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258" r:id="rId2"/>
    <p:sldId id="259" r:id="rId3"/>
    <p:sldId id="287" r:id="rId4"/>
    <p:sldId id="260" r:id="rId5"/>
    <p:sldId id="261" r:id="rId6"/>
    <p:sldId id="262" r:id="rId7"/>
    <p:sldId id="264" r:id="rId8"/>
    <p:sldId id="263" r:id="rId9"/>
    <p:sldId id="283"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5" r:id="rId28"/>
    <p:sldId id="284" r:id="rId29"/>
    <p:sldId id="286" r:id="rId30"/>
    <p:sldId id="288" r:id="rId31"/>
    <p:sldId id="289" r:id="rId32"/>
    <p:sldId id="291" r:id="rId33"/>
    <p:sldId id="290" r:id="rId34"/>
    <p:sldId id="293" r:id="rId35"/>
    <p:sldId id="294" r:id="rId36"/>
    <p:sldId id="295" r:id="rId37"/>
    <p:sldId id="296" r:id="rId38"/>
    <p:sldId id="292" r:id="rId39"/>
    <p:sldId id="298" r:id="rId40"/>
    <p:sldId id="299" r:id="rId41"/>
    <p:sldId id="300" r:id="rId42"/>
    <p:sldId id="301" r:id="rId43"/>
    <p:sldId id="302" r:id="rId44"/>
    <p:sldId id="303" r:id="rId45"/>
    <p:sldId id="304" r:id="rId46"/>
    <p:sldId id="297" r:id="rId47"/>
    <p:sldId id="305" r:id="rId48"/>
    <p:sldId id="306" r:id="rId49"/>
    <p:sldId id="310" r:id="rId50"/>
    <p:sldId id="307" r:id="rId51"/>
    <p:sldId id="308" r:id="rId52"/>
    <p:sldId id="309" r:id="rId53"/>
    <p:sldId id="311" r:id="rId54"/>
    <p:sldId id="312" r:id="rId55"/>
    <p:sldId id="313" r:id="rId56"/>
    <p:sldId id="316" r:id="rId57"/>
    <p:sldId id="314" r:id="rId58"/>
    <p:sldId id="321" r:id="rId59"/>
    <p:sldId id="315" r:id="rId60"/>
    <p:sldId id="317" r:id="rId61"/>
    <p:sldId id="318" r:id="rId62"/>
    <p:sldId id="319" r:id="rId63"/>
    <p:sldId id="320" r:id="rId64"/>
    <p:sldId id="322" r:id="rId65"/>
    <p:sldId id="325" r:id="rId66"/>
    <p:sldId id="323" r:id="rId67"/>
    <p:sldId id="324" r:id="rId68"/>
    <p:sldId id="326" r:id="rId69"/>
    <p:sldId id="327" r:id="rId70"/>
    <p:sldId id="328" r:id="rId7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A2CC"/>
    <a:srgbClr val="F1F1F1"/>
    <a:srgbClr val="65D3BB"/>
    <a:srgbClr val="5DE8D3"/>
    <a:srgbClr val="7CD8F0"/>
    <a:srgbClr val="EB4F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49"/>
    <p:restoredTop sz="94694"/>
  </p:normalViewPr>
  <p:slideViewPr>
    <p:cSldViewPr snapToGrid="0" snapToObjects="1" showGuides="1">
      <p:cViewPr varScale="1">
        <p:scale>
          <a:sx n="119" d="100"/>
          <a:sy n="119" d="100"/>
        </p:scale>
        <p:origin x="216" y="232"/>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106" d="100"/>
          <a:sy n="106" d="100"/>
        </p:scale>
        <p:origin x="5400"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Series 1</c:v>
                </c:pt>
              </c:strCache>
            </c:strRef>
          </c:tx>
          <c:spPr>
            <a:solidFill>
              <a:srgbClr val="2CA2CC"/>
            </a:solidFill>
            <a:ln w="25400">
              <a:noFill/>
            </a:ln>
            <a:effectLst/>
          </c:spPr>
          <c:dPt>
            <c:idx val="6"/>
            <c:bubble3D val="0"/>
            <c:spPr>
              <a:solidFill>
                <a:srgbClr val="2CA2CC"/>
              </a:solidFill>
              <a:ln w="25400">
                <a:noFill/>
              </a:ln>
              <a:effectLst/>
            </c:spPr>
            <c:extLst>
              <c:ext xmlns:c16="http://schemas.microsoft.com/office/drawing/2014/chart" uri="{C3380CC4-5D6E-409C-BE32-E72D297353CC}">
                <c16:uniqueId val="{00000001-44A9-1C47-9AAA-F204FE5560C1}"/>
              </c:ext>
            </c:extLst>
          </c:dPt>
          <c:val>
            <c:numRef>
              <c:f>Sheet1!$B$2:$B$11</c:f>
              <c:numCache>
                <c:formatCode>General</c:formatCode>
                <c:ptCount val="10"/>
                <c:pt idx="0">
                  <c:v>1</c:v>
                </c:pt>
                <c:pt idx="1">
                  <c:v>2</c:v>
                </c:pt>
                <c:pt idx="2">
                  <c:v>3</c:v>
                </c:pt>
                <c:pt idx="3">
                  <c:v>4</c:v>
                </c:pt>
                <c:pt idx="4">
                  <c:v>5</c:v>
                </c:pt>
                <c:pt idx="5">
                  <c:v>6</c:v>
                </c:pt>
                <c:pt idx="6">
                  <c:v>7</c:v>
                </c:pt>
                <c:pt idx="7">
                  <c:v>6</c:v>
                </c:pt>
                <c:pt idx="8">
                  <c:v>5</c:v>
                </c:pt>
                <c:pt idx="9">
                  <c:v>2</c:v>
                </c:pt>
              </c:numCache>
            </c:numRef>
          </c:val>
          <c:extLst>
            <c:ext xmlns:c15="http://schemas.microsoft.com/office/drawing/2012/chart" uri="{02D57815-91ED-43cb-92C2-25804820EDAC}">
              <c15:filteredCategoryTitle>
                <c15:cat>
                  <c:numRef>
                    <c:extLst>
                      <c:ext uri="{02D57815-91ED-43cb-92C2-25804820EDAC}">
                        <c15:formulaRef>
                          <c15:sqref>Sheet1!$A$2:$A$11</c15:sqref>
                        </c15:formulaRef>
                      </c:ext>
                    </c:extLst>
                    <c:numCache>
                      <c:formatCode>General</c:formatCode>
                      <c:ptCount val="10"/>
                      <c:pt idx="0">
                        <c:v>1</c:v>
                      </c:pt>
                      <c:pt idx="1">
                        <c:v>2</c:v>
                      </c:pt>
                      <c:pt idx="2">
                        <c:v>3</c:v>
                      </c:pt>
                      <c:pt idx="3">
                        <c:v>4</c:v>
                      </c:pt>
                      <c:pt idx="4">
                        <c:v>5</c:v>
                      </c:pt>
                      <c:pt idx="5">
                        <c:v>6</c:v>
                      </c:pt>
                      <c:pt idx="6">
                        <c:v>7</c:v>
                      </c:pt>
                      <c:pt idx="7">
                        <c:v>8</c:v>
                      </c:pt>
                      <c:pt idx="8">
                        <c:v>9</c:v>
                      </c:pt>
                      <c:pt idx="9">
                        <c:v>10</c:v>
                      </c:pt>
                    </c:numCache>
                  </c:numRef>
                </c15:cat>
              </c15:filteredCategoryTitle>
            </c:ext>
            <c:ext xmlns:c16="http://schemas.microsoft.com/office/drawing/2014/chart" uri="{C3380CC4-5D6E-409C-BE32-E72D297353CC}">
              <c16:uniqueId val="{00000002-44A9-1C47-9AAA-F204FE5560C1}"/>
            </c:ext>
          </c:extLst>
        </c:ser>
        <c:dLbls>
          <c:showLegendKey val="0"/>
          <c:showVal val="0"/>
          <c:showCatName val="0"/>
          <c:showSerName val="0"/>
          <c:showPercent val="0"/>
          <c:showBubbleSize val="0"/>
        </c:dLbls>
        <c:axId val="161071600"/>
        <c:axId val="161072160"/>
      </c:areaChart>
      <c:barChart>
        <c:barDir val="col"/>
        <c:grouping val="clustered"/>
        <c:varyColors val="0"/>
        <c:ser>
          <c:idx val="1"/>
          <c:order val="1"/>
          <c:tx>
            <c:strRef>
              <c:f>Sheet1!$C$1</c:f>
              <c:strCache>
                <c:ptCount val="1"/>
                <c:pt idx="0">
                  <c:v>Series 2</c:v>
                </c:pt>
              </c:strCache>
            </c:strRef>
          </c:tx>
          <c:spPr>
            <a:solidFill>
              <a:schemeClr val="bg2">
                <a:lumMod val="10000"/>
                <a:alpha val="70000"/>
              </a:schemeClr>
            </a:solidFill>
            <a:ln w="25400">
              <a:noFill/>
            </a:ln>
            <a:effectLst/>
          </c:spPr>
          <c:invertIfNegative val="0"/>
          <c:val>
            <c:numRef>
              <c:f>Sheet1!$C$2:$C$11</c:f>
              <c:numCache>
                <c:formatCode>General</c:formatCode>
                <c:ptCount val="10"/>
                <c:pt idx="0">
                  <c:v>9</c:v>
                </c:pt>
                <c:pt idx="1">
                  <c:v>8</c:v>
                </c:pt>
                <c:pt idx="2">
                  <c:v>7</c:v>
                </c:pt>
                <c:pt idx="3">
                  <c:v>6</c:v>
                </c:pt>
                <c:pt idx="4">
                  <c:v>5</c:v>
                </c:pt>
                <c:pt idx="5">
                  <c:v>4</c:v>
                </c:pt>
                <c:pt idx="6">
                  <c:v>3</c:v>
                </c:pt>
                <c:pt idx="7">
                  <c:v>4</c:v>
                </c:pt>
                <c:pt idx="8">
                  <c:v>5</c:v>
                </c:pt>
                <c:pt idx="9">
                  <c:v>3</c:v>
                </c:pt>
              </c:numCache>
            </c:numRef>
          </c:val>
          <c:extLst>
            <c:ext xmlns:c15="http://schemas.microsoft.com/office/drawing/2012/chart" uri="{02D57815-91ED-43cb-92C2-25804820EDAC}">
              <c15:filteredCategoryTitle>
                <c15:cat>
                  <c:numRef>
                    <c:extLst>
                      <c:ext uri="{02D57815-91ED-43cb-92C2-25804820EDAC}">
                        <c15:formulaRef>
                          <c15:sqref>Sheet1!$A$2:$A$11</c15:sqref>
                        </c15:formulaRef>
                      </c:ext>
                    </c:extLst>
                    <c:numCache>
                      <c:formatCode>General</c:formatCode>
                      <c:ptCount val="10"/>
                      <c:pt idx="0">
                        <c:v>1</c:v>
                      </c:pt>
                      <c:pt idx="1">
                        <c:v>2</c:v>
                      </c:pt>
                      <c:pt idx="2">
                        <c:v>3</c:v>
                      </c:pt>
                      <c:pt idx="3">
                        <c:v>4</c:v>
                      </c:pt>
                      <c:pt idx="4">
                        <c:v>5</c:v>
                      </c:pt>
                      <c:pt idx="5">
                        <c:v>6</c:v>
                      </c:pt>
                      <c:pt idx="6">
                        <c:v>7</c:v>
                      </c:pt>
                      <c:pt idx="7">
                        <c:v>8</c:v>
                      </c:pt>
                      <c:pt idx="8">
                        <c:v>9</c:v>
                      </c:pt>
                      <c:pt idx="9">
                        <c:v>10</c:v>
                      </c:pt>
                    </c:numCache>
                  </c:numRef>
                </c15:cat>
              </c15:filteredCategoryTitle>
            </c:ext>
            <c:ext xmlns:c16="http://schemas.microsoft.com/office/drawing/2014/chart" uri="{C3380CC4-5D6E-409C-BE32-E72D297353CC}">
              <c16:uniqueId val="{00000003-44A9-1C47-9AAA-F204FE5560C1}"/>
            </c:ext>
          </c:extLst>
        </c:ser>
        <c:dLbls>
          <c:showLegendKey val="0"/>
          <c:showVal val="0"/>
          <c:showCatName val="0"/>
          <c:showSerName val="0"/>
          <c:showPercent val="0"/>
          <c:showBubbleSize val="0"/>
        </c:dLbls>
        <c:gapWidth val="20"/>
        <c:axId val="161071600"/>
        <c:axId val="161072160"/>
      </c:barChart>
      <c:catAx>
        <c:axId val="16107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lumMod val="75000"/>
                  </a:schemeClr>
                </a:solidFill>
                <a:latin typeface="Poppins Light" panose="02000000000000000000" pitchFamily="2" charset="0"/>
                <a:ea typeface="Roboto" panose="02000000000000000000" pitchFamily="2" charset="0"/>
                <a:cs typeface="Poppins Light" panose="02000000000000000000" pitchFamily="2" charset="0"/>
              </a:defRPr>
            </a:pPr>
            <a:endParaRPr lang="en-RO"/>
          </a:p>
        </c:txPr>
        <c:crossAx val="161072160"/>
        <c:crosses val="autoZero"/>
        <c:auto val="1"/>
        <c:lblAlgn val="ctr"/>
        <c:lblOffset val="100"/>
        <c:noMultiLvlLbl val="0"/>
      </c:catAx>
      <c:valAx>
        <c:axId val="161072160"/>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61071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R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Series 1</c:v>
                </c:pt>
              </c:strCache>
            </c:strRef>
          </c:tx>
          <c:spPr>
            <a:ln w="28575" cap="rnd">
              <a:solidFill>
                <a:schemeClr val="accent4"/>
              </a:solidFill>
              <a:round/>
            </a:ln>
            <a:effectLst/>
          </c:spPr>
          <c:marker>
            <c:symbol val="none"/>
          </c:marker>
          <c:dPt>
            <c:idx val="0"/>
            <c:marker>
              <c:symbol val="none"/>
            </c:marker>
            <c:bubble3D val="0"/>
            <c:spPr>
              <a:ln w="28575" cap="rnd">
                <a:solidFill>
                  <a:schemeClr val="accent4"/>
                </a:solidFill>
                <a:round/>
              </a:ln>
              <a:effectLst/>
            </c:spPr>
            <c:extLst>
              <c:ext xmlns:c16="http://schemas.microsoft.com/office/drawing/2014/chart" uri="{C3380CC4-5D6E-409C-BE32-E72D297353CC}">
                <c16:uniqueId val="{00000001-3770-EE45-A6FD-E40DCEC5A958}"/>
              </c:ext>
            </c:extLst>
          </c:dPt>
          <c:dPt>
            <c:idx val="2"/>
            <c:marker>
              <c:symbol val="none"/>
            </c:marker>
            <c:bubble3D val="0"/>
            <c:spPr>
              <a:ln w="28575" cap="rnd">
                <a:solidFill>
                  <a:schemeClr val="accent4"/>
                </a:solidFill>
                <a:round/>
              </a:ln>
              <a:effectLst/>
            </c:spPr>
            <c:extLst>
              <c:ext xmlns:c16="http://schemas.microsoft.com/office/drawing/2014/chart" uri="{C3380CC4-5D6E-409C-BE32-E72D297353CC}">
                <c16:uniqueId val="{00000003-3770-EE45-A6FD-E40DCEC5A958}"/>
              </c:ext>
            </c:extLst>
          </c:dPt>
          <c:dPt>
            <c:idx val="3"/>
            <c:marker>
              <c:symbol val="none"/>
            </c:marker>
            <c:bubble3D val="0"/>
            <c:spPr>
              <a:ln w="28575" cap="rnd">
                <a:solidFill>
                  <a:schemeClr val="accent4"/>
                </a:solidFill>
                <a:round/>
              </a:ln>
              <a:effectLst/>
            </c:spPr>
            <c:extLst>
              <c:ext xmlns:c16="http://schemas.microsoft.com/office/drawing/2014/chart" uri="{C3380CC4-5D6E-409C-BE32-E72D297353CC}">
                <c16:uniqueId val="{00000005-3770-EE45-A6FD-E40DCEC5A958}"/>
              </c:ext>
            </c:extLst>
          </c:dPt>
          <c:dPt>
            <c:idx val="4"/>
            <c:marker>
              <c:symbol val="none"/>
            </c:marker>
            <c:bubble3D val="0"/>
            <c:spPr>
              <a:ln w="28575" cap="rnd">
                <a:solidFill>
                  <a:schemeClr val="accent4"/>
                </a:solidFill>
                <a:round/>
              </a:ln>
              <a:effectLst/>
            </c:spPr>
            <c:extLst>
              <c:ext xmlns:c16="http://schemas.microsoft.com/office/drawing/2014/chart" uri="{C3380CC4-5D6E-409C-BE32-E72D297353CC}">
                <c16:uniqueId val="{00000007-3770-EE45-A6FD-E40DCEC5A958}"/>
              </c:ext>
            </c:extLst>
          </c:dPt>
          <c:dPt>
            <c:idx val="5"/>
            <c:marker>
              <c:symbol val="none"/>
            </c:marker>
            <c:bubble3D val="0"/>
            <c:spPr>
              <a:ln w="28575" cap="rnd">
                <a:solidFill>
                  <a:schemeClr val="accent4"/>
                </a:solidFill>
                <a:round/>
              </a:ln>
              <a:effectLst/>
            </c:spPr>
            <c:extLst>
              <c:ext xmlns:c16="http://schemas.microsoft.com/office/drawing/2014/chart" uri="{C3380CC4-5D6E-409C-BE32-E72D297353CC}">
                <c16:uniqueId val="{00000009-3770-EE45-A6FD-E40DCEC5A958}"/>
              </c:ext>
            </c:extLst>
          </c:dPt>
          <c:dPt>
            <c:idx val="7"/>
            <c:marker>
              <c:symbol val="none"/>
            </c:marker>
            <c:bubble3D val="0"/>
            <c:spPr>
              <a:ln w="28575" cap="rnd">
                <a:solidFill>
                  <a:schemeClr val="accent4"/>
                </a:solidFill>
                <a:round/>
              </a:ln>
              <a:effectLst/>
            </c:spPr>
            <c:extLst>
              <c:ext xmlns:c16="http://schemas.microsoft.com/office/drawing/2014/chart" uri="{C3380CC4-5D6E-409C-BE32-E72D297353CC}">
                <c16:uniqueId val="{0000000B-3770-EE45-A6FD-E40DCEC5A958}"/>
              </c:ext>
            </c:extLst>
          </c:dPt>
          <c:dPt>
            <c:idx val="8"/>
            <c:marker>
              <c:symbol val="none"/>
            </c:marker>
            <c:bubble3D val="0"/>
            <c:spPr>
              <a:ln w="28575" cap="rnd">
                <a:solidFill>
                  <a:schemeClr val="accent4"/>
                </a:solidFill>
                <a:round/>
              </a:ln>
              <a:effectLst/>
            </c:spPr>
            <c:extLst>
              <c:ext xmlns:c16="http://schemas.microsoft.com/office/drawing/2014/chart" uri="{C3380CC4-5D6E-409C-BE32-E72D297353CC}">
                <c16:uniqueId val="{0000000D-3770-EE45-A6FD-E40DCEC5A958}"/>
              </c:ext>
            </c:extLst>
          </c:dPt>
          <c:dPt>
            <c:idx val="9"/>
            <c:marker>
              <c:symbol val="none"/>
            </c:marker>
            <c:bubble3D val="0"/>
            <c:spPr>
              <a:ln w="28575" cap="rnd">
                <a:solidFill>
                  <a:schemeClr val="accent4"/>
                </a:solidFill>
                <a:round/>
              </a:ln>
              <a:effectLst/>
            </c:spPr>
            <c:extLst>
              <c:ext xmlns:c16="http://schemas.microsoft.com/office/drawing/2014/chart" uri="{C3380CC4-5D6E-409C-BE32-E72D297353CC}">
                <c16:uniqueId val="{0000000F-3770-EE45-A6FD-E40DCEC5A958}"/>
              </c:ext>
            </c:extLst>
          </c:dPt>
          <c:dPt>
            <c:idx val="10"/>
            <c:marker>
              <c:symbol val="none"/>
            </c:marker>
            <c:bubble3D val="0"/>
            <c:spPr>
              <a:ln w="28575" cap="rnd">
                <a:solidFill>
                  <a:schemeClr val="accent4"/>
                </a:solidFill>
                <a:round/>
              </a:ln>
              <a:effectLst/>
            </c:spPr>
            <c:extLst>
              <c:ext xmlns:c16="http://schemas.microsoft.com/office/drawing/2014/chart" uri="{C3380CC4-5D6E-409C-BE32-E72D297353CC}">
                <c16:uniqueId val="{00000011-3770-EE45-A6FD-E40DCEC5A958}"/>
              </c:ext>
            </c:extLst>
          </c:dPt>
          <c:dPt>
            <c:idx val="11"/>
            <c:marker>
              <c:symbol val="none"/>
            </c:marker>
            <c:bubble3D val="0"/>
            <c:spPr>
              <a:ln w="28575" cap="rnd">
                <a:solidFill>
                  <a:schemeClr val="accent4"/>
                </a:solidFill>
                <a:round/>
              </a:ln>
              <a:effectLst/>
            </c:spPr>
            <c:extLst>
              <c:ext xmlns:c16="http://schemas.microsoft.com/office/drawing/2014/chart" uri="{C3380CC4-5D6E-409C-BE32-E72D297353CC}">
                <c16:uniqueId val="{00000013-3770-EE45-A6FD-E40DCEC5A958}"/>
              </c:ext>
            </c:extLst>
          </c:dPt>
          <c:xVal>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Sheet1!$B$2:$B$13</c:f>
              <c:numCache>
                <c:formatCode>General</c:formatCode>
                <c:ptCount val="12"/>
                <c:pt idx="0">
                  <c:v>1</c:v>
                </c:pt>
                <c:pt idx="1">
                  <c:v>2</c:v>
                </c:pt>
                <c:pt idx="2">
                  <c:v>3</c:v>
                </c:pt>
                <c:pt idx="3">
                  <c:v>2.6</c:v>
                </c:pt>
                <c:pt idx="4">
                  <c:v>4.2</c:v>
                </c:pt>
                <c:pt idx="5">
                  <c:v>1.5</c:v>
                </c:pt>
                <c:pt idx="6">
                  <c:v>2</c:v>
                </c:pt>
                <c:pt idx="7">
                  <c:v>4</c:v>
                </c:pt>
                <c:pt idx="8">
                  <c:v>1.2</c:v>
                </c:pt>
                <c:pt idx="9">
                  <c:v>4</c:v>
                </c:pt>
                <c:pt idx="10">
                  <c:v>2.2999999999999998</c:v>
                </c:pt>
                <c:pt idx="11">
                  <c:v>1</c:v>
                </c:pt>
              </c:numCache>
            </c:numRef>
          </c:yVal>
          <c:smooth val="1"/>
          <c:extLst>
            <c:ext xmlns:c16="http://schemas.microsoft.com/office/drawing/2014/chart" uri="{C3380CC4-5D6E-409C-BE32-E72D297353CC}">
              <c16:uniqueId val="{00000014-3770-EE45-A6FD-E40DCEC5A958}"/>
            </c:ext>
          </c:extLst>
        </c:ser>
        <c:ser>
          <c:idx val="1"/>
          <c:order val="1"/>
          <c:tx>
            <c:strRef>
              <c:f>Sheet1!$C$1</c:f>
              <c:strCache>
                <c:ptCount val="1"/>
                <c:pt idx="0">
                  <c:v>Series 2</c:v>
                </c:pt>
              </c:strCache>
            </c:strRef>
          </c:tx>
          <c:spPr>
            <a:ln w="28575" cap="rnd">
              <a:solidFill>
                <a:srgbClr val="2CA2CC"/>
              </a:solidFill>
              <a:round/>
            </a:ln>
            <a:effectLst/>
          </c:spPr>
          <c:marker>
            <c:symbol val="none"/>
          </c:marker>
          <c:xVal>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Sheet1!$C$2:$C$13</c:f>
              <c:numCache>
                <c:formatCode>General</c:formatCode>
                <c:ptCount val="12"/>
                <c:pt idx="0">
                  <c:v>1</c:v>
                </c:pt>
                <c:pt idx="1">
                  <c:v>3</c:v>
                </c:pt>
                <c:pt idx="2">
                  <c:v>2</c:v>
                </c:pt>
                <c:pt idx="3">
                  <c:v>3</c:v>
                </c:pt>
                <c:pt idx="4">
                  <c:v>5</c:v>
                </c:pt>
                <c:pt idx="5">
                  <c:v>3</c:v>
                </c:pt>
                <c:pt idx="6">
                  <c:v>1</c:v>
                </c:pt>
                <c:pt idx="7">
                  <c:v>5</c:v>
                </c:pt>
                <c:pt idx="8">
                  <c:v>6</c:v>
                </c:pt>
                <c:pt idx="9">
                  <c:v>4</c:v>
                </c:pt>
                <c:pt idx="10">
                  <c:v>2</c:v>
                </c:pt>
                <c:pt idx="11">
                  <c:v>1</c:v>
                </c:pt>
              </c:numCache>
            </c:numRef>
          </c:yVal>
          <c:smooth val="1"/>
          <c:extLst>
            <c:ext xmlns:c16="http://schemas.microsoft.com/office/drawing/2014/chart" uri="{C3380CC4-5D6E-409C-BE32-E72D297353CC}">
              <c16:uniqueId val="{00000015-3770-EE45-A6FD-E40DCEC5A958}"/>
            </c:ext>
          </c:extLst>
        </c:ser>
        <c:ser>
          <c:idx val="2"/>
          <c:order val="2"/>
          <c:tx>
            <c:strRef>
              <c:f>Sheet1!$D$1</c:f>
              <c:strCache>
                <c:ptCount val="1"/>
                <c:pt idx="0">
                  <c:v>Series 3</c:v>
                </c:pt>
              </c:strCache>
            </c:strRef>
          </c:tx>
          <c:spPr>
            <a:ln w="28575" cap="rnd">
              <a:solidFill>
                <a:schemeClr val="bg2">
                  <a:lumMod val="10000"/>
                </a:schemeClr>
              </a:solidFill>
              <a:round/>
            </a:ln>
            <a:effectLst/>
          </c:spPr>
          <c:marker>
            <c:symbol val="none"/>
          </c:marker>
          <c:xVal>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Sheet1!$D$2:$D$13</c:f>
              <c:numCache>
                <c:formatCode>General</c:formatCode>
                <c:ptCount val="12"/>
                <c:pt idx="0">
                  <c:v>2</c:v>
                </c:pt>
                <c:pt idx="1">
                  <c:v>2</c:v>
                </c:pt>
                <c:pt idx="2">
                  <c:v>3</c:v>
                </c:pt>
                <c:pt idx="3">
                  <c:v>5</c:v>
                </c:pt>
                <c:pt idx="4">
                  <c:v>3</c:v>
                </c:pt>
                <c:pt idx="5">
                  <c:v>2</c:v>
                </c:pt>
                <c:pt idx="6">
                  <c:v>5</c:v>
                </c:pt>
                <c:pt idx="7">
                  <c:v>4</c:v>
                </c:pt>
                <c:pt idx="8">
                  <c:v>7</c:v>
                </c:pt>
                <c:pt idx="9">
                  <c:v>4</c:v>
                </c:pt>
                <c:pt idx="10">
                  <c:v>6</c:v>
                </c:pt>
                <c:pt idx="11">
                  <c:v>2</c:v>
                </c:pt>
              </c:numCache>
            </c:numRef>
          </c:yVal>
          <c:smooth val="1"/>
          <c:extLst>
            <c:ext xmlns:c16="http://schemas.microsoft.com/office/drawing/2014/chart" uri="{C3380CC4-5D6E-409C-BE32-E72D297353CC}">
              <c16:uniqueId val="{00000016-3770-EE45-A6FD-E40DCEC5A958}"/>
            </c:ext>
          </c:extLst>
        </c:ser>
        <c:dLbls>
          <c:showLegendKey val="0"/>
          <c:showVal val="0"/>
          <c:showCatName val="0"/>
          <c:showSerName val="0"/>
          <c:showPercent val="0"/>
          <c:showBubbleSize val="0"/>
        </c:dLbls>
        <c:axId val="243851760"/>
        <c:axId val="243852320"/>
      </c:scatterChart>
      <c:valAx>
        <c:axId val="243851760"/>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900" b="0" i="0" u="none" strike="noStrike" kern="1200" baseline="0">
                <a:solidFill>
                  <a:schemeClr val="bg1">
                    <a:lumMod val="75000"/>
                  </a:schemeClr>
                </a:solidFill>
                <a:latin typeface="Poppins Light" panose="02000000000000000000" pitchFamily="2" charset="0"/>
                <a:ea typeface="Roboto Condensed Light" panose="02000000000000000000" pitchFamily="2" charset="0"/>
                <a:cs typeface="Poppins Light" panose="02000000000000000000" pitchFamily="2" charset="0"/>
              </a:defRPr>
            </a:pPr>
            <a:endParaRPr lang="en-RO"/>
          </a:p>
        </c:txPr>
        <c:crossAx val="243852320"/>
        <c:crosses val="autoZero"/>
        <c:crossBetween val="midCat"/>
      </c:valAx>
      <c:valAx>
        <c:axId val="243852320"/>
        <c:scaling>
          <c:orientation val="minMax"/>
        </c:scaling>
        <c:delete val="1"/>
        <c:axPos val="l"/>
        <c:majorGridlines>
          <c:spPr>
            <a:ln w="9525" cap="flat" cmpd="sng" algn="ctr">
              <a:noFill/>
              <a:prstDash val="dash"/>
              <a:round/>
            </a:ln>
            <a:effectLst/>
          </c:spPr>
        </c:majorGridlines>
        <c:numFmt formatCode="General" sourceLinked="1"/>
        <c:majorTickMark val="none"/>
        <c:minorTickMark val="none"/>
        <c:tickLblPos val="nextTo"/>
        <c:crossAx val="2438517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R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1.79782E-2"/>
          <c:y val="5.1199599999999998E-2"/>
          <c:w val="0.97702199999999995"/>
          <c:h val="0.86379099999999998"/>
        </c:manualLayout>
      </c:layout>
      <c:barChart>
        <c:barDir val="col"/>
        <c:grouping val="stacked"/>
        <c:varyColors val="0"/>
        <c:ser>
          <c:idx val="0"/>
          <c:order val="0"/>
          <c:tx>
            <c:strRef>
              <c:f>Sheet1!$B$1</c:f>
              <c:strCache>
                <c:ptCount val="1"/>
                <c:pt idx="0">
                  <c:v>Series One</c:v>
                </c:pt>
              </c:strCache>
            </c:strRef>
          </c:tx>
          <c:spPr>
            <a:solidFill>
              <a:schemeClr val="bg2">
                <a:lumMod val="10000"/>
              </a:schemeClr>
            </a:solidFill>
            <a:ln w="12700" cap="flat">
              <a:noFill/>
              <a:miter lim="400000"/>
            </a:ln>
            <a:effectLst/>
          </c:spPr>
          <c:invertIfNegative val="0"/>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40</c:v>
                </c:pt>
                <c:pt idx="1">
                  <c:v>80</c:v>
                </c:pt>
                <c:pt idx="2">
                  <c:v>60</c:v>
                </c:pt>
                <c:pt idx="3">
                  <c:v>70</c:v>
                </c:pt>
                <c:pt idx="4">
                  <c:v>190</c:v>
                </c:pt>
                <c:pt idx="5">
                  <c:v>150</c:v>
                </c:pt>
                <c:pt idx="6">
                  <c:v>145</c:v>
                </c:pt>
                <c:pt idx="7">
                  <c:v>195</c:v>
                </c:pt>
                <c:pt idx="8">
                  <c:v>185</c:v>
                </c:pt>
                <c:pt idx="9">
                  <c:v>320</c:v>
                </c:pt>
                <c:pt idx="10">
                  <c:v>405</c:v>
                </c:pt>
                <c:pt idx="11">
                  <c:v>574</c:v>
                </c:pt>
              </c:numCache>
            </c:numRef>
          </c:val>
          <c:extLst>
            <c:ext xmlns:c16="http://schemas.microsoft.com/office/drawing/2014/chart" uri="{C3380CC4-5D6E-409C-BE32-E72D297353CC}">
              <c16:uniqueId val="{00000000-B469-7A45-AABE-9EC37E625FC1}"/>
            </c:ext>
          </c:extLst>
        </c:ser>
        <c:ser>
          <c:idx val="1"/>
          <c:order val="1"/>
          <c:tx>
            <c:strRef>
              <c:f>Sheet1!$C$1</c:f>
              <c:strCache>
                <c:ptCount val="1"/>
                <c:pt idx="0">
                  <c:v>Series Two</c:v>
                </c:pt>
              </c:strCache>
            </c:strRef>
          </c:tx>
          <c:spPr>
            <a:solidFill>
              <a:srgbClr val="2CA2CC"/>
            </a:solidFill>
            <a:ln w="12700" cap="flat">
              <a:noFill/>
              <a:miter lim="400000"/>
            </a:ln>
            <a:effectLst/>
          </c:spPr>
          <c:invertIfNegative val="0"/>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20</c:v>
                </c:pt>
                <c:pt idx="1">
                  <c:v>40</c:v>
                </c:pt>
                <c:pt idx="2">
                  <c:v>20</c:v>
                </c:pt>
                <c:pt idx="3">
                  <c:v>10</c:v>
                </c:pt>
                <c:pt idx="4">
                  <c:v>20</c:v>
                </c:pt>
                <c:pt idx="5">
                  <c:v>80</c:v>
                </c:pt>
                <c:pt idx="6">
                  <c:v>60</c:v>
                </c:pt>
                <c:pt idx="7">
                  <c:v>60</c:v>
                </c:pt>
                <c:pt idx="8">
                  <c:v>90</c:v>
                </c:pt>
                <c:pt idx="9">
                  <c:v>70</c:v>
                </c:pt>
                <c:pt idx="10">
                  <c:v>180</c:v>
                </c:pt>
                <c:pt idx="11">
                  <c:v>229</c:v>
                </c:pt>
              </c:numCache>
            </c:numRef>
          </c:val>
          <c:extLst>
            <c:ext xmlns:c16="http://schemas.microsoft.com/office/drawing/2014/chart" uri="{C3380CC4-5D6E-409C-BE32-E72D297353CC}">
              <c16:uniqueId val="{00000001-B469-7A45-AABE-9EC37E625FC1}"/>
            </c:ext>
          </c:extLst>
        </c:ser>
        <c:dLbls>
          <c:showLegendKey val="0"/>
          <c:showVal val="0"/>
          <c:showCatName val="0"/>
          <c:showSerName val="0"/>
          <c:showPercent val="0"/>
          <c:showBubbleSize val="0"/>
        </c:dLbls>
        <c:gapWidth val="500"/>
        <c:overlap val="100"/>
        <c:axId val="-526863728"/>
        <c:axId val="-526861952"/>
      </c:barChart>
      <c:catAx>
        <c:axId val="-526863728"/>
        <c:scaling>
          <c:orientation val="minMax"/>
        </c:scaling>
        <c:delete val="0"/>
        <c:axPos val="b"/>
        <c:numFmt formatCode="General" sourceLinked="0"/>
        <c:majorTickMark val="none"/>
        <c:minorTickMark val="none"/>
        <c:tickLblPos val="low"/>
        <c:spPr>
          <a:ln w="12700" cap="flat">
            <a:noFill/>
            <a:prstDash val="solid"/>
            <a:miter lim="800000"/>
          </a:ln>
        </c:spPr>
        <c:txPr>
          <a:bodyPr rot="0"/>
          <a:lstStyle/>
          <a:p>
            <a:pPr>
              <a:defRPr sz="1100" b="0" i="0" u="none" strike="noStrike">
                <a:solidFill>
                  <a:srgbClr val="53585F"/>
                </a:solidFill>
                <a:latin typeface="Poppins Light" panose="02000000000000000000" pitchFamily="2" charset="0"/>
                <a:cs typeface="Poppins Light" panose="02000000000000000000" pitchFamily="2" charset="0"/>
              </a:defRPr>
            </a:pPr>
            <a:endParaRPr lang="en-RO"/>
          </a:p>
        </c:txPr>
        <c:crossAx val="-526861952"/>
        <c:crosses val="autoZero"/>
        <c:auto val="1"/>
        <c:lblAlgn val="ctr"/>
        <c:lblOffset val="100"/>
        <c:noMultiLvlLbl val="1"/>
      </c:catAx>
      <c:valAx>
        <c:axId val="-526861952"/>
        <c:scaling>
          <c:orientation val="minMax"/>
          <c:max val="600"/>
        </c:scaling>
        <c:delete val="0"/>
        <c:axPos val="l"/>
        <c:numFmt formatCode="0&quot;%&quot;" sourceLinked="0"/>
        <c:majorTickMark val="none"/>
        <c:minorTickMark val="none"/>
        <c:tickLblPos val="none"/>
        <c:spPr>
          <a:ln w="12700" cap="flat">
            <a:noFill/>
            <a:prstDash val="solid"/>
            <a:miter lim="800000"/>
          </a:ln>
        </c:spPr>
        <c:txPr>
          <a:bodyPr rot="0"/>
          <a:lstStyle/>
          <a:p>
            <a:pPr>
              <a:defRPr sz="1200" b="0" i="0" u="none" strike="noStrike">
                <a:solidFill>
                  <a:srgbClr val="000000"/>
                </a:solidFill>
                <a:latin typeface="Calibri"/>
              </a:defRPr>
            </a:pPr>
            <a:endParaRPr lang="en-RO"/>
          </a:p>
        </c:txPr>
        <c:crossAx val="-526863728"/>
        <c:crosses val="autoZero"/>
        <c:crossBetween val="between"/>
        <c:majorUnit val="150"/>
        <c:minorUnit val="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002063254127902E-2"/>
          <c:y val="7.6165225134353004E-2"/>
          <c:w val="0.96018831468615196"/>
          <c:h val="0.92020785938305905"/>
        </c:manualLayout>
      </c:layout>
      <c:areaChart>
        <c:grouping val="standard"/>
        <c:varyColors val="0"/>
        <c:ser>
          <c:idx val="0"/>
          <c:order val="0"/>
          <c:tx>
            <c:strRef>
              <c:f>Sheet1!$B$1</c:f>
              <c:strCache>
                <c:ptCount val="1"/>
                <c:pt idx="0">
                  <c:v>Type A</c:v>
                </c:pt>
              </c:strCache>
            </c:strRef>
          </c:tx>
          <c:spPr>
            <a:solidFill>
              <a:schemeClr val="bg1">
                <a:lumMod val="50000"/>
              </a:schemeClr>
            </a:solidFill>
            <a:effectLst>
              <a:outerShdw blurRad="38100" dist="38100" algn="ctr" rotWithShape="0">
                <a:srgbClr val="000000">
                  <a:alpha val="10000"/>
                </a:srgbClr>
              </a:outerShdw>
            </a:effectLst>
          </c:spP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0</c:v>
                </c:pt>
                <c:pt idx="1">
                  <c:v>6</c:v>
                </c:pt>
                <c:pt idx="2">
                  <c:v>15</c:v>
                </c:pt>
                <c:pt idx="3">
                  <c:v>14</c:v>
                </c:pt>
                <c:pt idx="4">
                  <c:v>24</c:v>
                </c:pt>
                <c:pt idx="5">
                  <c:v>15</c:v>
                </c:pt>
                <c:pt idx="6">
                  <c:v>20</c:v>
                </c:pt>
                <c:pt idx="7">
                  <c:v>11</c:v>
                </c:pt>
                <c:pt idx="8">
                  <c:v>6</c:v>
                </c:pt>
                <c:pt idx="9">
                  <c:v>24</c:v>
                </c:pt>
                <c:pt idx="10">
                  <c:v>15</c:v>
                </c:pt>
                <c:pt idx="11">
                  <c:v>21</c:v>
                </c:pt>
              </c:numCache>
            </c:numRef>
          </c:val>
          <c:extLst>
            <c:ext xmlns:c16="http://schemas.microsoft.com/office/drawing/2014/chart" uri="{C3380CC4-5D6E-409C-BE32-E72D297353CC}">
              <c16:uniqueId val="{00000000-C25C-6142-8DB6-C0939FA5C644}"/>
            </c:ext>
          </c:extLst>
        </c:ser>
        <c:ser>
          <c:idx val="1"/>
          <c:order val="1"/>
          <c:tx>
            <c:strRef>
              <c:f>Sheet1!$C$1</c:f>
              <c:strCache>
                <c:ptCount val="1"/>
                <c:pt idx="0">
                  <c:v>Type B</c:v>
                </c:pt>
              </c:strCache>
            </c:strRef>
          </c:tx>
          <c:spPr>
            <a:solidFill>
              <a:schemeClr val="bg2">
                <a:lumMod val="10000"/>
              </a:schemeClr>
            </a:solidFill>
            <a:effectLst>
              <a:outerShdw blurRad="38100" dist="38100" algn="ctr" rotWithShape="0">
                <a:srgbClr val="000000">
                  <a:alpha val="23000"/>
                </a:srgbClr>
              </a:outerShdw>
            </a:effectLst>
          </c:spP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pt idx="0">
                  <c:v>0</c:v>
                </c:pt>
                <c:pt idx="1">
                  <c:v>8</c:v>
                </c:pt>
                <c:pt idx="2">
                  <c:v>6</c:v>
                </c:pt>
                <c:pt idx="3">
                  <c:v>19</c:v>
                </c:pt>
                <c:pt idx="4">
                  <c:v>17</c:v>
                </c:pt>
                <c:pt idx="5">
                  <c:v>17</c:v>
                </c:pt>
                <c:pt idx="6">
                  <c:v>7</c:v>
                </c:pt>
                <c:pt idx="7">
                  <c:v>12</c:v>
                </c:pt>
                <c:pt idx="8">
                  <c:v>7</c:v>
                </c:pt>
                <c:pt idx="9">
                  <c:v>17</c:v>
                </c:pt>
                <c:pt idx="10">
                  <c:v>17</c:v>
                </c:pt>
                <c:pt idx="11">
                  <c:v>6</c:v>
                </c:pt>
              </c:numCache>
            </c:numRef>
          </c:val>
          <c:extLst>
            <c:ext xmlns:c16="http://schemas.microsoft.com/office/drawing/2014/chart" uri="{C3380CC4-5D6E-409C-BE32-E72D297353CC}">
              <c16:uniqueId val="{00000001-C25C-6142-8DB6-C0939FA5C644}"/>
            </c:ext>
          </c:extLst>
        </c:ser>
        <c:ser>
          <c:idx val="2"/>
          <c:order val="2"/>
          <c:tx>
            <c:strRef>
              <c:f>Sheet1!$D$1</c:f>
              <c:strCache>
                <c:ptCount val="1"/>
                <c:pt idx="0">
                  <c:v>Type C</c:v>
                </c:pt>
              </c:strCache>
            </c:strRef>
          </c:tx>
          <c:spPr>
            <a:solidFill>
              <a:schemeClr val="bg1">
                <a:lumMod val="85000"/>
              </a:schemeClr>
            </a:solidFill>
            <a:ln w="25400">
              <a:noFill/>
            </a:ln>
            <a:effectLst>
              <a:outerShdw blurRad="38100" dist="38100" algn="ctr" rotWithShape="0">
                <a:srgbClr val="000000">
                  <a:alpha val="23000"/>
                </a:srgbClr>
              </a:outerShdw>
            </a:effectLst>
          </c:spP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General</c:formatCode>
                <c:ptCount val="12"/>
                <c:pt idx="0">
                  <c:v>0</c:v>
                </c:pt>
                <c:pt idx="1">
                  <c:v>7</c:v>
                </c:pt>
                <c:pt idx="2">
                  <c:v>18</c:v>
                </c:pt>
                <c:pt idx="3">
                  <c:v>6</c:v>
                </c:pt>
                <c:pt idx="4">
                  <c:v>12</c:v>
                </c:pt>
                <c:pt idx="5">
                  <c:v>9</c:v>
                </c:pt>
                <c:pt idx="6">
                  <c:v>11</c:v>
                </c:pt>
                <c:pt idx="7">
                  <c:v>20</c:v>
                </c:pt>
                <c:pt idx="8">
                  <c:v>18</c:v>
                </c:pt>
                <c:pt idx="9">
                  <c:v>12</c:v>
                </c:pt>
                <c:pt idx="10">
                  <c:v>9</c:v>
                </c:pt>
                <c:pt idx="11">
                  <c:v>18</c:v>
                </c:pt>
              </c:numCache>
            </c:numRef>
          </c:val>
          <c:extLst>
            <c:ext xmlns:c16="http://schemas.microsoft.com/office/drawing/2014/chart" uri="{C3380CC4-5D6E-409C-BE32-E72D297353CC}">
              <c16:uniqueId val="{00000002-C25C-6142-8DB6-C0939FA5C644}"/>
            </c:ext>
          </c:extLst>
        </c:ser>
        <c:ser>
          <c:idx val="3"/>
          <c:order val="3"/>
          <c:tx>
            <c:strRef>
              <c:f>Sheet1!$E$1</c:f>
              <c:strCache>
                <c:ptCount val="1"/>
                <c:pt idx="0">
                  <c:v>Type D</c:v>
                </c:pt>
              </c:strCache>
            </c:strRef>
          </c:tx>
          <c:spPr>
            <a:solidFill>
              <a:srgbClr val="2CA2CC"/>
            </a:solidFill>
            <a:ln w="25400">
              <a:noFill/>
            </a:ln>
            <a:effectLst>
              <a:outerShdw blurRad="38100" dist="38100" algn="ctr" rotWithShape="0">
                <a:srgbClr val="000000">
                  <a:alpha val="23000"/>
                </a:srgbClr>
              </a:outerShdw>
            </a:effectLst>
          </c:spP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Sheet1!$E$2:$E$13</c:f>
              <c:numCache>
                <c:formatCode>General</c:formatCode>
                <c:ptCount val="12"/>
                <c:pt idx="0">
                  <c:v>0</c:v>
                </c:pt>
                <c:pt idx="1">
                  <c:v>2</c:v>
                </c:pt>
                <c:pt idx="2">
                  <c:v>4</c:v>
                </c:pt>
                <c:pt idx="3">
                  <c:v>14</c:v>
                </c:pt>
                <c:pt idx="4">
                  <c:v>3</c:v>
                </c:pt>
                <c:pt idx="5">
                  <c:v>5</c:v>
                </c:pt>
                <c:pt idx="6">
                  <c:v>6</c:v>
                </c:pt>
                <c:pt idx="7">
                  <c:v>24</c:v>
                </c:pt>
                <c:pt idx="8">
                  <c:v>11</c:v>
                </c:pt>
                <c:pt idx="9">
                  <c:v>3</c:v>
                </c:pt>
                <c:pt idx="10">
                  <c:v>5</c:v>
                </c:pt>
                <c:pt idx="11">
                  <c:v>4</c:v>
                </c:pt>
              </c:numCache>
            </c:numRef>
          </c:val>
          <c:extLst>
            <c:ext xmlns:c16="http://schemas.microsoft.com/office/drawing/2014/chart" uri="{C3380CC4-5D6E-409C-BE32-E72D297353CC}">
              <c16:uniqueId val="{00000003-C25C-6142-8DB6-C0939FA5C644}"/>
            </c:ext>
          </c:extLst>
        </c:ser>
        <c:dLbls>
          <c:showLegendKey val="0"/>
          <c:showVal val="0"/>
          <c:showCatName val="0"/>
          <c:showSerName val="0"/>
          <c:showPercent val="0"/>
          <c:showBubbleSize val="0"/>
        </c:dLbls>
        <c:axId val="-247607648"/>
        <c:axId val="-247605360"/>
      </c:areaChart>
      <c:catAx>
        <c:axId val="-247607648"/>
        <c:scaling>
          <c:orientation val="minMax"/>
        </c:scaling>
        <c:delete val="1"/>
        <c:axPos val="b"/>
        <c:numFmt formatCode="General" sourceLinked="0"/>
        <c:majorTickMark val="out"/>
        <c:minorTickMark val="none"/>
        <c:tickLblPos val="nextTo"/>
        <c:crossAx val="-247605360"/>
        <c:crosses val="autoZero"/>
        <c:auto val="1"/>
        <c:lblAlgn val="ctr"/>
        <c:lblOffset val="100"/>
        <c:noMultiLvlLbl val="0"/>
      </c:catAx>
      <c:valAx>
        <c:axId val="-247605360"/>
        <c:scaling>
          <c:orientation val="minMax"/>
        </c:scaling>
        <c:delete val="1"/>
        <c:axPos val="l"/>
        <c:numFmt formatCode="General" sourceLinked="1"/>
        <c:majorTickMark val="out"/>
        <c:minorTickMark val="none"/>
        <c:tickLblPos val="nextTo"/>
        <c:crossAx val="-247607648"/>
        <c:crosses val="autoZero"/>
        <c:crossBetween val="midCat"/>
      </c:valAx>
    </c:plotArea>
    <c:plotVisOnly val="1"/>
    <c:dispBlanksAs val="gap"/>
    <c:showDLblsOverMax val="0"/>
  </c:chart>
  <c:txPr>
    <a:bodyPr/>
    <a:lstStyle/>
    <a:p>
      <a:pPr>
        <a:defRPr sz="1800"/>
      </a:pPr>
      <a:endParaRPr lang="en-R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71EAC-898A-2340-9A7D-2E687B4825C4}" type="datetimeFigureOut">
              <a:rPr lang="ru-RU" smtClean="0"/>
              <a:t>11.08.2024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B73AB-2E0B-6B4D-8995-214A82EBD66F}" type="slidenum">
              <a:rPr lang="ru-RU" smtClean="0"/>
              <a:t>‹#›</a:t>
            </a:fld>
            <a:endParaRPr lang="ru-RU"/>
          </a:p>
        </p:txBody>
      </p:sp>
    </p:spTree>
    <p:extLst>
      <p:ext uri="{BB962C8B-B14F-4D97-AF65-F5344CB8AC3E}">
        <p14:creationId xmlns:p14="http://schemas.microsoft.com/office/powerpoint/2010/main" val="3366528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5EB73AB-2E0B-6B4D-8995-214A82EBD66F}" type="slidenum">
              <a:rPr lang="ru-RU" smtClean="0"/>
              <a:t>24</a:t>
            </a:fld>
            <a:endParaRPr lang="ru-RU"/>
          </a:p>
        </p:txBody>
      </p:sp>
    </p:spTree>
    <p:extLst>
      <p:ext uri="{BB962C8B-B14F-4D97-AF65-F5344CB8AC3E}">
        <p14:creationId xmlns:p14="http://schemas.microsoft.com/office/powerpoint/2010/main" val="3749193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Пользовательский макет">
    <p:spTree>
      <p:nvGrpSpPr>
        <p:cNvPr id="1" name=""/>
        <p:cNvGrpSpPr/>
        <p:nvPr/>
      </p:nvGrpSpPr>
      <p:grpSpPr>
        <a:xfrm>
          <a:off x="0" y="0"/>
          <a:ext cx="0" cy="0"/>
          <a:chOff x="0" y="0"/>
          <a:chExt cx="0" cy="0"/>
        </a:xfrm>
      </p:grpSpPr>
      <p:sp>
        <p:nvSpPr>
          <p:cNvPr id="14" name="Рисунок 13">
            <a:extLst>
              <a:ext uri="{FF2B5EF4-FFF2-40B4-BE49-F238E27FC236}">
                <a16:creationId xmlns:a16="http://schemas.microsoft.com/office/drawing/2014/main" id="{AD9824F4-084A-134F-B367-7A2D1FAD34C4}"/>
              </a:ext>
            </a:extLst>
          </p:cNvPr>
          <p:cNvSpPr>
            <a:spLocks noGrp="1"/>
          </p:cNvSpPr>
          <p:nvPr>
            <p:ph type="pic" sz="quarter" idx="10"/>
          </p:nvPr>
        </p:nvSpPr>
        <p:spPr>
          <a:xfrm>
            <a:off x="4403509" y="1703738"/>
            <a:ext cx="3384979" cy="2918085"/>
          </a:xfrm>
          <a:prstGeom prst="triangle">
            <a:avLst/>
          </a:prstGeom>
        </p:spPr>
        <p:txBody>
          <a:bodyPr/>
          <a:lstStyle/>
          <a:p>
            <a:endParaRPr lang="ru-RU"/>
          </a:p>
        </p:txBody>
      </p:sp>
    </p:spTree>
    <p:extLst>
      <p:ext uri="{BB962C8B-B14F-4D97-AF65-F5344CB8AC3E}">
        <p14:creationId xmlns:p14="http://schemas.microsoft.com/office/powerpoint/2010/main" val="3293057099"/>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ECA9AF88-F2AC-D844-B19B-484358B4E68D}"/>
              </a:ext>
            </a:extLst>
          </p:cNvPr>
          <p:cNvSpPr>
            <a:spLocks noGrp="1"/>
          </p:cNvSpPr>
          <p:nvPr>
            <p:ph type="pic" sz="quarter" idx="10"/>
          </p:nvPr>
        </p:nvSpPr>
        <p:spPr>
          <a:xfrm>
            <a:off x="1041990" y="0"/>
            <a:ext cx="4657061" cy="6858000"/>
          </a:xfrm>
          <a:prstGeom prst="rect">
            <a:avLst/>
          </a:prstGeom>
        </p:spPr>
        <p:txBody>
          <a:bodyPr/>
          <a:lstStyle/>
          <a:p>
            <a:endParaRPr lang="ru-RU"/>
          </a:p>
        </p:txBody>
      </p:sp>
    </p:spTree>
    <p:extLst>
      <p:ext uri="{BB962C8B-B14F-4D97-AF65-F5344CB8AC3E}">
        <p14:creationId xmlns:p14="http://schemas.microsoft.com/office/powerpoint/2010/main" val="3888468160"/>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10" name="Рисунок 8">
            <a:extLst>
              <a:ext uri="{FF2B5EF4-FFF2-40B4-BE49-F238E27FC236}">
                <a16:creationId xmlns:a16="http://schemas.microsoft.com/office/drawing/2014/main" id="{32C82C58-21A9-1E4F-B4D0-C32A62DBED5D}"/>
              </a:ext>
            </a:extLst>
          </p:cNvPr>
          <p:cNvSpPr>
            <a:spLocks noGrp="1"/>
          </p:cNvSpPr>
          <p:nvPr>
            <p:ph type="pic" sz="quarter" idx="11"/>
          </p:nvPr>
        </p:nvSpPr>
        <p:spPr>
          <a:xfrm>
            <a:off x="4774728" y="0"/>
            <a:ext cx="2652506" cy="2136913"/>
          </a:xfrm>
          <a:prstGeom prst="rect">
            <a:avLst/>
          </a:prstGeom>
        </p:spPr>
        <p:txBody>
          <a:bodyPr/>
          <a:lstStyle/>
          <a:p>
            <a:endParaRPr lang="ru-RU"/>
          </a:p>
        </p:txBody>
      </p:sp>
      <p:sp>
        <p:nvSpPr>
          <p:cNvPr id="11" name="Рисунок 8">
            <a:extLst>
              <a:ext uri="{FF2B5EF4-FFF2-40B4-BE49-F238E27FC236}">
                <a16:creationId xmlns:a16="http://schemas.microsoft.com/office/drawing/2014/main" id="{F79E84D0-C511-8C4E-83BA-396CFCE42934}"/>
              </a:ext>
            </a:extLst>
          </p:cNvPr>
          <p:cNvSpPr>
            <a:spLocks noGrp="1"/>
          </p:cNvSpPr>
          <p:nvPr>
            <p:ph type="pic" sz="quarter" idx="12"/>
          </p:nvPr>
        </p:nvSpPr>
        <p:spPr>
          <a:xfrm>
            <a:off x="7600121" y="0"/>
            <a:ext cx="2652506" cy="2136913"/>
          </a:xfrm>
          <a:prstGeom prst="rect">
            <a:avLst/>
          </a:prstGeom>
        </p:spPr>
        <p:txBody>
          <a:bodyPr/>
          <a:lstStyle/>
          <a:p>
            <a:endParaRPr lang="ru-RU"/>
          </a:p>
        </p:txBody>
      </p:sp>
      <p:sp>
        <p:nvSpPr>
          <p:cNvPr id="9" name="Рисунок 8">
            <a:extLst>
              <a:ext uri="{FF2B5EF4-FFF2-40B4-BE49-F238E27FC236}">
                <a16:creationId xmlns:a16="http://schemas.microsoft.com/office/drawing/2014/main" id="{17504400-9E4D-DE42-AB4C-21B34F96822C}"/>
              </a:ext>
            </a:extLst>
          </p:cNvPr>
          <p:cNvSpPr>
            <a:spLocks noGrp="1"/>
          </p:cNvSpPr>
          <p:nvPr>
            <p:ph type="pic" sz="quarter" idx="10"/>
          </p:nvPr>
        </p:nvSpPr>
        <p:spPr>
          <a:xfrm>
            <a:off x="1949335" y="0"/>
            <a:ext cx="2652506" cy="2136913"/>
          </a:xfrm>
          <a:prstGeom prst="rect">
            <a:avLst/>
          </a:prstGeom>
        </p:spPr>
        <p:txBody>
          <a:bodyPr/>
          <a:lstStyle/>
          <a:p>
            <a:endParaRPr lang="ru-RU"/>
          </a:p>
        </p:txBody>
      </p:sp>
    </p:spTree>
    <p:extLst>
      <p:ext uri="{BB962C8B-B14F-4D97-AF65-F5344CB8AC3E}">
        <p14:creationId xmlns:p14="http://schemas.microsoft.com/office/powerpoint/2010/main" val="1831826928"/>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11" name="Рисунок 10">
            <a:extLst>
              <a:ext uri="{FF2B5EF4-FFF2-40B4-BE49-F238E27FC236}">
                <a16:creationId xmlns:a16="http://schemas.microsoft.com/office/drawing/2014/main" id="{0076FF49-0892-1B4E-B1FC-E88E10148A64}"/>
              </a:ext>
            </a:extLst>
          </p:cNvPr>
          <p:cNvSpPr>
            <a:spLocks noGrp="1"/>
          </p:cNvSpPr>
          <p:nvPr>
            <p:ph type="pic" sz="quarter" idx="10"/>
          </p:nvPr>
        </p:nvSpPr>
        <p:spPr>
          <a:xfrm>
            <a:off x="0" y="4378960"/>
            <a:ext cx="4652963" cy="2479040"/>
          </a:xfrm>
          <a:prstGeom prst="rect">
            <a:avLst/>
          </a:prstGeom>
        </p:spPr>
        <p:txBody>
          <a:bodyPr/>
          <a:lstStyle/>
          <a:p>
            <a:endParaRPr lang="ru-RU"/>
          </a:p>
        </p:txBody>
      </p:sp>
      <p:sp>
        <p:nvSpPr>
          <p:cNvPr id="12" name="Рисунок 10">
            <a:extLst>
              <a:ext uri="{FF2B5EF4-FFF2-40B4-BE49-F238E27FC236}">
                <a16:creationId xmlns:a16="http://schemas.microsoft.com/office/drawing/2014/main" id="{AD1996CB-9639-6849-9F0D-91F8FEE785E6}"/>
              </a:ext>
            </a:extLst>
          </p:cNvPr>
          <p:cNvSpPr>
            <a:spLocks noGrp="1"/>
          </p:cNvSpPr>
          <p:nvPr>
            <p:ph type="pic" sz="quarter" idx="11"/>
          </p:nvPr>
        </p:nvSpPr>
        <p:spPr>
          <a:xfrm>
            <a:off x="4968240" y="0"/>
            <a:ext cx="7223760" cy="6858000"/>
          </a:xfrm>
          <a:prstGeom prst="rect">
            <a:avLst/>
          </a:prstGeom>
        </p:spPr>
        <p:txBody>
          <a:bodyPr/>
          <a:lstStyle/>
          <a:p>
            <a:endParaRPr lang="ru-RU"/>
          </a:p>
        </p:txBody>
      </p:sp>
    </p:spTree>
    <p:extLst>
      <p:ext uri="{BB962C8B-B14F-4D97-AF65-F5344CB8AC3E}">
        <p14:creationId xmlns:p14="http://schemas.microsoft.com/office/powerpoint/2010/main" val="1571379363"/>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51838946-0495-5048-8A32-1E1390C8255A}"/>
              </a:ext>
            </a:extLst>
          </p:cNvPr>
          <p:cNvSpPr>
            <a:spLocks noGrp="1"/>
          </p:cNvSpPr>
          <p:nvPr>
            <p:ph type="pic" sz="quarter" idx="10"/>
          </p:nvPr>
        </p:nvSpPr>
        <p:spPr>
          <a:xfrm>
            <a:off x="1381125" y="1041400"/>
            <a:ext cx="4267200" cy="4775200"/>
          </a:xfrm>
          <a:prstGeom prst="rect">
            <a:avLst/>
          </a:prstGeom>
        </p:spPr>
        <p:txBody>
          <a:bodyPr/>
          <a:lstStyle/>
          <a:p>
            <a:endParaRPr lang="ru-RU"/>
          </a:p>
        </p:txBody>
      </p:sp>
    </p:spTree>
    <p:extLst>
      <p:ext uri="{BB962C8B-B14F-4D97-AF65-F5344CB8AC3E}">
        <p14:creationId xmlns:p14="http://schemas.microsoft.com/office/powerpoint/2010/main" val="2295610874"/>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Заголовок и вертикальный текст">
    <p:spTree>
      <p:nvGrpSpPr>
        <p:cNvPr id="1" name=""/>
        <p:cNvGrpSpPr/>
        <p:nvPr/>
      </p:nvGrpSpPr>
      <p:grpSpPr>
        <a:xfrm>
          <a:off x="0" y="0"/>
          <a:ext cx="0" cy="0"/>
          <a:chOff x="0" y="0"/>
          <a:chExt cx="0" cy="0"/>
        </a:xfrm>
      </p:grpSpPr>
      <p:sp>
        <p:nvSpPr>
          <p:cNvPr id="7" name="Рисунок 8">
            <a:extLst>
              <a:ext uri="{FF2B5EF4-FFF2-40B4-BE49-F238E27FC236}">
                <a16:creationId xmlns:a16="http://schemas.microsoft.com/office/drawing/2014/main" id="{6D8690E6-080D-E544-9250-95B336BA46F6}"/>
              </a:ext>
            </a:extLst>
          </p:cNvPr>
          <p:cNvSpPr>
            <a:spLocks noGrp="1"/>
          </p:cNvSpPr>
          <p:nvPr>
            <p:ph type="pic" sz="quarter" idx="10"/>
          </p:nvPr>
        </p:nvSpPr>
        <p:spPr>
          <a:xfrm>
            <a:off x="0" y="807720"/>
            <a:ext cx="12192000" cy="5242560"/>
          </a:xfrm>
          <a:prstGeom prst="rect">
            <a:avLst/>
          </a:prstGeom>
        </p:spPr>
        <p:txBody>
          <a:bodyPr/>
          <a:lstStyle/>
          <a:p>
            <a:endParaRPr lang="ru-RU"/>
          </a:p>
        </p:txBody>
      </p:sp>
    </p:spTree>
    <p:extLst>
      <p:ext uri="{BB962C8B-B14F-4D97-AF65-F5344CB8AC3E}">
        <p14:creationId xmlns:p14="http://schemas.microsoft.com/office/powerpoint/2010/main" val="1152026724"/>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Вертикальный заголовок и текст">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580BFB51-E9A3-B941-A21E-DE673B4E8B60}"/>
              </a:ext>
            </a:extLst>
          </p:cNvPr>
          <p:cNvSpPr>
            <a:spLocks noGrp="1"/>
          </p:cNvSpPr>
          <p:nvPr>
            <p:ph type="pic" sz="quarter" idx="10"/>
          </p:nvPr>
        </p:nvSpPr>
        <p:spPr>
          <a:xfrm>
            <a:off x="8382000" y="0"/>
            <a:ext cx="3810000" cy="6858000"/>
          </a:xfrm>
          <a:prstGeom prst="rect">
            <a:avLst/>
          </a:prstGeom>
        </p:spPr>
        <p:txBody>
          <a:bodyPr/>
          <a:lstStyle/>
          <a:p>
            <a:endParaRPr lang="ru-RU"/>
          </a:p>
        </p:txBody>
      </p:sp>
    </p:spTree>
    <p:extLst>
      <p:ext uri="{BB962C8B-B14F-4D97-AF65-F5344CB8AC3E}">
        <p14:creationId xmlns:p14="http://schemas.microsoft.com/office/powerpoint/2010/main" val="1920429142"/>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978BCA1C-3DAB-634C-A94A-590798F68AED}"/>
              </a:ext>
            </a:extLst>
          </p:cNvPr>
          <p:cNvSpPr>
            <a:spLocks noGrp="1"/>
          </p:cNvSpPr>
          <p:nvPr>
            <p:ph type="pic" sz="quarter" idx="10"/>
          </p:nvPr>
        </p:nvSpPr>
        <p:spPr>
          <a:xfrm>
            <a:off x="1370586" y="872441"/>
            <a:ext cx="1399278" cy="1399272"/>
          </a:xfrm>
          <a:prstGeom prst="ellipse">
            <a:avLst/>
          </a:prstGeom>
        </p:spPr>
        <p:txBody>
          <a:bodyPr/>
          <a:lstStyle/>
          <a:p>
            <a:endParaRPr lang="ru-RU" dirty="0"/>
          </a:p>
        </p:txBody>
      </p:sp>
      <p:sp>
        <p:nvSpPr>
          <p:cNvPr id="10" name="Рисунок 8">
            <a:extLst>
              <a:ext uri="{FF2B5EF4-FFF2-40B4-BE49-F238E27FC236}">
                <a16:creationId xmlns:a16="http://schemas.microsoft.com/office/drawing/2014/main" id="{8DE9F85A-56E8-A743-BA80-D00E12010709}"/>
              </a:ext>
            </a:extLst>
          </p:cNvPr>
          <p:cNvSpPr>
            <a:spLocks noGrp="1"/>
          </p:cNvSpPr>
          <p:nvPr>
            <p:ph type="pic" sz="quarter" idx="11"/>
          </p:nvPr>
        </p:nvSpPr>
        <p:spPr>
          <a:xfrm>
            <a:off x="1370586" y="2706647"/>
            <a:ext cx="1399278" cy="1399272"/>
          </a:xfrm>
          <a:prstGeom prst="ellipse">
            <a:avLst/>
          </a:prstGeom>
        </p:spPr>
        <p:txBody>
          <a:bodyPr/>
          <a:lstStyle/>
          <a:p>
            <a:endParaRPr lang="ru-RU" dirty="0"/>
          </a:p>
        </p:txBody>
      </p:sp>
      <p:sp>
        <p:nvSpPr>
          <p:cNvPr id="11" name="Рисунок 8">
            <a:extLst>
              <a:ext uri="{FF2B5EF4-FFF2-40B4-BE49-F238E27FC236}">
                <a16:creationId xmlns:a16="http://schemas.microsoft.com/office/drawing/2014/main" id="{5D89280B-90D3-9F41-B42B-95C4C0F6B018}"/>
              </a:ext>
            </a:extLst>
          </p:cNvPr>
          <p:cNvSpPr>
            <a:spLocks noGrp="1"/>
          </p:cNvSpPr>
          <p:nvPr>
            <p:ph type="pic" sz="quarter" idx="12"/>
          </p:nvPr>
        </p:nvSpPr>
        <p:spPr>
          <a:xfrm>
            <a:off x="1370586" y="4541181"/>
            <a:ext cx="1399278" cy="1399272"/>
          </a:xfrm>
          <a:prstGeom prst="ellipse">
            <a:avLst/>
          </a:prstGeom>
        </p:spPr>
        <p:txBody>
          <a:bodyPr/>
          <a:lstStyle/>
          <a:p>
            <a:endParaRPr lang="ru-RU"/>
          </a:p>
        </p:txBody>
      </p:sp>
    </p:spTree>
    <p:extLst>
      <p:ext uri="{BB962C8B-B14F-4D97-AF65-F5344CB8AC3E}">
        <p14:creationId xmlns:p14="http://schemas.microsoft.com/office/powerpoint/2010/main" val="1474615758"/>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7" name="Рисунок 11">
            <a:extLst>
              <a:ext uri="{FF2B5EF4-FFF2-40B4-BE49-F238E27FC236}">
                <a16:creationId xmlns:a16="http://schemas.microsoft.com/office/drawing/2014/main" id="{D5C95EEA-B8CF-864B-A435-9DE1AFCA4BFD}"/>
              </a:ext>
            </a:extLst>
          </p:cNvPr>
          <p:cNvSpPr>
            <a:spLocks noGrp="1"/>
          </p:cNvSpPr>
          <p:nvPr>
            <p:ph type="pic" sz="quarter" idx="15"/>
          </p:nvPr>
        </p:nvSpPr>
        <p:spPr>
          <a:xfrm>
            <a:off x="8557590" y="2355575"/>
            <a:ext cx="2146853" cy="2146852"/>
          </a:xfrm>
          <a:prstGeom prst="roundRect">
            <a:avLst>
              <a:gd name="adj" fmla="val 14890"/>
            </a:avLst>
          </a:prstGeom>
        </p:spPr>
        <p:txBody>
          <a:bodyPr/>
          <a:lstStyle/>
          <a:p>
            <a:endParaRPr lang="ru-RU"/>
          </a:p>
        </p:txBody>
      </p:sp>
      <p:sp>
        <p:nvSpPr>
          <p:cNvPr id="8" name="Рисунок 11">
            <a:extLst>
              <a:ext uri="{FF2B5EF4-FFF2-40B4-BE49-F238E27FC236}">
                <a16:creationId xmlns:a16="http://schemas.microsoft.com/office/drawing/2014/main" id="{E9561B71-D645-7F44-84F9-A65BD9709BD0}"/>
              </a:ext>
            </a:extLst>
          </p:cNvPr>
          <p:cNvSpPr>
            <a:spLocks noGrp="1"/>
          </p:cNvSpPr>
          <p:nvPr>
            <p:ph type="pic" sz="quarter" idx="16"/>
          </p:nvPr>
        </p:nvSpPr>
        <p:spPr>
          <a:xfrm>
            <a:off x="5645425" y="2355574"/>
            <a:ext cx="2146853" cy="2146852"/>
          </a:xfrm>
          <a:prstGeom prst="roundRect">
            <a:avLst>
              <a:gd name="adj" fmla="val 14890"/>
            </a:avLst>
          </a:prstGeom>
        </p:spPr>
        <p:txBody>
          <a:bodyPr/>
          <a:lstStyle/>
          <a:p>
            <a:endParaRPr lang="ru-RU"/>
          </a:p>
        </p:txBody>
      </p:sp>
    </p:spTree>
    <p:extLst>
      <p:ext uri="{BB962C8B-B14F-4D97-AF65-F5344CB8AC3E}">
        <p14:creationId xmlns:p14="http://schemas.microsoft.com/office/powerpoint/2010/main" val="479364517"/>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5" name="Рисунок 11">
            <a:extLst>
              <a:ext uri="{FF2B5EF4-FFF2-40B4-BE49-F238E27FC236}">
                <a16:creationId xmlns:a16="http://schemas.microsoft.com/office/drawing/2014/main" id="{BF8EE116-8ED9-C545-9ABB-E90A0525CC3F}"/>
              </a:ext>
            </a:extLst>
          </p:cNvPr>
          <p:cNvSpPr>
            <a:spLocks noGrp="1"/>
          </p:cNvSpPr>
          <p:nvPr>
            <p:ph type="pic" sz="quarter" idx="17"/>
          </p:nvPr>
        </p:nvSpPr>
        <p:spPr>
          <a:xfrm>
            <a:off x="4402924" y="2355575"/>
            <a:ext cx="2146853" cy="2146852"/>
          </a:xfrm>
          <a:prstGeom prst="ellipse">
            <a:avLst/>
          </a:prstGeom>
        </p:spPr>
        <p:txBody>
          <a:bodyPr/>
          <a:lstStyle/>
          <a:p>
            <a:endParaRPr lang="ru-RU"/>
          </a:p>
        </p:txBody>
      </p:sp>
      <p:sp>
        <p:nvSpPr>
          <p:cNvPr id="6" name="Рисунок 11">
            <a:extLst>
              <a:ext uri="{FF2B5EF4-FFF2-40B4-BE49-F238E27FC236}">
                <a16:creationId xmlns:a16="http://schemas.microsoft.com/office/drawing/2014/main" id="{3690F6F2-6F9A-4249-9EEB-30B5AA107911}"/>
              </a:ext>
            </a:extLst>
          </p:cNvPr>
          <p:cNvSpPr>
            <a:spLocks noGrp="1"/>
          </p:cNvSpPr>
          <p:nvPr>
            <p:ph type="pic" sz="quarter" idx="18"/>
          </p:nvPr>
        </p:nvSpPr>
        <p:spPr>
          <a:xfrm>
            <a:off x="1490759" y="2355574"/>
            <a:ext cx="2146853" cy="2146852"/>
          </a:xfrm>
          <a:prstGeom prst="ellipse">
            <a:avLst/>
          </a:prstGeom>
        </p:spPr>
        <p:txBody>
          <a:bodyPr/>
          <a:lstStyle/>
          <a:p>
            <a:endParaRPr lang="ru-RU"/>
          </a:p>
        </p:txBody>
      </p:sp>
    </p:spTree>
    <p:extLst>
      <p:ext uri="{BB962C8B-B14F-4D97-AF65-F5344CB8AC3E}">
        <p14:creationId xmlns:p14="http://schemas.microsoft.com/office/powerpoint/2010/main" val="1910943922"/>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8" name="Рисунок 6">
            <a:extLst>
              <a:ext uri="{FF2B5EF4-FFF2-40B4-BE49-F238E27FC236}">
                <a16:creationId xmlns:a16="http://schemas.microsoft.com/office/drawing/2014/main" id="{44D8172D-72E9-6140-B4EF-C7DDB4E29117}"/>
              </a:ext>
            </a:extLst>
          </p:cNvPr>
          <p:cNvSpPr>
            <a:spLocks noGrp="1"/>
          </p:cNvSpPr>
          <p:nvPr>
            <p:ph type="pic" sz="quarter" idx="11"/>
          </p:nvPr>
        </p:nvSpPr>
        <p:spPr>
          <a:xfrm>
            <a:off x="1508760" y="863600"/>
            <a:ext cx="2072958" cy="5029200"/>
          </a:xfrm>
          <a:prstGeom prst="rect">
            <a:avLst/>
          </a:prstGeom>
        </p:spPr>
        <p:txBody>
          <a:bodyPr/>
          <a:lstStyle/>
          <a:p>
            <a:endParaRPr lang="ru-RU"/>
          </a:p>
        </p:txBody>
      </p:sp>
      <p:sp>
        <p:nvSpPr>
          <p:cNvPr id="9" name="Рисунок 6">
            <a:extLst>
              <a:ext uri="{FF2B5EF4-FFF2-40B4-BE49-F238E27FC236}">
                <a16:creationId xmlns:a16="http://schemas.microsoft.com/office/drawing/2014/main" id="{28AF40DC-1E4B-8C40-88A0-75AC9A0C4A63}"/>
              </a:ext>
            </a:extLst>
          </p:cNvPr>
          <p:cNvSpPr>
            <a:spLocks noGrp="1"/>
          </p:cNvSpPr>
          <p:nvPr>
            <p:ph type="pic" sz="quarter" idx="12"/>
          </p:nvPr>
        </p:nvSpPr>
        <p:spPr>
          <a:xfrm>
            <a:off x="3764121" y="863600"/>
            <a:ext cx="2072958" cy="5029200"/>
          </a:xfrm>
          <a:prstGeom prst="rect">
            <a:avLst/>
          </a:prstGeom>
        </p:spPr>
        <p:txBody>
          <a:bodyPr/>
          <a:lstStyle/>
          <a:p>
            <a:endParaRPr lang="ru-RU"/>
          </a:p>
        </p:txBody>
      </p:sp>
    </p:spTree>
    <p:extLst>
      <p:ext uri="{BB962C8B-B14F-4D97-AF65-F5344CB8AC3E}">
        <p14:creationId xmlns:p14="http://schemas.microsoft.com/office/powerpoint/2010/main" val="3286231522"/>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2BF880B1-26BB-974D-8762-F73588F6805E}"/>
              </a:ext>
            </a:extLst>
          </p:cNvPr>
          <p:cNvSpPr>
            <a:spLocks noGrp="1"/>
          </p:cNvSpPr>
          <p:nvPr>
            <p:ph type="pic" sz="quarter" idx="10"/>
          </p:nvPr>
        </p:nvSpPr>
        <p:spPr>
          <a:xfrm>
            <a:off x="4606930" y="962326"/>
            <a:ext cx="2978140" cy="4933347"/>
          </a:xfrm>
          <a:prstGeom prst="rect">
            <a:avLst/>
          </a:prstGeom>
        </p:spPr>
        <p:txBody>
          <a:bodyPr/>
          <a:lstStyle/>
          <a:p>
            <a:endParaRPr lang="ru-RU"/>
          </a:p>
        </p:txBody>
      </p:sp>
      <p:sp>
        <p:nvSpPr>
          <p:cNvPr id="5" name="Рисунок 3">
            <a:extLst>
              <a:ext uri="{FF2B5EF4-FFF2-40B4-BE49-F238E27FC236}">
                <a16:creationId xmlns:a16="http://schemas.microsoft.com/office/drawing/2014/main" id="{C72723E0-83A4-2646-9367-391270EDA53C}"/>
              </a:ext>
            </a:extLst>
          </p:cNvPr>
          <p:cNvSpPr>
            <a:spLocks noGrp="1"/>
          </p:cNvSpPr>
          <p:nvPr>
            <p:ph type="pic" sz="quarter" idx="11"/>
          </p:nvPr>
        </p:nvSpPr>
        <p:spPr>
          <a:xfrm>
            <a:off x="8241380" y="962325"/>
            <a:ext cx="2978140" cy="4933347"/>
          </a:xfrm>
          <a:prstGeom prst="rect">
            <a:avLst/>
          </a:prstGeom>
        </p:spPr>
        <p:txBody>
          <a:bodyPr/>
          <a:lstStyle/>
          <a:p>
            <a:endParaRPr lang="ru-RU"/>
          </a:p>
        </p:txBody>
      </p:sp>
      <p:sp>
        <p:nvSpPr>
          <p:cNvPr id="6" name="Рисунок 3">
            <a:extLst>
              <a:ext uri="{FF2B5EF4-FFF2-40B4-BE49-F238E27FC236}">
                <a16:creationId xmlns:a16="http://schemas.microsoft.com/office/drawing/2014/main" id="{43713F65-9550-C943-AD08-5CBFD235E11E}"/>
              </a:ext>
            </a:extLst>
          </p:cNvPr>
          <p:cNvSpPr>
            <a:spLocks noGrp="1"/>
          </p:cNvSpPr>
          <p:nvPr>
            <p:ph type="pic" sz="quarter" idx="12"/>
          </p:nvPr>
        </p:nvSpPr>
        <p:spPr>
          <a:xfrm>
            <a:off x="972480" y="962326"/>
            <a:ext cx="2978140" cy="4933347"/>
          </a:xfrm>
          <a:prstGeom prst="rect">
            <a:avLst/>
          </a:prstGeom>
        </p:spPr>
        <p:txBody>
          <a:bodyPr/>
          <a:lstStyle/>
          <a:p>
            <a:endParaRPr lang="ru-RU"/>
          </a:p>
        </p:txBody>
      </p:sp>
    </p:spTree>
    <p:extLst>
      <p:ext uri="{BB962C8B-B14F-4D97-AF65-F5344CB8AC3E}">
        <p14:creationId xmlns:p14="http://schemas.microsoft.com/office/powerpoint/2010/main" val="3554438108"/>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23CE05E0-46DB-1E4B-B2B6-431506BF4C73}"/>
              </a:ext>
            </a:extLst>
          </p:cNvPr>
          <p:cNvSpPr>
            <a:spLocks noGrp="1"/>
          </p:cNvSpPr>
          <p:nvPr>
            <p:ph type="pic" sz="quarter" idx="10"/>
          </p:nvPr>
        </p:nvSpPr>
        <p:spPr>
          <a:xfrm>
            <a:off x="4876800" y="1330325"/>
            <a:ext cx="2438400" cy="2530475"/>
          </a:xfrm>
          <a:prstGeom prst="rect">
            <a:avLst/>
          </a:prstGeom>
          <a:effectLst/>
        </p:spPr>
        <p:txBody>
          <a:bodyPr/>
          <a:lstStyle>
            <a:lvl1pPr>
              <a:defRPr>
                <a:effectLst/>
              </a:defRPr>
            </a:lvl1pPr>
          </a:lstStyle>
          <a:p>
            <a:endParaRPr lang="ru-RU" dirty="0"/>
          </a:p>
        </p:txBody>
      </p:sp>
      <p:sp>
        <p:nvSpPr>
          <p:cNvPr id="8" name="Рисунок 6">
            <a:extLst>
              <a:ext uri="{FF2B5EF4-FFF2-40B4-BE49-F238E27FC236}">
                <a16:creationId xmlns:a16="http://schemas.microsoft.com/office/drawing/2014/main" id="{E020598D-4DA0-9646-BE13-42E69B9D5E82}"/>
              </a:ext>
            </a:extLst>
          </p:cNvPr>
          <p:cNvSpPr>
            <a:spLocks noGrp="1"/>
          </p:cNvSpPr>
          <p:nvPr>
            <p:ph type="pic" sz="quarter" idx="11"/>
          </p:nvPr>
        </p:nvSpPr>
        <p:spPr>
          <a:xfrm>
            <a:off x="1381760" y="1330325"/>
            <a:ext cx="2438400" cy="2530475"/>
          </a:xfrm>
          <a:prstGeom prst="rect">
            <a:avLst/>
          </a:prstGeom>
          <a:effectLst/>
        </p:spPr>
        <p:txBody>
          <a:bodyPr/>
          <a:lstStyle>
            <a:lvl1pPr>
              <a:defRPr>
                <a:effectLst/>
              </a:defRPr>
            </a:lvl1pPr>
          </a:lstStyle>
          <a:p>
            <a:endParaRPr lang="ru-RU"/>
          </a:p>
        </p:txBody>
      </p:sp>
      <p:sp>
        <p:nvSpPr>
          <p:cNvPr id="9" name="Рисунок 6">
            <a:extLst>
              <a:ext uri="{FF2B5EF4-FFF2-40B4-BE49-F238E27FC236}">
                <a16:creationId xmlns:a16="http://schemas.microsoft.com/office/drawing/2014/main" id="{6CD6B33D-F13C-D14A-889C-E36B716E1C2D}"/>
              </a:ext>
            </a:extLst>
          </p:cNvPr>
          <p:cNvSpPr>
            <a:spLocks noGrp="1"/>
          </p:cNvSpPr>
          <p:nvPr>
            <p:ph type="pic" sz="quarter" idx="12"/>
          </p:nvPr>
        </p:nvSpPr>
        <p:spPr>
          <a:xfrm>
            <a:off x="8371840" y="1330325"/>
            <a:ext cx="2438400" cy="2530475"/>
          </a:xfrm>
          <a:prstGeom prst="rect">
            <a:avLst/>
          </a:prstGeom>
          <a:effectLst/>
        </p:spPr>
        <p:txBody>
          <a:bodyPr/>
          <a:lstStyle>
            <a:lvl1pPr>
              <a:defRPr>
                <a:effectLst/>
              </a:defRPr>
            </a:lvl1pPr>
          </a:lstStyle>
          <a:p>
            <a:endParaRPr lang="ru-RU" dirty="0"/>
          </a:p>
        </p:txBody>
      </p:sp>
    </p:spTree>
    <p:extLst>
      <p:ext uri="{BB962C8B-B14F-4D97-AF65-F5344CB8AC3E}">
        <p14:creationId xmlns:p14="http://schemas.microsoft.com/office/powerpoint/2010/main" val="3020627664"/>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5" name="Рисунок 4">
            <a:extLst>
              <a:ext uri="{FF2B5EF4-FFF2-40B4-BE49-F238E27FC236}">
                <a16:creationId xmlns:a16="http://schemas.microsoft.com/office/drawing/2014/main" id="{6AE5961C-FF03-A946-9211-D3B13D80434F}"/>
              </a:ext>
            </a:extLst>
          </p:cNvPr>
          <p:cNvSpPr>
            <a:spLocks noGrp="1"/>
          </p:cNvSpPr>
          <p:nvPr>
            <p:ph type="pic" sz="quarter" idx="10"/>
          </p:nvPr>
        </p:nvSpPr>
        <p:spPr>
          <a:xfrm>
            <a:off x="4226559" y="0"/>
            <a:ext cx="3739515" cy="6858000"/>
          </a:xfrm>
          <a:prstGeom prst="rect">
            <a:avLst/>
          </a:prstGeom>
        </p:spPr>
        <p:txBody>
          <a:bodyPr/>
          <a:lstStyle/>
          <a:p>
            <a:endParaRPr lang="ru-RU"/>
          </a:p>
        </p:txBody>
      </p:sp>
      <p:sp>
        <p:nvSpPr>
          <p:cNvPr id="7" name="Рисунок 6">
            <a:extLst>
              <a:ext uri="{FF2B5EF4-FFF2-40B4-BE49-F238E27FC236}">
                <a16:creationId xmlns:a16="http://schemas.microsoft.com/office/drawing/2014/main" id="{AE28BB18-ECCE-AF4E-A58F-6FB0F0AF23DF}"/>
              </a:ext>
            </a:extLst>
          </p:cNvPr>
          <p:cNvSpPr>
            <a:spLocks noGrp="1"/>
          </p:cNvSpPr>
          <p:nvPr>
            <p:ph type="pic" sz="quarter" idx="11"/>
          </p:nvPr>
        </p:nvSpPr>
        <p:spPr>
          <a:xfrm>
            <a:off x="3573858" y="2776299"/>
            <a:ext cx="1305402" cy="1305402"/>
          </a:xfrm>
          <a:prstGeom prst="ellipse">
            <a:avLst/>
          </a:prstGeom>
        </p:spPr>
        <p:txBody>
          <a:bodyPr/>
          <a:lstStyle/>
          <a:p>
            <a:endParaRPr lang="ru-RU"/>
          </a:p>
        </p:txBody>
      </p:sp>
    </p:spTree>
    <p:extLst>
      <p:ext uri="{BB962C8B-B14F-4D97-AF65-F5344CB8AC3E}">
        <p14:creationId xmlns:p14="http://schemas.microsoft.com/office/powerpoint/2010/main" val="2674169551"/>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0B6CAD9C-1DFB-B545-B10A-4C005B5CDCCD}"/>
              </a:ext>
            </a:extLst>
          </p:cNvPr>
          <p:cNvSpPr>
            <a:spLocks noGrp="1"/>
          </p:cNvSpPr>
          <p:nvPr>
            <p:ph type="pic" sz="quarter" idx="10"/>
          </p:nvPr>
        </p:nvSpPr>
        <p:spPr>
          <a:xfrm>
            <a:off x="0" y="0"/>
            <a:ext cx="5253038" cy="6858000"/>
          </a:xfrm>
          <a:prstGeom prst="rect">
            <a:avLst/>
          </a:prstGeom>
        </p:spPr>
        <p:txBody>
          <a:bodyPr/>
          <a:lstStyle/>
          <a:p>
            <a:endParaRPr lang="ru-RU"/>
          </a:p>
        </p:txBody>
      </p:sp>
      <p:sp>
        <p:nvSpPr>
          <p:cNvPr id="6" name="Рисунок 5">
            <a:extLst>
              <a:ext uri="{FF2B5EF4-FFF2-40B4-BE49-F238E27FC236}">
                <a16:creationId xmlns:a16="http://schemas.microsoft.com/office/drawing/2014/main" id="{A10889C2-BAD1-A54A-B78F-0D795604DC63}"/>
              </a:ext>
            </a:extLst>
          </p:cNvPr>
          <p:cNvSpPr>
            <a:spLocks noGrp="1"/>
          </p:cNvSpPr>
          <p:nvPr>
            <p:ph type="pic" sz="quarter" idx="11"/>
          </p:nvPr>
        </p:nvSpPr>
        <p:spPr>
          <a:xfrm>
            <a:off x="8137843" y="1463040"/>
            <a:ext cx="1158874" cy="1158875"/>
          </a:xfrm>
          <a:prstGeom prst="ellipse">
            <a:avLst/>
          </a:prstGeom>
        </p:spPr>
        <p:txBody>
          <a:bodyPr/>
          <a:lstStyle/>
          <a:p>
            <a:endParaRPr lang="ru-RU"/>
          </a:p>
        </p:txBody>
      </p:sp>
    </p:spTree>
    <p:extLst>
      <p:ext uri="{BB962C8B-B14F-4D97-AF65-F5344CB8AC3E}">
        <p14:creationId xmlns:p14="http://schemas.microsoft.com/office/powerpoint/2010/main" val="3623433674"/>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5" name="Рисунок 4">
            <a:extLst>
              <a:ext uri="{FF2B5EF4-FFF2-40B4-BE49-F238E27FC236}">
                <a16:creationId xmlns:a16="http://schemas.microsoft.com/office/drawing/2014/main" id="{E9EC1108-4BE9-D640-B609-6DEA29B06E88}"/>
              </a:ext>
            </a:extLst>
          </p:cNvPr>
          <p:cNvSpPr>
            <a:spLocks noGrp="1"/>
          </p:cNvSpPr>
          <p:nvPr>
            <p:ph type="pic" sz="quarter" idx="10"/>
          </p:nvPr>
        </p:nvSpPr>
        <p:spPr>
          <a:xfrm>
            <a:off x="1978025" y="2032000"/>
            <a:ext cx="2374900" cy="2794000"/>
          </a:xfrm>
          <a:prstGeom prst="rect">
            <a:avLst/>
          </a:prstGeom>
        </p:spPr>
        <p:txBody>
          <a:bodyPr/>
          <a:lstStyle/>
          <a:p>
            <a:endParaRPr lang="ru-RU" dirty="0"/>
          </a:p>
        </p:txBody>
      </p:sp>
    </p:spTree>
    <p:extLst>
      <p:ext uri="{BB962C8B-B14F-4D97-AF65-F5344CB8AC3E}">
        <p14:creationId xmlns:p14="http://schemas.microsoft.com/office/powerpoint/2010/main" val="1827713176"/>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F34DC63D-5899-4740-965E-E72FA3FC3BFF}"/>
              </a:ext>
            </a:extLst>
          </p:cNvPr>
          <p:cNvSpPr>
            <a:spLocks noGrp="1"/>
          </p:cNvSpPr>
          <p:nvPr>
            <p:ph type="pic" sz="quarter" idx="11"/>
          </p:nvPr>
        </p:nvSpPr>
        <p:spPr>
          <a:xfrm>
            <a:off x="588963" y="804863"/>
            <a:ext cx="2889250" cy="1649412"/>
          </a:xfrm>
          <a:prstGeom prst="rect">
            <a:avLst/>
          </a:prstGeom>
        </p:spPr>
        <p:txBody>
          <a:bodyPr/>
          <a:lstStyle/>
          <a:p>
            <a:endParaRPr lang="ru-RU"/>
          </a:p>
        </p:txBody>
      </p:sp>
      <p:sp>
        <p:nvSpPr>
          <p:cNvPr id="11" name="Рисунок 9">
            <a:extLst>
              <a:ext uri="{FF2B5EF4-FFF2-40B4-BE49-F238E27FC236}">
                <a16:creationId xmlns:a16="http://schemas.microsoft.com/office/drawing/2014/main" id="{76F28EBE-E492-FB41-9B31-962E44912075}"/>
              </a:ext>
            </a:extLst>
          </p:cNvPr>
          <p:cNvSpPr>
            <a:spLocks noGrp="1"/>
          </p:cNvSpPr>
          <p:nvPr>
            <p:ph type="pic" sz="quarter" idx="12"/>
          </p:nvPr>
        </p:nvSpPr>
        <p:spPr>
          <a:xfrm>
            <a:off x="589432" y="4406980"/>
            <a:ext cx="2889250" cy="1649412"/>
          </a:xfrm>
          <a:prstGeom prst="rect">
            <a:avLst/>
          </a:prstGeom>
        </p:spPr>
        <p:txBody>
          <a:bodyPr/>
          <a:lstStyle/>
          <a:p>
            <a:endParaRPr lang="ru-RU"/>
          </a:p>
        </p:txBody>
      </p:sp>
      <p:sp>
        <p:nvSpPr>
          <p:cNvPr id="12" name="Рисунок 9">
            <a:extLst>
              <a:ext uri="{FF2B5EF4-FFF2-40B4-BE49-F238E27FC236}">
                <a16:creationId xmlns:a16="http://schemas.microsoft.com/office/drawing/2014/main" id="{65E8A6B4-40E1-104D-83C7-81F71002345D}"/>
              </a:ext>
            </a:extLst>
          </p:cNvPr>
          <p:cNvSpPr>
            <a:spLocks noGrp="1"/>
          </p:cNvSpPr>
          <p:nvPr>
            <p:ph type="pic" sz="quarter" idx="13"/>
          </p:nvPr>
        </p:nvSpPr>
        <p:spPr>
          <a:xfrm>
            <a:off x="4604640" y="2616360"/>
            <a:ext cx="2889250" cy="1649412"/>
          </a:xfrm>
          <a:prstGeom prst="rect">
            <a:avLst/>
          </a:prstGeom>
        </p:spPr>
        <p:txBody>
          <a:bodyPr/>
          <a:lstStyle/>
          <a:p>
            <a:endParaRPr lang="ru-RU"/>
          </a:p>
        </p:txBody>
      </p:sp>
      <p:sp>
        <p:nvSpPr>
          <p:cNvPr id="5" name="Рисунок 4">
            <a:extLst>
              <a:ext uri="{FF2B5EF4-FFF2-40B4-BE49-F238E27FC236}">
                <a16:creationId xmlns:a16="http://schemas.microsoft.com/office/drawing/2014/main" id="{AEDAECC1-F18C-CD42-8B87-70D871DFA0CB}"/>
              </a:ext>
            </a:extLst>
          </p:cNvPr>
          <p:cNvSpPr>
            <a:spLocks noGrp="1"/>
          </p:cNvSpPr>
          <p:nvPr>
            <p:ph type="pic" sz="quarter" idx="10"/>
          </p:nvPr>
        </p:nvSpPr>
        <p:spPr>
          <a:xfrm>
            <a:off x="9980433" y="2890520"/>
            <a:ext cx="1076960" cy="1076960"/>
          </a:xfrm>
          <a:prstGeom prst="ellipse">
            <a:avLst/>
          </a:prstGeom>
        </p:spPr>
        <p:txBody>
          <a:bodyPr/>
          <a:lstStyle/>
          <a:p>
            <a:endParaRPr lang="ru-RU"/>
          </a:p>
        </p:txBody>
      </p:sp>
    </p:spTree>
    <p:extLst>
      <p:ext uri="{BB962C8B-B14F-4D97-AF65-F5344CB8AC3E}">
        <p14:creationId xmlns:p14="http://schemas.microsoft.com/office/powerpoint/2010/main" val="3029651366"/>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C6217494-02C4-244C-A78F-C180E5C8FB26}"/>
              </a:ext>
            </a:extLst>
          </p:cNvPr>
          <p:cNvSpPr>
            <a:spLocks noGrp="1"/>
          </p:cNvSpPr>
          <p:nvPr>
            <p:ph type="pic" sz="quarter" idx="10"/>
          </p:nvPr>
        </p:nvSpPr>
        <p:spPr>
          <a:xfrm>
            <a:off x="0" y="2187615"/>
            <a:ext cx="12192000" cy="4670385"/>
          </a:xfrm>
          <a:custGeom>
            <a:avLst/>
            <a:gdLst>
              <a:gd name="connsiteX0" fmla="*/ 0 w 12192000"/>
              <a:gd name="connsiteY0" fmla="*/ 0 h 3941762"/>
              <a:gd name="connsiteX1" fmla="*/ 12192000 w 12192000"/>
              <a:gd name="connsiteY1" fmla="*/ 0 h 3941762"/>
              <a:gd name="connsiteX2" fmla="*/ 12192000 w 12192000"/>
              <a:gd name="connsiteY2" fmla="*/ 3941762 h 3941762"/>
              <a:gd name="connsiteX3" fmla="*/ 0 w 12192000"/>
              <a:gd name="connsiteY3" fmla="*/ 3941762 h 3941762"/>
              <a:gd name="connsiteX4" fmla="*/ 0 w 12192000"/>
              <a:gd name="connsiteY4" fmla="*/ 0 h 3941762"/>
              <a:gd name="connsiteX0" fmla="*/ 925975 w 12192000"/>
              <a:gd name="connsiteY0" fmla="*/ 2118167 h 3941762"/>
              <a:gd name="connsiteX1" fmla="*/ 12192000 w 12192000"/>
              <a:gd name="connsiteY1" fmla="*/ 0 h 3941762"/>
              <a:gd name="connsiteX2" fmla="*/ 12192000 w 12192000"/>
              <a:gd name="connsiteY2" fmla="*/ 3941762 h 3941762"/>
              <a:gd name="connsiteX3" fmla="*/ 0 w 12192000"/>
              <a:gd name="connsiteY3" fmla="*/ 3941762 h 3941762"/>
              <a:gd name="connsiteX4" fmla="*/ 925975 w 12192000"/>
              <a:gd name="connsiteY4" fmla="*/ 2118167 h 3941762"/>
              <a:gd name="connsiteX0" fmla="*/ 1 w 12192000"/>
              <a:gd name="connsiteY0" fmla="*/ 2372810 h 3941762"/>
              <a:gd name="connsiteX1" fmla="*/ 12192000 w 12192000"/>
              <a:gd name="connsiteY1" fmla="*/ 0 h 3941762"/>
              <a:gd name="connsiteX2" fmla="*/ 12192000 w 12192000"/>
              <a:gd name="connsiteY2" fmla="*/ 3941762 h 3941762"/>
              <a:gd name="connsiteX3" fmla="*/ 0 w 12192000"/>
              <a:gd name="connsiteY3" fmla="*/ 3941762 h 3941762"/>
              <a:gd name="connsiteX4" fmla="*/ 1 w 12192000"/>
              <a:gd name="connsiteY4" fmla="*/ 2372810 h 3941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41762">
                <a:moveTo>
                  <a:pt x="1" y="2372810"/>
                </a:moveTo>
                <a:lnTo>
                  <a:pt x="12192000" y="0"/>
                </a:lnTo>
                <a:lnTo>
                  <a:pt x="12192000" y="3941762"/>
                </a:lnTo>
                <a:lnTo>
                  <a:pt x="0" y="3941762"/>
                </a:lnTo>
                <a:cubicBezTo>
                  <a:pt x="0" y="3418778"/>
                  <a:pt x="1" y="2895794"/>
                  <a:pt x="1" y="2372810"/>
                </a:cubicBezTo>
                <a:close/>
              </a:path>
            </a:pathLst>
          </a:custGeom>
        </p:spPr>
        <p:txBody>
          <a:bodyPr/>
          <a:lstStyle/>
          <a:p>
            <a:endParaRPr lang="ru-RU"/>
          </a:p>
        </p:txBody>
      </p:sp>
    </p:spTree>
    <p:extLst>
      <p:ext uri="{BB962C8B-B14F-4D97-AF65-F5344CB8AC3E}">
        <p14:creationId xmlns:p14="http://schemas.microsoft.com/office/powerpoint/2010/main" val="3474612187"/>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8" name="Рисунок 6">
            <a:extLst>
              <a:ext uri="{FF2B5EF4-FFF2-40B4-BE49-F238E27FC236}">
                <a16:creationId xmlns:a16="http://schemas.microsoft.com/office/drawing/2014/main" id="{009761DC-7EFC-564C-80F8-FB3F216BC59C}"/>
              </a:ext>
            </a:extLst>
          </p:cNvPr>
          <p:cNvSpPr>
            <a:spLocks noGrp="1"/>
          </p:cNvSpPr>
          <p:nvPr>
            <p:ph type="pic" sz="quarter" idx="11"/>
          </p:nvPr>
        </p:nvSpPr>
        <p:spPr>
          <a:xfrm>
            <a:off x="2214770" y="2285190"/>
            <a:ext cx="1581150" cy="1580114"/>
          </a:xfrm>
          <a:prstGeom prst="ellipse">
            <a:avLst/>
          </a:prstGeom>
        </p:spPr>
        <p:txBody>
          <a:bodyPr/>
          <a:lstStyle/>
          <a:p>
            <a:endParaRPr lang="ru-RU" dirty="0"/>
          </a:p>
        </p:txBody>
      </p:sp>
      <p:sp>
        <p:nvSpPr>
          <p:cNvPr id="7" name="Рисунок 6">
            <a:extLst>
              <a:ext uri="{FF2B5EF4-FFF2-40B4-BE49-F238E27FC236}">
                <a16:creationId xmlns:a16="http://schemas.microsoft.com/office/drawing/2014/main" id="{98726959-E6C7-D743-84D5-D07E56572F24}"/>
              </a:ext>
            </a:extLst>
          </p:cNvPr>
          <p:cNvSpPr>
            <a:spLocks noGrp="1"/>
          </p:cNvSpPr>
          <p:nvPr>
            <p:ph type="pic" sz="quarter" idx="10"/>
          </p:nvPr>
        </p:nvSpPr>
        <p:spPr>
          <a:xfrm>
            <a:off x="5305425" y="2285190"/>
            <a:ext cx="1581150" cy="1580114"/>
          </a:xfrm>
          <a:prstGeom prst="ellipse">
            <a:avLst/>
          </a:prstGeom>
        </p:spPr>
        <p:txBody>
          <a:bodyPr/>
          <a:lstStyle/>
          <a:p>
            <a:endParaRPr lang="ru-RU"/>
          </a:p>
        </p:txBody>
      </p:sp>
      <p:sp>
        <p:nvSpPr>
          <p:cNvPr id="9" name="Рисунок 6">
            <a:extLst>
              <a:ext uri="{FF2B5EF4-FFF2-40B4-BE49-F238E27FC236}">
                <a16:creationId xmlns:a16="http://schemas.microsoft.com/office/drawing/2014/main" id="{70BC9DD5-DF43-1045-8DC6-E82AFD39CE46}"/>
              </a:ext>
            </a:extLst>
          </p:cNvPr>
          <p:cNvSpPr>
            <a:spLocks noGrp="1"/>
          </p:cNvSpPr>
          <p:nvPr>
            <p:ph type="pic" sz="quarter" idx="12"/>
          </p:nvPr>
        </p:nvSpPr>
        <p:spPr>
          <a:xfrm>
            <a:off x="8393199" y="2285190"/>
            <a:ext cx="1581150" cy="1580114"/>
          </a:xfrm>
          <a:prstGeom prst="ellipse">
            <a:avLst/>
          </a:prstGeom>
        </p:spPr>
        <p:txBody>
          <a:bodyPr/>
          <a:lstStyle/>
          <a:p>
            <a:endParaRPr lang="ru-RU" dirty="0"/>
          </a:p>
        </p:txBody>
      </p:sp>
    </p:spTree>
    <p:extLst>
      <p:ext uri="{BB962C8B-B14F-4D97-AF65-F5344CB8AC3E}">
        <p14:creationId xmlns:p14="http://schemas.microsoft.com/office/powerpoint/2010/main" val="1951982732"/>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0938E61E-D28F-374F-9E5C-2D9CF71C17E1}"/>
              </a:ext>
            </a:extLst>
          </p:cNvPr>
          <p:cNvSpPr>
            <a:spLocks noGrp="1"/>
          </p:cNvSpPr>
          <p:nvPr>
            <p:ph type="pic" sz="quarter" idx="10"/>
          </p:nvPr>
        </p:nvSpPr>
        <p:spPr>
          <a:xfrm>
            <a:off x="858157" y="970643"/>
            <a:ext cx="4918077" cy="4916714"/>
          </a:xfrm>
          <a:prstGeom prst="rect">
            <a:avLst/>
          </a:prstGeom>
        </p:spPr>
        <p:txBody>
          <a:bodyPr/>
          <a:lstStyle/>
          <a:p>
            <a:endParaRPr lang="ru-RU"/>
          </a:p>
        </p:txBody>
      </p:sp>
      <p:sp>
        <p:nvSpPr>
          <p:cNvPr id="5" name="Рисунок 11">
            <a:extLst>
              <a:ext uri="{FF2B5EF4-FFF2-40B4-BE49-F238E27FC236}">
                <a16:creationId xmlns:a16="http://schemas.microsoft.com/office/drawing/2014/main" id="{2222D4B4-9456-A749-A76C-F85600C8AE9F}"/>
              </a:ext>
            </a:extLst>
          </p:cNvPr>
          <p:cNvSpPr>
            <a:spLocks noGrp="1"/>
          </p:cNvSpPr>
          <p:nvPr>
            <p:ph type="pic" sz="quarter" idx="16"/>
          </p:nvPr>
        </p:nvSpPr>
        <p:spPr>
          <a:xfrm>
            <a:off x="6391874" y="3740505"/>
            <a:ext cx="2146853" cy="2146852"/>
          </a:xfrm>
          <a:prstGeom prst="roundRect">
            <a:avLst>
              <a:gd name="adj" fmla="val 14890"/>
            </a:avLst>
          </a:prstGeom>
        </p:spPr>
        <p:txBody>
          <a:bodyPr/>
          <a:lstStyle/>
          <a:p>
            <a:endParaRPr lang="ru-RU"/>
          </a:p>
        </p:txBody>
      </p:sp>
      <p:sp>
        <p:nvSpPr>
          <p:cNvPr id="6" name="Рисунок 11">
            <a:extLst>
              <a:ext uri="{FF2B5EF4-FFF2-40B4-BE49-F238E27FC236}">
                <a16:creationId xmlns:a16="http://schemas.microsoft.com/office/drawing/2014/main" id="{2CFCE561-4087-2843-96AA-443A9FAA5E25}"/>
              </a:ext>
            </a:extLst>
          </p:cNvPr>
          <p:cNvSpPr>
            <a:spLocks noGrp="1"/>
          </p:cNvSpPr>
          <p:nvPr>
            <p:ph type="pic" sz="quarter" idx="17"/>
          </p:nvPr>
        </p:nvSpPr>
        <p:spPr>
          <a:xfrm>
            <a:off x="9154367" y="3740505"/>
            <a:ext cx="2146853" cy="2146852"/>
          </a:xfrm>
          <a:prstGeom prst="roundRect">
            <a:avLst>
              <a:gd name="adj" fmla="val 14890"/>
            </a:avLst>
          </a:prstGeom>
        </p:spPr>
        <p:txBody>
          <a:bodyPr/>
          <a:lstStyle/>
          <a:p>
            <a:endParaRPr lang="ru-RU"/>
          </a:p>
        </p:txBody>
      </p:sp>
    </p:spTree>
    <p:extLst>
      <p:ext uri="{BB962C8B-B14F-4D97-AF65-F5344CB8AC3E}">
        <p14:creationId xmlns:p14="http://schemas.microsoft.com/office/powerpoint/2010/main" val="415136295"/>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6F8008AD-E20D-0D42-85AD-C06DD67E3BEA}"/>
              </a:ext>
            </a:extLst>
          </p:cNvPr>
          <p:cNvSpPr>
            <a:spLocks noGrp="1"/>
          </p:cNvSpPr>
          <p:nvPr>
            <p:ph type="pic" sz="quarter" idx="10"/>
          </p:nvPr>
        </p:nvSpPr>
        <p:spPr>
          <a:xfrm>
            <a:off x="709774" y="485969"/>
            <a:ext cx="2406650" cy="5886450"/>
          </a:xfrm>
          <a:prstGeom prst="rect">
            <a:avLst/>
          </a:prstGeom>
        </p:spPr>
        <p:txBody>
          <a:bodyPr/>
          <a:lstStyle/>
          <a:p>
            <a:endParaRPr lang="ru-RU"/>
          </a:p>
        </p:txBody>
      </p:sp>
      <p:sp>
        <p:nvSpPr>
          <p:cNvPr id="5" name="Рисунок 3">
            <a:extLst>
              <a:ext uri="{FF2B5EF4-FFF2-40B4-BE49-F238E27FC236}">
                <a16:creationId xmlns:a16="http://schemas.microsoft.com/office/drawing/2014/main" id="{1095596F-1995-0C42-BF8F-E5B76A3996DC}"/>
              </a:ext>
            </a:extLst>
          </p:cNvPr>
          <p:cNvSpPr>
            <a:spLocks noGrp="1"/>
          </p:cNvSpPr>
          <p:nvPr>
            <p:ph type="pic" sz="quarter" idx="11"/>
          </p:nvPr>
        </p:nvSpPr>
        <p:spPr>
          <a:xfrm>
            <a:off x="3493407" y="485969"/>
            <a:ext cx="2406650" cy="2275891"/>
          </a:xfrm>
          <a:prstGeom prst="rect">
            <a:avLst/>
          </a:prstGeom>
        </p:spPr>
        <p:txBody>
          <a:bodyPr/>
          <a:lstStyle/>
          <a:p>
            <a:endParaRPr lang="ru-RU"/>
          </a:p>
        </p:txBody>
      </p:sp>
      <p:sp>
        <p:nvSpPr>
          <p:cNvPr id="6" name="Рисунок 3">
            <a:extLst>
              <a:ext uri="{FF2B5EF4-FFF2-40B4-BE49-F238E27FC236}">
                <a16:creationId xmlns:a16="http://schemas.microsoft.com/office/drawing/2014/main" id="{67F187D9-6AF0-714D-A4D7-E64A6284D75B}"/>
              </a:ext>
            </a:extLst>
          </p:cNvPr>
          <p:cNvSpPr>
            <a:spLocks noGrp="1"/>
          </p:cNvSpPr>
          <p:nvPr>
            <p:ph type="pic" sz="quarter" idx="12"/>
          </p:nvPr>
        </p:nvSpPr>
        <p:spPr>
          <a:xfrm>
            <a:off x="6277040" y="3181738"/>
            <a:ext cx="2406650" cy="3190681"/>
          </a:xfrm>
          <a:prstGeom prst="rect">
            <a:avLst/>
          </a:prstGeom>
        </p:spPr>
        <p:txBody>
          <a:bodyPr/>
          <a:lstStyle/>
          <a:p>
            <a:endParaRPr lang="ru-RU"/>
          </a:p>
        </p:txBody>
      </p:sp>
      <p:sp>
        <p:nvSpPr>
          <p:cNvPr id="7" name="Рисунок 3">
            <a:extLst>
              <a:ext uri="{FF2B5EF4-FFF2-40B4-BE49-F238E27FC236}">
                <a16:creationId xmlns:a16="http://schemas.microsoft.com/office/drawing/2014/main" id="{6CC9BE53-90B5-0D4D-A896-F50286613A7A}"/>
              </a:ext>
            </a:extLst>
          </p:cNvPr>
          <p:cNvSpPr>
            <a:spLocks noGrp="1"/>
          </p:cNvSpPr>
          <p:nvPr>
            <p:ph type="pic" sz="quarter" idx="13"/>
          </p:nvPr>
        </p:nvSpPr>
        <p:spPr>
          <a:xfrm>
            <a:off x="6277040" y="485969"/>
            <a:ext cx="2406650" cy="2275891"/>
          </a:xfrm>
          <a:prstGeom prst="rect">
            <a:avLst/>
          </a:prstGeom>
        </p:spPr>
        <p:txBody>
          <a:bodyPr/>
          <a:lstStyle/>
          <a:p>
            <a:endParaRPr lang="ru-RU"/>
          </a:p>
        </p:txBody>
      </p:sp>
      <p:sp>
        <p:nvSpPr>
          <p:cNvPr id="8" name="Рисунок 3">
            <a:extLst>
              <a:ext uri="{FF2B5EF4-FFF2-40B4-BE49-F238E27FC236}">
                <a16:creationId xmlns:a16="http://schemas.microsoft.com/office/drawing/2014/main" id="{2FBC5316-4974-C944-98BD-24AC753457E4}"/>
              </a:ext>
            </a:extLst>
          </p:cNvPr>
          <p:cNvSpPr>
            <a:spLocks noGrp="1"/>
          </p:cNvSpPr>
          <p:nvPr>
            <p:ph type="pic" sz="quarter" idx="14"/>
          </p:nvPr>
        </p:nvSpPr>
        <p:spPr>
          <a:xfrm>
            <a:off x="9060673" y="485968"/>
            <a:ext cx="2406650" cy="2275891"/>
          </a:xfrm>
          <a:prstGeom prst="rect">
            <a:avLst/>
          </a:prstGeom>
        </p:spPr>
        <p:txBody>
          <a:bodyPr/>
          <a:lstStyle/>
          <a:p>
            <a:endParaRPr lang="ru-RU"/>
          </a:p>
        </p:txBody>
      </p:sp>
    </p:spTree>
    <p:extLst>
      <p:ext uri="{BB962C8B-B14F-4D97-AF65-F5344CB8AC3E}">
        <p14:creationId xmlns:p14="http://schemas.microsoft.com/office/powerpoint/2010/main" val="3964681569"/>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3" name="Рисунок 3">
            <a:extLst>
              <a:ext uri="{FF2B5EF4-FFF2-40B4-BE49-F238E27FC236}">
                <a16:creationId xmlns:a16="http://schemas.microsoft.com/office/drawing/2014/main" id="{B711B38A-3FA4-BD49-AAEE-91136D21F881}"/>
              </a:ext>
            </a:extLst>
          </p:cNvPr>
          <p:cNvSpPr>
            <a:spLocks noGrp="1"/>
          </p:cNvSpPr>
          <p:nvPr>
            <p:ph type="pic" sz="quarter" idx="10"/>
          </p:nvPr>
        </p:nvSpPr>
        <p:spPr>
          <a:xfrm>
            <a:off x="709774" y="485969"/>
            <a:ext cx="2406650" cy="5886450"/>
          </a:xfrm>
          <a:prstGeom prst="rect">
            <a:avLst/>
          </a:prstGeom>
        </p:spPr>
        <p:txBody>
          <a:bodyPr/>
          <a:lstStyle/>
          <a:p>
            <a:endParaRPr lang="ru-RU"/>
          </a:p>
        </p:txBody>
      </p:sp>
      <p:sp>
        <p:nvSpPr>
          <p:cNvPr id="4" name="Рисунок 3">
            <a:extLst>
              <a:ext uri="{FF2B5EF4-FFF2-40B4-BE49-F238E27FC236}">
                <a16:creationId xmlns:a16="http://schemas.microsoft.com/office/drawing/2014/main" id="{B558C3B4-416E-ED4A-9BD1-A52EEF5867DF}"/>
              </a:ext>
            </a:extLst>
          </p:cNvPr>
          <p:cNvSpPr>
            <a:spLocks noGrp="1"/>
          </p:cNvSpPr>
          <p:nvPr>
            <p:ph type="pic" sz="quarter" idx="11"/>
          </p:nvPr>
        </p:nvSpPr>
        <p:spPr>
          <a:xfrm>
            <a:off x="3493407" y="485969"/>
            <a:ext cx="2406650" cy="2275891"/>
          </a:xfrm>
          <a:prstGeom prst="rect">
            <a:avLst/>
          </a:prstGeom>
        </p:spPr>
        <p:txBody>
          <a:bodyPr/>
          <a:lstStyle/>
          <a:p>
            <a:endParaRPr lang="ru-RU"/>
          </a:p>
        </p:txBody>
      </p:sp>
      <p:sp>
        <p:nvSpPr>
          <p:cNvPr id="5" name="Рисунок 3">
            <a:extLst>
              <a:ext uri="{FF2B5EF4-FFF2-40B4-BE49-F238E27FC236}">
                <a16:creationId xmlns:a16="http://schemas.microsoft.com/office/drawing/2014/main" id="{ABDDC238-9BAF-7E4F-AB21-65D5126EE6AE}"/>
              </a:ext>
            </a:extLst>
          </p:cNvPr>
          <p:cNvSpPr>
            <a:spLocks noGrp="1"/>
          </p:cNvSpPr>
          <p:nvPr>
            <p:ph type="pic" sz="quarter" idx="12"/>
          </p:nvPr>
        </p:nvSpPr>
        <p:spPr>
          <a:xfrm>
            <a:off x="9075737" y="485775"/>
            <a:ext cx="2406650" cy="5886450"/>
          </a:xfrm>
          <a:prstGeom prst="rect">
            <a:avLst/>
          </a:prstGeom>
        </p:spPr>
        <p:txBody>
          <a:bodyPr/>
          <a:lstStyle/>
          <a:p>
            <a:endParaRPr lang="ru-RU"/>
          </a:p>
        </p:txBody>
      </p:sp>
      <p:sp>
        <p:nvSpPr>
          <p:cNvPr id="8" name="Рисунок 3">
            <a:extLst>
              <a:ext uri="{FF2B5EF4-FFF2-40B4-BE49-F238E27FC236}">
                <a16:creationId xmlns:a16="http://schemas.microsoft.com/office/drawing/2014/main" id="{F6C733D7-2235-B448-B7B2-5220DEC0F0B5}"/>
              </a:ext>
            </a:extLst>
          </p:cNvPr>
          <p:cNvSpPr>
            <a:spLocks noGrp="1"/>
          </p:cNvSpPr>
          <p:nvPr>
            <p:ph type="pic" sz="quarter" idx="13"/>
          </p:nvPr>
        </p:nvSpPr>
        <p:spPr>
          <a:xfrm>
            <a:off x="6292104" y="485775"/>
            <a:ext cx="2406650" cy="2275891"/>
          </a:xfrm>
          <a:prstGeom prst="rect">
            <a:avLst/>
          </a:prstGeom>
        </p:spPr>
        <p:txBody>
          <a:bodyPr/>
          <a:lstStyle/>
          <a:p>
            <a:endParaRPr lang="ru-RU"/>
          </a:p>
        </p:txBody>
      </p:sp>
    </p:spTree>
    <p:extLst>
      <p:ext uri="{BB962C8B-B14F-4D97-AF65-F5344CB8AC3E}">
        <p14:creationId xmlns:p14="http://schemas.microsoft.com/office/powerpoint/2010/main" val="3631563524"/>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E71D1C6E-7335-7646-AB3E-84CDBEABA717}"/>
              </a:ext>
            </a:extLst>
          </p:cNvPr>
          <p:cNvSpPr>
            <a:spLocks noGrp="1"/>
          </p:cNvSpPr>
          <p:nvPr>
            <p:ph type="pic" sz="quarter" idx="10"/>
          </p:nvPr>
        </p:nvSpPr>
        <p:spPr>
          <a:xfrm>
            <a:off x="0" y="0"/>
            <a:ext cx="12192000" cy="6858000"/>
          </a:xfrm>
          <a:prstGeom prst="rect">
            <a:avLst/>
          </a:prstGeom>
        </p:spPr>
        <p:txBody>
          <a:bodyPr/>
          <a:lstStyle/>
          <a:p>
            <a:endParaRPr lang="ru-RU"/>
          </a:p>
        </p:txBody>
      </p:sp>
    </p:spTree>
    <p:extLst>
      <p:ext uri="{BB962C8B-B14F-4D97-AF65-F5344CB8AC3E}">
        <p14:creationId xmlns:p14="http://schemas.microsoft.com/office/powerpoint/2010/main" val="674758690"/>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6" name="Рисунок 5">
            <a:extLst>
              <a:ext uri="{FF2B5EF4-FFF2-40B4-BE49-F238E27FC236}">
                <a16:creationId xmlns:a16="http://schemas.microsoft.com/office/drawing/2014/main" id="{B9D38C43-3E38-3E46-A415-C67E82334770}"/>
              </a:ext>
            </a:extLst>
          </p:cNvPr>
          <p:cNvSpPr>
            <a:spLocks noGrp="1"/>
          </p:cNvSpPr>
          <p:nvPr>
            <p:ph type="pic" sz="quarter" idx="10"/>
          </p:nvPr>
        </p:nvSpPr>
        <p:spPr>
          <a:xfrm>
            <a:off x="1215888" y="-1"/>
            <a:ext cx="4203837" cy="3429001"/>
          </a:xfrm>
          <a:prstGeom prst="rect">
            <a:avLst/>
          </a:prstGeom>
        </p:spPr>
        <p:txBody>
          <a:bodyPr/>
          <a:lstStyle/>
          <a:p>
            <a:endParaRPr lang="ru-RU"/>
          </a:p>
        </p:txBody>
      </p:sp>
      <p:sp>
        <p:nvSpPr>
          <p:cNvPr id="7" name="Рисунок 5">
            <a:extLst>
              <a:ext uri="{FF2B5EF4-FFF2-40B4-BE49-F238E27FC236}">
                <a16:creationId xmlns:a16="http://schemas.microsoft.com/office/drawing/2014/main" id="{AECCE39F-A635-DE43-83D8-B6FD9D34AD24}"/>
              </a:ext>
            </a:extLst>
          </p:cNvPr>
          <p:cNvSpPr>
            <a:spLocks noGrp="1"/>
          </p:cNvSpPr>
          <p:nvPr>
            <p:ph type="pic" sz="quarter" idx="11"/>
          </p:nvPr>
        </p:nvSpPr>
        <p:spPr>
          <a:xfrm>
            <a:off x="6807890" y="765313"/>
            <a:ext cx="4203837" cy="5327374"/>
          </a:xfrm>
          <a:prstGeom prst="rect">
            <a:avLst/>
          </a:prstGeom>
        </p:spPr>
        <p:txBody>
          <a:bodyPr/>
          <a:lstStyle/>
          <a:p>
            <a:endParaRPr lang="ru-RU"/>
          </a:p>
        </p:txBody>
      </p:sp>
    </p:spTree>
    <p:extLst>
      <p:ext uri="{BB962C8B-B14F-4D97-AF65-F5344CB8AC3E}">
        <p14:creationId xmlns:p14="http://schemas.microsoft.com/office/powerpoint/2010/main" val="3850011467"/>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0D970919-A600-0445-93B8-20AE4FD6A30B}"/>
              </a:ext>
            </a:extLst>
          </p:cNvPr>
          <p:cNvSpPr>
            <a:spLocks noGrp="1"/>
          </p:cNvSpPr>
          <p:nvPr>
            <p:ph type="pic" sz="quarter" idx="10"/>
          </p:nvPr>
        </p:nvSpPr>
        <p:spPr>
          <a:xfrm>
            <a:off x="1" y="3517900"/>
            <a:ext cx="4665306" cy="3340100"/>
          </a:xfrm>
          <a:prstGeom prst="rect">
            <a:avLst/>
          </a:prstGeom>
        </p:spPr>
        <p:txBody>
          <a:bodyPr/>
          <a:lstStyle/>
          <a:p>
            <a:endParaRPr lang="ru-RU"/>
          </a:p>
        </p:txBody>
      </p:sp>
      <p:sp>
        <p:nvSpPr>
          <p:cNvPr id="5" name="Рисунок 3">
            <a:extLst>
              <a:ext uri="{FF2B5EF4-FFF2-40B4-BE49-F238E27FC236}">
                <a16:creationId xmlns:a16="http://schemas.microsoft.com/office/drawing/2014/main" id="{C71D2BFD-8851-3649-B1AD-A47CD6F4BD26}"/>
              </a:ext>
            </a:extLst>
          </p:cNvPr>
          <p:cNvSpPr>
            <a:spLocks noGrp="1"/>
          </p:cNvSpPr>
          <p:nvPr>
            <p:ph type="pic" sz="quarter" idx="11"/>
          </p:nvPr>
        </p:nvSpPr>
        <p:spPr>
          <a:xfrm>
            <a:off x="4665307" y="3517900"/>
            <a:ext cx="7526693" cy="3340100"/>
          </a:xfrm>
          <a:prstGeom prst="rect">
            <a:avLst/>
          </a:prstGeom>
        </p:spPr>
        <p:txBody>
          <a:bodyPr/>
          <a:lstStyle/>
          <a:p>
            <a:endParaRPr lang="ru-RU"/>
          </a:p>
        </p:txBody>
      </p:sp>
    </p:spTree>
    <p:extLst>
      <p:ext uri="{BB962C8B-B14F-4D97-AF65-F5344CB8AC3E}">
        <p14:creationId xmlns:p14="http://schemas.microsoft.com/office/powerpoint/2010/main" val="2443896828"/>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9F7D1386-D14D-E341-A3E2-40B124984575}"/>
              </a:ext>
            </a:extLst>
          </p:cNvPr>
          <p:cNvSpPr>
            <a:spLocks noGrp="1"/>
          </p:cNvSpPr>
          <p:nvPr>
            <p:ph type="pic" sz="quarter" idx="10"/>
          </p:nvPr>
        </p:nvSpPr>
        <p:spPr>
          <a:xfrm>
            <a:off x="569819" y="1283494"/>
            <a:ext cx="2490788" cy="4291012"/>
          </a:xfrm>
          <a:prstGeom prst="rect">
            <a:avLst/>
          </a:prstGeom>
        </p:spPr>
        <p:txBody>
          <a:bodyPr/>
          <a:lstStyle/>
          <a:p>
            <a:endParaRPr lang="ru-RU"/>
          </a:p>
        </p:txBody>
      </p:sp>
      <p:sp>
        <p:nvSpPr>
          <p:cNvPr id="5" name="Рисунок 3">
            <a:extLst>
              <a:ext uri="{FF2B5EF4-FFF2-40B4-BE49-F238E27FC236}">
                <a16:creationId xmlns:a16="http://schemas.microsoft.com/office/drawing/2014/main" id="{6B26ECE2-422B-8148-8075-6A0FD79246E1}"/>
              </a:ext>
            </a:extLst>
          </p:cNvPr>
          <p:cNvSpPr>
            <a:spLocks noGrp="1"/>
          </p:cNvSpPr>
          <p:nvPr>
            <p:ph type="pic" sz="quarter" idx="11"/>
          </p:nvPr>
        </p:nvSpPr>
        <p:spPr>
          <a:xfrm>
            <a:off x="3415656" y="1283494"/>
            <a:ext cx="2490788" cy="4291012"/>
          </a:xfrm>
          <a:prstGeom prst="rect">
            <a:avLst/>
          </a:prstGeom>
        </p:spPr>
        <p:txBody>
          <a:bodyPr/>
          <a:lstStyle/>
          <a:p>
            <a:endParaRPr lang="ru-RU"/>
          </a:p>
        </p:txBody>
      </p:sp>
      <p:sp>
        <p:nvSpPr>
          <p:cNvPr id="6" name="Рисунок 3">
            <a:extLst>
              <a:ext uri="{FF2B5EF4-FFF2-40B4-BE49-F238E27FC236}">
                <a16:creationId xmlns:a16="http://schemas.microsoft.com/office/drawing/2014/main" id="{CF1378D3-F946-9343-9633-CB979DC3D9E4}"/>
              </a:ext>
            </a:extLst>
          </p:cNvPr>
          <p:cNvSpPr>
            <a:spLocks noGrp="1"/>
          </p:cNvSpPr>
          <p:nvPr>
            <p:ph type="pic" sz="quarter" idx="12"/>
          </p:nvPr>
        </p:nvSpPr>
        <p:spPr>
          <a:xfrm>
            <a:off x="6261493" y="1283494"/>
            <a:ext cx="2490788" cy="4291012"/>
          </a:xfrm>
          <a:prstGeom prst="rect">
            <a:avLst/>
          </a:prstGeom>
        </p:spPr>
        <p:txBody>
          <a:bodyPr/>
          <a:lstStyle/>
          <a:p>
            <a:endParaRPr lang="ru-RU"/>
          </a:p>
        </p:txBody>
      </p:sp>
      <p:sp>
        <p:nvSpPr>
          <p:cNvPr id="7" name="Рисунок 3">
            <a:extLst>
              <a:ext uri="{FF2B5EF4-FFF2-40B4-BE49-F238E27FC236}">
                <a16:creationId xmlns:a16="http://schemas.microsoft.com/office/drawing/2014/main" id="{D22E6DA7-1D71-F945-AF98-1AEB586771C8}"/>
              </a:ext>
            </a:extLst>
          </p:cNvPr>
          <p:cNvSpPr>
            <a:spLocks noGrp="1"/>
          </p:cNvSpPr>
          <p:nvPr>
            <p:ph type="pic" sz="quarter" idx="13"/>
          </p:nvPr>
        </p:nvSpPr>
        <p:spPr>
          <a:xfrm>
            <a:off x="9107330" y="1283494"/>
            <a:ext cx="2490788" cy="4291012"/>
          </a:xfrm>
          <a:prstGeom prst="rect">
            <a:avLst/>
          </a:prstGeom>
        </p:spPr>
        <p:txBody>
          <a:bodyPr/>
          <a:lstStyle/>
          <a:p>
            <a:endParaRPr lang="ru-RU"/>
          </a:p>
        </p:txBody>
      </p:sp>
    </p:spTree>
    <p:extLst>
      <p:ext uri="{BB962C8B-B14F-4D97-AF65-F5344CB8AC3E}">
        <p14:creationId xmlns:p14="http://schemas.microsoft.com/office/powerpoint/2010/main" val="3372879785"/>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spTree>
      <p:nvGrpSpPr>
        <p:cNvPr id="1" name=""/>
        <p:cNvGrpSpPr/>
        <p:nvPr/>
      </p:nvGrpSpPr>
      <p:grpSpPr>
        <a:xfrm>
          <a:off x="0" y="0"/>
          <a:ext cx="0" cy="0"/>
          <a:chOff x="0" y="0"/>
          <a:chExt cx="0" cy="0"/>
        </a:xfrm>
      </p:grpSpPr>
      <p:sp>
        <p:nvSpPr>
          <p:cNvPr id="5" name="Рисунок 3">
            <a:extLst>
              <a:ext uri="{FF2B5EF4-FFF2-40B4-BE49-F238E27FC236}">
                <a16:creationId xmlns:a16="http://schemas.microsoft.com/office/drawing/2014/main" id="{7E26C4C6-55DF-8649-BDED-C1C6A1853719}"/>
              </a:ext>
            </a:extLst>
          </p:cNvPr>
          <p:cNvSpPr>
            <a:spLocks noGrp="1"/>
          </p:cNvSpPr>
          <p:nvPr>
            <p:ph type="pic" sz="quarter" idx="11"/>
          </p:nvPr>
        </p:nvSpPr>
        <p:spPr>
          <a:xfrm>
            <a:off x="830262" y="4702629"/>
            <a:ext cx="4403725" cy="2155371"/>
          </a:xfrm>
          <a:prstGeom prst="rect">
            <a:avLst/>
          </a:prstGeom>
        </p:spPr>
        <p:txBody>
          <a:bodyPr/>
          <a:lstStyle/>
          <a:p>
            <a:endParaRPr lang="ru-RU"/>
          </a:p>
        </p:txBody>
      </p:sp>
      <p:sp>
        <p:nvSpPr>
          <p:cNvPr id="6" name="Рисунок 3">
            <a:extLst>
              <a:ext uri="{FF2B5EF4-FFF2-40B4-BE49-F238E27FC236}">
                <a16:creationId xmlns:a16="http://schemas.microsoft.com/office/drawing/2014/main" id="{25237ED6-BDFD-EE49-ACE1-6D5410BF1BA8}"/>
              </a:ext>
            </a:extLst>
          </p:cNvPr>
          <p:cNvSpPr>
            <a:spLocks noGrp="1"/>
          </p:cNvSpPr>
          <p:nvPr>
            <p:ph type="pic" sz="quarter" idx="12"/>
          </p:nvPr>
        </p:nvSpPr>
        <p:spPr>
          <a:xfrm>
            <a:off x="830262" y="2351314"/>
            <a:ext cx="4403725" cy="2155371"/>
          </a:xfrm>
          <a:prstGeom prst="rect">
            <a:avLst/>
          </a:prstGeom>
        </p:spPr>
        <p:txBody>
          <a:bodyPr/>
          <a:lstStyle/>
          <a:p>
            <a:endParaRPr lang="ru-RU"/>
          </a:p>
        </p:txBody>
      </p:sp>
      <p:sp>
        <p:nvSpPr>
          <p:cNvPr id="7" name="Рисунок 3">
            <a:extLst>
              <a:ext uri="{FF2B5EF4-FFF2-40B4-BE49-F238E27FC236}">
                <a16:creationId xmlns:a16="http://schemas.microsoft.com/office/drawing/2014/main" id="{9224F84E-87EA-E94A-A5E7-445D733808F6}"/>
              </a:ext>
            </a:extLst>
          </p:cNvPr>
          <p:cNvSpPr>
            <a:spLocks noGrp="1"/>
          </p:cNvSpPr>
          <p:nvPr>
            <p:ph type="pic" sz="quarter" idx="13"/>
          </p:nvPr>
        </p:nvSpPr>
        <p:spPr>
          <a:xfrm>
            <a:off x="830262" y="-1"/>
            <a:ext cx="4403725" cy="2155371"/>
          </a:xfrm>
          <a:prstGeom prst="rect">
            <a:avLst/>
          </a:prstGeom>
        </p:spPr>
        <p:txBody>
          <a:bodyPr/>
          <a:lstStyle/>
          <a:p>
            <a:endParaRPr lang="ru-RU"/>
          </a:p>
        </p:txBody>
      </p:sp>
    </p:spTree>
    <p:extLst>
      <p:ext uri="{BB962C8B-B14F-4D97-AF65-F5344CB8AC3E}">
        <p14:creationId xmlns:p14="http://schemas.microsoft.com/office/powerpoint/2010/main" val="3790601171"/>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09EE0E80-5DB0-E643-8B47-58EB31D7C1EE}"/>
              </a:ext>
            </a:extLst>
          </p:cNvPr>
          <p:cNvSpPr>
            <a:spLocks noGrp="1"/>
          </p:cNvSpPr>
          <p:nvPr>
            <p:ph type="pic" sz="quarter" idx="10"/>
          </p:nvPr>
        </p:nvSpPr>
        <p:spPr>
          <a:xfrm>
            <a:off x="2430462" y="923131"/>
            <a:ext cx="3665538" cy="5011737"/>
          </a:xfrm>
          <a:prstGeom prst="rect">
            <a:avLst/>
          </a:prstGeom>
        </p:spPr>
        <p:txBody>
          <a:bodyPr/>
          <a:lstStyle/>
          <a:p>
            <a:endParaRPr lang="ru-RU"/>
          </a:p>
        </p:txBody>
      </p:sp>
      <p:sp>
        <p:nvSpPr>
          <p:cNvPr id="5" name="Рисунок 3">
            <a:extLst>
              <a:ext uri="{FF2B5EF4-FFF2-40B4-BE49-F238E27FC236}">
                <a16:creationId xmlns:a16="http://schemas.microsoft.com/office/drawing/2014/main" id="{719A4BDD-52D0-4E44-802F-7889CC9E71E6}"/>
              </a:ext>
            </a:extLst>
          </p:cNvPr>
          <p:cNvSpPr>
            <a:spLocks noGrp="1"/>
          </p:cNvSpPr>
          <p:nvPr>
            <p:ph type="pic" sz="quarter" idx="11"/>
          </p:nvPr>
        </p:nvSpPr>
        <p:spPr>
          <a:xfrm>
            <a:off x="6096000" y="923130"/>
            <a:ext cx="3665538" cy="5011737"/>
          </a:xfrm>
          <a:prstGeom prst="rect">
            <a:avLst/>
          </a:prstGeom>
        </p:spPr>
        <p:txBody>
          <a:bodyPr/>
          <a:lstStyle/>
          <a:p>
            <a:endParaRPr lang="ru-RU"/>
          </a:p>
        </p:txBody>
      </p:sp>
    </p:spTree>
    <p:extLst>
      <p:ext uri="{BB962C8B-B14F-4D97-AF65-F5344CB8AC3E}">
        <p14:creationId xmlns:p14="http://schemas.microsoft.com/office/powerpoint/2010/main" val="362676571"/>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5" name="Рисунок 4">
            <a:extLst>
              <a:ext uri="{FF2B5EF4-FFF2-40B4-BE49-F238E27FC236}">
                <a16:creationId xmlns:a16="http://schemas.microsoft.com/office/drawing/2014/main" id="{38BB5BE9-03ED-1C46-B265-EF625032D9EC}"/>
              </a:ext>
            </a:extLst>
          </p:cNvPr>
          <p:cNvSpPr>
            <a:spLocks noGrp="1"/>
          </p:cNvSpPr>
          <p:nvPr>
            <p:ph type="pic" sz="quarter" idx="10"/>
          </p:nvPr>
        </p:nvSpPr>
        <p:spPr>
          <a:xfrm>
            <a:off x="1701800" y="1148787"/>
            <a:ext cx="2268538" cy="4696427"/>
          </a:xfrm>
          <a:prstGeom prst="roundRect">
            <a:avLst>
              <a:gd name="adj" fmla="val 6973"/>
            </a:avLst>
          </a:prstGeom>
        </p:spPr>
        <p:txBody>
          <a:bodyPr/>
          <a:lstStyle/>
          <a:p>
            <a:endParaRPr lang="ru-RU"/>
          </a:p>
        </p:txBody>
      </p:sp>
    </p:spTree>
    <p:extLst>
      <p:ext uri="{BB962C8B-B14F-4D97-AF65-F5344CB8AC3E}">
        <p14:creationId xmlns:p14="http://schemas.microsoft.com/office/powerpoint/2010/main" val="863082785"/>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12" name="Рисунок 11">
            <a:extLst>
              <a:ext uri="{FF2B5EF4-FFF2-40B4-BE49-F238E27FC236}">
                <a16:creationId xmlns:a16="http://schemas.microsoft.com/office/drawing/2014/main" id="{2C51079A-F0F5-BE4E-80FB-2F0E36EE007A}"/>
              </a:ext>
            </a:extLst>
          </p:cNvPr>
          <p:cNvSpPr>
            <a:spLocks noGrp="1"/>
          </p:cNvSpPr>
          <p:nvPr>
            <p:ph type="pic" sz="quarter" idx="11"/>
          </p:nvPr>
        </p:nvSpPr>
        <p:spPr>
          <a:xfrm>
            <a:off x="8824974" y="2546430"/>
            <a:ext cx="2268538" cy="4311570"/>
          </a:xfrm>
          <a:custGeom>
            <a:avLst/>
            <a:gdLst>
              <a:gd name="connsiteX0" fmla="*/ 158185 w 2268538"/>
              <a:gd name="connsiteY0" fmla="*/ 0 h 4311570"/>
              <a:gd name="connsiteX1" fmla="*/ 2110353 w 2268538"/>
              <a:gd name="connsiteY1" fmla="*/ 0 h 4311570"/>
              <a:gd name="connsiteX2" fmla="*/ 2268538 w 2268538"/>
              <a:gd name="connsiteY2" fmla="*/ 158185 h 4311570"/>
              <a:gd name="connsiteX3" fmla="*/ 2268538 w 2268538"/>
              <a:gd name="connsiteY3" fmla="*/ 4311570 h 4311570"/>
              <a:gd name="connsiteX4" fmla="*/ 0 w 2268538"/>
              <a:gd name="connsiteY4" fmla="*/ 4311570 h 4311570"/>
              <a:gd name="connsiteX5" fmla="*/ 0 w 2268538"/>
              <a:gd name="connsiteY5" fmla="*/ 158185 h 4311570"/>
              <a:gd name="connsiteX6" fmla="*/ 158185 w 2268538"/>
              <a:gd name="connsiteY6" fmla="*/ 0 h 431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8538" h="4311570">
                <a:moveTo>
                  <a:pt x="158185" y="0"/>
                </a:moveTo>
                <a:lnTo>
                  <a:pt x="2110353" y="0"/>
                </a:lnTo>
                <a:cubicBezTo>
                  <a:pt x="2197716" y="0"/>
                  <a:pt x="2268538" y="70822"/>
                  <a:pt x="2268538" y="158185"/>
                </a:cubicBezTo>
                <a:lnTo>
                  <a:pt x="2268538" y="4311570"/>
                </a:lnTo>
                <a:lnTo>
                  <a:pt x="0" y="4311570"/>
                </a:lnTo>
                <a:lnTo>
                  <a:pt x="0" y="158185"/>
                </a:lnTo>
                <a:cubicBezTo>
                  <a:pt x="0" y="70822"/>
                  <a:pt x="70822" y="0"/>
                  <a:pt x="158185" y="0"/>
                </a:cubicBezTo>
                <a:close/>
              </a:path>
            </a:pathLst>
          </a:custGeom>
        </p:spPr>
        <p:txBody>
          <a:bodyPr wrap="square">
            <a:noAutofit/>
          </a:bodyPr>
          <a:lstStyle/>
          <a:p>
            <a:endParaRPr lang="ru-RU"/>
          </a:p>
        </p:txBody>
      </p:sp>
      <p:sp>
        <p:nvSpPr>
          <p:cNvPr id="8" name="Рисунок 7">
            <a:extLst>
              <a:ext uri="{FF2B5EF4-FFF2-40B4-BE49-F238E27FC236}">
                <a16:creationId xmlns:a16="http://schemas.microsoft.com/office/drawing/2014/main" id="{1D74E603-CB9A-DA47-B8CD-50FA5706827D}"/>
              </a:ext>
            </a:extLst>
          </p:cNvPr>
          <p:cNvSpPr>
            <a:spLocks noGrp="1"/>
          </p:cNvSpPr>
          <p:nvPr>
            <p:ph type="pic" sz="quarter" idx="10"/>
          </p:nvPr>
        </p:nvSpPr>
        <p:spPr>
          <a:xfrm>
            <a:off x="1111269" y="0"/>
            <a:ext cx="2268538" cy="4409954"/>
          </a:xfrm>
          <a:custGeom>
            <a:avLst/>
            <a:gdLst>
              <a:gd name="connsiteX0" fmla="*/ 0 w 2268538"/>
              <a:gd name="connsiteY0" fmla="*/ 0 h 4409954"/>
              <a:gd name="connsiteX1" fmla="*/ 2268538 w 2268538"/>
              <a:gd name="connsiteY1" fmla="*/ 0 h 4409954"/>
              <a:gd name="connsiteX2" fmla="*/ 2268538 w 2268538"/>
              <a:gd name="connsiteY2" fmla="*/ 4251769 h 4409954"/>
              <a:gd name="connsiteX3" fmla="*/ 2110353 w 2268538"/>
              <a:gd name="connsiteY3" fmla="*/ 4409954 h 4409954"/>
              <a:gd name="connsiteX4" fmla="*/ 158185 w 2268538"/>
              <a:gd name="connsiteY4" fmla="*/ 4409954 h 4409954"/>
              <a:gd name="connsiteX5" fmla="*/ 0 w 2268538"/>
              <a:gd name="connsiteY5" fmla="*/ 4251769 h 440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38" h="4409954">
                <a:moveTo>
                  <a:pt x="0" y="0"/>
                </a:moveTo>
                <a:lnTo>
                  <a:pt x="2268538" y="0"/>
                </a:lnTo>
                <a:lnTo>
                  <a:pt x="2268538" y="4251769"/>
                </a:lnTo>
                <a:cubicBezTo>
                  <a:pt x="2268538" y="4339132"/>
                  <a:pt x="2197716" y="4409954"/>
                  <a:pt x="2110353" y="4409954"/>
                </a:cubicBezTo>
                <a:lnTo>
                  <a:pt x="158185" y="4409954"/>
                </a:lnTo>
                <a:cubicBezTo>
                  <a:pt x="70822" y="4409954"/>
                  <a:pt x="0" y="4339132"/>
                  <a:pt x="0" y="4251769"/>
                </a:cubicBezTo>
                <a:close/>
              </a:path>
            </a:pathLst>
          </a:custGeom>
        </p:spPr>
        <p:txBody>
          <a:bodyPr wrap="square">
            <a:noAutofit/>
          </a:bodyPr>
          <a:lstStyle/>
          <a:p>
            <a:endParaRPr lang="ru-RU"/>
          </a:p>
        </p:txBody>
      </p:sp>
    </p:spTree>
    <p:extLst>
      <p:ext uri="{BB962C8B-B14F-4D97-AF65-F5344CB8AC3E}">
        <p14:creationId xmlns:p14="http://schemas.microsoft.com/office/powerpoint/2010/main" val="4254066304"/>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ECD64F15-F690-524F-B886-EAD6BFA6A1D5}"/>
              </a:ext>
            </a:extLst>
          </p:cNvPr>
          <p:cNvSpPr>
            <a:spLocks noGrp="1"/>
          </p:cNvSpPr>
          <p:nvPr>
            <p:ph type="pic" sz="quarter" idx="10"/>
          </p:nvPr>
        </p:nvSpPr>
        <p:spPr>
          <a:xfrm>
            <a:off x="1585913" y="1469985"/>
            <a:ext cx="2233612" cy="3911640"/>
          </a:xfrm>
          <a:prstGeom prst="rect">
            <a:avLst/>
          </a:prstGeom>
        </p:spPr>
        <p:txBody>
          <a:bodyPr/>
          <a:lstStyle/>
          <a:p>
            <a:endParaRPr lang="ru-RU"/>
          </a:p>
        </p:txBody>
      </p:sp>
      <p:sp>
        <p:nvSpPr>
          <p:cNvPr id="8" name="Рисунок 6">
            <a:extLst>
              <a:ext uri="{FF2B5EF4-FFF2-40B4-BE49-F238E27FC236}">
                <a16:creationId xmlns:a16="http://schemas.microsoft.com/office/drawing/2014/main" id="{F5EC067C-A187-5C44-86C1-716B0EDB5D17}"/>
              </a:ext>
            </a:extLst>
          </p:cNvPr>
          <p:cNvSpPr>
            <a:spLocks noGrp="1"/>
          </p:cNvSpPr>
          <p:nvPr>
            <p:ph type="pic" sz="quarter" idx="11"/>
          </p:nvPr>
        </p:nvSpPr>
        <p:spPr>
          <a:xfrm>
            <a:off x="5537203" y="680012"/>
            <a:ext cx="2352676" cy="2688220"/>
          </a:xfrm>
          <a:prstGeom prst="roundRect">
            <a:avLst>
              <a:gd name="adj" fmla="val 15191"/>
            </a:avLst>
          </a:prstGeom>
        </p:spPr>
        <p:txBody>
          <a:bodyPr/>
          <a:lstStyle/>
          <a:p>
            <a:endParaRPr lang="ru-RU" dirty="0"/>
          </a:p>
        </p:txBody>
      </p:sp>
      <p:sp>
        <p:nvSpPr>
          <p:cNvPr id="9" name="Рисунок 6">
            <a:extLst>
              <a:ext uri="{FF2B5EF4-FFF2-40B4-BE49-F238E27FC236}">
                <a16:creationId xmlns:a16="http://schemas.microsoft.com/office/drawing/2014/main" id="{BF6A12A5-7319-B444-A0A5-BDB804C35D51}"/>
              </a:ext>
            </a:extLst>
          </p:cNvPr>
          <p:cNvSpPr>
            <a:spLocks noGrp="1"/>
          </p:cNvSpPr>
          <p:nvPr>
            <p:ph type="pic" sz="quarter" idx="12"/>
          </p:nvPr>
        </p:nvSpPr>
        <p:spPr>
          <a:xfrm>
            <a:off x="8541315" y="680012"/>
            <a:ext cx="2352676" cy="2688220"/>
          </a:xfrm>
          <a:prstGeom prst="roundRect">
            <a:avLst>
              <a:gd name="adj" fmla="val 15191"/>
            </a:avLst>
          </a:prstGeom>
        </p:spPr>
        <p:txBody>
          <a:bodyPr/>
          <a:lstStyle/>
          <a:p>
            <a:endParaRPr lang="ru-RU"/>
          </a:p>
        </p:txBody>
      </p:sp>
    </p:spTree>
    <p:extLst>
      <p:ext uri="{BB962C8B-B14F-4D97-AF65-F5344CB8AC3E}">
        <p14:creationId xmlns:p14="http://schemas.microsoft.com/office/powerpoint/2010/main" val="3832779756"/>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5" name="Рисунок 4">
            <a:extLst>
              <a:ext uri="{FF2B5EF4-FFF2-40B4-BE49-F238E27FC236}">
                <a16:creationId xmlns:a16="http://schemas.microsoft.com/office/drawing/2014/main" id="{539C4764-A22F-AD4F-9F56-95376CA51A43}"/>
              </a:ext>
            </a:extLst>
          </p:cNvPr>
          <p:cNvSpPr>
            <a:spLocks noGrp="1"/>
          </p:cNvSpPr>
          <p:nvPr>
            <p:ph type="pic" sz="quarter" idx="10"/>
          </p:nvPr>
        </p:nvSpPr>
        <p:spPr>
          <a:xfrm>
            <a:off x="7345017" y="1073425"/>
            <a:ext cx="3498574" cy="4711150"/>
          </a:xfrm>
          <a:prstGeom prst="rect">
            <a:avLst/>
          </a:prstGeom>
        </p:spPr>
        <p:txBody>
          <a:bodyPr/>
          <a:lstStyle/>
          <a:p>
            <a:endParaRPr lang="ru-RU"/>
          </a:p>
        </p:txBody>
      </p:sp>
    </p:spTree>
    <p:extLst>
      <p:ext uri="{BB962C8B-B14F-4D97-AF65-F5344CB8AC3E}">
        <p14:creationId xmlns:p14="http://schemas.microsoft.com/office/powerpoint/2010/main" val="792354148"/>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45D77C3E-77C8-104D-B306-44BCB7F9537C}"/>
              </a:ext>
            </a:extLst>
          </p:cNvPr>
          <p:cNvSpPr>
            <a:spLocks noGrp="1"/>
          </p:cNvSpPr>
          <p:nvPr>
            <p:ph type="pic" sz="quarter" idx="10"/>
          </p:nvPr>
        </p:nvSpPr>
        <p:spPr>
          <a:xfrm>
            <a:off x="2941899" y="3058012"/>
            <a:ext cx="6478326" cy="2993149"/>
          </a:xfrm>
          <a:custGeom>
            <a:avLst/>
            <a:gdLst>
              <a:gd name="connsiteX0" fmla="*/ 0 w 6478326"/>
              <a:gd name="connsiteY0" fmla="*/ 0 h 2983818"/>
              <a:gd name="connsiteX1" fmla="*/ 6478326 w 6478326"/>
              <a:gd name="connsiteY1" fmla="*/ 0 h 2983818"/>
              <a:gd name="connsiteX2" fmla="*/ 6478326 w 6478326"/>
              <a:gd name="connsiteY2" fmla="*/ 2983818 h 2983818"/>
              <a:gd name="connsiteX3" fmla="*/ 0 w 6478326"/>
              <a:gd name="connsiteY3" fmla="*/ 2983818 h 2983818"/>
              <a:gd name="connsiteX4" fmla="*/ 0 w 6478326"/>
              <a:gd name="connsiteY4" fmla="*/ 0 h 2983818"/>
              <a:gd name="connsiteX0" fmla="*/ 0 w 6478326"/>
              <a:gd name="connsiteY0" fmla="*/ 1679510 h 2983818"/>
              <a:gd name="connsiteX1" fmla="*/ 6478326 w 6478326"/>
              <a:gd name="connsiteY1" fmla="*/ 0 h 2983818"/>
              <a:gd name="connsiteX2" fmla="*/ 6478326 w 6478326"/>
              <a:gd name="connsiteY2" fmla="*/ 2983818 h 2983818"/>
              <a:gd name="connsiteX3" fmla="*/ 0 w 6478326"/>
              <a:gd name="connsiteY3" fmla="*/ 2983818 h 2983818"/>
              <a:gd name="connsiteX4" fmla="*/ 0 w 6478326"/>
              <a:gd name="connsiteY4" fmla="*/ 1679510 h 2983818"/>
              <a:gd name="connsiteX0" fmla="*/ 0 w 6478326"/>
              <a:gd name="connsiteY0" fmla="*/ 1670180 h 2974488"/>
              <a:gd name="connsiteX1" fmla="*/ 3651150 w 6478326"/>
              <a:gd name="connsiteY1" fmla="*/ 0 h 2974488"/>
              <a:gd name="connsiteX2" fmla="*/ 6478326 w 6478326"/>
              <a:gd name="connsiteY2" fmla="*/ 2974488 h 2974488"/>
              <a:gd name="connsiteX3" fmla="*/ 0 w 6478326"/>
              <a:gd name="connsiteY3" fmla="*/ 2974488 h 2974488"/>
              <a:gd name="connsiteX4" fmla="*/ 0 w 6478326"/>
              <a:gd name="connsiteY4" fmla="*/ 1670180 h 2974488"/>
              <a:gd name="connsiteX0" fmla="*/ 0 w 6478326"/>
              <a:gd name="connsiteY0" fmla="*/ 1670180 h 2974488"/>
              <a:gd name="connsiteX1" fmla="*/ 3651150 w 6478326"/>
              <a:gd name="connsiteY1" fmla="*/ 0 h 2974488"/>
              <a:gd name="connsiteX2" fmla="*/ 6478326 w 6478326"/>
              <a:gd name="connsiteY2" fmla="*/ 996398 h 2974488"/>
              <a:gd name="connsiteX3" fmla="*/ 0 w 6478326"/>
              <a:gd name="connsiteY3" fmla="*/ 2974488 h 2974488"/>
              <a:gd name="connsiteX4" fmla="*/ 0 w 6478326"/>
              <a:gd name="connsiteY4" fmla="*/ 1670180 h 2974488"/>
              <a:gd name="connsiteX0" fmla="*/ 0 w 6478326"/>
              <a:gd name="connsiteY0" fmla="*/ 1670180 h 2993149"/>
              <a:gd name="connsiteX1" fmla="*/ 3651150 w 6478326"/>
              <a:gd name="connsiteY1" fmla="*/ 0 h 2993149"/>
              <a:gd name="connsiteX2" fmla="*/ 6478326 w 6478326"/>
              <a:gd name="connsiteY2" fmla="*/ 996398 h 2993149"/>
              <a:gd name="connsiteX3" fmla="*/ 2864498 w 6478326"/>
              <a:gd name="connsiteY3" fmla="*/ 2993149 h 2993149"/>
              <a:gd name="connsiteX4" fmla="*/ 0 w 6478326"/>
              <a:gd name="connsiteY4" fmla="*/ 1670180 h 2993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8326" h="2993149">
                <a:moveTo>
                  <a:pt x="0" y="1670180"/>
                </a:moveTo>
                <a:lnTo>
                  <a:pt x="3651150" y="0"/>
                </a:lnTo>
                <a:lnTo>
                  <a:pt x="6478326" y="996398"/>
                </a:lnTo>
                <a:lnTo>
                  <a:pt x="2864498" y="2993149"/>
                </a:lnTo>
                <a:lnTo>
                  <a:pt x="0" y="1670180"/>
                </a:lnTo>
                <a:close/>
              </a:path>
            </a:pathLst>
          </a:custGeom>
        </p:spPr>
        <p:txBody>
          <a:bodyPr/>
          <a:lstStyle/>
          <a:p>
            <a:endParaRPr lang="ru-RU"/>
          </a:p>
        </p:txBody>
      </p:sp>
    </p:spTree>
    <p:extLst>
      <p:ext uri="{BB962C8B-B14F-4D97-AF65-F5344CB8AC3E}">
        <p14:creationId xmlns:p14="http://schemas.microsoft.com/office/powerpoint/2010/main" val="294313646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AC2A758D-5F9B-A440-8D7E-25CE997E299B}"/>
              </a:ext>
            </a:extLst>
          </p:cNvPr>
          <p:cNvSpPr>
            <a:spLocks noGrp="1"/>
          </p:cNvSpPr>
          <p:nvPr>
            <p:ph type="pic" sz="quarter" idx="10"/>
          </p:nvPr>
        </p:nvSpPr>
        <p:spPr>
          <a:xfrm>
            <a:off x="0" y="0"/>
            <a:ext cx="5699051" cy="6858000"/>
          </a:xfrm>
          <a:prstGeom prst="rect">
            <a:avLst/>
          </a:prstGeom>
        </p:spPr>
        <p:txBody>
          <a:bodyPr/>
          <a:lstStyle/>
          <a:p>
            <a:endParaRPr lang="ru-RU"/>
          </a:p>
        </p:txBody>
      </p:sp>
    </p:spTree>
    <p:extLst>
      <p:ext uri="{BB962C8B-B14F-4D97-AF65-F5344CB8AC3E}">
        <p14:creationId xmlns:p14="http://schemas.microsoft.com/office/powerpoint/2010/main" val="891541274"/>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5" name="Рисунок 4">
            <a:extLst>
              <a:ext uri="{FF2B5EF4-FFF2-40B4-BE49-F238E27FC236}">
                <a16:creationId xmlns:a16="http://schemas.microsoft.com/office/drawing/2014/main" id="{99F16114-0F4F-644D-993C-B104C450DC09}"/>
              </a:ext>
            </a:extLst>
          </p:cNvPr>
          <p:cNvSpPr>
            <a:spLocks noGrp="1"/>
          </p:cNvSpPr>
          <p:nvPr>
            <p:ph type="pic" sz="quarter" idx="10"/>
          </p:nvPr>
        </p:nvSpPr>
        <p:spPr>
          <a:xfrm>
            <a:off x="0" y="1630363"/>
            <a:ext cx="5586413" cy="3944937"/>
          </a:xfrm>
          <a:prstGeom prst="rect">
            <a:avLst/>
          </a:prstGeom>
        </p:spPr>
        <p:txBody>
          <a:bodyPr/>
          <a:lstStyle/>
          <a:p>
            <a:endParaRPr lang="ru-RU"/>
          </a:p>
        </p:txBody>
      </p:sp>
    </p:spTree>
    <p:extLst>
      <p:ext uri="{BB962C8B-B14F-4D97-AF65-F5344CB8AC3E}">
        <p14:creationId xmlns:p14="http://schemas.microsoft.com/office/powerpoint/2010/main" val="3616645213"/>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C51C3DA4-09FF-1746-86AD-4C1C8FB8C481}"/>
              </a:ext>
            </a:extLst>
          </p:cNvPr>
          <p:cNvSpPr>
            <a:spLocks noGrp="1"/>
          </p:cNvSpPr>
          <p:nvPr>
            <p:ph type="pic" sz="quarter" idx="11"/>
          </p:nvPr>
        </p:nvSpPr>
        <p:spPr>
          <a:xfrm>
            <a:off x="0" y="2390775"/>
            <a:ext cx="2057952" cy="3622675"/>
          </a:xfrm>
          <a:prstGeom prst="rect">
            <a:avLst/>
          </a:prstGeom>
        </p:spPr>
        <p:txBody>
          <a:bodyPr/>
          <a:lstStyle/>
          <a:p>
            <a:endParaRPr lang="ru-RU"/>
          </a:p>
        </p:txBody>
      </p:sp>
      <p:sp>
        <p:nvSpPr>
          <p:cNvPr id="10" name="Рисунок 8">
            <a:extLst>
              <a:ext uri="{FF2B5EF4-FFF2-40B4-BE49-F238E27FC236}">
                <a16:creationId xmlns:a16="http://schemas.microsoft.com/office/drawing/2014/main" id="{89E2DC5A-5D2C-4943-B237-4094129B5AE3}"/>
              </a:ext>
            </a:extLst>
          </p:cNvPr>
          <p:cNvSpPr>
            <a:spLocks noGrp="1"/>
          </p:cNvSpPr>
          <p:nvPr>
            <p:ph type="pic" sz="quarter" idx="12"/>
          </p:nvPr>
        </p:nvSpPr>
        <p:spPr>
          <a:xfrm>
            <a:off x="10134047" y="2390775"/>
            <a:ext cx="2057952" cy="3622675"/>
          </a:xfrm>
          <a:prstGeom prst="rect">
            <a:avLst/>
          </a:prstGeom>
        </p:spPr>
        <p:txBody>
          <a:bodyPr/>
          <a:lstStyle/>
          <a:p>
            <a:endParaRPr lang="ru-RU"/>
          </a:p>
        </p:txBody>
      </p:sp>
      <p:sp>
        <p:nvSpPr>
          <p:cNvPr id="5" name="Рисунок 4">
            <a:extLst>
              <a:ext uri="{FF2B5EF4-FFF2-40B4-BE49-F238E27FC236}">
                <a16:creationId xmlns:a16="http://schemas.microsoft.com/office/drawing/2014/main" id="{CC7BE119-220C-4047-81C6-C807167F6853}"/>
              </a:ext>
            </a:extLst>
          </p:cNvPr>
          <p:cNvSpPr>
            <a:spLocks noGrp="1"/>
          </p:cNvSpPr>
          <p:nvPr>
            <p:ph type="pic" sz="quarter" idx="10"/>
          </p:nvPr>
        </p:nvSpPr>
        <p:spPr>
          <a:xfrm>
            <a:off x="2922588" y="2390775"/>
            <a:ext cx="6361112" cy="3622675"/>
          </a:xfrm>
          <a:prstGeom prst="rect">
            <a:avLst/>
          </a:prstGeom>
        </p:spPr>
        <p:txBody>
          <a:bodyPr/>
          <a:lstStyle/>
          <a:p>
            <a:endParaRPr lang="ru-RU"/>
          </a:p>
        </p:txBody>
      </p:sp>
    </p:spTree>
    <p:extLst>
      <p:ext uri="{BB962C8B-B14F-4D97-AF65-F5344CB8AC3E}">
        <p14:creationId xmlns:p14="http://schemas.microsoft.com/office/powerpoint/2010/main" val="3907771320"/>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5" name="Рисунок 4">
            <a:extLst>
              <a:ext uri="{FF2B5EF4-FFF2-40B4-BE49-F238E27FC236}">
                <a16:creationId xmlns:a16="http://schemas.microsoft.com/office/drawing/2014/main" id="{A3F4CB23-896D-C44C-B9A7-68B815819CD9}"/>
              </a:ext>
            </a:extLst>
          </p:cNvPr>
          <p:cNvSpPr>
            <a:spLocks noGrp="1"/>
          </p:cNvSpPr>
          <p:nvPr>
            <p:ph type="pic" sz="quarter" idx="10"/>
          </p:nvPr>
        </p:nvSpPr>
        <p:spPr>
          <a:xfrm>
            <a:off x="694789" y="2951786"/>
            <a:ext cx="1253074" cy="1251913"/>
          </a:xfrm>
          <a:prstGeom prst="ellipse">
            <a:avLst/>
          </a:prstGeom>
        </p:spPr>
        <p:txBody>
          <a:bodyPr/>
          <a:lstStyle/>
          <a:p>
            <a:endParaRPr lang="ru-RU"/>
          </a:p>
        </p:txBody>
      </p:sp>
    </p:spTree>
    <p:extLst>
      <p:ext uri="{BB962C8B-B14F-4D97-AF65-F5344CB8AC3E}">
        <p14:creationId xmlns:p14="http://schemas.microsoft.com/office/powerpoint/2010/main" val="2369303483"/>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9_Пользовательский макет">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27857813-CB81-DD41-80E8-77310EF71FEC}"/>
              </a:ext>
            </a:extLst>
          </p:cNvPr>
          <p:cNvSpPr>
            <a:spLocks noGrp="1"/>
          </p:cNvSpPr>
          <p:nvPr>
            <p:ph type="pic" sz="quarter" idx="10"/>
          </p:nvPr>
        </p:nvSpPr>
        <p:spPr>
          <a:xfrm>
            <a:off x="0" y="0"/>
            <a:ext cx="6391275" cy="6858000"/>
          </a:xfrm>
          <a:prstGeom prst="rect">
            <a:avLst/>
          </a:prstGeom>
        </p:spPr>
        <p:txBody>
          <a:bodyPr/>
          <a:lstStyle/>
          <a:p>
            <a:endParaRPr lang="ru-RU"/>
          </a:p>
        </p:txBody>
      </p:sp>
    </p:spTree>
    <p:extLst>
      <p:ext uri="{BB962C8B-B14F-4D97-AF65-F5344CB8AC3E}">
        <p14:creationId xmlns:p14="http://schemas.microsoft.com/office/powerpoint/2010/main" val="1352611942"/>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AC2A758D-5F9B-A440-8D7E-25CE997E299B}"/>
              </a:ext>
            </a:extLst>
          </p:cNvPr>
          <p:cNvSpPr>
            <a:spLocks noGrp="1"/>
          </p:cNvSpPr>
          <p:nvPr>
            <p:ph type="pic" sz="quarter" idx="10"/>
          </p:nvPr>
        </p:nvSpPr>
        <p:spPr>
          <a:xfrm>
            <a:off x="6096000" y="0"/>
            <a:ext cx="5078818" cy="6858000"/>
          </a:xfrm>
          <a:prstGeom prst="rect">
            <a:avLst/>
          </a:prstGeom>
        </p:spPr>
        <p:txBody>
          <a:bodyPr/>
          <a:lstStyle/>
          <a:p>
            <a:endParaRPr lang="ru-RU"/>
          </a:p>
        </p:txBody>
      </p:sp>
    </p:spTree>
    <p:extLst>
      <p:ext uri="{BB962C8B-B14F-4D97-AF65-F5344CB8AC3E}">
        <p14:creationId xmlns:p14="http://schemas.microsoft.com/office/powerpoint/2010/main" val="3677112482"/>
      </p:ext>
    </p:extLst>
  </p:cSld>
  <p:clrMapOvr>
    <a:masterClrMapping/>
  </p:clrMapOvr>
  <p:transition spd="slow">
    <p:cove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23" name="Рисунок 22">
            <a:extLst>
              <a:ext uri="{FF2B5EF4-FFF2-40B4-BE49-F238E27FC236}">
                <a16:creationId xmlns:a16="http://schemas.microsoft.com/office/drawing/2014/main" id="{B1C0F3C9-411F-B249-8B29-00F990CE0640}"/>
              </a:ext>
            </a:extLst>
          </p:cNvPr>
          <p:cNvSpPr>
            <a:spLocks noGrp="1"/>
          </p:cNvSpPr>
          <p:nvPr>
            <p:ph type="pic" sz="quarter" idx="10"/>
          </p:nvPr>
        </p:nvSpPr>
        <p:spPr>
          <a:xfrm>
            <a:off x="0" y="0"/>
            <a:ext cx="6177184" cy="6858000"/>
          </a:xfrm>
          <a:custGeom>
            <a:avLst/>
            <a:gdLst>
              <a:gd name="connsiteX0" fmla="*/ 0 w 6177184"/>
              <a:gd name="connsiteY0" fmla="*/ 0 h 6858000"/>
              <a:gd name="connsiteX1" fmla="*/ 137742 w 6177184"/>
              <a:gd name="connsiteY1" fmla="*/ 0 h 6858000"/>
              <a:gd name="connsiteX2" fmla="*/ 2748184 w 6177184"/>
              <a:gd name="connsiteY2" fmla="*/ 0 h 6858000"/>
              <a:gd name="connsiteX3" fmla="*/ 6177184 w 6177184"/>
              <a:gd name="connsiteY3" fmla="*/ 6858000 h 6858000"/>
              <a:gd name="connsiteX4" fmla="*/ 0 w 617718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7184" h="6858000">
                <a:moveTo>
                  <a:pt x="0" y="0"/>
                </a:moveTo>
                <a:lnTo>
                  <a:pt x="137742" y="0"/>
                </a:lnTo>
                <a:lnTo>
                  <a:pt x="2748184" y="0"/>
                </a:lnTo>
                <a:lnTo>
                  <a:pt x="6177184" y="6858000"/>
                </a:lnTo>
                <a:lnTo>
                  <a:pt x="0" y="6858000"/>
                </a:lnTo>
                <a:close/>
              </a:path>
            </a:pathLst>
          </a:custGeom>
        </p:spPr>
        <p:txBody>
          <a:bodyPr wrap="square">
            <a:noAutofit/>
          </a:bodyPr>
          <a:lstStyle/>
          <a:p>
            <a:endParaRPr lang="ru-RU"/>
          </a:p>
        </p:txBody>
      </p:sp>
    </p:spTree>
    <p:extLst>
      <p:ext uri="{BB962C8B-B14F-4D97-AF65-F5344CB8AC3E}">
        <p14:creationId xmlns:p14="http://schemas.microsoft.com/office/powerpoint/2010/main" val="646994953"/>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ECA9AF88-F2AC-D844-B19B-484358B4E68D}"/>
              </a:ext>
            </a:extLst>
          </p:cNvPr>
          <p:cNvSpPr>
            <a:spLocks noGrp="1"/>
          </p:cNvSpPr>
          <p:nvPr>
            <p:ph type="pic" sz="quarter" idx="10"/>
          </p:nvPr>
        </p:nvSpPr>
        <p:spPr>
          <a:xfrm>
            <a:off x="0" y="0"/>
            <a:ext cx="4657061" cy="6858000"/>
          </a:xfrm>
          <a:prstGeom prst="rect">
            <a:avLst/>
          </a:prstGeom>
        </p:spPr>
        <p:txBody>
          <a:bodyPr/>
          <a:lstStyle/>
          <a:p>
            <a:endParaRPr lang="ru-RU"/>
          </a:p>
        </p:txBody>
      </p:sp>
    </p:spTree>
    <p:extLst>
      <p:ext uri="{BB962C8B-B14F-4D97-AF65-F5344CB8AC3E}">
        <p14:creationId xmlns:p14="http://schemas.microsoft.com/office/powerpoint/2010/main" val="2268071590"/>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13" name="Рисунок 11">
            <a:extLst>
              <a:ext uri="{FF2B5EF4-FFF2-40B4-BE49-F238E27FC236}">
                <a16:creationId xmlns:a16="http://schemas.microsoft.com/office/drawing/2014/main" id="{9A50BF9E-AAAD-8F44-A0D0-88C48D5497F8}"/>
              </a:ext>
            </a:extLst>
          </p:cNvPr>
          <p:cNvSpPr>
            <a:spLocks noGrp="1"/>
          </p:cNvSpPr>
          <p:nvPr>
            <p:ph type="pic" sz="quarter" idx="11"/>
          </p:nvPr>
        </p:nvSpPr>
        <p:spPr>
          <a:xfrm>
            <a:off x="4899523" y="3724629"/>
            <a:ext cx="2392951" cy="2392951"/>
          </a:xfrm>
          <a:prstGeom prst="roundRect">
            <a:avLst>
              <a:gd name="adj" fmla="val 14890"/>
            </a:avLst>
          </a:prstGeom>
        </p:spPr>
        <p:txBody>
          <a:bodyPr/>
          <a:lstStyle/>
          <a:p>
            <a:endParaRPr lang="ru-RU"/>
          </a:p>
        </p:txBody>
      </p:sp>
      <p:sp>
        <p:nvSpPr>
          <p:cNvPr id="14" name="Рисунок 11">
            <a:extLst>
              <a:ext uri="{FF2B5EF4-FFF2-40B4-BE49-F238E27FC236}">
                <a16:creationId xmlns:a16="http://schemas.microsoft.com/office/drawing/2014/main" id="{6708F6FC-8D4E-A348-A02A-58EC8AD7D8BE}"/>
              </a:ext>
            </a:extLst>
          </p:cNvPr>
          <p:cNvSpPr>
            <a:spLocks noGrp="1"/>
          </p:cNvSpPr>
          <p:nvPr>
            <p:ph type="pic" sz="quarter" idx="12"/>
          </p:nvPr>
        </p:nvSpPr>
        <p:spPr>
          <a:xfrm>
            <a:off x="7890817" y="775867"/>
            <a:ext cx="2392951" cy="2392951"/>
          </a:xfrm>
          <a:prstGeom prst="roundRect">
            <a:avLst>
              <a:gd name="adj" fmla="val 14890"/>
            </a:avLst>
          </a:prstGeom>
        </p:spPr>
        <p:txBody>
          <a:bodyPr/>
          <a:lstStyle/>
          <a:p>
            <a:endParaRPr lang="ru-RU"/>
          </a:p>
        </p:txBody>
      </p:sp>
      <p:sp>
        <p:nvSpPr>
          <p:cNvPr id="17" name="Рисунок 11">
            <a:extLst>
              <a:ext uri="{FF2B5EF4-FFF2-40B4-BE49-F238E27FC236}">
                <a16:creationId xmlns:a16="http://schemas.microsoft.com/office/drawing/2014/main" id="{ADF08487-706C-E24E-8235-6981130D8AC8}"/>
              </a:ext>
            </a:extLst>
          </p:cNvPr>
          <p:cNvSpPr>
            <a:spLocks noGrp="1"/>
          </p:cNvSpPr>
          <p:nvPr>
            <p:ph type="pic" sz="quarter" idx="15"/>
          </p:nvPr>
        </p:nvSpPr>
        <p:spPr>
          <a:xfrm>
            <a:off x="1908229" y="775866"/>
            <a:ext cx="2392951" cy="2392951"/>
          </a:xfrm>
          <a:prstGeom prst="roundRect">
            <a:avLst>
              <a:gd name="adj" fmla="val 14890"/>
            </a:avLst>
          </a:prstGeom>
        </p:spPr>
        <p:txBody>
          <a:bodyPr/>
          <a:lstStyle/>
          <a:p>
            <a:endParaRPr lang="ru-RU"/>
          </a:p>
        </p:txBody>
      </p:sp>
    </p:spTree>
    <p:extLst>
      <p:ext uri="{BB962C8B-B14F-4D97-AF65-F5344CB8AC3E}">
        <p14:creationId xmlns:p14="http://schemas.microsoft.com/office/powerpoint/2010/main" val="3185774157"/>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4C342709-D177-3041-AC44-9CBDC462C492}"/>
              </a:ext>
            </a:extLst>
          </p:cNvPr>
          <p:cNvSpPr>
            <a:spLocks noGrp="1"/>
          </p:cNvSpPr>
          <p:nvPr>
            <p:ph type="pic" sz="quarter" idx="10"/>
          </p:nvPr>
        </p:nvSpPr>
        <p:spPr>
          <a:xfrm>
            <a:off x="0" y="1"/>
            <a:ext cx="12192000" cy="1531087"/>
          </a:xfrm>
          <a:prstGeom prst="rect">
            <a:avLst/>
          </a:prstGeom>
        </p:spPr>
        <p:txBody>
          <a:bodyPr/>
          <a:lstStyle/>
          <a:p>
            <a:endParaRPr lang="ru-RU"/>
          </a:p>
        </p:txBody>
      </p:sp>
    </p:spTree>
    <p:extLst>
      <p:ext uri="{BB962C8B-B14F-4D97-AF65-F5344CB8AC3E}">
        <p14:creationId xmlns:p14="http://schemas.microsoft.com/office/powerpoint/2010/main" val="3153972216"/>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375E59-050D-324F-B65C-0B87E22DEF57}"/>
              </a:ext>
            </a:extLst>
          </p:cNvPr>
          <p:cNvSpPr txBox="1"/>
          <p:nvPr userDrawn="1"/>
        </p:nvSpPr>
        <p:spPr>
          <a:xfrm>
            <a:off x="11323675" y="6400801"/>
            <a:ext cx="754912" cy="246221"/>
          </a:xfrm>
          <a:prstGeom prst="rect">
            <a:avLst/>
          </a:prstGeom>
          <a:noFill/>
        </p:spPr>
        <p:txBody>
          <a:bodyPr wrap="square" rtlCol="0">
            <a:spAutoFit/>
          </a:bodyPr>
          <a:lstStyle/>
          <a:p>
            <a:pPr algn="ctr"/>
            <a:fld id="{9739ACC1-8DCD-3643-ABA5-5BB02C960278}" type="slidenum">
              <a:rPr lang="en-US" sz="1000" baseline="0" smtClean="0">
                <a:latin typeface="Poppins" panose="02000000000000000000" pitchFamily="2" charset="0"/>
                <a:cs typeface="Poppins" panose="02000000000000000000" pitchFamily="2" charset="0"/>
              </a:rPr>
              <a:t>‹#›</a:t>
            </a:fld>
            <a:r>
              <a:rPr lang="en-US" sz="1000" baseline="0" dirty="0">
                <a:latin typeface="Poppins" panose="02000000000000000000" pitchFamily="2" charset="0"/>
                <a:cs typeface="Poppins" panose="02000000000000000000" pitchFamily="2" charset="0"/>
              </a:rPr>
              <a:t> | 70</a:t>
            </a:r>
            <a:endParaRPr lang="ru-RU" sz="1000" baseline="0" dirty="0">
              <a:cs typeface="Poppins" panose="02000000000000000000" pitchFamily="2" charset="0"/>
            </a:endParaRPr>
          </a:p>
        </p:txBody>
      </p:sp>
    </p:spTree>
    <p:extLst>
      <p:ext uri="{BB962C8B-B14F-4D97-AF65-F5344CB8AC3E}">
        <p14:creationId xmlns:p14="http://schemas.microsoft.com/office/powerpoint/2010/main" val="3878381023"/>
      </p:ext>
    </p:extLst>
  </p:cSld>
  <p:clrMap bg1="lt1" tx1="dk1" bg2="lt2" tx2="dk2" accent1="accent1" accent2="accent2" accent3="accent3" accent4="accent4" accent5="accent5" accent6="accent6" hlink="hlink" folHlink="folHlink"/>
  <p:sldLayoutIdLst>
    <p:sldLayoutId id="2147483660" r:id="rId1"/>
    <p:sldLayoutId id="2147483673" r:id="rId2"/>
    <p:sldLayoutId id="2147483649" r:id="rId3"/>
    <p:sldLayoutId id="2147483650" r:id="rId4"/>
    <p:sldLayoutId id="2147483661" r:id="rId5"/>
    <p:sldLayoutId id="2147483651" r:id="rId6"/>
    <p:sldLayoutId id="2147483652" r:id="rId7"/>
    <p:sldLayoutId id="2147483653" r:id="rId8"/>
    <p:sldLayoutId id="2147483654" r:id="rId9"/>
    <p:sldLayoutId id="2147483662" r:id="rId10"/>
    <p:sldLayoutId id="2147483655" r:id="rId11"/>
    <p:sldLayoutId id="2147483656" r:id="rId12"/>
    <p:sldLayoutId id="2147483657" r:id="rId13"/>
    <p:sldLayoutId id="2147483658" r:id="rId14"/>
    <p:sldLayoutId id="2147483659"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4" r:id="rId26"/>
    <p:sldLayoutId id="2147483675" r:id="rId27"/>
    <p:sldLayoutId id="2147483676" r:id="rId28"/>
    <p:sldLayoutId id="2147483678" r:id="rId29"/>
    <p:sldLayoutId id="2147483677" r:id="rId30"/>
    <p:sldLayoutId id="2147483680" r:id="rId31"/>
    <p:sldLayoutId id="2147483681" r:id="rId32"/>
    <p:sldLayoutId id="2147483682" r:id="rId33"/>
    <p:sldLayoutId id="2147483679"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licenta4me.ro/servicii-preturi/" TargetMode="Externa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hyperlink" Target="https://licenta4me.ro/servicii-preturi/"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525437F-159D-674D-8138-AC541A574F7F}"/>
              </a:ext>
            </a:extLst>
          </p:cNvPr>
          <p:cNvSpPr txBox="1"/>
          <p:nvPr/>
        </p:nvSpPr>
        <p:spPr>
          <a:xfrm>
            <a:off x="2373852" y="3047201"/>
            <a:ext cx="7444292"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Licenta4me.ro</a:t>
            </a:r>
            <a:endParaRPr lang="ru-RU" sz="6600" dirty="0">
              <a:cs typeface="Poppins Medium" panose="02000000000000000000" pitchFamily="2" charset="0"/>
            </a:endParaRPr>
          </a:p>
        </p:txBody>
      </p:sp>
      <p:sp>
        <p:nvSpPr>
          <p:cNvPr id="18" name="TextBox 17">
            <a:extLst>
              <a:ext uri="{FF2B5EF4-FFF2-40B4-BE49-F238E27FC236}">
                <a16:creationId xmlns:a16="http://schemas.microsoft.com/office/drawing/2014/main" id="{894F35BA-F785-9E49-9C61-464A1201FA5F}"/>
              </a:ext>
            </a:extLst>
          </p:cNvPr>
          <p:cNvSpPr txBox="1"/>
          <p:nvPr/>
        </p:nvSpPr>
        <p:spPr>
          <a:xfrm>
            <a:off x="5015740" y="2701116"/>
            <a:ext cx="2160519" cy="461665"/>
          </a:xfrm>
          <a:prstGeom prst="rect">
            <a:avLst/>
          </a:prstGeom>
          <a:noFill/>
        </p:spPr>
        <p:txBody>
          <a:bodyPr wrap="square" rtlCol="0">
            <a:spAutoFit/>
          </a:bodyPr>
          <a:lstStyle/>
          <a:p>
            <a:pPr algn="ctr"/>
            <a:r>
              <a:rPr lang="en-US" sz="2400" dirty="0">
                <a:latin typeface="Poppins Light" panose="02000000000000000000" pitchFamily="2" charset="0"/>
                <a:cs typeface="Poppins Light" panose="02000000000000000000" pitchFamily="2" charset="0"/>
              </a:rPr>
              <a:t>presentation</a:t>
            </a:r>
            <a:endParaRPr lang="ru-RU" sz="2400" dirty="0">
              <a:cs typeface="Poppins Light" panose="02000000000000000000" pitchFamily="2" charset="0"/>
            </a:endParaRPr>
          </a:p>
        </p:txBody>
      </p:sp>
      <p:sp>
        <p:nvSpPr>
          <p:cNvPr id="10" name="Picture Placeholder 9">
            <a:extLst>
              <a:ext uri="{FF2B5EF4-FFF2-40B4-BE49-F238E27FC236}">
                <a16:creationId xmlns:a16="http://schemas.microsoft.com/office/drawing/2014/main" id="{AE045406-387B-A541-BC34-3A7F5048B794}"/>
              </a:ext>
            </a:extLst>
          </p:cNvPr>
          <p:cNvSpPr>
            <a:spLocks noGrp="1"/>
          </p:cNvSpPr>
          <p:nvPr>
            <p:ph type="pic" sz="quarter" idx="10"/>
          </p:nvPr>
        </p:nvSpPr>
        <p:spPr/>
        <p:txBody>
          <a:bodyPr/>
          <a:lstStyle/>
          <a:p>
            <a:endParaRPr lang="en-RO"/>
          </a:p>
        </p:txBody>
      </p:sp>
    </p:spTree>
    <p:extLst>
      <p:ext uri="{BB962C8B-B14F-4D97-AF65-F5344CB8AC3E}">
        <p14:creationId xmlns:p14="http://schemas.microsoft.com/office/powerpoint/2010/main" val="15590428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a:extLst>
              <a:ext uri="{FF2B5EF4-FFF2-40B4-BE49-F238E27FC236}">
                <a16:creationId xmlns:a16="http://schemas.microsoft.com/office/drawing/2014/main" id="{42B2D077-8892-E243-AE2F-CF66C841BC22}"/>
              </a:ext>
            </a:extLst>
          </p:cNvPr>
          <p:cNvSpPr/>
          <p:nvPr/>
        </p:nvSpPr>
        <p:spPr>
          <a:xfrm>
            <a:off x="9179249" y="3115339"/>
            <a:ext cx="2392951" cy="2392951"/>
          </a:xfrm>
          <a:prstGeom prst="roundRect">
            <a:avLst>
              <a:gd name="adj" fmla="val 15507"/>
            </a:avLst>
          </a:prstGeom>
          <a:solidFill>
            <a:schemeClr val="bg1"/>
          </a:solidFill>
          <a:ln>
            <a:noFill/>
          </a:ln>
          <a:effectLst>
            <a:outerShdw blurRad="2667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Скругленный прямоугольник 19">
            <a:extLst>
              <a:ext uri="{FF2B5EF4-FFF2-40B4-BE49-F238E27FC236}">
                <a16:creationId xmlns:a16="http://schemas.microsoft.com/office/drawing/2014/main" id="{D4770FD6-9C51-BD4F-9B08-9EED4F9A9E29}"/>
              </a:ext>
            </a:extLst>
          </p:cNvPr>
          <p:cNvSpPr/>
          <p:nvPr/>
        </p:nvSpPr>
        <p:spPr>
          <a:xfrm>
            <a:off x="6330555" y="3115339"/>
            <a:ext cx="2392951" cy="2392951"/>
          </a:xfrm>
          <a:prstGeom prst="roundRect">
            <a:avLst>
              <a:gd name="adj" fmla="val 15507"/>
            </a:avLst>
          </a:prstGeom>
          <a:solidFill>
            <a:schemeClr val="bg1"/>
          </a:solidFill>
          <a:ln>
            <a:noFill/>
          </a:ln>
          <a:effectLst>
            <a:outerShdw blurRad="2667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Скругленный прямоугольник 17">
            <a:extLst>
              <a:ext uri="{FF2B5EF4-FFF2-40B4-BE49-F238E27FC236}">
                <a16:creationId xmlns:a16="http://schemas.microsoft.com/office/drawing/2014/main" id="{FC551E7B-87FA-E74E-8F43-2B2998C18B4B}"/>
              </a:ext>
            </a:extLst>
          </p:cNvPr>
          <p:cNvSpPr/>
          <p:nvPr/>
        </p:nvSpPr>
        <p:spPr>
          <a:xfrm>
            <a:off x="633165" y="3115339"/>
            <a:ext cx="2392951" cy="2392951"/>
          </a:xfrm>
          <a:prstGeom prst="roundRect">
            <a:avLst>
              <a:gd name="adj" fmla="val 15507"/>
            </a:avLst>
          </a:prstGeom>
          <a:solidFill>
            <a:schemeClr val="bg1"/>
          </a:solidFill>
          <a:ln>
            <a:noFill/>
          </a:ln>
          <a:effectLst>
            <a:outerShdw blurRad="2667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Скругленный прямоугольник 14">
            <a:extLst>
              <a:ext uri="{FF2B5EF4-FFF2-40B4-BE49-F238E27FC236}">
                <a16:creationId xmlns:a16="http://schemas.microsoft.com/office/drawing/2014/main" id="{C8509369-F2D4-6D4B-ACBE-D0AC6BC7B965}"/>
              </a:ext>
            </a:extLst>
          </p:cNvPr>
          <p:cNvSpPr/>
          <p:nvPr/>
        </p:nvSpPr>
        <p:spPr>
          <a:xfrm>
            <a:off x="3481861" y="3115339"/>
            <a:ext cx="2392951" cy="2392951"/>
          </a:xfrm>
          <a:prstGeom prst="roundRect">
            <a:avLst>
              <a:gd name="adj" fmla="val 15507"/>
            </a:avLst>
          </a:prstGeom>
          <a:solidFill>
            <a:srgbClr val="2CA2CC"/>
          </a:solidFill>
          <a:ln>
            <a:noFill/>
          </a:ln>
          <a:effectLst>
            <a:outerShdw blurRad="2667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a:extLst>
              <a:ext uri="{FF2B5EF4-FFF2-40B4-BE49-F238E27FC236}">
                <a16:creationId xmlns:a16="http://schemas.microsoft.com/office/drawing/2014/main" id="{451ABEF7-1515-2C42-8F4B-23D51F197E41}"/>
              </a:ext>
            </a:extLst>
          </p:cNvPr>
          <p:cNvSpPr txBox="1"/>
          <p:nvPr/>
        </p:nvSpPr>
        <p:spPr>
          <a:xfrm>
            <a:off x="2673034" y="1385154"/>
            <a:ext cx="6845931"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Licenta4me.ro</a:t>
            </a:r>
            <a:endParaRPr lang="ru-RU" sz="6600" dirty="0">
              <a:cs typeface="Poppins Medium" panose="02000000000000000000" pitchFamily="2" charset="0"/>
            </a:endParaRPr>
          </a:p>
        </p:txBody>
      </p:sp>
      <p:sp>
        <p:nvSpPr>
          <p:cNvPr id="4" name="TextBox 3">
            <a:extLst>
              <a:ext uri="{FF2B5EF4-FFF2-40B4-BE49-F238E27FC236}">
                <a16:creationId xmlns:a16="http://schemas.microsoft.com/office/drawing/2014/main" id="{58AB7C6D-A5C5-234D-823F-D6FCAA400CEC}"/>
              </a:ext>
            </a:extLst>
          </p:cNvPr>
          <p:cNvSpPr txBox="1"/>
          <p:nvPr/>
        </p:nvSpPr>
        <p:spPr>
          <a:xfrm>
            <a:off x="4632259" y="933914"/>
            <a:ext cx="2927482" cy="461665"/>
          </a:xfrm>
          <a:prstGeom prst="rect">
            <a:avLst/>
          </a:prstGeom>
          <a:noFill/>
        </p:spPr>
        <p:txBody>
          <a:bodyPr wrap="square" rtlCol="0">
            <a:spAutoFit/>
          </a:bodyPr>
          <a:lstStyle/>
          <a:p>
            <a:pPr algn="ctr"/>
            <a:r>
              <a:rPr lang="en-US" sz="2400" dirty="0">
                <a:latin typeface="Poppins Light" panose="02000000000000000000" pitchFamily="2" charset="0"/>
                <a:cs typeface="Poppins Light" panose="02000000000000000000" pitchFamily="2" charset="0"/>
              </a:rPr>
              <a:t>agenda company </a:t>
            </a:r>
            <a:endParaRPr lang="ru-RU" sz="2400" dirty="0">
              <a:cs typeface="Poppins Light" panose="02000000000000000000" pitchFamily="2" charset="0"/>
            </a:endParaRPr>
          </a:p>
        </p:txBody>
      </p:sp>
      <p:sp>
        <p:nvSpPr>
          <p:cNvPr id="5" name="Прямоугольник 4">
            <a:extLst>
              <a:ext uri="{FF2B5EF4-FFF2-40B4-BE49-F238E27FC236}">
                <a16:creationId xmlns:a16="http://schemas.microsoft.com/office/drawing/2014/main" id="{4443F3DE-0D20-334C-97B0-9A809BB8B6C8}"/>
              </a:ext>
            </a:extLst>
          </p:cNvPr>
          <p:cNvSpPr/>
          <p:nvPr/>
        </p:nvSpPr>
        <p:spPr>
          <a:xfrm>
            <a:off x="7226971" y="3211042"/>
            <a:ext cx="595035"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6" name="Прямоугольник 5">
            <a:extLst>
              <a:ext uri="{FF2B5EF4-FFF2-40B4-BE49-F238E27FC236}">
                <a16:creationId xmlns:a16="http://schemas.microsoft.com/office/drawing/2014/main" id="{18638BE3-6A7D-AA49-B85E-1E0AD2C285CE}"/>
              </a:ext>
            </a:extLst>
          </p:cNvPr>
          <p:cNvSpPr/>
          <p:nvPr/>
        </p:nvSpPr>
        <p:spPr>
          <a:xfrm>
            <a:off x="4430168" y="3211041"/>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7" name="Прямоугольник 6">
            <a:extLst>
              <a:ext uri="{FF2B5EF4-FFF2-40B4-BE49-F238E27FC236}">
                <a16:creationId xmlns:a16="http://schemas.microsoft.com/office/drawing/2014/main" id="{7586A887-1413-814F-B282-3A9E2337DAAD}"/>
              </a:ext>
            </a:extLst>
          </p:cNvPr>
          <p:cNvSpPr/>
          <p:nvPr/>
        </p:nvSpPr>
        <p:spPr>
          <a:xfrm>
            <a:off x="1590845" y="3211042"/>
            <a:ext cx="492443"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8" name="TextBox 7">
            <a:extLst>
              <a:ext uri="{FF2B5EF4-FFF2-40B4-BE49-F238E27FC236}">
                <a16:creationId xmlns:a16="http://schemas.microsoft.com/office/drawing/2014/main" id="{AAAD9025-DCB3-0944-B26C-CCA3BF0E23C8}"/>
              </a:ext>
            </a:extLst>
          </p:cNvPr>
          <p:cNvSpPr txBox="1"/>
          <p:nvPr/>
        </p:nvSpPr>
        <p:spPr>
          <a:xfrm>
            <a:off x="752243" y="4189532"/>
            <a:ext cx="2154797" cy="110799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a:t>
            </a:r>
            <a:endParaRPr lang="ru-RU" sz="1100" dirty="0">
              <a:cs typeface="Poppins" panose="02000000000000000000" pitchFamily="2" charset="0"/>
            </a:endParaRPr>
          </a:p>
        </p:txBody>
      </p:sp>
      <p:sp>
        <p:nvSpPr>
          <p:cNvPr id="9" name="TextBox 8">
            <a:extLst>
              <a:ext uri="{FF2B5EF4-FFF2-40B4-BE49-F238E27FC236}">
                <a16:creationId xmlns:a16="http://schemas.microsoft.com/office/drawing/2014/main" id="{A112FD55-7299-F841-8A51-D668D76FA78C}"/>
              </a:ext>
            </a:extLst>
          </p:cNvPr>
          <p:cNvSpPr txBox="1"/>
          <p:nvPr/>
        </p:nvSpPr>
        <p:spPr>
          <a:xfrm>
            <a:off x="977658" y="3843283"/>
            <a:ext cx="1718814"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SEO your websites</a:t>
            </a:r>
            <a:endParaRPr lang="ru-RU" sz="1200" dirty="0">
              <a:cs typeface="Poppins" panose="02000000000000000000" pitchFamily="2" charset="0"/>
            </a:endParaRPr>
          </a:p>
        </p:txBody>
      </p:sp>
      <p:sp>
        <p:nvSpPr>
          <p:cNvPr id="10" name="TextBox 9">
            <a:extLst>
              <a:ext uri="{FF2B5EF4-FFF2-40B4-BE49-F238E27FC236}">
                <a16:creationId xmlns:a16="http://schemas.microsoft.com/office/drawing/2014/main" id="{63402154-2907-0746-8DA5-405CF587F89B}"/>
              </a:ext>
            </a:extLst>
          </p:cNvPr>
          <p:cNvSpPr txBox="1"/>
          <p:nvPr/>
        </p:nvSpPr>
        <p:spPr>
          <a:xfrm>
            <a:off x="3701794" y="3843283"/>
            <a:ext cx="1949193"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Multipurpose projects</a:t>
            </a:r>
            <a:endParaRPr lang="ru-RU" sz="1200" dirty="0">
              <a:solidFill>
                <a:schemeClr val="bg1"/>
              </a:solidFill>
              <a:cs typeface="Poppins" panose="02000000000000000000" pitchFamily="2" charset="0"/>
            </a:endParaRPr>
          </a:p>
        </p:txBody>
      </p:sp>
      <p:sp>
        <p:nvSpPr>
          <p:cNvPr id="13" name="TextBox 12">
            <a:extLst>
              <a:ext uri="{FF2B5EF4-FFF2-40B4-BE49-F238E27FC236}">
                <a16:creationId xmlns:a16="http://schemas.microsoft.com/office/drawing/2014/main" id="{0D8A5519-1A71-5D46-A2AE-5DFFA570D924}"/>
              </a:ext>
            </a:extLst>
          </p:cNvPr>
          <p:cNvSpPr txBox="1"/>
          <p:nvPr/>
        </p:nvSpPr>
        <p:spPr>
          <a:xfrm>
            <a:off x="6513613" y="3831741"/>
            <a:ext cx="2021747"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Development websites</a:t>
            </a:r>
            <a:endParaRPr lang="ru-RU" sz="1200" dirty="0">
              <a:cs typeface="Poppins" panose="02000000000000000000" pitchFamily="2" charset="0"/>
            </a:endParaRPr>
          </a:p>
        </p:txBody>
      </p:sp>
      <p:sp>
        <p:nvSpPr>
          <p:cNvPr id="17" name="Прямоугольник 16">
            <a:extLst>
              <a:ext uri="{FF2B5EF4-FFF2-40B4-BE49-F238E27FC236}">
                <a16:creationId xmlns:a16="http://schemas.microsoft.com/office/drawing/2014/main" id="{DF5AF2B0-3FEE-C24A-9B98-AD83F177E04C}"/>
              </a:ext>
            </a:extLst>
          </p:cNvPr>
          <p:cNvSpPr/>
          <p:nvPr/>
        </p:nvSpPr>
        <p:spPr>
          <a:xfrm>
            <a:off x="10105803" y="3211041"/>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9" name="TextBox 18">
            <a:extLst>
              <a:ext uri="{FF2B5EF4-FFF2-40B4-BE49-F238E27FC236}">
                <a16:creationId xmlns:a16="http://schemas.microsoft.com/office/drawing/2014/main" id="{53324EA8-8785-1B44-BC11-223BB76C98EA}"/>
              </a:ext>
            </a:extLst>
          </p:cNvPr>
          <p:cNvSpPr txBox="1"/>
          <p:nvPr/>
        </p:nvSpPr>
        <p:spPr>
          <a:xfrm>
            <a:off x="9449465" y="3845797"/>
            <a:ext cx="1870280"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High quality pictures</a:t>
            </a:r>
            <a:endParaRPr lang="ru-RU" sz="1200" dirty="0">
              <a:cs typeface="Poppins" panose="02000000000000000000" pitchFamily="2" charset="0"/>
            </a:endParaRPr>
          </a:p>
        </p:txBody>
      </p:sp>
      <p:sp>
        <p:nvSpPr>
          <p:cNvPr id="21" name="TextBox 20">
            <a:extLst>
              <a:ext uri="{FF2B5EF4-FFF2-40B4-BE49-F238E27FC236}">
                <a16:creationId xmlns:a16="http://schemas.microsoft.com/office/drawing/2014/main" id="{447D2DD9-311D-C84F-AB26-8A37BF064A1F}"/>
              </a:ext>
            </a:extLst>
          </p:cNvPr>
          <p:cNvSpPr txBox="1"/>
          <p:nvPr/>
        </p:nvSpPr>
        <p:spPr>
          <a:xfrm>
            <a:off x="3598988" y="4192046"/>
            <a:ext cx="2154797" cy="1107996"/>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Expound great this the a which is produces.</a:t>
            </a:r>
            <a:endParaRPr lang="ru-RU" sz="1100" dirty="0">
              <a:solidFill>
                <a:schemeClr val="bg1"/>
              </a:solidFill>
              <a:cs typeface="Poppins" panose="02000000000000000000" pitchFamily="2" charset="0"/>
            </a:endParaRPr>
          </a:p>
        </p:txBody>
      </p:sp>
      <p:sp>
        <p:nvSpPr>
          <p:cNvPr id="22" name="TextBox 21">
            <a:extLst>
              <a:ext uri="{FF2B5EF4-FFF2-40B4-BE49-F238E27FC236}">
                <a16:creationId xmlns:a16="http://schemas.microsoft.com/office/drawing/2014/main" id="{423C8F9C-B936-764D-A737-087B9981AFED}"/>
              </a:ext>
            </a:extLst>
          </p:cNvPr>
          <p:cNvSpPr txBox="1"/>
          <p:nvPr/>
        </p:nvSpPr>
        <p:spPr>
          <a:xfrm>
            <a:off x="6447086" y="4186382"/>
            <a:ext cx="2154797" cy="110799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a:t>
            </a:r>
            <a:endParaRPr lang="ru-RU" sz="1100" dirty="0">
              <a:cs typeface="Poppins" panose="02000000000000000000" pitchFamily="2" charset="0"/>
            </a:endParaRPr>
          </a:p>
        </p:txBody>
      </p:sp>
      <p:sp>
        <p:nvSpPr>
          <p:cNvPr id="23" name="TextBox 22">
            <a:extLst>
              <a:ext uri="{FF2B5EF4-FFF2-40B4-BE49-F238E27FC236}">
                <a16:creationId xmlns:a16="http://schemas.microsoft.com/office/drawing/2014/main" id="{33CB1DB4-143B-434A-AB56-9EF59EAD1418}"/>
              </a:ext>
            </a:extLst>
          </p:cNvPr>
          <p:cNvSpPr txBox="1"/>
          <p:nvPr/>
        </p:nvSpPr>
        <p:spPr>
          <a:xfrm>
            <a:off x="9307206" y="4186382"/>
            <a:ext cx="2154797" cy="110799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a:t>
            </a:r>
            <a:endParaRPr lang="ru-RU" sz="1100" dirty="0">
              <a:cs typeface="Poppins" panose="02000000000000000000" pitchFamily="2" charset="0"/>
            </a:endParaRPr>
          </a:p>
        </p:txBody>
      </p:sp>
    </p:spTree>
    <p:extLst>
      <p:ext uri="{BB962C8B-B14F-4D97-AF65-F5344CB8AC3E}">
        <p14:creationId xmlns:p14="http://schemas.microsoft.com/office/powerpoint/2010/main" val="23074375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ppt_x"/>
                                          </p:val>
                                        </p:tav>
                                        <p:tav tm="100000">
                                          <p:val>
                                            <p:strVal val="#ppt_x"/>
                                          </p:val>
                                        </p:tav>
                                      </p:tavLst>
                                    </p:anim>
                                    <p:anim calcmode="lin" valueType="num">
                                      <p:cBhvr additive="base">
                                        <p:cTn id="78" dur="500" fill="hold"/>
                                        <p:tgtEl>
                                          <p:spTgt spid="1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0" grpId="0" animBg="1"/>
      <p:bldP spid="18" grpId="0" animBg="1"/>
      <p:bldP spid="15" grpId="0" animBg="1"/>
      <p:bldP spid="3" grpId="0"/>
      <p:bldP spid="4" grpId="0"/>
      <p:bldP spid="5" grpId="0"/>
      <p:bldP spid="6" grpId="0"/>
      <p:bldP spid="7" grpId="0"/>
      <p:bldP spid="8" grpId="0"/>
      <p:bldP spid="9" grpId="0"/>
      <p:bldP spid="10" grpId="0"/>
      <p:bldP spid="13" grpId="0"/>
      <p:bldP spid="17" grpId="0"/>
      <p:bldP spid="19"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кругленный прямоугольник 11">
            <a:extLst>
              <a:ext uri="{FF2B5EF4-FFF2-40B4-BE49-F238E27FC236}">
                <a16:creationId xmlns:a16="http://schemas.microsoft.com/office/drawing/2014/main" id="{AE103442-09A1-424C-A59B-D35C5AEF8CCA}"/>
              </a:ext>
            </a:extLst>
          </p:cNvPr>
          <p:cNvSpPr/>
          <p:nvPr/>
        </p:nvSpPr>
        <p:spPr>
          <a:xfrm>
            <a:off x="1908229" y="3724628"/>
            <a:ext cx="2392951" cy="2392951"/>
          </a:xfrm>
          <a:prstGeom prst="roundRect">
            <a:avLst>
              <a:gd name="adj" fmla="val 15507"/>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Скругленный прямоугольник 12">
            <a:extLst>
              <a:ext uri="{FF2B5EF4-FFF2-40B4-BE49-F238E27FC236}">
                <a16:creationId xmlns:a16="http://schemas.microsoft.com/office/drawing/2014/main" id="{3DE69C74-CC37-5C48-A0B5-5E39E3FCF293}"/>
              </a:ext>
            </a:extLst>
          </p:cNvPr>
          <p:cNvSpPr/>
          <p:nvPr/>
        </p:nvSpPr>
        <p:spPr>
          <a:xfrm>
            <a:off x="4899524" y="775866"/>
            <a:ext cx="2392951" cy="2392951"/>
          </a:xfrm>
          <a:prstGeom prst="roundRect">
            <a:avLst>
              <a:gd name="adj" fmla="val 15507"/>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Скругленный прямоугольник 13">
            <a:extLst>
              <a:ext uri="{FF2B5EF4-FFF2-40B4-BE49-F238E27FC236}">
                <a16:creationId xmlns:a16="http://schemas.microsoft.com/office/drawing/2014/main" id="{C14B1B13-6DA7-5A4C-AC83-E29C637234F7}"/>
              </a:ext>
            </a:extLst>
          </p:cNvPr>
          <p:cNvSpPr/>
          <p:nvPr/>
        </p:nvSpPr>
        <p:spPr>
          <a:xfrm>
            <a:off x="7890816" y="3724627"/>
            <a:ext cx="2392951" cy="2392951"/>
          </a:xfrm>
          <a:prstGeom prst="roundRect">
            <a:avLst>
              <a:gd name="adj" fmla="val 15507"/>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a:extLst>
              <a:ext uri="{FF2B5EF4-FFF2-40B4-BE49-F238E27FC236}">
                <a16:creationId xmlns:a16="http://schemas.microsoft.com/office/drawing/2014/main" id="{42E5ADF2-FDDD-D142-83E1-E5B992301850}"/>
              </a:ext>
            </a:extLst>
          </p:cNvPr>
          <p:cNvSpPr/>
          <p:nvPr/>
        </p:nvSpPr>
        <p:spPr>
          <a:xfrm>
            <a:off x="5849781" y="933159"/>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0" name="TextBox 19">
            <a:extLst>
              <a:ext uri="{FF2B5EF4-FFF2-40B4-BE49-F238E27FC236}">
                <a16:creationId xmlns:a16="http://schemas.microsoft.com/office/drawing/2014/main" id="{0483C538-2B5C-FC42-B1C0-6A2846E45EE5}"/>
              </a:ext>
            </a:extLst>
          </p:cNvPr>
          <p:cNvSpPr txBox="1"/>
          <p:nvPr/>
        </p:nvSpPr>
        <p:spPr>
          <a:xfrm>
            <a:off x="5121407" y="1565401"/>
            <a:ext cx="1949193"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Multipurpose projects</a:t>
            </a:r>
            <a:endParaRPr lang="ru-RU" sz="1200" dirty="0">
              <a:solidFill>
                <a:schemeClr val="bg1"/>
              </a:solidFill>
              <a:cs typeface="Poppins" panose="02000000000000000000" pitchFamily="2" charset="0"/>
            </a:endParaRPr>
          </a:p>
        </p:txBody>
      </p:sp>
      <p:sp>
        <p:nvSpPr>
          <p:cNvPr id="21" name="TextBox 20">
            <a:extLst>
              <a:ext uri="{FF2B5EF4-FFF2-40B4-BE49-F238E27FC236}">
                <a16:creationId xmlns:a16="http://schemas.microsoft.com/office/drawing/2014/main" id="{9EE08213-5AD6-B84E-B96D-398BA691FE92}"/>
              </a:ext>
            </a:extLst>
          </p:cNvPr>
          <p:cNvSpPr txBox="1"/>
          <p:nvPr/>
        </p:nvSpPr>
        <p:spPr>
          <a:xfrm>
            <a:off x="5018601" y="1914164"/>
            <a:ext cx="2154797" cy="1107996"/>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Expound great this the a which is produces.</a:t>
            </a:r>
            <a:endParaRPr lang="ru-RU" sz="1100" dirty="0">
              <a:solidFill>
                <a:schemeClr val="bg1"/>
              </a:solidFill>
              <a:cs typeface="Poppins" panose="02000000000000000000" pitchFamily="2" charset="0"/>
            </a:endParaRPr>
          </a:p>
        </p:txBody>
      </p:sp>
      <p:sp>
        <p:nvSpPr>
          <p:cNvPr id="27" name="Прямоугольник 26">
            <a:extLst>
              <a:ext uri="{FF2B5EF4-FFF2-40B4-BE49-F238E27FC236}">
                <a16:creationId xmlns:a16="http://schemas.microsoft.com/office/drawing/2014/main" id="{564B3BEE-CDA4-534D-856D-6C601A3A7EE5}"/>
              </a:ext>
            </a:extLst>
          </p:cNvPr>
          <p:cNvSpPr/>
          <p:nvPr/>
        </p:nvSpPr>
        <p:spPr>
          <a:xfrm>
            <a:off x="2825904" y="3870260"/>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8" name="TextBox 27">
            <a:extLst>
              <a:ext uri="{FF2B5EF4-FFF2-40B4-BE49-F238E27FC236}">
                <a16:creationId xmlns:a16="http://schemas.microsoft.com/office/drawing/2014/main" id="{69D44D4C-B3AD-E642-8ECA-E2EDA9722CA0}"/>
              </a:ext>
            </a:extLst>
          </p:cNvPr>
          <p:cNvSpPr txBox="1"/>
          <p:nvPr/>
        </p:nvSpPr>
        <p:spPr>
          <a:xfrm>
            <a:off x="2169566" y="4505016"/>
            <a:ext cx="1870280"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High quality pictures</a:t>
            </a:r>
            <a:endParaRPr lang="ru-RU" sz="1200" dirty="0">
              <a:solidFill>
                <a:schemeClr val="bg1"/>
              </a:solidFill>
              <a:cs typeface="Poppins" panose="02000000000000000000" pitchFamily="2" charset="0"/>
            </a:endParaRPr>
          </a:p>
        </p:txBody>
      </p:sp>
      <p:sp>
        <p:nvSpPr>
          <p:cNvPr id="29" name="TextBox 28">
            <a:extLst>
              <a:ext uri="{FF2B5EF4-FFF2-40B4-BE49-F238E27FC236}">
                <a16:creationId xmlns:a16="http://schemas.microsoft.com/office/drawing/2014/main" id="{C6F90BEA-0A7B-8A4B-B1BD-12C492D883CB}"/>
              </a:ext>
            </a:extLst>
          </p:cNvPr>
          <p:cNvSpPr txBox="1"/>
          <p:nvPr/>
        </p:nvSpPr>
        <p:spPr>
          <a:xfrm>
            <a:off x="2027307" y="4845601"/>
            <a:ext cx="2154797" cy="1107996"/>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Expound great this the a which is produces.</a:t>
            </a:r>
            <a:endParaRPr lang="ru-RU" sz="1100" dirty="0">
              <a:solidFill>
                <a:schemeClr val="bg1"/>
              </a:solidFill>
              <a:cs typeface="Poppins" panose="02000000000000000000" pitchFamily="2" charset="0"/>
            </a:endParaRPr>
          </a:p>
        </p:txBody>
      </p:sp>
      <p:sp>
        <p:nvSpPr>
          <p:cNvPr id="36" name="Прямоугольник 35">
            <a:extLst>
              <a:ext uri="{FF2B5EF4-FFF2-40B4-BE49-F238E27FC236}">
                <a16:creationId xmlns:a16="http://schemas.microsoft.com/office/drawing/2014/main" id="{68EAB3DD-B78C-4247-A0C0-756B76DCA8DF}"/>
              </a:ext>
            </a:extLst>
          </p:cNvPr>
          <p:cNvSpPr/>
          <p:nvPr/>
        </p:nvSpPr>
        <p:spPr>
          <a:xfrm>
            <a:off x="8784138" y="3870260"/>
            <a:ext cx="595035"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37" name="TextBox 36">
            <a:extLst>
              <a:ext uri="{FF2B5EF4-FFF2-40B4-BE49-F238E27FC236}">
                <a16:creationId xmlns:a16="http://schemas.microsoft.com/office/drawing/2014/main" id="{DD1E9A65-E08E-2848-9B60-E5528F8F0D86}"/>
              </a:ext>
            </a:extLst>
          </p:cNvPr>
          <p:cNvSpPr txBox="1"/>
          <p:nvPr/>
        </p:nvSpPr>
        <p:spPr>
          <a:xfrm>
            <a:off x="8070780" y="4490959"/>
            <a:ext cx="2021747"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Development websites</a:t>
            </a:r>
            <a:endParaRPr lang="ru-RU" sz="1200" dirty="0">
              <a:solidFill>
                <a:schemeClr val="bg1"/>
              </a:solidFill>
              <a:cs typeface="Poppins" panose="02000000000000000000" pitchFamily="2" charset="0"/>
            </a:endParaRPr>
          </a:p>
        </p:txBody>
      </p:sp>
      <p:sp>
        <p:nvSpPr>
          <p:cNvPr id="38" name="TextBox 37">
            <a:extLst>
              <a:ext uri="{FF2B5EF4-FFF2-40B4-BE49-F238E27FC236}">
                <a16:creationId xmlns:a16="http://schemas.microsoft.com/office/drawing/2014/main" id="{FC53A469-198B-274F-8F8E-997BAE1EE72C}"/>
              </a:ext>
            </a:extLst>
          </p:cNvPr>
          <p:cNvSpPr txBox="1"/>
          <p:nvPr/>
        </p:nvSpPr>
        <p:spPr>
          <a:xfrm>
            <a:off x="8004253" y="4845600"/>
            <a:ext cx="2154797" cy="1107996"/>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Expound great this the a which is produces.</a:t>
            </a:r>
            <a:endParaRPr lang="ru-RU" sz="1100" dirty="0">
              <a:solidFill>
                <a:schemeClr val="bg1"/>
              </a:solidFill>
              <a:cs typeface="Poppins" panose="02000000000000000000" pitchFamily="2" charset="0"/>
            </a:endParaRPr>
          </a:p>
        </p:txBody>
      </p:sp>
      <p:sp>
        <p:nvSpPr>
          <p:cNvPr id="3" name="Рисунок 2">
            <a:extLst>
              <a:ext uri="{FF2B5EF4-FFF2-40B4-BE49-F238E27FC236}">
                <a16:creationId xmlns:a16="http://schemas.microsoft.com/office/drawing/2014/main" id="{60DC7916-42C1-0245-9EA9-13B5F2CDBB79}"/>
              </a:ext>
            </a:extLst>
          </p:cNvPr>
          <p:cNvSpPr>
            <a:spLocks noGrp="1"/>
          </p:cNvSpPr>
          <p:nvPr>
            <p:ph type="pic" sz="quarter" idx="15"/>
          </p:nvPr>
        </p:nvSpPr>
        <p:spPr>
          <a:solidFill>
            <a:schemeClr val="tx2">
              <a:lumMod val="20000"/>
              <a:lumOff val="80000"/>
            </a:schemeClr>
          </a:solidFill>
        </p:spPr>
        <p:txBody>
          <a:bodyPr/>
          <a:lstStyle/>
          <a:p>
            <a:endParaRPr lang="en-RO"/>
          </a:p>
        </p:txBody>
      </p:sp>
      <p:sp>
        <p:nvSpPr>
          <p:cNvPr id="5" name="Рисунок 4">
            <a:extLst>
              <a:ext uri="{FF2B5EF4-FFF2-40B4-BE49-F238E27FC236}">
                <a16:creationId xmlns:a16="http://schemas.microsoft.com/office/drawing/2014/main" id="{21D7484C-CF08-7F43-9CCD-4739871E1F10}"/>
              </a:ext>
            </a:extLst>
          </p:cNvPr>
          <p:cNvSpPr>
            <a:spLocks noGrp="1"/>
          </p:cNvSpPr>
          <p:nvPr>
            <p:ph type="pic" sz="quarter" idx="11"/>
          </p:nvPr>
        </p:nvSpPr>
        <p:spPr>
          <a:solidFill>
            <a:schemeClr val="tx2">
              <a:lumMod val="20000"/>
              <a:lumOff val="80000"/>
            </a:schemeClr>
          </a:solidFill>
        </p:spPr>
        <p:txBody>
          <a:bodyPr/>
          <a:lstStyle/>
          <a:p>
            <a:endParaRPr lang="en-RO"/>
          </a:p>
        </p:txBody>
      </p:sp>
      <p:sp>
        <p:nvSpPr>
          <p:cNvPr id="8" name="Рисунок 7">
            <a:extLst>
              <a:ext uri="{FF2B5EF4-FFF2-40B4-BE49-F238E27FC236}">
                <a16:creationId xmlns:a16="http://schemas.microsoft.com/office/drawing/2014/main" id="{08AD4AE0-0A08-3C4F-913A-19608E04BAB0}"/>
              </a:ext>
            </a:extLst>
          </p:cNvPr>
          <p:cNvSpPr>
            <a:spLocks noGrp="1"/>
          </p:cNvSpPr>
          <p:nvPr>
            <p:ph type="pic" sz="quarter" idx="12"/>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5611346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ppt_x"/>
                                          </p:val>
                                        </p:tav>
                                        <p:tav tm="100000">
                                          <p:val>
                                            <p:strVal val="#ppt_x"/>
                                          </p:val>
                                        </p:tav>
                                      </p:tavLst>
                                    </p:anim>
                                    <p:anim calcmode="lin" valueType="num">
                                      <p:cBhvr additive="base">
                                        <p:cTn id="52" dur="500" fill="hold"/>
                                        <p:tgtEl>
                                          <p:spTgt spid="3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9" grpId="0"/>
      <p:bldP spid="20" grpId="0"/>
      <p:bldP spid="21" grpId="0"/>
      <p:bldP spid="27" grpId="0"/>
      <p:bldP spid="28" grpId="0"/>
      <p:bldP spid="29" grpId="0"/>
      <p:bldP spid="36"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8966BF2C-03F0-734D-8E57-3AF9B95EEA66}"/>
              </a:ext>
            </a:extLst>
          </p:cNvPr>
          <p:cNvSpPr txBox="1"/>
          <p:nvPr/>
        </p:nvSpPr>
        <p:spPr>
          <a:xfrm>
            <a:off x="880739" y="2348550"/>
            <a:ext cx="6655049"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Licenta4me.ro</a:t>
            </a:r>
            <a:endParaRPr lang="ru-RU" sz="6600" dirty="0">
              <a:cs typeface="Poppins Medium" panose="02000000000000000000" pitchFamily="2" charset="0"/>
            </a:endParaRPr>
          </a:p>
        </p:txBody>
      </p:sp>
      <p:sp>
        <p:nvSpPr>
          <p:cNvPr id="35" name="TextBox 34">
            <a:extLst>
              <a:ext uri="{FF2B5EF4-FFF2-40B4-BE49-F238E27FC236}">
                <a16:creationId xmlns:a16="http://schemas.microsoft.com/office/drawing/2014/main" id="{666EDEA5-7BD9-CD4A-8DBC-0801E9D8384D}"/>
              </a:ext>
            </a:extLst>
          </p:cNvPr>
          <p:cNvSpPr txBox="1"/>
          <p:nvPr/>
        </p:nvSpPr>
        <p:spPr>
          <a:xfrm>
            <a:off x="880740" y="1886885"/>
            <a:ext cx="2927482"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services polarity</a:t>
            </a:r>
            <a:endParaRPr lang="ru-RU" sz="2400" dirty="0">
              <a:cs typeface="Poppins Light" panose="02000000000000000000" pitchFamily="2" charset="0"/>
            </a:endParaRPr>
          </a:p>
        </p:txBody>
      </p:sp>
      <p:sp>
        <p:nvSpPr>
          <p:cNvPr id="36" name="Скругленный прямоугольник 35">
            <a:extLst>
              <a:ext uri="{FF2B5EF4-FFF2-40B4-BE49-F238E27FC236}">
                <a16:creationId xmlns:a16="http://schemas.microsoft.com/office/drawing/2014/main" id="{CAD6B469-52BD-CD40-B269-CD1A5DD55288}"/>
              </a:ext>
            </a:extLst>
          </p:cNvPr>
          <p:cNvSpPr/>
          <p:nvPr/>
        </p:nvSpPr>
        <p:spPr>
          <a:xfrm>
            <a:off x="7953254" y="4189480"/>
            <a:ext cx="811635" cy="811635"/>
          </a:xfrm>
          <a:prstGeom prst="roundRect">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Скругленный прямоугольник 36">
            <a:extLst>
              <a:ext uri="{FF2B5EF4-FFF2-40B4-BE49-F238E27FC236}">
                <a16:creationId xmlns:a16="http://schemas.microsoft.com/office/drawing/2014/main" id="{416FED86-D016-4A4D-B001-149CBD1E77AC}"/>
              </a:ext>
            </a:extLst>
          </p:cNvPr>
          <p:cNvSpPr/>
          <p:nvPr/>
        </p:nvSpPr>
        <p:spPr>
          <a:xfrm>
            <a:off x="880739" y="4189480"/>
            <a:ext cx="811635" cy="811635"/>
          </a:xfrm>
          <a:prstGeom prst="roundRect">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a:extLst>
              <a:ext uri="{FF2B5EF4-FFF2-40B4-BE49-F238E27FC236}">
                <a16:creationId xmlns:a16="http://schemas.microsoft.com/office/drawing/2014/main" id="{12078117-3448-F54B-B70D-DA18BEA5C209}"/>
              </a:ext>
            </a:extLst>
          </p:cNvPr>
          <p:cNvSpPr/>
          <p:nvPr/>
        </p:nvSpPr>
        <p:spPr>
          <a:xfrm>
            <a:off x="8061555" y="4313003"/>
            <a:ext cx="595035"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39" name="Прямоугольник 38">
            <a:extLst>
              <a:ext uri="{FF2B5EF4-FFF2-40B4-BE49-F238E27FC236}">
                <a16:creationId xmlns:a16="http://schemas.microsoft.com/office/drawing/2014/main" id="{4080CE87-FF1E-0149-AB0F-AC679FE253D0}"/>
              </a:ext>
            </a:extLst>
          </p:cNvPr>
          <p:cNvSpPr/>
          <p:nvPr/>
        </p:nvSpPr>
        <p:spPr>
          <a:xfrm>
            <a:off x="1040336" y="4313002"/>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40" name="Скругленный прямоугольник 39">
            <a:extLst>
              <a:ext uri="{FF2B5EF4-FFF2-40B4-BE49-F238E27FC236}">
                <a16:creationId xmlns:a16="http://schemas.microsoft.com/office/drawing/2014/main" id="{D03362DE-1412-5241-B6F3-E4E88DA56BFA}"/>
              </a:ext>
            </a:extLst>
          </p:cNvPr>
          <p:cNvSpPr/>
          <p:nvPr/>
        </p:nvSpPr>
        <p:spPr>
          <a:xfrm>
            <a:off x="4383216" y="4189480"/>
            <a:ext cx="811635" cy="811635"/>
          </a:xfrm>
          <a:prstGeom prst="roundRect">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рямоугольник 40">
            <a:extLst>
              <a:ext uri="{FF2B5EF4-FFF2-40B4-BE49-F238E27FC236}">
                <a16:creationId xmlns:a16="http://schemas.microsoft.com/office/drawing/2014/main" id="{F94B9A65-219B-D543-AE57-C4CCC1E27CC5}"/>
              </a:ext>
            </a:extLst>
          </p:cNvPr>
          <p:cNvSpPr/>
          <p:nvPr/>
        </p:nvSpPr>
        <p:spPr>
          <a:xfrm>
            <a:off x="4542813" y="4313003"/>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42" name="TextBox 41">
            <a:extLst>
              <a:ext uri="{FF2B5EF4-FFF2-40B4-BE49-F238E27FC236}">
                <a16:creationId xmlns:a16="http://schemas.microsoft.com/office/drawing/2014/main" id="{5ECCD906-7E07-D340-8CD7-91E89ADCA31B}"/>
              </a:ext>
            </a:extLst>
          </p:cNvPr>
          <p:cNvSpPr txBox="1"/>
          <p:nvPr/>
        </p:nvSpPr>
        <p:spPr>
          <a:xfrm>
            <a:off x="5354446" y="4535729"/>
            <a:ext cx="2439213" cy="110799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p:txBody>
      </p:sp>
      <p:sp>
        <p:nvSpPr>
          <p:cNvPr id="43" name="TextBox 42">
            <a:extLst>
              <a:ext uri="{FF2B5EF4-FFF2-40B4-BE49-F238E27FC236}">
                <a16:creationId xmlns:a16="http://schemas.microsoft.com/office/drawing/2014/main" id="{6526D2A3-D55B-AB44-AA97-572DD8D21954}"/>
              </a:ext>
            </a:extLst>
          </p:cNvPr>
          <p:cNvSpPr txBox="1"/>
          <p:nvPr/>
        </p:nvSpPr>
        <p:spPr>
          <a:xfrm>
            <a:off x="5350795" y="4189480"/>
            <a:ext cx="1718814"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SEO your websites</a:t>
            </a:r>
            <a:endParaRPr lang="ru-RU" sz="1200" dirty="0">
              <a:cs typeface="Poppins" panose="02000000000000000000" pitchFamily="2" charset="0"/>
            </a:endParaRPr>
          </a:p>
        </p:txBody>
      </p:sp>
      <p:sp>
        <p:nvSpPr>
          <p:cNvPr id="44" name="TextBox 43">
            <a:extLst>
              <a:ext uri="{FF2B5EF4-FFF2-40B4-BE49-F238E27FC236}">
                <a16:creationId xmlns:a16="http://schemas.microsoft.com/office/drawing/2014/main" id="{C829DAF0-E17E-9445-A386-CA00954BD487}"/>
              </a:ext>
            </a:extLst>
          </p:cNvPr>
          <p:cNvSpPr txBox="1"/>
          <p:nvPr/>
        </p:nvSpPr>
        <p:spPr>
          <a:xfrm>
            <a:off x="1772983" y="4189480"/>
            <a:ext cx="1949193" cy="369332"/>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Multipurpose projects</a:t>
            </a:r>
            <a:endParaRPr lang="ru-RU" sz="1200" dirty="0">
              <a:cs typeface="Poppins" panose="02000000000000000000" pitchFamily="2" charset="0"/>
            </a:endParaRPr>
          </a:p>
        </p:txBody>
      </p:sp>
      <p:sp>
        <p:nvSpPr>
          <p:cNvPr id="47" name="TextBox 46">
            <a:extLst>
              <a:ext uri="{FF2B5EF4-FFF2-40B4-BE49-F238E27FC236}">
                <a16:creationId xmlns:a16="http://schemas.microsoft.com/office/drawing/2014/main" id="{FFF87D48-69A5-2747-9311-A416B98C6D56}"/>
              </a:ext>
            </a:extLst>
          </p:cNvPr>
          <p:cNvSpPr txBox="1"/>
          <p:nvPr/>
        </p:nvSpPr>
        <p:spPr>
          <a:xfrm>
            <a:off x="8935909" y="4189480"/>
            <a:ext cx="2021747"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 websites</a:t>
            </a:r>
            <a:endParaRPr lang="ru-RU" sz="1200" dirty="0">
              <a:cs typeface="Poppins" panose="02000000000000000000" pitchFamily="2" charset="0"/>
            </a:endParaRPr>
          </a:p>
        </p:txBody>
      </p:sp>
      <p:sp>
        <p:nvSpPr>
          <p:cNvPr id="48" name="TextBox 47">
            <a:extLst>
              <a:ext uri="{FF2B5EF4-FFF2-40B4-BE49-F238E27FC236}">
                <a16:creationId xmlns:a16="http://schemas.microsoft.com/office/drawing/2014/main" id="{8AA2810F-F99B-E14D-B5D1-FFAD824A651B}"/>
              </a:ext>
            </a:extLst>
          </p:cNvPr>
          <p:cNvSpPr txBox="1"/>
          <p:nvPr/>
        </p:nvSpPr>
        <p:spPr>
          <a:xfrm>
            <a:off x="1772983" y="4535729"/>
            <a:ext cx="2439213" cy="110799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p:txBody>
      </p:sp>
      <p:sp>
        <p:nvSpPr>
          <p:cNvPr id="49" name="TextBox 48">
            <a:extLst>
              <a:ext uri="{FF2B5EF4-FFF2-40B4-BE49-F238E27FC236}">
                <a16:creationId xmlns:a16="http://schemas.microsoft.com/office/drawing/2014/main" id="{5AF77676-BD46-AF46-82EB-AF65A2705DBF}"/>
              </a:ext>
            </a:extLst>
          </p:cNvPr>
          <p:cNvSpPr txBox="1"/>
          <p:nvPr/>
        </p:nvSpPr>
        <p:spPr>
          <a:xfrm>
            <a:off x="8935909" y="4535729"/>
            <a:ext cx="2439213" cy="110799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p:txBody>
      </p:sp>
      <p:pic>
        <p:nvPicPr>
          <p:cNvPr id="4" name="Picture Placeholder 3" descr="A person sitting at a computer&#10;&#10;Description automatically generated">
            <a:extLst>
              <a:ext uri="{FF2B5EF4-FFF2-40B4-BE49-F238E27FC236}">
                <a16:creationId xmlns:a16="http://schemas.microsoft.com/office/drawing/2014/main" id="{865ADB63-F694-4B4F-820B-CE370C028BD7}"/>
              </a:ext>
            </a:extLst>
          </p:cNvPr>
          <p:cNvPicPr>
            <a:picLocks noGrp="1" noChangeAspect="1"/>
          </p:cNvPicPr>
          <p:nvPr>
            <p:ph type="pic" sz="quarter" idx="10"/>
          </p:nvPr>
        </p:nvPicPr>
        <p:blipFill rotWithShape="1">
          <a:blip r:embed="rId2"/>
          <a:srcRect t="31492" b="42392"/>
          <a:stretch/>
        </p:blipFill>
        <p:spPr>
          <a:xfrm>
            <a:off x="0" y="1"/>
            <a:ext cx="12192000" cy="1531087"/>
          </a:xfrm>
          <a:solidFill>
            <a:schemeClr val="tx2">
              <a:lumMod val="20000"/>
              <a:lumOff val="80000"/>
            </a:schemeClr>
          </a:solidFill>
        </p:spPr>
      </p:pic>
    </p:spTree>
    <p:extLst>
      <p:ext uri="{BB962C8B-B14F-4D97-AF65-F5344CB8AC3E}">
        <p14:creationId xmlns:p14="http://schemas.microsoft.com/office/powerpoint/2010/main" val="4614696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ppt_x"/>
                                          </p:val>
                                        </p:tav>
                                        <p:tav tm="100000">
                                          <p:val>
                                            <p:strVal val="#ppt_x"/>
                                          </p:val>
                                        </p:tav>
                                      </p:tavLst>
                                    </p:anim>
                                    <p:anim calcmode="lin" valueType="num">
                                      <p:cBhvr additive="base">
                                        <p:cTn id="46" dur="500" fill="hold"/>
                                        <p:tgtEl>
                                          <p:spTgt spid="4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ppt_x"/>
                                          </p:val>
                                        </p:tav>
                                        <p:tav tm="100000">
                                          <p:val>
                                            <p:strVal val="#ppt_x"/>
                                          </p:val>
                                        </p:tav>
                                      </p:tavLst>
                                    </p:anim>
                                    <p:anim calcmode="lin" valueType="num">
                                      <p:cBhvr additive="base">
                                        <p:cTn id="5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fill="hold"/>
                                        <p:tgtEl>
                                          <p:spTgt spid="47"/>
                                        </p:tgtEl>
                                        <p:attrNameLst>
                                          <p:attrName>ppt_x</p:attrName>
                                        </p:attrNameLst>
                                      </p:cBhvr>
                                      <p:tavLst>
                                        <p:tav tm="0">
                                          <p:val>
                                            <p:strVal val="#ppt_x"/>
                                          </p:val>
                                        </p:tav>
                                        <p:tav tm="100000">
                                          <p:val>
                                            <p:strVal val="#ppt_x"/>
                                          </p:val>
                                        </p:tav>
                                      </p:tavLst>
                                    </p:anim>
                                    <p:anim calcmode="lin" valueType="num">
                                      <p:cBhvr additive="base">
                                        <p:cTn id="64" dur="500" fill="hold"/>
                                        <p:tgtEl>
                                          <p:spTgt spid="4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ppt_x"/>
                                          </p:val>
                                        </p:tav>
                                        <p:tav tm="100000">
                                          <p:val>
                                            <p:strVal val="#ppt_x"/>
                                          </p:val>
                                        </p:tav>
                                      </p:tavLst>
                                    </p:anim>
                                    <p:anim calcmode="lin" valueType="num">
                                      <p:cBhvr additive="base">
                                        <p:cTn id="6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animBg="1"/>
      <p:bldP spid="37" grpId="0" animBg="1"/>
      <p:bldP spid="38" grpId="0"/>
      <p:bldP spid="39" grpId="0"/>
      <p:bldP spid="40" grpId="0" animBg="1"/>
      <p:bldP spid="41" grpId="0"/>
      <p:bldP spid="42" grpId="0"/>
      <p:bldP spid="43" grpId="0"/>
      <p:bldP spid="44" grpId="0"/>
      <p:bldP spid="47" grpId="0"/>
      <p:bldP spid="48"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0" name="Скругленный прямоугольник 19">
            <a:extLst>
              <a:ext uri="{FF2B5EF4-FFF2-40B4-BE49-F238E27FC236}">
                <a16:creationId xmlns:a16="http://schemas.microsoft.com/office/drawing/2014/main" id="{1448A2B5-47BD-7543-8BEF-9DDCD438C9C9}"/>
              </a:ext>
            </a:extLst>
          </p:cNvPr>
          <p:cNvSpPr/>
          <p:nvPr/>
        </p:nvSpPr>
        <p:spPr>
          <a:xfrm>
            <a:off x="9359917" y="2661551"/>
            <a:ext cx="1875330" cy="2392951"/>
          </a:xfrm>
          <a:prstGeom prst="roundRect">
            <a:avLst>
              <a:gd name="adj" fmla="val 1550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9" name="Скругленный прямоугольник 18">
            <a:extLst>
              <a:ext uri="{FF2B5EF4-FFF2-40B4-BE49-F238E27FC236}">
                <a16:creationId xmlns:a16="http://schemas.microsoft.com/office/drawing/2014/main" id="{450192CA-3265-D04B-96D5-66AE4E279CEB}"/>
              </a:ext>
            </a:extLst>
          </p:cNvPr>
          <p:cNvSpPr/>
          <p:nvPr/>
        </p:nvSpPr>
        <p:spPr>
          <a:xfrm>
            <a:off x="6552269" y="2661551"/>
            <a:ext cx="1875330" cy="2392951"/>
          </a:xfrm>
          <a:prstGeom prst="roundRect">
            <a:avLst>
              <a:gd name="adj" fmla="val 15507"/>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18" name="Скругленный прямоугольник 17">
            <a:extLst>
              <a:ext uri="{FF2B5EF4-FFF2-40B4-BE49-F238E27FC236}">
                <a16:creationId xmlns:a16="http://schemas.microsoft.com/office/drawing/2014/main" id="{79200285-335B-F547-8580-6DBFB47B5A58}"/>
              </a:ext>
            </a:extLst>
          </p:cNvPr>
          <p:cNvSpPr/>
          <p:nvPr/>
        </p:nvSpPr>
        <p:spPr>
          <a:xfrm>
            <a:off x="909339" y="2661551"/>
            <a:ext cx="1875330" cy="2392951"/>
          </a:xfrm>
          <a:prstGeom prst="roundRect">
            <a:avLst>
              <a:gd name="adj" fmla="val 1550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3" name="TextBox 2">
            <a:extLst>
              <a:ext uri="{FF2B5EF4-FFF2-40B4-BE49-F238E27FC236}">
                <a16:creationId xmlns:a16="http://schemas.microsoft.com/office/drawing/2014/main" id="{2D09B92F-7100-BC45-949E-65A8DEDBC905}"/>
              </a:ext>
            </a:extLst>
          </p:cNvPr>
          <p:cNvSpPr txBox="1"/>
          <p:nvPr/>
        </p:nvSpPr>
        <p:spPr>
          <a:xfrm>
            <a:off x="3203065" y="952743"/>
            <a:ext cx="6659392" cy="1107996"/>
          </a:xfrm>
          <a:prstGeom prst="rect">
            <a:avLst/>
          </a:prstGeom>
          <a:noFill/>
        </p:spPr>
        <p:txBody>
          <a:bodyPr wrap="square" rtlCol="0">
            <a:spAutoFit/>
          </a:bodyPr>
          <a:lstStyle/>
          <a:p>
            <a:pPr algn="ctr"/>
            <a:r>
              <a:rPr lang="en-US" sz="6600" dirty="0">
                <a:solidFill>
                  <a:schemeClr val="bg1"/>
                </a:solidFill>
                <a:latin typeface="Poppins Medium" panose="02000000000000000000" pitchFamily="2" charset="0"/>
                <a:cs typeface="Poppins Medium" panose="02000000000000000000" pitchFamily="2" charset="0"/>
              </a:rPr>
              <a:t>Licenta4me.ro</a:t>
            </a:r>
            <a:endParaRPr lang="ru-RU" sz="6600" dirty="0">
              <a:solidFill>
                <a:schemeClr val="bg1"/>
              </a:solidFill>
              <a:cs typeface="Poppins Medium" panose="02000000000000000000" pitchFamily="2" charset="0"/>
            </a:endParaRPr>
          </a:p>
        </p:txBody>
      </p:sp>
      <p:sp>
        <p:nvSpPr>
          <p:cNvPr id="4" name="TextBox 3">
            <a:extLst>
              <a:ext uri="{FF2B5EF4-FFF2-40B4-BE49-F238E27FC236}">
                <a16:creationId xmlns:a16="http://schemas.microsoft.com/office/drawing/2014/main" id="{14C8A9B6-2708-7947-BB78-E8F5DFE016AD}"/>
              </a:ext>
            </a:extLst>
          </p:cNvPr>
          <p:cNvSpPr txBox="1"/>
          <p:nvPr/>
        </p:nvSpPr>
        <p:spPr>
          <a:xfrm>
            <a:off x="4632258" y="491078"/>
            <a:ext cx="2927482" cy="461665"/>
          </a:xfrm>
          <a:prstGeom prst="rect">
            <a:avLst/>
          </a:prstGeom>
          <a:noFill/>
        </p:spPr>
        <p:txBody>
          <a:bodyPr wrap="square" rtlCol="0">
            <a:spAutoFit/>
          </a:bodyPr>
          <a:lstStyle/>
          <a:p>
            <a:pPr algn="ctr"/>
            <a:r>
              <a:rPr lang="en-US" sz="2400" dirty="0">
                <a:solidFill>
                  <a:schemeClr val="bg1"/>
                </a:solidFill>
                <a:latin typeface="Poppins Light" panose="02000000000000000000" pitchFamily="2" charset="0"/>
                <a:cs typeface="Poppins Light" panose="02000000000000000000" pitchFamily="2" charset="0"/>
              </a:rPr>
              <a:t>services polarity</a:t>
            </a:r>
            <a:endParaRPr lang="ru-RU" sz="2400" dirty="0">
              <a:solidFill>
                <a:schemeClr val="bg1"/>
              </a:solidFill>
              <a:cs typeface="Poppins Light" panose="02000000000000000000" pitchFamily="2" charset="0"/>
            </a:endParaRPr>
          </a:p>
        </p:txBody>
      </p:sp>
      <p:sp>
        <p:nvSpPr>
          <p:cNvPr id="5" name="Скругленный прямоугольник 4">
            <a:extLst>
              <a:ext uri="{FF2B5EF4-FFF2-40B4-BE49-F238E27FC236}">
                <a16:creationId xmlns:a16="http://schemas.microsoft.com/office/drawing/2014/main" id="{4DA7D35B-3B93-7041-AF72-8A7613198F41}"/>
              </a:ext>
            </a:extLst>
          </p:cNvPr>
          <p:cNvSpPr/>
          <p:nvPr/>
        </p:nvSpPr>
        <p:spPr>
          <a:xfrm>
            <a:off x="3748663" y="2661551"/>
            <a:ext cx="1875330" cy="2392951"/>
          </a:xfrm>
          <a:prstGeom prst="roundRect">
            <a:avLst>
              <a:gd name="adj" fmla="val 1550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1"/>
              </a:solidFill>
            </a:endParaRPr>
          </a:p>
        </p:txBody>
      </p:sp>
      <p:sp>
        <p:nvSpPr>
          <p:cNvPr id="6" name="Прямоугольник 5">
            <a:extLst>
              <a:ext uri="{FF2B5EF4-FFF2-40B4-BE49-F238E27FC236}">
                <a16:creationId xmlns:a16="http://schemas.microsoft.com/office/drawing/2014/main" id="{37E2AF51-6CEE-4342-A028-16CE33064BF7}"/>
              </a:ext>
            </a:extLst>
          </p:cNvPr>
          <p:cNvSpPr/>
          <p:nvPr/>
        </p:nvSpPr>
        <p:spPr>
          <a:xfrm>
            <a:off x="7115471" y="3088587"/>
            <a:ext cx="748923" cy="769441"/>
          </a:xfrm>
          <a:prstGeom prst="rect">
            <a:avLst/>
          </a:prstGeom>
        </p:spPr>
        <p:txBody>
          <a:bodyPr wrap="none">
            <a:spAutoFit/>
          </a:bodyPr>
          <a:lstStyle/>
          <a:p>
            <a:pPr algn="ctr"/>
            <a:r>
              <a:rPr lang="ru-RU" sz="4400" dirty="0">
                <a:solidFill>
                  <a:schemeClr val="bg1"/>
                </a:solidFill>
                <a:latin typeface="Ionicons" panose="02000603000000000000" pitchFamily="2" charset="0"/>
              </a:rPr>
              <a:t></a:t>
            </a:r>
            <a:endParaRPr lang="ru-RU" sz="4400" dirty="0">
              <a:solidFill>
                <a:schemeClr val="bg1"/>
              </a:solidFill>
              <a:effectLst/>
              <a:latin typeface="Ionicons" panose="02000603000000000000" pitchFamily="2" charset="0"/>
            </a:endParaRPr>
          </a:p>
        </p:txBody>
      </p:sp>
      <p:sp>
        <p:nvSpPr>
          <p:cNvPr id="7" name="Прямоугольник 6">
            <a:extLst>
              <a:ext uri="{FF2B5EF4-FFF2-40B4-BE49-F238E27FC236}">
                <a16:creationId xmlns:a16="http://schemas.microsoft.com/office/drawing/2014/main" id="{89637301-1797-C04D-BF02-6F166E7887D2}"/>
              </a:ext>
            </a:extLst>
          </p:cNvPr>
          <p:cNvSpPr/>
          <p:nvPr/>
        </p:nvSpPr>
        <p:spPr>
          <a:xfrm>
            <a:off x="4372460" y="3088586"/>
            <a:ext cx="607859" cy="769441"/>
          </a:xfrm>
          <a:prstGeom prst="rect">
            <a:avLst/>
          </a:prstGeom>
        </p:spPr>
        <p:txBody>
          <a:bodyPr wrap="none">
            <a:spAutoFit/>
          </a:bodyPr>
          <a:lstStyle/>
          <a:p>
            <a:pPr algn="ctr"/>
            <a:r>
              <a:rPr lang="ru-RU" sz="4400" dirty="0">
                <a:solidFill>
                  <a:schemeClr val="bg1"/>
                </a:solidFill>
                <a:latin typeface="Ionicons" panose="02000603000000000000" pitchFamily="2" charset="0"/>
              </a:rPr>
              <a:t></a:t>
            </a:r>
            <a:endParaRPr lang="ru-RU" sz="4400" dirty="0">
              <a:solidFill>
                <a:schemeClr val="bg1"/>
              </a:solidFill>
              <a:effectLst/>
              <a:latin typeface="Ionicons" panose="02000603000000000000" pitchFamily="2" charset="0"/>
            </a:endParaRPr>
          </a:p>
        </p:txBody>
      </p:sp>
      <p:sp>
        <p:nvSpPr>
          <p:cNvPr id="8" name="Прямоугольник 7">
            <a:extLst>
              <a:ext uri="{FF2B5EF4-FFF2-40B4-BE49-F238E27FC236}">
                <a16:creationId xmlns:a16="http://schemas.microsoft.com/office/drawing/2014/main" id="{3571D363-7CC7-1A47-A04B-CEBCF023ADDB}"/>
              </a:ext>
            </a:extLst>
          </p:cNvPr>
          <p:cNvSpPr/>
          <p:nvPr/>
        </p:nvSpPr>
        <p:spPr>
          <a:xfrm>
            <a:off x="1533137" y="3088587"/>
            <a:ext cx="607859" cy="769441"/>
          </a:xfrm>
          <a:prstGeom prst="rect">
            <a:avLst/>
          </a:prstGeom>
        </p:spPr>
        <p:txBody>
          <a:bodyPr wrap="none">
            <a:spAutoFit/>
          </a:bodyPr>
          <a:lstStyle/>
          <a:p>
            <a:pPr algn="ctr"/>
            <a:r>
              <a:rPr lang="ru-RU" sz="4400" dirty="0">
                <a:solidFill>
                  <a:schemeClr val="bg1"/>
                </a:solidFill>
                <a:latin typeface="Ionicons" panose="02000603000000000000" pitchFamily="2" charset="0"/>
              </a:rPr>
              <a:t></a:t>
            </a:r>
            <a:endParaRPr lang="ru-RU" sz="4400" dirty="0">
              <a:solidFill>
                <a:schemeClr val="bg1"/>
              </a:solidFill>
              <a:effectLst/>
              <a:latin typeface="Ionicons" panose="02000603000000000000" pitchFamily="2" charset="0"/>
            </a:endParaRPr>
          </a:p>
        </p:txBody>
      </p:sp>
      <p:sp>
        <p:nvSpPr>
          <p:cNvPr id="10" name="TextBox 9">
            <a:extLst>
              <a:ext uri="{FF2B5EF4-FFF2-40B4-BE49-F238E27FC236}">
                <a16:creationId xmlns:a16="http://schemas.microsoft.com/office/drawing/2014/main" id="{71044646-4344-3449-B6C6-576CF48C01CF}"/>
              </a:ext>
            </a:extLst>
          </p:cNvPr>
          <p:cNvSpPr txBox="1"/>
          <p:nvPr/>
        </p:nvSpPr>
        <p:spPr>
          <a:xfrm>
            <a:off x="977658" y="3820218"/>
            <a:ext cx="1718814" cy="623248"/>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SEO your </a:t>
            </a:r>
            <a:endParaRPr lang="ru-RU" sz="1200" b="1" dirty="0">
              <a:solidFill>
                <a:schemeClr val="bg1"/>
              </a:solidFill>
              <a:latin typeface="Poppins SemiBold" panose="02000000000000000000" pitchFamily="2" charset="0"/>
              <a:cs typeface="Poppins SemiBold" panose="02000000000000000000" pitchFamily="2" charset="0"/>
            </a:endParaRPr>
          </a:p>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websites</a:t>
            </a:r>
            <a:endParaRPr lang="ru-RU" sz="1200" dirty="0">
              <a:solidFill>
                <a:schemeClr val="bg1"/>
              </a:solidFill>
              <a:cs typeface="Poppins" panose="02000000000000000000" pitchFamily="2" charset="0"/>
            </a:endParaRPr>
          </a:p>
        </p:txBody>
      </p:sp>
      <p:sp>
        <p:nvSpPr>
          <p:cNvPr id="11" name="TextBox 10">
            <a:extLst>
              <a:ext uri="{FF2B5EF4-FFF2-40B4-BE49-F238E27FC236}">
                <a16:creationId xmlns:a16="http://schemas.microsoft.com/office/drawing/2014/main" id="{36EF8745-156F-1F4E-8030-D9BB08B422B3}"/>
              </a:ext>
            </a:extLst>
          </p:cNvPr>
          <p:cNvSpPr txBox="1"/>
          <p:nvPr/>
        </p:nvSpPr>
        <p:spPr>
          <a:xfrm>
            <a:off x="3701794" y="3820218"/>
            <a:ext cx="1949193" cy="623248"/>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Multipurpose </a:t>
            </a:r>
            <a:endParaRPr lang="ru-RU" sz="1200" b="1" dirty="0">
              <a:solidFill>
                <a:schemeClr val="bg1"/>
              </a:solidFill>
              <a:latin typeface="Poppins SemiBold" panose="02000000000000000000" pitchFamily="2" charset="0"/>
              <a:cs typeface="Poppins SemiBold" panose="02000000000000000000" pitchFamily="2" charset="0"/>
            </a:endParaRPr>
          </a:p>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projects</a:t>
            </a:r>
            <a:endParaRPr lang="ru-RU" sz="1200" dirty="0">
              <a:solidFill>
                <a:schemeClr val="bg1"/>
              </a:solidFill>
              <a:cs typeface="Poppins" panose="02000000000000000000" pitchFamily="2" charset="0"/>
            </a:endParaRPr>
          </a:p>
        </p:txBody>
      </p:sp>
      <p:sp>
        <p:nvSpPr>
          <p:cNvPr id="12" name="TextBox 11">
            <a:extLst>
              <a:ext uri="{FF2B5EF4-FFF2-40B4-BE49-F238E27FC236}">
                <a16:creationId xmlns:a16="http://schemas.microsoft.com/office/drawing/2014/main" id="{9851EF29-7894-084E-99EB-CA18AE63419E}"/>
              </a:ext>
            </a:extLst>
          </p:cNvPr>
          <p:cNvSpPr txBox="1"/>
          <p:nvPr/>
        </p:nvSpPr>
        <p:spPr>
          <a:xfrm>
            <a:off x="6479060" y="3808676"/>
            <a:ext cx="2021747" cy="623248"/>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Development </a:t>
            </a:r>
            <a:endParaRPr lang="ru-RU" sz="1200" b="1" dirty="0">
              <a:solidFill>
                <a:schemeClr val="bg1"/>
              </a:solidFill>
              <a:latin typeface="Poppins SemiBold" panose="02000000000000000000" pitchFamily="2" charset="0"/>
              <a:cs typeface="Poppins SemiBold" panose="02000000000000000000" pitchFamily="2" charset="0"/>
            </a:endParaRPr>
          </a:p>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websites</a:t>
            </a:r>
            <a:endParaRPr lang="ru-RU" sz="1200" dirty="0">
              <a:solidFill>
                <a:schemeClr val="bg1"/>
              </a:solidFill>
              <a:cs typeface="Poppins" panose="02000000000000000000" pitchFamily="2" charset="0"/>
            </a:endParaRPr>
          </a:p>
        </p:txBody>
      </p:sp>
      <p:sp>
        <p:nvSpPr>
          <p:cNvPr id="13" name="Прямоугольник 12">
            <a:extLst>
              <a:ext uri="{FF2B5EF4-FFF2-40B4-BE49-F238E27FC236}">
                <a16:creationId xmlns:a16="http://schemas.microsoft.com/office/drawing/2014/main" id="{8644D7ED-C0E2-B24B-BB1B-6DF8F90251DB}"/>
              </a:ext>
            </a:extLst>
          </p:cNvPr>
          <p:cNvSpPr/>
          <p:nvPr/>
        </p:nvSpPr>
        <p:spPr>
          <a:xfrm>
            <a:off x="9958386" y="3088586"/>
            <a:ext cx="678391" cy="769441"/>
          </a:xfrm>
          <a:prstGeom prst="rect">
            <a:avLst/>
          </a:prstGeom>
        </p:spPr>
        <p:txBody>
          <a:bodyPr wrap="none">
            <a:spAutoFit/>
          </a:bodyPr>
          <a:lstStyle/>
          <a:p>
            <a:pPr algn="ctr"/>
            <a:r>
              <a:rPr lang="ru-RU" sz="4400" dirty="0">
                <a:solidFill>
                  <a:schemeClr val="bg1"/>
                </a:solidFill>
                <a:latin typeface="Ionicons" panose="02000603000000000000" pitchFamily="2" charset="0"/>
              </a:rPr>
              <a:t></a:t>
            </a:r>
            <a:endParaRPr lang="ru-RU" sz="4400" dirty="0">
              <a:solidFill>
                <a:schemeClr val="bg1"/>
              </a:solidFill>
              <a:effectLst/>
              <a:latin typeface="Ionicons" panose="02000603000000000000" pitchFamily="2" charset="0"/>
            </a:endParaRPr>
          </a:p>
        </p:txBody>
      </p:sp>
      <p:sp>
        <p:nvSpPr>
          <p:cNvPr id="14" name="TextBox 13">
            <a:extLst>
              <a:ext uri="{FF2B5EF4-FFF2-40B4-BE49-F238E27FC236}">
                <a16:creationId xmlns:a16="http://schemas.microsoft.com/office/drawing/2014/main" id="{534BC1CE-4B97-E74F-B374-CDD3F6EE9EE3}"/>
              </a:ext>
            </a:extLst>
          </p:cNvPr>
          <p:cNvSpPr txBox="1"/>
          <p:nvPr/>
        </p:nvSpPr>
        <p:spPr>
          <a:xfrm>
            <a:off x="9364967" y="3822732"/>
            <a:ext cx="1870280" cy="623248"/>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High quality </a:t>
            </a:r>
            <a:endParaRPr lang="ru-RU" sz="1200" b="1" dirty="0">
              <a:solidFill>
                <a:schemeClr val="bg1"/>
              </a:solidFill>
              <a:latin typeface="Poppins SemiBold" panose="02000000000000000000" pitchFamily="2" charset="0"/>
              <a:cs typeface="Poppins SemiBold" panose="02000000000000000000" pitchFamily="2" charset="0"/>
            </a:endParaRPr>
          </a:p>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pictures</a:t>
            </a:r>
            <a:endParaRPr lang="ru-RU" sz="1200" dirty="0">
              <a:solidFill>
                <a:schemeClr val="bg1"/>
              </a:solidFill>
              <a:cs typeface="Poppins" panose="02000000000000000000" pitchFamily="2" charset="0"/>
            </a:endParaRPr>
          </a:p>
        </p:txBody>
      </p:sp>
      <p:sp>
        <p:nvSpPr>
          <p:cNvPr id="21" name="TextBox 20">
            <a:extLst>
              <a:ext uri="{FF2B5EF4-FFF2-40B4-BE49-F238E27FC236}">
                <a16:creationId xmlns:a16="http://schemas.microsoft.com/office/drawing/2014/main" id="{FE05CE19-3FBD-A44B-95E2-E6B7F501AC7B}"/>
              </a:ext>
            </a:extLst>
          </p:cNvPr>
          <p:cNvSpPr txBox="1"/>
          <p:nvPr/>
        </p:nvSpPr>
        <p:spPr>
          <a:xfrm>
            <a:off x="1225393" y="5663008"/>
            <a:ext cx="9741211" cy="623248"/>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because explain. Builder enjoy will encounter, denouncing praising, man builder, system. Expound great this the a example take how. One example there enjoy rationally advantage </a:t>
            </a:r>
            <a:r>
              <a:rPr lang="en-US" sz="1200" b="1" dirty="0">
                <a:solidFill>
                  <a:srgbClr val="2CA2CC"/>
                </a:solidFill>
                <a:latin typeface="Poppins SemiBold" panose="02000000000000000000" pitchFamily="2" charset="0"/>
                <a:cs typeface="Poppins SemiBold" panose="02000000000000000000" pitchFamily="2" charset="0"/>
              </a:rPr>
              <a:t>with ever denouncing produces </a:t>
            </a:r>
            <a:r>
              <a:rPr lang="en-US" sz="1100" dirty="0">
                <a:solidFill>
                  <a:schemeClr val="bg1"/>
                </a:solidFill>
                <a:latin typeface="Poppins" panose="02000000000000000000" pitchFamily="2" charset="0"/>
                <a:cs typeface="Poppins" panose="02000000000000000000" pitchFamily="2" charset="0"/>
              </a:rPr>
              <a:t>no pain. </a:t>
            </a:r>
            <a:endParaRPr lang="ru-RU" sz="1100" dirty="0">
              <a:solidFill>
                <a:schemeClr val="bg1"/>
              </a:solidFill>
              <a:cs typeface="Poppins" panose="02000000000000000000" pitchFamily="2" charset="0"/>
            </a:endParaRPr>
          </a:p>
        </p:txBody>
      </p:sp>
    </p:spTree>
    <p:extLst>
      <p:ext uri="{BB962C8B-B14F-4D97-AF65-F5344CB8AC3E}">
        <p14:creationId xmlns:p14="http://schemas.microsoft.com/office/powerpoint/2010/main" val="11004099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8" grpId="0" animBg="1"/>
      <p:bldP spid="3" grpId="0"/>
      <p:bldP spid="4" grpId="0"/>
      <p:bldP spid="5" grpId="0" animBg="1"/>
      <p:bldP spid="6" grpId="0"/>
      <p:bldP spid="7" grpId="0"/>
      <p:bldP spid="8" grpId="0"/>
      <p:bldP spid="10" grpId="0"/>
      <p:bldP spid="11" grpId="0"/>
      <p:bldP spid="12" grpId="0"/>
      <p:bldP spid="13" grpId="0"/>
      <p:bldP spid="14"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DB814E6-A177-3042-88F6-93AA4C16F78F}"/>
              </a:ext>
            </a:extLst>
          </p:cNvPr>
          <p:cNvSpPr txBox="1"/>
          <p:nvPr/>
        </p:nvSpPr>
        <p:spPr>
          <a:xfrm>
            <a:off x="1342988" y="1520322"/>
            <a:ext cx="2927482"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agenda company </a:t>
            </a:r>
            <a:endParaRPr lang="ru-RU" sz="2400" dirty="0">
              <a:cs typeface="Poppins Light" panose="02000000000000000000" pitchFamily="2" charset="0"/>
            </a:endParaRPr>
          </a:p>
        </p:txBody>
      </p:sp>
      <p:sp>
        <p:nvSpPr>
          <p:cNvPr id="11" name="TextBox 10">
            <a:extLst>
              <a:ext uri="{FF2B5EF4-FFF2-40B4-BE49-F238E27FC236}">
                <a16:creationId xmlns:a16="http://schemas.microsoft.com/office/drawing/2014/main" id="{BCE8F8CF-3805-0143-90E0-D203CEC7315F}"/>
              </a:ext>
            </a:extLst>
          </p:cNvPr>
          <p:cNvSpPr txBox="1"/>
          <p:nvPr/>
        </p:nvSpPr>
        <p:spPr>
          <a:xfrm>
            <a:off x="1342988" y="1981987"/>
            <a:ext cx="5783369" cy="1107996"/>
          </a:xfrm>
          <a:prstGeom prst="rect">
            <a:avLst/>
          </a:prstGeom>
          <a:noFill/>
        </p:spPr>
        <p:txBody>
          <a:bodyPr wrap="square" rtlCol="0">
            <a:spAutoFit/>
          </a:bodyPr>
          <a:lstStyle/>
          <a:p>
            <a:r>
              <a:rPr lang="ro-RO" sz="6600" dirty="0">
                <a:cs typeface="Poppins" pitchFamily="2" charset="77"/>
              </a:rPr>
              <a:t>Licenta4me.ro</a:t>
            </a:r>
            <a:endParaRPr lang="ru-RU" sz="6600" dirty="0">
              <a:cs typeface="Poppins" pitchFamily="2" charset="77"/>
            </a:endParaRPr>
          </a:p>
        </p:txBody>
      </p:sp>
      <p:sp>
        <p:nvSpPr>
          <p:cNvPr id="18" name="Прямоугольник 17">
            <a:extLst>
              <a:ext uri="{FF2B5EF4-FFF2-40B4-BE49-F238E27FC236}">
                <a16:creationId xmlns:a16="http://schemas.microsoft.com/office/drawing/2014/main" id="{E4AE77CF-D610-8C4C-9962-5D515D49412B}"/>
              </a:ext>
            </a:extLst>
          </p:cNvPr>
          <p:cNvSpPr/>
          <p:nvPr/>
        </p:nvSpPr>
        <p:spPr>
          <a:xfrm>
            <a:off x="1762539" y="3894185"/>
            <a:ext cx="2246246" cy="20574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a:extLst>
              <a:ext uri="{FF2B5EF4-FFF2-40B4-BE49-F238E27FC236}">
                <a16:creationId xmlns:a16="http://schemas.microsoft.com/office/drawing/2014/main" id="{C8F3B6C5-EFE1-DA4F-A912-75E8CA64DCA4}"/>
              </a:ext>
            </a:extLst>
          </p:cNvPr>
          <p:cNvSpPr/>
          <p:nvPr/>
        </p:nvSpPr>
        <p:spPr>
          <a:xfrm>
            <a:off x="4972877" y="3894185"/>
            <a:ext cx="2246246" cy="2057400"/>
          </a:xfrm>
          <a:prstGeom prst="rect">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771C9D9D-AE29-0E4F-AC09-E376AD90421E}"/>
              </a:ext>
            </a:extLst>
          </p:cNvPr>
          <p:cNvSpPr/>
          <p:nvPr/>
        </p:nvSpPr>
        <p:spPr>
          <a:xfrm>
            <a:off x="8183215" y="3894185"/>
            <a:ext cx="2246246" cy="20574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F901F20A-4FF3-194D-B820-533BD240E205}"/>
              </a:ext>
            </a:extLst>
          </p:cNvPr>
          <p:cNvSpPr/>
          <p:nvPr/>
        </p:nvSpPr>
        <p:spPr>
          <a:xfrm>
            <a:off x="9047292" y="4096827"/>
            <a:ext cx="518091"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2" name="Прямоугольник 21">
            <a:extLst>
              <a:ext uri="{FF2B5EF4-FFF2-40B4-BE49-F238E27FC236}">
                <a16:creationId xmlns:a16="http://schemas.microsoft.com/office/drawing/2014/main" id="{05632EDF-FC31-3543-A476-0F17DA443FB4}"/>
              </a:ext>
            </a:extLst>
          </p:cNvPr>
          <p:cNvSpPr/>
          <p:nvPr/>
        </p:nvSpPr>
        <p:spPr>
          <a:xfrm>
            <a:off x="5834550" y="4096828"/>
            <a:ext cx="522900"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23" name="Прямоугольник 22">
            <a:extLst>
              <a:ext uri="{FF2B5EF4-FFF2-40B4-BE49-F238E27FC236}">
                <a16:creationId xmlns:a16="http://schemas.microsoft.com/office/drawing/2014/main" id="{CC3A766D-555E-044D-B4BB-976F4A5BFC0C}"/>
              </a:ext>
            </a:extLst>
          </p:cNvPr>
          <p:cNvSpPr/>
          <p:nvPr/>
        </p:nvSpPr>
        <p:spPr>
          <a:xfrm>
            <a:off x="2639439" y="4096829"/>
            <a:ext cx="492443"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24" name="TextBox 23">
            <a:extLst>
              <a:ext uri="{FF2B5EF4-FFF2-40B4-BE49-F238E27FC236}">
                <a16:creationId xmlns:a16="http://schemas.microsoft.com/office/drawing/2014/main" id="{C78BC807-C129-EC4E-A99E-36231309D078}"/>
              </a:ext>
            </a:extLst>
          </p:cNvPr>
          <p:cNvSpPr txBox="1"/>
          <p:nvPr/>
        </p:nvSpPr>
        <p:spPr>
          <a:xfrm>
            <a:off x="1808263" y="5003220"/>
            <a:ext cx="2154797" cy="600164"/>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a:t>
            </a:r>
            <a:endParaRPr lang="ru-RU" sz="1100" dirty="0">
              <a:cs typeface="Poppins" panose="02000000000000000000" pitchFamily="2" charset="0"/>
            </a:endParaRPr>
          </a:p>
        </p:txBody>
      </p:sp>
      <p:sp>
        <p:nvSpPr>
          <p:cNvPr id="25" name="TextBox 24">
            <a:extLst>
              <a:ext uri="{FF2B5EF4-FFF2-40B4-BE49-F238E27FC236}">
                <a16:creationId xmlns:a16="http://schemas.microsoft.com/office/drawing/2014/main" id="{3972AF3B-434D-0C41-8FFA-65FF2A57F604}"/>
              </a:ext>
            </a:extLst>
          </p:cNvPr>
          <p:cNvSpPr txBox="1"/>
          <p:nvPr/>
        </p:nvSpPr>
        <p:spPr>
          <a:xfrm>
            <a:off x="2026254" y="4656971"/>
            <a:ext cx="1718814"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Conscious</a:t>
            </a:r>
            <a:endParaRPr lang="ru-RU" sz="1200" dirty="0">
              <a:cs typeface="Poppins" panose="02000000000000000000" pitchFamily="2" charset="0"/>
            </a:endParaRPr>
          </a:p>
        </p:txBody>
      </p:sp>
      <p:sp>
        <p:nvSpPr>
          <p:cNvPr id="26" name="TextBox 25">
            <a:extLst>
              <a:ext uri="{FF2B5EF4-FFF2-40B4-BE49-F238E27FC236}">
                <a16:creationId xmlns:a16="http://schemas.microsoft.com/office/drawing/2014/main" id="{879D3BDE-46CF-4F41-A2DD-F461AF412042}"/>
              </a:ext>
            </a:extLst>
          </p:cNvPr>
          <p:cNvSpPr txBox="1"/>
          <p:nvPr/>
        </p:nvSpPr>
        <p:spPr>
          <a:xfrm>
            <a:off x="5018601" y="5027851"/>
            <a:ext cx="2154797" cy="600164"/>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a:t>
            </a:r>
            <a:endParaRPr lang="ru-RU" sz="1100" dirty="0">
              <a:cs typeface="Poppins" panose="02000000000000000000" pitchFamily="2" charset="0"/>
            </a:endParaRPr>
          </a:p>
        </p:txBody>
      </p:sp>
      <p:sp>
        <p:nvSpPr>
          <p:cNvPr id="27" name="TextBox 26">
            <a:extLst>
              <a:ext uri="{FF2B5EF4-FFF2-40B4-BE49-F238E27FC236}">
                <a16:creationId xmlns:a16="http://schemas.microsoft.com/office/drawing/2014/main" id="{BDE8AFC0-62EC-FC44-BDA5-FBF16C07A7E6}"/>
              </a:ext>
            </a:extLst>
          </p:cNvPr>
          <p:cNvSpPr txBox="1"/>
          <p:nvPr/>
        </p:nvSpPr>
        <p:spPr>
          <a:xfrm>
            <a:off x="5236592" y="4681602"/>
            <a:ext cx="1718814"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Respect for nature</a:t>
            </a:r>
            <a:endParaRPr lang="ru-RU" sz="1200" dirty="0">
              <a:cs typeface="Poppins" panose="02000000000000000000" pitchFamily="2" charset="0"/>
            </a:endParaRPr>
          </a:p>
        </p:txBody>
      </p:sp>
      <p:sp>
        <p:nvSpPr>
          <p:cNvPr id="28" name="TextBox 27">
            <a:extLst>
              <a:ext uri="{FF2B5EF4-FFF2-40B4-BE49-F238E27FC236}">
                <a16:creationId xmlns:a16="http://schemas.microsoft.com/office/drawing/2014/main" id="{77751FA9-783B-5A43-BA71-FEF4AD804118}"/>
              </a:ext>
            </a:extLst>
          </p:cNvPr>
          <p:cNvSpPr txBox="1"/>
          <p:nvPr/>
        </p:nvSpPr>
        <p:spPr>
          <a:xfrm>
            <a:off x="8222971" y="5027851"/>
            <a:ext cx="2154797" cy="600164"/>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a:t>
            </a:r>
            <a:endParaRPr lang="ru-RU" sz="1100" dirty="0">
              <a:solidFill>
                <a:schemeClr val="bg1"/>
              </a:solidFill>
              <a:cs typeface="Poppins" panose="02000000000000000000" pitchFamily="2" charset="0"/>
            </a:endParaRPr>
          </a:p>
        </p:txBody>
      </p:sp>
      <p:sp>
        <p:nvSpPr>
          <p:cNvPr id="29" name="TextBox 28">
            <a:extLst>
              <a:ext uri="{FF2B5EF4-FFF2-40B4-BE49-F238E27FC236}">
                <a16:creationId xmlns:a16="http://schemas.microsoft.com/office/drawing/2014/main" id="{13B3D64B-B442-6140-90C5-3EF56EC1E51B}"/>
              </a:ext>
            </a:extLst>
          </p:cNvPr>
          <p:cNvSpPr txBox="1"/>
          <p:nvPr/>
        </p:nvSpPr>
        <p:spPr>
          <a:xfrm>
            <a:off x="8440962" y="4681602"/>
            <a:ext cx="1718814"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Love our work</a:t>
            </a:r>
            <a:endParaRPr lang="ru-RU" sz="1200" dirty="0">
              <a:solidFill>
                <a:schemeClr val="bg1"/>
              </a:solidFill>
              <a:cs typeface="Poppins" panose="02000000000000000000" pitchFamily="2" charset="0"/>
            </a:endParaRPr>
          </a:p>
        </p:txBody>
      </p:sp>
      <p:sp>
        <p:nvSpPr>
          <p:cNvPr id="14" name="Picture Placeholder 13">
            <a:extLst>
              <a:ext uri="{FF2B5EF4-FFF2-40B4-BE49-F238E27FC236}">
                <a16:creationId xmlns:a16="http://schemas.microsoft.com/office/drawing/2014/main" id="{A6E8D87E-AFD8-8A45-89CE-29DFD4C1B4CD}"/>
              </a:ext>
            </a:extLst>
          </p:cNvPr>
          <p:cNvSpPr>
            <a:spLocks noGrp="1"/>
          </p:cNvSpPr>
          <p:nvPr>
            <p:ph type="pic" sz="quarter" idx="10"/>
          </p:nvPr>
        </p:nvSpPr>
        <p:spPr/>
        <p:txBody>
          <a:bodyPr/>
          <a:lstStyle/>
          <a:p>
            <a:endParaRPr lang="en-RO"/>
          </a:p>
        </p:txBody>
      </p:sp>
    </p:spTree>
    <p:extLst>
      <p:ext uri="{BB962C8B-B14F-4D97-AF65-F5344CB8AC3E}">
        <p14:creationId xmlns:p14="http://schemas.microsoft.com/office/powerpoint/2010/main" val="4706517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8" grpId="0" animBg="1"/>
      <p:bldP spid="19" grpId="0" animBg="1"/>
      <p:bldP spid="20" grpId="0" animBg="1"/>
      <p:bldP spid="21" grpId="0"/>
      <p:bldP spid="22" grpId="0"/>
      <p:bldP spid="23" grpId="0"/>
      <p:bldP spid="24" grpId="0"/>
      <p:bldP spid="25" grpId="0"/>
      <p:bldP spid="26" grpId="0"/>
      <p:bldP spid="27"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79629FFC-C4C7-D84F-8AC8-F686C4B809D6}"/>
              </a:ext>
            </a:extLst>
          </p:cNvPr>
          <p:cNvSpPr/>
          <p:nvPr/>
        </p:nvSpPr>
        <p:spPr>
          <a:xfrm>
            <a:off x="1310911" y="4004"/>
            <a:ext cx="9570178" cy="2922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Рисунок 4">
            <a:extLst>
              <a:ext uri="{FF2B5EF4-FFF2-40B4-BE49-F238E27FC236}">
                <a16:creationId xmlns:a16="http://schemas.microsoft.com/office/drawing/2014/main" id="{D2E85EDD-0130-0647-95A8-984F76D0A145}"/>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8" name="Рисунок 7">
            <a:extLst>
              <a:ext uri="{FF2B5EF4-FFF2-40B4-BE49-F238E27FC236}">
                <a16:creationId xmlns:a16="http://schemas.microsoft.com/office/drawing/2014/main" id="{DE497083-A132-8240-9281-10D2CBB783EB}"/>
              </a:ext>
            </a:extLst>
          </p:cNvPr>
          <p:cNvSpPr>
            <a:spLocks noGrp="1"/>
          </p:cNvSpPr>
          <p:nvPr>
            <p:ph type="pic" sz="quarter" idx="11"/>
          </p:nvPr>
        </p:nvSpPr>
        <p:spPr>
          <a:solidFill>
            <a:schemeClr val="tx2">
              <a:lumMod val="20000"/>
              <a:lumOff val="80000"/>
            </a:schemeClr>
          </a:solidFill>
        </p:spPr>
        <p:txBody>
          <a:bodyPr/>
          <a:lstStyle/>
          <a:p>
            <a:endParaRPr lang="en-RO"/>
          </a:p>
        </p:txBody>
      </p:sp>
      <p:sp>
        <p:nvSpPr>
          <p:cNvPr id="10" name="Рисунок 9">
            <a:extLst>
              <a:ext uri="{FF2B5EF4-FFF2-40B4-BE49-F238E27FC236}">
                <a16:creationId xmlns:a16="http://schemas.microsoft.com/office/drawing/2014/main" id="{268AE443-B0D8-944F-B9BB-0C525CE94EBC}"/>
              </a:ext>
            </a:extLst>
          </p:cNvPr>
          <p:cNvSpPr>
            <a:spLocks noGrp="1"/>
          </p:cNvSpPr>
          <p:nvPr>
            <p:ph type="pic" sz="quarter" idx="12"/>
          </p:nvPr>
        </p:nvSpPr>
        <p:spPr>
          <a:solidFill>
            <a:schemeClr val="tx2">
              <a:lumMod val="20000"/>
              <a:lumOff val="80000"/>
            </a:schemeClr>
          </a:solidFill>
        </p:spPr>
        <p:txBody>
          <a:bodyPr/>
          <a:lstStyle/>
          <a:p>
            <a:endParaRPr lang="en-RO"/>
          </a:p>
        </p:txBody>
      </p:sp>
      <p:sp>
        <p:nvSpPr>
          <p:cNvPr id="3" name="TextBox 2">
            <a:extLst>
              <a:ext uri="{FF2B5EF4-FFF2-40B4-BE49-F238E27FC236}">
                <a16:creationId xmlns:a16="http://schemas.microsoft.com/office/drawing/2014/main" id="{CA123046-D283-8645-9909-C2F884B784E1}"/>
              </a:ext>
            </a:extLst>
          </p:cNvPr>
          <p:cNvSpPr txBox="1"/>
          <p:nvPr/>
        </p:nvSpPr>
        <p:spPr>
          <a:xfrm>
            <a:off x="1643641" y="4050429"/>
            <a:ext cx="3752662" cy="2123658"/>
          </a:xfrm>
          <a:prstGeom prst="rect">
            <a:avLst/>
          </a:prstGeom>
          <a:noFill/>
        </p:spPr>
        <p:txBody>
          <a:bodyPr wrap="square" rtlCol="0">
            <a:spAutoFit/>
          </a:bodyPr>
          <a:lstStyle/>
          <a:p>
            <a:r>
              <a:rPr lang="ro-RO" sz="6600" dirty="0">
                <a:cs typeface="Poppins" pitchFamily="2" charset="77"/>
              </a:rPr>
              <a:t>Licenta4me.ro</a:t>
            </a:r>
            <a:endParaRPr lang="ru-RU" sz="6600" dirty="0">
              <a:cs typeface="Poppins" pitchFamily="2" charset="77"/>
            </a:endParaRPr>
          </a:p>
        </p:txBody>
      </p:sp>
      <p:sp>
        <p:nvSpPr>
          <p:cNvPr id="4" name="TextBox 3">
            <a:extLst>
              <a:ext uri="{FF2B5EF4-FFF2-40B4-BE49-F238E27FC236}">
                <a16:creationId xmlns:a16="http://schemas.microsoft.com/office/drawing/2014/main" id="{1DCF7C1C-B7BF-EA4C-9C8D-5A2C1BCF9724}"/>
              </a:ext>
            </a:extLst>
          </p:cNvPr>
          <p:cNvSpPr txBox="1"/>
          <p:nvPr/>
        </p:nvSpPr>
        <p:spPr>
          <a:xfrm>
            <a:off x="6224897" y="4050429"/>
            <a:ext cx="2927482" cy="461665"/>
          </a:xfrm>
          <a:prstGeom prst="rect">
            <a:avLst/>
          </a:prstGeom>
          <a:noFill/>
        </p:spPr>
        <p:txBody>
          <a:bodyPr wrap="square" rtlCol="0">
            <a:spAutoFit/>
          </a:bodyPr>
          <a:lstStyle/>
          <a:p>
            <a:r>
              <a:rPr lang="en-US" sz="2400" dirty="0">
                <a:solidFill>
                  <a:srgbClr val="2CA2CC"/>
                </a:solidFill>
                <a:latin typeface="Poppins Light" panose="02000000000000000000" pitchFamily="2" charset="0"/>
                <a:cs typeface="Poppins Light" panose="02000000000000000000" pitchFamily="2" charset="0"/>
              </a:rPr>
              <a:t>agenda company </a:t>
            </a:r>
            <a:endParaRPr lang="ru-RU" sz="2400" dirty="0">
              <a:solidFill>
                <a:srgbClr val="2CA2CC"/>
              </a:solidFill>
              <a:cs typeface="Poppins Light" panose="02000000000000000000" pitchFamily="2" charset="0"/>
            </a:endParaRPr>
          </a:p>
        </p:txBody>
      </p:sp>
      <p:sp>
        <p:nvSpPr>
          <p:cNvPr id="25" name="TextBox 24">
            <a:extLst>
              <a:ext uri="{FF2B5EF4-FFF2-40B4-BE49-F238E27FC236}">
                <a16:creationId xmlns:a16="http://schemas.microsoft.com/office/drawing/2014/main" id="{E88BFBEA-2429-2E46-9787-E142C7B6B98D}"/>
              </a:ext>
            </a:extLst>
          </p:cNvPr>
          <p:cNvSpPr txBox="1"/>
          <p:nvPr/>
        </p:nvSpPr>
        <p:spPr>
          <a:xfrm>
            <a:off x="2215775" y="2613336"/>
            <a:ext cx="2115949" cy="579005"/>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a:t>
            </a:r>
            <a:endParaRPr lang="ru-RU" sz="1100" dirty="0">
              <a:cs typeface="Poppins" panose="02000000000000000000" pitchFamily="2" charset="0"/>
            </a:endParaRPr>
          </a:p>
        </p:txBody>
      </p:sp>
      <p:sp>
        <p:nvSpPr>
          <p:cNvPr id="26" name="TextBox 25">
            <a:extLst>
              <a:ext uri="{FF2B5EF4-FFF2-40B4-BE49-F238E27FC236}">
                <a16:creationId xmlns:a16="http://schemas.microsoft.com/office/drawing/2014/main" id="{AB37C78D-2068-104E-90F9-94E00CF2ACFF}"/>
              </a:ext>
            </a:extLst>
          </p:cNvPr>
          <p:cNvSpPr txBox="1"/>
          <p:nvPr/>
        </p:nvSpPr>
        <p:spPr>
          <a:xfrm>
            <a:off x="2414344" y="2267087"/>
            <a:ext cx="1718814"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Conscious</a:t>
            </a:r>
            <a:endParaRPr lang="ru-RU" sz="1200" dirty="0">
              <a:cs typeface="Poppins" panose="02000000000000000000" pitchFamily="2" charset="0"/>
            </a:endParaRPr>
          </a:p>
        </p:txBody>
      </p:sp>
      <p:sp>
        <p:nvSpPr>
          <p:cNvPr id="27" name="TextBox 26">
            <a:extLst>
              <a:ext uri="{FF2B5EF4-FFF2-40B4-BE49-F238E27FC236}">
                <a16:creationId xmlns:a16="http://schemas.microsoft.com/office/drawing/2014/main" id="{3AD039F6-943C-954E-88FC-35F114DFC36E}"/>
              </a:ext>
            </a:extLst>
          </p:cNvPr>
          <p:cNvSpPr txBox="1"/>
          <p:nvPr/>
        </p:nvSpPr>
        <p:spPr>
          <a:xfrm>
            <a:off x="5018601" y="2613336"/>
            <a:ext cx="2154797" cy="600164"/>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a:t>
            </a:r>
            <a:endParaRPr lang="ru-RU" sz="1100" dirty="0">
              <a:cs typeface="Poppins" panose="02000000000000000000" pitchFamily="2" charset="0"/>
            </a:endParaRPr>
          </a:p>
        </p:txBody>
      </p:sp>
      <p:sp>
        <p:nvSpPr>
          <p:cNvPr id="28" name="TextBox 27">
            <a:extLst>
              <a:ext uri="{FF2B5EF4-FFF2-40B4-BE49-F238E27FC236}">
                <a16:creationId xmlns:a16="http://schemas.microsoft.com/office/drawing/2014/main" id="{EAECF299-0A3A-F648-B834-C9D0CA0C856A}"/>
              </a:ext>
            </a:extLst>
          </p:cNvPr>
          <p:cNvSpPr txBox="1"/>
          <p:nvPr/>
        </p:nvSpPr>
        <p:spPr>
          <a:xfrm>
            <a:off x="5236592" y="2267087"/>
            <a:ext cx="1718814"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Respect for nature</a:t>
            </a:r>
            <a:endParaRPr lang="ru-RU" sz="1200" dirty="0">
              <a:cs typeface="Poppins" panose="02000000000000000000" pitchFamily="2" charset="0"/>
            </a:endParaRPr>
          </a:p>
        </p:txBody>
      </p:sp>
      <p:sp>
        <p:nvSpPr>
          <p:cNvPr id="29" name="TextBox 28">
            <a:extLst>
              <a:ext uri="{FF2B5EF4-FFF2-40B4-BE49-F238E27FC236}">
                <a16:creationId xmlns:a16="http://schemas.microsoft.com/office/drawing/2014/main" id="{21BD83CF-145F-7A46-8C63-EE9A57AD6200}"/>
              </a:ext>
            </a:extLst>
          </p:cNvPr>
          <p:cNvSpPr txBox="1"/>
          <p:nvPr/>
        </p:nvSpPr>
        <p:spPr>
          <a:xfrm>
            <a:off x="7851010" y="2613336"/>
            <a:ext cx="2154797" cy="600164"/>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a:t>
            </a:r>
            <a:endParaRPr lang="ru-RU" sz="1100" dirty="0">
              <a:cs typeface="Poppins" panose="02000000000000000000" pitchFamily="2" charset="0"/>
            </a:endParaRPr>
          </a:p>
        </p:txBody>
      </p:sp>
      <p:sp>
        <p:nvSpPr>
          <p:cNvPr id="30" name="TextBox 29">
            <a:extLst>
              <a:ext uri="{FF2B5EF4-FFF2-40B4-BE49-F238E27FC236}">
                <a16:creationId xmlns:a16="http://schemas.microsoft.com/office/drawing/2014/main" id="{5A9E1AD6-D7CB-E441-A0E1-57218BE62829}"/>
              </a:ext>
            </a:extLst>
          </p:cNvPr>
          <p:cNvSpPr txBox="1"/>
          <p:nvPr/>
        </p:nvSpPr>
        <p:spPr>
          <a:xfrm>
            <a:off x="8069001" y="2267087"/>
            <a:ext cx="1718814"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Love our work</a:t>
            </a:r>
            <a:endParaRPr lang="ru-RU" sz="1200" dirty="0">
              <a:cs typeface="Poppins" panose="02000000000000000000" pitchFamily="2" charset="0"/>
            </a:endParaRPr>
          </a:p>
        </p:txBody>
      </p:sp>
      <p:sp>
        <p:nvSpPr>
          <p:cNvPr id="31" name="Прямоугольник 30">
            <a:extLst>
              <a:ext uri="{FF2B5EF4-FFF2-40B4-BE49-F238E27FC236}">
                <a16:creationId xmlns:a16="http://schemas.microsoft.com/office/drawing/2014/main" id="{4E06FC18-AF17-874B-91CC-617D241CDA43}"/>
              </a:ext>
            </a:extLst>
          </p:cNvPr>
          <p:cNvSpPr/>
          <p:nvPr/>
        </p:nvSpPr>
        <p:spPr>
          <a:xfrm>
            <a:off x="8667328" y="776066"/>
            <a:ext cx="518091"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32" name="Прямоугольник 31">
            <a:extLst>
              <a:ext uri="{FF2B5EF4-FFF2-40B4-BE49-F238E27FC236}">
                <a16:creationId xmlns:a16="http://schemas.microsoft.com/office/drawing/2014/main" id="{7FEDB752-3175-7444-8026-27B0FF876203}"/>
              </a:ext>
            </a:extLst>
          </p:cNvPr>
          <p:cNvSpPr/>
          <p:nvPr/>
        </p:nvSpPr>
        <p:spPr>
          <a:xfrm>
            <a:off x="5839531" y="776068"/>
            <a:ext cx="522900"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33" name="Прямоугольник 32">
            <a:extLst>
              <a:ext uri="{FF2B5EF4-FFF2-40B4-BE49-F238E27FC236}">
                <a16:creationId xmlns:a16="http://schemas.microsoft.com/office/drawing/2014/main" id="{F1D9DB2D-0E5F-D546-B9C1-EA20F9020E93}"/>
              </a:ext>
            </a:extLst>
          </p:cNvPr>
          <p:cNvSpPr/>
          <p:nvPr/>
        </p:nvSpPr>
        <p:spPr>
          <a:xfrm>
            <a:off x="3027529" y="776067"/>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50" name="TextBox 49">
            <a:extLst>
              <a:ext uri="{FF2B5EF4-FFF2-40B4-BE49-F238E27FC236}">
                <a16:creationId xmlns:a16="http://schemas.microsoft.com/office/drawing/2014/main" id="{6C2CF88B-6244-6A4A-AE19-99B157CAEDE5}"/>
              </a:ext>
            </a:extLst>
          </p:cNvPr>
          <p:cNvSpPr txBox="1"/>
          <p:nvPr/>
        </p:nvSpPr>
        <p:spPr>
          <a:xfrm>
            <a:off x="6224897" y="4805605"/>
            <a:ext cx="4371983" cy="108683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Builder enjoy pain who, rejects will encounter, denouncing will enjoy praising, man builder, system. One idea example there enjoy rationally advantage denouncing advantage exercise undertakes loves in teachings.</a:t>
            </a:r>
            <a:endParaRPr lang="ru-RU" sz="1100" dirty="0">
              <a:cs typeface="Poppins" panose="02000000000000000000" pitchFamily="2" charset="0"/>
            </a:endParaRPr>
          </a:p>
        </p:txBody>
      </p:sp>
    </p:spTree>
    <p:extLst>
      <p:ext uri="{BB962C8B-B14F-4D97-AF65-F5344CB8AC3E}">
        <p14:creationId xmlns:p14="http://schemas.microsoft.com/office/powerpoint/2010/main" val="16424997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1+#ppt_w/2"/>
                                          </p:val>
                                        </p:tav>
                                        <p:tav tm="100000">
                                          <p:val>
                                            <p:strVal val="#ppt_x"/>
                                          </p:val>
                                        </p:tav>
                                      </p:tavLst>
                                    </p:anim>
                                    <p:anim calcmode="lin" valueType="num">
                                      <p:cBhvr additive="base">
                                        <p:cTn id="18"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5" grpId="0"/>
      <p:bldP spid="26" grpId="0"/>
      <p:bldP spid="27" grpId="0"/>
      <p:bldP spid="28" grpId="0"/>
      <p:bldP spid="29" grpId="0"/>
      <p:bldP spid="30" grpId="0"/>
      <p:bldP spid="31" grpId="0"/>
      <p:bldP spid="32" grpId="0"/>
      <p:bldP spid="33"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E9C4A6AD-BC8D-EF44-9372-B420D34DC913}"/>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6" name="Рисунок 5">
            <a:extLst>
              <a:ext uri="{FF2B5EF4-FFF2-40B4-BE49-F238E27FC236}">
                <a16:creationId xmlns:a16="http://schemas.microsoft.com/office/drawing/2014/main" id="{5EBC8B48-AB3A-3E46-B928-5F62D12DD20D}"/>
              </a:ext>
            </a:extLst>
          </p:cNvPr>
          <p:cNvSpPr>
            <a:spLocks noGrp="1"/>
          </p:cNvSpPr>
          <p:nvPr>
            <p:ph type="pic" sz="quarter" idx="11"/>
          </p:nvPr>
        </p:nvSpPr>
        <p:spPr>
          <a:solidFill>
            <a:schemeClr val="tx2">
              <a:lumMod val="20000"/>
              <a:lumOff val="80000"/>
            </a:schemeClr>
          </a:solidFill>
        </p:spPr>
        <p:txBody>
          <a:bodyPr/>
          <a:lstStyle/>
          <a:p>
            <a:endParaRPr lang="en-RO"/>
          </a:p>
        </p:txBody>
      </p:sp>
      <p:sp>
        <p:nvSpPr>
          <p:cNvPr id="5" name="TextBox 4">
            <a:extLst>
              <a:ext uri="{FF2B5EF4-FFF2-40B4-BE49-F238E27FC236}">
                <a16:creationId xmlns:a16="http://schemas.microsoft.com/office/drawing/2014/main" id="{BC50E52B-6BA0-7241-B9F5-9E36F6A603BF}"/>
              </a:ext>
            </a:extLst>
          </p:cNvPr>
          <p:cNvSpPr txBox="1"/>
          <p:nvPr/>
        </p:nvSpPr>
        <p:spPr>
          <a:xfrm>
            <a:off x="976084" y="514729"/>
            <a:ext cx="3563259" cy="2123658"/>
          </a:xfrm>
          <a:prstGeom prst="rect">
            <a:avLst/>
          </a:prstGeom>
          <a:noFill/>
        </p:spPr>
        <p:txBody>
          <a:bodyPr wrap="square" rtlCol="0">
            <a:spAutoFit/>
          </a:bodyPr>
          <a:lstStyle/>
          <a:p>
            <a:r>
              <a:rPr lang="ro-RO" sz="6600" dirty="0">
                <a:cs typeface="Poppins" pitchFamily="2" charset="77"/>
              </a:rPr>
              <a:t>Licenta4me.ro</a:t>
            </a:r>
            <a:endParaRPr lang="ru-RU" sz="6600" dirty="0">
              <a:cs typeface="Poppins" pitchFamily="2" charset="77"/>
            </a:endParaRPr>
          </a:p>
        </p:txBody>
      </p:sp>
      <p:sp>
        <p:nvSpPr>
          <p:cNvPr id="7" name="TextBox 6">
            <a:extLst>
              <a:ext uri="{FF2B5EF4-FFF2-40B4-BE49-F238E27FC236}">
                <a16:creationId xmlns:a16="http://schemas.microsoft.com/office/drawing/2014/main" id="{13CCD4AD-7F8A-A249-B50A-2AA7108E040A}"/>
              </a:ext>
            </a:extLst>
          </p:cNvPr>
          <p:cNvSpPr txBox="1"/>
          <p:nvPr/>
        </p:nvSpPr>
        <p:spPr>
          <a:xfrm>
            <a:off x="976084" y="2638387"/>
            <a:ext cx="3748316"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p:txBody>
      </p:sp>
      <p:sp>
        <p:nvSpPr>
          <p:cNvPr id="8" name="TextBox 7">
            <a:extLst>
              <a:ext uri="{FF2B5EF4-FFF2-40B4-BE49-F238E27FC236}">
                <a16:creationId xmlns:a16="http://schemas.microsoft.com/office/drawing/2014/main" id="{07BAD0C7-1530-3040-B037-0F8724E03F66}"/>
              </a:ext>
            </a:extLst>
          </p:cNvPr>
          <p:cNvSpPr txBox="1"/>
          <p:nvPr/>
        </p:nvSpPr>
        <p:spPr>
          <a:xfrm>
            <a:off x="976084" y="3621204"/>
            <a:ext cx="1225168" cy="303929"/>
          </a:xfrm>
          <a:prstGeom prst="rect">
            <a:avLst/>
          </a:prstGeom>
          <a:noFill/>
        </p:spPr>
        <p:txBody>
          <a:bodyPr wrap="square" rtlCol="0">
            <a:spAutoFit/>
          </a:bodyPr>
          <a:lstStyle/>
          <a:p>
            <a:pPr>
              <a:lnSpc>
                <a:spcPct val="150000"/>
              </a:lnSpc>
            </a:pPr>
            <a:r>
              <a:rPr lang="en-US" sz="1000" b="1" dirty="0">
                <a:solidFill>
                  <a:srgbClr val="2CA2CC"/>
                </a:solidFill>
                <a:latin typeface="Poppins SemiBold" panose="02000000000000000000" pitchFamily="2" charset="0"/>
                <a:cs typeface="Poppins SemiBold" panose="02000000000000000000" pitchFamily="2" charset="0"/>
              </a:rPr>
              <a:t>KNOW MORE</a:t>
            </a:r>
            <a:endParaRPr lang="ru-RU" sz="1000" dirty="0">
              <a:solidFill>
                <a:srgbClr val="2CA2CC"/>
              </a:solidFill>
              <a:cs typeface="Poppins" panose="02000000000000000000" pitchFamily="2" charset="0"/>
            </a:endParaRPr>
          </a:p>
        </p:txBody>
      </p:sp>
      <p:sp>
        <p:nvSpPr>
          <p:cNvPr id="19" name="Прямоугольник 18">
            <a:extLst>
              <a:ext uri="{FF2B5EF4-FFF2-40B4-BE49-F238E27FC236}">
                <a16:creationId xmlns:a16="http://schemas.microsoft.com/office/drawing/2014/main" id="{73A10FBD-C775-5647-A0AE-BE6350CC0AC0}"/>
              </a:ext>
            </a:extLst>
          </p:cNvPr>
          <p:cNvSpPr/>
          <p:nvPr/>
        </p:nvSpPr>
        <p:spPr>
          <a:xfrm>
            <a:off x="7589520" y="4378960"/>
            <a:ext cx="4602480" cy="19710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7488268E-7E8A-9E41-B4D8-2270761ED59E}"/>
              </a:ext>
            </a:extLst>
          </p:cNvPr>
          <p:cNvSpPr txBox="1"/>
          <p:nvPr/>
        </p:nvSpPr>
        <p:spPr>
          <a:xfrm>
            <a:off x="7850119" y="4982914"/>
            <a:ext cx="2035655" cy="108683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great explain. Builder enjoy pain who, rejects will encounter.</a:t>
            </a:r>
            <a:endParaRPr lang="ru-RU" sz="1100" dirty="0">
              <a:cs typeface="Poppins" panose="02000000000000000000" pitchFamily="2" charset="0"/>
            </a:endParaRPr>
          </a:p>
        </p:txBody>
      </p:sp>
      <p:sp>
        <p:nvSpPr>
          <p:cNvPr id="21" name="TextBox 20">
            <a:extLst>
              <a:ext uri="{FF2B5EF4-FFF2-40B4-BE49-F238E27FC236}">
                <a16:creationId xmlns:a16="http://schemas.microsoft.com/office/drawing/2014/main" id="{DF57D2F9-9C85-2945-81EB-8A1ADFC567AC}"/>
              </a:ext>
            </a:extLst>
          </p:cNvPr>
          <p:cNvSpPr txBox="1"/>
          <p:nvPr/>
        </p:nvSpPr>
        <p:spPr>
          <a:xfrm>
            <a:off x="7850119" y="4636665"/>
            <a:ext cx="133259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Start 2005</a:t>
            </a:r>
            <a:endParaRPr lang="ru-RU" sz="1200" dirty="0">
              <a:cs typeface="Poppins" panose="02000000000000000000" pitchFamily="2" charset="0"/>
            </a:endParaRPr>
          </a:p>
        </p:txBody>
      </p:sp>
      <p:sp>
        <p:nvSpPr>
          <p:cNvPr id="22" name="TextBox 21">
            <a:extLst>
              <a:ext uri="{FF2B5EF4-FFF2-40B4-BE49-F238E27FC236}">
                <a16:creationId xmlns:a16="http://schemas.microsoft.com/office/drawing/2014/main" id="{8101849B-24E5-FC4A-8D77-FB36C267F24B}"/>
              </a:ext>
            </a:extLst>
          </p:cNvPr>
          <p:cNvSpPr txBox="1"/>
          <p:nvPr/>
        </p:nvSpPr>
        <p:spPr>
          <a:xfrm>
            <a:off x="9980419" y="4982914"/>
            <a:ext cx="2035655" cy="108683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Some chooses pain to from are chooses explain. Builder enjoy pain who, rejects will encounter.</a:t>
            </a:r>
            <a:endParaRPr lang="ru-RU" sz="1100" dirty="0">
              <a:cs typeface="Poppins" panose="02000000000000000000" pitchFamily="2" charset="0"/>
            </a:endParaRPr>
          </a:p>
        </p:txBody>
      </p:sp>
      <p:sp>
        <p:nvSpPr>
          <p:cNvPr id="23" name="TextBox 22">
            <a:extLst>
              <a:ext uri="{FF2B5EF4-FFF2-40B4-BE49-F238E27FC236}">
                <a16:creationId xmlns:a16="http://schemas.microsoft.com/office/drawing/2014/main" id="{E83AE0EC-F819-3F4D-B82F-CAC421BCD2FA}"/>
              </a:ext>
            </a:extLst>
          </p:cNvPr>
          <p:cNvSpPr txBox="1"/>
          <p:nvPr/>
        </p:nvSpPr>
        <p:spPr>
          <a:xfrm>
            <a:off x="9980419" y="4636665"/>
            <a:ext cx="133259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Continue</a:t>
            </a:r>
            <a:endParaRPr lang="ru-RU" sz="1200" dirty="0">
              <a:cs typeface="Poppins" panose="02000000000000000000" pitchFamily="2" charset="0"/>
            </a:endParaRPr>
          </a:p>
        </p:txBody>
      </p:sp>
    </p:spTree>
    <p:extLst>
      <p:ext uri="{BB962C8B-B14F-4D97-AF65-F5344CB8AC3E}">
        <p14:creationId xmlns:p14="http://schemas.microsoft.com/office/powerpoint/2010/main" val="30255005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9" grpId="0" animBg="1"/>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849C0466-9087-394A-AD79-6CACCAC0A574}"/>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15" name="Треугольник 14">
            <a:extLst>
              <a:ext uri="{FF2B5EF4-FFF2-40B4-BE49-F238E27FC236}">
                <a16:creationId xmlns:a16="http://schemas.microsoft.com/office/drawing/2014/main" id="{F0745234-D4C9-624B-B20C-14B5A61BD692}"/>
              </a:ext>
            </a:extLst>
          </p:cNvPr>
          <p:cNvSpPr/>
          <p:nvPr/>
        </p:nvSpPr>
        <p:spPr>
          <a:xfrm>
            <a:off x="2339110" y="2067561"/>
            <a:ext cx="2351227" cy="2026920"/>
          </a:xfrm>
          <a:prstGeom prst="triangl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EE84FD6E-60AD-1445-91C0-FA8A5E176D4F}"/>
              </a:ext>
            </a:extLst>
          </p:cNvPr>
          <p:cNvSpPr txBox="1"/>
          <p:nvPr/>
        </p:nvSpPr>
        <p:spPr>
          <a:xfrm>
            <a:off x="2876774" y="5336754"/>
            <a:ext cx="1275901"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creative slide</a:t>
            </a:r>
            <a:endParaRPr lang="ru-RU" sz="1200" dirty="0">
              <a:solidFill>
                <a:schemeClr val="bg1"/>
              </a:solidFill>
              <a:cs typeface="Poppins" panose="02000000000000000000" pitchFamily="2" charset="0"/>
            </a:endParaRPr>
          </a:p>
        </p:txBody>
      </p:sp>
      <p:sp>
        <p:nvSpPr>
          <p:cNvPr id="33" name="TextBox 32">
            <a:extLst>
              <a:ext uri="{FF2B5EF4-FFF2-40B4-BE49-F238E27FC236}">
                <a16:creationId xmlns:a16="http://schemas.microsoft.com/office/drawing/2014/main" id="{E640181A-12D5-4142-BB50-1E7AA3D663AE}"/>
              </a:ext>
            </a:extLst>
          </p:cNvPr>
          <p:cNvSpPr txBox="1"/>
          <p:nvPr/>
        </p:nvSpPr>
        <p:spPr>
          <a:xfrm>
            <a:off x="6606310" y="3190012"/>
            <a:ext cx="4572000" cy="2377574"/>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because explain. One idea example there enjoy rationally advantage denouncing advantage exercise undertakes loves. Builder enjoy pain who, rejects will encounter, denouncing will enjoy praising, man builder, system. Expound great this the a which is produces example take how. </a:t>
            </a:r>
          </a:p>
          <a:p>
            <a:pPr>
              <a:lnSpc>
                <a:spcPct val="150000"/>
              </a:lnSpc>
            </a:pPr>
            <a:endParaRPr lang="en-US" sz="1100" dirty="0">
              <a:latin typeface="Poppins" panose="02000000000000000000" pitchFamily="2" charset="0"/>
              <a:cs typeface="Poppins" panose="02000000000000000000" pitchFamily="2" charset="0"/>
            </a:endParaRPr>
          </a:p>
          <a:p>
            <a:pPr>
              <a:lnSpc>
                <a:spcPct val="150000"/>
              </a:lnSpc>
            </a:pPr>
            <a:r>
              <a:rPr lang="en-US" sz="1100" dirty="0">
                <a:latin typeface="Poppins" panose="02000000000000000000" pitchFamily="2" charset="0"/>
                <a:cs typeface="Poppins" panose="02000000000000000000" pitchFamily="2" charset="0"/>
              </a:rPr>
              <a:t>One idea example there enjoy rationally denouncing loves in teachings </a:t>
            </a:r>
            <a:r>
              <a:rPr lang="en-US" sz="1200" b="1" dirty="0">
                <a:latin typeface="Poppins SemiBold" panose="02000000000000000000" pitchFamily="2" charset="0"/>
                <a:cs typeface="Poppins SemiBold" panose="02000000000000000000" pitchFamily="2" charset="0"/>
              </a:rPr>
              <a:t>with ever denouncing produces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36" name="TextBox 35">
            <a:extLst>
              <a:ext uri="{FF2B5EF4-FFF2-40B4-BE49-F238E27FC236}">
                <a16:creationId xmlns:a16="http://schemas.microsoft.com/office/drawing/2014/main" id="{3BDDB118-B5E3-E644-A9B9-6160AE968BCD}"/>
              </a:ext>
            </a:extLst>
          </p:cNvPr>
          <p:cNvSpPr txBox="1"/>
          <p:nvPr/>
        </p:nvSpPr>
        <p:spPr>
          <a:xfrm>
            <a:off x="5648322" y="1041400"/>
            <a:ext cx="6756400" cy="1107996"/>
          </a:xfrm>
          <a:prstGeom prst="rect">
            <a:avLst/>
          </a:prstGeom>
          <a:noFill/>
        </p:spPr>
        <p:txBody>
          <a:bodyPr wrap="square" rtlCol="0">
            <a:spAutoFit/>
          </a:bodyPr>
          <a:lstStyle/>
          <a:p>
            <a:r>
              <a:rPr lang="ro-RO" sz="6600" dirty="0">
                <a:cs typeface="Poppins" pitchFamily="2" charset="77"/>
              </a:rPr>
              <a:t>Licenta4me.ro</a:t>
            </a:r>
            <a:endParaRPr lang="ru-RU" sz="6600" dirty="0">
              <a:cs typeface="Poppins" pitchFamily="2" charset="77"/>
            </a:endParaRPr>
          </a:p>
        </p:txBody>
      </p:sp>
      <p:sp>
        <p:nvSpPr>
          <p:cNvPr id="37" name="TextBox 36">
            <a:extLst>
              <a:ext uri="{FF2B5EF4-FFF2-40B4-BE49-F238E27FC236}">
                <a16:creationId xmlns:a16="http://schemas.microsoft.com/office/drawing/2014/main" id="{093B5BAF-856E-CC43-B8EC-46664E356D85}"/>
              </a:ext>
            </a:extLst>
          </p:cNvPr>
          <p:cNvSpPr txBox="1"/>
          <p:nvPr/>
        </p:nvSpPr>
        <p:spPr>
          <a:xfrm>
            <a:off x="4917440" y="579735"/>
            <a:ext cx="2927482" cy="461665"/>
          </a:xfrm>
          <a:prstGeom prst="rect">
            <a:avLst/>
          </a:prstGeom>
          <a:noFill/>
        </p:spPr>
        <p:txBody>
          <a:bodyPr wrap="square" rtlCol="0">
            <a:spAutoFit/>
          </a:bodyPr>
          <a:lstStyle/>
          <a:p>
            <a:r>
              <a:rPr lang="en-US" sz="2400" dirty="0">
                <a:solidFill>
                  <a:srgbClr val="2CA2CC"/>
                </a:solidFill>
                <a:latin typeface="Poppins Light" panose="02000000000000000000" pitchFamily="2" charset="0"/>
                <a:cs typeface="Poppins Light" panose="02000000000000000000" pitchFamily="2" charset="0"/>
              </a:rPr>
              <a:t>agenda company </a:t>
            </a:r>
            <a:endParaRPr lang="ru-RU" sz="2400" dirty="0">
              <a:solidFill>
                <a:srgbClr val="2CA2CC"/>
              </a:solidFill>
              <a:cs typeface="Poppins Light" panose="02000000000000000000" pitchFamily="2" charset="0"/>
            </a:endParaRPr>
          </a:p>
        </p:txBody>
      </p:sp>
    </p:spTree>
    <p:extLst>
      <p:ext uri="{BB962C8B-B14F-4D97-AF65-F5344CB8AC3E}">
        <p14:creationId xmlns:p14="http://schemas.microsoft.com/office/powerpoint/2010/main" val="39487865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33" grpId="0"/>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DE09E9E2-87BB-4C46-A47A-5D3CCF98E835}"/>
              </a:ext>
            </a:extLst>
          </p:cNvPr>
          <p:cNvSpPr>
            <a:spLocks noGrp="1"/>
          </p:cNvSpPr>
          <p:nvPr>
            <p:ph type="pic" sz="quarter" idx="10"/>
          </p:nvPr>
        </p:nvSpPr>
        <p:spPr/>
        <p:txBody>
          <a:bodyPr/>
          <a:lstStyle/>
          <a:p>
            <a:endParaRPr lang="en-RO"/>
          </a:p>
        </p:txBody>
      </p:sp>
      <p:sp>
        <p:nvSpPr>
          <p:cNvPr id="19" name="Прямоугольник 18">
            <a:extLst>
              <a:ext uri="{FF2B5EF4-FFF2-40B4-BE49-F238E27FC236}">
                <a16:creationId xmlns:a16="http://schemas.microsoft.com/office/drawing/2014/main" id="{D22836E2-3B7E-4C4C-94AF-0320B91B9CE2}"/>
              </a:ext>
            </a:extLst>
          </p:cNvPr>
          <p:cNvSpPr/>
          <p:nvPr/>
        </p:nvSpPr>
        <p:spPr>
          <a:xfrm>
            <a:off x="1" y="807720"/>
            <a:ext cx="12191998" cy="5242560"/>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Треугольник 15">
            <a:extLst>
              <a:ext uri="{FF2B5EF4-FFF2-40B4-BE49-F238E27FC236}">
                <a16:creationId xmlns:a16="http://schemas.microsoft.com/office/drawing/2014/main" id="{D69CEFE5-3944-4A47-978F-19B6750F378A}"/>
              </a:ext>
            </a:extLst>
          </p:cNvPr>
          <p:cNvSpPr/>
          <p:nvPr/>
        </p:nvSpPr>
        <p:spPr>
          <a:xfrm>
            <a:off x="4403510" y="1685477"/>
            <a:ext cx="3384979" cy="2918085"/>
          </a:xfrm>
          <a:prstGeom prst="triangle">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ED1F8E84-9ADC-8B4F-9329-960EC0FFB334}"/>
              </a:ext>
            </a:extLst>
          </p:cNvPr>
          <p:cNvSpPr txBox="1"/>
          <p:nvPr/>
        </p:nvSpPr>
        <p:spPr>
          <a:xfrm>
            <a:off x="2584924" y="2644170"/>
            <a:ext cx="7022152" cy="1569660"/>
          </a:xfrm>
          <a:prstGeom prst="rect">
            <a:avLst/>
          </a:prstGeom>
          <a:noFill/>
        </p:spPr>
        <p:txBody>
          <a:bodyPr wrap="square" rtlCol="0">
            <a:spAutoFit/>
          </a:bodyPr>
          <a:lstStyle/>
          <a:p>
            <a:pPr algn="ctr"/>
            <a:r>
              <a:rPr lang="en" sz="3200" dirty="0">
                <a:solidFill>
                  <a:schemeClr val="bg1"/>
                </a:solidFill>
                <a:latin typeface="Poppins Light" panose="02000000000000000000" pitchFamily="2" charset="0"/>
                <a:cs typeface="Poppins Light" panose="02000000000000000000" pitchFamily="2" charset="0"/>
              </a:rPr>
              <a:t>Great things in business are never done by one person. They're done by a team of people.</a:t>
            </a:r>
            <a:endParaRPr lang="ru-RU" sz="3200" dirty="0">
              <a:solidFill>
                <a:schemeClr val="bg1"/>
              </a:solidFill>
              <a:cs typeface="Poppins Light" panose="02000000000000000000" pitchFamily="2" charset="0"/>
            </a:endParaRPr>
          </a:p>
        </p:txBody>
      </p:sp>
      <p:sp>
        <p:nvSpPr>
          <p:cNvPr id="24" name="TextBox 23">
            <a:extLst>
              <a:ext uri="{FF2B5EF4-FFF2-40B4-BE49-F238E27FC236}">
                <a16:creationId xmlns:a16="http://schemas.microsoft.com/office/drawing/2014/main" id="{68A68482-5FA4-C44F-8792-9E0E50E88AB6}"/>
              </a:ext>
            </a:extLst>
          </p:cNvPr>
          <p:cNvSpPr txBox="1"/>
          <p:nvPr/>
        </p:nvSpPr>
        <p:spPr>
          <a:xfrm>
            <a:off x="230862" y="6382989"/>
            <a:ext cx="917218" cy="276999"/>
          </a:xfrm>
          <a:prstGeom prst="rect">
            <a:avLst/>
          </a:prstGeom>
          <a:noFill/>
        </p:spPr>
        <p:txBody>
          <a:bodyPr wrap="square" rtlCol="0">
            <a:spAutoFit/>
          </a:bodyPr>
          <a:lstStyle/>
          <a:p>
            <a:r>
              <a:rPr lang="en-US" sz="1200" dirty="0">
                <a:solidFill>
                  <a:srgbClr val="2CA2CC"/>
                </a:solidFill>
                <a:latin typeface="Poppins Medium" panose="02000000000000000000" pitchFamily="2" charset="0"/>
                <a:cs typeface="Poppins Medium" panose="02000000000000000000" pitchFamily="2" charset="0"/>
              </a:rPr>
              <a:t>POLARITY</a:t>
            </a:r>
            <a:endParaRPr lang="ru-RU" sz="1200" dirty="0">
              <a:solidFill>
                <a:srgbClr val="2CA2CC"/>
              </a:solidFill>
              <a:cs typeface="Poppins Medium" panose="02000000000000000000" pitchFamily="2" charset="0"/>
            </a:endParaRPr>
          </a:p>
        </p:txBody>
      </p:sp>
    </p:spTree>
    <p:extLst>
      <p:ext uri="{BB962C8B-B14F-4D97-AF65-F5344CB8AC3E}">
        <p14:creationId xmlns:p14="http://schemas.microsoft.com/office/powerpoint/2010/main" val="25620066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3F6E15B8-C55C-F94D-898F-AD2244195A06}"/>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23" name="TextBox 22">
            <a:extLst>
              <a:ext uri="{FF2B5EF4-FFF2-40B4-BE49-F238E27FC236}">
                <a16:creationId xmlns:a16="http://schemas.microsoft.com/office/drawing/2014/main" id="{47A46286-7FAC-7844-9A15-D3054E79C698}"/>
              </a:ext>
            </a:extLst>
          </p:cNvPr>
          <p:cNvSpPr txBox="1"/>
          <p:nvPr/>
        </p:nvSpPr>
        <p:spPr>
          <a:xfrm>
            <a:off x="800749" y="1047487"/>
            <a:ext cx="7010400" cy="1107996"/>
          </a:xfrm>
          <a:prstGeom prst="rect">
            <a:avLst/>
          </a:prstGeom>
          <a:noFill/>
        </p:spPr>
        <p:txBody>
          <a:bodyPr wrap="square" rtlCol="0">
            <a:spAutoFit/>
          </a:bodyPr>
          <a:lstStyle/>
          <a:p>
            <a:r>
              <a:rPr lang="ro-RO" sz="6600" dirty="0">
                <a:cs typeface="Poppins" pitchFamily="2" charset="77"/>
              </a:rPr>
              <a:t>Licenta4me.ro</a:t>
            </a:r>
            <a:endParaRPr lang="ru-RU" sz="6600" dirty="0">
              <a:cs typeface="Poppins" pitchFamily="2" charset="77"/>
            </a:endParaRPr>
          </a:p>
        </p:txBody>
      </p:sp>
      <p:sp>
        <p:nvSpPr>
          <p:cNvPr id="24" name="TextBox 23">
            <a:extLst>
              <a:ext uri="{FF2B5EF4-FFF2-40B4-BE49-F238E27FC236}">
                <a16:creationId xmlns:a16="http://schemas.microsoft.com/office/drawing/2014/main" id="{AEEDC411-69A0-BB48-8EEB-DAFB9CCFCCB3}"/>
              </a:ext>
            </a:extLst>
          </p:cNvPr>
          <p:cNvSpPr txBox="1"/>
          <p:nvPr/>
        </p:nvSpPr>
        <p:spPr>
          <a:xfrm>
            <a:off x="800749" y="585822"/>
            <a:ext cx="3390248"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secrets of success</a:t>
            </a:r>
            <a:endParaRPr lang="ru-RU" sz="2400" dirty="0">
              <a:cs typeface="Poppins Light" panose="02000000000000000000" pitchFamily="2" charset="0"/>
            </a:endParaRPr>
          </a:p>
        </p:txBody>
      </p:sp>
      <p:sp>
        <p:nvSpPr>
          <p:cNvPr id="25" name="TextBox 24">
            <a:extLst>
              <a:ext uri="{FF2B5EF4-FFF2-40B4-BE49-F238E27FC236}">
                <a16:creationId xmlns:a16="http://schemas.microsoft.com/office/drawing/2014/main" id="{F3A3CE9F-7402-AE42-A90A-13664EF65032}"/>
              </a:ext>
            </a:extLst>
          </p:cNvPr>
          <p:cNvSpPr txBox="1"/>
          <p:nvPr/>
        </p:nvSpPr>
        <p:spPr>
          <a:xfrm>
            <a:off x="800750" y="3361494"/>
            <a:ext cx="2927481"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pain who, rejects will encounter.</a:t>
            </a:r>
            <a:endParaRPr lang="ru-RU" sz="1100" dirty="0">
              <a:cs typeface="Poppins" panose="02000000000000000000" pitchFamily="2" charset="0"/>
            </a:endParaRPr>
          </a:p>
        </p:txBody>
      </p:sp>
      <p:sp>
        <p:nvSpPr>
          <p:cNvPr id="26" name="TextBox 25">
            <a:extLst>
              <a:ext uri="{FF2B5EF4-FFF2-40B4-BE49-F238E27FC236}">
                <a16:creationId xmlns:a16="http://schemas.microsoft.com/office/drawing/2014/main" id="{7BA35E68-F4BC-8B4E-9C61-63BA5C8A6942}"/>
              </a:ext>
            </a:extLst>
          </p:cNvPr>
          <p:cNvSpPr txBox="1"/>
          <p:nvPr/>
        </p:nvSpPr>
        <p:spPr>
          <a:xfrm>
            <a:off x="1432594" y="2902652"/>
            <a:ext cx="1438923"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First rule</a:t>
            </a:r>
            <a:endParaRPr lang="ru-RU" sz="1200" dirty="0">
              <a:cs typeface="Poppins" panose="02000000000000000000" pitchFamily="2" charset="0"/>
            </a:endParaRPr>
          </a:p>
        </p:txBody>
      </p:sp>
      <p:sp>
        <p:nvSpPr>
          <p:cNvPr id="27" name="TextBox 26">
            <a:extLst>
              <a:ext uri="{FF2B5EF4-FFF2-40B4-BE49-F238E27FC236}">
                <a16:creationId xmlns:a16="http://schemas.microsoft.com/office/drawing/2014/main" id="{62A33713-1BCC-6747-B046-7C7A22CA545E}"/>
              </a:ext>
            </a:extLst>
          </p:cNvPr>
          <p:cNvSpPr txBox="1"/>
          <p:nvPr/>
        </p:nvSpPr>
        <p:spPr>
          <a:xfrm>
            <a:off x="4191000" y="3361493"/>
            <a:ext cx="2898789"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pain who, rejects will encounter.</a:t>
            </a:r>
            <a:endParaRPr lang="ru-RU" sz="1100" dirty="0">
              <a:cs typeface="Poppins" panose="02000000000000000000" pitchFamily="2" charset="0"/>
            </a:endParaRPr>
          </a:p>
        </p:txBody>
      </p:sp>
      <p:sp>
        <p:nvSpPr>
          <p:cNvPr id="28" name="TextBox 27">
            <a:extLst>
              <a:ext uri="{FF2B5EF4-FFF2-40B4-BE49-F238E27FC236}">
                <a16:creationId xmlns:a16="http://schemas.microsoft.com/office/drawing/2014/main" id="{7F0D38AB-6E2D-8E48-B202-5BBE5D376A85}"/>
              </a:ext>
            </a:extLst>
          </p:cNvPr>
          <p:cNvSpPr txBox="1"/>
          <p:nvPr/>
        </p:nvSpPr>
        <p:spPr>
          <a:xfrm>
            <a:off x="4822843" y="2902651"/>
            <a:ext cx="1438923"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Second rule</a:t>
            </a:r>
            <a:endParaRPr lang="ru-RU" sz="1200" dirty="0">
              <a:cs typeface="Poppins" panose="02000000000000000000" pitchFamily="2" charset="0"/>
            </a:endParaRPr>
          </a:p>
        </p:txBody>
      </p:sp>
      <p:sp>
        <p:nvSpPr>
          <p:cNvPr id="34" name="TextBox 33">
            <a:extLst>
              <a:ext uri="{FF2B5EF4-FFF2-40B4-BE49-F238E27FC236}">
                <a16:creationId xmlns:a16="http://schemas.microsoft.com/office/drawing/2014/main" id="{E4D7C3B9-824D-6444-AD2A-3CC4F76B0083}"/>
              </a:ext>
            </a:extLst>
          </p:cNvPr>
          <p:cNvSpPr txBox="1"/>
          <p:nvPr/>
        </p:nvSpPr>
        <p:spPr>
          <a:xfrm>
            <a:off x="800750" y="5227085"/>
            <a:ext cx="2927481"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pain who, rejects will encounter.</a:t>
            </a:r>
            <a:endParaRPr lang="ru-RU" sz="1100" dirty="0">
              <a:cs typeface="Poppins" panose="02000000000000000000" pitchFamily="2" charset="0"/>
            </a:endParaRPr>
          </a:p>
        </p:txBody>
      </p:sp>
      <p:sp>
        <p:nvSpPr>
          <p:cNvPr id="35" name="TextBox 34">
            <a:extLst>
              <a:ext uri="{FF2B5EF4-FFF2-40B4-BE49-F238E27FC236}">
                <a16:creationId xmlns:a16="http://schemas.microsoft.com/office/drawing/2014/main" id="{D5F21264-8590-0F40-9FBF-3E95746F8EC9}"/>
              </a:ext>
            </a:extLst>
          </p:cNvPr>
          <p:cNvSpPr txBox="1"/>
          <p:nvPr/>
        </p:nvSpPr>
        <p:spPr>
          <a:xfrm>
            <a:off x="1432593" y="4751411"/>
            <a:ext cx="1438923"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Third rule</a:t>
            </a:r>
            <a:endParaRPr lang="ru-RU" sz="1200" dirty="0">
              <a:cs typeface="Poppins" panose="02000000000000000000" pitchFamily="2" charset="0"/>
            </a:endParaRPr>
          </a:p>
        </p:txBody>
      </p:sp>
      <p:sp>
        <p:nvSpPr>
          <p:cNvPr id="36" name="TextBox 35">
            <a:extLst>
              <a:ext uri="{FF2B5EF4-FFF2-40B4-BE49-F238E27FC236}">
                <a16:creationId xmlns:a16="http://schemas.microsoft.com/office/drawing/2014/main" id="{BD3EA73E-FB7F-424C-B1CD-31EB4784441F}"/>
              </a:ext>
            </a:extLst>
          </p:cNvPr>
          <p:cNvSpPr txBox="1"/>
          <p:nvPr/>
        </p:nvSpPr>
        <p:spPr>
          <a:xfrm>
            <a:off x="4191000" y="5227084"/>
            <a:ext cx="2898789"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pain who, rejects will encounter.</a:t>
            </a:r>
            <a:endParaRPr lang="ru-RU" sz="1100" dirty="0">
              <a:cs typeface="Poppins" panose="02000000000000000000" pitchFamily="2" charset="0"/>
            </a:endParaRPr>
          </a:p>
        </p:txBody>
      </p:sp>
      <p:sp>
        <p:nvSpPr>
          <p:cNvPr id="37" name="TextBox 36">
            <a:extLst>
              <a:ext uri="{FF2B5EF4-FFF2-40B4-BE49-F238E27FC236}">
                <a16:creationId xmlns:a16="http://schemas.microsoft.com/office/drawing/2014/main" id="{54D8A8BA-3E56-2D4B-A070-F8ADB0647021}"/>
              </a:ext>
            </a:extLst>
          </p:cNvPr>
          <p:cNvSpPr txBox="1"/>
          <p:nvPr/>
        </p:nvSpPr>
        <p:spPr>
          <a:xfrm>
            <a:off x="4822843" y="4751410"/>
            <a:ext cx="1438923"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Fourth rule</a:t>
            </a:r>
            <a:endParaRPr lang="ru-RU" sz="1200" dirty="0">
              <a:cs typeface="Poppins" panose="02000000000000000000" pitchFamily="2" charset="0"/>
            </a:endParaRPr>
          </a:p>
        </p:txBody>
      </p:sp>
      <p:sp>
        <p:nvSpPr>
          <p:cNvPr id="15" name="Прямоугольник 14">
            <a:extLst>
              <a:ext uri="{FF2B5EF4-FFF2-40B4-BE49-F238E27FC236}">
                <a16:creationId xmlns:a16="http://schemas.microsoft.com/office/drawing/2014/main" id="{2FD571E9-AD0B-9F4F-8787-349470761DCE}"/>
              </a:ext>
            </a:extLst>
          </p:cNvPr>
          <p:cNvSpPr/>
          <p:nvPr/>
        </p:nvSpPr>
        <p:spPr>
          <a:xfrm>
            <a:off x="800749" y="2777523"/>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16" name="Прямоугольник 15">
            <a:extLst>
              <a:ext uri="{FF2B5EF4-FFF2-40B4-BE49-F238E27FC236}">
                <a16:creationId xmlns:a16="http://schemas.microsoft.com/office/drawing/2014/main" id="{29FA7B94-4F97-D346-8C45-1DA4279AD095}"/>
              </a:ext>
            </a:extLst>
          </p:cNvPr>
          <p:cNvSpPr/>
          <p:nvPr/>
        </p:nvSpPr>
        <p:spPr>
          <a:xfrm>
            <a:off x="823917" y="4632149"/>
            <a:ext cx="492444"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17" name="Прямоугольник 16">
            <a:extLst>
              <a:ext uri="{FF2B5EF4-FFF2-40B4-BE49-F238E27FC236}">
                <a16:creationId xmlns:a16="http://schemas.microsoft.com/office/drawing/2014/main" id="{1E6384A8-961E-DD4C-888A-C5DD29853704}"/>
              </a:ext>
            </a:extLst>
          </p:cNvPr>
          <p:cNvSpPr/>
          <p:nvPr/>
        </p:nvSpPr>
        <p:spPr>
          <a:xfrm>
            <a:off x="4190998" y="2777522"/>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18" name="Прямоугольник 17">
            <a:extLst>
              <a:ext uri="{FF2B5EF4-FFF2-40B4-BE49-F238E27FC236}">
                <a16:creationId xmlns:a16="http://schemas.microsoft.com/office/drawing/2014/main" id="{BE6564AE-0C7A-E549-A7E1-A6F356683E7D}"/>
              </a:ext>
            </a:extLst>
          </p:cNvPr>
          <p:cNvSpPr/>
          <p:nvPr/>
        </p:nvSpPr>
        <p:spPr>
          <a:xfrm>
            <a:off x="4190997" y="4632149"/>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Tree>
    <p:extLst>
      <p:ext uri="{BB962C8B-B14F-4D97-AF65-F5344CB8AC3E}">
        <p14:creationId xmlns:p14="http://schemas.microsoft.com/office/powerpoint/2010/main" val="33909273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34" grpId="0"/>
      <p:bldP spid="35" grpId="0"/>
      <p:bldP spid="36" grpId="0"/>
      <p:bldP spid="37"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screenshot of a cell phone&#10;&#10;Description automatically generated">
            <a:extLst>
              <a:ext uri="{FF2B5EF4-FFF2-40B4-BE49-F238E27FC236}">
                <a16:creationId xmlns:a16="http://schemas.microsoft.com/office/drawing/2014/main" id="{A1E26458-CDFF-8443-86D9-42EADFEC05AF}"/>
              </a:ext>
            </a:extLst>
          </p:cNvPr>
          <p:cNvPicPr>
            <a:picLocks noGrp="1" noChangeAspect="1"/>
          </p:cNvPicPr>
          <p:nvPr>
            <p:ph type="pic" sz="quarter" idx="12"/>
          </p:nvPr>
        </p:nvPicPr>
        <p:blipFill rotWithShape="1">
          <a:blip r:embed="rId2"/>
          <a:srcRect r="28372"/>
          <a:stretch/>
        </p:blipFill>
        <p:spPr>
          <a:xfrm>
            <a:off x="972480" y="962326"/>
            <a:ext cx="2978140" cy="4933347"/>
          </a:xfrm>
          <a:solidFill>
            <a:schemeClr val="tx2">
              <a:lumMod val="20000"/>
              <a:lumOff val="80000"/>
            </a:schemeClr>
          </a:solidFill>
        </p:spPr>
      </p:pic>
      <p:pic>
        <p:nvPicPr>
          <p:cNvPr id="16" name="Picture Placeholder 15" descr="A screenshot of a book&#10;&#10;Description automatically generated">
            <a:extLst>
              <a:ext uri="{FF2B5EF4-FFF2-40B4-BE49-F238E27FC236}">
                <a16:creationId xmlns:a16="http://schemas.microsoft.com/office/drawing/2014/main" id="{36D979F4-265B-AF47-89AF-D0BDBE571E98}"/>
              </a:ext>
            </a:extLst>
          </p:cNvPr>
          <p:cNvPicPr>
            <a:picLocks noGrp="1" noChangeAspect="1"/>
          </p:cNvPicPr>
          <p:nvPr>
            <p:ph type="pic" sz="quarter" idx="10"/>
          </p:nvPr>
        </p:nvPicPr>
        <p:blipFill>
          <a:blip r:embed="rId3"/>
          <a:srcRect l="2797" r="2797"/>
          <a:stretch>
            <a:fillRect/>
          </a:stretch>
        </p:blipFill>
        <p:spPr/>
      </p:pic>
      <p:pic>
        <p:nvPicPr>
          <p:cNvPr id="19" name="Picture Placeholder 18" descr="A screenshot of a computer screen&#10;&#10;Description automatically generated">
            <a:extLst>
              <a:ext uri="{FF2B5EF4-FFF2-40B4-BE49-F238E27FC236}">
                <a16:creationId xmlns:a16="http://schemas.microsoft.com/office/drawing/2014/main" id="{FC483285-46D2-E345-A25F-675F7977EAA3}"/>
              </a:ext>
            </a:extLst>
          </p:cNvPr>
          <p:cNvPicPr>
            <a:picLocks noGrp="1" noChangeAspect="1"/>
          </p:cNvPicPr>
          <p:nvPr>
            <p:ph type="pic" sz="quarter" idx="11"/>
          </p:nvPr>
        </p:nvPicPr>
        <p:blipFill>
          <a:blip r:embed="rId4"/>
          <a:srcRect l="1158" r="1158"/>
          <a:stretch>
            <a:fillRect/>
          </a:stretch>
        </p:blipFill>
        <p:spPr/>
      </p:pic>
      <p:sp>
        <p:nvSpPr>
          <p:cNvPr id="17" name="TextBox 16">
            <a:extLst>
              <a:ext uri="{FF2B5EF4-FFF2-40B4-BE49-F238E27FC236}">
                <a16:creationId xmlns:a16="http://schemas.microsoft.com/office/drawing/2014/main" id="{E525437F-159D-674D-8138-AC541A574F7F}"/>
              </a:ext>
            </a:extLst>
          </p:cNvPr>
          <p:cNvSpPr txBox="1"/>
          <p:nvPr/>
        </p:nvSpPr>
        <p:spPr>
          <a:xfrm>
            <a:off x="1593952" y="2875000"/>
            <a:ext cx="8659339" cy="1107996"/>
          </a:xfrm>
          <a:prstGeom prst="rect">
            <a:avLst/>
          </a:prstGeom>
          <a:noFill/>
        </p:spPr>
        <p:txBody>
          <a:bodyPr wrap="square" rtlCol="0">
            <a:spAutoFit/>
          </a:bodyPr>
          <a:lstStyle/>
          <a:p>
            <a:pPr algn="ctr"/>
            <a:r>
              <a:rPr lang="en-US" sz="6600" kern="700" spc="1040" dirty="0">
                <a:latin typeface="Poppins Medium" panose="02000000000000000000" pitchFamily="2" charset="0"/>
                <a:cs typeface="Poppins Medium" panose="02000000000000000000" pitchFamily="2" charset="0"/>
              </a:rPr>
              <a:t>Licenta4me.ro</a:t>
            </a:r>
          </a:p>
        </p:txBody>
      </p:sp>
    </p:spTree>
    <p:extLst>
      <p:ext uri="{BB962C8B-B14F-4D97-AF65-F5344CB8AC3E}">
        <p14:creationId xmlns:p14="http://schemas.microsoft.com/office/powerpoint/2010/main" val="3024114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2A01D19A-EDFA-DE42-B09D-C092BC8DB38F}"/>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5" name="Рисунок 4">
            <a:extLst>
              <a:ext uri="{FF2B5EF4-FFF2-40B4-BE49-F238E27FC236}">
                <a16:creationId xmlns:a16="http://schemas.microsoft.com/office/drawing/2014/main" id="{1AECEA65-CB14-C24E-AA19-98D550005CF2}"/>
              </a:ext>
            </a:extLst>
          </p:cNvPr>
          <p:cNvSpPr>
            <a:spLocks noGrp="1"/>
          </p:cNvSpPr>
          <p:nvPr>
            <p:ph type="pic" sz="quarter" idx="11"/>
          </p:nvPr>
        </p:nvSpPr>
        <p:spPr>
          <a:solidFill>
            <a:schemeClr val="tx2">
              <a:lumMod val="20000"/>
              <a:lumOff val="80000"/>
            </a:schemeClr>
          </a:solidFill>
        </p:spPr>
        <p:txBody>
          <a:bodyPr/>
          <a:lstStyle/>
          <a:p>
            <a:endParaRPr lang="en-RO"/>
          </a:p>
        </p:txBody>
      </p:sp>
      <p:sp>
        <p:nvSpPr>
          <p:cNvPr id="7" name="Рисунок 6">
            <a:extLst>
              <a:ext uri="{FF2B5EF4-FFF2-40B4-BE49-F238E27FC236}">
                <a16:creationId xmlns:a16="http://schemas.microsoft.com/office/drawing/2014/main" id="{527A6FDD-9868-D045-94B8-1DEEC696A565}"/>
              </a:ext>
            </a:extLst>
          </p:cNvPr>
          <p:cNvSpPr>
            <a:spLocks noGrp="1"/>
          </p:cNvSpPr>
          <p:nvPr>
            <p:ph type="pic" sz="quarter" idx="12"/>
          </p:nvPr>
        </p:nvSpPr>
        <p:spPr>
          <a:solidFill>
            <a:schemeClr val="tx2">
              <a:lumMod val="20000"/>
              <a:lumOff val="80000"/>
            </a:schemeClr>
          </a:solidFill>
        </p:spPr>
        <p:txBody>
          <a:bodyPr/>
          <a:lstStyle/>
          <a:p>
            <a:endParaRPr lang="en-RO"/>
          </a:p>
        </p:txBody>
      </p:sp>
      <p:sp>
        <p:nvSpPr>
          <p:cNvPr id="79" name="Прямоугольник 78">
            <a:extLst>
              <a:ext uri="{FF2B5EF4-FFF2-40B4-BE49-F238E27FC236}">
                <a16:creationId xmlns:a16="http://schemas.microsoft.com/office/drawing/2014/main" id="{060E1F07-D5F4-0847-A740-FD4D949BCCE3}"/>
              </a:ext>
            </a:extLst>
          </p:cNvPr>
          <p:cNvSpPr/>
          <p:nvPr/>
        </p:nvSpPr>
        <p:spPr>
          <a:xfrm>
            <a:off x="8992064" y="2712317"/>
            <a:ext cx="3199936" cy="14712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Овал 68">
            <a:extLst>
              <a:ext uri="{FF2B5EF4-FFF2-40B4-BE49-F238E27FC236}">
                <a16:creationId xmlns:a16="http://schemas.microsoft.com/office/drawing/2014/main" id="{1112658D-26C2-EA48-8F56-DCEB7F99C19D}"/>
              </a:ext>
            </a:extLst>
          </p:cNvPr>
          <p:cNvSpPr/>
          <p:nvPr/>
        </p:nvSpPr>
        <p:spPr>
          <a:xfrm>
            <a:off x="1370585" y="2706319"/>
            <a:ext cx="1399279" cy="1399599"/>
          </a:xfrm>
          <a:prstGeom prst="ellipse">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Овал 69">
            <a:extLst>
              <a:ext uri="{FF2B5EF4-FFF2-40B4-BE49-F238E27FC236}">
                <a16:creationId xmlns:a16="http://schemas.microsoft.com/office/drawing/2014/main" id="{3C122B8D-3F08-B14A-9C90-703923B1A41E}"/>
              </a:ext>
            </a:extLst>
          </p:cNvPr>
          <p:cNvSpPr/>
          <p:nvPr/>
        </p:nvSpPr>
        <p:spPr>
          <a:xfrm>
            <a:off x="1370583" y="4540853"/>
            <a:ext cx="1399279" cy="1399763"/>
          </a:xfrm>
          <a:prstGeom prst="ellipse">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Овал 66">
            <a:extLst>
              <a:ext uri="{FF2B5EF4-FFF2-40B4-BE49-F238E27FC236}">
                <a16:creationId xmlns:a16="http://schemas.microsoft.com/office/drawing/2014/main" id="{903B761A-6DE4-424F-8910-21B649BB0695}"/>
              </a:ext>
            </a:extLst>
          </p:cNvPr>
          <p:cNvSpPr/>
          <p:nvPr/>
        </p:nvSpPr>
        <p:spPr>
          <a:xfrm>
            <a:off x="1370585" y="872278"/>
            <a:ext cx="1399279" cy="1399107"/>
          </a:xfrm>
          <a:prstGeom prst="ellipse">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9CE74CF0-3F19-5642-BCF4-4225AC62FFE2}"/>
              </a:ext>
            </a:extLst>
          </p:cNvPr>
          <p:cNvSpPr txBox="1"/>
          <p:nvPr/>
        </p:nvSpPr>
        <p:spPr>
          <a:xfrm>
            <a:off x="3054309" y="1702076"/>
            <a:ext cx="1525006"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hours for progress</a:t>
            </a:r>
            <a:endParaRPr lang="ru-RU" sz="1100" dirty="0">
              <a:cs typeface="Poppins" panose="02000000000000000000" pitchFamily="2" charset="0"/>
            </a:endParaRPr>
          </a:p>
        </p:txBody>
      </p:sp>
      <p:sp>
        <p:nvSpPr>
          <p:cNvPr id="12" name="TextBox 11">
            <a:extLst>
              <a:ext uri="{FF2B5EF4-FFF2-40B4-BE49-F238E27FC236}">
                <a16:creationId xmlns:a16="http://schemas.microsoft.com/office/drawing/2014/main" id="{898A8407-EAD1-A545-BF3B-1E809AFC0C8C}"/>
              </a:ext>
            </a:extLst>
          </p:cNvPr>
          <p:cNvSpPr txBox="1"/>
          <p:nvPr/>
        </p:nvSpPr>
        <p:spPr>
          <a:xfrm>
            <a:off x="3054308" y="1030259"/>
            <a:ext cx="1028050"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Light" panose="02000000000000000000" pitchFamily="2" charset="0"/>
                <a:cs typeface="Poppins Light" panose="02000000000000000000" pitchFamily="2" charset="0"/>
              </a:rPr>
              <a:t>350</a:t>
            </a:r>
            <a:endParaRPr lang="ru-RU" sz="3200" dirty="0">
              <a:solidFill>
                <a:srgbClr val="2CA2CC"/>
              </a:solidFill>
              <a:cs typeface="Poppins Light" panose="02000000000000000000" pitchFamily="2" charset="0"/>
            </a:endParaRPr>
          </a:p>
        </p:txBody>
      </p:sp>
      <p:sp>
        <p:nvSpPr>
          <p:cNvPr id="13" name="TextBox 12">
            <a:extLst>
              <a:ext uri="{FF2B5EF4-FFF2-40B4-BE49-F238E27FC236}">
                <a16:creationId xmlns:a16="http://schemas.microsoft.com/office/drawing/2014/main" id="{57C151DF-4F18-3B4C-8045-C2564F67CD11}"/>
              </a:ext>
            </a:extLst>
          </p:cNvPr>
          <p:cNvSpPr txBox="1"/>
          <p:nvPr/>
        </p:nvSpPr>
        <p:spPr>
          <a:xfrm>
            <a:off x="3054309" y="3538329"/>
            <a:ext cx="1525006"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clients for starting</a:t>
            </a:r>
            <a:endParaRPr lang="ru-RU" sz="1100" dirty="0">
              <a:cs typeface="Poppins" panose="02000000000000000000" pitchFamily="2" charset="0"/>
            </a:endParaRPr>
          </a:p>
        </p:txBody>
      </p:sp>
      <p:sp>
        <p:nvSpPr>
          <p:cNvPr id="14" name="TextBox 13">
            <a:extLst>
              <a:ext uri="{FF2B5EF4-FFF2-40B4-BE49-F238E27FC236}">
                <a16:creationId xmlns:a16="http://schemas.microsoft.com/office/drawing/2014/main" id="{26233F9D-DA15-4143-AE03-A3560246617C}"/>
              </a:ext>
            </a:extLst>
          </p:cNvPr>
          <p:cNvSpPr txBox="1"/>
          <p:nvPr/>
        </p:nvSpPr>
        <p:spPr>
          <a:xfrm>
            <a:off x="3054308" y="2866512"/>
            <a:ext cx="1028050"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Light" panose="02000000000000000000" pitchFamily="2" charset="0"/>
                <a:cs typeface="Poppins Light" panose="02000000000000000000" pitchFamily="2" charset="0"/>
              </a:rPr>
              <a:t>32</a:t>
            </a:r>
            <a:endParaRPr lang="ru-RU" sz="3200" dirty="0">
              <a:solidFill>
                <a:srgbClr val="2CA2CC"/>
              </a:solidFill>
              <a:cs typeface="Poppins Light" panose="02000000000000000000" pitchFamily="2" charset="0"/>
            </a:endParaRPr>
          </a:p>
        </p:txBody>
      </p:sp>
      <p:sp>
        <p:nvSpPr>
          <p:cNvPr id="15" name="TextBox 14">
            <a:extLst>
              <a:ext uri="{FF2B5EF4-FFF2-40B4-BE49-F238E27FC236}">
                <a16:creationId xmlns:a16="http://schemas.microsoft.com/office/drawing/2014/main" id="{76B78517-3C00-414A-A8A4-DAE7A89C7048}"/>
              </a:ext>
            </a:extLst>
          </p:cNvPr>
          <p:cNvSpPr txBox="1"/>
          <p:nvPr/>
        </p:nvSpPr>
        <p:spPr>
          <a:xfrm>
            <a:off x="3054309" y="5344765"/>
            <a:ext cx="1525006"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members of team</a:t>
            </a:r>
            <a:endParaRPr lang="ru-RU" sz="1100" dirty="0">
              <a:cs typeface="Poppins" panose="02000000000000000000" pitchFamily="2" charset="0"/>
            </a:endParaRPr>
          </a:p>
        </p:txBody>
      </p:sp>
      <p:sp>
        <p:nvSpPr>
          <p:cNvPr id="16" name="TextBox 15">
            <a:extLst>
              <a:ext uri="{FF2B5EF4-FFF2-40B4-BE49-F238E27FC236}">
                <a16:creationId xmlns:a16="http://schemas.microsoft.com/office/drawing/2014/main" id="{23E77C4B-C958-7949-BFAB-328A5DF1CAE8}"/>
              </a:ext>
            </a:extLst>
          </p:cNvPr>
          <p:cNvSpPr txBox="1"/>
          <p:nvPr/>
        </p:nvSpPr>
        <p:spPr>
          <a:xfrm>
            <a:off x="3054308" y="4672948"/>
            <a:ext cx="1028050"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Light" panose="02000000000000000000" pitchFamily="2" charset="0"/>
                <a:cs typeface="Poppins Light" panose="02000000000000000000" pitchFamily="2" charset="0"/>
              </a:rPr>
              <a:t>12</a:t>
            </a:r>
            <a:endParaRPr lang="ru-RU" sz="3200" dirty="0">
              <a:solidFill>
                <a:srgbClr val="2CA2CC"/>
              </a:solidFill>
              <a:cs typeface="Poppins Light" panose="02000000000000000000" pitchFamily="2" charset="0"/>
            </a:endParaRPr>
          </a:p>
        </p:txBody>
      </p:sp>
      <p:sp>
        <p:nvSpPr>
          <p:cNvPr id="17" name="Прямоугольник 16">
            <a:extLst>
              <a:ext uri="{FF2B5EF4-FFF2-40B4-BE49-F238E27FC236}">
                <a16:creationId xmlns:a16="http://schemas.microsoft.com/office/drawing/2014/main" id="{2384B2ED-2F7B-754C-8348-0B79C2CDE483}"/>
              </a:ext>
            </a:extLst>
          </p:cNvPr>
          <p:cNvSpPr/>
          <p:nvPr/>
        </p:nvSpPr>
        <p:spPr>
          <a:xfrm>
            <a:off x="1798354" y="4949474"/>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8" name="Прямоугольник 17">
            <a:extLst>
              <a:ext uri="{FF2B5EF4-FFF2-40B4-BE49-F238E27FC236}">
                <a16:creationId xmlns:a16="http://schemas.microsoft.com/office/drawing/2014/main" id="{6305AF15-021D-4C48-9048-C2C2AEBE06C5}"/>
              </a:ext>
            </a:extLst>
          </p:cNvPr>
          <p:cNvSpPr/>
          <p:nvPr/>
        </p:nvSpPr>
        <p:spPr>
          <a:xfrm>
            <a:off x="1824002" y="3129568"/>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9" name="Прямоугольник 18">
            <a:extLst>
              <a:ext uri="{FF2B5EF4-FFF2-40B4-BE49-F238E27FC236}">
                <a16:creationId xmlns:a16="http://schemas.microsoft.com/office/drawing/2014/main" id="{3D773733-1FB7-3C43-B23F-CAE743ECEBD7}"/>
              </a:ext>
            </a:extLst>
          </p:cNvPr>
          <p:cNvSpPr/>
          <p:nvPr/>
        </p:nvSpPr>
        <p:spPr>
          <a:xfrm>
            <a:off x="1798355" y="1279845"/>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74" name="TextBox 73">
            <a:extLst>
              <a:ext uri="{FF2B5EF4-FFF2-40B4-BE49-F238E27FC236}">
                <a16:creationId xmlns:a16="http://schemas.microsoft.com/office/drawing/2014/main" id="{8D18A8FC-35E6-0849-B479-7D52BB8AFC31}"/>
              </a:ext>
            </a:extLst>
          </p:cNvPr>
          <p:cNvSpPr txBox="1"/>
          <p:nvPr/>
        </p:nvSpPr>
        <p:spPr>
          <a:xfrm>
            <a:off x="5321949" y="1155617"/>
            <a:ext cx="2927481"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pain who, rejects will encounter.</a:t>
            </a:r>
            <a:endParaRPr lang="ru-RU" sz="1100" dirty="0">
              <a:cs typeface="Poppins" panose="02000000000000000000" pitchFamily="2" charset="0"/>
            </a:endParaRPr>
          </a:p>
        </p:txBody>
      </p:sp>
      <p:sp>
        <p:nvSpPr>
          <p:cNvPr id="75" name="TextBox 74">
            <a:extLst>
              <a:ext uri="{FF2B5EF4-FFF2-40B4-BE49-F238E27FC236}">
                <a16:creationId xmlns:a16="http://schemas.microsoft.com/office/drawing/2014/main" id="{3AD6F57C-0913-7542-A3E0-A8E4D2F42B08}"/>
              </a:ext>
            </a:extLst>
          </p:cNvPr>
          <p:cNvSpPr txBox="1"/>
          <p:nvPr/>
        </p:nvSpPr>
        <p:spPr>
          <a:xfrm>
            <a:off x="5321949" y="3009978"/>
            <a:ext cx="2927481"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pain who, rejects will encounter.</a:t>
            </a:r>
            <a:endParaRPr lang="ru-RU" sz="1100" dirty="0">
              <a:cs typeface="Poppins" panose="02000000000000000000" pitchFamily="2" charset="0"/>
            </a:endParaRPr>
          </a:p>
        </p:txBody>
      </p:sp>
      <p:sp>
        <p:nvSpPr>
          <p:cNvPr id="76" name="TextBox 75">
            <a:extLst>
              <a:ext uri="{FF2B5EF4-FFF2-40B4-BE49-F238E27FC236}">
                <a16:creationId xmlns:a16="http://schemas.microsoft.com/office/drawing/2014/main" id="{34B959D2-83D7-E74E-A8A3-8EB317B69CD6}"/>
              </a:ext>
            </a:extLst>
          </p:cNvPr>
          <p:cNvSpPr txBox="1"/>
          <p:nvPr/>
        </p:nvSpPr>
        <p:spPr>
          <a:xfrm>
            <a:off x="5321948" y="4821939"/>
            <a:ext cx="2927481"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pain who, rejects will encounter.</a:t>
            </a:r>
            <a:endParaRPr lang="ru-RU" sz="1100" dirty="0">
              <a:cs typeface="Poppins" panose="02000000000000000000" pitchFamily="2" charset="0"/>
            </a:endParaRPr>
          </a:p>
        </p:txBody>
      </p:sp>
      <p:sp>
        <p:nvSpPr>
          <p:cNvPr id="78" name="TextBox 77">
            <a:extLst>
              <a:ext uri="{FF2B5EF4-FFF2-40B4-BE49-F238E27FC236}">
                <a16:creationId xmlns:a16="http://schemas.microsoft.com/office/drawing/2014/main" id="{6216F0E0-6B75-744C-AEEB-843580817823}"/>
              </a:ext>
            </a:extLst>
          </p:cNvPr>
          <p:cNvSpPr txBox="1"/>
          <p:nvPr/>
        </p:nvSpPr>
        <p:spPr>
          <a:xfrm>
            <a:off x="9489021" y="3032421"/>
            <a:ext cx="2183936" cy="830997"/>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business rules</a:t>
            </a:r>
            <a:endParaRPr lang="ru-RU" sz="2400" dirty="0">
              <a:cs typeface="Poppins Light" panose="02000000000000000000" pitchFamily="2" charset="0"/>
            </a:endParaRPr>
          </a:p>
        </p:txBody>
      </p:sp>
    </p:spTree>
    <p:extLst>
      <p:ext uri="{BB962C8B-B14F-4D97-AF65-F5344CB8AC3E}">
        <p14:creationId xmlns:p14="http://schemas.microsoft.com/office/powerpoint/2010/main" val="35529808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1+#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1+#ppt_w/2"/>
                                          </p:val>
                                        </p:tav>
                                        <p:tav tm="100000">
                                          <p:val>
                                            <p:strVal val="#ppt_x"/>
                                          </p:val>
                                        </p:tav>
                                      </p:tavLst>
                                    </p:anim>
                                    <p:anim calcmode="lin" valueType="num">
                                      <p:cBhvr additive="base">
                                        <p:cTn id="12"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fill="hold"/>
                                        <p:tgtEl>
                                          <p:spTgt spid="74"/>
                                        </p:tgtEl>
                                        <p:attrNameLst>
                                          <p:attrName>ppt_x</p:attrName>
                                        </p:attrNameLst>
                                      </p:cBhvr>
                                      <p:tavLst>
                                        <p:tav tm="0">
                                          <p:val>
                                            <p:strVal val="#ppt_x"/>
                                          </p:val>
                                        </p:tav>
                                        <p:tav tm="100000">
                                          <p:val>
                                            <p:strVal val="#ppt_x"/>
                                          </p:val>
                                        </p:tav>
                                      </p:tavLst>
                                    </p:anim>
                                    <p:anim calcmode="lin" valueType="num">
                                      <p:cBhvr additive="base">
                                        <p:cTn id="3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anim calcmode="lin" valueType="num">
                                      <p:cBhvr additive="base">
                                        <p:cTn id="51" dur="500" fill="hold"/>
                                        <p:tgtEl>
                                          <p:spTgt spid="75"/>
                                        </p:tgtEl>
                                        <p:attrNameLst>
                                          <p:attrName>ppt_x</p:attrName>
                                        </p:attrNameLst>
                                      </p:cBhvr>
                                      <p:tavLst>
                                        <p:tav tm="0">
                                          <p:val>
                                            <p:strVal val="#ppt_x"/>
                                          </p:val>
                                        </p:tav>
                                        <p:tav tm="100000">
                                          <p:val>
                                            <p:strVal val="#ppt_x"/>
                                          </p:val>
                                        </p:tav>
                                      </p:tavLst>
                                    </p:anim>
                                    <p:anim calcmode="lin" valueType="num">
                                      <p:cBhvr additive="base">
                                        <p:cTn id="5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76"/>
                                        </p:tgtEl>
                                        <p:attrNameLst>
                                          <p:attrName>style.visibility</p:attrName>
                                        </p:attrNameLst>
                                      </p:cBhvr>
                                      <p:to>
                                        <p:strVal val="visible"/>
                                      </p:to>
                                    </p:set>
                                    <p:anim calcmode="lin" valueType="num">
                                      <p:cBhvr additive="base">
                                        <p:cTn id="71" dur="500" fill="hold"/>
                                        <p:tgtEl>
                                          <p:spTgt spid="76"/>
                                        </p:tgtEl>
                                        <p:attrNameLst>
                                          <p:attrName>ppt_x</p:attrName>
                                        </p:attrNameLst>
                                      </p:cBhvr>
                                      <p:tavLst>
                                        <p:tav tm="0">
                                          <p:val>
                                            <p:strVal val="#ppt_x"/>
                                          </p:val>
                                        </p:tav>
                                        <p:tav tm="100000">
                                          <p:val>
                                            <p:strVal val="#ppt_x"/>
                                          </p:val>
                                        </p:tav>
                                      </p:tavLst>
                                    </p:anim>
                                    <p:anim calcmode="lin" valueType="num">
                                      <p:cBhvr additive="base">
                                        <p:cTn id="7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11" grpId="0"/>
      <p:bldP spid="12" grpId="0"/>
      <p:bldP spid="13" grpId="0"/>
      <p:bldP spid="14" grpId="0"/>
      <p:bldP spid="15" grpId="0"/>
      <p:bldP spid="16" grpId="0"/>
      <p:bldP spid="17" grpId="0"/>
      <p:bldP spid="18" grpId="0"/>
      <p:bldP spid="19" grpId="0"/>
      <p:bldP spid="74" grpId="0"/>
      <p:bldP spid="75" grpId="0"/>
      <p:bldP spid="76" grpId="0"/>
      <p:bldP spid="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CE916F-8F55-5B41-B322-8E1E6DD6E61E}"/>
              </a:ext>
            </a:extLst>
          </p:cNvPr>
          <p:cNvSpPr txBox="1"/>
          <p:nvPr/>
        </p:nvSpPr>
        <p:spPr>
          <a:xfrm>
            <a:off x="1028062" y="2482587"/>
            <a:ext cx="3852051" cy="189282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because explain. Builder enjoy pain who, rejects will encounter, denouncing will enjoy praising, man builder, system. One idea example there enjoy rationally advantage denouncing advantage exercise undertakes loves in teachings </a:t>
            </a:r>
            <a:r>
              <a:rPr lang="en-US" sz="1200" b="1" dirty="0">
                <a:solidFill>
                  <a:srgbClr val="2CA2CC"/>
                </a:solidFill>
                <a:latin typeface="Poppins SemiBold" panose="02000000000000000000" pitchFamily="2" charset="0"/>
                <a:cs typeface="Poppins SemiBold" panose="02000000000000000000" pitchFamily="2" charset="0"/>
              </a:rPr>
              <a:t>with ever denouncing produces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6" name="TextBox 5">
            <a:extLst>
              <a:ext uri="{FF2B5EF4-FFF2-40B4-BE49-F238E27FC236}">
                <a16:creationId xmlns:a16="http://schemas.microsoft.com/office/drawing/2014/main" id="{A91C0D29-152D-F74D-A763-92567153D7F3}"/>
              </a:ext>
            </a:extLst>
          </p:cNvPr>
          <p:cNvSpPr txBox="1"/>
          <p:nvPr/>
        </p:nvSpPr>
        <p:spPr>
          <a:xfrm>
            <a:off x="6267272" y="1791529"/>
            <a:ext cx="1525006"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hours for progress</a:t>
            </a:r>
            <a:endParaRPr lang="ru-RU" sz="1100" dirty="0">
              <a:cs typeface="Poppins" panose="02000000000000000000" pitchFamily="2" charset="0"/>
            </a:endParaRPr>
          </a:p>
        </p:txBody>
      </p:sp>
      <p:sp>
        <p:nvSpPr>
          <p:cNvPr id="7" name="TextBox 6">
            <a:extLst>
              <a:ext uri="{FF2B5EF4-FFF2-40B4-BE49-F238E27FC236}">
                <a16:creationId xmlns:a16="http://schemas.microsoft.com/office/drawing/2014/main" id="{43BADC9C-9BB3-2642-A039-7AE144369494}"/>
              </a:ext>
            </a:extLst>
          </p:cNvPr>
          <p:cNvSpPr txBox="1"/>
          <p:nvPr/>
        </p:nvSpPr>
        <p:spPr>
          <a:xfrm>
            <a:off x="6267271" y="1119712"/>
            <a:ext cx="1028050"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Light" panose="02000000000000000000" pitchFamily="2" charset="0"/>
                <a:cs typeface="Poppins Light" panose="02000000000000000000" pitchFamily="2" charset="0"/>
              </a:rPr>
              <a:t>350</a:t>
            </a:r>
            <a:endParaRPr lang="ru-RU" sz="3200" dirty="0">
              <a:solidFill>
                <a:srgbClr val="2CA2CC"/>
              </a:solidFill>
              <a:cs typeface="Poppins Light" panose="02000000000000000000" pitchFamily="2" charset="0"/>
            </a:endParaRPr>
          </a:p>
        </p:txBody>
      </p:sp>
      <p:sp>
        <p:nvSpPr>
          <p:cNvPr id="8" name="Прямоугольник 7">
            <a:extLst>
              <a:ext uri="{FF2B5EF4-FFF2-40B4-BE49-F238E27FC236}">
                <a16:creationId xmlns:a16="http://schemas.microsoft.com/office/drawing/2014/main" id="{17212283-D044-F840-9595-7F3E3C425753}"/>
              </a:ext>
            </a:extLst>
          </p:cNvPr>
          <p:cNvSpPr/>
          <p:nvPr/>
        </p:nvSpPr>
        <p:spPr>
          <a:xfrm>
            <a:off x="5651046" y="1369298"/>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9" name="TextBox 8">
            <a:extLst>
              <a:ext uri="{FF2B5EF4-FFF2-40B4-BE49-F238E27FC236}">
                <a16:creationId xmlns:a16="http://schemas.microsoft.com/office/drawing/2014/main" id="{386700B0-06DC-114D-B9C6-9CDE92CB39D1}"/>
              </a:ext>
            </a:extLst>
          </p:cNvPr>
          <p:cNvSpPr txBox="1"/>
          <p:nvPr/>
        </p:nvSpPr>
        <p:spPr>
          <a:xfrm>
            <a:off x="9148170" y="1791528"/>
            <a:ext cx="1525006"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clients for starting</a:t>
            </a:r>
            <a:endParaRPr lang="ru-RU" sz="1100" dirty="0">
              <a:cs typeface="Poppins" panose="02000000000000000000" pitchFamily="2" charset="0"/>
            </a:endParaRPr>
          </a:p>
        </p:txBody>
      </p:sp>
      <p:sp>
        <p:nvSpPr>
          <p:cNvPr id="10" name="TextBox 9">
            <a:extLst>
              <a:ext uri="{FF2B5EF4-FFF2-40B4-BE49-F238E27FC236}">
                <a16:creationId xmlns:a16="http://schemas.microsoft.com/office/drawing/2014/main" id="{D8B9828B-828B-6C40-AD38-BACB4CDF472A}"/>
              </a:ext>
            </a:extLst>
          </p:cNvPr>
          <p:cNvSpPr txBox="1"/>
          <p:nvPr/>
        </p:nvSpPr>
        <p:spPr>
          <a:xfrm>
            <a:off x="9148169" y="1119711"/>
            <a:ext cx="1028050"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Light" panose="02000000000000000000" pitchFamily="2" charset="0"/>
                <a:cs typeface="Poppins Light" panose="02000000000000000000" pitchFamily="2" charset="0"/>
              </a:rPr>
              <a:t>32</a:t>
            </a:r>
            <a:endParaRPr lang="ru-RU" sz="3200" dirty="0">
              <a:solidFill>
                <a:srgbClr val="2CA2CC"/>
              </a:solidFill>
              <a:cs typeface="Poppins Light" panose="02000000000000000000" pitchFamily="2" charset="0"/>
            </a:endParaRPr>
          </a:p>
        </p:txBody>
      </p:sp>
      <p:sp>
        <p:nvSpPr>
          <p:cNvPr id="11" name="Прямоугольник 10">
            <a:extLst>
              <a:ext uri="{FF2B5EF4-FFF2-40B4-BE49-F238E27FC236}">
                <a16:creationId xmlns:a16="http://schemas.microsoft.com/office/drawing/2014/main" id="{98AE3903-47AE-5240-8698-68756619BA0E}"/>
              </a:ext>
            </a:extLst>
          </p:cNvPr>
          <p:cNvSpPr/>
          <p:nvPr/>
        </p:nvSpPr>
        <p:spPr>
          <a:xfrm>
            <a:off x="8557591" y="1382767"/>
            <a:ext cx="492444"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2" name="TextBox 11">
            <a:extLst>
              <a:ext uri="{FF2B5EF4-FFF2-40B4-BE49-F238E27FC236}">
                <a16:creationId xmlns:a16="http://schemas.microsoft.com/office/drawing/2014/main" id="{76D5D876-9424-E049-9B98-12CA065EB78F}"/>
              </a:ext>
            </a:extLst>
          </p:cNvPr>
          <p:cNvSpPr txBox="1"/>
          <p:nvPr/>
        </p:nvSpPr>
        <p:spPr>
          <a:xfrm>
            <a:off x="5645427" y="5087632"/>
            <a:ext cx="2146852"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rejects encounter.</a:t>
            </a:r>
            <a:endParaRPr lang="ru-RU" sz="1100" dirty="0">
              <a:cs typeface="Poppins" panose="02000000000000000000" pitchFamily="2" charset="0"/>
            </a:endParaRPr>
          </a:p>
        </p:txBody>
      </p:sp>
      <p:sp>
        <p:nvSpPr>
          <p:cNvPr id="13" name="TextBox 12">
            <a:extLst>
              <a:ext uri="{FF2B5EF4-FFF2-40B4-BE49-F238E27FC236}">
                <a16:creationId xmlns:a16="http://schemas.microsoft.com/office/drawing/2014/main" id="{473C81F3-374A-4946-8A25-7C41C76DD486}"/>
              </a:ext>
            </a:extLst>
          </p:cNvPr>
          <p:cNvSpPr txBox="1"/>
          <p:nvPr/>
        </p:nvSpPr>
        <p:spPr>
          <a:xfrm>
            <a:off x="5645425" y="4741382"/>
            <a:ext cx="1438923"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First rule</a:t>
            </a:r>
            <a:endParaRPr lang="ru-RU" sz="1200" dirty="0">
              <a:cs typeface="Poppins" panose="02000000000000000000" pitchFamily="2" charset="0"/>
            </a:endParaRPr>
          </a:p>
        </p:txBody>
      </p:sp>
      <p:sp>
        <p:nvSpPr>
          <p:cNvPr id="14" name="TextBox 13">
            <a:extLst>
              <a:ext uri="{FF2B5EF4-FFF2-40B4-BE49-F238E27FC236}">
                <a16:creationId xmlns:a16="http://schemas.microsoft.com/office/drawing/2014/main" id="{9A789F3C-E128-1241-9D34-15DFBADE7C3F}"/>
              </a:ext>
            </a:extLst>
          </p:cNvPr>
          <p:cNvSpPr txBox="1"/>
          <p:nvPr/>
        </p:nvSpPr>
        <p:spPr>
          <a:xfrm>
            <a:off x="8557593" y="5087632"/>
            <a:ext cx="2146852"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rejects encounter.</a:t>
            </a:r>
            <a:endParaRPr lang="ru-RU" sz="1100" dirty="0">
              <a:cs typeface="Poppins" panose="02000000000000000000" pitchFamily="2" charset="0"/>
            </a:endParaRPr>
          </a:p>
        </p:txBody>
      </p:sp>
      <p:sp>
        <p:nvSpPr>
          <p:cNvPr id="15" name="TextBox 14">
            <a:extLst>
              <a:ext uri="{FF2B5EF4-FFF2-40B4-BE49-F238E27FC236}">
                <a16:creationId xmlns:a16="http://schemas.microsoft.com/office/drawing/2014/main" id="{52FDB928-F4A9-564A-8291-86B8845A83EE}"/>
              </a:ext>
            </a:extLst>
          </p:cNvPr>
          <p:cNvSpPr txBox="1"/>
          <p:nvPr/>
        </p:nvSpPr>
        <p:spPr>
          <a:xfrm>
            <a:off x="8557591" y="4741382"/>
            <a:ext cx="1438923"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Second rule</a:t>
            </a:r>
            <a:endParaRPr lang="ru-RU" sz="1200" dirty="0">
              <a:cs typeface="Poppins" panose="02000000000000000000" pitchFamily="2" charset="0"/>
            </a:endParaRPr>
          </a:p>
        </p:txBody>
      </p:sp>
      <p:sp>
        <p:nvSpPr>
          <p:cNvPr id="4" name="Рисунок 3">
            <a:extLst>
              <a:ext uri="{FF2B5EF4-FFF2-40B4-BE49-F238E27FC236}">
                <a16:creationId xmlns:a16="http://schemas.microsoft.com/office/drawing/2014/main" id="{164BD782-E110-1C44-BB71-8BAD00EFA8F3}"/>
              </a:ext>
            </a:extLst>
          </p:cNvPr>
          <p:cNvSpPr>
            <a:spLocks noGrp="1"/>
          </p:cNvSpPr>
          <p:nvPr>
            <p:ph type="pic" sz="quarter" idx="16"/>
          </p:nvPr>
        </p:nvSpPr>
        <p:spPr>
          <a:solidFill>
            <a:schemeClr val="tx2">
              <a:lumMod val="20000"/>
              <a:lumOff val="80000"/>
            </a:schemeClr>
          </a:solidFill>
        </p:spPr>
        <p:txBody>
          <a:bodyPr/>
          <a:lstStyle/>
          <a:p>
            <a:endParaRPr lang="en-RO"/>
          </a:p>
        </p:txBody>
      </p:sp>
      <p:sp>
        <p:nvSpPr>
          <p:cNvPr id="16" name="Рисунок 15">
            <a:extLst>
              <a:ext uri="{FF2B5EF4-FFF2-40B4-BE49-F238E27FC236}">
                <a16:creationId xmlns:a16="http://schemas.microsoft.com/office/drawing/2014/main" id="{7CEC7517-5602-4643-AAF2-373BB7464E53}"/>
              </a:ext>
            </a:extLst>
          </p:cNvPr>
          <p:cNvSpPr>
            <a:spLocks noGrp="1"/>
          </p:cNvSpPr>
          <p:nvPr>
            <p:ph type="pic" sz="quarter" idx="15"/>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30608838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CE916F-8F55-5B41-B322-8E1E6DD6E61E}"/>
              </a:ext>
            </a:extLst>
          </p:cNvPr>
          <p:cNvSpPr txBox="1"/>
          <p:nvPr/>
        </p:nvSpPr>
        <p:spPr>
          <a:xfrm>
            <a:off x="7447721" y="2482587"/>
            <a:ext cx="3852051" cy="189282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because explain. Builder enjoy pain who, rejects will encounter, denouncing will enjoy praising, man builder, system. One idea example there enjoy rationally advantage denouncing advantage exercise undertakes loves in teachings </a:t>
            </a:r>
            <a:r>
              <a:rPr lang="en-US" sz="1200" b="1" dirty="0">
                <a:solidFill>
                  <a:srgbClr val="2CA2CC"/>
                </a:solidFill>
                <a:latin typeface="Poppins SemiBold" panose="02000000000000000000" pitchFamily="2" charset="0"/>
                <a:cs typeface="Poppins SemiBold" panose="02000000000000000000" pitchFamily="2" charset="0"/>
              </a:rPr>
              <a:t>with ever denouncing produces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6" name="TextBox 5">
            <a:extLst>
              <a:ext uri="{FF2B5EF4-FFF2-40B4-BE49-F238E27FC236}">
                <a16:creationId xmlns:a16="http://schemas.microsoft.com/office/drawing/2014/main" id="{A91C0D29-152D-F74D-A763-92567153D7F3}"/>
              </a:ext>
            </a:extLst>
          </p:cNvPr>
          <p:cNvSpPr txBox="1"/>
          <p:nvPr/>
        </p:nvSpPr>
        <p:spPr>
          <a:xfrm>
            <a:off x="2106982" y="1791529"/>
            <a:ext cx="1525006"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members of team</a:t>
            </a:r>
            <a:endParaRPr lang="ru-RU" sz="1100" dirty="0">
              <a:cs typeface="Poppins" panose="02000000000000000000" pitchFamily="2" charset="0"/>
            </a:endParaRPr>
          </a:p>
        </p:txBody>
      </p:sp>
      <p:sp>
        <p:nvSpPr>
          <p:cNvPr id="7" name="TextBox 6">
            <a:extLst>
              <a:ext uri="{FF2B5EF4-FFF2-40B4-BE49-F238E27FC236}">
                <a16:creationId xmlns:a16="http://schemas.microsoft.com/office/drawing/2014/main" id="{43BADC9C-9BB3-2642-A039-7AE144369494}"/>
              </a:ext>
            </a:extLst>
          </p:cNvPr>
          <p:cNvSpPr txBox="1"/>
          <p:nvPr/>
        </p:nvSpPr>
        <p:spPr>
          <a:xfrm>
            <a:off x="2106981" y="1119712"/>
            <a:ext cx="1028050"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Light" panose="02000000000000000000" pitchFamily="2" charset="0"/>
                <a:cs typeface="Poppins Light" panose="02000000000000000000" pitchFamily="2" charset="0"/>
              </a:rPr>
              <a:t>12</a:t>
            </a:r>
            <a:endParaRPr lang="ru-RU" sz="3200" dirty="0">
              <a:solidFill>
                <a:srgbClr val="2CA2CC"/>
              </a:solidFill>
              <a:cs typeface="Poppins Light" panose="02000000000000000000" pitchFamily="2" charset="0"/>
            </a:endParaRPr>
          </a:p>
        </p:txBody>
      </p:sp>
      <p:sp>
        <p:nvSpPr>
          <p:cNvPr id="9" name="TextBox 8">
            <a:extLst>
              <a:ext uri="{FF2B5EF4-FFF2-40B4-BE49-F238E27FC236}">
                <a16:creationId xmlns:a16="http://schemas.microsoft.com/office/drawing/2014/main" id="{386700B0-06DC-114D-B9C6-9CDE92CB39D1}"/>
              </a:ext>
            </a:extLst>
          </p:cNvPr>
          <p:cNvSpPr txBox="1"/>
          <p:nvPr/>
        </p:nvSpPr>
        <p:spPr>
          <a:xfrm>
            <a:off x="4987880" y="1791528"/>
            <a:ext cx="1525006"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projects</a:t>
            </a:r>
            <a:endParaRPr lang="ru-RU" sz="1100" dirty="0">
              <a:cs typeface="Poppins" panose="02000000000000000000" pitchFamily="2" charset="0"/>
            </a:endParaRPr>
          </a:p>
        </p:txBody>
      </p:sp>
      <p:sp>
        <p:nvSpPr>
          <p:cNvPr id="10" name="TextBox 9">
            <a:extLst>
              <a:ext uri="{FF2B5EF4-FFF2-40B4-BE49-F238E27FC236}">
                <a16:creationId xmlns:a16="http://schemas.microsoft.com/office/drawing/2014/main" id="{D8B9828B-828B-6C40-AD38-BACB4CDF472A}"/>
              </a:ext>
            </a:extLst>
          </p:cNvPr>
          <p:cNvSpPr txBox="1"/>
          <p:nvPr/>
        </p:nvSpPr>
        <p:spPr>
          <a:xfrm>
            <a:off x="4987879" y="1119711"/>
            <a:ext cx="1028050"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Light" panose="02000000000000000000" pitchFamily="2" charset="0"/>
                <a:cs typeface="Poppins Light" panose="02000000000000000000" pitchFamily="2" charset="0"/>
              </a:rPr>
              <a:t>1k</a:t>
            </a:r>
            <a:endParaRPr lang="ru-RU" sz="3200" dirty="0">
              <a:solidFill>
                <a:srgbClr val="2CA2CC"/>
              </a:solidFill>
              <a:cs typeface="Poppins Light" panose="02000000000000000000" pitchFamily="2" charset="0"/>
            </a:endParaRPr>
          </a:p>
        </p:txBody>
      </p:sp>
      <p:sp>
        <p:nvSpPr>
          <p:cNvPr id="12" name="TextBox 11">
            <a:extLst>
              <a:ext uri="{FF2B5EF4-FFF2-40B4-BE49-F238E27FC236}">
                <a16:creationId xmlns:a16="http://schemas.microsoft.com/office/drawing/2014/main" id="{76D5D876-9424-E049-9B98-12CA065EB78F}"/>
              </a:ext>
            </a:extLst>
          </p:cNvPr>
          <p:cNvSpPr txBox="1"/>
          <p:nvPr/>
        </p:nvSpPr>
        <p:spPr>
          <a:xfrm>
            <a:off x="1490758" y="5087632"/>
            <a:ext cx="2146852"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rejects encounter.</a:t>
            </a:r>
            <a:endParaRPr lang="ru-RU" sz="1100" dirty="0">
              <a:cs typeface="Poppins" panose="02000000000000000000" pitchFamily="2" charset="0"/>
            </a:endParaRPr>
          </a:p>
        </p:txBody>
      </p:sp>
      <p:sp>
        <p:nvSpPr>
          <p:cNvPr id="13" name="TextBox 12">
            <a:extLst>
              <a:ext uri="{FF2B5EF4-FFF2-40B4-BE49-F238E27FC236}">
                <a16:creationId xmlns:a16="http://schemas.microsoft.com/office/drawing/2014/main" id="{473C81F3-374A-4946-8A25-7C41C76DD486}"/>
              </a:ext>
            </a:extLst>
          </p:cNvPr>
          <p:cNvSpPr txBox="1"/>
          <p:nvPr/>
        </p:nvSpPr>
        <p:spPr>
          <a:xfrm>
            <a:off x="1490756" y="4741382"/>
            <a:ext cx="1438923"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Third rule</a:t>
            </a:r>
            <a:endParaRPr lang="ru-RU" sz="1200" dirty="0">
              <a:cs typeface="Poppins" panose="02000000000000000000" pitchFamily="2" charset="0"/>
            </a:endParaRPr>
          </a:p>
        </p:txBody>
      </p:sp>
      <p:sp>
        <p:nvSpPr>
          <p:cNvPr id="14" name="TextBox 13">
            <a:extLst>
              <a:ext uri="{FF2B5EF4-FFF2-40B4-BE49-F238E27FC236}">
                <a16:creationId xmlns:a16="http://schemas.microsoft.com/office/drawing/2014/main" id="{9A789F3C-E128-1241-9D34-15DFBADE7C3F}"/>
              </a:ext>
            </a:extLst>
          </p:cNvPr>
          <p:cNvSpPr txBox="1"/>
          <p:nvPr/>
        </p:nvSpPr>
        <p:spPr>
          <a:xfrm>
            <a:off x="4402924" y="5087632"/>
            <a:ext cx="2146852"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rejects encounter.</a:t>
            </a:r>
            <a:endParaRPr lang="ru-RU" sz="1100" dirty="0">
              <a:cs typeface="Poppins" panose="02000000000000000000" pitchFamily="2" charset="0"/>
            </a:endParaRPr>
          </a:p>
        </p:txBody>
      </p:sp>
      <p:sp>
        <p:nvSpPr>
          <p:cNvPr id="15" name="TextBox 14">
            <a:extLst>
              <a:ext uri="{FF2B5EF4-FFF2-40B4-BE49-F238E27FC236}">
                <a16:creationId xmlns:a16="http://schemas.microsoft.com/office/drawing/2014/main" id="{52FDB928-F4A9-564A-8291-86B8845A83EE}"/>
              </a:ext>
            </a:extLst>
          </p:cNvPr>
          <p:cNvSpPr txBox="1"/>
          <p:nvPr/>
        </p:nvSpPr>
        <p:spPr>
          <a:xfrm>
            <a:off x="4402922" y="4741382"/>
            <a:ext cx="1438923"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Fourth rule</a:t>
            </a:r>
            <a:endParaRPr lang="ru-RU" sz="1200" dirty="0">
              <a:cs typeface="Poppins" panose="02000000000000000000" pitchFamily="2" charset="0"/>
            </a:endParaRPr>
          </a:p>
        </p:txBody>
      </p:sp>
      <p:sp>
        <p:nvSpPr>
          <p:cNvPr id="19" name="Прямоугольник 18">
            <a:extLst>
              <a:ext uri="{FF2B5EF4-FFF2-40B4-BE49-F238E27FC236}">
                <a16:creationId xmlns:a16="http://schemas.microsoft.com/office/drawing/2014/main" id="{C6EC53E6-C9A2-B242-BBB8-F3D454D1EF6B}"/>
              </a:ext>
            </a:extLst>
          </p:cNvPr>
          <p:cNvSpPr/>
          <p:nvPr/>
        </p:nvSpPr>
        <p:spPr>
          <a:xfrm>
            <a:off x="1490756" y="1369297"/>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7" name="Прямоугольник 16">
            <a:extLst>
              <a:ext uri="{FF2B5EF4-FFF2-40B4-BE49-F238E27FC236}">
                <a16:creationId xmlns:a16="http://schemas.microsoft.com/office/drawing/2014/main" id="{A02F01E6-4926-CE40-A616-801CD193CDAE}"/>
              </a:ext>
            </a:extLst>
          </p:cNvPr>
          <p:cNvSpPr/>
          <p:nvPr/>
        </p:nvSpPr>
        <p:spPr>
          <a:xfrm>
            <a:off x="4402922" y="1382766"/>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4" name="Рисунок 3">
            <a:extLst>
              <a:ext uri="{FF2B5EF4-FFF2-40B4-BE49-F238E27FC236}">
                <a16:creationId xmlns:a16="http://schemas.microsoft.com/office/drawing/2014/main" id="{3B3ECC6E-8BFF-FA4A-88ED-2320CB8C955E}"/>
              </a:ext>
            </a:extLst>
          </p:cNvPr>
          <p:cNvSpPr>
            <a:spLocks noGrp="1"/>
          </p:cNvSpPr>
          <p:nvPr>
            <p:ph type="pic" sz="quarter" idx="18"/>
          </p:nvPr>
        </p:nvSpPr>
        <p:spPr>
          <a:solidFill>
            <a:schemeClr val="tx2">
              <a:lumMod val="20000"/>
              <a:lumOff val="80000"/>
            </a:schemeClr>
          </a:solidFill>
        </p:spPr>
        <p:txBody>
          <a:bodyPr/>
          <a:lstStyle/>
          <a:p>
            <a:endParaRPr lang="en-RO"/>
          </a:p>
        </p:txBody>
      </p:sp>
      <p:sp>
        <p:nvSpPr>
          <p:cNvPr id="8" name="Рисунок 7">
            <a:extLst>
              <a:ext uri="{FF2B5EF4-FFF2-40B4-BE49-F238E27FC236}">
                <a16:creationId xmlns:a16="http://schemas.microsoft.com/office/drawing/2014/main" id="{D89CF81E-B0AA-D94C-91BE-9310B487CDDA}"/>
              </a:ext>
            </a:extLst>
          </p:cNvPr>
          <p:cNvSpPr>
            <a:spLocks noGrp="1"/>
          </p:cNvSpPr>
          <p:nvPr>
            <p:ph type="pic" sz="quarter" idx="17"/>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6389489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10" grpId="0"/>
      <p:bldP spid="12" grpId="0"/>
      <p:bldP spid="13" grpId="0"/>
      <p:bldP spid="14" grpId="0"/>
      <p:bldP spid="15" grpId="0"/>
      <p:bldP spid="19"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олилиния 14">
            <a:extLst>
              <a:ext uri="{FF2B5EF4-FFF2-40B4-BE49-F238E27FC236}">
                <a16:creationId xmlns:a16="http://schemas.microsoft.com/office/drawing/2014/main" id="{21F5B2B7-5E52-D942-A926-21F73605BBDF}"/>
              </a:ext>
            </a:extLst>
          </p:cNvPr>
          <p:cNvSpPr/>
          <p:nvPr/>
        </p:nvSpPr>
        <p:spPr>
          <a:xfrm rot="14048606">
            <a:off x="5608005" y="891126"/>
            <a:ext cx="720053" cy="840597"/>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13">
            <a:extLst>
              <a:ext uri="{FF2B5EF4-FFF2-40B4-BE49-F238E27FC236}">
                <a16:creationId xmlns:a16="http://schemas.microsoft.com/office/drawing/2014/main" id="{B6C7F42C-0C14-904C-9D32-8BE6B702B483}"/>
              </a:ext>
            </a:extLst>
          </p:cNvPr>
          <p:cNvSpPr/>
          <p:nvPr/>
        </p:nvSpPr>
        <p:spPr>
          <a:xfrm rot="14048606">
            <a:off x="1731662" y="891128"/>
            <a:ext cx="720053" cy="840597"/>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олилиния 12">
            <a:extLst>
              <a:ext uri="{FF2B5EF4-FFF2-40B4-BE49-F238E27FC236}">
                <a16:creationId xmlns:a16="http://schemas.microsoft.com/office/drawing/2014/main" id="{1A8D5815-B423-4442-BB9A-4B5D3A463A05}"/>
              </a:ext>
            </a:extLst>
          </p:cNvPr>
          <p:cNvSpPr/>
          <p:nvPr/>
        </p:nvSpPr>
        <p:spPr>
          <a:xfrm rot="14048606">
            <a:off x="3677355" y="891126"/>
            <a:ext cx="720053" cy="840597"/>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1487FB06-8D4D-0744-8635-D9C74575F743}"/>
              </a:ext>
            </a:extLst>
          </p:cNvPr>
          <p:cNvSpPr txBox="1"/>
          <p:nvPr/>
        </p:nvSpPr>
        <p:spPr>
          <a:xfrm>
            <a:off x="1268109" y="4886404"/>
            <a:ext cx="5650851" cy="1107996"/>
          </a:xfrm>
          <a:prstGeom prst="rect">
            <a:avLst/>
          </a:prstGeom>
          <a:noFill/>
        </p:spPr>
        <p:txBody>
          <a:bodyPr wrap="square" rtlCol="0">
            <a:spAutoFit/>
          </a:bodyPr>
          <a:lstStyle/>
          <a:p>
            <a:r>
              <a:rPr lang="ro-RO" sz="6600" dirty="0">
                <a:cs typeface="Poppins" pitchFamily="2" charset="77"/>
              </a:rPr>
              <a:t>Licenta4me.ro</a:t>
            </a:r>
            <a:endParaRPr lang="ru-RU" sz="6600" dirty="0">
              <a:cs typeface="Poppins" pitchFamily="2" charset="77"/>
            </a:endParaRPr>
          </a:p>
        </p:txBody>
      </p:sp>
      <p:sp>
        <p:nvSpPr>
          <p:cNvPr id="8" name="TextBox 7">
            <a:extLst>
              <a:ext uri="{FF2B5EF4-FFF2-40B4-BE49-F238E27FC236}">
                <a16:creationId xmlns:a16="http://schemas.microsoft.com/office/drawing/2014/main" id="{94203877-CEE3-C948-A672-BED9E5E76CED}"/>
              </a:ext>
            </a:extLst>
          </p:cNvPr>
          <p:cNvSpPr txBox="1"/>
          <p:nvPr/>
        </p:nvSpPr>
        <p:spPr>
          <a:xfrm>
            <a:off x="1268109" y="4424739"/>
            <a:ext cx="3390248" cy="461665"/>
          </a:xfrm>
          <a:prstGeom prst="rect">
            <a:avLst/>
          </a:prstGeom>
          <a:noFill/>
        </p:spPr>
        <p:txBody>
          <a:bodyPr wrap="square" rtlCol="0">
            <a:spAutoFit/>
          </a:bodyPr>
          <a:lstStyle/>
          <a:p>
            <a:r>
              <a:rPr lang="en-US" sz="2400" dirty="0">
                <a:solidFill>
                  <a:srgbClr val="2CA2CC"/>
                </a:solidFill>
                <a:latin typeface="Poppins Light" panose="02000000000000000000" pitchFamily="2" charset="0"/>
                <a:cs typeface="Poppins Light" panose="02000000000000000000" pitchFamily="2" charset="0"/>
              </a:rPr>
              <a:t>members of polarity</a:t>
            </a:r>
            <a:endParaRPr lang="ru-RU" sz="2400" dirty="0">
              <a:solidFill>
                <a:srgbClr val="2CA2CC"/>
              </a:solidFill>
              <a:cs typeface="Poppins Light" panose="02000000000000000000" pitchFamily="2" charset="0"/>
            </a:endParaRPr>
          </a:p>
        </p:txBody>
      </p:sp>
      <p:sp>
        <p:nvSpPr>
          <p:cNvPr id="10" name="TextBox 9">
            <a:extLst>
              <a:ext uri="{FF2B5EF4-FFF2-40B4-BE49-F238E27FC236}">
                <a16:creationId xmlns:a16="http://schemas.microsoft.com/office/drawing/2014/main" id="{F18561F1-C28E-EE4A-8A16-57959BCA2C13}"/>
              </a:ext>
            </a:extLst>
          </p:cNvPr>
          <p:cNvSpPr txBox="1"/>
          <p:nvPr/>
        </p:nvSpPr>
        <p:spPr>
          <a:xfrm>
            <a:off x="1883446" y="1962228"/>
            <a:ext cx="4390512" cy="138499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Builder enjoy pain who, rejects will encounter, denouncing will enjoy praising, man builder, system. One idea example there enjoy rationally advantage denouncing advantage exercise undertakes loves in teachings </a:t>
            </a:r>
            <a:r>
              <a:rPr lang="en-US" sz="1200" b="1" dirty="0">
                <a:latin typeface="Poppins SemiBold" panose="02000000000000000000" pitchFamily="2" charset="0"/>
                <a:cs typeface="Poppins SemiBold" panose="02000000000000000000" pitchFamily="2" charset="0"/>
              </a:rPr>
              <a:t>with ever denouncing produces</a:t>
            </a:r>
            <a:r>
              <a:rPr lang="en-US" sz="1200" b="1" dirty="0">
                <a:solidFill>
                  <a:srgbClr val="2CA2CC"/>
                </a:solidFill>
                <a:latin typeface="Poppins SemiBold" panose="02000000000000000000" pitchFamily="2" charset="0"/>
                <a:cs typeface="Poppins SemiBold" panose="02000000000000000000" pitchFamily="2" charset="0"/>
              </a:rPr>
              <a:t>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65" name="Прямоугольник 64">
            <a:extLst>
              <a:ext uri="{FF2B5EF4-FFF2-40B4-BE49-F238E27FC236}">
                <a16:creationId xmlns:a16="http://schemas.microsoft.com/office/drawing/2014/main" id="{C4B08160-D48E-1240-A409-E6AC2A7A3D07}"/>
              </a:ext>
            </a:extLst>
          </p:cNvPr>
          <p:cNvSpPr/>
          <p:nvPr/>
        </p:nvSpPr>
        <p:spPr>
          <a:xfrm>
            <a:off x="3834488" y="983733"/>
            <a:ext cx="518091"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66" name="Прямоугольник 65">
            <a:extLst>
              <a:ext uri="{FF2B5EF4-FFF2-40B4-BE49-F238E27FC236}">
                <a16:creationId xmlns:a16="http://schemas.microsoft.com/office/drawing/2014/main" id="{05BA42A2-D3E8-E449-B410-69B1B3BC4F5B}"/>
              </a:ext>
            </a:extLst>
          </p:cNvPr>
          <p:cNvSpPr/>
          <p:nvPr/>
        </p:nvSpPr>
        <p:spPr>
          <a:xfrm>
            <a:off x="1883445" y="983734"/>
            <a:ext cx="518091"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67" name="Прямоугольник 66">
            <a:extLst>
              <a:ext uri="{FF2B5EF4-FFF2-40B4-BE49-F238E27FC236}">
                <a16:creationId xmlns:a16="http://schemas.microsoft.com/office/drawing/2014/main" id="{7E7542A6-FDA3-914B-9A4A-DCF8F36DD682}"/>
              </a:ext>
            </a:extLst>
          </p:cNvPr>
          <p:cNvSpPr/>
          <p:nvPr/>
        </p:nvSpPr>
        <p:spPr>
          <a:xfrm>
            <a:off x="5781513" y="983732"/>
            <a:ext cx="492444"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3" name="Рисунок 2">
            <a:extLst>
              <a:ext uri="{FF2B5EF4-FFF2-40B4-BE49-F238E27FC236}">
                <a16:creationId xmlns:a16="http://schemas.microsoft.com/office/drawing/2014/main" id="{7BE70A93-B609-564A-BCB8-D29227E0BB16}"/>
              </a:ext>
            </a:extLst>
          </p:cNvPr>
          <p:cNvSpPr>
            <a:spLocks noGrp="1"/>
          </p:cNvSpPr>
          <p:nvPr>
            <p:ph type="pic" sz="quarter" idx="10"/>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29503275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ppt_x"/>
                                          </p:val>
                                        </p:tav>
                                        <p:tav tm="100000">
                                          <p:val>
                                            <p:strVal val="#ppt_x"/>
                                          </p:val>
                                        </p:tav>
                                      </p:tavLst>
                                    </p:anim>
                                    <p:anim calcmode="lin" valueType="num">
                                      <p:cBhvr additive="base">
                                        <p:cTn id="32" dur="500" fill="hold"/>
                                        <p:tgtEl>
                                          <p:spTgt spid="65"/>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cBhvr additive="base">
                                        <p:cTn id="35" dur="500" fill="hold"/>
                                        <p:tgtEl>
                                          <p:spTgt spid="66"/>
                                        </p:tgtEl>
                                        <p:attrNameLst>
                                          <p:attrName>ppt_x</p:attrName>
                                        </p:attrNameLst>
                                      </p:cBhvr>
                                      <p:tavLst>
                                        <p:tav tm="0">
                                          <p:val>
                                            <p:strVal val="#ppt_x"/>
                                          </p:val>
                                        </p:tav>
                                        <p:tav tm="100000">
                                          <p:val>
                                            <p:strVal val="#ppt_x"/>
                                          </p:val>
                                        </p:tav>
                                      </p:tavLst>
                                    </p:anim>
                                    <p:anim calcmode="lin" valueType="num">
                                      <p:cBhvr additive="base">
                                        <p:cTn id="36" dur="500" fill="hold"/>
                                        <p:tgtEl>
                                          <p:spTgt spid="66"/>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fill="hold"/>
                                        <p:tgtEl>
                                          <p:spTgt spid="67"/>
                                        </p:tgtEl>
                                        <p:attrNameLst>
                                          <p:attrName>ppt_x</p:attrName>
                                        </p:attrNameLst>
                                      </p:cBhvr>
                                      <p:tavLst>
                                        <p:tav tm="0">
                                          <p:val>
                                            <p:strVal val="#ppt_x"/>
                                          </p:val>
                                        </p:tav>
                                        <p:tav tm="100000">
                                          <p:val>
                                            <p:strVal val="#ppt_x"/>
                                          </p:val>
                                        </p:tav>
                                      </p:tavLst>
                                    </p:anim>
                                    <p:anim calcmode="lin" valueType="num">
                                      <p:cBhvr additive="base">
                                        <p:cTn id="40"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P spid="7" grpId="0"/>
      <p:bldP spid="8" grpId="0"/>
      <p:bldP spid="10" grpId="0"/>
      <p:bldP spid="65" grpId="0"/>
      <p:bldP spid="66" grpId="0"/>
      <p:bldP spid="6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4" name="Прямоугольник 123">
            <a:extLst>
              <a:ext uri="{FF2B5EF4-FFF2-40B4-BE49-F238E27FC236}">
                <a16:creationId xmlns:a16="http://schemas.microsoft.com/office/drawing/2014/main" id="{70839082-5782-E44C-BD25-CB62A2763505}"/>
              </a:ext>
            </a:extLst>
          </p:cNvPr>
          <p:cNvSpPr/>
          <p:nvPr/>
        </p:nvSpPr>
        <p:spPr>
          <a:xfrm>
            <a:off x="8371840" y="1330325"/>
            <a:ext cx="2438400" cy="3515994"/>
          </a:xfrm>
          <a:prstGeom prst="rect">
            <a:avLst/>
          </a:prstGeom>
          <a:solidFill>
            <a:schemeClr val="bg1"/>
          </a:solidFill>
          <a:ln>
            <a:noFill/>
          </a:ln>
          <a:effectLst>
            <a:outerShdw blurRad="3429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3" name="Прямоугольник 122">
            <a:extLst>
              <a:ext uri="{FF2B5EF4-FFF2-40B4-BE49-F238E27FC236}">
                <a16:creationId xmlns:a16="http://schemas.microsoft.com/office/drawing/2014/main" id="{D22872F9-9BF8-EF4A-A57C-B0F054E09341}"/>
              </a:ext>
            </a:extLst>
          </p:cNvPr>
          <p:cNvSpPr/>
          <p:nvPr/>
        </p:nvSpPr>
        <p:spPr>
          <a:xfrm>
            <a:off x="4876800" y="1330325"/>
            <a:ext cx="2438400" cy="3515994"/>
          </a:xfrm>
          <a:prstGeom prst="rect">
            <a:avLst/>
          </a:prstGeom>
          <a:solidFill>
            <a:schemeClr val="bg1"/>
          </a:solidFill>
          <a:ln>
            <a:noFill/>
          </a:ln>
          <a:effectLst>
            <a:outerShdw blurRad="3429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Прямоугольник 115">
            <a:extLst>
              <a:ext uri="{FF2B5EF4-FFF2-40B4-BE49-F238E27FC236}">
                <a16:creationId xmlns:a16="http://schemas.microsoft.com/office/drawing/2014/main" id="{07A82FF9-5E1B-1642-9D11-4E7DD99DD7C3}"/>
              </a:ext>
            </a:extLst>
          </p:cNvPr>
          <p:cNvSpPr/>
          <p:nvPr/>
        </p:nvSpPr>
        <p:spPr>
          <a:xfrm>
            <a:off x="1381760" y="1330326"/>
            <a:ext cx="2438400" cy="3515994"/>
          </a:xfrm>
          <a:prstGeom prst="rect">
            <a:avLst/>
          </a:prstGeom>
          <a:solidFill>
            <a:schemeClr val="bg1"/>
          </a:solidFill>
          <a:ln>
            <a:noFill/>
          </a:ln>
          <a:effectLst>
            <a:outerShdw blurRad="3429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7" name="TextBox 116">
            <a:extLst>
              <a:ext uri="{FF2B5EF4-FFF2-40B4-BE49-F238E27FC236}">
                <a16:creationId xmlns:a16="http://schemas.microsoft.com/office/drawing/2014/main" id="{B4AE28B1-B92D-8F49-B0EA-D380070FE115}"/>
              </a:ext>
            </a:extLst>
          </p:cNvPr>
          <p:cNvSpPr txBox="1"/>
          <p:nvPr/>
        </p:nvSpPr>
        <p:spPr>
          <a:xfrm>
            <a:off x="4400876" y="462339"/>
            <a:ext cx="3390248"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members of polarity</a:t>
            </a:r>
            <a:endParaRPr lang="ru-RU" sz="2400" dirty="0">
              <a:cs typeface="Poppins Light" panose="02000000000000000000" pitchFamily="2" charset="0"/>
            </a:endParaRPr>
          </a:p>
        </p:txBody>
      </p:sp>
      <p:sp>
        <p:nvSpPr>
          <p:cNvPr id="125" name="TextBox 124">
            <a:extLst>
              <a:ext uri="{FF2B5EF4-FFF2-40B4-BE49-F238E27FC236}">
                <a16:creationId xmlns:a16="http://schemas.microsoft.com/office/drawing/2014/main" id="{2897003A-57A4-1942-B2B4-D839EC1636F4}"/>
              </a:ext>
            </a:extLst>
          </p:cNvPr>
          <p:cNvSpPr txBox="1"/>
          <p:nvPr/>
        </p:nvSpPr>
        <p:spPr>
          <a:xfrm>
            <a:off x="2127632" y="4350995"/>
            <a:ext cx="1334051"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web-designer</a:t>
            </a:r>
            <a:endParaRPr lang="ru-RU" sz="1100" dirty="0">
              <a:cs typeface="Poppins" panose="02000000000000000000" pitchFamily="2" charset="0"/>
            </a:endParaRPr>
          </a:p>
        </p:txBody>
      </p:sp>
      <p:sp>
        <p:nvSpPr>
          <p:cNvPr id="126" name="TextBox 125">
            <a:extLst>
              <a:ext uri="{FF2B5EF4-FFF2-40B4-BE49-F238E27FC236}">
                <a16:creationId xmlns:a16="http://schemas.microsoft.com/office/drawing/2014/main" id="{79FD4DF4-5A87-EE4B-A0A3-B4643E004D15}"/>
              </a:ext>
            </a:extLst>
          </p:cNvPr>
          <p:cNvSpPr txBox="1"/>
          <p:nvPr/>
        </p:nvSpPr>
        <p:spPr>
          <a:xfrm>
            <a:off x="2127632" y="4043979"/>
            <a:ext cx="1438923" cy="346249"/>
          </a:xfrm>
          <a:prstGeom prst="rect">
            <a:avLst/>
          </a:prstGeom>
          <a:noFill/>
        </p:spPr>
        <p:txBody>
          <a:bodyPr wrap="square" rtlCol="0">
            <a:spAutoFit/>
          </a:bodyPr>
          <a:lstStyle/>
          <a:p>
            <a:pP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Michael Charm</a:t>
            </a:r>
            <a:endParaRPr lang="ru-RU" sz="1200" dirty="0">
              <a:solidFill>
                <a:srgbClr val="2CA2CC"/>
              </a:solidFill>
              <a:cs typeface="Poppins" panose="02000000000000000000" pitchFamily="2" charset="0"/>
            </a:endParaRPr>
          </a:p>
        </p:txBody>
      </p:sp>
      <p:sp>
        <p:nvSpPr>
          <p:cNvPr id="128" name="Прямоугольник 127">
            <a:extLst>
              <a:ext uri="{FF2B5EF4-FFF2-40B4-BE49-F238E27FC236}">
                <a16:creationId xmlns:a16="http://schemas.microsoft.com/office/drawing/2014/main" id="{8E6DF68A-F5FC-D646-92F0-5A41B9FE64E3}"/>
              </a:ext>
            </a:extLst>
          </p:cNvPr>
          <p:cNvSpPr/>
          <p:nvPr/>
        </p:nvSpPr>
        <p:spPr>
          <a:xfrm>
            <a:off x="1583893" y="4058607"/>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29" name="Прямоугольник 128">
            <a:extLst>
              <a:ext uri="{FF2B5EF4-FFF2-40B4-BE49-F238E27FC236}">
                <a16:creationId xmlns:a16="http://schemas.microsoft.com/office/drawing/2014/main" id="{BE4B2112-1A92-0A48-BF46-84B4DA00C4C6}"/>
              </a:ext>
            </a:extLst>
          </p:cNvPr>
          <p:cNvSpPr/>
          <p:nvPr/>
        </p:nvSpPr>
        <p:spPr>
          <a:xfrm>
            <a:off x="5086223" y="4058607"/>
            <a:ext cx="518091"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30" name="Прямоугольник 129">
            <a:extLst>
              <a:ext uri="{FF2B5EF4-FFF2-40B4-BE49-F238E27FC236}">
                <a16:creationId xmlns:a16="http://schemas.microsoft.com/office/drawing/2014/main" id="{A0B55C19-1CEE-2147-9193-0031B1DBF877}"/>
              </a:ext>
            </a:extLst>
          </p:cNvPr>
          <p:cNvSpPr/>
          <p:nvPr/>
        </p:nvSpPr>
        <p:spPr>
          <a:xfrm>
            <a:off x="8607921" y="4058606"/>
            <a:ext cx="492444"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31" name="TextBox 130">
            <a:extLst>
              <a:ext uri="{FF2B5EF4-FFF2-40B4-BE49-F238E27FC236}">
                <a16:creationId xmlns:a16="http://schemas.microsoft.com/office/drawing/2014/main" id="{DD8C1BB1-7E1C-B74F-B2F6-5AC8B5F6B001}"/>
              </a:ext>
            </a:extLst>
          </p:cNvPr>
          <p:cNvSpPr txBox="1"/>
          <p:nvPr/>
        </p:nvSpPr>
        <p:spPr>
          <a:xfrm>
            <a:off x="5617138" y="4350995"/>
            <a:ext cx="1334051"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manager</a:t>
            </a:r>
            <a:endParaRPr lang="ru-RU" sz="1100" dirty="0">
              <a:cs typeface="Poppins" panose="02000000000000000000" pitchFamily="2" charset="0"/>
            </a:endParaRPr>
          </a:p>
        </p:txBody>
      </p:sp>
      <p:sp>
        <p:nvSpPr>
          <p:cNvPr id="132" name="TextBox 131">
            <a:extLst>
              <a:ext uri="{FF2B5EF4-FFF2-40B4-BE49-F238E27FC236}">
                <a16:creationId xmlns:a16="http://schemas.microsoft.com/office/drawing/2014/main" id="{69ACE58F-D3AF-8F48-A036-C1FA29C753C4}"/>
              </a:ext>
            </a:extLst>
          </p:cNvPr>
          <p:cNvSpPr txBox="1"/>
          <p:nvPr/>
        </p:nvSpPr>
        <p:spPr>
          <a:xfrm>
            <a:off x="5617138" y="4043979"/>
            <a:ext cx="1438923" cy="346249"/>
          </a:xfrm>
          <a:prstGeom prst="rect">
            <a:avLst/>
          </a:prstGeom>
          <a:noFill/>
        </p:spPr>
        <p:txBody>
          <a:bodyPr wrap="square" rtlCol="0">
            <a:spAutoFit/>
          </a:bodyPr>
          <a:lstStyle/>
          <a:p>
            <a:pP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Sam Green</a:t>
            </a:r>
            <a:endParaRPr lang="ru-RU" sz="1200" dirty="0">
              <a:solidFill>
                <a:srgbClr val="2CA2CC"/>
              </a:solidFill>
              <a:cs typeface="Poppins" panose="02000000000000000000" pitchFamily="2" charset="0"/>
            </a:endParaRPr>
          </a:p>
        </p:txBody>
      </p:sp>
      <p:sp>
        <p:nvSpPr>
          <p:cNvPr id="134" name="TextBox 133">
            <a:extLst>
              <a:ext uri="{FF2B5EF4-FFF2-40B4-BE49-F238E27FC236}">
                <a16:creationId xmlns:a16="http://schemas.microsoft.com/office/drawing/2014/main" id="{29D75E80-A08D-A64E-ACDA-0E930ACB9D57}"/>
              </a:ext>
            </a:extLst>
          </p:cNvPr>
          <p:cNvSpPr txBox="1"/>
          <p:nvPr/>
        </p:nvSpPr>
        <p:spPr>
          <a:xfrm>
            <a:off x="9112730" y="4350995"/>
            <a:ext cx="1334051"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copywriter</a:t>
            </a:r>
            <a:endParaRPr lang="ru-RU" sz="1100" dirty="0">
              <a:cs typeface="Poppins" panose="02000000000000000000" pitchFamily="2" charset="0"/>
            </a:endParaRPr>
          </a:p>
        </p:txBody>
      </p:sp>
      <p:sp>
        <p:nvSpPr>
          <p:cNvPr id="135" name="TextBox 134">
            <a:extLst>
              <a:ext uri="{FF2B5EF4-FFF2-40B4-BE49-F238E27FC236}">
                <a16:creationId xmlns:a16="http://schemas.microsoft.com/office/drawing/2014/main" id="{8B3B5EB8-2BA8-D94D-A1E0-37E32282E0A7}"/>
              </a:ext>
            </a:extLst>
          </p:cNvPr>
          <p:cNvSpPr txBox="1"/>
          <p:nvPr/>
        </p:nvSpPr>
        <p:spPr>
          <a:xfrm>
            <a:off x="9112730" y="4043979"/>
            <a:ext cx="1438923" cy="346249"/>
          </a:xfrm>
          <a:prstGeom prst="rect">
            <a:avLst/>
          </a:prstGeom>
          <a:noFill/>
        </p:spPr>
        <p:txBody>
          <a:bodyPr wrap="square" rtlCol="0">
            <a:spAutoFit/>
          </a:bodyPr>
          <a:lstStyle/>
          <a:p>
            <a:pP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Nancy Grey</a:t>
            </a:r>
            <a:endParaRPr lang="ru-RU" sz="1200" dirty="0">
              <a:solidFill>
                <a:srgbClr val="2CA2CC"/>
              </a:solidFill>
              <a:cs typeface="Poppins" panose="02000000000000000000" pitchFamily="2" charset="0"/>
            </a:endParaRPr>
          </a:p>
        </p:txBody>
      </p:sp>
      <p:sp>
        <p:nvSpPr>
          <p:cNvPr id="137" name="TextBox 136">
            <a:extLst>
              <a:ext uri="{FF2B5EF4-FFF2-40B4-BE49-F238E27FC236}">
                <a16:creationId xmlns:a16="http://schemas.microsoft.com/office/drawing/2014/main" id="{F0685E6B-1340-4C4C-A206-AC1EADF81B1C}"/>
              </a:ext>
            </a:extLst>
          </p:cNvPr>
          <p:cNvSpPr txBox="1"/>
          <p:nvPr/>
        </p:nvSpPr>
        <p:spPr>
          <a:xfrm>
            <a:off x="3270574" y="5475684"/>
            <a:ext cx="5650851" cy="1107996"/>
          </a:xfrm>
          <a:prstGeom prst="rect">
            <a:avLst/>
          </a:prstGeom>
          <a:noFill/>
        </p:spPr>
        <p:txBody>
          <a:bodyPr wrap="square" rtlCol="0">
            <a:spAutoFit/>
          </a:bodyPr>
          <a:lstStyle/>
          <a:p>
            <a:r>
              <a:rPr lang="ro-RO" sz="6600" dirty="0">
                <a:cs typeface="Poppins" pitchFamily="2" charset="77"/>
              </a:rPr>
              <a:t>Licenta4me.ro</a:t>
            </a:r>
            <a:endParaRPr lang="ru-RU" sz="6600" dirty="0">
              <a:cs typeface="Poppins" pitchFamily="2" charset="77"/>
            </a:endParaRPr>
          </a:p>
        </p:txBody>
      </p:sp>
      <p:sp>
        <p:nvSpPr>
          <p:cNvPr id="3" name="Рисунок 2">
            <a:extLst>
              <a:ext uri="{FF2B5EF4-FFF2-40B4-BE49-F238E27FC236}">
                <a16:creationId xmlns:a16="http://schemas.microsoft.com/office/drawing/2014/main" id="{B0059D40-AA69-2A47-90CE-FBFC1E358892}"/>
              </a:ext>
            </a:extLst>
          </p:cNvPr>
          <p:cNvSpPr>
            <a:spLocks noGrp="1"/>
          </p:cNvSpPr>
          <p:nvPr>
            <p:ph type="pic" sz="quarter" idx="11"/>
          </p:nvPr>
        </p:nvSpPr>
        <p:spPr>
          <a:solidFill>
            <a:schemeClr val="tx2">
              <a:lumMod val="20000"/>
              <a:lumOff val="80000"/>
            </a:schemeClr>
          </a:solidFill>
        </p:spPr>
        <p:txBody>
          <a:bodyPr/>
          <a:lstStyle/>
          <a:p>
            <a:endParaRPr lang="en-RO"/>
          </a:p>
        </p:txBody>
      </p:sp>
      <p:sp>
        <p:nvSpPr>
          <p:cNvPr id="5" name="Рисунок 4">
            <a:extLst>
              <a:ext uri="{FF2B5EF4-FFF2-40B4-BE49-F238E27FC236}">
                <a16:creationId xmlns:a16="http://schemas.microsoft.com/office/drawing/2014/main" id="{4F485A82-10D3-0949-A9AC-A6A87575B31B}"/>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7" name="Рисунок 6">
            <a:extLst>
              <a:ext uri="{FF2B5EF4-FFF2-40B4-BE49-F238E27FC236}">
                <a16:creationId xmlns:a16="http://schemas.microsoft.com/office/drawing/2014/main" id="{5BE4F26A-2C75-AA41-A3AF-778D9B0A11B4}"/>
              </a:ext>
            </a:extLst>
          </p:cNvPr>
          <p:cNvSpPr>
            <a:spLocks noGrp="1"/>
          </p:cNvSpPr>
          <p:nvPr>
            <p:ph type="pic" sz="quarter" idx="12"/>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24503369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ppt_x"/>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
                                        </p:tgtEl>
                                        <p:attrNameLst>
                                          <p:attrName>style.visibility</p:attrName>
                                        </p:attrNameLst>
                                      </p:cBhvr>
                                      <p:to>
                                        <p:strVal val="visible"/>
                                      </p:to>
                                    </p:set>
                                    <p:anim calcmode="lin" valueType="num">
                                      <p:cBhvr additive="base">
                                        <p:cTn id="13" dur="500" fill="hold"/>
                                        <p:tgtEl>
                                          <p:spTgt spid="137"/>
                                        </p:tgtEl>
                                        <p:attrNameLst>
                                          <p:attrName>ppt_x</p:attrName>
                                        </p:attrNameLst>
                                      </p:cBhvr>
                                      <p:tavLst>
                                        <p:tav tm="0">
                                          <p:val>
                                            <p:strVal val="#ppt_x"/>
                                          </p:val>
                                        </p:tav>
                                        <p:tav tm="100000">
                                          <p:val>
                                            <p:strVal val="#ppt_x"/>
                                          </p:val>
                                        </p:tav>
                                      </p:tavLst>
                                    </p:anim>
                                    <p:anim calcmode="lin" valueType="num">
                                      <p:cBhvr additive="base">
                                        <p:cTn id="14"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anim calcmode="lin" valueType="num">
                                      <p:cBhvr additive="base">
                                        <p:cTn id="19" dur="500" fill="hold"/>
                                        <p:tgtEl>
                                          <p:spTgt spid="128"/>
                                        </p:tgtEl>
                                        <p:attrNameLst>
                                          <p:attrName>ppt_x</p:attrName>
                                        </p:attrNameLst>
                                      </p:cBhvr>
                                      <p:tavLst>
                                        <p:tav tm="0">
                                          <p:val>
                                            <p:strVal val="#ppt_x"/>
                                          </p:val>
                                        </p:tav>
                                        <p:tav tm="100000">
                                          <p:val>
                                            <p:strVal val="#ppt_x"/>
                                          </p:val>
                                        </p:tav>
                                      </p:tavLst>
                                    </p:anim>
                                    <p:anim calcmode="lin" valueType="num">
                                      <p:cBhvr additive="base">
                                        <p:cTn id="20" dur="500" fill="hold"/>
                                        <p:tgtEl>
                                          <p:spTgt spid="1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6"/>
                                        </p:tgtEl>
                                        <p:attrNameLst>
                                          <p:attrName>style.visibility</p:attrName>
                                        </p:attrNameLst>
                                      </p:cBhvr>
                                      <p:to>
                                        <p:strVal val="visible"/>
                                      </p:to>
                                    </p:set>
                                    <p:anim calcmode="lin" valueType="num">
                                      <p:cBhvr additive="base">
                                        <p:cTn id="23" dur="500" fill="hold"/>
                                        <p:tgtEl>
                                          <p:spTgt spid="126"/>
                                        </p:tgtEl>
                                        <p:attrNameLst>
                                          <p:attrName>ppt_x</p:attrName>
                                        </p:attrNameLst>
                                      </p:cBhvr>
                                      <p:tavLst>
                                        <p:tav tm="0">
                                          <p:val>
                                            <p:strVal val="#ppt_x"/>
                                          </p:val>
                                        </p:tav>
                                        <p:tav tm="100000">
                                          <p:val>
                                            <p:strVal val="#ppt_x"/>
                                          </p:val>
                                        </p:tav>
                                      </p:tavLst>
                                    </p:anim>
                                    <p:anim calcmode="lin" valueType="num">
                                      <p:cBhvr additive="base">
                                        <p:cTn id="24" dur="500" fill="hold"/>
                                        <p:tgtEl>
                                          <p:spTgt spid="1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5"/>
                                        </p:tgtEl>
                                        <p:attrNameLst>
                                          <p:attrName>style.visibility</p:attrName>
                                        </p:attrNameLst>
                                      </p:cBhvr>
                                      <p:to>
                                        <p:strVal val="visible"/>
                                      </p:to>
                                    </p:set>
                                    <p:anim calcmode="lin" valueType="num">
                                      <p:cBhvr additive="base">
                                        <p:cTn id="27" dur="500" fill="hold"/>
                                        <p:tgtEl>
                                          <p:spTgt spid="125"/>
                                        </p:tgtEl>
                                        <p:attrNameLst>
                                          <p:attrName>ppt_x</p:attrName>
                                        </p:attrNameLst>
                                      </p:cBhvr>
                                      <p:tavLst>
                                        <p:tav tm="0">
                                          <p:val>
                                            <p:strVal val="#ppt_x"/>
                                          </p:val>
                                        </p:tav>
                                        <p:tav tm="100000">
                                          <p:val>
                                            <p:strVal val="#ppt_x"/>
                                          </p:val>
                                        </p:tav>
                                      </p:tavLst>
                                    </p:anim>
                                    <p:anim calcmode="lin" valueType="num">
                                      <p:cBhvr additive="base">
                                        <p:cTn id="2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9"/>
                                        </p:tgtEl>
                                        <p:attrNameLst>
                                          <p:attrName>style.visibility</p:attrName>
                                        </p:attrNameLst>
                                      </p:cBhvr>
                                      <p:to>
                                        <p:strVal val="visible"/>
                                      </p:to>
                                    </p:set>
                                    <p:anim calcmode="lin" valueType="num">
                                      <p:cBhvr additive="base">
                                        <p:cTn id="33" dur="500" fill="hold"/>
                                        <p:tgtEl>
                                          <p:spTgt spid="129"/>
                                        </p:tgtEl>
                                        <p:attrNameLst>
                                          <p:attrName>ppt_x</p:attrName>
                                        </p:attrNameLst>
                                      </p:cBhvr>
                                      <p:tavLst>
                                        <p:tav tm="0">
                                          <p:val>
                                            <p:strVal val="#ppt_x"/>
                                          </p:val>
                                        </p:tav>
                                        <p:tav tm="100000">
                                          <p:val>
                                            <p:strVal val="#ppt_x"/>
                                          </p:val>
                                        </p:tav>
                                      </p:tavLst>
                                    </p:anim>
                                    <p:anim calcmode="lin" valueType="num">
                                      <p:cBhvr additive="base">
                                        <p:cTn id="34" dur="500" fill="hold"/>
                                        <p:tgtEl>
                                          <p:spTgt spid="12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2"/>
                                        </p:tgtEl>
                                        <p:attrNameLst>
                                          <p:attrName>style.visibility</p:attrName>
                                        </p:attrNameLst>
                                      </p:cBhvr>
                                      <p:to>
                                        <p:strVal val="visible"/>
                                      </p:to>
                                    </p:set>
                                    <p:anim calcmode="lin" valueType="num">
                                      <p:cBhvr additive="base">
                                        <p:cTn id="37" dur="500" fill="hold"/>
                                        <p:tgtEl>
                                          <p:spTgt spid="132"/>
                                        </p:tgtEl>
                                        <p:attrNameLst>
                                          <p:attrName>ppt_x</p:attrName>
                                        </p:attrNameLst>
                                      </p:cBhvr>
                                      <p:tavLst>
                                        <p:tav tm="0">
                                          <p:val>
                                            <p:strVal val="#ppt_x"/>
                                          </p:val>
                                        </p:tav>
                                        <p:tav tm="100000">
                                          <p:val>
                                            <p:strVal val="#ppt_x"/>
                                          </p:val>
                                        </p:tav>
                                      </p:tavLst>
                                    </p:anim>
                                    <p:anim calcmode="lin" valueType="num">
                                      <p:cBhvr additive="base">
                                        <p:cTn id="38" dur="500" fill="hold"/>
                                        <p:tgtEl>
                                          <p:spTgt spid="1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1"/>
                                        </p:tgtEl>
                                        <p:attrNameLst>
                                          <p:attrName>style.visibility</p:attrName>
                                        </p:attrNameLst>
                                      </p:cBhvr>
                                      <p:to>
                                        <p:strVal val="visible"/>
                                      </p:to>
                                    </p:set>
                                    <p:anim calcmode="lin" valueType="num">
                                      <p:cBhvr additive="base">
                                        <p:cTn id="41" dur="500" fill="hold"/>
                                        <p:tgtEl>
                                          <p:spTgt spid="131"/>
                                        </p:tgtEl>
                                        <p:attrNameLst>
                                          <p:attrName>ppt_x</p:attrName>
                                        </p:attrNameLst>
                                      </p:cBhvr>
                                      <p:tavLst>
                                        <p:tav tm="0">
                                          <p:val>
                                            <p:strVal val="#ppt_x"/>
                                          </p:val>
                                        </p:tav>
                                        <p:tav tm="100000">
                                          <p:val>
                                            <p:strVal val="#ppt_x"/>
                                          </p:val>
                                        </p:tav>
                                      </p:tavLst>
                                    </p:anim>
                                    <p:anim calcmode="lin" valueType="num">
                                      <p:cBhvr additive="base">
                                        <p:cTn id="42"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0"/>
                                        </p:tgtEl>
                                        <p:attrNameLst>
                                          <p:attrName>style.visibility</p:attrName>
                                        </p:attrNameLst>
                                      </p:cBhvr>
                                      <p:to>
                                        <p:strVal val="visible"/>
                                      </p:to>
                                    </p:set>
                                    <p:anim calcmode="lin" valueType="num">
                                      <p:cBhvr additive="base">
                                        <p:cTn id="47" dur="500" fill="hold"/>
                                        <p:tgtEl>
                                          <p:spTgt spid="130"/>
                                        </p:tgtEl>
                                        <p:attrNameLst>
                                          <p:attrName>ppt_x</p:attrName>
                                        </p:attrNameLst>
                                      </p:cBhvr>
                                      <p:tavLst>
                                        <p:tav tm="0">
                                          <p:val>
                                            <p:strVal val="#ppt_x"/>
                                          </p:val>
                                        </p:tav>
                                        <p:tav tm="100000">
                                          <p:val>
                                            <p:strVal val="#ppt_x"/>
                                          </p:val>
                                        </p:tav>
                                      </p:tavLst>
                                    </p:anim>
                                    <p:anim calcmode="lin" valueType="num">
                                      <p:cBhvr additive="base">
                                        <p:cTn id="48" dur="500" fill="hold"/>
                                        <p:tgtEl>
                                          <p:spTgt spid="13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35"/>
                                        </p:tgtEl>
                                        <p:attrNameLst>
                                          <p:attrName>style.visibility</p:attrName>
                                        </p:attrNameLst>
                                      </p:cBhvr>
                                      <p:to>
                                        <p:strVal val="visible"/>
                                      </p:to>
                                    </p:set>
                                    <p:anim calcmode="lin" valueType="num">
                                      <p:cBhvr additive="base">
                                        <p:cTn id="51" dur="500" fill="hold"/>
                                        <p:tgtEl>
                                          <p:spTgt spid="135"/>
                                        </p:tgtEl>
                                        <p:attrNameLst>
                                          <p:attrName>ppt_x</p:attrName>
                                        </p:attrNameLst>
                                      </p:cBhvr>
                                      <p:tavLst>
                                        <p:tav tm="0">
                                          <p:val>
                                            <p:strVal val="#ppt_x"/>
                                          </p:val>
                                        </p:tav>
                                        <p:tav tm="100000">
                                          <p:val>
                                            <p:strVal val="#ppt_x"/>
                                          </p:val>
                                        </p:tav>
                                      </p:tavLst>
                                    </p:anim>
                                    <p:anim calcmode="lin" valueType="num">
                                      <p:cBhvr additive="base">
                                        <p:cTn id="52" dur="500" fill="hold"/>
                                        <p:tgtEl>
                                          <p:spTgt spid="13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additive="base">
                                        <p:cTn id="55" dur="500" fill="hold"/>
                                        <p:tgtEl>
                                          <p:spTgt spid="134"/>
                                        </p:tgtEl>
                                        <p:attrNameLst>
                                          <p:attrName>ppt_x</p:attrName>
                                        </p:attrNameLst>
                                      </p:cBhvr>
                                      <p:tavLst>
                                        <p:tav tm="0">
                                          <p:val>
                                            <p:strVal val="#ppt_x"/>
                                          </p:val>
                                        </p:tav>
                                        <p:tav tm="100000">
                                          <p:val>
                                            <p:strVal val="#ppt_x"/>
                                          </p:val>
                                        </p:tav>
                                      </p:tavLst>
                                    </p:anim>
                                    <p:anim calcmode="lin" valueType="num">
                                      <p:cBhvr additive="base">
                                        <p:cTn id="56"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5" grpId="0"/>
      <p:bldP spid="126" grpId="0"/>
      <p:bldP spid="128" grpId="0"/>
      <p:bldP spid="129" grpId="0"/>
      <p:bldP spid="130" grpId="0"/>
      <p:bldP spid="131" grpId="0"/>
      <p:bldP spid="132" grpId="0"/>
      <p:bldP spid="134" grpId="0"/>
      <p:bldP spid="135" grpId="0"/>
      <p:bldP spid="1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3625221A-3482-4B49-8326-FF29FB317C28}"/>
              </a:ext>
            </a:extLst>
          </p:cNvPr>
          <p:cNvSpPr/>
          <p:nvPr/>
        </p:nvSpPr>
        <p:spPr>
          <a:xfrm>
            <a:off x="7965440" y="0"/>
            <a:ext cx="42265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96D2D0A0-44A6-784D-A895-EF67FA01E397}"/>
              </a:ext>
            </a:extLst>
          </p:cNvPr>
          <p:cNvSpPr txBox="1"/>
          <p:nvPr/>
        </p:nvSpPr>
        <p:spPr>
          <a:xfrm>
            <a:off x="1226111" y="3429000"/>
            <a:ext cx="1334051" cy="325089"/>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main architect</a:t>
            </a:r>
            <a:endParaRPr lang="ru-RU" sz="1100" dirty="0">
              <a:cs typeface="Poppins" panose="02000000000000000000" pitchFamily="2" charset="0"/>
            </a:endParaRPr>
          </a:p>
        </p:txBody>
      </p:sp>
      <p:sp>
        <p:nvSpPr>
          <p:cNvPr id="15" name="TextBox 14">
            <a:extLst>
              <a:ext uri="{FF2B5EF4-FFF2-40B4-BE49-F238E27FC236}">
                <a16:creationId xmlns:a16="http://schemas.microsoft.com/office/drawing/2014/main" id="{387010E1-BD3D-6C4F-BCE5-C1A9D59536CD}"/>
              </a:ext>
            </a:extLst>
          </p:cNvPr>
          <p:cNvSpPr txBox="1"/>
          <p:nvPr/>
        </p:nvSpPr>
        <p:spPr>
          <a:xfrm>
            <a:off x="1108495" y="3111824"/>
            <a:ext cx="1574131" cy="346249"/>
          </a:xfrm>
          <a:prstGeom prst="rect">
            <a:avLst/>
          </a:prstGeom>
          <a:noFill/>
        </p:spPr>
        <p:txBody>
          <a:bodyPr wrap="square" rtlCol="0">
            <a:spAutoFit/>
          </a:bodyPr>
          <a:lstStyle/>
          <a:p>
            <a:pPr algn="ct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Alexander Smith</a:t>
            </a:r>
            <a:endParaRPr lang="ru-RU" sz="1200" dirty="0">
              <a:solidFill>
                <a:srgbClr val="2CA2CC"/>
              </a:solidFill>
              <a:cs typeface="Poppins" panose="02000000000000000000" pitchFamily="2" charset="0"/>
            </a:endParaRPr>
          </a:p>
        </p:txBody>
      </p:sp>
      <p:sp>
        <p:nvSpPr>
          <p:cNvPr id="18" name="TextBox 17">
            <a:extLst>
              <a:ext uri="{FF2B5EF4-FFF2-40B4-BE49-F238E27FC236}">
                <a16:creationId xmlns:a16="http://schemas.microsoft.com/office/drawing/2014/main" id="{791C84F9-74F9-EA47-BFE1-7DEFA463308F}"/>
              </a:ext>
            </a:extLst>
          </p:cNvPr>
          <p:cNvSpPr txBox="1"/>
          <p:nvPr/>
        </p:nvSpPr>
        <p:spPr>
          <a:xfrm>
            <a:off x="8358522" y="3573630"/>
            <a:ext cx="3441029"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will be glad to pain who, rejects will encounter.</a:t>
            </a:r>
            <a:endParaRPr lang="ru-RU" sz="1100" dirty="0">
              <a:cs typeface="Poppins" panose="02000000000000000000" pitchFamily="2" charset="0"/>
            </a:endParaRPr>
          </a:p>
        </p:txBody>
      </p:sp>
      <p:sp>
        <p:nvSpPr>
          <p:cNvPr id="19" name="TextBox 18">
            <a:extLst>
              <a:ext uri="{FF2B5EF4-FFF2-40B4-BE49-F238E27FC236}">
                <a16:creationId xmlns:a16="http://schemas.microsoft.com/office/drawing/2014/main" id="{F1706F18-631A-334E-B7AD-866BC11D7F02}"/>
              </a:ext>
            </a:extLst>
          </p:cNvPr>
          <p:cNvSpPr txBox="1"/>
          <p:nvPr/>
        </p:nvSpPr>
        <p:spPr>
          <a:xfrm>
            <a:off x="8990366" y="3114788"/>
            <a:ext cx="1769074"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Time management</a:t>
            </a:r>
            <a:endParaRPr lang="ru-RU" sz="1200" dirty="0">
              <a:cs typeface="Poppins" panose="02000000000000000000" pitchFamily="2" charset="0"/>
            </a:endParaRPr>
          </a:p>
        </p:txBody>
      </p:sp>
      <p:sp>
        <p:nvSpPr>
          <p:cNvPr id="20" name="Прямоугольник 19">
            <a:extLst>
              <a:ext uri="{FF2B5EF4-FFF2-40B4-BE49-F238E27FC236}">
                <a16:creationId xmlns:a16="http://schemas.microsoft.com/office/drawing/2014/main" id="{9331E640-B732-7845-B68E-9D832548E9DE}"/>
              </a:ext>
            </a:extLst>
          </p:cNvPr>
          <p:cNvSpPr/>
          <p:nvPr/>
        </p:nvSpPr>
        <p:spPr>
          <a:xfrm>
            <a:off x="8358521" y="2989659"/>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21" name="TextBox 20">
            <a:extLst>
              <a:ext uri="{FF2B5EF4-FFF2-40B4-BE49-F238E27FC236}">
                <a16:creationId xmlns:a16="http://schemas.microsoft.com/office/drawing/2014/main" id="{AC203EFC-630A-404D-A3D4-9A55AA60220A}"/>
              </a:ext>
            </a:extLst>
          </p:cNvPr>
          <p:cNvSpPr txBox="1"/>
          <p:nvPr/>
        </p:nvSpPr>
        <p:spPr>
          <a:xfrm>
            <a:off x="8358522" y="5103114"/>
            <a:ext cx="3441029"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exited from are chooses idea are super great explain. Builder people enjoy pain who, rejects will encounter.</a:t>
            </a:r>
            <a:endParaRPr lang="ru-RU" sz="1100" dirty="0">
              <a:cs typeface="Poppins" panose="02000000000000000000" pitchFamily="2" charset="0"/>
            </a:endParaRPr>
          </a:p>
        </p:txBody>
      </p:sp>
      <p:sp>
        <p:nvSpPr>
          <p:cNvPr id="22" name="TextBox 21">
            <a:extLst>
              <a:ext uri="{FF2B5EF4-FFF2-40B4-BE49-F238E27FC236}">
                <a16:creationId xmlns:a16="http://schemas.microsoft.com/office/drawing/2014/main" id="{D7D8BFD5-CF36-8E48-B59D-533EE957928C}"/>
              </a:ext>
            </a:extLst>
          </p:cNvPr>
          <p:cNvSpPr txBox="1"/>
          <p:nvPr/>
        </p:nvSpPr>
        <p:spPr>
          <a:xfrm>
            <a:off x="8990366" y="4644272"/>
            <a:ext cx="1769074"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a:t>
            </a:r>
            <a:endParaRPr lang="ru-RU" sz="1200" dirty="0">
              <a:cs typeface="Poppins" panose="02000000000000000000" pitchFamily="2" charset="0"/>
            </a:endParaRPr>
          </a:p>
        </p:txBody>
      </p:sp>
      <p:sp>
        <p:nvSpPr>
          <p:cNvPr id="24" name="Прямоугольник 23">
            <a:extLst>
              <a:ext uri="{FF2B5EF4-FFF2-40B4-BE49-F238E27FC236}">
                <a16:creationId xmlns:a16="http://schemas.microsoft.com/office/drawing/2014/main" id="{B17F1905-8702-EE43-9690-007F0F32700D}"/>
              </a:ext>
            </a:extLst>
          </p:cNvPr>
          <p:cNvSpPr/>
          <p:nvPr/>
        </p:nvSpPr>
        <p:spPr>
          <a:xfrm>
            <a:off x="8358521" y="4525008"/>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25" name="TextBox 24">
            <a:extLst>
              <a:ext uri="{FF2B5EF4-FFF2-40B4-BE49-F238E27FC236}">
                <a16:creationId xmlns:a16="http://schemas.microsoft.com/office/drawing/2014/main" id="{8B813F69-5056-814E-A793-F29D938E75F7}"/>
              </a:ext>
            </a:extLst>
          </p:cNvPr>
          <p:cNvSpPr txBox="1"/>
          <p:nvPr/>
        </p:nvSpPr>
        <p:spPr>
          <a:xfrm>
            <a:off x="8358520" y="983194"/>
            <a:ext cx="3101960" cy="1200329"/>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Business professional advices</a:t>
            </a:r>
            <a:endParaRPr lang="ru-RU" sz="2400" dirty="0">
              <a:cs typeface="Poppins Light" panose="02000000000000000000" pitchFamily="2" charset="0"/>
            </a:endParaRPr>
          </a:p>
        </p:txBody>
      </p:sp>
      <p:sp>
        <p:nvSpPr>
          <p:cNvPr id="16" name="Прямоугольник 15">
            <a:extLst>
              <a:ext uri="{FF2B5EF4-FFF2-40B4-BE49-F238E27FC236}">
                <a16:creationId xmlns:a16="http://schemas.microsoft.com/office/drawing/2014/main" id="{600F9687-DCAB-2C40-9311-40C45B7F9EFC}"/>
              </a:ext>
            </a:extLst>
          </p:cNvPr>
          <p:cNvSpPr/>
          <p:nvPr/>
        </p:nvSpPr>
        <p:spPr>
          <a:xfrm>
            <a:off x="1298114" y="2832977"/>
            <a:ext cx="327333" cy="276999"/>
          </a:xfrm>
          <a:prstGeom prst="rect">
            <a:avLst/>
          </a:prstGeom>
        </p:spPr>
        <p:txBody>
          <a:bodyPr wrap="none">
            <a:spAutoFit/>
          </a:bodyPr>
          <a:lstStyle/>
          <a:p>
            <a:pPr algn="ctr"/>
            <a:r>
              <a:rPr lang="ru-RU" sz="1200" dirty="0">
                <a:solidFill>
                  <a:schemeClr val="bg1">
                    <a:lumMod val="50000"/>
                  </a:schemeClr>
                </a:solidFill>
                <a:latin typeface="Ionicons" panose="02000603000000000000" pitchFamily="2" charset="0"/>
              </a:rPr>
              <a:t></a:t>
            </a:r>
            <a:endParaRPr lang="ru-RU" sz="1200" dirty="0">
              <a:solidFill>
                <a:schemeClr val="bg1">
                  <a:lumMod val="50000"/>
                </a:schemeClr>
              </a:solidFill>
              <a:effectLst/>
              <a:latin typeface="Ionicons" panose="02000603000000000000" pitchFamily="2" charset="0"/>
            </a:endParaRPr>
          </a:p>
        </p:txBody>
      </p:sp>
      <p:sp>
        <p:nvSpPr>
          <p:cNvPr id="17" name="Прямоугольник 16">
            <a:extLst>
              <a:ext uri="{FF2B5EF4-FFF2-40B4-BE49-F238E27FC236}">
                <a16:creationId xmlns:a16="http://schemas.microsoft.com/office/drawing/2014/main" id="{5E2C205B-FAA3-834F-8916-D048729046C2}"/>
              </a:ext>
            </a:extLst>
          </p:cNvPr>
          <p:cNvSpPr/>
          <p:nvPr/>
        </p:nvSpPr>
        <p:spPr>
          <a:xfrm>
            <a:off x="1735525" y="2834825"/>
            <a:ext cx="300082" cy="276999"/>
          </a:xfrm>
          <a:prstGeom prst="rect">
            <a:avLst/>
          </a:prstGeom>
        </p:spPr>
        <p:txBody>
          <a:bodyPr wrap="none">
            <a:spAutoFit/>
          </a:bodyPr>
          <a:lstStyle/>
          <a:p>
            <a:pPr algn="ctr"/>
            <a:r>
              <a:rPr lang="ru-RU" sz="1200" dirty="0">
                <a:solidFill>
                  <a:schemeClr val="bg1">
                    <a:lumMod val="50000"/>
                  </a:schemeClr>
                </a:solidFill>
                <a:latin typeface="Ionicons" panose="02000603000000000000" pitchFamily="2" charset="0"/>
              </a:rPr>
              <a:t></a:t>
            </a:r>
            <a:endParaRPr lang="ru-RU" sz="1200" dirty="0">
              <a:solidFill>
                <a:schemeClr val="bg1">
                  <a:lumMod val="50000"/>
                </a:schemeClr>
              </a:solidFill>
              <a:effectLst/>
              <a:latin typeface="Ionicons" panose="02000603000000000000" pitchFamily="2" charset="0"/>
            </a:endParaRPr>
          </a:p>
        </p:txBody>
      </p:sp>
      <p:sp>
        <p:nvSpPr>
          <p:cNvPr id="23" name="Прямоугольник 22">
            <a:extLst>
              <a:ext uri="{FF2B5EF4-FFF2-40B4-BE49-F238E27FC236}">
                <a16:creationId xmlns:a16="http://schemas.microsoft.com/office/drawing/2014/main" id="{B5666EC8-DD8F-C643-B243-9590AE4EFDE6}"/>
              </a:ext>
            </a:extLst>
          </p:cNvPr>
          <p:cNvSpPr/>
          <p:nvPr/>
        </p:nvSpPr>
        <p:spPr>
          <a:xfrm>
            <a:off x="2145685" y="2832978"/>
            <a:ext cx="319318" cy="276999"/>
          </a:xfrm>
          <a:prstGeom prst="rect">
            <a:avLst/>
          </a:prstGeom>
        </p:spPr>
        <p:txBody>
          <a:bodyPr wrap="none">
            <a:spAutoFit/>
          </a:bodyPr>
          <a:lstStyle/>
          <a:p>
            <a:pPr algn="ctr"/>
            <a:r>
              <a:rPr lang="ru-RU" sz="1200" dirty="0">
                <a:solidFill>
                  <a:schemeClr val="bg1">
                    <a:lumMod val="50000"/>
                  </a:schemeClr>
                </a:solidFill>
                <a:latin typeface="Ionicons" panose="02000603000000000000" pitchFamily="2" charset="0"/>
              </a:rPr>
              <a:t></a:t>
            </a:r>
            <a:endParaRPr lang="ru-RU" sz="1200" dirty="0">
              <a:solidFill>
                <a:schemeClr val="bg1">
                  <a:lumMod val="50000"/>
                </a:schemeClr>
              </a:solidFill>
              <a:effectLst/>
              <a:latin typeface="Ionicons" panose="02000603000000000000" pitchFamily="2" charset="0"/>
            </a:endParaRPr>
          </a:p>
        </p:txBody>
      </p:sp>
      <p:sp>
        <p:nvSpPr>
          <p:cNvPr id="3" name="Рисунок 2">
            <a:extLst>
              <a:ext uri="{FF2B5EF4-FFF2-40B4-BE49-F238E27FC236}">
                <a16:creationId xmlns:a16="http://schemas.microsoft.com/office/drawing/2014/main" id="{8B28C806-AEE3-674C-9C78-2183C949BF65}"/>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6" name="Рисунок 5">
            <a:extLst>
              <a:ext uri="{FF2B5EF4-FFF2-40B4-BE49-F238E27FC236}">
                <a16:creationId xmlns:a16="http://schemas.microsoft.com/office/drawing/2014/main" id="{E8A2B27A-31D3-3D42-AFC7-0C4344E1FD22}"/>
              </a:ext>
            </a:extLst>
          </p:cNvPr>
          <p:cNvSpPr>
            <a:spLocks noGrp="1"/>
          </p:cNvSpPr>
          <p:nvPr>
            <p:ph type="pic" sz="quarter" idx="11"/>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16924025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900" decel="100000" fill="hold"/>
                                        <p:tgtEl>
                                          <p:spTgt spid="1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900" decel="100000" fill="hold"/>
                                        <p:tgtEl>
                                          <p:spTgt spid="1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900" decel="100000" fill="hold"/>
                                        <p:tgtEl>
                                          <p:spTgt spid="23"/>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p:bldP spid="20" grpId="0"/>
      <p:bldP spid="21" grpId="0"/>
      <p:bldP spid="22" grpId="0"/>
      <p:bldP spid="24" grpId="0"/>
      <p:bldP spid="25" grpId="0"/>
      <p:bldP spid="16" grpId="0"/>
      <p:bldP spid="17"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821437CF-F27D-FF48-B043-4E9DF8FB9C53}"/>
              </a:ext>
            </a:extLst>
          </p:cNvPr>
          <p:cNvSpPr txBox="1"/>
          <p:nvPr/>
        </p:nvSpPr>
        <p:spPr>
          <a:xfrm>
            <a:off x="8056561" y="3103911"/>
            <a:ext cx="1334051" cy="325089"/>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designer</a:t>
            </a:r>
            <a:endParaRPr lang="ru-RU" sz="1100" dirty="0">
              <a:cs typeface="Poppins" panose="02000000000000000000" pitchFamily="2" charset="0"/>
            </a:endParaRPr>
          </a:p>
        </p:txBody>
      </p:sp>
      <p:sp>
        <p:nvSpPr>
          <p:cNvPr id="39" name="TextBox 38">
            <a:extLst>
              <a:ext uri="{FF2B5EF4-FFF2-40B4-BE49-F238E27FC236}">
                <a16:creationId xmlns:a16="http://schemas.microsoft.com/office/drawing/2014/main" id="{B83E020D-911F-3F41-89C3-F7296DE0B182}"/>
              </a:ext>
            </a:extLst>
          </p:cNvPr>
          <p:cNvSpPr txBox="1"/>
          <p:nvPr/>
        </p:nvSpPr>
        <p:spPr>
          <a:xfrm>
            <a:off x="7927444" y="2778822"/>
            <a:ext cx="1592284" cy="325089"/>
          </a:xfrm>
          <a:prstGeom prst="rect">
            <a:avLst/>
          </a:prstGeom>
          <a:noFill/>
        </p:spPr>
        <p:txBody>
          <a:bodyPr wrap="square" rtlCol="0">
            <a:spAutoFit/>
          </a:bodyPr>
          <a:lstStyle/>
          <a:p>
            <a:pPr algn="ctr">
              <a:lnSpc>
                <a:spcPct val="150000"/>
              </a:lnSpc>
            </a:pPr>
            <a:r>
              <a:rPr lang="en-US" sz="1100" b="1" dirty="0">
                <a:solidFill>
                  <a:srgbClr val="2CA2CC"/>
                </a:solidFill>
                <a:latin typeface="Poppins SemiBold" panose="02000000000000000000" pitchFamily="2" charset="0"/>
                <a:cs typeface="Poppins SemiBold" panose="02000000000000000000" pitchFamily="2" charset="0"/>
              </a:rPr>
              <a:t>Simona Davidson</a:t>
            </a:r>
            <a:endParaRPr lang="ru-RU" sz="1100" dirty="0">
              <a:solidFill>
                <a:srgbClr val="2CA2CC"/>
              </a:solidFill>
              <a:cs typeface="Poppins" panose="02000000000000000000" pitchFamily="2" charset="0"/>
            </a:endParaRPr>
          </a:p>
        </p:txBody>
      </p:sp>
      <p:sp>
        <p:nvSpPr>
          <p:cNvPr id="43" name="Прямоугольник 42">
            <a:extLst>
              <a:ext uri="{FF2B5EF4-FFF2-40B4-BE49-F238E27FC236}">
                <a16:creationId xmlns:a16="http://schemas.microsoft.com/office/drawing/2014/main" id="{C7424CBB-1B11-324C-B363-264C669E825B}"/>
              </a:ext>
            </a:extLst>
          </p:cNvPr>
          <p:cNvSpPr/>
          <p:nvPr/>
        </p:nvSpPr>
        <p:spPr>
          <a:xfrm>
            <a:off x="7486298" y="2844225"/>
            <a:ext cx="441146"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44" name="TextBox 43">
            <a:extLst>
              <a:ext uri="{FF2B5EF4-FFF2-40B4-BE49-F238E27FC236}">
                <a16:creationId xmlns:a16="http://schemas.microsoft.com/office/drawing/2014/main" id="{BABB5932-A75C-DB46-B9AC-654678F00D26}"/>
              </a:ext>
            </a:extLst>
          </p:cNvPr>
          <p:cNvSpPr txBox="1"/>
          <p:nvPr/>
        </p:nvSpPr>
        <p:spPr>
          <a:xfrm>
            <a:off x="6471865" y="3845529"/>
            <a:ext cx="4490830" cy="1869743"/>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because explain. Builder enjoy pain who, rejects will encounter, denouncing will enjoy praising, man builder, system. Expound great this the a which is produces example take how. One idea example there enjoy rationally advantage denouncing advantage exercise undertakes loves in teachings </a:t>
            </a:r>
            <a:r>
              <a:rPr lang="en-US" sz="1200" b="1" dirty="0">
                <a:latin typeface="Poppins SemiBold" panose="02000000000000000000" pitchFamily="2" charset="0"/>
                <a:cs typeface="Poppins SemiBold" panose="02000000000000000000" pitchFamily="2" charset="0"/>
              </a:rPr>
              <a:t>with ever denouncing produces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2" name="Прямоугольник 1">
            <a:extLst>
              <a:ext uri="{FF2B5EF4-FFF2-40B4-BE49-F238E27FC236}">
                <a16:creationId xmlns:a16="http://schemas.microsoft.com/office/drawing/2014/main" id="{0C74C8F1-A896-CF44-8C27-08EC8D5D13B6}"/>
              </a:ext>
            </a:extLst>
          </p:cNvPr>
          <p:cNvSpPr/>
          <p:nvPr/>
        </p:nvSpPr>
        <p:spPr>
          <a:xfrm>
            <a:off x="8129828" y="1021648"/>
            <a:ext cx="327333" cy="276999"/>
          </a:xfrm>
          <a:prstGeom prst="rect">
            <a:avLst/>
          </a:prstGeom>
        </p:spPr>
        <p:txBody>
          <a:bodyPr wrap="none">
            <a:spAutoFit/>
          </a:bodyPr>
          <a:lstStyle/>
          <a:p>
            <a:pPr algn="ctr"/>
            <a:r>
              <a:rPr lang="ru-RU" sz="1200" dirty="0">
                <a:solidFill>
                  <a:schemeClr val="bg1">
                    <a:lumMod val="50000"/>
                  </a:schemeClr>
                </a:solidFill>
                <a:latin typeface="Ionicons" panose="02000603000000000000" pitchFamily="2" charset="0"/>
              </a:rPr>
              <a:t></a:t>
            </a:r>
            <a:endParaRPr lang="ru-RU" sz="1200" dirty="0">
              <a:solidFill>
                <a:schemeClr val="bg1">
                  <a:lumMod val="50000"/>
                </a:schemeClr>
              </a:solidFill>
              <a:effectLst/>
              <a:latin typeface="Ionicons" panose="02000603000000000000" pitchFamily="2" charset="0"/>
            </a:endParaRPr>
          </a:p>
        </p:txBody>
      </p:sp>
      <p:sp>
        <p:nvSpPr>
          <p:cNvPr id="3" name="Прямоугольник 2">
            <a:extLst>
              <a:ext uri="{FF2B5EF4-FFF2-40B4-BE49-F238E27FC236}">
                <a16:creationId xmlns:a16="http://schemas.microsoft.com/office/drawing/2014/main" id="{17B59543-2084-EE4B-84BD-DFC3D9D7BFC7}"/>
              </a:ext>
            </a:extLst>
          </p:cNvPr>
          <p:cNvSpPr/>
          <p:nvPr/>
        </p:nvSpPr>
        <p:spPr>
          <a:xfrm>
            <a:off x="8567239" y="1023496"/>
            <a:ext cx="300082" cy="276999"/>
          </a:xfrm>
          <a:prstGeom prst="rect">
            <a:avLst/>
          </a:prstGeom>
        </p:spPr>
        <p:txBody>
          <a:bodyPr wrap="none">
            <a:spAutoFit/>
          </a:bodyPr>
          <a:lstStyle/>
          <a:p>
            <a:pPr algn="ctr"/>
            <a:r>
              <a:rPr lang="ru-RU" sz="1200" dirty="0">
                <a:solidFill>
                  <a:schemeClr val="bg1">
                    <a:lumMod val="50000"/>
                  </a:schemeClr>
                </a:solidFill>
                <a:latin typeface="Ionicons" panose="02000603000000000000" pitchFamily="2" charset="0"/>
              </a:rPr>
              <a:t></a:t>
            </a:r>
            <a:endParaRPr lang="ru-RU" sz="1200" dirty="0">
              <a:solidFill>
                <a:schemeClr val="bg1">
                  <a:lumMod val="50000"/>
                </a:schemeClr>
              </a:solidFill>
              <a:effectLst/>
              <a:latin typeface="Ionicons" panose="02000603000000000000" pitchFamily="2" charset="0"/>
            </a:endParaRPr>
          </a:p>
        </p:txBody>
      </p:sp>
      <p:sp>
        <p:nvSpPr>
          <p:cNvPr id="4" name="Прямоугольник 3">
            <a:extLst>
              <a:ext uri="{FF2B5EF4-FFF2-40B4-BE49-F238E27FC236}">
                <a16:creationId xmlns:a16="http://schemas.microsoft.com/office/drawing/2014/main" id="{DC7A6718-52CA-F144-93F1-AE4685BD9069}"/>
              </a:ext>
            </a:extLst>
          </p:cNvPr>
          <p:cNvSpPr/>
          <p:nvPr/>
        </p:nvSpPr>
        <p:spPr>
          <a:xfrm>
            <a:off x="8977399" y="1021649"/>
            <a:ext cx="319318" cy="276999"/>
          </a:xfrm>
          <a:prstGeom prst="rect">
            <a:avLst/>
          </a:prstGeom>
        </p:spPr>
        <p:txBody>
          <a:bodyPr wrap="none">
            <a:spAutoFit/>
          </a:bodyPr>
          <a:lstStyle/>
          <a:p>
            <a:pPr algn="ctr"/>
            <a:r>
              <a:rPr lang="ru-RU" sz="1200" dirty="0">
                <a:solidFill>
                  <a:schemeClr val="bg1">
                    <a:lumMod val="50000"/>
                  </a:schemeClr>
                </a:solidFill>
                <a:latin typeface="Ionicons" panose="02000603000000000000" pitchFamily="2" charset="0"/>
              </a:rPr>
              <a:t></a:t>
            </a:r>
            <a:endParaRPr lang="ru-RU" sz="1200" dirty="0">
              <a:solidFill>
                <a:schemeClr val="bg1">
                  <a:lumMod val="50000"/>
                </a:schemeClr>
              </a:solidFill>
              <a:effectLst/>
              <a:latin typeface="Ionicons" panose="02000603000000000000" pitchFamily="2" charset="0"/>
            </a:endParaRPr>
          </a:p>
        </p:txBody>
      </p:sp>
      <p:sp>
        <p:nvSpPr>
          <p:cNvPr id="6" name="Рисунок 5">
            <a:extLst>
              <a:ext uri="{FF2B5EF4-FFF2-40B4-BE49-F238E27FC236}">
                <a16:creationId xmlns:a16="http://schemas.microsoft.com/office/drawing/2014/main" id="{B0E4D6F5-EED7-0940-8E6F-91626C66FB86}"/>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8" name="Рисунок 7">
            <a:extLst>
              <a:ext uri="{FF2B5EF4-FFF2-40B4-BE49-F238E27FC236}">
                <a16:creationId xmlns:a16="http://schemas.microsoft.com/office/drawing/2014/main" id="{2BDCA956-4409-264B-863A-02E15F3D59F6}"/>
              </a:ext>
            </a:extLst>
          </p:cNvPr>
          <p:cNvSpPr>
            <a:spLocks noGrp="1"/>
          </p:cNvSpPr>
          <p:nvPr>
            <p:ph type="pic" sz="quarter" idx="11"/>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13120930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900" decel="100000" fill="hold"/>
                                        <p:tgtEl>
                                          <p:spTgt spid="3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900" decel="100000" fill="hold"/>
                                        <p:tgtEl>
                                          <p:spTgt spid="4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dissolve">
                                      <p:cBhvr>
                                        <p:cTn id="30" dur="500"/>
                                        <p:tgtEl>
                                          <p:spTgt spid="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500" fill="hold"/>
                                        <p:tgtEl>
                                          <p:spTgt spid="44"/>
                                        </p:tgtEl>
                                        <p:attrNameLst>
                                          <p:attrName>ppt_x</p:attrName>
                                        </p:attrNameLst>
                                      </p:cBhvr>
                                      <p:tavLst>
                                        <p:tav tm="0">
                                          <p:val>
                                            <p:strVal val="#ppt_x"/>
                                          </p:val>
                                        </p:tav>
                                        <p:tav tm="100000">
                                          <p:val>
                                            <p:strVal val="#ppt_x"/>
                                          </p:val>
                                        </p:tav>
                                      </p:tavLst>
                                    </p:anim>
                                    <p:anim calcmode="lin" valueType="num">
                                      <p:cBhvr additive="base">
                                        <p:cTn id="3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3" grpId="0"/>
      <p:bldP spid="44" grpId="0"/>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9B3602A-F93A-A241-9809-D63B49CB0FF3}"/>
              </a:ext>
            </a:extLst>
          </p:cNvPr>
          <p:cNvSpPr/>
          <p:nvPr/>
        </p:nvSpPr>
        <p:spPr>
          <a:xfrm>
            <a:off x="8845826" y="0"/>
            <a:ext cx="3346174"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416E409B-81B3-FA4F-B5D8-5CD53B7A65ED}"/>
              </a:ext>
            </a:extLst>
          </p:cNvPr>
          <p:cNvSpPr txBox="1"/>
          <p:nvPr/>
        </p:nvSpPr>
        <p:spPr>
          <a:xfrm>
            <a:off x="9849864" y="4429112"/>
            <a:ext cx="1334051" cy="325089"/>
          </a:xfrm>
          <a:prstGeom prst="rect">
            <a:avLst/>
          </a:prstGeom>
          <a:noFill/>
        </p:spPr>
        <p:txBody>
          <a:bodyPr wrap="square" rtlCol="0">
            <a:spAutoFit/>
          </a:bodyPr>
          <a:lstStyle/>
          <a:p>
            <a:pPr algn="ctr">
              <a:lnSpc>
                <a:spcPct val="150000"/>
              </a:lnSpc>
            </a:pPr>
            <a:r>
              <a:rPr lang="en-US" sz="1100" dirty="0">
                <a:solidFill>
                  <a:schemeClr val="bg1">
                    <a:lumMod val="50000"/>
                  </a:schemeClr>
                </a:solidFill>
                <a:latin typeface="Poppins" panose="02000000000000000000" pitchFamily="2" charset="0"/>
                <a:cs typeface="Poppins" panose="02000000000000000000" pitchFamily="2" charset="0"/>
              </a:rPr>
              <a:t>photographer</a:t>
            </a:r>
            <a:endParaRPr lang="ru-RU" sz="1100" dirty="0">
              <a:solidFill>
                <a:schemeClr val="bg1">
                  <a:lumMod val="50000"/>
                </a:schemeClr>
              </a:solidFill>
              <a:cs typeface="Poppins" panose="02000000000000000000" pitchFamily="2" charset="0"/>
            </a:endParaRPr>
          </a:p>
        </p:txBody>
      </p:sp>
      <p:sp>
        <p:nvSpPr>
          <p:cNvPr id="9" name="TextBox 8">
            <a:extLst>
              <a:ext uri="{FF2B5EF4-FFF2-40B4-BE49-F238E27FC236}">
                <a16:creationId xmlns:a16="http://schemas.microsoft.com/office/drawing/2014/main" id="{E4697096-3056-C74B-A2FF-5E1D09F9BCF2}"/>
              </a:ext>
            </a:extLst>
          </p:cNvPr>
          <p:cNvSpPr txBox="1"/>
          <p:nvPr/>
        </p:nvSpPr>
        <p:spPr>
          <a:xfrm>
            <a:off x="9732248" y="4111936"/>
            <a:ext cx="1574131"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Nataly Berry</a:t>
            </a:r>
            <a:endParaRPr lang="ru-RU" sz="1200" dirty="0">
              <a:solidFill>
                <a:schemeClr val="bg1"/>
              </a:solidFill>
              <a:cs typeface="Poppins" panose="02000000000000000000" pitchFamily="2" charset="0"/>
            </a:endParaRPr>
          </a:p>
        </p:txBody>
      </p:sp>
      <p:sp>
        <p:nvSpPr>
          <p:cNvPr id="10" name="Прямоугольник 9">
            <a:extLst>
              <a:ext uri="{FF2B5EF4-FFF2-40B4-BE49-F238E27FC236}">
                <a16:creationId xmlns:a16="http://schemas.microsoft.com/office/drawing/2014/main" id="{E5497583-DFF7-8840-B5F2-1851757DE2EE}"/>
              </a:ext>
            </a:extLst>
          </p:cNvPr>
          <p:cNvSpPr/>
          <p:nvPr/>
        </p:nvSpPr>
        <p:spPr>
          <a:xfrm>
            <a:off x="9931144" y="2467217"/>
            <a:ext cx="327333" cy="276999"/>
          </a:xfrm>
          <a:prstGeom prst="rect">
            <a:avLst/>
          </a:prstGeom>
        </p:spPr>
        <p:txBody>
          <a:bodyPr wrap="none">
            <a:spAutoFit/>
          </a:bodyPr>
          <a:lstStyle/>
          <a:p>
            <a:pPr algn="ctr"/>
            <a:r>
              <a:rPr lang="ru-RU" sz="1200" dirty="0">
                <a:solidFill>
                  <a:schemeClr val="bg1"/>
                </a:solidFill>
                <a:latin typeface="Ionicons" panose="02000603000000000000" pitchFamily="2" charset="0"/>
              </a:rPr>
              <a:t></a:t>
            </a:r>
            <a:endParaRPr lang="ru-RU" sz="1200" dirty="0">
              <a:solidFill>
                <a:schemeClr val="bg1"/>
              </a:solidFill>
              <a:effectLst/>
              <a:latin typeface="Ionicons" panose="02000603000000000000" pitchFamily="2" charset="0"/>
            </a:endParaRPr>
          </a:p>
        </p:txBody>
      </p:sp>
      <p:sp>
        <p:nvSpPr>
          <p:cNvPr id="11" name="Прямоугольник 10">
            <a:extLst>
              <a:ext uri="{FF2B5EF4-FFF2-40B4-BE49-F238E27FC236}">
                <a16:creationId xmlns:a16="http://schemas.microsoft.com/office/drawing/2014/main" id="{7BBE3374-B2F5-EF44-85A6-7A4F041CD641}"/>
              </a:ext>
            </a:extLst>
          </p:cNvPr>
          <p:cNvSpPr/>
          <p:nvPr/>
        </p:nvSpPr>
        <p:spPr>
          <a:xfrm>
            <a:off x="10368555" y="2469065"/>
            <a:ext cx="300082" cy="276999"/>
          </a:xfrm>
          <a:prstGeom prst="rect">
            <a:avLst/>
          </a:prstGeom>
        </p:spPr>
        <p:txBody>
          <a:bodyPr wrap="none">
            <a:spAutoFit/>
          </a:bodyPr>
          <a:lstStyle/>
          <a:p>
            <a:pPr algn="ctr"/>
            <a:r>
              <a:rPr lang="ru-RU" sz="1200" dirty="0">
                <a:solidFill>
                  <a:schemeClr val="bg1"/>
                </a:solidFill>
                <a:latin typeface="Ionicons" panose="02000603000000000000" pitchFamily="2" charset="0"/>
              </a:rPr>
              <a:t></a:t>
            </a:r>
            <a:endParaRPr lang="ru-RU" sz="1200" dirty="0">
              <a:solidFill>
                <a:schemeClr val="bg1"/>
              </a:solidFill>
              <a:effectLst/>
              <a:latin typeface="Ionicons" panose="02000603000000000000" pitchFamily="2" charset="0"/>
            </a:endParaRPr>
          </a:p>
        </p:txBody>
      </p:sp>
      <p:sp>
        <p:nvSpPr>
          <p:cNvPr id="12" name="Прямоугольник 11">
            <a:extLst>
              <a:ext uri="{FF2B5EF4-FFF2-40B4-BE49-F238E27FC236}">
                <a16:creationId xmlns:a16="http://schemas.microsoft.com/office/drawing/2014/main" id="{57CA1671-E95A-5143-979E-4DB47CA229C3}"/>
              </a:ext>
            </a:extLst>
          </p:cNvPr>
          <p:cNvSpPr/>
          <p:nvPr/>
        </p:nvSpPr>
        <p:spPr>
          <a:xfrm>
            <a:off x="10778715" y="2467218"/>
            <a:ext cx="319318" cy="276999"/>
          </a:xfrm>
          <a:prstGeom prst="rect">
            <a:avLst/>
          </a:prstGeom>
        </p:spPr>
        <p:txBody>
          <a:bodyPr wrap="none">
            <a:spAutoFit/>
          </a:bodyPr>
          <a:lstStyle/>
          <a:p>
            <a:pPr algn="ctr"/>
            <a:r>
              <a:rPr lang="ru-RU" sz="1200" dirty="0">
                <a:solidFill>
                  <a:schemeClr val="bg1"/>
                </a:solidFill>
                <a:latin typeface="Ionicons" panose="02000603000000000000" pitchFamily="2" charset="0"/>
              </a:rPr>
              <a:t></a:t>
            </a:r>
            <a:endParaRPr lang="ru-RU" sz="1200" dirty="0">
              <a:solidFill>
                <a:schemeClr val="bg1"/>
              </a:solidFill>
              <a:effectLst/>
              <a:latin typeface="Ionicons" panose="02000603000000000000" pitchFamily="2" charset="0"/>
            </a:endParaRPr>
          </a:p>
        </p:txBody>
      </p:sp>
      <p:sp>
        <p:nvSpPr>
          <p:cNvPr id="30" name="TextBox 29">
            <a:extLst>
              <a:ext uri="{FF2B5EF4-FFF2-40B4-BE49-F238E27FC236}">
                <a16:creationId xmlns:a16="http://schemas.microsoft.com/office/drawing/2014/main" id="{40D3608A-884D-604C-BD8F-720DF15C1293}"/>
              </a:ext>
            </a:extLst>
          </p:cNvPr>
          <p:cNvSpPr txBox="1"/>
          <p:nvPr/>
        </p:nvSpPr>
        <p:spPr>
          <a:xfrm>
            <a:off x="3685317" y="1256955"/>
            <a:ext cx="3944843" cy="108683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rejects encounter. Any chooses pain to exited from are chooses idea are super great. Builder people enjoy pain who, rejects will encounter. </a:t>
            </a:r>
            <a:endParaRPr lang="ru-RU" sz="1100" dirty="0">
              <a:cs typeface="Poppins" panose="02000000000000000000" pitchFamily="2" charset="0"/>
            </a:endParaRPr>
          </a:p>
        </p:txBody>
      </p:sp>
      <p:sp>
        <p:nvSpPr>
          <p:cNvPr id="31" name="TextBox 30">
            <a:extLst>
              <a:ext uri="{FF2B5EF4-FFF2-40B4-BE49-F238E27FC236}">
                <a16:creationId xmlns:a16="http://schemas.microsoft.com/office/drawing/2014/main" id="{48B805C5-CCCB-D449-8648-5317DECC04C9}"/>
              </a:ext>
            </a:extLst>
          </p:cNvPr>
          <p:cNvSpPr txBox="1"/>
          <p:nvPr/>
        </p:nvSpPr>
        <p:spPr>
          <a:xfrm>
            <a:off x="3685316" y="910705"/>
            <a:ext cx="1438923"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Big flying build</a:t>
            </a:r>
            <a:endParaRPr lang="ru-RU" sz="1200" dirty="0">
              <a:cs typeface="Poppins" panose="02000000000000000000" pitchFamily="2" charset="0"/>
            </a:endParaRPr>
          </a:p>
        </p:txBody>
      </p:sp>
      <p:sp>
        <p:nvSpPr>
          <p:cNvPr id="32" name="TextBox 31">
            <a:extLst>
              <a:ext uri="{FF2B5EF4-FFF2-40B4-BE49-F238E27FC236}">
                <a16:creationId xmlns:a16="http://schemas.microsoft.com/office/drawing/2014/main" id="{C0BD5F51-BB16-104B-AC6B-67F3D8D16F64}"/>
              </a:ext>
            </a:extLst>
          </p:cNvPr>
          <p:cNvSpPr txBox="1"/>
          <p:nvPr/>
        </p:nvSpPr>
        <p:spPr>
          <a:xfrm>
            <a:off x="359325" y="3057470"/>
            <a:ext cx="4015676" cy="832920"/>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rejects encounter. Any chooses pain to exited from are chooses idea are super great explain. </a:t>
            </a:r>
            <a:endParaRPr lang="ru-RU" sz="1100" dirty="0">
              <a:cs typeface="Poppins" panose="02000000000000000000" pitchFamily="2" charset="0"/>
            </a:endParaRPr>
          </a:p>
        </p:txBody>
      </p:sp>
      <p:sp>
        <p:nvSpPr>
          <p:cNvPr id="33" name="TextBox 32">
            <a:extLst>
              <a:ext uri="{FF2B5EF4-FFF2-40B4-BE49-F238E27FC236}">
                <a16:creationId xmlns:a16="http://schemas.microsoft.com/office/drawing/2014/main" id="{7905AF53-C367-ED4B-B45F-705046F70680}"/>
              </a:ext>
            </a:extLst>
          </p:cNvPr>
          <p:cNvSpPr txBox="1"/>
          <p:nvPr/>
        </p:nvSpPr>
        <p:spPr>
          <a:xfrm>
            <a:off x="2936078" y="2712118"/>
            <a:ext cx="1438923" cy="346249"/>
          </a:xfrm>
          <a:prstGeom prst="rect">
            <a:avLst/>
          </a:prstGeom>
          <a:noFill/>
        </p:spPr>
        <p:txBody>
          <a:bodyPr wrap="square" rtlCol="0">
            <a:spAutoFit/>
          </a:bodyPr>
          <a:lstStyle/>
          <a:p>
            <a:pPr algn="r">
              <a:lnSpc>
                <a:spcPct val="150000"/>
              </a:lnSpc>
            </a:pPr>
            <a:r>
              <a:rPr lang="en-US" sz="1200" b="1" dirty="0">
                <a:latin typeface="Poppins SemiBold" panose="02000000000000000000" pitchFamily="2" charset="0"/>
                <a:cs typeface="Poppins SemiBold" panose="02000000000000000000" pitchFamily="2" charset="0"/>
              </a:rPr>
              <a:t>Spirit prairie</a:t>
            </a:r>
            <a:endParaRPr lang="ru-RU" sz="1200" dirty="0">
              <a:cs typeface="Poppins" panose="02000000000000000000" pitchFamily="2" charset="0"/>
            </a:endParaRPr>
          </a:p>
        </p:txBody>
      </p:sp>
      <p:sp>
        <p:nvSpPr>
          <p:cNvPr id="34" name="TextBox 33">
            <a:extLst>
              <a:ext uri="{FF2B5EF4-FFF2-40B4-BE49-F238E27FC236}">
                <a16:creationId xmlns:a16="http://schemas.microsoft.com/office/drawing/2014/main" id="{FD7B5B34-759A-8446-8F88-4EF0402585FD}"/>
              </a:ext>
            </a:extLst>
          </p:cNvPr>
          <p:cNvSpPr txBox="1"/>
          <p:nvPr/>
        </p:nvSpPr>
        <p:spPr>
          <a:xfrm>
            <a:off x="3685317" y="4858883"/>
            <a:ext cx="3944843" cy="108683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rejects encounter. Any chooses pain to exited from are chooses idea are super great explain. Builder people enjoy pain who, rejects. </a:t>
            </a:r>
            <a:endParaRPr lang="ru-RU" sz="1100" dirty="0">
              <a:cs typeface="Poppins" panose="02000000000000000000" pitchFamily="2" charset="0"/>
            </a:endParaRPr>
          </a:p>
        </p:txBody>
      </p:sp>
      <p:sp>
        <p:nvSpPr>
          <p:cNvPr id="35" name="TextBox 34">
            <a:extLst>
              <a:ext uri="{FF2B5EF4-FFF2-40B4-BE49-F238E27FC236}">
                <a16:creationId xmlns:a16="http://schemas.microsoft.com/office/drawing/2014/main" id="{7C9D18FD-1F90-F745-B734-4780A070AF30}"/>
              </a:ext>
            </a:extLst>
          </p:cNvPr>
          <p:cNvSpPr txBox="1"/>
          <p:nvPr/>
        </p:nvSpPr>
        <p:spPr>
          <a:xfrm>
            <a:off x="3685316" y="4512633"/>
            <a:ext cx="1438923"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Celebrate</a:t>
            </a:r>
            <a:endParaRPr lang="ru-RU" sz="1200" dirty="0">
              <a:cs typeface="Poppins" panose="02000000000000000000" pitchFamily="2" charset="0"/>
            </a:endParaRPr>
          </a:p>
        </p:txBody>
      </p:sp>
      <p:sp>
        <p:nvSpPr>
          <p:cNvPr id="4" name="Рисунок 3">
            <a:extLst>
              <a:ext uri="{FF2B5EF4-FFF2-40B4-BE49-F238E27FC236}">
                <a16:creationId xmlns:a16="http://schemas.microsoft.com/office/drawing/2014/main" id="{C64147A7-3AAF-914A-8599-FACF110CF155}"/>
              </a:ext>
            </a:extLst>
          </p:cNvPr>
          <p:cNvSpPr>
            <a:spLocks noGrp="1"/>
          </p:cNvSpPr>
          <p:nvPr>
            <p:ph type="pic" sz="quarter" idx="11"/>
          </p:nvPr>
        </p:nvSpPr>
        <p:spPr>
          <a:solidFill>
            <a:schemeClr val="tx2">
              <a:lumMod val="20000"/>
              <a:lumOff val="80000"/>
            </a:schemeClr>
          </a:solidFill>
        </p:spPr>
        <p:txBody>
          <a:bodyPr/>
          <a:lstStyle/>
          <a:p>
            <a:endParaRPr lang="en-RO"/>
          </a:p>
        </p:txBody>
      </p:sp>
      <p:sp>
        <p:nvSpPr>
          <p:cNvPr id="6" name="Рисунок 5">
            <a:extLst>
              <a:ext uri="{FF2B5EF4-FFF2-40B4-BE49-F238E27FC236}">
                <a16:creationId xmlns:a16="http://schemas.microsoft.com/office/drawing/2014/main" id="{12E4C304-86F4-F342-B61B-03EB5F2092C6}"/>
              </a:ext>
            </a:extLst>
          </p:cNvPr>
          <p:cNvSpPr>
            <a:spLocks noGrp="1"/>
          </p:cNvSpPr>
          <p:nvPr>
            <p:ph type="pic" sz="quarter" idx="13"/>
          </p:nvPr>
        </p:nvSpPr>
        <p:spPr>
          <a:solidFill>
            <a:schemeClr val="tx2">
              <a:lumMod val="20000"/>
              <a:lumOff val="80000"/>
            </a:schemeClr>
          </a:solidFill>
        </p:spPr>
        <p:txBody>
          <a:bodyPr/>
          <a:lstStyle/>
          <a:p>
            <a:endParaRPr lang="en-RO"/>
          </a:p>
        </p:txBody>
      </p:sp>
      <p:sp>
        <p:nvSpPr>
          <p:cNvPr id="14" name="Рисунок 13">
            <a:extLst>
              <a:ext uri="{FF2B5EF4-FFF2-40B4-BE49-F238E27FC236}">
                <a16:creationId xmlns:a16="http://schemas.microsoft.com/office/drawing/2014/main" id="{459FE8D5-9B4D-164B-97BB-845E0B1E9D1F}"/>
              </a:ext>
            </a:extLst>
          </p:cNvPr>
          <p:cNvSpPr>
            <a:spLocks noGrp="1"/>
          </p:cNvSpPr>
          <p:nvPr>
            <p:ph type="pic" sz="quarter" idx="12"/>
          </p:nvPr>
        </p:nvSpPr>
        <p:spPr>
          <a:solidFill>
            <a:schemeClr val="tx2">
              <a:lumMod val="20000"/>
              <a:lumOff val="80000"/>
            </a:schemeClr>
          </a:solidFill>
        </p:spPr>
        <p:txBody>
          <a:bodyPr/>
          <a:lstStyle/>
          <a:p>
            <a:endParaRPr lang="en-RO"/>
          </a:p>
        </p:txBody>
      </p:sp>
      <p:sp>
        <p:nvSpPr>
          <p:cNvPr id="16" name="Рисунок 15">
            <a:extLst>
              <a:ext uri="{FF2B5EF4-FFF2-40B4-BE49-F238E27FC236}">
                <a16:creationId xmlns:a16="http://schemas.microsoft.com/office/drawing/2014/main" id="{88DD44C1-9E2D-804A-A5EC-EA2A64D1D5B5}"/>
              </a:ext>
            </a:extLst>
          </p:cNvPr>
          <p:cNvSpPr>
            <a:spLocks noGrp="1"/>
          </p:cNvSpPr>
          <p:nvPr>
            <p:ph type="pic" sz="quarter" idx="10"/>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7996421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30" grpId="0"/>
      <p:bldP spid="31" grpId="0"/>
      <p:bldP spid="32" grpId="0"/>
      <p:bldP spid="33" grpId="0"/>
      <p:bldP spid="34"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3F39BC22-CBF4-0345-B5AF-0C5B74C0ADC8}"/>
              </a:ext>
            </a:extLst>
          </p:cNvPr>
          <p:cNvSpPr/>
          <p:nvPr/>
        </p:nvSpPr>
        <p:spPr>
          <a:xfrm>
            <a:off x="-2879" y="0"/>
            <a:ext cx="609887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7CD9D748-E621-B743-8218-E3EDC0F8F1BB}"/>
              </a:ext>
            </a:extLst>
          </p:cNvPr>
          <p:cNvSpPr/>
          <p:nvPr/>
        </p:nvSpPr>
        <p:spPr>
          <a:xfrm>
            <a:off x="1416570" y="2032000"/>
            <a:ext cx="561454" cy="279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6124DA40-6A8C-7A4E-89B5-0914AF9C5DF0}"/>
              </a:ext>
            </a:extLst>
          </p:cNvPr>
          <p:cNvSpPr/>
          <p:nvPr/>
        </p:nvSpPr>
        <p:spPr>
          <a:xfrm>
            <a:off x="1532670" y="2189395"/>
            <a:ext cx="327333" cy="276999"/>
          </a:xfrm>
          <a:prstGeom prst="rect">
            <a:avLst/>
          </a:prstGeom>
        </p:spPr>
        <p:txBody>
          <a:bodyPr wrap="none">
            <a:spAutoFit/>
          </a:bodyPr>
          <a:lstStyle/>
          <a:p>
            <a:pPr algn="ctr"/>
            <a:r>
              <a:rPr lang="ru-RU" sz="1200" dirty="0">
                <a:latin typeface="Ionicons" panose="02000603000000000000" pitchFamily="2" charset="0"/>
              </a:rPr>
              <a:t></a:t>
            </a:r>
            <a:endParaRPr lang="ru-RU" sz="1200" dirty="0">
              <a:effectLst/>
              <a:latin typeface="Ionicons" panose="02000603000000000000" pitchFamily="2" charset="0"/>
            </a:endParaRPr>
          </a:p>
        </p:txBody>
      </p:sp>
      <p:sp>
        <p:nvSpPr>
          <p:cNvPr id="10" name="Прямоугольник 9">
            <a:extLst>
              <a:ext uri="{FF2B5EF4-FFF2-40B4-BE49-F238E27FC236}">
                <a16:creationId xmlns:a16="http://schemas.microsoft.com/office/drawing/2014/main" id="{659B5F0A-B955-9B41-814C-0CA3F31A6690}"/>
              </a:ext>
            </a:extLst>
          </p:cNvPr>
          <p:cNvSpPr/>
          <p:nvPr/>
        </p:nvSpPr>
        <p:spPr>
          <a:xfrm>
            <a:off x="1532670" y="2965433"/>
            <a:ext cx="300082" cy="276999"/>
          </a:xfrm>
          <a:prstGeom prst="rect">
            <a:avLst/>
          </a:prstGeom>
        </p:spPr>
        <p:txBody>
          <a:bodyPr wrap="none">
            <a:spAutoFit/>
          </a:bodyPr>
          <a:lstStyle/>
          <a:p>
            <a:pPr algn="ctr"/>
            <a:r>
              <a:rPr lang="ru-RU" sz="1200" dirty="0">
                <a:latin typeface="Ionicons" panose="02000603000000000000" pitchFamily="2" charset="0"/>
              </a:rPr>
              <a:t></a:t>
            </a:r>
            <a:endParaRPr lang="ru-RU" sz="1200" dirty="0">
              <a:effectLst/>
              <a:latin typeface="Ionicons" panose="02000603000000000000" pitchFamily="2" charset="0"/>
            </a:endParaRPr>
          </a:p>
        </p:txBody>
      </p:sp>
      <p:sp>
        <p:nvSpPr>
          <p:cNvPr id="11" name="Прямоугольник 10">
            <a:extLst>
              <a:ext uri="{FF2B5EF4-FFF2-40B4-BE49-F238E27FC236}">
                <a16:creationId xmlns:a16="http://schemas.microsoft.com/office/drawing/2014/main" id="{68BEA051-15B1-A842-91B9-6A3C99E7DE51}"/>
              </a:ext>
            </a:extLst>
          </p:cNvPr>
          <p:cNvSpPr/>
          <p:nvPr/>
        </p:nvSpPr>
        <p:spPr>
          <a:xfrm>
            <a:off x="1523052" y="2577414"/>
            <a:ext cx="319318" cy="276999"/>
          </a:xfrm>
          <a:prstGeom prst="rect">
            <a:avLst/>
          </a:prstGeom>
        </p:spPr>
        <p:txBody>
          <a:bodyPr wrap="none">
            <a:spAutoFit/>
          </a:bodyPr>
          <a:lstStyle/>
          <a:p>
            <a:pPr algn="ctr"/>
            <a:r>
              <a:rPr lang="ru-RU" sz="1200" dirty="0">
                <a:latin typeface="Ionicons" panose="02000603000000000000" pitchFamily="2" charset="0"/>
              </a:rPr>
              <a:t></a:t>
            </a:r>
            <a:endParaRPr lang="ru-RU" sz="1200" dirty="0">
              <a:effectLst/>
              <a:latin typeface="Ionicons" panose="02000603000000000000" pitchFamily="2" charset="0"/>
            </a:endParaRPr>
          </a:p>
        </p:txBody>
      </p:sp>
      <p:sp>
        <p:nvSpPr>
          <p:cNvPr id="12" name="TextBox 11">
            <a:extLst>
              <a:ext uri="{FF2B5EF4-FFF2-40B4-BE49-F238E27FC236}">
                <a16:creationId xmlns:a16="http://schemas.microsoft.com/office/drawing/2014/main" id="{0A82214D-0680-964D-8BB3-185775151DD5}"/>
              </a:ext>
            </a:extLst>
          </p:cNvPr>
          <p:cNvSpPr txBox="1"/>
          <p:nvPr/>
        </p:nvSpPr>
        <p:spPr>
          <a:xfrm rot="16200000">
            <a:off x="1157239" y="4150486"/>
            <a:ext cx="1025938" cy="325089"/>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designer</a:t>
            </a:r>
            <a:endParaRPr lang="ru-RU" sz="1100" dirty="0">
              <a:cs typeface="Poppins" panose="02000000000000000000" pitchFamily="2" charset="0"/>
            </a:endParaRPr>
          </a:p>
        </p:txBody>
      </p:sp>
      <p:sp>
        <p:nvSpPr>
          <p:cNvPr id="15" name="TextBox 14">
            <a:extLst>
              <a:ext uri="{FF2B5EF4-FFF2-40B4-BE49-F238E27FC236}">
                <a16:creationId xmlns:a16="http://schemas.microsoft.com/office/drawing/2014/main" id="{0CDA0FBC-8F91-D74A-AAF2-C12A79581D20}"/>
              </a:ext>
            </a:extLst>
          </p:cNvPr>
          <p:cNvSpPr txBox="1"/>
          <p:nvPr/>
        </p:nvSpPr>
        <p:spPr>
          <a:xfrm>
            <a:off x="5128909" y="924004"/>
            <a:ext cx="5650851" cy="1107996"/>
          </a:xfrm>
          <a:prstGeom prst="rect">
            <a:avLst/>
          </a:prstGeom>
          <a:noFill/>
        </p:spPr>
        <p:txBody>
          <a:bodyPr wrap="square" rtlCol="0">
            <a:spAutoFit/>
          </a:bodyPr>
          <a:lstStyle/>
          <a:p>
            <a:r>
              <a:rPr lang="ro-RO" sz="6600" dirty="0">
                <a:cs typeface="Poppins" pitchFamily="2" charset="77"/>
              </a:rPr>
              <a:t>Licenta4me.ro</a:t>
            </a:r>
            <a:endParaRPr lang="ru-RU" sz="6600" dirty="0">
              <a:cs typeface="Poppins" pitchFamily="2" charset="77"/>
            </a:endParaRPr>
          </a:p>
        </p:txBody>
      </p:sp>
      <p:sp>
        <p:nvSpPr>
          <p:cNvPr id="16" name="TextBox 15">
            <a:extLst>
              <a:ext uri="{FF2B5EF4-FFF2-40B4-BE49-F238E27FC236}">
                <a16:creationId xmlns:a16="http://schemas.microsoft.com/office/drawing/2014/main" id="{0105F56A-0C40-F34C-85FA-C9B2CC58C4DE}"/>
              </a:ext>
            </a:extLst>
          </p:cNvPr>
          <p:cNvSpPr txBox="1"/>
          <p:nvPr/>
        </p:nvSpPr>
        <p:spPr>
          <a:xfrm>
            <a:off x="5128909" y="462339"/>
            <a:ext cx="3390248"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members of polarity</a:t>
            </a:r>
            <a:endParaRPr lang="ru-RU" sz="2400" dirty="0">
              <a:cs typeface="Poppins Light" panose="02000000000000000000" pitchFamily="2" charset="0"/>
            </a:endParaRPr>
          </a:p>
        </p:txBody>
      </p:sp>
      <p:sp>
        <p:nvSpPr>
          <p:cNvPr id="21" name="Плюс 20">
            <a:extLst>
              <a:ext uri="{FF2B5EF4-FFF2-40B4-BE49-F238E27FC236}">
                <a16:creationId xmlns:a16="http://schemas.microsoft.com/office/drawing/2014/main" id="{C9C67021-0D19-8648-8ECA-B917B7551033}"/>
              </a:ext>
            </a:extLst>
          </p:cNvPr>
          <p:cNvSpPr/>
          <p:nvPr/>
        </p:nvSpPr>
        <p:spPr>
          <a:xfrm>
            <a:off x="5280023" y="2889888"/>
            <a:ext cx="335280" cy="335280"/>
          </a:xfrm>
          <a:prstGeom prst="mathPlus">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люс 21">
            <a:extLst>
              <a:ext uri="{FF2B5EF4-FFF2-40B4-BE49-F238E27FC236}">
                <a16:creationId xmlns:a16="http://schemas.microsoft.com/office/drawing/2014/main" id="{B6924D05-35CA-E147-B61A-2C5CA3302794}"/>
              </a:ext>
            </a:extLst>
          </p:cNvPr>
          <p:cNvSpPr/>
          <p:nvPr/>
        </p:nvSpPr>
        <p:spPr>
          <a:xfrm>
            <a:off x="5280023" y="3429221"/>
            <a:ext cx="335280" cy="335280"/>
          </a:xfrm>
          <a:prstGeom prst="mathPlus">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люс 22">
            <a:extLst>
              <a:ext uri="{FF2B5EF4-FFF2-40B4-BE49-F238E27FC236}">
                <a16:creationId xmlns:a16="http://schemas.microsoft.com/office/drawing/2014/main" id="{6D4BBF57-138C-DE42-B2E4-D759E4629DDC}"/>
              </a:ext>
            </a:extLst>
          </p:cNvPr>
          <p:cNvSpPr/>
          <p:nvPr/>
        </p:nvSpPr>
        <p:spPr>
          <a:xfrm>
            <a:off x="5280023" y="3968554"/>
            <a:ext cx="335280" cy="335280"/>
          </a:xfrm>
          <a:prstGeom prst="mathPlus">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id="{25A1C78F-B86E-6847-AF9C-56AA94123ADC}"/>
              </a:ext>
            </a:extLst>
          </p:cNvPr>
          <p:cNvSpPr txBox="1"/>
          <p:nvPr/>
        </p:nvSpPr>
        <p:spPr>
          <a:xfrm>
            <a:off x="5675012" y="2867700"/>
            <a:ext cx="215834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Presentation PowerPoint</a:t>
            </a:r>
            <a:endParaRPr lang="ru-RU" sz="1200" dirty="0">
              <a:cs typeface="Poppins" panose="02000000000000000000" pitchFamily="2" charset="0"/>
            </a:endParaRPr>
          </a:p>
        </p:txBody>
      </p:sp>
      <p:sp>
        <p:nvSpPr>
          <p:cNvPr id="36" name="TextBox 35">
            <a:extLst>
              <a:ext uri="{FF2B5EF4-FFF2-40B4-BE49-F238E27FC236}">
                <a16:creationId xmlns:a16="http://schemas.microsoft.com/office/drawing/2014/main" id="{2EEDA736-4742-2647-B1F2-D06FC21C111B}"/>
              </a:ext>
            </a:extLst>
          </p:cNvPr>
          <p:cNvSpPr txBox="1"/>
          <p:nvPr/>
        </p:nvSpPr>
        <p:spPr>
          <a:xfrm>
            <a:off x="5675012" y="3395682"/>
            <a:ext cx="215834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Print templates</a:t>
            </a:r>
            <a:endParaRPr lang="ru-RU" sz="1200" dirty="0">
              <a:cs typeface="Poppins" panose="02000000000000000000" pitchFamily="2" charset="0"/>
            </a:endParaRPr>
          </a:p>
        </p:txBody>
      </p:sp>
      <p:sp>
        <p:nvSpPr>
          <p:cNvPr id="37" name="TextBox 36">
            <a:extLst>
              <a:ext uri="{FF2B5EF4-FFF2-40B4-BE49-F238E27FC236}">
                <a16:creationId xmlns:a16="http://schemas.microsoft.com/office/drawing/2014/main" id="{8A45A771-518D-0E45-945E-D665BAB0000D}"/>
              </a:ext>
            </a:extLst>
          </p:cNvPr>
          <p:cNvSpPr txBox="1"/>
          <p:nvPr/>
        </p:nvSpPr>
        <p:spPr>
          <a:xfrm>
            <a:off x="5675012" y="3923664"/>
            <a:ext cx="215834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Branding production</a:t>
            </a:r>
            <a:endParaRPr lang="ru-RU" sz="1200" dirty="0">
              <a:cs typeface="Poppins" panose="02000000000000000000" pitchFamily="2" charset="0"/>
            </a:endParaRPr>
          </a:p>
        </p:txBody>
      </p:sp>
      <p:sp>
        <p:nvSpPr>
          <p:cNvPr id="38" name="TextBox 37">
            <a:extLst>
              <a:ext uri="{FF2B5EF4-FFF2-40B4-BE49-F238E27FC236}">
                <a16:creationId xmlns:a16="http://schemas.microsoft.com/office/drawing/2014/main" id="{030E88D2-1A62-FE4C-8865-FB130C82D207}"/>
              </a:ext>
            </a:extLst>
          </p:cNvPr>
          <p:cNvSpPr txBox="1"/>
          <p:nvPr/>
        </p:nvSpPr>
        <p:spPr>
          <a:xfrm>
            <a:off x="5615303" y="4473966"/>
            <a:ext cx="5164457" cy="110799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exited from are chooses idea are super great explain. Builder people enjoy pain who, rejects will encounter. One idea example there enjoy rationally advantage exercise undertakes loves in teachings </a:t>
            </a:r>
            <a:r>
              <a:rPr lang="en-US" sz="1200" b="1" dirty="0">
                <a:latin typeface="Poppins SemiBold" panose="02000000000000000000" pitchFamily="2" charset="0"/>
                <a:cs typeface="Poppins SemiBold" panose="02000000000000000000" pitchFamily="2" charset="0"/>
              </a:rPr>
              <a:t>with ever denouncing produces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3" name="Рисунок 2">
            <a:extLst>
              <a:ext uri="{FF2B5EF4-FFF2-40B4-BE49-F238E27FC236}">
                <a16:creationId xmlns:a16="http://schemas.microsoft.com/office/drawing/2014/main" id="{1F15B67E-2372-834A-B03B-A8A45362813D}"/>
              </a:ext>
            </a:extLst>
          </p:cNvPr>
          <p:cNvSpPr>
            <a:spLocks noGrp="1"/>
          </p:cNvSpPr>
          <p:nvPr>
            <p:ph type="pic" sz="quarter" idx="10"/>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24400811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500" fill="hold"/>
                                        <p:tgtEl>
                                          <p:spTgt spid="36"/>
                                        </p:tgtEl>
                                        <p:attrNameLst>
                                          <p:attrName>ppt_x</p:attrName>
                                        </p:attrNameLst>
                                      </p:cBhvr>
                                      <p:tavLst>
                                        <p:tav tm="0">
                                          <p:val>
                                            <p:strVal val="#ppt_x"/>
                                          </p:val>
                                        </p:tav>
                                        <p:tav tm="100000">
                                          <p:val>
                                            <p:strVal val="#ppt_x"/>
                                          </p:val>
                                        </p:tav>
                                      </p:tavLst>
                                    </p:anim>
                                    <p:anim calcmode="lin" valueType="num">
                                      <p:cBhvr additive="base">
                                        <p:cTn id="5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additive="base">
                                        <p:cTn id="70" dur="500" fill="hold"/>
                                        <p:tgtEl>
                                          <p:spTgt spid="37"/>
                                        </p:tgtEl>
                                        <p:attrNameLst>
                                          <p:attrName>ppt_x</p:attrName>
                                        </p:attrNameLst>
                                      </p:cBhvr>
                                      <p:tavLst>
                                        <p:tav tm="0">
                                          <p:val>
                                            <p:strVal val="#ppt_x"/>
                                          </p:val>
                                        </p:tav>
                                        <p:tav tm="100000">
                                          <p:val>
                                            <p:strVal val="#ppt_x"/>
                                          </p:val>
                                        </p:tav>
                                      </p:tavLst>
                                    </p:anim>
                                    <p:anim calcmode="lin" valueType="num">
                                      <p:cBhvr additive="base">
                                        <p:cTn id="7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additive="base">
                                        <p:cTn id="76" dur="500" fill="hold"/>
                                        <p:tgtEl>
                                          <p:spTgt spid="38"/>
                                        </p:tgtEl>
                                        <p:attrNameLst>
                                          <p:attrName>ppt_x</p:attrName>
                                        </p:attrNameLst>
                                      </p:cBhvr>
                                      <p:tavLst>
                                        <p:tav tm="0">
                                          <p:val>
                                            <p:strVal val="#ppt_x"/>
                                          </p:val>
                                        </p:tav>
                                        <p:tav tm="100000">
                                          <p:val>
                                            <p:strVal val="#ppt_x"/>
                                          </p:val>
                                        </p:tav>
                                      </p:tavLst>
                                    </p:anim>
                                    <p:anim calcmode="lin" valueType="num">
                                      <p:cBhvr additive="base">
                                        <p:cTn id="7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10" grpId="0"/>
      <p:bldP spid="11" grpId="0"/>
      <p:bldP spid="12" grpId="0"/>
      <p:bldP spid="15" grpId="0"/>
      <p:bldP spid="16" grpId="0"/>
      <p:bldP spid="21" grpId="0" animBg="1"/>
      <p:bldP spid="22" grpId="0" animBg="1"/>
      <p:bldP spid="23" grpId="0" animBg="1"/>
      <p:bldP spid="35" grpId="0"/>
      <p:bldP spid="36" grpId="0"/>
      <p:bldP spid="37"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021212A8-76CD-D74D-BDAA-925813F18C82}"/>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9" name="Прямоугольник 8">
            <a:extLst>
              <a:ext uri="{FF2B5EF4-FFF2-40B4-BE49-F238E27FC236}">
                <a16:creationId xmlns:a16="http://schemas.microsoft.com/office/drawing/2014/main" id="{1A61A37E-4722-2340-9C65-9FEB45E3011C}"/>
              </a:ext>
            </a:extLst>
          </p:cNvPr>
          <p:cNvSpPr/>
          <p:nvPr/>
        </p:nvSpPr>
        <p:spPr>
          <a:xfrm>
            <a:off x="1112520" y="4834913"/>
            <a:ext cx="9966960" cy="154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8D45D3D2-69EC-8844-9686-6A9BC486EA75}"/>
              </a:ext>
            </a:extLst>
          </p:cNvPr>
          <p:cNvSpPr txBox="1"/>
          <p:nvPr/>
        </p:nvSpPr>
        <p:spPr>
          <a:xfrm>
            <a:off x="2495037" y="5723447"/>
            <a:ext cx="1525006"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works and support</a:t>
            </a:r>
            <a:endParaRPr lang="ru-RU" sz="1100" dirty="0">
              <a:cs typeface="Poppins" panose="02000000000000000000" pitchFamily="2" charset="0"/>
            </a:endParaRPr>
          </a:p>
        </p:txBody>
      </p:sp>
      <p:sp>
        <p:nvSpPr>
          <p:cNvPr id="11" name="TextBox 10">
            <a:extLst>
              <a:ext uri="{FF2B5EF4-FFF2-40B4-BE49-F238E27FC236}">
                <a16:creationId xmlns:a16="http://schemas.microsoft.com/office/drawing/2014/main" id="{928C385F-EF75-D24E-8AE9-B9930DEBA5D0}"/>
              </a:ext>
            </a:extLst>
          </p:cNvPr>
          <p:cNvSpPr txBox="1"/>
          <p:nvPr/>
        </p:nvSpPr>
        <p:spPr>
          <a:xfrm>
            <a:off x="2495035" y="5051630"/>
            <a:ext cx="1222163"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Medium" panose="02000000000000000000" pitchFamily="2" charset="0"/>
                <a:cs typeface="Poppins Medium" panose="02000000000000000000" pitchFamily="2" charset="0"/>
              </a:rPr>
              <a:t>24/7</a:t>
            </a:r>
            <a:endParaRPr lang="ru-RU" sz="3200" dirty="0">
              <a:solidFill>
                <a:srgbClr val="2CA2CC"/>
              </a:solidFill>
              <a:cs typeface="Poppins Medium" panose="02000000000000000000" pitchFamily="2" charset="0"/>
            </a:endParaRPr>
          </a:p>
        </p:txBody>
      </p:sp>
      <p:sp>
        <p:nvSpPr>
          <p:cNvPr id="12" name="Прямоугольник 11">
            <a:extLst>
              <a:ext uri="{FF2B5EF4-FFF2-40B4-BE49-F238E27FC236}">
                <a16:creationId xmlns:a16="http://schemas.microsoft.com/office/drawing/2014/main" id="{06A706DC-8C2D-7747-9C3E-F30A85CCB68B}"/>
              </a:ext>
            </a:extLst>
          </p:cNvPr>
          <p:cNvSpPr/>
          <p:nvPr/>
        </p:nvSpPr>
        <p:spPr>
          <a:xfrm>
            <a:off x="1878811" y="5301216"/>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3" name="TextBox 12">
            <a:extLst>
              <a:ext uri="{FF2B5EF4-FFF2-40B4-BE49-F238E27FC236}">
                <a16:creationId xmlns:a16="http://schemas.microsoft.com/office/drawing/2014/main" id="{B6693E92-5D15-B442-8AB1-17AAA64D11C7}"/>
              </a:ext>
            </a:extLst>
          </p:cNvPr>
          <p:cNvSpPr txBox="1"/>
          <p:nvPr/>
        </p:nvSpPr>
        <p:spPr>
          <a:xfrm>
            <a:off x="5691335" y="5723447"/>
            <a:ext cx="1525006"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projects</a:t>
            </a:r>
            <a:endParaRPr lang="ru-RU" sz="1100" dirty="0">
              <a:cs typeface="Poppins" panose="02000000000000000000" pitchFamily="2" charset="0"/>
            </a:endParaRPr>
          </a:p>
        </p:txBody>
      </p:sp>
      <p:sp>
        <p:nvSpPr>
          <p:cNvPr id="14" name="TextBox 13">
            <a:extLst>
              <a:ext uri="{FF2B5EF4-FFF2-40B4-BE49-F238E27FC236}">
                <a16:creationId xmlns:a16="http://schemas.microsoft.com/office/drawing/2014/main" id="{1BBDBDFE-78E5-E740-B2A7-2A0B3C1A2CB1}"/>
              </a:ext>
            </a:extLst>
          </p:cNvPr>
          <p:cNvSpPr txBox="1"/>
          <p:nvPr/>
        </p:nvSpPr>
        <p:spPr>
          <a:xfrm>
            <a:off x="5691334" y="5051630"/>
            <a:ext cx="1028050"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Medium" panose="02000000000000000000" pitchFamily="2" charset="0"/>
                <a:cs typeface="Poppins Medium" panose="02000000000000000000" pitchFamily="2" charset="0"/>
              </a:rPr>
              <a:t>5k</a:t>
            </a:r>
            <a:endParaRPr lang="ru-RU" sz="3200" dirty="0">
              <a:solidFill>
                <a:srgbClr val="2CA2CC"/>
              </a:solidFill>
              <a:cs typeface="Poppins Medium" panose="02000000000000000000" pitchFamily="2" charset="0"/>
            </a:endParaRPr>
          </a:p>
        </p:txBody>
      </p:sp>
      <p:sp>
        <p:nvSpPr>
          <p:cNvPr id="16" name="TextBox 15">
            <a:extLst>
              <a:ext uri="{FF2B5EF4-FFF2-40B4-BE49-F238E27FC236}">
                <a16:creationId xmlns:a16="http://schemas.microsoft.com/office/drawing/2014/main" id="{CA183D2D-4D7F-6B4F-B8D3-199939932CC4}"/>
              </a:ext>
            </a:extLst>
          </p:cNvPr>
          <p:cNvSpPr txBox="1"/>
          <p:nvPr/>
        </p:nvSpPr>
        <p:spPr>
          <a:xfrm>
            <a:off x="8693520" y="5723447"/>
            <a:ext cx="1525006"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results our works</a:t>
            </a:r>
            <a:endParaRPr lang="ru-RU" sz="1100" dirty="0">
              <a:cs typeface="Poppins" panose="02000000000000000000" pitchFamily="2" charset="0"/>
            </a:endParaRPr>
          </a:p>
        </p:txBody>
      </p:sp>
      <p:sp>
        <p:nvSpPr>
          <p:cNvPr id="17" name="TextBox 16">
            <a:extLst>
              <a:ext uri="{FF2B5EF4-FFF2-40B4-BE49-F238E27FC236}">
                <a16:creationId xmlns:a16="http://schemas.microsoft.com/office/drawing/2014/main" id="{D1CDF955-5C72-C745-9F88-B3B3B5E330D4}"/>
              </a:ext>
            </a:extLst>
          </p:cNvPr>
          <p:cNvSpPr txBox="1"/>
          <p:nvPr/>
        </p:nvSpPr>
        <p:spPr>
          <a:xfrm>
            <a:off x="8693519" y="5051630"/>
            <a:ext cx="1285424"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Medium" panose="02000000000000000000" pitchFamily="2" charset="0"/>
                <a:cs typeface="Poppins Medium" panose="02000000000000000000" pitchFamily="2" charset="0"/>
              </a:rPr>
              <a:t>90%</a:t>
            </a:r>
            <a:endParaRPr lang="ru-RU" sz="3200" dirty="0">
              <a:solidFill>
                <a:srgbClr val="2CA2CC"/>
              </a:solidFill>
              <a:cs typeface="Poppins Medium" panose="02000000000000000000" pitchFamily="2" charset="0"/>
            </a:endParaRPr>
          </a:p>
        </p:txBody>
      </p:sp>
      <p:sp>
        <p:nvSpPr>
          <p:cNvPr id="30" name="TextBox 29">
            <a:extLst>
              <a:ext uri="{FF2B5EF4-FFF2-40B4-BE49-F238E27FC236}">
                <a16:creationId xmlns:a16="http://schemas.microsoft.com/office/drawing/2014/main" id="{2EF29646-45E7-3841-8F89-B6EBE3714F12}"/>
              </a:ext>
            </a:extLst>
          </p:cNvPr>
          <p:cNvSpPr txBox="1"/>
          <p:nvPr/>
        </p:nvSpPr>
        <p:spPr>
          <a:xfrm>
            <a:off x="1112520" y="1108788"/>
            <a:ext cx="4390512" cy="138499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Builder enjoy pain who, rejects will encounter, denouncing will enjoy praising, man builder, system. One idea example there enjoy rationally advantage denouncing advantage exercise undertakes loves in teachings </a:t>
            </a:r>
            <a:r>
              <a:rPr lang="en-US" sz="1200" b="1" dirty="0">
                <a:latin typeface="Poppins SemiBold" panose="02000000000000000000" pitchFamily="2" charset="0"/>
                <a:cs typeface="Poppins SemiBold" panose="02000000000000000000" pitchFamily="2" charset="0"/>
              </a:rPr>
              <a:t>with ever denouncing produces</a:t>
            </a:r>
            <a:r>
              <a:rPr lang="en-US" sz="1200" b="1" dirty="0">
                <a:solidFill>
                  <a:srgbClr val="2CA2CC"/>
                </a:solidFill>
                <a:latin typeface="Poppins SemiBold" panose="02000000000000000000" pitchFamily="2" charset="0"/>
                <a:cs typeface="Poppins SemiBold" panose="02000000000000000000" pitchFamily="2" charset="0"/>
              </a:rPr>
              <a:t>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31" name="Прямоугольник 30">
            <a:extLst>
              <a:ext uri="{FF2B5EF4-FFF2-40B4-BE49-F238E27FC236}">
                <a16:creationId xmlns:a16="http://schemas.microsoft.com/office/drawing/2014/main" id="{AC47297A-BA82-7941-9A2B-CC7BEBEC3284}"/>
              </a:ext>
            </a:extLst>
          </p:cNvPr>
          <p:cNvSpPr/>
          <p:nvPr/>
        </p:nvSpPr>
        <p:spPr>
          <a:xfrm>
            <a:off x="5075108" y="5314685"/>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32" name="Прямоугольник 31">
            <a:extLst>
              <a:ext uri="{FF2B5EF4-FFF2-40B4-BE49-F238E27FC236}">
                <a16:creationId xmlns:a16="http://schemas.microsoft.com/office/drawing/2014/main" id="{BC28D5A6-367B-7D41-BA01-9EB58877EADD}"/>
              </a:ext>
            </a:extLst>
          </p:cNvPr>
          <p:cNvSpPr/>
          <p:nvPr/>
        </p:nvSpPr>
        <p:spPr>
          <a:xfrm>
            <a:off x="8102941" y="5301215"/>
            <a:ext cx="492444"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Tree>
    <p:extLst>
      <p:ext uri="{BB962C8B-B14F-4D97-AF65-F5344CB8AC3E}">
        <p14:creationId xmlns:p14="http://schemas.microsoft.com/office/powerpoint/2010/main" val="39293999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P spid="16" grpId="0"/>
      <p:bldP spid="17" grpId="0"/>
      <p:bldP spid="30" grpId="0"/>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олилиния 8">
            <a:extLst>
              <a:ext uri="{FF2B5EF4-FFF2-40B4-BE49-F238E27FC236}">
                <a16:creationId xmlns:a16="http://schemas.microsoft.com/office/drawing/2014/main" id="{26F18BD9-073C-6D43-9444-EF018777DCCD}"/>
              </a:ext>
            </a:extLst>
          </p:cNvPr>
          <p:cNvSpPr/>
          <p:nvPr/>
        </p:nvSpPr>
        <p:spPr>
          <a:xfrm>
            <a:off x="1089477" y="0"/>
            <a:ext cx="3308903" cy="3692324"/>
          </a:xfrm>
          <a:custGeom>
            <a:avLst/>
            <a:gdLst>
              <a:gd name="connsiteX0" fmla="*/ 0 w 3308903"/>
              <a:gd name="connsiteY0" fmla="*/ 0 h 3692324"/>
              <a:gd name="connsiteX1" fmla="*/ 3273189 w 3308903"/>
              <a:gd name="connsiteY1" fmla="*/ 0 h 3692324"/>
              <a:gd name="connsiteX2" fmla="*/ 3273189 w 3308903"/>
              <a:gd name="connsiteY2" fmla="*/ 1 h 3692324"/>
              <a:gd name="connsiteX3" fmla="*/ 3308903 w 3308903"/>
              <a:gd name="connsiteY3" fmla="*/ 1 h 3692324"/>
              <a:gd name="connsiteX4" fmla="*/ 3308903 w 3308903"/>
              <a:gd name="connsiteY4" fmla="*/ 2801073 h 3692324"/>
              <a:gd name="connsiteX5" fmla="*/ 3307667 w 3308903"/>
              <a:gd name="connsiteY5" fmla="*/ 2801073 h 3692324"/>
              <a:gd name="connsiteX6" fmla="*/ 3308371 w 3308903"/>
              <a:gd name="connsiteY6" fmla="*/ 2918016 h 3692324"/>
              <a:gd name="connsiteX7" fmla="*/ 0 w 3308903"/>
              <a:gd name="connsiteY7" fmla="*/ 3692324 h 369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903" h="3692324">
                <a:moveTo>
                  <a:pt x="0" y="0"/>
                </a:moveTo>
                <a:lnTo>
                  <a:pt x="3273189" y="0"/>
                </a:lnTo>
                <a:lnTo>
                  <a:pt x="3273189" y="1"/>
                </a:lnTo>
                <a:lnTo>
                  <a:pt x="3308903" y="1"/>
                </a:lnTo>
                <a:lnTo>
                  <a:pt x="3308903" y="2801073"/>
                </a:lnTo>
                <a:lnTo>
                  <a:pt x="3307667" y="2801073"/>
                </a:lnTo>
                <a:lnTo>
                  <a:pt x="3308371" y="2918016"/>
                </a:lnTo>
                <a:lnTo>
                  <a:pt x="0" y="3692324"/>
                </a:ln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476854C9-AA89-3645-BD90-AEEDCFA5C854}"/>
              </a:ext>
            </a:extLst>
          </p:cNvPr>
          <p:cNvSpPr txBox="1"/>
          <p:nvPr/>
        </p:nvSpPr>
        <p:spPr>
          <a:xfrm>
            <a:off x="1651960" y="1157322"/>
            <a:ext cx="2183936" cy="461665"/>
          </a:xfrm>
          <a:prstGeom prst="rect">
            <a:avLst/>
          </a:prstGeom>
          <a:noFill/>
        </p:spPr>
        <p:txBody>
          <a:bodyPr wrap="square" rtlCol="0">
            <a:spAutoFit/>
          </a:bodyPr>
          <a:lstStyle/>
          <a:p>
            <a:r>
              <a:rPr lang="en-US" sz="2400" dirty="0">
                <a:solidFill>
                  <a:schemeClr val="bg1"/>
                </a:solidFill>
                <a:latin typeface="Poppins Light" panose="02000000000000000000" pitchFamily="2" charset="0"/>
                <a:cs typeface="Poppins Light" panose="02000000000000000000" pitchFamily="2" charset="0"/>
              </a:rPr>
              <a:t>Licenta4me.ro</a:t>
            </a:r>
            <a:endParaRPr lang="ru-RU" sz="2400" dirty="0">
              <a:solidFill>
                <a:schemeClr val="bg1"/>
              </a:solidFill>
              <a:cs typeface="Poppins Light" panose="02000000000000000000" pitchFamily="2" charset="0"/>
            </a:endParaRPr>
          </a:p>
        </p:txBody>
      </p:sp>
      <p:sp>
        <p:nvSpPr>
          <p:cNvPr id="15" name="TextBox 14">
            <a:extLst>
              <a:ext uri="{FF2B5EF4-FFF2-40B4-BE49-F238E27FC236}">
                <a16:creationId xmlns:a16="http://schemas.microsoft.com/office/drawing/2014/main" id="{BC71FA95-2904-BF4F-8B93-47A28F013AC3}"/>
              </a:ext>
            </a:extLst>
          </p:cNvPr>
          <p:cNvSpPr txBox="1"/>
          <p:nvPr/>
        </p:nvSpPr>
        <p:spPr>
          <a:xfrm>
            <a:off x="5061842" y="495602"/>
            <a:ext cx="6839871" cy="1815882"/>
          </a:xfrm>
          <a:prstGeom prst="rect">
            <a:avLst/>
          </a:prstGeom>
          <a:noFill/>
        </p:spPr>
        <p:txBody>
          <a:bodyPr wrap="square" rtlCol="0">
            <a:spAutoFit/>
          </a:bodyPr>
          <a:lstStyle/>
          <a:p>
            <a:r>
              <a:rPr lang="en-GB" sz="1400" b="1" dirty="0">
                <a:latin typeface="Poppins" pitchFamily="2" charset="77"/>
                <a:cs typeface="Poppins" pitchFamily="2" charset="77"/>
              </a:rPr>
              <a:t>Ai </a:t>
            </a:r>
            <a:r>
              <a:rPr lang="en-GB" sz="1400" b="1" dirty="0" err="1">
                <a:latin typeface="Poppins" pitchFamily="2" charset="77"/>
                <a:cs typeface="Poppins" pitchFamily="2" charset="77"/>
              </a:rPr>
              <a:t>nevoie</a:t>
            </a:r>
            <a:r>
              <a:rPr lang="en-GB" sz="1400" b="1" dirty="0">
                <a:latin typeface="Poppins" pitchFamily="2" charset="77"/>
                <a:cs typeface="Poppins" pitchFamily="2" charset="77"/>
              </a:rPr>
              <a:t> de o </a:t>
            </a:r>
            <a:r>
              <a:rPr lang="en-GB" sz="1400" b="1" dirty="0" err="1">
                <a:latin typeface="Poppins" pitchFamily="2" charset="77"/>
                <a:cs typeface="Poppins" pitchFamily="2" charset="77"/>
              </a:rPr>
              <a:t>prezentare</a:t>
            </a:r>
            <a:r>
              <a:rPr lang="en-GB" sz="1400" b="1" dirty="0">
                <a:latin typeface="Poppins" pitchFamily="2" charset="77"/>
                <a:cs typeface="Poppins" pitchFamily="2" charset="77"/>
              </a:rPr>
              <a:t> PowerPoint </a:t>
            </a:r>
            <a:r>
              <a:rPr lang="en-GB" sz="1400" b="1" dirty="0" err="1">
                <a:latin typeface="Poppins" pitchFamily="2" charset="77"/>
                <a:cs typeface="Poppins" pitchFamily="2" charset="77"/>
              </a:rPr>
              <a:t>impresionantă</a:t>
            </a:r>
            <a:r>
              <a:rPr lang="en-GB" sz="1400" b="1" dirty="0">
                <a:latin typeface="Poppins" pitchFamily="2" charset="77"/>
                <a:cs typeface="Poppins" pitchFamily="2" charset="77"/>
              </a:rPr>
              <a:t>? </a:t>
            </a:r>
            <a:r>
              <a:rPr lang="en-GB" sz="1400" b="1" dirty="0" err="1">
                <a:latin typeface="Poppins" pitchFamily="2" charset="77"/>
                <a:cs typeface="Poppins" pitchFamily="2" charset="77"/>
              </a:rPr>
              <a:t>Noi</a:t>
            </a:r>
            <a:r>
              <a:rPr lang="en-GB" sz="1400" b="1" dirty="0">
                <a:latin typeface="Poppins" pitchFamily="2" charset="77"/>
                <a:cs typeface="Poppins" pitchFamily="2" charset="77"/>
              </a:rPr>
              <a:t> </a:t>
            </a:r>
            <a:r>
              <a:rPr lang="en-GB" sz="1400" b="1" dirty="0" err="1">
                <a:latin typeface="Poppins" pitchFamily="2" charset="77"/>
                <a:cs typeface="Poppins" pitchFamily="2" charset="77"/>
              </a:rPr>
              <a:t>te</a:t>
            </a:r>
            <a:r>
              <a:rPr lang="en-GB" sz="1400" b="1" dirty="0">
                <a:latin typeface="Poppins" pitchFamily="2" charset="77"/>
                <a:cs typeface="Poppins" pitchFamily="2" charset="77"/>
              </a:rPr>
              <a:t> </a:t>
            </a:r>
            <a:r>
              <a:rPr lang="en-GB" sz="1400" b="1" dirty="0" err="1">
                <a:latin typeface="Poppins" pitchFamily="2" charset="77"/>
                <a:cs typeface="Poppins" pitchFamily="2" charset="77"/>
              </a:rPr>
              <a:t>putem</a:t>
            </a:r>
            <a:r>
              <a:rPr lang="en-GB" sz="1400" b="1" dirty="0">
                <a:latin typeface="Poppins" pitchFamily="2" charset="77"/>
                <a:cs typeface="Poppins" pitchFamily="2" charset="77"/>
              </a:rPr>
              <a:t> </a:t>
            </a:r>
            <a:r>
              <a:rPr lang="en-GB" sz="1400" b="1" dirty="0" err="1">
                <a:latin typeface="Poppins" pitchFamily="2" charset="77"/>
                <a:cs typeface="Poppins" pitchFamily="2" charset="77"/>
              </a:rPr>
              <a:t>ajuta</a:t>
            </a:r>
            <a:r>
              <a:rPr lang="en-GB" sz="1400" b="1" dirty="0">
                <a:latin typeface="Poppins" pitchFamily="2" charset="77"/>
                <a:cs typeface="Poppins" pitchFamily="2" charset="77"/>
              </a:rPr>
              <a:t>!</a:t>
            </a:r>
            <a:endParaRPr lang="en-GB" sz="1400" dirty="0">
              <a:latin typeface="Poppins" pitchFamily="2" charset="77"/>
              <a:cs typeface="Poppins" pitchFamily="2" charset="77"/>
            </a:endParaRPr>
          </a:p>
          <a:p>
            <a:r>
              <a:rPr lang="en-GB" sz="1400" dirty="0">
                <a:latin typeface="Poppins" pitchFamily="2" charset="77"/>
                <a:cs typeface="Poppins" pitchFamily="2" charset="77"/>
              </a:rPr>
              <a:t>La Licenta4Me, </a:t>
            </a:r>
            <a:r>
              <a:rPr lang="en-GB" sz="1400" dirty="0" err="1">
                <a:latin typeface="Poppins" pitchFamily="2" charset="77"/>
                <a:cs typeface="Poppins" pitchFamily="2" charset="77"/>
              </a:rPr>
              <a:t>îți</a:t>
            </a:r>
            <a:r>
              <a:rPr lang="en-GB" sz="1400" dirty="0">
                <a:latin typeface="Poppins" pitchFamily="2" charset="77"/>
                <a:cs typeface="Poppins" pitchFamily="2" charset="77"/>
              </a:rPr>
              <a:t> </a:t>
            </a:r>
            <a:r>
              <a:rPr lang="en-GB" sz="1400" dirty="0" err="1">
                <a:latin typeface="Poppins" pitchFamily="2" charset="77"/>
                <a:cs typeface="Poppins" pitchFamily="2" charset="77"/>
              </a:rPr>
              <a:t>oferim</a:t>
            </a:r>
            <a:r>
              <a:rPr lang="en-GB" sz="1400" dirty="0">
                <a:latin typeface="Poppins" pitchFamily="2" charset="77"/>
                <a:cs typeface="Poppins" pitchFamily="2" charset="77"/>
              </a:rPr>
              <a:t> </a:t>
            </a:r>
            <a:r>
              <a:rPr lang="en-GB" sz="1400" dirty="0" err="1">
                <a:latin typeface="Poppins" pitchFamily="2" charset="77"/>
                <a:cs typeface="Poppins" pitchFamily="2" charset="77"/>
              </a:rPr>
              <a:t>servicii</a:t>
            </a:r>
            <a:r>
              <a:rPr lang="en-GB" sz="1400" dirty="0">
                <a:latin typeface="Poppins" pitchFamily="2" charset="77"/>
                <a:cs typeface="Poppins" pitchFamily="2" charset="77"/>
              </a:rPr>
              <a:t> </a:t>
            </a:r>
            <a:r>
              <a:rPr lang="en-GB" sz="1400" dirty="0" err="1">
                <a:latin typeface="Poppins" pitchFamily="2" charset="77"/>
                <a:cs typeface="Poppins" pitchFamily="2" charset="77"/>
              </a:rPr>
              <a:t>profesioniste</a:t>
            </a:r>
            <a:r>
              <a:rPr lang="en-GB" sz="1400" dirty="0">
                <a:latin typeface="Poppins" pitchFamily="2" charset="77"/>
                <a:cs typeface="Poppins" pitchFamily="2" charset="77"/>
              </a:rPr>
              <a:t> de </a:t>
            </a:r>
            <a:r>
              <a:rPr lang="en-GB" sz="1400" dirty="0" err="1">
                <a:latin typeface="Poppins" pitchFamily="2" charset="77"/>
                <a:cs typeface="Poppins" pitchFamily="2" charset="77"/>
              </a:rPr>
              <a:t>creare</a:t>
            </a:r>
            <a:r>
              <a:rPr lang="en-GB" sz="1400" dirty="0">
                <a:latin typeface="Poppins" pitchFamily="2" charset="77"/>
                <a:cs typeface="Poppins" pitchFamily="2" charset="77"/>
              </a:rPr>
              <a:t> a </a:t>
            </a:r>
            <a:r>
              <a:rPr lang="en-GB" sz="1400" dirty="0" err="1">
                <a:latin typeface="Poppins" pitchFamily="2" charset="77"/>
                <a:cs typeface="Poppins" pitchFamily="2" charset="77"/>
              </a:rPr>
              <a:t>prezentărilor</a:t>
            </a:r>
            <a:r>
              <a:rPr lang="en-GB" sz="1400" dirty="0">
                <a:latin typeface="Poppins" pitchFamily="2" charset="77"/>
                <a:cs typeface="Poppins" pitchFamily="2" charset="77"/>
              </a:rPr>
              <a:t> PowerPoint, cu </a:t>
            </a:r>
            <a:r>
              <a:rPr lang="en-GB" sz="1400" dirty="0" err="1">
                <a:latin typeface="Poppins" pitchFamily="2" charset="77"/>
                <a:cs typeface="Poppins" pitchFamily="2" charset="77"/>
              </a:rPr>
              <a:t>prețuri</a:t>
            </a:r>
            <a:r>
              <a:rPr lang="en-GB" sz="1400" dirty="0">
                <a:latin typeface="Poppins" pitchFamily="2" charset="77"/>
                <a:cs typeface="Poppins" pitchFamily="2" charset="77"/>
              </a:rPr>
              <a:t> </a:t>
            </a:r>
            <a:r>
              <a:rPr lang="en-GB" sz="1400" dirty="0" err="1">
                <a:latin typeface="Poppins" pitchFamily="2" charset="77"/>
                <a:cs typeface="Poppins" pitchFamily="2" charset="77"/>
              </a:rPr>
              <a:t>începând</a:t>
            </a:r>
            <a:r>
              <a:rPr lang="en-GB" sz="1400" dirty="0">
                <a:latin typeface="Poppins" pitchFamily="2" charset="77"/>
                <a:cs typeface="Poppins" pitchFamily="2" charset="77"/>
              </a:rPr>
              <a:t> de la 200 de lei. Fie </a:t>
            </a:r>
            <a:r>
              <a:rPr lang="en-GB" sz="1400" dirty="0" err="1">
                <a:latin typeface="Poppins" pitchFamily="2" charset="77"/>
                <a:cs typeface="Poppins" pitchFamily="2" charset="77"/>
              </a:rPr>
              <a:t>că</a:t>
            </a:r>
            <a:r>
              <a:rPr lang="en-GB" sz="1400" dirty="0">
                <a:latin typeface="Poppins" pitchFamily="2" charset="77"/>
                <a:cs typeface="Poppins" pitchFamily="2" charset="77"/>
              </a:rPr>
              <a:t> </a:t>
            </a:r>
            <a:r>
              <a:rPr lang="en-GB" sz="1400" dirty="0" err="1">
                <a:latin typeface="Poppins" pitchFamily="2" charset="77"/>
                <a:cs typeface="Poppins" pitchFamily="2" charset="77"/>
              </a:rPr>
              <a:t>este</a:t>
            </a:r>
            <a:r>
              <a:rPr lang="en-GB" sz="1400" dirty="0">
                <a:latin typeface="Poppins" pitchFamily="2" charset="77"/>
                <a:cs typeface="Poppins" pitchFamily="2" charset="77"/>
              </a:rPr>
              <a:t> </a:t>
            </a:r>
            <a:r>
              <a:rPr lang="en-GB" sz="1400" dirty="0" err="1">
                <a:latin typeface="Poppins" pitchFamily="2" charset="77"/>
                <a:cs typeface="Poppins" pitchFamily="2" charset="77"/>
              </a:rPr>
              <a:t>vorba</a:t>
            </a:r>
            <a:r>
              <a:rPr lang="en-GB" sz="1400" dirty="0">
                <a:latin typeface="Poppins" pitchFamily="2" charset="77"/>
                <a:cs typeface="Poppins" pitchFamily="2" charset="77"/>
              </a:rPr>
              <a:t> </a:t>
            </a:r>
            <a:r>
              <a:rPr lang="en-GB" sz="1400" dirty="0" err="1">
                <a:latin typeface="Poppins" pitchFamily="2" charset="77"/>
                <a:cs typeface="Poppins" pitchFamily="2" charset="77"/>
              </a:rPr>
              <a:t>despre</a:t>
            </a:r>
            <a:r>
              <a:rPr lang="en-GB" sz="1400" dirty="0">
                <a:latin typeface="Poppins" pitchFamily="2" charset="77"/>
                <a:cs typeface="Poppins" pitchFamily="2" charset="77"/>
              </a:rPr>
              <a:t> o </a:t>
            </a:r>
            <a:r>
              <a:rPr lang="en-GB" sz="1400" dirty="0" err="1">
                <a:latin typeface="Poppins" pitchFamily="2" charset="77"/>
                <a:cs typeface="Poppins" pitchFamily="2" charset="77"/>
              </a:rPr>
              <a:t>prezentare</a:t>
            </a:r>
            <a:r>
              <a:rPr lang="en-GB" sz="1400" dirty="0">
                <a:latin typeface="Poppins" pitchFamily="2" charset="77"/>
                <a:cs typeface="Poppins" pitchFamily="2" charset="77"/>
              </a:rPr>
              <a:t> </a:t>
            </a:r>
            <a:r>
              <a:rPr lang="en-GB" sz="1400" dirty="0" err="1">
                <a:latin typeface="Poppins" pitchFamily="2" charset="77"/>
                <a:cs typeface="Poppins" pitchFamily="2" charset="77"/>
              </a:rPr>
              <a:t>pentru</a:t>
            </a:r>
            <a:r>
              <a:rPr lang="en-GB" sz="1400" dirty="0">
                <a:latin typeface="Poppins" pitchFamily="2" charset="77"/>
                <a:cs typeface="Poppins" pitchFamily="2" charset="77"/>
              </a:rPr>
              <a:t> </a:t>
            </a:r>
            <a:r>
              <a:rPr lang="en-GB" sz="1400" dirty="0" err="1">
                <a:latin typeface="Poppins" pitchFamily="2" charset="77"/>
                <a:cs typeface="Poppins" pitchFamily="2" charset="77"/>
              </a:rPr>
              <a:t>facultate</a:t>
            </a:r>
            <a:r>
              <a:rPr lang="en-GB" sz="1400" dirty="0">
                <a:latin typeface="Poppins" pitchFamily="2" charset="77"/>
                <a:cs typeface="Poppins" pitchFamily="2" charset="77"/>
              </a:rPr>
              <a:t>, un </a:t>
            </a:r>
            <a:r>
              <a:rPr lang="en-GB" sz="1400" dirty="0" err="1">
                <a:latin typeface="Poppins" pitchFamily="2" charset="77"/>
                <a:cs typeface="Poppins" pitchFamily="2" charset="77"/>
              </a:rPr>
              <a:t>eveniment</a:t>
            </a:r>
            <a:r>
              <a:rPr lang="en-GB" sz="1400" dirty="0">
                <a:latin typeface="Poppins" pitchFamily="2" charset="77"/>
                <a:cs typeface="Poppins" pitchFamily="2" charset="77"/>
              </a:rPr>
              <a:t> important </a:t>
            </a:r>
            <a:r>
              <a:rPr lang="en-GB" sz="1400" dirty="0" err="1">
                <a:latin typeface="Poppins" pitchFamily="2" charset="77"/>
                <a:cs typeface="Poppins" pitchFamily="2" charset="77"/>
              </a:rPr>
              <a:t>sau</a:t>
            </a:r>
            <a:r>
              <a:rPr lang="en-GB" sz="1400" dirty="0">
                <a:latin typeface="Poppins" pitchFamily="2" charset="77"/>
                <a:cs typeface="Poppins" pitchFamily="2" charset="77"/>
              </a:rPr>
              <a:t> o </a:t>
            </a:r>
            <a:r>
              <a:rPr lang="en-GB" sz="1400" dirty="0" err="1">
                <a:latin typeface="Poppins" pitchFamily="2" charset="77"/>
                <a:cs typeface="Poppins" pitchFamily="2" charset="77"/>
              </a:rPr>
              <a:t>întâlnire</a:t>
            </a:r>
            <a:r>
              <a:rPr lang="en-GB" sz="1400" dirty="0">
                <a:latin typeface="Poppins" pitchFamily="2" charset="77"/>
                <a:cs typeface="Poppins" pitchFamily="2" charset="77"/>
              </a:rPr>
              <a:t> de </a:t>
            </a:r>
            <a:r>
              <a:rPr lang="en-GB" sz="1400" dirty="0" err="1">
                <a:latin typeface="Poppins" pitchFamily="2" charset="77"/>
                <a:cs typeface="Poppins" pitchFamily="2" charset="77"/>
              </a:rPr>
              <a:t>afaceri</a:t>
            </a:r>
            <a:r>
              <a:rPr lang="en-GB" sz="1400" dirty="0">
                <a:latin typeface="Poppins" pitchFamily="2" charset="77"/>
                <a:cs typeface="Poppins" pitchFamily="2" charset="77"/>
              </a:rPr>
              <a:t>, </a:t>
            </a:r>
            <a:r>
              <a:rPr lang="en-GB" sz="1400" dirty="0" err="1">
                <a:latin typeface="Poppins" pitchFamily="2" charset="77"/>
                <a:cs typeface="Poppins" pitchFamily="2" charset="77"/>
              </a:rPr>
              <a:t>echipa</a:t>
            </a:r>
            <a:r>
              <a:rPr lang="en-GB" sz="1400" dirty="0">
                <a:latin typeface="Poppins" pitchFamily="2" charset="77"/>
                <a:cs typeface="Poppins" pitchFamily="2" charset="77"/>
              </a:rPr>
              <a:t> </a:t>
            </a:r>
            <a:r>
              <a:rPr lang="en-GB" sz="1400" dirty="0" err="1">
                <a:latin typeface="Poppins" pitchFamily="2" charset="77"/>
                <a:cs typeface="Poppins" pitchFamily="2" charset="77"/>
              </a:rPr>
              <a:t>noastră</a:t>
            </a:r>
            <a:r>
              <a:rPr lang="en-GB" sz="1400" dirty="0">
                <a:latin typeface="Poppins" pitchFamily="2" charset="77"/>
                <a:cs typeface="Poppins" pitchFamily="2" charset="77"/>
              </a:rPr>
              <a:t> de </a:t>
            </a:r>
            <a:r>
              <a:rPr lang="en-GB" sz="1400" dirty="0" err="1">
                <a:latin typeface="Poppins" pitchFamily="2" charset="77"/>
                <a:cs typeface="Poppins" pitchFamily="2" charset="77"/>
              </a:rPr>
              <a:t>experți</a:t>
            </a:r>
            <a:r>
              <a:rPr lang="en-GB" sz="1400" dirty="0">
                <a:latin typeface="Poppins" pitchFamily="2" charset="77"/>
                <a:cs typeface="Poppins" pitchFamily="2" charset="77"/>
              </a:rPr>
              <a:t> </a:t>
            </a:r>
            <a:r>
              <a:rPr lang="en-GB" sz="1400" dirty="0" err="1">
                <a:latin typeface="Poppins" pitchFamily="2" charset="77"/>
                <a:cs typeface="Poppins" pitchFamily="2" charset="77"/>
              </a:rPr>
              <a:t>este</a:t>
            </a:r>
            <a:r>
              <a:rPr lang="en-GB" sz="1400" dirty="0">
                <a:latin typeface="Poppins" pitchFamily="2" charset="77"/>
                <a:cs typeface="Poppins" pitchFamily="2" charset="77"/>
              </a:rPr>
              <a:t> </a:t>
            </a:r>
            <a:r>
              <a:rPr lang="en-GB" sz="1400" dirty="0" err="1">
                <a:latin typeface="Poppins" pitchFamily="2" charset="77"/>
                <a:cs typeface="Poppins" pitchFamily="2" charset="77"/>
              </a:rPr>
              <a:t>aici</a:t>
            </a:r>
            <a:r>
              <a:rPr lang="en-GB" sz="1400" dirty="0">
                <a:latin typeface="Poppins" pitchFamily="2" charset="77"/>
                <a:cs typeface="Poppins" pitchFamily="2" charset="77"/>
              </a:rPr>
              <a:t> </a:t>
            </a:r>
            <a:r>
              <a:rPr lang="en-GB" sz="1400" dirty="0" err="1">
                <a:latin typeface="Poppins" pitchFamily="2" charset="77"/>
                <a:cs typeface="Poppins" pitchFamily="2" charset="77"/>
              </a:rPr>
              <a:t>pentru</a:t>
            </a:r>
            <a:r>
              <a:rPr lang="en-GB" sz="1400" dirty="0">
                <a:latin typeface="Poppins" pitchFamily="2" charset="77"/>
                <a:cs typeface="Poppins" pitchFamily="2" charset="77"/>
              </a:rPr>
              <a:t> a </a:t>
            </a:r>
            <a:r>
              <a:rPr lang="en-GB" sz="1400" dirty="0" err="1">
                <a:latin typeface="Poppins" pitchFamily="2" charset="77"/>
                <a:cs typeface="Poppins" pitchFamily="2" charset="77"/>
              </a:rPr>
              <a:t>te</a:t>
            </a:r>
            <a:r>
              <a:rPr lang="en-GB" sz="1400" dirty="0">
                <a:latin typeface="Poppins" pitchFamily="2" charset="77"/>
                <a:cs typeface="Poppins" pitchFamily="2" charset="77"/>
              </a:rPr>
              <a:t> </a:t>
            </a:r>
            <a:r>
              <a:rPr lang="en-GB" sz="1400" dirty="0" err="1">
                <a:latin typeface="Poppins" pitchFamily="2" charset="77"/>
                <a:cs typeface="Poppins" pitchFamily="2" charset="77"/>
              </a:rPr>
              <a:t>asista</a:t>
            </a:r>
            <a:r>
              <a:rPr lang="en-GB" sz="1400" dirty="0">
                <a:latin typeface="Poppins" pitchFamily="2" charset="77"/>
                <a:cs typeface="Poppins" pitchFamily="2" charset="77"/>
              </a:rPr>
              <a:t>.</a:t>
            </a:r>
          </a:p>
          <a:p>
            <a:r>
              <a:rPr lang="en-GB" sz="1400" dirty="0" err="1">
                <a:latin typeface="Poppins" pitchFamily="2" charset="77"/>
                <a:cs typeface="Poppins" pitchFamily="2" charset="77"/>
              </a:rPr>
              <a:t>Vizitează</a:t>
            </a:r>
            <a:r>
              <a:rPr lang="en-GB" sz="1400" dirty="0">
                <a:latin typeface="Poppins" pitchFamily="2" charset="77"/>
                <a:cs typeface="Poppins" pitchFamily="2" charset="77"/>
              </a:rPr>
              <a:t> </a:t>
            </a:r>
            <a:r>
              <a:rPr lang="en-GB" sz="1400" dirty="0">
                <a:latin typeface="Poppins" pitchFamily="2" charset="77"/>
                <a:cs typeface="Poppins" pitchFamily="2" charset="77"/>
                <a:hlinkClick r:id="rId2"/>
              </a:rPr>
              <a:t>licenta4me.ro</a:t>
            </a:r>
            <a:r>
              <a:rPr lang="en-GB" sz="1400" dirty="0">
                <a:latin typeface="Poppins" pitchFamily="2" charset="77"/>
                <a:cs typeface="Poppins" pitchFamily="2" charset="77"/>
              </a:rPr>
              <a:t> </a:t>
            </a:r>
            <a:r>
              <a:rPr lang="en-GB" sz="1400" dirty="0" err="1">
                <a:latin typeface="Poppins" pitchFamily="2" charset="77"/>
                <a:cs typeface="Poppins" pitchFamily="2" charset="77"/>
              </a:rPr>
              <a:t>pentru</a:t>
            </a:r>
            <a:r>
              <a:rPr lang="en-GB" sz="1400" dirty="0">
                <a:latin typeface="Poppins" pitchFamily="2" charset="77"/>
                <a:cs typeface="Poppins" pitchFamily="2" charset="77"/>
              </a:rPr>
              <a:t> </a:t>
            </a:r>
            <a:r>
              <a:rPr lang="en-GB" sz="1400" dirty="0" err="1">
                <a:latin typeface="Poppins" pitchFamily="2" charset="77"/>
                <a:cs typeface="Poppins" pitchFamily="2" charset="77"/>
              </a:rPr>
              <a:t>mai</a:t>
            </a:r>
            <a:r>
              <a:rPr lang="en-GB" sz="1400" dirty="0">
                <a:latin typeface="Poppins" pitchFamily="2" charset="77"/>
                <a:cs typeface="Poppins" pitchFamily="2" charset="77"/>
              </a:rPr>
              <a:t> </a:t>
            </a:r>
            <a:r>
              <a:rPr lang="en-GB" sz="1400" dirty="0" err="1">
                <a:latin typeface="Poppins" pitchFamily="2" charset="77"/>
                <a:cs typeface="Poppins" pitchFamily="2" charset="77"/>
              </a:rPr>
              <a:t>multe</a:t>
            </a:r>
            <a:r>
              <a:rPr lang="en-GB" sz="1400" dirty="0">
                <a:latin typeface="Poppins" pitchFamily="2" charset="77"/>
                <a:cs typeface="Poppins" pitchFamily="2" charset="77"/>
              </a:rPr>
              <a:t> </a:t>
            </a:r>
            <a:r>
              <a:rPr lang="en-GB" sz="1400" dirty="0" err="1">
                <a:latin typeface="Poppins" pitchFamily="2" charset="77"/>
                <a:cs typeface="Poppins" pitchFamily="2" charset="77"/>
              </a:rPr>
              <a:t>detalii</a:t>
            </a:r>
            <a:r>
              <a:rPr lang="en-GB" sz="1400" dirty="0">
                <a:latin typeface="Poppins" pitchFamily="2" charset="77"/>
                <a:cs typeface="Poppins" pitchFamily="2" charset="77"/>
              </a:rPr>
              <a:t> legate de </a:t>
            </a:r>
            <a:r>
              <a:rPr lang="en-GB" sz="1400" dirty="0" err="1">
                <a:latin typeface="Poppins" pitchFamily="2" charset="77"/>
                <a:cs typeface="Poppins" pitchFamily="2" charset="77"/>
              </a:rPr>
              <a:t>prețuri</a:t>
            </a:r>
            <a:r>
              <a:rPr lang="en-GB" sz="1400" dirty="0">
                <a:latin typeface="Poppins" pitchFamily="2" charset="77"/>
                <a:cs typeface="Poppins" pitchFamily="2" charset="77"/>
              </a:rPr>
              <a:t> </a:t>
            </a:r>
            <a:r>
              <a:rPr lang="en-GB" sz="1400" dirty="0" err="1">
                <a:latin typeface="Poppins" pitchFamily="2" charset="77"/>
                <a:cs typeface="Poppins" pitchFamily="2" charset="77"/>
              </a:rPr>
              <a:t>și</a:t>
            </a:r>
            <a:r>
              <a:rPr lang="en-GB" sz="1400" dirty="0">
                <a:latin typeface="Poppins" pitchFamily="2" charset="77"/>
                <a:cs typeface="Poppins" pitchFamily="2" charset="77"/>
              </a:rPr>
              <a:t> </a:t>
            </a:r>
            <a:r>
              <a:rPr lang="en-GB" sz="1400" dirty="0" err="1">
                <a:latin typeface="Poppins" pitchFamily="2" charset="77"/>
                <a:cs typeface="Poppins" pitchFamily="2" charset="77"/>
              </a:rPr>
              <a:t>opțiunile</a:t>
            </a:r>
            <a:r>
              <a:rPr lang="en-GB" sz="1400" dirty="0">
                <a:latin typeface="Poppins" pitchFamily="2" charset="77"/>
                <a:cs typeface="Poppins" pitchFamily="2" charset="77"/>
              </a:rPr>
              <a:t> </a:t>
            </a:r>
            <a:r>
              <a:rPr lang="en-GB" sz="1400" dirty="0" err="1">
                <a:latin typeface="Poppins" pitchFamily="2" charset="77"/>
                <a:cs typeface="Poppins" pitchFamily="2" charset="77"/>
              </a:rPr>
              <a:t>disponibile</a:t>
            </a:r>
            <a:r>
              <a:rPr lang="en-GB" sz="1400" dirty="0">
                <a:latin typeface="Poppins" pitchFamily="2" charset="77"/>
                <a:cs typeface="Poppins" pitchFamily="2" charset="77"/>
              </a:rPr>
              <a:t>. </a:t>
            </a:r>
            <a:r>
              <a:rPr lang="en-GB" sz="1400" dirty="0" err="1">
                <a:latin typeface="Poppins" pitchFamily="2" charset="77"/>
                <a:cs typeface="Poppins" pitchFamily="2" charset="77"/>
              </a:rPr>
              <a:t>Alege</a:t>
            </a:r>
            <a:r>
              <a:rPr lang="en-GB" sz="1400" dirty="0">
                <a:latin typeface="Poppins" pitchFamily="2" charset="77"/>
                <a:cs typeface="Poppins" pitchFamily="2" charset="77"/>
              </a:rPr>
              <a:t> </a:t>
            </a:r>
            <a:r>
              <a:rPr lang="en-GB" sz="1400" dirty="0" err="1">
                <a:latin typeface="Poppins" pitchFamily="2" charset="77"/>
                <a:cs typeface="Poppins" pitchFamily="2" charset="77"/>
              </a:rPr>
              <a:t>profesionalismul</a:t>
            </a:r>
            <a:r>
              <a:rPr lang="en-GB" sz="1400" dirty="0">
                <a:latin typeface="Poppins" pitchFamily="2" charset="77"/>
                <a:cs typeface="Poppins" pitchFamily="2" charset="77"/>
              </a:rPr>
              <a:t> </a:t>
            </a:r>
            <a:r>
              <a:rPr lang="en-GB" sz="1400" dirty="0" err="1">
                <a:latin typeface="Poppins" pitchFamily="2" charset="77"/>
                <a:cs typeface="Poppins" pitchFamily="2" charset="77"/>
              </a:rPr>
              <a:t>și</a:t>
            </a:r>
            <a:r>
              <a:rPr lang="en-GB" sz="1400" dirty="0">
                <a:latin typeface="Poppins" pitchFamily="2" charset="77"/>
                <a:cs typeface="Poppins" pitchFamily="2" charset="77"/>
              </a:rPr>
              <a:t> </a:t>
            </a:r>
            <a:r>
              <a:rPr lang="en-GB" sz="1400" dirty="0" err="1">
                <a:latin typeface="Poppins" pitchFamily="2" charset="77"/>
                <a:cs typeface="Poppins" pitchFamily="2" charset="77"/>
              </a:rPr>
              <a:t>calitatea</a:t>
            </a:r>
            <a:r>
              <a:rPr lang="en-GB" sz="1400" dirty="0">
                <a:latin typeface="Poppins" pitchFamily="2" charset="77"/>
                <a:cs typeface="Poppins" pitchFamily="2" charset="77"/>
              </a:rPr>
              <a:t> </a:t>
            </a:r>
            <a:r>
              <a:rPr lang="en-GB" sz="1400" dirty="0" err="1">
                <a:latin typeface="Poppins" pitchFamily="2" charset="77"/>
                <a:cs typeface="Poppins" pitchFamily="2" charset="77"/>
              </a:rPr>
              <a:t>serviciilor</a:t>
            </a:r>
            <a:r>
              <a:rPr lang="en-GB" sz="1400" dirty="0">
                <a:latin typeface="Poppins" pitchFamily="2" charset="77"/>
                <a:cs typeface="Poppins" pitchFamily="2" charset="77"/>
              </a:rPr>
              <a:t> </a:t>
            </a:r>
            <a:r>
              <a:rPr lang="en-GB" sz="1400" dirty="0" err="1">
                <a:latin typeface="Poppins" pitchFamily="2" charset="77"/>
                <a:cs typeface="Poppins" pitchFamily="2" charset="77"/>
              </a:rPr>
              <a:t>noastre</a:t>
            </a:r>
            <a:r>
              <a:rPr lang="en-GB" sz="1400" dirty="0">
                <a:latin typeface="Poppins" pitchFamily="2" charset="77"/>
                <a:cs typeface="Poppins" pitchFamily="2" charset="77"/>
              </a:rPr>
              <a:t> </a:t>
            </a:r>
            <a:r>
              <a:rPr lang="en-GB" sz="1400" dirty="0" err="1">
                <a:latin typeface="Poppins" pitchFamily="2" charset="77"/>
                <a:cs typeface="Poppins" pitchFamily="2" charset="77"/>
              </a:rPr>
              <a:t>pentru</a:t>
            </a:r>
            <a:r>
              <a:rPr lang="en-GB" sz="1400" dirty="0">
                <a:latin typeface="Poppins" pitchFamily="2" charset="77"/>
                <a:cs typeface="Poppins" pitchFamily="2" charset="77"/>
              </a:rPr>
              <a:t> a face o </a:t>
            </a:r>
            <a:r>
              <a:rPr lang="en-GB" sz="1400" dirty="0" err="1">
                <a:latin typeface="Poppins" pitchFamily="2" charset="77"/>
                <a:cs typeface="Poppins" pitchFamily="2" charset="77"/>
              </a:rPr>
              <a:t>impresie</a:t>
            </a:r>
            <a:r>
              <a:rPr lang="en-GB" sz="1400" dirty="0">
                <a:latin typeface="Poppins" pitchFamily="2" charset="77"/>
                <a:cs typeface="Poppins" pitchFamily="2" charset="77"/>
              </a:rPr>
              <a:t> </a:t>
            </a:r>
            <a:r>
              <a:rPr lang="en-GB" sz="1400" dirty="0" err="1">
                <a:latin typeface="Poppins" pitchFamily="2" charset="77"/>
                <a:cs typeface="Poppins" pitchFamily="2" charset="77"/>
              </a:rPr>
              <a:t>memorabilă</a:t>
            </a:r>
            <a:r>
              <a:rPr lang="en-GB" sz="1400" dirty="0">
                <a:latin typeface="Poppins" pitchFamily="2" charset="77"/>
                <a:cs typeface="Poppins" pitchFamily="2" charset="77"/>
              </a:rPr>
              <a:t>!</a:t>
            </a:r>
          </a:p>
        </p:txBody>
      </p:sp>
      <p:pic>
        <p:nvPicPr>
          <p:cNvPr id="8" name="Picture Placeholder 7" descr="A person sitting at a computer&#10;&#10;Description automatically generated">
            <a:extLst>
              <a:ext uri="{FF2B5EF4-FFF2-40B4-BE49-F238E27FC236}">
                <a16:creationId xmlns:a16="http://schemas.microsoft.com/office/drawing/2014/main" id="{81545C30-B76D-AC47-9E37-FA56E9A7482F}"/>
              </a:ext>
            </a:extLst>
          </p:cNvPr>
          <p:cNvPicPr>
            <a:picLocks noGrp="1" noChangeAspect="1"/>
          </p:cNvPicPr>
          <p:nvPr>
            <p:ph type="pic" sz="quarter" idx="10"/>
          </p:nvPr>
        </p:nvPicPr>
        <p:blipFill>
          <a:blip r:embed="rId3"/>
          <a:srcRect t="10150" b="10150"/>
          <a:stretch>
            <a:fillRect/>
          </a:stretch>
        </p:blipFill>
        <p:spPr/>
      </p:pic>
    </p:spTree>
    <p:extLst>
      <p:ext uri="{BB962C8B-B14F-4D97-AF65-F5344CB8AC3E}">
        <p14:creationId xmlns:p14="http://schemas.microsoft.com/office/powerpoint/2010/main" val="15073784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87126-C36B-3040-9536-C93F1D8B77D5}"/>
              </a:ext>
            </a:extLst>
          </p:cNvPr>
          <p:cNvSpPr txBox="1"/>
          <p:nvPr/>
        </p:nvSpPr>
        <p:spPr>
          <a:xfrm>
            <a:off x="2242426" y="5335633"/>
            <a:ext cx="1525006" cy="325089"/>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works and support</a:t>
            </a:r>
            <a:endParaRPr lang="ru-RU" sz="1100" dirty="0">
              <a:cs typeface="Poppins" panose="02000000000000000000" pitchFamily="2" charset="0"/>
            </a:endParaRPr>
          </a:p>
        </p:txBody>
      </p:sp>
      <p:sp>
        <p:nvSpPr>
          <p:cNvPr id="7" name="TextBox 6">
            <a:extLst>
              <a:ext uri="{FF2B5EF4-FFF2-40B4-BE49-F238E27FC236}">
                <a16:creationId xmlns:a16="http://schemas.microsoft.com/office/drawing/2014/main" id="{0D27B229-DF5C-514E-A34B-6562D7A62560}"/>
              </a:ext>
            </a:extLst>
          </p:cNvPr>
          <p:cNvSpPr txBox="1"/>
          <p:nvPr/>
        </p:nvSpPr>
        <p:spPr>
          <a:xfrm>
            <a:off x="2393848" y="4608850"/>
            <a:ext cx="1222163" cy="769441"/>
          </a:xfrm>
          <a:prstGeom prst="rect">
            <a:avLst/>
          </a:prstGeom>
          <a:noFill/>
        </p:spPr>
        <p:txBody>
          <a:bodyPr wrap="square" rtlCol="0">
            <a:spAutoFit/>
          </a:bodyPr>
          <a:lstStyle/>
          <a:p>
            <a:pPr algn="ctr">
              <a:lnSpc>
                <a:spcPct val="150000"/>
              </a:lnSpc>
            </a:pPr>
            <a:r>
              <a:rPr lang="ru-RU" sz="1200" dirty="0">
                <a:cs typeface="Poppins Light" panose="02000000000000000000" pitchFamily="2" charset="0"/>
              </a:rPr>
              <a:t> </a:t>
            </a:r>
            <a:r>
              <a:rPr lang="en-US" sz="3200" dirty="0">
                <a:latin typeface="Poppins Medium" panose="02000000000000000000" pitchFamily="2" charset="0"/>
                <a:cs typeface="Poppins Medium" panose="02000000000000000000" pitchFamily="2" charset="0"/>
              </a:rPr>
              <a:t>24/7</a:t>
            </a:r>
            <a:endParaRPr lang="ru-RU" sz="3200" dirty="0">
              <a:cs typeface="Poppins Medium" panose="02000000000000000000" pitchFamily="2" charset="0"/>
            </a:endParaRPr>
          </a:p>
        </p:txBody>
      </p:sp>
      <p:sp>
        <p:nvSpPr>
          <p:cNvPr id="8" name="Прямоугольник 7">
            <a:extLst>
              <a:ext uri="{FF2B5EF4-FFF2-40B4-BE49-F238E27FC236}">
                <a16:creationId xmlns:a16="http://schemas.microsoft.com/office/drawing/2014/main" id="{C32501E9-F2B7-D84F-A665-4DBE4BB9813F}"/>
              </a:ext>
            </a:extLst>
          </p:cNvPr>
          <p:cNvSpPr/>
          <p:nvPr/>
        </p:nvSpPr>
        <p:spPr>
          <a:xfrm>
            <a:off x="2733061" y="4106078"/>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9" name="TextBox 8">
            <a:extLst>
              <a:ext uri="{FF2B5EF4-FFF2-40B4-BE49-F238E27FC236}">
                <a16:creationId xmlns:a16="http://schemas.microsoft.com/office/drawing/2014/main" id="{480A9D76-8FA8-AE40-92C2-8DD49A43340B}"/>
              </a:ext>
            </a:extLst>
          </p:cNvPr>
          <p:cNvSpPr txBox="1"/>
          <p:nvPr/>
        </p:nvSpPr>
        <p:spPr>
          <a:xfrm>
            <a:off x="5651814" y="5335632"/>
            <a:ext cx="888369" cy="325089"/>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projects</a:t>
            </a:r>
            <a:endParaRPr lang="ru-RU" sz="1100" dirty="0">
              <a:cs typeface="Poppins" panose="02000000000000000000" pitchFamily="2" charset="0"/>
            </a:endParaRPr>
          </a:p>
        </p:txBody>
      </p:sp>
      <p:sp>
        <p:nvSpPr>
          <p:cNvPr id="10" name="TextBox 9">
            <a:extLst>
              <a:ext uri="{FF2B5EF4-FFF2-40B4-BE49-F238E27FC236}">
                <a16:creationId xmlns:a16="http://schemas.microsoft.com/office/drawing/2014/main" id="{BB3F40A3-16D6-BC44-8CE2-D7416F040081}"/>
              </a:ext>
            </a:extLst>
          </p:cNvPr>
          <p:cNvSpPr txBox="1"/>
          <p:nvPr/>
        </p:nvSpPr>
        <p:spPr>
          <a:xfrm>
            <a:off x="5584814" y="4608850"/>
            <a:ext cx="1028050" cy="769441"/>
          </a:xfrm>
          <a:prstGeom prst="rect">
            <a:avLst/>
          </a:prstGeom>
          <a:noFill/>
        </p:spPr>
        <p:txBody>
          <a:bodyPr wrap="square" rtlCol="0">
            <a:spAutoFit/>
          </a:bodyPr>
          <a:lstStyle/>
          <a:p>
            <a:pPr algn="ctr">
              <a:lnSpc>
                <a:spcPct val="150000"/>
              </a:lnSpc>
            </a:pPr>
            <a:r>
              <a:rPr lang="ru-RU" sz="1200" dirty="0">
                <a:cs typeface="Poppins Light" panose="02000000000000000000" pitchFamily="2" charset="0"/>
              </a:rPr>
              <a:t> </a:t>
            </a:r>
            <a:r>
              <a:rPr lang="en-US" sz="3200" dirty="0">
                <a:latin typeface="Poppins Medium" panose="02000000000000000000" pitchFamily="2" charset="0"/>
                <a:cs typeface="Poppins Medium" panose="02000000000000000000" pitchFamily="2" charset="0"/>
              </a:rPr>
              <a:t>5k</a:t>
            </a:r>
            <a:endParaRPr lang="ru-RU" sz="3200" dirty="0">
              <a:cs typeface="Poppins Medium" panose="02000000000000000000" pitchFamily="2" charset="0"/>
            </a:endParaRPr>
          </a:p>
        </p:txBody>
      </p:sp>
      <p:sp>
        <p:nvSpPr>
          <p:cNvPr id="11" name="TextBox 10">
            <a:extLst>
              <a:ext uri="{FF2B5EF4-FFF2-40B4-BE49-F238E27FC236}">
                <a16:creationId xmlns:a16="http://schemas.microsoft.com/office/drawing/2014/main" id="{E4D56140-3EEB-C94D-8D26-3B0972DE2FB3}"/>
              </a:ext>
            </a:extLst>
          </p:cNvPr>
          <p:cNvSpPr txBox="1"/>
          <p:nvPr/>
        </p:nvSpPr>
        <p:spPr>
          <a:xfrm>
            <a:off x="8424565" y="5335631"/>
            <a:ext cx="1525006" cy="325089"/>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results our works</a:t>
            </a:r>
            <a:endParaRPr lang="ru-RU" sz="1100" dirty="0">
              <a:cs typeface="Poppins" panose="02000000000000000000" pitchFamily="2" charset="0"/>
            </a:endParaRPr>
          </a:p>
        </p:txBody>
      </p:sp>
      <p:sp>
        <p:nvSpPr>
          <p:cNvPr id="12" name="TextBox 11">
            <a:extLst>
              <a:ext uri="{FF2B5EF4-FFF2-40B4-BE49-F238E27FC236}">
                <a16:creationId xmlns:a16="http://schemas.microsoft.com/office/drawing/2014/main" id="{01B795F6-7F97-E248-A3ED-E85908BF6F29}"/>
              </a:ext>
            </a:extLst>
          </p:cNvPr>
          <p:cNvSpPr txBox="1"/>
          <p:nvPr/>
        </p:nvSpPr>
        <p:spPr>
          <a:xfrm>
            <a:off x="8544357" y="4608850"/>
            <a:ext cx="1285424" cy="769441"/>
          </a:xfrm>
          <a:prstGeom prst="rect">
            <a:avLst/>
          </a:prstGeom>
          <a:noFill/>
        </p:spPr>
        <p:txBody>
          <a:bodyPr wrap="square" rtlCol="0">
            <a:spAutoFit/>
          </a:bodyPr>
          <a:lstStyle/>
          <a:p>
            <a:pPr algn="ctr">
              <a:lnSpc>
                <a:spcPct val="150000"/>
              </a:lnSpc>
            </a:pPr>
            <a:r>
              <a:rPr lang="ru-RU" sz="1200" dirty="0">
                <a:cs typeface="Poppins Light" panose="02000000000000000000" pitchFamily="2" charset="0"/>
              </a:rPr>
              <a:t> </a:t>
            </a:r>
            <a:r>
              <a:rPr lang="en-US" sz="3200" dirty="0">
                <a:latin typeface="Poppins Medium" panose="02000000000000000000" pitchFamily="2" charset="0"/>
                <a:cs typeface="Poppins Medium" panose="02000000000000000000" pitchFamily="2" charset="0"/>
              </a:rPr>
              <a:t>90%</a:t>
            </a:r>
            <a:endParaRPr lang="ru-RU" sz="3200" dirty="0">
              <a:cs typeface="Poppins Medium" panose="02000000000000000000" pitchFamily="2" charset="0"/>
            </a:endParaRPr>
          </a:p>
        </p:txBody>
      </p:sp>
      <p:sp>
        <p:nvSpPr>
          <p:cNvPr id="13" name="Прямоугольник 12">
            <a:extLst>
              <a:ext uri="{FF2B5EF4-FFF2-40B4-BE49-F238E27FC236}">
                <a16:creationId xmlns:a16="http://schemas.microsoft.com/office/drawing/2014/main" id="{E360D598-F1C3-0A44-8AC5-6576270B25C8}"/>
              </a:ext>
            </a:extLst>
          </p:cNvPr>
          <p:cNvSpPr/>
          <p:nvPr/>
        </p:nvSpPr>
        <p:spPr>
          <a:xfrm>
            <a:off x="5824130" y="4106077"/>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14" name="Прямоугольник 13">
            <a:extLst>
              <a:ext uri="{FF2B5EF4-FFF2-40B4-BE49-F238E27FC236}">
                <a16:creationId xmlns:a16="http://schemas.microsoft.com/office/drawing/2014/main" id="{179919A1-9FE3-E54E-B26D-42AA41761631}"/>
              </a:ext>
            </a:extLst>
          </p:cNvPr>
          <p:cNvSpPr/>
          <p:nvPr/>
        </p:nvSpPr>
        <p:spPr>
          <a:xfrm>
            <a:off x="8940847" y="4106077"/>
            <a:ext cx="492444"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37" name="TextBox 36">
            <a:extLst>
              <a:ext uri="{FF2B5EF4-FFF2-40B4-BE49-F238E27FC236}">
                <a16:creationId xmlns:a16="http://schemas.microsoft.com/office/drawing/2014/main" id="{31E96203-BEFB-C245-B90B-714669A2F40E}"/>
              </a:ext>
            </a:extLst>
          </p:cNvPr>
          <p:cNvSpPr txBox="1"/>
          <p:nvPr/>
        </p:nvSpPr>
        <p:spPr>
          <a:xfrm>
            <a:off x="4846478" y="666922"/>
            <a:ext cx="2499043" cy="830997"/>
          </a:xfrm>
          <a:prstGeom prst="rect">
            <a:avLst/>
          </a:prstGeom>
          <a:noFill/>
        </p:spPr>
        <p:txBody>
          <a:bodyPr wrap="square" rtlCol="0">
            <a:spAutoFit/>
          </a:bodyPr>
          <a:lstStyle/>
          <a:p>
            <a:pPr algn="ctr"/>
            <a:r>
              <a:rPr lang="en-US" sz="2400" dirty="0">
                <a:latin typeface="Poppins Light" panose="02000000000000000000" pitchFamily="2" charset="0"/>
                <a:cs typeface="Poppins Light" panose="02000000000000000000" pitchFamily="2" charset="0"/>
              </a:rPr>
              <a:t>achievements polarity</a:t>
            </a:r>
            <a:endParaRPr lang="ru-RU" sz="2400" dirty="0">
              <a:cs typeface="Poppins Light" panose="02000000000000000000" pitchFamily="2" charset="0"/>
            </a:endParaRPr>
          </a:p>
        </p:txBody>
      </p:sp>
      <p:sp>
        <p:nvSpPr>
          <p:cNvPr id="3" name="Рисунок 2">
            <a:extLst>
              <a:ext uri="{FF2B5EF4-FFF2-40B4-BE49-F238E27FC236}">
                <a16:creationId xmlns:a16="http://schemas.microsoft.com/office/drawing/2014/main" id="{A2136C88-7E10-FE41-9BE5-61EF98CE72CA}"/>
              </a:ext>
            </a:extLst>
          </p:cNvPr>
          <p:cNvSpPr>
            <a:spLocks noGrp="1"/>
          </p:cNvSpPr>
          <p:nvPr>
            <p:ph type="pic" sz="quarter" idx="11"/>
          </p:nvPr>
        </p:nvSpPr>
        <p:spPr>
          <a:solidFill>
            <a:schemeClr val="tx2">
              <a:lumMod val="20000"/>
              <a:lumOff val="80000"/>
            </a:schemeClr>
          </a:solidFill>
        </p:spPr>
        <p:txBody>
          <a:bodyPr/>
          <a:lstStyle/>
          <a:p>
            <a:endParaRPr lang="en-RO"/>
          </a:p>
        </p:txBody>
      </p:sp>
      <p:sp>
        <p:nvSpPr>
          <p:cNvPr id="5" name="Рисунок 4">
            <a:extLst>
              <a:ext uri="{FF2B5EF4-FFF2-40B4-BE49-F238E27FC236}">
                <a16:creationId xmlns:a16="http://schemas.microsoft.com/office/drawing/2014/main" id="{C53A0BDF-5E6D-8C4B-809E-ED8552685F96}"/>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16" name="Рисунок 15">
            <a:extLst>
              <a:ext uri="{FF2B5EF4-FFF2-40B4-BE49-F238E27FC236}">
                <a16:creationId xmlns:a16="http://schemas.microsoft.com/office/drawing/2014/main" id="{24963235-3F08-F944-8C62-ED45AEE72272}"/>
              </a:ext>
            </a:extLst>
          </p:cNvPr>
          <p:cNvSpPr>
            <a:spLocks noGrp="1"/>
          </p:cNvSpPr>
          <p:nvPr>
            <p:ph type="pic" sz="quarter" idx="12"/>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13350226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687358B2-B4C1-7440-B903-83E500F6869B}"/>
              </a:ext>
            </a:extLst>
          </p:cNvPr>
          <p:cNvSpPr>
            <a:spLocks noGrp="1"/>
          </p:cNvSpPr>
          <p:nvPr>
            <p:ph type="pic" sz="quarter" idx="10"/>
          </p:nvPr>
        </p:nvSpPr>
        <p:spPr/>
        <p:txBody>
          <a:bodyPr/>
          <a:lstStyle/>
          <a:p>
            <a:endParaRPr lang="en-RO"/>
          </a:p>
        </p:txBody>
      </p:sp>
      <p:sp>
        <p:nvSpPr>
          <p:cNvPr id="14" name="TextBox 13">
            <a:extLst>
              <a:ext uri="{FF2B5EF4-FFF2-40B4-BE49-F238E27FC236}">
                <a16:creationId xmlns:a16="http://schemas.microsoft.com/office/drawing/2014/main" id="{23A7F60A-15AF-4B48-8F73-3FAACCB9DBF0}"/>
              </a:ext>
            </a:extLst>
          </p:cNvPr>
          <p:cNvSpPr txBox="1"/>
          <p:nvPr/>
        </p:nvSpPr>
        <p:spPr>
          <a:xfrm>
            <a:off x="6391872" y="2088248"/>
            <a:ext cx="2146855" cy="1340752"/>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will be glad to pain who, rejects will encounter.</a:t>
            </a:r>
            <a:endParaRPr lang="ru-RU" sz="1100" dirty="0">
              <a:cs typeface="Poppins" panose="02000000000000000000" pitchFamily="2" charset="0"/>
            </a:endParaRPr>
          </a:p>
        </p:txBody>
      </p:sp>
      <p:sp>
        <p:nvSpPr>
          <p:cNvPr id="15" name="TextBox 14">
            <a:extLst>
              <a:ext uri="{FF2B5EF4-FFF2-40B4-BE49-F238E27FC236}">
                <a16:creationId xmlns:a16="http://schemas.microsoft.com/office/drawing/2014/main" id="{D4A56752-EDF5-0A40-9275-305B26DAEC15}"/>
              </a:ext>
            </a:extLst>
          </p:cNvPr>
          <p:cNvSpPr txBox="1"/>
          <p:nvPr/>
        </p:nvSpPr>
        <p:spPr>
          <a:xfrm>
            <a:off x="6391871" y="1629406"/>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Time management</a:t>
            </a:r>
            <a:endParaRPr lang="ru-RU" sz="1200" dirty="0">
              <a:cs typeface="Poppins" panose="02000000000000000000" pitchFamily="2" charset="0"/>
            </a:endParaRPr>
          </a:p>
        </p:txBody>
      </p:sp>
      <p:sp>
        <p:nvSpPr>
          <p:cNvPr id="16" name="Прямоугольник 15">
            <a:extLst>
              <a:ext uri="{FF2B5EF4-FFF2-40B4-BE49-F238E27FC236}">
                <a16:creationId xmlns:a16="http://schemas.microsoft.com/office/drawing/2014/main" id="{103C0D3A-627A-9E4B-8DCD-9AD743DFF364}"/>
              </a:ext>
            </a:extLst>
          </p:cNvPr>
          <p:cNvSpPr/>
          <p:nvPr/>
        </p:nvSpPr>
        <p:spPr>
          <a:xfrm>
            <a:off x="6391872" y="970643"/>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17" name="TextBox 16">
            <a:extLst>
              <a:ext uri="{FF2B5EF4-FFF2-40B4-BE49-F238E27FC236}">
                <a16:creationId xmlns:a16="http://schemas.microsoft.com/office/drawing/2014/main" id="{17778A31-714C-374F-8F2F-DB3072912476}"/>
              </a:ext>
            </a:extLst>
          </p:cNvPr>
          <p:cNvSpPr txBox="1"/>
          <p:nvPr/>
        </p:nvSpPr>
        <p:spPr>
          <a:xfrm>
            <a:off x="9154362" y="2088248"/>
            <a:ext cx="2146857" cy="1340752"/>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exited from are chooses idea are super great explain. Builder people enjoy pain who, rejects will encounter.</a:t>
            </a:r>
            <a:endParaRPr lang="ru-RU" sz="1100" dirty="0">
              <a:cs typeface="Poppins" panose="02000000000000000000" pitchFamily="2" charset="0"/>
            </a:endParaRPr>
          </a:p>
        </p:txBody>
      </p:sp>
      <p:sp>
        <p:nvSpPr>
          <p:cNvPr id="18" name="TextBox 17">
            <a:extLst>
              <a:ext uri="{FF2B5EF4-FFF2-40B4-BE49-F238E27FC236}">
                <a16:creationId xmlns:a16="http://schemas.microsoft.com/office/drawing/2014/main" id="{11A3A550-8CCE-8B47-AF15-E3AEF56E011C}"/>
              </a:ext>
            </a:extLst>
          </p:cNvPr>
          <p:cNvSpPr txBox="1"/>
          <p:nvPr/>
        </p:nvSpPr>
        <p:spPr>
          <a:xfrm>
            <a:off x="9154363" y="1629406"/>
            <a:ext cx="1769074"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a:t>
            </a:r>
            <a:endParaRPr lang="ru-RU" sz="1200" dirty="0">
              <a:cs typeface="Poppins" panose="02000000000000000000" pitchFamily="2" charset="0"/>
            </a:endParaRPr>
          </a:p>
        </p:txBody>
      </p:sp>
      <p:sp>
        <p:nvSpPr>
          <p:cNvPr id="19" name="Прямоугольник 18">
            <a:extLst>
              <a:ext uri="{FF2B5EF4-FFF2-40B4-BE49-F238E27FC236}">
                <a16:creationId xmlns:a16="http://schemas.microsoft.com/office/drawing/2014/main" id="{52F5EF9A-F351-2041-9217-86EC1CCF93E1}"/>
              </a:ext>
            </a:extLst>
          </p:cNvPr>
          <p:cNvSpPr/>
          <p:nvPr/>
        </p:nvSpPr>
        <p:spPr>
          <a:xfrm>
            <a:off x="9154367" y="970642"/>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20" name="Прямоугольник 19">
            <a:extLst>
              <a:ext uri="{FF2B5EF4-FFF2-40B4-BE49-F238E27FC236}">
                <a16:creationId xmlns:a16="http://schemas.microsoft.com/office/drawing/2014/main" id="{074829E2-7931-B143-8A7E-BCD1BC68ED64}"/>
              </a:ext>
            </a:extLst>
          </p:cNvPr>
          <p:cNvSpPr/>
          <p:nvPr/>
        </p:nvSpPr>
        <p:spPr>
          <a:xfrm>
            <a:off x="858157" y="970643"/>
            <a:ext cx="4918074" cy="4916714"/>
          </a:xfrm>
          <a:prstGeom prst="rect">
            <a:avLst/>
          </a:prstGeom>
          <a:solidFill>
            <a:schemeClr val="bg2">
              <a:lumMod val="1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Треугольник 20">
            <a:extLst>
              <a:ext uri="{FF2B5EF4-FFF2-40B4-BE49-F238E27FC236}">
                <a16:creationId xmlns:a16="http://schemas.microsoft.com/office/drawing/2014/main" id="{29CF9221-5A37-1047-88BB-16AF5F1D227E}"/>
              </a:ext>
            </a:extLst>
          </p:cNvPr>
          <p:cNvSpPr/>
          <p:nvPr/>
        </p:nvSpPr>
        <p:spPr>
          <a:xfrm>
            <a:off x="1624703" y="1969957"/>
            <a:ext cx="3384979" cy="2918085"/>
          </a:xfrm>
          <a:prstGeom prst="triangle">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2189CDF4-84C9-CB40-B439-E92A40703B1D}"/>
              </a:ext>
            </a:extLst>
          </p:cNvPr>
          <p:cNvSpPr txBox="1"/>
          <p:nvPr/>
        </p:nvSpPr>
        <p:spPr>
          <a:xfrm>
            <a:off x="1246991" y="2644170"/>
            <a:ext cx="4140405" cy="1569660"/>
          </a:xfrm>
          <a:prstGeom prst="rect">
            <a:avLst/>
          </a:prstGeom>
          <a:noFill/>
        </p:spPr>
        <p:txBody>
          <a:bodyPr wrap="square" rtlCol="0">
            <a:spAutoFit/>
          </a:bodyPr>
          <a:lstStyle/>
          <a:p>
            <a:pPr algn="ctr"/>
            <a:r>
              <a:rPr lang="en" sz="2400" dirty="0">
                <a:solidFill>
                  <a:schemeClr val="bg1"/>
                </a:solidFill>
                <a:latin typeface="Poppins Light" panose="02000000000000000000" pitchFamily="2" charset="0"/>
                <a:cs typeface="Poppins Light" panose="02000000000000000000" pitchFamily="2" charset="0"/>
              </a:rPr>
              <a:t>Great things in business are never done by one person. They're done by a team of people.</a:t>
            </a:r>
            <a:endParaRPr lang="ru-RU" sz="2400" dirty="0">
              <a:solidFill>
                <a:schemeClr val="bg1"/>
              </a:solidFill>
              <a:cs typeface="Poppins Light" panose="02000000000000000000" pitchFamily="2" charset="0"/>
            </a:endParaRPr>
          </a:p>
        </p:txBody>
      </p:sp>
      <p:sp>
        <p:nvSpPr>
          <p:cNvPr id="5" name="Рисунок 4">
            <a:extLst>
              <a:ext uri="{FF2B5EF4-FFF2-40B4-BE49-F238E27FC236}">
                <a16:creationId xmlns:a16="http://schemas.microsoft.com/office/drawing/2014/main" id="{0A224589-DDD7-E949-8BEA-587CDB63746A}"/>
              </a:ext>
            </a:extLst>
          </p:cNvPr>
          <p:cNvSpPr>
            <a:spLocks noGrp="1"/>
          </p:cNvSpPr>
          <p:nvPr>
            <p:ph type="pic" sz="quarter" idx="16"/>
          </p:nvPr>
        </p:nvSpPr>
        <p:spPr>
          <a:solidFill>
            <a:schemeClr val="tx2">
              <a:lumMod val="20000"/>
              <a:lumOff val="80000"/>
            </a:schemeClr>
          </a:solidFill>
        </p:spPr>
        <p:txBody>
          <a:bodyPr/>
          <a:lstStyle/>
          <a:p>
            <a:endParaRPr lang="en-RO"/>
          </a:p>
        </p:txBody>
      </p:sp>
      <p:sp>
        <p:nvSpPr>
          <p:cNvPr id="7" name="Рисунок 6">
            <a:extLst>
              <a:ext uri="{FF2B5EF4-FFF2-40B4-BE49-F238E27FC236}">
                <a16:creationId xmlns:a16="http://schemas.microsoft.com/office/drawing/2014/main" id="{B08D3812-4402-8D40-B0ED-ED2B035994D3}"/>
              </a:ext>
            </a:extLst>
          </p:cNvPr>
          <p:cNvSpPr>
            <a:spLocks noGrp="1"/>
          </p:cNvSpPr>
          <p:nvPr>
            <p:ph type="pic" sz="quarter" idx="17"/>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4382150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900" decel="100000" fill="hold"/>
                                        <p:tgtEl>
                                          <p:spTgt spid="2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1" grpId="0" animBg="1"/>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DEF4740B-8D9E-0643-983F-01540B071E20}"/>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5" name="Рисунок 4">
            <a:extLst>
              <a:ext uri="{FF2B5EF4-FFF2-40B4-BE49-F238E27FC236}">
                <a16:creationId xmlns:a16="http://schemas.microsoft.com/office/drawing/2014/main" id="{A4422DCC-D2FA-0944-BB57-14B28A67FE8E}"/>
              </a:ext>
            </a:extLst>
          </p:cNvPr>
          <p:cNvSpPr>
            <a:spLocks noGrp="1"/>
          </p:cNvSpPr>
          <p:nvPr>
            <p:ph type="pic" sz="quarter" idx="11"/>
          </p:nvPr>
        </p:nvSpPr>
        <p:spPr>
          <a:solidFill>
            <a:schemeClr val="tx2">
              <a:lumMod val="20000"/>
              <a:lumOff val="80000"/>
            </a:schemeClr>
          </a:solidFill>
        </p:spPr>
        <p:txBody>
          <a:bodyPr/>
          <a:lstStyle/>
          <a:p>
            <a:endParaRPr lang="en-RO"/>
          </a:p>
        </p:txBody>
      </p:sp>
      <p:sp>
        <p:nvSpPr>
          <p:cNvPr id="23" name="Овал 22">
            <a:extLst>
              <a:ext uri="{FF2B5EF4-FFF2-40B4-BE49-F238E27FC236}">
                <a16:creationId xmlns:a16="http://schemas.microsoft.com/office/drawing/2014/main" id="{0A720D6D-C633-7447-B36D-41A99EDA5A87}"/>
              </a:ext>
            </a:extLst>
          </p:cNvPr>
          <p:cNvSpPr/>
          <p:nvPr/>
        </p:nvSpPr>
        <p:spPr>
          <a:xfrm>
            <a:off x="1215888" y="5247861"/>
            <a:ext cx="714800" cy="714800"/>
          </a:xfrm>
          <a:prstGeom prst="ellipse">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a:extLst>
              <a:ext uri="{FF2B5EF4-FFF2-40B4-BE49-F238E27FC236}">
                <a16:creationId xmlns:a16="http://schemas.microsoft.com/office/drawing/2014/main" id="{38E0DD20-3E48-744E-97B6-4C80A57504B9}"/>
              </a:ext>
            </a:extLst>
          </p:cNvPr>
          <p:cNvSpPr/>
          <p:nvPr/>
        </p:nvSpPr>
        <p:spPr>
          <a:xfrm>
            <a:off x="1301219" y="5312873"/>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27" name="Овал 26">
            <a:extLst>
              <a:ext uri="{FF2B5EF4-FFF2-40B4-BE49-F238E27FC236}">
                <a16:creationId xmlns:a16="http://schemas.microsoft.com/office/drawing/2014/main" id="{924F464C-BC36-324C-AD97-D99AC81C9E6D}"/>
              </a:ext>
            </a:extLst>
          </p:cNvPr>
          <p:cNvSpPr/>
          <p:nvPr/>
        </p:nvSpPr>
        <p:spPr>
          <a:xfrm>
            <a:off x="2960978" y="5247861"/>
            <a:ext cx="714800" cy="714800"/>
          </a:xfrm>
          <a:prstGeom prst="ellipse">
            <a:avLst/>
          </a:prstGeom>
          <a:solidFill>
            <a:srgbClr val="2CA2CC"/>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a:extLst>
              <a:ext uri="{FF2B5EF4-FFF2-40B4-BE49-F238E27FC236}">
                <a16:creationId xmlns:a16="http://schemas.microsoft.com/office/drawing/2014/main" id="{90DECD11-3D0C-7949-84C7-204DB730AD6E}"/>
              </a:ext>
            </a:extLst>
          </p:cNvPr>
          <p:cNvSpPr/>
          <p:nvPr/>
        </p:nvSpPr>
        <p:spPr>
          <a:xfrm>
            <a:off x="3046448" y="5312054"/>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9" name="Овал 28">
            <a:extLst>
              <a:ext uri="{FF2B5EF4-FFF2-40B4-BE49-F238E27FC236}">
                <a16:creationId xmlns:a16="http://schemas.microsoft.com/office/drawing/2014/main" id="{FE7E49D8-95FB-4848-96F8-0AF48C468C88}"/>
              </a:ext>
            </a:extLst>
          </p:cNvPr>
          <p:cNvSpPr/>
          <p:nvPr/>
        </p:nvSpPr>
        <p:spPr>
          <a:xfrm>
            <a:off x="4706069" y="5247861"/>
            <a:ext cx="714800" cy="714800"/>
          </a:xfrm>
          <a:prstGeom prst="ellipse">
            <a:avLst/>
          </a:prstGeom>
          <a:solidFill>
            <a:schemeClr val="bg1"/>
          </a:solidFill>
          <a:ln>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id="{EB795C04-22F9-3E4C-8C07-B91B8B46980E}"/>
              </a:ext>
            </a:extLst>
          </p:cNvPr>
          <p:cNvSpPr txBox="1"/>
          <p:nvPr/>
        </p:nvSpPr>
        <p:spPr>
          <a:xfrm>
            <a:off x="1215888" y="3778956"/>
            <a:ext cx="4390512" cy="110799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Builder enjoy pain who, rejects will encounter, denouncing will enjoy praising, man builder, system. One idea example there enjoy rationally exercise undertakes loves in teachings </a:t>
            </a:r>
            <a:r>
              <a:rPr lang="en-US" sz="1200" b="1" dirty="0">
                <a:latin typeface="Poppins SemiBold" panose="02000000000000000000" pitchFamily="2" charset="0"/>
                <a:cs typeface="Poppins SemiBold" panose="02000000000000000000" pitchFamily="2" charset="0"/>
              </a:rPr>
              <a:t>with ever denouncing produces</a:t>
            </a:r>
            <a:r>
              <a:rPr lang="en-US" sz="1200" b="1" dirty="0">
                <a:solidFill>
                  <a:srgbClr val="2CA2CC"/>
                </a:solidFill>
                <a:latin typeface="Poppins SemiBold" panose="02000000000000000000" pitchFamily="2" charset="0"/>
                <a:cs typeface="Poppins SemiBold" panose="02000000000000000000" pitchFamily="2" charset="0"/>
              </a:rPr>
              <a:t>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32" name="Прямоугольник 31">
            <a:extLst>
              <a:ext uri="{FF2B5EF4-FFF2-40B4-BE49-F238E27FC236}">
                <a16:creationId xmlns:a16="http://schemas.microsoft.com/office/drawing/2014/main" id="{3CF09894-CC5B-3F41-A161-2939585973A5}"/>
              </a:ext>
            </a:extLst>
          </p:cNvPr>
          <p:cNvSpPr/>
          <p:nvPr/>
        </p:nvSpPr>
        <p:spPr>
          <a:xfrm>
            <a:off x="4790929" y="5312054"/>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33" name="Прямоугольник 32">
            <a:extLst>
              <a:ext uri="{FF2B5EF4-FFF2-40B4-BE49-F238E27FC236}">
                <a16:creationId xmlns:a16="http://schemas.microsoft.com/office/drawing/2014/main" id="{A375A45D-8954-7642-8571-73FAEF2AF11E}"/>
              </a:ext>
            </a:extLst>
          </p:cNvPr>
          <p:cNvSpPr/>
          <p:nvPr/>
        </p:nvSpPr>
        <p:spPr>
          <a:xfrm>
            <a:off x="0" y="689276"/>
            <a:ext cx="2813604" cy="1283214"/>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a:extLst>
              <a:ext uri="{FF2B5EF4-FFF2-40B4-BE49-F238E27FC236}">
                <a16:creationId xmlns:a16="http://schemas.microsoft.com/office/drawing/2014/main" id="{C3B74BA5-9A08-A74B-A22E-F4196F0CF642}"/>
              </a:ext>
            </a:extLst>
          </p:cNvPr>
          <p:cNvSpPr txBox="1"/>
          <p:nvPr/>
        </p:nvSpPr>
        <p:spPr>
          <a:xfrm>
            <a:off x="405121" y="915385"/>
            <a:ext cx="2183936" cy="830997"/>
          </a:xfrm>
          <a:prstGeom prst="rect">
            <a:avLst/>
          </a:prstGeom>
          <a:noFill/>
        </p:spPr>
        <p:txBody>
          <a:bodyPr wrap="square" rtlCol="0">
            <a:spAutoFit/>
          </a:bodyPr>
          <a:lstStyle/>
          <a:p>
            <a:r>
              <a:rPr lang="en-US" sz="2400" dirty="0">
                <a:solidFill>
                  <a:schemeClr val="bg1"/>
                </a:solidFill>
                <a:latin typeface="Poppins Light" panose="02000000000000000000" pitchFamily="2" charset="0"/>
                <a:cs typeface="Poppins Light" panose="02000000000000000000" pitchFamily="2" charset="0"/>
              </a:rPr>
              <a:t>projects company</a:t>
            </a:r>
            <a:endParaRPr lang="ru-RU" sz="2400" dirty="0">
              <a:solidFill>
                <a:schemeClr val="bg1"/>
              </a:solidFill>
              <a:cs typeface="Poppins Light" panose="02000000000000000000" pitchFamily="2" charset="0"/>
            </a:endParaRPr>
          </a:p>
        </p:txBody>
      </p:sp>
    </p:spTree>
    <p:extLst>
      <p:ext uri="{BB962C8B-B14F-4D97-AF65-F5344CB8AC3E}">
        <p14:creationId xmlns:p14="http://schemas.microsoft.com/office/powerpoint/2010/main" val="35911747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p:bldP spid="27" grpId="0" animBg="1"/>
      <p:bldP spid="28" grpId="0"/>
      <p:bldP spid="29" grpId="0" animBg="1"/>
      <p:bldP spid="31" grpId="0"/>
      <p:bldP spid="32" grpId="0"/>
      <p:bldP spid="33" grpId="0" animBg="1"/>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Овал 42">
            <a:extLst>
              <a:ext uri="{FF2B5EF4-FFF2-40B4-BE49-F238E27FC236}">
                <a16:creationId xmlns:a16="http://schemas.microsoft.com/office/drawing/2014/main" id="{51BA56E1-9F2C-FD46-90D8-A72E06B44061}"/>
              </a:ext>
            </a:extLst>
          </p:cNvPr>
          <p:cNvSpPr/>
          <p:nvPr/>
        </p:nvSpPr>
        <p:spPr>
          <a:xfrm>
            <a:off x="4274318" y="3091469"/>
            <a:ext cx="844826" cy="844826"/>
          </a:xfrm>
          <a:prstGeom prst="ellipse">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a:extLst>
              <a:ext uri="{FF2B5EF4-FFF2-40B4-BE49-F238E27FC236}">
                <a16:creationId xmlns:a16="http://schemas.microsoft.com/office/drawing/2014/main" id="{B2C4D016-141F-4043-A27A-9EE8941656A9}"/>
              </a:ext>
            </a:extLst>
          </p:cNvPr>
          <p:cNvSpPr txBox="1"/>
          <p:nvPr/>
        </p:nvSpPr>
        <p:spPr>
          <a:xfrm>
            <a:off x="3493407" y="4525163"/>
            <a:ext cx="2406650" cy="108683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will be glad to pain who, rejects will encounter.</a:t>
            </a:r>
            <a:endParaRPr lang="ru-RU" sz="1100" dirty="0">
              <a:cs typeface="Poppins" panose="02000000000000000000" pitchFamily="2" charset="0"/>
            </a:endParaRPr>
          </a:p>
        </p:txBody>
      </p:sp>
      <p:sp>
        <p:nvSpPr>
          <p:cNvPr id="41" name="TextBox 40">
            <a:extLst>
              <a:ext uri="{FF2B5EF4-FFF2-40B4-BE49-F238E27FC236}">
                <a16:creationId xmlns:a16="http://schemas.microsoft.com/office/drawing/2014/main" id="{83343AB6-2DFF-2240-889E-72A1916A87F6}"/>
              </a:ext>
            </a:extLst>
          </p:cNvPr>
          <p:cNvSpPr txBox="1"/>
          <p:nvPr/>
        </p:nvSpPr>
        <p:spPr>
          <a:xfrm>
            <a:off x="3623304" y="4066321"/>
            <a:ext cx="2146855"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Time management</a:t>
            </a:r>
            <a:endParaRPr lang="ru-RU" sz="1200" dirty="0">
              <a:cs typeface="Poppins" panose="02000000000000000000" pitchFamily="2" charset="0"/>
            </a:endParaRPr>
          </a:p>
        </p:txBody>
      </p:sp>
      <p:sp>
        <p:nvSpPr>
          <p:cNvPr id="42" name="Прямоугольник 41">
            <a:extLst>
              <a:ext uri="{FF2B5EF4-FFF2-40B4-BE49-F238E27FC236}">
                <a16:creationId xmlns:a16="http://schemas.microsoft.com/office/drawing/2014/main" id="{74A19C73-272B-354C-9295-4F9A6353FEE3}"/>
              </a:ext>
            </a:extLst>
          </p:cNvPr>
          <p:cNvSpPr/>
          <p:nvPr/>
        </p:nvSpPr>
        <p:spPr>
          <a:xfrm>
            <a:off x="4424862" y="3221495"/>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44" name="Овал 43">
            <a:extLst>
              <a:ext uri="{FF2B5EF4-FFF2-40B4-BE49-F238E27FC236}">
                <a16:creationId xmlns:a16="http://schemas.microsoft.com/office/drawing/2014/main" id="{71F6A855-FDE5-5447-A971-BA8AB661DCA6}"/>
              </a:ext>
            </a:extLst>
          </p:cNvPr>
          <p:cNvSpPr/>
          <p:nvPr/>
        </p:nvSpPr>
        <p:spPr>
          <a:xfrm>
            <a:off x="9841584" y="3091469"/>
            <a:ext cx="844826" cy="844826"/>
          </a:xfrm>
          <a:prstGeom prst="ellipse">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TextBox 44">
            <a:extLst>
              <a:ext uri="{FF2B5EF4-FFF2-40B4-BE49-F238E27FC236}">
                <a16:creationId xmlns:a16="http://schemas.microsoft.com/office/drawing/2014/main" id="{860F7EAB-9D7F-B444-AB52-228525C67CAB}"/>
              </a:ext>
            </a:extLst>
          </p:cNvPr>
          <p:cNvSpPr txBox="1"/>
          <p:nvPr/>
        </p:nvSpPr>
        <p:spPr>
          <a:xfrm>
            <a:off x="9060673" y="4525163"/>
            <a:ext cx="2406650" cy="108683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will be glad to pain who, rejects will encounter.</a:t>
            </a:r>
            <a:endParaRPr lang="ru-RU" sz="1100" dirty="0">
              <a:cs typeface="Poppins" panose="02000000000000000000" pitchFamily="2" charset="0"/>
            </a:endParaRPr>
          </a:p>
        </p:txBody>
      </p:sp>
      <p:sp>
        <p:nvSpPr>
          <p:cNvPr id="46" name="TextBox 45">
            <a:extLst>
              <a:ext uri="{FF2B5EF4-FFF2-40B4-BE49-F238E27FC236}">
                <a16:creationId xmlns:a16="http://schemas.microsoft.com/office/drawing/2014/main" id="{2EC7F093-EF45-4843-B4E1-B3B435EA1E18}"/>
              </a:ext>
            </a:extLst>
          </p:cNvPr>
          <p:cNvSpPr txBox="1"/>
          <p:nvPr/>
        </p:nvSpPr>
        <p:spPr>
          <a:xfrm>
            <a:off x="9190570" y="4066321"/>
            <a:ext cx="2146855"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Development</a:t>
            </a:r>
            <a:endParaRPr lang="ru-RU" sz="1200" dirty="0">
              <a:cs typeface="Poppins" panose="02000000000000000000" pitchFamily="2" charset="0"/>
            </a:endParaRPr>
          </a:p>
        </p:txBody>
      </p:sp>
      <p:sp>
        <p:nvSpPr>
          <p:cNvPr id="48" name="Прямоугольник 47">
            <a:extLst>
              <a:ext uri="{FF2B5EF4-FFF2-40B4-BE49-F238E27FC236}">
                <a16:creationId xmlns:a16="http://schemas.microsoft.com/office/drawing/2014/main" id="{77210DB6-1F7D-0D4D-8686-B0DF310E81E4}"/>
              </a:ext>
            </a:extLst>
          </p:cNvPr>
          <p:cNvSpPr/>
          <p:nvPr/>
        </p:nvSpPr>
        <p:spPr>
          <a:xfrm>
            <a:off x="9992127" y="3221494"/>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3" name="Рисунок 2">
            <a:extLst>
              <a:ext uri="{FF2B5EF4-FFF2-40B4-BE49-F238E27FC236}">
                <a16:creationId xmlns:a16="http://schemas.microsoft.com/office/drawing/2014/main" id="{F87B12EB-900B-B742-B866-444A65B11A0B}"/>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5" name="Рисунок 4">
            <a:extLst>
              <a:ext uri="{FF2B5EF4-FFF2-40B4-BE49-F238E27FC236}">
                <a16:creationId xmlns:a16="http://schemas.microsoft.com/office/drawing/2014/main" id="{43D53424-2F22-7A44-B4C9-6A49B56C9BEC}"/>
              </a:ext>
            </a:extLst>
          </p:cNvPr>
          <p:cNvSpPr>
            <a:spLocks noGrp="1"/>
          </p:cNvSpPr>
          <p:nvPr>
            <p:ph type="pic" sz="quarter" idx="11"/>
          </p:nvPr>
        </p:nvSpPr>
        <p:spPr>
          <a:solidFill>
            <a:schemeClr val="tx2">
              <a:lumMod val="20000"/>
              <a:lumOff val="80000"/>
            </a:schemeClr>
          </a:solidFill>
        </p:spPr>
        <p:txBody>
          <a:bodyPr/>
          <a:lstStyle/>
          <a:p>
            <a:endParaRPr lang="en-RO"/>
          </a:p>
        </p:txBody>
      </p:sp>
      <p:sp>
        <p:nvSpPr>
          <p:cNvPr id="7" name="Рисунок 6">
            <a:extLst>
              <a:ext uri="{FF2B5EF4-FFF2-40B4-BE49-F238E27FC236}">
                <a16:creationId xmlns:a16="http://schemas.microsoft.com/office/drawing/2014/main" id="{DBBA579A-99AF-B14F-B35F-1C8E1C33E2BE}"/>
              </a:ext>
            </a:extLst>
          </p:cNvPr>
          <p:cNvSpPr>
            <a:spLocks noGrp="1"/>
          </p:cNvSpPr>
          <p:nvPr>
            <p:ph type="pic" sz="quarter" idx="13"/>
          </p:nvPr>
        </p:nvSpPr>
        <p:spPr>
          <a:solidFill>
            <a:schemeClr val="tx2">
              <a:lumMod val="20000"/>
              <a:lumOff val="80000"/>
            </a:schemeClr>
          </a:solidFill>
        </p:spPr>
        <p:txBody>
          <a:bodyPr/>
          <a:lstStyle/>
          <a:p>
            <a:endParaRPr lang="en-RO"/>
          </a:p>
        </p:txBody>
      </p:sp>
      <p:sp>
        <p:nvSpPr>
          <p:cNvPr id="9" name="Рисунок 8">
            <a:extLst>
              <a:ext uri="{FF2B5EF4-FFF2-40B4-BE49-F238E27FC236}">
                <a16:creationId xmlns:a16="http://schemas.microsoft.com/office/drawing/2014/main" id="{BB070F24-83AF-2F45-8D70-A4394189CABF}"/>
              </a:ext>
            </a:extLst>
          </p:cNvPr>
          <p:cNvSpPr>
            <a:spLocks noGrp="1"/>
          </p:cNvSpPr>
          <p:nvPr>
            <p:ph type="pic" sz="quarter" idx="12"/>
          </p:nvPr>
        </p:nvSpPr>
        <p:spPr>
          <a:solidFill>
            <a:schemeClr val="tx2">
              <a:lumMod val="20000"/>
              <a:lumOff val="80000"/>
            </a:schemeClr>
          </a:solidFill>
        </p:spPr>
        <p:txBody>
          <a:bodyPr/>
          <a:lstStyle/>
          <a:p>
            <a:endParaRPr lang="en-RO"/>
          </a:p>
        </p:txBody>
      </p:sp>
      <p:sp>
        <p:nvSpPr>
          <p:cNvPr id="11" name="Рисунок 10">
            <a:extLst>
              <a:ext uri="{FF2B5EF4-FFF2-40B4-BE49-F238E27FC236}">
                <a16:creationId xmlns:a16="http://schemas.microsoft.com/office/drawing/2014/main" id="{2C96085F-D441-E340-9845-1F238A94DCBC}"/>
              </a:ext>
            </a:extLst>
          </p:cNvPr>
          <p:cNvSpPr>
            <a:spLocks noGrp="1"/>
          </p:cNvSpPr>
          <p:nvPr>
            <p:ph type="pic" sz="quarter" idx="14"/>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32981924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500" fill="hold"/>
                                        <p:tgtEl>
                                          <p:spTgt spid="46"/>
                                        </p:tgtEl>
                                        <p:attrNameLst>
                                          <p:attrName>ppt_x</p:attrName>
                                        </p:attrNameLst>
                                      </p:cBhvr>
                                      <p:tavLst>
                                        <p:tav tm="0">
                                          <p:val>
                                            <p:strVal val="#ppt_x"/>
                                          </p:val>
                                        </p:tav>
                                        <p:tav tm="100000">
                                          <p:val>
                                            <p:strVal val="#ppt_x"/>
                                          </p:val>
                                        </p:tav>
                                      </p:tavLst>
                                    </p:anim>
                                    <p:anim calcmode="lin" valueType="num">
                                      <p:cBhvr additive="base">
                                        <p:cTn id="34" dur="500" fill="hold"/>
                                        <p:tgtEl>
                                          <p:spTgt spid="4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0" grpId="0"/>
      <p:bldP spid="41" grpId="0"/>
      <p:bldP spid="42" grpId="0"/>
      <p:bldP spid="44" grpId="0" animBg="1"/>
      <p:bldP spid="45" grpId="0"/>
      <p:bldP spid="46"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D9F27C-AAF1-6049-A177-53394B3D67B4}"/>
              </a:ext>
            </a:extLst>
          </p:cNvPr>
          <p:cNvSpPr txBox="1"/>
          <p:nvPr/>
        </p:nvSpPr>
        <p:spPr>
          <a:xfrm>
            <a:off x="3493407" y="3733464"/>
            <a:ext cx="5582171" cy="1107996"/>
          </a:xfrm>
          <a:prstGeom prst="rect">
            <a:avLst/>
          </a:prstGeom>
          <a:noFill/>
        </p:spPr>
        <p:txBody>
          <a:bodyPr wrap="square" rtlCol="0">
            <a:spAutoFit/>
          </a:bodyPr>
          <a:lstStyle/>
          <a:p>
            <a:r>
              <a:rPr lang="ro-RO" sz="6600" dirty="0">
                <a:solidFill>
                  <a:schemeClr val="bg1"/>
                </a:solidFill>
                <a:cs typeface="Poppins" pitchFamily="2" charset="77"/>
              </a:rPr>
              <a:t>Licenta4me.ro</a:t>
            </a:r>
            <a:endParaRPr lang="ru-RU" sz="6600" dirty="0">
              <a:solidFill>
                <a:schemeClr val="bg1"/>
              </a:solidFill>
              <a:cs typeface="Poppins" pitchFamily="2" charset="77"/>
            </a:endParaRPr>
          </a:p>
        </p:txBody>
      </p:sp>
      <p:sp>
        <p:nvSpPr>
          <p:cNvPr id="12" name="TextBox 11">
            <a:extLst>
              <a:ext uri="{FF2B5EF4-FFF2-40B4-BE49-F238E27FC236}">
                <a16:creationId xmlns:a16="http://schemas.microsoft.com/office/drawing/2014/main" id="{769B80B8-D356-CC47-9DFB-D0395C604A33}"/>
              </a:ext>
            </a:extLst>
          </p:cNvPr>
          <p:cNvSpPr txBox="1"/>
          <p:nvPr/>
        </p:nvSpPr>
        <p:spPr>
          <a:xfrm>
            <a:off x="3493407" y="3271799"/>
            <a:ext cx="3390248" cy="461665"/>
          </a:xfrm>
          <a:prstGeom prst="rect">
            <a:avLst/>
          </a:prstGeom>
          <a:noFill/>
        </p:spPr>
        <p:txBody>
          <a:bodyPr wrap="square" rtlCol="0">
            <a:spAutoFit/>
          </a:bodyPr>
          <a:lstStyle/>
          <a:p>
            <a:r>
              <a:rPr lang="en-US" sz="2400" dirty="0">
                <a:solidFill>
                  <a:srgbClr val="2CA2CC"/>
                </a:solidFill>
                <a:latin typeface="Poppins Light" panose="02000000000000000000" pitchFamily="2" charset="0"/>
                <a:cs typeface="Poppins Light" panose="02000000000000000000" pitchFamily="2" charset="0"/>
              </a:rPr>
              <a:t>projects company</a:t>
            </a:r>
            <a:endParaRPr lang="ru-RU" sz="2400" dirty="0">
              <a:solidFill>
                <a:srgbClr val="2CA2CC"/>
              </a:solidFill>
              <a:cs typeface="Poppins Light" panose="02000000000000000000" pitchFamily="2" charset="0"/>
            </a:endParaRPr>
          </a:p>
        </p:txBody>
      </p:sp>
      <p:sp>
        <p:nvSpPr>
          <p:cNvPr id="13" name="TextBox 12">
            <a:extLst>
              <a:ext uri="{FF2B5EF4-FFF2-40B4-BE49-F238E27FC236}">
                <a16:creationId xmlns:a16="http://schemas.microsoft.com/office/drawing/2014/main" id="{2BA9C6CC-5377-8949-8049-35A282D357F1}"/>
              </a:ext>
            </a:extLst>
          </p:cNvPr>
          <p:cNvSpPr txBox="1"/>
          <p:nvPr/>
        </p:nvSpPr>
        <p:spPr>
          <a:xfrm>
            <a:off x="3493407" y="4981591"/>
            <a:ext cx="4567228" cy="1131079"/>
          </a:xfrm>
          <a:prstGeom prst="rect">
            <a:avLst/>
          </a:prstGeom>
          <a:noFill/>
        </p:spPr>
        <p:txBody>
          <a:bodyPr wrap="square" rtlCol="0">
            <a:spAutoFit/>
          </a:bodyPr>
          <a:lstStyle/>
          <a:p>
            <a:pPr>
              <a:lnSpc>
                <a:spcPct val="150000"/>
              </a:lnSpc>
            </a:pPr>
            <a:r>
              <a:rPr lang="en-US" sz="1100" dirty="0">
                <a:solidFill>
                  <a:schemeClr val="bg1"/>
                </a:solidFill>
                <a:latin typeface="Poppins" panose="02000000000000000000" pitchFamily="2" charset="0"/>
                <a:cs typeface="Poppins" panose="02000000000000000000" pitchFamily="2" charset="0"/>
              </a:rPr>
              <a:t>Builder enjoy pain who, rejects will encounter, denouncing will enjoy praising, man builder, system. One idea example there enjoy rationally exercise undertakes loves in teachings </a:t>
            </a:r>
            <a:r>
              <a:rPr lang="en-US" sz="1200" b="1" dirty="0">
                <a:solidFill>
                  <a:schemeClr val="bg1"/>
                </a:solidFill>
                <a:latin typeface="Poppins SemiBold" panose="02000000000000000000" pitchFamily="2" charset="0"/>
                <a:cs typeface="Poppins SemiBold" panose="02000000000000000000" pitchFamily="2" charset="0"/>
              </a:rPr>
              <a:t>with ever denouncing produces </a:t>
            </a:r>
            <a:r>
              <a:rPr lang="en-US" sz="1100" dirty="0">
                <a:solidFill>
                  <a:schemeClr val="bg1"/>
                </a:solidFill>
                <a:latin typeface="Poppins" panose="02000000000000000000" pitchFamily="2" charset="0"/>
                <a:cs typeface="Poppins" panose="02000000000000000000" pitchFamily="2" charset="0"/>
              </a:rPr>
              <a:t>no pain. </a:t>
            </a:r>
            <a:endParaRPr lang="ru-RU" sz="1100" dirty="0">
              <a:solidFill>
                <a:schemeClr val="bg1"/>
              </a:solidFill>
              <a:cs typeface="Poppins" panose="02000000000000000000" pitchFamily="2" charset="0"/>
            </a:endParaRPr>
          </a:p>
        </p:txBody>
      </p:sp>
      <p:sp>
        <p:nvSpPr>
          <p:cNvPr id="3" name="Рисунок 2">
            <a:extLst>
              <a:ext uri="{FF2B5EF4-FFF2-40B4-BE49-F238E27FC236}">
                <a16:creationId xmlns:a16="http://schemas.microsoft.com/office/drawing/2014/main" id="{66CF2294-B2C2-8F44-AE9E-C75D51812982}"/>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5" name="Рисунок 4">
            <a:extLst>
              <a:ext uri="{FF2B5EF4-FFF2-40B4-BE49-F238E27FC236}">
                <a16:creationId xmlns:a16="http://schemas.microsoft.com/office/drawing/2014/main" id="{3984D40B-A873-C446-B1BC-5F4F3EAF8934}"/>
              </a:ext>
            </a:extLst>
          </p:cNvPr>
          <p:cNvSpPr>
            <a:spLocks noGrp="1"/>
          </p:cNvSpPr>
          <p:nvPr>
            <p:ph type="pic" sz="quarter" idx="11"/>
          </p:nvPr>
        </p:nvSpPr>
        <p:spPr>
          <a:solidFill>
            <a:schemeClr val="tx2">
              <a:lumMod val="20000"/>
              <a:lumOff val="80000"/>
            </a:schemeClr>
          </a:solidFill>
        </p:spPr>
        <p:txBody>
          <a:bodyPr/>
          <a:lstStyle/>
          <a:p>
            <a:endParaRPr lang="en-RO"/>
          </a:p>
        </p:txBody>
      </p:sp>
      <p:sp>
        <p:nvSpPr>
          <p:cNvPr id="7" name="Рисунок 6">
            <a:extLst>
              <a:ext uri="{FF2B5EF4-FFF2-40B4-BE49-F238E27FC236}">
                <a16:creationId xmlns:a16="http://schemas.microsoft.com/office/drawing/2014/main" id="{9AB33BFD-54D7-F448-BA37-008435747938}"/>
              </a:ext>
            </a:extLst>
          </p:cNvPr>
          <p:cNvSpPr>
            <a:spLocks noGrp="1"/>
          </p:cNvSpPr>
          <p:nvPr>
            <p:ph type="pic" sz="quarter" idx="13"/>
          </p:nvPr>
        </p:nvSpPr>
        <p:spPr>
          <a:solidFill>
            <a:schemeClr val="tx2">
              <a:lumMod val="20000"/>
              <a:lumOff val="80000"/>
            </a:schemeClr>
          </a:solidFill>
        </p:spPr>
        <p:txBody>
          <a:bodyPr/>
          <a:lstStyle/>
          <a:p>
            <a:endParaRPr lang="en-RO"/>
          </a:p>
        </p:txBody>
      </p:sp>
      <p:sp>
        <p:nvSpPr>
          <p:cNvPr id="9" name="Рисунок 8">
            <a:extLst>
              <a:ext uri="{FF2B5EF4-FFF2-40B4-BE49-F238E27FC236}">
                <a16:creationId xmlns:a16="http://schemas.microsoft.com/office/drawing/2014/main" id="{238CE6CB-FE32-D045-9FFD-B94E4DF224CC}"/>
              </a:ext>
            </a:extLst>
          </p:cNvPr>
          <p:cNvSpPr>
            <a:spLocks noGrp="1"/>
          </p:cNvSpPr>
          <p:nvPr>
            <p:ph type="pic" sz="quarter" idx="12"/>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34002232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AFB0A8B-813A-DD46-A9C9-5F01FA760AB8}"/>
              </a:ext>
            </a:extLst>
          </p:cNvPr>
          <p:cNvSpPr txBox="1"/>
          <p:nvPr/>
        </p:nvSpPr>
        <p:spPr>
          <a:xfrm>
            <a:off x="919175" y="1447465"/>
            <a:ext cx="5340111" cy="1107996"/>
          </a:xfrm>
          <a:prstGeom prst="rect">
            <a:avLst/>
          </a:prstGeom>
          <a:noFill/>
        </p:spPr>
        <p:txBody>
          <a:bodyPr wrap="square" rtlCol="0">
            <a:spAutoFit/>
          </a:bodyPr>
          <a:lstStyle/>
          <a:p>
            <a:r>
              <a:rPr lang="ro-RO" sz="6600" dirty="0">
                <a:cs typeface="Poppins" pitchFamily="2" charset="77"/>
              </a:rPr>
              <a:t>Licenta4me.ro</a:t>
            </a:r>
            <a:endParaRPr lang="ru-RU" sz="6600" dirty="0">
              <a:cs typeface="Poppins" pitchFamily="2" charset="77"/>
            </a:endParaRPr>
          </a:p>
        </p:txBody>
      </p:sp>
      <p:sp>
        <p:nvSpPr>
          <p:cNvPr id="15" name="TextBox 14">
            <a:extLst>
              <a:ext uri="{FF2B5EF4-FFF2-40B4-BE49-F238E27FC236}">
                <a16:creationId xmlns:a16="http://schemas.microsoft.com/office/drawing/2014/main" id="{D7641825-2673-584C-AF00-45B9795837A9}"/>
              </a:ext>
            </a:extLst>
          </p:cNvPr>
          <p:cNvSpPr txBox="1"/>
          <p:nvPr/>
        </p:nvSpPr>
        <p:spPr>
          <a:xfrm>
            <a:off x="919175" y="985800"/>
            <a:ext cx="3390248"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projects company</a:t>
            </a:r>
            <a:endParaRPr lang="ru-RU" sz="2400" dirty="0">
              <a:cs typeface="Poppins Light" panose="02000000000000000000" pitchFamily="2" charset="0"/>
            </a:endParaRPr>
          </a:p>
        </p:txBody>
      </p:sp>
      <p:sp>
        <p:nvSpPr>
          <p:cNvPr id="16" name="TextBox 15">
            <a:extLst>
              <a:ext uri="{FF2B5EF4-FFF2-40B4-BE49-F238E27FC236}">
                <a16:creationId xmlns:a16="http://schemas.microsoft.com/office/drawing/2014/main" id="{9020E158-72E4-5547-A408-B6EA9056987D}"/>
              </a:ext>
            </a:extLst>
          </p:cNvPr>
          <p:cNvSpPr txBox="1"/>
          <p:nvPr/>
        </p:nvSpPr>
        <p:spPr>
          <a:xfrm>
            <a:off x="6624234" y="896349"/>
            <a:ext cx="4118780" cy="110799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Builder enjoy pain who, rejects will encounter, denouncing will enjoy praising, man builder, system. One idea example there enjoy exercise undertakes loves in teachings </a:t>
            </a:r>
            <a:r>
              <a:rPr lang="en-US" sz="1200" b="1" dirty="0">
                <a:solidFill>
                  <a:srgbClr val="2CA2CC"/>
                </a:solidFill>
                <a:latin typeface="Poppins SemiBold" panose="02000000000000000000" pitchFamily="2" charset="0"/>
                <a:cs typeface="Poppins SemiBold" panose="02000000000000000000" pitchFamily="2" charset="0"/>
              </a:rPr>
              <a:t>with ever denouncing produces</a:t>
            </a:r>
            <a:r>
              <a:rPr lang="en-US" sz="1200" b="1" dirty="0">
                <a:latin typeface="Poppins SemiBold" panose="02000000000000000000" pitchFamily="2" charset="0"/>
                <a:cs typeface="Poppins SemiBold" panose="02000000000000000000" pitchFamily="2" charset="0"/>
              </a:rPr>
              <a:t>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18" name="Прямоугольник 17">
            <a:extLst>
              <a:ext uri="{FF2B5EF4-FFF2-40B4-BE49-F238E27FC236}">
                <a16:creationId xmlns:a16="http://schemas.microsoft.com/office/drawing/2014/main" id="{B708C3DE-41CD-5545-A013-A7B6A087F975}"/>
              </a:ext>
            </a:extLst>
          </p:cNvPr>
          <p:cNvSpPr/>
          <p:nvPr/>
        </p:nvSpPr>
        <p:spPr>
          <a:xfrm>
            <a:off x="6624234" y="2226831"/>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20" name="Прямоугольник 19">
            <a:extLst>
              <a:ext uri="{FF2B5EF4-FFF2-40B4-BE49-F238E27FC236}">
                <a16:creationId xmlns:a16="http://schemas.microsoft.com/office/drawing/2014/main" id="{546B9525-2A27-5348-9792-FDE880E2B369}"/>
              </a:ext>
            </a:extLst>
          </p:cNvPr>
          <p:cNvSpPr/>
          <p:nvPr/>
        </p:nvSpPr>
        <p:spPr>
          <a:xfrm>
            <a:off x="8411754" y="2226012"/>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22" name="Прямоугольник 21">
            <a:extLst>
              <a:ext uri="{FF2B5EF4-FFF2-40B4-BE49-F238E27FC236}">
                <a16:creationId xmlns:a16="http://schemas.microsoft.com/office/drawing/2014/main" id="{D3CF7226-A036-7248-9573-58AE1C6A1A7C}"/>
              </a:ext>
            </a:extLst>
          </p:cNvPr>
          <p:cNvSpPr/>
          <p:nvPr/>
        </p:nvSpPr>
        <p:spPr>
          <a:xfrm>
            <a:off x="10199275" y="2226012"/>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3" name="Рисунок 2">
            <a:extLst>
              <a:ext uri="{FF2B5EF4-FFF2-40B4-BE49-F238E27FC236}">
                <a16:creationId xmlns:a16="http://schemas.microsoft.com/office/drawing/2014/main" id="{E3E2E401-53E1-0B47-9A80-6A11A3A6A8DF}"/>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5" name="Рисунок 4">
            <a:extLst>
              <a:ext uri="{FF2B5EF4-FFF2-40B4-BE49-F238E27FC236}">
                <a16:creationId xmlns:a16="http://schemas.microsoft.com/office/drawing/2014/main" id="{AECA91F7-270D-484A-96AC-F768F7C380C7}"/>
              </a:ext>
            </a:extLst>
          </p:cNvPr>
          <p:cNvSpPr>
            <a:spLocks noGrp="1"/>
          </p:cNvSpPr>
          <p:nvPr>
            <p:ph type="pic" sz="quarter" idx="11"/>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36293099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20"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53334762-CCDF-F447-BA49-83F309650B7B}"/>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5" name="Рисунок 4">
            <a:extLst>
              <a:ext uri="{FF2B5EF4-FFF2-40B4-BE49-F238E27FC236}">
                <a16:creationId xmlns:a16="http://schemas.microsoft.com/office/drawing/2014/main" id="{068A7523-927F-8340-A765-76B4CC8D431F}"/>
              </a:ext>
            </a:extLst>
          </p:cNvPr>
          <p:cNvSpPr>
            <a:spLocks noGrp="1"/>
          </p:cNvSpPr>
          <p:nvPr>
            <p:ph type="pic" sz="quarter" idx="11"/>
          </p:nvPr>
        </p:nvSpPr>
        <p:spPr>
          <a:solidFill>
            <a:schemeClr val="tx2">
              <a:lumMod val="20000"/>
              <a:lumOff val="80000"/>
            </a:schemeClr>
          </a:solidFill>
        </p:spPr>
        <p:txBody>
          <a:bodyPr/>
          <a:lstStyle/>
          <a:p>
            <a:endParaRPr lang="en-RO"/>
          </a:p>
        </p:txBody>
      </p:sp>
      <p:sp>
        <p:nvSpPr>
          <p:cNvPr id="7" name="Рисунок 6">
            <a:extLst>
              <a:ext uri="{FF2B5EF4-FFF2-40B4-BE49-F238E27FC236}">
                <a16:creationId xmlns:a16="http://schemas.microsoft.com/office/drawing/2014/main" id="{8522D8F6-86AC-DF4B-AA8F-2E48BA0BE6F5}"/>
              </a:ext>
            </a:extLst>
          </p:cNvPr>
          <p:cNvSpPr>
            <a:spLocks noGrp="1"/>
          </p:cNvSpPr>
          <p:nvPr>
            <p:ph type="pic" sz="quarter" idx="12"/>
          </p:nvPr>
        </p:nvSpPr>
        <p:spPr>
          <a:solidFill>
            <a:schemeClr val="tx2">
              <a:lumMod val="20000"/>
              <a:lumOff val="80000"/>
            </a:schemeClr>
          </a:solidFill>
        </p:spPr>
        <p:txBody>
          <a:bodyPr/>
          <a:lstStyle/>
          <a:p>
            <a:endParaRPr lang="en-RO"/>
          </a:p>
        </p:txBody>
      </p:sp>
      <p:sp>
        <p:nvSpPr>
          <p:cNvPr id="9" name="Рисунок 8">
            <a:extLst>
              <a:ext uri="{FF2B5EF4-FFF2-40B4-BE49-F238E27FC236}">
                <a16:creationId xmlns:a16="http://schemas.microsoft.com/office/drawing/2014/main" id="{B873D87E-833B-2E46-89C1-855D73128118}"/>
              </a:ext>
            </a:extLst>
          </p:cNvPr>
          <p:cNvSpPr>
            <a:spLocks noGrp="1"/>
          </p:cNvSpPr>
          <p:nvPr>
            <p:ph type="pic" sz="quarter" idx="13"/>
          </p:nvPr>
        </p:nvSpPr>
        <p:spPr>
          <a:solidFill>
            <a:schemeClr val="tx2">
              <a:lumMod val="20000"/>
              <a:lumOff val="80000"/>
            </a:schemeClr>
          </a:solidFill>
        </p:spPr>
        <p:txBody>
          <a:bodyPr/>
          <a:lstStyle/>
          <a:p>
            <a:endParaRPr lang="en-RO"/>
          </a:p>
        </p:txBody>
      </p:sp>
      <p:sp>
        <p:nvSpPr>
          <p:cNvPr id="22" name="Овал 21">
            <a:extLst>
              <a:ext uri="{FF2B5EF4-FFF2-40B4-BE49-F238E27FC236}">
                <a16:creationId xmlns:a16="http://schemas.microsoft.com/office/drawing/2014/main" id="{B1A206F1-AD51-FC4D-B57A-A345395FB1E8}"/>
              </a:ext>
            </a:extLst>
          </p:cNvPr>
          <p:cNvSpPr/>
          <p:nvPr/>
        </p:nvSpPr>
        <p:spPr>
          <a:xfrm>
            <a:off x="1444454" y="926094"/>
            <a:ext cx="714800" cy="7148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a:extLst>
              <a:ext uri="{FF2B5EF4-FFF2-40B4-BE49-F238E27FC236}">
                <a16:creationId xmlns:a16="http://schemas.microsoft.com/office/drawing/2014/main" id="{4882ACBB-90B2-AC4D-A5D5-01756A7620EB}"/>
              </a:ext>
            </a:extLst>
          </p:cNvPr>
          <p:cNvSpPr/>
          <p:nvPr/>
        </p:nvSpPr>
        <p:spPr>
          <a:xfrm>
            <a:off x="1529785" y="991106"/>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24" name="Овал 23">
            <a:extLst>
              <a:ext uri="{FF2B5EF4-FFF2-40B4-BE49-F238E27FC236}">
                <a16:creationId xmlns:a16="http://schemas.microsoft.com/office/drawing/2014/main" id="{BF0D5D69-565E-3745-A855-5CFF55F33837}"/>
              </a:ext>
            </a:extLst>
          </p:cNvPr>
          <p:cNvSpPr/>
          <p:nvPr/>
        </p:nvSpPr>
        <p:spPr>
          <a:xfrm>
            <a:off x="4305257" y="926094"/>
            <a:ext cx="714800" cy="7148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5F6CF647-F5FB-3740-95EF-8C5491BE282C}"/>
              </a:ext>
            </a:extLst>
          </p:cNvPr>
          <p:cNvSpPr/>
          <p:nvPr/>
        </p:nvSpPr>
        <p:spPr>
          <a:xfrm>
            <a:off x="4390727" y="990287"/>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26" name="Овал 25">
            <a:extLst>
              <a:ext uri="{FF2B5EF4-FFF2-40B4-BE49-F238E27FC236}">
                <a16:creationId xmlns:a16="http://schemas.microsoft.com/office/drawing/2014/main" id="{7581F185-192D-7047-B201-B00C7DCB7AB9}"/>
              </a:ext>
            </a:extLst>
          </p:cNvPr>
          <p:cNvSpPr/>
          <p:nvPr/>
        </p:nvSpPr>
        <p:spPr>
          <a:xfrm>
            <a:off x="7151094" y="926094"/>
            <a:ext cx="714800" cy="7148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a:extLst>
              <a:ext uri="{FF2B5EF4-FFF2-40B4-BE49-F238E27FC236}">
                <a16:creationId xmlns:a16="http://schemas.microsoft.com/office/drawing/2014/main" id="{DB88D17E-B954-364A-8A69-EF5B12CCEE1B}"/>
              </a:ext>
            </a:extLst>
          </p:cNvPr>
          <p:cNvSpPr/>
          <p:nvPr/>
        </p:nvSpPr>
        <p:spPr>
          <a:xfrm>
            <a:off x="7235954" y="990287"/>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28" name="Овал 27">
            <a:extLst>
              <a:ext uri="{FF2B5EF4-FFF2-40B4-BE49-F238E27FC236}">
                <a16:creationId xmlns:a16="http://schemas.microsoft.com/office/drawing/2014/main" id="{DFB7890B-334E-4646-944D-784BFEF4FBAF}"/>
              </a:ext>
            </a:extLst>
          </p:cNvPr>
          <p:cNvSpPr/>
          <p:nvPr/>
        </p:nvSpPr>
        <p:spPr>
          <a:xfrm>
            <a:off x="9996931" y="926094"/>
            <a:ext cx="714800" cy="7148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a:extLst>
              <a:ext uri="{FF2B5EF4-FFF2-40B4-BE49-F238E27FC236}">
                <a16:creationId xmlns:a16="http://schemas.microsoft.com/office/drawing/2014/main" id="{812FC1FE-3F38-0B42-9D79-B4900F257FEC}"/>
              </a:ext>
            </a:extLst>
          </p:cNvPr>
          <p:cNvSpPr/>
          <p:nvPr/>
        </p:nvSpPr>
        <p:spPr>
          <a:xfrm>
            <a:off x="10106502" y="990287"/>
            <a:ext cx="492444"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Tree>
    <p:extLst>
      <p:ext uri="{BB962C8B-B14F-4D97-AF65-F5344CB8AC3E}">
        <p14:creationId xmlns:p14="http://schemas.microsoft.com/office/powerpoint/2010/main" val="33580597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p:bldP spid="26" grpId="0" animBg="1"/>
      <p:bldP spid="27" grpId="0"/>
      <p:bldP spid="28" grpId="0" animBg="1"/>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E68F3AE-E218-2047-8BD0-FE3684131F8B}"/>
              </a:ext>
            </a:extLst>
          </p:cNvPr>
          <p:cNvSpPr txBox="1"/>
          <p:nvPr/>
        </p:nvSpPr>
        <p:spPr>
          <a:xfrm>
            <a:off x="6554662" y="1601372"/>
            <a:ext cx="5310767" cy="1107996"/>
          </a:xfrm>
          <a:prstGeom prst="rect">
            <a:avLst/>
          </a:prstGeom>
          <a:noFill/>
        </p:spPr>
        <p:txBody>
          <a:bodyPr wrap="square" rtlCol="0">
            <a:spAutoFit/>
          </a:bodyPr>
          <a:lstStyle/>
          <a:p>
            <a:r>
              <a:rPr lang="ro-RO" sz="6600" dirty="0">
                <a:cs typeface="Poppins" pitchFamily="2" charset="77"/>
              </a:rPr>
              <a:t>Licenta4me.ro</a:t>
            </a:r>
            <a:endParaRPr lang="ru-RU" sz="6600" dirty="0">
              <a:cs typeface="Poppins" pitchFamily="2" charset="77"/>
            </a:endParaRPr>
          </a:p>
        </p:txBody>
      </p:sp>
      <p:sp>
        <p:nvSpPr>
          <p:cNvPr id="16" name="TextBox 15">
            <a:extLst>
              <a:ext uri="{FF2B5EF4-FFF2-40B4-BE49-F238E27FC236}">
                <a16:creationId xmlns:a16="http://schemas.microsoft.com/office/drawing/2014/main" id="{36C38A3D-5CFE-7A47-AB56-EF5B2A3CA8B7}"/>
              </a:ext>
            </a:extLst>
          </p:cNvPr>
          <p:cNvSpPr txBox="1"/>
          <p:nvPr/>
        </p:nvSpPr>
        <p:spPr>
          <a:xfrm>
            <a:off x="6554662" y="1139707"/>
            <a:ext cx="3390248"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projects company</a:t>
            </a:r>
            <a:endParaRPr lang="ru-RU" sz="2400" dirty="0">
              <a:cs typeface="Poppins Light" panose="02000000000000000000" pitchFamily="2" charset="0"/>
            </a:endParaRPr>
          </a:p>
        </p:txBody>
      </p:sp>
      <p:sp>
        <p:nvSpPr>
          <p:cNvPr id="17" name="Плюс 16">
            <a:extLst>
              <a:ext uri="{FF2B5EF4-FFF2-40B4-BE49-F238E27FC236}">
                <a16:creationId xmlns:a16="http://schemas.microsoft.com/office/drawing/2014/main" id="{83201931-3F71-E44E-848A-E1144619DF0F}"/>
              </a:ext>
            </a:extLst>
          </p:cNvPr>
          <p:cNvSpPr/>
          <p:nvPr/>
        </p:nvSpPr>
        <p:spPr>
          <a:xfrm>
            <a:off x="5701010" y="3307333"/>
            <a:ext cx="335280" cy="335280"/>
          </a:xfrm>
          <a:prstGeom prst="mathPlus">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A26BFF61-A256-B243-B1BD-1219121A9E09}"/>
              </a:ext>
            </a:extLst>
          </p:cNvPr>
          <p:cNvSpPr txBox="1"/>
          <p:nvPr/>
        </p:nvSpPr>
        <p:spPr>
          <a:xfrm>
            <a:off x="6095999" y="3285145"/>
            <a:ext cx="215834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Presentation PowerPoint</a:t>
            </a:r>
            <a:endParaRPr lang="ru-RU" sz="1200" dirty="0">
              <a:cs typeface="Poppins" panose="02000000000000000000" pitchFamily="2" charset="0"/>
            </a:endParaRPr>
          </a:p>
        </p:txBody>
      </p:sp>
      <p:sp>
        <p:nvSpPr>
          <p:cNvPr id="19" name="TextBox 18">
            <a:extLst>
              <a:ext uri="{FF2B5EF4-FFF2-40B4-BE49-F238E27FC236}">
                <a16:creationId xmlns:a16="http://schemas.microsoft.com/office/drawing/2014/main" id="{F4ECCB9F-F130-5A4F-86EE-FC39B4B942EA}"/>
              </a:ext>
            </a:extLst>
          </p:cNvPr>
          <p:cNvSpPr txBox="1"/>
          <p:nvPr/>
        </p:nvSpPr>
        <p:spPr>
          <a:xfrm>
            <a:off x="6095999" y="3642613"/>
            <a:ext cx="4191001"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exited from are chooses idea are super great explain. One idea example there enjoy rationally exercise undertakes loves in teachings.</a:t>
            </a:r>
            <a:endParaRPr lang="ru-RU" sz="1100" dirty="0">
              <a:cs typeface="Poppins" panose="02000000000000000000" pitchFamily="2" charset="0"/>
            </a:endParaRPr>
          </a:p>
        </p:txBody>
      </p:sp>
      <p:sp>
        <p:nvSpPr>
          <p:cNvPr id="20" name="Плюс 19">
            <a:extLst>
              <a:ext uri="{FF2B5EF4-FFF2-40B4-BE49-F238E27FC236}">
                <a16:creationId xmlns:a16="http://schemas.microsoft.com/office/drawing/2014/main" id="{E6F1A4AB-0221-EC49-9759-026F00E60C61}"/>
              </a:ext>
            </a:extLst>
          </p:cNvPr>
          <p:cNvSpPr/>
          <p:nvPr/>
        </p:nvSpPr>
        <p:spPr>
          <a:xfrm>
            <a:off x="5701010" y="4827047"/>
            <a:ext cx="335280" cy="335280"/>
          </a:xfrm>
          <a:prstGeom prst="mathPlus">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id="{77C1AD3C-1715-CD47-8D33-6BBF6DC1847D}"/>
              </a:ext>
            </a:extLst>
          </p:cNvPr>
          <p:cNvSpPr txBox="1"/>
          <p:nvPr/>
        </p:nvSpPr>
        <p:spPr>
          <a:xfrm>
            <a:off x="6095999" y="4804859"/>
            <a:ext cx="215834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Business solutions</a:t>
            </a:r>
            <a:endParaRPr lang="ru-RU" sz="1200" dirty="0">
              <a:cs typeface="Poppins" panose="02000000000000000000" pitchFamily="2" charset="0"/>
            </a:endParaRPr>
          </a:p>
        </p:txBody>
      </p:sp>
      <p:sp>
        <p:nvSpPr>
          <p:cNvPr id="22" name="TextBox 21">
            <a:extLst>
              <a:ext uri="{FF2B5EF4-FFF2-40B4-BE49-F238E27FC236}">
                <a16:creationId xmlns:a16="http://schemas.microsoft.com/office/drawing/2014/main" id="{6B25D6C1-305B-8042-AAC9-C86AFB4721F6}"/>
              </a:ext>
            </a:extLst>
          </p:cNvPr>
          <p:cNvSpPr txBox="1"/>
          <p:nvPr/>
        </p:nvSpPr>
        <p:spPr>
          <a:xfrm>
            <a:off x="6096000" y="5162327"/>
            <a:ext cx="4191000"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exited from are chooses idea are super great explain. One idea example there enjoy rationally exercise undertakes loves in teachings.</a:t>
            </a:r>
            <a:endParaRPr lang="ru-RU" sz="1100" dirty="0">
              <a:cs typeface="Poppins" panose="02000000000000000000" pitchFamily="2" charset="0"/>
            </a:endParaRPr>
          </a:p>
        </p:txBody>
      </p:sp>
      <p:sp>
        <p:nvSpPr>
          <p:cNvPr id="3" name="Рисунок 2">
            <a:extLst>
              <a:ext uri="{FF2B5EF4-FFF2-40B4-BE49-F238E27FC236}">
                <a16:creationId xmlns:a16="http://schemas.microsoft.com/office/drawing/2014/main" id="{829A6EB6-5C78-7745-8470-1E5A0B472E3C}"/>
              </a:ext>
            </a:extLst>
          </p:cNvPr>
          <p:cNvSpPr>
            <a:spLocks noGrp="1"/>
          </p:cNvSpPr>
          <p:nvPr>
            <p:ph type="pic" sz="quarter" idx="13"/>
          </p:nvPr>
        </p:nvSpPr>
        <p:spPr>
          <a:solidFill>
            <a:schemeClr val="tx2">
              <a:lumMod val="20000"/>
              <a:lumOff val="80000"/>
            </a:schemeClr>
          </a:solidFill>
        </p:spPr>
        <p:txBody>
          <a:bodyPr/>
          <a:lstStyle/>
          <a:p>
            <a:endParaRPr lang="en-RO"/>
          </a:p>
        </p:txBody>
      </p:sp>
      <p:sp>
        <p:nvSpPr>
          <p:cNvPr id="5" name="Рисунок 4">
            <a:extLst>
              <a:ext uri="{FF2B5EF4-FFF2-40B4-BE49-F238E27FC236}">
                <a16:creationId xmlns:a16="http://schemas.microsoft.com/office/drawing/2014/main" id="{A738657A-8596-1A47-8804-0B47916CD100}"/>
              </a:ext>
            </a:extLst>
          </p:cNvPr>
          <p:cNvSpPr>
            <a:spLocks noGrp="1"/>
          </p:cNvSpPr>
          <p:nvPr>
            <p:ph type="pic" sz="quarter" idx="12"/>
          </p:nvPr>
        </p:nvSpPr>
        <p:spPr>
          <a:solidFill>
            <a:schemeClr val="tx2">
              <a:lumMod val="20000"/>
              <a:lumOff val="80000"/>
            </a:schemeClr>
          </a:solidFill>
        </p:spPr>
        <p:txBody>
          <a:bodyPr/>
          <a:lstStyle/>
          <a:p>
            <a:endParaRPr lang="en-RO"/>
          </a:p>
        </p:txBody>
      </p:sp>
      <p:sp>
        <p:nvSpPr>
          <p:cNvPr id="7" name="Рисунок 6">
            <a:extLst>
              <a:ext uri="{FF2B5EF4-FFF2-40B4-BE49-F238E27FC236}">
                <a16:creationId xmlns:a16="http://schemas.microsoft.com/office/drawing/2014/main" id="{5AD7E301-7EED-F844-8953-0862891DEA29}"/>
              </a:ext>
            </a:extLst>
          </p:cNvPr>
          <p:cNvSpPr>
            <a:spLocks noGrp="1"/>
          </p:cNvSpPr>
          <p:nvPr>
            <p:ph type="pic" sz="quarter" idx="11"/>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3301309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8" grpId="0"/>
      <p:bldP spid="19" grpId="0"/>
      <p:bldP spid="20" grpId="0" animBg="1"/>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B259A2A0-E171-6B40-AC71-A704AEF9CE79}"/>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5" name="Рисунок 4">
            <a:extLst>
              <a:ext uri="{FF2B5EF4-FFF2-40B4-BE49-F238E27FC236}">
                <a16:creationId xmlns:a16="http://schemas.microsoft.com/office/drawing/2014/main" id="{409CC13E-A293-9944-AC96-00EE7D92A198}"/>
              </a:ext>
            </a:extLst>
          </p:cNvPr>
          <p:cNvSpPr>
            <a:spLocks noGrp="1"/>
          </p:cNvSpPr>
          <p:nvPr>
            <p:ph type="pic" sz="quarter" idx="11"/>
          </p:nvPr>
        </p:nvSpPr>
        <p:spPr>
          <a:solidFill>
            <a:schemeClr val="tx2">
              <a:lumMod val="20000"/>
              <a:lumOff val="80000"/>
            </a:schemeClr>
          </a:solidFill>
        </p:spPr>
        <p:txBody>
          <a:bodyPr/>
          <a:lstStyle/>
          <a:p>
            <a:endParaRPr lang="en-RO"/>
          </a:p>
        </p:txBody>
      </p:sp>
      <p:sp>
        <p:nvSpPr>
          <p:cNvPr id="22" name="Треугольник 21">
            <a:extLst>
              <a:ext uri="{FF2B5EF4-FFF2-40B4-BE49-F238E27FC236}">
                <a16:creationId xmlns:a16="http://schemas.microsoft.com/office/drawing/2014/main" id="{D9EE2003-9B57-764B-91BA-061DCCFE9843}"/>
              </a:ext>
            </a:extLst>
          </p:cNvPr>
          <p:cNvSpPr/>
          <p:nvPr/>
        </p:nvSpPr>
        <p:spPr>
          <a:xfrm>
            <a:off x="4920385" y="2316039"/>
            <a:ext cx="2351227" cy="2026920"/>
          </a:xfrm>
          <a:prstGeom prst="triangl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FD96DCA4-9645-4A4B-ACC1-6E02633D406B}"/>
              </a:ext>
            </a:extLst>
          </p:cNvPr>
          <p:cNvSpPr txBox="1"/>
          <p:nvPr/>
        </p:nvSpPr>
        <p:spPr>
          <a:xfrm>
            <a:off x="7290818" y="6092128"/>
            <a:ext cx="1275901"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creative slide</a:t>
            </a:r>
            <a:endParaRPr lang="ru-RU" sz="1200" dirty="0">
              <a:cs typeface="Poppins" panose="02000000000000000000" pitchFamily="2" charset="0"/>
            </a:endParaRPr>
          </a:p>
        </p:txBody>
      </p:sp>
      <p:sp>
        <p:nvSpPr>
          <p:cNvPr id="29" name="TextBox 28">
            <a:extLst>
              <a:ext uri="{FF2B5EF4-FFF2-40B4-BE49-F238E27FC236}">
                <a16:creationId xmlns:a16="http://schemas.microsoft.com/office/drawing/2014/main" id="{E1D4A6C7-394E-4744-9BA4-67378F19087D}"/>
              </a:ext>
            </a:extLst>
          </p:cNvPr>
          <p:cNvSpPr txBox="1"/>
          <p:nvPr/>
        </p:nvSpPr>
        <p:spPr>
          <a:xfrm>
            <a:off x="399520" y="1485042"/>
            <a:ext cx="1806967" cy="830997"/>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projects company</a:t>
            </a:r>
            <a:endParaRPr lang="ru-RU" sz="2400" dirty="0">
              <a:cs typeface="Poppins Light" panose="02000000000000000000" pitchFamily="2" charset="0"/>
            </a:endParaRPr>
          </a:p>
        </p:txBody>
      </p:sp>
      <p:sp>
        <p:nvSpPr>
          <p:cNvPr id="30" name="TextBox 29">
            <a:extLst>
              <a:ext uri="{FF2B5EF4-FFF2-40B4-BE49-F238E27FC236}">
                <a16:creationId xmlns:a16="http://schemas.microsoft.com/office/drawing/2014/main" id="{AE85C348-1E61-5A4B-A4CC-825325C0B0D5}"/>
              </a:ext>
            </a:extLst>
          </p:cNvPr>
          <p:cNvSpPr txBox="1"/>
          <p:nvPr/>
        </p:nvSpPr>
        <p:spPr>
          <a:xfrm>
            <a:off x="3153766" y="6092128"/>
            <a:ext cx="2218929" cy="346249"/>
          </a:xfrm>
          <a:prstGeom prst="rect">
            <a:avLst/>
          </a:prstGeom>
          <a:noFill/>
        </p:spPr>
        <p:txBody>
          <a:bodyPr wrap="square" rtlCol="0">
            <a:spAutoFit/>
          </a:bodyPr>
          <a:lstStyle/>
          <a:p>
            <a:pPr algn="ctr">
              <a:lnSpc>
                <a:spcPct val="150000"/>
              </a:lnSpc>
            </a:pPr>
            <a:r>
              <a:rPr lang="en-US" sz="1200" dirty="0">
                <a:latin typeface="Poppins Light" panose="02000000000000000000" pitchFamily="2" charset="0"/>
                <a:cs typeface="Poppins Light" panose="02000000000000000000" pitchFamily="2" charset="0"/>
              </a:rPr>
              <a:t>photographer</a:t>
            </a:r>
            <a:r>
              <a:rPr lang="en-US" sz="1200" b="1" dirty="0">
                <a:latin typeface="Poppins SemiBold" panose="02000000000000000000" pitchFamily="2" charset="0"/>
                <a:cs typeface="Poppins SemiBold" panose="02000000000000000000" pitchFamily="2" charset="0"/>
              </a:rPr>
              <a:t> </a:t>
            </a:r>
            <a:r>
              <a:rPr lang="en-US" sz="1200" b="1" dirty="0">
                <a:solidFill>
                  <a:srgbClr val="2CA2CC"/>
                </a:solidFill>
                <a:latin typeface="Poppins SemiBold" panose="02000000000000000000" pitchFamily="2" charset="0"/>
                <a:cs typeface="Poppins SemiBold" panose="02000000000000000000" pitchFamily="2" charset="0"/>
              </a:rPr>
              <a:t>Ann Green</a:t>
            </a:r>
            <a:endParaRPr lang="ru-RU" sz="1200" dirty="0">
              <a:solidFill>
                <a:srgbClr val="2CA2CC"/>
              </a:solidFill>
              <a:cs typeface="Poppins" panose="02000000000000000000" pitchFamily="2" charset="0"/>
            </a:endParaRPr>
          </a:p>
        </p:txBody>
      </p:sp>
    </p:spTree>
    <p:extLst>
      <p:ext uri="{BB962C8B-B14F-4D97-AF65-F5344CB8AC3E}">
        <p14:creationId xmlns:p14="http://schemas.microsoft.com/office/powerpoint/2010/main" val="9893978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500"/>
                                        <p:tgtEl>
                                          <p:spTgt spid="3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Placeholder 3" descr="A poster of people sitting at a table&#10;&#10;Description automatically generated">
            <a:extLst>
              <a:ext uri="{FF2B5EF4-FFF2-40B4-BE49-F238E27FC236}">
                <a16:creationId xmlns:a16="http://schemas.microsoft.com/office/drawing/2014/main" id="{0126FB8E-A4F3-D147-A068-A9DD5D798B92}"/>
              </a:ext>
            </a:extLst>
          </p:cNvPr>
          <p:cNvPicPr>
            <a:picLocks noGrp="1" noChangeAspect="1"/>
          </p:cNvPicPr>
          <p:nvPr>
            <p:ph type="pic" sz="quarter" idx="10"/>
          </p:nvPr>
        </p:nvPicPr>
        <p:blipFill>
          <a:blip r:embed="rId2"/>
          <a:srcRect t="2213" b="2213"/>
          <a:stretch>
            <a:fillRect/>
          </a:stretch>
        </p:blipFill>
        <p:spPr>
          <a:solidFill>
            <a:schemeClr val="tx2">
              <a:lumMod val="20000"/>
              <a:lumOff val="80000"/>
            </a:schemeClr>
          </a:solidFill>
        </p:spPr>
      </p:pic>
      <p:pic>
        <p:nvPicPr>
          <p:cNvPr id="5" name="Рисунок 4">
            <a:extLst>
              <a:ext uri="{FF2B5EF4-FFF2-40B4-BE49-F238E27FC236}">
                <a16:creationId xmlns:a16="http://schemas.microsoft.com/office/drawing/2014/main" id="{B06C198B-D1BF-154F-A471-2240A8FF5792}"/>
              </a:ext>
            </a:extLst>
          </p:cNvPr>
          <p:cNvPicPr>
            <a:picLocks noChangeAspect="1"/>
          </p:cNvPicPr>
          <p:nvPr/>
        </p:nvPicPr>
        <p:blipFill>
          <a:blip r:embed="rId3"/>
          <a:stretch>
            <a:fillRect/>
          </a:stretch>
        </p:blipFill>
        <p:spPr>
          <a:xfrm>
            <a:off x="1597309" y="1007704"/>
            <a:ext cx="2483251" cy="4966502"/>
          </a:xfrm>
          <a:prstGeom prst="rect">
            <a:avLst/>
          </a:prstGeom>
        </p:spPr>
      </p:pic>
      <p:sp>
        <p:nvSpPr>
          <p:cNvPr id="6" name="TextBox 5">
            <a:extLst>
              <a:ext uri="{FF2B5EF4-FFF2-40B4-BE49-F238E27FC236}">
                <a16:creationId xmlns:a16="http://schemas.microsoft.com/office/drawing/2014/main" id="{141059FA-6639-F84D-947B-61AB308D5DF9}"/>
              </a:ext>
            </a:extLst>
          </p:cNvPr>
          <p:cNvSpPr txBox="1"/>
          <p:nvPr/>
        </p:nvSpPr>
        <p:spPr>
          <a:xfrm>
            <a:off x="5599984" y="1622027"/>
            <a:ext cx="5572485" cy="2123658"/>
          </a:xfrm>
          <a:prstGeom prst="rect">
            <a:avLst/>
          </a:prstGeom>
          <a:noFill/>
        </p:spPr>
        <p:txBody>
          <a:bodyPr wrap="square" rtlCol="0">
            <a:spAutoFit/>
          </a:bodyPr>
          <a:lstStyle/>
          <a:p>
            <a:r>
              <a:rPr lang="ro-RO" sz="6600" dirty="0">
                <a:cs typeface="Poppins" pitchFamily="2" charset="77"/>
              </a:rPr>
              <a:t>Licenta4me.ro</a:t>
            </a:r>
            <a:endParaRPr lang="ru-RU" sz="6600" dirty="0">
              <a:cs typeface="Poppins" pitchFamily="2" charset="77"/>
            </a:endParaRPr>
          </a:p>
          <a:p>
            <a:endParaRPr lang="ru-RU" sz="6600" dirty="0">
              <a:cs typeface="Poppins Medium" panose="02000000000000000000" pitchFamily="2" charset="0"/>
            </a:endParaRPr>
          </a:p>
        </p:txBody>
      </p:sp>
      <p:sp>
        <p:nvSpPr>
          <p:cNvPr id="7" name="TextBox 6">
            <a:extLst>
              <a:ext uri="{FF2B5EF4-FFF2-40B4-BE49-F238E27FC236}">
                <a16:creationId xmlns:a16="http://schemas.microsoft.com/office/drawing/2014/main" id="{7B6C81AC-57D0-4B40-8C07-6732A86BCB27}"/>
              </a:ext>
            </a:extLst>
          </p:cNvPr>
          <p:cNvSpPr txBox="1"/>
          <p:nvPr/>
        </p:nvSpPr>
        <p:spPr>
          <a:xfrm>
            <a:off x="5512940" y="1160362"/>
            <a:ext cx="3390248"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mockup phone</a:t>
            </a:r>
            <a:endParaRPr lang="ru-RU" sz="2400" dirty="0">
              <a:cs typeface="Poppins Light" panose="02000000000000000000" pitchFamily="2" charset="0"/>
            </a:endParaRPr>
          </a:p>
        </p:txBody>
      </p:sp>
      <p:sp>
        <p:nvSpPr>
          <p:cNvPr id="8" name="Полилиния 7">
            <a:extLst>
              <a:ext uri="{FF2B5EF4-FFF2-40B4-BE49-F238E27FC236}">
                <a16:creationId xmlns:a16="http://schemas.microsoft.com/office/drawing/2014/main" id="{3E41475A-6021-1A49-BF3F-3882052DC3A5}"/>
              </a:ext>
            </a:extLst>
          </p:cNvPr>
          <p:cNvSpPr/>
          <p:nvPr/>
        </p:nvSpPr>
        <p:spPr>
          <a:xfrm rot="14048606">
            <a:off x="9324544" y="5015917"/>
            <a:ext cx="720053" cy="840597"/>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лилиния 8">
            <a:extLst>
              <a:ext uri="{FF2B5EF4-FFF2-40B4-BE49-F238E27FC236}">
                <a16:creationId xmlns:a16="http://schemas.microsoft.com/office/drawing/2014/main" id="{82F3D7E7-8C88-8449-BC44-E623E41CAEB0}"/>
              </a:ext>
            </a:extLst>
          </p:cNvPr>
          <p:cNvSpPr/>
          <p:nvPr/>
        </p:nvSpPr>
        <p:spPr>
          <a:xfrm rot="14048606">
            <a:off x="5448201" y="5015919"/>
            <a:ext cx="720053" cy="840597"/>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олилиния 9">
            <a:extLst>
              <a:ext uri="{FF2B5EF4-FFF2-40B4-BE49-F238E27FC236}">
                <a16:creationId xmlns:a16="http://schemas.microsoft.com/office/drawing/2014/main" id="{2B6C7166-882E-AA46-8BF3-51B3B7594EA5}"/>
              </a:ext>
            </a:extLst>
          </p:cNvPr>
          <p:cNvSpPr/>
          <p:nvPr/>
        </p:nvSpPr>
        <p:spPr>
          <a:xfrm rot="14048606">
            <a:off x="7393894" y="5015917"/>
            <a:ext cx="720053" cy="840597"/>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B32B54D7-7EB1-724A-9EAE-6FD658F60906}"/>
              </a:ext>
            </a:extLst>
          </p:cNvPr>
          <p:cNvSpPr txBox="1"/>
          <p:nvPr/>
        </p:nvSpPr>
        <p:spPr>
          <a:xfrm>
            <a:off x="5512940" y="3191688"/>
            <a:ext cx="4723165" cy="138499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Builder enjoy pain who, rejects will encounter, denouncing will enjoy praising, man builder, system. One idea example there enjoy rationally advantage denouncing advantage exercise undertakes loves in teachings </a:t>
            </a:r>
            <a:r>
              <a:rPr lang="en-US" sz="1200" b="1" dirty="0">
                <a:latin typeface="Poppins SemiBold" panose="02000000000000000000" pitchFamily="2" charset="0"/>
                <a:cs typeface="Poppins SemiBold" panose="02000000000000000000" pitchFamily="2" charset="0"/>
              </a:rPr>
              <a:t>with ever denouncing produces</a:t>
            </a:r>
            <a:r>
              <a:rPr lang="en-US" sz="1200" b="1" dirty="0">
                <a:solidFill>
                  <a:srgbClr val="2CA2CC"/>
                </a:solidFill>
                <a:latin typeface="Poppins SemiBold" panose="02000000000000000000" pitchFamily="2" charset="0"/>
                <a:cs typeface="Poppins SemiBold" panose="02000000000000000000" pitchFamily="2" charset="0"/>
              </a:rPr>
              <a:t>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12" name="Прямоугольник 11">
            <a:extLst>
              <a:ext uri="{FF2B5EF4-FFF2-40B4-BE49-F238E27FC236}">
                <a16:creationId xmlns:a16="http://schemas.microsoft.com/office/drawing/2014/main" id="{C9642D67-CCD7-744D-9B09-AD584FC970E9}"/>
              </a:ext>
            </a:extLst>
          </p:cNvPr>
          <p:cNvSpPr/>
          <p:nvPr/>
        </p:nvSpPr>
        <p:spPr>
          <a:xfrm>
            <a:off x="7551027" y="5108524"/>
            <a:ext cx="518091"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3" name="Прямоугольник 12">
            <a:extLst>
              <a:ext uri="{FF2B5EF4-FFF2-40B4-BE49-F238E27FC236}">
                <a16:creationId xmlns:a16="http://schemas.microsoft.com/office/drawing/2014/main" id="{9E6297C8-7DB5-2742-991C-A01BA87253AB}"/>
              </a:ext>
            </a:extLst>
          </p:cNvPr>
          <p:cNvSpPr/>
          <p:nvPr/>
        </p:nvSpPr>
        <p:spPr>
          <a:xfrm>
            <a:off x="5599984" y="5108525"/>
            <a:ext cx="518091"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4" name="Прямоугольник 13">
            <a:extLst>
              <a:ext uri="{FF2B5EF4-FFF2-40B4-BE49-F238E27FC236}">
                <a16:creationId xmlns:a16="http://schemas.microsoft.com/office/drawing/2014/main" id="{2B9FABA4-2F02-FB43-8C48-B12C3C9A23B2}"/>
              </a:ext>
            </a:extLst>
          </p:cNvPr>
          <p:cNvSpPr/>
          <p:nvPr/>
        </p:nvSpPr>
        <p:spPr>
          <a:xfrm>
            <a:off x="9498052" y="5108523"/>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Tree>
    <p:extLst>
      <p:ext uri="{BB962C8B-B14F-4D97-AF65-F5344CB8AC3E}">
        <p14:creationId xmlns:p14="http://schemas.microsoft.com/office/powerpoint/2010/main" val="10932769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open book with text and images&#10;&#10;Description automatically generated with medium confidence">
            <a:extLst>
              <a:ext uri="{FF2B5EF4-FFF2-40B4-BE49-F238E27FC236}">
                <a16:creationId xmlns:a16="http://schemas.microsoft.com/office/drawing/2014/main" id="{3BB2B133-A511-1643-BBD1-F16DAA0B632C}"/>
              </a:ext>
            </a:extLst>
          </p:cNvPr>
          <p:cNvPicPr>
            <a:picLocks noGrp="1" noChangeAspect="1"/>
          </p:cNvPicPr>
          <p:nvPr>
            <p:ph type="pic" sz="quarter" idx="10"/>
          </p:nvPr>
        </p:nvPicPr>
        <p:blipFill>
          <a:blip r:embed="rId2"/>
          <a:srcRect l="24891" r="24891"/>
          <a:stretch>
            <a:fillRect/>
          </a:stretch>
        </p:blipFill>
        <p:spPr>
          <a:solidFill>
            <a:schemeClr val="tx2">
              <a:lumMod val="20000"/>
              <a:lumOff val="80000"/>
            </a:schemeClr>
          </a:solidFill>
        </p:spPr>
      </p:pic>
      <p:sp>
        <p:nvSpPr>
          <p:cNvPr id="15" name="TextBox 14">
            <a:extLst>
              <a:ext uri="{FF2B5EF4-FFF2-40B4-BE49-F238E27FC236}">
                <a16:creationId xmlns:a16="http://schemas.microsoft.com/office/drawing/2014/main" id="{56BB3093-C833-0546-9ACD-F3A587276EFA}"/>
              </a:ext>
            </a:extLst>
          </p:cNvPr>
          <p:cNvSpPr txBox="1"/>
          <p:nvPr/>
        </p:nvSpPr>
        <p:spPr>
          <a:xfrm>
            <a:off x="5826627" y="1637184"/>
            <a:ext cx="6509968" cy="1107996"/>
          </a:xfrm>
          <a:prstGeom prst="rect">
            <a:avLst/>
          </a:prstGeom>
          <a:noFill/>
        </p:spPr>
        <p:txBody>
          <a:bodyPr wrap="square" rtlCol="0">
            <a:spAutoFit/>
          </a:bodyPr>
          <a:lstStyle/>
          <a:p>
            <a:r>
              <a:rPr lang="en-US" sz="6600" dirty="0">
                <a:latin typeface="Poppins Medium" panose="02000000000000000000" pitchFamily="2" charset="0"/>
                <a:cs typeface="Poppins Medium" panose="02000000000000000000" pitchFamily="2" charset="0"/>
              </a:rPr>
              <a:t>Licenta4me.ro</a:t>
            </a:r>
            <a:endParaRPr lang="ru-RU" sz="6600" dirty="0">
              <a:cs typeface="Poppins Medium" panose="02000000000000000000" pitchFamily="2" charset="0"/>
            </a:endParaRPr>
          </a:p>
        </p:txBody>
      </p:sp>
      <p:sp>
        <p:nvSpPr>
          <p:cNvPr id="16" name="Треугольник 15">
            <a:extLst>
              <a:ext uri="{FF2B5EF4-FFF2-40B4-BE49-F238E27FC236}">
                <a16:creationId xmlns:a16="http://schemas.microsoft.com/office/drawing/2014/main" id="{388A0749-0B35-D847-A565-A885206E6A26}"/>
              </a:ext>
            </a:extLst>
          </p:cNvPr>
          <p:cNvSpPr/>
          <p:nvPr/>
        </p:nvSpPr>
        <p:spPr>
          <a:xfrm>
            <a:off x="1157035" y="1969957"/>
            <a:ext cx="3384979" cy="2918085"/>
          </a:xfrm>
          <a:prstGeom prst="triangle">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a:extLst>
              <a:ext uri="{FF2B5EF4-FFF2-40B4-BE49-F238E27FC236}">
                <a16:creationId xmlns:a16="http://schemas.microsoft.com/office/drawing/2014/main" id="{C8B0BE8D-0246-C641-9E83-AB5167DA3F6F}"/>
              </a:ext>
            </a:extLst>
          </p:cNvPr>
          <p:cNvSpPr txBox="1"/>
          <p:nvPr/>
        </p:nvSpPr>
        <p:spPr>
          <a:xfrm>
            <a:off x="6365374" y="954294"/>
            <a:ext cx="2927482"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agenda company </a:t>
            </a:r>
            <a:endParaRPr lang="ru-RU" sz="2400" dirty="0">
              <a:cs typeface="Poppins Light" panose="02000000000000000000" pitchFamily="2" charset="0"/>
            </a:endParaRPr>
          </a:p>
        </p:txBody>
      </p:sp>
      <p:sp>
        <p:nvSpPr>
          <p:cNvPr id="35" name="TextBox 34">
            <a:extLst>
              <a:ext uri="{FF2B5EF4-FFF2-40B4-BE49-F238E27FC236}">
                <a16:creationId xmlns:a16="http://schemas.microsoft.com/office/drawing/2014/main" id="{CE244619-6E57-9A48-AE70-79E56EE6A232}"/>
              </a:ext>
            </a:extLst>
          </p:cNvPr>
          <p:cNvSpPr txBox="1"/>
          <p:nvPr/>
        </p:nvSpPr>
        <p:spPr>
          <a:xfrm>
            <a:off x="6365374" y="3429000"/>
            <a:ext cx="4958300" cy="1785104"/>
          </a:xfrm>
          <a:prstGeom prst="rect">
            <a:avLst/>
          </a:prstGeom>
          <a:noFill/>
        </p:spPr>
        <p:txBody>
          <a:bodyPr wrap="square" rtlCol="0">
            <a:spAutoFit/>
          </a:bodyPr>
          <a:lstStyle/>
          <a:p>
            <a:r>
              <a:rPr lang="en-GB" sz="1100" b="1" dirty="0">
                <a:latin typeface="Poppins" pitchFamily="2" charset="77"/>
                <a:cs typeface="Poppins" pitchFamily="2" charset="77"/>
              </a:rPr>
              <a:t>Ai </a:t>
            </a:r>
            <a:r>
              <a:rPr lang="en-GB" sz="1100" b="1" dirty="0" err="1">
                <a:latin typeface="Poppins" pitchFamily="2" charset="77"/>
                <a:cs typeface="Poppins" pitchFamily="2" charset="77"/>
              </a:rPr>
              <a:t>nevoie</a:t>
            </a:r>
            <a:r>
              <a:rPr lang="en-GB" sz="1100" b="1" dirty="0">
                <a:latin typeface="Poppins" pitchFamily="2" charset="77"/>
                <a:cs typeface="Poppins" pitchFamily="2" charset="77"/>
              </a:rPr>
              <a:t> de o </a:t>
            </a:r>
            <a:r>
              <a:rPr lang="en-GB" sz="1100" b="1" dirty="0" err="1">
                <a:latin typeface="Poppins" pitchFamily="2" charset="77"/>
                <a:cs typeface="Poppins" pitchFamily="2" charset="77"/>
              </a:rPr>
              <a:t>prezentare</a:t>
            </a:r>
            <a:r>
              <a:rPr lang="en-GB" sz="1100" b="1" dirty="0">
                <a:latin typeface="Poppins" pitchFamily="2" charset="77"/>
                <a:cs typeface="Poppins" pitchFamily="2" charset="77"/>
              </a:rPr>
              <a:t> PowerPoint </a:t>
            </a:r>
            <a:r>
              <a:rPr lang="en-GB" sz="1100" b="1" dirty="0" err="1">
                <a:latin typeface="Poppins" pitchFamily="2" charset="77"/>
                <a:cs typeface="Poppins" pitchFamily="2" charset="77"/>
              </a:rPr>
              <a:t>impresionantă</a:t>
            </a:r>
            <a:r>
              <a:rPr lang="en-GB" sz="1100" b="1" dirty="0">
                <a:latin typeface="Poppins" pitchFamily="2" charset="77"/>
                <a:cs typeface="Poppins" pitchFamily="2" charset="77"/>
              </a:rPr>
              <a:t>? </a:t>
            </a:r>
            <a:r>
              <a:rPr lang="en-GB" sz="1100" b="1" dirty="0" err="1">
                <a:latin typeface="Poppins" pitchFamily="2" charset="77"/>
                <a:cs typeface="Poppins" pitchFamily="2" charset="77"/>
              </a:rPr>
              <a:t>Noi</a:t>
            </a:r>
            <a:r>
              <a:rPr lang="en-GB" sz="1100" b="1" dirty="0">
                <a:latin typeface="Poppins" pitchFamily="2" charset="77"/>
                <a:cs typeface="Poppins" pitchFamily="2" charset="77"/>
              </a:rPr>
              <a:t> </a:t>
            </a:r>
            <a:r>
              <a:rPr lang="en-GB" sz="1100" b="1" dirty="0" err="1">
                <a:latin typeface="Poppins" pitchFamily="2" charset="77"/>
                <a:cs typeface="Poppins" pitchFamily="2" charset="77"/>
              </a:rPr>
              <a:t>te</a:t>
            </a:r>
            <a:r>
              <a:rPr lang="en-GB" sz="1100" b="1" dirty="0">
                <a:latin typeface="Poppins" pitchFamily="2" charset="77"/>
                <a:cs typeface="Poppins" pitchFamily="2" charset="77"/>
              </a:rPr>
              <a:t> </a:t>
            </a:r>
            <a:r>
              <a:rPr lang="en-GB" sz="1100" b="1" dirty="0" err="1">
                <a:latin typeface="Poppins" pitchFamily="2" charset="77"/>
                <a:cs typeface="Poppins" pitchFamily="2" charset="77"/>
              </a:rPr>
              <a:t>putem</a:t>
            </a:r>
            <a:r>
              <a:rPr lang="en-GB" sz="1100" b="1" dirty="0">
                <a:latin typeface="Poppins" pitchFamily="2" charset="77"/>
                <a:cs typeface="Poppins" pitchFamily="2" charset="77"/>
              </a:rPr>
              <a:t> </a:t>
            </a:r>
            <a:r>
              <a:rPr lang="en-GB" sz="1100" b="1" dirty="0" err="1">
                <a:latin typeface="Poppins" pitchFamily="2" charset="77"/>
                <a:cs typeface="Poppins" pitchFamily="2" charset="77"/>
              </a:rPr>
              <a:t>ajuta</a:t>
            </a:r>
            <a:r>
              <a:rPr lang="en-GB" sz="1100" b="1" dirty="0">
                <a:latin typeface="Poppins" pitchFamily="2" charset="77"/>
                <a:cs typeface="Poppins" pitchFamily="2" charset="77"/>
              </a:rPr>
              <a:t>!</a:t>
            </a:r>
            <a:endParaRPr lang="en-GB" sz="1100" dirty="0">
              <a:latin typeface="Poppins" pitchFamily="2" charset="77"/>
              <a:cs typeface="Poppins" pitchFamily="2" charset="77"/>
            </a:endParaRPr>
          </a:p>
          <a:p>
            <a:r>
              <a:rPr lang="en-GB" sz="1100" dirty="0">
                <a:latin typeface="Poppins" pitchFamily="2" charset="77"/>
                <a:cs typeface="Poppins" pitchFamily="2" charset="77"/>
              </a:rPr>
              <a:t>La Licenta4Me, </a:t>
            </a:r>
            <a:r>
              <a:rPr lang="en-GB" sz="1100" dirty="0" err="1">
                <a:latin typeface="Poppins" pitchFamily="2" charset="77"/>
                <a:cs typeface="Poppins" pitchFamily="2" charset="77"/>
              </a:rPr>
              <a:t>îți</a:t>
            </a:r>
            <a:r>
              <a:rPr lang="en-GB" sz="1100" dirty="0">
                <a:latin typeface="Poppins" pitchFamily="2" charset="77"/>
                <a:cs typeface="Poppins" pitchFamily="2" charset="77"/>
              </a:rPr>
              <a:t> </a:t>
            </a:r>
            <a:r>
              <a:rPr lang="en-GB" sz="1100" dirty="0" err="1">
                <a:latin typeface="Poppins" pitchFamily="2" charset="77"/>
                <a:cs typeface="Poppins" pitchFamily="2" charset="77"/>
              </a:rPr>
              <a:t>oferim</a:t>
            </a:r>
            <a:r>
              <a:rPr lang="en-GB" sz="1100" dirty="0">
                <a:latin typeface="Poppins" pitchFamily="2" charset="77"/>
                <a:cs typeface="Poppins" pitchFamily="2" charset="77"/>
              </a:rPr>
              <a:t> </a:t>
            </a:r>
            <a:r>
              <a:rPr lang="en-GB" sz="1100" dirty="0" err="1">
                <a:latin typeface="Poppins" pitchFamily="2" charset="77"/>
                <a:cs typeface="Poppins" pitchFamily="2" charset="77"/>
              </a:rPr>
              <a:t>servicii</a:t>
            </a:r>
            <a:r>
              <a:rPr lang="en-GB" sz="1100" dirty="0">
                <a:latin typeface="Poppins" pitchFamily="2" charset="77"/>
                <a:cs typeface="Poppins" pitchFamily="2" charset="77"/>
              </a:rPr>
              <a:t> </a:t>
            </a:r>
            <a:r>
              <a:rPr lang="en-GB" sz="1100" dirty="0" err="1">
                <a:latin typeface="Poppins" pitchFamily="2" charset="77"/>
                <a:cs typeface="Poppins" pitchFamily="2" charset="77"/>
              </a:rPr>
              <a:t>profesioniste</a:t>
            </a:r>
            <a:r>
              <a:rPr lang="en-GB" sz="1100" dirty="0">
                <a:latin typeface="Poppins" pitchFamily="2" charset="77"/>
                <a:cs typeface="Poppins" pitchFamily="2" charset="77"/>
              </a:rPr>
              <a:t> de </a:t>
            </a:r>
            <a:r>
              <a:rPr lang="en-GB" sz="1100" dirty="0" err="1">
                <a:latin typeface="Poppins" pitchFamily="2" charset="77"/>
                <a:cs typeface="Poppins" pitchFamily="2" charset="77"/>
              </a:rPr>
              <a:t>creare</a:t>
            </a:r>
            <a:r>
              <a:rPr lang="en-GB" sz="1100" dirty="0">
                <a:latin typeface="Poppins" pitchFamily="2" charset="77"/>
                <a:cs typeface="Poppins" pitchFamily="2" charset="77"/>
              </a:rPr>
              <a:t> a </a:t>
            </a:r>
            <a:r>
              <a:rPr lang="en-GB" sz="1100" dirty="0" err="1">
                <a:latin typeface="Poppins" pitchFamily="2" charset="77"/>
                <a:cs typeface="Poppins" pitchFamily="2" charset="77"/>
              </a:rPr>
              <a:t>prezentărilor</a:t>
            </a:r>
            <a:r>
              <a:rPr lang="en-GB" sz="1100" dirty="0">
                <a:latin typeface="Poppins" pitchFamily="2" charset="77"/>
                <a:cs typeface="Poppins" pitchFamily="2" charset="77"/>
              </a:rPr>
              <a:t> PowerPoint, cu </a:t>
            </a:r>
            <a:r>
              <a:rPr lang="en-GB" sz="1100" dirty="0" err="1">
                <a:latin typeface="Poppins" pitchFamily="2" charset="77"/>
                <a:cs typeface="Poppins" pitchFamily="2" charset="77"/>
              </a:rPr>
              <a:t>prețuri</a:t>
            </a:r>
            <a:r>
              <a:rPr lang="en-GB" sz="1100" dirty="0">
                <a:latin typeface="Poppins" pitchFamily="2" charset="77"/>
                <a:cs typeface="Poppins" pitchFamily="2" charset="77"/>
              </a:rPr>
              <a:t> </a:t>
            </a:r>
            <a:r>
              <a:rPr lang="en-GB" sz="1100" dirty="0" err="1">
                <a:latin typeface="Poppins" pitchFamily="2" charset="77"/>
                <a:cs typeface="Poppins" pitchFamily="2" charset="77"/>
              </a:rPr>
              <a:t>începând</a:t>
            </a:r>
            <a:r>
              <a:rPr lang="en-GB" sz="1100" dirty="0">
                <a:latin typeface="Poppins" pitchFamily="2" charset="77"/>
                <a:cs typeface="Poppins" pitchFamily="2" charset="77"/>
              </a:rPr>
              <a:t> de la 200 de lei. Fie </a:t>
            </a:r>
            <a:r>
              <a:rPr lang="en-GB" sz="1100" dirty="0" err="1">
                <a:latin typeface="Poppins" pitchFamily="2" charset="77"/>
                <a:cs typeface="Poppins" pitchFamily="2" charset="77"/>
              </a:rPr>
              <a:t>că</a:t>
            </a:r>
            <a:r>
              <a:rPr lang="en-GB" sz="1100" dirty="0">
                <a:latin typeface="Poppins" pitchFamily="2" charset="77"/>
                <a:cs typeface="Poppins" pitchFamily="2" charset="77"/>
              </a:rPr>
              <a:t> </a:t>
            </a:r>
            <a:r>
              <a:rPr lang="en-GB" sz="1100" dirty="0" err="1">
                <a:latin typeface="Poppins" pitchFamily="2" charset="77"/>
                <a:cs typeface="Poppins" pitchFamily="2" charset="77"/>
              </a:rPr>
              <a:t>este</a:t>
            </a:r>
            <a:r>
              <a:rPr lang="en-GB" sz="1100" dirty="0">
                <a:latin typeface="Poppins" pitchFamily="2" charset="77"/>
                <a:cs typeface="Poppins" pitchFamily="2" charset="77"/>
              </a:rPr>
              <a:t> </a:t>
            </a:r>
            <a:r>
              <a:rPr lang="en-GB" sz="1100" dirty="0" err="1">
                <a:latin typeface="Poppins" pitchFamily="2" charset="77"/>
                <a:cs typeface="Poppins" pitchFamily="2" charset="77"/>
              </a:rPr>
              <a:t>vorba</a:t>
            </a:r>
            <a:r>
              <a:rPr lang="en-GB" sz="1100" dirty="0">
                <a:latin typeface="Poppins" pitchFamily="2" charset="77"/>
                <a:cs typeface="Poppins" pitchFamily="2" charset="77"/>
              </a:rPr>
              <a:t> </a:t>
            </a:r>
            <a:r>
              <a:rPr lang="en-GB" sz="1100" dirty="0" err="1">
                <a:latin typeface="Poppins" pitchFamily="2" charset="77"/>
                <a:cs typeface="Poppins" pitchFamily="2" charset="77"/>
              </a:rPr>
              <a:t>despre</a:t>
            </a:r>
            <a:r>
              <a:rPr lang="en-GB" sz="1100" dirty="0">
                <a:latin typeface="Poppins" pitchFamily="2" charset="77"/>
                <a:cs typeface="Poppins" pitchFamily="2" charset="77"/>
              </a:rPr>
              <a:t> o </a:t>
            </a:r>
            <a:r>
              <a:rPr lang="en-GB" sz="1100" dirty="0" err="1">
                <a:latin typeface="Poppins" pitchFamily="2" charset="77"/>
                <a:cs typeface="Poppins" pitchFamily="2" charset="77"/>
              </a:rPr>
              <a:t>prezentare</a:t>
            </a:r>
            <a:r>
              <a:rPr lang="en-GB" sz="1100" dirty="0">
                <a:latin typeface="Poppins" pitchFamily="2" charset="77"/>
                <a:cs typeface="Poppins" pitchFamily="2" charset="77"/>
              </a:rPr>
              <a:t> </a:t>
            </a:r>
            <a:r>
              <a:rPr lang="en-GB" sz="1100" dirty="0" err="1">
                <a:latin typeface="Poppins" pitchFamily="2" charset="77"/>
                <a:cs typeface="Poppins" pitchFamily="2" charset="77"/>
              </a:rPr>
              <a:t>pentru</a:t>
            </a:r>
            <a:r>
              <a:rPr lang="en-GB" sz="1100" dirty="0">
                <a:latin typeface="Poppins" pitchFamily="2" charset="77"/>
                <a:cs typeface="Poppins" pitchFamily="2" charset="77"/>
              </a:rPr>
              <a:t> </a:t>
            </a:r>
            <a:r>
              <a:rPr lang="en-GB" sz="1100" dirty="0" err="1">
                <a:latin typeface="Poppins" pitchFamily="2" charset="77"/>
                <a:cs typeface="Poppins" pitchFamily="2" charset="77"/>
              </a:rPr>
              <a:t>facultate</a:t>
            </a:r>
            <a:r>
              <a:rPr lang="en-GB" sz="1100" dirty="0">
                <a:latin typeface="Poppins" pitchFamily="2" charset="77"/>
                <a:cs typeface="Poppins" pitchFamily="2" charset="77"/>
              </a:rPr>
              <a:t>, un </a:t>
            </a:r>
            <a:r>
              <a:rPr lang="en-GB" sz="1100" dirty="0" err="1">
                <a:latin typeface="Poppins" pitchFamily="2" charset="77"/>
                <a:cs typeface="Poppins" pitchFamily="2" charset="77"/>
              </a:rPr>
              <a:t>eveniment</a:t>
            </a:r>
            <a:r>
              <a:rPr lang="en-GB" sz="1100" dirty="0">
                <a:latin typeface="Poppins" pitchFamily="2" charset="77"/>
                <a:cs typeface="Poppins" pitchFamily="2" charset="77"/>
              </a:rPr>
              <a:t> important </a:t>
            </a:r>
            <a:r>
              <a:rPr lang="en-GB" sz="1100" dirty="0" err="1">
                <a:latin typeface="Poppins" pitchFamily="2" charset="77"/>
                <a:cs typeface="Poppins" pitchFamily="2" charset="77"/>
              </a:rPr>
              <a:t>sau</a:t>
            </a:r>
            <a:r>
              <a:rPr lang="en-GB" sz="1100" dirty="0">
                <a:latin typeface="Poppins" pitchFamily="2" charset="77"/>
                <a:cs typeface="Poppins" pitchFamily="2" charset="77"/>
              </a:rPr>
              <a:t> o </a:t>
            </a:r>
            <a:r>
              <a:rPr lang="en-GB" sz="1100" dirty="0" err="1">
                <a:latin typeface="Poppins" pitchFamily="2" charset="77"/>
                <a:cs typeface="Poppins" pitchFamily="2" charset="77"/>
              </a:rPr>
              <a:t>întâlnire</a:t>
            </a:r>
            <a:r>
              <a:rPr lang="en-GB" sz="1100" dirty="0">
                <a:latin typeface="Poppins" pitchFamily="2" charset="77"/>
                <a:cs typeface="Poppins" pitchFamily="2" charset="77"/>
              </a:rPr>
              <a:t> de </a:t>
            </a:r>
            <a:r>
              <a:rPr lang="en-GB" sz="1100" dirty="0" err="1">
                <a:latin typeface="Poppins" pitchFamily="2" charset="77"/>
                <a:cs typeface="Poppins" pitchFamily="2" charset="77"/>
              </a:rPr>
              <a:t>afaceri</a:t>
            </a:r>
            <a:r>
              <a:rPr lang="en-GB" sz="1100" dirty="0">
                <a:latin typeface="Poppins" pitchFamily="2" charset="77"/>
                <a:cs typeface="Poppins" pitchFamily="2" charset="77"/>
              </a:rPr>
              <a:t>, </a:t>
            </a:r>
            <a:r>
              <a:rPr lang="en-GB" sz="1100" dirty="0" err="1">
                <a:latin typeface="Poppins" pitchFamily="2" charset="77"/>
                <a:cs typeface="Poppins" pitchFamily="2" charset="77"/>
              </a:rPr>
              <a:t>echipa</a:t>
            </a:r>
            <a:r>
              <a:rPr lang="en-GB" sz="1100" dirty="0">
                <a:latin typeface="Poppins" pitchFamily="2" charset="77"/>
                <a:cs typeface="Poppins" pitchFamily="2" charset="77"/>
              </a:rPr>
              <a:t> </a:t>
            </a:r>
            <a:r>
              <a:rPr lang="en-GB" sz="1100" dirty="0" err="1">
                <a:latin typeface="Poppins" pitchFamily="2" charset="77"/>
                <a:cs typeface="Poppins" pitchFamily="2" charset="77"/>
              </a:rPr>
              <a:t>noastră</a:t>
            </a:r>
            <a:r>
              <a:rPr lang="en-GB" sz="1100" dirty="0">
                <a:latin typeface="Poppins" pitchFamily="2" charset="77"/>
                <a:cs typeface="Poppins" pitchFamily="2" charset="77"/>
              </a:rPr>
              <a:t> de </a:t>
            </a:r>
            <a:r>
              <a:rPr lang="en-GB" sz="1100" dirty="0" err="1">
                <a:latin typeface="Poppins" pitchFamily="2" charset="77"/>
                <a:cs typeface="Poppins" pitchFamily="2" charset="77"/>
              </a:rPr>
              <a:t>experți</a:t>
            </a:r>
            <a:r>
              <a:rPr lang="en-GB" sz="1100" dirty="0">
                <a:latin typeface="Poppins" pitchFamily="2" charset="77"/>
                <a:cs typeface="Poppins" pitchFamily="2" charset="77"/>
              </a:rPr>
              <a:t> </a:t>
            </a:r>
            <a:r>
              <a:rPr lang="en-GB" sz="1100" dirty="0" err="1">
                <a:latin typeface="Poppins" pitchFamily="2" charset="77"/>
                <a:cs typeface="Poppins" pitchFamily="2" charset="77"/>
              </a:rPr>
              <a:t>este</a:t>
            </a:r>
            <a:r>
              <a:rPr lang="en-GB" sz="1100" dirty="0">
                <a:latin typeface="Poppins" pitchFamily="2" charset="77"/>
                <a:cs typeface="Poppins" pitchFamily="2" charset="77"/>
              </a:rPr>
              <a:t> </a:t>
            </a:r>
            <a:r>
              <a:rPr lang="en-GB" sz="1100" dirty="0" err="1">
                <a:latin typeface="Poppins" pitchFamily="2" charset="77"/>
                <a:cs typeface="Poppins" pitchFamily="2" charset="77"/>
              </a:rPr>
              <a:t>aici</a:t>
            </a:r>
            <a:r>
              <a:rPr lang="en-GB" sz="1100" dirty="0">
                <a:latin typeface="Poppins" pitchFamily="2" charset="77"/>
                <a:cs typeface="Poppins" pitchFamily="2" charset="77"/>
              </a:rPr>
              <a:t> </a:t>
            </a:r>
            <a:r>
              <a:rPr lang="en-GB" sz="1100" dirty="0" err="1">
                <a:latin typeface="Poppins" pitchFamily="2" charset="77"/>
                <a:cs typeface="Poppins" pitchFamily="2" charset="77"/>
              </a:rPr>
              <a:t>pentru</a:t>
            </a:r>
            <a:r>
              <a:rPr lang="en-GB" sz="1100" dirty="0">
                <a:latin typeface="Poppins" pitchFamily="2" charset="77"/>
                <a:cs typeface="Poppins" pitchFamily="2" charset="77"/>
              </a:rPr>
              <a:t> a </a:t>
            </a:r>
            <a:r>
              <a:rPr lang="en-GB" sz="1100" dirty="0" err="1">
                <a:latin typeface="Poppins" pitchFamily="2" charset="77"/>
                <a:cs typeface="Poppins" pitchFamily="2" charset="77"/>
              </a:rPr>
              <a:t>te</a:t>
            </a:r>
            <a:r>
              <a:rPr lang="en-GB" sz="1100" dirty="0">
                <a:latin typeface="Poppins" pitchFamily="2" charset="77"/>
                <a:cs typeface="Poppins" pitchFamily="2" charset="77"/>
              </a:rPr>
              <a:t> </a:t>
            </a:r>
            <a:r>
              <a:rPr lang="en-GB" sz="1100" dirty="0" err="1">
                <a:latin typeface="Poppins" pitchFamily="2" charset="77"/>
                <a:cs typeface="Poppins" pitchFamily="2" charset="77"/>
              </a:rPr>
              <a:t>asista</a:t>
            </a:r>
            <a:r>
              <a:rPr lang="en-GB" sz="1100" dirty="0">
                <a:latin typeface="Poppins" pitchFamily="2" charset="77"/>
                <a:cs typeface="Poppins" pitchFamily="2" charset="77"/>
              </a:rPr>
              <a:t>.</a:t>
            </a:r>
          </a:p>
          <a:p>
            <a:r>
              <a:rPr lang="en-GB" sz="1100" dirty="0" err="1">
                <a:latin typeface="Poppins" pitchFamily="2" charset="77"/>
                <a:cs typeface="Poppins" pitchFamily="2" charset="77"/>
              </a:rPr>
              <a:t>Vizitează</a:t>
            </a:r>
            <a:r>
              <a:rPr lang="en-GB" sz="1100" dirty="0">
                <a:latin typeface="Poppins" pitchFamily="2" charset="77"/>
                <a:cs typeface="Poppins" pitchFamily="2" charset="77"/>
              </a:rPr>
              <a:t> </a:t>
            </a:r>
            <a:r>
              <a:rPr lang="en-GB" sz="1100" dirty="0">
                <a:latin typeface="Poppins" pitchFamily="2" charset="77"/>
                <a:cs typeface="Poppins" pitchFamily="2" charset="77"/>
                <a:hlinkClick r:id="rId3"/>
              </a:rPr>
              <a:t>licenta4me.ro</a:t>
            </a:r>
            <a:r>
              <a:rPr lang="en-GB" sz="1100" dirty="0">
                <a:latin typeface="Poppins" pitchFamily="2" charset="77"/>
                <a:cs typeface="Poppins" pitchFamily="2" charset="77"/>
              </a:rPr>
              <a:t> </a:t>
            </a:r>
            <a:r>
              <a:rPr lang="en-GB" sz="1100" dirty="0" err="1">
                <a:latin typeface="Poppins" pitchFamily="2" charset="77"/>
                <a:cs typeface="Poppins" pitchFamily="2" charset="77"/>
              </a:rPr>
              <a:t>pentru</a:t>
            </a:r>
            <a:r>
              <a:rPr lang="en-GB" sz="1100" dirty="0">
                <a:latin typeface="Poppins" pitchFamily="2" charset="77"/>
                <a:cs typeface="Poppins" pitchFamily="2" charset="77"/>
              </a:rPr>
              <a:t> </a:t>
            </a:r>
            <a:r>
              <a:rPr lang="en-GB" sz="1100" dirty="0" err="1">
                <a:latin typeface="Poppins" pitchFamily="2" charset="77"/>
                <a:cs typeface="Poppins" pitchFamily="2" charset="77"/>
              </a:rPr>
              <a:t>mai</a:t>
            </a:r>
            <a:r>
              <a:rPr lang="en-GB" sz="1100" dirty="0">
                <a:latin typeface="Poppins" pitchFamily="2" charset="77"/>
                <a:cs typeface="Poppins" pitchFamily="2" charset="77"/>
              </a:rPr>
              <a:t> </a:t>
            </a:r>
            <a:r>
              <a:rPr lang="en-GB" sz="1100" dirty="0" err="1">
                <a:latin typeface="Poppins" pitchFamily="2" charset="77"/>
                <a:cs typeface="Poppins" pitchFamily="2" charset="77"/>
              </a:rPr>
              <a:t>multe</a:t>
            </a:r>
            <a:r>
              <a:rPr lang="en-GB" sz="1100" dirty="0">
                <a:latin typeface="Poppins" pitchFamily="2" charset="77"/>
                <a:cs typeface="Poppins" pitchFamily="2" charset="77"/>
              </a:rPr>
              <a:t> </a:t>
            </a:r>
            <a:r>
              <a:rPr lang="en-GB" sz="1100" dirty="0" err="1">
                <a:latin typeface="Poppins" pitchFamily="2" charset="77"/>
                <a:cs typeface="Poppins" pitchFamily="2" charset="77"/>
              </a:rPr>
              <a:t>detalii</a:t>
            </a:r>
            <a:r>
              <a:rPr lang="en-GB" sz="1100" dirty="0">
                <a:latin typeface="Poppins" pitchFamily="2" charset="77"/>
                <a:cs typeface="Poppins" pitchFamily="2" charset="77"/>
              </a:rPr>
              <a:t> legate de </a:t>
            </a:r>
            <a:r>
              <a:rPr lang="en-GB" sz="1100" dirty="0" err="1">
                <a:latin typeface="Poppins" pitchFamily="2" charset="77"/>
                <a:cs typeface="Poppins" pitchFamily="2" charset="77"/>
              </a:rPr>
              <a:t>prețuri</a:t>
            </a:r>
            <a:r>
              <a:rPr lang="en-GB" sz="1100" dirty="0">
                <a:latin typeface="Poppins" pitchFamily="2" charset="77"/>
                <a:cs typeface="Poppins" pitchFamily="2" charset="77"/>
              </a:rPr>
              <a:t> </a:t>
            </a:r>
            <a:r>
              <a:rPr lang="en-GB" sz="1100" dirty="0" err="1">
                <a:latin typeface="Poppins" pitchFamily="2" charset="77"/>
                <a:cs typeface="Poppins" pitchFamily="2" charset="77"/>
              </a:rPr>
              <a:t>și</a:t>
            </a:r>
            <a:r>
              <a:rPr lang="en-GB" sz="1100" dirty="0">
                <a:latin typeface="Poppins" pitchFamily="2" charset="77"/>
                <a:cs typeface="Poppins" pitchFamily="2" charset="77"/>
              </a:rPr>
              <a:t> </a:t>
            </a:r>
            <a:r>
              <a:rPr lang="en-GB" sz="1100" dirty="0" err="1">
                <a:latin typeface="Poppins" pitchFamily="2" charset="77"/>
                <a:cs typeface="Poppins" pitchFamily="2" charset="77"/>
              </a:rPr>
              <a:t>opțiunile</a:t>
            </a:r>
            <a:r>
              <a:rPr lang="en-GB" sz="1100" dirty="0">
                <a:latin typeface="Poppins" pitchFamily="2" charset="77"/>
                <a:cs typeface="Poppins" pitchFamily="2" charset="77"/>
              </a:rPr>
              <a:t> </a:t>
            </a:r>
            <a:r>
              <a:rPr lang="en-GB" sz="1100" dirty="0" err="1">
                <a:latin typeface="Poppins" pitchFamily="2" charset="77"/>
                <a:cs typeface="Poppins" pitchFamily="2" charset="77"/>
              </a:rPr>
              <a:t>disponibile</a:t>
            </a:r>
            <a:r>
              <a:rPr lang="en-GB" sz="1100" dirty="0">
                <a:latin typeface="Poppins" pitchFamily="2" charset="77"/>
                <a:cs typeface="Poppins" pitchFamily="2" charset="77"/>
              </a:rPr>
              <a:t>. </a:t>
            </a:r>
            <a:r>
              <a:rPr lang="en-GB" sz="1100" dirty="0" err="1">
                <a:latin typeface="Poppins" pitchFamily="2" charset="77"/>
                <a:cs typeface="Poppins" pitchFamily="2" charset="77"/>
              </a:rPr>
              <a:t>Alege</a:t>
            </a:r>
            <a:r>
              <a:rPr lang="en-GB" sz="1100" dirty="0">
                <a:latin typeface="Poppins" pitchFamily="2" charset="77"/>
                <a:cs typeface="Poppins" pitchFamily="2" charset="77"/>
              </a:rPr>
              <a:t> </a:t>
            </a:r>
            <a:r>
              <a:rPr lang="en-GB" sz="1100" dirty="0" err="1">
                <a:latin typeface="Poppins" pitchFamily="2" charset="77"/>
                <a:cs typeface="Poppins" pitchFamily="2" charset="77"/>
              </a:rPr>
              <a:t>profesionalismul</a:t>
            </a:r>
            <a:r>
              <a:rPr lang="en-GB" sz="1100" dirty="0">
                <a:latin typeface="Poppins" pitchFamily="2" charset="77"/>
                <a:cs typeface="Poppins" pitchFamily="2" charset="77"/>
              </a:rPr>
              <a:t> </a:t>
            </a:r>
            <a:r>
              <a:rPr lang="en-GB" sz="1100" dirty="0" err="1">
                <a:latin typeface="Poppins" pitchFamily="2" charset="77"/>
                <a:cs typeface="Poppins" pitchFamily="2" charset="77"/>
              </a:rPr>
              <a:t>și</a:t>
            </a:r>
            <a:r>
              <a:rPr lang="en-GB" sz="1100" dirty="0">
                <a:latin typeface="Poppins" pitchFamily="2" charset="77"/>
                <a:cs typeface="Poppins" pitchFamily="2" charset="77"/>
              </a:rPr>
              <a:t> </a:t>
            </a:r>
            <a:r>
              <a:rPr lang="en-GB" sz="1100" dirty="0" err="1">
                <a:latin typeface="Poppins" pitchFamily="2" charset="77"/>
                <a:cs typeface="Poppins" pitchFamily="2" charset="77"/>
              </a:rPr>
              <a:t>calitatea</a:t>
            </a:r>
            <a:r>
              <a:rPr lang="en-GB" sz="1100" dirty="0">
                <a:latin typeface="Poppins" pitchFamily="2" charset="77"/>
                <a:cs typeface="Poppins" pitchFamily="2" charset="77"/>
              </a:rPr>
              <a:t> </a:t>
            </a:r>
            <a:r>
              <a:rPr lang="en-GB" sz="1100" dirty="0" err="1">
                <a:latin typeface="Poppins" pitchFamily="2" charset="77"/>
                <a:cs typeface="Poppins" pitchFamily="2" charset="77"/>
              </a:rPr>
              <a:t>serviciilor</a:t>
            </a:r>
            <a:r>
              <a:rPr lang="en-GB" sz="1100" dirty="0">
                <a:latin typeface="Poppins" pitchFamily="2" charset="77"/>
                <a:cs typeface="Poppins" pitchFamily="2" charset="77"/>
              </a:rPr>
              <a:t> </a:t>
            </a:r>
            <a:r>
              <a:rPr lang="en-GB" sz="1100" dirty="0" err="1">
                <a:latin typeface="Poppins" pitchFamily="2" charset="77"/>
                <a:cs typeface="Poppins" pitchFamily="2" charset="77"/>
              </a:rPr>
              <a:t>noastre</a:t>
            </a:r>
            <a:r>
              <a:rPr lang="en-GB" sz="1100" dirty="0">
                <a:latin typeface="Poppins" pitchFamily="2" charset="77"/>
                <a:cs typeface="Poppins" pitchFamily="2" charset="77"/>
              </a:rPr>
              <a:t> </a:t>
            </a:r>
            <a:r>
              <a:rPr lang="en-GB" sz="1100" dirty="0" err="1">
                <a:latin typeface="Poppins" pitchFamily="2" charset="77"/>
                <a:cs typeface="Poppins" pitchFamily="2" charset="77"/>
              </a:rPr>
              <a:t>pentru</a:t>
            </a:r>
            <a:r>
              <a:rPr lang="en-GB" sz="1100" dirty="0">
                <a:latin typeface="Poppins" pitchFamily="2" charset="77"/>
                <a:cs typeface="Poppins" pitchFamily="2" charset="77"/>
              </a:rPr>
              <a:t> a face o </a:t>
            </a:r>
            <a:r>
              <a:rPr lang="en-GB" sz="1100" dirty="0" err="1">
                <a:latin typeface="Poppins" pitchFamily="2" charset="77"/>
                <a:cs typeface="Poppins" pitchFamily="2" charset="77"/>
              </a:rPr>
              <a:t>impresie</a:t>
            </a:r>
            <a:r>
              <a:rPr lang="en-GB" sz="1100" dirty="0">
                <a:latin typeface="Poppins" pitchFamily="2" charset="77"/>
                <a:cs typeface="Poppins" pitchFamily="2" charset="77"/>
              </a:rPr>
              <a:t> </a:t>
            </a:r>
            <a:r>
              <a:rPr lang="en-GB" sz="1100" dirty="0" err="1">
                <a:latin typeface="Poppins" pitchFamily="2" charset="77"/>
                <a:cs typeface="Poppins" pitchFamily="2" charset="77"/>
              </a:rPr>
              <a:t>memorabilă</a:t>
            </a:r>
            <a:r>
              <a:rPr lang="en-GB" sz="1100" dirty="0">
                <a:latin typeface="Poppins" pitchFamily="2" charset="77"/>
                <a:cs typeface="Poppins" pitchFamily="2" charset="77"/>
              </a:rPr>
              <a:t>!</a:t>
            </a:r>
          </a:p>
        </p:txBody>
      </p:sp>
      <p:sp>
        <p:nvSpPr>
          <p:cNvPr id="48" name="TextBox 47">
            <a:extLst>
              <a:ext uri="{FF2B5EF4-FFF2-40B4-BE49-F238E27FC236}">
                <a16:creationId xmlns:a16="http://schemas.microsoft.com/office/drawing/2014/main" id="{284D3B4E-B13B-DA44-BAB2-07B1A0D953F0}"/>
              </a:ext>
            </a:extLst>
          </p:cNvPr>
          <p:cNvSpPr txBox="1"/>
          <p:nvPr/>
        </p:nvSpPr>
        <p:spPr>
          <a:xfrm>
            <a:off x="2211573" y="6305951"/>
            <a:ext cx="1275901" cy="369332"/>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creative slide</a:t>
            </a:r>
            <a:endParaRPr lang="ru-RU" sz="1200" dirty="0">
              <a:solidFill>
                <a:schemeClr val="bg1"/>
              </a:solidFill>
              <a:cs typeface="Poppins" panose="02000000000000000000" pitchFamily="2" charset="0"/>
            </a:endParaRPr>
          </a:p>
        </p:txBody>
      </p:sp>
    </p:spTree>
    <p:extLst>
      <p:ext uri="{BB962C8B-B14F-4D97-AF65-F5344CB8AC3E}">
        <p14:creationId xmlns:p14="http://schemas.microsoft.com/office/powerpoint/2010/main" val="15300652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ppt_x"/>
                                          </p:val>
                                        </p:tav>
                                        <p:tav tm="100000">
                                          <p:val>
                                            <p:strVal val="#ppt_x"/>
                                          </p:val>
                                        </p:tav>
                                      </p:tavLst>
                                    </p:anim>
                                    <p:anim calcmode="lin" valueType="num">
                                      <p:cBhvr additive="base">
                                        <p:cTn id="3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4" grpId="0"/>
      <p:bldP spid="35" grpId="0"/>
      <p:bldP spid="4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oster of people sitting at a table&#10;&#10;Description automatically generated">
            <a:extLst>
              <a:ext uri="{FF2B5EF4-FFF2-40B4-BE49-F238E27FC236}">
                <a16:creationId xmlns:a16="http://schemas.microsoft.com/office/drawing/2014/main" id="{0CD02E45-ABB3-0D43-9CB0-A7146C0048D4}"/>
              </a:ext>
            </a:extLst>
          </p:cNvPr>
          <p:cNvPicPr>
            <a:picLocks noGrp="1" noChangeAspect="1"/>
          </p:cNvPicPr>
          <p:nvPr>
            <p:ph type="pic" sz="quarter" idx="11"/>
          </p:nvPr>
        </p:nvPicPr>
        <p:blipFill>
          <a:blip r:embed="rId2"/>
          <a:srcRect t="6122" b="6122"/>
          <a:stretch>
            <a:fillRect/>
          </a:stretch>
        </p:blipFill>
        <p:spPr>
          <a:solidFill>
            <a:schemeClr val="tx2">
              <a:lumMod val="20000"/>
              <a:lumOff val="80000"/>
            </a:schemeClr>
          </a:solidFill>
        </p:spPr>
      </p:pic>
      <p:pic>
        <p:nvPicPr>
          <p:cNvPr id="4" name="Picture Placeholder 3" descr="A poster of people sitting at a table&#10;&#10;Description automatically generated">
            <a:extLst>
              <a:ext uri="{FF2B5EF4-FFF2-40B4-BE49-F238E27FC236}">
                <a16:creationId xmlns:a16="http://schemas.microsoft.com/office/drawing/2014/main" id="{220BC9F3-7E9C-EC4E-83ED-BC7ED4BA68F5}"/>
              </a:ext>
            </a:extLst>
          </p:cNvPr>
          <p:cNvPicPr>
            <a:picLocks noGrp="1" noChangeAspect="1"/>
          </p:cNvPicPr>
          <p:nvPr>
            <p:ph type="pic" sz="quarter" idx="10"/>
          </p:nvPr>
        </p:nvPicPr>
        <p:blipFill>
          <a:blip r:embed="rId2"/>
          <a:srcRect t="5121" b="5121"/>
          <a:stretch>
            <a:fillRect/>
          </a:stretch>
        </p:blipFill>
        <p:spPr>
          <a:solidFill>
            <a:schemeClr val="tx2">
              <a:lumMod val="20000"/>
              <a:lumOff val="80000"/>
            </a:schemeClr>
          </a:solidFill>
        </p:spPr>
      </p:pic>
      <p:pic>
        <p:nvPicPr>
          <p:cNvPr id="8" name="Рисунок 7">
            <a:extLst>
              <a:ext uri="{FF2B5EF4-FFF2-40B4-BE49-F238E27FC236}">
                <a16:creationId xmlns:a16="http://schemas.microsoft.com/office/drawing/2014/main" id="{B7B8B1BB-F0D3-984B-8BE2-20C463FBB691}"/>
              </a:ext>
            </a:extLst>
          </p:cNvPr>
          <p:cNvPicPr>
            <a:picLocks noChangeAspect="1"/>
          </p:cNvPicPr>
          <p:nvPr/>
        </p:nvPicPr>
        <p:blipFill>
          <a:blip r:embed="rId3"/>
          <a:stretch>
            <a:fillRect/>
          </a:stretch>
        </p:blipFill>
        <p:spPr>
          <a:xfrm>
            <a:off x="8729243" y="2433576"/>
            <a:ext cx="2483251" cy="4966502"/>
          </a:xfrm>
          <a:prstGeom prst="rect">
            <a:avLst/>
          </a:prstGeom>
        </p:spPr>
      </p:pic>
      <p:pic>
        <p:nvPicPr>
          <p:cNvPr id="5" name="Рисунок 4">
            <a:extLst>
              <a:ext uri="{FF2B5EF4-FFF2-40B4-BE49-F238E27FC236}">
                <a16:creationId xmlns:a16="http://schemas.microsoft.com/office/drawing/2014/main" id="{319FB2D1-6FAE-3649-8F7E-AF2091F45607}"/>
              </a:ext>
            </a:extLst>
          </p:cNvPr>
          <p:cNvPicPr>
            <a:picLocks noChangeAspect="1"/>
          </p:cNvPicPr>
          <p:nvPr/>
        </p:nvPicPr>
        <p:blipFill>
          <a:blip r:embed="rId3"/>
          <a:stretch>
            <a:fillRect/>
          </a:stretch>
        </p:blipFill>
        <p:spPr>
          <a:xfrm>
            <a:off x="995426" y="-450706"/>
            <a:ext cx="2483251" cy="4966502"/>
          </a:xfrm>
          <a:prstGeom prst="rect">
            <a:avLst/>
          </a:prstGeom>
        </p:spPr>
      </p:pic>
      <p:sp>
        <p:nvSpPr>
          <p:cNvPr id="17" name="TextBox 16">
            <a:extLst>
              <a:ext uri="{FF2B5EF4-FFF2-40B4-BE49-F238E27FC236}">
                <a16:creationId xmlns:a16="http://schemas.microsoft.com/office/drawing/2014/main" id="{B69A98F5-0BAE-A24C-9D1D-D470475D4BB7}"/>
              </a:ext>
            </a:extLst>
          </p:cNvPr>
          <p:cNvSpPr txBox="1"/>
          <p:nvPr/>
        </p:nvSpPr>
        <p:spPr>
          <a:xfrm>
            <a:off x="4492479" y="1610453"/>
            <a:ext cx="3237521"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DEVICE</a:t>
            </a:r>
            <a:endParaRPr lang="ru-RU" sz="6600" dirty="0">
              <a:cs typeface="Poppins Medium" panose="02000000000000000000" pitchFamily="2" charset="0"/>
            </a:endParaRPr>
          </a:p>
        </p:txBody>
      </p:sp>
      <p:sp>
        <p:nvSpPr>
          <p:cNvPr id="18" name="TextBox 17">
            <a:extLst>
              <a:ext uri="{FF2B5EF4-FFF2-40B4-BE49-F238E27FC236}">
                <a16:creationId xmlns:a16="http://schemas.microsoft.com/office/drawing/2014/main" id="{A21ADDD1-4848-FC4C-AC7F-44DB27DE82BF}"/>
              </a:ext>
            </a:extLst>
          </p:cNvPr>
          <p:cNvSpPr txBox="1"/>
          <p:nvPr/>
        </p:nvSpPr>
        <p:spPr>
          <a:xfrm>
            <a:off x="4408836" y="1148788"/>
            <a:ext cx="3390248" cy="461665"/>
          </a:xfrm>
          <a:prstGeom prst="rect">
            <a:avLst/>
          </a:prstGeom>
          <a:noFill/>
        </p:spPr>
        <p:txBody>
          <a:bodyPr wrap="square" rtlCol="0">
            <a:spAutoFit/>
          </a:bodyPr>
          <a:lstStyle/>
          <a:p>
            <a:pPr algn="ctr"/>
            <a:r>
              <a:rPr lang="en-US" sz="2400" dirty="0">
                <a:latin typeface="Poppins Light" panose="02000000000000000000" pitchFamily="2" charset="0"/>
                <a:cs typeface="Poppins Light" panose="02000000000000000000" pitchFamily="2" charset="0"/>
              </a:rPr>
              <a:t>mockup phone</a:t>
            </a:r>
            <a:endParaRPr lang="ru-RU" sz="2400" dirty="0">
              <a:cs typeface="Poppins Light" panose="02000000000000000000" pitchFamily="2" charset="0"/>
            </a:endParaRPr>
          </a:p>
        </p:txBody>
      </p:sp>
      <p:sp>
        <p:nvSpPr>
          <p:cNvPr id="19" name="TextBox 18">
            <a:extLst>
              <a:ext uri="{FF2B5EF4-FFF2-40B4-BE49-F238E27FC236}">
                <a16:creationId xmlns:a16="http://schemas.microsoft.com/office/drawing/2014/main" id="{34C8ED25-96B9-A044-9CD5-00166506799E}"/>
              </a:ext>
            </a:extLst>
          </p:cNvPr>
          <p:cNvSpPr txBox="1"/>
          <p:nvPr/>
        </p:nvSpPr>
        <p:spPr>
          <a:xfrm>
            <a:off x="3973192" y="3130801"/>
            <a:ext cx="4276093" cy="138499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Builder enjoy pain who, rejects will encounter, denouncing will enjoy praising, man builder, system. One idea example there enjoy rationally advantage denouncing advantage exercise undertakes loves in teachings </a:t>
            </a:r>
            <a:r>
              <a:rPr lang="en-US" sz="1200" b="1" dirty="0">
                <a:latin typeface="Poppins SemiBold" panose="02000000000000000000" pitchFamily="2" charset="0"/>
                <a:cs typeface="Poppins SemiBold" panose="02000000000000000000" pitchFamily="2" charset="0"/>
              </a:rPr>
              <a:t>with ever denouncing produces</a:t>
            </a:r>
            <a:r>
              <a:rPr lang="en-US" sz="1200" b="1" dirty="0">
                <a:solidFill>
                  <a:srgbClr val="2CA2CC"/>
                </a:solidFill>
                <a:latin typeface="Poppins SemiBold" panose="02000000000000000000" pitchFamily="2" charset="0"/>
                <a:cs typeface="Poppins SemiBold" panose="02000000000000000000" pitchFamily="2" charset="0"/>
              </a:rPr>
              <a:t>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20" name="TextBox 19">
            <a:extLst>
              <a:ext uri="{FF2B5EF4-FFF2-40B4-BE49-F238E27FC236}">
                <a16:creationId xmlns:a16="http://schemas.microsoft.com/office/drawing/2014/main" id="{4EE35791-22F7-0240-83E4-BB67C24D7DE4}"/>
              </a:ext>
            </a:extLst>
          </p:cNvPr>
          <p:cNvSpPr txBox="1"/>
          <p:nvPr/>
        </p:nvSpPr>
        <p:spPr>
          <a:xfrm>
            <a:off x="1854801" y="5735943"/>
            <a:ext cx="1525006"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works and support</a:t>
            </a:r>
            <a:endParaRPr lang="ru-RU" sz="1100" dirty="0">
              <a:cs typeface="Poppins" panose="02000000000000000000" pitchFamily="2" charset="0"/>
            </a:endParaRPr>
          </a:p>
        </p:txBody>
      </p:sp>
      <p:sp>
        <p:nvSpPr>
          <p:cNvPr id="21" name="TextBox 20">
            <a:extLst>
              <a:ext uri="{FF2B5EF4-FFF2-40B4-BE49-F238E27FC236}">
                <a16:creationId xmlns:a16="http://schemas.microsoft.com/office/drawing/2014/main" id="{AD38533E-37F1-E045-B736-EA49502C1289}"/>
              </a:ext>
            </a:extLst>
          </p:cNvPr>
          <p:cNvSpPr txBox="1"/>
          <p:nvPr/>
        </p:nvSpPr>
        <p:spPr>
          <a:xfrm>
            <a:off x="1854801" y="4966502"/>
            <a:ext cx="1222163"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ru-RU" sz="3200" dirty="0">
                <a:solidFill>
                  <a:srgbClr val="2CA2CC"/>
                </a:solidFill>
                <a:latin typeface="Poppins Medium" panose="02000000000000000000" pitchFamily="2" charset="0"/>
                <a:cs typeface="Poppins Medium" panose="02000000000000000000" pitchFamily="2" charset="0"/>
              </a:rPr>
              <a:t>3</a:t>
            </a:r>
            <a:r>
              <a:rPr lang="en-US" sz="3200" dirty="0">
                <a:solidFill>
                  <a:srgbClr val="2CA2CC"/>
                </a:solidFill>
                <a:latin typeface="Poppins Medium" panose="02000000000000000000" pitchFamily="2" charset="0"/>
                <a:cs typeface="Poppins Medium" panose="02000000000000000000" pitchFamily="2" charset="0"/>
              </a:rPr>
              <a:t>,2K</a:t>
            </a:r>
            <a:endParaRPr lang="ru-RU" sz="3200" dirty="0">
              <a:solidFill>
                <a:srgbClr val="2CA2CC"/>
              </a:solidFill>
              <a:cs typeface="Poppins Medium" panose="02000000000000000000" pitchFamily="2" charset="0"/>
            </a:endParaRPr>
          </a:p>
        </p:txBody>
      </p:sp>
      <p:sp>
        <p:nvSpPr>
          <p:cNvPr id="22" name="TextBox 21">
            <a:extLst>
              <a:ext uri="{FF2B5EF4-FFF2-40B4-BE49-F238E27FC236}">
                <a16:creationId xmlns:a16="http://schemas.microsoft.com/office/drawing/2014/main" id="{F62E9545-FDEE-0945-95EA-F380B25E9049}"/>
              </a:ext>
            </a:extLst>
          </p:cNvPr>
          <p:cNvSpPr txBox="1"/>
          <p:nvPr/>
        </p:nvSpPr>
        <p:spPr>
          <a:xfrm>
            <a:off x="4498851" y="5735943"/>
            <a:ext cx="1315695"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design projects</a:t>
            </a:r>
            <a:endParaRPr lang="ru-RU" sz="1100" dirty="0">
              <a:cs typeface="Poppins" panose="02000000000000000000" pitchFamily="2" charset="0"/>
            </a:endParaRPr>
          </a:p>
        </p:txBody>
      </p:sp>
      <p:sp>
        <p:nvSpPr>
          <p:cNvPr id="23" name="TextBox 22">
            <a:extLst>
              <a:ext uri="{FF2B5EF4-FFF2-40B4-BE49-F238E27FC236}">
                <a16:creationId xmlns:a16="http://schemas.microsoft.com/office/drawing/2014/main" id="{A1955CDF-C200-6748-9EBB-B811D964EEEB}"/>
              </a:ext>
            </a:extLst>
          </p:cNvPr>
          <p:cNvSpPr txBox="1"/>
          <p:nvPr/>
        </p:nvSpPr>
        <p:spPr>
          <a:xfrm>
            <a:off x="4498851" y="4966502"/>
            <a:ext cx="1222163"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Medium" panose="02000000000000000000" pitchFamily="2" charset="0"/>
                <a:cs typeface="Poppins Medium" panose="02000000000000000000" pitchFamily="2" charset="0"/>
              </a:rPr>
              <a:t>91%</a:t>
            </a:r>
            <a:endParaRPr lang="ru-RU" sz="3200" dirty="0">
              <a:solidFill>
                <a:srgbClr val="2CA2CC"/>
              </a:solidFill>
              <a:cs typeface="Poppins Medium" panose="02000000000000000000" pitchFamily="2" charset="0"/>
            </a:endParaRPr>
          </a:p>
        </p:txBody>
      </p:sp>
      <p:sp>
        <p:nvSpPr>
          <p:cNvPr id="24" name="TextBox 23">
            <a:extLst>
              <a:ext uri="{FF2B5EF4-FFF2-40B4-BE49-F238E27FC236}">
                <a16:creationId xmlns:a16="http://schemas.microsoft.com/office/drawing/2014/main" id="{6112DE4A-28F3-894B-A961-B94169D7F437}"/>
              </a:ext>
            </a:extLst>
          </p:cNvPr>
          <p:cNvSpPr txBox="1"/>
          <p:nvPr/>
        </p:nvSpPr>
        <p:spPr>
          <a:xfrm>
            <a:off x="6933590" y="5735943"/>
            <a:ext cx="1315695"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clients today</a:t>
            </a:r>
            <a:endParaRPr lang="ru-RU" sz="1100" dirty="0">
              <a:cs typeface="Poppins" panose="02000000000000000000" pitchFamily="2" charset="0"/>
            </a:endParaRPr>
          </a:p>
        </p:txBody>
      </p:sp>
      <p:sp>
        <p:nvSpPr>
          <p:cNvPr id="25" name="TextBox 24">
            <a:extLst>
              <a:ext uri="{FF2B5EF4-FFF2-40B4-BE49-F238E27FC236}">
                <a16:creationId xmlns:a16="http://schemas.microsoft.com/office/drawing/2014/main" id="{47F02EF6-19FD-C744-8CD8-7E4D3A86A955}"/>
              </a:ext>
            </a:extLst>
          </p:cNvPr>
          <p:cNvSpPr txBox="1"/>
          <p:nvPr/>
        </p:nvSpPr>
        <p:spPr>
          <a:xfrm>
            <a:off x="6933590" y="4966502"/>
            <a:ext cx="1222163"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Medium" panose="02000000000000000000" pitchFamily="2" charset="0"/>
                <a:cs typeface="Poppins Medium" panose="02000000000000000000" pitchFamily="2" charset="0"/>
              </a:rPr>
              <a:t>7,8K</a:t>
            </a:r>
            <a:endParaRPr lang="ru-RU" sz="3200" dirty="0">
              <a:solidFill>
                <a:srgbClr val="2CA2CC"/>
              </a:solidFill>
              <a:cs typeface="Poppins Medium" panose="02000000000000000000" pitchFamily="2" charset="0"/>
            </a:endParaRPr>
          </a:p>
        </p:txBody>
      </p:sp>
    </p:spTree>
    <p:extLst>
      <p:ext uri="{BB962C8B-B14F-4D97-AF65-F5344CB8AC3E}">
        <p14:creationId xmlns:p14="http://schemas.microsoft.com/office/powerpoint/2010/main" val="35970241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900" decel="100000" fill="hold"/>
                                        <p:tgtEl>
                                          <p:spTgt spid="2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900" decel="100000" fill="hold"/>
                                        <p:tgtEl>
                                          <p:spTgt spid="2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900" decel="100000" fill="hold"/>
                                        <p:tgtEl>
                                          <p:spTgt spid="2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900" decel="100000" fill="hold"/>
                                        <p:tgtEl>
                                          <p:spTgt spid="23"/>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900" decel="100000" fill="hold"/>
                                        <p:tgtEl>
                                          <p:spTgt spid="2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57" presetID="37"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900" decel="100000" fill="hold"/>
                                        <p:tgtEl>
                                          <p:spTgt spid="2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oster of people sitting at a table&#10;&#10;Description automatically generated">
            <a:extLst>
              <a:ext uri="{FF2B5EF4-FFF2-40B4-BE49-F238E27FC236}">
                <a16:creationId xmlns:a16="http://schemas.microsoft.com/office/drawing/2014/main" id="{F5798DB6-2955-E647-959E-36A613482754}"/>
              </a:ext>
            </a:extLst>
          </p:cNvPr>
          <p:cNvPicPr>
            <a:picLocks noGrp="1" noChangeAspect="1"/>
          </p:cNvPicPr>
          <p:nvPr>
            <p:ph type="pic" sz="quarter" idx="10"/>
          </p:nvPr>
        </p:nvPicPr>
        <p:blipFill>
          <a:blip r:embed="rId2"/>
          <a:srcRect t="9571" b="9571"/>
          <a:stretch>
            <a:fillRect/>
          </a:stretch>
        </p:blipFill>
        <p:spPr>
          <a:solidFill>
            <a:schemeClr val="tx2">
              <a:lumMod val="20000"/>
              <a:lumOff val="80000"/>
            </a:schemeClr>
          </a:solidFill>
        </p:spPr>
      </p:pic>
      <p:sp>
        <p:nvSpPr>
          <p:cNvPr id="5" name="Рисунок 4">
            <a:extLst>
              <a:ext uri="{FF2B5EF4-FFF2-40B4-BE49-F238E27FC236}">
                <a16:creationId xmlns:a16="http://schemas.microsoft.com/office/drawing/2014/main" id="{DFB1CCE2-2250-EA49-8F7E-C1E08BA8727F}"/>
              </a:ext>
            </a:extLst>
          </p:cNvPr>
          <p:cNvSpPr>
            <a:spLocks noGrp="1"/>
          </p:cNvSpPr>
          <p:nvPr>
            <p:ph type="pic" sz="quarter" idx="11"/>
          </p:nvPr>
        </p:nvSpPr>
        <p:spPr>
          <a:solidFill>
            <a:schemeClr val="tx2">
              <a:lumMod val="20000"/>
              <a:lumOff val="80000"/>
            </a:schemeClr>
          </a:solidFill>
        </p:spPr>
        <p:txBody>
          <a:bodyPr/>
          <a:lstStyle/>
          <a:p>
            <a:endParaRPr lang="en-RO"/>
          </a:p>
        </p:txBody>
      </p:sp>
      <p:sp>
        <p:nvSpPr>
          <p:cNvPr id="11" name="Рисунок 10">
            <a:extLst>
              <a:ext uri="{FF2B5EF4-FFF2-40B4-BE49-F238E27FC236}">
                <a16:creationId xmlns:a16="http://schemas.microsoft.com/office/drawing/2014/main" id="{105C74BC-A080-6D4B-9E02-D22E5E63DEEA}"/>
              </a:ext>
            </a:extLst>
          </p:cNvPr>
          <p:cNvSpPr>
            <a:spLocks noGrp="1"/>
          </p:cNvSpPr>
          <p:nvPr>
            <p:ph type="pic" sz="quarter" idx="12"/>
          </p:nvPr>
        </p:nvSpPr>
        <p:spPr>
          <a:solidFill>
            <a:schemeClr val="tx2">
              <a:lumMod val="20000"/>
              <a:lumOff val="80000"/>
            </a:schemeClr>
          </a:solidFill>
        </p:spPr>
        <p:txBody>
          <a:bodyPr/>
          <a:lstStyle/>
          <a:p>
            <a:endParaRPr lang="en-RO"/>
          </a:p>
        </p:txBody>
      </p:sp>
      <p:pic>
        <p:nvPicPr>
          <p:cNvPr id="6" name="Рисунок 5">
            <a:extLst>
              <a:ext uri="{FF2B5EF4-FFF2-40B4-BE49-F238E27FC236}">
                <a16:creationId xmlns:a16="http://schemas.microsoft.com/office/drawing/2014/main" id="{C4B0396C-D585-0A4E-98FA-D8C419C2C50D}"/>
              </a:ext>
            </a:extLst>
          </p:cNvPr>
          <p:cNvPicPr>
            <a:picLocks noChangeAspect="1"/>
          </p:cNvPicPr>
          <p:nvPr/>
        </p:nvPicPr>
        <p:blipFill>
          <a:blip r:embed="rId3"/>
          <a:stretch>
            <a:fillRect/>
          </a:stretch>
        </p:blipFill>
        <p:spPr>
          <a:xfrm>
            <a:off x="1292798" y="680012"/>
            <a:ext cx="2814372" cy="5497975"/>
          </a:xfrm>
          <a:prstGeom prst="rect">
            <a:avLst/>
          </a:prstGeom>
        </p:spPr>
      </p:pic>
      <p:sp>
        <p:nvSpPr>
          <p:cNvPr id="52" name="Овал 51">
            <a:extLst>
              <a:ext uri="{FF2B5EF4-FFF2-40B4-BE49-F238E27FC236}">
                <a16:creationId xmlns:a16="http://schemas.microsoft.com/office/drawing/2014/main" id="{EA3CD4E9-E39A-9D4A-A4B9-23E1BFFABD16}"/>
              </a:ext>
            </a:extLst>
          </p:cNvPr>
          <p:cNvSpPr/>
          <p:nvPr/>
        </p:nvSpPr>
        <p:spPr>
          <a:xfrm>
            <a:off x="9345669" y="2987232"/>
            <a:ext cx="762000" cy="762000"/>
          </a:xfrm>
          <a:prstGeom prst="ellipse">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a:extLst>
              <a:ext uri="{FF2B5EF4-FFF2-40B4-BE49-F238E27FC236}">
                <a16:creationId xmlns:a16="http://schemas.microsoft.com/office/drawing/2014/main" id="{8C58D8DB-A6F4-0B43-8825-11FA86103F40}"/>
              </a:ext>
            </a:extLst>
          </p:cNvPr>
          <p:cNvSpPr/>
          <p:nvPr/>
        </p:nvSpPr>
        <p:spPr>
          <a:xfrm>
            <a:off x="6341617" y="2987232"/>
            <a:ext cx="762000" cy="762000"/>
          </a:xfrm>
          <a:prstGeom prst="ellipse">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0DA8018C-7A10-DC48-9988-73FD47C6E8E8}"/>
              </a:ext>
            </a:extLst>
          </p:cNvPr>
          <p:cNvSpPr txBox="1"/>
          <p:nvPr/>
        </p:nvSpPr>
        <p:spPr>
          <a:xfrm>
            <a:off x="5519354" y="4346296"/>
            <a:ext cx="2406650" cy="108683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will be glad to pain who, rejects will encounter.</a:t>
            </a:r>
            <a:endParaRPr lang="ru-RU" sz="1100" dirty="0">
              <a:cs typeface="Poppins" panose="02000000000000000000" pitchFamily="2" charset="0"/>
            </a:endParaRPr>
          </a:p>
        </p:txBody>
      </p:sp>
      <p:sp>
        <p:nvSpPr>
          <p:cNvPr id="9" name="TextBox 8">
            <a:extLst>
              <a:ext uri="{FF2B5EF4-FFF2-40B4-BE49-F238E27FC236}">
                <a16:creationId xmlns:a16="http://schemas.microsoft.com/office/drawing/2014/main" id="{28DE6DE2-0785-9746-9E49-EB38D1E1084D}"/>
              </a:ext>
            </a:extLst>
          </p:cNvPr>
          <p:cNvSpPr txBox="1"/>
          <p:nvPr/>
        </p:nvSpPr>
        <p:spPr>
          <a:xfrm>
            <a:off x="5649251" y="3917934"/>
            <a:ext cx="2146855"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Time management</a:t>
            </a:r>
            <a:endParaRPr lang="ru-RU" sz="1200" dirty="0">
              <a:cs typeface="Poppins" panose="02000000000000000000" pitchFamily="2" charset="0"/>
            </a:endParaRPr>
          </a:p>
        </p:txBody>
      </p:sp>
      <p:sp>
        <p:nvSpPr>
          <p:cNvPr id="10" name="Прямоугольник 9">
            <a:extLst>
              <a:ext uri="{FF2B5EF4-FFF2-40B4-BE49-F238E27FC236}">
                <a16:creationId xmlns:a16="http://schemas.microsoft.com/office/drawing/2014/main" id="{A8866374-8AEE-A04C-94B7-C4DD4C4B4050}"/>
              </a:ext>
            </a:extLst>
          </p:cNvPr>
          <p:cNvSpPr/>
          <p:nvPr/>
        </p:nvSpPr>
        <p:spPr>
          <a:xfrm>
            <a:off x="6450809" y="3078928"/>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2" name="TextBox 11">
            <a:extLst>
              <a:ext uri="{FF2B5EF4-FFF2-40B4-BE49-F238E27FC236}">
                <a16:creationId xmlns:a16="http://schemas.microsoft.com/office/drawing/2014/main" id="{CB646B79-BD02-9942-8267-0DD77DB83D31}"/>
              </a:ext>
            </a:extLst>
          </p:cNvPr>
          <p:cNvSpPr txBox="1"/>
          <p:nvPr/>
        </p:nvSpPr>
        <p:spPr>
          <a:xfrm>
            <a:off x="8523346" y="4346296"/>
            <a:ext cx="2406650" cy="108683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will be glad to pain who, rejects will encounter.</a:t>
            </a:r>
            <a:endParaRPr lang="ru-RU" sz="1100" dirty="0">
              <a:cs typeface="Poppins" panose="02000000000000000000" pitchFamily="2" charset="0"/>
            </a:endParaRPr>
          </a:p>
        </p:txBody>
      </p:sp>
      <p:sp>
        <p:nvSpPr>
          <p:cNvPr id="13" name="TextBox 12">
            <a:extLst>
              <a:ext uri="{FF2B5EF4-FFF2-40B4-BE49-F238E27FC236}">
                <a16:creationId xmlns:a16="http://schemas.microsoft.com/office/drawing/2014/main" id="{FD1AF3CF-6C25-CC43-9903-D73DCC5CC055}"/>
              </a:ext>
            </a:extLst>
          </p:cNvPr>
          <p:cNvSpPr txBox="1"/>
          <p:nvPr/>
        </p:nvSpPr>
        <p:spPr>
          <a:xfrm>
            <a:off x="8653243" y="3917934"/>
            <a:ext cx="2146855"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Development</a:t>
            </a:r>
            <a:endParaRPr lang="ru-RU" sz="1200" dirty="0">
              <a:cs typeface="Poppins" panose="02000000000000000000" pitchFamily="2" charset="0"/>
            </a:endParaRPr>
          </a:p>
        </p:txBody>
      </p:sp>
      <p:sp>
        <p:nvSpPr>
          <p:cNvPr id="14" name="Прямоугольник 13">
            <a:extLst>
              <a:ext uri="{FF2B5EF4-FFF2-40B4-BE49-F238E27FC236}">
                <a16:creationId xmlns:a16="http://schemas.microsoft.com/office/drawing/2014/main" id="{431AB749-241A-714C-96B5-E3EA12528E5A}"/>
              </a:ext>
            </a:extLst>
          </p:cNvPr>
          <p:cNvSpPr/>
          <p:nvPr/>
        </p:nvSpPr>
        <p:spPr>
          <a:xfrm>
            <a:off x="9454799" y="3078928"/>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55" name="Овал 54">
            <a:extLst>
              <a:ext uri="{FF2B5EF4-FFF2-40B4-BE49-F238E27FC236}">
                <a16:creationId xmlns:a16="http://schemas.microsoft.com/office/drawing/2014/main" id="{EFBC2825-B592-204D-BC41-1446C4716182}"/>
              </a:ext>
            </a:extLst>
          </p:cNvPr>
          <p:cNvSpPr/>
          <p:nvPr/>
        </p:nvSpPr>
        <p:spPr>
          <a:xfrm>
            <a:off x="3309355" y="548832"/>
            <a:ext cx="762000" cy="762000"/>
          </a:xfrm>
          <a:prstGeom prst="ellipse">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Прямоугольник 56">
            <a:extLst>
              <a:ext uri="{FF2B5EF4-FFF2-40B4-BE49-F238E27FC236}">
                <a16:creationId xmlns:a16="http://schemas.microsoft.com/office/drawing/2014/main" id="{1AC1A3FF-7F1B-8C42-BF6A-2277F4D080D2}"/>
              </a:ext>
            </a:extLst>
          </p:cNvPr>
          <p:cNvSpPr/>
          <p:nvPr/>
        </p:nvSpPr>
        <p:spPr>
          <a:xfrm>
            <a:off x="3444133" y="637444"/>
            <a:ext cx="492444"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Tree>
    <p:extLst>
      <p:ext uri="{BB962C8B-B14F-4D97-AF65-F5344CB8AC3E}">
        <p14:creationId xmlns:p14="http://schemas.microsoft.com/office/powerpoint/2010/main" val="35119468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ppt_x"/>
                                          </p:val>
                                        </p:tav>
                                        <p:tav tm="100000">
                                          <p:val>
                                            <p:strVal val="#ppt_x"/>
                                          </p:val>
                                        </p:tav>
                                      </p:tavLst>
                                    </p:anim>
                                    <p:anim calcmode="lin" valueType="num">
                                      <p:cBhvr additive="base">
                                        <p:cTn id="18" dur="500" fill="hold"/>
                                        <p:tgtEl>
                                          <p:spTgt spid="5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fill="hold"/>
                                        <p:tgtEl>
                                          <p:spTgt spid="52"/>
                                        </p:tgtEl>
                                        <p:attrNameLst>
                                          <p:attrName>ppt_x</p:attrName>
                                        </p:attrNameLst>
                                      </p:cBhvr>
                                      <p:tavLst>
                                        <p:tav tm="0">
                                          <p:val>
                                            <p:strVal val="#ppt_x"/>
                                          </p:val>
                                        </p:tav>
                                        <p:tav tm="100000">
                                          <p:val>
                                            <p:strVal val="#ppt_x"/>
                                          </p:val>
                                        </p:tav>
                                      </p:tavLst>
                                    </p:anim>
                                    <p:anim calcmode="lin" valueType="num">
                                      <p:cBhvr additive="base">
                                        <p:cTn id="38" dur="500" fill="hold"/>
                                        <p:tgtEl>
                                          <p:spTgt spid="5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1" grpId="0" animBg="1"/>
      <p:bldP spid="8" grpId="0"/>
      <p:bldP spid="9" grpId="0"/>
      <p:bldP spid="10" grpId="0"/>
      <p:bldP spid="12" grpId="0"/>
      <p:bldP spid="13" grpId="0"/>
      <p:bldP spid="14" grpId="0"/>
      <p:bldP spid="55" grpId="0" animBg="1"/>
      <p:bldP spid="5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2A89A11D-8136-CF4C-803E-0228DBE6BA96}"/>
              </a:ext>
            </a:extLst>
          </p:cNvPr>
          <p:cNvSpPr/>
          <p:nvPr/>
        </p:nvSpPr>
        <p:spPr>
          <a:xfrm>
            <a:off x="0" y="1"/>
            <a:ext cx="12192000" cy="274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Placeholder 9" descr="A poster of people sitting at a table&#10;&#10;Description automatically generated">
            <a:extLst>
              <a:ext uri="{FF2B5EF4-FFF2-40B4-BE49-F238E27FC236}">
                <a16:creationId xmlns:a16="http://schemas.microsoft.com/office/drawing/2014/main" id="{DCE89107-48FB-9747-8282-2F3E6398D790}"/>
              </a:ext>
            </a:extLst>
          </p:cNvPr>
          <p:cNvPicPr>
            <a:picLocks noGrp="1" noChangeAspect="1"/>
          </p:cNvPicPr>
          <p:nvPr>
            <p:ph type="pic" sz="quarter" idx="10"/>
          </p:nvPr>
        </p:nvPicPr>
        <p:blipFill>
          <a:blip r:embed="rId2"/>
          <a:srcRect t="18911" b="18911"/>
          <a:stretch>
            <a:fillRect/>
          </a:stretch>
        </p:blipFill>
        <p:spPr>
          <a:solidFill>
            <a:schemeClr val="tx2">
              <a:lumMod val="20000"/>
              <a:lumOff val="80000"/>
            </a:schemeClr>
          </a:solidFill>
        </p:spPr>
      </p:pic>
      <p:pic>
        <p:nvPicPr>
          <p:cNvPr id="6" name="Рисунок 5">
            <a:extLst>
              <a:ext uri="{FF2B5EF4-FFF2-40B4-BE49-F238E27FC236}">
                <a16:creationId xmlns:a16="http://schemas.microsoft.com/office/drawing/2014/main" id="{E417560B-D57D-684A-8AB7-96AAEEC9AB20}"/>
              </a:ext>
            </a:extLst>
          </p:cNvPr>
          <p:cNvPicPr>
            <a:picLocks noChangeAspect="1"/>
          </p:cNvPicPr>
          <p:nvPr/>
        </p:nvPicPr>
        <p:blipFill>
          <a:blip r:embed="rId3"/>
          <a:stretch>
            <a:fillRect/>
          </a:stretch>
        </p:blipFill>
        <p:spPr>
          <a:xfrm>
            <a:off x="7009566" y="497574"/>
            <a:ext cx="4181894" cy="5862851"/>
          </a:xfrm>
          <a:prstGeom prst="rect">
            <a:avLst/>
          </a:prstGeom>
        </p:spPr>
      </p:pic>
      <p:sp>
        <p:nvSpPr>
          <p:cNvPr id="8" name="TextBox 7">
            <a:extLst>
              <a:ext uri="{FF2B5EF4-FFF2-40B4-BE49-F238E27FC236}">
                <a16:creationId xmlns:a16="http://schemas.microsoft.com/office/drawing/2014/main" id="{84A73944-675A-6B4F-B379-D56E5B7C0323}"/>
              </a:ext>
            </a:extLst>
          </p:cNvPr>
          <p:cNvSpPr txBox="1"/>
          <p:nvPr/>
        </p:nvSpPr>
        <p:spPr>
          <a:xfrm>
            <a:off x="1143201" y="1433183"/>
            <a:ext cx="3237521" cy="1107996"/>
          </a:xfrm>
          <a:prstGeom prst="rect">
            <a:avLst/>
          </a:prstGeom>
          <a:noFill/>
        </p:spPr>
        <p:txBody>
          <a:bodyPr wrap="square" rtlCol="0">
            <a:spAutoFit/>
          </a:bodyPr>
          <a:lstStyle/>
          <a:p>
            <a:r>
              <a:rPr lang="en-US" sz="6600" dirty="0">
                <a:latin typeface="Poppins Medium" panose="02000000000000000000" pitchFamily="2" charset="0"/>
                <a:cs typeface="Poppins Medium" panose="02000000000000000000" pitchFamily="2" charset="0"/>
              </a:rPr>
              <a:t>DEVICE</a:t>
            </a:r>
            <a:endParaRPr lang="ru-RU" sz="6600" dirty="0">
              <a:cs typeface="Poppins Medium" panose="02000000000000000000" pitchFamily="2" charset="0"/>
            </a:endParaRPr>
          </a:p>
        </p:txBody>
      </p:sp>
      <p:sp>
        <p:nvSpPr>
          <p:cNvPr id="9" name="TextBox 8">
            <a:extLst>
              <a:ext uri="{FF2B5EF4-FFF2-40B4-BE49-F238E27FC236}">
                <a16:creationId xmlns:a16="http://schemas.microsoft.com/office/drawing/2014/main" id="{9B2DCECF-B9D1-7E45-A171-7CB23531F1C5}"/>
              </a:ext>
            </a:extLst>
          </p:cNvPr>
          <p:cNvSpPr txBox="1"/>
          <p:nvPr/>
        </p:nvSpPr>
        <p:spPr>
          <a:xfrm>
            <a:off x="1143201" y="971518"/>
            <a:ext cx="2424947" cy="461665"/>
          </a:xfrm>
          <a:prstGeom prst="rect">
            <a:avLst/>
          </a:prstGeom>
          <a:noFill/>
        </p:spPr>
        <p:txBody>
          <a:bodyPr wrap="square" rtlCol="0">
            <a:spAutoFit/>
          </a:bodyPr>
          <a:lstStyle/>
          <a:p>
            <a:r>
              <a:rPr lang="en-US" sz="2400" dirty="0">
                <a:solidFill>
                  <a:srgbClr val="2CA2CC"/>
                </a:solidFill>
                <a:latin typeface="Poppins Light" panose="02000000000000000000" pitchFamily="2" charset="0"/>
                <a:cs typeface="Poppins Light" panose="02000000000000000000" pitchFamily="2" charset="0"/>
              </a:rPr>
              <a:t>mockup tablet</a:t>
            </a:r>
            <a:endParaRPr lang="ru-RU" sz="2400" dirty="0">
              <a:solidFill>
                <a:srgbClr val="2CA2CC"/>
              </a:solidFill>
              <a:cs typeface="Poppins Light" panose="02000000000000000000" pitchFamily="2" charset="0"/>
            </a:endParaRPr>
          </a:p>
        </p:txBody>
      </p:sp>
      <p:sp>
        <p:nvSpPr>
          <p:cNvPr id="11" name="TextBox 10">
            <a:extLst>
              <a:ext uri="{FF2B5EF4-FFF2-40B4-BE49-F238E27FC236}">
                <a16:creationId xmlns:a16="http://schemas.microsoft.com/office/drawing/2014/main" id="{42528104-F966-2E43-AC4D-609BDFDA9E27}"/>
              </a:ext>
            </a:extLst>
          </p:cNvPr>
          <p:cNvSpPr txBox="1"/>
          <p:nvPr/>
        </p:nvSpPr>
        <p:spPr>
          <a:xfrm>
            <a:off x="1143201" y="5086151"/>
            <a:ext cx="1225168" cy="303929"/>
          </a:xfrm>
          <a:prstGeom prst="rect">
            <a:avLst/>
          </a:prstGeom>
          <a:noFill/>
        </p:spPr>
        <p:txBody>
          <a:bodyPr wrap="square" rtlCol="0">
            <a:spAutoFit/>
          </a:bodyPr>
          <a:lstStyle/>
          <a:p>
            <a:pPr>
              <a:lnSpc>
                <a:spcPct val="150000"/>
              </a:lnSpc>
            </a:pPr>
            <a:r>
              <a:rPr lang="en-US" sz="1000" b="1" dirty="0">
                <a:solidFill>
                  <a:srgbClr val="2CA2CC"/>
                </a:solidFill>
                <a:latin typeface="Poppins SemiBold" panose="02000000000000000000" pitchFamily="2" charset="0"/>
                <a:cs typeface="Poppins SemiBold" panose="02000000000000000000" pitchFamily="2" charset="0"/>
              </a:rPr>
              <a:t>KNOW MORE</a:t>
            </a:r>
            <a:endParaRPr lang="ru-RU" sz="1000" dirty="0">
              <a:solidFill>
                <a:srgbClr val="2CA2CC"/>
              </a:solidFill>
              <a:cs typeface="Poppins" panose="02000000000000000000" pitchFamily="2" charset="0"/>
            </a:endParaRPr>
          </a:p>
        </p:txBody>
      </p:sp>
      <p:sp>
        <p:nvSpPr>
          <p:cNvPr id="13" name="TextBox 12">
            <a:extLst>
              <a:ext uri="{FF2B5EF4-FFF2-40B4-BE49-F238E27FC236}">
                <a16:creationId xmlns:a16="http://schemas.microsoft.com/office/drawing/2014/main" id="{68EA96A3-6B4F-1540-8729-D93C9728F278}"/>
              </a:ext>
            </a:extLst>
          </p:cNvPr>
          <p:cNvSpPr txBox="1"/>
          <p:nvPr/>
        </p:nvSpPr>
        <p:spPr>
          <a:xfrm>
            <a:off x="1143201" y="3551115"/>
            <a:ext cx="2424947" cy="1340752"/>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great explain. Builder enjoy pain who, rejects will encounter. Some chooses pain to from are chooses explain. </a:t>
            </a:r>
            <a:endParaRPr lang="ru-RU" sz="1100" dirty="0">
              <a:cs typeface="Poppins" panose="02000000000000000000" pitchFamily="2" charset="0"/>
            </a:endParaRPr>
          </a:p>
        </p:txBody>
      </p:sp>
      <p:sp>
        <p:nvSpPr>
          <p:cNvPr id="14" name="TextBox 13">
            <a:extLst>
              <a:ext uri="{FF2B5EF4-FFF2-40B4-BE49-F238E27FC236}">
                <a16:creationId xmlns:a16="http://schemas.microsoft.com/office/drawing/2014/main" id="{F502F36D-251D-D14E-89D8-22CC93BECD64}"/>
              </a:ext>
            </a:extLst>
          </p:cNvPr>
          <p:cNvSpPr txBox="1"/>
          <p:nvPr/>
        </p:nvSpPr>
        <p:spPr>
          <a:xfrm>
            <a:off x="1143201" y="3204866"/>
            <a:ext cx="133259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Start 2005</a:t>
            </a:r>
            <a:endParaRPr lang="ru-RU" sz="1200" dirty="0">
              <a:cs typeface="Poppins" panose="02000000000000000000" pitchFamily="2" charset="0"/>
            </a:endParaRPr>
          </a:p>
        </p:txBody>
      </p:sp>
      <p:sp>
        <p:nvSpPr>
          <p:cNvPr id="15" name="TextBox 14">
            <a:extLst>
              <a:ext uri="{FF2B5EF4-FFF2-40B4-BE49-F238E27FC236}">
                <a16:creationId xmlns:a16="http://schemas.microsoft.com/office/drawing/2014/main" id="{5F76524C-566C-4540-A69F-2FFAF527784B}"/>
              </a:ext>
            </a:extLst>
          </p:cNvPr>
          <p:cNvSpPr txBox="1"/>
          <p:nvPr/>
        </p:nvSpPr>
        <p:spPr>
          <a:xfrm>
            <a:off x="3973371" y="3548818"/>
            <a:ext cx="2424947" cy="1340752"/>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Some chooses pain to from are chooses explain. Builder enjoy pain who, rejects will encounter. Any pain to from are rejects will chooses explain. </a:t>
            </a:r>
            <a:endParaRPr lang="ru-RU" sz="1100" dirty="0">
              <a:cs typeface="Poppins" panose="02000000000000000000" pitchFamily="2" charset="0"/>
            </a:endParaRPr>
          </a:p>
        </p:txBody>
      </p:sp>
      <p:sp>
        <p:nvSpPr>
          <p:cNvPr id="16" name="TextBox 15">
            <a:extLst>
              <a:ext uri="{FF2B5EF4-FFF2-40B4-BE49-F238E27FC236}">
                <a16:creationId xmlns:a16="http://schemas.microsoft.com/office/drawing/2014/main" id="{F71BF418-6641-C041-81C8-6C67DDCE7EA4}"/>
              </a:ext>
            </a:extLst>
          </p:cNvPr>
          <p:cNvSpPr txBox="1"/>
          <p:nvPr/>
        </p:nvSpPr>
        <p:spPr>
          <a:xfrm>
            <a:off x="3973371" y="3204866"/>
            <a:ext cx="133259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Finish 2019</a:t>
            </a:r>
            <a:endParaRPr lang="ru-RU" sz="1200" dirty="0">
              <a:cs typeface="Poppins" panose="02000000000000000000" pitchFamily="2" charset="0"/>
            </a:endParaRPr>
          </a:p>
        </p:txBody>
      </p:sp>
      <p:sp>
        <p:nvSpPr>
          <p:cNvPr id="17" name="TextBox 16">
            <a:extLst>
              <a:ext uri="{FF2B5EF4-FFF2-40B4-BE49-F238E27FC236}">
                <a16:creationId xmlns:a16="http://schemas.microsoft.com/office/drawing/2014/main" id="{326599B8-DD8B-C648-9AD6-38C2EE8C3777}"/>
              </a:ext>
            </a:extLst>
          </p:cNvPr>
          <p:cNvSpPr txBox="1"/>
          <p:nvPr/>
        </p:nvSpPr>
        <p:spPr>
          <a:xfrm>
            <a:off x="3973371" y="5081557"/>
            <a:ext cx="1225168" cy="303929"/>
          </a:xfrm>
          <a:prstGeom prst="rect">
            <a:avLst/>
          </a:prstGeom>
          <a:noFill/>
        </p:spPr>
        <p:txBody>
          <a:bodyPr wrap="square" rtlCol="0">
            <a:spAutoFit/>
          </a:bodyPr>
          <a:lstStyle/>
          <a:p>
            <a:pPr>
              <a:lnSpc>
                <a:spcPct val="150000"/>
              </a:lnSpc>
            </a:pPr>
            <a:r>
              <a:rPr lang="en-US" sz="1000" b="1" dirty="0">
                <a:solidFill>
                  <a:srgbClr val="2CA2CC"/>
                </a:solidFill>
                <a:latin typeface="Poppins SemiBold" panose="02000000000000000000" pitchFamily="2" charset="0"/>
                <a:cs typeface="Poppins SemiBold" panose="02000000000000000000" pitchFamily="2" charset="0"/>
              </a:rPr>
              <a:t>KNOW MORE</a:t>
            </a:r>
            <a:endParaRPr lang="ru-RU" sz="1000" dirty="0">
              <a:solidFill>
                <a:srgbClr val="2CA2CC"/>
              </a:solidFill>
              <a:cs typeface="Poppins" panose="02000000000000000000" pitchFamily="2" charset="0"/>
            </a:endParaRPr>
          </a:p>
        </p:txBody>
      </p:sp>
    </p:spTree>
    <p:extLst>
      <p:ext uri="{BB962C8B-B14F-4D97-AF65-F5344CB8AC3E}">
        <p14:creationId xmlns:p14="http://schemas.microsoft.com/office/powerpoint/2010/main" val="40207064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900" decel="100000" fill="hold"/>
                                        <p:tgtEl>
                                          <p:spTgt spid="1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900" decel="100000" fill="hold"/>
                                        <p:tgtEl>
                                          <p:spTgt spid="17"/>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4" grpId="0"/>
      <p:bldP spid="15"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6A79D19E-F7BF-5C47-94ED-51DDF6FD41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999" y="2177155"/>
            <a:ext cx="8637880" cy="4708732"/>
          </a:xfrm>
          <a:prstGeom prst="rect">
            <a:avLst/>
          </a:prstGeom>
        </p:spPr>
      </p:pic>
      <p:sp>
        <p:nvSpPr>
          <p:cNvPr id="38" name="TextBox 37">
            <a:extLst>
              <a:ext uri="{FF2B5EF4-FFF2-40B4-BE49-F238E27FC236}">
                <a16:creationId xmlns:a16="http://schemas.microsoft.com/office/drawing/2014/main" id="{6AAB971F-660C-B144-A6CF-1A34A6A2659E}"/>
              </a:ext>
            </a:extLst>
          </p:cNvPr>
          <p:cNvSpPr txBox="1"/>
          <p:nvPr/>
        </p:nvSpPr>
        <p:spPr>
          <a:xfrm>
            <a:off x="4477239" y="1069159"/>
            <a:ext cx="3237521"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DEVICE</a:t>
            </a:r>
            <a:endParaRPr lang="ru-RU" sz="6600" dirty="0">
              <a:cs typeface="Poppins Medium" panose="02000000000000000000" pitchFamily="2" charset="0"/>
            </a:endParaRPr>
          </a:p>
        </p:txBody>
      </p:sp>
      <p:sp>
        <p:nvSpPr>
          <p:cNvPr id="39" name="TextBox 38">
            <a:extLst>
              <a:ext uri="{FF2B5EF4-FFF2-40B4-BE49-F238E27FC236}">
                <a16:creationId xmlns:a16="http://schemas.microsoft.com/office/drawing/2014/main" id="{C5490FDA-761B-4840-9FFD-476BCF32D0B4}"/>
              </a:ext>
            </a:extLst>
          </p:cNvPr>
          <p:cNvSpPr txBox="1"/>
          <p:nvPr/>
        </p:nvSpPr>
        <p:spPr>
          <a:xfrm>
            <a:off x="4393596" y="607494"/>
            <a:ext cx="3390248" cy="461665"/>
          </a:xfrm>
          <a:prstGeom prst="rect">
            <a:avLst/>
          </a:prstGeom>
          <a:noFill/>
        </p:spPr>
        <p:txBody>
          <a:bodyPr wrap="square" rtlCol="0">
            <a:spAutoFit/>
          </a:bodyPr>
          <a:lstStyle/>
          <a:p>
            <a:pPr algn="ctr"/>
            <a:r>
              <a:rPr lang="en-US" sz="2400" dirty="0">
                <a:latin typeface="Poppins Light" panose="02000000000000000000" pitchFamily="2" charset="0"/>
                <a:cs typeface="Poppins Light" panose="02000000000000000000" pitchFamily="2" charset="0"/>
              </a:rPr>
              <a:t>mockup tablet</a:t>
            </a:r>
            <a:endParaRPr lang="ru-RU" sz="2400" dirty="0">
              <a:cs typeface="Poppins Light" panose="02000000000000000000" pitchFamily="2" charset="0"/>
            </a:endParaRPr>
          </a:p>
        </p:txBody>
      </p:sp>
      <p:sp>
        <p:nvSpPr>
          <p:cNvPr id="40" name="TextBox 39">
            <a:extLst>
              <a:ext uri="{FF2B5EF4-FFF2-40B4-BE49-F238E27FC236}">
                <a16:creationId xmlns:a16="http://schemas.microsoft.com/office/drawing/2014/main" id="{2DC5F33D-A8C5-CE44-A376-5E0211521341}"/>
              </a:ext>
            </a:extLst>
          </p:cNvPr>
          <p:cNvSpPr txBox="1"/>
          <p:nvPr/>
        </p:nvSpPr>
        <p:spPr>
          <a:xfrm>
            <a:off x="8820360" y="2941925"/>
            <a:ext cx="1525006"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works and support</a:t>
            </a:r>
            <a:endParaRPr lang="ru-RU" sz="1100" dirty="0">
              <a:cs typeface="Poppins" panose="02000000000000000000" pitchFamily="2" charset="0"/>
            </a:endParaRPr>
          </a:p>
        </p:txBody>
      </p:sp>
      <p:sp>
        <p:nvSpPr>
          <p:cNvPr id="41" name="TextBox 40">
            <a:extLst>
              <a:ext uri="{FF2B5EF4-FFF2-40B4-BE49-F238E27FC236}">
                <a16:creationId xmlns:a16="http://schemas.microsoft.com/office/drawing/2014/main" id="{13763ABF-E2D3-E948-B91C-92CB47439633}"/>
              </a:ext>
            </a:extLst>
          </p:cNvPr>
          <p:cNvSpPr txBox="1"/>
          <p:nvPr/>
        </p:nvSpPr>
        <p:spPr>
          <a:xfrm>
            <a:off x="8820360" y="2172483"/>
            <a:ext cx="1222163"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ru-RU" sz="3200" dirty="0">
                <a:solidFill>
                  <a:srgbClr val="2CA2CC"/>
                </a:solidFill>
                <a:latin typeface="Poppins Medium" panose="02000000000000000000" pitchFamily="2" charset="0"/>
                <a:cs typeface="Poppins Medium" panose="02000000000000000000" pitchFamily="2" charset="0"/>
              </a:rPr>
              <a:t>3</a:t>
            </a:r>
            <a:r>
              <a:rPr lang="en-US" sz="3200" dirty="0">
                <a:solidFill>
                  <a:srgbClr val="2CA2CC"/>
                </a:solidFill>
                <a:latin typeface="Poppins Medium" panose="02000000000000000000" pitchFamily="2" charset="0"/>
                <a:cs typeface="Poppins Medium" panose="02000000000000000000" pitchFamily="2" charset="0"/>
              </a:rPr>
              <a:t>,2K</a:t>
            </a:r>
            <a:endParaRPr lang="ru-RU" sz="3200" dirty="0">
              <a:solidFill>
                <a:srgbClr val="2CA2CC"/>
              </a:solidFill>
              <a:cs typeface="Poppins Medium" panose="02000000000000000000" pitchFamily="2" charset="0"/>
            </a:endParaRPr>
          </a:p>
        </p:txBody>
      </p:sp>
      <p:sp>
        <p:nvSpPr>
          <p:cNvPr id="48" name="TextBox 47">
            <a:extLst>
              <a:ext uri="{FF2B5EF4-FFF2-40B4-BE49-F238E27FC236}">
                <a16:creationId xmlns:a16="http://schemas.microsoft.com/office/drawing/2014/main" id="{EFA67E48-ACE9-7F45-AB6D-202C5F2DBABB}"/>
              </a:ext>
            </a:extLst>
          </p:cNvPr>
          <p:cNvSpPr txBox="1"/>
          <p:nvPr/>
        </p:nvSpPr>
        <p:spPr>
          <a:xfrm>
            <a:off x="10508522" y="2941924"/>
            <a:ext cx="1222163"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developments</a:t>
            </a:r>
            <a:endParaRPr lang="ru-RU" sz="1100" dirty="0">
              <a:cs typeface="Poppins" panose="02000000000000000000" pitchFamily="2" charset="0"/>
            </a:endParaRPr>
          </a:p>
        </p:txBody>
      </p:sp>
      <p:sp>
        <p:nvSpPr>
          <p:cNvPr id="49" name="TextBox 48">
            <a:extLst>
              <a:ext uri="{FF2B5EF4-FFF2-40B4-BE49-F238E27FC236}">
                <a16:creationId xmlns:a16="http://schemas.microsoft.com/office/drawing/2014/main" id="{C25976D3-DF96-1741-A301-3888B34ECAB5}"/>
              </a:ext>
            </a:extLst>
          </p:cNvPr>
          <p:cNvSpPr txBox="1"/>
          <p:nvPr/>
        </p:nvSpPr>
        <p:spPr>
          <a:xfrm>
            <a:off x="10508522" y="2172482"/>
            <a:ext cx="1222163"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Medium" panose="02000000000000000000" pitchFamily="2" charset="0"/>
                <a:cs typeface="Poppins Medium" panose="02000000000000000000" pitchFamily="2" charset="0"/>
              </a:rPr>
              <a:t>91%</a:t>
            </a:r>
            <a:endParaRPr lang="ru-RU" sz="3200" dirty="0">
              <a:solidFill>
                <a:srgbClr val="2CA2CC"/>
              </a:solidFill>
              <a:cs typeface="Poppins Medium" panose="02000000000000000000" pitchFamily="2" charset="0"/>
            </a:endParaRPr>
          </a:p>
        </p:txBody>
      </p:sp>
      <p:sp>
        <p:nvSpPr>
          <p:cNvPr id="52" name="TextBox 51">
            <a:extLst>
              <a:ext uri="{FF2B5EF4-FFF2-40B4-BE49-F238E27FC236}">
                <a16:creationId xmlns:a16="http://schemas.microsoft.com/office/drawing/2014/main" id="{9A00889A-F77A-2E4F-8C39-FAE669C51432}"/>
              </a:ext>
            </a:extLst>
          </p:cNvPr>
          <p:cNvSpPr txBox="1"/>
          <p:nvPr/>
        </p:nvSpPr>
        <p:spPr>
          <a:xfrm>
            <a:off x="776225" y="2514883"/>
            <a:ext cx="3805714" cy="113107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One idea example there enjoy rationally advantage to denouncing advantage exercise undertakes loves in teachings </a:t>
            </a:r>
            <a:r>
              <a:rPr lang="en-US" sz="1200" b="1" dirty="0">
                <a:latin typeface="Poppins SemiBold" panose="02000000000000000000" pitchFamily="2" charset="0"/>
                <a:cs typeface="Poppins SemiBold" panose="02000000000000000000" pitchFamily="2" charset="0"/>
              </a:rPr>
              <a:t>with ever denouncing produces</a:t>
            </a:r>
            <a:r>
              <a:rPr lang="en-US" sz="1200" b="1" dirty="0">
                <a:solidFill>
                  <a:srgbClr val="2CA2CC"/>
                </a:solidFill>
                <a:latin typeface="Poppins SemiBold" panose="02000000000000000000" pitchFamily="2" charset="0"/>
                <a:cs typeface="Poppins SemiBold" panose="02000000000000000000" pitchFamily="2" charset="0"/>
              </a:rPr>
              <a:t>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3" name="Рисунок 2">
            <a:extLst>
              <a:ext uri="{FF2B5EF4-FFF2-40B4-BE49-F238E27FC236}">
                <a16:creationId xmlns:a16="http://schemas.microsoft.com/office/drawing/2014/main" id="{88916E88-F0E1-1743-9BF6-CA7DC53CD365}"/>
              </a:ext>
            </a:extLst>
          </p:cNvPr>
          <p:cNvSpPr>
            <a:spLocks noGrp="1"/>
          </p:cNvSpPr>
          <p:nvPr>
            <p:ph type="pic" sz="quarter" idx="10"/>
          </p:nvPr>
        </p:nvSpPr>
        <p:spPr>
          <a:solidFill>
            <a:schemeClr val="tx2">
              <a:lumMod val="20000"/>
              <a:lumOff val="80000"/>
            </a:schemeClr>
          </a:solidFill>
        </p:spPr>
        <p:txBody>
          <a:bodyPr/>
          <a:lstStyle/>
          <a:p>
            <a:endParaRPr lang="en-RO"/>
          </a:p>
        </p:txBody>
      </p:sp>
    </p:spTree>
    <p:extLst>
      <p:ext uri="{BB962C8B-B14F-4D97-AF65-F5344CB8AC3E}">
        <p14:creationId xmlns:p14="http://schemas.microsoft.com/office/powerpoint/2010/main" val="2500636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ppt_x"/>
                                          </p:val>
                                        </p:tav>
                                        <p:tav tm="100000">
                                          <p:val>
                                            <p:strVal val="#ppt_x"/>
                                          </p:val>
                                        </p:tav>
                                      </p:tavLst>
                                    </p:anim>
                                    <p:anim calcmode="lin" valueType="num">
                                      <p:cBhvr additive="base">
                                        <p:cTn id="4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8" grpId="0"/>
      <p:bldP spid="49" grpId="0"/>
      <p:bldP spid="5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A92C32B8-AF9D-AE4C-8B30-CEF225E900B6}"/>
              </a:ext>
            </a:extLst>
          </p:cNvPr>
          <p:cNvSpPr>
            <a:spLocks noGrp="1"/>
          </p:cNvSpPr>
          <p:nvPr>
            <p:ph type="pic" sz="quarter" idx="10"/>
          </p:nvPr>
        </p:nvSpPr>
        <p:spPr>
          <a:solidFill>
            <a:schemeClr val="tx2">
              <a:lumMod val="20000"/>
              <a:lumOff val="80000"/>
            </a:schemeClr>
          </a:solidFill>
        </p:spPr>
        <p:txBody>
          <a:bodyPr/>
          <a:lstStyle/>
          <a:p>
            <a:endParaRPr lang="en-RO"/>
          </a:p>
        </p:txBody>
      </p:sp>
      <p:pic>
        <p:nvPicPr>
          <p:cNvPr id="6" name="Рисунок 5">
            <a:extLst>
              <a:ext uri="{FF2B5EF4-FFF2-40B4-BE49-F238E27FC236}">
                <a16:creationId xmlns:a16="http://schemas.microsoft.com/office/drawing/2014/main" id="{F4465063-F4E6-1749-BD9C-B460EA33CD25}"/>
              </a:ext>
            </a:extLst>
          </p:cNvPr>
          <p:cNvPicPr>
            <a:picLocks noChangeAspect="1"/>
          </p:cNvPicPr>
          <p:nvPr/>
        </p:nvPicPr>
        <p:blipFill>
          <a:blip r:embed="rId2"/>
          <a:stretch>
            <a:fillRect/>
          </a:stretch>
        </p:blipFill>
        <p:spPr>
          <a:xfrm>
            <a:off x="-1755562" y="1311964"/>
            <a:ext cx="8344449" cy="4929809"/>
          </a:xfrm>
          <a:prstGeom prst="rect">
            <a:avLst/>
          </a:prstGeom>
        </p:spPr>
      </p:pic>
      <p:sp>
        <p:nvSpPr>
          <p:cNvPr id="13" name="Треугольник 12">
            <a:extLst>
              <a:ext uri="{FF2B5EF4-FFF2-40B4-BE49-F238E27FC236}">
                <a16:creationId xmlns:a16="http://schemas.microsoft.com/office/drawing/2014/main" id="{6251972D-06C3-8946-A561-60DA30EFC0D0}"/>
              </a:ext>
            </a:extLst>
          </p:cNvPr>
          <p:cNvSpPr/>
          <p:nvPr/>
        </p:nvSpPr>
        <p:spPr>
          <a:xfrm>
            <a:off x="711981" y="2119044"/>
            <a:ext cx="3384979" cy="2918085"/>
          </a:xfrm>
          <a:prstGeom prst="triangle">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ED57FAD3-8162-1548-8857-9FEC2D912BE4}"/>
              </a:ext>
            </a:extLst>
          </p:cNvPr>
          <p:cNvSpPr txBox="1"/>
          <p:nvPr/>
        </p:nvSpPr>
        <p:spPr>
          <a:xfrm>
            <a:off x="6407723" y="2117307"/>
            <a:ext cx="4932822"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will be glad to pain who, rejects will encounter.</a:t>
            </a:r>
            <a:endParaRPr lang="ru-RU" sz="1100" dirty="0">
              <a:cs typeface="Poppins" panose="02000000000000000000" pitchFamily="2" charset="0"/>
            </a:endParaRPr>
          </a:p>
        </p:txBody>
      </p:sp>
      <p:sp>
        <p:nvSpPr>
          <p:cNvPr id="16" name="TextBox 15">
            <a:extLst>
              <a:ext uri="{FF2B5EF4-FFF2-40B4-BE49-F238E27FC236}">
                <a16:creationId xmlns:a16="http://schemas.microsoft.com/office/drawing/2014/main" id="{F6B90C79-8D0F-F843-A2BC-DADC90CB5019}"/>
              </a:ext>
            </a:extLst>
          </p:cNvPr>
          <p:cNvSpPr txBox="1"/>
          <p:nvPr/>
        </p:nvSpPr>
        <p:spPr>
          <a:xfrm>
            <a:off x="7039567" y="1658465"/>
            <a:ext cx="1769074"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Time management</a:t>
            </a:r>
            <a:endParaRPr lang="ru-RU" sz="1200" dirty="0">
              <a:cs typeface="Poppins" panose="02000000000000000000" pitchFamily="2" charset="0"/>
            </a:endParaRPr>
          </a:p>
        </p:txBody>
      </p:sp>
      <p:sp>
        <p:nvSpPr>
          <p:cNvPr id="17" name="Прямоугольник 16">
            <a:extLst>
              <a:ext uri="{FF2B5EF4-FFF2-40B4-BE49-F238E27FC236}">
                <a16:creationId xmlns:a16="http://schemas.microsoft.com/office/drawing/2014/main" id="{A5C1789C-5906-C143-9ECE-66F90233F10E}"/>
              </a:ext>
            </a:extLst>
          </p:cNvPr>
          <p:cNvSpPr/>
          <p:nvPr/>
        </p:nvSpPr>
        <p:spPr>
          <a:xfrm>
            <a:off x="6407722" y="1533336"/>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8" name="TextBox 17">
            <a:extLst>
              <a:ext uri="{FF2B5EF4-FFF2-40B4-BE49-F238E27FC236}">
                <a16:creationId xmlns:a16="http://schemas.microsoft.com/office/drawing/2014/main" id="{AB66A979-B47D-1D4F-A19B-35B91969842D}"/>
              </a:ext>
            </a:extLst>
          </p:cNvPr>
          <p:cNvSpPr txBox="1"/>
          <p:nvPr/>
        </p:nvSpPr>
        <p:spPr>
          <a:xfrm>
            <a:off x="6407723" y="3567279"/>
            <a:ext cx="4932822"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exited from are chooses idea are super great explain. Builder people enjoy pain who, rejects will encounter.</a:t>
            </a:r>
            <a:endParaRPr lang="ru-RU" sz="1100" dirty="0">
              <a:cs typeface="Poppins" panose="02000000000000000000" pitchFamily="2" charset="0"/>
            </a:endParaRPr>
          </a:p>
        </p:txBody>
      </p:sp>
      <p:sp>
        <p:nvSpPr>
          <p:cNvPr id="19" name="TextBox 18">
            <a:extLst>
              <a:ext uri="{FF2B5EF4-FFF2-40B4-BE49-F238E27FC236}">
                <a16:creationId xmlns:a16="http://schemas.microsoft.com/office/drawing/2014/main" id="{15C5D89D-690B-B943-951B-9C72036CDF6C}"/>
              </a:ext>
            </a:extLst>
          </p:cNvPr>
          <p:cNvSpPr txBox="1"/>
          <p:nvPr/>
        </p:nvSpPr>
        <p:spPr>
          <a:xfrm>
            <a:off x="7039567" y="3108437"/>
            <a:ext cx="1769074"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a:t>
            </a:r>
            <a:endParaRPr lang="ru-RU" sz="1200" dirty="0">
              <a:cs typeface="Poppins" panose="02000000000000000000" pitchFamily="2" charset="0"/>
            </a:endParaRPr>
          </a:p>
        </p:txBody>
      </p:sp>
      <p:sp>
        <p:nvSpPr>
          <p:cNvPr id="20" name="Прямоугольник 19">
            <a:extLst>
              <a:ext uri="{FF2B5EF4-FFF2-40B4-BE49-F238E27FC236}">
                <a16:creationId xmlns:a16="http://schemas.microsoft.com/office/drawing/2014/main" id="{769E17BE-7A54-C648-AA95-18F8367D817B}"/>
              </a:ext>
            </a:extLst>
          </p:cNvPr>
          <p:cNvSpPr/>
          <p:nvPr/>
        </p:nvSpPr>
        <p:spPr>
          <a:xfrm>
            <a:off x="6407722" y="2989173"/>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21" name="TextBox 20">
            <a:extLst>
              <a:ext uri="{FF2B5EF4-FFF2-40B4-BE49-F238E27FC236}">
                <a16:creationId xmlns:a16="http://schemas.microsoft.com/office/drawing/2014/main" id="{C3BBCD05-666D-BE43-A72E-45CD4327BC19}"/>
              </a:ext>
            </a:extLst>
          </p:cNvPr>
          <p:cNvSpPr txBox="1"/>
          <p:nvPr/>
        </p:nvSpPr>
        <p:spPr>
          <a:xfrm>
            <a:off x="3445714" y="431371"/>
            <a:ext cx="5300571" cy="461665"/>
          </a:xfrm>
          <a:prstGeom prst="rect">
            <a:avLst/>
          </a:prstGeom>
          <a:noFill/>
        </p:spPr>
        <p:txBody>
          <a:bodyPr wrap="square" rtlCol="0">
            <a:spAutoFit/>
          </a:bodyPr>
          <a:lstStyle/>
          <a:p>
            <a:pPr algn="ctr"/>
            <a:r>
              <a:rPr lang="en-US" sz="2400" dirty="0">
                <a:latin typeface="Poppins Light" panose="02000000000000000000" pitchFamily="2" charset="0"/>
                <a:cs typeface="Poppins Light" panose="02000000000000000000" pitchFamily="2" charset="0"/>
              </a:rPr>
              <a:t>Business professional </a:t>
            </a:r>
            <a:r>
              <a:rPr lang="en-US" sz="2400" dirty="0">
                <a:solidFill>
                  <a:srgbClr val="2CA2CC"/>
                </a:solidFill>
                <a:latin typeface="Poppins Light" panose="02000000000000000000" pitchFamily="2" charset="0"/>
                <a:cs typeface="Poppins Light" panose="02000000000000000000" pitchFamily="2" charset="0"/>
              </a:rPr>
              <a:t>advices</a:t>
            </a:r>
            <a:endParaRPr lang="ru-RU" sz="2400" dirty="0">
              <a:solidFill>
                <a:srgbClr val="2CA2CC"/>
              </a:solidFill>
              <a:cs typeface="Poppins Light" panose="02000000000000000000" pitchFamily="2" charset="0"/>
            </a:endParaRPr>
          </a:p>
        </p:txBody>
      </p:sp>
      <p:sp>
        <p:nvSpPr>
          <p:cNvPr id="22" name="TextBox 21">
            <a:extLst>
              <a:ext uri="{FF2B5EF4-FFF2-40B4-BE49-F238E27FC236}">
                <a16:creationId xmlns:a16="http://schemas.microsoft.com/office/drawing/2014/main" id="{9F01183F-6215-1B4F-A3E7-17EB20408EB1}"/>
              </a:ext>
            </a:extLst>
          </p:cNvPr>
          <p:cNvSpPr txBox="1"/>
          <p:nvPr/>
        </p:nvSpPr>
        <p:spPr>
          <a:xfrm>
            <a:off x="6407723" y="5017251"/>
            <a:ext cx="4932822"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exited from are chooses idea are super great explain. Builder people enjoy pain who, rejects will encounter.</a:t>
            </a:r>
            <a:endParaRPr lang="ru-RU" sz="1100" dirty="0">
              <a:cs typeface="Poppins" panose="02000000000000000000" pitchFamily="2" charset="0"/>
            </a:endParaRPr>
          </a:p>
        </p:txBody>
      </p:sp>
      <p:sp>
        <p:nvSpPr>
          <p:cNvPr id="23" name="TextBox 22">
            <a:extLst>
              <a:ext uri="{FF2B5EF4-FFF2-40B4-BE49-F238E27FC236}">
                <a16:creationId xmlns:a16="http://schemas.microsoft.com/office/drawing/2014/main" id="{759CC930-0519-314C-8C3B-26B3BC5124BE}"/>
              </a:ext>
            </a:extLst>
          </p:cNvPr>
          <p:cNvSpPr txBox="1"/>
          <p:nvPr/>
        </p:nvSpPr>
        <p:spPr>
          <a:xfrm>
            <a:off x="7039567" y="4558409"/>
            <a:ext cx="1769074"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Great design</a:t>
            </a:r>
            <a:endParaRPr lang="ru-RU" sz="1200" dirty="0">
              <a:cs typeface="Poppins" panose="02000000000000000000" pitchFamily="2" charset="0"/>
            </a:endParaRPr>
          </a:p>
        </p:txBody>
      </p:sp>
      <p:sp>
        <p:nvSpPr>
          <p:cNvPr id="25" name="Прямоугольник 24">
            <a:extLst>
              <a:ext uri="{FF2B5EF4-FFF2-40B4-BE49-F238E27FC236}">
                <a16:creationId xmlns:a16="http://schemas.microsoft.com/office/drawing/2014/main" id="{AE243F6C-8562-2746-BB5C-C8187E928C29}"/>
              </a:ext>
            </a:extLst>
          </p:cNvPr>
          <p:cNvSpPr/>
          <p:nvPr/>
        </p:nvSpPr>
        <p:spPr>
          <a:xfrm>
            <a:off x="6433369" y="4444915"/>
            <a:ext cx="492444"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Tree>
    <p:extLst>
      <p:ext uri="{BB962C8B-B14F-4D97-AF65-F5344CB8AC3E}">
        <p14:creationId xmlns:p14="http://schemas.microsoft.com/office/powerpoint/2010/main" val="6669289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17" grpId="0"/>
      <p:bldP spid="18" grpId="0"/>
      <p:bldP spid="19" grpId="0"/>
      <p:bldP spid="20" grpId="0"/>
      <p:bldP spid="21" grpId="0"/>
      <p:bldP spid="22" grpId="0"/>
      <p:bldP spid="23"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33C2A5DA-9410-2B47-9FC8-FEBE5B4FE08B}"/>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5" name="Рисунок 4">
            <a:extLst>
              <a:ext uri="{FF2B5EF4-FFF2-40B4-BE49-F238E27FC236}">
                <a16:creationId xmlns:a16="http://schemas.microsoft.com/office/drawing/2014/main" id="{A0738ABF-C61E-5342-9329-0C1DFE9851DC}"/>
              </a:ext>
            </a:extLst>
          </p:cNvPr>
          <p:cNvSpPr>
            <a:spLocks noGrp="1"/>
          </p:cNvSpPr>
          <p:nvPr>
            <p:ph type="pic" sz="quarter" idx="12"/>
          </p:nvPr>
        </p:nvSpPr>
        <p:spPr>
          <a:solidFill>
            <a:schemeClr val="tx2">
              <a:lumMod val="20000"/>
              <a:lumOff val="80000"/>
            </a:schemeClr>
          </a:solidFill>
        </p:spPr>
        <p:txBody>
          <a:bodyPr/>
          <a:lstStyle/>
          <a:p>
            <a:endParaRPr lang="en-RO"/>
          </a:p>
        </p:txBody>
      </p:sp>
      <p:sp>
        <p:nvSpPr>
          <p:cNvPr id="10" name="Рисунок 9">
            <a:extLst>
              <a:ext uri="{FF2B5EF4-FFF2-40B4-BE49-F238E27FC236}">
                <a16:creationId xmlns:a16="http://schemas.microsoft.com/office/drawing/2014/main" id="{036309C2-8E42-774A-85D1-E8BD11945494}"/>
              </a:ext>
            </a:extLst>
          </p:cNvPr>
          <p:cNvSpPr>
            <a:spLocks noGrp="1"/>
          </p:cNvSpPr>
          <p:nvPr>
            <p:ph type="pic" sz="quarter" idx="11"/>
          </p:nvPr>
        </p:nvSpPr>
        <p:spPr>
          <a:solidFill>
            <a:schemeClr val="tx2">
              <a:lumMod val="20000"/>
              <a:lumOff val="80000"/>
            </a:schemeClr>
          </a:solidFill>
        </p:spPr>
        <p:txBody>
          <a:bodyPr/>
          <a:lstStyle/>
          <a:p>
            <a:endParaRPr lang="en-RO"/>
          </a:p>
        </p:txBody>
      </p:sp>
      <p:pic>
        <p:nvPicPr>
          <p:cNvPr id="6" name="Рисунок 5">
            <a:extLst>
              <a:ext uri="{FF2B5EF4-FFF2-40B4-BE49-F238E27FC236}">
                <a16:creationId xmlns:a16="http://schemas.microsoft.com/office/drawing/2014/main" id="{71298EA3-8BAD-8A4C-B51E-9CA044D37EC6}"/>
              </a:ext>
            </a:extLst>
          </p:cNvPr>
          <p:cNvPicPr>
            <a:picLocks noChangeAspect="1"/>
          </p:cNvPicPr>
          <p:nvPr/>
        </p:nvPicPr>
        <p:blipFill>
          <a:blip r:embed="rId2"/>
          <a:stretch>
            <a:fillRect/>
          </a:stretch>
        </p:blipFill>
        <p:spPr>
          <a:xfrm>
            <a:off x="2656403" y="2107047"/>
            <a:ext cx="6879193" cy="5327422"/>
          </a:xfrm>
          <a:prstGeom prst="rect">
            <a:avLst/>
          </a:prstGeom>
        </p:spPr>
      </p:pic>
      <p:sp>
        <p:nvSpPr>
          <p:cNvPr id="7" name="TextBox 6">
            <a:extLst>
              <a:ext uri="{FF2B5EF4-FFF2-40B4-BE49-F238E27FC236}">
                <a16:creationId xmlns:a16="http://schemas.microsoft.com/office/drawing/2014/main" id="{41150F1F-54D1-714A-A8B8-E8417BDE683E}"/>
              </a:ext>
            </a:extLst>
          </p:cNvPr>
          <p:cNvSpPr txBox="1"/>
          <p:nvPr/>
        </p:nvSpPr>
        <p:spPr>
          <a:xfrm>
            <a:off x="4477239" y="820680"/>
            <a:ext cx="3237521"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DEVICE</a:t>
            </a:r>
            <a:endParaRPr lang="ru-RU" sz="6600" dirty="0">
              <a:cs typeface="Poppins Medium" panose="02000000000000000000" pitchFamily="2" charset="0"/>
            </a:endParaRPr>
          </a:p>
        </p:txBody>
      </p:sp>
      <p:sp>
        <p:nvSpPr>
          <p:cNvPr id="8" name="TextBox 7">
            <a:extLst>
              <a:ext uri="{FF2B5EF4-FFF2-40B4-BE49-F238E27FC236}">
                <a16:creationId xmlns:a16="http://schemas.microsoft.com/office/drawing/2014/main" id="{BA576A06-8595-2645-86AE-55109B47C133}"/>
              </a:ext>
            </a:extLst>
          </p:cNvPr>
          <p:cNvSpPr txBox="1"/>
          <p:nvPr/>
        </p:nvSpPr>
        <p:spPr>
          <a:xfrm>
            <a:off x="4393596" y="359015"/>
            <a:ext cx="3390248" cy="461665"/>
          </a:xfrm>
          <a:prstGeom prst="rect">
            <a:avLst/>
          </a:prstGeom>
          <a:noFill/>
        </p:spPr>
        <p:txBody>
          <a:bodyPr wrap="square" rtlCol="0">
            <a:spAutoFit/>
          </a:bodyPr>
          <a:lstStyle/>
          <a:p>
            <a:pPr algn="ctr"/>
            <a:r>
              <a:rPr lang="en-US" sz="2400" dirty="0">
                <a:latin typeface="Poppins Light" panose="02000000000000000000" pitchFamily="2" charset="0"/>
                <a:cs typeface="Poppins Light" panose="02000000000000000000" pitchFamily="2" charset="0"/>
              </a:rPr>
              <a:t>mockup desktop</a:t>
            </a:r>
            <a:endParaRPr lang="ru-RU" sz="2400" dirty="0">
              <a:cs typeface="Poppins Light" panose="02000000000000000000" pitchFamily="2" charset="0"/>
            </a:endParaRPr>
          </a:p>
        </p:txBody>
      </p:sp>
    </p:spTree>
    <p:extLst>
      <p:ext uri="{BB962C8B-B14F-4D97-AF65-F5344CB8AC3E}">
        <p14:creationId xmlns:p14="http://schemas.microsoft.com/office/powerpoint/2010/main" val="1223999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C08D714A-CFA4-F94D-A108-43B20E27AC07}"/>
              </a:ext>
            </a:extLst>
          </p:cNvPr>
          <p:cNvSpPr>
            <a:spLocks noGrp="1"/>
          </p:cNvSpPr>
          <p:nvPr>
            <p:ph type="pic" sz="quarter" idx="10"/>
          </p:nvPr>
        </p:nvSpPr>
        <p:spPr>
          <a:solidFill>
            <a:schemeClr val="tx2">
              <a:lumMod val="20000"/>
              <a:lumOff val="80000"/>
            </a:schemeClr>
          </a:solidFill>
        </p:spPr>
        <p:txBody>
          <a:bodyPr/>
          <a:lstStyle/>
          <a:p>
            <a:endParaRPr lang="en-RO"/>
          </a:p>
        </p:txBody>
      </p:sp>
      <p:sp>
        <p:nvSpPr>
          <p:cNvPr id="10" name="Прямоугольник 9">
            <a:extLst>
              <a:ext uri="{FF2B5EF4-FFF2-40B4-BE49-F238E27FC236}">
                <a16:creationId xmlns:a16="http://schemas.microsoft.com/office/drawing/2014/main" id="{A8F8EF68-C6BC-9646-82AF-ADCA28407927}"/>
              </a:ext>
            </a:extLst>
          </p:cNvPr>
          <p:cNvSpPr/>
          <p:nvPr/>
        </p:nvSpPr>
        <p:spPr>
          <a:xfrm>
            <a:off x="4689198" y="2787393"/>
            <a:ext cx="2813604" cy="128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D65140CB-2122-844E-A72E-CE5F99E14B90}"/>
              </a:ext>
            </a:extLst>
          </p:cNvPr>
          <p:cNvSpPr txBox="1"/>
          <p:nvPr/>
        </p:nvSpPr>
        <p:spPr>
          <a:xfrm>
            <a:off x="5019002" y="3013501"/>
            <a:ext cx="2183936" cy="830997"/>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break slide</a:t>
            </a:r>
          </a:p>
          <a:p>
            <a:r>
              <a:rPr lang="en-US" sz="2400" dirty="0">
                <a:latin typeface="Poppins Light" panose="02000000000000000000" pitchFamily="2" charset="0"/>
                <a:cs typeface="Poppins Light" panose="02000000000000000000" pitchFamily="2" charset="0"/>
              </a:rPr>
              <a:t>polarity</a:t>
            </a:r>
            <a:endParaRPr lang="ru-RU" sz="2400" dirty="0">
              <a:cs typeface="Poppins Light" panose="02000000000000000000" pitchFamily="2" charset="0"/>
            </a:endParaRPr>
          </a:p>
        </p:txBody>
      </p:sp>
    </p:spTree>
    <p:extLst>
      <p:ext uri="{BB962C8B-B14F-4D97-AF65-F5344CB8AC3E}">
        <p14:creationId xmlns:p14="http://schemas.microsoft.com/office/powerpoint/2010/main" val="3033332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CD976888-443A-5D41-B36C-EC0ABDA9315A}"/>
              </a:ext>
            </a:extLst>
          </p:cNvPr>
          <p:cNvGrpSpPr/>
          <p:nvPr/>
        </p:nvGrpSpPr>
        <p:grpSpPr>
          <a:xfrm rot="19847212">
            <a:off x="4206242" y="2131213"/>
            <a:ext cx="3402999" cy="3575902"/>
            <a:chOff x="2831954" y="2331625"/>
            <a:chExt cx="2615785" cy="2790688"/>
          </a:xfrm>
        </p:grpSpPr>
        <p:sp>
          <p:nvSpPr>
            <p:cNvPr id="7" name="Freeform 81">
              <a:extLst>
                <a:ext uri="{FF2B5EF4-FFF2-40B4-BE49-F238E27FC236}">
                  <a16:creationId xmlns:a16="http://schemas.microsoft.com/office/drawing/2014/main" id="{46B1A336-6F12-B148-9B90-A768646E96A0}"/>
                </a:ext>
              </a:extLst>
            </p:cNvPr>
            <p:cNvSpPr>
              <a:spLocks/>
            </p:cNvSpPr>
            <p:nvPr/>
          </p:nvSpPr>
          <p:spPr bwMode="auto">
            <a:xfrm>
              <a:off x="2836551" y="3337094"/>
              <a:ext cx="1418224" cy="1569762"/>
            </a:xfrm>
            <a:custGeom>
              <a:avLst/>
              <a:gdLst>
                <a:gd name="T0" fmla="*/ 240 w 260"/>
                <a:gd name="T1" fmla="*/ 258 h 258"/>
                <a:gd name="T2" fmla="*/ 153 w 260"/>
                <a:gd name="T3" fmla="*/ 215 h 258"/>
                <a:gd name="T4" fmla="*/ 3 w 260"/>
                <a:gd name="T5" fmla="*/ 33 h 258"/>
                <a:gd name="T6" fmla="*/ 5 w 260"/>
                <a:gd name="T7" fmla="*/ 6 h 258"/>
                <a:gd name="T8" fmla="*/ 20 w 260"/>
                <a:gd name="T9" fmla="*/ 0 h 258"/>
                <a:gd name="T10" fmla="*/ 107 w 260"/>
                <a:gd name="T11" fmla="*/ 43 h 258"/>
                <a:gd name="T12" fmla="*/ 256 w 260"/>
                <a:gd name="T13" fmla="*/ 225 h 258"/>
                <a:gd name="T14" fmla="*/ 255 w 260"/>
                <a:gd name="T15" fmla="*/ 252 h 258"/>
                <a:gd name="T16" fmla="*/ 240 w 260"/>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58">
                  <a:moveTo>
                    <a:pt x="240" y="258"/>
                  </a:moveTo>
                  <a:cubicBezTo>
                    <a:pt x="221" y="258"/>
                    <a:pt x="189" y="242"/>
                    <a:pt x="153" y="215"/>
                  </a:cubicBezTo>
                  <a:cubicBezTo>
                    <a:pt x="84" y="161"/>
                    <a:pt x="16" y="80"/>
                    <a:pt x="3" y="33"/>
                  </a:cubicBezTo>
                  <a:cubicBezTo>
                    <a:pt x="0" y="20"/>
                    <a:pt x="0" y="11"/>
                    <a:pt x="5" y="6"/>
                  </a:cubicBezTo>
                  <a:cubicBezTo>
                    <a:pt x="8" y="2"/>
                    <a:pt x="13" y="0"/>
                    <a:pt x="20" y="0"/>
                  </a:cubicBezTo>
                  <a:cubicBezTo>
                    <a:pt x="39" y="0"/>
                    <a:pt x="70" y="15"/>
                    <a:pt x="107" y="43"/>
                  </a:cubicBezTo>
                  <a:cubicBezTo>
                    <a:pt x="176" y="96"/>
                    <a:pt x="243" y="178"/>
                    <a:pt x="256" y="225"/>
                  </a:cubicBezTo>
                  <a:cubicBezTo>
                    <a:pt x="260" y="237"/>
                    <a:pt x="259" y="246"/>
                    <a:pt x="255" y="252"/>
                  </a:cubicBezTo>
                  <a:cubicBezTo>
                    <a:pt x="252" y="256"/>
                    <a:pt x="247" y="258"/>
                    <a:pt x="240" y="258"/>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AU"/>
            </a:p>
          </p:txBody>
        </p:sp>
        <p:sp>
          <p:nvSpPr>
            <p:cNvPr id="8" name="Freeform 82">
              <a:extLst>
                <a:ext uri="{FF2B5EF4-FFF2-40B4-BE49-F238E27FC236}">
                  <a16:creationId xmlns:a16="http://schemas.microsoft.com/office/drawing/2014/main" id="{E7855A62-4FFC-D848-8346-9F4FFB69C37D}"/>
                </a:ext>
              </a:extLst>
            </p:cNvPr>
            <p:cNvSpPr>
              <a:spLocks/>
            </p:cNvSpPr>
            <p:nvPr/>
          </p:nvSpPr>
          <p:spPr bwMode="auto">
            <a:xfrm>
              <a:off x="3328447" y="2960042"/>
              <a:ext cx="1721637" cy="1910904"/>
            </a:xfrm>
            <a:custGeom>
              <a:avLst/>
              <a:gdLst>
                <a:gd name="T0" fmla="*/ 292 w 316"/>
                <a:gd name="T1" fmla="*/ 314 h 314"/>
                <a:gd name="T2" fmla="*/ 186 w 316"/>
                <a:gd name="T3" fmla="*/ 262 h 314"/>
                <a:gd name="T4" fmla="*/ 4 w 316"/>
                <a:gd name="T5" fmla="*/ 40 h 314"/>
                <a:gd name="T6" fmla="*/ 6 w 316"/>
                <a:gd name="T7" fmla="*/ 7 h 314"/>
                <a:gd name="T8" fmla="*/ 24 w 316"/>
                <a:gd name="T9" fmla="*/ 0 h 314"/>
                <a:gd name="T10" fmla="*/ 130 w 316"/>
                <a:gd name="T11" fmla="*/ 53 h 314"/>
                <a:gd name="T12" fmla="*/ 312 w 316"/>
                <a:gd name="T13" fmla="*/ 274 h 314"/>
                <a:gd name="T14" fmla="*/ 311 w 316"/>
                <a:gd name="T15" fmla="*/ 307 h 314"/>
                <a:gd name="T16" fmla="*/ 292 w 316"/>
                <a:gd name="T1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314">
                  <a:moveTo>
                    <a:pt x="292" y="314"/>
                  </a:moveTo>
                  <a:cubicBezTo>
                    <a:pt x="269" y="314"/>
                    <a:pt x="230" y="295"/>
                    <a:pt x="186" y="262"/>
                  </a:cubicBezTo>
                  <a:cubicBezTo>
                    <a:pt x="102" y="197"/>
                    <a:pt x="20" y="98"/>
                    <a:pt x="4" y="40"/>
                  </a:cubicBezTo>
                  <a:cubicBezTo>
                    <a:pt x="0" y="25"/>
                    <a:pt x="0" y="14"/>
                    <a:pt x="6" y="7"/>
                  </a:cubicBezTo>
                  <a:cubicBezTo>
                    <a:pt x="9" y="2"/>
                    <a:pt x="16" y="0"/>
                    <a:pt x="24" y="0"/>
                  </a:cubicBezTo>
                  <a:cubicBezTo>
                    <a:pt x="47" y="0"/>
                    <a:pt x="86" y="19"/>
                    <a:pt x="130" y="53"/>
                  </a:cubicBezTo>
                  <a:cubicBezTo>
                    <a:pt x="214" y="117"/>
                    <a:pt x="296" y="217"/>
                    <a:pt x="312" y="274"/>
                  </a:cubicBezTo>
                  <a:cubicBezTo>
                    <a:pt x="316" y="289"/>
                    <a:pt x="316" y="300"/>
                    <a:pt x="311" y="307"/>
                  </a:cubicBezTo>
                  <a:cubicBezTo>
                    <a:pt x="307" y="312"/>
                    <a:pt x="300" y="314"/>
                    <a:pt x="292" y="314"/>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AU"/>
            </a:p>
          </p:txBody>
        </p:sp>
        <p:sp>
          <p:nvSpPr>
            <p:cNvPr id="9" name="Freeform 83">
              <a:extLst>
                <a:ext uri="{FF2B5EF4-FFF2-40B4-BE49-F238E27FC236}">
                  <a16:creationId xmlns:a16="http://schemas.microsoft.com/office/drawing/2014/main" id="{3A2ED322-F07D-3E47-BC18-8108512D302C}"/>
                </a:ext>
              </a:extLst>
            </p:cNvPr>
            <p:cNvSpPr>
              <a:spLocks/>
            </p:cNvSpPr>
            <p:nvPr/>
          </p:nvSpPr>
          <p:spPr bwMode="auto">
            <a:xfrm>
              <a:off x="3590485" y="2331625"/>
              <a:ext cx="1563034" cy="1736486"/>
            </a:xfrm>
            <a:custGeom>
              <a:avLst/>
              <a:gdLst>
                <a:gd name="T0" fmla="*/ 265 w 287"/>
                <a:gd name="T1" fmla="*/ 285 h 285"/>
                <a:gd name="T2" fmla="*/ 169 w 287"/>
                <a:gd name="T3" fmla="*/ 237 h 285"/>
                <a:gd name="T4" fmla="*/ 4 w 287"/>
                <a:gd name="T5" fmla="*/ 36 h 285"/>
                <a:gd name="T6" fmla="*/ 5 w 287"/>
                <a:gd name="T7" fmla="*/ 6 h 285"/>
                <a:gd name="T8" fmla="*/ 22 w 287"/>
                <a:gd name="T9" fmla="*/ 0 h 285"/>
                <a:gd name="T10" fmla="*/ 118 w 287"/>
                <a:gd name="T11" fmla="*/ 47 h 285"/>
                <a:gd name="T12" fmla="*/ 283 w 287"/>
                <a:gd name="T13" fmla="*/ 248 h 285"/>
                <a:gd name="T14" fmla="*/ 282 w 287"/>
                <a:gd name="T15" fmla="*/ 278 h 285"/>
                <a:gd name="T16" fmla="*/ 265 w 287"/>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 h="285">
                  <a:moveTo>
                    <a:pt x="265" y="285"/>
                  </a:moveTo>
                  <a:cubicBezTo>
                    <a:pt x="244" y="285"/>
                    <a:pt x="209" y="267"/>
                    <a:pt x="169" y="237"/>
                  </a:cubicBezTo>
                  <a:cubicBezTo>
                    <a:pt x="92" y="178"/>
                    <a:pt x="18" y="88"/>
                    <a:pt x="4" y="36"/>
                  </a:cubicBezTo>
                  <a:cubicBezTo>
                    <a:pt x="0" y="22"/>
                    <a:pt x="0" y="13"/>
                    <a:pt x="5" y="6"/>
                  </a:cubicBezTo>
                  <a:cubicBezTo>
                    <a:pt x="8" y="2"/>
                    <a:pt x="14" y="0"/>
                    <a:pt x="22" y="0"/>
                  </a:cubicBezTo>
                  <a:cubicBezTo>
                    <a:pt x="43" y="0"/>
                    <a:pt x="78" y="17"/>
                    <a:pt x="118" y="47"/>
                  </a:cubicBezTo>
                  <a:cubicBezTo>
                    <a:pt x="194" y="106"/>
                    <a:pt x="269" y="196"/>
                    <a:pt x="283" y="248"/>
                  </a:cubicBezTo>
                  <a:cubicBezTo>
                    <a:pt x="287" y="262"/>
                    <a:pt x="286" y="272"/>
                    <a:pt x="282" y="278"/>
                  </a:cubicBezTo>
                  <a:cubicBezTo>
                    <a:pt x="278" y="283"/>
                    <a:pt x="273" y="285"/>
                    <a:pt x="265" y="285"/>
                  </a:cubicBez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en-AU"/>
            </a:p>
          </p:txBody>
        </p:sp>
        <p:sp>
          <p:nvSpPr>
            <p:cNvPr id="10" name="Freeform 84">
              <a:extLst>
                <a:ext uri="{FF2B5EF4-FFF2-40B4-BE49-F238E27FC236}">
                  <a16:creationId xmlns:a16="http://schemas.microsoft.com/office/drawing/2014/main" id="{69D9AD4C-4DFD-1342-B876-73F3635048CA}"/>
                </a:ext>
              </a:extLst>
            </p:cNvPr>
            <p:cNvSpPr>
              <a:spLocks/>
            </p:cNvSpPr>
            <p:nvPr/>
          </p:nvSpPr>
          <p:spPr bwMode="auto">
            <a:xfrm>
              <a:off x="2831954" y="3421737"/>
              <a:ext cx="1335475" cy="1497943"/>
            </a:xfrm>
            <a:custGeom>
              <a:avLst/>
              <a:gdLst>
                <a:gd name="T0" fmla="*/ 245 w 245"/>
                <a:gd name="T1" fmla="*/ 243 h 246"/>
                <a:gd name="T2" fmla="*/ 154 w 245"/>
                <a:gd name="T3" fmla="*/ 200 h 246"/>
                <a:gd name="T4" fmla="*/ 3 w 245"/>
                <a:gd name="T5" fmla="*/ 0 h 246"/>
                <a:gd name="T6" fmla="*/ 3 w 245"/>
                <a:gd name="T7" fmla="*/ 0 h 246"/>
                <a:gd name="T8" fmla="*/ 1 w 245"/>
                <a:gd name="T9" fmla="*/ 21 h 246"/>
                <a:gd name="T10" fmla="*/ 1 w 245"/>
                <a:gd name="T11" fmla="*/ 23 h 246"/>
                <a:gd name="T12" fmla="*/ 1 w 245"/>
                <a:gd name="T13" fmla="*/ 31 h 246"/>
                <a:gd name="T14" fmla="*/ 1 w 245"/>
                <a:gd name="T15" fmla="*/ 43 h 246"/>
                <a:gd name="T16" fmla="*/ 2 w 245"/>
                <a:gd name="T17" fmla="*/ 53 h 246"/>
                <a:gd name="T18" fmla="*/ 6 w 245"/>
                <a:gd name="T19" fmla="*/ 79 h 246"/>
                <a:gd name="T20" fmla="*/ 7 w 245"/>
                <a:gd name="T21" fmla="*/ 84 h 246"/>
                <a:gd name="T22" fmla="*/ 8 w 245"/>
                <a:gd name="T23" fmla="*/ 86 h 246"/>
                <a:gd name="T24" fmla="*/ 10 w 245"/>
                <a:gd name="T25" fmla="*/ 93 h 246"/>
                <a:gd name="T26" fmla="*/ 11 w 245"/>
                <a:gd name="T27" fmla="*/ 97 h 246"/>
                <a:gd name="T28" fmla="*/ 12 w 245"/>
                <a:gd name="T29" fmla="*/ 101 h 246"/>
                <a:gd name="T30" fmla="*/ 12 w 245"/>
                <a:gd name="T31" fmla="*/ 102 h 246"/>
                <a:gd name="T32" fmla="*/ 15 w 245"/>
                <a:gd name="T33" fmla="*/ 110 h 246"/>
                <a:gd name="T34" fmla="*/ 24 w 245"/>
                <a:gd name="T35" fmla="*/ 129 h 246"/>
                <a:gd name="T36" fmla="*/ 26 w 245"/>
                <a:gd name="T37" fmla="*/ 132 h 246"/>
                <a:gd name="T38" fmla="*/ 30 w 245"/>
                <a:gd name="T39" fmla="*/ 139 h 246"/>
                <a:gd name="T40" fmla="*/ 32 w 245"/>
                <a:gd name="T41" fmla="*/ 143 h 246"/>
                <a:gd name="T42" fmla="*/ 34 w 245"/>
                <a:gd name="T43" fmla="*/ 147 h 246"/>
                <a:gd name="T44" fmla="*/ 36 w 245"/>
                <a:gd name="T45" fmla="*/ 150 h 246"/>
                <a:gd name="T46" fmla="*/ 42 w 245"/>
                <a:gd name="T47" fmla="*/ 158 h 246"/>
                <a:gd name="T48" fmla="*/ 54 w 245"/>
                <a:gd name="T49" fmla="*/ 173 h 246"/>
                <a:gd name="T50" fmla="*/ 56 w 245"/>
                <a:gd name="T51" fmla="*/ 176 h 246"/>
                <a:gd name="T52" fmla="*/ 63 w 245"/>
                <a:gd name="T53" fmla="*/ 183 h 246"/>
                <a:gd name="T54" fmla="*/ 67 w 245"/>
                <a:gd name="T55" fmla="*/ 186 h 246"/>
                <a:gd name="T56" fmla="*/ 80 w 245"/>
                <a:gd name="T57" fmla="*/ 198 h 246"/>
                <a:gd name="T58" fmla="*/ 85 w 245"/>
                <a:gd name="T59" fmla="*/ 202 h 246"/>
                <a:gd name="T60" fmla="*/ 90 w 245"/>
                <a:gd name="T61" fmla="*/ 206 h 246"/>
                <a:gd name="T62" fmla="*/ 98 w 245"/>
                <a:gd name="T63" fmla="*/ 211 h 246"/>
                <a:gd name="T64" fmla="*/ 109 w 245"/>
                <a:gd name="T65" fmla="*/ 218 h 246"/>
                <a:gd name="T66" fmla="*/ 112 w 245"/>
                <a:gd name="T67" fmla="*/ 219 h 246"/>
                <a:gd name="T68" fmla="*/ 116 w 245"/>
                <a:gd name="T69" fmla="*/ 221 h 246"/>
                <a:gd name="T70" fmla="*/ 120 w 245"/>
                <a:gd name="T71" fmla="*/ 223 h 246"/>
                <a:gd name="T72" fmla="*/ 123 w 245"/>
                <a:gd name="T73" fmla="*/ 225 h 246"/>
                <a:gd name="T74" fmla="*/ 137 w 245"/>
                <a:gd name="T75" fmla="*/ 231 h 246"/>
                <a:gd name="T76" fmla="*/ 149 w 245"/>
                <a:gd name="T77" fmla="*/ 235 h 246"/>
                <a:gd name="T78" fmla="*/ 163 w 245"/>
                <a:gd name="T79" fmla="*/ 239 h 246"/>
                <a:gd name="T80" fmla="*/ 166 w 245"/>
                <a:gd name="T81" fmla="*/ 240 h 246"/>
                <a:gd name="T82" fmla="*/ 172 w 245"/>
                <a:gd name="T83" fmla="*/ 241 h 246"/>
                <a:gd name="T84" fmla="*/ 182 w 245"/>
                <a:gd name="T85" fmla="*/ 243 h 246"/>
                <a:gd name="T86" fmla="*/ 190 w 245"/>
                <a:gd name="T87" fmla="*/ 244 h 246"/>
                <a:gd name="T88" fmla="*/ 197 w 245"/>
                <a:gd name="T89" fmla="*/ 245 h 246"/>
                <a:gd name="T90" fmla="*/ 203 w 245"/>
                <a:gd name="T91" fmla="*/ 245 h 246"/>
                <a:gd name="T92" fmla="*/ 222 w 245"/>
                <a:gd name="T93" fmla="*/ 245 h 246"/>
                <a:gd name="T94" fmla="*/ 239 w 245"/>
                <a:gd name="T95"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46">
                  <a:moveTo>
                    <a:pt x="245" y="243"/>
                  </a:moveTo>
                  <a:cubicBezTo>
                    <a:pt x="245" y="243"/>
                    <a:pt x="245" y="243"/>
                    <a:pt x="245" y="243"/>
                  </a:cubicBezTo>
                  <a:cubicBezTo>
                    <a:pt x="245" y="243"/>
                    <a:pt x="245" y="243"/>
                    <a:pt x="245" y="243"/>
                  </a:cubicBezTo>
                  <a:cubicBezTo>
                    <a:pt x="227" y="246"/>
                    <a:pt x="195" y="231"/>
                    <a:pt x="154" y="200"/>
                  </a:cubicBezTo>
                  <a:cubicBezTo>
                    <a:pt x="85" y="147"/>
                    <a:pt x="18" y="66"/>
                    <a:pt x="5" y="18"/>
                  </a:cubicBezTo>
                  <a:cubicBezTo>
                    <a:pt x="3" y="11"/>
                    <a:pt x="2" y="5"/>
                    <a:pt x="3" y="0"/>
                  </a:cubicBezTo>
                  <a:cubicBezTo>
                    <a:pt x="2" y="5"/>
                    <a:pt x="2" y="11"/>
                    <a:pt x="1" y="16"/>
                  </a:cubicBezTo>
                  <a:cubicBezTo>
                    <a:pt x="2" y="11"/>
                    <a:pt x="2" y="5"/>
                    <a:pt x="3" y="0"/>
                  </a:cubicBezTo>
                  <a:cubicBezTo>
                    <a:pt x="2" y="7"/>
                    <a:pt x="1" y="14"/>
                    <a:pt x="1" y="21"/>
                  </a:cubicBezTo>
                  <a:cubicBezTo>
                    <a:pt x="1" y="21"/>
                    <a:pt x="1" y="21"/>
                    <a:pt x="1" y="21"/>
                  </a:cubicBezTo>
                  <a:cubicBezTo>
                    <a:pt x="1" y="21"/>
                    <a:pt x="1" y="21"/>
                    <a:pt x="1" y="22"/>
                  </a:cubicBezTo>
                  <a:cubicBezTo>
                    <a:pt x="1" y="22"/>
                    <a:pt x="1" y="22"/>
                    <a:pt x="1" y="23"/>
                  </a:cubicBezTo>
                  <a:cubicBezTo>
                    <a:pt x="1" y="24"/>
                    <a:pt x="1" y="25"/>
                    <a:pt x="1" y="26"/>
                  </a:cubicBezTo>
                  <a:cubicBezTo>
                    <a:pt x="1" y="28"/>
                    <a:pt x="1" y="29"/>
                    <a:pt x="1" y="31"/>
                  </a:cubicBezTo>
                  <a:cubicBezTo>
                    <a:pt x="1" y="31"/>
                    <a:pt x="1" y="32"/>
                    <a:pt x="1" y="32"/>
                  </a:cubicBezTo>
                  <a:cubicBezTo>
                    <a:pt x="0" y="36"/>
                    <a:pt x="1" y="39"/>
                    <a:pt x="1" y="43"/>
                  </a:cubicBezTo>
                  <a:cubicBezTo>
                    <a:pt x="1" y="44"/>
                    <a:pt x="1" y="44"/>
                    <a:pt x="1" y="45"/>
                  </a:cubicBezTo>
                  <a:cubicBezTo>
                    <a:pt x="1" y="47"/>
                    <a:pt x="1" y="50"/>
                    <a:pt x="2" y="53"/>
                  </a:cubicBezTo>
                  <a:cubicBezTo>
                    <a:pt x="2" y="53"/>
                    <a:pt x="2" y="53"/>
                    <a:pt x="2" y="54"/>
                  </a:cubicBezTo>
                  <a:cubicBezTo>
                    <a:pt x="2" y="55"/>
                    <a:pt x="3" y="65"/>
                    <a:pt x="6" y="79"/>
                  </a:cubicBezTo>
                  <a:cubicBezTo>
                    <a:pt x="6" y="79"/>
                    <a:pt x="6" y="80"/>
                    <a:pt x="6" y="80"/>
                  </a:cubicBezTo>
                  <a:cubicBezTo>
                    <a:pt x="6" y="81"/>
                    <a:pt x="7" y="82"/>
                    <a:pt x="7" y="84"/>
                  </a:cubicBezTo>
                  <a:cubicBezTo>
                    <a:pt x="7" y="84"/>
                    <a:pt x="7" y="84"/>
                    <a:pt x="7" y="84"/>
                  </a:cubicBezTo>
                  <a:cubicBezTo>
                    <a:pt x="7" y="85"/>
                    <a:pt x="8" y="86"/>
                    <a:pt x="8" y="86"/>
                  </a:cubicBezTo>
                  <a:cubicBezTo>
                    <a:pt x="8" y="87"/>
                    <a:pt x="8" y="88"/>
                    <a:pt x="8" y="88"/>
                  </a:cubicBezTo>
                  <a:cubicBezTo>
                    <a:pt x="8" y="89"/>
                    <a:pt x="9" y="90"/>
                    <a:pt x="10" y="93"/>
                  </a:cubicBezTo>
                  <a:cubicBezTo>
                    <a:pt x="10" y="94"/>
                    <a:pt x="10" y="94"/>
                    <a:pt x="10" y="95"/>
                  </a:cubicBezTo>
                  <a:cubicBezTo>
                    <a:pt x="10" y="95"/>
                    <a:pt x="10" y="96"/>
                    <a:pt x="11" y="97"/>
                  </a:cubicBezTo>
                  <a:cubicBezTo>
                    <a:pt x="11" y="97"/>
                    <a:pt x="11" y="97"/>
                    <a:pt x="11" y="98"/>
                  </a:cubicBezTo>
                  <a:cubicBezTo>
                    <a:pt x="11" y="99"/>
                    <a:pt x="12" y="100"/>
                    <a:pt x="12" y="101"/>
                  </a:cubicBezTo>
                  <a:cubicBezTo>
                    <a:pt x="12" y="101"/>
                    <a:pt x="12" y="101"/>
                    <a:pt x="12" y="101"/>
                  </a:cubicBezTo>
                  <a:cubicBezTo>
                    <a:pt x="12" y="102"/>
                    <a:pt x="12" y="102"/>
                    <a:pt x="12" y="102"/>
                  </a:cubicBezTo>
                  <a:cubicBezTo>
                    <a:pt x="13" y="104"/>
                    <a:pt x="14" y="106"/>
                    <a:pt x="15" y="109"/>
                  </a:cubicBezTo>
                  <a:cubicBezTo>
                    <a:pt x="15" y="109"/>
                    <a:pt x="15" y="110"/>
                    <a:pt x="15" y="110"/>
                  </a:cubicBezTo>
                  <a:cubicBezTo>
                    <a:pt x="15" y="110"/>
                    <a:pt x="16" y="110"/>
                    <a:pt x="16" y="110"/>
                  </a:cubicBezTo>
                  <a:cubicBezTo>
                    <a:pt x="18" y="117"/>
                    <a:pt x="20" y="120"/>
                    <a:pt x="24" y="129"/>
                  </a:cubicBezTo>
                  <a:cubicBezTo>
                    <a:pt x="24" y="129"/>
                    <a:pt x="24" y="130"/>
                    <a:pt x="26" y="132"/>
                  </a:cubicBezTo>
                  <a:cubicBezTo>
                    <a:pt x="26" y="132"/>
                    <a:pt x="26" y="132"/>
                    <a:pt x="26" y="132"/>
                  </a:cubicBezTo>
                  <a:cubicBezTo>
                    <a:pt x="27" y="134"/>
                    <a:pt x="28" y="137"/>
                    <a:pt x="30" y="139"/>
                  </a:cubicBezTo>
                  <a:cubicBezTo>
                    <a:pt x="30" y="139"/>
                    <a:pt x="30" y="139"/>
                    <a:pt x="30" y="139"/>
                  </a:cubicBezTo>
                  <a:cubicBezTo>
                    <a:pt x="30" y="139"/>
                    <a:pt x="30" y="140"/>
                    <a:pt x="30" y="140"/>
                  </a:cubicBezTo>
                  <a:cubicBezTo>
                    <a:pt x="31" y="141"/>
                    <a:pt x="31" y="142"/>
                    <a:pt x="32" y="143"/>
                  </a:cubicBezTo>
                  <a:cubicBezTo>
                    <a:pt x="33" y="144"/>
                    <a:pt x="33" y="145"/>
                    <a:pt x="34" y="147"/>
                  </a:cubicBezTo>
                  <a:cubicBezTo>
                    <a:pt x="34" y="147"/>
                    <a:pt x="34" y="147"/>
                    <a:pt x="34" y="147"/>
                  </a:cubicBezTo>
                  <a:cubicBezTo>
                    <a:pt x="35" y="148"/>
                    <a:pt x="35" y="148"/>
                    <a:pt x="36" y="149"/>
                  </a:cubicBezTo>
                  <a:cubicBezTo>
                    <a:pt x="36" y="149"/>
                    <a:pt x="36" y="149"/>
                    <a:pt x="36" y="150"/>
                  </a:cubicBezTo>
                  <a:cubicBezTo>
                    <a:pt x="36" y="150"/>
                    <a:pt x="36" y="150"/>
                    <a:pt x="37" y="150"/>
                  </a:cubicBezTo>
                  <a:cubicBezTo>
                    <a:pt x="38" y="153"/>
                    <a:pt x="40" y="155"/>
                    <a:pt x="42" y="158"/>
                  </a:cubicBezTo>
                  <a:cubicBezTo>
                    <a:pt x="42" y="158"/>
                    <a:pt x="42" y="159"/>
                    <a:pt x="43" y="159"/>
                  </a:cubicBezTo>
                  <a:cubicBezTo>
                    <a:pt x="45" y="163"/>
                    <a:pt x="49" y="168"/>
                    <a:pt x="54" y="173"/>
                  </a:cubicBezTo>
                  <a:cubicBezTo>
                    <a:pt x="55" y="174"/>
                    <a:pt x="55" y="175"/>
                    <a:pt x="56" y="176"/>
                  </a:cubicBezTo>
                  <a:cubicBezTo>
                    <a:pt x="56" y="176"/>
                    <a:pt x="56" y="176"/>
                    <a:pt x="56" y="176"/>
                  </a:cubicBezTo>
                  <a:cubicBezTo>
                    <a:pt x="58" y="178"/>
                    <a:pt x="60" y="180"/>
                    <a:pt x="62" y="182"/>
                  </a:cubicBezTo>
                  <a:cubicBezTo>
                    <a:pt x="62" y="182"/>
                    <a:pt x="63" y="182"/>
                    <a:pt x="63" y="183"/>
                  </a:cubicBezTo>
                  <a:cubicBezTo>
                    <a:pt x="64" y="184"/>
                    <a:pt x="65" y="185"/>
                    <a:pt x="66" y="185"/>
                  </a:cubicBezTo>
                  <a:cubicBezTo>
                    <a:pt x="66" y="186"/>
                    <a:pt x="67" y="186"/>
                    <a:pt x="67" y="186"/>
                  </a:cubicBezTo>
                  <a:cubicBezTo>
                    <a:pt x="67" y="187"/>
                    <a:pt x="68" y="188"/>
                    <a:pt x="69" y="188"/>
                  </a:cubicBezTo>
                  <a:cubicBezTo>
                    <a:pt x="73" y="192"/>
                    <a:pt x="76" y="195"/>
                    <a:pt x="80" y="198"/>
                  </a:cubicBezTo>
                  <a:cubicBezTo>
                    <a:pt x="80" y="198"/>
                    <a:pt x="80" y="198"/>
                    <a:pt x="81" y="199"/>
                  </a:cubicBezTo>
                  <a:cubicBezTo>
                    <a:pt x="82" y="200"/>
                    <a:pt x="83" y="201"/>
                    <a:pt x="85" y="202"/>
                  </a:cubicBezTo>
                  <a:cubicBezTo>
                    <a:pt x="85" y="202"/>
                    <a:pt x="85" y="202"/>
                    <a:pt x="86" y="202"/>
                  </a:cubicBezTo>
                  <a:cubicBezTo>
                    <a:pt x="87" y="204"/>
                    <a:pt x="89" y="205"/>
                    <a:pt x="90" y="206"/>
                  </a:cubicBezTo>
                  <a:cubicBezTo>
                    <a:pt x="90" y="206"/>
                    <a:pt x="90" y="206"/>
                    <a:pt x="90" y="206"/>
                  </a:cubicBezTo>
                  <a:cubicBezTo>
                    <a:pt x="94" y="208"/>
                    <a:pt x="97" y="210"/>
                    <a:pt x="98" y="211"/>
                  </a:cubicBezTo>
                  <a:cubicBezTo>
                    <a:pt x="102" y="213"/>
                    <a:pt x="105" y="215"/>
                    <a:pt x="108" y="217"/>
                  </a:cubicBezTo>
                  <a:cubicBezTo>
                    <a:pt x="108" y="217"/>
                    <a:pt x="108" y="217"/>
                    <a:pt x="109" y="218"/>
                  </a:cubicBezTo>
                  <a:cubicBezTo>
                    <a:pt x="110" y="218"/>
                    <a:pt x="110" y="218"/>
                    <a:pt x="111" y="219"/>
                  </a:cubicBezTo>
                  <a:cubicBezTo>
                    <a:pt x="112" y="219"/>
                    <a:pt x="112" y="219"/>
                    <a:pt x="112" y="219"/>
                  </a:cubicBezTo>
                  <a:cubicBezTo>
                    <a:pt x="113" y="220"/>
                    <a:pt x="114" y="221"/>
                    <a:pt x="115" y="221"/>
                  </a:cubicBezTo>
                  <a:cubicBezTo>
                    <a:pt x="116" y="221"/>
                    <a:pt x="116" y="221"/>
                    <a:pt x="116" y="221"/>
                  </a:cubicBezTo>
                  <a:cubicBezTo>
                    <a:pt x="117" y="222"/>
                    <a:pt x="118" y="222"/>
                    <a:pt x="119" y="223"/>
                  </a:cubicBezTo>
                  <a:cubicBezTo>
                    <a:pt x="119" y="223"/>
                    <a:pt x="119" y="223"/>
                    <a:pt x="120" y="223"/>
                  </a:cubicBezTo>
                  <a:cubicBezTo>
                    <a:pt x="120" y="224"/>
                    <a:pt x="121" y="224"/>
                    <a:pt x="122" y="224"/>
                  </a:cubicBezTo>
                  <a:cubicBezTo>
                    <a:pt x="122" y="225"/>
                    <a:pt x="123" y="225"/>
                    <a:pt x="123" y="225"/>
                  </a:cubicBezTo>
                  <a:cubicBezTo>
                    <a:pt x="124" y="225"/>
                    <a:pt x="124" y="226"/>
                    <a:pt x="125" y="226"/>
                  </a:cubicBezTo>
                  <a:cubicBezTo>
                    <a:pt x="129" y="228"/>
                    <a:pt x="134" y="230"/>
                    <a:pt x="137" y="231"/>
                  </a:cubicBezTo>
                  <a:cubicBezTo>
                    <a:pt x="140" y="232"/>
                    <a:pt x="145" y="234"/>
                    <a:pt x="148" y="235"/>
                  </a:cubicBezTo>
                  <a:cubicBezTo>
                    <a:pt x="148" y="235"/>
                    <a:pt x="149" y="235"/>
                    <a:pt x="149" y="235"/>
                  </a:cubicBezTo>
                  <a:cubicBezTo>
                    <a:pt x="153" y="236"/>
                    <a:pt x="156" y="237"/>
                    <a:pt x="161" y="239"/>
                  </a:cubicBezTo>
                  <a:cubicBezTo>
                    <a:pt x="162" y="239"/>
                    <a:pt x="162" y="239"/>
                    <a:pt x="163" y="239"/>
                  </a:cubicBezTo>
                  <a:cubicBezTo>
                    <a:pt x="163" y="239"/>
                    <a:pt x="163" y="239"/>
                    <a:pt x="164" y="239"/>
                  </a:cubicBezTo>
                  <a:cubicBezTo>
                    <a:pt x="164" y="239"/>
                    <a:pt x="165" y="240"/>
                    <a:pt x="166" y="240"/>
                  </a:cubicBezTo>
                  <a:cubicBezTo>
                    <a:pt x="166" y="240"/>
                    <a:pt x="166" y="240"/>
                    <a:pt x="167" y="240"/>
                  </a:cubicBezTo>
                  <a:cubicBezTo>
                    <a:pt x="169" y="240"/>
                    <a:pt x="170" y="241"/>
                    <a:pt x="172" y="241"/>
                  </a:cubicBezTo>
                  <a:cubicBezTo>
                    <a:pt x="175" y="242"/>
                    <a:pt x="177" y="242"/>
                    <a:pt x="180" y="243"/>
                  </a:cubicBezTo>
                  <a:cubicBezTo>
                    <a:pt x="180" y="243"/>
                    <a:pt x="181" y="243"/>
                    <a:pt x="182" y="243"/>
                  </a:cubicBezTo>
                  <a:cubicBezTo>
                    <a:pt x="182" y="243"/>
                    <a:pt x="182" y="243"/>
                    <a:pt x="182" y="243"/>
                  </a:cubicBezTo>
                  <a:cubicBezTo>
                    <a:pt x="186" y="244"/>
                    <a:pt x="190" y="244"/>
                    <a:pt x="190" y="244"/>
                  </a:cubicBezTo>
                  <a:cubicBezTo>
                    <a:pt x="190" y="244"/>
                    <a:pt x="190" y="244"/>
                    <a:pt x="191" y="244"/>
                  </a:cubicBezTo>
                  <a:cubicBezTo>
                    <a:pt x="193" y="244"/>
                    <a:pt x="196" y="245"/>
                    <a:pt x="197" y="245"/>
                  </a:cubicBezTo>
                  <a:cubicBezTo>
                    <a:pt x="198" y="245"/>
                    <a:pt x="199" y="245"/>
                    <a:pt x="200" y="245"/>
                  </a:cubicBezTo>
                  <a:cubicBezTo>
                    <a:pt x="201" y="245"/>
                    <a:pt x="203" y="245"/>
                    <a:pt x="203" y="245"/>
                  </a:cubicBezTo>
                  <a:cubicBezTo>
                    <a:pt x="213" y="245"/>
                    <a:pt x="216" y="245"/>
                    <a:pt x="222" y="245"/>
                  </a:cubicBezTo>
                  <a:cubicBezTo>
                    <a:pt x="222" y="245"/>
                    <a:pt x="222" y="245"/>
                    <a:pt x="222" y="245"/>
                  </a:cubicBezTo>
                  <a:cubicBezTo>
                    <a:pt x="222" y="245"/>
                    <a:pt x="229" y="245"/>
                    <a:pt x="239" y="244"/>
                  </a:cubicBezTo>
                  <a:cubicBezTo>
                    <a:pt x="239" y="244"/>
                    <a:pt x="239" y="244"/>
                    <a:pt x="239" y="244"/>
                  </a:cubicBezTo>
                  <a:cubicBezTo>
                    <a:pt x="241" y="244"/>
                    <a:pt x="243" y="243"/>
                    <a:pt x="245" y="24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AU"/>
            </a:p>
          </p:txBody>
        </p:sp>
        <p:sp>
          <p:nvSpPr>
            <p:cNvPr id="11" name="Line 85">
              <a:extLst>
                <a:ext uri="{FF2B5EF4-FFF2-40B4-BE49-F238E27FC236}">
                  <a16:creationId xmlns:a16="http://schemas.microsoft.com/office/drawing/2014/main" id="{F79561BF-B8C5-AC41-AA97-A35746B32115}"/>
                </a:ext>
              </a:extLst>
            </p:cNvPr>
            <p:cNvSpPr>
              <a:spLocks noChangeShapeType="1"/>
            </p:cNvSpPr>
            <p:nvPr/>
          </p:nvSpPr>
          <p:spPr bwMode="auto">
            <a:xfrm>
              <a:off x="4647832" y="464522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Line 86">
              <a:extLst>
                <a:ext uri="{FF2B5EF4-FFF2-40B4-BE49-F238E27FC236}">
                  <a16:creationId xmlns:a16="http://schemas.microsoft.com/office/drawing/2014/main" id="{1869209D-6857-994F-A281-362DD0C4648F}"/>
                </a:ext>
              </a:extLst>
            </p:cNvPr>
            <p:cNvSpPr>
              <a:spLocks noChangeShapeType="1"/>
            </p:cNvSpPr>
            <p:nvPr/>
          </p:nvSpPr>
          <p:spPr bwMode="auto">
            <a:xfrm>
              <a:off x="4647832" y="464522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Freeform 87">
              <a:extLst>
                <a:ext uri="{FF2B5EF4-FFF2-40B4-BE49-F238E27FC236}">
                  <a16:creationId xmlns:a16="http://schemas.microsoft.com/office/drawing/2014/main" id="{007F9A5A-E804-ED49-862D-26909A8298C6}"/>
                </a:ext>
              </a:extLst>
            </p:cNvPr>
            <p:cNvSpPr>
              <a:spLocks/>
            </p:cNvSpPr>
            <p:nvPr/>
          </p:nvSpPr>
          <p:spPr bwMode="auto">
            <a:xfrm>
              <a:off x="3130769" y="3001082"/>
              <a:ext cx="1875641" cy="2121231"/>
            </a:xfrm>
            <a:custGeom>
              <a:avLst/>
              <a:gdLst>
                <a:gd name="T0" fmla="*/ 223 w 344"/>
                <a:gd name="T1" fmla="*/ 254 h 348"/>
                <a:gd name="T2" fmla="*/ 40 w 344"/>
                <a:gd name="T3" fmla="*/ 33 h 348"/>
                <a:gd name="T4" fmla="*/ 39 w 344"/>
                <a:gd name="T5" fmla="*/ 6 h 348"/>
                <a:gd name="T6" fmla="*/ 43 w 344"/>
                <a:gd name="T7" fmla="*/ 0 h 348"/>
                <a:gd name="T8" fmla="*/ 39 w 344"/>
                <a:gd name="T9" fmla="*/ 5 h 348"/>
                <a:gd name="T10" fmla="*/ 37 w 344"/>
                <a:gd name="T11" fmla="*/ 6 h 348"/>
                <a:gd name="T12" fmla="*/ 34 w 344"/>
                <a:gd name="T13" fmla="*/ 11 h 348"/>
                <a:gd name="T14" fmla="*/ 33 w 344"/>
                <a:gd name="T15" fmla="*/ 12 h 348"/>
                <a:gd name="T16" fmla="*/ 30 w 344"/>
                <a:gd name="T17" fmla="*/ 17 h 348"/>
                <a:gd name="T18" fmla="*/ 29 w 344"/>
                <a:gd name="T19" fmla="*/ 18 h 348"/>
                <a:gd name="T20" fmla="*/ 26 w 344"/>
                <a:gd name="T21" fmla="*/ 22 h 348"/>
                <a:gd name="T22" fmla="*/ 25 w 344"/>
                <a:gd name="T23" fmla="*/ 23 h 348"/>
                <a:gd name="T24" fmla="*/ 23 w 344"/>
                <a:gd name="T25" fmla="*/ 26 h 348"/>
                <a:gd name="T26" fmla="*/ 22 w 344"/>
                <a:gd name="T27" fmla="*/ 28 h 348"/>
                <a:gd name="T28" fmla="*/ 20 w 344"/>
                <a:gd name="T29" fmla="*/ 31 h 348"/>
                <a:gd name="T30" fmla="*/ 19 w 344"/>
                <a:gd name="T31" fmla="*/ 33 h 348"/>
                <a:gd name="T32" fmla="*/ 18 w 344"/>
                <a:gd name="T33" fmla="*/ 35 h 348"/>
                <a:gd name="T34" fmla="*/ 16 w 344"/>
                <a:gd name="T35" fmla="*/ 39 h 348"/>
                <a:gd name="T36" fmla="*/ 16 w 344"/>
                <a:gd name="T37" fmla="*/ 40 h 348"/>
                <a:gd name="T38" fmla="*/ 13 w 344"/>
                <a:gd name="T39" fmla="*/ 44 h 348"/>
                <a:gd name="T40" fmla="*/ 13 w 344"/>
                <a:gd name="T41" fmla="*/ 45 h 348"/>
                <a:gd name="T42" fmla="*/ 10 w 344"/>
                <a:gd name="T43" fmla="*/ 51 h 348"/>
                <a:gd name="T44" fmla="*/ 10 w 344"/>
                <a:gd name="T45" fmla="*/ 51 h 348"/>
                <a:gd name="T46" fmla="*/ 8 w 344"/>
                <a:gd name="T47" fmla="*/ 57 h 348"/>
                <a:gd name="T48" fmla="*/ 7 w 344"/>
                <a:gd name="T49" fmla="*/ 58 h 348"/>
                <a:gd name="T50" fmla="*/ 5 w 344"/>
                <a:gd name="T51" fmla="*/ 63 h 348"/>
                <a:gd name="T52" fmla="*/ 4 w 344"/>
                <a:gd name="T53" fmla="*/ 65 h 348"/>
                <a:gd name="T54" fmla="*/ 2 w 344"/>
                <a:gd name="T55" fmla="*/ 71 h 348"/>
                <a:gd name="T56" fmla="*/ 3 w 344"/>
                <a:gd name="T57" fmla="*/ 95 h 348"/>
                <a:gd name="T58" fmla="*/ 169 w 344"/>
                <a:gd name="T59" fmla="*/ 296 h 348"/>
                <a:gd name="T60" fmla="*/ 273 w 344"/>
                <a:gd name="T61" fmla="*/ 342 h 348"/>
                <a:gd name="T62" fmla="*/ 279 w 344"/>
                <a:gd name="T63" fmla="*/ 340 h 348"/>
                <a:gd name="T64" fmla="*/ 281 w 344"/>
                <a:gd name="T65" fmla="*/ 339 h 348"/>
                <a:gd name="T66" fmla="*/ 286 w 344"/>
                <a:gd name="T67" fmla="*/ 337 h 348"/>
                <a:gd name="T68" fmla="*/ 287 w 344"/>
                <a:gd name="T69" fmla="*/ 337 h 348"/>
                <a:gd name="T70" fmla="*/ 293 w 344"/>
                <a:gd name="T71" fmla="*/ 334 h 348"/>
                <a:gd name="T72" fmla="*/ 293 w 344"/>
                <a:gd name="T73" fmla="*/ 334 h 348"/>
                <a:gd name="T74" fmla="*/ 299 w 344"/>
                <a:gd name="T75" fmla="*/ 332 h 348"/>
                <a:gd name="T76" fmla="*/ 299 w 344"/>
                <a:gd name="T77" fmla="*/ 331 h 348"/>
                <a:gd name="T78" fmla="*/ 304 w 344"/>
                <a:gd name="T79" fmla="*/ 329 h 348"/>
                <a:gd name="T80" fmla="*/ 305 w 344"/>
                <a:gd name="T81" fmla="*/ 329 h 348"/>
                <a:gd name="T82" fmla="*/ 309 w 344"/>
                <a:gd name="T83" fmla="*/ 327 h 348"/>
                <a:gd name="T84" fmla="*/ 310 w 344"/>
                <a:gd name="T85" fmla="*/ 326 h 348"/>
                <a:gd name="T86" fmla="*/ 313 w 344"/>
                <a:gd name="T87" fmla="*/ 324 h 348"/>
                <a:gd name="T88" fmla="*/ 315 w 344"/>
                <a:gd name="T89" fmla="*/ 323 h 348"/>
                <a:gd name="T90" fmla="*/ 317 w 344"/>
                <a:gd name="T91" fmla="*/ 322 h 348"/>
                <a:gd name="T92" fmla="*/ 321 w 344"/>
                <a:gd name="T93" fmla="*/ 319 h 348"/>
                <a:gd name="T94" fmla="*/ 322 w 344"/>
                <a:gd name="T95" fmla="*/ 318 h 348"/>
                <a:gd name="T96" fmla="*/ 326 w 344"/>
                <a:gd name="T97" fmla="*/ 316 h 348"/>
                <a:gd name="T98" fmla="*/ 327 w 344"/>
                <a:gd name="T99" fmla="*/ 315 h 348"/>
                <a:gd name="T100" fmla="*/ 332 w 344"/>
                <a:gd name="T101" fmla="*/ 312 h 348"/>
                <a:gd name="T102" fmla="*/ 333 w 344"/>
                <a:gd name="T103" fmla="*/ 311 h 348"/>
                <a:gd name="T104" fmla="*/ 337 w 344"/>
                <a:gd name="T105" fmla="*/ 308 h 348"/>
                <a:gd name="T106" fmla="*/ 339 w 344"/>
                <a:gd name="T107" fmla="*/ 306 h 348"/>
                <a:gd name="T108" fmla="*/ 344 w 344"/>
                <a:gd name="T109" fmla="*/ 302 h 348"/>
                <a:gd name="T110" fmla="*/ 338 w 344"/>
                <a:gd name="T111" fmla="*/ 306 h 348"/>
                <a:gd name="T112" fmla="*/ 223 w 344"/>
                <a:gd name="T113" fmla="*/ 254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 h="348">
                  <a:moveTo>
                    <a:pt x="223" y="254"/>
                  </a:moveTo>
                  <a:cubicBezTo>
                    <a:pt x="138" y="190"/>
                    <a:pt x="56" y="90"/>
                    <a:pt x="40" y="33"/>
                  </a:cubicBezTo>
                  <a:cubicBezTo>
                    <a:pt x="37" y="22"/>
                    <a:pt x="37" y="13"/>
                    <a:pt x="39" y="6"/>
                  </a:cubicBezTo>
                  <a:cubicBezTo>
                    <a:pt x="40" y="4"/>
                    <a:pt x="41" y="2"/>
                    <a:pt x="43" y="0"/>
                  </a:cubicBezTo>
                  <a:cubicBezTo>
                    <a:pt x="41" y="1"/>
                    <a:pt x="40" y="3"/>
                    <a:pt x="39" y="5"/>
                  </a:cubicBezTo>
                  <a:cubicBezTo>
                    <a:pt x="38" y="5"/>
                    <a:pt x="38" y="6"/>
                    <a:pt x="37" y="6"/>
                  </a:cubicBezTo>
                  <a:cubicBezTo>
                    <a:pt x="36" y="8"/>
                    <a:pt x="35" y="9"/>
                    <a:pt x="34" y="11"/>
                  </a:cubicBezTo>
                  <a:cubicBezTo>
                    <a:pt x="34" y="11"/>
                    <a:pt x="33" y="11"/>
                    <a:pt x="33" y="12"/>
                  </a:cubicBezTo>
                  <a:cubicBezTo>
                    <a:pt x="32" y="13"/>
                    <a:pt x="31" y="15"/>
                    <a:pt x="30" y="17"/>
                  </a:cubicBezTo>
                  <a:cubicBezTo>
                    <a:pt x="29" y="17"/>
                    <a:pt x="29" y="17"/>
                    <a:pt x="29" y="18"/>
                  </a:cubicBezTo>
                  <a:cubicBezTo>
                    <a:pt x="28" y="19"/>
                    <a:pt x="27" y="20"/>
                    <a:pt x="26" y="22"/>
                  </a:cubicBezTo>
                  <a:cubicBezTo>
                    <a:pt x="26" y="22"/>
                    <a:pt x="26" y="23"/>
                    <a:pt x="25" y="23"/>
                  </a:cubicBezTo>
                  <a:cubicBezTo>
                    <a:pt x="25" y="24"/>
                    <a:pt x="24" y="25"/>
                    <a:pt x="23" y="26"/>
                  </a:cubicBezTo>
                  <a:cubicBezTo>
                    <a:pt x="23" y="27"/>
                    <a:pt x="22" y="28"/>
                    <a:pt x="22" y="28"/>
                  </a:cubicBezTo>
                  <a:cubicBezTo>
                    <a:pt x="21" y="29"/>
                    <a:pt x="21" y="30"/>
                    <a:pt x="20" y="31"/>
                  </a:cubicBezTo>
                  <a:cubicBezTo>
                    <a:pt x="20" y="32"/>
                    <a:pt x="19" y="33"/>
                    <a:pt x="19" y="33"/>
                  </a:cubicBezTo>
                  <a:cubicBezTo>
                    <a:pt x="19" y="34"/>
                    <a:pt x="18" y="34"/>
                    <a:pt x="18" y="35"/>
                  </a:cubicBezTo>
                  <a:cubicBezTo>
                    <a:pt x="17" y="36"/>
                    <a:pt x="17" y="38"/>
                    <a:pt x="16" y="39"/>
                  </a:cubicBezTo>
                  <a:cubicBezTo>
                    <a:pt x="16" y="39"/>
                    <a:pt x="16" y="39"/>
                    <a:pt x="16" y="40"/>
                  </a:cubicBezTo>
                  <a:cubicBezTo>
                    <a:pt x="15" y="41"/>
                    <a:pt x="14" y="43"/>
                    <a:pt x="13" y="44"/>
                  </a:cubicBezTo>
                  <a:cubicBezTo>
                    <a:pt x="13" y="45"/>
                    <a:pt x="13" y="45"/>
                    <a:pt x="13" y="45"/>
                  </a:cubicBezTo>
                  <a:cubicBezTo>
                    <a:pt x="12" y="47"/>
                    <a:pt x="11" y="49"/>
                    <a:pt x="10" y="51"/>
                  </a:cubicBezTo>
                  <a:cubicBezTo>
                    <a:pt x="10" y="51"/>
                    <a:pt x="10" y="51"/>
                    <a:pt x="10" y="51"/>
                  </a:cubicBezTo>
                  <a:cubicBezTo>
                    <a:pt x="9" y="53"/>
                    <a:pt x="8" y="55"/>
                    <a:pt x="8" y="57"/>
                  </a:cubicBezTo>
                  <a:cubicBezTo>
                    <a:pt x="7" y="57"/>
                    <a:pt x="7" y="57"/>
                    <a:pt x="7" y="58"/>
                  </a:cubicBezTo>
                  <a:cubicBezTo>
                    <a:pt x="6" y="59"/>
                    <a:pt x="6" y="61"/>
                    <a:pt x="5" y="63"/>
                  </a:cubicBezTo>
                  <a:cubicBezTo>
                    <a:pt x="5" y="63"/>
                    <a:pt x="5" y="64"/>
                    <a:pt x="4" y="65"/>
                  </a:cubicBezTo>
                  <a:cubicBezTo>
                    <a:pt x="3" y="67"/>
                    <a:pt x="3" y="69"/>
                    <a:pt x="2" y="71"/>
                  </a:cubicBezTo>
                  <a:cubicBezTo>
                    <a:pt x="0" y="76"/>
                    <a:pt x="1" y="85"/>
                    <a:pt x="3" y="95"/>
                  </a:cubicBezTo>
                  <a:cubicBezTo>
                    <a:pt x="18" y="147"/>
                    <a:pt x="92" y="237"/>
                    <a:pt x="169" y="296"/>
                  </a:cubicBezTo>
                  <a:cubicBezTo>
                    <a:pt x="217" y="332"/>
                    <a:pt x="255" y="348"/>
                    <a:pt x="273" y="342"/>
                  </a:cubicBezTo>
                  <a:cubicBezTo>
                    <a:pt x="275" y="342"/>
                    <a:pt x="276" y="341"/>
                    <a:pt x="279" y="340"/>
                  </a:cubicBezTo>
                  <a:cubicBezTo>
                    <a:pt x="279" y="340"/>
                    <a:pt x="280" y="340"/>
                    <a:pt x="281" y="339"/>
                  </a:cubicBezTo>
                  <a:cubicBezTo>
                    <a:pt x="282" y="339"/>
                    <a:pt x="284" y="338"/>
                    <a:pt x="286" y="337"/>
                  </a:cubicBezTo>
                  <a:cubicBezTo>
                    <a:pt x="286" y="337"/>
                    <a:pt x="287" y="337"/>
                    <a:pt x="287" y="337"/>
                  </a:cubicBezTo>
                  <a:cubicBezTo>
                    <a:pt x="289" y="336"/>
                    <a:pt x="291" y="335"/>
                    <a:pt x="293" y="334"/>
                  </a:cubicBezTo>
                  <a:cubicBezTo>
                    <a:pt x="293" y="334"/>
                    <a:pt x="293" y="334"/>
                    <a:pt x="293" y="334"/>
                  </a:cubicBezTo>
                  <a:cubicBezTo>
                    <a:pt x="295" y="334"/>
                    <a:pt x="297" y="333"/>
                    <a:pt x="299" y="332"/>
                  </a:cubicBezTo>
                  <a:cubicBezTo>
                    <a:pt x="299" y="332"/>
                    <a:pt x="299" y="332"/>
                    <a:pt x="299" y="331"/>
                  </a:cubicBezTo>
                  <a:cubicBezTo>
                    <a:pt x="301" y="331"/>
                    <a:pt x="302" y="330"/>
                    <a:pt x="304" y="329"/>
                  </a:cubicBezTo>
                  <a:cubicBezTo>
                    <a:pt x="304" y="329"/>
                    <a:pt x="305" y="329"/>
                    <a:pt x="305" y="329"/>
                  </a:cubicBezTo>
                  <a:cubicBezTo>
                    <a:pt x="306" y="328"/>
                    <a:pt x="307" y="327"/>
                    <a:pt x="309" y="327"/>
                  </a:cubicBezTo>
                  <a:cubicBezTo>
                    <a:pt x="309" y="326"/>
                    <a:pt x="310" y="326"/>
                    <a:pt x="310" y="326"/>
                  </a:cubicBezTo>
                  <a:cubicBezTo>
                    <a:pt x="311" y="325"/>
                    <a:pt x="312" y="325"/>
                    <a:pt x="313" y="324"/>
                  </a:cubicBezTo>
                  <a:cubicBezTo>
                    <a:pt x="314" y="324"/>
                    <a:pt x="315" y="323"/>
                    <a:pt x="315" y="323"/>
                  </a:cubicBezTo>
                  <a:cubicBezTo>
                    <a:pt x="316" y="322"/>
                    <a:pt x="317" y="322"/>
                    <a:pt x="317" y="322"/>
                  </a:cubicBezTo>
                  <a:cubicBezTo>
                    <a:pt x="318" y="321"/>
                    <a:pt x="319" y="320"/>
                    <a:pt x="321" y="319"/>
                  </a:cubicBezTo>
                  <a:cubicBezTo>
                    <a:pt x="321" y="319"/>
                    <a:pt x="322" y="319"/>
                    <a:pt x="322" y="318"/>
                  </a:cubicBezTo>
                  <a:cubicBezTo>
                    <a:pt x="323" y="318"/>
                    <a:pt x="325" y="317"/>
                    <a:pt x="326" y="316"/>
                  </a:cubicBezTo>
                  <a:cubicBezTo>
                    <a:pt x="326" y="316"/>
                    <a:pt x="327" y="315"/>
                    <a:pt x="327" y="315"/>
                  </a:cubicBezTo>
                  <a:cubicBezTo>
                    <a:pt x="329" y="314"/>
                    <a:pt x="330" y="313"/>
                    <a:pt x="332" y="312"/>
                  </a:cubicBezTo>
                  <a:cubicBezTo>
                    <a:pt x="332" y="311"/>
                    <a:pt x="333" y="311"/>
                    <a:pt x="333" y="311"/>
                  </a:cubicBezTo>
                  <a:cubicBezTo>
                    <a:pt x="335" y="310"/>
                    <a:pt x="336" y="308"/>
                    <a:pt x="337" y="308"/>
                  </a:cubicBezTo>
                  <a:cubicBezTo>
                    <a:pt x="338" y="307"/>
                    <a:pt x="339" y="307"/>
                    <a:pt x="339" y="306"/>
                  </a:cubicBezTo>
                  <a:cubicBezTo>
                    <a:pt x="341" y="305"/>
                    <a:pt x="343" y="303"/>
                    <a:pt x="344" y="302"/>
                  </a:cubicBezTo>
                  <a:cubicBezTo>
                    <a:pt x="342" y="304"/>
                    <a:pt x="340" y="305"/>
                    <a:pt x="338" y="306"/>
                  </a:cubicBezTo>
                  <a:cubicBezTo>
                    <a:pt x="318" y="312"/>
                    <a:pt x="276" y="295"/>
                    <a:pt x="223" y="25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AU"/>
            </a:p>
          </p:txBody>
        </p:sp>
        <p:sp>
          <p:nvSpPr>
            <p:cNvPr id="14" name="Freeform 108">
              <a:extLst>
                <a:ext uri="{FF2B5EF4-FFF2-40B4-BE49-F238E27FC236}">
                  <a16:creationId xmlns:a16="http://schemas.microsoft.com/office/drawing/2014/main" id="{07914E34-FECC-A548-91A9-21A1A66E0F1B}"/>
                </a:ext>
              </a:extLst>
            </p:cNvPr>
            <p:cNvSpPr>
              <a:spLocks/>
            </p:cNvSpPr>
            <p:nvPr/>
          </p:nvSpPr>
          <p:spPr bwMode="auto">
            <a:xfrm>
              <a:off x="3229609" y="2336755"/>
              <a:ext cx="1907821" cy="2187921"/>
            </a:xfrm>
            <a:custGeom>
              <a:avLst/>
              <a:gdLst>
                <a:gd name="T0" fmla="*/ 310 w 350"/>
                <a:gd name="T1" fmla="*/ 342 h 359"/>
                <a:gd name="T2" fmla="*/ 350 w 350"/>
                <a:gd name="T3" fmla="*/ 272 h 359"/>
                <a:gd name="T4" fmla="*/ 235 w 350"/>
                <a:gd name="T5" fmla="*/ 236 h 359"/>
                <a:gd name="T6" fmla="*/ 70 w 350"/>
                <a:gd name="T7" fmla="*/ 35 h 359"/>
                <a:gd name="T8" fmla="*/ 79 w 350"/>
                <a:gd name="T9" fmla="*/ 0 h 359"/>
                <a:gd name="T10" fmla="*/ 8 w 350"/>
                <a:gd name="T11" fmla="*/ 40 h 359"/>
                <a:gd name="T12" fmla="*/ 4 w 350"/>
                <a:gd name="T13" fmla="*/ 75 h 359"/>
                <a:gd name="T14" fmla="*/ 187 w 350"/>
                <a:gd name="T15" fmla="*/ 296 h 359"/>
                <a:gd name="T16" fmla="*/ 310 w 350"/>
                <a:gd name="T17" fmla="*/ 342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 h="359">
                  <a:moveTo>
                    <a:pt x="310" y="342"/>
                  </a:moveTo>
                  <a:cubicBezTo>
                    <a:pt x="336" y="312"/>
                    <a:pt x="346" y="283"/>
                    <a:pt x="350" y="272"/>
                  </a:cubicBezTo>
                  <a:cubicBezTo>
                    <a:pt x="342" y="296"/>
                    <a:pt x="297" y="283"/>
                    <a:pt x="235" y="236"/>
                  </a:cubicBezTo>
                  <a:cubicBezTo>
                    <a:pt x="158" y="177"/>
                    <a:pt x="84" y="87"/>
                    <a:pt x="70" y="35"/>
                  </a:cubicBezTo>
                  <a:cubicBezTo>
                    <a:pt x="65" y="15"/>
                    <a:pt x="68" y="4"/>
                    <a:pt x="79" y="0"/>
                  </a:cubicBezTo>
                  <a:cubicBezTo>
                    <a:pt x="41" y="13"/>
                    <a:pt x="17" y="33"/>
                    <a:pt x="8" y="40"/>
                  </a:cubicBezTo>
                  <a:cubicBezTo>
                    <a:pt x="1" y="46"/>
                    <a:pt x="0" y="58"/>
                    <a:pt x="4" y="75"/>
                  </a:cubicBezTo>
                  <a:cubicBezTo>
                    <a:pt x="20" y="133"/>
                    <a:pt x="102" y="232"/>
                    <a:pt x="187" y="296"/>
                  </a:cubicBezTo>
                  <a:cubicBezTo>
                    <a:pt x="249" y="344"/>
                    <a:pt x="295" y="359"/>
                    <a:pt x="310" y="342"/>
                  </a:cubicBezTo>
                  <a:close/>
                </a:path>
              </a:pathLst>
            </a:custGeom>
            <a:solidFill>
              <a:schemeClr val="bg2">
                <a:lumMod val="25000"/>
              </a:schemeClr>
            </a:solidFill>
            <a:ln>
              <a:solidFill>
                <a:schemeClr val="bg2">
                  <a:lumMod val="25000"/>
                </a:schemeClr>
              </a:solidFill>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AU"/>
            </a:p>
          </p:txBody>
        </p:sp>
        <p:sp>
          <p:nvSpPr>
            <p:cNvPr id="15" name="Freeform 109">
              <a:extLst>
                <a:ext uri="{FF2B5EF4-FFF2-40B4-BE49-F238E27FC236}">
                  <a16:creationId xmlns:a16="http://schemas.microsoft.com/office/drawing/2014/main" id="{B9F10BDF-0022-B740-8112-D179E1B63509}"/>
                </a:ext>
              </a:extLst>
            </p:cNvPr>
            <p:cNvSpPr>
              <a:spLocks/>
            </p:cNvSpPr>
            <p:nvPr/>
          </p:nvSpPr>
          <p:spPr bwMode="auto">
            <a:xfrm>
              <a:off x="4020320" y="2508607"/>
              <a:ext cx="1427419" cy="1649277"/>
            </a:xfrm>
            <a:custGeom>
              <a:avLst/>
              <a:gdLst>
                <a:gd name="T0" fmla="*/ 259 w 262"/>
                <a:gd name="T1" fmla="*/ 245 h 271"/>
                <a:gd name="T2" fmla="*/ 261 w 262"/>
                <a:gd name="T3" fmla="*/ 200 h 271"/>
                <a:gd name="T4" fmla="*/ 259 w 262"/>
                <a:gd name="T5" fmla="*/ 180 h 271"/>
                <a:gd name="T6" fmla="*/ 256 w 262"/>
                <a:gd name="T7" fmla="*/ 167 h 271"/>
                <a:gd name="T8" fmla="*/ 254 w 262"/>
                <a:gd name="T9" fmla="*/ 157 h 271"/>
                <a:gd name="T10" fmla="*/ 242 w 262"/>
                <a:gd name="T11" fmla="*/ 124 h 271"/>
                <a:gd name="T12" fmla="*/ 226 w 262"/>
                <a:gd name="T13" fmla="*/ 96 h 271"/>
                <a:gd name="T14" fmla="*/ 203 w 262"/>
                <a:gd name="T15" fmla="*/ 67 h 271"/>
                <a:gd name="T16" fmla="*/ 178 w 262"/>
                <a:gd name="T17" fmla="*/ 44 h 271"/>
                <a:gd name="T18" fmla="*/ 102 w 262"/>
                <a:gd name="T19" fmla="*/ 7 h 271"/>
                <a:gd name="T20" fmla="*/ 60 w 262"/>
                <a:gd name="T21" fmla="*/ 0 h 271"/>
                <a:gd name="T22" fmla="*/ 39 w 262"/>
                <a:gd name="T23" fmla="*/ 0 h 271"/>
                <a:gd name="T24" fmla="*/ 28 w 262"/>
                <a:gd name="T25" fmla="*/ 1 h 271"/>
                <a:gd name="T26" fmla="*/ 17 w 262"/>
                <a:gd name="T27" fmla="*/ 2 h 271"/>
                <a:gd name="T28" fmla="*/ 5 w 262"/>
                <a:gd name="T29" fmla="*/ 34 h 271"/>
                <a:gd name="T30" fmla="*/ 155 w 262"/>
                <a:gd name="T31" fmla="*/ 216 h 271"/>
                <a:gd name="T32" fmla="*/ 259 w 262"/>
                <a:gd name="T33" fmla="*/ 245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2" h="271">
                  <a:moveTo>
                    <a:pt x="259" y="245"/>
                  </a:moveTo>
                  <a:cubicBezTo>
                    <a:pt x="261" y="232"/>
                    <a:pt x="262" y="217"/>
                    <a:pt x="261" y="200"/>
                  </a:cubicBezTo>
                  <a:cubicBezTo>
                    <a:pt x="261" y="194"/>
                    <a:pt x="260" y="186"/>
                    <a:pt x="259" y="180"/>
                  </a:cubicBezTo>
                  <a:cubicBezTo>
                    <a:pt x="258" y="176"/>
                    <a:pt x="257" y="171"/>
                    <a:pt x="256" y="167"/>
                  </a:cubicBezTo>
                  <a:cubicBezTo>
                    <a:pt x="256" y="164"/>
                    <a:pt x="255" y="160"/>
                    <a:pt x="254" y="157"/>
                  </a:cubicBezTo>
                  <a:cubicBezTo>
                    <a:pt x="251" y="145"/>
                    <a:pt x="247" y="136"/>
                    <a:pt x="242" y="124"/>
                  </a:cubicBezTo>
                  <a:cubicBezTo>
                    <a:pt x="237" y="113"/>
                    <a:pt x="230" y="102"/>
                    <a:pt x="226" y="96"/>
                  </a:cubicBezTo>
                  <a:cubicBezTo>
                    <a:pt x="222" y="90"/>
                    <a:pt x="216" y="80"/>
                    <a:pt x="203" y="67"/>
                  </a:cubicBezTo>
                  <a:cubicBezTo>
                    <a:pt x="196" y="59"/>
                    <a:pt x="187" y="51"/>
                    <a:pt x="178" y="44"/>
                  </a:cubicBezTo>
                  <a:cubicBezTo>
                    <a:pt x="162" y="32"/>
                    <a:pt x="136" y="16"/>
                    <a:pt x="102" y="7"/>
                  </a:cubicBezTo>
                  <a:cubicBezTo>
                    <a:pt x="97" y="6"/>
                    <a:pt x="81" y="2"/>
                    <a:pt x="60" y="0"/>
                  </a:cubicBezTo>
                  <a:cubicBezTo>
                    <a:pt x="57" y="0"/>
                    <a:pt x="49" y="0"/>
                    <a:pt x="39" y="0"/>
                  </a:cubicBezTo>
                  <a:cubicBezTo>
                    <a:pt x="35" y="0"/>
                    <a:pt x="31" y="1"/>
                    <a:pt x="28" y="1"/>
                  </a:cubicBezTo>
                  <a:cubicBezTo>
                    <a:pt x="24" y="1"/>
                    <a:pt x="20" y="2"/>
                    <a:pt x="17" y="2"/>
                  </a:cubicBezTo>
                  <a:cubicBezTo>
                    <a:pt x="5" y="4"/>
                    <a:pt x="0" y="15"/>
                    <a:pt x="5" y="34"/>
                  </a:cubicBezTo>
                  <a:cubicBezTo>
                    <a:pt x="18" y="82"/>
                    <a:pt x="85" y="163"/>
                    <a:pt x="155" y="216"/>
                  </a:cubicBezTo>
                  <a:cubicBezTo>
                    <a:pt x="214" y="261"/>
                    <a:pt x="256" y="271"/>
                    <a:pt x="259" y="245"/>
                  </a:cubicBezTo>
                  <a:close/>
                </a:path>
              </a:pathLst>
            </a:custGeom>
            <a:solidFill>
              <a:srgbClr val="2CA2CC"/>
            </a:solidFill>
            <a:ln>
              <a:noFill/>
            </a:ln>
          </p:spPr>
          <p:txBody>
            <a:bodyPr vert="horz" wrap="square" lIns="91440" tIns="45720" rIns="91440" bIns="45720" numCol="1" anchor="t" anchorCtr="0" compatLnSpc="1">
              <a:prstTxWarp prst="textNoShape">
                <a:avLst/>
              </a:prstTxWarp>
            </a:bodyPr>
            <a:lstStyle/>
            <a:p>
              <a:endParaRPr lang="en-AU"/>
            </a:p>
          </p:txBody>
        </p:sp>
      </p:grpSp>
      <p:grpSp>
        <p:nvGrpSpPr>
          <p:cNvPr id="16" name="Group 14">
            <a:extLst>
              <a:ext uri="{FF2B5EF4-FFF2-40B4-BE49-F238E27FC236}">
                <a16:creationId xmlns:a16="http://schemas.microsoft.com/office/drawing/2014/main" id="{8150FB40-7C31-D04B-BC05-F8545E155E8A}"/>
              </a:ext>
            </a:extLst>
          </p:cNvPr>
          <p:cNvGrpSpPr/>
          <p:nvPr/>
        </p:nvGrpSpPr>
        <p:grpSpPr>
          <a:xfrm>
            <a:off x="6800989" y="2238344"/>
            <a:ext cx="1369906" cy="416667"/>
            <a:chOff x="7528087" y="2680840"/>
            <a:chExt cx="2803259" cy="316190"/>
          </a:xfrm>
        </p:grpSpPr>
        <p:cxnSp>
          <p:nvCxnSpPr>
            <p:cNvPr id="17" name="Straight Connector 15">
              <a:extLst>
                <a:ext uri="{FF2B5EF4-FFF2-40B4-BE49-F238E27FC236}">
                  <a16:creationId xmlns:a16="http://schemas.microsoft.com/office/drawing/2014/main" id="{5BC9E782-B5A8-974F-84EE-6937F36D5ADF}"/>
                </a:ext>
              </a:extLst>
            </p:cNvPr>
            <p:cNvCxnSpPr/>
            <p:nvPr/>
          </p:nvCxnSpPr>
          <p:spPr>
            <a:xfrm flipV="1">
              <a:off x="7528087" y="2680840"/>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6">
              <a:extLst>
                <a:ext uri="{FF2B5EF4-FFF2-40B4-BE49-F238E27FC236}">
                  <a16:creationId xmlns:a16="http://schemas.microsoft.com/office/drawing/2014/main" id="{8810255C-E8A9-1444-9953-E410EC9C3DEB}"/>
                </a:ext>
              </a:extLst>
            </p:cNvPr>
            <p:cNvCxnSpPr/>
            <p:nvPr/>
          </p:nvCxnSpPr>
          <p:spPr>
            <a:xfrm>
              <a:off x="8026053" y="2680840"/>
              <a:ext cx="2305293"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9" name="Group 17">
            <a:extLst>
              <a:ext uri="{FF2B5EF4-FFF2-40B4-BE49-F238E27FC236}">
                <a16:creationId xmlns:a16="http://schemas.microsoft.com/office/drawing/2014/main" id="{C373DB78-0212-2141-B1A2-592C533B8886}"/>
              </a:ext>
            </a:extLst>
          </p:cNvPr>
          <p:cNvGrpSpPr/>
          <p:nvPr/>
        </p:nvGrpSpPr>
        <p:grpSpPr>
          <a:xfrm flipV="1">
            <a:off x="3897154" y="5307598"/>
            <a:ext cx="1343530" cy="416648"/>
            <a:chOff x="1582038" y="2697524"/>
            <a:chExt cx="2577213" cy="316190"/>
          </a:xfrm>
        </p:grpSpPr>
        <p:cxnSp>
          <p:nvCxnSpPr>
            <p:cNvPr id="20" name="Straight Connector 18">
              <a:extLst>
                <a:ext uri="{FF2B5EF4-FFF2-40B4-BE49-F238E27FC236}">
                  <a16:creationId xmlns:a16="http://schemas.microsoft.com/office/drawing/2014/main" id="{5D03BCA3-D3D2-EA4B-BE53-71ADB4E01B1E}"/>
                </a:ext>
              </a:extLst>
            </p:cNvPr>
            <p:cNvCxnSpPr/>
            <p:nvPr/>
          </p:nvCxnSpPr>
          <p:spPr>
            <a:xfrm flipH="1" flipV="1">
              <a:off x="3661285" y="2697524"/>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9">
              <a:extLst>
                <a:ext uri="{FF2B5EF4-FFF2-40B4-BE49-F238E27FC236}">
                  <a16:creationId xmlns:a16="http://schemas.microsoft.com/office/drawing/2014/main" id="{11C9BC2E-B29F-5043-8327-B121F764FF57}"/>
                </a:ext>
              </a:extLst>
            </p:cNvPr>
            <p:cNvCxnSpPr/>
            <p:nvPr/>
          </p:nvCxnSpPr>
          <p:spPr>
            <a:xfrm flipH="1">
              <a:off x="1582038" y="2697524"/>
              <a:ext cx="207924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cxnSp>
        <p:nvCxnSpPr>
          <p:cNvPr id="22" name="Straight Connector 20">
            <a:extLst>
              <a:ext uri="{FF2B5EF4-FFF2-40B4-BE49-F238E27FC236}">
                <a16:creationId xmlns:a16="http://schemas.microsoft.com/office/drawing/2014/main" id="{61A98C57-1C43-9C4F-9414-F20CED208330}"/>
              </a:ext>
            </a:extLst>
          </p:cNvPr>
          <p:cNvCxnSpPr/>
          <p:nvPr/>
        </p:nvCxnSpPr>
        <p:spPr>
          <a:xfrm flipH="1" flipV="1">
            <a:off x="3494169" y="3913376"/>
            <a:ext cx="1083936"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1">
            <a:extLst>
              <a:ext uri="{FF2B5EF4-FFF2-40B4-BE49-F238E27FC236}">
                <a16:creationId xmlns:a16="http://schemas.microsoft.com/office/drawing/2014/main" id="{85DFFA11-78B4-1947-A504-4748E7CAD878}"/>
              </a:ext>
            </a:extLst>
          </p:cNvPr>
          <p:cNvCxnSpPr/>
          <p:nvPr/>
        </p:nvCxnSpPr>
        <p:spPr>
          <a:xfrm>
            <a:off x="7044337" y="3913376"/>
            <a:ext cx="1126558"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FF6174B-6C9A-A046-BBB9-3C84D205D368}"/>
              </a:ext>
            </a:extLst>
          </p:cNvPr>
          <p:cNvSpPr txBox="1"/>
          <p:nvPr/>
        </p:nvSpPr>
        <p:spPr>
          <a:xfrm>
            <a:off x="707946" y="920420"/>
            <a:ext cx="6068178"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INFOGRAPHIC</a:t>
            </a:r>
            <a:endParaRPr lang="ru-RU" sz="6600" dirty="0">
              <a:cs typeface="Poppins Medium" panose="02000000000000000000" pitchFamily="2" charset="0"/>
            </a:endParaRPr>
          </a:p>
        </p:txBody>
      </p:sp>
      <p:sp>
        <p:nvSpPr>
          <p:cNvPr id="25" name="TextBox 24">
            <a:extLst>
              <a:ext uri="{FF2B5EF4-FFF2-40B4-BE49-F238E27FC236}">
                <a16:creationId xmlns:a16="http://schemas.microsoft.com/office/drawing/2014/main" id="{1A886FA4-747D-8D4F-8AB8-C305833CF8F7}"/>
              </a:ext>
            </a:extLst>
          </p:cNvPr>
          <p:cNvSpPr txBox="1"/>
          <p:nvPr/>
        </p:nvSpPr>
        <p:spPr>
          <a:xfrm>
            <a:off x="866970" y="458755"/>
            <a:ext cx="3390248"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data company</a:t>
            </a:r>
            <a:endParaRPr lang="ru-RU" sz="2400" dirty="0">
              <a:cs typeface="Poppins Light" panose="02000000000000000000" pitchFamily="2" charset="0"/>
            </a:endParaRPr>
          </a:p>
        </p:txBody>
      </p:sp>
      <p:sp>
        <p:nvSpPr>
          <p:cNvPr id="26" name="TextBox 25">
            <a:extLst>
              <a:ext uri="{FF2B5EF4-FFF2-40B4-BE49-F238E27FC236}">
                <a16:creationId xmlns:a16="http://schemas.microsoft.com/office/drawing/2014/main" id="{DA0579F3-947E-004B-9A0B-D67BD5AF2DF8}"/>
              </a:ext>
            </a:extLst>
          </p:cNvPr>
          <p:cNvSpPr txBox="1"/>
          <p:nvPr/>
        </p:nvSpPr>
        <p:spPr>
          <a:xfrm>
            <a:off x="8520935" y="2238551"/>
            <a:ext cx="2454535"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a:t>
            </a:r>
            <a:endParaRPr lang="ru-RU" sz="1100" dirty="0">
              <a:cs typeface="Poppins" panose="02000000000000000000" pitchFamily="2" charset="0"/>
            </a:endParaRPr>
          </a:p>
        </p:txBody>
      </p:sp>
      <p:sp>
        <p:nvSpPr>
          <p:cNvPr id="27" name="TextBox 26">
            <a:extLst>
              <a:ext uri="{FF2B5EF4-FFF2-40B4-BE49-F238E27FC236}">
                <a16:creationId xmlns:a16="http://schemas.microsoft.com/office/drawing/2014/main" id="{28481E50-F656-3741-BF06-6E5CE0D25A55}"/>
              </a:ext>
            </a:extLst>
          </p:cNvPr>
          <p:cNvSpPr txBox="1"/>
          <p:nvPr/>
        </p:nvSpPr>
        <p:spPr>
          <a:xfrm>
            <a:off x="8520935" y="1855962"/>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Time management</a:t>
            </a:r>
            <a:endParaRPr lang="ru-RU" sz="1200" dirty="0">
              <a:cs typeface="Poppins" panose="02000000000000000000" pitchFamily="2" charset="0"/>
            </a:endParaRPr>
          </a:p>
        </p:txBody>
      </p:sp>
      <p:sp>
        <p:nvSpPr>
          <p:cNvPr id="28" name="TextBox 27">
            <a:extLst>
              <a:ext uri="{FF2B5EF4-FFF2-40B4-BE49-F238E27FC236}">
                <a16:creationId xmlns:a16="http://schemas.microsoft.com/office/drawing/2014/main" id="{2E51FF38-B33D-6740-A8FD-5DB0E97E7FF1}"/>
              </a:ext>
            </a:extLst>
          </p:cNvPr>
          <p:cNvSpPr txBox="1"/>
          <p:nvPr/>
        </p:nvSpPr>
        <p:spPr>
          <a:xfrm>
            <a:off x="8520935" y="3945795"/>
            <a:ext cx="2454535"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a:t>
            </a:r>
            <a:endParaRPr lang="ru-RU" sz="1100" dirty="0">
              <a:cs typeface="Poppins" panose="02000000000000000000" pitchFamily="2" charset="0"/>
            </a:endParaRPr>
          </a:p>
        </p:txBody>
      </p:sp>
      <p:sp>
        <p:nvSpPr>
          <p:cNvPr id="29" name="TextBox 28">
            <a:extLst>
              <a:ext uri="{FF2B5EF4-FFF2-40B4-BE49-F238E27FC236}">
                <a16:creationId xmlns:a16="http://schemas.microsoft.com/office/drawing/2014/main" id="{9207049B-4D12-2048-8720-526466FCD47A}"/>
              </a:ext>
            </a:extLst>
          </p:cNvPr>
          <p:cNvSpPr txBox="1"/>
          <p:nvPr/>
        </p:nvSpPr>
        <p:spPr>
          <a:xfrm>
            <a:off x="8520935" y="3563206"/>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Developments</a:t>
            </a:r>
            <a:endParaRPr lang="ru-RU" sz="1200" dirty="0">
              <a:cs typeface="Poppins" panose="02000000000000000000" pitchFamily="2" charset="0"/>
            </a:endParaRPr>
          </a:p>
        </p:txBody>
      </p:sp>
      <p:sp>
        <p:nvSpPr>
          <p:cNvPr id="30" name="TextBox 29">
            <a:extLst>
              <a:ext uri="{FF2B5EF4-FFF2-40B4-BE49-F238E27FC236}">
                <a16:creationId xmlns:a16="http://schemas.microsoft.com/office/drawing/2014/main" id="{F1E77B65-C9C6-9C49-AFAC-8FFC00B6B86B}"/>
              </a:ext>
            </a:extLst>
          </p:cNvPr>
          <p:cNvSpPr txBox="1"/>
          <p:nvPr/>
        </p:nvSpPr>
        <p:spPr>
          <a:xfrm>
            <a:off x="707946" y="3945795"/>
            <a:ext cx="2454535" cy="832920"/>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a:t>
            </a:r>
            <a:endParaRPr lang="ru-RU" sz="1100" dirty="0">
              <a:cs typeface="Poppins" panose="02000000000000000000" pitchFamily="2" charset="0"/>
            </a:endParaRPr>
          </a:p>
        </p:txBody>
      </p:sp>
      <p:sp>
        <p:nvSpPr>
          <p:cNvPr id="31" name="TextBox 30">
            <a:extLst>
              <a:ext uri="{FF2B5EF4-FFF2-40B4-BE49-F238E27FC236}">
                <a16:creationId xmlns:a16="http://schemas.microsoft.com/office/drawing/2014/main" id="{17EC14A4-4949-BD48-92F9-063094DFEA60}"/>
              </a:ext>
            </a:extLst>
          </p:cNvPr>
          <p:cNvSpPr txBox="1"/>
          <p:nvPr/>
        </p:nvSpPr>
        <p:spPr>
          <a:xfrm>
            <a:off x="1015626" y="3563206"/>
            <a:ext cx="2146855" cy="346249"/>
          </a:xfrm>
          <a:prstGeom prst="rect">
            <a:avLst/>
          </a:prstGeom>
          <a:noFill/>
        </p:spPr>
        <p:txBody>
          <a:bodyPr wrap="square" rtlCol="0">
            <a:spAutoFit/>
          </a:bodyPr>
          <a:lstStyle/>
          <a:p>
            <a:pPr algn="r">
              <a:lnSpc>
                <a:spcPct val="150000"/>
              </a:lnSpc>
            </a:pPr>
            <a:r>
              <a:rPr lang="en-US" sz="1200" b="1" dirty="0">
                <a:latin typeface="Poppins SemiBold" panose="02000000000000000000" pitchFamily="2" charset="0"/>
                <a:cs typeface="Poppins SemiBold" panose="02000000000000000000" pitchFamily="2" charset="0"/>
              </a:rPr>
              <a:t>Business solution</a:t>
            </a:r>
            <a:endParaRPr lang="ru-RU" sz="1200" dirty="0">
              <a:cs typeface="Poppins" panose="02000000000000000000" pitchFamily="2" charset="0"/>
            </a:endParaRPr>
          </a:p>
        </p:txBody>
      </p:sp>
      <p:sp>
        <p:nvSpPr>
          <p:cNvPr id="32" name="TextBox 31">
            <a:extLst>
              <a:ext uri="{FF2B5EF4-FFF2-40B4-BE49-F238E27FC236}">
                <a16:creationId xmlns:a16="http://schemas.microsoft.com/office/drawing/2014/main" id="{3A5777AE-13ED-E24B-970D-D9961CF72F8D}"/>
              </a:ext>
            </a:extLst>
          </p:cNvPr>
          <p:cNvSpPr txBox="1"/>
          <p:nvPr/>
        </p:nvSpPr>
        <p:spPr>
          <a:xfrm>
            <a:off x="1122029" y="5723709"/>
            <a:ext cx="2454535" cy="579005"/>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33" name="TextBox 32">
            <a:extLst>
              <a:ext uri="{FF2B5EF4-FFF2-40B4-BE49-F238E27FC236}">
                <a16:creationId xmlns:a16="http://schemas.microsoft.com/office/drawing/2014/main" id="{F5412970-6BA9-EE40-B84D-CE0DA8AE8EB8}"/>
              </a:ext>
            </a:extLst>
          </p:cNvPr>
          <p:cNvSpPr txBox="1"/>
          <p:nvPr/>
        </p:nvSpPr>
        <p:spPr>
          <a:xfrm>
            <a:off x="1429709" y="5341120"/>
            <a:ext cx="2146855" cy="346249"/>
          </a:xfrm>
          <a:prstGeom prst="rect">
            <a:avLst/>
          </a:prstGeom>
          <a:noFill/>
        </p:spPr>
        <p:txBody>
          <a:bodyPr wrap="square" rtlCol="0">
            <a:spAutoFit/>
          </a:bodyPr>
          <a:lstStyle/>
          <a:p>
            <a:pPr algn="r">
              <a:lnSpc>
                <a:spcPct val="150000"/>
              </a:lnSpc>
            </a:pPr>
            <a:r>
              <a:rPr lang="en-US" sz="1200" b="1" dirty="0">
                <a:latin typeface="Poppins SemiBold" panose="02000000000000000000" pitchFamily="2" charset="0"/>
                <a:cs typeface="Poppins SemiBold" panose="02000000000000000000" pitchFamily="2" charset="0"/>
              </a:rPr>
              <a:t>Collaboration</a:t>
            </a:r>
            <a:endParaRPr lang="ru-RU" sz="1200" dirty="0">
              <a:cs typeface="Poppins" panose="02000000000000000000" pitchFamily="2" charset="0"/>
            </a:endParaRPr>
          </a:p>
        </p:txBody>
      </p:sp>
    </p:spTree>
    <p:extLst>
      <p:ext uri="{BB962C8B-B14F-4D97-AF65-F5344CB8AC3E}">
        <p14:creationId xmlns:p14="http://schemas.microsoft.com/office/powerpoint/2010/main" val="17977857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right)">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additive="base">
                                        <p:cTn id="60" dur="500" fill="hold"/>
                                        <p:tgtEl>
                                          <p:spTgt spid="31"/>
                                        </p:tgtEl>
                                        <p:attrNameLst>
                                          <p:attrName>ppt_x</p:attrName>
                                        </p:attrNameLst>
                                      </p:cBhvr>
                                      <p:tavLst>
                                        <p:tav tm="0">
                                          <p:val>
                                            <p:strVal val="#ppt_x"/>
                                          </p:val>
                                        </p:tav>
                                        <p:tav tm="100000">
                                          <p:val>
                                            <p:strVal val="#ppt_x"/>
                                          </p:val>
                                        </p:tav>
                                      </p:tavLst>
                                    </p:anim>
                                    <p:anim calcmode="lin" valueType="num">
                                      <p:cBhvr additive="base">
                                        <p:cTn id="61" dur="500" fill="hold"/>
                                        <p:tgtEl>
                                          <p:spTgt spid="31"/>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right)">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fill="hold"/>
                                        <p:tgtEl>
                                          <p:spTgt spid="33"/>
                                        </p:tgtEl>
                                        <p:attrNameLst>
                                          <p:attrName>ppt_x</p:attrName>
                                        </p:attrNameLst>
                                      </p:cBhvr>
                                      <p:tavLst>
                                        <p:tav tm="0">
                                          <p:val>
                                            <p:strVal val="#ppt_x"/>
                                          </p:val>
                                        </p:tav>
                                        <p:tav tm="100000">
                                          <p:val>
                                            <p:strVal val="#ppt_x"/>
                                          </p:val>
                                        </p:tav>
                                      </p:tavLst>
                                    </p:anim>
                                    <p:anim calcmode="lin" valueType="num">
                                      <p:cBhvr additive="base">
                                        <p:cTn id="76" dur="500" fill="hold"/>
                                        <p:tgtEl>
                                          <p:spTgt spid="3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2">
            <a:extLst>
              <a:ext uri="{FF2B5EF4-FFF2-40B4-BE49-F238E27FC236}">
                <a16:creationId xmlns:a16="http://schemas.microsoft.com/office/drawing/2014/main" id="{48C9CA6C-D914-064F-8DC4-3B5059539D3E}"/>
              </a:ext>
            </a:extLst>
          </p:cNvPr>
          <p:cNvGrpSpPr/>
          <p:nvPr/>
        </p:nvGrpSpPr>
        <p:grpSpPr>
          <a:xfrm>
            <a:off x="4149571" y="1470161"/>
            <a:ext cx="1873251" cy="1876426"/>
            <a:chOff x="4149571" y="1470110"/>
            <a:chExt cx="1873251" cy="1876426"/>
          </a:xfrm>
          <a:solidFill>
            <a:srgbClr val="2CA2CC"/>
          </a:solidFill>
        </p:grpSpPr>
        <p:sp>
          <p:nvSpPr>
            <p:cNvPr id="8" name="Shape 2728">
              <a:extLst>
                <a:ext uri="{FF2B5EF4-FFF2-40B4-BE49-F238E27FC236}">
                  <a16:creationId xmlns:a16="http://schemas.microsoft.com/office/drawing/2014/main" id="{2C4E9F54-4BBB-8A42-82EF-D59CA0CC61DE}"/>
                </a:ext>
              </a:extLst>
            </p:cNvPr>
            <p:cNvSpPr/>
            <p:nvPr/>
          </p:nvSpPr>
          <p:spPr>
            <a:xfrm>
              <a:off x="4149571" y="1470110"/>
              <a:ext cx="1873251" cy="1876426"/>
            </a:xfrm>
            <a:custGeom>
              <a:avLst/>
              <a:gdLst/>
              <a:ahLst/>
              <a:cxnLst>
                <a:cxn ang="0">
                  <a:pos x="wd2" y="hd2"/>
                </a:cxn>
                <a:cxn ang="5400000">
                  <a:pos x="wd2" y="hd2"/>
                </a:cxn>
                <a:cxn ang="10800000">
                  <a:pos x="wd2" y="hd2"/>
                </a:cxn>
                <a:cxn ang="16200000">
                  <a:pos x="wd2" y="hd2"/>
                </a:cxn>
              </a:cxnLst>
              <a:rect l="0" t="0" r="r" b="b"/>
              <a:pathLst>
                <a:path w="21600" h="21600" extrusionOk="0">
                  <a:moveTo>
                    <a:pt x="21600" y="13523"/>
                  </a:moveTo>
                  <a:cubicBezTo>
                    <a:pt x="21600" y="11878"/>
                    <a:pt x="20978" y="10307"/>
                    <a:pt x="19806" y="9137"/>
                  </a:cubicBezTo>
                  <a:cubicBezTo>
                    <a:pt x="10617" y="0"/>
                    <a:pt x="10617" y="0"/>
                    <a:pt x="10617" y="0"/>
                  </a:cubicBezTo>
                  <a:cubicBezTo>
                    <a:pt x="0" y="10599"/>
                    <a:pt x="0" y="10599"/>
                    <a:pt x="0" y="10599"/>
                  </a:cubicBezTo>
                  <a:cubicBezTo>
                    <a:pt x="9153" y="19773"/>
                    <a:pt x="9153" y="19773"/>
                    <a:pt x="9153" y="19773"/>
                  </a:cubicBezTo>
                  <a:cubicBezTo>
                    <a:pt x="10324" y="20942"/>
                    <a:pt x="11898" y="21600"/>
                    <a:pt x="13546" y="21600"/>
                  </a:cubicBezTo>
                  <a:cubicBezTo>
                    <a:pt x="21600" y="21600"/>
                    <a:pt x="21600" y="21600"/>
                    <a:pt x="21600" y="21600"/>
                  </a:cubicBezTo>
                  <a:lnTo>
                    <a:pt x="21600" y="13523"/>
                  </a:lnTo>
                  <a:close/>
                </a:path>
              </a:pathLst>
            </a:custGeom>
            <a:grpFill/>
            <a:ln w="12700" cap="flat">
              <a:noFill/>
              <a:miter lim="400000"/>
            </a:ln>
            <a:effectLst/>
          </p:spPr>
          <p:txBody>
            <a:bodyPr wrap="square" lIns="45719" tIns="45719" rIns="45719" bIns="45719" numCol="1" anchor="t">
              <a:noAutofit/>
            </a:bodyPr>
            <a:lstStyle/>
            <a:p>
              <a:endParaRPr/>
            </a:p>
          </p:txBody>
        </p:sp>
        <p:sp>
          <p:nvSpPr>
            <p:cNvPr id="9" name="Shape 2760">
              <a:extLst>
                <a:ext uri="{FF2B5EF4-FFF2-40B4-BE49-F238E27FC236}">
                  <a16:creationId xmlns:a16="http://schemas.microsoft.com/office/drawing/2014/main" id="{2DA10287-106B-944B-82F1-4B6AF8FB39EF}"/>
                </a:ext>
              </a:extLst>
            </p:cNvPr>
            <p:cNvSpPr/>
            <p:nvPr/>
          </p:nvSpPr>
          <p:spPr>
            <a:xfrm>
              <a:off x="5168848" y="2495564"/>
              <a:ext cx="792508" cy="492443"/>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5000" b="1">
                  <a:solidFill>
                    <a:srgbClr val="FFFFFF"/>
                  </a:solidFill>
                </a:defRPr>
              </a:lvl1pPr>
            </a:lstStyle>
            <a:p>
              <a:r>
                <a:rPr sz="3200" b="0" dirty="0">
                  <a:latin typeface="Poppins Medium" panose="02000000000000000000" pitchFamily="2" charset="0"/>
                  <a:cs typeface="Poppins Medium" panose="02000000000000000000" pitchFamily="2" charset="0"/>
                </a:rPr>
                <a:t>S</a:t>
              </a:r>
            </a:p>
          </p:txBody>
        </p:sp>
      </p:grpSp>
      <p:grpSp>
        <p:nvGrpSpPr>
          <p:cNvPr id="13" name="Group 83">
            <a:extLst>
              <a:ext uri="{FF2B5EF4-FFF2-40B4-BE49-F238E27FC236}">
                <a16:creationId xmlns:a16="http://schemas.microsoft.com/office/drawing/2014/main" id="{66D1973F-B451-AF46-BEED-0C9BFD662822}"/>
              </a:ext>
            </a:extLst>
          </p:cNvPr>
          <p:cNvGrpSpPr/>
          <p:nvPr/>
        </p:nvGrpSpPr>
        <p:grpSpPr>
          <a:xfrm>
            <a:off x="6187923" y="1470161"/>
            <a:ext cx="1873251" cy="1876426"/>
            <a:chOff x="6187923" y="1470110"/>
            <a:chExt cx="1873251" cy="1876426"/>
          </a:xfrm>
          <a:solidFill>
            <a:schemeClr val="bg2">
              <a:lumMod val="10000"/>
            </a:schemeClr>
          </a:solidFill>
        </p:grpSpPr>
        <p:sp>
          <p:nvSpPr>
            <p:cNvPr id="14" name="Shape 2730">
              <a:extLst>
                <a:ext uri="{FF2B5EF4-FFF2-40B4-BE49-F238E27FC236}">
                  <a16:creationId xmlns:a16="http://schemas.microsoft.com/office/drawing/2014/main" id="{C380C532-7D63-E345-A471-CC9A64400CE4}"/>
                </a:ext>
              </a:extLst>
            </p:cNvPr>
            <p:cNvSpPr/>
            <p:nvPr/>
          </p:nvSpPr>
          <p:spPr>
            <a:xfrm>
              <a:off x="6187923" y="1470110"/>
              <a:ext cx="1873251" cy="1876426"/>
            </a:xfrm>
            <a:custGeom>
              <a:avLst/>
              <a:gdLst/>
              <a:ahLst/>
              <a:cxnLst>
                <a:cxn ang="0">
                  <a:pos x="wd2" y="hd2"/>
                </a:cxn>
                <a:cxn ang="5400000">
                  <a:pos x="wd2" y="hd2"/>
                </a:cxn>
                <a:cxn ang="10800000">
                  <a:pos x="wd2" y="hd2"/>
                </a:cxn>
                <a:cxn ang="16200000">
                  <a:pos x="wd2" y="hd2"/>
                </a:cxn>
              </a:cxnLst>
              <a:rect l="0" t="0" r="r" b="b"/>
              <a:pathLst>
                <a:path w="21600" h="21600" extrusionOk="0">
                  <a:moveTo>
                    <a:pt x="0" y="13523"/>
                  </a:moveTo>
                  <a:cubicBezTo>
                    <a:pt x="0" y="11878"/>
                    <a:pt x="622" y="10307"/>
                    <a:pt x="1794" y="9137"/>
                  </a:cubicBezTo>
                  <a:cubicBezTo>
                    <a:pt x="10983" y="0"/>
                    <a:pt x="10983" y="0"/>
                    <a:pt x="10983" y="0"/>
                  </a:cubicBezTo>
                  <a:cubicBezTo>
                    <a:pt x="21600" y="10599"/>
                    <a:pt x="21600" y="10599"/>
                    <a:pt x="21600" y="10599"/>
                  </a:cubicBezTo>
                  <a:cubicBezTo>
                    <a:pt x="12447" y="19773"/>
                    <a:pt x="12447" y="19773"/>
                    <a:pt x="12447" y="19773"/>
                  </a:cubicBezTo>
                  <a:cubicBezTo>
                    <a:pt x="11276" y="20942"/>
                    <a:pt x="9702" y="21600"/>
                    <a:pt x="8054" y="21600"/>
                  </a:cubicBezTo>
                  <a:cubicBezTo>
                    <a:pt x="0" y="21600"/>
                    <a:pt x="0" y="21600"/>
                    <a:pt x="0" y="21600"/>
                  </a:cubicBezTo>
                  <a:lnTo>
                    <a:pt x="0" y="13523"/>
                  </a:lnTo>
                  <a:close/>
                </a:path>
              </a:pathLst>
            </a:custGeom>
            <a:grpFill/>
            <a:ln w="12700" cap="flat">
              <a:noFill/>
              <a:miter lim="400000"/>
            </a:ln>
            <a:effectLst/>
          </p:spPr>
          <p:txBody>
            <a:bodyPr wrap="square" lIns="45719" tIns="45719" rIns="45719" bIns="45719" numCol="1" anchor="t">
              <a:noAutofit/>
            </a:bodyPr>
            <a:lstStyle/>
            <a:p>
              <a:endParaRPr/>
            </a:p>
          </p:txBody>
        </p:sp>
        <p:sp>
          <p:nvSpPr>
            <p:cNvPr id="15" name="Shape 2761">
              <a:extLst>
                <a:ext uri="{FF2B5EF4-FFF2-40B4-BE49-F238E27FC236}">
                  <a16:creationId xmlns:a16="http://schemas.microsoft.com/office/drawing/2014/main" id="{4AA958A3-CA71-2C49-BB94-770015248AEA}"/>
                </a:ext>
              </a:extLst>
            </p:cNvPr>
            <p:cNvSpPr/>
            <p:nvPr/>
          </p:nvSpPr>
          <p:spPr>
            <a:xfrm>
              <a:off x="6249836" y="2495564"/>
              <a:ext cx="792508" cy="492443"/>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5000" b="1">
                  <a:solidFill>
                    <a:srgbClr val="FFFFFF"/>
                  </a:solidFill>
                </a:defRPr>
              </a:lvl1pPr>
            </a:lstStyle>
            <a:p>
              <a:r>
                <a:rPr sz="3200" b="0" dirty="0">
                  <a:latin typeface="Poppins Medium" panose="02000000000000000000" pitchFamily="2" charset="0"/>
                  <a:cs typeface="Poppins Medium" panose="02000000000000000000" pitchFamily="2" charset="0"/>
                </a:rPr>
                <a:t>W</a:t>
              </a:r>
            </a:p>
          </p:txBody>
        </p:sp>
      </p:grpSp>
      <p:grpSp>
        <p:nvGrpSpPr>
          <p:cNvPr id="19" name="Group 84">
            <a:extLst>
              <a:ext uri="{FF2B5EF4-FFF2-40B4-BE49-F238E27FC236}">
                <a16:creationId xmlns:a16="http://schemas.microsoft.com/office/drawing/2014/main" id="{D32DE08D-4AF4-AB4F-83DB-43A4825F7EFC}"/>
              </a:ext>
            </a:extLst>
          </p:cNvPr>
          <p:cNvGrpSpPr/>
          <p:nvPr/>
        </p:nvGrpSpPr>
        <p:grpSpPr>
          <a:xfrm>
            <a:off x="4149571" y="3508512"/>
            <a:ext cx="1873251" cy="1876426"/>
            <a:chOff x="4149571" y="3508461"/>
            <a:chExt cx="1873251" cy="1876426"/>
          </a:xfrm>
          <a:solidFill>
            <a:schemeClr val="bg2">
              <a:lumMod val="50000"/>
            </a:schemeClr>
          </a:solidFill>
        </p:grpSpPr>
        <p:sp>
          <p:nvSpPr>
            <p:cNvPr id="20" name="Shape 2729">
              <a:extLst>
                <a:ext uri="{FF2B5EF4-FFF2-40B4-BE49-F238E27FC236}">
                  <a16:creationId xmlns:a16="http://schemas.microsoft.com/office/drawing/2014/main" id="{DDB0467E-D245-B549-B7B9-E33B16EF172E}"/>
                </a:ext>
              </a:extLst>
            </p:cNvPr>
            <p:cNvSpPr/>
            <p:nvPr/>
          </p:nvSpPr>
          <p:spPr>
            <a:xfrm>
              <a:off x="4149571" y="3508461"/>
              <a:ext cx="1873251" cy="1876426"/>
            </a:xfrm>
            <a:custGeom>
              <a:avLst/>
              <a:gdLst/>
              <a:ahLst/>
              <a:cxnLst>
                <a:cxn ang="0">
                  <a:pos x="wd2" y="hd2"/>
                </a:cxn>
                <a:cxn ang="5400000">
                  <a:pos x="wd2" y="hd2"/>
                </a:cxn>
                <a:cxn ang="10800000">
                  <a:pos x="wd2" y="hd2"/>
                </a:cxn>
                <a:cxn ang="16200000">
                  <a:pos x="wd2" y="hd2"/>
                </a:cxn>
              </a:cxnLst>
              <a:rect l="0" t="0" r="r" b="b"/>
              <a:pathLst>
                <a:path w="21600" h="21600" extrusionOk="0">
                  <a:moveTo>
                    <a:pt x="21600" y="8041"/>
                  </a:moveTo>
                  <a:cubicBezTo>
                    <a:pt x="21600" y="9685"/>
                    <a:pt x="20978" y="11257"/>
                    <a:pt x="19806" y="12426"/>
                  </a:cubicBezTo>
                  <a:cubicBezTo>
                    <a:pt x="10617" y="21600"/>
                    <a:pt x="10617" y="21600"/>
                    <a:pt x="10617" y="21600"/>
                  </a:cubicBezTo>
                  <a:cubicBezTo>
                    <a:pt x="0" y="10964"/>
                    <a:pt x="0" y="10964"/>
                    <a:pt x="0" y="10964"/>
                  </a:cubicBezTo>
                  <a:cubicBezTo>
                    <a:pt x="9153" y="1791"/>
                    <a:pt x="9153" y="1791"/>
                    <a:pt x="9153" y="1791"/>
                  </a:cubicBezTo>
                  <a:cubicBezTo>
                    <a:pt x="10324" y="658"/>
                    <a:pt x="11898" y="0"/>
                    <a:pt x="13546" y="0"/>
                  </a:cubicBezTo>
                  <a:cubicBezTo>
                    <a:pt x="21600" y="0"/>
                    <a:pt x="21600" y="0"/>
                    <a:pt x="21600" y="0"/>
                  </a:cubicBezTo>
                  <a:lnTo>
                    <a:pt x="21600" y="8041"/>
                  </a:lnTo>
                  <a:close/>
                </a:path>
              </a:pathLst>
            </a:custGeom>
            <a:grpFill/>
            <a:ln w="12700" cap="flat">
              <a:noFill/>
              <a:miter lim="400000"/>
            </a:ln>
            <a:effectLst/>
          </p:spPr>
          <p:txBody>
            <a:bodyPr wrap="square" lIns="45719" tIns="45719" rIns="45719" bIns="45719" numCol="1" anchor="t">
              <a:noAutofit/>
            </a:bodyPr>
            <a:lstStyle/>
            <a:p>
              <a:endParaRPr/>
            </a:p>
          </p:txBody>
        </p:sp>
        <p:sp>
          <p:nvSpPr>
            <p:cNvPr id="21" name="Shape 2762">
              <a:extLst>
                <a:ext uri="{FF2B5EF4-FFF2-40B4-BE49-F238E27FC236}">
                  <a16:creationId xmlns:a16="http://schemas.microsoft.com/office/drawing/2014/main" id="{9834E424-438F-B04D-BAD7-8CAD43DBFCE2}"/>
                </a:ext>
              </a:extLst>
            </p:cNvPr>
            <p:cNvSpPr/>
            <p:nvPr/>
          </p:nvSpPr>
          <p:spPr>
            <a:xfrm>
              <a:off x="5168848" y="3594319"/>
              <a:ext cx="792508" cy="492443"/>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5000" b="1">
                  <a:solidFill>
                    <a:srgbClr val="FFFFFF"/>
                  </a:solidFill>
                </a:defRPr>
              </a:lvl1pPr>
            </a:lstStyle>
            <a:p>
              <a:r>
                <a:rPr sz="3200" b="0" dirty="0">
                  <a:latin typeface="Poppins Medium" panose="02000000000000000000" pitchFamily="2" charset="0"/>
                  <a:cs typeface="Poppins Medium" panose="02000000000000000000" pitchFamily="2" charset="0"/>
                </a:rPr>
                <a:t>O</a:t>
              </a:r>
            </a:p>
          </p:txBody>
        </p:sp>
      </p:grpSp>
      <p:grpSp>
        <p:nvGrpSpPr>
          <p:cNvPr id="25" name="Group 85">
            <a:extLst>
              <a:ext uri="{FF2B5EF4-FFF2-40B4-BE49-F238E27FC236}">
                <a16:creationId xmlns:a16="http://schemas.microsoft.com/office/drawing/2014/main" id="{AEBDE34D-D8BF-4C47-8551-0D2A69EF322A}"/>
              </a:ext>
            </a:extLst>
          </p:cNvPr>
          <p:cNvGrpSpPr/>
          <p:nvPr/>
        </p:nvGrpSpPr>
        <p:grpSpPr>
          <a:xfrm>
            <a:off x="6187923" y="3508512"/>
            <a:ext cx="1873251" cy="1876426"/>
            <a:chOff x="6187923" y="3508461"/>
            <a:chExt cx="1873251" cy="1876426"/>
          </a:xfrm>
          <a:solidFill>
            <a:schemeClr val="accent4"/>
          </a:solidFill>
        </p:grpSpPr>
        <p:sp>
          <p:nvSpPr>
            <p:cNvPr id="26" name="Shape 2731">
              <a:extLst>
                <a:ext uri="{FF2B5EF4-FFF2-40B4-BE49-F238E27FC236}">
                  <a16:creationId xmlns:a16="http://schemas.microsoft.com/office/drawing/2014/main" id="{8F9B98FC-D21A-FB43-AD20-BA5D26761143}"/>
                </a:ext>
              </a:extLst>
            </p:cNvPr>
            <p:cNvSpPr/>
            <p:nvPr/>
          </p:nvSpPr>
          <p:spPr>
            <a:xfrm>
              <a:off x="6187923" y="3508461"/>
              <a:ext cx="1873251" cy="1876426"/>
            </a:xfrm>
            <a:custGeom>
              <a:avLst/>
              <a:gdLst/>
              <a:ahLst/>
              <a:cxnLst>
                <a:cxn ang="0">
                  <a:pos x="wd2" y="hd2"/>
                </a:cxn>
                <a:cxn ang="5400000">
                  <a:pos x="wd2" y="hd2"/>
                </a:cxn>
                <a:cxn ang="10800000">
                  <a:pos x="wd2" y="hd2"/>
                </a:cxn>
                <a:cxn ang="16200000">
                  <a:pos x="wd2" y="hd2"/>
                </a:cxn>
              </a:cxnLst>
              <a:rect l="0" t="0" r="r" b="b"/>
              <a:pathLst>
                <a:path w="21600" h="21600" extrusionOk="0">
                  <a:moveTo>
                    <a:pt x="0" y="8041"/>
                  </a:moveTo>
                  <a:cubicBezTo>
                    <a:pt x="0" y="9685"/>
                    <a:pt x="622" y="11257"/>
                    <a:pt x="1794" y="12426"/>
                  </a:cubicBezTo>
                  <a:cubicBezTo>
                    <a:pt x="10983" y="21600"/>
                    <a:pt x="10983" y="21600"/>
                    <a:pt x="10983" y="21600"/>
                  </a:cubicBezTo>
                  <a:cubicBezTo>
                    <a:pt x="21600" y="10964"/>
                    <a:pt x="21600" y="10964"/>
                    <a:pt x="21600" y="10964"/>
                  </a:cubicBezTo>
                  <a:cubicBezTo>
                    <a:pt x="12447" y="1791"/>
                    <a:pt x="12447" y="1791"/>
                    <a:pt x="12447" y="1791"/>
                  </a:cubicBezTo>
                  <a:cubicBezTo>
                    <a:pt x="11276" y="658"/>
                    <a:pt x="9702" y="0"/>
                    <a:pt x="8054" y="0"/>
                  </a:cubicBezTo>
                  <a:cubicBezTo>
                    <a:pt x="0" y="0"/>
                    <a:pt x="0" y="0"/>
                    <a:pt x="0" y="0"/>
                  </a:cubicBezTo>
                  <a:lnTo>
                    <a:pt x="0" y="8041"/>
                  </a:lnTo>
                  <a:close/>
                </a:path>
              </a:pathLst>
            </a:custGeom>
            <a:grpFill/>
            <a:ln w="12700" cap="flat">
              <a:noFill/>
              <a:miter lim="400000"/>
            </a:ln>
            <a:effectLst/>
          </p:spPr>
          <p:txBody>
            <a:bodyPr wrap="square" lIns="45719" tIns="45719" rIns="45719" bIns="45719" numCol="1" anchor="t">
              <a:noAutofit/>
            </a:bodyPr>
            <a:lstStyle/>
            <a:p>
              <a:endParaRPr/>
            </a:p>
          </p:txBody>
        </p:sp>
        <p:sp>
          <p:nvSpPr>
            <p:cNvPr id="27" name="Shape 2763">
              <a:extLst>
                <a:ext uri="{FF2B5EF4-FFF2-40B4-BE49-F238E27FC236}">
                  <a16:creationId xmlns:a16="http://schemas.microsoft.com/office/drawing/2014/main" id="{B4172A35-E066-9841-95DA-A79A46A96E64}"/>
                </a:ext>
              </a:extLst>
            </p:cNvPr>
            <p:cNvSpPr/>
            <p:nvPr/>
          </p:nvSpPr>
          <p:spPr>
            <a:xfrm>
              <a:off x="6249836" y="3594319"/>
              <a:ext cx="792508" cy="492443"/>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a:defRPr sz="5000" b="1">
                  <a:solidFill>
                    <a:srgbClr val="FFFFFF"/>
                  </a:solidFill>
                </a:defRPr>
              </a:lvl1pPr>
            </a:lstStyle>
            <a:p>
              <a:r>
                <a:rPr sz="3200" b="0" dirty="0">
                  <a:latin typeface="Poppins Medium" panose="02000000000000000000" pitchFamily="2" charset="0"/>
                  <a:cs typeface="Poppins Medium" panose="02000000000000000000" pitchFamily="2" charset="0"/>
                </a:rPr>
                <a:t>T</a:t>
              </a:r>
            </a:p>
          </p:txBody>
        </p:sp>
      </p:grpSp>
      <p:sp>
        <p:nvSpPr>
          <p:cNvPr id="33" name="Овал 32">
            <a:extLst>
              <a:ext uri="{FF2B5EF4-FFF2-40B4-BE49-F238E27FC236}">
                <a16:creationId xmlns:a16="http://schemas.microsoft.com/office/drawing/2014/main" id="{508285DC-CB02-8A4C-A151-3BC26B0DF84B}"/>
              </a:ext>
            </a:extLst>
          </p:cNvPr>
          <p:cNvSpPr/>
          <p:nvPr/>
        </p:nvSpPr>
        <p:spPr>
          <a:xfrm>
            <a:off x="4149571" y="4622938"/>
            <a:ext cx="762000" cy="762000"/>
          </a:xfrm>
          <a:prstGeom prst="ellipse">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a:extLst>
              <a:ext uri="{FF2B5EF4-FFF2-40B4-BE49-F238E27FC236}">
                <a16:creationId xmlns:a16="http://schemas.microsoft.com/office/drawing/2014/main" id="{BB7C0DB1-F8DF-674B-BECD-8A3E1427E90E}"/>
              </a:ext>
            </a:extLst>
          </p:cNvPr>
          <p:cNvSpPr/>
          <p:nvPr/>
        </p:nvSpPr>
        <p:spPr>
          <a:xfrm>
            <a:off x="7299174" y="1470161"/>
            <a:ext cx="762000" cy="762000"/>
          </a:xfrm>
          <a:prstGeom prst="ellipse">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36">
            <a:extLst>
              <a:ext uri="{FF2B5EF4-FFF2-40B4-BE49-F238E27FC236}">
                <a16:creationId xmlns:a16="http://schemas.microsoft.com/office/drawing/2014/main" id="{9A0999F8-7E45-6645-A0A6-ABC955309AB3}"/>
              </a:ext>
            </a:extLst>
          </p:cNvPr>
          <p:cNvSpPr/>
          <p:nvPr/>
        </p:nvSpPr>
        <p:spPr>
          <a:xfrm>
            <a:off x="7299174" y="4622938"/>
            <a:ext cx="762000" cy="762000"/>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a:extLst>
              <a:ext uri="{FF2B5EF4-FFF2-40B4-BE49-F238E27FC236}">
                <a16:creationId xmlns:a16="http://schemas.microsoft.com/office/drawing/2014/main" id="{AE48A765-4C58-D44B-B937-75009EF9026C}"/>
              </a:ext>
            </a:extLst>
          </p:cNvPr>
          <p:cNvSpPr/>
          <p:nvPr/>
        </p:nvSpPr>
        <p:spPr>
          <a:xfrm>
            <a:off x="7408304" y="4714634"/>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39" name="Овал 38">
            <a:extLst>
              <a:ext uri="{FF2B5EF4-FFF2-40B4-BE49-F238E27FC236}">
                <a16:creationId xmlns:a16="http://schemas.microsoft.com/office/drawing/2014/main" id="{8E23C8D1-8EFE-C84A-A861-FB048B98BFD5}"/>
              </a:ext>
            </a:extLst>
          </p:cNvPr>
          <p:cNvSpPr/>
          <p:nvPr/>
        </p:nvSpPr>
        <p:spPr>
          <a:xfrm>
            <a:off x="4149571" y="1470161"/>
            <a:ext cx="762000" cy="762000"/>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рямоугольник 40">
            <a:extLst>
              <a:ext uri="{FF2B5EF4-FFF2-40B4-BE49-F238E27FC236}">
                <a16:creationId xmlns:a16="http://schemas.microsoft.com/office/drawing/2014/main" id="{3C7BF0BE-1FF5-9345-9488-4C0FC61ACEA6}"/>
              </a:ext>
            </a:extLst>
          </p:cNvPr>
          <p:cNvSpPr/>
          <p:nvPr/>
        </p:nvSpPr>
        <p:spPr>
          <a:xfrm>
            <a:off x="7408303" y="1561857"/>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42" name="Прямоугольник 41">
            <a:extLst>
              <a:ext uri="{FF2B5EF4-FFF2-40B4-BE49-F238E27FC236}">
                <a16:creationId xmlns:a16="http://schemas.microsoft.com/office/drawing/2014/main" id="{042636DA-7F3D-614B-B8AB-9C96A778943E}"/>
              </a:ext>
            </a:extLst>
          </p:cNvPr>
          <p:cNvSpPr/>
          <p:nvPr/>
        </p:nvSpPr>
        <p:spPr>
          <a:xfrm>
            <a:off x="4297172" y="1561857"/>
            <a:ext cx="466795"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43" name="Прямоугольник 42">
            <a:extLst>
              <a:ext uri="{FF2B5EF4-FFF2-40B4-BE49-F238E27FC236}">
                <a16:creationId xmlns:a16="http://schemas.microsoft.com/office/drawing/2014/main" id="{76890911-4C7D-624C-B7BD-1ED81D6493A1}"/>
              </a:ext>
            </a:extLst>
          </p:cNvPr>
          <p:cNvSpPr/>
          <p:nvPr/>
        </p:nvSpPr>
        <p:spPr>
          <a:xfrm>
            <a:off x="4258699" y="4714634"/>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44" name="TextBox 43">
            <a:extLst>
              <a:ext uri="{FF2B5EF4-FFF2-40B4-BE49-F238E27FC236}">
                <a16:creationId xmlns:a16="http://schemas.microsoft.com/office/drawing/2014/main" id="{11D1188D-9B28-3C43-8543-76A4C6BBCE59}"/>
              </a:ext>
            </a:extLst>
          </p:cNvPr>
          <p:cNvSpPr txBox="1"/>
          <p:nvPr/>
        </p:nvSpPr>
        <p:spPr>
          <a:xfrm>
            <a:off x="676206" y="1815701"/>
            <a:ext cx="2454535" cy="1086836"/>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 Any pain to from are rejects will explain. </a:t>
            </a:r>
            <a:endParaRPr lang="ru-RU" sz="1100" dirty="0">
              <a:cs typeface="Poppins" panose="02000000000000000000" pitchFamily="2" charset="0"/>
            </a:endParaRPr>
          </a:p>
        </p:txBody>
      </p:sp>
      <p:sp>
        <p:nvSpPr>
          <p:cNvPr id="45" name="TextBox 44">
            <a:extLst>
              <a:ext uri="{FF2B5EF4-FFF2-40B4-BE49-F238E27FC236}">
                <a16:creationId xmlns:a16="http://schemas.microsoft.com/office/drawing/2014/main" id="{066F9281-B3E5-E041-B7BF-7F7D530E16EB}"/>
              </a:ext>
            </a:extLst>
          </p:cNvPr>
          <p:cNvSpPr txBox="1"/>
          <p:nvPr/>
        </p:nvSpPr>
        <p:spPr>
          <a:xfrm>
            <a:off x="983886" y="1433112"/>
            <a:ext cx="2146855" cy="346249"/>
          </a:xfrm>
          <a:prstGeom prst="rect">
            <a:avLst/>
          </a:prstGeom>
          <a:noFill/>
        </p:spPr>
        <p:txBody>
          <a:bodyPr wrap="square" rtlCol="0">
            <a:spAutoFit/>
          </a:bodyPr>
          <a:lstStyle/>
          <a:p>
            <a:pPr algn="r">
              <a:lnSpc>
                <a:spcPct val="150000"/>
              </a:lnSpc>
            </a:pPr>
            <a:r>
              <a:rPr lang="en-US" sz="1200" b="1" dirty="0">
                <a:latin typeface="Poppins SemiBold" panose="02000000000000000000" pitchFamily="2" charset="0"/>
                <a:cs typeface="Poppins SemiBold" panose="02000000000000000000" pitchFamily="2" charset="0"/>
              </a:rPr>
              <a:t>Strengths</a:t>
            </a:r>
            <a:endParaRPr lang="ru-RU" sz="1200" dirty="0">
              <a:cs typeface="Poppins" panose="02000000000000000000" pitchFamily="2" charset="0"/>
            </a:endParaRPr>
          </a:p>
        </p:txBody>
      </p:sp>
      <p:sp>
        <p:nvSpPr>
          <p:cNvPr id="46" name="TextBox 45">
            <a:extLst>
              <a:ext uri="{FF2B5EF4-FFF2-40B4-BE49-F238E27FC236}">
                <a16:creationId xmlns:a16="http://schemas.microsoft.com/office/drawing/2014/main" id="{BC52AC7C-72DB-1240-AF21-16FEA48EC52C}"/>
              </a:ext>
            </a:extLst>
          </p:cNvPr>
          <p:cNvSpPr txBox="1"/>
          <p:nvPr/>
        </p:nvSpPr>
        <p:spPr>
          <a:xfrm>
            <a:off x="676206" y="4323421"/>
            <a:ext cx="2454535" cy="1086836"/>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 Any pain to from are rejects will explain. </a:t>
            </a:r>
            <a:endParaRPr lang="ru-RU" sz="1100" dirty="0">
              <a:cs typeface="Poppins" panose="02000000000000000000" pitchFamily="2" charset="0"/>
            </a:endParaRPr>
          </a:p>
        </p:txBody>
      </p:sp>
      <p:sp>
        <p:nvSpPr>
          <p:cNvPr id="47" name="TextBox 46">
            <a:extLst>
              <a:ext uri="{FF2B5EF4-FFF2-40B4-BE49-F238E27FC236}">
                <a16:creationId xmlns:a16="http://schemas.microsoft.com/office/drawing/2014/main" id="{1A36AA63-BBF8-7348-BEC7-3D31B3AD4EA0}"/>
              </a:ext>
            </a:extLst>
          </p:cNvPr>
          <p:cNvSpPr txBox="1"/>
          <p:nvPr/>
        </p:nvSpPr>
        <p:spPr>
          <a:xfrm>
            <a:off x="983886" y="3940832"/>
            <a:ext cx="2146855" cy="346249"/>
          </a:xfrm>
          <a:prstGeom prst="rect">
            <a:avLst/>
          </a:prstGeom>
          <a:noFill/>
        </p:spPr>
        <p:txBody>
          <a:bodyPr wrap="square" rtlCol="0">
            <a:spAutoFit/>
          </a:bodyPr>
          <a:lstStyle/>
          <a:p>
            <a:pPr algn="r">
              <a:lnSpc>
                <a:spcPct val="150000"/>
              </a:lnSpc>
            </a:pPr>
            <a:r>
              <a:rPr lang="en-US" sz="1200" b="1" dirty="0">
                <a:latin typeface="Poppins SemiBold" panose="02000000000000000000" pitchFamily="2" charset="0"/>
                <a:cs typeface="Poppins SemiBold" panose="02000000000000000000" pitchFamily="2" charset="0"/>
              </a:rPr>
              <a:t>Opportunities</a:t>
            </a:r>
            <a:endParaRPr lang="ru-RU" sz="1200" dirty="0">
              <a:cs typeface="Poppins" panose="02000000000000000000" pitchFamily="2" charset="0"/>
            </a:endParaRPr>
          </a:p>
        </p:txBody>
      </p:sp>
      <p:sp>
        <p:nvSpPr>
          <p:cNvPr id="48" name="TextBox 47">
            <a:extLst>
              <a:ext uri="{FF2B5EF4-FFF2-40B4-BE49-F238E27FC236}">
                <a16:creationId xmlns:a16="http://schemas.microsoft.com/office/drawing/2014/main" id="{6B1AB677-AE93-E948-8055-DD69A9BB09F0}"/>
              </a:ext>
            </a:extLst>
          </p:cNvPr>
          <p:cNvSpPr txBox="1"/>
          <p:nvPr/>
        </p:nvSpPr>
        <p:spPr>
          <a:xfrm>
            <a:off x="9077526" y="1815701"/>
            <a:ext cx="2454535" cy="108683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 Any pain to from are rejects will explain. </a:t>
            </a:r>
            <a:endParaRPr lang="ru-RU" sz="1100" dirty="0">
              <a:cs typeface="Poppins" panose="02000000000000000000" pitchFamily="2" charset="0"/>
            </a:endParaRPr>
          </a:p>
        </p:txBody>
      </p:sp>
      <p:sp>
        <p:nvSpPr>
          <p:cNvPr id="49" name="TextBox 48">
            <a:extLst>
              <a:ext uri="{FF2B5EF4-FFF2-40B4-BE49-F238E27FC236}">
                <a16:creationId xmlns:a16="http://schemas.microsoft.com/office/drawing/2014/main" id="{AB10FCAC-C6F2-684F-908E-52212B95E332}"/>
              </a:ext>
            </a:extLst>
          </p:cNvPr>
          <p:cNvSpPr txBox="1"/>
          <p:nvPr/>
        </p:nvSpPr>
        <p:spPr>
          <a:xfrm>
            <a:off x="9077526" y="1433112"/>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Weakness</a:t>
            </a:r>
            <a:endParaRPr lang="ru-RU" sz="1200" dirty="0">
              <a:cs typeface="Poppins" panose="02000000000000000000" pitchFamily="2" charset="0"/>
            </a:endParaRPr>
          </a:p>
        </p:txBody>
      </p:sp>
      <p:sp>
        <p:nvSpPr>
          <p:cNvPr id="50" name="TextBox 49">
            <a:extLst>
              <a:ext uri="{FF2B5EF4-FFF2-40B4-BE49-F238E27FC236}">
                <a16:creationId xmlns:a16="http://schemas.microsoft.com/office/drawing/2014/main" id="{772FAF9B-FDC7-AE4F-9B68-58742BE198AD}"/>
              </a:ext>
            </a:extLst>
          </p:cNvPr>
          <p:cNvSpPr txBox="1"/>
          <p:nvPr/>
        </p:nvSpPr>
        <p:spPr>
          <a:xfrm>
            <a:off x="9077526" y="4323421"/>
            <a:ext cx="2454535" cy="108683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 Any pain to from are rejects will explain. </a:t>
            </a:r>
            <a:endParaRPr lang="ru-RU" sz="1100" dirty="0">
              <a:cs typeface="Poppins" panose="02000000000000000000" pitchFamily="2" charset="0"/>
            </a:endParaRPr>
          </a:p>
        </p:txBody>
      </p:sp>
      <p:sp>
        <p:nvSpPr>
          <p:cNvPr id="51" name="TextBox 50">
            <a:extLst>
              <a:ext uri="{FF2B5EF4-FFF2-40B4-BE49-F238E27FC236}">
                <a16:creationId xmlns:a16="http://schemas.microsoft.com/office/drawing/2014/main" id="{8E4FE1EC-CF35-EE4E-B842-FF41FBA52CF1}"/>
              </a:ext>
            </a:extLst>
          </p:cNvPr>
          <p:cNvSpPr txBox="1"/>
          <p:nvPr/>
        </p:nvSpPr>
        <p:spPr>
          <a:xfrm>
            <a:off x="9077526" y="3940832"/>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Threats</a:t>
            </a:r>
            <a:endParaRPr lang="ru-RU" sz="1200" dirty="0">
              <a:cs typeface="Poppins" panose="02000000000000000000" pitchFamily="2" charset="0"/>
            </a:endParaRPr>
          </a:p>
        </p:txBody>
      </p:sp>
    </p:spTree>
    <p:extLst>
      <p:ext uri="{BB962C8B-B14F-4D97-AF65-F5344CB8AC3E}">
        <p14:creationId xmlns:p14="http://schemas.microsoft.com/office/powerpoint/2010/main" val="5806784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ppt_x"/>
                                          </p:val>
                                        </p:tav>
                                        <p:tav tm="100000">
                                          <p:val>
                                            <p:strVal val="#ppt_x"/>
                                          </p:val>
                                        </p:tav>
                                      </p:tavLst>
                                    </p:anim>
                                    <p:anim calcmode="lin" valueType="num">
                                      <p:cBhvr additive="base">
                                        <p:cTn id="36" dur="500" fill="hold"/>
                                        <p:tgtEl>
                                          <p:spTgt spid="4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additive="base">
                                        <p:cTn id="39" dur="500" fill="hold"/>
                                        <p:tgtEl>
                                          <p:spTgt spid="44"/>
                                        </p:tgtEl>
                                        <p:attrNameLst>
                                          <p:attrName>ppt_x</p:attrName>
                                        </p:attrNameLst>
                                      </p:cBhvr>
                                      <p:tavLst>
                                        <p:tav tm="0">
                                          <p:val>
                                            <p:strVal val="#ppt_x"/>
                                          </p:val>
                                        </p:tav>
                                        <p:tav tm="100000">
                                          <p:val>
                                            <p:strVal val="#ppt_x"/>
                                          </p:val>
                                        </p:tav>
                                      </p:tavLst>
                                    </p:anim>
                                    <p:anim calcmode="lin" valueType="num">
                                      <p:cBhvr additive="base">
                                        <p:cTn id="4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500" fill="hold"/>
                                        <p:tgtEl>
                                          <p:spTgt spid="34"/>
                                        </p:tgtEl>
                                        <p:attrNameLst>
                                          <p:attrName>ppt_x</p:attrName>
                                        </p:attrNameLst>
                                      </p:cBhvr>
                                      <p:tavLst>
                                        <p:tav tm="0">
                                          <p:val>
                                            <p:strVal val="#ppt_x"/>
                                          </p:val>
                                        </p:tav>
                                        <p:tav tm="100000">
                                          <p:val>
                                            <p:strVal val="#ppt_x"/>
                                          </p:val>
                                        </p:tav>
                                      </p:tavLst>
                                    </p:anim>
                                    <p:anim calcmode="lin" valueType="num">
                                      <p:cBhvr additive="base">
                                        <p:cTn id="46" dur="500" fill="hold"/>
                                        <p:tgtEl>
                                          <p:spTgt spid="3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ppt_x"/>
                                          </p:val>
                                        </p:tav>
                                        <p:tav tm="100000">
                                          <p:val>
                                            <p:strVal val="#ppt_x"/>
                                          </p:val>
                                        </p:tav>
                                      </p:tavLst>
                                    </p:anim>
                                    <p:anim calcmode="lin" valueType="num">
                                      <p:cBhvr additive="base">
                                        <p:cTn id="5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 fill="hold"/>
                                        <p:tgtEl>
                                          <p:spTgt spid="49"/>
                                        </p:tgtEl>
                                        <p:attrNameLst>
                                          <p:attrName>ppt_x</p:attrName>
                                        </p:attrNameLst>
                                      </p:cBhvr>
                                      <p:tavLst>
                                        <p:tav tm="0">
                                          <p:val>
                                            <p:strVal val="#ppt_x"/>
                                          </p:val>
                                        </p:tav>
                                        <p:tav tm="100000">
                                          <p:val>
                                            <p:strVal val="#ppt_x"/>
                                          </p:val>
                                        </p:tav>
                                      </p:tavLst>
                                    </p:anim>
                                    <p:anim calcmode="lin" valueType="num">
                                      <p:cBhvr additive="base">
                                        <p:cTn id="56" dur="500" fill="hold"/>
                                        <p:tgtEl>
                                          <p:spTgt spid="4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500" fill="hold"/>
                                        <p:tgtEl>
                                          <p:spTgt spid="48"/>
                                        </p:tgtEl>
                                        <p:attrNameLst>
                                          <p:attrName>ppt_x</p:attrName>
                                        </p:attrNameLst>
                                      </p:cBhvr>
                                      <p:tavLst>
                                        <p:tav tm="0">
                                          <p:val>
                                            <p:strVal val="#ppt_x"/>
                                          </p:val>
                                        </p:tav>
                                        <p:tav tm="100000">
                                          <p:val>
                                            <p:strVal val="#ppt_x"/>
                                          </p:val>
                                        </p:tav>
                                      </p:tavLst>
                                    </p:anim>
                                    <p:anim calcmode="lin" valueType="num">
                                      <p:cBhvr additive="base">
                                        <p:cTn id="6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500" fill="hold"/>
                                        <p:tgtEl>
                                          <p:spTgt spid="43"/>
                                        </p:tgtEl>
                                        <p:attrNameLst>
                                          <p:attrName>ppt_x</p:attrName>
                                        </p:attrNameLst>
                                      </p:cBhvr>
                                      <p:tavLst>
                                        <p:tav tm="0">
                                          <p:val>
                                            <p:strVal val="#ppt_x"/>
                                          </p:val>
                                        </p:tav>
                                        <p:tav tm="100000">
                                          <p:val>
                                            <p:strVal val="#ppt_x"/>
                                          </p:val>
                                        </p:tav>
                                      </p:tavLst>
                                    </p:anim>
                                    <p:anim calcmode="lin" valueType="num">
                                      <p:cBhvr additive="base">
                                        <p:cTn id="7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additive="base">
                                        <p:cTn id="75" dur="500" fill="hold"/>
                                        <p:tgtEl>
                                          <p:spTgt spid="47"/>
                                        </p:tgtEl>
                                        <p:attrNameLst>
                                          <p:attrName>ppt_x</p:attrName>
                                        </p:attrNameLst>
                                      </p:cBhvr>
                                      <p:tavLst>
                                        <p:tav tm="0">
                                          <p:val>
                                            <p:strVal val="#ppt_x"/>
                                          </p:val>
                                        </p:tav>
                                        <p:tav tm="100000">
                                          <p:val>
                                            <p:strVal val="#ppt_x"/>
                                          </p:val>
                                        </p:tav>
                                      </p:tavLst>
                                    </p:anim>
                                    <p:anim calcmode="lin" valueType="num">
                                      <p:cBhvr additive="base">
                                        <p:cTn id="76" dur="500" fill="hold"/>
                                        <p:tgtEl>
                                          <p:spTgt spid="4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additive="base">
                                        <p:cTn id="79" dur="500" fill="hold"/>
                                        <p:tgtEl>
                                          <p:spTgt spid="46"/>
                                        </p:tgtEl>
                                        <p:attrNameLst>
                                          <p:attrName>ppt_x</p:attrName>
                                        </p:attrNameLst>
                                      </p:cBhvr>
                                      <p:tavLst>
                                        <p:tav tm="0">
                                          <p:val>
                                            <p:strVal val="#ppt_x"/>
                                          </p:val>
                                        </p:tav>
                                        <p:tav tm="100000">
                                          <p:val>
                                            <p:strVal val="#ppt_x"/>
                                          </p:val>
                                        </p:tav>
                                      </p:tavLst>
                                    </p:anim>
                                    <p:anim calcmode="lin" valueType="num">
                                      <p:cBhvr additive="base">
                                        <p:cTn id="8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 calcmode="lin" valueType="num">
                                      <p:cBhvr additive="base">
                                        <p:cTn id="85" dur="500" fill="hold"/>
                                        <p:tgtEl>
                                          <p:spTgt spid="37"/>
                                        </p:tgtEl>
                                        <p:attrNameLst>
                                          <p:attrName>ppt_x</p:attrName>
                                        </p:attrNameLst>
                                      </p:cBhvr>
                                      <p:tavLst>
                                        <p:tav tm="0">
                                          <p:val>
                                            <p:strVal val="#ppt_x"/>
                                          </p:val>
                                        </p:tav>
                                        <p:tav tm="100000">
                                          <p:val>
                                            <p:strVal val="#ppt_x"/>
                                          </p:val>
                                        </p:tav>
                                      </p:tavLst>
                                    </p:anim>
                                    <p:anim calcmode="lin" valueType="num">
                                      <p:cBhvr additive="base">
                                        <p:cTn id="86" dur="500" fill="hold"/>
                                        <p:tgtEl>
                                          <p:spTgt spid="3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additive="base">
                                        <p:cTn id="89" dur="500" fill="hold"/>
                                        <p:tgtEl>
                                          <p:spTgt spid="38"/>
                                        </p:tgtEl>
                                        <p:attrNameLst>
                                          <p:attrName>ppt_x</p:attrName>
                                        </p:attrNameLst>
                                      </p:cBhvr>
                                      <p:tavLst>
                                        <p:tav tm="0">
                                          <p:val>
                                            <p:strVal val="#ppt_x"/>
                                          </p:val>
                                        </p:tav>
                                        <p:tav tm="100000">
                                          <p:val>
                                            <p:strVal val="#ppt_x"/>
                                          </p:val>
                                        </p:tav>
                                      </p:tavLst>
                                    </p:anim>
                                    <p:anim calcmode="lin" valueType="num">
                                      <p:cBhvr additive="base">
                                        <p:cTn id="9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51"/>
                                        </p:tgtEl>
                                        <p:attrNameLst>
                                          <p:attrName>style.visibility</p:attrName>
                                        </p:attrNameLst>
                                      </p:cBhvr>
                                      <p:to>
                                        <p:strVal val="visible"/>
                                      </p:to>
                                    </p:set>
                                    <p:anim calcmode="lin" valueType="num">
                                      <p:cBhvr additive="base">
                                        <p:cTn id="95" dur="500" fill="hold"/>
                                        <p:tgtEl>
                                          <p:spTgt spid="51"/>
                                        </p:tgtEl>
                                        <p:attrNameLst>
                                          <p:attrName>ppt_x</p:attrName>
                                        </p:attrNameLst>
                                      </p:cBhvr>
                                      <p:tavLst>
                                        <p:tav tm="0">
                                          <p:val>
                                            <p:strVal val="#ppt_x"/>
                                          </p:val>
                                        </p:tav>
                                        <p:tav tm="100000">
                                          <p:val>
                                            <p:strVal val="#ppt_x"/>
                                          </p:val>
                                        </p:tav>
                                      </p:tavLst>
                                    </p:anim>
                                    <p:anim calcmode="lin" valueType="num">
                                      <p:cBhvr additive="base">
                                        <p:cTn id="96" dur="500" fill="hold"/>
                                        <p:tgtEl>
                                          <p:spTgt spid="51"/>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anim calcmode="lin" valueType="num">
                                      <p:cBhvr additive="base">
                                        <p:cTn id="99" dur="500" fill="hold"/>
                                        <p:tgtEl>
                                          <p:spTgt spid="50"/>
                                        </p:tgtEl>
                                        <p:attrNameLst>
                                          <p:attrName>ppt_x</p:attrName>
                                        </p:attrNameLst>
                                      </p:cBhvr>
                                      <p:tavLst>
                                        <p:tav tm="0">
                                          <p:val>
                                            <p:strVal val="#ppt_x"/>
                                          </p:val>
                                        </p:tav>
                                        <p:tav tm="100000">
                                          <p:val>
                                            <p:strVal val="#ppt_x"/>
                                          </p:val>
                                        </p:tav>
                                      </p:tavLst>
                                    </p:anim>
                                    <p:anim calcmode="lin" valueType="num">
                                      <p:cBhvr additive="base">
                                        <p:cTn id="10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7" grpId="0" animBg="1"/>
      <p:bldP spid="38" grpId="0"/>
      <p:bldP spid="39" grpId="0" animBg="1"/>
      <p:bldP spid="41" grpId="0"/>
      <p:bldP spid="42" grpId="0"/>
      <p:bldP spid="43" grpId="0"/>
      <p:bldP spid="44" grpId="0"/>
      <p:bldP spid="45" grpId="0"/>
      <p:bldP spid="46" grpId="0"/>
      <p:bldP spid="47" grpId="0"/>
      <p:bldP spid="48" grpId="0"/>
      <p:bldP spid="49" grpId="0"/>
      <p:bldP spid="50" grpId="0"/>
      <p:bldP spid="5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2">
            <a:extLst>
              <a:ext uri="{FF2B5EF4-FFF2-40B4-BE49-F238E27FC236}">
                <a16:creationId xmlns:a16="http://schemas.microsoft.com/office/drawing/2014/main" id="{489EF97D-EB6A-014B-AB01-A8F574B7E955}"/>
              </a:ext>
            </a:extLst>
          </p:cNvPr>
          <p:cNvSpPr/>
          <p:nvPr/>
        </p:nvSpPr>
        <p:spPr>
          <a:xfrm>
            <a:off x="3079965" y="5244671"/>
            <a:ext cx="132911" cy="623703"/>
          </a:xfrm>
          <a:custGeom>
            <a:avLst/>
            <a:gdLst>
              <a:gd name="connsiteX0" fmla="*/ 65585 w 132911"/>
              <a:gd name="connsiteY0" fmla="*/ 0 h 623703"/>
              <a:gd name="connsiteX1" fmla="*/ 88929 w 132911"/>
              <a:gd name="connsiteY1" fmla="*/ 12670 h 623703"/>
              <a:gd name="connsiteX2" fmla="*/ 132911 w 132911"/>
              <a:gd name="connsiteY2" fmla="*/ 26323 h 623703"/>
              <a:gd name="connsiteX3" fmla="*/ 105316 w 132911"/>
              <a:gd name="connsiteY3" fmla="*/ 170418 h 623703"/>
              <a:gd name="connsiteX4" fmla="*/ 71406 w 132911"/>
              <a:gd name="connsiteY4" fmla="*/ 618604 h 623703"/>
              <a:gd name="connsiteX5" fmla="*/ 71663 w 132911"/>
              <a:gd name="connsiteY5" fmla="*/ 623703 h 623703"/>
              <a:gd name="connsiteX6" fmla="*/ 0 w 132911"/>
              <a:gd name="connsiteY6" fmla="*/ 623703 h 623703"/>
              <a:gd name="connsiteX7" fmla="*/ 3922 w 132911"/>
              <a:gd name="connsiteY7" fmla="*/ 468584 h 623703"/>
              <a:gd name="connsiteX8" fmla="*/ 58450 w 132911"/>
              <a:gd name="connsiteY8" fmla="*/ 30010 h 6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911" h="623703">
                <a:moveTo>
                  <a:pt x="65585" y="0"/>
                </a:moveTo>
                <a:lnTo>
                  <a:pt x="88929" y="12670"/>
                </a:lnTo>
                <a:lnTo>
                  <a:pt x="132911" y="26323"/>
                </a:lnTo>
                <a:lnTo>
                  <a:pt x="105316" y="170418"/>
                </a:lnTo>
                <a:cubicBezTo>
                  <a:pt x="82987" y="316554"/>
                  <a:pt x="71406" y="466227"/>
                  <a:pt x="71406" y="618604"/>
                </a:cubicBezTo>
                <a:lnTo>
                  <a:pt x="71663" y="623703"/>
                </a:lnTo>
                <a:lnTo>
                  <a:pt x="0" y="623703"/>
                </a:lnTo>
                <a:lnTo>
                  <a:pt x="3922" y="468584"/>
                </a:lnTo>
                <a:cubicBezTo>
                  <a:pt x="11491" y="319268"/>
                  <a:pt x="29925" y="172818"/>
                  <a:pt x="58450" y="3001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6">
            <a:extLst>
              <a:ext uri="{FF2B5EF4-FFF2-40B4-BE49-F238E27FC236}">
                <a16:creationId xmlns:a16="http://schemas.microsoft.com/office/drawing/2014/main" id="{77984AE4-3357-6748-AF88-DF37E0311EA0}"/>
              </a:ext>
            </a:extLst>
          </p:cNvPr>
          <p:cNvSpPr/>
          <p:nvPr/>
        </p:nvSpPr>
        <p:spPr>
          <a:xfrm>
            <a:off x="3439786" y="3707813"/>
            <a:ext cx="591902" cy="754217"/>
          </a:xfrm>
          <a:custGeom>
            <a:avLst/>
            <a:gdLst>
              <a:gd name="connsiteX0" fmla="*/ 554832 w 591902"/>
              <a:gd name="connsiteY0" fmla="*/ 0 h 754217"/>
              <a:gd name="connsiteX1" fmla="*/ 576384 w 591902"/>
              <a:gd name="connsiteY1" fmla="*/ 39707 h 754217"/>
              <a:gd name="connsiteX2" fmla="*/ 591902 w 591902"/>
              <a:gd name="connsiteY2" fmla="*/ 58515 h 754217"/>
              <a:gd name="connsiteX3" fmla="*/ 524234 w 591902"/>
              <a:gd name="connsiteY3" fmla="*/ 124984 h 754217"/>
              <a:gd name="connsiteX4" fmla="*/ 66787 w 591902"/>
              <a:gd name="connsiteY4" fmla="*/ 752665 h 754217"/>
              <a:gd name="connsiteX5" fmla="*/ 66040 w 591902"/>
              <a:gd name="connsiteY5" fmla="*/ 754217 h 754217"/>
              <a:gd name="connsiteX6" fmla="*/ 65261 w 591902"/>
              <a:gd name="connsiteY6" fmla="*/ 753794 h 754217"/>
              <a:gd name="connsiteX7" fmla="*/ 0 w 591902"/>
              <a:gd name="connsiteY7" fmla="*/ 733536 h 754217"/>
              <a:gd name="connsiteX8" fmla="*/ 18262 w 591902"/>
              <a:gd name="connsiteY8" fmla="*/ 697778 h 754217"/>
              <a:gd name="connsiteX9" fmla="*/ 487810 w 591902"/>
              <a:gd name="connsiteY9" fmla="*/ 64923 h 75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1902" h="754217">
                <a:moveTo>
                  <a:pt x="554832" y="0"/>
                </a:moveTo>
                <a:lnTo>
                  <a:pt x="576384" y="39707"/>
                </a:lnTo>
                <a:lnTo>
                  <a:pt x="591902" y="58515"/>
                </a:lnTo>
                <a:lnTo>
                  <a:pt x="524234" y="124984"/>
                </a:lnTo>
                <a:cubicBezTo>
                  <a:pt x="345569" y="312379"/>
                  <a:pt x="191377" y="523315"/>
                  <a:pt x="66787" y="752665"/>
                </a:cubicBezTo>
                <a:lnTo>
                  <a:pt x="66040" y="754217"/>
                </a:lnTo>
                <a:lnTo>
                  <a:pt x="65261" y="753794"/>
                </a:lnTo>
                <a:lnTo>
                  <a:pt x="0" y="733536"/>
                </a:lnTo>
                <a:lnTo>
                  <a:pt x="18262" y="697778"/>
                </a:lnTo>
                <a:cubicBezTo>
                  <a:pt x="146909" y="466420"/>
                  <a:pt x="305127" y="253766"/>
                  <a:pt x="487810" y="64923"/>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53">
            <a:extLst>
              <a:ext uri="{FF2B5EF4-FFF2-40B4-BE49-F238E27FC236}">
                <a16:creationId xmlns:a16="http://schemas.microsoft.com/office/drawing/2014/main" id="{01DB74E2-EAD1-9442-B35B-64CB418CEBBE}"/>
              </a:ext>
            </a:extLst>
          </p:cNvPr>
          <p:cNvSpPr/>
          <p:nvPr/>
        </p:nvSpPr>
        <p:spPr>
          <a:xfrm>
            <a:off x="4683018" y="2884543"/>
            <a:ext cx="997859" cy="373837"/>
          </a:xfrm>
          <a:custGeom>
            <a:avLst/>
            <a:gdLst>
              <a:gd name="connsiteX0" fmla="*/ 988547 w 997859"/>
              <a:gd name="connsiteY0" fmla="*/ 0 h 373837"/>
              <a:gd name="connsiteX1" fmla="*/ 994240 w 997859"/>
              <a:gd name="connsiteY1" fmla="*/ 56472 h 373837"/>
              <a:gd name="connsiteX2" fmla="*/ 997859 w 997859"/>
              <a:gd name="connsiteY2" fmla="*/ 68130 h 373837"/>
              <a:gd name="connsiteX3" fmla="*/ 818216 w 997859"/>
              <a:gd name="connsiteY3" fmla="*/ 95547 h 373837"/>
              <a:gd name="connsiteX4" fmla="*/ 265790 w 997859"/>
              <a:gd name="connsiteY4" fmla="*/ 267030 h 373837"/>
              <a:gd name="connsiteX5" fmla="*/ 44071 w 997859"/>
              <a:gd name="connsiteY5" fmla="*/ 373837 h 373837"/>
              <a:gd name="connsiteX6" fmla="*/ 0 w 997859"/>
              <a:gd name="connsiteY6" fmla="*/ 320423 h 373837"/>
              <a:gd name="connsiteX7" fmla="*/ 14720 w 997859"/>
              <a:gd name="connsiteY7" fmla="*/ 311811 h 373837"/>
              <a:gd name="connsiteX8" fmla="*/ 858041 w 997859"/>
              <a:gd name="connsiteY8" fmla="*/ 20116 h 37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859" h="373837">
                <a:moveTo>
                  <a:pt x="988547" y="0"/>
                </a:moveTo>
                <a:lnTo>
                  <a:pt x="994240" y="56472"/>
                </a:lnTo>
                <a:lnTo>
                  <a:pt x="997859" y="68130"/>
                </a:lnTo>
                <a:lnTo>
                  <a:pt x="818216" y="95547"/>
                </a:lnTo>
                <a:cubicBezTo>
                  <a:pt x="626636" y="134750"/>
                  <a:pt x="441836" y="192569"/>
                  <a:pt x="265790" y="267030"/>
                </a:cubicBezTo>
                <a:lnTo>
                  <a:pt x="44071" y="373837"/>
                </a:lnTo>
                <a:lnTo>
                  <a:pt x="0" y="320423"/>
                </a:lnTo>
                <a:lnTo>
                  <a:pt x="14720" y="311811"/>
                </a:lnTo>
                <a:cubicBezTo>
                  <a:pt x="275668" y="175139"/>
                  <a:pt x="559110" y="75572"/>
                  <a:pt x="858041" y="20116"/>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60">
            <a:extLst>
              <a:ext uri="{FF2B5EF4-FFF2-40B4-BE49-F238E27FC236}">
                <a16:creationId xmlns:a16="http://schemas.microsoft.com/office/drawing/2014/main" id="{DF4E58EF-3AB5-A945-8568-B80CD4864BF7}"/>
              </a:ext>
            </a:extLst>
          </p:cNvPr>
          <p:cNvSpPr/>
          <p:nvPr/>
        </p:nvSpPr>
        <p:spPr>
          <a:xfrm>
            <a:off x="6519156" y="2888639"/>
            <a:ext cx="990336" cy="371729"/>
          </a:xfrm>
          <a:custGeom>
            <a:avLst/>
            <a:gdLst>
              <a:gd name="connsiteX0" fmla="*/ 9437 w 990336"/>
              <a:gd name="connsiteY0" fmla="*/ 0 h 371729"/>
              <a:gd name="connsiteX1" fmla="*/ 164279 w 990336"/>
              <a:gd name="connsiteY1" fmla="*/ 22886 h 371729"/>
              <a:gd name="connsiteX2" fmla="*/ 876901 w 990336"/>
              <a:gd name="connsiteY2" fmla="*/ 260128 h 371729"/>
              <a:gd name="connsiteX3" fmla="*/ 990336 w 990336"/>
              <a:gd name="connsiteY3" fmla="*/ 318899 h 371729"/>
              <a:gd name="connsiteX4" fmla="*/ 946747 w 990336"/>
              <a:gd name="connsiteY4" fmla="*/ 371729 h 371729"/>
              <a:gd name="connsiteX5" fmla="*/ 883148 w 990336"/>
              <a:gd name="connsiteY5" fmla="*/ 337557 h 371729"/>
              <a:gd name="connsiteX6" fmla="*/ 168303 w 990336"/>
              <a:gd name="connsiteY6" fmla="*/ 91451 h 371729"/>
              <a:gd name="connsiteX7" fmla="*/ 0 w 990336"/>
              <a:gd name="connsiteY7" fmla="*/ 65765 h 371729"/>
              <a:gd name="connsiteX8" fmla="*/ 4157 w 990336"/>
              <a:gd name="connsiteY8" fmla="*/ 52376 h 37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36" h="371729">
                <a:moveTo>
                  <a:pt x="9437" y="0"/>
                </a:moveTo>
                <a:lnTo>
                  <a:pt x="164279" y="22886"/>
                </a:lnTo>
                <a:cubicBezTo>
                  <a:pt x="414331" y="72424"/>
                  <a:pt x="653256" y="152889"/>
                  <a:pt x="876901" y="260128"/>
                </a:cubicBezTo>
                <a:lnTo>
                  <a:pt x="990336" y="318899"/>
                </a:lnTo>
                <a:lnTo>
                  <a:pt x="946747" y="371729"/>
                </a:lnTo>
                <a:lnTo>
                  <a:pt x="883148" y="337557"/>
                </a:lnTo>
                <a:cubicBezTo>
                  <a:pt x="659521" y="226427"/>
                  <a:pt x="419752" y="142905"/>
                  <a:pt x="168303" y="91451"/>
                </a:cubicBezTo>
                <a:lnTo>
                  <a:pt x="0" y="65765"/>
                </a:lnTo>
                <a:lnTo>
                  <a:pt x="4157" y="5237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66">
            <a:extLst>
              <a:ext uri="{FF2B5EF4-FFF2-40B4-BE49-F238E27FC236}">
                <a16:creationId xmlns:a16="http://schemas.microsoft.com/office/drawing/2014/main" id="{0323D9E7-94CB-1244-A356-FDD35EDB69E5}"/>
              </a:ext>
            </a:extLst>
          </p:cNvPr>
          <p:cNvSpPr/>
          <p:nvPr/>
        </p:nvSpPr>
        <p:spPr>
          <a:xfrm>
            <a:off x="8160739" y="3711418"/>
            <a:ext cx="587357" cy="750612"/>
          </a:xfrm>
          <a:custGeom>
            <a:avLst/>
            <a:gdLst>
              <a:gd name="connsiteX0" fmla="*/ 37319 w 587357"/>
              <a:gd name="connsiteY0" fmla="*/ 0 h 750612"/>
              <a:gd name="connsiteX1" fmla="*/ 206995 w 587357"/>
              <a:gd name="connsiteY1" fmla="*/ 177439 h 750612"/>
              <a:gd name="connsiteX2" fmla="*/ 498522 w 587357"/>
              <a:gd name="connsiteY2" fmla="*/ 572583 h 750612"/>
              <a:gd name="connsiteX3" fmla="*/ 587357 w 587357"/>
              <a:gd name="connsiteY3" fmla="*/ 730183 h 750612"/>
              <a:gd name="connsiteX4" fmla="*/ 522910 w 587357"/>
              <a:gd name="connsiteY4" fmla="*/ 750188 h 750612"/>
              <a:gd name="connsiteX5" fmla="*/ 522130 w 587357"/>
              <a:gd name="connsiteY5" fmla="*/ 750612 h 750612"/>
              <a:gd name="connsiteX6" fmla="*/ 521382 w 587357"/>
              <a:gd name="connsiteY6" fmla="*/ 749059 h 750612"/>
              <a:gd name="connsiteX7" fmla="*/ 14606 w 587357"/>
              <a:gd name="connsiteY7" fmla="*/ 70858 h 750612"/>
              <a:gd name="connsiteX8" fmla="*/ 0 w 587357"/>
              <a:gd name="connsiteY8" fmla="*/ 57583 h 750612"/>
              <a:gd name="connsiteX9" fmla="*/ 17724 w 587357"/>
              <a:gd name="connsiteY9" fmla="*/ 36101 h 75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7357" h="750612">
                <a:moveTo>
                  <a:pt x="37319" y="0"/>
                </a:moveTo>
                <a:lnTo>
                  <a:pt x="206995" y="177439"/>
                </a:lnTo>
                <a:cubicBezTo>
                  <a:pt x="314447" y="300741"/>
                  <a:pt x="412033" y="432865"/>
                  <a:pt x="498522" y="572583"/>
                </a:cubicBezTo>
                <a:lnTo>
                  <a:pt x="587357" y="730183"/>
                </a:lnTo>
                <a:lnTo>
                  <a:pt x="522910" y="750188"/>
                </a:lnTo>
                <a:lnTo>
                  <a:pt x="522130" y="750612"/>
                </a:lnTo>
                <a:lnTo>
                  <a:pt x="521382" y="749059"/>
                </a:lnTo>
                <a:cubicBezTo>
                  <a:pt x="385465" y="498859"/>
                  <a:pt x="214321" y="270573"/>
                  <a:pt x="14606" y="70858"/>
                </a:cubicBezTo>
                <a:lnTo>
                  <a:pt x="0" y="57583"/>
                </a:lnTo>
                <a:lnTo>
                  <a:pt x="17724" y="36101"/>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73">
            <a:extLst>
              <a:ext uri="{FF2B5EF4-FFF2-40B4-BE49-F238E27FC236}">
                <a16:creationId xmlns:a16="http://schemas.microsoft.com/office/drawing/2014/main" id="{329E1A27-88DB-DA4A-8F3D-04121DD45B07}"/>
              </a:ext>
            </a:extLst>
          </p:cNvPr>
          <p:cNvSpPr/>
          <p:nvPr/>
        </p:nvSpPr>
        <p:spPr>
          <a:xfrm>
            <a:off x="8976486" y="5244669"/>
            <a:ext cx="132244" cy="623704"/>
          </a:xfrm>
          <a:custGeom>
            <a:avLst/>
            <a:gdLst>
              <a:gd name="connsiteX0" fmla="*/ 66660 w 132244"/>
              <a:gd name="connsiteY0" fmla="*/ 0 h 623704"/>
              <a:gd name="connsiteX1" fmla="*/ 73795 w 132244"/>
              <a:gd name="connsiteY1" fmla="*/ 30010 h 623704"/>
              <a:gd name="connsiteX2" fmla="*/ 128322 w 132244"/>
              <a:gd name="connsiteY2" fmla="*/ 468585 h 623704"/>
              <a:gd name="connsiteX3" fmla="*/ 132244 w 132244"/>
              <a:gd name="connsiteY3" fmla="*/ 623704 h 623704"/>
              <a:gd name="connsiteX4" fmla="*/ 60579 w 132244"/>
              <a:gd name="connsiteY4" fmla="*/ 623704 h 623704"/>
              <a:gd name="connsiteX5" fmla="*/ 60836 w 132244"/>
              <a:gd name="connsiteY5" fmla="*/ 618605 h 623704"/>
              <a:gd name="connsiteX6" fmla="*/ 18051 w 132244"/>
              <a:gd name="connsiteY6" fmla="*/ 115785 h 623704"/>
              <a:gd name="connsiteX7" fmla="*/ 0 w 132244"/>
              <a:gd name="connsiteY7" fmla="*/ 26117 h 623704"/>
              <a:gd name="connsiteX8" fmla="*/ 43315 w 132244"/>
              <a:gd name="connsiteY8" fmla="*/ 12671 h 62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44" h="623704">
                <a:moveTo>
                  <a:pt x="66660" y="0"/>
                </a:moveTo>
                <a:lnTo>
                  <a:pt x="73795" y="30010"/>
                </a:lnTo>
                <a:cubicBezTo>
                  <a:pt x="102319" y="172819"/>
                  <a:pt x="120753" y="319269"/>
                  <a:pt x="128322" y="468585"/>
                </a:cubicBezTo>
                <a:lnTo>
                  <a:pt x="132244" y="623704"/>
                </a:lnTo>
                <a:lnTo>
                  <a:pt x="60579" y="623704"/>
                </a:lnTo>
                <a:lnTo>
                  <a:pt x="60836" y="618605"/>
                </a:lnTo>
                <a:cubicBezTo>
                  <a:pt x="60836" y="447180"/>
                  <a:pt x="46180" y="279179"/>
                  <a:pt x="18051" y="115785"/>
                </a:cubicBezTo>
                <a:lnTo>
                  <a:pt x="0" y="26117"/>
                </a:lnTo>
                <a:lnTo>
                  <a:pt x="43315" y="12671"/>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Прямоугольник 28">
            <a:extLst>
              <a:ext uri="{FF2B5EF4-FFF2-40B4-BE49-F238E27FC236}">
                <a16:creationId xmlns:a16="http://schemas.microsoft.com/office/drawing/2014/main" id="{40955314-927B-0448-90B3-5CB7F125C403}"/>
              </a:ext>
            </a:extLst>
          </p:cNvPr>
          <p:cNvSpPr/>
          <p:nvPr/>
        </p:nvSpPr>
        <p:spPr>
          <a:xfrm>
            <a:off x="3096822" y="4504041"/>
            <a:ext cx="389851"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30" name="Прямоугольник 29">
            <a:extLst>
              <a:ext uri="{FF2B5EF4-FFF2-40B4-BE49-F238E27FC236}">
                <a16:creationId xmlns:a16="http://schemas.microsoft.com/office/drawing/2014/main" id="{F60B2585-6548-CB41-BD65-985F0283F3C3}"/>
              </a:ext>
            </a:extLst>
          </p:cNvPr>
          <p:cNvSpPr/>
          <p:nvPr/>
        </p:nvSpPr>
        <p:spPr>
          <a:xfrm>
            <a:off x="7559238" y="3143277"/>
            <a:ext cx="492444"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31" name="Прямоугольник 30">
            <a:extLst>
              <a:ext uri="{FF2B5EF4-FFF2-40B4-BE49-F238E27FC236}">
                <a16:creationId xmlns:a16="http://schemas.microsoft.com/office/drawing/2014/main" id="{869B2F54-B6A4-9441-8519-C95FC7CAF18A}"/>
              </a:ext>
            </a:extLst>
          </p:cNvPr>
          <p:cNvSpPr/>
          <p:nvPr/>
        </p:nvSpPr>
        <p:spPr>
          <a:xfrm>
            <a:off x="8523071" y="4504041"/>
            <a:ext cx="518091"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32" name="Прямоугольник 31">
            <a:extLst>
              <a:ext uri="{FF2B5EF4-FFF2-40B4-BE49-F238E27FC236}">
                <a16:creationId xmlns:a16="http://schemas.microsoft.com/office/drawing/2014/main" id="{2D7F407A-E4F6-9749-AFD7-5FCE15127913}"/>
              </a:ext>
            </a:extLst>
          </p:cNvPr>
          <p:cNvSpPr/>
          <p:nvPr/>
        </p:nvSpPr>
        <p:spPr>
          <a:xfrm>
            <a:off x="4135962" y="3143277"/>
            <a:ext cx="492444"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33" name="Прямоугольник 32">
            <a:extLst>
              <a:ext uri="{FF2B5EF4-FFF2-40B4-BE49-F238E27FC236}">
                <a16:creationId xmlns:a16="http://schemas.microsoft.com/office/drawing/2014/main" id="{43C96EC0-0A4B-C54E-AD1E-22EF9D4D07EB}"/>
              </a:ext>
            </a:extLst>
          </p:cNvPr>
          <p:cNvSpPr/>
          <p:nvPr/>
        </p:nvSpPr>
        <p:spPr>
          <a:xfrm>
            <a:off x="5828164" y="2622385"/>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34" name="TextBox 33">
            <a:extLst>
              <a:ext uri="{FF2B5EF4-FFF2-40B4-BE49-F238E27FC236}">
                <a16:creationId xmlns:a16="http://schemas.microsoft.com/office/drawing/2014/main" id="{CA02E81D-2433-8247-83FD-04157B336DAB}"/>
              </a:ext>
            </a:extLst>
          </p:cNvPr>
          <p:cNvSpPr txBox="1"/>
          <p:nvPr/>
        </p:nvSpPr>
        <p:spPr>
          <a:xfrm>
            <a:off x="815009" y="4886630"/>
            <a:ext cx="2015016" cy="832920"/>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35" name="TextBox 34">
            <a:extLst>
              <a:ext uri="{FF2B5EF4-FFF2-40B4-BE49-F238E27FC236}">
                <a16:creationId xmlns:a16="http://schemas.microsoft.com/office/drawing/2014/main" id="{DD381DF5-8F8B-EA47-A05B-D7B261FB1166}"/>
              </a:ext>
            </a:extLst>
          </p:cNvPr>
          <p:cNvSpPr txBox="1"/>
          <p:nvPr/>
        </p:nvSpPr>
        <p:spPr>
          <a:xfrm>
            <a:off x="2232830" y="4504041"/>
            <a:ext cx="597195" cy="346249"/>
          </a:xfrm>
          <a:prstGeom prst="rect">
            <a:avLst/>
          </a:prstGeom>
          <a:noFill/>
        </p:spPr>
        <p:txBody>
          <a:bodyPr wrap="square" rtlCol="0">
            <a:spAutoFit/>
          </a:bodyPr>
          <a:lstStyle/>
          <a:p>
            <a:pPr algn="r">
              <a:lnSpc>
                <a:spcPct val="150000"/>
              </a:lnSpc>
            </a:pPr>
            <a:r>
              <a:rPr lang="en-US" sz="1200" b="1" dirty="0">
                <a:latin typeface="Poppins SemiBold" panose="02000000000000000000" pitchFamily="2" charset="0"/>
                <a:cs typeface="Poppins SemiBold" panose="02000000000000000000" pitchFamily="2" charset="0"/>
              </a:rPr>
              <a:t>Idea</a:t>
            </a:r>
            <a:endParaRPr lang="ru-RU" sz="1200" dirty="0">
              <a:cs typeface="Poppins" panose="02000000000000000000" pitchFamily="2" charset="0"/>
            </a:endParaRPr>
          </a:p>
        </p:txBody>
      </p:sp>
      <p:sp>
        <p:nvSpPr>
          <p:cNvPr id="36" name="TextBox 35">
            <a:extLst>
              <a:ext uri="{FF2B5EF4-FFF2-40B4-BE49-F238E27FC236}">
                <a16:creationId xmlns:a16="http://schemas.microsoft.com/office/drawing/2014/main" id="{97D8B926-764E-044F-9FE1-FA9A15C47456}"/>
              </a:ext>
            </a:extLst>
          </p:cNvPr>
          <p:cNvSpPr txBox="1"/>
          <p:nvPr/>
        </p:nvSpPr>
        <p:spPr>
          <a:xfrm>
            <a:off x="1821721" y="2874893"/>
            <a:ext cx="2015016" cy="832920"/>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37" name="TextBox 36">
            <a:extLst>
              <a:ext uri="{FF2B5EF4-FFF2-40B4-BE49-F238E27FC236}">
                <a16:creationId xmlns:a16="http://schemas.microsoft.com/office/drawing/2014/main" id="{0EE68606-27A5-4346-A6F0-3FCD67DEF85E}"/>
              </a:ext>
            </a:extLst>
          </p:cNvPr>
          <p:cNvSpPr txBox="1"/>
          <p:nvPr/>
        </p:nvSpPr>
        <p:spPr>
          <a:xfrm>
            <a:off x="3079966" y="2492304"/>
            <a:ext cx="756772" cy="346249"/>
          </a:xfrm>
          <a:prstGeom prst="rect">
            <a:avLst/>
          </a:prstGeom>
          <a:noFill/>
        </p:spPr>
        <p:txBody>
          <a:bodyPr wrap="square" rtlCol="0">
            <a:spAutoFit/>
          </a:bodyPr>
          <a:lstStyle/>
          <a:p>
            <a:pPr algn="r">
              <a:lnSpc>
                <a:spcPct val="150000"/>
              </a:lnSpc>
            </a:pPr>
            <a:r>
              <a:rPr lang="en-US" sz="1200" b="1" dirty="0">
                <a:latin typeface="Poppins SemiBold" panose="02000000000000000000" pitchFamily="2" charset="0"/>
                <a:cs typeface="Poppins SemiBold" panose="02000000000000000000" pitchFamily="2" charset="0"/>
              </a:rPr>
              <a:t>Design</a:t>
            </a:r>
            <a:endParaRPr lang="ru-RU" sz="1200" dirty="0">
              <a:cs typeface="Poppins" panose="02000000000000000000" pitchFamily="2" charset="0"/>
            </a:endParaRPr>
          </a:p>
        </p:txBody>
      </p:sp>
      <p:sp>
        <p:nvSpPr>
          <p:cNvPr id="38" name="TextBox 37">
            <a:extLst>
              <a:ext uri="{FF2B5EF4-FFF2-40B4-BE49-F238E27FC236}">
                <a16:creationId xmlns:a16="http://schemas.microsoft.com/office/drawing/2014/main" id="{3F63CF65-CA30-2144-B999-1290A46B489C}"/>
              </a:ext>
            </a:extLst>
          </p:cNvPr>
          <p:cNvSpPr txBox="1"/>
          <p:nvPr/>
        </p:nvSpPr>
        <p:spPr>
          <a:xfrm>
            <a:off x="5088492" y="1697014"/>
            <a:ext cx="2015016" cy="832920"/>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39" name="TextBox 38">
            <a:extLst>
              <a:ext uri="{FF2B5EF4-FFF2-40B4-BE49-F238E27FC236}">
                <a16:creationId xmlns:a16="http://schemas.microsoft.com/office/drawing/2014/main" id="{BB2174D0-8DFA-2043-9A74-0ECDAF521538}"/>
              </a:ext>
            </a:extLst>
          </p:cNvPr>
          <p:cNvSpPr txBox="1"/>
          <p:nvPr/>
        </p:nvSpPr>
        <p:spPr>
          <a:xfrm>
            <a:off x="5500959" y="1314425"/>
            <a:ext cx="1190082"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Developing</a:t>
            </a:r>
            <a:endParaRPr lang="ru-RU" sz="1200" dirty="0">
              <a:cs typeface="Poppins" panose="02000000000000000000" pitchFamily="2" charset="0"/>
            </a:endParaRPr>
          </a:p>
        </p:txBody>
      </p:sp>
      <p:sp>
        <p:nvSpPr>
          <p:cNvPr id="40" name="TextBox 39">
            <a:extLst>
              <a:ext uri="{FF2B5EF4-FFF2-40B4-BE49-F238E27FC236}">
                <a16:creationId xmlns:a16="http://schemas.microsoft.com/office/drawing/2014/main" id="{DA7BB91F-E5CC-394C-97F3-26D771486298}"/>
              </a:ext>
            </a:extLst>
          </p:cNvPr>
          <p:cNvSpPr txBox="1"/>
          <p:nvPr/>
        </p:nvSpPr>
        <p:spPr>
          <a:xfrm>
            <a:off x="8392734" y="2874893"/>
            <a:ext cx="2015016"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41" name="TextBox 40">
            <a:extLst>
              <a:ext uri="{FF2B5EF4-FFF2-40B4-BE49-F238E27FC236}">
                <a16:creationId xmlns:a16="http://schemas.microsoft.com/office/drawing/2014/main" id="{BF652907-5C8F-3046-8FC2-B809C0ACB13E}"/>
              </a:ext>
            </a:extLst>
          </p:cNvPr>
          <p:cNvSpPr txBox="1"/>
          <p:nvPr/>
        </p:nvSpPr>
        <p:spPr>
          <a:xfrm>
            <a:off x="8392734" y="2492304"/>
            <a:ext cx="930170"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Testing</a:t>
            </a:r>
            <a:endParaRPr lang="ru-RU" sz="1200" dirty="0">
              <a:cs typeface="Poppins" panose="02000000000000000000" pitchFamily="2" charset="0"/>
            </a:endParaRPr>
          </a:p>
        </p:txBody>
      </p:sp>
      <p:sp>
        <p:nvSpPr>
          <p:cNvPr id="42" name="TextBox 41">
            <a:extLst>
              <a:ext uri="{FF2B5EF4-FFF2-40B4-BE49-F238E27FC236}">
                <a16:creationId xmlns:a16="http://schemas.microsoft.com/office/drawing/2014/main" id="{7E183B0D-6A25-104A-814A-54DF4A5E8164}"/>
              </a:ext>
            </a:extLst>
          </p:cNvPr>
          <p:cNvSpPr txBox="1"/>
          <p:nvPr/>
        </p:nvSpPr>
        <p:spPr>
          <a:xfrm>
            <a:off x="9359337" y="4886630"/>
            <a:ext cx="2015016"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43" name="TextBox 42">
            <a:extLst>
              <a:ext uri="{FF2B5EF4-FFF2-40B4-BE49-F238E27FC236}">
                <a16:creationId xmlns:a16="http://schemas.microsoft.com/office/drawing/2014/main" id="{4D0D5B3B-E80A-374F-82D3-2863160ACD49}"/>
              </a:ext>
            </a:extLst>
          </p:cNvPr>
          <p:cNvSpPr txBox="1"/>
          <p:nvPr/>
        </p:nvSpPr>
        <p:spPr>
          <a:xfrm>
            <a:off x="9359336" y="4504041"/>
            <a:ext cx="1048413"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Launching</a:t>
            </a:r>
            <a:endParaRPr lang="ru-RU" sz="1200" dirty="0">
              <a:cs typeface="Poppins" panose="02000000000000000000" pitchFamily="2" charset="0"/>
            </a:endParaRPr>
          </a:p>
        </p:txBody>
      </p:sp>
      <p:sp>
        <p:nvSpPr>
          <p:cNvPr id="25" name="TextBox 24">
            <a:extLst>
              <a:ext uri="{FF2B5EF4-FFF2-40B4-BE49-F238E27FC236}">
                <a16:creationId xmlns:a16="http://schemas.microsoft.com/office/drawing/2014/main" id="{2F0228CB-6AC7-4641-A83B-BE5C0E5D0314}"/>
              </a:ext>
            </a:extLst>
          </p:cNvPr>
          <p:cNvSpPr txBox="1"/>
          <p:nvPr/>
        </p:nvSpPr>
        <p:spPr>
          <a:xfrm>
            <a:off x="4352843" y="4923695"/>
            <a:ext cx="3487976"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CHART</a:t>
            </a:r>
            <a:endParaRPr lang="ru-RU" sz="6600" dirty="0">
              <a:cs typeface="Poppins Medium" panose="02000000000000000000" pitchFamily="2" charset="0"/>
            </a:endParaRPr>
          </a:p>
        </p:txBody>
      </p:sp>
      <p:sp>
        <p:nvSpPr>
          <p:cNvPr id="26" name="TextBox 25">
            <a:extLst>
              <a:ext uri="{FF2B5EF4-FFF2-40B4-BE49-F238E27FC236}">
                <a16:creationId xmlns:a16="http://schemas.microsoft.com/office/drawing/2014/main" id="{E03AAFB6-3646-AB42-BDE0-4E8D1DC40170}"/>
              </a:ext>
            </a:extLst>
          </p:cNvPr>
          <p:cNvSpPr txBox="1"/>
          <p:nvPr/>
        </p:nvSpPr>
        <p:spPr>
          <a:xfrm>
            <a:off x="4237959" y="4462030"/>
            <a:ext cx="3716081" cy="461665"/>
          </a:xfrm>
          <a:prstGeom prst="rect">
            <a:avLst/>
          </a:prstGeom>
          <a:noFill/>
        </p:spPr>
        <p:txBody>
          <a:bodyPr wrap="square" rtlCol="0">
            <a:spAutoFit/>
          </a:bodyPr>
          <a:lstStyle/>
          <a:p>
            <a:pPr algn="ctr"/>
            <a:r>
              <a:rPr lang="en-US" sz="2400" dirty="0">
                <a:latin typeface="Poppins Light" panose="02000000000000000000" pitchFamily="2" charset="0"/>
                <a:cs typeface="Poppins Light" panose="02000000000000000000" pitchFamily="2" charset="0"/>
              </a:rPr>
              <a:t>infographic company</a:t>
            </a:r>
            <a:endParaRPr lang="ru-RU" sz="2400" dirty="0">
              <a:cs typeface="Poppins Light" panose="02000000000000000000" pitchFamily="2" charset="0"/>
            </a:endParaRPr>
          </a:p>
        </p:txBody>
      </p:sp>
    </p:spTree>
    <p:extLst>
      <p:ext uri="{BB962C8B-B14F-4D97-AF65-F5344CB8AC3E}">
        <p14:creationId xmlns:p14="http://schemas.microsoft.com/office/powerpoint/2010/main" val="15714931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750"/>
                                        <p:tgtEl>
                                          <p:spTgt spid="5"/>
                                        </p:tgtEl>
                                      </p:cBhvr>
                                    </p:animEffect>
                                  </p:childTnLst>
                                </p:cTn>
                              </p:par>
                            </p:childTnLst>
                          </p:cTn>
                        </p:par>
                        <p:par>
                          <p:cTn id="17" fill="hold">
                            <p:stCondLst>
                              <p:cond delay="1250"/>
                            </p:stCondLst>
                            <p:childTnLst>
                              <p:par>
                                <p:cTn id="18" presetID="2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750"/>
                                        <p:tgtEl>
                                          <p:spTgt spid="6"/>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750"/>
                                        <p:tgtEl>
                                          <p:spTgt spid="7"/>
                                        </p:tgtEl>
                                      </p:cBhvr>
                                    </p:animEffect>
                                  </p:childTnLst>
                                </p:cTn>
                              </p:par>
                            </p:childTnLst>
                          </p:cTn>
                        </p:par>
                        <p:par>
                          <p:cTn id="25" fill="hold">
                            <p:stCondLst>
                              <p:cond delay="275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750"/>
                                        <p:tgtEl>
                                          <p:spTgt spid="8"/>
                                        </p:tgtEl>
                                      </p:cBhvr>
                                    </p:animEffect>
                                  </p:childTnLst>
                                </p:cTn>
                              </p:par>
                            </p:childTnLst>
                          </p:cTn>
                        </p:par>
                        <p:par>
                          <p:cTn id="29" fill="hold">
                            <p:stCondLst>
                              <p:cond delay="3500"/>
                            </p:stCondLst>
                            <p:childTnLst>
                              <p:par>
                                <p:cTn id="30" presetID="22"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750"/>
                                        <p:tgtEl>
                                          <p:spTgt spid="9"/>
                                        </p:tgtEl>
                                      </p:cBhvr>
                                    </p:animEffect>
                                  </p:childTnLst>
                                </p:cTn>
                              </p:par>
                            </p:childTnLst>
                          </p:cTn>
                        </p:par>
                        <p:par>
                          <p:cTn id="33" fill="hold">
                            <p:stCondLst>
                              <p:cond delay="4250"/>
                            </p:stCondLst>
                            <p:childTnLst>
                              <p:par>
                                <p:cTn id="34" presetID="22" presetClass="entr" presetSubtype="1"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75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0-#ppt_w/2"/>
                                          </p:val>
                                        </p:tav>
                                        <p:tav tm="100000">
                                          <p:val>
                                            <p:strVal val="#ppt_x"/>
                                          </p:val>
                                        </p:tav>
                                      </p:tavLst>
                                    </p:anim>
                                    <p:anim calcmode="lin" valueType="num">
                                      <p:cBhvr additive="base">
                                        <p:cTn id="64" dur="500" fill="hold"/>
                                        <p:tgtEl>
                                          <p:spTgt spid="35"/>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0-#ppt_w/2"/>
                                          </p:val>
                                        </p:tav>
                                        <p:tav tm="100000">
                                          <p:val>
                                            <p:strVal val="#ppt_x"/>
                                          </p:val>
                                        </p:tav>
                                      </p:tavLst>
                                    </p:anim>
                                    <p:anim calcmode="lin" valueType="num">
                                      <p:cBhvr additive="base">
                                        <p:cTn id="6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0-#ppt_w/2"/>
                                          </p:val>
                                        </p:tav>
                                        <p:tav tm="100000">
                                          <p:val>
                                            <p:strVal val="#ppt_x"/>
                                          </p:val>
                                        </p:tav>
                                      </p:tavLst>
                                    </p:anim>
                                    <p:anim calcmode="lin" valueType="num">
                                      <p:cBhvr additive="base">
                                        <p:cTn id="74" dur="500" fill="hold"/>
                                        <p:tgtEl>
                                          <p:spTgt spid="37"/>
                                        </p:tgtEl>
                                        <p:attrNameLst>
                                          <p:attrName>ppt_y</p:attrName>
                                        </p:attrNameLst>
                                      </p:cBhvr>
                                      <p:tavLst>
                                        <p:tav tm="0">
                                          <p:val>
                                            <p:strVal val="0-#ppt_h/2"/>
                                          </p:val>
                                        </p:tav>
                                        <p:tav tm="100000">
                                          <p:val>
                                            <p:strVal val="#ppt_y"/>
                                          </p:val>
                                        </p:tav>
                                      </p:tavLst>
                                    </p:anim>
                                  </p:childTnLst>
                                </p:cTn>
                              </p:par>
                              <p:par>
                                <p:cTn id="75" presetID="2" presetClass="entr" presetSubtype="9"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additive="base">
                                        <p:cTn id="77" dur="500" fill="hold"/>
                                        <p:tgtEl>
                                          <p:spTgt spid="36"/>
                                        </p:tgtEl>
                                        <p:attrNameLst>
                                          <p:attrName>ppt_x</p:attrName>
                                        </p:attrNameLst>
                                      </p:cBhvr>
                                      <p:tavLst>
                                        <p:tav tm="0">
                                          <p:val>
                                            <p:strVal val="0-#ppt_w/2"/>
                                          </p:val>
                                        </p:tav>
                                        <p:tav tm="100000">
                                          <p:val>
                                            <p:strVal val="#ppt_x"/>
                                          </p:val>
                                        </p:tav>
                                      </p:tavLst>
                                    </p:anim>
                                    <p:anim calcmode="lin" valueType="num">
                                      <p:cBhvr additive="base">
                                        <p:cTn id="7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fill="hold"/>
                                        <p:tgtEl>
                                          <p:spTgt spid="39"/>
                                        </p:tgtEl>
                                        <p:attrNameLst>
                                          <p:attrName>ppt_x</p:attrName>
                                        </p:attrNameLst>
                                      </p:cBhvr>
                                      <p:tavLst>
                                        <p:tav tm="0">
                                          <p:val>
                                            <p:strVal val="#ppt_x"/>
                                          </p:val>
                                        </p:tav>
                                        <p:tav tm="100000">
                                          <p:val>
                                            <p:strVal val="#ppt_x"/>
                                          </p:val>
                                        </p:tav>
                                      </p:tavLst>
                                    </p:anim>
                                    <p:anim calcmode="lin" valueType="num">
                                      <p:cBhvr additive="base">
                                        <p:cTn id="84" dur="500" fill="hold"/>
                                        <p:tgtEl>
                                          <p:spTgt spid="39"/>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500" fill="hold"/>
                                        <p:tgtEl>
                                          <p:spTgt spid="38"/>
                                        </p:tgtEl>
                                        <p:attrNameLst>
                                          <p:attrName>ppt_x</p:attrName>
                                        </p:attrNameLst>
                                      </p:cBhvr>
                                      <p:tavLst>
                                        <p:tav tm="0">
                                          <p:val>
                                            <p:strVal val="#ppt_x"/>
                                          </p:val>
                                        </p:tav>
                                        <p:tav tm="100000">
                                          <p:val>
                                            <p:strVal val="#ppt_x"/>
                                          </p:val>
                                        </p:tav>
                                      </p:tavLst>
                                    </p:anim>
                                    <p:anim calcmode="lin" valueType="num">
                                      <p:cBhvr additive="base">
                                        <p:cTn id="88"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3" fill="hold" grpId="0" nodeType="clickEffect">
                                  <p:stCondLst>
                                    <p:cond delay="0"/>
                                  </p:stCondLst>
                                  <p:childTnLst>
                                    <p:set>
                                      <p:cBhvr>
                                        <p:cTn id="92" dur="1" fill="hold">
                                          <p:stCondLst>
                                            <p:cond delay="0"/>
                                          </p:stCondLst>
                                        </p:cTn>
                                        <p:tgtEl>
                                          <p:spTgt spid="41"/>
                                        </p:tgtEl>
                                        <p:attrNameLst>
                                          <p:attrName>style.visibility</p:attrName>
                                        </p:attrNameLst>
                                      </p:cBhvr>
                                      <p:to>
                                        <p:strVal val="visible"/>
                                      </p:to>
                                    </p:set>
                                    <p:anim calcmode="lin" valueType="num">
                                      <p:cBhvr additive="base">
                                        <p:cTn id="93" dur="500" fill="hold"/>
                                        <p:tgtEl>
                                          <p:spTgt spid="41"/>
                                        </p:tgtEl>
                                        <p:attrNameLst>
                                          <p:attrName>ppt_x</p:attrName>
                                        </p:attrNameLst>
                                      </p:cBhvr>
                                      <p:tavLst>
                                        <p:tav tm="0">
                                          <p:val>
                                            <p:strVal val="1+#ppt_w/2"/>
                                          </p:val>
                                        </p:tav>
                                        <p:tav tm="100000">
                                          <p:val>
                                            <p:strVal val="#ppt_x"/>
                                          </p:val>
                                        </p:tav>
                                      </p:tavLst>
                                    </p:anim>
                                    <p:anim calcmode="lin" valueType="num">
                                      <p:cBhvr additive="base">
                                        <p:cTn id="94" dur="500" fill="hold"/>
                                        <p:tgtEl>
                                          <p:spTgt spid="41"/>
                                        </p:tgtEl>
                                        <p:attrNameLst>
                                          <p:attrName>ppt_y</p:attrName>
                                        </p:attrNameLst>
                                      </p:cBhvr>
                                      <p:tavLst>
                                        <p:tav tm="0">
                                          <p:val>
                                            <p:strVal val="0-#ppt_h/2"/>
                                          </p:val>
                                        </p:tav>
                                        <p:tav tm="100000">
                                          <p:val>
                                            <p:strVal val="#ppt_y"/>
                                          </p:val>
                                        </p:tav>
                                      </p:tavLst>
                                    </p:anim>
                                  </p:childTnLst>
                                </p:cTn>
                              </p:par>
                              <p:par>
                                <p:cTn id="95" presetID="2" presetClass="entr" presetSubtype="3" fill="hold" grpId="0" nodeType="with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additive="base">
                                        <p:cTn id="97" dur="500" fill="hold"/>
                                        <p:tgtEl>
                                          <p:spTgt spid="40"/>
                                        </p:tgtEl>
                                        <p:attrNameLst>
                                          <p:attrName>ppt_x</p:attrName>
                                        </p:attrNameLst>
                                      </p:cBhvr>
                                      <p:tavLst>
                                        <p:tav tm="0">
                                          <p:val>
                                            <p:strVal val="1+#ppt_w/2"/>
                                          </p:val>
                                        </p:tav>
                                        <p:tav tm="100000">
                                          <p:val>
                                            <p:strVal val="#ppt_x"/>
                                          </p:val>
                                        </p:tav>
                                      </p:tavLst>
                                    </p:anim>
                                    <p:anim calcmode="lin" valueType="num">
                                      <p:cBhvr additive="base">
                                        <p:cTn id="98"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additive="base">
                                        <p:cTn id="103" dur="500" fill="hold"/>
                                        <p:tgtEl>
                                          <p:spTgt spid="43"/>
                                        </p:tgtEl>
                                        <p:attrNameLst>
                                          <p:attrName>ppt_x</p:attrName>
                                        </p:attrNameLst>
                                      </p:cBhvr>
                                      <p:tavLst>
                                        <p:tav tm="0">
                                          <p:val>
                                            <p:strVal val="1+#ppt_w/2"/>
                                          </p:val>
                                        </p:tav>
                                        <p:tav tm="100000">
                                          <p:val>
                                            <p:strVal val="#ppt_x"/>
                                          </p:val>
                                        </p:tav>
                                      </p:tavLst>
                                    </p:anim>
                                    <p:anim calcmode="lin" valueType="num">
                                      <p:cBhvr additive="base">
                                        <p:cTn id="104" dur="500" fill="hold"/>
                                        <p:tgtEl>
                                          <p:spTgt spid="43"/>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fill="hold"/>
                                        <p:tgtEl>
                                          <p:spTgt spid="42"/>
                                        </p:tgtEl>
                                        <p:attrNameLst>
                                          <p:attrName>ppt_x</p:attrName>
                                        </p:attrNameLst>
                                      </p:cBhvr>
                                      <p:tavLst>
                                        <p:tav tm="0">
                                          <p:val>
                                            <p:strVal val="1+#ppt_w/2"/>
                                          </p:val>
                                        </p:tav>
                                        <p:tav tm="100000">
                                          <p:val>
                                            <p:strVal val="#ppt_x"/>
                                          </p:val>
                                        </p:tav>
                                      </p:tavLst>
                                    </p:anim>
                                    <p:anim calcmode="lin" valueType="num">
                                      <p:cBhvr additive="base">
                                        <p:cTn id="10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creenshot of a book&#10;&#10;Description automatically generated">
            <a:extLst>
              <a:ext uri="{FF2B5EF4-FFF2-40B4-BE49-F238E27FC236}">
                <a16:creationId xmlns:a16="http://schemas.microsoft.com/office/drawing/2014/main" id="{4C9C369E-8263-0B4F-BB5B-074DEABC719D}"/>
              </a:ext>
            </a:extLst>
          </p:cNvPr>
          <p:cNvPicPr>
            <a:picLocks noGrp="1" noChangeAspect="1"/>
          </p:cNvPicPr>
          <p:nvPr>
            <p:ph type="pic" sz="quarter" idx="10"/>
          </p:nvPr>
        </p:nvPicPr>
        <p:blipFill>
          <a:blip r:embed="rId2"/>
          <a:srcRect l="1212" r="1212"/>
          <a:stretch>
            <a:fillRect/>
          </a:stretch>
        </p:blipFill>
        <p:spPr>
          <a:solidFill>
            <a:schemeClr val="tx2">
              <a:lumMod val="20000"/>
              <a:lumOff val="80000"/>
            </a:schemeClr>
          </a:solidFill>
        </p:spPr>
      </p:pic>
      <p:sp>
        <p:nvSpPr>
          <p:cNvPr id="23" name="TextBox 22">
            <a:extLst>
              <a:ext uri="{FF2B5EF4-FFF2-40B4-BE49-F238E27FC236}">
                <a16:creationId xmlns:a16="http://schemas.microsoft.com/office/drawing/2014/main" id="{1DD06603-045F-124F-94B5-0D641E36EB81}"/>
              </a:ext>
            </a:extLst>
          </p:cNvPr>
          <p:cNvSpPr txBox="1"/>
          <p:nvPr/>
        </p:nvSpPr>
        <p:spPr>
          <a:xfrm>
            <a:off x="79181" y="1459978"/>
            <a:ext cx="6795332" cy="1107996"/>
          </a:xfrm>
          <a:prstGeom prst="rect">
            <a:avLst/>
          </a:prstGeom>
          <a:noFill/>
        </p:spPr>
        <p:txBody>
          <a:bodyPr wrap="square" rtlCol="0">
            <a:spAutoFit/>
          </a:bodyPr>
          <a:lstStyle/>
          <a:p>
            <a:r>
              <a:rPr lang="en-US" sz="6600" dirty="0">
                <a:latin typeface="Poppins Medium" panose="02000000000000000000" pitchFamily="2" charset="0"/>
                <a:cs typeface="Poppins Medium" panose="02000000000000000000" pitchFamily="2" charset="0"/>
              </a:rPr>
              <a:t>Licenta4me.ro</a:t>
            </a:r>
            <a:endParaRPr lang="ru-RU" sz="6600" dirty="0">
              <a:cs typeface="Poppins Medium" panose="02000000000000000000" pitchFamily="2" charset="0"/>
            </a:endParaRPr>
          </a:p>
        </p:txBody>
      </p:sp>
      <p:sp>
        <p:nvSpPr>
          <p:cNvPr id="24" name="TextBox 23">
            <a:extLst>
              <a:ext uri="{FF2B5EF4-FFF2-40B4-BE49-F238E27FC236}">
                <a16:creationId xmlns:a16="http://schemas.microsoft.com/office/drawing/2014/main" id="{2A1385CA-B55F-804E-AA0C-DDC380F2F98E}"/>
              </a:ext>
            </a:extLst>
          </p:cNvPr>
          <p:cNvSpPr txBox="1"/>
          <p:nvPr/>
        </p:nvSpPr>
        <p:spPr>
          <a:xfrm>
            <a:off x="549365" y="774424"/>
            <a:ext cx="2927482"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agenda company </a:t>
            </a:r>
            <a:endParaRPr lang="ru-RU" sz="2400" dirty="0">
              <a:cs typeface="Poppins Light" panose="02000000000000000000" pitchFamily="2" charset="0"/>
            </a:endParaRPr>
          </a:p>
        </p:txBody>
      </p:sp>
      <p:sp>
        <p:nvSpPr>
          <p:cNvPr id="26" name="TextBox 25">
            <a:extLst>
              <a:ext uri="{FF2B5EF4-FFF2-40B4-BE49-F238E27FC236}">
                <a16:creationId xmlns:a16="http://schemas.microsoft.com/office/drawing/2014/main" id="{30337272-F962-9D46-9E63-1607660D1130}"/>
              </a:ext>
            </a:extLst>
          </p:cNvPr>
          <p:cNvSpPr txBox="1"/>
          <p:nvPr/>
        </p:nvSpPr>
        <p:spPr>
          <a:xfrm>
            <a:off x="549365" y="3152000"/>
            <a:ext cx="2385221" cy="110799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pain who, rejects will encounter.</a:t>
            </a:r>
            <a:endParaRPr lang="ru-RU" sz="1100" dirty="0">
              <a:cs typeface="Poppins" panose="02000000000000000000" pitchFamily="2" charset="0"/>
            </a:endParaRPr>
          </a:p>
        </p:txBody>
      </p:sp>
      <p:sp>
        <p:nvSpPr>
          <p:cNvPr id="27" name="TextBox 26">
            <a:extLst>
              <a:ext uri="{FF2B5EF4-FFF2-40B4-BE49-F238E27FC236}">
                <a16:creationId xmlns:a16="http://schemas.microsoft.com/office/drawing/2014/main" id="{60ADECD6-7EDA-7249-AC38-A08F72AA7F60}"/>
              </a:ext>
            </a:extLst>
          </p:cNvPr>
          <p:cNvSpPr txBox="1"/>
          <p:nvPr/>
        </p:nvSpPr>
        <p:spPr>
          <a:xfrm>
            <a:off x="549364" y="2805750"/>
            <a:ext cx="1438923" cy="346249"/>
          </a:xfrm>
          <a:prstGeom prst="rect">
            <a:avLst/>
          </a:prstGeom>
          <a:noFill/>
        </p:spPr>
        <p:txBody>
          <a:bodyPr wrap="square" rtlCol="0">
            <a:spAutoFit/>
          </a:bodyPr>
          <a:lstStyle/>
          <a:p>
            <a:pP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Goals on future</a:t>
            </a:r>
            <a:endParaRPr lang="ru-RU" sz="1200" dirty="0">
              <a:solidFill>
                <a:srgbClr val="2CA2CC"/>
              </a:solidFill>
              <a:cs typeface="Poppins" panose="02000000000000000000" pitchFamily="2" charset="0"/>
            </a:endParaRPr>
          </a:p>
        </p:txBody>
      </p:sp>
      <p:sp>
        <p:nvSpPr>
          <p:cNvPr id="29" name="TextBox 28">
            <a:extLst>
              <a:ext uri="{FF2B5EF4-FFF2-40B4-BE49-F238E27FC236}">
                <a16:creationId xmlns:a16="http://schemas.microsoft.com/office/drawing/2014/main" id="{E60A690D-1B48-8F44-B4B3-EF07C8BAA2F0}"/>
              </a:ext>
            </a:extLst>
          </p:cNvPr>
          <p:cNvSpPr txBox="1"/>
          <p:nvPr/>
        </p:nvSpPr>
        <p:spPr>
          <a:xfrm>
            <a:off x="3308505" y="3151999"/>
            <a:ext cx="2385221" cy="110799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pain who, rejects will encounter.</a:t>
            </a:r>
            <a:endParaRPr lang="ru-RU" sz="1100" dirty="0">
              <a:cs typeface="Poppins" panose="02000000000000000000" pitchFamily="2" charset="0"/>
            </a:endParaRPr>
          </a:p>
        </p:txBody>
      </p:sp>
      <p:sp>
        <p:nvSpPr>
          <p:cNvPr id="30" name="TextBox 29">
            <a:extLst>
              <a:ext uri="{FF2B5EF4-FFF2-40B4-BE49-F238E27FC236}">
                <a16:creationId xmlns:a16="http://schemas.microsoft.com/office/drawing/2014/main" id="{715FD61C-A23B-C54E-BDEF-2E8A51777EE1}"/>
              </a:ext>
            </a:extLst>
          </p:cNvPr>
          <p:cNvSpPr txBox="1"/>
          <p:nvPr/>
        </p:nvSpPr>
        <p:spPr>
          <a:xfrm>
            <a:off x="3308505" y="2805750"/>
            <a:ext cx="133259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Dream team</a:t>
            </a:r>
            <a:endParaRPr lang="ru-RU" sz="1200" dirty="0">
              <a:cs typeface="Poppins" panose="02000000000000000000" pitchFamily="2" charset="0"/>
            </a:endParaRPr>
          </a:p>
        </p:txBody>
      </p:sp>
      <p:sp>
        <p:nvSpPr>
          <p:cNvPr id="31" name="TextBox 30">
            <a:extLst>
              <a:ext uri="{FF2B5EF4-FFF2-40B4-BE49-F238E27FC236}">
                <a16:creationId xmlns:a16="http://schemas.microsoft.com/office/drawing/2014/main" id="{0A5776CC-79FB-D143-B545-CBD975E224D2}"/>
              </a:ext>
            </a:extLst>
          </p:cNvPr>
          <p:cNvSpPr txBox="1"/>
          <p:nvPr/>
        </p:nvSpPr>
        <p:spPr>
          <a:xfrm>
            <a:off x="7997458" y="6316583"/>
            <a:ext cx="1275901" cy="369332"/>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creative slide</a:t>
            </a:r>
            <a:endParaRPr lang="ru-RU" sz="1200" dirty="0">
              <a:solidFill>
                <a:schemeClr val="bg1"/>
              </a:solidFill>
              <a:cs typeface="Poppins" panose="02000000000000000000" pitchFamily="2" charset="0"/>
            </a:endParaRPr>
          </a:p>
        </p:txBody>
      </p:sp>
      <p:sp>
        <p:nvSpPr>
          <p:cNvPr id="32" name="TextBox 31">
            <a:extLst>
              <a:ext uri="{FF2B5EF4-FFF2-40B4-BE49-F238E27FC236}">
                <a16:creationId xmlns:a16="http://schemas.microsoft.com/office/drawing/2014/main" id="{427BEEB7-DE1D-8B45-9B08-22C79D0F27F3}"/>
              </a:ext>
            </a:extLst>
          </p:cNvPr>
          <p:cNvSpPr txBox="1"/>
          <p:nvPr/>
        </p:nvSpPr>
        <p:spPr>
          <a:xfrm>
            <a:off x="549365" y="4735549"/>
            <a:ext cx="2385221" cy="110799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pain who, rejects will encounter.</a:t>
            </a:r>
            <a:endParaRPr lang="ru-RU" sz="1100" dirty="0">
              <a:cs typeface="Poppins" panose="02000000000000000000" pitchFamily="2" charset="0"/>
            </a:endParaRPr>
          </a:p>
        </p:txBody>
      </p:sp>
      <p:sp>
        <p:nvSpPr>
          <p:cNvPr id="33" name="TextBox 32">
            <a:extLst>
              <a:ext uri="{FF2B5EF4-FFF2-40B4-BE49-F238E27FC236}">
                <a16:creationId xmlns:a16="http://schemas.microsoft.com/office/drawing/2014/main" id="{54DAAAA8-A403-E44C-A0C2-030C806BB0F9}"/>
              </a:ext>
            </a:extLst>
          </p:cNvPr>
          <p:cNvSpPr txBox="1"/>
          <p:nvPr/>
        </p:nvSpPr>
        <p:spPr>
          <a:xfrm>
            <a:off x="549364" y="4389299"/>
            <a:ext cx="1438923"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A big sales</a:t>
            </a:r>
            <a:endParaRPr lang="ru-RU" sz="1200" dirty="0">
              <a:cs typeface="Poppins" panose="02000000000000000000" pitchFamily="2" charset="0"/>
            </a:endParaRPr>
          </a:p>
        </p:txBody>
      </p:sp>
      <p:sp>
        <p:nvSpPr>
          <p:cNvPr id="34" name="TextBox 33">
            <a:extLst>
              <a:ext uri="{FF2B5EF4-FFF2-40B4-BE49-F238E27FC236}">
                <a16:creationId xmlns:a16="http://schemas.microsoft.com/office/drawing/2014/main" id="{0766382D-BDBC-3D46-A6D4-A1648F17E48F}"/>
              </a:ext>
            </a:extLst>
          </p:cNvPr>
          <p:cNvSpPr txBox="1"/>
          <p:nvPr/>
        </p:nvSpPr>
        <p:spPr>
          <a:xfrm>
            <a:off x="3308505" y="4735548"/>
            <a:ext cx="2385221" cy="110799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pain who, rejects will encounter.</a:t>
            </a:r>
            <a:endParaRPr lang="ru-RU" sz="1100" dirty="0">
              <a:cs typeface="Poppins" panose="02000000000000000000" pitchFamily="2" charset="0"/>
            </a:endParaRPr>
          </a:p>
        </p:txBody>
      </p:sp>
      <p:sp>
        <p:nvSpPr>
          <p:cNvPr id="35" name="TextBox 34">
            <a:extLst>
              <a:ext uri="{FF2B5EF4-FFF2-40B4-BE49-F238E27FC236}">
                <a16:creationId xmlns:a16="http://schemas.microsoft.com/office/drawing/2014/main" id="{1997EF46-BBBF-7B4C-BD27-B947CF3C20A0}"/>
              </a:ext>
            </a:extLst>
          </p:cNvPr>
          <p:cNvSpPr txBox="1"/>
          <p:nvPr/>
        </p:nvSpPr>
        <p:spPr>
          <a:xfrm>
            <a:off x="3308505" y="4389299"/>
            <a:ext cx="1635616" cy="346249"/>
          </a:xfrm>
          <a:prstGeom prst="rect">
            <a:avLst/>
          </a:prstGeom>
          <a:noFill/>
        </p:spPr>
        <p:txBody>
          <a:bodyPr wrap="square" rtlCol="0">
            <a:spAutoFit/>
          </a:bodyPr>
          <a:lstStyle/>
          <a:p>
            <a:pP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Smart marketing</a:t>
            </a:r>
            <a:endParaRPr lang="ru-RU" sz="1200" dirty="0">
              <a:solidFill>
                <a:srgbClr val="2CA2CC"/>
              </a:solidFill>
              <a:cs typeface="Poppins" panose="02000000000000000000" pitchFamily="2" charset="0"/>
            </a:endParaRPr>
          </a:p>
        </p:txBody>
      </p:sp>
    </p:spTree>
    <p:extLst>
      <p:ext uri="{BB962C8B-B14F-4D97-AF65-F5344CB8AC3E}">
        <p14:creationId xmlns:p14="http://schemas.microsoft.com/office/powerpoint/2010/main" val="18056923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7" grpId="0"/>
      <p:bldP spid="29" grpId="0"/>
      <p:bldP spid="30" grpId="0"/>
      <p:bldP spid="31" grpId="0"/>
      <p:bldP spid="32" grpId="0"/>
      <p:bldP spid="33" grpId="0"/>
      <p:bldP spid="34"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Овал 35">
            <a:extLst>
              <a:ext uri="{FF2B5EF4-FFF2-40B4-BE49-F238E27FC236}">
                <a16:creationId xmlns:a16="http://schemas.microsoft.com/office/drawing/2014/main" id="{33CEB891-7F22-AF4A-A061-28CC596DF3F0}"/>
              </a:ext>
            </a:extLst>
          </p:cNvPr>
          <p:cNvSpPr/>
          <p:nvPr/>
        </p:nvSpPr>
        <p:spPr>
          <a:xfrm>
            <a:off x="8141459" y="4807076"/>
            <a:ext cx="762000" cy="762000"/>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a:extLst>
              <a:ext uri="{FF2B5EF4-FFF2-40B4-BE49-F238E27FC236}">
                <a16:creationId xmlns:a16="http://schemas.microsoft.com/office/drawing/2014/main" id="{0AC404A6-A3CC-9244-B3F2-F8D69D72EC86}"/>
              </a:ext>
            </a:extLst>
          </p:cNvPr>
          <p:cNvSpPr/>
          <p:nvPr/>
        </p:nvSpPr>
        <p:spPr>
          <a:xfrm>
            <a:off x="3293700" y="4807077"/>
            <a:ext cx="762000" cy="762000"/>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a:extLst>
              <a:ext uri="{FF2B5EF4-FFF2-40B4-BE49-F238E27FC236}">
                <a16:creationId xmlns:a16="http://schemas.microsoft.com/office/drawing/2014/main" id="{97159778-E0E2-CD44-A647-39226D27FB41}"/>
              </a:ext>
            </a:extLst>
          </p:cNvPr>
          <p:cNvSpPr/>
          <p:nvPr/>
        </p:nvSpPr>
        <p:spPr>
          <a:xfrm>
            <a:off x="3293661" y="3349902"/>
            <a:ext cx="762000" cy="762000"/>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a:extLst>
              <a:ext uri="{FF2B5EF4-FFF2-40B4-BE49-F238E27FC236}">
                <a16:creationId xmlns:a16="http://schemas.microsoft.com/office/drawing/2014/main" id="{69ECBD72-C840-C745-A02B-A695E587CA90}"/>
              </a:ext>
            </a:extLst>
          </p:cNvPr>
          <p:cNvSpPr/>
          <p:nvPr/>
        </p:nvSpPr>
        <p:spPr>
          <a:xfrm>
            <a:off x="3296406" y="1937308"/>
            <a:ext cx="762000" cy="762000"/>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Oval 60">
            <a:extLst>
              <a:ext uri="{FF2B5EF4-FFF2-40B4-BE49-F238E27FC236}">
                <a16:creationId xmlns:a16="http://schemas.microsoft.com/office/drawing/2014/main" id="{D8761468-BBE2-9148-8B84-41FA7CD68F75}"/>
              </a:ext>
            </a:extLst>
          </p:cNvPr>
          <p:cNvSpPr/>
          <p:nvPr/>
        </p:nvSpPr>
        <p:spPr>
          <a:xfrm>
            <a:off x="4909840" y="2438977"/>
            <a:ext cx="2377440" cy="2377440"/>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65">
            <a:extLst>
              <a:ext uri="{FF2B5EF4-FFF2-40B4-BE49-F238E27FC236}">
                <a16:creationId xmlns:a16="http://schemas.microsoft.com/office/drawing/2014/main" id="{D84B823C-5028-FE4A-B6BE-E2742F01367C}"/>
              </a:ext>
            </a:extLst>
          </p:cNvPr>
          <p:cNvSpPr>
            <a:spLocks noEditPoints="1"/>
          </p:cNvSpPr>
          <p:nvPr/>
        </p:nvSpPr>
        <p:spPr bwMode="auto">
          <a:xfrm>
            <a:off x="5373328" y="3146901"/>
            <a:ext cx="1465007" cy="899204"/>
          </a:xfrm>
          <a:custGeom>
            <a:avLst/>
            <a:gdLst>
              <a:gd name="T0" fmla="*/ 152 w 176"/>
              <a:gd name="T1" fmla="*/ 51 h 128"/>
              <a:gd name="T2" fmla="*/ 152 w 176"/>
              <a:gd name="T3" fmla="*/ 48 h 128"/>
              <a:gd name="T4" fmla="*/ 104 w 176"/>
              <a:gd name="T5" fmla="*/ 0 h 128"/>
              <a:gd name="T6" fmla="*/ 62 w 176"/>
              <a:gd name="T7" fmla="*/ 26 h 128"/>
              <a:gd name="T8" fmla="*/ 52 w 176"/>
              <a:gd name="T9" fmla="*/ 24 h 128"/>
              <a:gd name="T10" fmla="*/ 24 w 176"/>
              <a:gd name="T11" fmla="*/ 52 h 128"/>
              <a:gd name="T12" fmla="*/ 25 w 176"/>
              <a:gd name="T13" fmla="*/ 58 h 128"/>
              <a:gd name="T14" fmla="*/ 0 w 176"/>
              <a:gd name="T15" fmla="*/ 92 h 128"/>
              <a:gd name="T16" fmla="*/ 36 w 176"/>
              <a:gd name="T17" fmla="*/ 128 h 128"/>
              <a:gd name="T18" fmla="*/ 136 w 176"/>
              <a:gd name="T19" fmla="*/ 128 h 128"/>
              <a:gd name="T20" fmla="*/ 176 w 176"/>
              <a:gd name="T21" fmla="*/ 88 h 128"/>
              <a:gd name="T22" fmla="*/ 152 w 176"/>
              <a:gd name="T23" fmla="*/ 51 h 128"/>
              <a:gd name="T24" fmla="*/ 136 w 176"/>
              <a:gd name="T25" fmla="*/ 120 h 128"/>
              <a:gd name="T26" fmla="*/ 36 w 176"/>
              <a:gd name="T27" fmla="*/ 120 h 128"/>
              <a:gd name="T28" fmla="*/ 8 w 176"/>
              <a:gd name="T29" fmla="*/ 92 h 128"/>
              <a:gd name="T30" fmla="*/ 27 w 176"/>
              <a:gd name="T31" fmla="*/ 65 h 128"/>
              <a:gd name="T32" fmla="*/ 34 w 176"/>
              <a:gd name="T33" fmla="*/ 63 h 128"/>
              <a:gd name="T34" fmla="*/ 32 w 176"/>
              <a:gd name="T35" fmla="*/ 56 h 128"/>
              <a:gd name="T36" fmla="*/ 32 w 176"/>
              <a:gd name="T37" fmla="*/ 52 h 128"/>
              <a:gd name="T38" fmla="*/ 52 w 176"/>
              <a:gd name="T39" fmla="*/ 32 h 128"/>
              <a:gd name="T40" fmla="*/ 59 w 176"/>
              <a:gd name="T41" fmla="*/ 33 h 128"/>
              <a:gd name="T42" fmla="*/ 65 w 176"/>
              <a:gd name="T43" fmla="*/ 36 h 128"/>
              <a:gd name="T44" fmla="*/ 69 w 176"/>
              <a:gd name="T45" fmla="*/ 29 h 128"/>
              <a:gd name="T46" fmla="*/ 104 w 176"/>
              <a:gd name="T47" fmla="*/ 8 h 128"/>
              <a:gd name="T48" fmla="*/ 144 w 176"/>
              <a:gd name="T49" fmla="*/ 48 h 128"/>
              <a:gd name="T50" fmla="*/ 144 w 176"/>
              <a:gd name="T51" fmla="*/ 50 h 128"/>
              <a:gd name="T52" fmla="*/ 144 w 176"/>
              <a:gd name="T53" fmla="*/ 51 h 128"/>
              <a:gd name="T54" fmla="*/ 143 w 176"/>
              <a:gd name="T55" fmla="*/ 56 h 128"/>
              <a:gd name="T56" fmla="*/ 149 w 176"/>
              <a:gd name="T57" fmla="*/ 59 h 128"/>
              <a:gd name="T58" fmla="*/ 168 w 176"/>
              <a:gd name="T59" fmla="*/ 88 h 128"/>
              <a:gd name="T60" fmla="*/ 136 w 176"/>
              <a:gd name="T61"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 h="128">
                <a:moveTo>
                  <a:pt x="152" y="51"/>
                </a:moveTo>
                <a:cubicBezTo>
                  <a:pt x="152" y="50"/>
                  <a:pt x="152" y="49"/>
                  <a:pt x="152" y="48"/>
                </a:cubicBezTo>
                <a:cubicBezTo>
                  <a:pt x="152" y="21"/>
                  <a:pt x="131" y="0"/>
                  <a:pt x="104" y="0"/>
                </a:cubicBezTo>
                <a:cubicBezTo>
                  <a:pt x="86" y="0"/>
                  <a:pt x="70" y="10"/>
                  <a:pt x="62" y="26"/>
                </a:cubicBezTo>
                <a:cubicBezTo>
                  <a:pt x="59" y="25"/>
                  <a:pt x="55" y="24"/>
                  <a:pt x="52" y="24"/>
                </a:cubicBezTo>
                <a:cubicBezTo>
                  <a:pt x="37" y="24"/>
                  <a:pt x="24" y="37"/>
                  <a:pt x="24" y="52"/>
                </a:cubicBezTo>
                <a:cubicBezTo>
                  <a:pt x="24" y="54"/>
                  <a:pt x="24" y="56"/>
                  <a:pt x="25" y="58"/>
                </a:cubicBezTo>
                <a:cubicBezTo>
                  <a:pt x="10" y="63"/>
                  <a:pt x="0" y="76"/>
                  <a:pt x="0" y="92"/>
                </a:cubicBezTo>
                <a:cubicBezTo>
                  <a:pt x="0" y="112"/>
                  <a:pt x="16" y="128"/>
                  <a:pt x="36" y="128"/>
                </a:cubicBezTo>
                <a:cubicBezTo>
                  <a:pt x="136" y="128"/>
                  <a:pt x="136" y="128"/>
                  <a:pt x="136" y="128"/>
                </a:cubicBezTo>
                <a:cubicBezTo>
                  <a:pt x="158" y="128"/>
                  <a:pt x="176" y="110"/>
                  <a:pt x="176" y="88"/>
                </a:cubicBezTo>
                <a:cubicBezTo>
                  <a:pt x="176" y="72"/>
                  <a:pt x="166" y="57"/>
                  <a:pt x="152" y="51"/>
                </a:cubicBezTo>
                <a:close/>
                <a:moveTo>
                  <a:pt x="136" y="120"/>
                </a:moveTo>
                <a:cubicBezTo>
                  <a:pt x="36" y="120"/>
                  <a:pt x="36" y="120"/>
                  <a:pt x="36" y="120"/>
                </a:cubicBezTo>
                <a:cubicBezTo>
                  <a:pt x="21" y="120"/>
                  <a:pt x="8" y="107"/>
                  <a:pt x="8" y="92"/>
                </a:cubicBezTo>
                <a:cubicBezTo>
                  <a:pt x="8" y="80"/>
                  <a:pt x="16" y="69"/>
                  <a:pt x="27" y="65"/>
                </a:cubicBezTo>
                <a:cubicBezTo>
                  <a:pt x="34" y="63"/>
                  <a:pt x="34" y="63"/>
                  <a:pt x="34" y="63"/>
                </a:cubicBezTo>
                <a:cubicBezTo>
                  <a:pt x="32" y="56"/>
                  <a:pt x="32" y="56"/>
                  <a:pt x="32" y="56"/>
                </a:cubicBezTo>
                <a:cubicBezTo>
                  <a:pt x="32" y="55"/>
                  <a:pt x="32" y="53"/>
                  <a:pt x="32" y="52"/>
                </a:cubicBezTo>
                <a:cubicBezTo>
                  <a:pt x="32" y="41"/>
                  <a:pt x="41" y="32"/>
                  <a:pt x="52" y="32"/>
                </a:cubicBezTo>
                <a:cubicBezTo>
                  <a:pt x="54" y="32"/>
                  <a:pt x="57" y="32"/>
                  <a:pt x="59" y="33"/>
                </a:cubicBezTo>
                <a:cubicBezTo>
                  <a:pt x="65" y="36"/>
                  <a:pt x="65" y="36"/>
                  <a:pt x="65" y="36"/>
                </a:cubicBezTo>
                <a:cubicBezTo>
                  <a:pt x="69" y="29"/>
                  <a:pt x="69" y="29"/>
                  <a:pt x="69" y="29"/>
                </a:cubicBezTo>
                <a:cubicBezTo>
                  <a:pt x="76" y="16"/>
                  <a:pt x="89" y="8"/>
                  <a:pt x="104" y="8"/>
                </a:cubicBezTo>
                <a:cubicBezTo>
                  <a:pt x="126" y="8"/>
                  <a:pt x="144" y="26"/>
                  <a:pt x="144" y="48"/>
                </a:cubicBezTo>
                <a:cubicBezTo>
                  <a:pt x="144" y="49"/>
                  <a:pt x="144" y="49"/>
                  <a:pt x="144" y="50"/>
                </a:cubicBezTo>
                <a:cubicBezTo>
                  <a:pt x="144" y="51"/>
                  <a:pt x="144" y="51"/>
                  <a:pt x="144" y="51"/>
                </a:cubicBezTo>
                <a:cubicBezTo>
                  <a:pt x="143" y="56"/>
                  <a:pt x="143" y="56"/>
                  <a:pt x="143" y="56"/>
                </a:cubicBezTo>
                <a:cubicBezTo>
                  <a:pt x="149" y="59"/>
                  <a:pt x="149" y="59"/>
                  <a:pt x="149" y="59"/>
                </a:cubicBezTo>
                <a:cubicBezTo>
                  <a:pt x="160" y="64"/>
                  <a:pt x="168" y="75"/>
                  <a:pt x="168" y="88"/>
                </a:cubicBezTo>
                <a:cubicBezTo>
                  <a:pt x="168" y="106"/>
                  <a:pt x="154" y="120"/>
                  <a:pt x="136" y="120"/>
                </a:cubicBezTo>
                <a:close/>
              </a:path>
            </a:pathLst>
          </a:custGeom>
          <a:solidFill>
            <a:srgbClr val="2CA2CC"/>
          </a:solidFill>
          <a:ln>
            <a:noFill/>
          </a:ln>
          <a:effectLst>
            <a:outerShdw blurRad="355600" dist="2540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Poppins" panose="02000000000000000000" pitchFamily="2" charset="0"/>
              <a:cs typeface="Poppins" panose="02000000000000000000" pitchFamily="2" charset="0"/>
            </a:endParaRPr>
          </a:p>
        </p:txBody>
      </p:sp>
      <p:grpSp>
        <p:nvGrpSpPr>
          <p:cNvPr id="7" name="Group 66">
            <a:extLst>
              <a:ext uri="{FF2B5EF4-FFF2-40B4-BE49-F238E27FC236}">
                <a16:creationId xmlns:a16="http://schemas.microsoft.com/office/drawing/2014/main" id="{D7EE0374-1177-994E-B6C8-72B84E01642B}"/>
              </a:ext>
            </a:extLst>
          </p:cNvPr>
          <p:cNvGrpSpPr/>
          <p:nvPr/>
        </p:nvGrpSpPr>
        <p:grpSpPr>
          <a:xfrm flipH="1">
            <a:off x="4212440" y="2318308"/>
            <a:ext cx="1394751" cy="1141973"/>
            <a:chOff x="6628372" y="2253062"/>
            <a:chExt cx="1394751" cy="1141973"/>
          </a:xfrm>
        </p:grpSpPr>
        <p:cxnSp>
          <p:nvCxnSpPr>
            <p:cNvPr id="8" name="Straight Connector 67">
              <a:extLst>
                <a:ext uri="{FF2B5EF4-FFF2-40B4-BE49-F238E27FC236}">
                  <a16:creationId xmlns:a16="http://schemas.microsoft.com/office/drawing/2014/main" id="{0B730755-07E0-E24C-94F7-667DFA4DB518}"/>
                </a:ext>
              </a:extLst>
            </p:cNvPr>
            <p:cNvCxnSpPr/>
            <p:nvPr/>
          </p:nvCxnSpPr>
          <p:spPr>
            <a:xfrm flipV="1">
              <a:off x="6628372" y="2349909"/>
              <a:ext cx="755297" cy="104512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68">
              <a:extLst>
                <a:ext uri="{FF2B5EF4-FFF2-40B4-BE49-F238E27FC236}">
                  <a16:creationId xmlns:a16="http://schemas.microsoft.com/office/drawing/2014/main" id="{5E52C9E5-9237-5944-898F-08E6A9D1B337}"/>
                </a:ext>
              </a:extLst>
            </p:cNvPr>
            <p:cNvCxnSpPr/>
            <p:nvPr/>
          </p:nvCxnSpPr>
          <p:spPr>
            <a:xfrm flipV="1">
              <a:off x="7380895" y="2253062"/>
              <a:ext cx="199776" cy="9684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69">
              <a:extLst>
                <a:ext uri="{FF2B5EF4-FFF2-40B4-BE49-F238E27FC236}">
                  <a16:creationId xmlns:a16="http://schemas.microsoft.com/office/drawing/2014/main" id="{0B03318B-2BE4-DB40-A36C-F8653E4FE8E0}"/>
                </a:ext>
              </a:extLst>
            </p:cNvPr>
            <p:cNvCxnSpPr/>
            <p:nvPr/>
          </p:nvCxnSpPr>
          <p:spPr>
            <a:xfrm flipV="1">
              <a:off x="7580671" y="2253062"/>
              <a:ext cx="442452" cy="1"/>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11" name="Group 70">
            <a:extLst>
              <a:ext uri="{FF2B5EF4-FFF2-40B4-BE49-F238E27FC236}">
                <a16:creationId xmlns:a16="http://schemas.microsoft.com/office/drawing/2014/main" id="{B5173B5F-1992-1946-8AF7-006B184FB255}"/>
              </a:ext>
            </a:extLst>
          </p:cNvPr>
          <p:cNvGrpSpPr/>
          <p:nvPr/>
        </p:nvGrpSpPr>
        <p:grpSpPr>
          <a:xfrm flipH="1" flipV="1">
            <a:off x="4182968" y="4046105"/>
            <a:ext cx="1394751" cy="1141973"/>
            <a:chOff x="6628372" y="2253062"/>
            <a:chExt cx="1394751" cy="1141973"/>
          </a:xfrm>
        </p:grpSpPr>
        <p:cxnSp>
          <p:nvCxnSpPr>
            <p:cNvPr id="12" name="Straight Connector 71">
              <a:extLst>
                <a:ext uri="{FF2B5EF4-FFF2-40B4-BE49-F238E27FC236}">
                  <a16:creationId xmlns:a16="http://schemas.microsoft.com/office/drawing/2014/main" id="{3B628C97-A3B2-194D-B618-A2FE3C91CC1C}"/>
                </a:ext>
              </a:extLst>
            </p:cNvPr>
            <p:cNvCxnSpPr/>
            <p:nvPr/>
          </p:nvCxnSpPr>
          <p:spPr>
            <a:xfrm flipV="1">
              <a:off x="6628372" y="2349909"/>
              <a:ext cx="755297" cy="104512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72">
              <a:extLst>
                <a:ext uri="{FF2B5EF4-FFF2-40B4-BE49-F238E27FC236}">
                  <a16:creationId xmlns:a16="http://schemas.microsoft.com/office/drawing/2014/main" id="{26E31083-C11E-974F-AE14-59C8E1FFE74D}"/>
                </a:ext>
              </a:extLst>
            </p:cNvPr>
            <p:cNvCxnSpPr/>
            <p:nvPr/>
          </p:nvCxnSpPr>
          <p:spPr>
            <a:xfrm flipV="1">
              <a:off x="7380895" y="2253062"/>
              <a:ext cx="199776" cy="9684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73">
              <a:extLst>
                <a:ext uri="{FF2B5EF4-FFF2-40B4-BE49-F238E27FC236}">
                  <a16:creationId xmlns:a16="http://schemas.microsoft.com/office/drawing/2014/main" id="{7B512856-D74E-0E42-8550-1EBDE315FFBA}"/>
                </a:ext>
              </a:extLst>
            </p:cNvPr>
            <p:cNvCxnSpPr/>
            <p:nvPr/>
          </p:nvCxnSpPr>
          <p:spPr>
            <a:xfrm flipV="1">
              <a:off x="7580671" y="2253062"/>
              <a:ext cx="442452" cy="1"/>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15" name="Group 74">
            <a:extLst>
              <a:ext uri="{FF2B5EF4-FFF2-40B4-BE49-F238E27FC236}">
                <a16:creationId xmlns:a16="http://schemas.microsoft.com/office/drawing/2014/main" id="{7796FF36-6352-9B40-99F1-91A741466E9A}"/>
              </a:ext>
            </a:extLst>
          </p:cNvPr>
          <p:cNvGrpSpPr/>
          <p:nvPr/>
        </p:nvGrpSpPr>
        <p:grpSpPr>
          <a:xfrm flipV="1">
            <a:off x="6621964" y="4018127"/>
            <a:ext cx="1394751" cy="1141973"/>
            <a:chOff x="6628372" y="2253062"/>
            <a:chExt cx="1394751" cy="1141973"/>
          </a:xfrm>
        </p:grpSpPr>
        <p:cxnSp>
          <p:nvCxnSpPr>
            <p:cNvPr id="16" name="Straight Connector 75">
              <a:extLst>
                <a:ext uri="{FF2B5EF4-FFF2-40B4-BE49-F238E27FC236}">
                  <a16:creationId xmlns:a16="http://schemas.microsoft.com/office/drawing/2014/main" id="{E90EDC63-B5E7-9C47-B82B-0956634E2722}"/>
                </a:ext>
              </a:extLst>
            </p:cNvPr>
            <p:cNvCxnSpPr/>
            <p:nvPr/>
          </p:nvCxnSpPr>
          <p:spPr>
            <a:xfrm flipV="1">
              <a:off x="6628372" y="2349909"/>
              <a:ext cx="755297" cy="104512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76">
              <a:extLst>
                <a:ext uri="{FF2B5EF4-FFF2-40B4-BE49-F238E27FC236}">
                  <a16:creationId xmlns:a16="http://schemas.microsoft.com/office/drawing/2014/main" id="{CA6EF506-85D4-A34B-803C-79F7BEDBE182}"/>
                </a:ext>
              </a:extLst>
            </p:cNvPr>
            <p:cNvCxnSpPr/>
            <p:nvPr/>
          </p:nvCxnSpPr>
          <p:spPr>
            <a:xfrm flipV="1">
              <a:off x="7380895" y="2253062"/>
              <a:ext cx="199776" cy="9684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77">
              <a:extLst>
                <a:ext uri="{FF2B5EF4-FFF2-40B4-BE49-F238E27FC236}">
                  <a16:creationId xmlns:a16="http://schemas.microsoft.com/office/drawing/2014/main" id="{A1CC1398-440F-3F4D-8639-9011E34CC168}"/>
                </a:ext>
              </a:extLst>
            </p:cNvPr>
            <p:cNvCxnSpPr/>
            <p:nvPr/>
          </p:nvCxnSpPr>
          <p:spPr>
            <a:xfrm flipV="1">
              <a:off x="7580671" y="2253062"/>
              <a:ext cx="442452" cy="1"/>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19" name="Group 78">
            <a:extLst>
              <a:ext uri="{FF2B5EF4-FFF2-40B4-BE49-F238E27FC236}">
                <a16:creationId xmlns:a16="http://schemas.microsoft.com/office/drawing/2014/main" id="{98974BBC-8A53-7540-91D1-5187DDB3F7D6}"/>
              </a:ext>
            </a:extLst>
          </p:cNvPr>
          <p:cNvGrpSpPr/>
          <p:nvPr/>
        </p:nvGrpSpPr>
        <p:grpSpPr>
          <a:xfrm>
            <a:off x="6634895" y="2318308"/>
            <a:ext cx="1394751" cy="1141973"/>
            <a:chOff x="6628372" y="2253062"/>
            <a:chExt cx="1394751" cy="1141973"/>
          </a:xfrm>
        </p:grpSpPr>
        <p:cxnSp>
          <p:nvCxnSpPr>
            <p:cNvPr id="20" name="Straight Connector 79">
              <a:extLst>
                <a:ext uri="{FF2B5EF4-FFF2-40B4-BE49-F238E27FC236}">
                  <a16:creationId xmlns:a16="http://schemas.microsoft.com/office/drawing/2014/main" id="{D91E63EF-2674-FF49-B739-09DE2F884272}"/>
                </a:ext>
              </a:extLst>
            </p:cNvPr>
            <p:cNvCxnSpPr/>
            <p:nvPr/>
          </p:nvCxnSpPr>
          <p:spPr>
            <a:xfrm flipV="1">
              <a:off x="6628372" y="2349909"/>
              <a:ext cx="755297" cy="104512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80">
              <a:extLst>
                <a:ext uri="{FF2B5EF4-FFF2-40B4-BE49-F238E27FC236}">
                  <a16:creationId xmlns:a16="http://schemas.microsoft.com/office/drawing/2014/main" id="{E144C3F7-AE84-4248-ABD3-F2180AF1A438}"/>
                </a:ext>
              </a:extLst>
            </p:cNvPr>
            <p:cNvCxnSpPr/>
            <p:nvPr/>
          </p:nvCxnSpPr>
          <p:spPr>
            <a:xfrm flipV="1">
              <a:off x="7380895" y="2253062"/>
              <a:ext cx="199776" cy="9684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81">
              <a:extLst>
                <a:ext uri="{FF2B5EF4-FFF2-40B4-BE49-F238E27FC236}">
                  <a16:creationId xmlns:a16="http://schemas.microsoft.com/office/drawing/2014/main" id="{9E0FF87A-366C-7342-9A8D-EED9D907E3D6}"/>
                </a:ext>
              </a:extLst>
            </p:cNvPr>
            <p:cNvCxnSpPr/>
            <p:nvPr/>
          </p:nvCxnSpPr>
          <p:spPr>
            <a:xfrm flipV="1">
              <a:off x="7580671" y="2253062"/>
              <a:ext cx="442452" cy="1"/>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cxnSp>
        <p:nvCxnSpPr>
          <p:cNvPr id="23" name="Straight Connector 90">
            <a:extLst>
              <a:ext uri="{FF2B5EF4-FFF2-40B4-BE49-F238E27FC236}">
                <a16:creationId xmlns:a16="http://schemas.microsoft.com/office/drawing/2014/main" id="{EC5B1F80-4805-8B41-A4C6-BA90FA1F4745}"/>
              </a:ext>
            </a:extLst>
          </p:cNvPr>
          <p:cNvCxnSpPr/>
          <p:nvPr/>
        </p:nvCxnSpPr>
        <p:spPr>
          <a:xfrm flipV="1">
            <a:off x="4119283" y="3730902"/>
            <a:ext cx="1254045" cy="8301"/>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4" name="Straight Connector 91">
            <a:extLst>
              <a:ext uri="{FF2B5EF4-FFF2-40B4-BE49-F238E27FC236}">
                <a16:creationId xmlns:a16="http://schemas.microsoft.com/office/drawing/2014/main" id="{70F8692A-65A1-514F-A5E2-1E05F33B0BC6}"/>
              </a:ext>
            </a:extLst>
          </p:cNvPr>
          <p:cNvCxnSpPr/>
          <p:nvPr/>
        </p:nvCxnSpPr>
        <p:spPr>
          <a:xfrm flipV="1">
            <a:off x="6838335" y="3722601"/>
            <a:ext cx="1254045" cy="8301"/>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29" name="Прямоугольник 28">
            <a:extLst>
              <a:ext uri="{FF2B5EF4-FFF2-40B4-BE49-F238E27FC236}">
                <a16:creationId xmlns:a16="http://schemas.microsoft.com/office/drawing/2014/main" id="{F9A4A8EA-5440-7044-BB6B-B5C41C8629E1}"/>
              </a:ext>
            </a:extLst>
          </p:cNvPr>
          <p:cNvSpPr/>
          <p:nvPr/>
        </p:nvSpPr>
        <p:spPr>
          <a:xfrm>
            <a:off x="3402791" y="4895689"/>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30" name="Прямоугольник 29">
            <a:extLst>
              <a:ext uri="{FF2B5EF4-FFF2-40B4-BE49-F238E27FC236}">
                <a16:creationId xmlns:a16="http://schemas.microsoft.com/office/drawing/2014/main" id="{A3E99333-88DB-0D4C-9BD9-84E3C9810B27}"/>
              </a:ext>
            </a:extLst>
          </p:cNvPr>
          <p:cNvSpPr/>
          <p:nvPr/>
        </p:nvSpPr>
        <p:spPr>
          <a:xfrm>
            <a:off x="8250589" y="4895689"/>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31" name="Прямоугольник 30">
            <a:extLst>
              <a:ext uri="{FF2B5EF4-FFF2-40B4-BE49-F238E27FC236}">
                <a16:creationId xmlns:a16="http://schemas.microsoft.com/office/drawing/2014/main" id="{33F4B480-0DB5-3B44-AE72-023356DFF417}"/>
              </a:ext>
            </a:extLst>
          </p:cNvPr>
          <p:cNvSpPr/>
          <p:nvPr/>
        </p:nvSpPr>
        <p:spPr>
          <a:xfrm>
            <a:off x="3442078" y="2031714"/>
            <a:ext cx="466795"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32" name="Прямоугольник 31">
            <a:extLst>
              <a:ext uri="{FF2B5EF4-FFF2-40B4-BE49-F238E27FC236}">
                <a16:creationId xmlns:a16="http://schemas.microsoft.com/office/drawing/2014/main" id="{8960CCDC-C55B-284E-933B-363BFC36F1F2}"/>
              </a:ext>
            </a:extLst>
          </p:cNvPr>
          <p:cNvSpPr/>
          <p:nvPr/>
        </p:nvSpPr>
        <p:spPr>
          <a:xfrm>
            <a:off x="3402791" y="3461330"/>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37" name="Овал 36">
            <a:extLst>
              <a:ext uri="{FF2B5EF4-FFF2-40B4-BE49-F238E27FC236}">
                <a16:creationId xmlns:a16="http://schemas.microsoft.com/office/drawing/2014/main" id="{AD2E9E8C-0A70-B440-B498-DC1A83652FAD}"/>
              </a:ext>
            </a:extLst>
          </p:cNvPr>
          <p:cNvSpPr/>
          <p:nvPr/>
        </p:nvSpPr>
        <p:spPr>
          <a:xfrm>
            <a:off x="8141459" y="3349480"/>
            <a:ext cx="762000" cy="762000"/>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a:extLst>
              <a:ext uri="{FF2B5EF4-FFF2-40B4-BE49-F238E27FC236}">
                <a16:creationId xmlns:a16="http://schemas.microsoft.com/office/drawing/2014/main" id="{8EF6E080-064F-4546-9C1D-75A845DC0C60}"/>
              </a:ext>
            </a:extLst>
          </p:cNvPr>
          <p:cNvSpPr/>
          <p:nvPr/>
        </p:nvSpPr>
        <p:spPr>
          <a:xfrm>
            <a:off x="8139941" y="1937308"/>
            <a:ext cx="762000" cy="762000"/>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рямоугольник 40">
            <a:extLst>
              <a:ext uri="{FF2B5EF4-FFF2-40B4-BE49-F238E27FC236}">
                <a16:creationId xmlns:a16="http://schemas.microsoft.com/office/drawing/2014/main" id="{1B395661-939B-0240-93AC-A4232E77B01B}"/>
              </a:ext>
            </a:extLst>
          </p:cNvPr>
          <p:cNvSpPr/>
          <p:nvPr/>
        </p:nvSpPr>
        <p:spPr>
          <a:xfrm>
            <a:off x="8274719" y="2025920"/>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42" name="Прямоугольник 41">
            <a:extLst>
              <a:ext uri="{FF2B5EF4-FFF2-40B4-BE49-F238E27FC236}">
                <a16:creationId xmlns:a16="http://schemas.microsoft.com/office/drawing/2014/main" id="{3F4C359D-9372-6D47-A8AA-EC41D61FB94B}"/>
              </a:ext>
            </a:extLst>
          </p:cNvPr>
          <p:cNvSpPr/>
          <p:nvPr/>
        </p:nvSpPr>
        <p:spPr>
          <a:xfrm>
            <a:off x="8272046" y="3430213"/>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43" name="TextBox 42">
            <a:extLst>
              <a:ext uri="{FF2B5EF4-FFF2-40B4-BE49-F238E27FC236}">
                <a16:creationId xmlns:a16="http://schemas.microsoft.com/office/drawing/2014/main" id="{266E79C2-D964-884B-92E2-C99C4C594B9A}"/>
              </a:ext>
            </a:extLst>
          </p:cNvPr>
          <p:cNvSpPr txBox="1"/>
          <p:nvPr/>
        </p:nvSpPr>
        <p:spPr>
          <a:xfrm>
            <a:off x="538598" y="2313981"/>
            <a:ext cx="2454535" cy="579005"/>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44" name="TextBox 43">
            <a:extLst>
              <a:ext uri="{FF2B5EF4-FFF2-40B4-BE49-F238E27FC236}">
                <a16:creationId xmlns:a16="http://schemas.microsoft.com/office/drawing/2014/main" id="{854BF80D-21BE-F64F-9981-45A2AEF86448}"/>
              </a:ext>
            </a:extLst>
          </p:cNvPr>
          <p:cNvSpPr txBox="1"/>
          <p:nvPr/>
        </p:nvSpPr>
        <p:spPr>
          <a:xfrm>
            <a:off x="846278" y="1931392"/>
            <a:ext cx="2146855" cy="346249"/>
          </a:xfrm>
          <a:prstGeom prst="rect">
            <a:avLst/>
          </a:prstGeom>
          <a:noFill/>
        </p:spPr>
        <p:txBody>
          <a:bodyPr wrap="square" rtlCol="0">
            <a:spAutoFit/>
          </a:bodyPr>
          <a:lstStyle/>
          <a:p>
            <a:pPr algn="r">
              <a:lnSpc>
                <a:spcPct val="150000"/>
              </a:lnSpc>
            </a:pPr>
            <a:r>
              <a:rPr lang="en-US" sz="1200" b="1" dirty="0">
                <a:latin typeface="Poppins SemiBold" panose="02000000000000000000" pitchFamily="2" charset="0"/>
                <a:cs typeface="Poppins SemiBold" panose="02000000000000000000" pitchFamily="2" charset="0"/>
              </a:rPr>
              <a:t>Business solution</a:t>
            </a:r>
            <a:endParaRPr lang="ru-RU" sz="1200" dirty="0">
              <a:cs typeface="Poppins" panose="02000000000000000000" pitchFamily="2" charset="0"/>
            </a:endParaRPr>
          </a:p>
        </p:txBody>
      </p:sp>
      <p:sp>
        <p:nvSpPr>
          <p:cNvPr id="45" name="TextBox 44">
            <a:extLst>
              <a:ext uri="{FF2B5EF4-FFF2-40B4-BE49-F238E27FC236}">
                <a16:creationId xmlns:a16="http://schemas.microsoft.com/office/drawing/2014/main" id="{FECE5BCD-4B44-2D47-811B-DE87FDB4C0AB}"/>
              </a:ext>
            </a:extLst>
          </p:cNvPr>
          <p:cNvSpPr txBox="1"/>
          <p:nvPr/>
        </p:nvSpPr>
        <p:spPr>
          <a:xfrm>
            <a:off x="538598" y="3737109"/>
            <a:ext cx="2454535" cy="579005"/>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46" name="TextBox 45">
            <a:extLst>
              <a:ext uri="{FF2B5EF4-FFF2-40B4-BE49-F238E27FC236}">
                <a16:creationId xmlns:a16="http://schemas.microsoft.com/office/drawing/2014/main" id="{77860442-70C9-7E41-9DAC-A9FA233D7510}"/>
              </a:ext>
            </a:extLst>
          </p:cNvPr>
          <p:cNvSpPr txBox="1"/>
          <p:nvPr/>
        </p:nvSpPr>
        <p:spPr>
          <a:xfrm>
            <a:off x="846278" y="3354520"/>
            <a:ext cx="2146855" cy="346249"/>
          </a:xfrm>
          <a:prstGeom prst="rect">
            <a:avLst/>
          </a:prstGeom>
          <a:noFill/>
        </p:spPr>
        <p:txBody>
          <a:bodyPr wrap="square" rtlCol="0">
            <a:spAutoFit/>
          </a:bodyPr>
          <a:lstStyle/>
          <a:p>
            <a:pPr algn="r">
              <a:lnSpc>
                <a:spcPct val="150000"/>
              </a:lnSpc>
            </a:pPr>
            <a:r>
              <a:rPr lang="en-US" sz="1200" b="1" dirty="0">
                <a:latin typeface="Poppins SemiBold" panose="02000000000000000000" pitchFamily="2" charset="0"/>
                <a:cs typeface="Poppins SemiBold" panose="02000000000000000000" pitchFamily="2" charset="0"/>
              </a:rPr>
              <a:t>Collaboration</a:t>
            </a:r>
            <a:endParaRPr lang="ru-RU" sz="1200" dirty="0">
              <a:cs typeface="Poppins" panose="02000000000000000000" pitchFamily="2" charset="0"/>
            </a:endParaRPr>
          </a:p>
        </p:txBody>
      </p:sp>
      <p:sp>
        <p:nvSpPr>
          <p:cNvPr id="47" name="TextBox 46">
            <a:extLst>
              <a:ext uri="{FF2B5EF4-FFF2-40B4-BE49-F238E27FC236}">
                <a16:creationId xmlns:a16="http://schemas.microsoft.com/office/drawing/2014/main" id="{34A9EFF4-C374-EE4A-A0A2-2839886BC5B9}"/>
              </a:ext>
            </a:extLst>
          </p:cNvPr>
          <p:cNvSpPr txBox="1"/>
          <p:nvPr/>
        </p:nvSpPr>
        <p:spPr>
          <a:xfrm>
            <a:off x="540613" y="5199006"/>
            <a:ext cx="2454535" cy="579005"/>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48" name="TextBox 47">
            <a:extLst>
              <a:ext uri="{FF2B5EF4-FFF2-40B4-BE49-F238E27FC236}">
                <a16:creationId xmlns:a16="http://schemas.microsoft.com/office/drawing/2014/main" id="{BA48D5A7-FC1A-024E-AECA-C1EF69E189E2}"/>
              </a:ext>
            </a:extLst>
          </p:cNvPr>
          <p:cNvSpPr txBox="1"/>
          <p:nvPr/>
        </p:nvSpPr>
        <p:spPr>
          <a:xfrm>
            <a:off x="848293" y="4816417"/>
            <a:ext cx="2146855" cy="346249"/>
          </a:xfrm>
          <a:prstGeom prst="rect">
            <a:avLst/>
          </a:prstGeom>
          <a:noFill/>
        </p:spPr>
        <p:txBody>
          <a:bodyPr wrap="square" rtlCol="0">
            <a:spAutoFit/>
          </a:bodyPr>
          <a:lstStyle/>
          <a:p>
            <a:pPr algn="r">
              <a:lnSpc>
                <a:spcPct val="150000"/>
              </a:lnSpc>
            </a:pPr>
            <a:r>
              <a:rPr lang="en-US" sz="1200" b="1" dirty="0">
                <a:latin typeface="Poppins SemiBold" panose="02000000000000000000" pitchFamily="2" charset="0"/>
                <a:cs typeface="Poppins SemiBold" panose="02000000000000000000" pitchFamily="2" charset="0"/>
              </a:rPr>
              <a:t>Documentation</a:t>
            </a:r>
            <a:endParaRPr lang="ru-RU" sz="1200" dirty="0">
              <a:cs typeface="Poppins" panose="02000000000000000000" pitchFamily="2" charset="0"/>
            </a:endParaRPr>
          </a:p>
        </p:txBody>
      </p:sp>
      <p:sp>
        <p:nvSpPr>
          <p:cNvPr id="49" name="TextBox 48">
            <a:extLst>
              <a:ext uri="{FF2B5EF4-FFF2-40B4-BE49-F238E27FC236}">
                <a16:creationId xmlns:a16="http://schemas.microsoft.com/office/drawing/2014/main" id="{471C456E-A16E-3A40-BDBD-7B6CE18BF736}"/>
              </a:ext>
            </a:extLst>
          </p:cNvPr>
          <p:cNvSpPr txBox="1"/>
          <p:nvPr/>
        </p:nvSpPr>
        <p:spPr>
          <a:xfrm>
            <a:off x="9214194" y="2313981"/>
            <a:ext cx="2454535"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50" name="TextBox 49">
            <a:extLst>
              <a:ext uri="{FF2B5EF4-FFF2-40B4-BE49-F238E27FC236}">
                <a16:creationId xmlns:a16="http://schemas.microsoft.com/office/drawing/2014/main" id="{3119FEFD-3CB2-9843-B39E-F1C9E606124A}"/>
              </a:ext>
            </a:extLst>
          </p:cNvPr>
          <p:cNvSpPr txBox="1"/>
          <p:nvPr/>
        </p:nvSpPr>
        <p:spPr>
          <a:xfrm>
            <a:off x="9214194" y="1931392"/>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Time management</a:t>
            </a:r>
            <a:endParaRPr lang="ru-RU" sz="1200" dirty="0">
              <a:cs typeface="Poppins" panose="02000000000000000000" pitchFamily="2" charset="0"/>
            </a:endParaRPr>
          </a:p>
        </p:txBody>
      </p:sp>
      <p:sp>
        <p:nvSpPr>
          <p:cNvPr id="51" name="TextBox 50">
            <a:extLst>
              <a:ext uri="{FF2B5EF4-FFF2-40B4-BE49-F238E27FC236}">
                <a16:creationId xmlns:a16="http://schemas.microsoft.com/office/drawing/2014/main" id="{80B86DAE-314B-F948-AC47-CC8BC85F1990}"/>
              </a:ext>
            </a:extLst>
          </p:cNvPr>
          <p:cNvSpPr txBox="1"/>
          <p:nvPr/>
        </p:nvSpPr>
        <p:spPr>
          <a:xfrm>
            <a:off x="9214194" y="3739203"/>
            <a:ext cx="2454535"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52" name="TextBox 51">
            <a:extLst>
              <a:ext uri="{FF2B5EF4-FFF2-40B4-BE49-F238E27FC236}">
                <a16:creationId xmlns:a16="http://schemas.microsoft.com/office/drawing/2014/main" id="{DB1BD111-8AC4-CC4B-8DB9-B55A9507BD65}"/>
              </a:ext>
            </a:extLst>
          </p:cNvPr>
          <p:cNvSpPr txBox="1"/>
          <p:nvPr/>
        </p:nvSpPr>
        <p:spPr>
          <a:xfrm>
            <a:off x="9214194" y="3356614"/>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Developments</a:t>
            </a:r>
            <a:endParaRPr lang="ru-RU" sz="1200" dirty="0">
              <a:cs typeface="Poppins" panose="02000000000000000000" pitchFamily="2" charset="0"/>
            </a:endParaRPr>
          </a:p>
        </p:txBody>
      </p:sp>
      <p:sp>
        <p:nvSpPr>
          <p:cNvPr id="53" name="TextBox 52">
            <a:extLst>
              <a:ext uri="{FF2B5EF4-FFF2-40B4-BE49-F238E27FC236}">
                <a16:creationId xmlns:a16="http://schemas.microsoft.com/office/drawing/2014/main" id="{F9E7C8BE-8FDD-9643-857F-AEFE85DE09A6}"/>
              </a:ext>
            </a:extLst>
          </p:cNvPr>
          <p:cNvSpPr txBox="1"/>
          <p:nvPr/>
        </p:nvSpPr>
        <p:spPr>
          <a:xfrm>
            <a:off x="9214194" y="5199006"/>
            <a:ext cx="2454535"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54" name="TextBox 53">
            <a:extLst>
              <a:ext uri="{FF2B5EF4-FFF2-40B4-BE49-F238E27FC236}">
                <a16:creationId xmlns:a16="http://schemas.microsoft.com/office/drawing/2014/main" id="{90509FCE-A9C9-C744-A7BE-06B0832B783A}"/>
              </a:ext>
            </a:extLst>
          </p:cNvPr>
          <p:cNvSpPr txBox="1"/>
          <p:nvPr/>
        </p:nvSpPr>
        <p:spPr>
          <a:xfrm>
            <a:off x="9214194" y="4816417"/>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Descriptions</a:t>
            </a:r>
            <a:endParaRPr lang="ru-RU" sz="1200" dirty="0">
              <a:cs typeface="Poppins" panose="02000000000000000000" pitchFamily="2" charset="0"/>
            </a:endParaRPr>
          </a:p>
        </p:txBody>
      </p:sp>
      <p:sp>
        <p:nvSpPr>
          <p:cNvPr id="58" name="TextBox 57">
            <a:extLst>
              <a:ext uri="{FF2B5EF4-FFF2-40B4-BE49-F238E27FC236}">
                <a16:creationId xmlns:a16="http://schemas.microsoft.com/office/drawing/2014/main" id="{395FEE57-DCA9-B648-8C16-7F6B8FDF72BE}"/>
              </a:ext>
            </a:extLst>
          </p:cNvPr>
          <p:cNvSpPr txBox="1"/>
          <p:nvPr/>
        </p:nvSpPr>
        <p:spPr>
          <a:xfrm>
            <a:off x="4352843" y="756307"/>
            <a:ext cx="3487976"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CHART</a:t>
            </a:r>
            <a:endParaRPr lang="ru-RU" sz="6600" dirty="0">
              <a:cs typeface="Poppins Medium" panose="02000000000000000000" pitchFamily="2" charset="0"/>
            </a:endParaRPr>
          </a:p>
        </p:txBody>
      </p:sp>
      <p:sp>
        <p:nvSpPr>
          <p:cNvPr id="59" name="TextBox 58">
            <a:extLst>
              <a:ext uri="{FF2B5EF4-FFF2-40B4-BE49-F238E27FC236}">
                <a16:creationId xmlns:a16="http://schemas.microsoft.com/office/drawing/2014/main" id="{A7317003-AC65-444F-8E54-BEB32142FFF2}"/>
              </a:ext>
            </a:extLst>
          </p:cNvPr>
          <p:cNvSpPr txBox="1"/>
          <p:nvPr/>
        </p:nvSpPr>
        <p:spPr>
          <a:xfrm>
            <a:off x="4237959" y="294642"/>
            <a:ext cx="3716081" cy="461665"/>
          </a:xfrm>
          <a:prstGeom prst="rect">
            <a:avLst/>
          </a:prstGeom>
          <a:noFill/>
        </p:spPr>
        <p:txBody>
          <a:bodyPr wrap="square" rtlCol="0">
            <a:spAutoFit/>
          </a:bodyPr>
          <a:lstStyle/>
          <a:p>
            <a:pPr algn="ctr"/>
            <a:r>
              <a:rPr lang="en-US" sz="2400" dirty="0">
                <a:solidFill>
                  <a:srgbClr val="2CA2CC"/>
                </a:solidFill>
                <a:latin typeface="Poppins Light" panose="02000000000000000000" pitchFamily="2" charset="0"/>
                <a:cs typeface="Poppins Light" panose="02000000000000000000" pitchFamily="2" charset="0"/>
              </a:rPr>
              <a:t>infographic company</a:t>
            </a:r>
            <a:endParaRPr lang="ru-RU" sz="2400" dirty="0">
              <a:solidFill>
                <a:srgbClr val="2CA2CC"/>
              </a:solidFill>
              <a:cs typeface="Poppins Light" panose="02000000000000000000" pitchFamily="2" charset="0"/>
            </a:endParaRPr>
          </a:p>
        </p:txBody>
      </p:sp>
    </p:spTree>
    <p:extLst>
      <p:ext uri="{BB962C8B-B14F-4D97-AF65-F5344CB8AC3E}">
        <p14:creationId xmlns:p14="http://schemas.microsoft.com/office/powerpoint/2010/main" val="2603926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ppt_x"/>
                                          </p:val>
                                        </p:tav>
                                        <p:tav tm="100000">
                                          <p:val>
                                            <p:strVal val="#ppt_x"/>
                                          </p:val>
                                        </p:tav>
                                      </p:tavLst>
                                    </p:anim>
                                    <p:anim calcmode="lin" valueType="num">
                                      <p:cBhvr additive="base">
                                        <p:cTn id="1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500" fill="hold"/>
                                        <p:tgtEl>
                                          <p:spTgt spid="39"/>
                                        </p:tgtEl>
                                        <p:attrNameLst>
                                          <p:attrName>ppt_x</p:attrName>
                                        </p:attrNameLst>
                                      </p:cBhvr>
                                      <p:tavLst>
                                        <p:tav tm="0">
                                          <p:val>
                                            <p:strVal val="#ppt_x"/>
                                          </p:val>
                                        </p:tav>
                                        <p:tav tm="100000">
                                          <p:val>
                                            <p:strVal val="#ppt_x"/>
                                          </p:val>
                                        </p:tav>
                                      </p:tavLst>
                                    </p:anim>
                                    <p:anim calcmode="lin" valueType="num">
                                      <p:cBhvr additive="base">
                                        <p:cTn id="35" dur="500" fill="hold"/>
                                        <p:tgtEl>
                                          <p:spTgt spid="3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500" fill="hold"/>
                                        <p:tgtEl>
                                          <p:spTgt spid="41"/>
                                        </p:tgtEl>
                                        <p:attrNameLst>
                                          <p:attrName>ppt_x</p:attrName>
                                        </p:attrNameLst>
                                      </p:cBhvr>
                                      <p:tavLst>
                                        <p:tav tm="0">
                                          <p:val>
                                            <p:strVal val="#ppt_x"/>
                                          </p:val>
                                        </p:tav>
                                        <p:tav tm="100000">
                                          <p:val>
                                            <p:strVal val="#ppt_x"/>
                                          </p:val>
                                        </p:tav>
                                      </p:tavLst>
                                    </p:anim>
                                    <p:anim calcmode="lin" valueType="num">
                                      <p:cBhvr additive="base">
                                        <p:cTn id="3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additive="base">
                                        <p:cTn id="44" dur="500" fill="hold"/>
                                        <p:tgtEl>
                                          <p:spTgt spid="50"/>
                                        </p:tgtEl>
                                        <p:attrNameLst>
                                          <p:attrName>ppt_x</p:attrName>
                                        </p:attrNameLst>
                                      </p:cBhvr>
                                      <p:tavLst>
                                        <p:tav tm="0">
                                          <p:val>
                                            <p:strVal val="#ppt_x"/>
                                          </p:val>
                                        </p:tav>
                                        <p:tav tm="100000">
                                          <p:val>
                                            <p:strVal val="#ppt_x"/>
                                          </p:val>
                                        </p:tav>
                                      </p:tavLst>
                                    </p:anim>
                                    <p:anim calcmode="lin" valueType="num">
                                      <p:cBhvr additive="base">
                                        <p:cTn id="45" dur="500" fill="hold"/>
                                        <p:tgtEl>
                                          <p:spTgt spid="50"/>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additive="base">
                                        <p:cTn id="48" dur="500" fill="hold"/>
                                        <p:tgtEl>
                                          <p:spTgt spid="49"/>
                                        </p:tgtEl>
                                        <p:attrNameLst>
                                          <p:attrName>ppt_x</p:attrName>
                                        </p:attrNameLst>
                                      </p:cBhvr>
                                      <p:tavLst>
                                        <p:tav tm="0">
                                          <p:val>
                                            <p:strVal val="#ppt_x"/>
                                          </p:val>
                                        </p:tav>
                                        <p:tav tm="100000">
                                          <p:val>
                                            <p:strVal val="#ppt_x"/>
                                          </p:val>
                                        </p:tav>
                                      </p:tavLst>
                                    </p:anim>
                                    <p:anim calcmode="lin" valueType="num">
                                      <p:cBhvr additive="base">
                                        <p:cTn id="49"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additive="base">
                                        <p:cTn id="73" dur="500" fill="hold"/>
                                        <p:tgtEl>
                                          <p:spTgt spid="51"/>
                                        </p:tgtEl>
                                        <p:attrNameLst>
                                          <p:attrName>ppt_x</p:attrName>
                                        </p:attrNameLst>
                                      </p:cBhvr>
                                      <p:tavLst>
                                        <p:tav tm="0">
                                          <p:val>
                                            <p:strVal val="#ppt_x"/>
                                          </p:val>
                                        </p:tav>
                                        <p:tav tm="100000">
                                          <p:val>
                                            <p:strVal val="#ppt_x"/>
                                          </p:val>
                                        </p:tav>
                                      </p:tavLst>
                                    </p:anim>
                                    <p:anim calcmode="lin" valueType="num">
                                      <p:cBhvr additive="base">
                                        <p:cTn id="7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up)">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additive="base">
                                        <p:cTn id="84" dur="500" fill="hold"/>
                                        <p:tgtEl>
                                          <p:spTgt spid="30"/>
                                        </p:tgtEl>
                                        <p:attrNameLst>
                                          <p:attrName>ppt_x</p:attrName>
                                        </p:attrNameLst>
                                      </p:cBhvr>
                                      <p:tavLst>
                                        <p:tav tm="0">
                                          <p:val>
                                            <p:strVal val="#ppt_x"/>
                                          </p:val>
                                        </p:tav>
                                        <p:tav tm="100000">
                                          <p:val>
                                            <p:strVal val="#ppt_x"/>
                                          </p:val>
                                        </p:tav>
                                      </p:tavLst>
                                    </p:anim>
                                    <p:anim calcmode="lin" valueType="num">
                                      <p:cBhvr additive="base">
                                        <p:cTn id="85" dur="500" fill="hold"/>
                                        <p:tgtEl>
                                          <p:spTgt spid="30"/>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 calcmode="lin" valueType="num">
                                      <p:cBhvr additive="base">
                                        <p:cTn id="88" dur="500" fill="hold"/>
                                        <p:tgtEl>
                                          <p:spTgt spid="36"/>
                                        </p:tgtEl>
                                        <p:attrNameLst>
                                          <p:attrName>ppt_x</p:attrName>
                                        </p:attrNameLst>
                                      </p:cBhvr>
                                      <p:tavLst>
                                        <p:tav tm="0">
                                          <p:val>
                                            <p:strVal val="#ppt_x"/>
                                          </p:val>
                                        </p:tav>
                                        <p:tav tm="100000">
                                          <p:val>
                                            <p:strVal val="#ppt_x"/>
                                          </p:val>
                                        </p:tav>
                                      </p:tavLst>
                                    </p:anim>
                                    <p:anim calcmode="lin" valueType="num">
                                      <p:cBhvr additive="base">
                                        <p:cTn id="8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54"/>
                                        </p:tgtEl>
                                        <p:attrNameLst>
                                          <p:attrName>style.visibility</p:attrName>
                                        </p:attrNameLst>
                                      </p:cBhvr>
                                      <p:to>
                                        <p:strVal val="visible"/>
                                      </p:to>
                                    </p:set>
                                    <p:anim calcmode="lin" valueType="num">
                                      <p:cBhvr additive="base">
                                        <p:cTn id="94" dur="500" fill="hold"/>
                                        <p:tgtEl>
                                          <p:spTgt spid="54"/>
                                        </p:tgtEl>
                                        <p:attrNameLst>
                                          <p:attrName>ppt_x</p:attrName>
                                        </p:attrNameLst>
                                      </p:cBhvr>
                                      <p:tavLst>
                                        <p:tav tm="0">
                                          <p:val>
                                            <p:strVal val="#ppt_x"/>
                                          </p:val>
                                        </p:tav>
                                        <p:tav tm="100000">
                                          <p:val>
                                            <p:strVal val="#ppt_x"/>
                                          </p:val>
                                        </p:tav>
                                      </p:tavLst>
                                    </p:anim>
                                    <p:anim calcmode="lin" valueType="num">
                                      <p:cBhvr additive="base">
                                        <p:cTn id="95" dur="500" fill="hold"/>
                                        <p:tgtEl>
                                          <p:spTgt spid="54"/>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 calcmode="lin" valueType="num">
                                      <p:cBhvr additive="base">
                                        <p:cTn id="98" dur="500" fill="hold"/>
                                        <p:tgtEl>
                                          <p:spTgt spid="53"/>
                                        </p:tgtEl>
                                        <p:attrNameLst>
                                          <p:attrName>ppt_x</p:attrName>
                                        </p:attrNameLst>
                                      </p:cBhvr>
                                      <p:tavLst>
                                        <p:tav tm="0">
                                          <p:val>
                                            <p:strVal val="#ppt_x"/>
                                          </p:val>
                                        </p:tav>
                                        <p:tav tm="100000">
                                          <p:val>
                                            <p:strVal val="#ppt_x"/>
                                          </p:val>
                                        </p:tav>
                                      </p:tavLst>
                                    </p:anim>
                                    <p:anim calcmode="lin" valueType="num">
                                      <p:cBhvr additive="base">
                                        <p:cTn id="9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2" fill="hold" nodeType="click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wipe(right)">
                                      <p:cBhvr>
                                        <p:cTn id="104" dur="500"/>
                                        <p:tgtEl>
                                          <p:spTgt spid="7"/>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additive="base">
                                        <p:cTn id="109" dur="500" fill="hold"/>
                                        <p:tgtEl>
                                          <p:spTgt spid="33"/>
                                        </p:tgtEl>
                                        <p:attrNameLst>
                                          <p:attrName>ppt_x</p:attrName>
                                        </p:attrNameLst>
                                      </p:cBhvr>
                                      <p:tavLst>
                                        <p:tav tm="0">
                                          <p:val>
                                            <p:strVal val="#ppt_x"/>
                                          </p:val>
                                        </p:tav>
                                        <p:tav tm="100000">
                                          <p:val>
                                            <p:strVal val="#ppt_x"/>
                                          </p:val>
                                        </p:tav>
                                      </p:tavLst>
                                    </p:anim>
                                    <p:anim calcmode="lin" valueType="num">
                                      <p:cBhvr additive="base">
                                        <p:cTn id="110" dur="500" fill="hold"/>
                                        <p:tgtEl>
                                          <p:spTgt spid="33"/>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fill="hold"/>
                                        <p:tgtEl>
                                          <p:spTgt spid="31"/>
                                        </p:tgtEl>
                                        <p:attrNameLst>
                                          <p:attrName>ppt_x</p:attrName>
                                        </p:attrNameLst>
                                      </p:cBhvr>
                                      <p:tavLst>
                                        <p:tav tm="0">
                                          <p:val>
                                            <p:strVal val="#ppt_x"/>
                                          </p:val>
                                        </p:tav>
                                        <p:tav tm="100000">
                                          <p:val>
                                            <p:strVal val="#ppt_x"/>
                                          </p:val>
                                        </p:tav>
                                      </p:tavLst>
                                    </p:anim>
                                    <p:anim calcmode="lin" valueType="num">
                                      <p:cBhvr additive="base">
                                        <p:cTn id="1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44"/>
                                        </p:tgtEl>
                                        <p:attrNameLst>
                                          <p:attrName>style.visibility</p:attrName>
                                        </p:attrNameLst>
                                      </p:cBhvr>
                                      <p:to>
                                        <p:strVal val="visible"/>
                                      </p:to>
                                    </p:set>
                                    <p:anim calcmode="lin" valueType="num">
                                      <p:cBhvr additive="base">
                                        <p:cTn id="119" dur="500" fill="hold"/>
                                        <p:tgtEl>
                                          <p:spTgt spid="44"/>
                                        </p:tgtEl>
                                        <p:attrNameLst>
                                          <p:attrName>ppt_x</p:attrName>
                                        </p:attrNameLst>
                                      </p:cBhvr>
                                      <p:tavLst>
                                        <p:tav tm="0">
                                          <p:val>
                                            <p:strVal val="#ppt_x"/>
                                          </p:val>
                                        </p:tav>
                                        <p:tav tm="100000">
                                          <p:val>
                                            <p:strVal val="#ppt_x"/>
                                          </p:val>
                                        </p:tav>
                                      </p:tavLst>
                                    </p:anim>
                                    <p:anim calcmode="lin" valueType="num">
                                      <p:cBhvr additive="base">
                                        <p:cTn id="120" dur="500" fill="hold"/>
                                        <p:tgtEl>
                                          <p:spTgt spid="44"/>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43"/>
                                        </p:tgtEl>
                                        <p:attrNameLst>
                                          <p:attrName>style.visibility</p:attrName>
                                        </p:attrNameLst>
                                      </p:cBhvr>
                                      <p:to>
                                        <p:strVal val="visible"/>
                                      </p:to>
                                    </p:set>
                                    <p:anim calcmode="lin" valueType="num">
                                      <p:cBhvr additive="base">
                                        <p:cTn id="123" dur="500" fill="hold"/>
                                        <p:tgtEl>
                                          <p:spTgt spid="43"/>
                                        </p:tgtEl>
                                        <p:attrNameLst>
                                          <p:attrName>ppt_x</p:attrName>
                                        </p:attrNameLst>
                                      </p:cBhvr>
                                      <p:tavLst>
                                        <p:tav tm="0">
                                          <p:val>
                                            <p:strVal val="#ppt_x"/>
                                          </p:val>
                                        </p:tav>
                                        <p:tav tm="100000">
                                          <p:val>
                                            <p:strVal val="#ppt_x"/>
                                          </p:val>
                                        </p:tav>
                                      </p:tavLst>
                                    </p:anim>
                                    <p:anim calcmode="lin" valueType="num">
                                      <p:cBhvr additive="base">
                                        <p:cTn id="12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2" fill="hold" nodeType="clickEffect">
                                  <p:stCondLst>
                                    <p:cond delay="0"/>
                                  </p:stCondLst>
                                  <p:childTnLst>
                                    <p:set>
                                      <p:cBhvr>
                                        <p:cTn id="128" dur="1" fill="hold">
                                          <p:stCondLst>
                                            <p:cond delay="0"/>
                                          </p:stCondLst>
                                        </p:cTn>
                                        <p:tgtEl>
                                          <p:spTgt spid="23"/>
                                        </p:tgtEl>
                                        <p:attrNameLst>
                                          <p:attrName>style.visibility</p:attrName>
                                        </p:attrNameLst>
                                      </p:cBhvr>
                                      <p:to>
                                        <p:strVal val="visible"/>
                                      </p:to>
                                    </p:set>
                                    <p:animEffect transition="in" filter="wipe(right)">
                                      <p:cBhvr>
                                        <p:cTn id="129" dur="500"/>
                                        <p:tgtEl>
                                          <p:spTgt spid="23"/>
                                        </p:tgtEl>
                                      </p:cBhvr>
                                    </p:animEffect>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additive="base">
                                        <p:cTn id="134" dur="500" fill="hold"/>
                                        <p:tgtEl>
                                          <p:spTgt spid="34"/>
                                        </p:tgtEl>
                                        <p:attrNameLst>
                                          <p:attrName>ppt_x</p:attrName>
                                        </p:attrNameLst>
                                      </p:cBhvr>
                                      <p:tavLst>
                                        <p:tav tm="0">
                                          <p:val>
                                            <p:strVal val="#ppt_x"/>
                                          </p:val>
                                        </p:tav>
                                        <p:tav tm="100000">
                                          <p:val>
                                            <p:strVal val="#ppt_x"/>
                                          </p:val>
                                        </p:tav>
                                      </p:tavLst>
                                    </p:anim>
                                    <p:anim calcmode="lin" valueType="num">
                                      <p:cBhvr additive="base">
                                        <p:cTn id="135" dur="500" fill="hold"/>
                                        <p:tgtEl>
                                          <p:spTgt spid="34"/>
                                        </p:tgtEl>
                                        <p:attrNameLst>
                                          <p:attrName>ppt_y</p:attrName>
                                        </p:attrNameLst>
                                      </p:cBhvr>
                                      <p:tavLst>
                                        <p:tav tm="0">
                                          <p:val>
                                            <p:strVal val="1+#ppt_h/2"/>
                                          </p:val>
                                        </p:tav>
                                        <p:tav tm="100000">
                                          <p:val>
                                            <p:strVal val="#ppt_y"/>
                                          </p:val>
                                        </p:tav>
                                      </p:tavLst>
                                    </p:anim>
                                  </p:childTnLst>
                                </p:cTn>
                              </p:par>
                              <p:par>
                                <p:cTn id="136" presetID="2" presetClass="entr" presetSubtype="4" fill="hold" grpId="0" nodeType="with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46"/>
                                        </p:tgtEl>
                                        <p:attrNameLst>
                                          <p:attrName>style.visibility</p:attrName>
                                        </p:attrNameLst>
                                      </p:cBhvr>
                                      <p:to>
                                        <p:strVal val="visible"/>
                                      </p:to>
                                    </p:set>
                                    <p:anim calcmode="lin" valueType="num">
                                      <p:cBhvr additive="base">
                                        <p:cTn id="144" dur="500" fill="hold"/>
                                        <p:tgtEl>
                                          <p:spTgt spid="46"/>
                                        </p:tgtEl>
                                        <p:attrNameLst>
                                          <p:attrName>ppt_x</p:attrName>
                                        </p:attrNameLst>
                                      </p:cBhvr>
                                      <p:tavLst>
                                        <p:tav tm="0">
                                          <p:val>
                                            <p:strVal val="#ppt_x"/>
                                          </p:val>
                                        </p:tav>
                                        <p:tav tm="100000">
                                          <p:val>
                                            <p:strVal val="#ppt_x"/>
                                          </p:val>
                                        </p:tav>
                                      </p:tavLst>
                                    </p:anim>
                                    <p:anim calcmode="lin" valueType="num">
                                      <p:cBhvr additive="base">
                                        <p:cTn id="145" dur="500" fill="hold"/>
                                        <p:tgtEl>
                                          <p:spTgt spid="46"/>
                                        </p:tgtEl>
                                        <p:attrNameLst>
                                          <p:attrName>ppt_y</p:attrName>
                                        </p:attrNameLst>
                                      </p:cBhvr>
                                      <p:tavLst>
                                        <p:tav tm="0">
                                          <p:val>
                                            <p:strVal val="1+#ppt_h/2"/>
                                          </p:val>
                                        </p:tav>
                                        <p:tav tm="100000">
                                          <p:val>
                                            <p:strVal val="#ppt_y"/>
                                          </p:val>
                                        </p:tav>
                                      </p:tavLst>
                                    </p:anim>
                                  </p:childTnLst>
                                </p:cTn>
                              </p:par>
                              <p:par>
                                <p:cTn id="146" presetID="2" presetClass="entr" presetSubtype="4" fill="hold" grpId="0" nodeType="withEffect">
                                  <p:stCondLst>
                                    <p:cond delay="0"/>
                                  </p:stCondLst>
                                  <p:childTnLst>
                                    <p:set>
                                      <p:cBhvr>
                                        <p:cTn id="147" dur="1" fill="hold">
                                          <p:stCondLst>
                                            <p:cond delay="0"/>
                                          </p:stCondLst>
                                        </p:cTn>
                                        <p:tgtEl>
                                          <p:spTgt spid="45"/>
                                        </p:tgtEl>
                                        <p:attrNameLst>
                                          <p:attrName>style.visibility</p:attrName>
                                        </p:attrNameLst>
                                      </p:cBhvr>
                                      <p:to>
                                        <p:strVal val="visible"/>
                                      </p:to>
                                    </p:set>
                                    <p:anim calcmode="lin" valueType="num">
                                      <p:cBhvr additive="base">
                                        <p:cTn id="148" dur="500" fill="hold"/>
                                        <p:tgtEl>
                                          <p:spTgt spid="45"/>
                                        </p:tgtEl>
                                        <p:attrNameLst>
                                          <p:attrName>ppt_x</p:attrName>
                                        </p:attrNameLst>
                                      </p:cBhvr>
                                      <p:tavLst>
                                        <p:tav tm="0">
                                          <p:val>
                                            <p:strVal val="#ppt_x"/>
                                          </p:val>
                                        </p:tav>
                                        <p:tav tm="100000">
                                          <p:val>
                                            <p:strVal val="#ppt_x"/>
                                          </p:val>
                                        </p:tav>
                                      </p:tavLst>
                                    </p:anim>
                                    <p:anim calcmode="lin" valueType="num">
                                      <p:cBhvr additive="base">
                                        <p:cTn id="14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2" fill="hold" nodeType="clickEffect">
                                  <p:stCondLst>
                                    <p:cond delay="0"/>
                                  </p:stCondLst>
                                  <p:childTnLst>
                                    <p:set>
                                      <p:cBhvr>
                                        <p:cTn id="153" dur="1" fill="hold">
                                          <p:stCondLst>
                                            <p:cond delay="0"/>
                                          </p:stCondLst>
                                        </p:cTn>
                                        <p:tgtEl>
                                          <p:spTgt spid="11"/>
                                        </p:tgtEl>
                                        <p:attrNameLst>
                                          <p:attrName>style.visibility</p:attrName>
                                        </p:attrNameLst>
                                      </p:cBhvr>
                                      <p:to>
                                        <p:strVal val="visible"/>
                                      </p:to>
                                    </p:set>
                                    <p:animEffect transition="in" filter="wipe(right)">
                                      <p:cBhvr>
                                        <p:cTn id="154" dur="500"/>
                                        <p:tgtEl>
                                          <p:spTgt spid="11"/>
                                        </p:tgtEl>
                                      </p:cBhvr>
                                    </p:animEffect>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grpId="0" nodeType="clickEffect">
                                  <p:stCondLst>
                                    <p:cond delay="0"/>
                                  </p:stCondLst>
                                  <p:childTnLst>
                                    <p:set>
                                      <p:cBhvr>
                                        <p:cTn id="158" dur="1" fill="hold">
                                          <p:stCondLst>
                                            <p:cond delay="0"/>
                                          </p:stCondLst>
                                        </p:cTn>
                                        <p:tgtEl>
                                          <p:spTgt spid="35"/>
                                        </p:tgtEl>
                                        <p:attrNameLst>
                                          <p:attrName>style.visibility</p:attrName>
                                        </p:attrNameLst>
                                      </p:cBhvr>
                                      <p:to>
                                        <p:strVal val="visible"/>
                                      </p:to>
                                    </p:set>
                                    <p:anim calcmode="lin" valueType="num">
                                      <p:cBhvr additive="base">
                                        <p:cTn id="159" dur="500" fill="hold"/>
                                        <p:tgtEl>
                                          <p:spTgt spid="35"/>
                                        </p:tgtEl>
                                        <p:attrNameLst>
                                          <p:attrName>ppt_x</p:attrName>
                                        </p:attrNameLst>
                                      </p:cBhvr>
                                      <p:tavLst>
                                        <p:tav tm="0">
                                          <p:val>
                                            <p:strVal val="#ppt_x"/>
                                          </p:val>
                                        </p:tav>
                                        <p:tav tm="100000">
                                          <p:val>
                                            <p:strVal val="#ppt_x"/>
                                          </p:val>
                                        </p:tav>
                                      </p:tavLst>
                                    </p:anim>
                                    <p:anim calcmode="lin" valueType="num">
                                      <p:cBhvr additive="base">
                                        <p:cTn id="160" dur="500" fill="hold"/>
                                        <p:tgtEl>
                                          <p:spTgt spid="35"/>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29"/>
                                        </p:tgtEl>
                                        <p:attrNameLst>
                                          <p:attrName>style.visibility</p:attrName>
                                        </p:attrNameLst>
                                      </p:cBhvr>
                                      <p:to>
                                        <p:strVal val="visible"/>
                                      </p:to>
                                    </p:set>
                                    <p:anim calcmode="lin" valueType="num">
                                      <p:cBhvr additive="base">
                                        <p:cTn id="163" dur="500" fill="hold"/>
                                        <p:tgtEl>
                                          <p:spTgt spid="29"/>
                                        </p:tgtEl>
                                        <p:attrNameLst>
                                          <p:attrName>ppt_x</p:attrName>
                                        </p:attrNameLst>
                                      </p:cBhvr>
                                      <p:tavLst>
                                        <p:tav tm="0">
                                          <p:val>
                                            <p:strVal val="#ppt_x"/>
                                          </p:val>
                                        </p:tav>
                                        <p:tav tm="100000">
                                          <p:val>
                                            <p:strVal val="#ppt_x"/>
                                          </p:val>
                                        </p:tav>
                                      </p:tavLst>
                                    </p:anim>
                                    <p:anim calcmode="lin" valueType="num">
                                      <p:cBhvr additive="base">
                                        <p:cTn id="16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48"/>
                                        </p:tgtEl>
                                        <p:attrNameLst>
                                          <p:attrName>style.visibility</p:attrName>
                                        </p:attrNameLst>
                                      </p:cBhvr>
                                      <p:to>
                                        <p:strVal val="visible"/>
                                      </p:to>
                                    </p:set>
                                    <p:anim calcmode="lin" valueType="num">
                                      <p:cBhvr additive="base">
                                        <p:cTn id="169" dur="500" fill="hold"/>
                                        <p:tgtEl>
                                          <p:spTgt spid="48"/>
                                        </p:tgtEl>
                                        <p:attrNameLst>
                                          <p:attrName>ppt_x</p:attrName>
                                        </p:attrNameLst>
                                      </p:cBhvr>
                                      <p:tavLst>
                                        <p:tav tm="0">
                                          <p:val>
                                            <p:strVal val="#ppt_x"/>
                                          </p:val>
                                        </p:tav>
                                        <p:tav tm="100000">
                                          <p:val>
                                            <p:strVal val="#ppt_x"/>
                                          </p:val>
                                        </p:tav>
                                      </p:tavLst>
                                    </p:anim>
                                    <p:anim calcmode="lin" valueType="num">
                                      <p:cBhvr additive="base">
                                        <p:cTn id="170" dur="500" fill="hold"/>
                                        <p:tgtEl>
                                          <p:spTgt spid="48"/>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47"/>
                                        </p:tgtEl>
                                        <p:attrNameLst>
                                          <p:attrName>style.visibility</p:attrName>
                                        </p:attrNameLst>
                                      </p:cBhvr>
                                      <p:to>
                                        <p:strVal val="visible"/>
                                      </p:to>
                                    </p:set>
                                    <p:anim calcmode="lin" valueType="num">
                                      <p:cBhvr additive="base">
                                        <p:cTn id="173" dur="500" fill="hold"/>
                                        <p:tgtEl>
                                          <p:spTgt spid="47"/>
                                        </p:tgtEl>
                                        <p:attrNameLst>
                                          <p:attrName>ppt_x</p:attrName>
                                        </p:attrNameLst>
                                      </p:cBhvr>
                                      <p:tavLst>
                                        <p:tav tm="0">
                                          <p:val>
                                            <p:strVal val="#ppt_x"/>
                                          </p:val>
                                        </p:tav>
                                        <p:tav tm="100000">
                                          <p:val>
                                            <p:strVal val="#ppt_x"/>
                                          </p:val>
                                        </p:tav>
                                      </p:tavLst>
                                    </p:anim>
                                    <p:anim calcmode="lin" valueType="num">
                                      <p:cBhvr additive="base">
                                        <p:cTn id="17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P spid="34" grpId="0" animBg="1"/>
      <p:bldP spid="33" grpId="0" animBg="1"/>
      <p:bldP spid="5" grpId="0" animBg="1"/>
      <p:bldP spid="6" grpId="0" animBg="1"/>
      <p:bldP spid="29" grpId="0"/>
      <p:bldP spid="30" grpId="0"/>
      <p:bldP spid="31" grpId="0"/>
      <p:bldP spid="32" grpId="0"/>
      <p:bldP spid="37" grpId="0" animBg="1"/>
      <p:bldP spid="39" grpId="0" animBg="1"/>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8" grpId="0"/>
      <p:bldP spid="5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5">
            <a:extLst>
              <a:ext uri="{FF2B5EF4-FFF2-40B4-BE49-F238E27FC236}">
                <a16:creationId xmlns:a16="http://schemas.microsoft.com/office/drawing/2014/main" id="{E4862785-E58C-CC48-9767-CD92A9ECACA4}"/>
              </a:ext>
            </a:extLst>
          </p:cNvPr>
          <p:cNvSpPr>
            <a:spLocks/>
          </p:cNvSpPr>
          <p:nvPr/>
        </p:nvSpPr>
        <p:spPr bwMode="auto">
          <a:xfrm>
            <a:off x="9085845" y="1584286"/>
            <a:ext cx="1877388" cy="2818823"/>
          </a:xfrm>
          <a:custGeom>
            <a:avLst/>
            <a:gdLst>
              <a:gd name="connsiteX0" fmla="*/ 0 w 2174875"/>
              <a:gd name="connsiteY0" fmla="*/ 0 h 3265488"/>
              <a:gd name="connsiteX1" fmla="*/ 71438 w 2174875"/>
              <a:gd name="connsiteY1" fmla="*/ 1588 h 3265488"/>
              <a:gd name="connsiteX2" fmla="*/ 142081 w 2174875"/>
              <a:gd name="connsiteY2" fmla="*/ 4764 h 3265488"/>
              <a:gd name="connsiteX3" fmla="*/ 213519 w 2174875"/>
              <a:gd name="connsiteY3" fmla="*/ 10321 h 3265488"/>
              <a:gd name="connsiteX4" fmla="*/ 283369 w 2174875"/>
              <a:gd name="connsiteY4" fmla="*/ 19849 h 3265488"/>
              <a:gd name="connsiteX5" fmla="*/ 354806 w 2174875"/>
              <a:gd name="connsiteY5" fmla="*/ 28582 h 3265488"/>
              <a:gd name="connsiteX6" fmla="*/ 425450 w 2174875"/>
              <a:gd name="connsiteY6" fmla="*/ 42873 h 3265488"/>
              <a:gd name="connsiteX7" fmla="*/ 493713 w 2174875"/>
              <a:gd name="connsiteY7" fmla="*/ 57958 h 3265488"/>
              <a:gd name="connsiteX8" fmla="*/ 562769 w 2174875"/>
              <a:gd name="connsiteY8" fmla="*/ 74631 h 3265488"/>
              <a:gd name="connsiteX9" fmla="*/ 631031 w 2174875"/>
              <a:gd name="connsiteY9" fmla="*/ 94479 h 3265488"/>
              <a:gd name="connsiteX10" fmla="*/ 697706 w 2174875"/>
              <a:gd name="connsiteY10" fmla="*/ 115916 h 3265488"/>
              <a:gd name="connsiteX11" fmla="*/ 765175 w 2174875"/>
              <a:gd name="connsiteY11" fmla="*/ 140528 h 3265488"/>
              <a:gd name="connsiteX12" fmla="*/ 831850 w 2174875"/>
              <a:gd name="connsiteY12" fmla="*/ 165934 h 3265488"/>
              <a:gd name="connsiteX13" fmla="*/ 897731 w 2174875"/>
              <a:gd name="connsiteY13" fmla="*/ 193722 h 3265488"/>
              <a:gd name="connsiteX14" fmla="*/ 962025 w 2174875"/>
              <a:gd name="connsiteY14" fmla="*/ 223892 h 3265488"/>
              <a:gd name="connsiteX15" fmla="*/ 1025525 w 2174875"/>
              <a:gd name="connsiteY15" fmla="*/ 257238 h 3265488"/>
              <a:gd name="connsiteX16" fmla="*/ 1088231 w 2174875"/>
              <a:gd name="connsiteY16" fmla="*/ 292965 h 3265488"/>
              <a:gd name="connsiteX17" fmla="*/ 1182688 w 2174875"/>
              <a:gd name="connsiteY17" fmla="*/ 350923 h 3265488"/>
              <a:gd name="connsiteX18" fmla="*/ 1273969 w 2174875"/>
              <a:gd name="connsiteY18" fmla="*/ 412851 h 3265488"/>
              <a:gd name="connsiteX19" fmla="*/ 1362869 w 2174875"/>
              <a:gd name="connsiteY19" fmla="*/ 480336 h 3265488"/>
              <a:gd name="connsiteX20" fmla="*/ 1444625 w 2174875"/>
              <a:gd name="connsiteY20" fmla="*/ 550203 h 3265488"/>
              <a:gd name="connsiteX21" fmla="*/ 1524000 w 2174875"/>
              <a:gd name="connsiteY21" fmla="*/ 623245 h 3265488"/>
              <a:gd name="connsiteX22" fmla="*/ 1598613 w 2174875"/>
              <a:gd name="connsiteY22" fmla="*/ 699464 h 3265488"/>
              <a:gd name="connsiteX23" fmla="*/ 1669256 w 2174875"/>
              <a:gd name="connsiteY23" fmla="*/ 780446 h 3265488"/>
              <a:gd name="connsiteX24" fmla="*/ 1735931 w 2174875"/>
              <a:gd name="connsiteY24" fmla="*/ 864604 h 3265488"/>
              <a:gd name="connsiteX25" fmla="*/ 1797050 w 2174875"/>
              <a:gd name="connsiteY25" fmla="*/ 949556 h 3265488"/>
              <a:gd name="connsiteX26" fmla="*/ 1854994 w 2174875"/>
              <a:gd name="connsiteY26" fmla="*/ 1037684 h 3265488"/>
              <a:gd name="connsiteX27" fmla="*/ 1906588 w 2174875"/>
              <a:gd name="connsiteY27" fmla="*/ 1129781 h 3265488"/>
              <a:gd name="connsiteX28" fmla="*/ 1955800 w 2174875"/>
              <a:gd name="connsiteY28" fmla="*/ 1222673 h 3265488"/>
              <a:gd name="connsiteX29" fmla="*/ 1999456 w 2174875"/>
              <a:gd name="connsiteY29" fmla="*/ 1317152 h 3265488"/>
              <a:gd name="connsiteX30" fmla="*/ 2037556 w 2174875"/>
              <a:gd name="connsiteY30" fmla="*/ 1414807 h 3265488"/>
              <a:gd name="connsiteX31" fmla="*/ 2072481 w 2174875"/>
              <a:gd name="connsiteY31" fmla="*/ 1514050 h 3265488"/>
              <a:gd name="connsiteX32" fmla="*/ 2101850 w 2174875"/>
              <a:gd name="connsiteY32" fmla="*/ 1612499 h 3265488"/>
              <a:gd name="connsiteX33" fmla="*/ 2126456 w 2174875"/>
              <a:gd name="connsiteY33" fmla="*/ 1714917 h 3265488"/>
              <a:gd name="connsiteX34" fmla="*/ 2146300 w 2174875"/>
              <a:gd name="connsiteY34" fmla="*/ 1817336 h 3265488"/>
              <a:gd name="connsiteX35" fmla="*/ 2161381 w 2174875"/>
              <a:gd name="connsiteY35" fmla="*/ 1920549 h 3265488"/>
              <a:gd name="connsiteX36" fmla="*/ 2170113 w 2174875"/>
              <a:gd name="connsiteY36" fmla="*/ 2026143 h 3265488"/>
              <a:gd name="connsiteX37" fmla="*/ 2174875 w 2174875"/>
              <a:gd name="connsiteY37" fmla="*/ 2129356 h 3265488"/>
              <a:gd name="connsiteX38" fmla="*/ 2174875 w 2174875"/>
              <a:gd name="connsiteY38" fmla="*/ 2234950 h 3265488"/>
              <a:gd name="connsiteX39" fmla="*/ 2170113 w 2174875"/>
              <a:gd name="connsiteY39" fmla="*/ 2339750 h 3265488"/>
              <a:gd name="connsiteX40" fmla="*/ 2159794 w 2174875"/>
              <a:gd name="connsiteY40" fmla="*/ 2445345 h 3265488"/>
              <a:gd name="connsiteX41" fmla="*/ 2144713 w 2174875"/>
              <a:gd name="connsiteY41" fmla="*/ 2550145 h 3265488"/>
              <a:gd name="connsiteX42" fmla="*/ 2123281 w 2174875"/>
              <a:gd name="connsiteY42" fmla="*/ 2655740 h 3265488"/>
              <a:gd name="connsiteX43" fmla="*/ 2097088 w 2174875"/>
              <a:gd name="connsiteY43" fmla="*/ 2758952 h 3265488"/>
              <a:gd name="connsiteX44" fmla="*/ 2065338 w 2174875"/>
              <a:gd name="connsiteY44" fmla="*/ 2862959 h 3265488"/>
              <a:gd name="connsiteX45" fmla="*/ 2028825 w 2174875"/>
              <a:gd name="connsiteY45" fmla="*/ 2964584 h 3265488"/>
              <a:gd name="connsiteX46" fmla="*/ 1985963 w 2174875"/>
              <a:gd name="connsiteY46" fmla="*/ 3067002 h 3265488"/>
              <a:gd name="connsiteX47" fmla="*/ 1937544 w 2174875"/>
              <a:gd name="connsiteY47" fmla="*/ 3166245 h 3265488"/>
              <a:gd name="connsiteX48" fmla="*/ 1883569 w 2174875"/>
              <a:gd name="connsiteY48" fmla="*/ 3265488 h 3265488"/>
              <a:gd name="connsiteX49" fmla="*/ 885771 w 2174875"/>
              <a:gd name="connsiteY49" fmla="*/ 2688870 h 3265488"/>
              <a:gd name="connsiteX50" fmla="*/ 0 w 2174875"/>
              <a:gd name="connsiteY50" fmla="*/ 1161679 h 326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74875" h="3265488">
                <a:moveTo>
                  <a:pt x="0" y="0"/>
                </a:moveTo>
                <a:lnTo>
                  <a:pt x="71438" y="1588"/>
                </a:lnTo>
                <a:lnTo>
                  <a:pt x="142081" y="4764"/>
                </a:lnTo>
                <a:lnTo>
                  <a:pt x="213519" y="10321"/>
                </a:lnTo>
                <a:lnTo>
                  <a:pt x="283369" y="19849"/>
                </a:lnTo>
                <a:lnTo>
                  <a:pt x="354806" y="28582"/>
                </a:lnTo>
                <a:lnTo>
                  <a:pt x="425450" y="42873"/>
                </a:lnTo>
                <a:lnTo>
                  <a:pt x="493713" y="57958"/>
                </a:lnTo>
                <a:lnTo>
                  <a:pt x="562769" y="74631"/>
                </a:lnTo>
                <a:lnTo>
                  <a:pt x="631031" y="94479"/>
                </a:lnTo>
                <a:lnTo>
                  <a:pt x="697706" y="115916"/>
                </a:lnTo>
                <a:lnTo>
                  <a:pt x="765175" y="140528"/>
                </a:lnTo>
                <a:lnTo>
                  <a:pt x="831850" y="165934"/>
                </a:lnTo>
                <a:lnTo>
                  <a:pt x="897731" y="193722"/>
                </a:lnTo>
                <a:lnTo>
                  <a:pt x="962025" y="223892"/>
                </a:lnTo>
                <a:lnTo>
                  <a:pt x="1025525" y="257238"/>
                </a:lnTo>
                <a:lnTo>
                  <a:pt x="1088231" y="292965"/>
                </a:lnTo>
                <a:lnTo>
                  <a:pt x="1182688" y="350923"/>
                </a:lnTo>
                <a:lnTo>
                  <a:pt x="1273969" y="412851"/>
                </a:lnTo>
                <a:lnTo>
                  <a:pt x="1362869" y="480336"/>
                </a:lnTo>
                <a:lnTo>
                  <a:pt x="1444625" y="550203"/>
                </a:lnTo>
                <a:lnTo>
                  <a:pt x="1524000" y="623245"/>
                </a:lnTo>
                <a:lnTo>
                  <a:pt x="1598613" y="699464"/>
                </a:lnTo>
                <a:lnTo>
                  <a:pt x="1669256" y="780446"/>
                </a:lnTo>
                <a:lnTo>
                  <a:pt x="1735931" y="864604"/>
                </a:lnTo>
                <a:lnTo>
                  <a:pt x="1797050" y="949556"/>
                </a:lnTo>
                <a:lnTo>
                  <a:pt x="1854994" y="1037684"/>
                </a:lnTo>
                <a:lnTo>
                  <a:pt x="1906588" y="1129781"/>
                </a:lnTo>
                <a:lnTo>
                  <a:pt x="1955800" y="1222673"/>
                </a:lnTo>
                <a:lnTo>
                  <a:pt x="1999456" y="1317152"/>
                </a:lnTo>
                <a:lnTo>
                  <a:pt x="2037556" y="1414807"/>
                </a:lnTo>
                <a:lnTo>
                  <a:pt x="2072481" y="1514050"/>
                </a:lnTo>
                <a:lnTo>
                  <a:pt x="2101850" y="1612499"/>
                </a:lnTo>
                <a:lnTo>
                  <a:pt x="2126456" y="1714917"/>
                </a:lnTo>
                <a:lnTo>
                  <a:pt x="2146300" y="1817336"/>
                </a:lnTo>
                <a:lnTo>
                  <a:pt x="2161381" y="1920549"/>
                </a:lnTo>
                <a:lnTo>
                  <a:pt x="2170113" y="2026143"/>
                </a:lnTo>
                <a:lnTo>
                  <a:pt x="2174875" y="2129356"/>
                </a:lnTo>
                <a:lnTo>
                  <a:pt x="2174875" y="2234950"/>
                </a:lnTo>
                <a:lnTo>
                  <a:pt x="2170113" y="2339750"/>
                </a:lnTo>
                <a:lnTo>
                  <a:pt x="2159794" y="2445345"/>
                </a:lnTo>
                <a:lnTo>
                  <a:pt x="2144713" y="2550145"/>
                </a:lnTo>
                <a:lnTo>
                  <a:pt x="2123281" y="2655740"/>
                </a:lnTo>
                <a:lnTo>
                  <a:pt x="2097088" y="2758952"/>
                </a:lnTo>
                <a:lnTo>
                  <a:pt x="2065338" y="2862959"/>
                </a:lnTo>
                <a:lnTo>
                  <a:pt x="2028825" y="2964584"/>
                </a:lnTo>
                <a:lnTo>
                  <a:pt x="1985963" y="3067002"/>
                </a:lnTo>
                <a:lnTo>
                  <a:pt x="1937544" y="3166245"/>
                </a:lnTo>
                <a:lnTo>
                  <a:pt x="1883569" y="3265488"/>
                </a:lnTo>
                <a:lnTo>
                  <a:pt x="885771" y="2688870"/>
                </a:lnTo>
                <a:lnTo>
                  <a:pt x="0" y="1161679"/>
                </a:lnTo>
                <a:close/>
              </a:path>
            </a:pathLst>
          </a:custGeom>
          <a:solidFill>
            <a:schemeClr val="bg2">
              <a:lumMod val="1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6" name="Freeform 46">
            <a:extLst>
              <a:ext uri="{FF2B5EF4-FFF2-40B4-BE49-F238E27FC236}">
                <a16:creationId xmlns:a16="http://schemas.microsoft.com/office/drawing/2014/main" id="{5ECC096C-71C3-7B41-BAA1-C3A92E79218E}"/>
              </a:ext>
            </a:extLst>
          </p:cNvPr>
          <p:cNvSpPr>
            <a:spLocks/>
          </p:cNvSpPr>
          <p:nvPr/>
        </p:nvSpPr>
        <p:spPr bwMode="auto">
          <a:xfrm>
            <a:off x="7409901" y="4013336"/>
            <a:ext cx="3253225" cy="1413429"/>
          </a:xfrm>
          <a:custGeom>
            <a:avLst/>
            <a:gdLst>
              <a:gd name="connsiteX0" fmla="*/ 950989 w 3768725"/>
              <a:gd name="connsiteY0" fmla="*/ 0 h 1637399"/>
              <a:gd name="connsiteX1" fmla="*/ 2818537 w 3768725"/>
              <a:gd name="connsiteY1" fmla="*/ 0 h 1637399"/>
              <a:gd name="connsiteX2" fmla="*/ 3768725 w 3768725"/>
              <a:gd name="connsiteY2" fmla="*/ 548771 h 1637399"/>
              <a:gd name="connsiteX3" fmla="*/ 3732213 w 3768725"/>
              <a:gd name="connsiteY3" fmla="*/ 609912 h 1637399"/>
              <a:gd name="connsiteX4" fmla="*/ 3694113 w 3768725"/>
              <a:gd name="connsiteY4" fmla="*/ 671053 h 1637399"/>
              <a:gd name="connsiteX5" fmla="*/ 3652838 w 3768725"/>
              <a:gd name="connsiteY5" fmla="*/ 729018 h 1637399"/>
              <a:gd name="connsiteX6" fmla="*/ 3610769 w 3768725"/>
              <a:gd name="connsiteY6" fmla="*/ 786983 h 1637399"/>
              <a:gd name="connsiteX7" fmla="*/ 3566319 w 3768725"/>
              <a:gd name="connsiteY7" fmla="*/ 841771 h 1637399"/>
              <a:gd name="connsiteX8" fmla="*/ 3520281 w 3768725"/>
              <a:gd name="connsiteY8" fmla="*/ 896560 h 1637399"/>
              <a:gd name="connsiteX9" fmla="*/ 3473450 w 3768725"/>
              <a:gd name="connsiteY9" fmla="*/ 948967 h 1637399"/>
              <a:gd name="connsiteX10" fmla="*/ 3422650 w 3768725"/>
              <a:gd name="connsiteY10" fmla="*/ 1000579 h 1637399"/>
              <a:gd name="connsiteX11" fmla="*/ 3372644 w 3768725"/>
              <a:gd name="connsiteY11" fmla="*/ 1049016 h 1637399"/>
              <a:gd name="connsiteX12" fmla="*/ 3319463 w 3768725"/>
              <a:gd name="connsiteY12" fmla="*/ 1098246 h 1637399"/>
              <a:gd name="connsiteX13" fmla="*/ 3266281 w 3768725"/>
              <a:gd name="connsiteY13" fmla="*/ 1143506 h 1637399"/>
              <a:gd name="connsiteX14" fmla="*/ 3209925 w 3768725"/>
              <a:gd name="connsiteY14" fmla="*/ 1187973 h 1637399"/>
              <a:gd name="connsiteX15" fmla="*/ 3153569 w 3768725"/>
              <a:gd name="connsiteY15" fmla="*/ 1230851 h 1637399"/>
              <a:gd name="connsiteX16" fmla="*/ 3094038 w 3768725"/>
              <a:gd name="connsiteY16" fmla="*/ 1270553 h 1637399"/>
              <a:gd name="connsiteX17" fmla="*/ 3034506 w 3768725"/>
              <a:gd name="connsiteY17" fmla="*/ 1310255 h 1637399"/>
              <a:gd name="connsiteX18" fmla="*/ 2971800 w 3768725"/>
              <a:gd name="connsiteY18" fmla="*/ 1346781 h 1637399"/>
              <a:gd name="connsiteX19" fmla="*/ 2874169 w 3768725"/>
              <a:gd name="connsiteY19" fmla="*/ 1399981 h 1637399"/>
              <a:gd name="connsiteX20" fmla="*/ 2773363 w 3768725"/>
              <a:gd name="connsiteY20" fmla="*/ 1446830 h 1637399"/>
              <a:gd name="connsiteX21" fmla="*/ 2673350 w 3768725"/>
              <a:gd name="connsiteY21" fmla="*/ 1489708 h 1637399"/>
              <a:gd name="connsiteX22" fmla="*/ 2570956 w 3768725"/>
              <a:gd name="connsiteY22" fmla="*/ 1526234 h 1637399"/>
              <a:gd name="connsiteX23" fmla="*/ 2466975 w 3768725"/>
              <a:gd name="connsiteY23" fmla="*/ 1558789 h 1637399"/>
              <a:gd name="connsiteX24" fmla="*/ 2363788 w 3768725"/>
              <a:gd name="connsiteY24" fmla="*/ 1584198 h 1637399"/>
              <a:gd name="connsiteX25" fmla="*/ 2258219 w 3768725"/>
              <a:gd name="connsiteY25" fmla="*/ 1605638 h 1637399"/>
              <a:gd name="connsiteX26" fmla="*/ 2153444 w 3768725"/>
              <a:gd name="connsiteY26" fmla="*/ 1620724 h 1637399"/>
              <a:gd name="connsiteX27" fmla="*/ 2047875 w 3768725"/>
              <a:gd name="connsiteY27" fmla="*/ 1631841 h 1637399"/>
              <a:gd name="connsiteX28" fmla="*/ 1943100 w 3768725"/>
              <a:gd name="connsiteY28" fmla="*/ 1637399 h 1637399"/>
              <a:gd name="connsiteX29" fmla="*/ 1837531 w 3768725"/>
              <a:gd name="connsiteY29" fmla="*/ 1637399 h 1637399"/>
              <a:gd name="connsiteX30" fmla="*/ 1732756 w 3768725"/>
              <a:gd name="connsiteY30" fmla="*/ 1633429 h 1637399"/>
              <a:gd name="connsiteX31" fmla="*/ 1628775 w 3768725"/>
              <a:gd name="connsiteY31" fmla="*/ 1622312 h 1637399"/>
              <a:gd name="connsiteX32" fmla="*/ 1525588 w 3768725"/>
              <a:gd name="connsiteY32" fmla="*/ 1607226 h 1637399"/>
              <a:gd name="connsiteX33" fmla="*/ 1423194 w 3768725"/>
              <a:gd name="connsiteY33" fmla="*/ 1587375 h 1637399"/>
              <a:gd name="connsiteX34" fmla="*/ 1320800 w 3768725"/>
              <a:gd name="connsiteY34" fmla="*/ 1562759 h 1637399"/>
              <a:gd name="connsiteX35" fmla="*/ 1220788 w 3768725"/>
              <a:gd name="connsiteY35" fmla="*/ 1534174 h 1637399"/>
              <a:gd name="connsiteX36" fmla="*/ 1123156 w 3768725"/>
              <a:gd name="connsiteY36" fmla="*/ 1500824 h 1637399"/>
              <a:gd name="connsiteX37" fmla="*/ 1025525 w 3768725"/>
              <a:gd name="connsiteY37" fmla="*/ 1461122 h 1637399"/>
              <a:gd name="connsiteX38" fmla="*/ 929481 w 3768725"/>
              <a:gd name="connsiteY38" fmla="*/ 1416656 h 1637399"/>
              <a:gd name="connsiteX39" fmla="*/ 836613 w 3768725"/>
              <a:gd name="connsiteY39" fmla="*/ 1369014 h 1637399"/>
              <a:gd name="connsiteX40" fmla="*/ 746919 w 3768725"/>
              <a:gd name="connsiteY40" fmla="*/ 1315813 h 1637399"/>
              <a:gd name="connsiteX41" fmla="*/ 658019 w 3768725"/>
              <a:gd name="connsiteY41" fmla="*/ 1259436 h 1637399"/>
              <a:gd name="connsiteX42" fmla="*/ 571500 w 3768725"/>
              <a:gd name="connsiteY42" fmla="*/ 1196707 h 1637399"/>
              <a:gd name="connsiteX43" fmla="*/ 488950 w 3768725"/>
              <a:gd name="connsiteY43" fmla="*/ 1131596 h 1637399"/>
              <a:gd name="connsiteX44" fmla="*/ 407988 w 3768725"/>
              <a:gd name="connsiteY44" fmla="*/ 1061720 h 1637399"/>
              <a:gd name="connsiteX45" fmla="*/ 331788 w 3768725"/>
              <a:gd name="connsiteY45" fmla="*/ 987081 h 1637399"/>
              <a:gd name="connsiteX46" fmla="*/ 257175 w 3768725"/>
              <a:gd name="connsiteY46" fmla="*/ 907677 h 1637399"/>
              <a:gd name="connsiteX47" fmla="*/ 187325 w 3768725"/>
              <a:gd name="connsiteY47" fmla="*/ 823508 h 1637399"/>
              <a:gd name="connsiteX48" fmla="*/ 121444 w 3768725"/>
              <a:gd name="connsiteY48" fmla="*/ 736958 h 1637399"/>
              <a:gd name="connsiteX49" fmla="*/ 59531 w 3768725"/>
              <a:gd name="connsiteY49" fmla="*/ 644849 h 1637399"/>
              <a:gd name="connsiteX50" fmla="*/ 0 w 3768725"/>
              <a:gd name="connsiteY50" fmla="*/ 548771 h 163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68725" h="1637399">
                <a:moveTo>
                  <a:pt x="950989" y="0"/>
                </a:moveTo>
                <a:lnTo>
                  <a:pt x="2818537" y="0"/>
                </a:lnTo>
                <a:lnTo>
                  <a:pt x="3768725" y="548771"/>
                </a:lnTo>
                <a:lnTo>
                  <a:pt x="3732213" y="609912"/>
                </a:lnTo>
                <a:lnTo>
                  <a:pt x="3694113" y="671053"/>
                </a:lnTo>
                <a:lnTo>
                  <a:pt x="3652838" y="729018"/>
                </a:lnTo>
                <a:lnTo>
                  <a:pt x="3610769" y="786983"/>
                </a:lnTo>
                <a:lnTo>
                  <a:pt x="3566319" y="841771"/>
                </a:lnTo>
                <a:lnTo>
                  <a:pt x="3520281" y="896560"/>
                </a:lnTo>
                <a:lnTo>
                  <a:pt x="3473450" y="948967"/>
                </a:lnTo>
                <a:lnTo>
                  <a:pt x="3422650" y="1000579"/>
                </a:lnTo>
                <a:lnTo>
                  <a:pt x="3372644" y="1049016"/>
                </a:lnTo>
                <a:lnTo>
                  <a:pt x="3319463" y="1098246"/>
                </a:lnTo>
                <a:lnTo>
                  <a:pt x="3266281" y="1143506"/>
                </a:lnTo>
                <a:lnTo>
                  <a:pt x="3209925" y="1187973"/>
                </a:lnTo>
                <a:lnTo>
                  <a:pt x="3153569" y="1230851"/>
                </a:lnTo>
                <a:lnTo>
                  <a:pt x="3094038" y="1270553"/>
                </a:lnTo>
                <a:lnTo>
                  <a:pt x="3034506" y="1310255"/>
                </a:lnTo>
                <a:lnTo>
                  <a:pt x="2971800" y="1346781"/>
                </a:lnTo>
                <a:lnTo>
                  <a:pt x="2874169" y="1399981"/>
                </a:lnTo>
                <a:lnTo>
                  <a:pt x="2773363" y="1446830"/>
                </a:lnTo>
                <a:lnTo>
                  <a:pt x="2673350" y="1489708"/>
                </a:lnTo>
                <a:lnTo>
                  <a:pt x="2570956" y="1526234"/>
                </a:lnTo>
                <a:lnTo>
                  <a:pt x="2466975" y="1558789"/>
                </a:lnTo>
                <a:lnTo>
                  <a:pt x="2363788" y="1584198"/>
                </a:lnTo>
                <a:lnTo>
                  <a:pt x="2258219" y="1605638"/>
                </a:lnTo>
                <a:lnTo>
                  <a:pt x="2153444" y="1620724"/>
                </a:lnTo>
                <a:lnTo>
                  <a:pt x="2047875" y="1631841"/>
                </a:lnTo>
                <a:lnTo>
                  <a:pt x="1943100" y="1637399"/>
                </a:lnTo>
                <a:lnTo>
                  <a:pt x="1837531" y="1637399"/>
                </a:lnTo>
                <a:lnTo>
                  <a:pt x="1732756" y="1633429"/>
                </a:lnTo>
                <a:lnTo>
                  <a:pt x="1628775" y="1622312"/>
                </a:lnTo>
                <a:lnTo>
                  <a:pt x="1525588" y="1607226"/>
                </a:lnTo>
                <a:lnTo>
                  <a:pt x="1423194" y="1587375"/>
                </a:lnTo>
                <a:lnTo>
                  <a:pt x="1320800" y="1562759"/>
                </a:lnTo>
                <a:lnTo>
                  <a:pt x="1220788" y="1534174"/>
                </a:lnTo>
                <a:lnTo>
                  <a:pt x="1123156" y="1500824"/>
                </a:lnTo>
                <a:lnTo>
                  <a:pt x="1025525" y="1461122"/>
                </a:lnTo>
                <a:lnTo>
                  <a:pt x="929481" y="1416656"/>
                </a:lnTo>
                <a:lnTo>
                  <a:pt x="836613" y="1369014"/>
                </a:lnTo>
                <a:lnTo>
                  <a:pt x="746919" y="1315813"/>
                </a:lnTo>
                <a:lnTo>
                  <a:pt x="658019" y="1259436"/>
                </a:lnTo>
                <a:lnTo>
                  <a:pt x="571500" y="1196707"/>
                </a:lnTo>
                <a:lnTo>
                  <a:pt x="488950" y="1131596"/>
                </a:lnTo>
                <a:lnTo>
                  <a:pt x="407988" y="1061720"/>
                </a:lnTo>
                <a:lnTo>
                  <a:pt x="331788" y="987081"/>
                </a:lnTo>
                <a:lnTo>
                  <a:pt x="257175" y="907677"/>
                </a:lnTo>
                <a:lnTo>
                  <a:pt x="187325" y="823508"/>
                </a:lnTo>
                <a:lnTo>
                  <a:pt x="121444" y="736958"/>
                </a:lnTo>
                <a:lnTo>
                  <a:pt x="59531" y="644849"/>
                </a:lnTo>
                <a:lnTo>
                  <a:pt x="0" y="548771"/>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Freeform 47">
            <a:extLst>
              <a:ext uri="{FF2B5EF4-FFF2-40B4-BE49-F238E27FC236}">
                <a16:creationId xmlns:a16="http://schemas.microsoft.com/office/drawing/2014/main" id="{87EB579B-9386-4340-B592-65332EF07673}"/>
              </a:ext>
            </a:extLst>
          </p:cNvPr>
          <p:cNvSpPr>
            <a:spLocks/>
          </p:cNvSpPr>
          <p:nvPr/>
        </p:nvSpPr>
        <p:spPr bwMode="auto">
          <a:xfrm>
            <a:off x="7109792" y="1584286"/>
            <a:ext cx="1878758" cy="2818823"/>
          </a:xfrm>
          <a:custGeom>
            <a:avLst/>
            <a:gdLst>
              <a:gd name="connsiteX0" fmla="*/ 2176463 w 2176463"/>
              <a:gd name="connsiteY0" fmla="*/ 0 h 3265488"/>
              <a:gd name="connsiteX1" fmla="*/ 2176463 w 2176463"/>
              <a:gd name="connsiteY1" fmla="*/ 1147103 h 3265488"/>
              <a:gd name="connsiteX2" fmla="*/ 1278357 w 2176463"/>
              <a:gd name="connsiteY2" fmla="*/ 2695562 h 3265488"/>
              <a:gd name="connsiteX3" fmla="*/ 291306 w 2176463"/>
              <a:gd name="connsiteY3" fmla="*/ 3265488 h 3265488"/>
              <a:gd name="connsiteX4" fmla="*/ 255588 w 2176463"/>
              <a:gd name="connsiteY4" fmla="*/ 3202767 h 3265488"/>
              <a:gd name="connsiteX5" fmla="*/ 223838 w 2176463"/>
              <a:gd name="connsiteY5" fmla="*/ 3138457 h 3265488"/>
              <a:gd name="connsiteX6" fmla="*/ 193675 w 2176463"/>
              <a:gd name="connsiteY6" fmla="*/ 3074942 h 3265488"/>
              <a:gd name="connsiteX7" fmla="*/ 164306 w 2176463"/>
              <a:gd name="connsiteY7" fmla="*/ 3009045 h 3265488"/>
              <a:gd name="connsiteX8" fmla="*/ 138906 w 2176463"/>
              <a:gd name="connsiteY8" fmla="*/ 2943147 h 3265488"/>
              <a:gd name="connsiteX9" fmla="*/ 115888 w 2176463"/>
              <a:gd name="connsiteY9" fmla="*/ 2876456 h 3265488"/>
              <a:gd name="connsiteX10" fmla="*/ 92869 w 2176463"/>
              <a:gd name="connsiteY10" fmla="*/ 2808177 h 3265488"/>
              <a:gd name="connsiteX11" fmla="*/ 74613 w 2176463"/>
              <a:gd name="connsiteY11" fmla="*/ 2740692 h 3265488"/>
              <a:gd name="connsiteX12" fmla="*/ 56356 w 2176463"/>
              <a:gd name="connsiteY12" fmla="*/ 2670825 h 3265488"/>
              <a:gd name="connsiteX13" fmla="*/ 41275 w 2176463"/>
              <a:gd name="connsiteY13" fmla="*/ 2601752 h 3265488"/>
              <a:gd name="connsiteX14" fmla="*/ 28575 w 2176463"/>
              <a:gd name="connsiteY14" fmla="*/ 2531885 h 3265488"/>
              <a:gd name="connsiteX15" fmla="*/ 18256 w 2176463"/>
              <a:gd name="connsiteY15" fmla="*/ 2462018 h 3265488"/>
              <a:gd name="connsiteX16" fmla="*/ 10319 w 2176463"/>
              <a:gd name="connsiteY16" fmla="*/ 2390563 h 3265488"/>
              <a:gd name="connsiteX17" fmla="*/ 4763 w 2176463"/>
              <a:gd name="connsiteY17" fmla="*/ 2319902 h 3265488"/>
              <a:gd name="connsiteX18" fmla="*/ 1588 w 2176463"/>
              <a:gd name="connsiteY18" fmla="*/ 2248447 h 3265488"/>
              <a:gd name="connsiteX19" fmla="*/ 0 w 2176463"/>
              <a:gd name="connsiteY19" fmla="*/ 2176992 h 3265488"/>
              <a:gd name="connsiteX20" fmla="*/ 3175 w 2176463"/>
              <a:gd name="connsiteY20" fmla="*/ 2064252 h 3265488"/>
              <a:gd name="connsiteX21" fmla="*/ 10319 w 2176463"/>
              <a:gd name="connsiteY21" fmla="*/ 1953894 h 3265488"/>
              <a:gd name="connsiteX22" fmla="*/ 24606 w 2176463"/>
              <a:gd name="connsiteY22" fmla="*/ 1845918 h 3265488"/>
              <a:gd name="connsiteX23" fmla="*/ 44450 w 2176463"/>
              <a:gd name="connsiteY23" fmla="*/ 1737942 h 3265488"/>
              <a:gd name="connsiteX24" fmla="*/ 68263 w 2176463"/>
              <a:gd name="connsiteY24" fmla="*/ 1632347 h 3265488"/>
              <a:gd name="connsiteX25" fmla="*/ 97631 w 2176463"/>
              <a:gd name="connsiteY25" fmla="*/ 1529135 h 3265488"/>
              <a:gd name="connsiteX26" fmla="*/ 130969 w 2176463"/>
              <a:gd name="connsiteY26" fmla="*/ 1428304 h 3265488"/>
              <a:gd name="connsiteX27" fmla="*/ 170656 w 2176463"/>
              <a:gd name="connsiteY27" fmla="*/ 1329061 h 3265488"/>
              <a:gd name="connsiteX28" fmla="*/ 215106 w 2176463"/>
              <a:gd name="connsiteY28" fmla="*/ 1232994 h 3265488"/>
              <a:gd name="connsiteX29" fmla="*/ 261938 w 2176463"/>
              <a:gd name="connsiteY29" fmla="*/ 1138515 h 3265488"/>
              <a:gd name="connsiteX30" fmla="*/ 315119 w 2176463"/>
              <a:gd name="connsiteY30" fmla="*/ 1048799 h 3265488"/>
              <a:gd name="connsiteX31" fmla="*/ 371475 w 2176463"/>
              <a:gd name="connsiteY31" fmla="*/ 960671 h 3265488"/>
              <a:gd name="connsiteX32" fmla="*/ 431006 w 2176463"/>
              <a:gd name="connsiteY32" fmla="*/ 874925 h 3265488"/>
              <a:gd name="connsiteX33" fmla="*/ 496888 w 2176463"/>
              <a:gd name="connsiteY33" fmla="*/ 792355 h 3265488"/>
              <a:gd name="connsiteX34" fmla="*/ 565150 w 2176463"/>
              <a:gd name="connsiteY34" fmla="*/ 713755 h 3265488"/>
              <a:gd name="connsiteX35" fmla="*/ 637382 w 2176463"/>
              <a:gd name="connsiteY35" fmla="*/ 637536 h 3265488"/>
              <a:gd name="connsiteX36" fmla="*/ 713582 w 2176463"/>
              <a:gd name="connsiteY36" fmla="*/ 565288 h 3265488"/>
              <a:gd name="connsiteX37" fmla="*/ 790575 w 2176463"/>
              <a:gd name="connsiteY37" fmla="*/ 497008 h 3265488"/>
              <a:gd name="connsiteX38" fmla="*/ 873125 w 2176463"/>
              <a:gd name="connsiteY38" fmla="*/ 432699 h 3265488"/>
              <a:gd name="connsiteX39" fmla="*/ 958850 w 2176463"/>
              <a:gd name="connsiteY39" fmla="*/ 371565 h 3265488"/>
              <a:gd name="connsiteX40" fmla="*/ 1046957 w 2176463"/>
              <a:gd name="connsiteY40" fmla="*/ 315195 h 3265488"/>
              <a:gd name="connsiteX41" fmla="*/ 1138238 w 2176463"/>
              <a:gd name="connsiteY41" fmla="*/ 263589 h 3265488"/>
              <a:gd name="connsiteX42" fmla="*/ 1232694 w 2176463"/>
              <a:gd name="connsiteY42" fmla="*/ 215159 h 3265488"/>
              <a:gd name="connsiteX43" fmla="*/ 1328738 w 2176463"/>
              <a:gd name="connsiteY43" fmla="*/ 172286 h 3265488"/>
              <a:gd name="connsiteX44" fmla="*/ 1427957 w 2176463"/>
              <a:gd name="connsiteY44" fmla="*/ 132589 h 3265488"/>
              <a:gd name="connsiteX45" fmla="*/ 1528763 w 2176463"/>
              <a:gd name="connsiteY45" fmla="*/ 99243 h 3265488"/>
              <a:gd name="connsiteX46" fmla="*/ 1631951 w 2176463"/>
              <a:gd name="connsiteY46" fmla="*/ 68279 h 3265488"/>
              <a:gd name="connsiteX47" fmla="*/ 1737519 w 2176463"/>
              <a:gd name="connsiteY47" fmla="*/ 44461 h 3265488"/>
              <a:gd name="connsiteX48" fmla="*/ 1843882 w 2176463"/>
              <a:gd name="connsiteY48" fmla="*/ 26200 h 3265488"/>
              <a:gd name="connsiteX49" fmla="*/ 1954213 w 2176463"/>
              <a:gd name="connsiteY49" fmla="*/ 11909 h 3265488"/>
              <a:gd name="connsiteX50" fmla="*/ 2063751 w 2176463"/>
              <a:gd name="connsiteY50" fmla="*/ 3176 h 326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76463" h="3265488">
                <a:moveTo>
                  <a:pt x="2176463" y="0"/>
                </a:moveTo>
                <a:lnTo>
                  <a:pt x="2176463" y="1147103"/>
                </a:lnTo>
                <a:lnTo>
                  <a:pt x="1278357" y="2695562"/>
                </a:lnTo>
                <a:lnTo>
                  <a:pt x="291306" y="3265488"/>
                </a:lnTo>
                <a:lnTo>
                  <a:pt x="255588" y="3202767"/>
                </a:lnTo>
                <a:lnTo>
                  <a:pt x="223838" y="3138457"/>
                </a:lnTo>
                <a:lnTo>
                  <a:pt x="193675" y="3074942"/>
                </a:lnTo>
                <a:lnTo>
                  <a:pt x="164306" y="3009045"/>
                </a:lnTo>
                <a:lnTo>
                  <a:pt x="138906" y="2943147"/>
                </a:lnTo>
                <a:lnTo>
                  <a:pt x="115888" y="2876456"/>
                </a:lnTo>
                <a:lnTo>
                  <a:pt x="92869" y="2808177"/>
                </a:lnTo>
                <a:lnTo>
                  <a:pt x="74613" y="2740692"/>
                </a:lnTo>
                <a:lnTo>
                  <a:pt x="56356" y="2670825"/>
                </a:lnTo>
                <a:lnTo>
                  <a:pt x="41275" y="2601752"/>
                </a:lnTo>
                <a:lnTo>
                  <a:pt x="28575" y="2531885"/>
                </a:lnTo>
                <a:lnTo>
                  <a:pt x="18256" y="2462018"/>
                </a:lnTo>
                <a:lnTo>
                  <a:pt x="10319" y="2390563"/>
                </a:lnTo>
                <a:lnTo>
                  <a:pt x="4763" y="2319902"/>
                </a:lnTo>
                <a:lnTo>
                  <a:pt x="1588" y="2248447"/>
                </a:lnTo>
                <a:lnTo>
                  <a:pt x="0" y="2176992"/>
                </a:lnTo>
                <a:lnTo>
                  <a:pt x="3175" y="2064252"/>
                </a:lnTo>
                <a:lnTo>
                  <a:pt x="10319" y="1953894"/>
                </a:lnTo>
                <a:lnTo>
                  <a:pt x="24606" y="1845918"/>
                </a:lnTo>
                <a:lnTo>
                  <a:pt x="44450" y="1737942"/>
                </a:lnTo>
                <a:lnTo>
                  <a:pt x="68263" y="1632347"/>
                </a:lnTo>
                <a:lnTo>
                  <a:pt x="97631" y="1529135"/>
                </a:lnTo>
                <a:lnTo>
                  <a:pt x="130969" y="1428304"/>
                </a:lnTo>
                <a:lnTo>
                  <a:pt x="170656" y="1329061"/>
                </a:lnTo>
                <a:lnTo>
                  <a:pt x="215106" y="1232994"/>
                </a:lnTo>
                <a:lnTo>
                  <a:pt x="261938" y="1138515"/>
                </a:lnTo>
                <a:lnTo>
                  <a:pt x="315119" y="1048799"/>
                </a:lnTo>
                <a:lnTo>
                  <a:pt x="371475" y="960671"/>
                </a:lnTo>
                <a:lnTo>
                  <a:pt x="431006" y="874925"/>
                </a:lnTo>
                <a:lnTo>
                  <a:pt x="496888" y="792355"/>
                </a:lnTo>
                <a:lnTo>
                  <a:pt x="565150" y="713755"/>
                </a:lnTo>
                <a:lnTo>
                  <a:pt x="637382" y="637536"/>
                </a:lnTo>
                <a:lnTo>
                  <a:pt x="713582" y="565288"/>
                </a:lnTo>
                <a:lnTo>
                  <a:pt x="790575" y="497008"/>
                </a:lnTo>
                <a:lnTo>
                  <a:pt x="873125" y="432699"/>
                </a:lnTo>
                <a:lnTo>
                  <a:pt x="958850" y="371565"/>
                </a:lnTo>
                <a:lnTo>
                  <a:pt x="1046957" y="315195"/>
                </a:lnTo>
                <a:lnTo>
                  <a:pt x="1138238" y="263589"/>
                </a:lnTo>
                <a:lnTo>
                  <a:pt x="1232694" y="215159"/>
                </a:lnTo>
                <a:lnTo>
                  <a:pt x="1328738" y="172286"/>
                </a:lnTo>
                <a:lnTo>
                  <a:pt x="1427957" y="132589"/>
                </a:lnTo>
                <a:lnTo>
                  <a:pt x="1528763" y="99243"/>
                </a:lnTo>
                <a:lnTo>
                  <a:pt x="1631951" y="68279"/>
                </a:lnTo>
                <a:lnTo>
                  <a:pt x="1737519" y="44461"/>
                </a:lnTo>
                <a:lnTo>
                  <a:pt x="1843882" y="26200"/>
                </a:lnTo>
                <a:lnTo>
                  <a:pt x="1954213" y="11909"/>
                </a:lnTo>
                <a:lnTo>
                  <a:pt x="2063751" y="3176"/>
                </a:lnTo>
                <a:close/>
              </a:path>
            </a:pathLst>
          </a:custGeom>
          <a:solidFill>
            <a:srgbClr val="2CA2CC"/>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aphicFrame>
        <p:nvGraphicFramePr>
          <p:cNvPr id="8" name="Chart 58">
            <a:extLst>
              <a:ext uri="{FF2B5EF4-FFF2-40B4-BE49-F238E27FC236}">
                <a16:creationId xmlns:a16="http://schemas.microsoft.com/office/drawing/2014/main" id="{136A2EE1-445D-1149-8205-BFAD11F09A11}"/>
              </a:ext>
            </a:extLst>
          </p:cNvPr>
          <p:cNvGraphicFramePr/>
          <p:nvPr>
            <p:extLst>
              <p:ext uri="{D42A27DB-BD31-4B8C-83A1-F6EECF244321}">
                <p14:modId xmlns:p14="http://schemas.microsoft.com/office/powerpoint/2010/main" val="230885615"/>
              </p:ext>
            </p:extLst>
          </p:nvPr>
        </p:nvGraphicFramePr>
        <p:xfrm>
          <a:off x="647144" y="3731222"/>
          <a:ext cx="5660973" cy="197765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96AC5F2B-2185-504E-BD1B-F7D5378F0EBA}"/>
              </a:ext>
            </a:extLst>
          </p:cNvPr>
          <p:cNvSpPr txBox="1"/>
          <p:nvPr/>
        </p:nvSpPr>
        <p:spPr>
          <a:xfrm>
            <a:off x="558859" y="1030288"/>
            <a:ext cx="6068178"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INFOGRAPHIC</a:t>
            </a:r>
            <a:endParaRPr lang="ru-RU" sz="6600" dirty="0">
              <a:cs typeface="Poppins Medium" panose="02000000000000000000" pitchFamily="2" charset="0"/>
            </a:endParaRPr>
          </a:p>
        </p:txBody>
      </p:sp>
      <p:sp>
        <p:nvSpPr>
          <p:cNvPr id="10" name="TextBox 9">
            <a:extLst>
              <a:ext uri="{FF2B5EF4-FFF2-40B4-BE49-F238E27FC236}">
                <a16:creationId xmlns:a16="http://schemas.microsoft.com/office/drawing/2014/main" id="{72ECFF50-3B25-D247-B8ED-59F54A002CC6}"/>
              </a:ext>
            </a:extLst>
          </p:cNvPr>
          <p:cNvSpPr txBox="1"/>
          <p:nvPr/>
        </p:nvSpPr>
        <p:spPr>
          <a:xfrm>
            <a:off x="717883" y="568623"/>
            <a:ext cx="3390248"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data company</a:t>
            </a:r>
            <a:endParaRPr lang="ru-RU" sz="2400" dirty="0">
              <a:cs typeface="Poppins Light" panose="02000000000000000000" pitchFamily="2" charset="0"/>
            </a:endParaRPr>
          </a:p>
        </p:txBody>
      </p:sp>
      <p:sp>
        <p:nvSpPr>
          <p:cNvPr id="11" name="TextBox 10">
            <a:extLst>
              <a:ext uri="{FF2B5EF4-FFF2-40B4-BE49-F238E27FC236}">
                <a16:creationId xmlns:a16="http://schemas.microsoft.com/office/drawing/2014/main" id="{3E3DFD1C-FB0C-994A-A83D-6D07B099887E}"/>
              </a:ext>
            </a:extLst>
          </p:cNvPr>
          <p:cNvSpPr txBox="1"/>
          <p:nvPr/>
        </p:nvSpPr>
        <p:spPr>
          <a:xfrm>
            <a:off x="717882" y="2369213"/>
            <a:ext cx="5378117" cy="877163"/>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One idea example there enjoy rationally advantage to denouncing advantage exercise undertakes loves in teachings </a:t>
            </a:r>
            <a:r>
              <a:rPr lang="en-US" sz="1200" b="1" dirty="0">
                <a:latin typeface="Poppins SemiBold" panose="02000000000000000000" pitchFamily="2" charset="0"/>
                <a:cs typeface="Poppins SemiBold" panose="02000000000000000000" pitchFamily="2" charset="0"/>
              </a:rPr>
              <a:t>with ever denouncing produces</a:t>
            </a:r>
            <a:r>
              <a:rPr lang="en-US" sz="1200" b="1" dirty="0">
                <a:solidFill>
                  <a:srgbClr val="2CA2CC"/>
                </a:solidFill>
                <a:latin typeface="Poppins SemiBold" panose="02000000000000000000" pitchFamily="2" charset="0"/>
                <a:cs typeface="Poppins SemiBold" panose="02000000000000000000" pitchFamily="2" charset="0"/>
              </a:rPr>
              <a:t>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12" name="TextBox 11">
            <a:extLst>
              <a:ext uri="{FF2B5EF4-FFF2-40B4-BE49-F238E27FC236}">
                <a16:creationId xmlns:a16="http://schemas.microsoft.com/office/drawing/2014/main" id="{5D7E5A9E-C9C3-0045-BDE6-C77335A93744}"/>
              </a:ext>
            </a:extLst>
          </p:cNvPr>
          <p:cNvSpPr txBox="1"/>
          <p:nvPr/>
        </p:nvSpPr>
        <p:spPr>
          <a:xfrm>
            <a:off x="8280207" y="4699744"/>
            <a:ext cx="1525006" cy="325089"/>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promotions</a:t>
            </a:r>
            <a:endParaRPr lang="ru-RU" sz="1100" dirty="0">
              <a:solidFill>
                <a:schemeClr val="bg1"/>
              </a:solidFill>
              <a:cs typeface="Poppins" panose="02000000000000000000" pitchFamily="2" charset="0"/>
            </a:endParaRPr>
          </a:p>
        </p:txBody>
      </p:sp>
      <p:sp>
        <p:nvSpPr>
          <p:cNvPr id="13" name="TextBox 12">
            <a:extLst>
              <a:ext uri="{FF2B5EF4-FFF2-40B4-BE49-F238E27FC236}">
                <a16:creationId xmlns:a16="http://schemas.microsoft.com/office/drawing/2014/main" id="{4415E502-F703-4B41-9390-F01630028AFA}"/>
              </a:ext>
            </a:extLst>
          </p:cNvPr>
          <p:cNvSpPr txBox="1"/>
          <p:nvPr/>
        </p:nvSpPr>
        <p:spPr>
          <a:xfrm>
            <a:off x="8430261" y="4092848"/>
            <a:ext cx="1222163" cy="769441"/>
          </a:xfrm>
          <a:prstGeom prst="rect">
            <a:avLst/>
          </a:prstGeom>
          <a:noFill/>
        </p:spPr>
        <p:txBody>
          <a:bodyPr wrap="square" rtlCol="0">
            <a:spAutoFit/>
          </a:bodyPr>
          <a:lstStyle/>
          <a:p>
            <a:pPr algn="ctr">
              <a:lnSpc>
                <a:spcPct val="150000"/>
              </a:lnSpc>
            </a:pPr>
            <a:r>
              <a:rPr lang="ru-RU" sz="1200" dirty="0">
                <a:solidFill>
                  <a:schemeClr val="bg1"/>
                </a:solidFill>
                <a:cs typeface="Poppins Light" panose="02000000000000000000" pitchFamily="2" charset="0"/>
              </a:rPr>
              <a:t> </a:t>
            </a:r>
            <a:r>
              <a:rPr lang="ru-RU" sz="3200" dirty="0">
                <a:solidFill>
                  <a:schemeClr val="bg1"/>
                </a:solidFill>
                <a:latin typeface="Poppins Medium" panose="02000000000000000000" pitchFamily="2" charset="0"/>
                <a:cs typeface="Poppins Medium" panose="02000000000000000000" pitchFamily="2" charset="0"/>
              </a:rPr>
              <a:t>3</a:t>
            </a:r>
            <a:r>
              <a:rPr lang="en-US" sz="3200" dirty="0">
                <a:solidFill>
                  <a:schemeClr val="bg1"/>
                </a:solidFill>
                <a:latin typeface="Poppins Medium" panose="02000000000000000000" pitchFamily="2" charset="0"/>
                <a:cs typeface="Poppins Medium" panose="02000000000000000000" pitchFamily="2" charset="0"/>
              </a:rPr>
              <a:t>,2K</a:t>
            </a:r>
            <a:endParaRPr lang="ru-RU" sz="3200" dirty="0">
              <a:solidFill>
                <a:schemeClr val="bg1"/>
              </a:solidFill>
              <a:cs typeface="Poppins Medium" panose="02000000000000000000" pitchFamily="2" charset="0"/>
            </a:endParaRPr>
          </a:p>
        </p:txBody>
      </p:sp>
      <p:sp>
        <p:nvSpPr>
          <p:cNvPr id="14" name="TextBox 13">
            <a:extLst>
              <a:ext uri="{FF2B5EF4-FFF2-40B4-BE49-F238E27FC236}">
                <a16:creationId xmlns:a16="http://schemas.microsoft.com/office/drawing/2014/main" id="{A332A23C-B51A-154E-9269-4345A677B3DA}"/>
              </a:ext>
            </a:extLst>
          </p:cNvPr>
          <p:cNvSpPr txBox="1"/>
          <p:nvPr/>
        </p:nvSpPr>
        <p:spPr>
          <a:xfrm>
            <a:off x="7190216" y="2998319"/>
            <a:ext cx="1525006" cy="325089"/>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marketing</a:t>
            </a:r>
            <a:endParaRPr lang="ru-RU" sz="1100" dirty="0">
              <a:solidFill>
                <a:schemeClr val="bg1"/>
              </a:solidFill>
              <a:cs typeface="Poppins" panose="02000000000000000000" pitchFamily="2" charset="0"/>
            </a:endParaRPr>
          </a:p>
        </p:txBody>
      </p:sp>
      <p:sp>
        <p:nvSpPr>
          <p:cNvPr id="15" name="TextBox 14">
            <a:extLst>
              <a:ext uri="{FF2B5EF4-FFF2-40B4-BE49-F238E27FC236}">
                <a16:creationId xmlns:a16="http://schemas.microsoft.com/office/drawing/2014/main" id="{98F7625D-F6E6-ED45-9ADD-AC5A074F2422}"/>
              </a:ext>
            </a:extLst>
          </p:cNvPr>
          <p:cNvSpPr txBox="1"/>
          <p:nvPr/>
        </p:nvSpPr>
        <p:spPr>
          <a:xfrm>
            <a:off x="7340270" y="2391423"/>
            <a:ext cx="1222163" cy="769441"/>
          </a:xfrm>
          <a:prstGeom prst="rect">
            <a:avLst/>
          </a:prstGeom>
          <a:noFill/>
        </p:spPr>
        <p:txBody>
          <a:bodyPr wrap="square" rtlCol="0">
            <a:spAutoFit/>
          </a:bodyPr>
          <a:lstStyle/>
          <a:p>
            <a:pPr algn="ctr">
              <a:lnSpc>
                <a:spcPct val="150000"/>
              </a:lnSpc>
            </a:pPr>
            <a:r>
              <a:rPr lang="ru-RU" sz="1200" dirty="0">
                <a:solidFill>
                  <a:schemeClr val="bg1"/>
                </a:solidFill>
                <a:cs typeface="Poppins Light" panose="02000000000000000000" pitchFamily="2" charset="0"/>
              </a:rPr>
              <a:t> </a:t>
            </a:r>
            <a:r>
              <a:rPr lang="en-US" sz="3200" dirty="0">
                <a:solidFill>
                  <a:schemeClr val="bg1"/>
                </a:solidFill>
                <a:latin typeface="Poppins Medium" panose="02000000000000000000" pitchFamily="2" charset="0"/>
                <a:cs typeface="Poppins Medium" panose="02000000000000000000" pitchFamily="2" charset="0"/>
              </a:rPr>
              <a:t>1,3%</a:t>
            </a:r>
            <a:endParaRPr lang="ru-RU" sz="3200" dirty="0">
              <a:solidFill>
                <a:schemeClr val="bg1"/>
              </a:solidFill>
              <a:cs typeface="Poppins Medium" panose="02000000000000000000" pitchFamily="2" charset="0"/>
            </a:endParaRPr>
          </a:p>
        </p:txBody>
      </p:sp>
      <p:sp>
        <p:nvSpPr>
          <p:cNvPr id="16" name="TextBox 15">
            <a:extLst>
              <a:ext uri="{FF2B5EF4-FFF2-40B4-BE49-F238E27FC236}">
                <a16:creationId xmlns:a16="http://schemas.microsoft.com/office/drawing/2014/main" id="{436FFED8-23E2-1F42-B24E-F899C1451C9F}"/>
              </a:ext>
            </a:extLst>
          </p:cNvPr>
          <p:cNvSpPr txBox="1"/>
          <p:nvPr/>
        </p:nvSpPr>
        <p:spPr>
          <a:xfrm>
            <a:off x="9360260" y="2998319"/>
            <a:ext cx="1525006" cy="325089"/>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evolution</a:t>
            </a:r>
            <a:endParaRPr lang="ru-RU" sz="1100" dirty="0">
              <a:solidFill>
                <a:schemeClr val="bg1"/>
              </a:solidFill>
              <a:cs typeface="Poppins" panose="02000000000000000000" pitchFamily="2" charset="0"/>
            </a:endParaRPr>
          </a:p>
        </p:txBody>
      </p:sp>
      <p:sp>
        <p:nvSpPr>
          <p:cNvPr id="17" name="TextBox 16">
            <a:extLst>
              <a:ext uri="{FF2B5EF4-FFF2-40B4-BE49-F238E27FC236}">
                <a16:creationId xmlns:a16="http://schemas.microsoft.com/office/drawing/2014/main" id="{434E9D4C-430F-0147-B48E-EF3CBD64B3A0}"/>
              </a:ext>
            </a:extLst>
          </p:cNvPr>
          <p:cNvSpPr txBox="1"/>
          <p:nvPr/>
        </p:nvSpPr>
        <p:spPr>
          <a:xfrm>
            <a:off x="9510314" y="2391423"/>
            <a:ext cx="1222163" cy="769441"/>
          </a:xfrm>
          <a:prstGeom prst="rect">
            <a:avLst/>
          </a:prstGeom>
          <a:noFill/>
        </p:spPr>
        <p:txBody>
          <a:bodyPr wrap="square" rtlCol="0">
            <a:spAutoFit/>
          </a:bodyPr>
          <a:lstStyle/>
          <a:p>
            <a:pPr algn="ctr">
              <a:lnSpc>
                <a:spcPct val="150000"/>
              </a:lnSpc>
            </a:pPr>
            <a:r>
              <a:rPr lang="ru-RU" sz="1200" dirty="0">
                <a:solidFill>
                  <a:srgbClr val="2CA2CC"/>
                </a:solidFill>
                <a:cs typeface="Poppins Light" panose="02000000000000000000" pitchFamily="2" charset="0"/>
              </a:rPr>
              <a:t> </a:t>
            </a:r>
            <a:r>
              <a:rPr lang="en-US" sz="3200" dirty="0">
                <a:solidFill>
                  <a:schemeClr val="bg1"/>
                </a:solidFill>
                <a:latin typeface="Poppins Medium" panose="02000000000000000000" pitchFamily="2" charset="0"/>
                <a:cs typeface="Poppins Medium" panose="02000000000000000000" pitchFamily="2" charset="0"/>
              </a:rPr>
              <a:t>23%</a:t>
            </a:r>
            <a:endParaRPr lang="ru-RU" sz="3200" dirty="0">
              <a:solidFill>
                <a:schemeClr val="bg1"/>
              </a:solidFill>
              <a:cs typeface="Poppins Medium" panose="02000000000000000000" pitchFamily="2" charset="0"/>
            </a:endParaRPr>
          </a:p>
        </p:txBody>
      </p:sp>
    </p:spTree>
    <p:extLst>
      <p:ext uri="{BB962C8B-B14F-4D97-AF65-F5344CB8AC3E}">
        <p14:creationId xmlns:p14="http://schemas.microsoft.com/office/powerpoint/2010/main" val="20103957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Graphic spid="8" grpId="0">
        <p:bldAsOne/>
      </p:bldGraphic>
      <p:bldP spid="9" grpId="0"/>
      <p:bldP spid="10" grpId="0"/>
      <p:bldP spid="11" grpId="0"/>
      <p:bldP spid="12" grpId="0"/>
      <p:bldP spid="13" grpId="0"/>
      <p:bldP spid="14" grpId="0"/>
      <p:bldP spid="15" grpId="0"/>
      <p:bldP spid="16"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1">
            <a:extLst>
              <a:ext uri="{FF2B5EF4-FFF2-40B4-BE49-F238E27FC236}">
                <a16:creationId xmlns:a16="http://schemas.microsoft.com/office/drawing/2014/main" id="{427F863D-98E7-D844-9B60-09DC7908EAB0}"/>
              </a:ext>
            </a:extLst>
          </p:cNvPr>
          <p:cNvGraphicFramePr/>
          <p:nvPr>
            <p:extLst>
              <p:ext uri="{D42A27DB-BD31-4B8C-83A1-F6EECF244321}">
                <p14:modId xmlns:p14="http://schemas.microsoft.com/office/powerpoint/2010/main" val="1954194865"/>
              </p:ext>
            </p:extLst>
          </p:nvPr>
        </p:nvGraphicFramePr>
        <p:xfrm>
          <a:off x="966159" y="2437304"/>
          <a:ext cx="6763117" cy="351653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020219F-33CA-F44C-AE12-E769AE622D6F}"/>
              </a:ext>
            </a:extLst>
          </p:cNvPr>
          <p:cNvSpPr txBox="1"/>
          <p:nvPr/>
        </p:nvSpPr>
        <p:spPr>
          <a:xfrm>
            <a:off x="777520" y="1099862"/>
            <a:ext cx="6068178"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INFOGRAPHIC</a:t>
            </a:r>
            <a:endParaRPr lang="ru-RU" sz="6600" dirty="0">
              <a:cs typeface="Poppins Medium" panose="02000000000000000000" pitchFamily="2" charset="0"/>
            </a:endParaRPr>
          </a:p>
        </p:txBody>
      </p:sp>
      <p:sp>
        <p:nvSpPr>
          <p:cNvPr id="7" name="TextBox 6">
            <a:extLst>
              <a:ext uri="{FF2B5EF4-FFF2-40B4-BE49-F238E27FC236}">
                <a16:creationId xmlns:a16="http://schemas.microsoft.com/office/drawing/2014/main" id="{0A8C6F32-BE5F-254A-B3BC-BF03C9755AA2}"/>
              </a:ext>
            </a:extLst>
          </p:cNvPr>
          <p:cNvSpPr txBox="1"/>
          <p:nvPr/>
        </p:nvSpPr>
        <p:spPr>
          <a:xfrm>
            <a:off x="936544" y="638197"/>
            <a:ext cx="3390248"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data company</a:t>
            </a:r>
            <a:endParaRPr lang="ru-RU" sz="2400" dirty="0">
              <a:cs typeface="Poppins Light" panose="02000000000000000000" pitchFamily="2" charset="0"/>
            </a:endParaRPr>
          </a:p>
        </p:txBody>
      </p:sp>
      <p:sp>
        <p:nvSpPr>
          <p:cNvPr id="8" name="Полилиния 7">
            <a:extLst>
              <a:ext uri="{FF2B5EF4-FFF2-40B4-BE49-F238E27FC236}">
                <a16:creationId xmlns:a16="http://schemas.microsoft.com/office/drawing/2014/main" id="{9B801EFF-13A9-CF4F-B36B-9A3A80F12A94}"/>
              </a:ext>
            </a:extLst>
          </p:cNvPr>
          <p:cNvSpPr/>
          <p:nvPr/>
        </p:nvSpPr>
        <p:spPr>
          <a:xfrm rot="14048606">
            <a:off x="8259721" y="4413745"/>
            <a:ext cx="720053" cy="840597"/>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лилиния 8">
            <a:extLst>
              <a:ext uri="{FF2B5EF4-FFF2-40B4-BE49-F238E27FC236}">
                <a16:creationId xmlns:a16="http://schemas.microsoft.com/office/drawing/2014/main" id="{808CEB48-F1F4-7449-888C-B816F1CDE82F}"/>
              </a:ext>
            </a:extLst>
          </p:cNvPr>
          <p:cNvSpPr/>
          <p:nvPr/>
        </p:nvSpPr>
        <p:spPr>
          <a:xfrm rot="14048606">
            <a:off x="8259721" y="1802892"/>
            <a:ext cx="720053" cy="840597"/>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олилиния 9">
            <a:extLst>
              <a:ext uri="{FF2B5EF4-FFF2-40B4-BE49-F238E27FC236}">
                <a16:creationId xmlns:a16="http://schemas.microsoft.com/office/drawing/2014/main" id="{0F3B8D24-79AD-3F45-ACB3-B271B901DEF7}"/>
              </a:ext>
            </a:extLst>
          </p:cNvPr>
          <p:cNvSpPr/>
          <p:nvPr/>
        </p:nvSpPr>
        <p:spPr>
          <a:xfrm rot="14048606">
            <a:off x="8259721" y="3108319"/>
            <a:ext cx="720053" cy="840597"/>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FAA3EE77-3653-E543-B331-FB3C8D470C76}"/>
              </a:ext>
            </a:extLst>
          </p:cNvPr>
          <p:cNvSpPr/>
          <p:nvPr/>
        </p:nvSpPr>
        <p:spPr>
          <a:xfrm>
            <a:off x="8416854" y="3200926"/>
            <a:ext cx="518091"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2" name="Прямоугольник 11">
            <a:extLst>
              <a:ext uri="{FF2B5EF4-FFF2-40B4-BE49-F238E27FC236}">
                <a16:creationId xmlns:a16="http://schemas.microsoft.com/office/drawing/2014/main" id="{3E227BE0-8222-B64E-B9BF-48FE4E2FA88F}"/>
              </a:ext>
            </a:extLst>
          </p:cNvPr>
          <p:cNvSpPr/>
          <p:nvPr/>
        </p:nvSpPr>
        <p:spPr>
          <a:xfrm>
            <a:off x="8411504" y="1895498"/>
            <a:ext cx="518091"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3" name="Прямоугольник 12">
            <a:extLst>
              <a:ext uri="{FF2B5EF4-FFF2-40B4-BE49-F238E27FC236}">
                <a16:creationId xmlns:a16="http://schemas.microsoft.com/office/drawing/2014/main" id="{F31FCDE9-5CF7-2847-81BE-CD109D71E815}"/>
              </a:ext>
            </a:extLst>
          </p:cNvPr>
          <p:cNvSpPr/>
          <p:nvPr/>
        </p:nvSpPr>
        <p:spPr>
          <a:xfrm>
            <a:off x="8433229" y="4506351"/>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4" name="TextBox 13">
            <a:extLst>
              <a:ext uri="{FF2B5EF4-FFF2-40B4-BE49-F238E27FC236}">
                <a16:creationId xmlns:a16="http://schemas.microsoft.com/office/drawing/2014/main" id="{8C418E58-39A2-C34D-A409-EBF8C34998E9}"/>
              </a:ext>
            </a:extLst>
          </p:cNvPr>
          <p:cNvSpPr txBox="1"/>
          <p:nvPr/>
        </p:nvSpPr>
        <p:spPr>
          <a:xfrm>
            <a:off x="9179689" y="2065253"/>
            <a:ext cx="2454535"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15" name="TextBox 14">
            <a:extLst>
              <a:ext uri="{FF2B5EF4-FFF2-40B4-BE49-F238E27FC236}">
                <a16:creationId xmlns:a16="http://schemas.microsoft.com/office/drawing/2014/main" id="{EAAB292E-F3BA-6749-9666-F12E7DA5B209}"/>
              </a:ext>
            </a:extLst>
          </p:cNvPr>
          <p:cNvSpPr txBox="1"/>
          <p:nvPr/>
        </p:nvSpPr>
        <p:spPr>
          <a:xfrm>
            <a:off x="9179689" y="1682664"/>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Time management</a:t>
            </a:r>
            <a:endParaRPr lang="ru-RU" sz="1200" dirty="0">
              <a:cs typeface="Poppins" panose="02000000000000000000" pitchFamily="2" charset="0"/>
            </a:endParaRPr>
          </a:p>
        </p:txBody>
      </p:sp>
      <p:sp>
        <p:nvSpPr>
          <p:cNvPr id="16" name="TextBox 15">
            <a:extLst>
              <a:ext uri="{FF2B5EF4-FFF2-40B4-BE49-F238E27FC236}">
                <a16:creationId xmlns:a16="http://schemas.microsoft.com/office/drawing/2014/main" id="{958CB954-33D7-9644-8CA1-61849B6936A5}"/>
              </a:ext>
            </a:extLst>
          </p:cNvPr>
          <p:cNvSpPr txBox="1"/>
          <p:nvPr/>
        </p:nvSpPr>
        <p:spPr>
          <a:xfrm>
            <a:off x="9179689" y="3373337"/>
            <a:ext cx="2454535"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17" name="TextBox 16">
            <a:extLst>
              <a:ext uri="{FF2B5EF4-FFF2-40B4-BE49-F238E27FC236}">
                <a16:creationId xmlns:a16="http://schemas.microsoft.com/office/drawing/2014/main" id="{6EF9081C-A827-FE46-9549-531F1614F631}"/>
              </a:ext>
            </a:extLst>
          </p:cNvPr>
          <p:cNvSpPr txBox="1"/>
          <p:nvPr/>
        </p:nvSpPr>
        <p:spPr>
          <a:xfrm>
            <a:off x="9179689" y="2990748"/>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Developments</a:t>
            </a:r>
            <a:endParaRPr lang="ru-RU" sz="1200" dirty="0">
              <a:cs typeface="Poppins" panose="02000000000000000000" pitchFamily="2" charset="0"/>
            </a:endParaRPr>
          </a:p>
        </p:txBody>
      </p:sp>
      <p:sp>
        <p:nvSpPr>
          <p:cNvPr id="18" name="TextBox 17">
            <a:extLst>
              <a:ext uri="{FF2B5EF4-FFF2-40B4-BE49-F238E27FC236}">
                <a16:creationId xmlns:a16="http://schemas.microsoft.com/office/drawing/2014/main" id="{0EB3A59D-1348-A14B-9930-E9D2F07439B7}"/>
              </a:ext>
            </a:extLst>
          </p:cNvPr>
          <p:cNvSpPr txBox="1"/>
          <p:nvPr/>
        </p:nvSpPr>
        <p:spPr>
          <a:xfrm>
            <a:off x="9179689" y="4681421"/>
            <a:ext cx="2454535"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19" name="TextBox 18">
            <a:extLst>
              <a:ext uri="{FF2B5EF4-FFF2-40B4-BE49-F238E27FC236}">
                <a16:creationId xmlns:a16="http://schemas.microsoft.com/office/drawing/2014/main" id="{1CB3444F-1767-BF4D-BB9C-2C6BF207F483}"/>
              </a:ext>
            </a:extLst>
          </p:cNvPr>
          <p:cNvSpPr txBox="1"/>
          <p:nvPr/>
        </p:nvSpPr>
        <p:spPr>
          <a:xfrm>
            <a:off x="9179689" y="4298832"/>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Descriptions</a:t>
            </a:r>
            <a:endParaRPr lang="ru-RU" sz="1200" dirty="0">
              <a:cs typeface="Poppins" panose="02000000000000000000" pitchFamily="2" charset="0"/>
            </a:endParaRPr>
          </a:p>
        </p:txBody>
      </p:sp>
    </p:spTree>
    <p:extLst>
      <p:ext uri="{BB962C8B-B14F-4D97-AF65-F5344CB8AC3E}">
        <p14:creationId xmlns:p14="http://schemas.microsoft.com/office/powerpoint/2010/main" val="15970157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17" dur="500"/>
                                        <p:tgtEl>
                                          <p:spTgt spid="5">
                                            <p:graphicEl>
                                              <a:chart seriesIdx="-3" categoryIdx="-3" bldStep="gridLegend"/>
                                            </p:graphicEl>
                                          </p:spTgt>
                                        </p:tgtEl>
                                      </p:cBhvr>
                                    </p:animEffect>
                                  </p:childTnLst>
                                </p:cTn>
                              </p:par>
                              <p:par>
                                <p:cTn id="18" presetID="22" presetClass="entr" presetSubtype="8" fill="hold" grpId="0" nodeType="withEffect">
                                  <p:stCondLst>
                                    <p:cond delay="200"/>
                                  </p:stCondLst>
                                  <p:childTnLst>
                                    <p:set>
                                      <p:cBhvr>
                                        <p:cTn id="19"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20" dur="500"/>
                                        <p:tgtEl>
                                          <p:spTgt spid="5">
                                            <p:graphicEl>
                                              <a:chart seriesIdx="0" categoryIdx="-4" bldStep="series"/>
                                            </p:graphicEl>
                                          </p:spTgt>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23" dur="500"/>
                                        <p:tgtEl>
                                          <p:spTgt spid="5">
                                            <p:graphicEl>
                                              <a:chart seriesIdx="1" categoryIdx="-4" bldStep="series"/>
                                            </p:graphicEl>
                                          </p:spTgt>
                                        </p:tgtEl>
                                      </p:cBhvr>
                                    </p:animEffect>
                                  </p:childTnLst>
                                </p:cTn>
                              </p:par>
                              <p:par>
                                <p:cTn id="24" presetID="22" presetClass="entr" presetSubtype="8" fill="hold" grpId="0" nodeType="withEffect">
                                  <p:stCondLst>
                                    <p:cond delay="700"/>
                                  </p:stCondLst>
                                  <p:childTnLst>
                                    <p:set>
                                      <p:cBhvr>
                                        <p:cTn id="25"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left)">
                                      <p:cBhvr>
                                        <p:cTn id="26" dur="500"/>
                                        <p:tgtEl>
                                          <p:spTgt spid="5">
                                            <p:graphicEl>
                                              <a:chart seriesIdx="2" categoryIdx="-4" bldStep="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P spid="6" grpId="0"/>
      <p:bldP spid="7" grpId="0"/>
      <p:bldP spid="8" grpId="0" animBg="1"/>
      <p:bldP spid="9" grpId="0" animBg="1"/>
      <p:bldP spid="10" grpId="0" animBg="1"/>
      <p:bldP spid="11" grpId="0"/>
      <p:bldP spid="12" grpId="0"/>
      <p:bldP spid="13" grpId="0"/>
      <p:bldP spid="14" grpId="0"/>
      <p:bldP spid="15" grpId="0"/>
      <p:bldP spid="16" grpId="0"/>
      <p:bldP spid="17" grpId="0"/>
      <p:bldP spid="18"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575">
            <a:extLst>
              <a:ext uri="{FF2B5EF4-FFF2-40B4-BE49-F238E27FC236}">
                <a16:creationId xmlns:a16="http://schemas.microsoft.com/office/drawing/2014/main" id="{9E0BFF46-B5EE-FF49-846A-C321DA8FBD7D}"/>
              </a:ext>
            </a:extLst>
          </p:cNvPr>
          <p:cNvSpPr/>
          <p:nvPr/>
        </p:nvSpPr>
        <p:spPr>
          <a:xfrm>
            <a:off x="7049848" y="2336021"/>
            <a:ext cx="1867481" cy="1867481"/>
          </a:xfrm>
          <a:prstGeom prst="roundRect">
            <a:avLst/>
          </a:prstGeom>
          <a:solidFill>
            <a:srgbClr val="2CA2CC"/>
          </a:solidFill>
          <a:ln w="12700">
            <a:miter lim="400000"/>
          </a:ln>
        </p:spPr>
        <p:txBody>
          <a:bodyPr lIns="25400" tIns="25400" rIns="25400" bIns="25400" anchor="ctr"/>
          <a:lstStyle/>
          <a:p>
            <a:pPr>
              <a:defRPr sz="3200">
                <a:solidFill>
                  <a:srgbClr val="FFFFFF"/>
                </a:solidFill>
              </a:defRPr>
            </a:pPr>
            <a:endParaRPr sz="1600"/>
          </a:p>
        </p:txBody>
      </p:sp>
      <p:sp>
        <p:nvSpPr>
          <p:cNvPr id="16" name="Shape 1580">
            <a:extLst>
              <a:ext uri="{FF2B5EF4-FFF2-40B4-BE49-F238E27FC236}">
                <a16:creationId xmlns:a16="http://schemas.microsoft.com/office/drawing/2014/main" id="{95120929-2E9D-2444-8314-0F51BD984EBB}"/>
              </a:ext>
            </a:extLst>
          </p:cNvPr>
          <p:cNvSpPr/>
          <p:nvPr/>
        </p:nvSpPr>
        <p:spPr>
          <a:xfrm>
            <a:off x="7049714" y="4371275"/>
            <a:ext cx="1867481" cy="1867482"/>
          </a:xfrm>
          <a:prstGeom prst="roundRect">
            <a:avLst/>
          </a:prstGeom>
          <a:solidFill>
            <a:schemeClr val="bg2">
              <a:lumMod val="10000"/>
            </a:schemeClr>
          </a:solidFill>
          <a:ln w="12700">
            <a:miter lim="400000"/>
          </a:ln>
        </p:spPr>
        <p:txBody>
          <a:bodyPr lIns="25400" tIns="25400" rIns="25400" bIns="25400" anchor="ctr"/>
          <a:lstStyle/>
          <a:p>
            <a:pPr>
              <a:defRPr sz="3200">
                <a:solidFill>
                  <a:srgbClr val="FFFFFF"/>
                </a:solidFill>
              </a:defRPr>
            </a:pPr>
            <a:endParaRPr sz="1600"/>
          </a:p>
        </p:txBody>
      </p:sp>
      <p:sp>
        <p:nvSpPr>
          <p:cNvPr id="18" name="Shape 1582">
            <a:extLst>
              <a:ext uri="{FF2B5EF4-FFF2-40B4-BE49-F238E27FC236}">
                <a16:creationId xmlns:a16="http://schemas.microsoft.com/office/drawing/2014/main" id="{217E8FC2-B29A-224B-A129-ABB005B6DEB3}"/>
              </a:ext>
            </a:extLst>
          </p:cNvPr>
          <p:cNvSpPr/>
          <p:nvPr/>
        </p:nvSpPr>
        <p:spPr>
          <a:xfrm>
            <a:off x="9188672" y="2336020"/>
            <a:ext cx="1867481" cy="1867481"/>
          </a:xfrm>
          <a:prstGeom prst="roundRect">
            <a:avLst/>
          </a:prstGeom>
          <a:solidFill>
            <a:schemeClr val="bg2">
              <a:lumMod val="10000"/>
            </a:schemeClr>
          </a:solidFill>
          <a:ln w="12700">
            <a:miter lim="400000"/>
          </a:ln>
        </p:spPr>
        <p:txBody>
          <a:bodyPr lIns="25400" tIns="25400" rIns="25400" bIns="25400" anchor="ctr"/>
          <a:lstStyle/>
          <a:p>
            <a:pPr>
              <a:defRPr sz="3200">
                <a:solidFill>
                  <a:srgbClr val="FFFFFF"/>
                </a:solidFill>
              </a:defRPr>
            </a:pPr>
            <a:endParaRPr sz="1600"/>
          </a:p>
        </p:txBody>
      </p:sp>
      <p:sp>
        <p:nvSpPr>
          <p:cNvPr id="21" name="Shape 1585">
            <a:extLst>
              <a:ext uri="{FF2B5EF4-FFF2-40B4-BE49-F238E27FC236}">
                <a16:creationId xmlns:a16="http://schemas.microsoft.com/office/drawing/2014/main" id="{20B2EF5F-F15B-AA49-BC01-B8DC7D172046}"/>
              </a:ext>
            </a:extLst>
          </p:cNvPr>
          <p:cNvSpPr/>
          <p:nvPr/>
        </p:nvSpPr>
        <p:spPr>
          <a:xfrm>
            <a:off x="9188672" y="4371275"/>
            <a:ext cx="1867481" cy="1867482"/>
          </a:xfrm>
          <a:prstGeom prst="roundRect">
            <a:avLst/>
          </a:prstGeom>
          <a:solidFill>
            <a:schemeClr val="accent4"/>
          </a:solidFill>
          <a:ln w="12700">
            <a:miter lim="400000"/>
          </a:ln>
        </p:spPr>
        <p:txBody>
          <a:bodyPr lIns="25400" tIns="25400" rIns="25400" bIns="25400" anchor="ctr"/>
          <a:lstStyle/>
          <a:p>
            <a:pPr>
              <a:defRPr sz="3200">
                <a:solidFill>
                  <a:srgbClr val="FFFFFF"/>
                </a:solidFill>
              </a:defRPr>
            </a:pPr>
            <a:endParaRPr sz="1600"/>
          </a:p>
        </p:txBody>
      </p:sp>
      <p:graphicFrame>
        <p:nvGraphicFramePr>
          <p:cNvPr id="26" name="Chart 1590">
            <a:extLst>
              <a:ext uri="{FF2B5EF4-FFF2-40B4-BE49-F238E27FC236}">
                <a16:creationId xmlns:a16="http://schemas.microsoft.com/office/drawing/2014/main" id="{14237BB8-CB7A-5846-AB11-88CC2DCEBEAE}"/>
              </a:ext>
            </a:extLst>
          </p:cNvPr>
          <p:cNvGraphicFramePr/>
          <p:nvPr>
            <p:extLst>
              <p:ext uri="{D42A27DB-BD31-4B8C-83A1-F6EECF244321}">
                <p14:modId xmlns:p14="http://schemas.microsoft.com/office/powerpoint/2010/main" val="4111331059"/>
              </p:ext>
            </p:extLst>
          </p:nvPr>
        </p:nvGraphicFramePr>
        <p:xfrm>
          <a:off x="676698" y="2951637"/>
          <a:ext cx="4751218" cy="3197011"/>
        </p:xfrm>
        <a:graphic>
          <a:graphicData uri="http://schemas.openxmlformats.org/drawingml/2006/chart">
            <c:chart xmlns:c="http://schemas.openxmlformats.org/drawingml/2006/chart" xmlns:r="http://schemas.openxmlformats.org/officeDocument/2006/relationships" r:id="rId2"/>
          </a:graphicData>
        </a:graphic>
      </p:graphicFrame>
      <p:sp>
        <p:nvSpPr>
          <p:cNvPr id="32" name="Shape 1596">
            <a:extLst>
              <a:ext uri="{FF2B5EF4-FFF2-40B4-BE49-F238E27FC236}">
                <a16:creationId xmlns:a16="http://schemas.microsoft.com/office/drawing/2014/main" id="{B0E77B68-FE30-8F42-A4FB-27F1B362FFBC}"/>
              </a:ext>
            </a:extLst>
          </p:cNvPr>
          <p:cNvSpPr/>
          <p:nvPr/>
        </p:nvSpPr>
        <p:spPr>
          <a:xfrm>
            <a:off x="824640" y="3389649"/>
            <a:ext cx="704392" cy="704392"/>
          </a:xfrm>
          <a:prstGeom prst="ellipse">
            <a:avLst/>
          </a:prstGeom>
          <a:solidFill>
            <a:schemeClr val="bg2">
              <a:lumMod val="10000"/>
            </a:schemeClr>
          </a:solidFill>
          <a:ln w="12700">
            <a:miter lim="400000"/>
          </a:ln>
          <a:extLst>
            <a:ext uri="{C572A759-6A51-4108-AA02-DFA0A04FC94B}">
              <ma14:wrappingTextBoxFlag xmlns="" xmlns:ma14="http://schemas.microsoft.com/office/mac/drawingml/2011/main" val="1"/>
            </a:ext>
          </a:extLst>
        </p:spPr>
        <p:txBody>
          <a:bodyPr lIns="25400" tIns="25400" rIns="25400" bIns="25400" anchor="ctr"/>
          <a:lstStyle>
            <a:lvl1pPr defTabSz="914400">
              <a:defRPr sz="2000">
                <a:solidFill>
                  <a:srgbClr val="FFFFFF"/>
                </a:solidFill>
                <a:latin typeface="et-line"/>
                <a:ea typeface="et-line"/>
                <a:cs typeface="et-line"/>
                <a:sym typeface="et-line"/>
              </a:defRPr>
            </a:lvl1pPr>
          </a:lstStyle>
          <a:p>
            <a:endParaRPr sz="1000" dirty="0"/>
          </a:p>
        </p:txBody>
      </p:sp>
      <p:sp>
        <p:nvSpPr>
          <p:cNvPr id="33" name="Shape 1597">
            <a:extLst>
              <a:ext uri="{FF2B5EF4-FFF2-40B4-BE49-F238E27FC236}">
                <a16:creationId xmlns:a16="http://schemas.microsoft.com/office/drawing/2014/main" id="{A2ADE8D2-C40F-DB44-8DF0-1E39CAA6A1A7}"/>
              </a:ext>
            </a:extLst>
          </p:cNvPr>
          <p:cNvSpPr/>
          <p:nvPr/>
        </p:nvSpPr>
        <p:spPr>
          <a:xfrm>
            <a:off x="2637769" y="3389649"/>
            <a:ext cx="704392" cy="704392"/>
          </a:xfrm>
          <a:prstGeom prst="ellipse">
            <a:avLst/>
          </a:prstGeom>
          <a:solidFill>
            <a:srgbClr val="2CA2CC"/>
          </a:solidFill>
          <a:ln w="12700">
            <a:miter lim="400000"/>
          </a:ln>
          <a:extLst>
            <a:ext uri="{C572A759-6A51-4108-AA02-DFA0A04FC94B}">
              <ma14:wrappingTextBoxFlag xmlns="" xmlns:ma14="http://schemas.microsoft.com/office/mac/drawingml/2011/main" val="1"/>
            </a:ext>
          </a:extLst>
        </p:spPr>
        <p:txBody>
          <a:bodyPr lIns="25400" tIns="25400" rIns="25400" bIns="25400" anchor="ctr"/>
          <a:lstStyle>
            <a:lvl1pPr defTabSz="914400">
              <a:defRPr sz="2000">
                <a:solidFill>
                  <a:srgbClr val="FFFFFF"/>
                </a:solidFill>
                <a:latin typeface="et-line"/>
                <a:ea typeface="et-line"/>
                <a:cs typeface="et-line"/>
                <a:sym typeface="et-line"/>
              </a:defRPr>
            </a:lvl1pPr>
          </a:lstStyle>
          <a:p>
            <a:endParaRPr sz="1000" dirty="0"/>
          </a:p>
        </p:txBody>
      </p:sp>
      <p:sp>
        <p:nvSpPr>
          <p:cNvPr id="38" name="TextBox 37">
            <a:extLst>
              <a:ext uri="{FF2B5EF4-FFF2-40B4-BE49-F238E27FC236}">
                <a16:creationId xmlns:a16="http://schemas.microsoft.com/office/drawing/2014/main" id="{A9057B1C-A3F3-9845-856A-8E3C22FE23E7}"/>
              </a:ext>
            </a:extLst>
          </p:cNvPr>
          <p:cNvSpPr txBox="1"/>
          <p:nvPr/>
        </p:nvSpPr>
        <p:spPr>
          <a:xfrm>
            <a:off x="7039909" y="907747"/>
            <a:ext cx="4435217" cy="877163"/>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One idea example there enjoy rationally advantage to denouncing advantage exercise undertakes loves in teachings </a:t>
            </a:r>
            <a:r>
              <a:rPr lang="en-US" sz="1200" b="1" dirty="0">
                <a:latin typeface="Poppins SemiBold" panose="02000000000000000000" pitchFamily="2" charset="0"/>
                <a:cs typeface="Poppins SemiBold" panose="02000000000000000000" pitchFamily="2" charset="0"/>
              </a:rPr>
              <a:t>with ever denouncing produces</a:t>
            </a:r>
            <a:r>
              <a:rPr lang="en-US" sz="1200" b="1" dirty="0">
                <a:solidFill>
                  <a:srgbClr val="2CA2CC"/>
                </a:solidFill>
                <a:latin typeface="Poppins SemiBold" panose="02000000000000000000" pitchFamily="2" charset="0"/>
                <a:cs typeface="Poppins SemiBold" panose="02000000000000000000" pitchFamily="2" charset="0"/>
              </a:rPr>
              <a:t>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39" name="Прямоугольник 38">
            <a:extLst>
              <a:ext uri="{FF2B5EF4-FFF2-40B4-BE49-F238E27FC236}">
                <a16:creationId xmlns:a16="http://schemas.microsoft.com/office/drawing/2014/main" id="{9130E819-48F0-CC4B-8EC4-7629AA6D1FB7}"/>
              </a:ext>
            </a:extLst>
          </p:cNvPr>
          <p:cNvSpPr/>
          <p:nvPr/>
        </p:nvSpPr>
        <p:spPr>
          <a:xfrm>
            <a:off x="2730919" y="3449457"/>
            <a:ext cx="518091"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40" name="Прямоугольник 39">
            <a:extLst>
              <a:ext uri="{FF2B5EF4-FFF2-40B4-BE49-F238E27FC236}">
                <a16:creationId xmlns:a16="http://schemas.microsoft.com/office/drawing/2014/main" id="{FA3C1699-9E90-974D-B531-FC977E2A519B}"/>
              </a:ext>
            </a:extLst>
          </p:cNvPr>
          <p:cNvSpPr/>
          <p:nvPr/>
        </p:nvSpPr>
        <p:spPr>
          <a:xfrm>
            <a:off x="917790" y="3449457"/>
            <a:ext cx="518091"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41" name="TextBox 40">
            <a:extLst>
              <a:ext uri="{FF2B5EF4-FFF2-40B4-BE49-F238E27FC236}">
                <a16:creationId xmlns:a16="http://schemas.microsoft.com/office/drawing/2014/main" id="{4D0D9178-99B9-5F47-9537-F6F347E6E91F}"/>
              </a:ext>
            </a:extLst>
          </p:cNvPr>
          <p:cNvSpPr txBox="1"/>
          <p:nvPr/>
        </p:nvSpPr>
        <p:spPr>
          <a:xfrm>
            <a:off x="1588909" y="3449457"/>
            <a:ext cx="896075"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works and </a:t>
            </a:r>
          </a:p>
          <a:p>
            <a:pPr>
              <a:lnSpc>
                <a:spcPct val="150000"/>
              </a:lnSpc>
            </a:pPr>
            <a:r>
              <a:rPr lang="en-US" sz="1100" dirty="0">
                <a:latin typeface="Poppins" panose="02000000000000000000" pitchFamily="2" charset="0"/>
                <a:cs typeface="Poppins" panose="02000000000000000000" pitchFamily="2" charset="0"/>
              </a:rPr>
              <a:t>support</a:t>
            </a:r>
            <a:endParaRPr lang="ru-RU" sz="1100" dirty="0">
              <a:cs typeface="Poppins" panose="02000000000000000000" pitchFamily="2" charset="0"/>
            </a:endParaRPr>
          </a:p>
        </p:txBody>
      </p:sp>
      <p:sp>
        <p:nvSpPr>
          <p:cNvPr id="42" name="TextBox 41">
            <a:extLst>
              <a:ext uri="{FF2B5EF4-FFF2-40B4-BE49-F238E27FC236}">
                <a16:creationId xmlns:a16="http://schemas.microsoft.com/office/drawing/2014/main" id="{D7F2486C-3FC5-C440-8E53-3BE7CCA0762C}"/>
              </a:ext>
            </a:extLst>
          </p:cNvPr>
          <p:cNvSpPr txBox="1"/>
          <p:nvPr/>
        </p:nvSpPr>
        <p:spPr>
          <a:xfrm>
            <a:off x="3402039" y="3445364"/>
            <a:ext cx="822092"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design branding</a:t>
            </a:r>
            <a:endParaRPr lang="ru-RU" sz="1100" dirty="0">
              <a:cs typeface="Poppins" panose="02000000000000000000" pitchFamily="2" charset="0"/>
            </a:endParaRPr>
          </a:p>
        </p:txBody>
      </p:sp>
      <p:sp>
        <p:nvSpPr>
          <p:cNvPr id="43" name="Прямоугольник 42">
            <a:extLst>
              <a:ext uri="{FF2B5EF4-FFF2-40B4-BE49-F238E27FC236}">
                <a16:creationId xmlns:a16="http://schemas.microsoft.com/office/drawing/2014/main" id="{BC13DE1F-1ABC-5C4F-AEF9-B1AA52B96B49}"/>
              </a:ext>
            </a:extLst>
          </p:cNvPr>
          <p:cNvSpPr/>
          <p:nvPr/>
        </p:nvSpPr>
        <p:spPr>
          <a:xfrm>
            <a:off x="7737234" y="2385111"/>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44" name="TextBox 43">
            <a:extLst>
              <a:ext uri="{FF2B5EF4-FFF2-40B4-BE49-F238E27FC236}">
                <a16:creationId xmlns:a16="http://schemas.microsoft.com/office/drawing/2014/main" id="{DECFC0C3-EC8F-0646-9976-8ACB3244B28C}"/>
              </a:ext>
            </a:extLst>
          </p:cNvPr>
          <p:cNvSpPr txBox="1"/>
          <p:nvPr/>
        </p:nvSpPr>
        <p:spPr>
          <a:xfrm>
            <a:off x="7039909" y="3193638"/>
            <a:ext cx="1887093" cy="832920"/>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a:t>
            </a:r>
            <a:endParaRPr lang="ru-RU" sz="1100" dirty="0">
              <a:solidFill>
                <a:schemeClr val="bg1"/>
              </a:solidFill>
              <a:cs typeface="Poppins" panose="02000000000000000000" pitchFamily="2" charset="0"/>
            </a:endParaRPr>
          </a:p>
        </p:txBody>
      </p:sp>
      <p:sp>
        <p:nvSpPr>
          <p:cNvPr id="45" name="TextBox 44">
            <a:extLst>
              <a:ext uri="{FF2B5EF4-FFF2-40B4-BE49-F238E27FC236}">
                <a16:creationId xmlns:a16="http://schemas.microsoft.com/office/drawing/2014/main" id="{3DBB328A-CCE9-F44C-835C-C01BA38B288B}"/>
              </a:ext>
            </a:extLst>
          </p:cNvPr>
          <p:cNvSpPr txBox="1"/>
          <p:nvPr/>
        </p:nvSpPr>
        <p:spPr>
          <a:xfrm>
            <a:off x="7323631" y="2894103"/>
            <a:ext cx="1319650"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Descriptions</a:t>
            </a:r>
            <a:endParaRPr lang="ru-RU" sz="1200" dirty="0">
              <a:solidFill>
                <a:schemeClr val="bg1"/>
              </a:solidFill>
              <a:cs typeface="Poppins" panose="02000000000000000000" pitchFamily="2" charset="0"/>
            </a:endParaRPr>
          </a:p>
        </p:txBody>
      </p:sp>
      <p:sp>
        <p:nvSpPr>
          <p:cNvPr id="47" name="TextBox 46">
            <a:extLst>
              <a:ext uri="{FF2B5EF4-FFF2-40B4-BE49-F238E27FC236}">
                <a16:creationId xmlns:a16="http://schemas.microsoft.com/office/drawing/2014/main" id="{633625A0-94FE-8747-843B-51E99D01511D}"/>
              </a:ext>
            </a:extLst>
          </p:cNvPr>
          <p:cNvSpPr txBox="1"/>
          <p:nvPr/>
        </p:nvSpPr>
        <p:spPr>
          <a:xfrm>
            <a:off x="9188672" y="3193638"/>
            <a:ext cx="1887093" cy="832920"/>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a:t>
            </a:r>
            <a:endParaRPr lang="ru-RU" sz="1100" dirty="0">
              <a:solidFill>
                <a:schemeClr val="bg1"/>
              </a:solidFill>
              <a:cs typeface="Poppins" panose="02000000000000000000" pitchFamily="2" charset="0"/>
            </a:endParaRPr>
          </a:p>
        </p:txBody>
      </p:sp>
      <p:sp>
        <p:nvSpPr>
          <p:cNvPr id="48" name="TextBox 47">
            <a:extLst>
              <a:ext uri="{FF2B5EF4-FFF2-40B4-BE49-F238E27FC236}">
                <a16:creationId xmlns:a16="http://schemas.microsoft.com/office/drawing/2014/main" id="{AFFC5CA8-E9AF-4E47-94E5-7B0790EEFE0D}"/>
              </a:ext>
            </a:extLst>
          </p:cNvPr>
          <p:cNvSpPr txBox="1"/>
          <p:nvPr/>
        </p:nvSpPr>
        <p:spPr>
          <a:xfrm>
            <a:off x="9472394" y="2894103"/>
            <a:ext cx="1319650"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Support</a:t>
            </a:r>
            <a:endParaRPr lang="ru-RU" sz="1200" dirty="0">
              <a:solidFill>
                <a:schemeClr val="bg1"/>
              </a:solidFill>
              <a:cs typeface="Poppins" panose="02000000000000000000" pitchFamily="2" charset="0"/>
            </a:endParaRPr>
          </a:p>
        </p:txBody>
      </p:sp>
      <p:sp>
        <p:nvSpPr>
          <p:cNvPr id="50" name="TextBox 49">
            <a:extLst>
              <a:ext uri="{FF2B5EF4-FFF2-40B4-BE49-F238E27FC236}">
                <a16:creationId xmlns:a16="http://schemas.microsoft.com/office/drawing/2014/main" id="{9AB801EB-F9A8-C649-A5B8-03261A586F27}"/>
              </a:ext>
            </a:extLst>
          </p:cNvPr>
          <p:cNvSpPr txBox="1"/>
          <p:nvPr/>
        </p:nvSpPr>
        <p:spPr>
          <a:xfrm>
            <a:off x="7036215" y="5254908"/>
            <a:ext cx="1887093" cy="832920"/>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a:t>
            </a:r>
            <a:endParaRPr lang="ru-RU" sz="1100" dirty="0">
              <a:solidFill>
                <a:schemeClr val="bg1"/>
              </a:solidFill>
              <a:cs typeface="Poppins" panose="02000000000000000000" pitchFamily="2" charset="0"/>
            </a:endParaRPr>
          </a:p>
        </p:txBody>
      </p:sp>
      <p:sp>
        <p:nvSpPr>
          <p:cNvPr id="51" name="TextBox 50">
            <a:extLst>
              <a:ext uri="{FF2B5EF4-FFF2-40B4-BE49-F238E27FC236}">
                <a16:creationId xmlns:a16="http://schemas.microsoft.com/office/drawing/2014/main" id="{C93224F4-AA1D-9044-9815-3501F42AF41C}"/>
              </a:ext>
            </a:extLst>
          </p:cNvPr>
          <p:cNvSpPr txBox="1"/>
          <p:nvPr/>
        </p:nvSpPr>
        <p:spPr>
          <a:xfrm>
            <a:off x="7319937" y="4955373"/>
            <a:ext cx="1319650"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Protection</a:t>
            </a:r>
            <a:endParaRPr lang="ru-RU" sz="1200" dirty="0">
              <a:solidFill>
                <a:schemeClr val="bg1"/>
              </a:solidFill>
              <a:cs typeface="Poppins" panose="02000000000000000000" pitchFamily="2" charset="0"/>
            </a:endParaRPr>
          </a:p>
        </p:txBody>
      </p:sp>
      <p:sp>
        <p:nvSpPr>
          <p:cNvPr id="53" name="TextBox 52">
            <a:extLst>
              <a:ext uri="{FF2B5EF4-FFF2-40B4-BE49-F238E27FC236}">
                <a16:creationId xmlns:a16="http://schemas.microsoft.com/office/drawing/2014/main" id="{FEE07559-092D-BF4A-A2DC-1F47C4460241}"/>
              </a:ext>
            </a:extLst>
          </p:cNvPr>
          <p:cNvSpPr txBox="1"/>
          <p:nvPr/>
        </p:nvSpPr>
        <p:spPr>
          <a:xfrm>
            <a:off x="9188672" y="5232763"/>
            <a:ext cx="1887093" cy="832920"/>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a:t>
            </a:r>
            <a:endParaRPr lang="ru-RU" sz="1100" dirty="0">
              <a:solidFill>
                <a:schemeClr val="bg1"/>
              </a:solidFill>
              <a:cs typeface="Poppins" panose="02000000000000000000" pitchFamily="2" charset="0"/>
            </a:endParaRPr>
          </a:p>
        </p:txBody>
      </p:sp>
      <p:sp>
        <p:nvSpPr>
          <p:cNvPr id="54" name="TextBox 53">
            <a:extLst>
              <a:ext uri="{FF2B5EF4-FFF2-40B4-BE49-F238E27FC236}">
                <a16:creationId xmlns:a16="http://schemas.microsoft.com/office/drawing/2014/main" id="{6E9422F6-F0DC-6C46-A1F8-FFCCF786CA57}"/>
              </a:ext>
            </a:extLst>
          </p:cNvPr>
          <p:cNvSpPr txBox="1"/>
          <p:nvPr/>
        </p:nvSpPr>
        <p:spPr>
          <a:xfrm>
            <a:off x="9472394" y="4933228"/>
            <a:ext cx="1319650"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High quality</a:t>
            </a:r>
            <a:endParaRPr lang="ru-RU" sz="1200" dirty="0">
              <a:solidFill>
                <a:schemeClr val="bg1"/>
              </a:solidFill>
              <a:cs typeface="Poppins" panose="02000000000000000000" pitchFamily="2" charset="0"/>
            </a:endParaRPr>
          </a:p>
        </p:txBody>
      </p:sp>
      <p:sp>
        <p:nvSpPr>
          <p:cNvPr id="55" name="Прямоугольник 54">
            <a:extLst>
              <a:ext uri="{FF2B5EF4-FFF2-40B4-BE49-F238E27FC236}">
                <a16:creationId xmlns:a16="http://schemas.microsoft.com/office/drawing/2014/main" id="{41E2D602-42EB-9348-B1CA-3CC30047364A}"/>
              </a:ext>
            </a:extLst>
          </p:cNvPr>
          <p:cNvSpPr/>
          <p:nvPr/>
        </p:nvSpPr>
        <p:spPr>
          <a:xfrm>
            <a:off x="9860348" y="4446381"/>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56" name="Прямоугольник 55">
            <a:extLst>
              <a:ext uri="{FF2B5EF4-FFF2-40B4-BE49-F238E27FC236}">
                <a16:creationId xmlns:a16="http://schemas.microsoft.com/office/drawing/2014/main" id="{02FF4AA9-1381-5E4C-B4F3-9A145B33AF45}"/>
              </a:ext>
            </a:extLst>
          </p:cNvPr>
          <p:cNvSpPr/>
          <p:nvPr/>
        </p:nvSpPr>
        <p:spPr>
          <a:xfrm>
            <a:off x="9885995" y="2385110"/>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57" name="Прямоугольник 56">
            <a:extLst>
              <a:ext uri="{FF2B5EF4-FFF2-40B4-BE49-F238E27FC236}">
                <a16:creationId xmlns:a16="http://schemas.microsoft.com/office/drawing/2014/main" id="{8FF1F650-AB72-C54C-9240-1142712D4DE9}"/>
              </a:ext>
            </a:extLst>
          </p:cNvPr>
          <p:cNvSpPr/>
          <p:nvPr/>
        </p:nvSpPr>
        <p:spPr>
          <a:xfrm>
            <a:off x="7733539" y="4448227"/>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8" name="TextBox 27">
            <a:extLst>
              <a:ext uri="{FF2B5EF4-FFF2-40B4-BE49-F238E27FC236}">
                <a16:creationId xmlns:a16="http://schemas.microsoft.com/office/drawing/2014/main" id="{B65985D3-8204-324C-80D5-8A5261A0A557}"/>
              </a:ext>
            </a:extLst>
          </p:cNvPr>
          <p:cNvSpPr txBox="1"/>
          <p:nvPr/>
        </p:nvSpPr>
        <p:spPr>
          <a:xfrm>
            <a:off x="824640" y="1265370"/>
            <a:ext cx="3278215" cy="1107996"/>
          </a:xfrm>
          <a:prstGeom prst="rect">
            <a:avLst/>
          </a:prstGeom>
          <a:noFill/>
        </p:spPr>
        <p:txBody>
          <a:bodyPr wrap="square" rtlCol="0">
            <a:spAutoFit/>
          </a:bodyPr>
          <a:lstStyle/>
          <a:p>
            <a:r>
              <a:rPr lang="en-US" sz="6600" dirty="0">
                <a:latin typeface="Poppins Medium" panose="02000000000000000000" pitchFamily="2" charset="0"/>
                <a:cs typeface="Poppins Medium" panose="02000000000000000000" pitchFamily="2" charset="0"/>
              </a:rPr>
              <a:t>CHART</a:t>
            </a:r>
            <a:endParaRPr lang="ru-RU" sz="6600" dirty="0">
              <a:cs typeface="Poppins Medium" panose="02000000000000000000" pitchFamily="2" charset="0"/>
            </a:endParaRPr>
          </a:p>
        </p:txBody>
      </p:sp>
      <p:sp>
        <p:nvSpPr>
          <p:cNvPr id="29" name="TextBox 28">
            <a:extLst>
              <a:ext uri="{FF2B5EF4-FFF2-40B4-BE49-F238E27FC236}">
                <a16:creationId xmlns:a16="http://schemas.microsoft.com/office/drawing/2014/main" id="{63513493-88C5-1F4A-BC49-F0A56DDAB41B}"/>
              </a:ext>
            </a:extLst>
          </p:cNvPr>
          <p:cNvSpPr txBox="1"/>
          <p:nvPr/>
        </p:nvSpPr>
        <p:spPr>
          <a:xfrm>
            <a:off x="824639" y="803705"/>
            <a:ext cx="3804989"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infographic company</a:t>
            </a:r>
            <a:endParaRPr lang="ru-RU" sz="2400" dirty="0">
              <a:cs typeface="Poppins Light" panose="02000000000000000000" pitchFamily="2" charset="0"/>
            </a:endParaRPr>
          </a:p>
        </p:txBody>
      </p:sp>
    </p:spTree>
    <p:extLst>
      <p:ext uri="{BB962C8B-B14F-4D97-AF65-F5344CB8AC3E}">
        <p14:creationId xmlns:p14="http://schemas.microsoft.com/office/powerpoint/2010/main" val="8877475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additive="base">
                                        <p:cTn id="33" dur="500" fill="hold"/>
                                        <p:tgtEl>
                                          <p:spTgt spid="41"/>
                                        </p:tgtEl>
                                        <p:attrNameLst>
                                          <p:attrName>ppt_x</p:attrName>
                                        </p:attrNameLst>
                                      </p:cBhvr>
                                      <p:tavLst>
                                        <p:tav tm="0">
                                          <p:val>
                                            <p:strVal val="#ppt_x"/>
                                          </p:val>
                                        </p:tav>
                                        <p:tav tm="100000">
                                          <p:val>
                                            <p:strVal val="#ppt_x"/>
                                          </p:val>
                                        </p:tav>
                                      </p:tavLst>
                                    </p:anim>
                                    <p:anim calcmode="lin" valueType="num">
                                      <p:cBhvr additive="base">
                                        <p:cTn id="3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ppt_x"/>
                                          </p:val>
                                        </p:tav>
                                        <p:tav tm="100000">
                                          <p:val>
                                            <p:strVal val="#ppt_x"/>
                                          </p:val>
                                        </p:tav>
                                      </p:tavLst>
                                    </p:anim>
                                    <p:anim calcmode="lin" valueType="num">
                                      <p:cBhvr additive="base">
                                        <p:cTn id="5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ppt_x"/>
                                          </p:val>
                                        </p:tav>
                                        <p:tav tm="100000">
                                          <p:val>
                                            <p:strVal val="#ppt_x"/>
                                          </p:val>
                                        </p:tav>
                                      </p:tavLst>
                                    </p:anim>
                                    <p:anim calcmode="lin" valueType="num">
                                      <p:cBhvr additive="base">
                                        <p:cTn id="64" dur="500" fill="hold"/>
                                        <p:tgtEl>
                                          <p:spTgt spid="4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500" fill="hold"/>
                                        <p:tgtEl>
                                          <p:spTgt spid="45"/>
                                        </p:tgtEl>
                                        <p:attrNameLst>
                                          <p:attrName>ppt_x</p:attrName>
                                        </p:attrNameLst>
                                      </p:cBhvr>
                                      <p:tavLst>
                                        <p:tav tm="0">
                                          <p:val>
                                            <p:strVal val="#ppt_x"/>
                                          </p:val>
                                        </p:tav>
                                        <p:tav tm="100000">
                                          <p:val>
                                            <p:strVal val="#ppt_x"/>
                                          </p:val>
                                        </p:tav>
                                      </p:tavLst>
                                    </p:anim>
                                    <p:anim calcmode="lin" valueType="num">
                                      <p:cBhvr additive="base">
                                        <p:cTn id="7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fill="hold"/>
                                        <p:tgtEl>
                                          <p:spTgt spid="47"/>
                                        </p:tgtEl>
                                        <p:attrNameLst>
                                          <p:attrName>ppt_x</p:attrName>
                                        </p:attrNameLst>
                                      </p:cBhvr>
                                      <p:tavLst>
                                        <p:tav tm="0">
                                          <p:val>
                                            <p:strVal val="#ppt_x"/>
                                          </p:val>
                                        </p:tav>
                                        <p:tav tm="100000">
                                          <p:val>
                                            <p:strVal val="#ppt_x"/>
                                          </p:val>
                                        </p:tav>
                                      </p:tavLst>
                                    </p:anim>
                                    <p:anim calcmode="lin" valueType="num">
                                      <p:cBhvr additive="base">
                                        <p:cTn id="82" dur="500" fill="hold"/>
                                        <p:tgtEl>
                                          <p:spTgt spid="4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500" fill="hold"/>
                                        <p:tgtEl>
                                          <p:spTgt spid="48"/>
                                        </p:tgtEl>
                                        <p:attrNameLst>
                                          <p:attrName>ppt_x</p:attrName>
                                        </p:attrNameLst>
                                      </p:cBhvr>
                                      <p:tavLst>
                                        <p:tav tm="0">
                                          <p:val>
                                            <p:strVal val="#ppt_x"/>
                                          </p:val>
                                        </p:tav>
                                        <p:tav tm="100000">
                                          <p:val>
                                            <p:strVal val="#ppt_x"/>
                                          </p:val>
                                        </p:tav>
                                      </p:tavLst>
                                    </p:anim>
                                    <p:anim calcmode="lin" valueType="num">
                                      <p:cBhvr additive="base">
                                        <p:cTn id="86" dur="500" fill="hold"/>
                                        <p:tgtEl>
                                          <p:spTgt spid="4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6"/>
                                        </p:tgtEl>
                                        <p:attrNameLst>
                                          <p:attrName>style.visibility</p:attrName>
                                        </p:attrNameLst>
                                      </p:cBhvr>
                                      <p:to>
                                        <p:strVal val="visible"/>
                                      </p:to>
                                    </p:set>
                                    <p:anim calcmode="lin" valueType="num">
                                      <p:cBhvr additive="base">
                                        <p:cTn id="89" dur="500" fill="hold"/>
                                        <p:tgtEl>
                                          <p:spTgt spid="56"/>
                                        </p:tgtEl>
                                        <p:attrNameLst>
                                          <p:attrName>ppt_x</p:attrName>
                                        </p:attrNameLst>
                                      </p:cBhvr>
                                      <p:tavLst>
                                        <p:tav tm="0">
                                          <p:val>
                                            <p:strVal val="#ppt_x"/>
                                          </p:val>
                                        </p:tav>
                                        <p:tav tm="100000">
                                          <p:val>
                                            <p:strVal val="#ppt_x"/>
                                          </p:val>
                                        </p:tav>
                                      </p:tavLst>
                                    </p:anim>
                                    <p:anim calcmode="lin" valueType="num">
                                      <p:cBhvr additive="base">
                                        <p:cTn id="9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additive="base">
                                        <p:cTn id="95" dur="500" fill="hold"/>
                                        <p:tgtEl>
                                          <p:spTgt spid="16"/>
                                        </p:tgtEl>
                                        <p:attrNameLst>
                                          <p:attrName>ppt_x</p:attrName>
                                        </p:attrNameLst>
                                      </p:cBhvr>
                                      <p:tavLst>
                                        <p:tav tm="0">
                                          <p:val>
                                            <p:strVal val="#ppt_x"/>
                                          </p:val>
                                        </p:tav>
                                        <p:tav tm="100000">
                                          <p:val>
                                            <p:strVal val="#ppt_x"/>
                                          </p:val>
                                        </p:tav>
                                      </p:tavLst>
                                    </p:anim>
                                    <p:anim calcmode="lin" valueType="num">
                                      <p:cBhvr additive="base">
                                        <p:cTn id="96" dur="500" fill="hold"/>
                                        <p:tgtEl>
                                          <p:spTgt spid="1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anim calcmode="lin" valueType="num">
                                      <p:cBhvr additive="base">
                                        <p:cTn id="99" dur="500" fill="hold"/>
                                        <p:tgtEl>
                                          <p:spTgt spid="50"/>
                                        </p:tgtEl>
                                        <p:attrNameLst>
                                          <p:attrName>ppt_x</p:attrName>
                                        </p:attrNameLst>
                                      </p:cBhvr>
                                      <p:tavLst>
                                        <p:tav tm="0">
                                          <p:val>
                                            <p:strVal val="#ppt_x"/>
                                          </p:val>
                                        </p:tav>
                                        <p:tav tm="100000">
                                          <p:val>
                                            <p:strVal val="#ppt_x"/>
                                          </p:val>
                                        </p:tav>
                                      </p:tavLst>
                                    </p:anim>
                                    <p:anim calcmode="lin" valueType="num">
                                      <p:cBhvr additive="base">
                                        <p:cTn id="100" dur="500" fill="hold"/>
                                        <p:tgtEl>
                                          <p:spTgt spid="5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1"/>
                                        </p:tgtEl>
                                        <p:attrNameLst>
                                          <p:attrName>style.visibility</p:attrName>
                                        </p:attrNameLst>
                                      </p:cBhvr>
                                      <p:to>
                                        <p:strVal val="visible"/>
                                      </p:to>
                                    </p:set>
                                    <p:anim calcmode="lin" valueType="num">
                                      <p:cBhvr additive="base">
                                        <p:cTn id="103" dur="500" fill="hold"/>
                                        <p:tgtEl>
                                          <p:spTgt spid="51"/>
                                        </p:tgtEl>
                                        <p:attrNameLst>
                                          <p:attrName>ppt_x</p:attrName>
                                        </p:attrNameLst>
                                      </p:cBhvr>
                                      <p:tavLst>
                                        <p:tav tm="0">
                                          <p:val>
                                            <p:strVal val="#ppt_x"/>
                                          </p:val>
                                        </p:tav>
                                        <p:tav tm="100000">
                                          <p:val>
                                            <p:strVal val="#ppt_x"/>
                                          </p:val>
                                        </p:tav>
                                      </p:tavLst>
                                    </p:anim>
                                    <p:anim calcmode="lin" valueType="num">
                                      <p:cBhvr additive="base">
                                        <p:cTn id="104" dur="500" fill="hold"/>
                                        <p:tgtEl>
                                          <p:spTgt spid="5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 calcmode="lin" valueType="num">
                                      <p:cBhvr additive="base">
                                        <p:cTn id="107" dur="500" fill="hold"/>
                                        <p:tgtEl>
                                          <p:spTgt spid="57"/>
                                        </p:tgtEl>
                                        <p:attrNameLst>
                                          <p:attrName>ppt_x</p:attrName>
                                        </p:attrNameLst>
                                      </p:cBhvr>
                                      <p:tavLst>
                                        <p:tav tm="0">
                                          <p:val>
                                            <p:strVal val="#ppt_x"/>
                                          </p:val>
                                        </p:tav>
                                        <p:tav tm="100000">
                                          <p:val>
                                            <p:strVal val="#ppt_x"/>
                                          </p:val>
                                        </p:tav>
                                      </p:tavLst>
                                    </p:anim>
                                    <p:anim calcmode="lin" valueType="num">
                                      <p:cBhvr additive="base">
                                        <p:cTn id="10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1"/>
                                        </p:tgtEl>
                                        <p:attrNameLst>
                                          <p:attrName>style.visibility</p:attrName>
                                        </p:attrNameLst>
                                      </p:cBhvr>
                                      <p:to>
                                        <p:strVal val="visible"/>
                                      </p:to>
                                    </p:set>
                                    <p:anim calcmode="lin" valueType="num">
                                      <p:cBhvr additive="base">
                                        <p:cTn id="113" dur="500" fill="hold"/>
                                        <p:tgtEl>
                                          <p:spTgt spid="21"/>
                                        </p:tgtEl>
                                        <p:attrNameLst>
                                          <p:attrName>ppt_x</p:attrName>
                                        </p:attrNameLst>
                                      </p:cBhvr>
                                      <p:tavLst>
                                        <p:tav tm="0">
                                          <p:val>
                                            <p:strVal val="#ppt_x"/>
                                          </p:val>
                                        </p:tav>
                                        <p:tav tm="100000">
                                          <p:val>
                                            <p:strVal val="#ppt_x"/>
                                          </p:val>
                                        </p:tav>
                                      </p:tavLst>
                                    </p:anim>
                                    <p:anim calcmode="lin" valueType="num">
                                      <p:cBhvr additive="base">
                                        <p:cTn id="114" dur="500" fill="hold"/>
                                        <p:tgtEl>
                                          <p:spTgt spid="21"/>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 calcmode="lin" valueType="num">
                                      <p:cBhvr additive="base">
                                        <p:cTn id="117" dur="500" fill="hold"/>
                                        <p:tgtEl>
                                          <p:spTgt spid="53"/>
                                        </p:tgtEl>
                                        <p:attrNameLst>
                                          <p:attrName>ppt_x</p:attrName>
                                        </p:attrNameLst>
                                      </p:cBhvr>
                                      <p:tavLst>
                                        <p:tav tm="0">
                                          <p:val>
                                            <p:strVal val="#ppt_x"/>
                                          </p:val>
                                        </p:tav>
                                        <p:tav tm="100000">
                                          <p:val>
                                            <p:strVal val="#ppt_x"/>
                                          </p:val>
                                        </p:tav>
                                      </p:tavLst>
                                    </p:anim>
                                    <p:anim calcmode="lin" valueType="num">
                                      <p:cBhvr additive="base">
                                        <p:cTn id="118" dur="500" fill="hold"/>
                                        <p:tgtEl>
                                          <p:spTgt spid="53"/>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54"/>
                                        </p:tgtEl>
                                        <p:attrNameLst>
                                          <p:attrName>style.visibility</p:attrName>
                                        </p:attrNameLst>
                                      </p:cBhvr>
                                      <p:to>
                                        <p:strVal val="visible"/>
                                      </p:to>
                                    </p:set>
                                    <p:anim calcmode="lin" valueType="num">
                                      <p:cBhvr additive="base">
                                        <p:cTn id="121" dur="500" fill="hold"/>
                                        <p:tgtEl>
                                          <p:spTgt spid="54"/>
                                        </p:tgtEl>
                                        <p:attrNameLst>
                                          <p:attrName>ppt_x</p:attrName>
                                        </p:attrNameLst>
                                      </p:cBhvr>
                                      <p:tavLst>
                                        <p:tav tm="0">
                                          <p:val>
                                            <p:strVal val="#ppt_x"/>
                                          </p:val>
                                        </p:tav>
                                        <p:tav tm="100000">
                                          <p:val>
                                            <p:strVal val="#ppt_x"/>
                                          </p:val>
                                        </p:tav>
                                      </p:tavLst>
                                    </p:anim>
                                    <p:anim calcmode="lin" valueType="num">
                                      <p:cBhvr additive="base">
                                        <p:cTn id="122" dur="500" fill="hold"/>
                                        <p:tgtEl>
                                          <p:spTgt spid="54"/>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55"/>
                                        </p:tgtEl>
                                        <p:attrNameLst>
                                          <p:attrName>style.visibility</p:attrName>
                                        </p:attrNameLst>
                                      </p:cBhvr>
                                      <p:to>
                                        <p:strVal val="visible"/>
                                      </p:to>
                                    </p:set>
                                    <p:anim calcmode="lin" valueType="num">
                                      <p:cBhvr additive="base">
                                        <p:cTn id="125" dur="500" fill="hold"/>
                                        <p:tgtEl>
                                          <p:spTgt spid="55"/>
                                        </p:tgtEl>
                                        <p:attrNameLst>
                                          <p:attrName>ppt_x</p:attrName>
                                        </p:attrNameLst>
                                      </p:cBhvr>
                                      <p:tavLst>
                                        <p:tav tm="0">
                                          <p:val>
                                            <p:strVal val="#ppt_x"/>
                                          </p:val>
                                        </p:tav>
                                        <p:tav tm="100000">
                                          <p:val>
                                            <p:strVal val="#ppt_x"/>
                                          </p:val>
                                        </p:tav>
                                      </p:tavLst>
                                    </p:anim>
                                    <p:anim calcmode="lin" valueType="num">
                                      <p:cBhvr additive="base">
                                        <p:cTn id="1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8" grpId="0" animBg="1"/>
      <p:bldP spid="21" grpId="0" animBg="1"/>
      <p:bldGraphic spid="26" grpId="0">
        <p:bldAsOne/>
      </p:bldGraphic>
      <p:bldP spid="32" grpId="0" animBg="1"/>
      <p:bldP spid="33" grpId="0" animBg="1"/>
      <p:bldP spid="38" grpId="0"/>
      <p:bldP spid="39" grpId="0"/>
      <p:bldP spid="40" grpId="0"/>
      <p:bldP spid="41" grpId="0"/>
      <p:bldP spid="42" grpId="0"/>
      <p:bldP spid="43" grpId="0"/>
      <p:bldP spid="44" grpId="0"/>
      <p:bldP spid="45" grpId="0"/>
      <p:bldP spid="47" grpId="0"/>
      <p:bldP spid="48" grpId="0"/>
      <p:bldP spid="50" grpId="0"/>
      <p:bldP spid="51" grpId="0"/>
      <p:bldP spid="53" grpId="0"/>
      <p:bldP spid="54" grpId="0"/>
      <p:bldP spid="55" grpId="0"/>
      <p:bldP spid="56" grpId="0"/>
      <p:bldP spid="57" grpId="0"/>
      <p:bldP spid="28" grpId="0"/>
      <p:bldP spid="2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57416D-5237-CE44-AF3E-AA6BF4E98852}"/>
              </a:ext>
            </a:extLst>
          </p:cNvPr>
          <p:cNvSpPr txBox="1"/>
          <p:nvPr/>
        </p:nvSpPr>
        <p:spPr>
          <a:xfrm>
            <a:off x="4352843" y="1039181"/>
            <a:ext cx="3487976"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CHART</a:t>
            </a:r>
            <a:endParaRPr lang="ru-RU" sz="6600" dirty="0">
              <a:cs typeface="Poppins Medium" panose="02000000000000000000" pitchFamily="2" charset="0"/>
            </a:endParaRPr>
          </a:p>
        </p:txBody>
      </p:sp>
      <p:sp>
        <p:nvSpPr>
          <p:cNvPr id="6" name="TextBox 5">
            <a:extLst>
              <a:ext uri="{FF2B5EF4-FFF2-40B4-BE49-F238E27FC236}">
                <a16:creationId xmlns:a16="http://schemas.microsoft.com/office/drawing/2014/main" id="{ED9EB468-D0D0-0344-AFD5-76BBEEFCF98A}"/>
              </a:ext>
            </a:extLst>
          </p:cNvPr>
          <p:cNvSpPr txBox="1"/>
          <p:nvPr/>
        </p:nvSpPr>
        <p:spPr>
          <a:xfrm>
            <a:off x="4237959" y="577516"/>
            <a:ext cx="3716081" cy="461665"/>
          </a:xfrm>
          <a:prstGeom prst="rect">
            <a:avLst/>
          </a:prstGeom>
          <a:noFill/>
        </p:spPr>
        <p:txBody>
          <a:bodyPr wrap="square" rtlCol="0">
            <a:spAutoFit/>
          </a:bodyPr>
          <a:lstStyle/>
          <a:p>
            <a:pPr algn="ctr"/>
            <a:r>
              <a:rPr lang="en-US" sz="2400" dirty="0">
                <a:latin typeface="Poppins Light" panose="02000000000000000000" pitchFamily="2" charset="0"/>
                <a:cs typeface="Poppins Light" panose="02000000000000000000" pitchFamily="2" charset="0"/>
              </a:rPr>
              <a:t>infographic company</a:t>
            </a:r>
            <a:endParaRPr lang="ru-RU" sz="2400" dirty="0">
              <a:cs typeface="Poppins Light" panose="02000000000000000000" pitchFamily="2" charset="0"/>
            </a:endParaRPr>
          </a:p>
        </p:txBody>
      </p:sp>
      <p:cxnSp>
        <p:nvCxnSpPr>
          <p:cNvPr id="7" name="Gerader Verbinder 48">
            <a:extLst>
              <a:ext uri="{FF2B5EF4-FFF2-40B4-BE49-F238E27FC236}">
                <a16:creationId xmlns:a16="http://schemas.microsoft.com/office/drawing/2014/main" id="{66725640-85FE-F44B-B0B2-591B19BEE554}"/>
              </a:ext>
            </a:extLst>
          </p:cNvPr>
          <p:cNvCxnSpPr/>
          <p:nvPr/>
        </p:nvCxnSpPr>
        <p:spPr>
          <a:xfrm flipH="1">
            <a:off x="4456411" y="4458464"/>
            <a:ext cx="7748505" cy="0"/>
          </a:xfrm>
          <a:prstGeom prst="line">
            <a:avLst/>
          </a:prstGeom>
          <a:ln>
            <a:solidFill>
              <a:schemeClr val="accent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Gerader Verbinder 50">
            <a:extLst>
              <a:ext uri="{FF2B5EF4-FFF2-40B4-BE49-F238E27FC236}">
                <a16:creationId xmlns:a16="http://schemas.microsoft.com/office/drawing/2014/main" id="{5C64A97D-08E1-C743-B734-2B23AE2EBEF3}"/>
              </a:ext>
            </a:extLst>
          </p:cNvPr>
          <p:cNvCxnSpPr/>
          <p:nvPr/>
        </p:nvCxnSpPr>
        <p:spPr>
          <a:xfrm flipH="1">
            <a:off x="4456411" y="4673526"/>
            <a:ext cx="7748505" cy="0"/>
          </a:xfrm>
          <a:prstGeom prst="line">
            <a:avLst/>
          </a:prstGeom>
          <a:ln>
            <a:solidFill>
              <a:schemeClr val="accent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51">
            <a:extLst>
              <a:ext uri="{FF2B5EF4-FFF2-40B4-BE49-F238E27FC236}">
                <a16:creationId xmlns:a16="http://schemas.microsoft.com/office/drawing/2014/main" id="{E8F7F72D-66E9-DE41-9FA1-0E049543575B}"/>
              </a:ext>
            </a:extLst>
          </p:cNvPr>
          <p:cNvCxnSpPr/>
          <p:nvPr/>
        </p:nvCxnSpPr>
        <p:spPr>
          <a:xfrm flipH="1">
            <a:off x="4456411" y="4924740"/>
            <a:ext cx="7748505" cy="0"/>
          </a:xfrm>
          <a:prstGeom prst="line">
            <a:avLst/>
          </a:prstGeom>
          <a:ln>
            <a:solidFill>
              <a:schemeClr val="accent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Gerader Verbinder 52">
            <a:extLst>
              <a:ext uri="{FF2B5EF4-FFF2-40B4-BE49-F238E27FC236}">
                <a16:creationId xmlns:a16="http://schemas.microsoft.com/office/drawing/2014/main" id="{DD074DF4-25BE-AB45-8831-23257CA6D339}"/>
              </a:ext>
            </a:extLst>
          </p:cNvPr>
          <p:cNvCxnSpPr/>
          <p:nvPr/>
        </p:nvCxnSpPr>
        <p:spPr>
          <a:xfrm flipH="1">
            <a:off x="4456411" y="5175953"/>
            <a:ext cx="7748505" cy="0"/>
          </a:xfrm>
          <a:prstGeom prst="line">
            <a:avLst/>
          </a:prstGeom>
          <a:ln>
            <a:solidFill>
              <a:schemeClr val="accent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r Verbinder 53">
            <a:extLst>
              <a:ext uri="{FF2B5EF4-FFF2-40B4-BE49-F238E27FC236}">
                <a16:creationId xmlns:a16="http://schemas.microsoft.com/office/drawing/2014/main" id="{71889CE0-EDB4-A243-BCEF-0E8AA927DA9D}"/>
              </a:ext>
            </a:extLst>
          </p:cNvPr>
          <p:cNvCxnSpPr/>
          <p:nvPr/>
        </p:nvCxnSpPr>
        <p:spPr>
          <a:xfrm flipH="1">
            <a:off x="4456411" y="5427168"/>
            <a:ext cx="7748505" cy="0"/>
          </a:xfrm>
          <a:prstGeom prst="line">
            <a:avLst/>
          </a:prstGeom>
          <a:ln>
            <a:solidFill>
              <a:schemeClr val="accent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Gerader Verbinder 54">
            <a:extLst>
              <a:ext uri="{FF2B5EF4-FFF2-40B4-BE49-F238E27FC236}">
                <a16:creationId xmlns:a16="http://schemas.microsoft.com/office/drawing/2014/main" id="{EA008076-9E35-B14B-A949-2469E45B4A18}"/>
              </a:ext>
            </a:extLst>
          </p:cNvPr>
          <p:cNvCxnSpPr/>
          <p:nvPr/>
        </p:nvCxnSpPr>
        <p:spPr>
          <a:xfrm flipH="1">
            <a:off x="4456411" y="5678382"/>
            <a:ext cx="7748505" cy="0"/>
          </a:xfrm>
          <a:prstGeom prst="line">
            <a:avLst/>
          </a:prstGeom>
          <a:ln>
            <a:solidFill>
              <a:schemeClr val="accent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Gerader Verbinder 55">
            <a:extLst>
              <a:ext uri="{FF2B5EF4-FFF2-40B4-BE49-F238E27FC236}">
                <a16:creationId xmlns:a16="http://schemas.microsoft.com/office/drawing/2014/main" id="{D77B5226-8028-B24C-9F06-5A9415723995}"/>
              </a:ext>
            </a:extLst>
          </p:cNvPr>
          <p:cNvCxnSpPr/>
          <p:nvPr/>
        </p:nvCxnSpPr>
        <p:spPr>
          <a:xfrm flipH="1">
            <a:off x="4456411" y="4241349"/>
            <a:ext cx="7748505" cy="0"/>
          </a:xfrm>
          <a:prstGeom prst="line">
            <a:avLst/>
          </a:prstGeom>
          <a:ln>
            <a:solidFill>
              <a:schemeClr val="accent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Gerader Verbinder 56">
            <a:extLst>
              <a:ext uri="{FF2B5EF4-FFF2-40B4-BE49-F238E27FC236}">
                <a16:creationId xmlns:a16="http://schemas.microsoft.com/office/drawing/2014/main" id="{D6D9DFA4-BA98-F545-9AC0-2F6E957DEC86}"/>
              </a:ext>
            </a:extLst>
          </p:cNvPr>
          <p:cNvCxnSpPr/>
          <p:nvPr/>
        </p:nvCxnSpPr>
        <p:spPr>
          <a:xfrm flipH="1">
            <a:off x="4456411" y="4010009"/>
            <a:ext cx="7748505" cy="0"/>
          </a:xfrm>
          <a:prstGeom prst="line">
            <a:avLst/>
          </a:prstGeom>
          <a:ln>
            <a:solidFill>
              <a:schemeClr val="accent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r Verbinder 57">
            <a:extLst>
              <a:ext uri="{FF2B5EF4-FFF2-40B4-BE49-F238E27FC236}">
                <a16:creationId xmlns:a16="http://schemas.microsoft.com/office/drawing/2014/main" id="{3C81E4F2-A012-C04D-BEA6-FA617045EBEB}"/>
              </a:ext>
            </a:extLst>
          </p:cNvPr>
          <p:cNvCxnSpPr/>
          <p:nvPr/>
        </p:nvCxnSpPr>
        <p:spPr>
          <a:xfrm flipH="1">
            <a:off x="4456409" y="3790862"/>
            <a:ext cx="7748505" cy="0"/>
          </a:xfrm>
          <a:prstGeom prst="line">
            <a:avLst/>
          </a:prstGeom>
          <a:ln>
            <a:solidFill>
              <a:schemeClr val="accent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Gerader Verbinder 58">
            <a:extLst>
              <a:ext uri="{FF2B5EF4-FFF2-40B4-BE49-F238E27FC236}">
                <a16:creationId xmlns:a16="http://schemas.microsoft.com/office/drawing/2014/main" id="{E4AF83C9-BDA7-E143-A32F-74C9769D7811}"/>
              </a:ext>
            </a:extLst>
          </p:cNvPr>
          <p:cNvCxnSpPr/>
          <p:nvPr/>
        </p:nvCxnSpPr>
        <p:spPr>
          <a:xfrm flipH="1">
            <a:off x="4456411" y="3356513"/>
            <a:ext cx="7748505" cy="0"/>
          </a:xfrm>
          <a:prstGeom prst="line">
            <a:avLst/>
          </a:prstGeom>
          <a:ln>
            <a:solidFill>
              <a:schemeClr val="accent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Gerader Verbinder 59">
            <a:extLst>
              <a:ext uri="{FF2B5EF4-FFF2-40B4-BE49-F238E27FC236}">
                <a16:creationId xmlns:a16="http://schemas.microsoft.com/office/drawing/2014/main" id="{853AE63D-89A5-E149-83E3-69223BAB5979}"/>
              </a:ext>
            </a:extLst>
          </p:cNvPr>
          <p:cNvCxnSpPr/>
          <p:nvPr/>
        </p:nvCxnSpPr>
        <p:spPr>
          <a:xfrm flipH="1">
            <a:off x="4456409" y="3559531"/>
            <a:ext cx="7748505" cy="0"/>
          </a:xfrm>
          <a:prstGeom prst="line">
            <a:avLst/>
          </a:prstGeom>
          <a:ln>
            <a:solidFill>
              <a:schemeClr val="accent1">
                <a:alpha val="3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Textfeld 60">
            <a:extLst>
              <a:ext uri="{FF2B5EF4-FFF2-40B4-BE49-F238E27FC236}">
                <a16:creationId xmlns:a16="http://schemas.microsoft.com/office/drawing/2014/main" id="{ED4CD1D6-4D2C-A84E-93F2-4FBA73DF5303}"/>
              </a:ext>
            </a:extLst>
          </p:cNvPr>
          <p:cNvSpPr txBox="1"/>
          <p:nvPr/>
        </p:nvSpPr>
        <p:spPr>
          <a:xfrm>
            <a:off x="4848109" y="5778634"/>
            <a:ext cx="627365" cy="215444"/>
          </a:xfrm>
          <a:prstGeom prst="rect">
            <a:avLst/>
          </a:prstGeom>
          <a:noFill/>
        </p:spPr>
        <p:txBody>
          <a:bodyPr wrap="square" rtlCol="0">
            <a:spAutoFit/>
          </a:bodyPr>
          <a:lstStyle/>
          <a:p>
            <a:pPr algn="ctr"/>
            <a:r>
              <a:rPr lang="de-DE" sz="800" dirty="0" err="1">
                <a:solidFill>
                  <a:schemeClr val="bg2">
                    <a:lumMod val="50000"/>
                  </a:schemeClr>
                </a:solidFill>
                <a:latin typeface="Poppins Light" panose="02000000000000000000" pitchFamily="2" charset="0"/>
                <a:cs typeface="Poppins Light" panose="02000000000000000000" pitchFamily="2" charset="0"/>
              </a:rPr>
              <a:t>January</a:t>
            </a:r>
            <a:endParaRPr lang="de-DE" sz="800" dirty="0">
              <a:solidFill>
                <a:schemeClr val="bg2">
                  <a:lumMod val="50000"/>
                </a:schemeClr>
              </a:solidFill>
              <a:latin typeface="Poppins Light" panose="02000000000000000000" pitchFamily="2" charset="0"/>
              <a:cs typeface="Poppins Light" panose="02000000000000000000" pitchFamily="2" charset="0"/>
            </a:endParaRPr>
          </a:p>
        </p:txBody>
      </p:sp>
      <p:sp>
        <p:nvSpPr>
          <p:cNvPr id="19" name="Textfeld 61">
            <a:extLst>
              <a:ext uri="{FF2B5EF4-FFF2-40B4-BE49-F238E27FC236}">
                <a16:creationId xmlns:a16="http://schemas.microsoft.com/office/drawing/2014/main" id="{43D32DE2-10D1-5F41-94C4-DD8A8FD37166}"/>
              </a:ext>
            </a:extLst>
          </p:cNvPr>
          <p:cNvSpPr txBox="1"/>
          <p:nvPr/>
        </p:nvSpPr>
        <p:spPr>
          <a:xfrm>
            <a:off x="4419395" y="5479392"/>
            <a:ext cx="447777" cy="215444"/>
          </a:xfrm>
          <a:prstGeom prst="rect">
            <a:avLst/>
          </a:prstGeom>
          <a:noFill/>
        </p:spPr>
        <p:txBody>
          <a:bodyPr wrap="square" rtlCol="0">
            <a:spAutoFit/>
          </a:bodyPr>
          <a:lstStyle/>
          <a:p>
            <a:r>
              <a:rPr lang="de-DE" sz="800" dirty="0">
                <a:solidFill>
                  <a:schemeClr val="bg2">
                    <a:lumMod val="50000"/>
                  </a:schemeClr>
                </a:solidFill>
                <a:latin typeface="Poppins Light" panose="02000000000000000000" pitchFamily="2" charset="0"/>
                <a:cs typeface="Poppins Light" panose="02000000000000000000" pitchFamily="2" charset="0"/>
              </a:rPr>
              <a:t>10 </a:t>
            </a:r>
          </a:p>
        </p:txBody>
      </p:sp>
      <p:sp>
        <p:nvSpPr>
          <p:cNvPr id="20" name="Textfeld 95">
            <a:extLst>
              <a:ext uri="{FF2B5EF4-FFF2-40B4-BE49-F238E27FC236}">
                <a16:creationId xmlns:a16="http://schemas.microsoft.com/office/drawing/2014/main" id="{16D92D14-2A8D-2D42-8D08-BDD4CE5D6241}"/>
              </a:ext>
            </a:extLst>
          </p:cNvPr>
          <p:cNvSpPr txBox="1"/>
          <p:nvPr/>
        </p:nvSpPr>
        <p:spPr>
          <a:xfrm>
            <a:off x="4419395" y="4970088"/>
            <a:ext cx="350756" cy="215444"/>
          </a:xfrm>
          <a:prstGeom prst="rect">
            <a:avLst/>
          </a:prstGeom>
          <a:noFill/>
        </p:spPr>
        <p:txBody>
          <a:bodyPr wrap="square" rtlCol="0">
            <a:spAutoFit/>
          </a:bodyPr>
          <a:lstStyle/>
          <a:p>
            <a:r>
              <a:rPr lang="de-DE" sz="800">
                <a:solidFill>
                  <a:schemeClr val="bg2">
                    <a:lumMod val="50000"/>
                  </a:schemeClr>
                </a:solidFill>
                <a:latin typeface="Poppins Light" panose="02000000000000000000" pitchFamily="2" charset="0"/>
                <a:cs typeface="Poppins Light" panose="02000000000000000000" pitchFamily="2" charset="0"/>
              </a:rPr>
              <a:t>30 </a:t>
            </a:r>
          </a:p>
        </p:txBody>
      </p:sp>
      <p:sp>
        <p:nvSpPr>
          <p:cNvPr id="21" name="Textfeld 96">
            <a:extLst>
              <a:ext uri="{FF2B5EF4-FFF2-40B4-BE49-F238E27FC236}">
                <a16:creationId xmlns:a16="http://schemas.microsoft.com/office/drawing/2014/main" id="{4429419B-553C-D143-BFF4-4330E5A8BCCF}"/>
              </a:ext>
            </a:extLst>
          </p:cNvPr>
          <p:cNvSpPr txBox="1"/>
          <p:nvPr/>
        </p:nvSpPr>
        <p:spPr>
          <a:xfrm>
            <a:off x="4419395" y="5223720"/>
            <a:ext cx="350756" cy="215444"/>
          </a:xfrm>
          <a:prstGeom prst="rect">
            <a:avLst/>
          </a:prstGeom>
          <a:noFill/>
        </p:spPr>
        <p:txBody>
          <a:bodyPr wrap="square" rtlCol="0">
            <a:spAutoFit/>
          </a:bodyPr>
          <a:lstStyle/>
          <a:p>
            <a:r>
              <a:rPr lang="de-DE" sz="800">
                <a:solidFill>
                  <a:schemeClr val="bg2">
                    <a:lumMod val="50000"/>
                  </a:schemeClr>
                </a:solidFill>
                <a:latin typeface="Poppins Light" panose="02000000000000000000" pitchFamily="2" charset="0"/>
                <a:cs typeface="Poppins Light" panose="02000000000000000000" pitchFamily="2" charset="0"/>
              </a:rPr>
              <a:t>20 </a:t>
            </a:r>
          </a:p>
        </p:txBody>
      </p:sp>
      <p:sp>
        <p:nvSpPr>
          <p:cNvPr id="22" name="Textfeld 97">
            <a:extLst>
              <a:ext uri="{FF2B5EF4-FFF2-40B4-BE49-F238E27FC236}">
                <a16:creationId xmlns:a16="http://schemas.microsoft.com/office/drawing/2014/main" id="{264876E5-2365-E14A-9EAD-DD2933BC13E9}"/>
              </a:ext>
            </a:extLst>
          </p:cNvPr>
          <p:cNvSpPr txBox="1"/>
          <p:nvPr/>
        </p:nvSpPr>
        <p:spPr>
          <a:xfrm>
            <a:off x="4419395" y="4718151"/>
            <a:ext cx="350756" cy="215444"/>
          </a:xfrm>
          <a:prstGeom prst="rect">
            <a:avLst/>
          </a:prstGeom>
          <a:noFill/>
        </p:spPr>
        <p:txBody>
          <a:bodyPr wrap="square" rtlCol="0">
            <a:spAutoFit/>
          </a:bodyPr>
          <a:lstStyle/>
          <a:p>
            <a:r>
              <a:rPr lang="de-DE" sz="800">
                <a:solidFill>
                  <a:schemeClr val="bg2">
                    <a:lumMod val="50000"/>
                  </a:schemeClr>
                </a:solidFill>
                <a:latin typeface="Poppins Light" panose="02000000000000000000" pitchFamily="2" charset="0"/>
                <a:cs typeface="Poppins Light" panose="02000000000000000000" pitchFamily="2" charset="0"/>
              </a:rPr>
              <a:t>40 </a:t>
            </a:r>
          </a:p>
        </p:txBody>
      </p:sp>
      <p:sp>
        <p:nvSpPr>
          <p:cNvPr id="23" name="Textfeld 98">
            <a:extLst>
              <a:ext uri="{FF2B5EF4-FFF2-40B4-BE49-F238E27FC236}">
                <a16:creationId xmlns:a16="http://schemas.microsoft.com/office/drawing/2014/main" id="{E2235E1C-4969-4546-B9DC-60B2F24E3987}"/>
              </a:ext>
            </a:extLst>
          </p:cNvPr>
          <p:cNvSpPr txBox="1"/>
          <p:nvPr/>
        </p:nvSpPr>
        <p:spPr>
          <a:xfrm>
            <a:off x="4419395" y="4488612"/>
            <a:ext cx="350756" cy="215444"/>
          </a:xfrm>
          <a:prstGeom prst="rect">
            <a:avLst/>
          </a:prstGeom>
          <a:noFill/>
        </p:spPr>
        <p:txBody>
          <a:bodyPr wrap="square" rtlCol="0">
            <a:spAutoFit/>
          </a:bodyPr>
          <a:lstStyle/>
          <a:p>
            <a:r>
              <a:rPr lang="de-DE" sz="800" dirty="0">
                <a:solidFill>
                  <a:schemeClr val="bg2">
                    <a:lumMod val="50000"/>
                  </a:schemeClr>
                </a:solidFill>
                <a:latin typeface="Poppins Light" panose="02000000000000000000" pitchFamily="2" charset="0"/>
                <a:cs typeface="Poppins Light" panose="02000000000000000000" pitchFamily="2" charset="0"/>
              </a:rPr>
              <a:t>50 </a:t>
            </a:r>
          </a:p>
        </p:txBody>
      </p:sp>
      <p:sp>
        <p:nvSpPr>
          <p:cNvPr id="24" name="Textfeld 99">
            <a:extLst>
              <a:ext uri="{FF2B5EF4-FFF2-40B4-BE49-F238E27FC236}">
                <a16:creationId xmlns:a16="http://schemas.microsoft.com/office/drawing/2014/main" id="{388A5FC7-865B-8643-B724-069C80E1DD61}"/>
              </a:ext>
            </a:extLst>
          </p:cNvPr>
          <p:cNvSpPr txBox="1"/>
          <p:nvPr/>
        </p:nvSpPr>
        <p:spPr>
          <a:xfrm>
            <a:off x="4419395" y="4274436"/>
            <a:ext cx="350756" cy="215444"/>
          </a:xfrm>
          <a:prstGeom prst="rect">
            <a:avLst/>
          </a:prstGeom>
          <a:noFill/>
        </p:spPr>
        <p:txBody>
          <a:bodyPr wrap="square" rtlCol="0">
            <a:spAutoFit/>
          </a:bodyPr>
          <a:lstStyle/>
          <a:p>
            <a:r>
              <a:rPr lang="de-DE" sz="800">
                <a:solidFill>
                  <a:schemeClr val="bg2">
                    <a:lumMod val="50000"/>
                  </a:schemeClr>
                </a:solidFill>
                <a:latin typeface="Poppins Light" panose="02000000000000000000" pitchFamily="2" charset="0"/>
                <a:cs typeface="Poppins Light" panose="02000000000000000000" pitchFamily="2" charset="0"/>
              </a:rPr>
              <a:t>60</a:t>
            </a:r>
          </a:p>
        </p:txBody>
      </p:sp>
      <p:sp>
        <p:nvSpPr>
          <p:cNvPr id="25" name="Textfeld 100">
            <a:extLst>
              <a:ext uri="{FF2B5EF4-FFF2-40B4-BE49-F238E27FC236}">
                <a16:creationId xmlns:a16="http://schemas.microsoft.com/office/drawing/2014/main" id="{A1E4BE18-E881-2344-952F-24AE39973B78}"/>
              </a:ext>
            </a:extLst>
          </p:cNvPr>
          <p:cNvSpPr txBox="1"/>
          <p:nvPr/>
        </p:nvSpPr>
        <p:spPr>
          <a:xfrm>
            <a:off x="4419395" y="4045121"/>
            <a:ext cx="350756" cy="215444"/>
          </a:xfrm>
          <a:prstGeom prst="rect">
            <a:avLst/>
          </a:prstGeom>
          <a:noFill/>
        </p:spPr>
        <p:txBody>
          <a:bodyPr wrap="square" rtlCol="0">
            <a:spAutoFit/>
          </a:bodyPr>
          <a:lstStyle/>
          <a:p>
            <a:r>
              <a:rPr lang="de-DE" sz="800" dirty="0">
                <a:solidFill>
                  <a:schemeClr val="bg2">
                    <a:lumMod val="50000"/>
                  </a:schemeClr>
                </a:solidFill>
                <a:latin typeface="Poppins Light" panose="02000000000000000000" pitchFamily="2" charset="0"/>
                <a:cs typeface="Poppins Light" panose="02000000000000000000" pitchFamily="2" charset="0"/>
              </a:rPr>
              <a:t>70 </a:t>
            </a:r>
          </a:p>
        </p:txBody>
      </p:sp>
      <p:sp>
        <p:nvSpPr>
          <p:cNvPr id="26" name="Textfeld 101">
            <a:extLst>
              <a:ext uri="{FF2B5EF4-FFF2-40B4-BE49-F238E27FC236}">
                <a16:creationId xmlns:a16="http://schemas.microsoft.com/office/drawing/2014/main" id="{18E772AF-592C-5F47-AEA8-5E11C6844CE6}"/>
              </a:ext>
            </a:extLst>
          </p:cNvPr>
          <p:cNvSpPr txBox="1"/>
          <p:nvPr/>
        </p:nvSpPr>
        <p:spPr>
          <a:xfrm>
            <a:off x="4419395" y="3812435"/>
            <a:ext cx="350756" cy="215444"/>
          </a:xfrm>
          <a:prstGeom prst="rect">
            <a:avLst/>
          </a:prstGeom>
          <a:noFill/>
        </p:spPr>
        <p:txBody>
          <a:bodyPr wrap="square" rtlCol="0">
            <a:spAutoFit/>
          </a:bodyPr>
          <a:lstStyle/>
          <a:p>
            <a:r>
              <a:rPr lang="de-DE" sz="800">
                <a:solidFill>
                  <a:schemeClr val="bg2">
                    <a:lumMod val="50000"/>
                  </a:schemeClr>
                </a:solidFill>
                <a:latin typeface="Poppins Light" panose="02000000000000000000" pitchFamily="2" charset="0"/>
                <a:cs typeface="Poppins Light" panose="02000000000000000000" pitchFamily="2" charset="0"/>
              </a:rPr>
              <a:t>80 </a:t>
            </a:r>
          </a:p>
        </p:txBody>
      </p:sp>
      <p:sp>
        <p:nvSpPr>
          <p:cNvPr id="27" name="Textfeld 102">
            <a:extLst>
              <a:ext uri="{FF2B5EF4-FFF2-40B4-BE49-F238E27FC236}">
                <a16:creationId xmlns:a16="http://schemas.microsoft.com/office/drawing/2014/main" id="{01B1A62D-5467-2C43-ACA0-60B787BA7C6E}"/>
              </a:ext>
            </a:extLst>
          </p:cNvPr>
          <p:cNvSpPr txBox="1"/>
          <p:nvPr/>
        </p:nvSpPr>
        <p:spPr>
          <a:xfrm>
            <a:off x="4419395" y="3593010"/>
            <a:ext cx="350756" cy="215444"/>
          </a:xfrm>
          <a:prstGeom prst="rect">
            <a:avLst/>
          </a:prstGeom>
          <a:noFill/>
        </p:spPr>
        <p:txBody>
          <a:bodyPr wrap="square" rtlCol="0">
            <a:spAutoFit/>
          </a:bodyPr>
          <a:lstStyle/>
          <a:p>
            <a:r>
              <a:rPr lang="de-DE" sz="800">
                <a:solidFill>
                  <a:schemeClr val="bg2">
                    <a:lumMod val="50000"/>
                  </a:schemeClr>
                </a:solidFill>
                <a:latin typeface="Poppins Light" panose="02000000000000000000" pitchFamily="2" charset="0"/>
                <a:cs typeface="Poppins Light" panose="02000000000000000000" pitchFamily="2" charset="0"/>
              </a:rPr>
              <a:t>90 </a:t>
            </a:r>
          </a:p>
        </p:txBody>
      </p:sp>
      <p:sp>
        <p:nvSpPr>
          <p:cNvPr id="28" name="Textfeld 103">
            <a:extLst>
              <a:ext uri="{FF2B5EF4-FFF2-40B4-BE49-F238E27FC236}">
                <a16:creationId xmlns:a16="http://schemas.microsoft.com/office/drawing/2014/main" id="{DE9599DA-D738-9245-AEBB-00D3D473D51C}"/>
              </a:ext>
            </a:extLst>
          </p:cNvPr>
          <p:cNvSpPr txBox="1"/>
          <p:nvPr/>
        </p:nvSpPr>
        <p:spPr>
          <a:xfrm>
            <a:off x="4419395" y="3374263"/>
            <a:ext cx="447777" cy="215444"/>
          </a:xfrm>
          <a:prstGeom prst="rect">
            <a:avLst/>
          </a:prstGeom>
          <a:noFill/>
        </p:spPr>
        <p:txBody>
          <a:bodyPr wrap="square" rtlCol="0">
            <a:spAutoFit/>
          </a:bodyPr>
          <a:lstStyle/>
          <a:p>
            <a:r>
              <a:rPr lang="de-DE" sz="800">
                <a:solidFill>
                  <a:schemeClr val="bg2">
                    <a:lumMod val="50000"/>
                  </a:schemeClr>
                </a:solidFill>
                <a:latin typeface="Poppins Light" panose="02000000000000000000" pitchFamily="2" charset="0"/>
                <a:cs typeface="Poppins Light" panose="02000000000000000000" pitchFamily="2" charset="0"/>
              </a:rPr>
              <a:t>10 0</a:t>
            </a:r>
          </a:p>
        </p:txBody>
      </p:sp>
      <p:sp>
        <p:nvSpPr>
          <p:cNvPr id="29" name="Textfeld 104">
            <a:extLst>
              <a:ext uri="{FF2B5EF4-FFF2-40B4-BE49-F238E27FC236}">
                <a16:creationId xmlns:a16="http://schemas.microsoft.com/office/drawing/2014/main" id="{AED36694-C599-F84C-960E-5731D0AA4F4B}"/>
              </a:ext>
            </a:extLst>
          </p:cNvPr>
          <p:cNvSpPr txBox="1"/>
          <p:nvPr/>
        </p:nvSpPr>
        <p:spPr>
          <a:xfrm>
            <a:off x="5508848" y="5778634"/>
            <a:ext cx="627365" cy="215444"/>
          </a:xfrm>
          <a:prstGeom prst="rect">
            <a:avLst/>
          </a:prstGeom>
          <a:noFill/>
        </p:spPr>
        <p:txBody>
          <a:bodyPr wrap="square" rtlCol="0">
            <a:spAutoFit/>
          </a:bodyPr>
          <a:lstStyle/>
          <a:p>
            <a:pPr algn="ctr"/>
            <a:r>
              <a:rPr lang="de-DE" sz="800" dirty="0" err="1">
                <a:solidFill>
                  <a:schemeClr val="bg2">
                    <a:lumMod val="50000"/>
                  </a:schemeClr>
                </a:solidFill>
                <a:latin typeface="Poppins Light" panose="02000000000000000000" pitchFamily="2" charset="0"/>
                <a:cs typeface="Poppins Light" panose="02000000000000000000" pitchFamily="2" charset="0"/>
              </a:rPr>
              <a:t>February</a:t>
            </a:r>
            <a:endParaRPr lang="de-DE" sz="800" dirty="0">
              <a:solidFill>
                <a:schemeClr val="bg2">
                  <a:lumMod val="50000"/>
                </a:schemeClr>
              </a:solidFill>
              <a:latin typeface="Poppins Light" panose="02000000000000000000" pitchFamily="2" charset="0"/>
              <a:cs typeface="Poppins Light" panose="02000000000000000000" pitchFamily="2" charset="0"/>
            </a:endParaRPr>
          </a:p>
        </p:txBody>
      </p:sp>
      <p:sp>
        <p:nvSpPr>
          <p:cNvPr id="30" name="Textfeld 105">
            <a:extLst>
              <a:ext uri="{FF2B5EF4-FFF2-40B4-BE49-F238E27FC236}">
                <a16:creationId xmlns:a16="http://schemas.microsoft.com/office/drawing/2014/main" id="{0E2DEB70-C597-804A-B799-B4C2A5271BC7}"/>
              </a:ext>
            </a:extLst>
          </p:cNvPr>
          <p:cNvSpPr txBox="1"/>
          <p:nvPr/>
        </p:nvSpPr>
        <p:spPr>
          <a:xfrm>
            <a:off x="6132265" y="5778634"/>
            <a:ext cx="627365" cy="215444"/>
          </a:xfrm>
          <a:prstGeom prst="rect">
            <a:avLst/>
          </a:prstGeom>
          <a:noFill/>
        </p:spPr>
        <p:txBody>
          <a:bodyPr wrap="square" rtlCol="0">
            <a:spAutoFit/>
          </a:bodyPr>
          <a:lstStyle/>
          <a:p>
            <a:pPr algn="ctr"/>
            <a:r>
              <a:rPr lang="de-DE" sz="800">
                <a:solidFill>
                  <a:schemeClr val="bg2">
                    <a:lumMod val="50000"/>
                  </a:schemeClr>
                </a:solidFill>
                <a:latin typeface="Poppins Light" panose="02000000000000000000" pitchFamily="2" charset="0"/>
                <a:cs typeface="Poppins Light" panose="02000000000000000000" pitchFamily="2" charset="0"/>
              </a:rPr>
              <a:t>March</a:t>
            </a:r>
          </a:p>
        </p:txBody>
      </p:sp>
      <p:sp>
        <p:nvSpPr>
          <p:cNvPr id="31" name="Textfeld 106">
            <a:extLst>
              <a:ext uri="{FF2B5EF4-FFF2-40B4-BE49-F238E27FC236}">
                <a16:creationId xmlns:a16="http://schemas.microsoft.com/office/drawing/2014/main" id="{239BCA7F-DE3D-BA43-8CB0-3E67A005890D}"/>
              </a:ext>
            </a:extLst>
          </p:cNvPr>
          <p:cNvSpPr txBox="1"/>
          <p:nvPr/>
        </p:nvSpPr>
        <p:spPr>
          <a:xfrm>
            <a:off x="6774343" y="5778634"/>
            <a:ext cx="627365" cy="215444"/>
          </a:xfrm>
          <a:prstGeom prst="rect">
            <a:avLst/>
          </a:prstGeom>
          <a:noFill/>
        </p:spPr>
        <p:txBody>
          <a:bodyPr wrap="square" rtlCol="0">
            <a:spAutoFit/>
          </a:bodyPr>
          <a:lstStyle/>
          <a:p>
            <a:pPr algn="ctr"/>
            <a:r>
              <a:rPr lang="de-DE" sz="800">
                <a:solidFill>
                  <a:schemeClr val="bg2">
                    <a:lumMod val="50000"/>
                  </a:schemeClr>
                </a:solidFill>
                <a:latin typeface="Poppins Light" panose="02000000000000000000" pitchFamily="2" charset="0"/>
                <a:cs typeface="Poppins Light" panose="02000000000000000000" pitchFamily="2" charset="0"/>
              </a:rPr>
              <a:t>April</a:t>
            </a:r>
          </a:p>
        </p:txBody>
      </p:sp>
      <p:sp>
        <p:nvSpPr>
          <p:cNvPr id="32" name="Textfeld 107">
            <a:extLst>
              <a:ext uri="{FF2B5EF4-FFF2-40B4-BE49-F238E27FC236}">
                <a16:creationId xmlns:a16="http://schemas.microsoft.com/office/drawing/2014/main" id="{321C5BD3-24DF-CE43-B521-01507C48A1C7}"/>
              </a:ext>
            </a:extLst>
          </p:cNvPr>
          <p:cNvSpPr txBox="1"/>
          <p:nvPr/>
        </p:nvSpPr>
        <p:spPr>
          <a:xfrm>
            <a:off x="7435082" y="5778634"/>
            <a:ext cx="627365" cy="215444"/>
          </a:xfrm>
          <a:prstGeom prst="rect">
            <a:avLst/>
          </a:prstGeom>
          <a:noFill/>
        </p:spPr>
        <p:txBody>
          <a:bodyPr wrap="square" rtlCol="0">
            <a:spAutoFit/>
          </a:bodyPr>
          <a:lstStyle/>
          <a:p>
            <a:pPr algn="ctr"/>
            <a:r>
              <a:rPr lang="de-DE" sz="800" dirty="0">
                <a:solidFill>
                  <a:schemeClr val="bg2">
                    <a:lumMod val="50000"/>
                  </a:schemeClr>
                </a:solidFill>
                <a:latin typeface="Poppins Light" panose="02000000000000000000" pitchFamily="2" charset="0"/>
                <a:cs typeface="Poppins Light" panose="02000000000000000000" pitchFamily="2" charset="0"/>
              </a:rPr>
              <a:t>May</a:t>
            </a:r>
          </a:p>
        </p:txBody>
      </p:sp>
      <p:sp>
        <p:nvSpPr>
          <p:cNvPr id="33" name="Textfeld 108">
            <a:extLst>
              <a:ext uri="{FF2B5EF4-FFF2-40B4-BE49-F238E27FC236}">
                <a16:creationId xmlns:a16="http://schemas.microsoft.com/office/drawing/2014/main" id="{FF56168C-B5DB-E44E-85AD-137B9C1F303E}"/>
              </a:ext>
            </a:extLst>
          </p:cNvPr>
          <p:cNvSpPr txBox="1"/>
          <p:nvPr/>
        </p:nvSpPr>
        <p:spPr>
          <a:xfrm>
            <a:off x="8077160" y="5778634"/>
            <a:ext cx="627365" cy="215444"/>
          </a:xfrm>
          <a:prstGeom prst="rect">
            <a:avLst/>
          </a:prstGeom>
          <a:noFill/>
        </p:spPr>
        <p:txBody>
          <a:bodyPr wrap="square" rtlCol="0">
            <a:spAutoFit/>
          </a:bodyPr>
          <a:lstStyle/>
          <a:p>
            <a:pPr algn="ctr"/>
            <a:r>
              <a:rPr lang="de-DE" sz="800">
                <a:solidFill>
                  <a:schemeClr val="bg2">
                    <a:lumMod val="50000"/>
                  </a:schemeClr>
                </a:solidFill>
                <a:latin typeface="Poppins Light" panose="02000000000000000000" pitchFamily="2" charset="0"/>
                <a:cs typeface="Poppins Light" panose="02000000000000000000" pitchFamily="2" charset="0"/>
              </a:rPr>
              <a:t>June</a:t>
            </a:r>
          </a:p>
        </p:txBody>
      </p:sp>
      <p:sp>
        <p:nvSpPr>
          <p:cNvPr id="34" name="Textfeld 109">
            <a:extLst>
              <a:ext uri="{FF2B5EF4-FFF2-40B4-BE49-F238E27FC236}">
                <a16:creationId xmlns:a16="http://schemas.microsoft.com/office/drawing/2014/main" id="{C95BDF70-BA1F-7446-8312-4106E58D4E1E}"/>
              </a:ext>
            </a:extLst>
          </p:cNvPr>
          <p:cNvSpPr txBox="1"/>
          <p:nvPr/>
        </p:nvSpPr>
        <p:spPr>
          <a:xfrm>
            <a:off x="8719238" y="5778634"/>
            <a:ext cx="627365" cy="215444"/>
          </a:xfrm>
          <a:prstGeom prst="rect">
            <a:avLst/>
          </a:prstGeom>
          <a:noFill/>
        </p:spPr>
        <p:txBody>
          <a:bodyPr wrap="square" rtlCol="0">
            <a:spAutoFit/>
          </a:bodyPr>
          <a:lstStyle/>
          <a:p>
            <a:pPr algn="ctr"/>
            <a:r>
              <a:rPr lang="de-DE" sz="800">
                <a:solidFill>
                  <a:schemeClr val="bg2">
                    <a:lumMod val="50000"/>
                  </a:schemeClr>
                </a:solidFill>
                <a:latin typeface="Poppins Light" panose="02000000000000000000" pitchFamily="2" charset="0"/>
                <a:cs typeface="Poppins Light" panose="02000000000000000000" pitchFamily="2" charset="0"/>
              </a:rPr>
              <a:t>July</a:t>
            </a:r>
          </a:p>
        </p:txBody>
      </p:sp>
      <p:sp>
        <p:nvSpPr>
          <p:cNvPr id="35" name="Textfeld 110">
            <a:extLst>
              <a:ext uri="{FF2B5EF4-FFF2-40B4-BE49-F238E27FC236}">
                <a16:creationId xmlns:a16="http://schemas.microsoft.com/office/drawing/2014/main" id="{586F855B-547C-0B4F-A38E-1582F15EA9A0}"/>
              </a:ext>
            </a:extLst>
          </p:cNvPr>
          <p:cNvSpPr txBox="1"/>
          <p:nvPr/>
        </p:nvSpPr>
        <p:spPr>
          <a:xfrm>
            <a:off x="9361316" y="5778634"/>
            <a:ext cx="627365" cy="215444"/>
          </a:xfrm>
          <a:prstGeom prst="rect">
            <a:avLst/>
          </a:prstGeom>
          <a:noFill/>
        </p:spPr>
        <p:txBody>
          <a:bodyPr wrap="square" rtlCol="0">
            <a:spAutoFit/>
          </a:bodyPr>
          <a:lstStyle/>
          <a:p>
            <a:pPr algn="ctr"/>
            <a:r>
              <a:rPr lang="de-DE" sz="800">
                <a:solidFill>
                  <a:schemeClr val="bg2">
                    <a:lumMod val="50000"/>
                  </a:schemeClr>
                </a:solidFill>
                <a:latin typeface="Poppins Light" panose="02000000000000000000" pitchFamily="2" charset="0"/>
                <a:cs typeface="Poppins Light" panose="02000000000000000000" pitchFamily="2" charset="0"/>
              </a:rPr>
              <a:t>August</a:t>
            </a:r>
          </a:p>
        </p:txBody>
      </p:sp>
      <p:sp>
        <p:nvSpPr>
          <p:cNvPr id="36" name="Textfeld 111">
            <a:extLst>
              <a:ext uri="{FF2B5EF4-FFF2-40B4-BE49-F238E27FC236}">
                <a16:creationId xmlns:a16="http://schemas.microsoft.com/office/drawing/2014/main" id="{92B0A812-FFBA-4945-BF83-3E8D8B038E57}"/>
              </a:ext>
            </a:extLst>
          </p:cNvPr>
          <p:cNvSpPr txBox="1"/>
          <p:nvPr/>
        </p:nvSpPr>
        <p:spPr>
          <a:xfrm>
            <a:off x="10012199" y="5778634"/>
            <a:ext cx="627365" cy="338554"/>
          </a:xfrm>
          <a:prstGeom prst="rect">
            <a:avLst/>
          </a:prstGeom>
          <a:noFill/>
        </p:spPr>
        <p:txBody>
          <a:bodyPr wrap="square" rtlCol="0">
            <a:spAutoFit/>
          </a:bodyPr>
          <a:lstStyle/>
          <a:p>
            <a:pPr algn="ctr"/>
            <a:r>
              <a:rPr lang="de-DE" sz="800">
                <a:solidFill>
                  <a:schemeClr val="bg2">
                    <a:lumMod val="50000"/>
                  </a:schemeClr>
                </a:solidFill>
                <a:latin typeface="Poppins Light" panose="02000000000000000000" pitchFamily="2" charset="0"/>
                <a:cs typeface="Poppins Light" panose="02000000000000000000" pitchFamily="2" charset="0"/>
              </a:rPr>
              <a:t>September</a:t>
            </a:r>
          </a:p>
        </p:txBody>
      </p:sp>
      <p:sp>
        <p:nvSpPr>
          <p:cNvPr id="37" name="Textfeld 112">
            <a:extLst>
              <a:ext uri="{FF2B5EF4-FFF2-40B4-BE49-F238E27FC236}">
                <a16:creationId xmlns:a16="http://schemas.microsoft.com/office/drawing/2014/main" id="{1D70EF16-8395-1945-BBDD-5654E3EB55BC}"/>
              </a:ext>
            </a:extLst>
          </p:cNvPr>
          <p:cNvSpPr txBox="1"/>
          <p:nvPr/>
        </p:nvSpPr>
        <p:spPr>
          <a:xfrm>
            <a:off x="10691074" y="5778634"/>
            <a:ext cx="570332" cy="338554"/>
          </a:xfrm>
          <a:prstGeom prst="rect">
            <a:avLst/>
          </a:prstGeom>
          <a:noFill/>
        </p:spPr>
        <p:txBody>
          <a:bodyPr wrap="square" rtlCol="0">
            <a:spAutoFit/>
          </a:bodyPr>
          <a:lstStyle/>
          <a:p>
            <a:pPr algn="ctr"/>
            <a:r>
              <a:rPr lang="de-DE" sz="800">
                <a:solidFill>
                  <a:schemeClr val="bg2">
                    <a:lumMod val="50000"/>
                  </a:schemeClr>
                </a:solidFill>
                <a:latin typeface="Poppins Light" panose="02000000000000000000" pitchFamily="2" charset="0"/>
                <a:cs typeface="Poppins Light" panose="02000000000000000000" pitchFamily="2" charset="0"/>
              </a:rPr>
              <a:t>November</a:t>
            </a:r>
          </a:p>
        </p:txBody>
      </p:sp>
      <p:sp>
        <p:nvSpPr>
          <p:cNvPr id="38" name="Textfeld 123">
            <a:extLst>
              <a:ext uri="{FF2B5EF4-FFF2-40B4-BE49-F238E27FC236}">
                <a16:creationId xmlns:a16="http://schemas.microsoft.com/office/drawing/2014/main" id="{4427720B-B4F4-A145-8080-C11103F7ED8F}"/>
              </a:ext>
            </a:extLst>
          </p:cNvPr>
          <p:cNvSpPr txBox="1"/>
          <p:nvPr/>
        </p:nvSpPr>
        <p:spPr>
          <a:xfrm>
            <a:off x="11322771" y="5778634"/>
            <a:ext cx="570332" cy="338554"/>
          </a:xfrm>
          <a:prstGeom prst="rect">
            <a:avLst/>
          </a:prstGeom>
          <a:noFill/>
        </p:spPr>
        <p:txBody>
          <a:bodyPr wrap="square" rtlCol="0">
            <a:spAutoFit/>
          </a:bodyPr>
          <a:lstStyle/>
          <a:p>
            <a:pPr algn="ctr"/>
            <a:r>
              <a:rPr lang="de-DE" sz="800">
                <a:solidFill>
                  <a:schemeClr val="bg2">
                    <a:lumMod val="50000"/>
                  </a:schemeClr>
                </a:solidFill>
                <a:latin typeface="Poppins Light" panose="02000000000000000000" pitchFamily="2" charset="0"/>
                <a:cs typeface="Poppins Light" panose="02000000000000000000" pitchFamily="2" charset="0"/>
              </a:rPr>
              <a:t>Dezember</a:t>
            </a:r>
          </a:p>
        </p:txBody>
      </p:sp>
      <p:sp>
        <p:nvSpPr>
          <p:cNvPr id="39" name="Textfeld 124">
            <a:extLst>
              <a:ext uri="{FF2B5EF4-FFF2-40B4-BE49-F238E27FC236}">
                <a16:creationId xmlns:a16="http://schemas.microsoft.com/office/drawing/2014/main" id="{4A7C4203-600D-CF45-AC5C-B097F6FD29D2}"/>
              </a:ext>
            </a:extLst>
          </p:cNvPr>
          <p:cNvSpPr txBox="1">
            <a:spLocks noChangeAspect="1"/>
          </p:cNvSpPr>
          <p:nvPr/>
        </p:nvSpPr>
        <p:spPr>
          <a:xfrm>
            <a:off x="1053546" y="2804498"/>
            <a:ext cx="720000" cy="756542"/>
          </a:xfrm>
          <a:prstGeom prst="rect">
            <a:avLst/>
          </a:prstGeom>
          <a:solidFill>
            <a:srgbClr val="2CA2CC"/>
          </a:solidFill>
        </p:spPr>
        <p:txBody>
          <a:bodyPr wrap="square" rtlCol="0">
            <a:spAutoFit/>
          </a:bodyPr>
          <a:lstStyle/>
          <a:p>
            <a:pPr algn="ctr"/>
            <a:endParaRPr lang="de-DE" sz="1000">
              <a:solidFill>
                <a:schemeClr val="bg2">
                  <a:lumMod val="50000"/>
                </a:schemeClr>
              </a:solidFill>
              <a:latin typeface="Century Gothic" panose="020B0502020202020204" pitchFamily="34" charset="0"/>
            </a:endParaRPr>
          </a:p>
        </p:txBody>
      </p:sp>
      <p:sp>
        <p:nvSpPr>
          <p:cNvPr id="41" name="Textfeld 126">
            <a:extLst>
              <a:ext uri="{FF2B5EF4-FFF2-40B4-BE49-F238E27FC236}">
                <a16:creationId xmlns:a16="http://schemas.microsoft.com/office/drawing/2014/main" id="{711A5533-E8D4-ED42-8671-288235503264}"/>
              </a:ext>
            </a:extLst>
          </p:cNvPr>
          <p:cNvSpPr txBox="1">
            <a:spLocks noChangeAspect="1"/>
          </p:cNvSpPr>
          <p:nvPr/>
        </p:nvSpPr>
        <p:spPr>
          <a:xfrm>
            <a:off x="1053546" y="3644653"/>
            <a:ext cx="720000" cy="756542"/>
          </a:xfrm>
          <a:prstGeom prst="rect">
            <a:avLst/>
          </a:prstGeom>
          <a:solidFill>
            <a:schemeClr val="bg1">
              <a:lumMod val="50000"/>
            </a:schemeClr>
          </a:solidFill>
        </p:spPr>
        <p:txBody>
          <a:bodyPr wrap="square" rtlCol="0">
            <a:spAutoFit/>
          </a:bodyPr>
          <a:lstStyle/>
          <a:p>
            <a:pPr algn="ctr"/>
            <a:endParaRPr lang="de-DE" sz="1000">
              <a:solidFill>
                <a:schemeClr val="bg2">
                  <a:lumMod val="50000"/>
                </a:schemeClr>
              </a:solidFill>
              <a:latin typeface="Century Gothic" panose="020B0502020202020204" pitchFamily="34" charset="0"/>
            </a:endParaRPr>
          </a:p>
        </p:txBody>
      </p:sp>
      <p:sp>
        <p:nvSpPr>
          <p:cNvPr id="43" name="Textfeld 128">
            <a:extLst>
              <a:ext uri="{FF2B5EF4-FFF2-40B4-BE49-F238E27FC236}">
                <a16:creationId xmlns:a16="http://schemas.microsoft.com/office/drawing/2014/main" id="{8B2D2608-730D-2B49-B3AD-76D91BA388EB}"/>
              </a:ext>
            </a:extLst>
          </p:cNvPr>
          <p:cNvSpPr txBox="1">
            <a:spLocks noChangeAspect="1"/>
          </p:cNvSpPr>
          <p:nvPr/>
        </p:nvSpPr>
        <p:spPr>
          <a:xfrm>
            <a:off x="1053546" y="4484808"/>
            <a:ext cx="720000" cy="756542"/>
          </a:xfrm>
          <a:prstGeom prst="rect">
            <a:avLst/>
          </a:prstGeom>
          <a:solidFill>
            <a:schemeClr val="bg1">
              <a:lumMod val="75000"/>
            </a:schemeClr>
          </a:solidFill>
        </p:spPr>
        <p:txBody>
          <a:bodyPr wrap="square" rtlCol="0">
            <a:spAutoFit/>
          </a:bodyPr>
          <a:lstStyle/>
          <a:p>
            <a:pPr algn="ctr"/>
            <a:endParaRPr lang="de-DE" sz="1000">
              <a:solidFill>
                <a:schemeClr val="bg2">
                  <a:lumMod val="50000"/>
                </a:schemeClr>
              </a:solidFill>
              <a:latin typeface="Century Gothic" panose="020B0502020202020204" pitchFamily="34" charset="0"/>
            </a:endParaRPr>
          </a:p>
        </p:txBody>
      </p:sp>
      <p:sp>
        <p:nvSpPr>
          <p:cNvPr id="45" name="Textfeld 130">
            <a:extLst>
              <a:ext uri="{FF2B5EF4-FFF2-40B4-BE49-F238E27FC236}">
                <a16:creationId xmlns:a16="http://schemas.microsoft.com/office/drawing/2014/main" id="{B0FDF09A-A13E-7349-BE45-E85C5097238D}"/>
              </a:ext>
            </a:extLst>
          </p:cNvPr>
          <p:cNvSpPr txBox="1">
            <a:spLocks noChangeAspect="1"/>
          </p:cNvSpPr>
          <p:nvPr/>
        </p:nvSpPr>
        <p:spPr>
          <a:xfrm>
            <a:off x="1053546" y="5336214"/>
            <a:ext cx="720000" cy="756542"/>
          </a:xfrm>
          <a:prstGeom prst="rect">
            <a:avLst/>
          </a:prstGeom>
          <a:solidFill>
            <a:schemeClr val="bg2">
              <a:lumMod val="10000"/>
            </a:schemeClr>
          </a:solidFill>
        </p:spPr>
        <p:txBody>
          <a:bodyPr wrap="square" rtlCol="0">
            <a:spAutoFit/>
          </a:bodyPr>
          <a:lstStyle/>
          <a:p>
            <a:pPr algn="ctr"/>
            <a:endParaRPr lang="de-DE" sz="1000">
              <a:solidFill>
                <a:schemeClr val="bg2">
                  <a:lumMod val="50000"/>
                </a:schemeClr>
              </a:solidFill>
              <a:latin typeface="Century Gothic" panose="020B0502020202020204" pitchFamily="34" charset="0"/>
            </a:endParaRPr>
          </a:p>
        </p:txBody>
      </p:sp>
      <p:graphicFrame>
        <p:nvGraphicFramePr>
          <p:cNvPr id="47" name="Chart 33">
            <a:extLst>
              <a:ext uri="{FF2B5EF4-FFF2-40B4-BE49-F238E27FC236}">
                <a16:creationId xmlns:a16="http://schemas.microsoft.com/office/drawing/2014/main" id="{6E4AF211-E00B-DF43-AAFA-CBC0FBEAB605}"/>
              </a:ext>
            </a:extLst>
          </p:cNvPr>
          <p:cNvGraphicFramePr/>
          <p:nvPr>
            <p:extLst>
              <p:ext uri="{D42A27DB-BD31-4B8C-83A1-F6EECF244321}">
                <p14:modId xmlns:p14="http://schemas.microsoft.com/office/powerpoint/2010/main" val="1081539622"/>
              </p:ext>
            </p:extLst>
          </p:nvPr>
        </p:nvGraphicFramePr>
        <p:xfrm>
          <a:off x="4848110" y="2804498"/>
          <a:ext cx="7373707" cy="2883393"/>
        </p:xfrm>
        <a:graphic>
          <a:graphicData uri="http://schemas.openxmlformats.org/drawingml/2006/chart">
            <c:chart xmlns:c="http://schemas.openxmlformats.org/drawingml/2006/chart" xmlns:r="http://schemas.openxmlformats.org/officeDocument/2006/relationships" r:id="rId2"/>
          </a:graphicData>
        </a:graphic>
      </p:graphicFrame>
      <p:sp>
        <p:nvSpPr>
          <p:cNvPr id="48" name="TextBox 47">
            <a:extLst>
              <a:ext uri="{FF2B5EF4-FFF2-40B4-BE49-F238E27FC236}">
                <a16:creationId xmlns:a16="http://schemas.microsoft.com/office/drawing/2014/main" id="{BF45E045-608F-2243-95A0-D156468BC6C4}"/>
              </a:ext>
            </a:extLst>
          </p:cNvPr>
          <p:cNvSpPr txBox="1"/>
          <p:nvPr/>
        </p:nvSpPr>
        <p:spPr>
          <a:xfrm>
            <a:off x="1905448" y="3034479"/>
            <a:ext cx="1602211"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sales 1999</a:t>
            </a:r>
            <a:endParaRPr lang="ru-RU" sz="1100" dirty="0">
              <a:cs typeface="Poppins" panose="02000000000000000000" pitchFamily="2" charset="0"/>
            </a:endParaRPr>
          </a:p>
        </p:txBody>
      </p:sp>
      <p:sp>
        <p:nvSpPr>
          <p:cNvPr id="49" name="TextBox 48">
            <a:extLst>
              <a:ext uri="{FF2B5EF4-FFF2-40B4-BE49-F238E27FC236}">
                <a16:creationId xmlns:a16="http://schemas.microsoft.com/office/drawing/2014/main" id="{850FE392-69A2-F445-A83F-2E158E2CA596}"/>
              </a:ext>
            </a:extLst>
          </p:cNvPr>
          <p:cNvSpPr txBox="1"/>
          <p:nvPr/>
        </p:nvSpPr>
        <p:spPr>
          <a:xfrm>
            <a:off x="1905448" y="3854779"/>
            <a:ext cx="1602211"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sales 2001</a:t>
            </a:r>
            <a:endParaRPr lang="ru-RU" sz="1100" dirty="0">
              <a:cs typeface="Poppins" panose="02000000000000000000" pitchFamily="2" charset="0"/>
            </a:endParaRPr>
          </a:p>
        </p:txBody>
      </p:sp>
      <p:sp>
        <p:nvSpPr>
          <p:cNvPr id="50" name="TextBox 49">
            <a:extLst>
              <a:ext uri="{FF2B5EF4-FFF2-40B4-BE49-F238E27FC236}">
                <a16:creationId xmlns:a16="http://schemas.microsoft.com/office/drawing/2014/main" id="{693079EC-86B5-E543-BD8F-8155274876AE}"/>
              </a:ext>
            </a:extLst>
          </p:cNvPr>
          <p:cNvSpPr txBox="1"/>
          <p:nvPr/>
        </p:nvSpPr>
        <p:spPr>
          <a:xfrm>
            <a:off x="1905448" y="4711991"/>
            <a:ext cx="1602211"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sales 2004</a:t>
            </a:r>
            <a:endParaRPr lang="ru-RU" sz="1100" dirty="0">
              <a:cs typeface="Poppins" panose="02000000000000000000" pitchFamily="2" charset="0"/>
            </a:endParaRPr>
          </a:p>
        </p:txBody>
      </p:sp>
      <p:sp>
        <p:nvSpPr>
          <p:cNvPr id="51" name="TextBox 50">
            <a:extLst>
              <a:ext uri="{FF2B5EF4-FFF2-40B4-BE49-F238E27FC236}">
                <a16:creationId xmlns:a16="http://schemas.microsoft.com/office/drawing/2014/main" id="{CCB91687-46A2-374C-A8A5-170EA9191BD9}"/>
              </a:ext>
            </a:extLst>
          </p:cNvPr>
          <p:cNvSpPr txBox="1"/>
          <p:nvPr/>
        </p:nvSpPr>
        <p:spPr>
          <a:xfrm>
            <a:off x="1905448" y="5551940"/>
            <a:ext cx="1602211"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sales 2009</a:t>
            </a:r>
            <a:endParaRPr lang="ru-RU" sz="1100" dirty="0">
              <a:cs typeface="Poppins" panose="02000000000000000000" pitchFamily="2" charset="0"/>
            </a:endParaRPr>
          </a:p>
        </p:txBody>
      </p:sp>
      <p:sp>
        <p:nvSpPr>
          <p:cNvPr id="52" name="Прямоугольник 51">
            <a:extLst>
              <a:ext uri="{FF2B5EF4-FFF2-40B4-BE49-F238E27FC236}">
                <a16:creationId xmlns:a16="http://schemas.microsoft.com/office/drawing/2014/main" id="{6D559DEC-2AF1-404C-8611-790DD271DF81}"/>
              </a:ext>
            </a:extLst>
          </p:cNvPr>
          <p:cNvSpPr/>
          <p:nvPr/>
        </p:nvSpPr>
        <p:spPr>
          <a:xfrm>
            <a:off x="1141676" y="2904635"/>
            <a:ext cx="543739" cy="584775"/>
          </a:xfrm>
          <a:prstGeom prst="rect">
            <a:avLst/>
          </a:prstGeom>
        </p:spPr>
        <p:txBody>
          <a:bodyPr wrap="none">
            <a:spAutoFit/>
          </a:bodyPr>
          <a:lstStyle/>
          <a:p>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53" name="Прямоугольник 52">
            <a:extLst>
              <a:ext uri="{FF2B5EF4-FFF2-40B4-BE49-F238E27FC236}">
                <a16:creationId xmlns:a16="http://schemas.microsoft.com/office/drawing/2014/main" id="{EA621926-0751-DE46-BC77-FC53DF8D8DE2}"/>
              </a:ext>
            </a:extLst>
          </p:cNvPr>
          <p:cNvSpPr/>
          <p:nvPr/>
        </p:nvSpPr>
        <p:spPr>
          <a:xfrm>
            <a:off x="1141675" y="3717621"/>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54" name="Прямоугольник 53">
            <a:extLst>
              <a:ext uri="{FF2B5EF4-FFF2-40B4-BE49-F238E27FC236}">
                <a16:creationId xmlns:a16="http://schemas.microsoft.com/office/drawing/2014/main" id="{FCC3D1EC-EB59-0B47-9012-3436443F209E}"/>
              </a:ext>
            </a:extLst>
          </p:cNvPr>
          <p:cNvSpPr/>
          <p:nvPr/>
        </p:nvSpPr>
        <p:spPr>
          <a:xfrm>
            <a:off x="1141674" y="4582147"/>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55" name="Прямоугольник 54">
            <a:extLst>
              <a:ext uri="{FF2B5EF4-FFF2-40B4-BE49-F238E27FC236}">
                <a16:creationId xmlns:a16="http://schemas.microsoft.com/office/drawing/2014/main" id="{FC5FD599-D1C5-8D4E-88D2-A65ECB5E5B9D}"/>
              </a:ext>
            </a:extLst>
          </p:cNvPr>
          <p:cNvSpPr/>
          <p:nvPr/>
        </p:nvSpPr>
        <p:spPr>
          <a:xfrm>
            <a:off x="1141673" y="5439516"/>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Tree>
    <p:extLst>
      <p:ext uri="{BB962C8B-B14F-4D97-AF65-F5344CB8AC3E}">
        <p14:creationId xmlns:p14="http://schemas.microsoft.com/office/powerpoint/2010/main" val="11973729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7">
                                            <p:graphicEl>
                                              <a:chart seriesIdx="-3" categoryIdx="-3" bldStep="gridLegend"/>
                                            </p:graphicEl>
                                          </p:spTgt>
                                        </p:tgtEl>
                                        <p:attrNameLst>
                                          <p:attrName>style.visibility</p:attrName>
                                        </p:attrNameLst>
                                      </p:cBhvr>
                                      <p:to>
                                        <p:strVal val="visible"/>
                                      </p:to>
                                    </p:set>
                                    <p:animEffect transition="in" filter="wipe(right)">
                                      <p:cBhvr>
                                        <p:cTn id="19" dur="500"/>
                                        <p:tgtEl>
                                          <p:spTgt spid="47">
                                            <p:graphicEl>
                                              <a:chart seriesIdx="-3" categoryIdx="-3" bldStep="gridLegend"/>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47">
                                            <p:graphicEl>
                                              <a:chart seriesIdx="0" categoryIdx="-4" bldStep="series"/>
                                            </p:graphicEl>
                                          </p:spTgt>
                                        </p:tgtEl>
                                        <p:attrNameLst>
                                          <p:attrName>style.visibility</p:attrName>
                                        </p:attrNameLst>
                                      </p:cBhvr>
                                      <p:to>
                                        <p:strVal val="visible"/>
                                      </p:to>
                                    </p:set>
                                    <p:animEffect transition="in" filter="wipe(right)">
                                      <p:cBhvr>
                                        <p:cTn id="24" dur="500"/>
                                        <p:tgtEl>
                                          <p:spTgt spid="47">
                                            <p:graphicEl>
                                              <a:chart seriesIdx="0" categoryIdx="-4" bldStep="series"/>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47">
                                            <p:graphicEl>
                                              <a:chart seriesIdx="1" categoryIdx="-4" bldStep="series"/>
                                            </p:graphicEl>
                                          </p:spTgt>
                                        </p:tgtEl>
                                        <p:attrNameLst>
                                          <p:attrName>style.visibility</p:attrName>
                                        </p:attrNameLst>
                                      </p:cBhvr>
                                      <p:to>
                                        <p:strVal val="visible"/>
                                      </p:to>
                                    </p:set>
                                    <p:animEffect transition="in" filter="wipe(right)">
                                      <p:cBhvr>
                                        <p:cTn id="29" dur="500"/>
                                        <p:tgtEl>
                                          <p:spTgt spid="47">
                                            <p:graphicEl>
                                              <a:chart seriesIdx="1" categoryIdx="-4" bldStep="series"/>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47">
                                            <p:graphicEl>
                                              <a:chart seriesIdx="2" categoryIdx="-4" bldStep="series"/>
                                            </p:graphicEl>
                                          </p:spTgt>
                                        </p:tgtEl>
                                        <p:attrNameLst>
                                          <p:attrName>style.visibility</p:attrName>
                                        </p:attrNameLst>
                                      </p:cBhvr>
                                      <p:to>
                                        <p:strVal val="visible"/>
                                      </p:to>
                                    </p:set>
                                    <p:animEffect transition="in" filter="wipe(right)">
                                      <p:cBhvr>
                                        <p:cTn id="34" dur="500"/>
                                        <p:tgtEl>
                                          <p:spTgt spid="47">
                                            <p:graphicEl>
                                              <a:chart seriesIdx="2" categoryIdx="-4" bldStep="series"/>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47">
                                            <p:graphicEl>
                                              <a:chart seriesIdx="3" categoryIdx="-4" bldStep="series"/>
                                            </p:graphicEl>
                                          </p:spTgt>
                                        </p:tgtEl>
                                        <p:attrNameLst>
                                          <p:attrName>style.visibility</p:attrName>
                                        </p:attrNameLst>
                                      </p:cBhvr>
                                      <p:to>
                                        <p:strVal val="visible"/>
                                      </p:to>
                                    </p:set>
                                    <p:animEffect transition="in" filter="wipe(right)">
                                      <p:cBhvr>
                                        <p:cTn id="39" dur="500"/>
                                        <p:tgtEl>
                                          <p:spTgt spid="47">
                                            <p:graphicEl>
                                              <a:chart seriesIdx="3" categoryIdx="-4" bldStep="series"/>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500" fill="hold"/>
                                        <p:tgtEl>
                                          <p:spTgt spid="39"/>
                                        </p:tgtEl>
                                        <p:attrNameLst>
                                          <p:attrName>ppt_x</p:attrName>
                                        </p:attrNameLst>
                                      </p:cBhvr>
                                      <p:tavLst>
                                        <p:tav tm="0">
                                          <p:val>
                                            <p:strVal val="#ppt_x"/>
                                          </p:val>
                                        </p:tav>
                                        <p:tav tm="100000">
                                          <p:val>
                                            <p:strVal val="#ppt_x"/>
                                          </p:val>
                                        </p:tav>
                                      </p:tavLst>
                                    </p:anim>
                                    <p:anim calcmode="lin" valueType="num">
                                      <p:cBhvr additive="base">
                                        <p:cTn id="45" dur="500" fill="hold"/>
                                        <p:tgtEl>
                                          <p:spTgt spid="3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additive="base">
                                        <p:cTn id="48" dur="500" fill="hold"/>
                                        <p:tgtEl>
                                          <p:spTgt spid="52"/>
                                        </p:tgtEl>
                                        <p:attrNameLst>
                                          <p:attrName>ppt_x</p:attrName>
                                        </p:attrNameLst>
                                      </p:cBhvr>
                                      <p:tavLst>
                                        <p:tav tm="0">
                                          <p:val>
                                            <p:strVal val="#ppt_x"/>
                                          </p:val>
                                        </p:tav>
                                        <p:tav tm="100000">
                                          <p:val>
                                            <p:strVal val="#ppt_x"/>
                                          </p:val>
                                        </p:tav>
                                      </p:tavLst>
                                    </p:anim>
                                    <p:anim calcmode="lin" valueType="num">
                                      <p:cBhvr additive="base">
                                        <p:cTn id="49" dur="500" fill="hold"/>
                                        <p:tgtEl>
                                          <p:spTgt spid="5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additive="base">
                                        <p:cTn id="52" dur="500" fill="hold"/>
                                        <p:tgtEl>
                                          <p:spTgt spid="48"/>
                                        </p:tgtEl>
                                        <p:attrNameLst>
                                          <p:attrName>ppt_x</p:attrName>
                                        </p:attrNameLst>
                                      </p:cBhvr>
                                      <p:tavLst>
                                        <p:tav tm="0">
                                          <p:val>
                                            <p:strVal val="#ppt_x"/>
                                          </p:val>
                                        </p:tav>
                                        <p:tav tm="100000">
                                          <p:val>
                                            <p:strVal val="#ppt_x"/>
                                          </p:val>
                                        </p:tav>
                                      </p:tavLst>
                                    </p:anim>
                                    <p:anim calcmode="lin" valueType="num">
                                      <p:cBhvr additive="base">
                                        <p:cTn id="5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 calcmode="lin" valueType="num">
                                      <p:cBhvr additive="base">
                                        <p:cTn id="58" dur="500" fill="hold"/>
                                        <p:tgtEl>
                                          <p:spTgt spid="41"/>
                                        </p:tgtEl>
                                        <p:attrNameLst>
                                          <p:attrName>ppt_x</p:attrName>
                                        </p:attrNameLst>
                                      </p:cBhvr>
                                      <p:tavLst>
                                        <p:tav tm="0">
                                          <p:val>
                                            <p:strVal val="#ppt_x"/>
                                          </p:val>
                                        </p:tav>
                                        <p:tav tm="100000">
                                          <p:val>
                                            <p:strVal val="#ppt_x"/>
                                          </p:val>
                                        </p:tav>
                                      </p:tavLst>
                                    </p:anim>
                                    <p:anim calcmode="lin" valueType="num">
                                      <p:cBhvr additive="base">
                                        <p:cTn id="59" dur="500" fill="hold"/>
                                        <p:tgtEl>
                                          <p:spTgt spid="41"/>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additive="base">
                                        <p:cTn id="62" dur="500" fill="hold"/>
                                        <p:tgtEl>
                                          <p:spTgt spid="53"/>
                                        </p:tgtEl>
                                        <p:attrNameLst>
                                          <p:attrName>ppt_x</p:attrName>
                                        </p:attrNameLst>
                                      </p:cBhvr>
                                      <p:tavLst>
                                        <p:tav tm="0">
                                          <p:val>
                                            <p:strVal val="#ppt_x"/>
                                          </p:val>
                                        </p:tav>
                                        <p:tav tm="100000">
                                          <p:val>
                                            <p:strVal val="#ppt_x"/>
                                          </p:val>
                                        </p:tav>
                                      </p:tavLst>
                                    </p:anim>
                                    <p:anim calcmode="lin" valueType="num">
                                      <p:cBhvr additive="base">
                                        <p:cTn id="63" dur="500" fill="hold"/>
                                        <p:tgtEl>
                                          <p:spTgt spid="53"/>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additive="base">
                                        <p:cTn id="66" dur="500" fill="hold"/>
                                        <p:tgtEl>
                                          <p:spTgt spid="49"/>
                                        </p:tgtEl>
                                        <p:attrNameLst>
                                          <p:attrName>ppt_x</p:attrName>
                                        </p:attrNameLst>
                                      </p:cBhvr>
                                      <p:tavLst>
                                        <p:tav tm="0">
                                          <p:val>
                                            <p:strVal val="#ppt_x"/>
                                          </p:val>
                                        </p:tav>
                                        <p:tav tm="100000">
                                          <p:val>
                                            <p:strVal val="#ppt_x"/>
                                          </p:val>
                                        </p:tav>
                                      </p:tavLst>
                                    </p:anim>
                                    <p:anim calcmode="lin" valueType="num">
                                      <p:cBhvr additive="base">
                                        <p:cTn id="6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 calcmode="lin" valueType="num">
                                      <p:cBhvr additive="base">
                                        <p:cTn id="72" dur="500" fill="hold"/>
                                        <p:tgtEl>
                                          <p:spTgt spid="43"/>
                                        </p:tgtEl>
                                        <p:attrNameLst>
                                          <p:attrName>ppt_x</p:attrName>
                                        </p:attrNameLst>
                                      </p:cBhvr>
                                      <p:tavLst>
                                        <p:tav tm="0">
                                          <p:val>
                                            <p:strVal val="#ppt_x"/>
                                          </p:val>
                                        </p:tav>
                                        <p:tav tm="100000">
                                          <p:val>
                                            <p:strVal val="#ppt_x"/>
                                          </p:val>
                                        </p:tav>
                                      </p:tavLst>
                                    </p:anim>
                                    <p:anim calcmode="lin" valueType="num">
                                      <p:cBhvr additive="base">
                                        <p:cTn id="73" dur="500" fill="hold"/>
                                        <p:tgtEl>
                                          <p:spTgt spid="43"/>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54"/>
                                        </p:tgtEl>
                                        <p:attrNameLst>
                                          <p:attrName>style.visibility</p:attrName>
                                        </p:attrNameLst>
                                      </p:cBhvr>
                                      <p:to>
                                        <p:strVal val="visible"/>
                                      </p:to>
                                    </p:set>
                                    <p:anim calcmode="lin" valueType="num">
                                      <p:cBhvr additive="base">
                                        <p:cTn id="76" dur="500" fill="hold"/>
                                        <p:tgtEl>
                                          <p:spTgt spid="54"/>
                                        </p:tgtEl>
                                        <p:attrNameLst>
                                          <p:attrName>ppt_x</p:attrName>
                                        </p:attrNameLst>
                                      </p:cBhvr>
                                      <p:tavLst>
                                        <p:tav tm="0">
                                          <p:val>
                                            <p:strVal val="#ppt_x"/>
                                          </p:val>
                                        </p:tav>
                                        <p:tav tm="100000">
                                          <p:val>
                                            <p:strVal val="#ppt_x"/>
                                          </p:val>
                                        </p:tav>
                                      </p:tavLst>
                                    </p:anim>
                                    <p:anim calcmode="lin" valueType="num">
                                      <p:cBhvr additive="base">
                                        <p:cTn id="77" dur="500" fill="hold"/>
                                        <p:tgtEl>
                                          <p:spTgt spid="54"/>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50"/>
                                        </p:tgtEl>
                                        <p:attrNameLst>
                                          <p:attrName>style.visibility</p:attrName>
                                        </p:attrNameLst>
                                      </p:cBhvr>
                                      <p:to>
                                        <p:strVal val="visible"/>
                                      </p:to>
                                    </p:set>
                                    <p:anim calcmode="lin" valueType="num">
                                      <p:cBhvr additive="base">
                                        <p:cTn id="80" dur="500" fill="hold"/>
                                        <p:tgtEl>
                                          <p:spTgt spid="50"/>
                                        </p:tgtEl>
                                        <p:attrNameLst>
                                          <p:attrName>ppt_x</p:attrName>
                                        </p:attrNameLst>
                                      </p:cBhvr>
                                      <p:tavLst>
                                        <p:tav tm="0">
                                          <p:val>
                                            <p:strVal val="#ppt_x"/>
                                          </p:val>
                                        </p:tav>
                                        <p:tav tm="100000">
                                          <p:val>
                                            <p:strVal val="#ppt_x"/>
                                          </p:val>
                                        </p:tav>
                                      </p:tavLst>
                                    </p:anim>
                                    <p:anim calcmode="lin" valueType="num">
                                      <p:cBhvr additive="base">
                                        <p:cTn id="8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45"/>
                                        </p:tgtEl>
                                        <p:attrNameLst>
                                          <p:attrName>style.visibility</p:attrName>
                                        </p:attrNameLst>
                                      </p:cBhvr>
                                      <p:to>
                                        <p:strVal val="visible"/>
                                      </p:to>
                                    </p:set>
                                    <p:anim calcmode="lin" valueType="num">
                                      <p:cBhvr additive="base">
                                        <p:cTn id="86" dur="500" fill="hold"/>
                                        <p:tgtEl>
                                          <p:spTgt spid="45"/>
                                        </p:tgtEl>
                                        <p:attrNameLst>
                                          <p:attrName>ppt_x</p:attrName>
                                        </p:attrNameLst>
                                      </p:cBhvr>
                                      <p:tavLst>
                                        <p:tav tm="0">
                                          <p:val>
                                            <p:strVal val="#ppt_x"/>
                                          </p:val>
                                        </p:tav>
                                        <p:tav tm="100000">
                                          <p:val>
                                            <p:strVal val="#ppt_x"/>
                                          </p:val>
                                        </p:tav>
                                      </p:tavLst>
                                    </p:anim>
                                    <p:anim calcmode="lin" valueType="num">
                                      <p:cBhvr additive="base">
                                        <p:cTn id="87" dur="500" fill="hold"/>
                                        <p:tgtEl>
                                          <p:spTgt spid="45"/>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 calcmode="lin" valueType="num">
                                      <p:cBhvr additive="base">
                                        <p:cTn id="90" dur="500" fill="hold"/>
                                        <p:tgtEl>
                                          <p:spTgt spid="55"/>
                                        </p:tgtEl>
                                        <p:attrNameLst>
                                          <p:attrName>ppt_x</p:attrName>
                                        </p:attrNameLst>
                                      </p:cBhvr>
                                      <p:tavLst>
                                        <p:tav tm="0">
                                          <p:val>
                                            <p:strVal val="#ppt_x"/>
                                          </p:val>
                                        </p:tav>
                                        <p:tav tm="100000">
                                          <p:val>
                                            <p:strVal val="#ppt_x"/>
                                          </p:val>
                                        </p:tav>
                                      </p:tavLst>
                                    </p:anim>
                                    <p:anim calcmode="lin" valueType="num">
                                      <p:cBhvr additive="base">
                                        <p:cTn id="91" dur="500" fill="hold"/>
                                        <p:tgtEl>
                                          <p:spTgt spid="55"/>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anim calcmode="lin" valueType="num">
                                      <p:cBhvr additive="base">
                                        <p:cTn id="94" dur="500" fill="hold"/>
                                        <p:tgtEl>
                                          <p:spTgt spid="51"/>
                                        </p:tgtEl>
                                        <p:attrNameLst>
                                          <p:attrName>ppt_x</p:attrName>
                                        </p:attrNameLst>
                                      </p:cBhvr>
                                      <p:tavLst>
                                        <p:tav tm="0">
                                          <p:val>
                                            <p:strVal val="#ppt_x"/>
                                          </p:val>
                                        </p:tav>
                                        <p:tav tm="100000">
                                          <p:val>
                                            <p:strVal val="#ppt_x"/>
                                          </p:val>
                                        </p:tav>
                                      </p:tavLst>
                                    </p:anim>
                                    <p:anim calcmode="lin" valueType="num">
                                      <p:cBhvr additive="base">
                                        <p:cTn id="95"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9" grpId="0" animBg="1"/>
      <p:bldP spid="41" grpId="0" animBg="1"/>
      <p:bldP spid="43" grpId="0" animBg="1"/>
      <p:bldP spid="45" grpId="0" animBg="1"/>
      <p:bldGraphic spid="47" grpId="0">
        <p:bldSub>
          <a:bldChart bld="series"/>
        </p:bldSub>
      </p:bldGraphic>
      <p:bldP spid="48" grpId="0"/>
      <p:bldP spid="49" grpId="0"/>
      <p:bldP spid="50" grpId="0"/>
      <p:bldP spid="51" grpId="0"/>
      <p:bldP spid="52" grpId="0"/>
      <p:bldP spid="53" grpId="0"/>
      <p:bldP spid="54" grpId="0"/>
      <p:bldP spid="5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Скругленный прямоугольник 4">
            <a:extLst>
              <a:ext uri="{FF2B5EF4-FFF2-40B4-BE49-F238E27FC236}">
                <a16:creationId xmlns:a16="http://schemas.microsoft.com/office/drawing/2014/main" id="{989966A7-3A18-F449-BCB0-D84F10CFCF11}"/>
              </a:ext>
            </a:extLst>
          </p:cNvPr>
          <p:cNvSpPr/>
          <p:nvPr/>
        </p:nvSpPr>
        <p:spPr>
          <a:xfrm rot="2723034">
            <a:off x="5035079" y="2441853"/>
            <a:ext cx="2012141" cy="2012141"/>
          </a:xfrm>
          <a:prstGeom prst="roundRect">
            <a:avLst>
              <a:gd name="adj" fmla="val 22529"/>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a:extLst>
              <a:ext uri="{FF2B5EF4-FFF2-40B4-BE49-F238E27FC236}">
                <a16:creationId xmlns:a16="http://schemas.microsoft.com/office/drawing/2014/main" id="{5CF53FDD-54AC-7848-9D92-A9545FD6B863}"/>
              </a:ext>
            </a:extLst>
          </p:cNvPr>
          <p:cNvSpPr/>
          <p:nvPr/>
        </p:nvSpPr>
        <p:spPr>
          <a:xfrm rot="2723034">
            <a:off x="6957195" y="3879293"/>
            <a:ext cx="1153769" cy="1153769"/>
          </a:xfrm>
          <a:prstGeom prst="roundRect">
            <a:avLst>
              <a:gd name="adj" fmla="val 22529"/>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a:extLst>
              <a:ext uri="{FF2B5EF4-FFF2-40B4-BE49-F238E27FC236}">
                <a16:creationId xmlns:a16="http://schemas.microsoft.com/office/drawing/2014/main" id="{9D7DFF2C-A4FF-824F-8574-6EE1E5747DEE}"/>
              </a:ext>
            </a:extLst>
          </p:cNvPr>
          <p:cNvSpPr/>
          <p:nvPr/>
        </p:nvSpPr>
        <p:spPr>
          <a:xfrm rot="2723034">
            <a:off x="7843178" y="2871039"/>
            <a:ext cx="1153769" cy="1153769"/>
          </a:xfrm>
          <a:prstGeom prst="roundRect">
            <a:avLst>
              <a:gd name="adj" fmla="val 22529"/>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кругленный прямоугольник 7">
            <a:extLst>
              <a:ext uri="{FF2B5EF4-FFF2-40B4-BE49-F238E27FC236}">
                <a16:creationId xmlns:a16="http://schemas.microsoft.com/office/drawing/2014/main" id="{A11BFC8B-C447-F54F-B88E-EAED141FCB48}"/>
              </a:ext>
            </a:extLst>
          </p:cNvPr>
          <p:cNvSpPr/>
          <p:nvPr/>
        </p:nvSpPr>
        <p:spPr>
          <a:xfrm rot="2723034">
            <a:off x="6957194" y="1846346"/>
            <a:ext cx="1153769" cy="1153769"/>
          </a:xfrm>
          <a:prstGeom prst="roundRect">
            <a:avLst>
              <a:gd name="adj" fmla="val 22529"/>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0DFAA3D2-7F58-3B44-8E96-03A393B1D3D8}"/>
              </a:ext>
            </a:extLst>
          </p:cNvPr>
          <p:cNvSpPr txBox="1"/>
          <p:nvPr/>
        </p:nvSpPr>
        <p:spPr>
          <a:xfrm>
            <a:off x="926216" y="2960475"/>
            <a:ext cx="3278215" cy="1107996"/>
          </a:xfrm>
          <a:prstGeom prst="rect">
            <a:avLst/>
          </a:prstGeom>
          <a:noFill/>
        </p:spPr>
        <p:txBody>
          <a:bodyPr wrap="square" rtlCol="0">
            <a:spAutoFit/>
          </a:bodyPr>
          <a:lstStyle/>
          <a:p>
            <a:r>
              <a:rPr lang="en-US" sz="6600" dirty="0">
                <a:latin typeface="Poppins Medium" panose="02000000000000000000" pitchFamily="2" charset="0"/>
                <a:cs typeface="Poppins Medium" panose="02000000000000000000" pitchFamily="2" charset="0"/>
              </a:rPr>
              <a:t>CHART</a:t>
            </a:r>
            <a:endParaRPr lang="ru-RU" sz="6600" dirty="0">
              <a:cs typeface="Poppins Medium" panose="02000000000000000000" pitchFamily="2" charset="0"/>
            </a:endParaRPr>
          </a:p>
        </p:txBody>
      </p:sp>
      <p:sp>
        <p:nvSpPr>
          <p:cNvPr id="10" name="TextBox 9">
            <a:extLst>
              <a:ext uri="{FF2B5EF4-FFF2-40B4-BE49-F238E27FC236}">
                <a16:creationId xmlns:a16="http://schemas.microsoft.com/office/drawing/2014/main" id="{B41380C4-D05E-8F47-A9AD-C8E02B60D753}"/>
              </a:ext>
            </a:extLst>
          </p:cNvPr>
          <p:cNvSpPr txBox="1"/>
          <p:nvPr/>
        </p:nvSpPr>
        <p:spPr>
          <a:xfrm>
            <a:off x="926215" y="2498810"/>
            <a:ext cx="3804989" cy="461665"/>
          </a:xfrm>
          <a:prstGeom prst="rect">
            <a:avLst/>
          </a:prstGeom>
          <a:noFill/>
        </p:spPr>
        <p:txBody>
          <a:bodyPr wrap="square" rtlCol="0">
            <a:spAutoFit/>
          </a:bodyPr>
          <a:lstStyle/>
          <a:p>
            <a:r>
              <a:rPr lang="en-US" sz="2400" dirty="0">
                <a:solidFill>
                  <a:srgbClr val="2CA2CC"/>
                </a:solidFill>
                <a:latin typeface="Poppins Light" panose="02000000000000000000" pitchFamily="2" charset="0"/>
                <a:cs typeface="Poppins Light" panose="02000000000000000000" pitchFamily="2" charset="0"/>
              </a:rPr>
              <a:t>infographic company</a:t>
            </a:r>
            <a:endParaRPr lang="ru-RU" sz="2400" dirty="0">
              <a:solidFill>
                <a:srgbClr val="2CA2CC"/>
              </a:solidFill>
              <a:cs typeface="Poppins Light" panose="02000000000000000000" pitchFamily="2" charset="0"/>
            </a:endParaRPr>
          </a:p>
        </p:txBody>
      </p:sp>
      <p:sp>
        <p:nvSpPr>
          <p:cNvPr id="13" name="Прямоугольник 12">
            <a:extLst>
              <a:ext uri="{FF2B5EF4-FFF2-40B4-BE49-F238E27FC236}">
                <a16:creationId xmlns:a16="http://schemas.microsoft.com/office/drawing/2014/main" id="{EDA43A4F-5FBF-3345-A978-EB0CE0A1462E}"/>
              </a:ext>
            </a:extLst>
          </p:cNvPr>
          <p:cNvSpPr/>
          <p:nvPr/>
        </p:nvSpPr>
        <p:spPr>
          <a:xfrm>
            <a:off x="8148192" y="3137952"/>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4" name="Прямоугольник 13">
            <a:extLst>
              <a:ext uri="{FF2B5EF4-FFF2-40B4-BE49-F238E27FC236}">
                <a16:creationId xmlns:a16="http://schemas.microsoft.com/office/drawing/2014/main" id="{6C48293F-D41A-3546-8491-1472EDFCBC09}"/>
              </a:ext>
            </a:extLst>
          </p:cNvPr>
          <p:cNvSpPr/>
          <p:nvPr/>
        </p:nvSpPr>
        <p:spPr>
          <a:xfrm>
            <a:off x="7287856" y="2130843"/>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5" name="Прямоугольник 14">
            <a:extLst>
              <a:ext uri="{FF2B5EF4-FFF2-40B4-BE49-F238E27FC236}">
                <a16:creationId xmlns:a16="http://schemas.microsoft.com/office/drawing/2014/main" id="{C2418F5C-4CB2-D446-B4CF-DB8C8005101A}"/>
              </a:ext>
            </a:extLst>
          </p:cNvPr>
          <p:cNvSpPr/>
          <p:nvPr/>
        </p:nvSpPr>
        <p:spPr>
          <a:xfrm>
            <a:off x="7287856" y="4163789"/>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6" name="TextBox 15">
            <a:extLst>
              <a:ext uri="{FF2B5EF4-FFF2-40B4-BE49-F238E27FC236}">
                <a16:creationId xmlns:a16="http://schemas.microsoft.com/office/drawing/2014/main" id="{F8F55B26-E7EA-4042-959B-3C5FAE487B8D}"/>
              </a:ext>
            </a:extLst>
          </p:cNvPr>
          <p:cNvSpPr txBox="1"/>
          <p:nvPr/>
        </p:nvSpPr>
        <p:spPr>
          <a:xfrm>
            <a:off x="5109385" y="3150078"/>
            <a:ext cx="1887093" cy="832920"/>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a:t>
            </a:r>
            <a:endParaRPr lang="ru-RU" sz="1100" dirty="0">
              <a:solidFill>
                <a:schemeClr val="bg1"/>
              </a:solidFill>
              <a:cs typeface="Poppins" panose="02000000000000000000" pitchFamily="2" charset="0"/>
            </a:endParaRPr>
          </a:p>
        </p:txBody>
      </p:sp>
      <p:sp>
        <p:nvSpPr>
          <p:cNvPr id="17" name="TextBox 16">
            <a:extLst>
              <a:ext uri="{FF2B5EF4-FFF2-40B4-BE49-F238E27FC236}">
                <a16:creationId xmlns:a16="http://schemas.microsoft.com/office/drawing/2014/main" id="{FF597632-D474-5A4C-AEA6-E5CFE118BDBE}"/>
              </a:ext>
            </a:extLst>
          </p:cNvPr>
          <p:cNvSpPr txBox="1"/>
          <p:nvPr/>
        </p:nvSpPr>
        <p:spPr>
          <a:xfrm>
            <a:off x="5393107" y="2850543"/>
            <a:ext cx="1319650"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Descriptions</a:t>
            </a:r>
            <a:endParaRPr lang="ru-RU" sz="1200" dirty="0">
              <a:solidFill>
                <a:schemeClr val="bg1"/>
              </a:solidFill>
              <a:cs typeface="Poppins" panose="02000000000000000000" pitchFamily="2" charset="0"/>
            </a:endParaRPr>
          </a:p>
        </p:txBody>
      </p:sp>
      <p:sp>
        <p:nvSpPr>
          <p:cNvPr id="18" name="TextBox 17">
            <a:extLst>
              <a:ext uri="{FF2B5EF4-FFF2-40B4-BE49-F238E27FC236}">
                <a16:creationId xmlns:a16="http://schemas.microsoft.com/office/drawing/2014/main" id="{A028BD69-39B3-2644-983C-D0E2FE0031E9}"/>
              </a:ext>
            </a:extLst>
          </p:cNvPr>
          <p:cNvSpPr txBox="1"/>
          <p:nvPr/>
        </p:nvSpPr>
        <p:spPr>
          <a:xfrm>
            <a:off x="8425047" y="1856063"/>
            <a:ext cx="2663710"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 </a:t>
            </a:r>
            <a:endParaRPr lang="ru-RU" sz="1100" dirty="0">
              <a:cs typeface="Poppins" panose="02000000000000000000" pitchFamily="2" charset="0"/>
            </a:endParaRPr>
          </a:p>
        </p:txBody>
      </p:sp>
      <p:sp>
        <p:nvSpPr>
          <p:cNvPr id="19" name="TextBox 18">
            <a:extLst>
              <a:ext uri="{FF2B5EF4-FFF2-40B4-BE49-F238E27FC236}">
                <a16:creationId xmlns:a16="http://schemas.microsoft.com/office/drawing/2014/main" id="{175AFF9B-0C77-2840-8198-EE2FCE9C34B1}"/>
              </a:ext>
            </a:extLst>
          </p:cNvPr>
          <p:cNvSpPr txBox="1"/>
          <p:nvPr/>
        </p:nvSpPr>
        <p:spPr>
          <a:xfrm>
            <a:off x="8425046" y="1473474"/>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Time management</a:t>
            </a:r>
            <a:endParaRPr lang="ru-RU" sz="1200" dirty="0">
              <a:cs typeface="Poppins" panose="02000000000000000000" pitchFamily="2" charset="0"/>
            </a:endParaRPr>
          </a:p>
        </p:txBody>
      </p:sp>
      <p:sp>
        <p:nvSpPr>
          <p:cNvPr id="20" name="TextBox 19">
            <a:extLst>
              <a:ext uri="{FF2B5EF4-FFF2-40B4-BE49-F238E27FC236}">
                <a16:creationId xmlns:a16="http://schemas.microsoft.com/office/drawing/2014/main" id="{272B6078-42A6-C742-B053-A269E2CA884F}"/>
              </a:ext>
            </a:extLst>
          </p:cNvPr>
          <p:cNvSpPr txBox="1"/>
          <p:nvPr/>
        </p:nvSpPr>
        <p:spPr>
          <a:xfrm>
            <a:off x="9370569" y="3258023"/>
            <a:ext cx="2821431"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 </a:t>
            </a:r>
            <a:endParaRPr lang="ru-RU" sz="1100" dirty="0">
              <a:cs typeface="Poppins" panose="02000000000000000000" pitchFamily="2" charset="0"/>
            </a:endParaRPr>
          </a:p>
        </p:txBody>
      </p:sp>
      <p:sp>
        <p:nvSpPr>
          <p:cNvPr id="21" name="TextBox 20">
            <a:extLst>
              <a:ext uri="{FF2B5EF4-FFF2-40B4-BE49-F238E27FC236}">
                <a16:creationId xmlns:a16="http://schemas.microsoft.com/office/drawing/2014/main" id="{07C65907-B75A-B04F-A246-F2BA90F232B2}"/>
              </a:ext>
            </a:extLst>
          </p:cNvPr>
          <p:cNvSpPr txBox="1"/>
          <p:nvPr/>
        </p:nvSpPr>
        <p:spPr>
          <a:xfrm>
            <a:off x="9370570" y="2875434"/>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Developments</a:t>
            </a:r>
            <a:endParaRPr lang="ru-RU" sz="1200" dirty="0">
              <a:cs typeface="Poppins" panose="02000000000000000000" pitchFamily="2" charset="0"/>
            </a:endParaRPr>
          </a:p>
        </p:txBody>
      </p:sp>
      <p:sp>
        <p:nvSpPr>
          <p:cNvPr id="22" name="TextBox 21">
            <a:extLst>
              <a:ext uri="{FF2B5EF4-FFF2-40B4-BE49-F238E27FC236}">
                <a16:creationId xmlns:a16="http://schemas.microsoft.com/office/drawing/2014/main" id="{944EAE69-1A23-7A42-8F71-C38B41415569}"/>
              </a:ext>
            </a:extLst>
          </p:cNvPr>
          <p:cNvSpPr txBox="1"/>
          <p:nvPr/>
        </p:nvSpPr>
        <p:spPr>
          <a:xfrm>
            <a:off x="8425046" y="4786621"/>
            <a:ext cx="2773042"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 </a:t>
            </a:r>
            <a:endParaRPr lang="ru-RU" sz="1100" dirty="0">
              <a:cs typeface="Poppins" panose="02000000000000000000" pitchFamily="2" charset="0"/>
            </a:endParaRPr>
          </a:p>
        </p:txBody>
      </p:sp>
      <p:sp>
        <p:nvSpPr>
          <p:cNvPr id="23" name="TextBox 22">
            <a:extLst>
              <a:ext uri="{FF2B5EF4-FFF2-40B4-BE49-F238E27FC236}">
                <a16:creationId xmlns:a16="http://schemas.microsoft.com/office/drawing/2014/main" id="{2BAE999D-D7DB-CE41-96AC-4EFA563A670B}"/>
              </a:ext>
            </a:extLst>
          </p:cNvPr>
          <p:cNvSpPr txBox="1"/>
          <p:nvPr/>
        </p:nvSpPr>
        <p:spPr>
          <a:xfrm>
            <a:off x="8425046" y="4404032"/>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Descriptions</a:t>
            </a:r>
            <a:endParaRPr lang="ru-RU" sz="1200" dirty="0">
              <a:cs typeface="Poppins" panose="02000000000000000000" pitchFamily="2" charset="0"/>
            </a:endParaRPr>
          </a:p>
        </p:txBody>
      </p:sp>
    </p:spTree>
    <p:extLst>
      <p:ext uri="{BB962C8B-B14F-4D97-AF65-F5344CB8AC3E}">
        <p14:creationId xmlns:p14="http://schemas.microsoft.com/office/powerpoint/2010/main" val="36406766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3" grpId="0"/>
      <p:bldP spid="14" grpId="0"/>
      <p:bldP spid="15" grpId="0"/>
      <p:bldP spid="16" grpId="0"/>
      <p:bldP spid="17" grpId="0"/>
      <p:bldP spid="18" grpId="0"/>
      <p:bldP spid="19" grpId="0"/>
      <p:bldP spid="20" grpId="0"/>
      <p:bldP spid="21" grpId="0"/>
      <p:bldP spid="22" grpId="0"/>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Скругленный прямоугольник 30">
            <a:extLst>
              <a:ext uri="{FF2B5EF4-FFF2-40B4-BE49-F238E27FC236}">
                <a16:creationId xmlns:a16="http://schemas.microsoft.com/office/drawing/2014/main" id="{412C8ABC-CF25-2C4B-A8B1-53E71308B090}"/>
              </a:ext>
            </a:extLst>
          </p:cNvPr>
          <p:cNvSpPr/>
          <p:nvPr/>
        </p:nvSpPr>
        <p:spPr>
          <a:xfrm>
            <a:off x="9098125" y="4916728"/>
            <a:ext cx="1397123" cy="43207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Скругленный прямоугольник 29">
            <a:extLst>
              <a:ext uri="{FF2B5EF4-FFF2-40B4-BE49-F238E27FC236}">
                <a16:creationId xmlns:a16="http://schemas.microsoft.com/office/drawing/2014/main" id="{3B944942-3382-E64B-B3C1-BCC966286ACC}"/>
              </a:ext>
            </a:extLst>
          </p:cNvPr>
          <p:cNvSpPr/>
          <p:nvPr/>
        </p:nvSpPr>
        <p:spPr>
          <a:xfrm>
            <a:off x="6267954" y="4916727"/>
            <a:ext cx="1397123" cy="43207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 name="Group 1">
            <a:extLst>
              <a:ext uri="{FF2B5EF4-FFF2-40B4-BE49-F238E27FC236}">
                <a16:creationId xmlns:a16="http://schemas.microsoft.com/office/drawing/2014/main" id="{E3460470-4F50-8147-BCC0-5DB79322FB79}"/>
              </a:ext>
            </a:extLst>
          </p:cNvPr>
          <p:cNvGrpSpPr/>
          <p:nvPr/>
        </p:nvGrpSpPr>
        <p:grpSpPr>
          <a:xfrm>
            <a:off x="1046964" y="1278212"/>
            <a:ext cx="4338640" cy="4338640"/>
            <a:chOff x="639460" y="1417358"/>
            <a:chExt cx="4338640" cy="4338640"/>
          </a:xfrm>
        </p:grpSpPr>
        <p:sp>
          <p:nvSpPr>
            <p:cNvPr id="6" name="Shape 2362">
              <a:extLst>
                <a:ext uri="{FF2B5EF4-FFF2-40B4-BE49-F238E27FC236}">
                  <a16:creationId xmlns:a16="http://schemas.microsoft.com/office/drawing/2014/main" id="{2A2C7679-F652-8440-B63D-86EF2A7C1EB6}"/>
                </a:ext>
              </a:extLst>
            </p:cNvPr>
            <p:cNvSpPr/>
            <p:nvPr/>
          </p:nvSpPr>
          <p:spPr>
            <a:xfrm>
              <a:off x="1548303" y="3847028"/>
              <a:ext cx="2139564" cy="1908970"/>
            </a:xfrm>
            <a:custGeom>
              <a:avLst/>
              <a:gdLst/>
              <a:ahLst/>
              <a:cxnLst>
                <a:cxn ang="0">
                  <a:pos x="wd2" y="hd2"/>
                </a:cxn>
                <a:cxn ang="5400000">
                  <a:pos x="wd2" y="hd2"/>
                </a:cxn>
                <a:cxn ang="10800000">
                  <a:pos x="wd2" y="hd2"/>
                </a:cxn>
                <a:cxn ang="16200000">
                  <a:pos x="wd2" y="hd2"/>
                </a:cxn>
              </a:cxnLst>
              <a:rect l="0" t="0" r="r" b="b"/>
              <a:pathLst>
                <a:path w="21469" h="21466" extrusionOk="0">
                  <a:moveTo>
                    <a:pt x="9685" y="2749"/>
                  </a:moveTo>
                  <a:cubicBezTo>
                    <a:pt x="10641" y="3320"/>
                    <a:pt x="11182" y="2928"/>
                    <a:pt x="13126" y="1821"/>
                  </a:cubicBezTo>
                  <a:cubicBezTo>
                    <a:pt x="15037" y="678"/>
                    <a:pt x="15865" y="2285"/>
                    <a:pt x="15865" y="2285"/>
                  </a:cubicBezTo>
                  <a:cubicBezTo>
                    <a:pt x="14336" y="5462"/>
                    <a:pt x="14336" y="5462"/>
                    <a:pt x="14336" y="5462"/>
                  </a:cubicBezTo>
                  <a:cubicBezTo>
                    <a:pt x="21122" y="12996"/>
                    <a:pt x="21122" y="12996"/>
                    <a:pt x="21122" y="12996"/>
                  </a:cubicBezTo>
                  <a:cubicBezTo>
                    <a:pt x="21568" y="13531"/>
                    <a:pt x="21600" y="14388"/>
                    <a:pt x="21122" y="14924"/>
                  </a:cubicBezTo>
                  <a:cubicBezTo>
                    <a:pt x="20644" y="15459"/>
                    <a:pt x="19880" y="15459"/>
                    <a:pt x="19402" y="14924"/>
                  </a:cubicBezTo>
                  <a:cubicBezTo>
                    <a:pt x="18414" y="13817"/>
                    <a:pt x="18414" y="13817"/>
                    <a:pt x="18414" y="13817"/>
                  </a:cubicBezTo>
                  <a:cubicBezTo>
                    <a:pt x="18350" y="13781"/>
                    <a:pt x="18287" y="13745"/>
                    <a:pt x="18223" y="13745"/>
                  </a:cubicBezTo>
                  <a:cubicBezTo>
                    <a:pt x="18159" y="13745"/>
                    <a:pt x="18096" y="13781"/>
                    <a:pt x="18032" y="13817"/>
                  </a:cubicBezTo>
                  <a:cubicBezTo>
                    <a:pt x="17936" y="13924"/>
                    <a:pt x="17936" y="14138"/>
                    <a:pt x="18032" y="14245"/>
                  </a:cubicBezTo>
                  <a:cubicBezTo>
                    <a:pt x="19529" y="15923"/>
                    <a:pt x="19529" y="15923"/>
                    <a:pt x="19529" y="15923"/>
                  </a:cubicBezTo>
                  <a:cubicBezTo>
                    <a:pt x="20007" y="16459"/>
                    <a:pt x="20007" y="17316"/>
                    <a:pt x="19561" y="17851"/>
                  </a:cubicBezTo>
                  <a:cubicBezTo>
                    <a:pt x="19561" y="17851"/>
                    <a:pt x="19561" y="17851"/>
                    <a:pt x="19561" y="17851"/>
                  </a:cubicBezTo>
                  <a:cubicBezTo>
                    <a:pt x="19083" y="18387"/>
                    <a:pt x="18319" y="18387"/>
                    <a:pt x="17841" y="17851"/>
                  </a:cubicBezTo>
                  <a:cubicBezTo>
                    <a:pt x="16280" y="16102"/>
                    <a:pt x="16280" y="16102"/>
                    <a:pt x="16280" y="16102"/>
                  </a:cubicBezTo>
                  <a:cubicBezTo>
                    <a:pt x="16248" y="16066"/>
                    <a:pt x="16152" y="16030"/>
                    <a:pt x="16088" y="16030"/>
                  </a:cubicBezTo>
                  <a:cubicBezTo>
                    <a:pt x="16025" y="16030"/>
                    <a:pt x="15961" y="16066"/>
                    <a:pt x="15897" y="16102"/>
                  </a:cubicBezTo>
                  <a:cubicBezTo>
                    <a:pt x="15802" y="16245"/>
                    <a:pt x="15802" y="16423"/>
                    <a:pt x="15897" y="16530"/>
                  </a:cubicBezTo>
                  <a:cubicBezTo>
                    <a:pt x="17076" y="17816"/>
                    <a:pt x="17076" y="17816"/>
                    <a:pt x="17076" y="17816"/>
                  </a:cubicBezTo>
                  <a:cubicBezTo>
                    <a:pt x="17299" y="18065"/>
                    <a:pt x="17427" y="18422"/>
                    <a:pt x="17427" y="18780"/>
                  </a:cubicBezTo>
                  <a:cubicBezTo>
                    <a:pt x="17427" y="19137"/>
                    <a:pt x="17299" y="19494"/>
                    <a:pt x="17076" y="19743"/>
                  </a:cubicBezTo>
                  <a:cubicBezTo>
                    <a:pt x="16598" y="20279"/>
                    <a:pt x="15834" y="20279"/>
                    <a:pt x="15356" y="19743"/>
                  </a:cubicBezTo>
                  <a:cubicBezTo>
                    <a:pt x="13731" y="17923"/>
                    <a:pt x="13731" y="17923"/>
                    <a:pt x="13731" y="17923"/>
                  </a:cubicBezTo>
                  <a:cubicBezTo>
                    <a:pt x="13635" y="17816"/>
                    <a:pt x="13444" y="17816"/>
                    <a:pt x="13349" y="17923"/>
                  </a:cubicBezTo>
                  <a:cubicBezTo>
                    <a:pt x="13349" y="17923"/>
                    <a:pt x="13349" y="17923"/>
                    <a:pt x="13349" y="17923"/>
                  </a:cubicBezTo>
                  <a:cubicBezTo>
                    <a:pt x="13317" y="17994"/>
                    <a:pt x="13285" y="18065"/>
                    <a:pt x="13285" y="18137"/>
                  </a:cubicBezTo>
                  <a:cubicBezTo>
                    <a:pt x="13285" y="18244"/>
                    <a:pt x="13317" y="18315"/>
                    <a:pt x="13349" y="18351"/>
                  </a:cubicBezTo>
                  <a:cubicBezTo>
                    <a:pt x="14081" y="19137"/>
                    <a:pt x="14081" y="19137"/>
                    <a:pt x="14081" y="19137"/>
                  </a:cubicBezTo>
                  <a:cubicBezTo>
                    <a:pt x="14527" y="19672"/>
                    <a:pt x="14559" y="20529"/>
                    <a:pt x="14081" y="21064"/>
                  </a:cubicBezTo>
                  <a:cubicBezTo>
                    <a:pt x="13604" y="21600"/>
                    <a:pt x="12839" y="21600"/>
                    <a:pt x="12361" y="21064"/>
                  </a:cubicBezTo>
                  <a:cubicBezTo>
                    <a:pt x="6595" y="14638"/>
                    <a:pt x="6595" y="14638"/>
                    <a:pt x="6595" y="14638"/>
                  </a:cubicBezTo>
                  <a:cubicBezTo>
                    <a:pt x="5894" y="13888"/>
                    <a:pt x="5320" y="12996"/>
                    <a:pt x="4874" y="12032"/>
                  </a:cubicBezTo>
                  <a:cubicBezTo>
                    <a:pt x="4396" y="11032"/>
                    <a:pt x="3791" y="10104"/>
                    <a:pt x="3058" y="9318"/>
                  </a:cubicBezTo>
                  <a:cubicBezTo>
                    <a:pt x="0" y="5891"/>
                    <a:pt x="0" y="5891"/>
                    <a:pt x="0" y="5891"/>
                  </a:cubicBezTo>
                  <a:cubicBezTo>
                    <a:pt x="5225" y="0"/>
                    <a:pt x="5225" y="0"/>
                    <a:pt x="5225" y="0"/>
                  </a:cubicBezTo>
                  <a:lnTo>
                    <a:pt x="9685" y="2749"/>
                  </a:lnTo>
                  <a:close/>
                </a:path>
              </a:pathLst>
            </a:custGeom>
            <a:solidFill>
              <a:schemeClr val="bg1">
                <a:lumMod val="50000"/>
              </a:schemeClr>
            </a:solidFill>
            <a:ln w="12700" cap="flat">
              <a:noFill/>
              <a:miter lim="400000"/>
            </a:ln>
            <a:effectLst/>
          </p:spPr>
          <p:txBody>
            <a:bodyPr wrap="square" lIns="45719" tIns="45719" rIns="45719" bIns="45719" numCol="1" anchor="t">
              <a:noAutofit/>
            </a:bodyPr>
            <a:lstStyle/>
            <a:p>
              <a:endParaRPr/>
            </a:p>
          </p:txBody>
        </p:sp>
        <p:sp>
          <p:nvSpPr>
            <p:cNvPr id="7" name="Shape 2363">
              <a:extLst>
                <a:ext uri="{FF2B5EF4-FFF2-40B4-BE49-F238E27FC236}">
                  <a16:creationId xmlns:a16="http://schemas.microsoft.com/office/drawing/2014/main" id="{3D8D349A-4E33-8E4E-A934-1C4387F0D589}"/>
                </a:ext>
              </a:extLst>
            </p:cNvPr>
            <p:cNvSpPr/>
            <p:nvPr/>
          </p:nvSpPr>
          <p:spPr>
            <a:xfrm>
              <a:off x="639460" y="2326201"/>
              <a:ext cx="1908970" cy="2140745"/>
            </a:xfrm>
            <a:custGeom>
              <a:avLst/>
              <a:gdLst/>
              <a:ahLst/>
              <a:cxnLst>
                <a:cxn ang="0">
                  <a:pos x="wd2" y="hd2"/>
                </a:cxn>
                <a:cxn ang="5400000">
                  <a:pos x="wd2" y="hd2"/>
                </a:cxn>
                <a:cxn ang="10800000">
                  <a:pos x="wd2" y="hd2"/>
                </a:cxn>
                <a:cxn ang="16200000">
                  <a:pos x="wd2" y="hd2"/>
                </a:cxn>
              </a:cxnLst>
              <a:rect l="0" t="0" r="r" b="b"/>
              <a:pathLst>
                <a:path w="21466" h="21481" extrusionOk="0">
                  <a:moveTo>
                    <a:pt x="18717" y="9685"/>
                  </a:moveTo>
                  <a:cubicBezTo>
                    <a:pt x="18146" y="10641"/>
                    <a:pt x="18538" y="11182"/>
                    <a:pt x="19645" y="13126"/>
                  </a:cubicBezTo>
                  <a:cubicBezTo>
                    <a:pt x="20788" y="15037"/>
                    <a:pt x="19181" y="15865"/>
                    <a:pt x="19181" y="15865"/>
                  </a:cubicBezTo>
                  <a:cubicBezTo>
                    <a:pt x="16004" y="14336"/>
                    <a:pt x="16004" y="14336"/>
                    <a:pt x="16004" y="14336"/>
                  </a:cubicBezTo>
                  <a:cubicBezTo>
                    <a:pt x="8470" y="21122"/>
                    <a:pt x="8470" y="21122"/>
                    <a:pt x="8470" y="21122"/>
                  </a:cubicBezTo>
                  <a:cubicBezTo>
                    <a:pt x="7935" y="21600"/>
                    <a:pt x="7078" y="21600"/>
                    <a:pt x="6542" y="21122"/>
                  </a:cubicBezTo>
                  <a:cubicBezTo>
                    <a:pt x="6007" y="20644"/>
                    <a:pt x="6007" y="19880"/>
                    <a:pt x="6542" y="19402"/>
                  </a:cubicBezTo>
                  <a:cubicBezTo>
                    <a:pt x="7649" y="18414"/>
                    <a:pt x="7649" y="18414"/>
                    <a:pt x="7649" y="18414"/>
                  </a:cubicBezTo>
                  <a:cubicBezTo>
                    <a:pt x="7721" y="18350"/>
                    <a:pt x="7721" y="18287"/>
                    <a:pt x="7721" y="18223"/>
                  </a:cubicBezTo>
                  <a:cubicBezTo>
                    <a:pt x="7721" y="18159"/>
                    <a:pt x="7721" y="18096"/>
                    <a:pt x="7649" y="18032"/>
                  </a:cubicBezTo>
                  <a:cubicBezTo>
                    <a:pt x="7542" y="17936"/>
                    <a:pt x="7328" y="17936"/>
                    <a:pt x="7221" y="18032"/>
                  </a:cubicBezTo>
                  <a:cubicBezTo>
                    <a:pt x="5543" y="19561"/>
                    <a:pt x="5543" y="19561"/>
                    <a:pt x="5543" y="19561"/>
                  </a:cubicBezTo>
                  <a:cubicBezTo>
                    <a:pt x="5007" y="20007"/>
                    <a:pt x="4150" y="20007"/>
                    <a:pt x="3615" y="19561"/>
                  </a:cubicBezTo>
                  <a:cubicBezTo>
                    <a:pt x="3615" y="19561"/>
                    <a:pt x="3615" y="19561"/>
                    <a:pt x="3615" y="19561"/>
                  </a:cubicBezTo>
                  <a:cubicBezTo>
                    <a:pt x="3115" y="19083"/>
                    <a:pt x="3079" y="18319"/>
                    <a:pt x="3615" y="17841"/>
                  </a:cubicBezTo>
                  <a:cubicBezTo>
                    <a:pt x="5364" y="16280"/>
                    <a:pt x="5364" y="16280"/>
                    <a:pt x="5364" y="16280"/>
                  </a:cubicBezTo>
                  <a:cubicBezTo>
                    <a:pt x="5400" y="16248"/>
                    <a:pt x="5436" y="16184"/>
                    <a:pt x="5436" y="16088"/>
                  </a:cubicBezTo>
                  <a:cubicBezTo>
                    <a:pt x="5436" y="16025"/>
                    <a:pt x="5400" y="15961"/>
                    <a:pt x="5364" y="15897"/>
                  </a:cubicBezTo>
                  <a:cubicBezTo>
                    <a:pt x="5221" y="15802"/>
                    <a:pt x="5043" y="15802"/>
                    <a:pt x="4936" y="15897"/>
                  </a:cubicBezTo>
                  <a:cubicBezTo>
                    <a:pt x="3650" y="17076"/>
                    <a:pt x="3650" y="17076"/>
                    <a:pt x="3650" y="17076"/>
                  </a:cubicBezTo>
                  <a:cubicBezTo>
                    <a:pt x="3401" y="17299"/>
                    <a:pt x="3044" y="17427"/>
                    <a:pt x="2686" y="17427"/>
                  </a:cubicBezTo>
                  <a:cubicBezTo>
                    <a:pt x="2329" y="17427"/>
                    <a:pt x="1972" y="17299"/>
                    <a:pt x="1723" y="17076"/>
                  </a:cubicBezTo>
                  <a:cubicBezTo>
                    <a:pt x="1187" y="16598"/>
                    <a:pt x="1187" y="15834"/>
                    <a:pt x="1723" y="15356"/>
                  </a:cubicBezTo>
                  <a:cubicBezTo>
                    <a:pt x="3543" y="13731"/>
                    <a:pt x="3543" y="13731"/>
                    <a:pt x="3543" y="13731"/>
                  </a:cubicBezTo>
                  <a:cubicBezTo>
                    <a:pt x="3650" y="13635"/>
                    <a:pt x="3650" y="13476"/>
                    <a:pt x="3543" y="13349"/>
                  </a:cubicBezTo>
                  <a:cubicBezTo>
                    <a:pt x="3543" y="13349"/>
                    <a:pt x="3543" y="13349"/>
                    <a:pt x="3543" y="13349"/>
                  </a:cubicBezTo>
                  <a:cubicBezTo>
                    <a:pt x="3472" y="13317"/>
                    <a:pt x="3401" y="13285"/>
                    <a:pt x="3329" y="13285"/>
                  </a:cubicBezTo>
                  <a:cubicBezTo>
                    <a:pt x="3258" y="13285"/>
                    <a:pt x="3151" y="13317"/>
                    <a:pt x="3115" y="13349"/>
                  </a:cubicBezTo>
                  <a:cubicBezTo>
                    <a:pt x="2329" y="14081"/>
                    <a:pt x="2329" y="14081"/>
                    <a:pt x="2329" y="14081"/>
                  </a:cubicBezTo>
                  <a:cubicBezTo>
                    <a:pt x="1794" y="14527"/>
                    <a:pt x="937" y="14559"/>
                    <a:pt x="402" y="14081"/>
                  </a:cubicBezTo>
                  <a:cubicBezTo>
                    <a:pt x="-134" y="13604"/>
                    <a:pt x="-134" y="12839"/>
                    <a:pt x="402" y="12361"/>
                  </a:cubicBezTo>
                  <a:cubicBezTo>
                    <a:pt x="6828" y="6595"/>
                    <a:pt x="6828" y="6595"/>
                    <a:pt x="6828" y="6595"/>
                  </a:cubicBezTo>
                  <a:cubicBezTo>
                    <a:pt x="7613" y="5894"/>
                    <a:pt x="8470" y="5320"/>
                    <a:pt x="9434" y="4874"/>
                  </a:cubicBezTo>
                  <a:cubicBezTo>
                    <a:pt x="10434" y="4396"/>
                    <a:pt x="11362" y="3791"/>
                    <a:pt x="12183" y="3058"/>
                  </a:cubicBezTo>
                  <a:cubicBezTo>
                    <a:pt x="15575" y="0"/>
                    <a:pt x="15575" y="0"/>
                    <a:pt x="15575" y="0"/>
                  </a:cubicBezTo>
                  <a:cubicBezTo>
                    <a:pt x="21466" y="5225"/>
                    <a:pt x="21466" y="5225"/>
                    <a:pt x="21466" y="5225"/>
                  </a:cubicBezTo>
                  <a:lnTo>
                    <a:pt x="18717" y="9685"/>
                  </a:lnTo>
                  <a:close/>
                </a:path>
              </a:pathLst>
            </a:custGeom>
            <a:solidFill>
              <a:srgbClr val="2CA2CC"/>
            </a:solidFill>
            <a:ln w="12700" cap="flat">
              <a:noFill/>
              <a:miter lim="400000"/>
            </a:ln>
            <a:effectLst/>
          </p:spPr>
          <p:txBody>
            <a:bodyPr wrap="square" lIns="45719" tIns="45719" rIns="45719" bIns="45719" numCol="1" anchor="t">
              <a:noAutofit/>
            </a:bodyPr>
            <a:lstStyle/>
            <a:p>
              <a:endParaRPr/>
            </a:p>
          </p:txBody>
        </p:sp>
        <p:sp>
          <p:nvSpPr>
            <p:cNvPr id="8" name="Shape 2364">
              <a:extLst>
                <a:ext uri="{FF2B5EF4-FFF2-40B4-BE49-F238E27FC236}">
                  <a16:creationId xmlns:a16="http://schemas.microsoft.com/office/drawing/2014/main" id="{DAF4DFCE-8AC9-2140-AA49-5F884FFEBC05}"/>
                </a:ext>
              </a:extLst>
            </p:cNvPr>
            <p:cNvSpPr/>
            <p:nvPr/>
          </p:nvSpPr>
          <p:spPr>
            <a:xfrm>
              <a:off x="1929689" y="1417358"/>
              <a:ext cx="2139565" cy="1908971"/>
            </a:xfrm>
            <a:custGeom>
              <a:avLst/>
              <a:gdLst/>
              <a:ahLst/>
              <a:cxnLst>
                <a:cxn ang="0">
                  <a:pos x="wd2" y="hd2"/>
                </a:cxn>
                <a:cxn ang="5400000">
                  <a:pos x="wd2" y="hd2"/>
                </a:cxn>
                <a:cxn ang="10800000">
                  <a:pos x="wd2" y="hd2"/>
                </a:cxn>
                <a:cxn ang="16200000">
                  <a:pos x="wd2" y="hd2"/>
                </a:cxn>
              </a:cxnLst>
              <a:rect l="0" t="0" r="r" b="b"/>
              <a:pathLst>
                <a:path w="21469" h="21466" extrusionOk="0">
                  <a:moveTo>
                    <a:pt x="11784" y="18717"/>
                  </a:moveTo>
                  <a:cubicBezTo>
                    <a:pt x="10828" y="18146"/>
                    <a:pt x="10287" y="18538"/>
                    <a:pt x="8343" y="19645"/>
                  </a:cubicBezTo>
                  <a:cubicBezTo>
                    <a:pt x="6432" y="20788"/>
                    <a:pt x="5604" y="19181"/>
                    <a:pt x="5604" y="19181"/>
                  </a:cubicBezTo>
                  <a:cubicBezTo>
                    <a:pt x="7133" y="16004"/>
                    <a:pt x="7133" y="16004"/>
                    <a:pt x="7133" y="16004"/>
                  </a:cubicBezTo>
                  <a:cubicBezTo>
                    <a:pt x="347" y="8470"/>
                    <a:pt x="347" y="8470"/>
                    <a:pt x="347" y="8470"/>
                  </a:cubicBezTo>
                  <a:cubicBezTo>
                    <a:pt x="-99" y="7935"/>
                    <a:pt x="-131" y="7078"/>
                    <a:pt x="347" y="6542"/>
                  </a:cubicBezTo>
                  <a:cubicBezTo>
                    <a:pt x="825" y="6007"/>
                    <a:pt x="1589" y="6007"/>
                    <a:pt x="2067" y="6542"/>
                  </a:cubicBezTo>
                  <a:cubicBezTo>
                    <a:pt x="3055" y="7649"/>
                    <a:pt x="3055" y="7649"/>
                    <a:pt x="3055" y="7649"/>
                  </a:cubicBezTo>
                  <a:cubicBezTo>
                    <a:pt x="3119" y="7721"/>
                    <a:pt x="3182" y="7756"/>
                    <a:pt x="3246" y="7721"/>
                  </a:cubicBezTo>
                  <a:cubicBezTo>
                    <a:pt x="3310" y="7721"/>
                    <a:pt x="3405" y="7721"/>
                    <a:pt x="3437" y="7649"/>
                  </a:cubicBezTo>
                  <a:cubicBezTo>
                    <a:pt x="3533" y="7542"/>
                    <a:pt x="3533" y="7328"/>
                    <a:pt x="3437" y="7221"/>
                  </a:cubicBezTo>
                  <a:cubicBezTo>
                    <a:pt x="1940" y="5543"/>
                    <a:pt x="1940" y="5543"/>
                    <a:pt x="1940" y="5543"/>
                  </a:cubicBezTo>
                  <a:cubicBezTo>
                    <a:pt x="1462" y="5007"/>
                    <a:pt x="1462" y="4150"/>
                    <a:pt x="1908" y="3615"/>
                  </a:cubicBezTo>
                  <a:cubicBezTo>
                    <a:pt x="1908" y="3615"/>
                    <a:pt x="1908" y="3615"/>
                    <a:pt x="1908" y="3615"/>
                  </a:cubicBezTo>
                  <a:cubicBezTo>
                    <a:pt x="2386" y="3115"/>
                    <a:pt x="3150" y="3079"/>
                    <a:pt x="3628" y="3615"/>
                  </a:cubicBezTo>
                  <a:cubicBezTo>
                    <a:pt x="5189" y="5364"/>
                    <a:pt x="5189" y="5364"/>
                    <a:pt x="5189" y="5364"/>
                  </a:cubicBezTo>
                  <a:cubicBezTo>
                    <a:pt x="5221" y="5400"/>
                    <a:pt x="5317" y="5436"/>
                    <a:pt x="5381" y="5436"/>
                  </a:cubicBezTo>
                  <a:cubicBezTo>
                    <a:pt x="5444" y="5436"/>
                    <a:pt x="5508" y="5400"/>
                    <a:pt x="5572" y="5364"/>
                  </a:cubicBezTo>
                  <a:cubicBezTo>
                    <a:pt x="5667" y="5221"/>
                    <a:pt x="5667" y="5043"/>
                    <a:pt x="5572" y="4936"/>
                  </a:cubicBezTo>
                  <a:cubicBezTo>
                    <a:pt x="4393" y="3650"/>
                    <a:pt x="4393" y="3650"/>
                    <a:pt x="4393" y="3650"/>
                  </a:cubicBezTo>
                  <a:cubicBezTo>
                    <a:pt x="4170" y="3401"/>
                    <a:pt x="4042" y="3044"/>
                    <a:pt x="4042" y="2686"/>
                  </a:cubicBezTo>
                  <a:cubicBezTo>
                    <a:pt x="4042" y="2329"/>
                    <a:pt x="4170" y="1972"/>
                    <a:pt x="4393" y="1723"/>
                  </a:cubicBezTo>
                  <a:cubicBezTo>
                    <a:pt x="4871" y="1187"/>
                    <a:pt x="5635" y="1187"/>
                    <a:pt x="6113" y="1723"/>
                  </a:cubicBezTo>
                  <a:cubicBezTo>
                    <a:pt x="7738" y="3543"/>
                    <a:pt x="7738" y="3543"/>
                    <a:pt x="7738" y="3543"/>
                  </a:cubicBezTo>
                  <a:cubicBezTo>
                    <a:pt x="7834" y="3650"/>
                    <a:pt x="8025" y="3650"/>
                    <a:pt x="8120" y="3543"/>
                  </a:cubicBezTo>
                  <a:cubicBezTo>
                    <a:pt x="8120" y="3543"/>
                    <a:pt x="8120" y="3543"/>
                    <a:pt x="8120" y="3543"/>
                  </a:cubicBezTo>
                  <a:cubicBezTo>
                    <a:pt x="8152" y="3472"/>
                    <a:pt x="8184" y="3401"/>
                    <a:pt x="8184" y="3329"/>
                  </a:cubicBezTo>
                  <a:cubicBezTo>
                    <a:pt x="8184" y="3258"/>
                    <a:pt x="8152" y="3186"/>
                    <a:pt x="8120" y="3115"/>
                  </a:cubicBezTo>
                  <a:cubicBezTo>
                    <a:pt x="7388" y="2329"/>
                    <a:pt x="7388" y="2329"/>
                    <a:pt x="7388" y="2329"/>
                  </a:cubicBezTo>
                  <a:cubicBezTo>
                    <a:pt x="6942" y="1794"/>
                    <a:pt x="6942" y="937"/>
                    <a:pt x="7388" y="402"/>
                  </a:cubicBezTo>
                  <a:cubicBezTo>
                    <a:pt x="7865" y="-134"/>
                    <a:pt x="8630" y="-134"/>
                    <a:pt x="9108" y="402"/>
                  </a:cubicBezTo>
                  <a:cubicBezTo>
                    <a:pt x="14874" y="6828"/>
                    <a:pt x="14874" y="6828"/>
                    <a:pt x="14874" y="6828"/>
                  </a:cubicBezTo>
                  <a:cubicBezTo>
                    <a:pt x="15575" y="7613"/>
                    <a:pt x="16149" y="8470"/>
                    <a:pt x="16595" y="9434"/>
                  </a:cubicBezTo>
                  <a:cubicBezTo>
                    <a:pt x="17073" y="10434"/>
                    <a:pt x="17678" y="11362"/>
                    <a:pt x="18411" y="12183"/>
                  </a:cubicBezTo>
                  <a:cubicBezTo>
                    <a:pt x="21469" y="15575"/>
                    <a:pt x="21469" y="15575"/>
                    <a:pt x="21469" y="15575"/>
                  </a:cubicBezTo>
                  <a:cubicBezTo>
                    <a:pt x="16244" y="21466"/>
                    <a:pt x="16244" y="21466"/>
                    <a:pt x="16244" y="21466"/>
                  </a:cubicBezTo>
                  <a:lnTo>
                    <a:pt x="11784" y="18717"/>
                  </a:lnTo>
                  <a:close/>
                </a:path>
              </a:pathLst>
            </a:custGeom>
            <a:solidFill>
              <a:schemeClr val="bg1">
                <a:lumMod val="85000"/>
              </a:schemeClr>
            </a:solidFill>
            <a:ln w="12700" cap="flat">
              <a:noFill/>
              <a:miter lim="400000"/>
            </a:ln>
            <a:effectLst/>
          </p:spPr>
          <p:txBody>
            <a:bodyPr wrap="square" lIns="45719" tIns="45719" rIns="45719" bIns="45719" numCol="1" anchor="t">
              <a:noAutofit/>
            </a:bodyPr>
            <a:lstStyle/>
            <a:p>
              <a:endParaRPr/>
            </a:p>
          </p:txBody>
        </p:sp>
        <p:sp>
          <p:nvSpPr>
            <p:cNvPr id="9" name="Shape 2365">
              <a:extLst>
                <a:ext uri="{FF2B5EF4-FFF2-40B4-BE49-F238E27FC236}">
                  <a16:creationId xmlns:a16="http://schemas.microsoft.com/office/drawing/2014/main" id="{42E65BDB-8F4F-9547-973F-1BE04C036378}"/>
                </a:ext>
              </a:extLst>
            </p:cNvPr>
            <p:cNvSpPr/>
            <p:nvPr/>
          </p:nvSpPr>
          <p:spPr>
            <a:xfrm>
              <a:off x="3069130" y="2708790"/>
              <a:ext cx="1908970" cy="2138365"/>
            </a:xfrm>
            <a:custGeom>
              <a:avLst/>
              <a:gdLst/>
              <a:ahLst/>
              <a:cxnLst>
                <a:cxn ang="0">
                  <a:pos x="wd2" y="hd2"/>
                </a:cxn>
                <a:cxn ang="5400000">
                  <a:pos x="wd2" y="hd2"/>
                </a:cxn>
                <a:cxn ang="10800000">
                  <a:pos x="wd2" y="hd2"/>
                </a:cxn>
                <a:cxn ang="16200000">
                  <a:pos x="wd2" y="hd2"/>
                </a:cxn>
              </a:cxnLst>
              <a:rect l="0" t="0" r="r" b="b"/>
              <a:pathLst>
                <a:path w="21466" h="21488" extrusionOk="0">
                  <a:moveTo>
                    <a:pt x="2749" y="11789"/>
                  </a:moveTo>
                  <a:cubicBezTo>
                    <a:pt x="3320" y="10832"/>
                    <a:pt x="2928" y="10289"/>
                    <a:pt x="1821" y="8343"/>
                  </a:cubicBezTo>
                  <a:cubicBezTo>
                    <a:pt x="678" y="6429"/>
                    <a:pt x="2285" y="5599"/>
                    <a:pt x="2285" y="5599"/>
                  </a:cubicBezTo>
                  <a:cubicBezTo>
                    <a:pt x="5462" y="7131"/>
                    <a:pt x="5462" y="7131"/>
                    <a:pt x="5462" y="7131"/>
                  </a:cubicBezTo>
                  <a:cubicBezTo>
                    <a:pt x="12996" y="335"/>
                    <a:pt x="12996" y="335"/>
                    <a:pt x="12996" y="335"/>
                  </a:cubicBezTo>
                  <a:cubicBezTo>
                    <a:pt x="13531" y="-112"/>
                    <a:pt x="14388" y="-112"/>
                    <a:pt x="14924" y="335"/>
                  </a:cubicBezTo>
                  <a:cubicBezTo>
                    <a:pt x="15459" y="813"/>
                    <a:pt x="15459" y="1579"/>
                    <a:pt x="14924" y="2058"/>
                  </a:cubicBezTo>
                  <a:cubicBezTo>
                    <a:pt x="13817" y="3047"/>
                    <a:pt x="13817" y="3047"/>
                    <a:pt x="13817" y="3047"/>
                  </a:cubicBezTo>
                  <a:cubicBezTo>
                    <a:pt x="13745" y="3110"/>
                    <a:pt x="13745" y="3174"/>
                    <a:pt x="13745" y="3238"/>
                  </a:cubicBezTo>
                  <a:cubicBezTo>
                    <a:pt x="13745" y="3302"/>
                    <a:pt x="13745" y="3398"/>
                    <a:pt x="13817" y="3430"/>
                  </a:cubicBezTo>
                  <a:cubicBezTo>
                    <a:pt x="13924" y="3525"/>
                    <a:pt x="14138" y="3525"/>
                    <a:pt x="14245" y="3430"/>
                  </a:cubicBezTo>
                  <a:cubicBezTo>
                    <a:pt x="15923" y="1930"/>
                    <a:pt x="15923" y="1930"/>
                    <a:pt x="15923" y="1930"/>
                  </a:cubicBezTo>
                  <a:cubicBezTo>
                    <a:pt x="16459" y="1451"/>
                    <a:pt x="17316" y="1451"/>
                    <a:pt x="17851" y="1898"/>
                  </a:cubicBezTo>
                  <a:cubicBezTo>
                    <a:pt x="17851" y="1898"/>
                    <a:pt x="17851" y="1898"/>
                    <a:pt x="17851" y="1898"/>
                  </a:cubicBezTo>
                  <a:cubicBezTo>
                    <a:pt x="18387" y="2377"/>
                    <a:pt x="18387" y="3142"/>
                    <a:pt x="17851" y="3621"/>
                  </a:cubicBezTo>
                  <a:cubicBezTo>
                    <a:pt x="16102" y="5184"/>
                    <a:pt x="16102" y="5184"/>
                    <a:pt x="16102" y="5184"/>
                  </a:cubicBezTo>
                  <a:cubicBezTo>
                    <a:pt x="16066" y="5248"/>
                    <a:pt x="16030" y="5312"/>
                    <a:pt x="16030" y="5376"/>
                  </a:cubicBezTo>
                  <a:cubicBezTo>
                    <a:pt x="16030" y="5440"/>
                    <a:pt x="16066" y="5503"/>
                    <a:pt x="16102" y="5567"/>
                  </a:cubicBezTo>
                  <a:cubicBezTo>
                    <a:pt x="16245" y="5663"/>
                    <a:pt x="16423" y="5663"/>
                    <a:pt x="16530" y="5567"/>
                  </a:cubicBezTo>
                  <a:cubicBezTo>
                    <a:pt x="17816" y="4387"/>
                    <a:pt x="17816" y="4387"/>
                    <a:pt x="17816" y="4387"/>
                  </a:cubicBezTo>
                  <a:cubicBezTo>
                    <a:pt x="18065" y="4163"/>
                    <a:pt x="18422" y="4036"/>
                    <a:pt x="18780" y="4036"/>
                  </a:cubicBezTo>
                  <a:cubicBezTo>
                    <a:pt x="19137" y="4036"/>
                    <a:pt x="19494" y="4163"/>
                    <a:pt x="19743" y="4387"/>
                  </a:cubicBezTo>
                  <a:cubicBezTo>
                    <a:pt x="20279" y="4865"/>
                    <a:pt x="20279" y="5631"/>
                    <a:pt x="19743" y="6110"/>
                  </a:cubicBezTo>
                  <a:cubicBezTo>
                    <a:pt x="17923" y="7737"/>
                    <a:pt x="17923" y="7737"/>
                    <a:pt x="17923" y="7737"/>
                  </a:cubicBezTo>
                  <a:cubicBezTo>
                    <a:pt x="17816" y="7832"/>
                    <a:pt x="17816" y="8024"/>
                    <a:pt x="17923" y="8120"/>
                  </a:cubicBezTo>
                  <a:cubicBezTo>
                    <a:pt x="17923" y="8120"/>
                    <a:pt x="17923" y="8120"/>
                    <a:pt x="17923" y="8120"/>
                  </a:cubicBezTo>
                  <a:cubicBezTo>
                    <a:pt x="17994" y="8152"/>
                    <a:pt x="18065" y="8183"/>
                    <a:pt x="18137" y="8183"/>
                  </a:cubicBezTo>
                  <a:cubicBezTo>
                    <a:pt x="18208" y="8183"/>
                    <a:pt x="18315" y="8152"/>
                    <a:pt x="18351" y="8120"/>
                  </a:cubicBezTo>
                  <a:cubicBezTo>
                    <a:pt x="19137" y="7418"/>
                    <a:pt x="19137" y="7418"/>
                    <a:pt x="19137" y="7418"/>
                  </a:cubicBezTo>
                  <a:cubicBezTo>
                    <a:pt x="19672" y="6939"/>
                    <a:pt x="20529" y="6939"/>
                    <a:pt x="21064" y="7386"/>
                  </a:cubicBezTo>
                  <a:cubicBezTo>
                    <a:pt x="21600" y="7864"/>
                    <a:pt x="21600" y="8630"/>
                    <a:pt x="21064" y="9109"/>
                  </a:cubicBezTo>
                  <a:cubicBezTo>
                    <a:pt x="14638" y="14884"/>
                    <a:pt x="14638" y="14884"/>
                    <a:pt x="14638" y="14884"/>
                  </a:cubicBezTo>
                  <a:cubicBezTo>
                    <a:pt x="13888" y="15585"/>
                    <a:pt x="12996" y="16160"/>
                    <a:pt x="12032" y="16606"/>
                  </a:cubicBezTo>
                  <a:cubicBezTo>
                    <a:pt x="11032" y="17085"/>
                    <a:pt x="10104" y="17691"/>
                    <a:pt x="9318" y="18425"/>
                  </a:cubicBezTo>
                  <a:cubicBezTo>
                    <a:pt x="5891" y="21488"/>
                    <a:pt x="5891" y="21488"/>
                    <a:pt x="5891" y="21488"/>
                  </a:cubicBezTo>
                  <a:cubicBezTo>
                    <a:pt x="0" y="16256"/>
                    <a:pt x="0" y="16256"/>
                    <a:pt x="0" y="16256"/>
                  </a:cubicBezTo>
                  <a:lnTo>
                    <a:pt x="2749" y="11789"/>
                  </a:lnTo>
                  <a:close/>
                </a:path>
              </a:pathLst>
            </a:custGeom>
            <a:solidFill>
              <a:srgbClr val="2CA2CC"/>
            </a:solidFill>
            <a:ln w="12700" cap="flat">
              <a:noFill/>
              <a:miter lim="400000"/>
            </a:ln>
            <a:effectLst/>
          </p:spPr>
          <p:txBody>
            <a:bodyPr wrap="square" lIns="45719" tIns="45719" rIns="45719" bIns="45719" numCol="1" anchor="t">
              <a:noAutofit/>
            </a:bodyPr>
            <a:lstStyle/>
            <a:p>
              <a:endParaRPr/>
            </a:p>
          </p:txBody>
        </p:sp>
        <p:sp>
          <p:nvSpPr>
            <p:cNvPr id="10" name="Shape 2369">
              <a:extLst>
                <a:ext uri="{FF2B5EF4-FFF2-40B4-BE49-F238E27FC236}">
                  <a16:creationId xmlns:a16="http://schemas.microsoft.com/office/drawing/2014/main" id="{4249C211-1B73-F547-90FD-5F13C8AFF008}"/>
                </a:ext>
              </a:extLst>
            </p:cNvPr>
            <p:cNvSpPr/>
            <p:nvPr/>
          </p:nvSpPr>
          <p:spPr>
            <a:xfrm rot="197717">
              <a:off x="1043228" y="2495249"/>
              <a:ext cx="723623" cy="727620"/>
            </a:xfrm>
            <a:prstGeom prst="ellipse">
              <a:avLst/>
            </a:prstGeom>
            <a:solidFill>
              <a:schemeClr val="bg2">
                <a:lumMod val="10000"/>
              </a:schemeClr>
            </a:solidFill>
            <a:ln w="12700" cap="flat">
              <a:noFill/>
              <a:miter lim="400000"/>
            </a:ln>
            <a:effectLst/>
          </p:spPr>
          <p:txBody>
            <a:bodyPr wrap="square" lIns="45719" tIns="45719" rIns="45719" bIns="45719" numCol="1" anchor="t">
              <a:noAutofit/>
            </a:bodyPr>
            <a:lstStyle/>
            <a:p>
              <a:endParaRPr/>
            </a:p>
          </p:txBody>
        </p:sp>
        <p:sp>
          <p:nvSpPr>
            <p:cNvPr id="11" name="Shape 2372">
              <a:extLst>
                <a:ext uri="{FF2B5EF4-FFF2-40B4-BE49-F238E27FC236}">
                  <a16:creationId xmlns:a16="http://schemas.microsoft.com/office/drawing/2014/main" id="{52E3B9C3-54CA-4641-9B47-D4E9AD258719}"/>
                </a:ext>
              </a:extLst>
            </p:cNvPr>
            <p:cNvSpPr/>
            <p:nvPr/>
          </p:nvSpPr>
          <p:spPr>
            <a:xfrm rot="314221">
              <a:off x="1707411" y="4593098"/>
              <a:ext cx="727620" cy="727620"/>
            </a:xfrm>
            <a:prstGeom prst="ellipse">
              <a:avLst/>
            </a:prstGeom>
            <a:solidFill>
              <a:schemeClr val="bg2">
                <a:lumMod val="10000"/>
              </a:schemeClr>
            </a:solidFill>
            <a:ln w="12700" cap="flat">
              <a:noFill/>
              <a:miter lim="400000"/>
            </a:ln>
            <a:effectLst/>
          </p:spPr>
          <p:txBody>
            <a:bodyPr wrap="square" lIns="45719" tIns="45719" rIns="45719" bIns="45719" numCol="1" anchor="t">
              <a:noAutofit/>
            </a:bodyPr>
            <a:lstStyle/>
            <a:p>
              <a:endParaRPr/>
            </a:p>
          </p:txBody>
        </p:sp>
        <p:sp>
          <p:nvSpPr>
            <p:cNvPr id="12" name="Shape 2375">
              <a:extLst>
                <a:ext uri="{FF2B5EF4-FFF2-40B4-BE49-F238E27FC236}">
                  <a16:creationId xmlns:a16="http://schemas.microsoft.com/office/drawing/2014/main" id="{0481FA1E-EDD4-C343-8A72-FD8D1ABB3106}"/>
                </a:ext>
              </a:extLst>
            </p:cNvPr>
            <p:cNvSpPr/>
            <p:nvPr/>
          </p:nvSpPr>
          <p:spPr>
            <a:xfrm rot="271514">
              <a:off x="3844757" y="3904077"/>
              <a:ext cx="727620" cy="723623"/>
            </a:xfrm>
            <a:prstGeom prst="ellipse">
              <a:avLst/>
            </a:prstGeom>
            <a:solidFill>
              <a:schemeClr val="bg2">
                <a:lumMod val="10000"/>
              </a:schemeClr>
            </a:solidFill>
            <a:ln w="12700" cap="flat">
              <a:noFill/>
              <a:miter lim="400000"/>
            </a:ln>
            <a:effectLst/>
          </p:spPr>
          <p:txBody>
            <a:bodyPr wrap="square" lIns="45719" tIns="45719" rIns="45719" bIns="45719" numCol="1" anchor="t">
              <a:noAutofit/>
            </a:bodyPr>
            <a:lstStyle/>
            <a:p>
              <a:endParaRPr/>
            </a:p>
          </p:txBody>
        </p:sp>
        <p:sp>
          <p:nvSpPr>
            <p:cNvPr id="13" name="Shape 2378">
              <a:extLst>
                <a:ext uri="{FF2B5EF4-FFF2-40B4-BE49-F238E27FC236}">
                  <a16:creationId xmlns:a16="http://schemas.microsoft.com/office/drawing/2014/main" id="{FC7B3C74-1329-4840-B9E0-FB06E9148CDE}"/>
                </a:ext>
              </a:extLst>
            </p:cNvPr>
            <p:cNvSpPr/>
            <p:nvPr/>
          </p:nvSpPr>
          <p:spPr>
            <a:xfrm rot="543661">
              <a:off x="3180859" y="1863588"/>
              <a:ext cx="727620" cy="723623"/>
            </a:xfrm>
            <a:prstGeom prst="ellipse">
              <a:avLst/>
            </a:prstGeom>
            <a:solidFill>
              <a:schemeClr val="bg2">
                <a:lumMod val="10000"/>
              </a:schemeClr>
            </a:solidFill>
            <a:ln w="12700" cap="flat">
              <a:noFill/>
              <a:miter lim="400000"/>
            </a:ln>
            <a:effectLst/>
          </p:spPr>
          <p:txBody>
            <a:bodyPr wrap="square" lIns="45719" tIns="45719" rIns="45719" bIns="45719" numCol="1" anchor="t">
              <a:noAutofit/>
            </a:bodyPr>
            <a:lstStyle/>
            <a:p>
              <a:endParaRPr/>
            </a:p>
          </p:txBody>
        </p:sp>
      </p:grpSp>
      <p:sp>
        <p:nvSpPr>
          <p:cNvPr id="18" name="Прямоугольник 17">
            <a:extLst>
              <a:ext uri="{FF2B5EF4-FFF2-40B4-BE49-F238E27FC236}">
                <a16:creationId xmlns:a16="http://schemas.microsoft.com/office/drawing/2014/main" id="{F3447096-1542-A043-886E-D53C398B64E5}"/>
              </a:ext>
            </a:extLst>
          </p:cNvPr>
          <p:cNvSpPr/>
          <p:nvPr/>
        </p:nvSpPr>
        <p:spPr>
          <a:xfrm>
            <a:off x="1566912" y="2420163"/>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9" name="Прямоугольник 18">
            <a:extLst>
              <a:ext uri="{FF2B5EF4-FFF2-40B4-BE49-F238E27FC236}">
                <a16:creationId xmlns:a16="http://schemas.microsoft.com/office/drawing/2014/main" id="{175DDD24-E996-2546-9B5D-CF11335726B3}"/>
              </a:ext>
            </a:extLst>
          </p:cNvPr>
          <p:cNvSpPr/>
          <p:nvPr/>
        </p:nvSpPr>
        <p:spPr>
          <a:xfrm>
            <a:off x="4344201" y="3841566"/>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0" name="Прямоугольник 19">
            <a:extLst>
              <a:ext uri="{FF2B5EF4-FFF2-40B4-BE49-F238E27FC236}">
                <a16:creationId xmlns:a16="http://schemas.microsoft.com/office/drawing/2014/main" id="{D2976BE4-7975-F44D-A217-BC63A317F430}"/>
              </a:ext>
            </a:extLst>
          </p:cNvPr>
          <p:cNvSpPr/>
          <p:nvPr/>
        </p:nvSpPr>
        <p:spPr>
          <a:xfrm>
            <a:off x="3705951" y="1799235"/>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1" name="Прямоугольник 20">
            <a:extLst>
              <a:ext uri="{FF2B5EF4-FFF2-40B4-BE49-F238E27FC236}">
                <a16:creationId xmlns:a16="http://schemas.microsoft.com/office/drawing/2014/main" id="{9831E3B3-E536-0246-9317-95C32051EFC1}"/>
              </a:ext>
            </a:extLst>
          </p:cNvPr>
          <p:cNvSpPr/>
          <p:nvPr/>
        </p:nvSpPr>
        <p:spPr>
          <a:xfrm>
            <a:off x="2223777" y="4504938"/>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2" name="TextBox 21">
            <a:extLst>
              <a:ext uri="{FF2B5EF4-FFF2-40B4-BE49-F238E27FC236}">
                <a16:creationId xmlns:a16="http://schemas.microsoft.com/office/drawing/2014/main" id="{61E3C97D-3EB1-A747-ADBF-00EB5D1FF5FC}"/>
              </a:ext>
            </a:extLst>
          </p:cNvPr>
          <p:cNvSpPr txBox="1"/>
          <p:nvPr/>
        </p:nvSpPr>
        <p:spPr>
          <a:xfrm>
            <a:off x="6267955" y="1309782"/>
            <a:ext cx="3278215" cy="1107996"/>
          </a:xfrm>
          <a:prstGeom prst="rect">
            <a:avLst/>
          </a:prstGeom>
          <a:noFill/>
        </p:spPr>
        <p:txBody>
          <a:bodyPr wrap="square" rtlCol="0">
            <a:spAutoFit/>
          </a:bodyPr>
          <a:lstStyle/>
          <a:p>
            <a:r>
              <a:rPr lang="en-US" sz="6600" dirty="0">
                <a:latin typeface="Poppins Medium" panose="02000000000000000000" pitchFamily="2" charset="0"/>
                <a:cs typeface="Poppins Medium" panose="02000000000000000000" pitchFamily="2" charset="0"/>
              </a:rPr>
              <a:t>CHART</a:t>
            </a:r>
            <a:endParaRPr lang="ru-RU" sz="6600" dirty="0">
              <a:cs typeface="Poppins Medium" panose="02000000000000000000" pitchFamily="2" charset="0"/>
            </a:endParaRPr>
          </a:p>
        </p:txBody>
      </p:sp>
      <p:sp>
        <p:nvSpPr>
          <p:cNvPr id="23" name="TextBox 22">
            <a:extLst>
              <a:ext uri="{FF2B5EF4-FFF2-40B4-BE49-F238E27FC236}">
                <a16:creationId xmlns:a16="http://schemas.microsoft.com/office/drawing/2014/main" id="{CB451F70-3502-014D-BCCC-E0FD98D7E24C}"/>
              </a:ext>
            </a:extLst>
          </p:cNvPr>
          <p:cNvSpPr txBox="1"/>
          <p:nvPr/>
        </p:nvSpPr>
        <p:spPr>
          <a:xfrm>
            <a:off x="6267954" y="848117"/>
            <a:ext cx="3804989"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infographic company</a:t>
            </a:r>
            <a:endParaRPr lang="ru-RU" sz="2400" dirty="0">
              <a:cs typeface="Poppins Light" panose="02000000000000000000" pitchFamily="2" charset="0"/>
            </a:endParaRPr>
          </a:p>
        </p:txBody>
      </p:sp>
      <p:sp>
        <p:nvSpPr>
          <p:cNvPr id="24" name="TextBox 23">
            <a:extLst>
              <a:ext uri="{FF2B5EF4-FFF2-40B4-BE49-F238E27FC236}">
                <a16:creationId xmlns:a16="http://schemas.microsoft.com/office/drawing/2014/main" id="{34483060-C061-5043-A8B3-B3B7B4B51BEB}"/>
              </a:ext>
            </a:extLst>
          </p:cNvPr>
          <p:cNvSpPr txBox="1"/>
          <p:nvPr/>
        </p:nvSpPr>
        <p:spPr>
          <a:xfrm>
            <a:off x="6353931" y="4980797"/>
            <a:ext cx="1225168" cy="303929"/>
          </a:xfrm>
          <a:prstGeom prst="rect">
            <a:avLst/>
          </a:prstGeom>
          <a:noFill/>
        </p:spPr>
        <p:txBody>
          <a:bodyPr wrap="square" rtlCol="0">
            <a:spAutoFit/>
          </a:bodyPr>
          <a:lstStyle/>
          <a:p>
            <a:pPr algn="ctr">
              <a:lnSpc>
                <a:spcPct val="150000"/>
              </a:lnSpc>
            </a:pPr>
            <a:r>
              <a:rPr lang="en-US" sz="1000" b="1" dirty="0">
                <a:solidFill>
                  <a:srgbClr val="2CA2CC"/>
                </a:solidFill>
                <a:latin typeface="Poppins SemiBold" panose="02000000000000000000" pitchFamily="2" charset="0"/>
                <a:cs typeface="Poppins SemiBold" panose="02000000000000000000" pitchFamily="2" charset="0"/>
              </a:rPr>
              <a:t>KNOW MORE</a:t>
            </a:r>
            <a:endParaRPr lang="ru-RU" sz="1000" dirty="0">
              <a:solidFill>
                <a:srgbClr val="2CA2CC"/>
              </a:solidFill>
              <a:cs typeface="Poppins" panose="02000000000000000000" pitchFamily="2" charset="0"/>
            </a:endParaRPr>
          </a:p>
        </p:txBody>
      </p:sp>
      <p:sp>
        <p:nvSpPr>
          <p:cNvPr id="25" name="TextBox 24">
            <a:extLst>
              <a:ext uri="{FF2B5EF4-FFF2-40B4-BE49-F238E27FC236}">
                <a16:creationId xmlns:a16="http://schemas.microsoft.com/office/drawing/2014/main" id="{0EF9BE48-AECE-EC4F-9C27-D3D47C1B1CAA}"/>
              </a:ext>
            </a:extLst>
          </p:cNvPr>
          <p:cNvSpPr txBox="1"/>
          <p:nvPr/>
        </p:nvSpPr>
        <p:spPr>
          <a:xfrm>
            <a:off x="6267955" y="3379955"/>
            <a:ext cx="2424947" cy="1340752"/>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great explain. Builder enjoy pain who, rejects will encounter. Some chooses pain to from are chooses explain. </a:t>
            </a:r>
            <a:endParaRPr lang="ru-RU" sz="1100" dirty="0">
              <a:cs typeface="Poppins" panose="02000000000000000000" pitchFamily="2" charset="0"/>
            </a:endParaRPr>
          </a:p>
        </p:txBody>
      </p:sp>
      <p:sp>
        <p:nvSpPr>
          <p:cNvPr id="26" name="TextBox 25">
            <a:extLst>
              <a:ext uri="{FF2B5EF4-FFF2-40B4-BE49-F238E27FC236}">
                <a16:creationId xmlns:a16="http://schemas.microsoft.com/office/drawing/2014/main" id="{5E61DF93-F963-F445-AA6F-8C4B662EA7E7}"/>
              </a:ext>
            </a:extLst>
          </p:cNvPr>
          <p:cNvSpPr txBox="1"/>
          <p:nvPr/>
        </p:nvSpPr>
        <p:spPr>
          <a:xfrm>
            <a:off x="6267955" y="3033706"/>
            <a:ext cx="133259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Start 2005</a:t>
            </a:r>
            <a:endParaRPr lang="ru-RU" sz="1200" dirty="0">
              <a:cs typeface="Poppins" panose="02000000000000000000" pitchFamily="2" charset="0"/>
            </a:endParaRPr>
          </a:p>
        </p:txBody>
      </p:sp>
      <p:sp>
        <p:nvSpPr>
          <p:cNvPr id="27" name="TextBox 26">
            <a:extLst>
              <a:ext uri="{FF2B5EF4-FFF2-40B4-BE49-F238E27FC236}">
                <a16:creationId xmlns:a16="http://schemas.microsoft.com/office/drawing/2014/main" id="{1E1FD8BC-1979-CB40-94DD-3DD833D96D79}"/>
              </a:ext>
            </a:extLst>
          </p:cNvPr>
          <p:cNvSpPr txBox="1"/>
          <p:nvPr/>
        </p:nvSpPr>
        <p:spPr>
          <a:xfrm>
            <a:off x="9098125" y="3377658"/>
            <a:ext cx="2424947" cy="1340752"/>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Some chooses pain to from are chooses explain. Builder enjoy pain who, rejects will encounter. Any pain to from are rejects will chooses explain. </a:t>
            </a:r>
            <a:endParaRPr lang="ru-RU" sz="1100" dirty="0">
              <a:cs typeface="Poppins" panose="02000000000000000000" pitchFamily="2" charset="0"/>
            </a:endParaRPr>
          </a:p>
        </p:txBody>
      </p:sp>
      <p:sp>
        <p:nvSpPr>
          <p:cNvPr id="28" name="TextBox 27">
            <a:extLst>
              <a:ext uri="{FF2B5EF4-FFF2-40B4-BE49-F238E27FC236}">
                <a16:creationId xmlns:a16="http://schemas.microsoft.com/office/drawing/2014/main" id="{F0DBB0E4-A1DE-2F4F-AE87-90B967701001}"/>
              </a:ext>
            </a:extLst>
          </p:cNvPr>
          <p:cNvSpPr txBox="1"/>
          <p:nvPr/>
        </p:nvSpPr>
        <p:spPr>
          <a:xfrm>
            <a:off x="9098125" y="3033706"/>
            <a:ext cx="133259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Finish 2019</a:t>
            </a:r>
            <a:endParaRPr lang="ru-RU" sz="1200" dirty="0">
              <a:cs typeface="Poppins" panose="02000000000000000000" pitchFamily="2" charset="0"/>
            </a:endParaRPr>
          </a:p>
        </p:txBody>
      </p:sp>
      <p:sp>
        <p:nvSpPr>
          <p:cNvPr id="29" name="TextBox 28">
            <a:extLst>
              <a:ext uri="{FF2B5EF4-FFF2-40B4-BE49-F238E27FC236}">
                <a16:creationId xmlns:a16="http://schemas.microsoft.com/office/drawing/2014/main" id="{CAEF4C4B-F951-B543-BE7F-83EB72D6083D}"/>
              </a:ext>
            </a:extLst>
          </p:cNvPr>
          <p:cNvSpPr txBox="1"/>
          <p:nvPr/>
        </p:nvSpPr>
        <p:spPr>
          <a:xfrm>
            <a:off x="9190281" y="4980797"/>
            <a:ext cx="1225168" cy="303929"/>
          </a:xfrm>
          <a:prstGeom prst="rect">
            <a:avLst/>
          </a:prstGeom>
          <a:noFill/>
        </p:spPr>
        <p:txBody>
          <a:bodyPr wrap="square" rtlCol="0">
            <a:spAutoFit/>
          </a:bodyPr>
          <a:lstStyle/>
          <a:p>
            <a:pPr algn="ctr">
              <a:lnSpc>
                <a:spcPct val="150000"/>
              </a:lnSpc>
            </a:pPr>
            <a:r>
              <a:rPr lang="en-US" sz="1000" b="1" dirty="0">
                <a:solidFill>
                  <a:srgbClr val="2CA2CC"/>
                </a:solidFill>
                <a:latin typeface="Poppins SemiBold" panose="02000000000000000000" pitchFamily="2" charset="0"/>
                <a:cs typeface="Poppins SemiBold" panose="02000000000000000000" pitchFamily="2" charset="0"/>
              </a:rPr>
              <a:t>KNOW MORE</a:t>
            </a:r>
            <a:endParaRPr lang="ru-RU" sz="1000" dirty="0">
              <a:solidFill>
                <a:srgbClr val="2CA2CC"/>
              </a:solidFill>
              <a:cs typeface="Poppins" panose="02000000000000000000" pitchFamily="2" charset="0"/>
            </a:endParaRPr>
          </a:p>
        </p:txBody>
      </p:sp>
    </p:spTree>
    <p:extLst>
      <p:ext uri="{BB962C8B-B14F-4D97-AF65-F5344CB8AC3E}">
        <p14:creationId xmlns:p14="http://schemas.microsoft.com/office/powerpoint/2010/main" val="36538241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ppt_x"/>
                                          </p:val>
                                        </p:tav>
                                        <p:tav tm="100000">
                                          <p:val>
                                            <p:strVal val="#ppt_x"/>
                                          </p:val>
                                        </p:tav>
                                      </p:tavLst>
                                    </p:anim>
                                    <p:anim calcmode="lin" valueType="num">
                                      <p:cBhvr additive="base">
                                        <p:cTn id="51" dur="500" fill="hold"/>
                                        <p:tgtEl>
                                          <p:spTgt spid="3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ppt_x"/>
                                          </p:val>
                                        </p:tav>
                                        <p:tav tm="100000">
                                          <p:val>
                                            <p:strVal val="#ppt_x"/>
                                          </p:val>
                                        </p:tav>
                                      </p:tavLst>
                                    </p:anim>
                                    <p:anim calcmode="lin" valueType="num">
                                      <p:cBhvr additive="base">
                                        <p:cTn id="6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500" fill="hold"/>
                                        <p:tgtEl>
                                          <p:spTgt spid="31"/>
                                        </p:tgtEl>
                                        <p:attrNameLst>
                                          <p:attrName>ppt_x</p:attrName>
                                        </p:attrNameLst>
                                      </p:cBhvr>
                                      <p:tavLst>
                                        <p:tav tm="0">
                                          <p:val>
                                            <p:strVal val="#ppt_x"/>
                                          </p:val>
                                        </p:tav>
                                        <p:tav tm="100000">
                                          <p:val>
                                            <p:strVal val="#ppt_x"/>
                                          </p:val>
                                        </p:tav>
                                      </p:tavLst>
                                    </p:anim>
                                    <p:anim calcmode="lin" valueType="num">
                                      <p:cBhvr additive="base">
                                        <p:cTn id="71" dur="500" fill="hold"/>
                                        <p:tgtEl>
                                          <p:spTgt spid="31"/>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962">
            <a:extLst>
              <a:ext uri="{FF2B5EF4-FFF2-40B4-BE49-F238E27FC236}">
                <a16:creationId xmlns:a16="http://schemas.microsoft.com/office/drawing/2014/main" id="{F3861C01-79ED-0449-8987-18A04A3153FE}"/>
              </a:ext>
            </a:extLst>
          </p:cNvPr>
          <p:cNvSpPr/>
          <p:nvPr/>
        </p:nvSpPr>
        <p:spPr>
          <a:xfrm>
            <a:off x="879054" y="950048"/>
            <a:ext cx="10433891" cy="4957904"/>
          </a:xfrm>
          <a:custGeom>
            <a:avLst/>
            <a:gdLst/>
            <a:ahLst/>
            <a:cxnLst>
              <a:cxn ang="0">
                <a:pos x="wd2" y="hd2"/>
              </a:cxn>
              <a:cxn ang="5400000">
                <a:pos x="wd2" y="hd2"/>
              </a:cxn>
              <a:cxn ang="10800000">
                <a:pos x="wd2" y="hd2"/>
              </a:cxn>
              <a:cxn ang="16200000">
                <a:pos x="wd2" y="hd2"/>
              </a:cxn>
            </a:cxnLst>
            <a:rect l="0" t="0" r="r" b="b"/>
            <a:pathLst>
              <a:path w="21600" h="21600" extrusionOk="0">
                <a:moveTo>
                  <a:pt x="5130" y="21374"/>
                </a:moveTo>
                <a:cubicBezTo>
                  <a:pt x="5100" y="21374"/>
                  <a:pt x="5076" y="21424"/>
                  <a:pt x="5076" y="21487"/>
                </a:cubicBezTo>
                <a:cubicBezTo>
                  <a:pt x="5076" y="21549"/>
                  <a:pt x="5100" y="21600"/>
                  <a:pt x="5130" y="21600"/>
                </a:cubicBezTo>
                <a:cubicBezTo>
                  <a:pt x="5159" y="21600"/>
                  <a:pt x="5183" y="21549"/>
                  <a:pt x="5183" y="21487"/>
                </a:cubicBezTo>
                <a:cubicBezTo>
                  <a:pt x="5183" y="21424"/>
                  <a:pt x="5159" y="21374"/>
                  <a:pt x="5130" y="21374"/>
                </a:cubicBezTo>
                <a:close/>
                <a:moveTo>
                  <a:pt x="4976" y="21374"/>
                </a:moveTo>
                <a:cubicBezTo>
                  <a:pt x="4946" y="21374"/>
                  <a:pt x="4922" y="21424"/>
                  <a:pt x="4922" y="21487"/>
                </a:cubicBezTo>
                <a:cubicBezTo>
                  <a:pt x="4922" y="21549"/>
                  <a:pt x="4946" y="21600"/>
                  <a:pt x="4976" y="21600"/>
                </a:cubicBezTo>
                <a:cubicBezTo>
                  <a:pt x="5005" y="21600"/>
                  <a:pt x="5029" y="21549"/>
                  <a:pt x="5029" y="21487"/>
                </a:cubicBezTo>
                <a:cubicBezTo>
                  <a:pt x="5029" y="21424"/>
                  <a:pt x="5005" y="21374"/>
                  <a:pt x="4976" y="21374"/>
                </a:cubicBezTo>
                <a:close/>
                <a:moveTo>
                  <a:pt x="4976" y="20393"/>
                </a:moveTo>
                <a:cubicBezTo>
                  <a:pt x="4946" y="20393"/>
                  <a:pt x="4922" y="20444"/>
                  <a:pt x="4922" y="20506"/>
                </a:cubicBezTo>
                <a:cubicBezTo>
                  <a:pt x="4922" y="20569"/>
                  <a:pt x="4946" y="20619"/>
                  <a:pt x="4976" y="20619"/>
                </a:cubicBezTo>
                <a:cubicBezTo>
                  <a:pt x="5005" y="20619"/>
                  <a:pt x="5029" y="20569"/>
                  <a:pt x="5029" y="20506"/>
                </a:cubicBezTo>
                <a:cubicBezTo>
                  <a:pt x="5029" y="20444"/>
                  <a:pt x="5005" y="20393"/>
                  <a:pt x="4976" y="20393"/>
                </a:cubicBezTo>
                <a:close/>
                <a:moveTo>
                  <a:pt x="4823" y="20998"/>
                </a:moveTo>
                <a:cubicBezTo>
                  <a:pt x="4793" y="20998"/>
                  <a:pt x="4769" y="21049"/>
                  <a:pt x="4769" y="21111"/>
                </a:cubicBezTo>
                <a:cubicBezTo>
                  <a:pt x="4769" y="21174"/>
                  <a:pt x="4793" y="21224"/>
                  <a:pt x="4823" y="21224"/>
                </a:cubicBezTo>
                <a:cubicBezTo>
                  <a:pt x="4853" y="21224"/>
                  <a:pt x="4877" y="21174"/>
                  <a:pt x="4877" y="21111"/>
                </a:cubicBezTo>
                <a:cubicBezTo>
                  <a:pt x="4877" y="21049"/>
                  <a:pt x="4853" y="20998"/>
                  <a:pt x="4823" y="20998"/>
                </a:cubicBezTo>
                <a:close/>
                <a:moveTo>
                  <a:pt x="4823" y="20694"/>
                </a:moveTo>
                <a:cubicBezTo>
                  <a:pt x="4793" y="20694"/>
                  <a:pt x="4769" y="20745"/>
                  <a:pt x="4769" y="20807"/>
                </a:cubicBezTo>
                <a:cubicBezTo>
                  <a:pt x="4769" y="20870"/>
                  <a:pt x="4793" y="20920"/>
                  <a:pt x="4823" y="20920"/>
                </a:cubicBezTo>
                <a:cubicBezTo>
                  <a:pt x="4853" y="20920"/>
                  <a:pt x="4877" y="20870"/>
                  <a:pt x="4877" y="20807"/>
                </a:cubicBezTo>
                <a:cubicBezTo>
                  <a:pt x="4877" y="20745"/>
                  <a:pt x="4853" y="20694"/>
                  <a:pt x="4823" y="20694"/>
                </a:cubicBezTo>
                <a:close/>
                <a:moveTo>
                  <a:pt x="4668" y="20673"/>
                </a:moveTo>
                <a:cubicBezTo>
                  <a:pt x="4638" y="20673"/>
                  <a:pt x="4614" y="20724"/>
                  <a:pt x="4614" y="20787"/>
                </a:cubicBezTo>
                <a:cubicBezTo>
                  <a:pt x="4614" y="20849"/>
                  <a:pt x="4638" y="20900"/>
                  <a:pt x="4668" y="20900"/>
                </a:cubicBezTo>
                <a:cubicBezTo>
                  <a:pt x="4698" y="20900"/>
                  <a:pt x="4722" y="20849"/>
                  <a:pt x="4722" y="20787"/>
                </a:cubicBezTo>
                <a:cubicBezTo>
                  <a:pt x="4722" y="20724"/>
                  <a:pt x="4698" y="20673"/>
                  <a:pt x="4668" y="20673"/>
                </a:cubicBezTo>
                <a:close/>
                <a:moveTo>
                  <a:pt x="4823" y="20372"/>
                </a:moveTo>
                <a:cubicBezTo>
                  <a:pt x="4793" y="20372"/>
                  <a:pt x="4769" y="20423"/>
                  <a:pt x="4769" y="20485"/>
                </a:cubicBezTo>
                <a:cubicBezTo>
                  <a:pt x="4769" y="20548"/>
                  <a:pt x="4793" y="20599"/>
                  <a:pt x="4823" y="20599"/>
                </a:cubicBezTo>
                <a:cubicBezTo>
                  <a:pt x="4853" y="20599"/>
                  <a:pt x="4877" y="20548"/>
                  <a:pt x="4877" y="20485"/>
                </a:cubicBezTo>
                <a:cubicBezTo>
                  <a:pt x="4877" y="20423"/>
                  <a:pt x="4853" y="20372"/>
                  <a:pt x="4823" y="20372"/>
                </a:cubicBezTo>
                <a:close/>
                <a:moveTo>
                  <a:pt x="4823" y="20068"/>
                </a:moveTo>
                <a:cubicBezTo>
                  <a:pt x="4793" y="20068"/>
                  <a:pt x="4769" y="20119"/>
                  <a:pt x="4769" y="20182"/>
                </a:cubicBezTo>
                <a:cubicBezTo>
                  <a:pt x="4769" y="20244"/>
                  <a:pt x="4793" y="20295"/>
                  <a:pt x="4823" y="20295"/>
                </a:cubicBezTo>
                <a:cubicBezTo>
                  <a:pt x="4853" y="20295"/>
                  <a:pt x="4877" y="20244"/>
                  <a:pt x="4877" y="20182"/>
                </a:cubicBezTo>
                <a:cubicBezTo>
                  <a:pt x="4877" y="20119"/>
                  <a:pt x="4853" y="20068"/>
                  <a:pt x="4823" y="20068"/>
                </a:cubicBezTo>
                <a:close/>
                <a:moveTo>
                  <a:pt x="4823" y="19742"/>
                </a:moveTo>
                <a:cubicBezTo>
                  <a:pt x="4793" y="19742"/>
                  <a:pt x="4769" y="19792"/>
                  <a:pt x="4769" y="19855"/>
                </a:cubicBezTo>
                <a:cubicBezTo>
                  <a:pt x="4769" y="19917"/>
                  <a:pt x="4793" y="19968"/>
                  <a:pt x="4823" y="19968"/>
                </a:cubicBezTo>
                <a:cubicBezTo>
                  <a:pt x="4853" y="19968"/>
                  <a:pt x="4877" y="19917"/>
                  <a:pt x="4877" y="19855"/>
                </a:cubicBezTo>
                <a:cubicBezTo>
                  <a:pt x="4877" y="19792"/>
                  <a:pt x="4853" y="19742"/>
                  <a:pt x="4823" y="19742"/>
                </a:cubicBezTo>
                <a:close/>
                <a:moveTo>
                  <a:pt x="4355" y="18990"/>
                </a:moveTo>
                <a:cubicBezTo>
                  <a:pt x="4385" y="18990"/>
                  <a:pt x="4409" y="18939"/>
                  <a:pt x="4409" y="18877"/>
                </a:cubicBezTo>
                <a:cubicBezTo>
                  <a:pt x="4409" y="18814"/>
                  <a:pt x="4385" y="18764"/>
                  <a:pt x="4355" y="18764"/>
                </a:cubicBezTo>
                <a:cubicBezTo>
                  <a:pt x="4326" y="18764"/>
                  <a:pt x="4302" y="18814"/>
                  <a:pt x="4302" y="18877"/>
                </a:cubicBezTo>
                <a:cubicBezTo>
                  <a:pt x="4302" y="18939"/>
                  <a:pt x="4326" y="18990"/>
                  <a:pt x="4355" y="18990"/>
                </a:cubicBezTo>
                <a:close/>
                <a:moveTo>
                  <a:pt x="4678" y="19415"/>
                </a:moveTo>
                <a:cubicBezTo>
                  <a:pt x="4649" y="19415"/>
                  <a:pt x="4625" y="19465"/>
                  <a:pt x="4625" y="19528"/>
                </a:cubicBezTo>
                <a:cubicBezTo>
                  <a:pt x="4625" y="19590"/>
                  <a:pt x="4649" y="19641"/>
                  <a:pt x="4678" y="19641"/>
                </a:cubicBezTo>
                <a:cubicBezTo>
                  <a:pt x="4708" y="19641"/>
                  <a:pt x="4732" y="19590"/>
                  <a:pt x="4732" y="19528"/>
                </a:cubicBezTo>
                <a:cubicBezTo>
                  <a:pt x="4732" y="19465"/>
                  <a:pt x="4708" y="19415"/>
                  <a:pt x="4678" y="19415"/>
                </a:cubicBezTo>
                <a:close/>
                <a:moveTo>
                  <a:pt x="4823" y="19415"/>
                </a:moveTo>
                <a:cubicBezTo>
                  <a:pt x="4793" y="19415"/>
                  <a:pt x="4769" y="19465"/>
                  <a:pt x="4769" y="19528"/>
                </a:cubicBezTo>
                <a:cubicBezTo>
                  <a:pt x="4769" y="19590"/>
                  <a:pt x="4793" y="19641"/>
                  <a:pt x="4823" y="19641"/>
                </a:cubicBezTo>
                <a:cubicBezTo>
                  <a:pt x="4853" y="19641"/>
                  <a:pt x="4877" y="19590"/>
                  <a:pt x="4877" y="19528"/>
                </a:cubicBezTo>
                <a:cubicBezTo>
                  <a:pt x="4877" y="19465"/>
                  <a:pt x="4853" y="19415"/>
                  <a:pt x="4823" y="19415"/>
                </a:cubicBezTo>
                <a:close/>
                <a:moveTo>
                  <a:pt x="4357" y="19088"/>
                </a:moveTo>
                <a:cubicBezTo>
                  <a:pt x="4328" y="19088"/>
                  <a:pt x="4304" y="19139"/>
                  <a:pt x="4304" y="19201"/>
                </a:cubicBezTo>
                <a:cubicBezTo>
                  <a:pt x="4304" y="19263"/>
                  <a:pt x="4328" y="19314"/>
                  <a:pt x="4357" y="19314"/>
                </a:cubicBezTo>
                <a:cubicBezTo>
                  <a:pt x="4387" y="19314"/>
                  <a:pt x="4411" y="19263"/>
                  <a:pt x="4411" y="19201"/>
                </a:cubicBezTo>
                <a:cubicBezTo>
                  <a:pt x="4411" y="19139"/>
                  <a:pt x="4387" y="19088"/>
                  <a:pt x="4357" y="19088"/>
                </a:cubicBezTo>
                <a:close/>
                <a:moveTo>
                  <a:pt x="4663" y="20584"/>
                </a:moveTo>
                <a:cubicBezTo>
                  <a:pt x="4693" y="20584"/>
                  <a:pt x="4717" y="20533"/>
                  <a:pt x="4717" y="20471"/>
                </a:cubicBezTo>
                <a:cubicBezTo>
                  <a:pt x="4717" y="20408"/>
                  <a:pt x="4693" y="20358"/>
                  <a:pt x="4663" y="20358"/>
                </a:cubicBezTo>
                <a:cubicBezTo>
                  <a:pt x="4633" y="20358"/>
                  <a:pt x="4609" y="20408"/>
                  <a:pt x="4609" y="20471"/>
                </a:cubicBezTo>
                <a:cubicBezTo>
                  <a:pt x="4609" y="20533"/>
                  <a:pt x="4633" y="20584"/>
                  <a:pt x="4663" y="20584"/>
                </a:cubicBezTo>
                <a:close/>
                <a:moveTo>
                  <a:pt x="4510" y="20358"/>
                </a:moveTo>
                <a:cubicBezTo>
                  <a:pt x="4481" y="20358"/>
                  <a:pt x="4457" y="20408"/>
                  <a:pt x="4457" y="20471"/>
                </a:cubicBezTo>
                <a:cubicBezTo>
                  <a:pt x="4457" y="20533"/>
                  <a:pt x="4481" y="20584"/>
                  <a:pt x="4510" y="20584"/>
                </a:cubicBezTo>
                <a:cubicBezTo>
                  <a:pt x="4540" y="20584"/>
                  <a:pt x="4564" y="20533"/>
                  <a:pt x="4564" y="20471"/>
                </a:cubicBezTo>
                <a:cubicBezTo>
                  <a:pt x="4564" y="20408"/>
                  <a:pt x="4540" y="20358"/>
                  <a:pt x="4510" y="20358"/>
                </a:cubicBezTo>
                <a:close/>
                <a:moveTo>
                  <a:pt x="4668" y="20048"/>
                </a:moveTo>
                <a:cubicBezTo>
                  <a:pt x="4638" y="20048"/>
                  <a:pt x="4614" y="20099"/>
                  <a:pt x="4614" y="20161"/>
                </a:cubicBezTo>
                <a:cubicBezTo>
                  <a:pt x="4614" y="20224"/>
                  <a:pt x="4638" y="20274"/>
                  <a:pt x="4668" y="20274"/>
                </a:cubicBezTo>
                <a:cubicBezTo>
                  <a:pt x="4698" y="20274"/>
                  <a:pt x="4722" y="20224"/>
                  <a:pt x="4722" y="20161"/>
                </a:cubicBezTo>
                <a:cubicBezTo>
                  <a:pt x="4722" y="20099"/>
                  <a:pt x="4698" y="20048"/>
                  <a:pt x="4668" y="20048"/>
                </a:cubicBezTo>
                <a:close/>
                <a:moveTo>
                  <a:pt x="4668" y="19947"/>
                </a:moveTo>
                <a:cubicBezTo>
                  <a:pt x="4698" y="19947"/>
                  <a:pt x="4722" y="19897"/>
                  <a:pt x="4722" y="19834"/>
                </a:cubicBezTo>
                <a:cubicBezTo>
                  <a:pt x="4722" y="19772"/>
                  <a:pt x="4698" y="19721"/>
                  <a:pt x="4668" y="19721"/>
                </a:cubicBezTo>
                <a:cubicBezTo>
                  <a:pt x="4638" y="19721"/>
                  <a:pt x="4614" y="19772"/>
                  <a:pt x="4614" y="19834"/>
                </a:cubicBezTo>
                <a:cubicBezTo>
                  <a:pt x="4614" y="19897"/>
                  <a:pt x="4638" y="19947"/>
                  <a:pt x="4668" y="19947"/>
                </a:cubicBezTo>
                <a:close/>
                <a:moveTo>
                  <a:pt x="4510" y="20048"/>
                </a:moveTo>
                <a:cubicBezTo>
                  <a:pt x="4481" y="20048"/>
                  <a:pt x="4457" y="20099"/>
                  <a:pt x="4457" y="20161"/>
                </a:cubicBezTo>
                <a:cubicBezTo>
                  <a:pt x="4457" y="20224"/>
                  <a:pt x="4481" y="20274"/>
                  <a:pt x="4510" y="20274"/>
                </a:cubicBezTo>
                <a:cubicBezTo>
                  <a:pt x="4540" y="20274"/>
                  <a:pt x="4564" y="20224"/>
                  <a:pt x="4564" y="20161"/>
                </a:cubicBezTo>
                <a:cubicBezTo>
                  <a:pt x="4564" y="20099"/>
                  <a:pt x="4540" y="20048"/>
                  <a:pt x="4510" y="20048"/>
                </a:cubicBezTo>
                <a:close/>
                <a:moveTo>
                  <a:pt x="4510" y="19947"/>
                </a:moveTo>
                <a:cubicBezTo>
                  <a:pt x="4540" y="19947"/>
                  <a:pt x="4564" y="19897"/>
                  <a:pt x="4564" y="19834"/>
                </a:cubicBezTo>
                <a:cubicBezTo>
                  <a:pt x="4564" y="19772"/>
                  <a:pt x="4540" y="19721"/>
                  <a:pt x="4510" y="19721"/>
                </a:cubicBezTo>
                <a:cubicBezTo>
                  <a:pt x="4480" y="19721"/>
                  <a:pt x="4456" y="19772"/>
                  <a:pt x="4456" y="19834"/>
                </a:cubicBezTo>
                <a:cubicBezTo>
                  <a:pt x="4456" y="19897"/>
                  <a:pt x="4480" y="19947"/>
                  <a:pt x="4510" y="19947"/>
                </a:cubicBezTo>
                <a:close/>
                <a:moveTo>
                  <a:pt x="4510" y="19620"/>
                </a:moveTo>
                <a:cubicBezTo>
                  <a:pt x="4540" y="19620"/>
                  <a:pt x="4564" y="19570"/>
                  <a:pt x="4564" y="19507"/>
                </a:cubicBezTo>
                <a:cubicBezTo>
                  <a:pt x="4564" y="19445"/>
                  <a:pt x="4540" y="19394"/>
                  <a:pt x="4510" y="19394"/>
                </a:cubicBezTo>
                <a:cubicBezTo>
                  <a:pt x="4480" y="19394"/>
                  <a:pt x="4456" y="19445"/>
                  <a:pt x="4456" y="19507"/>
                </a:cubicBezTo>
                <a:cubicBezTo>
                  <a:pt x="4456" y="19570"/>
                  <a:pt x="4480" y="19620"/>
                  <a:pt x="4510" y="19620"/>
                </a:cubicBezTo>
                <a:close/>
                <a:moveTo>
                  <a:pt x="4510" y="19088"/>
                </a:moveTo>
                <a:cubicBezTo>
                  <a:pt x="4481" y="19088"/>
                  <a:pt x="4457" y="19139"/>
                  <a:pt x="4457" y="19201"/>
                </a:cubicBezTo>
                <a:cubicBezTo>
                  <a:pt x="4457" y="19263"/>
                  <a:pt x="4481" y="19314"/>
                  <a:pt x="4510" y="19314"/>
                </a:cubicBezTo>
                <a:cubicBezTo>
                  <a:pt x="4540" y="19314"/>
                  <a:pt x="4564" y="19263"/>
                  <a:pt x="4564" y="19201"/>
                </a:cubicBezTo>
                <a:cubicBezTo>
                  <a:pt x="4564" y="19139"/>
                  <a:pt x="4540" y="19088"/>
                  <a:pt x="4510" y="19088"/>
                </a:cubicBezTo>
                <a:close/>
                <a:moveTo>
                  <a:pt x="4663" y="19004"/>
                </a:moveTo>
                <a:cubicBezTo>
                  <a:pt x="4693" y="19004"/>
                  <a:pt x="4717" y="18954"/>
                  <a:pt x="4717" y="18891"/>
                </a:cubicBezTo>
                <a:cubicBezTo>
                  <a:pt x="4717" y="18829"/>
                  <a:pt x="4693" y="18778"/>
                  <a:pt x="4663" y="18778"/>
                </a:cubicBezTo>
                <a:cubicBezTo>
                  <a:pt x="4633" y="18778"/>
                  <a:pt x="4609" y="18829"/>
                  <a:pt x="4609" y="18891"/>
                </a:cubicBezTo>
                <a:cubicBezTo>
                  <a:pt x="4609" y="18954"/>
                  <a:pt x="4633" y="19004"/>
                  <a:pt x="4663" y="19004"/>
                </a:cubicBezTo>
                <a:close/>
                <a:moveTo>
                  <a:pt x="4510" y="18778"/>
                </a:moveTo>
                <a:cubicBezTo>
                  <a:pt x="4481" y="18778"/>
                  <a:pt x="4457" y="18829"/>
                  <a:pt x="4457" y="18891"/>
                </a:cubicBezTo>
                <a:cubicBezTo>
                  <a:pt x="4457" y="18954"/>
                  <a:pt x="4481" y="19004"/>
                  <a:pt x="4510" y="19004"/>
                </a:cubicBezTo>
                <a:cubicBezTo>
                  <a:pt x="4540" y="19004"/>
                  <a:pt x="4564" y="18954"/>
                  <a:pt x="4564" y="18891"/>
                </a:cubicBezTo>
                <a:cubicBezTo>
                  <a:pt x="4564" y="18829"/>
                  <a:pt x="4540" y="18778"/>
                  <a:pt x="4510" y="18778"/>
                </a:cubicBezTo>
                <a:close/>
                <a:moveTo>
                  <a:pt x="4668" y="19088"/>
                </a:moveTo>
                <a:cubicBezTo>
                  <a:pt x="4638" y="19088"/>
                  <a:pt x="4614" y="19139"/>
                  <a:pt x="4614" y="19201"/>
                </a:cubicBezTo>
                <a:cubicBezTo>
                  <a:pt x="4614" y="19263"/>
                  <a:pt x="4638" y="19314"/>
                  <a:pt x="4668" y="19314"/>
                </a:cubicBezTo>
                <a:cubicBezTo>
                  <a:pt x="4698" y="19314"/>
                  <a:pt x="4722" y="19263"/>
                  <a:pt x="4722" y="19201"/>
                </a:cubicBezTo>
                <a:cubicBezTo>
                  <a:pt x="4722" y="19139"/>
                  <a:pt x="4698" y="19088"/>
                  <a:pt x="4668" y="19088"/>
                </a:cubicBezTo>
                <a:close/>
                <a:moveTo>
                  <a:pt x="4823" y="19088"/>
                </a:moveTo>
                <a:cubicBezTo>
                  <a:pt x="4793" y="19088"/>
                  <a:pt x="4769" y="19139"/>
                  <a:pt x="4769" y="19201"/>
                </a:cubicBezTo>
                <a:cubicBezTo>
                  <a:pt x="4769" y="19263"/>
                  <a:pt x="4793" y="19314"/>
                  <a:pt x="4823" y="19314"/>
                </a:cubicBezTo>
                <a:cubicBezTo>
                  <a:pt x="4853" y="19314"/>
                  <a:pt x="4877" y="19263"/>
                  <a:pt x="4877" y="19201"/>
                </a:cubicBezTo>
                <a:cubicBezTo>
                  <a:pt x="4877" y="19139"/>
                  <a:pt x="4853" y="19088"/>
                  <a:pt x="4823" y="19088"/>
                </a:cubicBezTo>
                <a:close/>
                <a:moveTo>
                  <a:pt x="5130" y="18778"/>
                </a:moveTo>
                <a:cubicBezTo>
                  <a:pt x="5100" y="18778"/>
                  <a:pt x="5076" y="18829"/>
                  <a:pt x="5076" y="18891"/>
                </a:cubicBezTo>
                <a:cubicBezTo>
                  <a:pt x="5076" y="18954"/>
                  <a:pt x="5100" y="19004"/>
                  <a:pt x="5130" y="19004"/>
                </a:cubicBezTo>
                <a:cubicBezTo>
                  <a:pt x="5159" y="19004"/>
                  <a:pt x="5183" y="18954"/>
                  <a:pt x="5183" y="18891"/>
                </a:cubicBezTo>
                <a:cubicBezTo>
                  <a:pt x="5183" y="18829"/>
                  <a:pt x="5159" y="18778"/>
                  <a:pt x="5130" y="18778"/>
                </a:cubicBezTo>
                <a:close/>
                <a:moveTo>
                  <a:pt x="4664" y="18678"/>
                </a:moveTo>
                <a:cubicBezTo>
                  <a:pt x="4694" y="18678"/>
                  <a:pt x="4718" y="18627"/>
                  <a:pt x="4718" y="18564"/>
                </a:cubicBezTo>
                <a:cubicBezTo>
                  <a:pt x="4718" y="18502"/>
                  <a:pt x="4694" y="18451"/>
                  <a:pt x="4664" y="18451"/>
                </a:cubicBezTo>
                <a:cubicBezTo>
                  <a:pt x="4634" y="18451"/>
                  <a:pt x="4610" y="18502"/>
                  <a:pt x="4610" y="18564"/>
                </a:cubicBezTo>
                <a:cubicBezTo>
                  <a:pt x="4610" y="18627"/>
                  <a:pt x="4634" y="18678"/>
                  <a:pt x="4664" y="18678"/>
                </a:cubicBezTo>
                <a:close/>
                <a:moveTo>
                  <a:pt x="4510" y="18451"/>
                </a:moveTo>
                <a:cubicBezTo>
                  <a:pt x="4480" y="18451"/>
                  <a:pt x="4456" y="18502"/>
                  <a:pt x="4456" y="18564"/>
                </a:cubicBezTo>
                <a:cubicBezTo>
                  <a:pt x="4456" y="18627"/>
                  <a:pt x="4480" y="18678"/>
                  <a:pt x="4510" y="18678"/>
                </a:cubicBezTo>
                <a:cubicBezTo>
                  <a:pt x="4540" y="18678"/>
                  <a:pt x="4564" y="18627"/>
                  <a:pt x="4564" y="18564"/>
                </a:cubicBezTo>
                <a:cubicBezTo>
                  <a:pt x="4564" y="18502"/>
                  <a:pt x="4540" y="18451"/>
                  <a:pt x="4510" y="18451"/>
                </a:cubicBezTo>
                <a:close/>
                <a:moveTo>
                  <a:pt x="4357" y="18451"/>
                </a:moveTo>
                <a:cubicBezTo>
                  <a:pt x="4328" y="18451"/>
                  <a:pt x="4304" y="18502"/>
                  <a:pt x="4304" y="18564"/>
                </a:cubicBezTo>
                <a:cubicBezTo>
                  <a:pt x="4304" y="18627"/>
                  <a:pt x="4328" y="18678"/>
                  <a:pt x="4357" y="18678"/>
                </a:cubicBezTo>
                <a:cubicBezTo>
                  <a:pt x="4387" y="18678"/>
                  <a:pt x="4411" y="18627"/>
                  <a:pt x="4411" y="18564"/>
                </a:cubicBezTo>
                <a:cubicBezTo>
                  <a:pt x="4411" y="18502"/>
                  <a:pt x="4387" y="18451"/>
                  <a:pt x="4357" y="18451"/>
                </a:cubicBezTo>
                <a:close/>
                <a:moveTo>
                  <a:pt x="4610" y="18237"/>
                </a:moveTo>
                <a:cubicBezTo>
                  <a:pt x="4610" y="18300"/>
                  <a:pt x="4634" y="18351"/>
                  <a:pt x="4664" y="18351"/>
                </a:cubicBezTo>
                <a:cubicBezTo>
                  <a:pt x="4694" y="18351"/>
                  <a:pt x="4718" y="18300"/>
                  <a:pt x="4718" y="18237"/>
                </a:cubicBezTo>
                <a:cubicBezTo>
                  <a:pt x="4718" y="18175"/>
                  <a:pt x="4694" y="18124"/>
                  <a:pt x="4664" y="18124"/>
                </a:cubicBezTo>
                <a:cubicBezTo>
                  <a:pt x="4634" y="18124"/>
                  <a:pt x="4610" y="18175"/>
                  <a:pt x="4610" y="18237"/>
                </a:cubicBezTo>
                <a:close/>
                <a:moveTo>
                  <a:pt x="4510" y="18124"/>
                </a:moveTo>
                <a:cubicBezTo>
                  <a:pt x="4480" y="18124"/>
                  <a:pt x="4456" y="18175"/>
                  <a:pt x="4456" y="18237"/>
                </a:cubicBezTo>
                <a:cubicBezTo>
                  <a:pt x="4456" y="18300"/>
                  <a:pt x="4480" y="18351"/>
                  <a:pt x="4510" y="18351"/>
                </a:cubicBezTo>
                <a:cubicBezTo>
                  <a:pt x="4540" y="18351"/>
                  <a:pt x="4564" y="18300"/>
                  <a:pt x="4564" y="18237"/>
                </a:cubicBezTo>
                <a:cubicBezTo>
                  <a:pt x="4564" y="18175"/>
                  <a:pt x="4540" y="18124"/>
                  <a:pt x="4510" y="18124"/>
                </a:cubicBezTo>
                <a:close/>
                <a:moveTo>
                  <a:pt x="4357" y="18124"/>
                </a:moveTo>
                <a:cubicBezTo>
                  <a:pt x="4328" y="18124"/>
                  <a:pt x="4304" y="18175"/>
                  <a:pt x="4304" y="18237"/>
                </a:cubicBezTo>
                <a:cubicBezTo>
                  <a:pt x="4304" y="18300"/>
                  <a:pt x="4328" y="18351"/>
                  <a:pt x="4357" y="18351"/>
                </a:cubicBezTo>
                <a:cubicBezTo>
                  <a:pt x="4387" y="18351"/>
                  <a:pt x="4411" y="18300"/>
                  <a:pt x="4411" y="18237"/>
                </a:cubicBezTo>
                <a:cubicBezTo>
                  <a:pt x="4411" y="18175"/>
                  <a:pt x="4387" y="18124"/>
                  <a:pt x="4357" y="18124"/>
                </a:cubicBezTo>
                <a:close/>
                <a:moveTo>
                  <a:pt x="4664" y="17797"/>
                </a:moveTo>
                <a:cubicBezTo>
                  <a:pt x="4634" y="17797"/>
                  <a:pt x="4610" y="17848"/>
                  <a:pt x="4610" y="17911"/>
                </a:cubicBezTo>
                <a:cubicBezTo>
                  <a:pt x="4610" y="17973"/>
                  <a:pt x="4634" y="18024"/>
                  <a:pt x="4664" y="18024"/>
                </a:cubicBezTo>
                <a:cubicBezTo>
                  <a:pt x="4694" y="18024"/>
                  <a:pt x="4718" y="17973"/>
                  <a:pt x="4718" y="17911"/>
                </a:cubicBezTo>
                <a:cubicBezTo>
                  <a:pt x="4718" y="17848"/>
                  <a:pt x="4694" y="17797"/>
                  <a:pt x="4664" y="17797"/>
                </a:cubicBezTo>
                <a:close/>
                <a:moveTo>
                  <a:pt x="4510" y="18024"/>
                </a:moveTo>
                <a:cubicBezTo>
                  <a:pt x="4540" y="18024"/>
                  <a:pt x="4564" y="17973"/>
                  <a:pt x="4564" y="17911"/>
                </a:cubicBezTo>
                <a:cubicBezTo>
                  <a:pt x="4564" y="17848"/>
                  <a:pt x="4540" y="17797"/>
                  <a:pt x="4510" y="17797"/>
                </a:cubicBezTo>
                <a:cubicBezTo>
                  <a:pt x="4480" y="17797"/>
                  <a:pt x="4456" y="17848"/>
                  <a:pt x="4456" y="17911"/>
                </a:cubicBezTo>
                <a:cubicBezTo>
                  <a:pt x="4456" y="17973"/>
                  <a:pt x="4480" y="18024"/>
                  <a:pt x="4510" y="18024"/>
                </a:cubicBezTo>
                <a:close/>
                <a:moveTo>
                  <a:pt x="4357" y="18024"/>
                </a:moveTo>
                <a:cubicBezTo>
                  <a:pt x="4387" y="18024"/>
                  <a:pt x="4411" y="17973"/>
                  <a:pt x="4411" y="17911"/>
                </a:cubicBezTo>
                <a:cubicBezTo>
                  <a:pt x="4411" y="17848"/>
                  <a:pt x="4387" y="17797"/>
                  <a:pt x="4357" y="17797"/>
                </a:cubicBezTo>
                <a:cubicBezTo>
                  <a:pt x="4328" y="17797"/>
                  <a:pt x="4304" y="17848"/>
                  <a:pt x="4304" y="17911"/>
                </a:cubicBezTo>
                <a:cubicBezTo>
                  <a:pt x="4304" y="17973"/>
                  <a:pt x="4328" y="18024"/>
                  <a:pt x="4357" y="18024"/>
                </a:cubicBezTo>
                <a:close/>
                <a:moveTo>
                  <a:pt x="5130" y="18451"/>
                </a:moveTo>
                <a:cubicBezTo>
                  <a:pt x="5100" y="18451"/>
                  <a:pt x="5076" y="18502"/>
                  <a:pt x="5076" y="18564"/>
                </a:cubicBezTo>
                <a:cubicBezTo>
                  <a:pt x="5076" y="18627"/>
                  <a:pt x="5100" y="18678"/>
                  <a:pt x="5130" y="18678"/>
                </a:cubicBezTo>
                <a:cubicBezTo>
                  <a:pt x="5159" y="18678"/>
                  <a:pt x="5183" y="18627"/>
                  <a:pt x="5183" y="18564"/>
                </a:cubicBezTo>
                <a:cubicBezTo>
                  <a:pt x="5183" y="18502"/>
                  <a:pt x="5159" y="18451"/>
                  <a:pt x="5130" y="18451"/>
                </a:cubicBezTo>
                <a:close/>
                <a:moveTo>
                  <a:pt x="4976" y="18778"/>
                </a:moveTo>
                <a:cubicBezTo>
                  <a:pt x="4946" y="18778"/>
                  <a:pt x="4922" y="18829"/>
                  <a:pt x="4922" y="18891"/>
                </a:cubicBezTo>
                <a:cubicBezTo>
                  <a:pt x="4922" y="18954"/>
                  <a:pt x="4946" y="19004"/>
                  <a:pt x="4976" y="19004"/>
                </a:cubicBezTo>
                <a:cubicBezTo>
                  <a:pt x="5005" y="19004"/>
                  <a:pt x="5029" y="18954"/>
                  <a:pt x="5029" y="18891"/>
                </a:cubicBezTo>
                <a:cubicBezTo>
                  <a:pt x="5029" y="18829"/>
                  <a:pt x="5005" y="18778"/>
                  <a:pt x="4976" y="18778"/>
                </a:cubicBezTo>
                <a:close/>
                <a:moveTo>
                  <a:pt x="4976" y="18451"/>
                </a:moveTo>
                <a:cubicBezTo>
                  <a:pt x="4946" y="18451"/>
                  <a:pt x="4922" y="18502"/>
                  <a:pt x="4922" y="18564"/>
                </a:cubicBezTo>
                <a:cubicBezTo>
                  <a:pt x="4922" y="18627"/>
                  <a:pt x="4946" y="18678"/>
                  <a:pt x="4976" y="18678"/>
                </a:cubicBezTo>
                <a:cubicBezTo>
                  <a:pt x="5005" y="18678"/>
                  <a:pt x="5029" y="18627"/>
                  <a:pt x="5029" y="18564"/>
                </a:cubicBezTo>
                <a:cubicBezTo>
                  <a:pt x="5029" y="18502"/>
                  <a:pt x="5005" y="18451"/>
                  <a:pt x="4976" y="18451"/>
                </a:cubicBezTo>
                <a:close/>
                <a:moveTo>
                  <a:pt x="4823" y="18778"/>
                </a:moveTo>
                <a:cubicBezTo>
                  <a:pt x="4793" y="18778"/>
                  <a:pt x="4769" y="18829"/>
                  <a:pt x="4769" y="18891"/>
                </a:cubicBezTo>
                <a:cubicBezTo>
                  <a:pt x="4769" y="18954"/>
                  <a:pt x="4793" y="19004"/>
                  <a:pt x="4823" y="19004"/>
                </a:cubicBezTo>
                <a:cubicBezTo>
                  <a:pt x="4853" y="19004"/>
                  <a:pt x="4877" y="18954"/>
                  <a:pt x="4877" y="18891"/>
                </a:cubicBezTo>
                <a:cubicBezTo>
                  <a:pt x="4877" y="18829"/>
                  <a:pt x="4853" y="18778"/>
                  <a:pt x="4823" y="18778"/>
                </a:cubicBezTo>
                <a:close/>
                <a:moveTo>
                  <a:pt x="4823" y="18451"/>
                </a:moveTo>
                <a:cubicBezTo>
                  <a:pt x="4793" y="18451"/>
                  <a:pt x="4769" y="18502"/>
                  <a:pt x="4769" y="18564"/>
                </a:cubicBezTo>
                <a:cubicBezTo>
                  <a:pt x="4769" y="18627"/>
                  <a:pt x="4793" y="18678"/>
                  <a:pt x="4823" y="18678"/>
                </a:cubicBezTo>
                <a:cubicBezTo>
                  <a:pt x="4853" y="18678"/>
                  <a:pt x="4877" y="18627"/>
                  <a:pt x="4877" y="18564"/>
                </a:cubicBezTo>
                <a:cubicBezTo>
                  <a:pt x="4877" y="18502"/>
                  <a:pt x="4853" y="18451"/>
                  <a:pt x="4823" y="18451"/>
                </a:cubicBezTo>
                <a:close/>
                <a:moveTo>
                  <a:pt x="5130" y="18124"/>
                </a:moveTo>
                <a:cubicBezTo>
                  <a:pt x="5100" y="18124"/>
                  <a:pt x="5076" y="18175"/>
                  <a:pt x="5076" y="18237"/>
                </a:cubicBezTo>
                <a:cubicBezTo>
                  <a:pt x="5076" y="18300"/>
                  <a:pt x="5100" y="18351"/>
                  <a:pt x="5130" y="18351"/>
                </a:cubicBezTo>
                <a:cubicBezTo>
                  <a:pt x="5159" y="18351"/>
                  <a:pt x="5183" y="18300"/>
                  <a:pt x="5183" y="18237"/>
                </a:cubicBezTo>
                <a:cubicBezTo>
                  <a:pt x="5183" y="18175"/>
                  <a:pt x="5159" y="18124"/>
                  <a:pt x="5130" y="18124"/>
                </a:cubicBezTo>
                <a:close/>
                <a:moveTo>
                  <a:pt x="4976" y="18124"/>
                </a:moveTo>
                <a:cubicBezTo>
                  <a:pt x="4946" y="18124"/>
                  <a:pt x="4922" y="18175"/>
                  <a:pt x="4922" y="18237"/>
                </a:cubicBezTo>
                <a:cubicBezTo>
                  <a:pt x="4922" y="18300"/>
                  <a:pt x="4946" y="18351"/>
                  <a:pt x="4976" y="18351"/>
                </a:cubicBezTo>
                <a:cubicBezTo>
                  <a:pt x="5005" y="18351"/>
                  <a:pt x="5029" y="18300"/>
                  <a:pt x="5029" y="18237"/>
                </a:cubicBezTo>
                <a:cubicBezTo>
                  <a:pt x="5029" y="18175"/>
                  <a:pt x="5005" y="18124"/>
                  <a:pt x="4976" y="18124"/>
                </a:cubicBezTo>
                <a:close/>
                <a:moveTo>
                  <a:pt x="4823" y="18124"/>
                </a:moveTo>
                <a:cubicBezTo>
                  <a:pt x="4793" y="18124"/>
                  <a:pt x="4769" y="18175"/>
                  <a:pt x="4769" y="18237"/>
                </a:cubicBezTo>
                <a:cubicBezTo>
                  <a:pt x="4769" y="18300"/>
                  <a:pt x="4793" y="18351"/>
                  <a:pt x="4823" y="18351"/>
                </a:cubicBezTo>
                <a:cubicBezTo>
                  <a:pt x="4853" y="18351"/>
                  <a:pt x="4877" y="18300"/>
                  <a:pt x="4877" y="18237"/>
                </a:cubicBezTo>
                <a:cubicBezTo>
                  <a:pt x="4877" y="18175"/>
                  <a:pt x="4853" y="18124"/>
                  <a:pt x="4823" y="18124"/>
                </a:cubicBezTo>
                <a:close/>
                <a:moveTo>
                  <a:pt x="5434" y="21047"/>
                </a:moveTo>
                <a:cubicBezTo>
                  <a:pt x="5404" y="21047"/>
                  <a:pt x="5380" y="21098"/>
                  <a:pt x="5380" y="21160"/>
                </a:cubicBezTo>
                <a:cubicBezTo>
                  <a:pt x="5380" y="21222"/>
                  <a:pt x="5404" y="21273"/>
                  <a:pt x="5434" y="21273"/>
                </a:cubicBezTo>
                <a:cubicBezTo>
                  <a:pt x="5463" y="21273"/>
                  <a:pt x="5488" y="21222"/>
                  <a:pt x="5488" y="21160"/>
                </a:cubicBezTo>
                <a:cubicBezTo>
                  <a:pt x="5488" y="21098"/>
                  <a:pt x="5463" y="21047"/>
                  <a:pt x="5434" y="21047"/>
                </a:cubicBezTo>
                <a:close/>
                <a:moveTo>
                  <a:pt x="4981" y="19088"/>
                </a:moveTo>
                <a:cubicBezTo>
                  <a:pt x="4951" y="19088"/>
                  <a:pt x="4927" y="19139"/>
                  <a:pt x="4927" y="19201"/>
                </a:cubicBezTo>
                <a:cubicBezTo>
                  <a:pt x="4927" y="19263"/>
                  <a:pt x="4951" y="19314"/>
                  <a:pt x="4981" y="19314"/>
                </a:cubicBezTo>
                <a:cubicBezTo>
                  <a:pt x="5010" y="19314"/>
                  <a:pt x="5035" y="19263"/>
                  <a:pt x="5035" y="19201"/>
                </a:cubicBezTo>
                <a:cubicBezTo>
                  <a:pt x="5035" y="19139"/>
                  <a:pt x="5010" y="19088"/>
                  <a:pt x="4981" y="19088"/>
                </a:cubicBezTo>
                <a:close/>
                <a:moveTo>
                  <a:pt x="5281" y="18778"/>
                </a:moveTo>
                <a:cubicBezTo>
                  <a:pt x="5251" y="18778"/>
                  <a:pt x="5227" y="18829"/>
                  <a:pt x="5227" y="18891"/>
                </a:cubicBezTo>
                <a:cubicBezTo>
                  <a:pt x="5227" y="18954"/>
                  <a:pt x="5251" y="19004"/>
                  <a:pt x="5281" y="19004"/>
                </a:cubicBezTo>
                <a:cubicBezTo>
                  <a:pt x="5311" y="19004"/>
                  <a:pt x="5335" y="18954"/>
                  <a:pt x="5335" y="18891"/>
                </a:cubicBezTo>
                <a:cubicBezTo>
                  <a:pt x="5335" y="18829"/>
                  <a:pt x="5311" y="18778"/>
                  <a:pt x="5281" y="18778"/>
                </a:cubicBezTo>
                <a:close/>
                <a:moveTo>
                  <a:pt x="5281" y="18451"/>
                </a:moveTo>
                <a:cubicBezTo>
                  <a:pt x="5251" y="18451"/>
                  <a:pt x="5227" y="18502"/>
                  <a:pt x="5227" y="18564"/>
                </a:cubicBezTo>
                <a:cubicBezTo>
                  <a:pt x="5227" y="18627"/>
                  <a:pt x="5251" y="18678"/>
                  <a:pt x="5281" y="18678"/>
                </a:cubicBezTo>
                <a:cubicBezTo>
                  <a:pt x="5311" y="18678"/>
                  <a:pt x="5335" y="18627"/>
                  <a:pt x="5335" y="18564"/>
                </a:cubicBezTo>
                <a:cubicBezTo>
                  <a:pt x="5335" y="18502"/>
                  <a:pt x="5311" y="18451"/>
                  <a:pt x="5281" y="18451"/>
                </a:cubicBezTo>
                <a:close/>
                <a:moveTo>
                  <a:pt x="5130" y="18024"/>
                </a:moveTo>
                <a:cubicBezTo>
                  <a:pt x="5159" y="18024"/>
                  <a:pt x="5183" y="17973"/>
                  <a:pt x="5183" y="17911"/>
                </a:cubicBezTo>
                <a:cubicBezTo>
                  <a:pt x="5183" y="17848"/>
                  <a:pt x="5159" y="17797"/>
                  <a:pt x="5130" y="17797"/>
                </a:cubicBezTo>
                <a:cubicBezTo>
                  <a:pt x="5100" y="17797"/>
                  <a:pt x="5076" y="17848"/>
                  <a:pt x="5076" y="17911"/>
                </a:cubicBezTo>
                <a:cubicBezTo>
                  <a:pt x="5076" y="17973"/>
                  <a:pt x="5100" y="18024"/>
                  <a:pt x="5130" y="18024"/>
                </a:cubicBezTo>
                <a:close/>
                <a:moveTo>
                  <a:pt x="4976" y="18024"/>
                </a:moveTo>
                <a:cubicBezTo>
                  <a:pt x="5005" y="18024"/>
                  <a:pt x="5029" y="17973"/>
                  <a:pt x="5029" y="17911"/>
                </a:cubicBezTo>
                <a:cubicBezTo>
                  <a:pt x="5029" y="17848"/>
                  <a:pt x="5005" y="17797"/>
                  <a:pt x="4976" y="17797"/>
                </a:cubicBezTo>
                <a:cubicBezTo>
                  <a:pt x="4946" y="17797"/>
                  <a:pt x="4922" y="17848"/>
                  <a:pt x="4922" y="17911"/>
                </a:cubicBezTo>
                <a:cubicBezTo>
                  <a:pt x="4922" y="17973"/>
                  <a:pt x="4946" y="18024"/>
                  <a:pt x="4976" y="18024"/>
                </a:cubicBezTo>
                <a:close/>
                <a:moveTo>
                  <a:pt x="4823" y="18024"/>
                </a:moveTo>
                <a:cubicBezTo>
                  <a:pt x="4853" y="18024"/>
                  <a:pt x="4877" y="17973"/>
                  <a:pt x="4877" y="17911"/>
                </a:cubicBezTo>
                <a:cubicBezTo>
                  <a:pt x="4877" y="17848"/>
                  <a:pt x="4853" y="17797"/>
                  <a:pt x="4823" y="17797"/>
                </a:cubicBezTo>
                <a:cubicBezTo>
                  <a:pt x="4793" y="17797"/>
                  <a:pt x="4769" y="17848"/>
                  <a:pt x="4769" y="17911"/>
                </a:cubicBezTo>
                <a:cubicBezTo>
                  <a:pt x="4769" y="17973"/>
                  <a:pt x="4793" y="18024"/>
                  <a:pt x="4823" y="18024"/>
                </a:cubicBezTo>
                <a:close/>
                <a:moveTo>
                  <a:pt x="5588" y="17797"/>
                </a:moveTo>
                <a:cubicBezTo>
                  <a:pt x="5558" y="17797"/>
                  <a:pt x="5534" y="17848"/>
                  <a:pt x="5534" y="17911"/>
                </a:cubicBezTo>
                <a:cubicBezTo>
                  <a:pt x="5534" y="17973"/>
                  <a:pt x="5558" y="18024"/>
                  <a:pt x="5588" y="18024"/>
                </a:cubicBezTo>
                <a:cubicBezTo>
                  <a:pt x="5617" y="18024"/>
                  <a:pt x="5642" y="17973"/>
                  <a:pt x="5642" y="17911"/>
                </a:cubicBezTo>
                <a:cubicBezTo>
                  <a:pt x="5642" y="17848"/>
                  <a:pt x="5617" y="17797"/>
                  <a:pt x="5588" y="17797"/>
                </a:cubicBezTo>
                <a:close/>
                <a:moveTo>
                  <a:pt x="5434" y="18124"/>
                </a:moveTo>
                <a:cubicBezTo>
                  <a:pt x="5404" y="18124"/>
                  <a:pt x="5380" y="18175"/>
                  <a:pt x="5380" y="18237"/>
                </a:cubicBezTo>
                <a:cubicBezTo>
                  <a:pt x="5380" y="18300"/>
                  <a:pt x="5404" y="18351"/>
                  <a:pt x="5434" y="18351"/>
                </a:cubicBezTo>
                <a:cubicBezTo>
                  <a:pt x="5463" y="18351"/>
                  <a:pt x="5488" y="18300"/>
                  <a:pt x="5488" y="18237"/>
                </a:cubicBezTo>
                <a:cubicBezTo>
                  <a:pt x="5488" y="18175"/>
                  <a:pt x="5463" y="18124"/>
                  <a:pt x="5434" y="18124"/>
                </a:cubicBezTo>
                <a:close/>
                <a:moveTo>
                  <a:pt x="5434" y="17797"/>
                </a:moveTo>
                <a:cubicBezTo>
                  <a:pt x="5404" y="17797"/>
                  <a:pt x="5380" y="17848"/>
                  <a:pt x="5380" y="17911"/>
                </a:cubicBezTo>
                <a:cubicBezTo>
                  <a:pt x="5380" y="17973"/>
                  <a:pt x="5404" y="18024"/>
                  <a:pt x="5434" y="18024"/>
                </a:cubicBezTo>
                <a:cubicBezTo>
                  <a:pt x="5463" y="18024"/>
                  <a:pt x="5488" y="17973"/>
                  <a:pt x="5488" y="17911"/>
                </a:cubicBezTo>
                <a:cubicBezTo>
                  <a:pt x="5488" y="17848"/>
                  <a:pt x="5463" y="17797"/>
                  <a:pt x="5434" y="17797"/>
                </a:cubicBezTo>
                <a:close/>
                <a:moveTo>
                  <a:pt x="5281" y="18124"/>
                </a:moveTo>
                <a:cubicBezTo>
                  <a:pt x="5251" y="18124"/>
                  <a:pt x="5227" y="18175"/>
                  <a:pt x="5227" y="18237"/>
                </a:cubicBezTo>
                <a:cubicBezTo>
                  <a:pt x="5227" y="18300"/>
                  <a:pt x="5251" y="18351"/>
                  <a:pt x="5281" y="18351"/>
                </a:cubicBezTo>
                <a:cubicBezTo>
                  <a:pt x="5311" y="18351"/>
                  <a:pt x="5335" y="18300"/>
                  <a:pt x="5335" y="18237"/>
                </a:cubicBezTo>
                <a:cubicBezTo>
                  <a:pt x="5335" y="18175"/>
                  <a:pt x="5311" y="18124"/>
                  <a:pt x="5281" y="18124"/>
                </a:cubicBezTo>
                <a:close/>
                <a:moveTo>
                  <a:pt x="5281" y="17797"/>
                </a:moveTo>
                <a:cubicBezTo>
                  <a:pt x="5251" y="17797"/>
                  <a:pt x="5227" y="17848"/>
                  <a:pt x="5227" y="17911"/>
                </a:cubicBezTo>
                <a:cubicBezTo>
                  <a:pt x="5227" y="17973"/>
                  <a:pt x="5251" y="18024"/>
                  <a:pt x="5281" y="18024"/>
                </a:cubicBezTo>
                <a:cubicBezTo>
                  <a:pt x="5311" y="18024"/>
                  <a:pt x="5335" y="17973"/>
                  <a:pt x="5335" y="17911"/>
                </a:cubicBezTo>
                <a:cubicBezTo>
                  <a:pt x="5335" y="17848"/>
                  <a:pt x="5311" y="17797"/>
                  <a:pt x="5281" y="17797"/>
                </a:cubicBezTo>
                <a:close/>
                <a:moveTo>
                  <a:pt x="5285" y="11622"/>
                </a:moveTo>
                <a:cubicBezTo>
                  <a:pt x="5255" y="11622"/>
                  <a:pt x="5231" y="11672"/>
                  <a:pt x="5231" y="11735"/>
                </a:cubicBezTo>
                <a:cubicBezTo>
                  <a:pt x="5231" y="11797"/>
                  <a:pt x="5255" y="11848"/>
                  <a:pt x="5285" y="11848"/>
                </a:cubicBezTo>
                <a:cubicBezTo>
                  <a:pt x="5314" y="11848"/>
                  <a:pt x="5338" y="11797"/>
                  <a:pt x="5338" y="11735"/>
                </a:cubicBezTo>
                <a:cubicBezTo>
                  <a:pt x="5338" y="11672"/>
                  <a:pt x="5314" y="11622"/>
                  <a:pt x="5285" y="11622"/>
                </a:cubicBezTo>
                <a:close/>
                <a:moveTo>
                  <a:pt x="3292" y="11305"/>
                </a:moveTo>
                <a:cubicBezTo>
                  <a:pt x="3263" y="11305"/>
                  <a:pt x="3239" y="11355"/>
                  <a:pt x="3239" y="11418"/>
                </a:cubicBezTo>
                <a:cubicBezTo>
                  <a:pt x="3239" y="11480"/>
                  <a:pt x="3263" y="11531"/>
                  <a:pt x="3292" y="11531"/>
                </a:cubicBezTo>
                <a:cubicBezTo>
                  <a:pt x="3322" y="11531"/>
                  <a:pt x="3346" y="11480"/>
                  <a:pt x="3346" y="11418"/>
                </a:cubicBezTo>
                <a:cubicBezTo>
                  <a:pt x="3346" y="11355"/>
                  <a:pt x="3322" y="11305"/>
                  <a:pt x="3292" y="11305"/>
                </a:cubicBezTo>
                <a:close/>
                <a:moveTo>
                  <a:pt x="3452" y="11305"/>
                </a:moveTo>
                <a:cubicBezTo>
                  <a:pt x="3422" y="11305"/>
                  <a:pt x="3398" y="11355"/>
                  <a:pt x="3398" y="11418"/>
                </a:cubicBezTo>
                <a:cubicBezTo>
                  <a:pt x="3398" y="11480"/>
                  <a:pt x="3422" y="11531"/>
                  <a:pt x="3452" y="11531"/>
                </a:cubicBezTo>
                <a:cubicBezTo>
                  <a:pt x="3482" y="11531"/>
                  <a:pt x="3506" y="11480"/>
                  <a:pt x="3506" y="11418"/>
                </a:cubicBezTo>
                <a:cubicBezTo>
                  <a:pt x="3506" y="11355"/>
                  <a:pt x="3482" y="11305"/>
                  <a:pt x="3452" y="11305"/>
                </a:cubicBezTo>
                <a:close/>
                <a:moveTo>
                  <a:pt x="3591" y="11305"/>
                </a:moveTo>
                <a:cubicBezTo>
                  <a:pt x="3561" y="11305"/>
                  <a:pt x="3537" y="11355"/>
                  <a:pt x="3537" y="11418"/>
                </a:cubicBezTo>
                <a:cubicBezTo>
                  <a:pt x="3537" y="11480"/>
                  <a:pt x="3561" y="11531"/>
                  <a:pt x="3591" y="11531"/>
                </a:cubicBezTo>
                <a:cubicBezTo>
                  <a:pt x="3621" y="11531"/>
                  <a:pt x="3645" y="11480"/>
                  <a:pt x="3645" y="11418"/>
                </a:cubicBezTo>
                <a:cubicBezTo>
                  <a:pt x="3645" y="11355"/>
                  <a:pt x="3621" y="11305"/>
                  <a:pt x="3591" y="11305"/>
                </a:cubicBezTo>
                <a:close/>
                <a:moveTo>
                  <a:pt x="4051" y="10983"/>
                </a:moveTo>
                <a:cubicBezTo>
                  <a:pt x="4022" y="10983"/>
                  <a:pt x="3998" y="11034"/>
                  <a:pt x="3998" y="11096"/>
                </a:cubicBezTo>
                <a:cubicBezTo>
                  <a:pt x="3998" y="11159"/>
                  <a:pt x="4022" y="11209"/>
                  <a:pt x="4051" y="11209"/>
                </a:cubicBezTo>
                <a:cubicBezTo>
                  <a:pt x="4081" y="11209"/>
                  <a:pt x="4105" y="11159"/>
                  <a:pt x="4105" y="11096"/>
                </a:cubicBezTo>
                <a:cubicBezTo>
                  <a:pt x="4105" y="11034"/>
                  <a:pt x="4081" y="10983"/>
                  <a:pt x="4051" y="10983"/>
                </a:cubicBezTo>
                <a:close/>
                <a:moveTo>
                  <a:pt x="3897" y="10661"/>
                </a:moveTo>
                <a:cubicBezTo>
                  <a:pt x="3868" y="10661"/>
                  <a:pt x="3844" y="10712"/>
                  <a:pt x="3844" y="10774"/>
                </a:cubicBezTo>
                <a:cubicBezTo>
                  <a:pt x="3844" y="10837"/>
                  <a:pt x="3868" y="10888"/>
                  <a:pt x="3897" y="10888"/>
                </a:cubicBezTo>
                <a:cubicBezTo>
                  <a:pt x="3927" y="10888"/>
                  <a:pt x="3951" y="10837"/>
                  <a:pt x="3951" y="10774"/>
                </a:cubicBezTo>
                <a:cubicBezTo>
                  <a:pt x="3951" y="10712"/>
                  <a:pt x="3927" y="10661"/>
                  <a:pt x="3897" y="10661"/>
                </a:cubicBezTo>
                <a:close/>
                <a:moveTo>
                  <a:pt x="3897" y="10983"/>
                </a:moveTo>
                <a:cubicBezTo>
                  <a:pt x="3868" y="10983"/>
                  <a:pt x="3844" y="11034"/>
                  <a:pt x="3844" y="11096"/>
                </a:cubicBezTo>
                <a:cubicBezTo>
                  <a:pt x="3844" y="11159"/>
                  <a:pt x="3868" y="11209"/>
                  <a:pt x="3897" y="11209"/>
                </a:cubicBezTo>
                <a:cubicBezTo>
                  <a:pt x="3927" y="11209"/>
                  <a:pt x="3951" y="11159"/>
                  <a:pt x="3951" y="11096"/>
                </a:cubicBezTo>
                <a:cubicBezTo>
                  <a:pt x="3951" y="11034"/>
                  <a:pt x="3927" y="10983"/>
                  <a:pt x="3897" y="10983"/>
                </a:cubicBezTo>
                <a:close/>
                <a:moveTo>
                  <a:pt x="3745" y="10983"/>
                </a:moveTo>
                <a:cubicBezTo>
                  <a:pt x="3715" y="10983"/>
                  <a:pt x="3691" y="11034"/>
                  <a:pt x="3691" y="11096"/>
                </a:cubicBezTo>
                <a:cubicBezTo>
                  <a:pt x="3691" y="11159"/>
                  <a:pt x="3715" y="11209"/>
                  <a:pt x="3745" y="11209"/>
                </a:cubicBezTo>
                <a:cubicBezTo>
                  <a:pt x="3774" y="11209"/>
                  <a:pt x="3798" y="11159"/>
                  <a:pt x="3798" y="11096"/>
                </a:cubicBezTo>
                <a:cubicBezTo>
                  <a:pt x="3798" y="11034"/>
                  <a:pt x="3774" y="10983"/>
                  <a:pt x="3745" y="10983"/>
                </a:cubicBezTo>
                <a:close/>
                <a:moveTo>
                  <a:pt x="4655" y="11209"/>
                </a:moveTo>
                <a:cubicBezTo>
                  <a:pt x="4685" y="11209"/>
                  <a:pt x="4709" y="11159"/>
                  <a:pt x="4709" y="11096"/>
                </a:cubicBezTo>
                <a:cubicBezTo>
                  <a:pt x="4709" y="11034"/>
                  <a:pt x="4685" y="10983"/>
                  <a:pt x="4655" y="10983"/>
                </a:cubicBezTo>
                <a:cubicBezTo>
                  <a:pt x="4626" y="10983"/>
                  <a:pt x="4602" y="11034"/>
                  <a:pt x="4602" y="11096"/>
                </a:cubicBezTo>
                <a:cubicBezTo>
                  <a:pt x="4602" y="11159"/>
                  <a:pt x="4626" y="11209"/>
                  <a:pt x="4655" y="11209"/>
                </a:cubicBezTo>
                <a:close/>
                <a:moveTo>
                  <a:pt x="4516" y="10983"/>
                </a:moveTo>
                <a:cubicBezTo>
                  <a:pt x="4487" y="10983"/>
                  <a:pt x="4463" y="11034"/>
                  <a:pt x="4463" y="11096"/>
                </a:cubicBezTo>
                <a:cubicBezTo>
                  <a:pt x="4463" y="11159"/>
                  <a:pt x="4487" y="11209"/>
                  <a:pt x="4516" y="11209"/>
                </a:cubicBezTo>
                <a:cubicBezTo>
                  <a:pt x="4546" y="11209"/>
                  <a:pt x="4570" y="11159"/>
                  <a:pt x="4570" y="11096"/>
                </a:cubicBezTo>
                <a:cubicBezTo>
                  <a:pt x="4570" y="11034"/>
                  <a:pt x="4546" y="10983"/>
                  <a:pt x="4516" y="10983"/>
                </a:cubicBezTo>
                <a:close/>
                <a:moveTo>
                  <a:pt x="4362" y="10983"/>
                </a:moveTo>
                <a:cubicBezTo>
                  <a:pt x="4333" y="10983"/>
                  <a:pt x="4309" y="11034"/>
                  <a:pt x="4309" y="11096"/>
                </a:cubicBezTo>
                <a:cubicBezTo>
                  <a:pt x="4309" y="11159"/>
                  <a:pt x="4333" y="11209"/>
                  <a:pt x="4362" y="11209"/>
                </a:cubicBezTo>
                <a:cubicBezTo>
                  <a:pt x="4392" y="11209"/>
                  <a:pt x="4416" y="11159"/>
                  <a:pt x="4416" y="11096"/>
                </a:cubicBezTo>
                <a:cubicBezTo>
                  <a:pt x="4416" y="11034"/>
                  <a:pt x="4392" y="10983"/>
                  <a:pt x="4362" y="10983"/>
                </a:cubicBezTo>
                <a:close/>
                <a:moveTo>
                  <a:pt x="4210" y="10661"/>
                </a:moveTo>
                <a:cubicBezTo>
                  <a:pt x="4180" y="10661"/>
                  <a:pt x="4156" y="10712"/>
                  <a:pt x="4156" y="10774"/>
                </a:cubicBezTo>
                <a:cubicBezTo>
                  <a:pt x="4156" y="10837"/>
                  <a:pt x="4180" y="10888"/>
                  <a:pt x="4210" y="10888"/>
                </a:cubicBezTo>
                <a:cubicBezTo>
                  <a:pt x="4240" y="10888"/>
                  <a:pt x="4264" y="10837"/>
                  <a:pt x="4264" y="10774"/>
                </a:cubicBezTo>
                <a:cubicBezTo>
                  <a:pt x="4264" y="10712"/>
                  <a:pt x="4240" y="10661"/>
                  <a:pt x="4210" y="10661"/>
                </a:cubicBezTo>
                <a:close/>
                <a:moveTo>
                  <a:pt x="4210" y="10983"/>
                </a:moveTo>
                <a:cubicBezTo>
                  <a:pt x="4180" y="10983"/>
                  <a:pt x="4156" y="11034"/>
                  <a:pt x="4156" y="11096"/>
                </a:cubicBezTo>
                <a:cubicBezTo>
                  <a:pt x="4156" y="11159"/>
                  <a:pt x="4180" y="11209"/>
                  <a:pt x="4210" y="11209"/>
                </a:cubicBezTo>
                <a:cubicBezTo>
                  <a:pt x="4240" y="11209"/>
                  <a:pt x="4264" y="11159"/>
                  <a:pt x="4264" y="11096"/>
                </a:cubicBezTo>
                <a:cubicBezTo>
                  <a:pt x="4264" y="11034"/>
                  <a:pt x="4240" y="10983"/>
                  <a:pt x="4210" y="10983"/>
                </a:cubicBezTo>
                <a:close/>
                <a:moveTo>
                  <a:pt x="4051" y="11305"/>
                </a:moveTo>
                <a:cubicBezTo>
                  <a:pt x="4022" y="11305"/>
                  <a:pt x="3998" y="11355"/>
                  <a:pt x="3998" y="11418"/>
                </a:cubicBezTo>
                <a:cubicBezTo>
                  <a:pt x="3998" y="11480"/>
                  <a:pt x="4022" y="11531"/>
                  <a:pt x="4051" y="11531"/>
                </a:cubicBezTo>
                <a:cubicBezTo>
                  <a:pt x="4081" y="11531"/>
                  <a:pt x="4105" y="11480"/>
                  <a:pt x="4105" y="11418"/>
                </a:cubicBezTo>
                <a:cubicBezTo>
                  <a:pt x="4105" y="11355"/>
                  <a:pt x="4081" y="11305"/>
                  <a:pt x="4051" y="11305"/>
                </a:cubicBezTo>
                <a:close/>
                <a:moveTo>
                  <a:pt x="3897" y="11305"/>
                </a:moveTo>
                <a:cubicBezTo>
                  <a:pt x="3868" y="11305"/>
                  <a:pt x="3844" y="11355"/>
                  <a:pt x="3844" y="11418"/>
                </a:cubicBezTo>
                <a:cubicBezTo>
                  <a:pt x="3844" y="11480"/>
                  <a:pt x="3868" y="11531"/>
                  <a:pt x="3897" y="11531"/>
                </a:cubicBezTo>
                <a:cubicBezTo>
                  <a:pt x="3927" y="11531"/>
                  <a:pt x="3951" y="11480"/>
                  <a:pt x="3951" y="11418"/>
                </a:cubicBezTo>
                <a:cubicBezTo>
                  <a:pt x="3951" y="11355"/>
                  <a:pt x="3927" y="11305"/>
                  <a:pt x="3897" y="11305"/>
                </a:cubicBezTo>
                <a:close/>
                <a:moveTo>
                  <a:pt x="3745" y="11305"/>
                </a:moveTo>
                <a:cubicBezTo>
                  <a:pt x="3715" y="11305"/>
                  <a:pt x="3691" y="11355"/>
                  <a:pt x="3691" y="11418"/>
                </a:cubicBezTo>
                <a:cubicBezTo>
                  <a:pt x="3691" y="11480"/>
                  <a:pt x="3715" y="11531"/>
                  <a:pt x="3745" y="11531"/>
                </a:cubicBezTo>
                <a:cubicBezTo>
                  <a:pt x="3774" y="11531"/>
                  <a:pt x="3798" y="11480"/>
                  <a:pt x="3798" y="11418"/>
                </a:cubicBezTo>
                <a:cubicBezTo>
                  <a:pt x="3798" y="11355"/>
                  <a:pt x="3774" y="11305"/>
                  <a:pt x="3745" y="11305"/>
                </a:cubicBezTo>
                <a:close/>
                <a:moveTo>
                  <a:pt x="4516" y="11305"/>
                </a:moveTo>
                <a:cubicBezTo>
                  <a:pt x="4487" y="11305"/>
                  <a:pt x="4463" y="11355"/>
                  <a:pt x="4463" y="11418"/>
                </a:cubicBezTo>
                <a:cubicBezTo>
                  <a:pt x="4463" y="11480"/>
                  <a:pt x="4487" y="11531"/>
                  <a:pt x="4516" y="11531"/>
                </a:cubicBezTo>
                <a:cubicBezTo>
                  <a:pt x="4546" y="11531"/>
                  <a:pt x="4570" y="11480"/>
                  <a:pt x="4570" y="11418"/>
                </a:cubicBezTo>
                <a:cubicBezTo>
                  <a:pt x="4570" y="11355"/>
                  <a:pt x="4546" y="11305"/>
                  <a:pt x="4516" y="11305"/>
                </a:cubicBezTo>
                <a:close/>
                <a:moveTo>
                  <a:pt x="4362" y="11531"/>
                </a:moveTo>
                <a:cubicBezTo>
                  <a:pt x="4392" y="11531"/>
                  <a:pt x="4416" y="11480"/>
                  <a:pt x="4416" y="11418"/>
                </a:cubicBezTo>
                <a:cubicBezTo>
                  <a:pt x="4416" y="11355"/>
                  <a:pt x="4392" y="11305"/>
                  <a:pt x="4362" y="11305"/>
                </a:cubicBezTo>
                <a:cubicBezTo>
                  <a:pt x="4333" y="11305"/>
                  <a:pt x="4309" y="11355"/>
                  <a:pt x="4309" y="11418"/>
                </a:cubicBezTo>
                <a:cubicBezTo>
                  <a:pt x="4309" y="11480"/>
                  <a:pt x="4333" y="11531"/>
                  <a:pt x="4362" y="11531"/>
                </a:cubicBezTo>
                <a:close/>
                <a:moveTo>
                  <a:pt x="4210" y="11305"/>
                </a:moveTo>
                <a:cubicBezTo>
                  <a:pt x="4180" y="11305"/>
                  <a:pt x="4156" y="11355"/>
                  <a:pt x="4156" y="11418"/>
                </a:cubicBezTo>
                <a:cubicBezTo>
                  <a:pt x="4156" y="11480"/>
                  <a:pt x="4180" y="11531"/>
                  <a:pt x="4210" y="11531"/>
                </a:cubicBezTo>
                <a:cubicBezTo>
                  <a:pt x="4240" y="11531"/>
                  <a:pt x="4264" y="11480"/>
                  <a:pt x="4264" y="11418"/>
                </a:cubicBezTo>
                <a:cubicBezTo>
                  <a:pt x="4264" y="11355"/>
                  <a:pt x="4240" y="11305"/>
                  <a:pt x="4210" y="11305"/>
                </a:cubicBezTo>
                <a:close/>
                <a:moveTo>
                  <a:pt x="3591" y="11646"/>
                </a:moveTo>
                <a:cubicBezTo>
                  <a:pt x="3561" y="11646"/>
                  <a:pt x="3537" y="11697"/>
                  <a:pt x="3537" y="11759"/>
                </a:cubicBezTo>
                <a:cubicBezTo>
                  <a:pt x="3537" y="11821"/>
                  <a:pt x="3561" y="11872"/>
                  <a:pt x="3591" y="11872"/>
                </a:cubicBezTo>
                <a:cubicBezTo>
                  <a:pt x="3621" y="11872"/>
                  <a:pt x="3645" y="11821"/>
                  <a:pt x="3645" y="11759"/>
                </a:cubicBezTo>
                <a:cubicBezTo>
                  <a:pt x="3645" y="11697"/>
                  <a:pt x="3621" y="11646"/>
                  <a:pt x="3591" y="11646"/>
                </a:cubicBezTo>
                <a:close/>
                <a:moveTo>
                  <a:pt x="4051" y="11646"/>
                </a:moveTo>
                <a:cubicBezTo>
                  <a:pt x="4022" y="11646"/>
                  <a:pt x="3998" y="11697"/>
                  <a:pt x="3998" y="11759"/>
                </a:cubicBezTo>
                <a:cubicBezTo>
                  <a:pt x="3998" y="11821"/>
                  <a:pt x="4022" y="11872"/>
                  <a:pt x="4051" y="11872"/>
                </a:cubicBezTo>
                <a:cubicBezTo>
                  <a:pt x="4081" y="11872"/>
                  <a:pt x="4105" y="11821"/>
                  <a:pt x="4105" y="11759"/>
                </a:cubicBezTo>
                <a:cubicBezTo>
                  <a:pt x="4105" y="11697"/>
                  <a:pt x="4081" y="11646"/>
                  <a:pt x="4051" y="11646"/>
                </a:cubicBezTo>
                <a:close/>
                <a:moveTo>
                  <a:pt x="3897" y="11646"/>
                </a:moveTo>
                <a:cubicBezTo>
                  <a:pt x="3868" y="11646"/>
                  <a:pt x="3844" y="11697"/>
                  <a:pt x="3844" y="11759"/>
                </a:cubicBezTo>
                <a:cubicBezTo>
                  <a:pt x="3844" y="11821"/>
                  <a:pt x="3868" y="11872"/>
                  <a:pt x="3897" y="11872"/>
                </a:cubicBezTo>
                <a:cubicBezTo>
                  <a:pt x="3927" y="11872"/>
                  <a:pt x="3951" y="11821"/>
                  <a:pt x="3951" y="11759"/>
                </a:cubicBezTo>
                <a:cubicBezTo>
                  <a:pt x="3951" y="11697"/>
                  <a:pt x="3927" y="11646"/>
                  <a:pt x="3897" y="11646"/>
                </a:cubicBezTo>
                <a:close/>
                <a:moveTo>
                  <a:pt x="3745" y="11646"/>
                </a:moveTo>
                <a:cubicBezTo>
                  <a:pt x="3715" y="11646"/>
                  <a:pt x="3691" y="11697"/>
                  <a:pt x="3691" y="11759"/>
                </a:cubicBezTo>
                <a:cubicBezTo>
                  <a:pt x="3691" y="11821"/>
                  <a:pt x="3715" y="11872"/>
                  <a:pt x="3745" y="11872"/>
                </a:cubicBezTo>
                <a:cubicBezTo>
                  <a:pt x="3774" y="11872"/>
                  <a:pt x="3798" y="11821"/>
                  <a:pt x="3798" y="11759"/>
                </a:cubicBezTo>
                <a:cubicBezTo>
                  <a:pt x="3798" y="11697"/>
                  <a:pt x="3774" y="11646"/>
                  <a:pt x="3745" y="11646"/>
                </a:cubicBezTo>
                <a:close/>
                <a:moveTo>
                  <a:pt x="4824" y="11321"/>
                </a:moveTo>
                <a:cubicBezTo>
                  <a:pt x="4795" y="11321"/>
                  <a:pt x="4771" y="11371"/>
                  <a:pt x="4771" y="11434"/>
                </a:cubicBezTo>
                <a:cubicBezTo>
                  <a:pt x="4771" y="11496"/>
                  <a:pt x="4795" y="11547"/>
                  <a:pt x="4824" y="11547"/>
                </a:cubicBezTo>
                <a:cubicBezTo>
                  <a:pt x="4854" y="11547"/>
                  <a:pt x="4878" y="11496"/>
                  <a:pt x="4878" y="11434"/>
                </a:cubicBezTo>
                <a:cubicBezTo>
                  <a:pt x="4878" y="11371"/>
                  <a:pt x="4854" y="11321"/>
                  <a:pt x="4824" y="11321"/>
                </a:cubicBezTo>
                <a:close/>
                <a:moveTo>
                  <a:pt x="4672" y="11321"/>
                </a:moveTo>
                <a:cubicBezTo>
                  <a:pt x="4642" y="11321"/>
                  <a:pt x="4618" y="11371"/>
                  <a:pt x="4618" y="11434"/>
                </a:cubicBezTo>
                <a:cubicBezTo>
                  <a:pt x="4618" y="11496"/>
                  <a:pt x="4642" y="11547"/>
                  <a:pt x="4672" y="11547"/>
                </a:cubicBezTo>
                <a:cubicBezTo>
                  <a:pt x="4701" y="11547"/>
                  <a:pt x="4726" y="11496"/>
                  <a:pt x="4726" y="11434"/>
                </a:cubicBezTo>
                <a:cubicBezTo>
                  <a:pt x="4726" y="11371"/>
                  <a:pt x="4701" y="11321"/>
                  <a:pt x="4672" y="11321"/>
                </a:cubicBezTo>
                <a:close/>
                <a:moveTo>
                  <a:pt x="4824" y="11646"/>
                </a:moveTo>
                <a:cubicBezTo>
                  <a:pt x="4795" y="11646"/>
                  <a:pt x="4771" y="11697"/>
                  <a:pt x="4771" y="11759"/>
                </a:cubicBezTo>
                <a:cubicBezTo>
                  <a:pt x="4771" y="11821"/>
                  <a:pt x="4795" y="11872"/>
                  <a:pt x="4824" y="11872"/>
                </a:cubicBezTo>
                <a:cubicBezTo>
                  <a:pt x="4854" y="11872"/>
                  <a:pt x="4878" y="11821"/>
                  <a:pt x="4878" y="11759"/>
                </a:cubicBezTo>
                <a:cubicBezTo>
                  <a:pt x="4878" y="11697"/>
                  <a:pt x="4854" y="11646"/>
                  <a:pt x="4824" y="11646"/>
                </a:cubicBezTo>
                <a:close/>
                <a:moveTo>
                  <a:pt x="4672" y="11646"/>
                </a:moveTo>
                <a:cubicBezTo>
                  <a:pt x="4642" y="11646"/>
                  <a:pt x="4618" y="11697"/>
                  <a:pt x="4618" y="11759"/>
                </a:cubicBezTo>
                <a:cubicBezTo>
                  <a:pt x="4618" y="11821"/>
                  <a:pt x="4642" y="11872"/>
                  <a:pt x="4672" y="11872"/>
                </a:cubicBezTo>
                <a:cubicBezTo>
                  <a:pt x="4701" y="11872"/>
                  <a:pt x="4726" y="11821"/>
                  <a:pt x="4726" y="11759"/>
                </a:cubicBezTo>
                <a:cubicBezTo>
                  <a:pt x="4726" y="11697"/>
                  <a:pt x="4701" y="11646"/>
                  <a:pt x="4672" y="11646"/>
                </a:cubicBezTo>
                <a:close/>
                <a:moveTo>
                  <a:pt x="4516" y="11646"/>
                </a:moveTo>
                <a:cubicBezTo>
                  <a:pt x="4487" y="11646"/>
                  <a:pt x="4463" y="11697"/>
                  <a:pt x="4463" y="11759"/>
                </a:cubicBezTo>
                <a:cubicBezTo>
                  <a:pt x="4463" y="11821"/>
                  <a:pt x="4487" y="11872"/>
                  <a:pt x="4516" y="11872"/>
                </a:cubicBezTo>
                <a:cubicBezTo>
                  <a:pt x="4546" y="11872"/>
                  <a:pt x="4570" y="11821"/>
                  <a:pt x="4570" y="11759"/>
                </a:cubicBezTo>
                <a:cubicBezTo>
                  <a:pt x="4570" y="11697"/>
                  <a:pt x="4546" y="11646"/>
                  <a:pt x="4516" y="11646"/>
                </a:cubicBezTo>
                <a:close/>
                <a:moveTo>
                  <a:pt x="4362" y="11872"/>
                </a:moveTo>
                <a:cubicBezTo>
                  <a:pt x="4392" y="11872"/>
                  <a:pt x="4416" y="11821"/>
                  <a:pt x="4416" y="11759"/>
                </a:cubicBezTo>
                <a:cubicBezTo>
                  <a:pt x="4416" y="11697"/>
                  <a:pt x="4392" y="11646"/>
                  <a:pt x="4362" y="11646"/>
                </a:cubicBezTo>
                <a:cubicBezTo>
                  <a:pt x="4333" y="11646"/>
                  <a:pt x="4309" y="11697"/>
                  <a:pt x="4309" y="11759"/>
                </a:cubicBezTo>
                <a:cubicBezTo>
                  <a:pt x="4309" y="11821"/>
                  <a:pt x="4333" y="11872"/>
                  <a:pt x="4362" y="11872"/>
                </a:cubicBezTo>
                <a:close/>
                <a:moveTo>
                  <a:pt x="4210" y="11646"/>
                </a:moveTo>
                <a:cubicBezTo>
                  <a:pt x="4180" y="11646"/>
                  <a:pt x="4156" y="11697"/>
                  <a:pt x="4156" y="11759"/>
                </a:cubicBezTo>
                <a:cubicBezTo>
                  <a:pt x="4156" y="11821"/>
                  <a:pt x="4180" y="11872"/>
                  <a:pt x="4210" y="11872"/>
                </a:cubicBezTo>
                <a:cubicBezTo>
                  <a:pt x="4240" y="11872"/>
                  <a:pt x="4264" y="11821"/>
                  <a:pt x="4264" y="11759"/>
                </a:cubicBezTo>
                <a:cubicBezTo>
                  <a:pt x="4264" y="11697"/>
                  <a:pt x="4240" y="11646"/>
                  <a:pt x="4210" y="11646"/>
                </a:cubicBezTo>
                <a:close/>
                <a:moveTo>
                  <a:pt x="3591" y="11957"/>
                </a:moveTo>
                <a:cubicBezTo>
                  <a:pt x="3561" y="11957"/>
                  <a:pt x="3537" y="12008"/>
                  <a:pt x="3537" y="12070"/>
                </a:cubicBezTo>
                <a:cubicBezTo>
                  <a:pt x="3537" y="12133"/>
                  <a:pt x="3561" y="12184"/>
                  <a:pt x="3591" y="12184"/>
                </a:cubicBezTo>
                <a:cubicBezTo>
                  <a:pt x="3621" y="12184"/>
                  <a:pt x="3645" y="12133"/>
                  <a:pt x="3645" y="12070"/>
                </a:cubicBezTo>
                <a:cubicBezTo>
                  <a:pt x="3645" y="12008"/>
                  <a:pt x="3621" y="11957"/>
                  <a:pt x="3591" y="11957"/>
                </a:cubicBezTo>
                <a:close/>
                <a:moveTo>
                  <a:pt x="4051" y="11957"/>
                </a:moveTo>
                <a:cubicBezTo>
                  <a:pt x="4022" y="11957"/>
                  <a:pt x="3998" y="12008"/>
                  <a:pt x="3998" y="12070"/>
                </a:cubicBezTo>
                <a:cubicBezTo>
                  <a:pt x="3998" y="12133"/>
                  <a:pt x="4022" y="12184"/>
                  <a:pt x="4051" y="12184"/>
                </a:cubicBezTo>
                <a:cubicBezTo>
                  <a:pt x="4081" y="12184"/>
                  <a:pt x="4105" y="12133"/>
                  <a:pt x="4105" y="12070"/>
                </a:cubicBezTo>
                <a:cubicBezTo>
                  <a:pt x="4105" y="12008"/>
                  <a:pt x="4081" y="11957"/>
                  <a:pt x="4051" y="11957"/>
                </a:cubicBezTo>
                <a:close/>
                <a:moveTo>
                  <a:pt x="3897" y="11957"/>
                </a:moveTo>
                <a:cubicBezTo>
                  <a:pt x="3868" y="11957"/>
                  <a:pt x="3844" y="12008"/>
                  <a:pt x="3844" y="12070"/>
                </a:cubicBezTo>
                <a:cubicBezTo>
                  <a:pt x="3844" y="12133"/>
                  <a:pt x="3868" y="12184"/>
                  <a:pt x="3897" y="12184"/>
                </a:cubicBezTo>
                <a:cubicBezTo>
                  <a:pt x="3927" y="12184"/>
                  <a:pt x="3951" y="12133"/>
                  <a:pt x="3951" y="12070"/>
                </a:cubicBezTo>
                <a:cubicBezTo>
                  <a:pt x="3951" y="12008"/>
                  <a:pt x="3927" y="11957"/>
                  <a:pt x="3897" y="11957"/>
                </a:cubicBezTo>
                <a:close/>
                <a:moveTo>
                  <a:pt x="3745" y="11957"/>
                </a:moveTo>
                <a:cubicBezTo>
                  <a:pt x="3715" y="11957"/>
                  <a:pt x="3691" y="12008"/>
                  <a:pt x="3691" y="12070"/>
                </a:cubicBezTo>
                <a:cubicBezTo>
                  <a:pt x="3691" y="12133"/>
                  <a:pt x="3715" y="12184"/>
                  <a:pt x="3745" y="12184"/>
                </a:cubicBezTo>
                <a:cubicBezTo>
                  <a:pt x="3774" y="12184"/>
                  <a:pt x="3798" y="12133"/>
                  <a:pt x="3798" y="12070"/>
                </a:cubicBezTo>
                <a:cubicBezTo>
                  <a:pt x="3798" y="12008"/>
                  <a:pt x="3774" y="11957"/>
                  <a:pt x="3745" y="11957"/>
                </a:cubicBezTo>
                <a:close/>
                <a:moveTo>
                  <a:pt x="4824" y="11957"/>
                </a:moveTo>
                <a:cubicBezTo>
                  <a:pt x="4795" y="11957"/>
                  <a:pt x="4771" y="12008"/>
                  <a:pt x="4771" y="12070"/>
                </a:cubicBezTo>
                <a:cubicBezTo>
                  <a:pt x="4771" y="12133"/>
                  <a:pt x="4795" y="12184"/>
                  <a:pt x="4824" y="12184"/>
                </a:cubicBezTo>
                <a:cubicBezTo>
                  <a:pt x="4854" y="12184"/>
                  <a:pt x="4878" y="12133"/>
                  <a:pt x="4878" y="12070"/>
                </a:cubicBezTo>
                <a:cubicBezTo>
                  <a:pt x="4878" y="12008"/>
                  <a:pt x="4854" y="11957"/>
                  <a:pt x="4824" y="11957"/>
                </a:cubicBezTo>
                <a:close/>
                <a:moveTo>
                  <a:pt x="4672" y="11957"/>
                </a:moveTo>
                <a:cubicBezTo>
                  <a:pt x="4642" y="11957"/>
                  <a:pt x="4618" y="12008"/>
                  <a:pt x="4618" y="12070"/>
                </a:cubicBezTo>
                <a:cubicBezTo>
                  <a:pt x="4618" y="12133"/>
                  <a:pt x="4642" y="12184"/>
                  <a:pt x="4672" y="12184"/>
                </a:cubicBezTo>
                <a:cubicBezTo>
                  <a:pt x="4701" y="12184"/>
                  <a:pt x="4726" y="12133"/>
                  <a:pt x="4726" y="12070"/>
                </a:cubicBezTo>
                <a:cubicBezTo>
                  <a:pt x="4726" y="12008"/>
                  <a:pt x="4701" y="11957"/>
                  <a:pt x="4672" y="11957"/>
                </a:cubicBezTo>
                <a:close/>
                <a:moveTo>
                  <a:pt x="4516" y="11957"/>
                </a:moveTo>
                <a:cubicBezTo>
                  <a:pt x="4487" y="11957"/>
                  <a:pt x="4463" y="12008"/>
                  <a:pt x="4463" y="12070"/>
                </a:cubicBezTo>
                <a:cubicBezTo>
                  <a:pt x="4463" y="12133"/>
                  <a:pt x="4487" y="12184"/>
                  <a:pt x="4516" y="12184"/>
                </a:cubicBezTo>
                <a:cubicBezTo>
                  <a:pt x="4546" y="12184"/>
                  <a:pt x="4570" y="12133"/>
                  <a:pt x="4570" y="12070"/>
                </a:cubicBezTo>
                <a:cubicBezTo>
                  <a:pt x="4570" y="12008"/>
                  <a:pt x="4546" y="11957"/>
                  <a:pt x="4516" y="11957"/>
                </a:cubicBezTo>
                <a:close/>
                <a:moveTo>
                  <a:pt x="4362" y="12184"/>
                </a:moveTo>
                <a:cubicBezTo>
                  <a:pt x="4392" y="12184"/>
                  <a:pt x="4416" y="12133"/>
                  <a:pt x="4416" y="12070"/>
                </a:cubicBezTo>
                <a:cubicBezTo>
                  <a:pt x="4416" y="12008"/>
                  <a:pt x="4392" y="11957"/>
                  <a:pt x="4362" y="11957"/>
                </a:cubicBezTo>
                <a:cubicBezTo>
                  <a:pt x="4333" y="11957"/>
                  <a:pt x="4309" y="12008"/>
                  <a:pt x="4309" y="12070"/>
                </a:cubicBezTo>
                <a:cubicBezTo>
                  <a:pt x="4309" y="12133"/>
                  <a:pt x="4333" y="12184"/>
                  <a:pt x="4362" y="12184"/>
                </a:cubicBezTo>
                <a:close/>
                <a:moveTo>
                  <a:pt x="4210" y="11957"/>
                </a:moveTo>
                <a:cubicBezTo>
                  <a:pt x="4180" y="11957"/>
                  <a:pt x="4156" y="12008"/>
                  <a:pt x="4156" y="12070"/>
                </a:cubicBezTo>
                <a:cubicBezTo>
                  <a:pt x="4156" y="12133"/>
                  <a:pt x="4180" y="12184"/>
                  <a:pt x="4210" y="12184"/>
                </a:cubicBezTo>
                <a:cubicBezTo>
                  <a:pt x="4240" y="12184"/>
                  <a:pt x="4264" y="12133"/>
                  <a:pt x="4264" y="12070"/>
                </a:cubicBezTo>
                <a:cubicBezTo>
                  <a:pt x="4264" y="12008"/>
                  <a:pt x="4240" y="11957"/>
                  <a:pt x="4210" y="11957"/>
                </a:cubicBezTo>
                <a:close/>
                <a:moveTo>
                  <a:pt x="5440" y="11957"/>
                </a:moveTo>
                <a:cubicBezTo>
                  <a:pt x="5410" y="11957"/>
                  <a:pt x="5386" y="12008"/>
                  <a:pt x="5386" y="12070"/>
                </a:cubicBezTo>
                <a:cubicBezTo>
                  <a:pt x="5386" y="12133"/>
                  <a:pt x="5410" y="12184"/>
                  <a:pt x="5440" y="12184"/>
                </a:cubicBezTo>
                <a:cubicBezTo>
                  <a:pt x="5470" y="12184"/>
                  <a:pt x="5494" y="12133"/>
                  <a:pt x="5494" y="12070"/>
                </a:cubicBezTo>
                <a:cubicBezTo>
                  <a:pt x="5494" y="12008"/>
                  <a:pt x="5470" y="11957"/>
                  <a:pt x="5440" y="11957"/>
                </a:cubicBezTo>
                <a:close/>
                <a:moveTo>
                  <a:pt x="5285" y="11957"/>
                </a:moveTo>
                <a:cubicBezTo>
                  <a:pt x="5255" y="11957"/>
                  <a:pt x="5231" y="12008"/>
                  <a:pt x="5231" y="12070"/>
                </a:cubicBezTo>
                <a:cubicBezTo>
                  <a:pt x="5231" y="12133"/>
                  <a:pt x="5255" y="12184"/>
                  <a:pt x="5285" y="12184"/>
                </a:cubicBezTo>
                <a:cubicBezTo>
                  <a:pt x="5314" y="12184"/>
                  <a:pt x="5338" y="12133"/>
                  <a:pt x="5338" y="12070"/>
                </a:cubicBezTo>
                <a:cubicBezTo>
                  <a:pt x="5338" y="12008"/>
                  <a:pt x="5314" y="11957"/>
                  <a:pt x="5285" y="11957"/>
                </a:cubicBezTo>
                <a:close/>
                <a:moveTo>
                  <a:pt x="5131" y="11642"/>
                </a:moveTo>
                <a:cubicBezTo>
                  <a:pt x="5101" y="11642"/>
                  <a:pt x="5077" y="11693"/>
                  <a:pt x="5077" y="11755"/>
                </a:cubicBezTo>
                <a:cubicBezTo>
                  <a:pt x="5077" y="11818"/>
                  <a:pt x="5101" y="11869"/>
                  <a:pt x="5131" y="11869"/>
                </a:cubicBezTo>
                <a:cubicBezTo>
                  <a:pt x="5160" y="11869"/>
                  <a:pt x="5184" y="11818"/>
                  <a:pt x="5184" y="11755"/>
                </a:cubicBezTo>
                <a:cubicBezTo>
                  <a:pt x="5184" y="11693"/>
                  <a:pt x="5160" y="11642"/>
                  <a:pt x="5131" y="11642"/>
                </a:cubicBezTo>
                <a:close/>
                <a:moveTo>
                  <a:pt x="4978" y="11642"/>
                </a:moveTo>
                <a:cubicBezTo>
                  <a:pt x="4948" y="11642"/>
                  <a:pt x="4924" y="11693"/>
                  <a:pt x="4924" y="11755"/>
                </a:cubicBezTo>
                <a:cubicBezTo>
                  <a:pt x="4924" y="11818"/>
                  <a:pt x="4948" y="11869"/>
                  <a:pt x="4978" y="11869"/>
                </a:cubicBezTo>
                <a:cubicBezTo>
                  <a:pt x="5008" y="11869"/>
                  <a:pt x="5032" y="11818"/>
                  <a:pt x="5032" y="11755"/>
                </a:cubicBezTo>
                <a:cubicBezTo>
                  <a:pt x="5032" y="11693"/>
                  <a:pt x="5008" y="11642"/>
                  <a:pt x="4978" y="11642"/>
                </a:cubicBezTo>
                <a:close/>
                <a:moveTo>
                  <a:pt x="5131" y="11957"/>
                </a:moveTo>
                <a:cubicBezTo>
                  <a:pt x="5101" y="11957"/>
                  <a:pt x="5077" y="12008"/>
                  <a:pt x="5077" y="12070"/>
                </a:cubicBezTo>
                <a:cubicBezTo>
                  <a:pt x="5077" y="12133"/>
                  <a:pt x="5101" y="12184"/>
                  <a:pt x="5131" y="12184"/>
                </a:cubicBezTo>
                <a:cubicBezTo>
                  <a:pt x="5160" y="12184"/>
                  <a:pt x="5184" y="12133"/>
                  <a:pt x="5184" y="12070"/>
                </a:cubicBezTo>
                <a:cubicBezTo>
                  <a:pt x="5184" y="12008"/>
                  <a:pt x="5160" y="11957"/>
                  <a:pt x="5131" y="11957"/>
                </a:cubicBezTo>
                <a:close/>
                <a:moveTo>
                  <a:pt x="4978" y="11957"/>
                </a:moveTo>
                <a:cubicBezTo>
                  <a:pt x="4948" y="11957"/>
                  <a:pt x="4924" y="12008"/>
                  <a:pt x="4924" y="12070"/>
                </a:cubicBezTo>
                <a:cubicBezTo>
                  <a:pt x="4924" y="12133"/>
                  <a:pt x="4948" y="12184"/>
                  <a:pt x="4978" y="12184"/>
                </a:cubicBezTo>
                <a:cubicBezTo>
                  <a:pt x="5008" y="12184"/>
                  <a:pt x="5032" y="12133"/>
                  <a:pt x="5032" y="12070"/>
                </a:cubicBezTo>
                <a:cubicBezTo>
                  <a:pt x="5032" y="12008"/>
                  <a:pt x="5008" y="11957"/>
                  <a:pt x="4978" y="11957"/>
                </a:cubicBezTo>
                <a:close/>
                <a:moveTo>
                  <a:pt x="3591" y="12284"/>
                </a:moveTo>
                <a:cubicBezTo>
                  <a:pt x="3561" y="12284"/>
                  <a:pt x="3537" y="12334"/>
                  <a:pt x="3537" y="12397"/>
                </a:cubicBezTo>
                <a:cubicBezTo>
                  <a:pt x="3537" y="12459"/>
                  <a:pt x="3561" y="12510"/>
                  <a:pt x="3591" y="12510"/>
                </a:cubicBezTo>
                <a:cubicBezTo>
                  <a:pt x="3621" y="12510"/>
                  <a:pt x="3645" y="12459"/>
                  <a:pt x="3645" y="12397"/>
                </a:cubicBezTo>
                <a:cubicBezTo>
                  <a:pt x="3645" y="12334"/>
                  <a:pt x="3621" y="12284"/>
                  <a:pt x="3591" y="12284"/>
                </a:cubicBezTo>
                <a:close/>
                <a:moveTo>
                  <a:pt x="3438" y="12284"/>
                </a:moveTo>
                <a:cubicBezTo>
                  <a:pt x="3409" y="12284"/>
                  <a:pt x="3385" y="12334"/>
                  <a:pt x="3385" y="12397"/>
                </a:cubicBezTo>
                <a:cubicBezTo>
                  <a:pt x="3385" y="12459"/>
                  <a:pt x="3409" y="12510"/>
                  <a:pt x="3438" y="12510"/>
                </a:cubicBezTo>
                <a:cubicBezTo>
                  <a:pt x="3468" y="12510"/>
                  <a:pt x="3492" y="12459"/>
                  <a:pt x="3492" y="12397"/>
                </a:cubicBezTo>
                <a:cubicBezTo>
                  <a:pt x="3492" y="12334"/>
                  <a:pt x="3468" y="12284"/>
                  <a:pt x="3438" y="12284"/>
                </a:cubicBezTo>
                <a:close/>
                <a:moveTo>
                  <a:pt x="4051" y="12284"/>
                </a:moveTo>
                <a:cubicBezTo>
                  <a:pt x="4022" y="12284"/>
                  <a:pt x="3998" y="12334"/>
                  <a:pt x="3998" y="12397"/>
                </a:cubicBezTo>
                <a:cubicBezTo>
                  <a:pt x="3998" y="12459"/>
                  <a:pt x="4022" y="12510"/>
                  <a:pt x="4051" y="12510"/>
                </a:cubicBezTo>
                <a:cubicBezTo>
                  <a:pt x="4081" y="12510"/>
                  <a:pt x="4105" y="12459"/>
                  <a:pt x="4105" y="12397"/>
                </a:cubicBezTo>
                <a:cubicBezTo>
                  <a:pt x="4105" y="12334"/>
                  <a:pt x="4081" y="12284"/>
                  <a:pt x="4051" y="12284"/>
                </a:cubicBezTo>
                <a:close/>
                <a:moveTo>
                  <a:pt x="3897" y="12284"/>
                </a:moveTo>
                <a:cubicBezTo>
                  <a:pt x="3868" y="12284"/>
                  <a:pt x="3844" y="12334"/>
                  <a:pt x="3844" y="12397"/>
                </a:cubicBezTo>
                <a:cubicBezTo>
                  <a:pt x="3844" y="12459"/>
                  <a:pt x="3868" y="12510"/>
                  <a:pt x="3897" y="12510"/>
                </a:cubicBezTo>
                <a:cubicBezTo>
                  <a:pt x="3927" y="12510"/>
                  <a:pt x="3951" y="12459"/>
                  <a:pt x="3951" y="12397"/>
                </a:cubicBezTo>
                <a:cubicBezTo>
                  <a:pt x="3951" y="12334"/>
                  <a:pt x="3927" y="12284"/>
                  <a:pt x="3897" y="12284"/>
                </a:cubicBezTo>
                <a:close/>
                <a:moveTo>
                  <a:pt x="3745" y="12284"/>
                </a:moveTo>
                <a:cubicBezTo>
                  <a:pt x="3715" y="12284"/>
                  <a:pt x="3691" y="12334"/>
                  <a:pt x="3691" y="12397"/>
                </a:cubicBezTo>
                <a:cubicBezTo>
                  <a:pt x="3691" y="12459"/>
                  <a:pt x="3715" y="12510"/>
                  <a:pt x="3745" y="12510"/>
                </a:cubicBezTo>
                <a:cubicBezTo>
                  <a:pt x="3774" y="12510"/>
                  <a:pt x="3798" y="12459"/>
                  <a:pt x="3798" y="12397"/>
                </a:cubicBezTo>
                <a:cubicBezTo>
                  <a:pt x="3798" y="12334"/>
                  <a:pt x="3774" y="12284"/>
                  <a:pt x="3745" y="12284"/>
                </a:cubicBezTo>
                <a:close/>
                <a:moveTo>
                  <a:pt x="4824" y="12284"/>
                </a:moveTo>
                <a:cubicBezTo>
                  <a:pt x="4795" y="12284"/>
                  <a:pt x="4771" y="12334"/>
                  <a:pt x="4771" y="12397"/>
                </a:cubicBezTo>
                <a:cubicBezTo>
                  <a:pt x="4771" y="12459"/>
                  <a:pt x="4795" y="12510"/>
                  <a:pt x="4824" y="12510"/>
                </a:cubicBezTo>
                <a:cubicBezTo>
                  <a:pt x="4854" y="12510"/>
                  <a:pt x="4878" y="12459"/>
                  <a:pt x="4878" y="12397"/>
                </a:cubicBezTo>
                <a:cubicBezTo>
                  <a:pt x="4878" y="12334"/>
                  <a:pt x="4854" y="12284"/>
                  <a:pt x="4824" y="12284"/>
                </a:cubicBezTo>
                <a:close/>
                <a:moveTo>
                  <a:pt x="4672" y="12284"/>
                </a:moveTo>
                <a:cubicBezTo>
                  <a:pt x="4642" y="12284"/>
                  <a:pt x="4618" y="12334"/>
                  <a:pt x="4618" y="12397"/>
                </a:cubicBezTo>
                <a:cubicBezTo>
                  <a:pt x="4618" y="12459"/>
                  <a:pt x="4642" y="12510"/>
                  <a:pt x="4672" y="12510"/>
                </a:cubicBezTo>
                <a:cubicBezTo>
                  <a:pt x="4701" y="12510"/>
                  <a:pt x="4726" y="12459"/>
                  <a:pt x="4726" y="12397"/>
                </a:cubicBezTo>
                <a:cubicBezTo>
                  <a:pt x="4726" y="12334"/>
                  <a:pt x="4701" y="12284"/>
                  <a:pt x="4672" y="12284"/>
                </a:cubicBezTo>
                <a:close/>
                <a:moveTo>
                  <a:pt x="4516" y="12284"/>
                </a:moveTo>
                <a:cubicBezTo>
                  <a:pt x="4487" y="12284"/>
                  <a:pt x="4463" y="12334"/>
                  <a:pt x="4463" y="12397"/>
                </a:cubicBezTo>
                <a:cubicBezTo>
                  <a:pt x="4463" y="12459"/>
                  <a:pt x="4487" y="12510"/>
                  <a:pt x="4516" y="12510"/>
                </a:cubicBezTo>
                <a:cubicBezTo>
                  <a:pt x="4546" y="12510"/>
                  <a:pt x="4570" y="12459"/>
                  <a:pt x="4570" y="12397"/>
                </a:cubicBezTo>
                <a:cubicBezTo>
                  <a:pt x="4570" y="12334"/>
                  <a:pt x="4546" y="12284"/>
                  <a:pt x="4516" y="12284"/>
                </a:cubicBezTo>
                <a:close/>
                <a:moveTo>
                  <a:pt x="4362" y="12510"/>
                </a:moveTo>
                <a:cubicBezTo>
                  <a:pt x="4392" y="12510"/>
                  <a:pt x="4416" y="12459"/>
                  <a:pt x="4416" y="12397"/>
                </a:cubicBezTo>
                <a:cubicBezTo>
                  <a:pt x="4416" y="12334"/>
                  <a:pt x="4392" y="12284"/>
                  <a:pt x="4362" y="12284"/>
                </a:cubicBezTo>
                <a:cubicBezTo>
                  <a:pt x="4333" y="12284"/>
                  <a:pt x="4309" y="12334"/>
                  <a:pt x="4309" y="12397"/>
                </a:cubicBezTo>
                <a:cubicBezTo>
                  <a:pt x="4309" y="12459"/>
                  <a:pt x="4333" y="12510"/>
                  <a:pt x="4362" y="12510"/>
                </a:cubicBezTo>
                <a:close/>
                <a:moveTo>
                  <a:pt x="4210" y="12284"/>
                </a:moveTo>
                <a:cubicBezTo>
                  <a:pt x="4180" y="12284"/>
                  <a:pt x="4156" y="12334"/>
                  <a:pt x="4156" y="12397"/>
                </a:cubicBezTo>
                <a:cubicBezTo>
                  <a:pt x="4156" y="12459"/>
                  <a:pt x="4180" y="12510"/>
                  <a:pt x="4210" y="12510"/>
                </a:cubicBezTo>
                <a:cubicBezTo>
                  <a:pt x="4240" y="12510"/>
                  <a:pt x="4264" y="12459"/>
                  <a:pt x="4264" y="12397"/>
                </a:cubicBezTo>
                <a:cubicBezTo>
                  <a:pt x="4264" y="12334"/>
                  <a:pt x="4240" y="12284"/>
                  <a:pt x="4210" y="12284"/>
                </a:cubicBezTo>
                <a:close/>
                <a:moveTo>
                  <a:pt x="5440" y="12284"/>
                </a:moveTo>
                <a:cubicBezTo>
                  <a:pt x="5410" y="12284"/>
                  <a:pt x="5386" y="12334"/>
                  <a:pt x="5386" y="12397"/>
                </a:cubicBezTo>
                <a:cubicBezTo>
                  <a:pt x="5386" y="12459"/>
                  <a:pt x="5410" y="12510"/>
                  <a:pt x="5440" y="12510"/>
                </a:cubicBezTo>
                <a:cubicBezTo>
                  <a:pt x="5470" y="12510"/>
                  <a:pt x="5494" y="12459"/>
                  <a:pt x="5494" y="12397"/>
                </a:cubicBezTo>
                <a:cubicBezTo>
                  <a:pt x="5494" y="12334"/>
                  <a:pt x="5470" y="12284"/>
                  <a:pt x="5440" y="12284"/>
                </a:cubicBezTo>
                <a:close/>
                <a:moveTo>
                  <a:pt x="5285" y="12284"/>
                </a:moveTo>
                <a:cubicBezTo>
                  <a:pt x="5255" y="12284"/>
                  <a:pt x="5231" y="12334"/>
                  <a:pt x="5231" y="12397"/>
                </a:cubicBezTo>
                <a:cubicBezTo>
                  <a:pt x="5231" y="12459"/>
                  <a:pt x="5255" y="12510"/>
                  <a:pt x="5285" y="12510"/>
                </a:cubicBezTo>
                <a:cubicBezTo>
                  <a:pt x="5314" y="12510"/>
                  <a:pt x="5338" y="12459"/>
                  <a:pt x="5338" y="12397"/>
                </a:cubicBezTo>
                <a:cubicBezTo>
                  <a:pt x="5338" y="12334"/>
                  <a:pt x="5314" y="12284"/>
                  <a:pt x="5285" y="12284"/>
                </a:cubicBezTo>
                <a:close/>
                <a:moveTo>
                  <a:pt x="5131" y="12284"/>
                </a:moveTo>
                <a:cubicBezTo>
                  <a:pt x="5101" y="12284"/>
                  <a:pt x="5077" y="12334"/>
                  <a:pt x="5077" y="12397"/>
                </a:cubicBezTo>
                <a:cubicBezTo>
                  <a:pt x="5077" y="12459"/>
                  <a:pt x="5101" y="12510"/>
                  <a:pt x="5131" y="12510"/>
                </a:cubicBezTo>
                <a:cubicBezTo>
                  <a:pt x="5160" y="12510"/>
                  <a:pt x="5184" y="12459"/>
                  <a:pt x="5184" y="12397"/>
                </a:cubicBezTo>
                <a:cubicBezTo>
                  <a:pt x="5184" y="12334"/>
                  <a:pt x="5160" y="12284"/>
                  <a:pt x="5131" y="12284"/>
                </a:cubicBezTo>
                <a:close/>
                <a:moveTo>
                  <a:pt x="4978" y="12284"/>
                </a:moveTo>
                <a:cubicBezTo>
                  <a:pt x="4948" y="12284"/>
                  <a:pt x="4924" y="12334"/>
                  <a:pt x="4924" y="12397"/>
                </a:cubicBezTo>
                <a:cubicBezTo>
                  <a:pt x="4924" y="12459"/>
                  <a:pt x="4948" y="12510"/>
                  <a:pt x="4978" y="12510"/>
                </a:cubicBezTo>
                <a:cubicBezTo>
                  <a:pt x="5008" y="12510"/>
                  <a:pt x="5032" y="12459"/>
                  <a:pt x="5032" y="12397"/>
                </a:cubicBezTo>
                <a:cubicBezTo>
                  <a:pt x="5032" y="12334"/>
                  <a:pt x="5008" y="12284"/>
                  <a:pt x="4978" y="12284"/>
                </a:cubicBezTo>
                <a:close/>
                <a:moveTo>
                  <a:pt x="5899" y="12918"/>
                </a:moveTo>
                <a:cubicBezTo>
                  <a:pt x="5869" y="12918"/>
                  <a:pt x="5845" y="12969"/>
                  <a:pt x="5845" y="13031"/>
                </a:cubicBezTo>
                <a:cubicBezTo>
                  <a:pt x="5845" y="13094"/>
                  <a:pt x="5869" y="13145"/>
                  <a:pt x="5899" y="13145"/>
                </a:cubicBezTo>
                <a:cubicBezTo>
                  <a:pt x="5929" y="13145"/>
                  <a:pt x="5953" y="13094"/>
                  <a:pt x="5953" y="13031"/>
                </a:cubicBezTo>
                <a:cubicBezTo>
                  <a:pt x="5953" y="12969"/>
                  <a:pt x="5929" y="12918"/>
                  <a:pt x="5899" y="12918"/>
                </a:cubicBezTo>
                <a:close/>
                <a:moveTo>
                  <a:pt x="3752" y="6148"/>
                </a:moveTo>
                <a:cubicBezTo>
                  <a:pt x="3722" y="6148"/>
                  <a:pt x="3698" y="6198"/>
                  <a:pt x="3698" y="6261"/>
                </a:cubicBezTo>
                <a:cubicBezTo>
                  <a:pt x="3698" y="6323"/>
                  <a:pt x="3722" y="6374"/>
                  <a:pt x="3752" y="6374"/>
                </a:cubicBezTo>
                <a:cubicBezTo>
                  <a:pt x="3782" y="6374"/>
                  <a:pt x="3806" y="6323"/>
                  <a:pt x="3806" y="6261"/>
                </a:cubicBezTo>
                <a:cubicBezTo>
                  <a:pt x="3806" y="6198"/>
                  <a:pt x="3782" y="6148"/>
                  <a:pt x="3752" y="6148"/>
                </a:cubicBezTo>
                <a:close/>
                <a:moveTo>
                  <a:pt x="2667" y="9944"/>
                </a:moveTo>
                <a:cubicBezTo>
                  <a:pt x="2697" y="9944"/>
                  <a:pt x="2721" y="9893"/>
                  <a:pt x="2721" y="9831"/>
                </a:cubicBezTo>
                <a:cubicBezTo>
                  <a:pt x="2721" y="9768"/>
                  <a:pt x="2697" y="9717"/>
                  <a:pt x="2667" y="9717"/>
                </a:cubicBezTo>
                <a:cubicBezTo>
                  <a:pt x="2637" y="9717"/>
                  <a:pt x="2613" y="9768"/>
                  <a:pt x="2613" y="9831"/>
                </a:cubicBezTo>
                <a:cubicBezTo>
                  <a:pt x="2613" y="9893"/>
                  <a:pt x="2637" y="9944"/>
                  <a:pt x="2667" y="9944"/>
                </a:cubicBezTo>
                <a:close/>
                <a:moveTo>
                  <a:pt x="2513" y="9944"/>
                </a:moveTo>
                <a:cubicBezTo>
                  <a:pt x="2543" y="9944"/>
                  <a:pt x="2567" y="9893"/>
                  <a:pt x="2567" y="9831"/>
                </a:cubicBezTo>
                <a:cubicBezTo>
                  <a:pt x="2567" y="9768"/>
                  <a:pt x="2543" y="9717"/>
                  <a:pt x="2513" y="9717"/>
                </a:cubicBezTo>
                <a:cubicBezTo>
                  <a:pt x="2483" y="9717"/>
                  <a:pt x="2459" y="9768"/>
                  <a:pt x="2459" y="9831"/>
                </a:cubicBezTo>
                <a:cubicBezTo>
                  <a:pt x="2459" y="9893"/>
                  <a:pt x="2483" y="9944"/>
                  <a:pt x="2513" y="9944"/>
                </a:cubicBezTo>
                <a:close/>
                <a:moveTo>
                  <a:pt x="2360" y="9717"/>
                </a:moveTo>
                <a:cubicBezTo>
                  <a:pt x="2331" y="9717"/>
                  <a:pt x="2307" y="9768"/>
                  <a:pt x="2307" y="9831"/>
                </a:cubicBezTo>
                <a:cubicBezTo>
                  <a:pt x="2307" y="9893"/>
                  <a:pt x="2331" y="9944"/>
                  <a:pt x="2360" y="9944"/>
                </a:cubicBezTo>
                <a:cubicBezTo>
                  <a:pt x="2390" y="9944"/>
                  <a:pt x="2414" y="9893"/>
                  <a:pt x="2414" y="9831"/>
                </a:cubicBezTo>
                <a:cubicBezTo>
                  <a:pt x="2414" y="9768"/>
                  <a:pt x="2390" y="9717"/>
                  <a:pt x="2360" y="9717"/>
                </a:cubicBezTo>
                <a:close/>
                <a:moveTo>
                  <a:pt x="2360" y="9390"/>
                </a:moveTo>
                <a:cubicBezTo>
                  <a:pt x="2331" y="9390"/>
                  <a:pt x="2307" y="9441"/>
                  <a:pt x="2307" y="9504"/>
                </a:cubicBezTo>
                <a:cubicBezTo>
                  <a:pt x="2307" y="9566"/>
                  <a:pt x="2331" y="9617"/>
                  <a:pt x="2360" y="9617"/>
                </a:cubicBezTo>
                <a:cubicBezTo>
                  <a:pt x="2390" y="9617"/>
                  <a:pt x="2414" y="9566"/>
                  <a:pt x="2414" y="9504"/>
                </a:cubicBezTo>
                <a:cubicBezTo>
                  <a:pt x="2414" y="9441"/>
                  <a:pt x="2390" y="9390"/>
                  <a:pt x="2360" y="9390"/>
                </a:cubicBezTo>
                <a:close/>
                <a:moveTo>
                  <a:pt x="2982" y="10674"/>
                </a:moveTo>
                <a:cubicBezTo>
                  <a:pt x="2952" y="10674"/>
                  <a:pt x="2928" y="10725"/>
                  <a:pt x="2928" y="10787"/>
                </a:cubicBezTo>
                <a:cubicBezTo>
                  <a:pt x="2928" y="10850"/>
                  <a:pt x="2952" y="10900"/>
                  <a:pt x="2982" y="10900"/>
                </a:cubicBezTo>
                <a:cubicBezTo>
                  <a:pt x="3012" y="10900"/>
                  <a:pt x="3036" y="10850"/>
                  <a:pt x="3036" y="10787"/>
                </a:cubicBezTo>
                <a:cubicBezTo>
                  <a:pt x="3036" y="10725"/>
                  <a:pt x="3012" y="10674"/>
                  <a:pt x="2982" y="10674"/>
                </a:cubicBezTo>
                <a:close/>
                <a:moveTo>
                  <a:pt x="3134" y="11001"/>
                </a:moveTo>
                <a:cubicBezTo>
                  <a:pt x="3105" y="11001"/>
                  <a:pt x="3081" y="11052"/>
                  <a:pt x="3081" y="11114"/>
                </a:cubicBezTo>
                <a:cubicBezTo>
                  <a:pt x="3081" y="11177"/>
                  <a:pt x="3105" y="11227"/>
                  <a:pt x="3134" y="11227"/>
                </a:cubicBezTo>
                <a:cubicBezTo>
                  <a:pt x="3164" y="11227"/>
                  <a:pt x="3188" y="11177"/>
                  <a:pt x="3188" y="11114"/>
                </a:cubicBezTo>
                <a:cubicBezTo>
                  <a:pt x="3188" y="11052"/>
                  <a:pt x="3164" y="11001"/>
                  <a:pt x="3134" y="11001"/>
                </a:cubicBezTo>
                <a:close/>
                <a:moveTo>
                  <a:pt x="3134" y="10674"/>
                </a:moveTo>
                <a:cubicBezTo>
                  <a:pt x="3105" y="10674"/>
                  <a:pt x="3081" y="10725"/>
                  <a:pt x="3081" y="10787"/>
                </a:cubicBezTo>
                <a:cubicBezTo>
                  <a:pt x="3081" y="10850"/>
                  <a:pt x="3105" y="10900"/>
                  <a:pt x="3134" y="10900"/>
                </a:cubicBezTo>
                <a:cubicBezTo>
                  <a:pt x="3164" y="10900"/>
                  <a:pt x="3188" y="10850"/>
                  <a:pt x="3188" y="10787"/>
                </a:cubicBezTo>
                <a:cubicBezTo>
                  <a:pt x="3188" y="10725"/>
                  <a:pt x="3164" y="10674"/>
                  <a:pt x="3134" y="10674"/>
                </a:cubicBezTo>
                <a:close/>
                <a:moveTo>
                  <a:pt x="2982" y="10367"/>
                </a:moveTo>
                <a:cubicBezTo>
                  <a:pt x="2952" y="10367"/>
                  <a:pt x="2928" y="10418"/>
                  <a:pt x="2928" y="10481"/>
                </a:cubicBezTo>
                <a:cubicBezTo>
                  <a:pt x="2928" y="10543"/>
                  <a:pt x="2952" y="10594"/>
                  <a:pt x="2982" y="10594"/>
                </a:cubicBezTo>
                <a:cubicBezTo>
                  <a:pt x="3012" y="10594"/>
                  <a:pt x="3036" y="10543"/>
                  <a:pt x="3036" y="10481"/>
                </a:cubicBezTo>
                <a:cubicBezTo>
                  <a:pt x="3036" y="10418"/>
                  <a:pt x="3012" y="10367"/>
                  <a:pt x="2982" y="10367"/>
                </a:cubicBezTo>
                <a:close/>
                <a:moveTo>
                  <a:pt x="2982" y="10040"/>
                </a:moveTo>
                <a:cubicBezTo>
                  <a:pt x="2952" y="10040"/>
                  <a:pt x="2928" y="10091"/>
                  <a:pt x="2928" y="10154"/>
                </a:cubicBezTo>
                <a:cubicBezTo>
                  <a:pt x="2928" y="10216"/>
                  <a:pt x="2952" y="10267"/>
                  <a:pt x="2982" y="10267"/>
                </a:cubicBezTo>
                <a:cubicBezTo>
                  <a:pt x="3012" y="10267"/>
                  <a:pt x="3036" y="10216"/>
                  <a:pt x="3036" y="10154"/>
                </a:cubicBezTo>
                <a:cubicBezTo>
                  <a:pt x="3036" y="10091"/>
                  <a:pt x="3012" y="10040"/>
                  <a:pt x="2982" y="10040"/>
                </a:cubicBezTo>
                <a:close/>
                <a:moveTo>
                  <a:pt x="3134" y="10367"/>
                </a:moveTo>
                <a:cubicBezTo>
                  <a:pt x="3105" y="10367"/>
                  <a:pt x="3081" y="10418"/>
                  <a:pt x="3081" y="10481"/>
                </a:cubicBezTo>
                <a:cubicBezTo>
                  <a:pt x="3081" y="10543"/>
                  <a:pt x="3105" y="10594"/>
                  <a:pt x="3134" y="10594"/>
                </a:cubicBezTo>
                <a:cubicBezTo>
                  <a:pt x="3164" y="10594"/>
                  <a:pt x="3188" y="10543"/>
                  <a:pt x="3188" y="10481"/>
                </a:cubicBezTo>
                <a:cubicBezTo>
                  <a:pt x="3188" y="10418"/>
                  <a:pt x="3164" y="10367"/>
                  <a:pt x="3134" y="10367"/>
                </a:cubicBezTo>
                <a:close/>
                <a:moveTo>
                  <a:pt x="3134" y="10040"/>
                </a:moveTo>
                <a:cubicBezTo>
                  <a:pt x="3105" y="10040"/>
                  <a:pt x="3081" y="10091"/>
                  <a:pt x="3081" y="10154"/>
                </a:cubicBezTo>
                <a:cubicBezTo>
                  <a:pt x="3081" y="10216"/>
                  <a:pt x="3105" y="10267"/>
                  <a:pt x="3134" y="10267"/>
                </a:cubicBezTo>
                <a:cubicBezTo>
                  <a:pt x="3164" y="10267"/>
                  <a:pt x="3188" y="10216"/>
                  <a:pt x="3188" y="10154"/>
                </a:cubicBezTo>
                <a:cubicBezTo>
                  <a:pt x="3188" y="10091"/>
                  <a:pt x="3164" y="10040"/>
                  <a:pt x="3134" y="10040"/>
                </a:cubicBezTo>
                <a:close/>
                <a:moveTo>
                  <a:pt x="2673" y="10367"/>
                </a:moveTo>
                <a:cubicBezTo>
                  <a:pt x="2643" y="10367"/>
                  <a:pt x="2619" y="10418"/>
                  <a:pt x="2619" y="10481"/>
                </a:cubicBezTo>
                <a:cubicBezTo>
                  <a:pt x="2619" y="10543"/>
                  <a:pt x="2643" y="10594"/>
                  <a:pt x="2673" y="10594"/>
                </a:cubicBezTo>
                <a:cubicBezTo>
                  <a:pt x="2703" y="10594"/>
                  <a:pt x="2727" y="10543"/>
                  <a:pt x="2727" y="10481"/>
                </a:cubicBezTo>
                <a:cubicBezTo>
                  <a:pt x="2727" y="10418"/>
                  <a:pt x="2703" y="10367"/>
                  <a:pt x="2673" y="10367"/>
                </a:cubicBezTo>
                <a:close/>
                <a:moveTo>
                  <a:pt x="2517" y="10040"/>
                </a:moveTo>
                <a:cubicBezTo>
                  <a:pt x="2487" y="10040"/>
                  <a:pt x="2463" y="10091"/>
                  <a:pt x="2463" y="10154"/>
                </a:cubicBezTo>
                <a:cubicBezTo>
                  <a:pt x="2463" y="10216"/>
                  <a:pt x="2487" y="10267"/>
                  <a:pt x="2517" y="10267"/>
                </a:cubicBezTo>
                <a:cubicBezTo>
                  <a:pt x="2546" y="10267"/>
                  <a:pt x="2570" y="10216"/>
                  <a:pt x="2570" y="10154"/>
                </a:cubicBezTo>
                <a:cubicBezTo>
                  <a:pt x="2570" y="10091"/>
                  <a:pt x="2546" y="10040"/>
                  <a:pt x="2517" y="10040"/>
                </a:cubicBezTo>
                <a:close/>
                <a:moveTo>
                  <a:pt x="2673" y="10040"/>
                </a:moveTo>
                <a:cubicBezTo>
                  <a:pt x="2643" y="10040"/>
                  <a:pt x="2619" y="10091"/>
                  <a:pt x="2619" y="10154"/>
                </a:cubicBezTo>
                <a:cubicBezTo>
                  <a:pt x="2619" y="10216"/>
                  <a:pt x="2643" y="10267"/>
                  <a:pt x="2673" y="10267"/>
                </a:cubicBezTo>
                <a:cubicBezTo>
                  <a:pt x="2703" y="10267"/>
                  <a:pt x="2727" y="10216"/>
                  <a:pt x="2727" y="10154"/>
                </a:cubicBezTo>
                <a:cubicBezTo>
                  <a:pt x="2727" y="10091"/>
                  <a:pt x="2703" y="10040"/>
                  <a:pt x="2673" y="10040"/>
                </a:cubicBezTo>
                <a:close/>
                <a:moveTo>
                  <a:pt x="2826" y="10367"/>
                </a:moveTo>
                <a:cubicBezTo>
                  <a:pt x="2796" y="10367"/>
                  <a:pt x="2772" y="10418"/>
                  <a:pt x="2772" y="10481"/>
                </a:cubicBezTo>
                <a:cubicBezTo>
                  <a:pt x="2772" y="10543"/>
                  <a:pt x="2796" y="10594"/>
                  <a:pt x="2826" y="10594"/>
                </a:cubicBezTo>
                <a:cubicBezTo>
                  <a:pt x="2855" y="10594"/>
                  <a:pt x="2879" y="10543"/>
                  <a:pt x="2879" y="10481"/>
                </a:cubicBezTo>
                <a:cubicBezTo>
                  <a:pt x="2879" y="10418"/>
                  <a:pt x="2855" y="10367"/>
                  <a:pt x="2826" y="10367"/>
                </a:cubicBezTo>
                <a:close/>
                <a:moveTo>
                  <a:pt x="2826" y="10040"/>
                </a:moveTo>
                <a:cubicBezTo>
                  <a:pt x="2796" y="10040"/>
                  <a:pt x="2772" y="10091"/>
                  <a:pt x="2772" y="10154"/>
                </a:cubicBezTo>
                <a:cubicBezTo>
                  <a:pt x="2772" y="10216"/>
                  <a:pt x="2796" y="10267"/>
                  <a:pt x="2826" y="10267"/>
                </a:cubicBezTo>
                <a:cubicBezTo>
                  <a:pt x="2855" y="10267"/>
                  <a:pt x="2879" y="10216"/>
                  <a:pt x="2879" y="10154"/>
                </a:cubicBezTo>
                <a:cubicBezTo>
                  <a:pt x="2879" y="10091"/>
                  <a:pt x="2855" y="10040"/>
                  <a:pt x="2826" y="10040"/>
                </a:cubicBezTo>
                <a:close/>
                <a:moveTo>
                  <a:pt x="2826" y="9717"/>
                </a:moveTo>
                <a:cubicBezTo>
                  <a:pt x="2796" y="9717"/>
                  <a:pt x="2772" y="9768"/>
                  <a:pt x="2772" y="9831"/>
                </a:cubicBezTo>
                <a:cubicBezTo>
                  <a:pt x="2772" y="9893"/>
                  <a:pt x="2796" y="9944"/>
                  <a:pt x="2826" y="9944"/>
                </a:cubicBezTo>
                <a:cubicBezTo>
                  <a:pt x="2855" y="9944"/>
                  <a:pt x="2879" y="9893"/>
                  <a:pt x="2879" y="9831"/>
                </a:cubicBezTo>
                <a:cubicBezTo>
                  <a:pt x="2879" y="9768"/>
                  <a:pt x="2855" y="9717"/>
                  <a:pt x="2826" y="9717"/>
                </a:cubicBezTo>
                <a:close/>
                <a:moveTo>
                  <a:pt x="2958" y="9288"/>
                </a:moveTo>
                <a:cubicBezTo>
                  <a:pt x="2988" y="9288"/>
                  <a:pt x="3012" y="9237"/>
                  <a:pt x="3012" y="9174"/>
                </a:cubicBezTo>
                <a:cubicBezTo>
                  <a:pt x="3012" y="9112"/>
                  <a:pt x="2988" y="9061"/>
                  <a:pt x="2958" y="9061"/>
                </a:cubicBezTo>
                <a:cubicBezTo>
                  <a:pt x="2929" y="9061"/>
                  <a:pt x="2905" y="9112"/>
                  <a:pt x="2905" y="9174"/>
                </a:cubicBezTo>
                <a:cubicBezTo>
                  <a:pt x="2905" y="9237"/>
                  <a:pt x="2929" y="9288"/>
                  <a:pt x="2958" y="9288"/>
                </a:cubicBezTo>
                <a:close/>
                <a:moveTo>
                  <a:pt x="3012" y="9504"/>
                </a:moveTo>
                <a:cubicBezTo>
                  <a:pt x="3012" y="9441"/>
                  <a:pt x="2988" y="9390"/>
                  <a:pt x="2958" y="9390"/>
                </a:cubicBezTo>
                <a:cubicBezTo>
                  <a:pt x="2929" y="9390"/>
                  <a:pt x="2905" y="9441"/>
                  <a:pt x="2905" y="9504"/>
                </a:cubicBezTo>
                <a:cubicBezTo>
                  <a:pt x="2905" y="9566"/>
                  <a:pt x="2929" y="9617"/>
                  <a:pt x="2958" y="9617"/>
                </a:cubicBezTo>
                <a:cubicBezTo>
                  <a:pt x="2988" y="9617"/>
                  <a:pt x="3012" y="9566"/>
                  <a:pt x="3012" y="9504"/>
                </a:cubicBezTo>
                <a:close/>
                <a:moveTo>
                  <a:pt x="2826" y="9390"/>
                </a:moveTo>
                <a:cubicBezTo>
                  <a:pt x="2796" y="9390"/>
                  <a:pt x="2772" y="9441"/>
                  <a:pt x="2772" y="9504"/>
                </a:cubicBezTo>
                <a:cubicBezTo>
                  <a:pt x="2772" y="9566"/>
                  <a:pt x="2796" y="9617"/>
                  <a:pt x="2826" y="9617"/>
                </a:cubicBezTo>
                <a:cubicBezTo>
                  <a:pt x="2855" y="9617"/>
                  <a:pt x="2879" y="9566"/>
                  <a:pt x="2879" y="9504"/>
                </a:cubicBezTo>
                <a:cubicBezTo>
                  <a:pt x="2879" y="9441"/>
                  <a:pt x="2855" y="9390"/>
                  <a:pt x="2826" y="9390"/>
                </a:cubicBezTo>
                <a:close/>
                <a:moveTo>
                  <a:pt x="2057" y="9388"/>
                </a:moveTo>
                <a:cubicBezTo>
                  <a:pt x="2027" y="9388"/>
                  <a:pt x="2003" y="9439"/>
                  <a:pt x="2003" y="9501"/>
                </a:cubicBezTo>
                <a:cubicBezTo>
                  <a:pt x="2003" y="9564"/>
                  <a:pt x="2027" y="9614"/>
                  <a:pt x="2057" y="9614"/>
                </a:cubicBezTo>
                <a:cubicBezTo>
                  <a:pt x="2087" y="9614"/>
                  <a:pt x="2111" y="9564"/>
                  <a:pt x="2111" y="9501"/>
                </a:cubicBezTo>
                <a:cubicBezTo>
                  <a:pt x="2111" y="9439"/>
                  <a:pt x="2087" y="9388"/>
                  <a:pt x="2057" y="9388"/>
                </a:cubicBezTo>
                <a:close/>
                <a:moveTo>
                  <a:pt x="2057" y="8118"/>
                </a:moveTo>
                <a:cubicBezTo>
                  <a:pt x="2027" y="8118"/>
                  <a:pt x="2003" y="8169"/>
                  <a:pt x="2003" y="8231"/>
                </a:cubicBezTo>
                <a:cubicBezTo>
                  <a:pt x="2003" y="8294"/>
                  <a:pt x="2027" y="8344"/>
                  <a:pt x="2057" y="8344"/>
                </a:cubicBezTo>
                <a:cubicBezTo>
                  <a:pt x="2087" y="8344"/>
                  <a:pt x="2111" y="8294"/>
                  <a:pt x="2111" y="8231"/>
                </a:cubicBezTo>
                <a:cubicBezTo>
                  <a:pt x="2111" y="8169"/>
                  <a:pt x="2087" y="8118"/>
                  <a:pt x="2057" y="8118"/>
                </a:cubicBezTo>
                <a:close/>
                <a:moveTo>
                  <a:pt x="2057" y="7773"/>
                </a:moveTo>
                <a:cubicBezTo>
                  <a:pt x="2027" y="7773"/>
                  <a:pt x="2003" y="7824"/>
                  <a:pt x="2003" y="7886"/>
                </a:cubicBezTo>
                <a:cubicBezTo>
                  <a:pt x="2003" y="7949"/>
                  <a:pt x="2027" y="7999"/>
                  <a:pt x="2057" y="7999"/>
                </a:cubicBezTo>
                <a:cubicBezTo>
                  <a:pt x="2087" y="7999"/>
                  <a:pt x="2111" y="7949"/>
                  <a:pt x="2111" y="7886"/>
                </a:cubicBezTo>
                <a:cubicBezTo>
                  <a:pt x="2111" y="7824"/>
                  <a:pt x="2087" y="7773"/>
                  <a:pt x="2057" y="7773"/>
                </a:cubicBezTo>
                <a:close/>
                <a:moveTo>
                  <a:pt x="2216" y="8100"/>
                </a:moveTo>
                <a:cubicBezTo>
                  <a:pt x="2186" y="8100"/>
                  <a:pt x="2162" y="8151"/>
                  <a:pt x="2162" y="8213"/>
                </a:cubicBezTo>
                <a:cubicBezTo>
                  <a:pt x="2162" y="8276"/>
                  <a:pt x="2186" y="8326"/>
                  <a:pt x="2216" y="8326"/>
                </a:cubicBezTo>
                <a:cubicBezTo>
                  <a:pt x="2245" y="8326"/>
                  <a:pt x="2269" y="8276"/>
                  <a:pt x="2269" y="8213"/>
                </a:cubicBezTo>
                <a:cubicBezTo>
                  <a:pt x="2269" y="8151"/>
                  <a:pt x="2245" y="8100"/>
                  <a:pt x="2216" y="8100"/>
                </a:cubicBezTo>
                <a:close/>
                <a:moveTo>
                  <a:pt x="2216" y="7773"/>
                </a:moveTo>
                <a:cubicBezTo>
                  <a:pt x="2186" y="7773"/>
                  <a:pt x="2162" y="7824"/>
                  <a:pt x="2162" y="7886"/>
                </a:cubicBezTo>
                <a:cubicBezTo>
                  <a:pt x="2162" y="7949"/>
                  <a:pt x="2186" y="7999"/>
                  <a:pt x="2216" y="7999"/>
                </a:cubicBezTo>
                <a:cubicBezTo>
                  <a:pt x="2245" y="7999"/>
                  <a:pt x="2269" y="7949"/>
                  <a:pt x="2269" y="7886"/>
                </a:cubicBezTo>
                <a:cubicBezTo>
                  <a:pt x="2269" y="7824"/>
                  <a:pt x="2245" y="7773"/>
                  <a:pt x="2216" y="7773"/>
                </a:cubicBezTo>
                <a:close/>
                <a:moveTo>
                  <a:pt x="2057" y="8762"/>
                </a:moveTo>
                <a:cubicBezTo>
                  <a:pt x="2027" y="8762"/>
                  <a:pt x="2003" y="8812"/>
                  <a:pt x="2003" y="8875"/>
                </a:cubicBezTo>
                <a:cubicBezTo>
                  <a:pt x="2003" y="8937"/>
                  <a:pt x="2027" y="8988"/>
                  <a:pt x="2057" y="8988"/>
                </a:cubicBezTo>
                <a:cubicBezTo>
                  <a:pt x="2087" y="8988"/>
                  <a:pt x="2111" y="8937"/>
                  <a:pt x="2111" y="8875"/>
                </a:cubicBezTo>
                <a:cubicBezTo>
                  <a:pt x="2111" y="8812"/>
                  <a:pt x="2087" y="8762"/>
                  <a:pt x="2057" y="8762"/>
                </a:cubicBezTo>
                <a:close/>
                <a:moveTo>
                  <a:pt x="1438" y="8762"/>
                </a:moveTo>
                <a:cubicBezTo>
                  <a:pt x="1408" y="8762"/>
                  <a:pt x="1384" y="8812"/>
                  <a:pt x="1384" y="8875"/>
                </a:cubicBezTo>
                <a:cubicBezTo>
                  <a:pt x="1384" y="8937"/>
                  <a:pt x="1408" y="8988"/>
                  <a:pt x="1438" y="8988"/>
                </a:cubicBezTo>
                <a:cubicBezTo>
                  <a:pt x="1467" y="8988"/>
                  <a:pt x="1492" y="8937"/>
                  <a:pt x="1492" y="8875"/>
                </a:cubicBezTo>
                <a:cubicBezTo>
                  <a:pt x="1492" y="8812"/>
                  <a:pt x="1467" y="8762"/>
                  <a:pt x="1438" y="8762"/>
                </a:cubicBezTo>
                <a:close/>
                <a:moveTo>
                  <a:pt x="2057" y="9061"/>
                </a:moveTo>
                <a:cubicBezTo>
                  <a:pt x="2027" y="9061"/>
                  <a:pt x="2003" y="9112"/>
                  <a:pt x="2003" y="9174"/>
                </a:cubicBezTo>
                <a:cubicBezTo>
                  <a:pt x="2003" y="9237"/>
                  <a:pt x="2027" y="9288"/>
                  <a:pt x="2057" y="9288"/>
                </a:cubicBezTo>
                <a:cubicBezTo>
                  <a:pt x="2087" y="9288"/>
                  <a:pt x="2111" y="9237"/>
                  <a:pt x="2111" y="9174"/>
                </a:cubicBezTo>
                <a:cubicBezTo>
                  <a:pt x="2111" y="9112"/>
                  <a:pt x="2087" y="9061"/>
                  <a:pt x="2057" y="9061"/>
                </a:cubicBezTo>
                <a:close/>
                <a:moveTo>
                  <a:pt x="1903" y="9388"/>
                </a:moveTo>
                <a:cubicBezTo>
                  <a:pt x="1873" y="9388"/>
                  <a:pt x="1849" y="9439"/>
                  <a:pt x="1849" y="9501"/>
                </a:cubicBezTo>
                <a:cubicBezTo>
                  <a:pt x="1849" y="9564"/>
                  <a:pt x="1873" y="9614"/>
                  <a:pt x="1903" y="9614"/>
                </a:cubicBezTo>
                <a:cubicBezTo>
                  <a:pt x="1933" y="9614"/>
                  <a:pt x="1957" y="9564"/>
                  <a:pt x="1957" y="9501"/>
                </a:cubicBezTo>
                <a:cubicBezTo>
                  <a:pt x="1957" y="9439"/>
                  <a:pt x="1933" y="9388"/>
                  <a:pt x="1903" y="9388"/>
                </a:cubicBezTo>
                <a:close/>
                <a:moveTo>
                  <a:pt x="1903" y="9061"/>
                </a:moveTo>
                <a:cubicBezTo>
                  <a:pt x="1873" y="9061"/>
                  <a:pt x="1849" y="9112"/>
                  <a:pt x="1849" y="9174"/>
                </a:cubicBezTo>
                <a:cubicBezTo>
                  <a:pt x="1849" y="9237"/>
                  <a:pt x="1873" y="9288"/>
                  <a:pt x="1903" y="9288"/>
                </a:cubicBezTo>
                <a:cubicBezTo>
                  <a:pt x="1933" y="9288"/>
                  <a:pt x="1957" y="9237"/>
                  <a:pt x="1957" y="9174"/>
                </a:cubicBezTo>
                <a:cubicBezTo>
                  <a:pt x="1957" y="9112"/>
                  <a:pt x="1933" y="9061"/>
                  <a:pt x="1903" y="9061"/>
                </a:cubicBezTo>
                <a:close/>
                <a:moveTo>
                  <a:pt x="1750" y="9388"/>
                </a:moveTo>
                <a:cubicBezTo>
                  <a:pt x="1721" y="9388"/>
                  <a:pt x="1697" y="9439"/>
                  <a:pt x="1697" y="9501"/>
                </a:cubicBezTo>
                <a:cubicBezTo>
                  <a:pt x="1697" y="9564"/>
                  <a:pt x="1721" y="9614"/>
                  <a:pt x="1750" y="9614"/>
                </a:cubicBezTo>
                <a:cubicBezTo>
                  <a:pt x="1780" y="9614"/>
                  <a:pt x="1804" y="9564"/>
                  <a:pt x="1804" y="9501"/>
                </a:cubicBezTo>
                <a:cubicBezTo>
                  <a:pt x="1804" y="9439"/>
                  <a:pt x="1780" y="9388"/>
                  <a:pt x="1750" y="9388"/>
                </a:cubicBezTo>
                <a:close/>
                <a:moveTo>
                  <a:pt x="1750" y="9061"/>
                </a:moveTo>
                <a:cubicBezTo>
                  <a:pt x="1721" y="9061"/>
                  <a:pt x="1697" y="9112"/>
                  <a:pt x="1697" y="9174"/>
                </a:cubicBezTo>
                <a:cubicBezTo>
                  <a:pt x="1697" y="9237"/>
                  <a:pt x="1721" y="9288"/>
                  <a:pt x="1750" y="9288"/>
                </a:cubicBezTo>
                <a:cubicBezTo>
                  <a:pt x="1780" y="9288"/>
                  <a:pt x="1804" y="9237"/>
                  <a:pt x="1804" y="9174"/>
                </a:cubicBezTo>
                <a:cubicBezTo>
                  <a:pt x="1804" y="9112"/>
                  <a:pt x="1780" y="9061"/>
                  <a:pt x="1750" y="9061"/>
                </a:cubicBezTo>
                <a:close/>
                <a:moveTo>
                  <a:pt x="2216" y="9388"/>
                </a:moveTo>
                <a:cubicBezTo>
                  <a:pt x="2186" y="9388"/>
                  <a:pt x="2162" y="9439"/>
                  <a:pt x="2162" y="9501"/>
                </a:cubicBezTo>
                <a:cubicBezTo>
                  <a:pt x="2162" y="9564"/>
                  <a:pt x="2186" y="9614"/>
                  <a:pt x="2216" y="9614"/>
                </a:cubicBezTo>
                <a:cubicBezTo>
                  <a:pt x="2245" y="9614"/>
                  <a:pt x="2269" y="9564"/>
                  <a:pt x="2269" y="9501"/>
                </a:cubicBezTo>
                <a:cubicBezTo>
                  <a:pt x="2269" y="9439"/>
                  <a:pt x="2245" y="9388"/>
                  <a:pt x="2216" y="9388"/>
                </a:cubicBezTo>
                <a:close/>
                <a:moveTo>
                  <a:pt x="2216" y="9061"/>
                </a:moveTo>
                <a:cubicBezTo>
                  <a:pt x="2186" y="9061"/>
                  <a:pt x="2162" y="9112"/>
                  <a:pt x="2162" y="9174"/>
                </a:cubicBezTo>
                <a:cubicBezTo>
                  <a:pt x="2162" y="9237"/>
                  <a:pt x="2186" y="9288"/>
                  <a:pt x="2216" y="9288"/>
                </a:cubicBezTo>
                <a:cubicBezTo>
                  <a:pt x="2245" y="9288"/>
                  <a:pt x="2269" y="9237"/>
                  <a:pt x="2269" y="9174"/>
                </a:cubicBezTo>
                <a:cubicBezTo>
                  <a:pt x="2269" y="9112"/>
                  <a:pt x="2245" y="9061"/>
                  <a:pt x="2216" y="9061"/>
                </a:cubicBezTo>
                <a:close/>
                <a:moveTo>
                  <a:pt x="2057" y="9729"/>
                </a:moveTo>
                <a:cubicBezTo>
                  <a:pt x="2027" y="9729"/>
                  <a:pt x="2003" y="9779"/>
                  <a:pt x="2003" y="9842"/>
                </a:cubicBezTo>
                <a:cubicBezTo>
                  <a:pt x="2003" y="9904"/>
                  <a:pt x="2027" y="9955"/>
                  <a:pt x="2057" y="9955"/>
                </a:cubicBezTo>
                <a:cubicBezTo>
                  <a:pt x="2087" y="9955"/>
                  <a:pt x="2111" y="9904"/>
                  <a:pt x="2111" y="9842"/>
                </a:cubicBezTo>
                <a:cubicBezTo>
                  <a:pt x="2111" y="9779"/>
                  <a:pt x="2087" y="9729"/>
                  <a:pt x="2057" y="9729"/>
                </a:cubicBezTo>
                <a:close/>
                <a:moveTo>
                  <a:pt x="2216" y="9729"/>
                </a:moveTo>
                <a:cubicBezTo>
                  <a:pt x="2186" y="9729"/>
                  <a:pt x="2162" y="9779"/>
                  <a:pt x="2162" y="9842"/>
                </a:cubicBezTo>
                <a:cubicBezTo>
                  <a:pt x="2162" y="9904"/>
                  <a:pt x="2186" y="9955"/>
                  <a:pt x="2216" y="9955"/>
                </a:cubicBezTo>
                <a:cubicBezTo>
                  <a:pt x="2245" y="9955"/>
                  <a:pt x="2269" y="9904"/>
                  <a:pt x="2269" y="9842"/>
                </a:cubicBezTo>
                <a:cubicBezTo>
                  <a:pt x="2269" y="9779"/>
                  <a:pt x="2245" y="9729"/>
                  <a:pt x="2216" y="9729"/>
                </a:cubicBezTo>
                <a:close/>
                <a:moveTo>
                  <a:pt x="1284" y="6374"/>
                </a:moveTo>
                <a:cubicBezTo>
                  <a:pt x="1314" y="6374"/>
                  <a:pt x="1338" y="6323"/>
                  <a:pt x="1338" y="6261"/>
                </a:cubicBezTo>
                <a:cubicBezTo>
                  <a:pt x="1338" y="6198"/>
                  <a:pt x="1314" y="6148"/>
                  <a:pt x="1284" y="6148"/>
                </a:cubicBezTo>
                <a:cubicBezTo>
                  <a:pt x="1254" y="6148"/>
                  <a:pt x="1230" y="6198"/>
                  <a:pt x="1230" y="6261"/>
                </a:cubicBezTo>
                <a:cubicBezTo>
                  <a:pt x="1230" y="6323"/>
                  <a:pt x="1254" y="6374"/>
                  <a:pt x="1284" y="6374"/>
                </a:cubicBezTo>
                <a:close/>
                <a:moveTo>
                  <a:pt x="1284" y="6047"/>
                </a:moveTo>
                <a:cubicBezTo>
                  <a:pt x="1314" y="6047"/>
                  <a:pt x="1338" y="5996"/>
                  <a:pt x="1338" y="5934"/>
                </a:cubicBezTo>
                <a:cubicBezTo>
                  <a:pt x="1338" y="5872"/>
                  <a:pt x="1314" y="5821"/>
                  <a:pt x="1284" y="5821"/>
                </a:cubicBezTo>
                <a:cubicBezTo>
                  <a:pt x="1254" y="5821"/>
                  <a:pt x="1230" y="5872"/>
                  <a:pt x="1230" y="5934"/>
                </a:cubicBezTo>
                <a:cubicBezTo>
                  <a:pt x="1230" y="5996"/>
                  <a:pt x="1254" y="6047"/>
                  <a:pt x="1284" y="6047"/>
                </a:cubicBezTo>
                <a:close/>
                <a:moveTo>
                  <a:pt x="986" y="6148"/>
                </a:moveTo>
                <a:cubicBezTo>
                  <a:pt x="956" y="6148"/>
                  <a:pt x="932" y="6198"/>
                  <a:pt x="932" y="6261"/>
                </a:cubicBezTo>
                <a:cubicBezTo>
                  <a:pt x="932" y="6323"/>
                  <a:pt x="956" y="6374"/>
                  <a:pt x="986" y="6374"/>
                </a:cubicBezTo>
                <a:cubicBezTo>
                  <a:pt x="1015" y="6374"/>
                  <a:pt x="1039" y="6323"/>
                  <a:pt x="1039" y="6261"/>
                </a:cubicBezTo>
                <a:cubicBezTo>
                  <a:pt x="1039" y="6198"/>
                  <a:pt x="1015" y="6148"/>
                  <a:pt x="986" y="6148"/>
                </a:cubicBezTo>
                <a:close/>
                <a:moveTo>
                  <a:pt x="1132" y="6148"/>
                </a:moveTo>
                <a:cubicBezTo>
                  <a:pt x="1102" y="6148"/>
                  <a:pt x="1078" y="6198"/>
                  <a:pt x="1078" y="6261"/>
                </a:cubicBezTo>
                <a:cubicBezTo>
                  <a:pt x="1078" y="6323"/>
                  <a:pt x="1102" y="6374"/>
                  <a:pt x="1132" y="6374"/>
                </a:cubicBezTo>
                <a:cubicBezTo>
                  <a:pt x="1161" y="6374"/>
                  <a:pt x="1185" y="6323"/>
                  <a:pt x="1185" y="6261"/>
                </a:cubicBezTo>
                <a:cubicBezTo>
                  <a:pt x="1185" y="6198"/>
                  <a:pt x="1161" y="6148"/>
                  <a:pt x="1132" y="6148"/>
                </a:cubicBezTo>
                <a:close/>
                <a:moveTo>
                  <a:pt x="1132" y="5821"/>
                </a:moveTo>
                <a:cubicBezTo>
                  <a:pt x="1102" y="5821"/>
                  <a:pt x="1078" y="5872"/>
                  <a:pt x="1078" y="5934"/>
                </a:cubicBezTo>
                <a:cubicBezTo>
                  <a:pt x="1078" y="5996"/>
                  <a:pt x="1102" y="6047"/>
                  <a:pt x="1132" y="6047"/>
                </a:cubicBezTo>
                <a:cubicBezTo>
                  <a:pt x="1161" y="6047"/>
                  <a:pt x="1185" y="5996"/>
                  <a:pt x="1185" y="5934"/>
                </a:cubicBezTo>
                <a:cubicBezTo>
                  <a:pt x="1185" y="5872"/>
                  <a:pt x="1161" y="5821"/>
                  <a:pt x="1132" y="5821"/>
                </a:cubicBezTo>
                <a:close/>
                <a:moveTo>
                  <a:pt x="1284" y="7041"/>
                </a:moveTo>
                <a:cubicBezTo>
                  <a:pt x="1314" y="7041"/>
                  <a:pt x="1338" y="6991"/>
                  <a:pt x="1338" y="6928"/>
                </a:cubicBezTo>
                <a:cubicBezTo>
                  <a:pt x="1338" y="6866"/>
                  <a:pt x="1314" y="6815"/>
                  <a:pt x="1284" y="6815"/>
                </a:cubicBezTo>
                <a:cubicBezTo>
                  <a:pt x="1254" y="6815"/>
                  <a:pt x="1230" y="6866"/>
                  <a:pt x="1230" y="6928"/>
                </a:cubicBezTo>
                <a:cubicBezTo>
                  <a:pt x="1230" y="6991"/>
                  <a:pt x="1254" y="7041"/>
                  <a:pt x="1284" y="7041"/>
                </a:cubicBezTo>
                <a:close/>
                <a:moveTo>
                  <a:pt x="1284" y="6715"/>
                </a:moveTo>
                <a:cubicBezTo>
                  <a:pt x="1314" y="6715"/>
                  <a:pt x="1338" y="6664"/>
                  <a:pt x="1338" y="6601"/>
                </a:cubicBezTo>
                <a:cubicBezTo>
                  <a:pt x="1338" y="6539"/>
                  <a:pt x="1314" y="6488"/>
                  <a:pt x="1284" y="6488"/>
                </a:cubicBezTo>
                <a:cubicBezTo>
                  <a:pt x="1254" y="6488"/>
                  <a:pt x="1230" y="6539"/>
                  <a:pt x="1230" y="6601"/>
                </a:cubicBezTo>
                <a:cubicBezTo>
                  <a:pt x="1230" y="6664"/>
                  <a:pt x="1254" y="6715"/>
                  <a:pt x="1284" y="6715"/>
                </a:cubicBezTo>
                <a:close/>
                <a:moveTo>
                  <a:pt x="1132" y="6815"/>
                </a:moveTo>
                <a:cubicBezTo>
                  <a:pt x="1102" y="6815"/>
                  <a:pt x="1078" y="6866"/>
                  <a:pt x="1078" y="6928"/>
                </a:cubicBezTo>
                <a:cubicBezTo>
                  <a:pt x="1078" y="6991"/>
                  <a:pt x="1102" y="7041"/>
                  <a:pt x="1132" y="7041"/>
                </a:cubicBezTo>
                <a:cubicBezTo>
                  <a:pt x="1161" y="7041"/>
                  <a:pt x="1185" y="6991"/>
                  <a:pt x="1185" y="6928"/>
                </a:cubicBezTo>
                <a:cubicBezTo>
                  <a:pt x="1185" y="6866"/>
                  <a:pt x="1161" y="6815"/>
                  <a:pt x="1132" y="6815"/>
                </a:cubicBezTo>
                <a:close/>
                <a:moveTo>
                  <a:pt x="1132" y="6488"/>
                </a:moveTo>
                <a:cubicBezTo>
                  <a:pt x="1102" y="6488"/>
                  <a:pt x="1078" y="6539"/>
                  <a:pt x="1078" y="6601"/>
                </a:cubicBezTo>
                <a:cubicBezTo>
                  <a:pt x="1078" y="6664"/>
                  <a:pt x="1102" y="6715"/>
                  <a:pt x="1132" y="6715"/>
                </a:cubicBezTo>
                <a:cubicBezTo>
                  <a:pt x="1161" y="6715"/>
                  <a:pt x="1185" y="6664"/>
                  <a:pt x="1185" y="6601"/>
                </a:cubicBezTo>
                <a:cubicBezTo>
                  <a:pt x="1185" y="6539"/>
                  <a:pt x="1161" y="6488"/>
                  <a:pt x="1132" y="6488"/>
                </a:cubicBezTo>
                <a:close/>
                <a:moveTo>
                  <a:pt x="55" y="2921"/>
                </a:moveTo>
                <a:cubicBezTo>
                  <a:pt x="25" y="2921"/>
                  <a:pt x="1" y="2972"/>
                  <a:pt x="1" y="3034"/>
                </a:cubicBezTo>
                <a:cubicBezTo>
                  <a:pt x="1" y="3097"/>
                  <a:pt x="25" y="3148"/>
                  <a:pt x="55" y="3148"/>
                </a:cubicBezTo>
                <a:cubicBezTo>
                  <a:pt x="84" y="3148"/>
                  <a:pt x="109" y="3097"/>
                  <a:pt x="109" y="3034"/>
                </a:cubicBezTo>
                <a:cubicBezTo>
                  <a:pt x="109" y="2972"/>
                  <a:pt x="84" y="2921"/>
                  <a:pt x="55" y="2921"/>
                </a:cubicBezTo>
                <a:close/>
                <a:moveTo>
                  <a:pt x="207" y="2921"/>
                </a:moveTo>
                <a:cubicBezTo>
                  <a:pt x="177" y="2921"/>
                  <a:pt x="153" y="2972"/>
                  <a:pt x="153" y="3034"/>
                </a:cubicBezTo>
                <a:cubicBezTo>
                  <a:pt x="153" y="3097"/>
                  <a:pt x="177" y="3148"/>
                  <a:pt x="207" y="3148"/>
                </a:cubicBezTo>
                <a:cubicBezTo>
                  <a:pt x="237" y="3148"/>
                  <a:pt x="261" y="3097"/>
                  <a:pt x="261" y="3034"/>
                </a:cubicBezTo>
                <a:cubicBezTo>
                  <a:pt x="261" y="2972"/>
                  <a:pt x="237" y="2921"/>
                  <a:pt x="207" y="2921"/>
                </a:cubicBezTo>
                <a:close/>
                <a:moveTo>
                  <a:pt x="360" y="2921"/>
                </a:moveTo>
                <a:cubicBezTo>
                  <a:pt x="330" y="2921"/>
                  <a:pt x="306" y="2972"/>
                  <a:pt x="306" y="3034"/>
                </a:cubicBezTo>
                <a:cubicBezTo>
                  <a:pt x="306" y="3097"/>
                  <a:pt x="330" y="3148"/>
                  <a:pt x="360" y="3148"/>
                </a:cubicBezTo>
                <a:cubicBezTo>
                  <a:pt x="390" y="3148"/>
                  <a:pt x="414" y="3097"/>
                  <a:pt x="414" y="3034"/>
                </a:cubicBezTo>
                <a:cubicBezTo>
                  <a:pt x="414" y="2972"/>
                  <a:pt x="390" y="2921"/>
                  <a:pt x="360" y="2921"/>
                </a:cubicBezTo>
                <a:close/>
                <a:moveTo>
                  <a:pt x="206" y="3262"/>
                </a:moveTo>
                <a:cubicBezTo>
                  <a:pt x="177" y="3262"/>
                  <a:pt x="153" y="3313"/>
                  <a:pt x="153" y="3375"/>
                </a:cubicBezTo>
                <a:cubicBezTo>
                  <a:pt x="153" y="3438"/>
                  <a:pt x="177" y="3488"/>
                  <a:pt x="206" y="3488"/>
                </a:cubicBezTo>
                <a:cubicBezTo>
                  <a:pt x="236" y="3488"/>
                  <a:pt x="260" y="3438"/>
                  <a:pt x="260" y="3375"/>
                </a:cubicBezTo>
                <a:cubicBezTo>
                  <a:pt x="260" y="3313"/>
                  <a:pt x="236" y="3262"/>
                  <a:pt x="206" y="3262"/>
                </a:cubicBezTo>
                <a:close/>
                <a:moveTo>
                  <a:pt x="54" y="3262"/>
                </a:moveTo>
                <a:cubicBezTo>
                  <a:pt x="24" y="3262"/>
                  <a:pt x="0" y="3313"/>
                  <a:pt x="0" y="3375"/>
                </a:cubicBezTo>
                <a:cubicBezTo>
                  <a:pt x="0" y="3438"/>
                  <a:pt x="24" y="3488"/>
                  <a:pt x="54" y="3488"/>
                </a:cubicBezTo>
                <a:cubicBezTo>
                  <a:pt x="83" y="3488"/>
                  <a:pt x="108" y="3438"/>
                  <a:pt x="108" y="3375"/>
                </a:cubicBezTo>
                <a:cubicBezTo>
                  <a:pt x="108" y="3313"/>
                  <a:pt x="83" y="3262"/>
                  <a:pt x="54" y="3262"/>
                </a:cubicBezTo>
                <a:close/>
                <a:moveTo>
                  <a:pt x="665" y="2921"/>
                </a:moveTo>
                <a:cubicBezTo>
                  <a:pt x="635" y="2921"/>
                  <a:pt x="611" y="2972"/>
                  <a:pt x="611" y="3034"/>
                </a:cubicBezTo>
                <a:cubicBezTo>
                  <a:pt x="611" y="3097"/>
                  <a:pt x="635" y="3148"/>
                  <a:pt x="665" y="3148"/>
                </a:cubicBezTo>
                <a:cubicBezTo>
                  <a:pt x="695" y="3148"/>
                  <a:pt x="719" y="3097"/>
                  <a:pt x="719" y="3034"/>
                </a:cubicBezTo>
                <a:cubicBezTo>
                  <a:pt x="719" y="2972"/>
                  <a:pt x="695" y="2921"/>
                  <a:pt x="665" y="2921"/>
                </a:cubicBezTo>
                <a:close/>
                <a:moveTo>
                  <a:pt x="512" y="2921"/>
                </a:moveTo>
                <a:cubicBezTo>
                  <a:pt x="483" y="2921"/>
                  <a:pt x="459" y="2972"/>
                  <a:pt x="459" y="3034"/>
                </a:cubicBezTo>
                <a:cubicBezTo>
                  <a:pt x="459" y="3097"/>
                  <a:pt x="483" y="3148"/>
                  <a:pt x="512" y="3148"/>
                </a:cubicBezTo>
                <a:cubicBezTo>
                  <a:pt x="542" y="3148"/>
                  <a:pt x="566" y="3097"/>
                  <a:pt x="566" y="3034"/>
                </a:cubicBezTo>
                <a:cubicBezTo>
                  <a:pt x="566" y="2972"/>
                  <a:pt x="542" y="2921"/>
                  <a:pt x="512" y="2921"/>
                </a:cubicBezTo>
                <a:close/>
                <a:moveTo>
                  <a:pt x="360" y="2263"/>
                </a:moveTo>
                <a:cubicBezTo>
                  <a:pt x="330" y="2263"/>
                  <a:pt x="306" y="2314"/>
                  <a:pt x="306" y="2376"/>
                </a:cubicBezTo>
                <a:cubicBezTo>
                  <a:pt x="306" y="2439"/>
                  <a:pt x="330" y="2490"/>
                  <a:pt x="360" y="2490"/>
                </a:cubicBezTo>
                <a:cubicBezTo>
                  <a:pt x="390" y="2490"/>
                  <a:pt x="414" y="2439"/>
                  <a:pt x="414" y="2376"/>
                </a:cubicBezTo>
                <a:cubicBezTo>
                  <a:pt x="414" y="2314"/>
                  <a:pt x="390" y="2263"/>
                  <a:pt x="360" y="2263"/>
                </a:cubicBezTo>
                <a:close/>
                <a:moveTo>
                  <a:pt x="206" y="2830"/>
                </a:moveTo>
                <a:cubicBezTo>
                  <a:pt x="236" y="2830"/>
                  <a:pt x="260" y="2780"/>
                  <a:pt x="260" y="2717"/>
                </a:cubicBezTo>
                <a:cubicBezTo>
                  <a:pt x="260" y="2655"/>
                  <a:pt x="236" y="2604"/>
                  <a:pt x="206" y="2604"/>
                </a:cubicBezTo>
                <a:cubicBezTo>
                  <a:pt x="177" y="2604"/>
                  <a:pt x="153" y="2655"/>
                  <a:pt x="153" y="2717"/>
                </a:cubicBezTo>
                <a:cubicBezTo>
                  <a:pt x="153" y="2780"/>
                  <a:pt x="177" y="2830"/>
                  <a:pt x="206" y="2830"/>
                </a:cubicBezTo>
                <a:close/>
                <a:moveTo>
                  <a:pt x="54" y="2830"/>
                </a:moveTo>
                <a:cubicBezTo>
                  <a:pt x="83" y="2830"/>
                  <a:pt x="108" y="2780"/>
                  <a:pt x="108" y="2717"/>
                </a:cubicBezTo>
                <a:cubicBezTo>
                  <a:pt x="108" y="2655"/>
                  <a:pt x="83" y="2604"/>
                  <a:pt x="54" y="2604"/>
                </a:cubicBezTo>
                <a:cubicBezTo>
                  <a:pt x="24" y="2604"/>
                  <a:pt x="0" y="2655"/>
                  <a:pt x="0" y="2717"/>
                </a:cubicBezTo>
                <a:cubicBezTo>
                  <a:pt x="0" y="2780"/>
                  <a:pt x="24" y="2830"/>
                  <a:pt x="54" y="2830"/>
                </a:cubicBezTo>
                <a:close/>
                <a:moveTo>
                  <a:pt x="360" y="2604"/>
                </a:moveTo>
                <a:cubicBezTo>
                  <a:pt x="330" y="2604"/>
                  <a:pt x="306" y="2655"/>
                  <a:pt x="306" y="2717"/>
                </a:cubicBezTo>
                <a:cubicBezTo>
                  <a:pt x="306" y="2780"/>
                  <a:pt x="330" y="2830"/>
                  <a:pt x="360" y="2830"/>
                </a:cubicBezTo>
                <a:cubicBezTo>
                  <a:pt x="390" y="2830"/>
                  <a:pt x="414" y="2780"/>
                  <a:pt x="414" y="2717"/>
                </a:cubicBezTo>
                <a:cubicBezTo>
                  <a:pt x="414" y="2655"/>
                  <a:pt x="390" y="2604"/>
                  <a:pt x="360" y="2604"/>
                </a:cubicBezTo>
                <a:close/>
                <a:moveTo>
                  <a:pt x="665" y="2263"/>
                </a:moveTo>
                <a:cubicBezTo>
                  <a:pt x="635" y="2263"/>
                  <a:pt x="611" y="2314"/>
                  <a:pt x="611" y="2376"/>
                </a:cubicBezTo>
                <a:cubicBezTo>
                  <a:pt x="611" y="2439"/>
                  <a:pt x="635" y="2490"/>
                  <a:pt x="665" y="2490"/>
                </a:cubicBezTo>
                <a:cubicBezTo>
                  <a:pt x="695" y="2490"/>
                  <a:pt x="719" y="2439"/>
                  <a:pt x="719" y="2376"/>
                </a:cubicBezTo>
                <a:cubicBezTo>
                  <a:pt x="719" y="2314"/>
                  <a:pt x="695" y="2263"/>
                  <a:pt x="665" y="2263"/>
                </a:cubicBezTo>
                <a:close/>
                <a:moveTo>
                  <a:pt x="819" y="1611"/>
                </a:moveTo>
                <a:cubicBezTo>
                  <a:pt x="789" y="1611"/>
                  <a:pt x="765" y="1662"/>
                  <a:pt x="765" y="1724"/>
                </a:cubicBezTo>
                <a:cubicBezTo>
                  <a:pt x="765" y="1787"/>
                  <a:pt x="789" y="1837"/>
                  <a:pt x="819" y="1837"/>
                </a:cubicBezTo>
                <a:cubicBezTo>
                  <a:pt x="848" y="1837"/>
                  <a:pt x="872" y="1787"/>
                  <a:pt x="872" y="1724"/>
                </a:cubicBezTo>
                <a:cubicBezTo>
                  <a:pt x="872" y="1662"/>
                  <a:pt x="848" y="1611"/>
                  <a:pt x="819" y="1611"/>
                </a:cubicBezTo>
                <a:close/>
                <a:moveTo>
                  <a:pt x="1131" y="1837"/>
                </a:moveTo>
                <a:cubicBezTo>
                  <a:pt x="1161" y="1837"/>
                  <a:pt x="1185" y="1787"/>
                  <a:pt x="1185" y="1724"/>
                </a:cubicBezTo>
                <a:cubicBezTo>
                  <a:pt x="1185" y="1662"/>
                  <a:pt x="1161" y="1611"/>
                  <a:pt x="1131" y="1611"/>
                </a:cubicBezTo>
                <a:cubicBezTo>
                  <a:pt x="1102" y="1611"/>
                  <a:pt x="1078" y="1662"/>
                  <a:pt x="1078" y="1724"/>
                </a:cubicBezTo>
                <a:cubicBezTo>
                  <a:pt x="1078" y="1787"/>
                  <a:pt x="1102" y="1837"/>
                  <a:pt x="1131" y="1837"/>
                </a:cubicBezTo>
                <a:close/>
                <a:moveTo>
                  <a:pt x="979" y="1837"/>
                </a:moveTo>
                <a:cubicBezTo>
                  <a:pt x="1008" y="1837"/>
                  <a:pt x="1032" y="1787"/>
                  <a:pt x="1032" y="1724"/>
                </a:cubicBezTo>
                <a:cubicBezTo>
                  <a:pt x="1032" y="1662"/>
                  <a:pt x="1008" y="1611"/>
                  <a:pt x="979" y="1611"/>
                </a:cubicBezTo>
                <a:cubicBezTo>
                  <a:pt x="949" y="1611"/>
                  <a:pt x="925" y="1662"/>
                  <a:pt x="925" y="1724"/>
                </a:cubicBezTo>
                <a:cubicBezTo>
                  <a:pt x="925" y="1787"/>
                  <a:pt x="949" y="1837"/>
                  <a:pt x="979" y="1837"/>
                </a:cubicBezTo>
                <a:close/>
                <a:moveTo>
                  <a:pt x="1285" y="1837"/>
                </a:moveTo>
                <a:cubicBezTo>
                  <a:pt x="1315" y="1837"/>
                  <a:pt x="1339" y="1787"/>
                  <a:pt x="1339" y="1724"/>
                </a:cubicBezTo>
                <a:cubicBezTo>
                  <a:pt x="1339" y="1662"/>
                  <a:pt x="1315" y="1611"/>
                  <a:pt x="1285" y="1611"/>
                </a:cubicBezTo>
                <a:cubicBezTo>
                  <a:pt x="1255" y="1611"/>
                  <a:pt x="1231" y="1662"/>
                  <a:pt x="1231" y="1724"/>
                </a:cubicBezTo>
                <a:cubicBezTo>
                  <a:pt x="1231" y="1787"/>
                  <a:pt x="1255" y="1837"/>
                  <a:pt x="1285" y="1837"/>
                </a:cubicBezTo>
                <a:close/>
                <a:moveTo>
                  <a:pt x="1597" y="1611"/>
                </a:moveTo>
                <a:cubicBezTo>
                  <a:pt x="1567" y="1611"/>
                  <a:pt x="1543" y="1662"/>
                  <a:pt x="1543" y="1724"/>
                </a:cubicBezTo>
                <a:cubicBezTo>
                  <a:pt x="1543" y="1787"/>
                  <a:pt x="1567" y="1837"/>
                  <a:pt x="1597" y="1837"/>
                </a:cubicBezTo>
                <a:cubicBezTo>
                  <a:pt x="1627" y="1837"/>
                  <a:pt x="1651" y="1787"/>
                  <a:pt x="1651" y="1724"/>
                </a:cubicBezTo>
                <a:cubicBezTo>
                  <a:pt x="1651" y="1662"/>
                  <a:pt x="1627" y="1611"/>
                  <a:pt x="1597" y="1611"/>
                </a:cubicBezTo>
                <a:close/>
                <a:moveTo>
                  <a:pt x="1444" y="1837"/>
                </a:moveTo>
                <a:cubicBezTo>
                  <a:pt x="1474" y="1837"/>
                  <a:pt x="1498" y="1787"/>
                  <a:pt x="1498" y="1724"/>
                </a:cubicBezTo>
                <a:cubicBezTo>
                  <a:pt x="1498" y="1662"/>
                  <a:pt x="1474" y="1611"/>
                  <a:pt x="1444" y="1611"/>
                </a:cubicBezTo>
                <a:cubicBezTo>
                  <a:pt x="1415" y="1611"/>
                  <a:pt x="1390" y="1662"/>
                  <a:pt x="1390" y="1724"/>
                </a:cubicBezTo>
                <a:cubicBezTo>
                  <a:pt x="1390" y="1787"/>
                  <a:pt x="1415" y="1837"/>
                  <a:pt x="1444" y="1837"/>
                </a:cubicBezTo>
                <a:close/>
                <a:moveTo>
                  <a:pt x="2057" y="1611"/>
                </a:moveTo>
                <a:cubicBezTo>
                  <a:pt x="2027" y="1611"/>
                  <a:pt x="2003" y="1662"/>
                  <a:pt x="2003" y="1724"/>
                </a:cubicBezTo>
                <a:cubicBezTo>
                  <a:pt x="2003" y="1787"/>
                  <a:pt x="2027" y="1837"/>
                  <a:pt x="2057" y="1837"/>
                </a:cubicBezTo>
                <a:cubicBezTo>
                  <a:pt x="2087" y="1837"/>
                  <a:pt x="2111" y="1787"/>
                  <a:pt x="2111" y="1724"/>
                </a:cubicBezTo>
                <a:cubicBezTo>
                  <a:pt x="2111" y="1662"/>
                  <a:pt x="2087" y="1611"/>
                  <a:pt x="2057" y="1611"/>
                </a:cubicBezTo>
                <a:close/>
                <a:moveTo>
                  <a:pt x="1903" y="1611"/>
                </a:moveTo>
                <a:cubicBezTo>
                  <a:pt x="1873" y="1611"/>
                  <a:pt x="1849" y="1662"/>
                  <a:pt x="1849" y="1724"/>
                </a:cubicBezTo>
                <a:cubicBezTo>
                  <a:pt x="1849" y="1787"/>
                  <a:pt x="1873" y="1837"/>
                  <a:pt x="1903" y="1837"/>
                </a:cubicBezTo>
                <a:cubicBezTo>
                  <a:pt x="1933" y="1837"/>
                  <a:pt x="1957" y="1787"/>
                  <a:pt x="1957" y="1724"/>
                </a:cubicBezTo>
                <a:cubicBezTo>
                  <a:pt x="1957" y="1662"/>
                  <a:pt x="1933" y="1611"/>
                  <a:pt x="1903" y="1611"/>
                </a:cubicBezTo>
                <a:close/>
                <a:moveTo>
                  <a:pt x="1750" y="1611"/>
                </a:moveTo>
                <a:cubicBezTo>
                  <a:pt x="1721" y="1611"/>
                  <a:pt x="1697" y="1662"/>
                  <a:pt x="1697" y="1724"/>
                </a:cubicBezTo>
                <a:cubicBezTo>
                  <a:pt x="1697" y="1787"/>
                  <a:pt x="1721" y="1837"/>
                  <a:pt x="1750" y="1837"/>
                </a:cubicBezTo>
                <a:cubicBezTo>
                  <a:pt x="1780" y="1837"/>
                  <a:pt x="1804" y="1787"/>
                  <a:pt x="1804" y="1724"/>
                </a:cubicBezTo>
                <a:cubicBezTo>
                  <a:pt x="1804" y="1662"/>
                  <a:pt x="1780" y="1611"/>
                  <a:pt x="1750" y="1611"/>
                </a:cubicBezTo>
                <a:close/>
                <a:moveTo>
                  <a:pt x="665" y="1936"/>
                </a:moveTo>
                <a:cubicBezTo>
                  <a:pt x="635" y="1936"/>
                  <a:pt x="611" y="1987"/>
                  <a:pt x="611" y="2050"/>
                </a:cubicBezTo>
                <a:cubicBezTo>
                  <a:pt x="611" y="2112"/>
                  <a:pt x="635" y="2163"/>
                  <a:pt x="665" y="2163"/>
                </a:cubicBezTo>
                <a:cubicBezTo>
                  <a:pt x="695" y="2163"/>
                  <a:pt x="719" y="2112"/>
                  <a:pt x="719" y="2050"/>
                </a:cubicBezTo>
                <a:cubicBezTo>
                  <a:pt x="719" y="1987"/>
                  <a:pt x="695" y="1936"/>
                  <a:pt x="665" y="1936"/>
                </a:cubicBezTo>
                <a:close/>
                <a:moveTo>
                  <a:pt x="512" y="2263"/>
                </a:moveTo>
                <a:cubicBezTo>
                  <a:pt x="483" y="2263"/>
                  <a:pt x="459" y="2314"/>
                  <a:pt x="459" y="2376"/>
                </a:cubicBezTo>
                <a:cubicBezTo>
                  <a:pt x="459" y="2439"/>
                  <a:pt x="483" y="2490"/>
                  <a:pt x="512" y="2490"/>
                </a:cubicBezTo>
                <a:cubicBezTo>
                  <a:pt x="542" y="2490"/>
                  <a:pt x="566" y="2439"/>
                  <a:pt x="566" y="2376"/>
                </a:cubicBezTo>
                <a:cubicBezTo>
                  <a:pt x="566" y="2314"/>
                  <a:pt x="542" y="2263"/>
                  <a:pt x="512" y="2263"/>
                </a:cubicBezTo>
                <a:close/>
                <a:moveTo>
                  <a:pt x="819" y="2263"/>
                </a:moveTo>
                <a:cubicBezTo>
                  <a:pt x="789" y="2263"/>
                  <a:pt x="765" y="2314"/>
                  <a:pt x="765" y="2376"/>
                </a:cubicBezTo>
                <a:cubicBezTo>
                  <a:pt x="765" y="2439"/>
                  <a:pt x="789" y="2490"/>
                  <a:pt x="819" y="2490"/>
                </a:cubicBezTo>
                <a:cubicBezTo>
                  <a:pt x="848" y="2490"/>
                  <a:pt x="872" y="2439"/>
                  <a:pt x="872" y="2376"/>
                </a:cubicBezTo>
                <a:cubicBezTo>
                  <a:pt x="872" y="2314"/>
                  <a:pt x="848" y="2263"/>
                  <a:pt x="819" y="2263"/>
                </a:cubicBezTo>
                <a:close/>
                <a:moveTo>
                  <a:pt x="819" y="1936"/>
                </a:moveTo>
                <a:cubicBezTo>
                  <a:pt x="789" y="1936"/>
                  <a:pt x="765" y="1987"/>
                  <a:pt x="765" y="2050"/>
                </a:cubicBezTo>
                <a:cubicBezTo>
                  <a:pt x="765" y="2112"/>
                  <a:pt x="789" y="2163"/>
                  <a:pt x="819" y="2163"/>
                </a:cubicBezTo>
                <a:cubicBezTo>
                  <a:pt x="848" y="2163"/>
                  <a:pt x="872" y="2112"/>
                  <a:pt x="872" y="2050"/>
                </a:cubicBezTo>
                <a:cubicBezTo>
                  <a:pt x="872" y="1987"/>
                  <a:pt x="848" y="1936"/>
                  <a:pt x="819" y="1936"/>
                </a:cubicBezTo>
                <a:close/>
                <a:moveTo>
                  <a:pt x="665" y="2604"/>
                </a:moveTo>
                <a:cubicBezTo>
                  <a:pt x="635" y="2604"/>
                  <a:pt x="611" y="2655"/>
                  <a:pt x="611" y="2717"/>
                </a:cubicBezTo>
                <a:cubicBezTo>
                  <a:pt x="611" y="2780"/>
                  <a:pt x="635" y="2830"/>
                  <a:pt x="665" y="2830"/>
                </a:cubicBezTo>
                <a:cubicBezTo>
                  <a:pt x="695" y="2830"/>
                  <a:pt x="719" y="2780"/>
                  <a:pt x="719" y="2717"/>
                </a:cubicBezTo>
                <a:cubicBezTo>
                  <a:pt x="719" y="2655"/>
                  <a:pt x="695" y="2604"/>
                  <a:pt x="665" y="2604"/>
                </a:cubicBezTo>
                <a:close/>
                <a:moveTo>
                  <a:pt x="512" y="2604"/>
                </a:moveTo>
                <a:cubicBezTo>
                  <a:pt x="483" y="2604"/>
                  <a:pt x="459" y="2655"/>
                  <a:pt x="459" y="2717"/>
                </a:cubicBezTo>
                <a:cubicBezTo>
                  <a:pt x="459" y="2780"/>
                  <a:pt x="483" y="2830"/>
                  <a:pt x="512" y="2830"/>
                </a:cubicBezTo>
                <a:cubicBezTo>
                  <a:pt x="542" y="2830"/>
                  <a:pt x="566" y="2780"/>
                  <a:pt x="566" y="2717"/>
                </a:cubicBezTo>
                <a:cubicBezTo>
                  <a:pt x="566" y="2655"/>
                  <a:pt x="542" y="2604"/>
                  <a:pt x="512" y="2604"/>
                </a:cubicBezTo>
                <a:close/>
                <a:moveTo>
                  <a:pt x="819" y="2604"/>
                </a:moveTo>
                <a:cubicBezTo>
                  <a:pt x="789" y="2604"/>
                  <a:pt x="765" y="2655"/>
                  <a:pt x="765" y="2717"/>
                </a:cubicBezTo>
                <a:cubicBezTo>
                  <a:pt x="765" y="2780"/>
                  <a:pt x="789" y="2830"/>
                  <a:pt x="819" y="2830"/>
                </a:cubicBezTo>
                <a:cubicBezTo>
                  <a:pt x="848" y="2830"/>
                  <a:pt x="872" y="2780"/>
                  <a:pt x="872" y="2717"/>
                </a:cubicBezTo>
                <a:cubicBezTo>
                  <a:pt x="872" y="2655"/>
                  <a:pt x="848" y="2604"/>
                  <a:pt x="819" y="2604"/>
                </a:cubicBezTo>
                <a:close/>
                <a:moveTo>
                  <a:pt x="1131" y="2490"/>
                </a:moveTo>
                <a:cubicBezTo>
                  <a:pt x="1161" y="2490"/>
                  <a:pt x="1185" y="2439"/>
                  <a:pt x="1185" y="2376"/>
                </a:cubicBezTo>
                <a:cubicBezTo>
                  <a:pt x="1185" y="2314"/>
                  <a:pt x="1161" y="2263"/>
                  <a:pt x="1131" y="2263"/>
                </a:cubicBezTo>
                <a:cubicBezTo>
                  <a:pt x="1102" y="2263"/>
                  <a:pt x="1078" y="2314"/>
                  <a:pt x="1078" y="2376"/>
                </a:cubicBezTo>
                <a:cubicBezTo>
                  <a:pt x="1078" y="2439"/>
                  <a:pt x="1102" y="2490"/>
                  <a:pt x="1131" y="2490"/>
                </a:cubicBezTo>
                <a:close/>
                <a:moveTo>
                  <a:pt x="1131" y="2163"/>
                </a:moveTo>
                <a:cubicBezTo>
                  <a:pt x="1161" y="2163"/>
                  <a:pt x="1185" y="2112"/>
                  <a:pt x="1185" y="2050"/>
                </a:cubicBezTo>
                <a:cubicBezTo>
                  <a:pt x="1185" y="1987"/>
                  <a:pt x="1161" y="1936"/>
                  <a:pt x="1131" y="1936"/>
                </a:cubicBezTo>
                <a:cubicBezTo>
                  <a:pt x="1102" y="1936"/>
                  <a:pt x="1078" y="1987"/>
                  <a:pt x="1078" y="2050"/>
                </a:cubicBezTo>
                <a:cubicBezTo>
                  <a:pt x="1078" y="2112"/>
                  <a:pt x="1102" y="2163"/>
                  <a:pt x="1131" y="2163"/>
                </a:cubicBezTo>
                <a:close/>
                <a:moveTo>
                  <a:pt x="979" y="2490"/>
                </a:moveTo>
                <a:cubicBezTo>
                  <a:pt x="1008" y="2490"/>
                  <a:pt x="1032" y="2439"/>
                  <a:pt x="1032" y="2376"/>
                </a:cubicBezTo>
                <a:cubicBezTo>
                  <a:pt x="1032" y="2314"/>
                  <a:pt x="1008" y="2263"/>
                  <a:pt x="979" y="2263"/>
                </a:cubicBezTo>
                <a:cubicBezTo>
                  <a:pt x="949" y="2263"/>
                  <a:pt x="925" y="2314"/>
                  <a:pt x="925" y="2376"/>
                </a:cubicBezTo>
                <a:cubicBezTo>
                  <a:pt x="925" y="2439"/>
                  <a:pt x="949" y="2490"/>
                  <a:pt x="979" y="2490"/>
                </a:cubicBezTo>
                <a:close/>
                <a:moveTo>
                  <a:pt x="979" y="2163"/>
                </a:moveTo>
                <a:cubicBezTo>
                  <a:pt x="1008" y="2163"/>
                  <a:pt x="1032" y="2112"/>
                  <a:pt x="1032" y="2050"/>
                </a:cubicBezTo>
                <a:cubicBezTo>
                  <a:pt x="1032" y="1987"/>
                  <a:pt x="1008" y="1936"/>
                  <a:pt x="979" y="1936"/>
                </a:cubicBezTo>
                <a:cubicBezTo>
                  <a:pt x="949" y="1936"/>
                  <a:pt x="925" y="1987"/>
                  <a:pt x="925" y="2050"/>
                </a:cubicBezTo>
                <a:cubicBezTo>
                  <a:pt x="925" y="2112"/>
                  <a:pt x="949" y="2163"/>
                  <a:pt x="979" y="2163"/>
                </a:cubicBezTo>
                <a:close/>
                <a:moveTo>
                  <a:pt x="1285" y="2490"/>
                </a:moveTo>
                <a:cubicBezTo>
                  <a:pt x="1315" y="2490"/>
                  <a:pt x="1339" y="2439"/>
                  <a:pt x="1339" y="2376"/>
                </a:cubicBezTo>
                <a:cubicBezTo>
                  <a:pt x="1339" y="2314"/>
                  <a:pt x="1315" y="2263"/>
                  <a:pt x="1285" y="2263"/>
                </a:cubicBezTo>
                <a:cubicBezTo>
                  <a:pt x="1255" y="2263"/>
                  <a:pt x="1231" y="2314"/>
                  <a:pt x="1231" y="2376"/>
                </a:cubicBezTo>
                <a:cubicBezTo>
                  <a:pt x="1231" y="2439"/>
                  <a:pt x="1255" y="2490"/>
                  <a:pt x="1285" y="2490"/>
                </a:cubicBezTo>
                <a:close/>
                <a:moveTo>
                  <a:pt x="1285" y="2163"/>
                </a:moveTo>
                <a:cubicBezTo>
                  <a:pt x="1315" y="2163"/>
                  <a:pt x="1339" y="2112"/>
                  <a:pt x="1339" y="2050"/>
                </a:cubicBezTo>
                <a:cubicBezTo>
                  <a:pt x="1339" y="1987"/>
                  <a:pt x="1315" y="1936"/>
                  <a:pt x="1285" y="1936"/>
                </a:cubicBezTo>
                <a:cubicBezTo>
                  <a:pt x="1255" y="1936"/>
                  <a:pt x="1231" y="1987"/>
                  <a:pt x="1231" y="2050"/>
                </a:cubicBezTo>
                <a:cubicBezTo>
                  <a:pt x="1231" y="2112"/>
                  <a:pt x="1255" y="2163"/>
                  <a:pt x="1285" y="2163"/>
                </a:cubicBezTo>
                <a:close/>
                <a:moveTo>
                  <a:pt x="1131" y="3157"/>
                </a:moveTo>
                <a:cubicBezTo>
                  <a:pt x="1161" y="3157"/>
                  <a:pt x="1185" y="3106"/>
                  <a:pt x="1185" y="3044"/>
                </a:cubicBezTo>
                <a:cubicBezTo>
                  <a:pt x="1185" y="2981"/>
                  <a:pt x="1161" y="2931"/>
                  <a:pt x="1131" y="2931"/>
                </a:cubicBezTo>
                <a:cubicBezTo>
                  <a:pt x="1102" y="2931"/>
                  <a:pt x="1078" y="2981"/>
                  <a:pt x="1078" y="3044"/>
                </a:cubicBezTo>
                <a:cubicBezTo>
                  <a:pt x="1078" y="3106"/>
                  <a:pt x="1102" y="3157"/>
                  <a:pt x="1131" y="3157"/>
                </a:cubicBezTo>
                <a:close/>
                <a:moveTo>
                  <a:pt x="1131" y="2830"/>
                </a:moveTo>
                <a:cubicBezTo>
                  <a:pt x="1161" y="2830"/>
                  <a:pt x="1185" y="2780"/>
                  <a:pt x="1185" y="2717"/>
                </a:cubicBezTo>
                <a:cubicBezTo>
                  <a:pt x="1185" y="2655"/>
                  <a:pt x="1161" y="2604"/>
                  <a:pt x="1131" y="2604"/>
                </a:cubicBezTo>
                <a:cubicBezTo>
                  <a:pt x="1102" y="2604"/>
                  <a:pt x="1078" y="2655"/>
                  <a:pt x="1078" y="2717"/>
                </a:cubicBezTo>
                <a:cubicBezTo>
                  <a:pt x="1078" y="2780"/>
                  <a:pt x="1102" y="2830"/>
                  <a:pt x="1131" y="2830"/>
                </a:cubicBezTo>
                <a:close/>
                <a:moveTo>
                  <a:pt x="979" y="2830"/>
                </a:moveTo>
                <a:cubicBezTo>
                  <a:pt x="1008" y="2830"/>
                  <a:pt x="1032" y="2780"/>
                  <a:pt x="1032" y="2717"/>
                </a:cubicBezTo>
                <a:cubicBezTo>
                  <a:pt x="1032" y="2655"/>
                  <a:pt x="1008" y="2604"/>
                  <a:pt x="979" y="2604"/>
                </a:cubicBezTo>
                <a:cubicBezTo>
                  <a:pt x="949" y="2604"/>
                  <a:pt x="925" y="2655"/>
                  <a:pt x="925" y="2717"/>
                </a:cubicBezTo>
                <a:cubicBezTo>
                  <a:pt x="925" y="2780"/>
                  <a:pt x="949" y="2830"/>
                  <a:pt x="979" y="2830"/>
                </a:cubicBezTo>
                <a:close/>
                <a:moveTo>
                  <a:pt x="1285" y="3157"/>
                </a:moveTo>
                <a:cubicBezTo>
                  <a:pt x="1315" y="3157"/>
                  <a:pt x="1339" y="3106"/>
                  <a:pt x="1339" y="3044"/>
                </a:cubicBezTo>
                <a:cubicBezTo>
                  <a:pt x="1339" y="2981"/>
                  <a:pt x="1315" y="2931"/>
                  <a:pt x="1285" y="2931"/>
                </a:cubicBezTo>
                <a:cubicBezTo>
                  <a:pt x="1255" y="2931"/>
                  <a:pt x="1231" y="2981"/>
                  <a:pt x="1231" y="3044"/>
                </a:cubicBezTo>
                <a:cubicBezTo>
                  <a:pt x="1231" y="3106"/>
                  <a:pt x="1255" y="3157"/>
                  <a:pt x="1285" y="3157"/>
                </a:cubicBezTo>
                <a:close/>
                <a:moveTo>
                  <a:pt x="1285" y="2830"/>
                </a:moveTo>
                <a:cubicBezTo>
                  <a:pt x="1315" y="2830"/>
                  <a:pt x="1339" y="2780"/>
                  <a:pt x="1339" y="2717"/>
                </a:cubicBezTo>
                <a:cubicBezTo>
                  <a:pt x="1339" y="2655"/>
                  <a:pt x="1315" y="2604"/>
                  <a:pt x="1285" y="2604"/>
                </a:cubicBezTo>
                <a:cubicBezTo>
                  <a:pt x="1255" y="2604"/>
                  <a:pt x="1231" y="2655"/>
                  <a:pt x="1231" y="2717"/>
                </a:cubicBezTo>
                <a:cubicBezTo>
                  <a:pt x="1231" y="2780"/>
                  <a:pt x="1255" y="2830"/>
                  <a:pt x="1285" y="2830"/>
                </a:cubicBezTo>
                <a:close/>
                <a:moveTo>
                  <a:pt x="1597" y="2263"/>
                </a:moveTo>
                <a:cubicBezTo>
                  <a:pt x="1567" y="2263"/>
                  <a:pt x="1543" y="2314"/>
                  <a:pt x="1543" y="2376"/>
                </a:cubicBezTo>
                <a:cubicBezTo>
                  <a:pt x="1543" y="2439"/>
                  <a:pt x="1567" y="2490"/>
                  <a:pt x="1597" y="2490"/>
                </a:cubicBezTo>
                <a:cubicBezTo>
                  <a:pt x="1627" y="2490"/>
                  <a:pt x="1651" y="2439"/>
                  <a:pt x="1651" y="2376"/>
                </a:cubicBezTo>
                <a:cubicBezTo>
                  <a:pt x="1651" y="2314"/>
                  <a:pt x="1627" y="2263"/>
                  <a:pt x="1597" y="2263"/>
                </a:cubicBezTo>
                <a:close/>
                <a:moveTo>
                  <a:pt x="1597" y="1936"/>
                </a:moveTo>
                <a:cubicBezTo>
                  <a:pt x="1567" y="1936"/>
                  <a:pt x="1543" y="1987"/>
                  <a:pt x="1543" y="2050"/>
                </a:cubicBezTo>
                <a:cubicBezTo>
                  <a:pt x="1543" y="2112"/>
                  <a:pt x="1567" y="2163"/>
                  <a:pt x="1597" y="2163"/>
                </a:cubicBezTo>
                <a:cubicBezTo>
                  <a:pt x="1627" y="2163"/>
                  <a:pt x="1651" y="2112"/>
                  <a:pt x="1651" y="2050"/>
                </a:cubicBezTo>
                <a:cubicBezTo>
                  <a:pt x="1651" y="1987"/>
                  <a:pt x="1627" y="1936"/>
                  <a:pt x="1597" y="1936"/>
                </a:cubicBezTo>
                <a:close/>
                <a:moveTo>
                  <a:pt x="1444" y="2490"/>
                </a:moveTo>
                <a:cubicBezTo>
                  <a:pt x="1474" y="2490"/>
                  <a:pt x="1498" y="2439"/>
                  <a:pt x="1498" y="2376"/>
                </a:cubicBezTo>
                <a:cubicBezTo>
                  <a:pt x="1498" y="2314"/>
                  <a:pt x="1474" y="2263"/>
                  <a:pt x="1444" y="2263"/>
                </a:cubicBezTo>
                <a:cubicBezTo>
                  <a:pt x="1415" y="2263"/>
                  <a:pt x="1390" y="2314"/>
                  <a:pt x="1390" y="2376"/>
                </a:cubicBezTo>
                <a:cubicBezTo>
                  <a:pt x="1390" y="2439"/>
                  <a:pt x="1415" y="2490"/>
                  <a:pt x="1444" y="2490"/>
                </a:cubicBezTo>
                <a:close/>
                <a:moveTo>
                  <a:pt x="1444" y="2163"/>
                </a:moveTo>
                <a:cubicBezTo>
                  <a:pt x="1474" y="2163"/>
                  <a:pt x="1498" y="2112"/>
                  <a:pt x="1498" y="2050"/>
                </a:cubicBezTo>
                <a:cubicBezTo>
                  <a:pt x="1498" y="1987"/>
                  <a:pt x="1474" y="1936"/>
                  <a:pt x="1444" y="1936"/>
                </a:cubicBezTo>
                <a:cubicBezTo>
                  <a:pt x="1415" y="1936"/>
                  <a:pt x="1390" y="1987"/>
                  <a:pt x="1390" y="2050"/>
                </a:cubicBezTo>
                <a:cubicBezTo>
                  <a:pt x="1390" y="2112"/>
                  <a:pt x="1415" y="2163"/>
                  <a:pt x="1444" y="2163"/>
                </a:cubicBezTo>
                <a:close/>
                <a:moveTo>
                  <a:pt x="2057" y="2263"/>
                </a:moveTo>
                <a:cubicBezTo>
                  <a:pt x="2027" y="2263"/>
                  <a:pt x="2003" y="2314"/>
                  <a:pt x="2003" y="2376"/>
                </a:cubicBezTo>
                <a:cubicBezTo>
                  <a:pt x="2003" y="2439"/>
                  <a:pt x="2027" y="2490"/>
                  <a:pt x="2057" y="2490"/>
                </a:cubicBezTo>
                <a:cubicBezTo>
                  <a:pt x="2087" y="2490"/>
                  <a:pt x="2111" y="2439"/>
                  <a:pt x="2111" y="2376"/>
                </a:cubicBezTo>
                <a:cubicBezTo>
                  <a:pt x="2111" y="2314"/>
                  <a:pt x="2087" y="2263"/>
                  <a:pt x="2057" y="2263"/>
                </a:cubicBezTo>
                <a:close/>
                <a:moveTo>
                  <a:pt x="2057" y="1936"/>
                </a:moveTo>
                <a:cubicBezTo>
                  <a:pt x="2027" y="1936"/>
                  <a:pt x="2003" y="1987"/>
                  <a:pt x="2003" y="2050"/>
                </a:cubicBezTo>
                <a:cubicBezTo>
                  <a:pt x="2003" y="2112"/>
                  <a:pt x="2027" y="2163"/>
                  <a:pt x="2057" y="2163"/>
                </a:cubicBezTo>
                <a:cubicBezTo>
                  <a:pt x="2087" y="2163"/>
                  <a:pt x="2111" y="2112"/>
                  <a:pt x="2111" y="2050"/>
                </a:cubicBezTo>
                <a:cubicBezTo>
                  <a:pt x="2111" y="1987"/>
                  <a:pt x="2087" y="1936"/>
                  <a:pt x="2057" y="1936"/>
                </a:cubicBezTo>
                <a:close/>
                <a:moveTo>
                  <a:pt x="1903" y="2263"/>
                </a:moveTo>
                <a:cubicBezTo>
                  <a:pt x="1873" y="2263"/>
                  <a:pt x="1849" y="2314"/>
                  <a:pt x="1849" y="2376"/>
                </a:cubicBezTo>
                <a:cubicBezTo>
                  <a:pt x="1849" y="2439"/>
                  <a:pt x="1873" y="2490"/>
                  <a:pt x="1903" y="2490"/>
                </a:cubicBezTo>
                <a:cubicBezTo>
                  <a:pt x="1933" y="2490"/>
                  <a:pt x="1957" y="2439"/>
                  <a:pt x="1957" y="2376"/>
                </a:cubicBezTo>
                <a:cubicBezTo>
                  <a:pt x="1957" y="2314"/>
                  <a:pt x="1933" y="2263"/>
                  <a:pt x="1903" y="2263"/>
                </a:cubicBezTo>
                <a:close/>
                <a:moveTo>
                  <a:pt x="1903" y="1936"/>
                </a:moveTo>
                <a:cubicBezTo>
                  <a:pt x="1873" y="1936"/>
                  <a:pt x="1849" y="1987"/>
                  <a:pt x="1849" y="2050"/>
                </a:cubicBezTo>
                <a:cubicBezTo>
                  <a:pt x="1849" y="2112"/>
                  <a:pt x="1873" y="2163"/>
                  <a:pt x="1903" y="2163"/>
                </a:cubicBezTo>
                <a:cubicBezTo>
                  <a:pt x="1933" y="2163"/>
                  <a:pt x="1957" y="2112"/>
                  <a:pt x="1957" y="2050"/>
                </a:cubicBezTo>
                <a:cubicBezTo>
                  <a:pt x="1957" y="1987"/>
                  <a:pt x="1933" y="1936"/>
                  <a:pt x="1903" y="1936"/>
                </a:cubicBezTo>
                <a:close/>
                <a:moveTo>
                  <a:pt x="1750" y="2263"/>
                </a:moveTo>
                <a:cubicBezTo>
                  <a:pt x="1721" y="2263"/>
                  <a:pt x="1697" y="2314"/>
                  <a:pt x="1697" y="2376"/>
                </a:cubicBezTo>
                <a:cubicBezTo>
                  <a:pt x="1697" y="2439"/>
                  <a:pt x="1721" y="2490"/>
                  <a:pt x="1750" y="2490"/>
                </a:cubicBezTo>
                <a:cubicBezTo>
                  <a:pt x="1780" y="2490"/>
                  <a:pt x="1804" y="2439"/>
                  <a:pt x="1804" y="2376"/>
                </a:cubicBezTo>
                <a:cubicBezTo>
                  <a:pt x="1804" y="2314"/>
                  <a:pt x="1780" y="2263"/>
                  <a:pt x="1750" y="2263"/>
                </a:cubicBezTo>
                <a:close/>
                <a:moveTo>
                  <a:pt x="1750" y="1936"/>
                </a:moveTo>
                <a:cubicBezTo>
                  <a:pt x="1721" y="1936"/>
                  <a:pt x="1697" y="1987"/>
                  <a:pt x="1697" y="2050"/>
                </a:cubicBezTo>
                <a:cubicBezTo>
                  <a:pt x="1697" y="2112"/>
                  <a:pt x="1721" y="2163"/>
                  <a:pt x="1750" y="2163"/>
                </a:cubicBezTo>
                <a:cubicBezTo>
                  <a:pt x="1780" y="2163"/>
                  <a:pt x="1804" y="2112"/>
                  <a:pt x="1804" y="2050"/>
                </a:cubicBezTo>
                <a:cubicBezTo>
                  <a:pt x="1804" y="1987"/>
                  <a:pt x="1780" y="1936"/>
                  <a:pt x="1750" y="1936"/>
                </a:cubicBezTo>
                <a:close/>
                <a:moveTo>
                  <a:pt x="4052" y="2263"/>
                </a:moveTo>
                <a:cubicBezTo>
                  <a:pt x="4022" y="2263"/>
                  <a:pt x="3998" y="2314"/>
                  <a:pt x="3998" y="2376"/>
                </a:cubicBezTo>
                <a:cubicBezTo>
                  <a:pt x="3998" y="2439"/>
                  <a:pt x="4022" y="2490"/>
                  <a:pt x="4052" y="2490"/>
                </a:cubicBezTo>
                <a:cubicBezTo>
                  <a:pt x="4082" y="2490"/>
                  <a:pt x="4106" y="2439"/>
                  <a:pt x="4106" y="2376"/>
                </a:cubicBezTo>
                <a:cubicBezTo>
                  <a:pt x="4106" y="2314"/>
                  <a:pt x="4082" y="2263"/>
                  <a:pt x="4052" y="2263"/>
                </a:cubicBezTo>
                <a:close/>
                <a:moveTo>
                  <a:pt x="3744" y="1516"/>
                </a:moveTo>
                <a:cubicBezTo>
                  <a:pt x="3774" y="1516"/>
                  <a:pt x="3798" y="1465"/>
                  <a:pt x="3798" y="1402"/>
                </a:cubicBezTo>
                <a:cubicBezTo>
                  <a:pt x="3798" y="1340"/>
                  <a:pt x="3774" y="1289"/>
                  <a:pt x="3744" y="1289"/>
                </a:cubicBezTo>
                <a:cubicBezTo>
                  <a:pt x="3714" y="1289"/>
                  <a:pt x="3690" y="1340"/>
                  <a:pt x="3690" y="1402"/>
                </a:cubicBezTo>
                <a:cubicBezTo>
                  <a:pt x="3690" y="1465"/>
                  <a:pt x="3714" y="1516"/>
                  <a:pt x="3744" y="1516"/>
                </a:cubicBezTo>
                <a:close/>
                <a:moveTo>
                  <a:pt x="3598" y="1289"/>
                </a:moveTo>
                <a:cubicBezTo>
                  <a:pt x="3569" y="1289"/>
                  <a:pt x="3545" y="1340"/>
                  <a:pt x="3545" y="1402"/>
                </a:cubicBezTo>
                <a:cubicBezTo>
                  <a:pt x="3545" y="1465"/>
                  <a:pt x="3569" y="1516"/>
                  <a:pt x="3598" y="1516"/>
                </a:cubicBezTo>
                <a:cubicBezTo>
                  <a:pt x="3628" y="1516"/>
                  <a:pt x="3652" y="1465"/>
                  <a:pt x="3652" y="1402"/>
                </a:cubicBezTo>
                <a:cubicBezTo>
                  <a:pt x="3652" y="1340"/>
                  <a:pt x="3628" y="1289"/>
                  <a:pt x="3598" y="1289"/>
                </a:cubicBezTo>
                <a:close/>
                <a:moveTo>
                  <a:pt x="3899" y="1852"/>
                </a:moveTo>
                <a:cubicBezTo>
                  <a:pt x="3929" y="1852"/>
                  <a:pt x="3953" y="1801"/>
                  <a:pt x="3953" y="1739"/>
                </a:cubicBezTo>
                <a:cubicBezTo>
                  <a:pt x="3953" y="1676"/>
                  <a:pt x="3929" y="1626"/>
                  <a:pt x="3899" y="1626"/>
                </a:cubicBezTo>
                <a:cubicBezTo>
                  <a:pt x="3870" y="1626"/>
                  <a:pt x="3845" y="1676"/>
                  <a:pt x="3845" y="1739"/>
                </a:cubicBezTo>
                <a:cubicBezTo>
                  <a:pt x="3845" y="1801"/>
                  <a:pt x="3870" y="1852"/>
                  <a:pt x="3899" y="1852"/>
                </a:cubicBezTo>
                <a:close/>
                <a:moveTo>
                  <a:pt x="4512" y="1852"/>
                </a:moveTo>
                <a:cubicBezTo>
                  <a:pt x="4542" y="1852"/>
                  <a:pt x="4566" y="1801"/>
                  <a:pt x="4566" y="1739"/>
                </a:cubicBezTo>
                <a:cubicBezTo>
                  <a:pt x="4566" y="1676"/>
                  <a:pt x="4542" y="1626"/>
                  <a:pt x="4512" y="1626"/>
                </a:cubicBezTo>
                <a:cubicBezTo>
                  <a:pt x="4482" y="1626"/>
                  <a:pt x="4458" y="1676"/>
                  <a:pt x="4458" y="1739"/>
                </a:cubicBezTo>
                <a:cubicBezTo>
                  <a:pt x="4458" y="1801"/>
                  <a:pt x="4482" y="1852"/>
                  <a:pt x="4512" y="1852"/>
                </a:cubicBezTo>
                <a:close/>
                <a:moveTo>
                  <a:pt x="3598" y="1626"/>
                </a:moveTo>
                <a:cubicBezTo>
                  <a:pt x="3569" y="1626"/>
                  <a:pt x="3545" y="1676"/>
                  <a:pt x="3545" y="1739"/>
                </a:cubicBezTo>
                <a:cubicBezTo>
                  <a:pt x="3545" y="1801"/>
                  <a:pt x="3569" y="1852"/>
                  <a:pt x="3598" y="1852"/>
                </a:cubicBezTo>
                <a:cubicBezTo>
                  <a:pt x="3628" y="1852"/>
                  <a:pt x="3652" y="1801"/>
                  <a:pt x="3652" y="1739"/>
                </a:cubicBezTo>
                <a:cubicBezTo>
                  <a:pt x="3652" y="1676"/>
                  <a:pt x="3628" y="1626"/>
                  <a:pt x="3598" y="1626"/>
                </a:cubicBezTo>
                <a:close/>
                <a:moveTo>
                  <a:pt x="3446" y="1852"/>
                </a:moveTo>
                <a:cubicBezTo>
                  <a:pt x="3475" y="1852"/>
                  <a:pt x="3500" y="1801"/>
                  <a:pt x="3500" y="1739"/>
                </a:cubicBezTo>
                <a:cubicBezTo>
                  <a:pt x="3500" y="1676"/>
                  <a:pt x="3475" y="1626"/>
                  <a:pt x="3446" y="1626"/>
                </a:cubicBezTo>
                <a:cubicBezTo>
                  <a:pt x="3416" y="1626"/>
                  <a:pt x="3392" y="1676"/>
                  <a:pt x="3392" y="1739"/>
                </a:cubicBezTo>
                <a:cubicBezTo>
                  <a:pt x="3392" y="1801"/>
                  <a:pt x="3416" y="1852"/>
                  <a:pt x="3446" y="1852"/>
                </a:cubicBezTo>
                <a:close/>
                <a:moveTo>
                  <a:pt x="4052" y="1936"/>
                </a:moveTo>
                <a:cubicBezTo>
                  <a:pt x="4022" y="1936"/>
                  <a:pt x="3998" y="1987"/>
                  <a:pt x="3998" y="2050"/>
                </a:cubicBezTo>
                <a:cubicBezTo>
                  <a:pt x="3998" y="2112"/>
                  <a:pt x="4022" y="2163"/>
                  <a:pt x="4052" y="2163"/>
                </a:cubicBezTo>
                <a:cubicBezTo>
                  <a:pt x="4082" y="2163"/>
                  <a:pt x="4106" y="2112"/>
                  <a:pt x="4106" y="2050"/>
                </a:cubicBezTo>
                <a:cubicBezTo>
                  <a:pt x="4106" y="1987"/>
                  <a:pt x="4082" y="1936"/>
                  <a:pt x="4052" y="1936"/>
                </a:cubicBezTo>
                <a:close/>
                <a:moveTo>
                  <a:pt x="3899" y="2490"/>
                </a:moveTo>
                <a:cubicBezTo>
                  <a:pt x="3929" y="2490"/>
                  <a:pt x="3953" y="2439"/>
                  <a:pt x="3953" y="2376"/>
                </a:cubicBezTo>
                <a:cubicBezTo>
                  <a:pt x="3953" y="2314"/>
                  <a:pt x="3929" y="2263"/>
                  <a:pt x="3899" y="2263"/>
                </a:cubicBezTo>
                <a:cubicBezTo>
                  <a:pt x="3870" y="2263"/>
                  <a:pt x="3845" y="2314"/>
                  <a:pt x="3845" y="2376"/>
                </a:cubicBezTo>
                <a:cubicBezTo>
                  <a:pt x="3845" y="2439"/>
                  <a:pt x="3870" y="2490"/>
                  <a:pt x="3899" y="2490"/>
                </a:cubicBezTo>
                <a:close/>
                <a:moveTo>
                  <a:pt x="3899" y="2163"/>
                </a:moveTo>
                <a:cubicBezTo>
                  <a:pt x="3929" y="2163"/>
                  <a:pt x="3953" y="2112"/>
                  <a:pt x="3953" y="2050"/>
                </a:cubicBezTo>
                <a:cubicBezTo>
                  <a:pt x="3953" y="1987"/>
                  <a:pt x="3929" y="1936"/>
                  <a:pt x="3899" y="1936"/>
                </a:cubicBezTo>
                <a:cubicBezTo>
                  <a:pt x="3870" y="1936"/>
                  <a:pt x="3845" y="1987"/>
                  <a:pt x="3845" y="2050"/>
                </a:cubicBezTo>
                <a:cubicBezTo>
                  <a:pt x="3845" y="2112"/>
                  <a:pt x="3870" y="2163"/>
                  <a:pt x="3899" y="2163"/>
                </a:cubicBezTo>
                <a:close/>
                <a:moveTo>
                  <a:pt x="3744" y="2490"/>
                </a:moveTo>
                <a:cubicBezTo>
                  <a:pt x="3774" y="2490"/>
                  <a:pt x="3798" y="2439"/>
                  <a:pt x="3798" y="2376"/>
                </a:cubicBezTo>
                <a:cubicBezTo>
                  <a:pt x="3798" y="2314"/>
                  <a:pt x="3774" y="2263"/>
                  <a:pt x="3744" y="2263"/>
                </a:cubicBezTo>
                <a:cubicBezTo>
                  <a:pt x="3714" y="2263"/>
                  <a:pt x="3690" y="2314"/>
                  <a:pt x="3690" y="2376"/>
                </a:cubicBezTo>
                <a:cubicBezTo>
                  <a:pt x="3690" y="2439"/>
                  <a:pt x="3714" y="2490"/>
                  <a:pt x="3744" y="2490"/>
                </a:cubicBezTo>
                <a:close/>
                <a:moveTo>
                  <a:pt x="3744" y="2163"/>
                </a:moveTo>
                <a:cubicBezTo>
                  <a:pt x="3774" y="2163"/>
                  <a:pt x="3798" y="2112"/>
                  <a:pt x="3798" y="2050"/>
                </a:cubicBezTo>
                <a:cubicBezTo>
                  <a:pt x="3798" y="1987"/>
                  <a:pt x="3774" y="1936"/>
                  <a:pt x="3744" y="1936"/>
                </a:cubicBezTo>
                <a:cubicBezTo>
                  <a:pt x="3714" y="1936"/>
                  <a:pt x="3690" y="1987"/>
                  <a:pt x="3690" y="2050"/>
                </a:cubicBezTo>
                <a:cubicBezTo>
                  <a:pt x="3690" y="2112"/>
                  <a:pt x="3714" y="2163"/>
                  <a:pt x="3744" y="2163"/>
                </a:cubicBezTo>
                <a:close/>
                <a:moveTo>
                  <a:pt x="4820" y="2163"/>
                </a:moveTo>
                <a:cubicBezTo>
                  <a:pt x="4850" y="2163"/>
                  <a:pt x="4874" y="2112"/>
                  <a:pt x="4874" y="2050"/>
                </a:cubicBezTo>
                <a:cubicBezTo>
                  <a:pt x="4874" y="1987"/>
                  <a:pt x="4850" y="1936"/>
                  <a:pt x="4820" y="1936"/>
                </a:cubicBezTo>
                <a:cubicBezTo>
                  <a:pt x="4790" y="1936"/>
                  <a:pt x="4766" y="1987"/>
                  <a:pt x="4766" y="2050"/>
                </a:cubicBezTo>
                <a:cubicBezTo>
                  <a:pt x="4766" y="2112"/>
                  <a:pt x="4790" y="2163"/>
                  <a:pt x="4820" y="2163"/>
                </a:cubicBezTo>
                <a:close/>
                <a:moveTo>
                  <a:pt x="4512" y="2163"/>
                </a:moveTo>
                <a:cubicBezTo>
                  <a:pt x="4542" y="2163"/>
                  <a:pt x="4566" y="2112"/>
                  <a:pt x="4566" y="2050"/>
                </a:cubicBezTo>
                <a:cubicBezTo>
                  <a:pt x="4566" y="1987"/>
                  <a:pt x="4542" y="1936"/>
                  <a:pt x="4512" y="1936"/>
                </a:cubicBezTo>
                <a:cubicBezTo>
                  <a:pt x="4482" y="1936"/>
                  <a:pt x="4458" y="1987"/>
                  <a:pt x="4458" y="2050"/>
                </a:cubicBezTo>
                <a:cubicBezTo>
                  <a:pt x="4458" y="2112"/>
                  <a:pt x="4482" y="2163"/>
                  <a:pt x="4512" y="2163"/>
                </a:cubicBezTo>
                <a:close/>
                <a:moveTo>
                  <a:pt x="4358" y="2490"/>
                </a:moveTo>
                <a:cubicBezTo>
                  <a:pt x="4388" y="2490"/>
                  <a:pt x="4412" y="2439"/>
                  <a:pt x="4412" y="2376"/>
                </a:cubicBezTo>
                <a:cubicBezTo>
                  <a:pt x="4412" y="2314"/>
                  <a:pt x="4388" y="2263"/>
                  <a:pt x="4358" y="2263"/>
                </a:cubicBezTo>
                <a:cubicBezTo>
                  <a:pt x="4328" y="2263"/>
                  <a:pt x="4304" y="2314"/>
                  <a:pt x="4304" y="2376"/>
                </a:cubicBezTo>
                <a:cubicBezTo>
                  <a:pt x="4304" y="2439"/>
                  <a:pt x="4328" y="2490"/>
                  <a:pt x="4358" y="2490"/>
                </a:cubicBezTo>
                <a:close/>
                <a:moveTo>
                  <a:pt x="4358" y="2163"/>
                </a:moveTo>
                <a:cubicBezTo>
                  <a:pt x="4388" y="2163"/>
                  <a:pt x="4412" y="2112"/>
                  <a:pt x="4412" y="2050"/>
                </a:cubicBezTo>
                <a:cubicBezTo>
                  <a:pt x="4412" y="1987"/>
                  <a:pt x="4388" y="1936"/>
                  <a:pt x="4358" y="1936"/>
                </a:cubicBezTo>
                <a:cubicBezTo>
                  <a:pt x="4328" y="1936"/>
                  <a:pt x="4304" y="1987"/>
                  <a:pt x="4304" y="2050"/>
                </a:cubicBezTo>
                <a:cubicBezTo>
                  <a:pt x="4304" y="2112"/>
                  <a:pt x="4328" y="2163"/>
                  <a:pt x="4358" y="2163"/>
                </a:cubicBezTo>
                <a:close/>
                <a:moveTo>
                  <a:pt x="4205" y="2490"/>
                </a:moveTo>
                <a:cubicBezTo>
                  <a:pt x="4235" y="2490"/>
                  <a:pt x="4259" y="2439"/>
                  <a:pt x="4259" y="2376"/>
                </a:cubicBezTo>
                <a:cubicBezTo>
                  <a:pt x="4259" y="2314"/>
                  <a:pt x="4235" y="2263"/>
                  <a:pt x="4205" y="2263"/>
                </a:cubicBezTo>
                <a:cubicBezTo>
                  <a:pt x="4176" y="2263"/>
                  <a:pt x="4152" y="2314"/>
                  <a:pt x="4152" y="2376"/>
                </a:cubicBezTo>
                <a:cubicBezTo>
                  <a:pt x="4152" y="2439"/>
                  <a:pt x="4176" y="2490"/>
                  <a:pt x="4205" y="2490"/>
                </a:cubicBezTo>
                <a:close/>
                <a:moveTo>
                  <a:pt x="4205" y="2163"/>
                </a:moveTo>
                <a:cubicBezTo>
                  <a:pt x="4235" y="2163"/>
                  <a:pt x="4259" y="2112"/>
                  <a:pt x="4259" y="2050"/>
                </a:cubicBezTo>
                <a:cubicBezTo>
                  <a:pt x="4259" y="1987"/>
                  <a:pt x="4235" y="1936"/>
                  <a:pt x="4205" y="1936"/>
                </a:cubicBezTo>
                <a:cubicBezTo>
                  <a:pt x="4176" y="1936"/>
                  <a:pt x="4152" y="1987"/>
                  <a:pt x="4152" y="2050"/>
                </a:cubicBezTo>
                <a:cubicBezTo>
                  <a:pt x="4152" y="2112"/>
                  <a:pt x="4176" y="2163"/>
                  <a:pt x="4205" y="2163"/>
                </a:cubicBezTo>
                <a:close/>
                <a:moveTo>
                  <a:pt x="3899" y="2830"/>
                </a:moveTo>
                <a:cubicBezTo>
                  <a:pt x="3929" y="2830"/>
                  <a:pt x="3953" y="2780"/>
                  <a:pt x="3953" y="2717"/>
                </a:cubicBezTo>
                <a:cubicBezTo>
                  <a:pt x="3953" y="2655"/>
                  <a:pt x="3929" y="2604"/>
                  <a:pt x="3899" y="2604"/>
                </a:cubicBezTo>
                <a:cubicBezTo>
                  <a:pt x="3870" y="2604"/>
                  <a:pt x="3845" y="2655"/>
                  <a:pt x="3845" y="2717"/>
                </a:cubicBezTo>
                <a:cubicBezTo>
                  <a:pt x="3845" y="2780"/>
                  <a:pt x="3870" y="2830"/>
                  <a:pt x="3899" y="2830"/>
                </a:cubicBezTo>
                <a:close/>
                <a:moveTo>
                  <a:pt x="3744" y="3157"/>
                </a:moveTo>
                <a:cubicBezTo>
                  <a:pt x="3774" y="3157"/>
                  <a:pt x="3798" y="3106"/>
                  <a:pt x="3798" y="3044"/>
                </a:cubicBezTo>
                <a:cubicBezTo>
                  <a:pt x="3798" y="2981"/>
                  <a:pt x="3774" y="2931"/>
                  <a:pt x="3744" y="2931"/>
                </a:cubicBezTo>
                <a:cubicBezTo>
                  <a:pt x="3714" y="2931"/>
                  <a:pt x="3690" y="2981"/>
                  <a:pt x="3690" y="3044"/>
                </a:cubicBezTo>
                <a:cubicBezTo>
                  <a:pt x="3690" y="3106"/>
                  <a:pt x="3714" y="3157"/>
                  <a:pt x="3744" y="3157"/>
                </a:cubicBezTo>
                <a:close/>
                <a:moveTo>
                  <a:pt x="3744" y="2830"/>
                </a:moveTo>
                <a:cubicBezTo>
                  <a:pt x="3774" y="2830"/>
                  <a:pt x="3798" y="2780"/>
                  <a:pt x="3798" y="2717"/>
                </a:cubicBezTo>
                <a:cubicBezTo>
                  <a:pt x="3798" y="2655"/>
                  <a:pt x="3774" y="2604"/>
                  <a:pt x="3744" y="2604"/>
                </a:cubicBezTo>
                <a:cubicBezTo>
                  <a:pt x="3714" y="2604"/>
                  <a:pt x="3690" y="2655"/>
                  <a:pt x="3690" y="2717"/>
                </a:cubicBezTo>
                <a:cubicBezTo>
                  <a:pt x="3690" y="2780"/>
                  <a:pt x="3714" y="2830"/>
                  <a:pt x="3744" y="2830"/>
                </a:cubicBezTo>
                <a:close/>
                <a:moveTo>
                  <a:pt x="3899" y="3795"/>
                </a:moveTo>
                <a:cubicBezTo>
                  <a:pt x="3929" y="3795"/>
                  <a:pt x="3953" y="3744"/>
                  <a:pt x="3953" y="3682"/>
                </a:cubicBezTo>
                <a:cubicBezTo>
                  <a:pt x="3953" y="3619"/>
                  <a:pt x="3929" y="3569"/>
                  <a:pt x="3899" y="3569"/>
                </a:cubicBezTo>
                <a:cubicBezTo>
                  <a:pt x="3870" y="3569"/>
                  <a:pt x="3845" y="3619"/>
                  <a:pt x="3845" y="3682"/>
                </a:cubicBezTo>
                <a:cubicBezTo>
                  <a:pt x="3845" y="3744"/>
                  <a:pt x="3870" y="3795"/>
                  <a:pt x="3899" y="3795"/>
                </a:cubicBezTo>
                <a:close/>
                <a:moveTo>
                  <a:pt x="3744" y="3795"/>
                </a:moveTo>
                <a:cubicBezTo>
                  <a:pt x="3774" y="3795"/>
                  <a:pt x="3798" y="3744"/>
                  <a:pt x="3798" y="3682"/>
                </a:cubicBezTo>
                <a:cubicBezTo>
                  <a:pt x="3798" y="3619"/>
                  <a:pt x="3774" y="3569"/>
                  <a:pt x="3744" y="3569"/>
                </a:cubicBezTo>
                <a:cubicBezTo>
                  <a:pt x="3714" y="3569"/>
                  <a:pt x="3690" y="3619"/>
                  <a:pt x="3690" y="3682"/>
                </a:cubicBezTo>
                <a:cubicBezTo>
                  <a:pt x="3690" y="3744"/>
                  <a:pt x="3714" y="3795"/>
                  <a:pt x="3744" y="3795"/>
                </a:cubicBezTo>
                <a:close/>
                <a:moveTo>
                  <a:pt x="3744" y="3468"/>
                </a:moveTo>
                <a:cubicBezTo>
                  <a:pt x="3774" y="3468"/>
                  <a:pt x="3798" y="3417"/>
                  <a:pt x="3798" y="3355"/>
                </a:cubicBezTo>
                <a:cubicBezTo>
                  <a:pt x="3798" y="3292"/>
                  <a:pt x="3774" y="3242"/>
                  <a:pt x="3744" y="3242"/>
                </a:cubicBezTo>
                <a:cubicBezTo>
                  <a:pt x="3714" y="3242"/>
                  <a:pt x="3690" y="3292"/>
                  <a:pt x="3690" y="3355"/>
                </a:cubicBezTo>
                <a:cubicBezTo>
                  <a:pt x="3690" y="3417"/>
                  <a:pt x="3714" y="3468"/>
                  <a:pt x="3744" y="3468"/>
                </a:cubicBezTo>
                <a:close/>
                <a:moveTo>
                  <a:pt x="5289" y="1319"/>
                </a:moveTo>
                <a:cubicBezTo>
                  <a:pt x="5259" y="1319"/>
                  <a:pt x="5235" y="1370"/>
                  <a:pt x="5235" y="1432"/>
                </a:cubicBezTo>
                <a:cubicBezTo>
                  <a:pt x="5235" y="1494"/>
                  <a:pt x="5259" y="1545"/>
                  <a:pt x="5289" y="1545"/>
                </a:cubicBezTo>
                <a:cubicBezTo>
                  <a:pt x="5319" y="1545"/>
                  <a:pt x="5343" y="1494"/>
                  <a:pt x="5343" y="1432"/>
                </a:cubicBezTo>
                <a:cubicBezTo>
                  <a:pt x="5343" y="1370"/>
                  <a:pt x="5319" y="1319"/>
                  <a:pt x="5289" y="1319"/>
                </a:cubicBezTo>
                <a:close/>
                <a:moveTo>
                  <a:pt x="5134" y="1319"/>
                </a:moveTo>
                <a:cubicBezTo>
                  <a:pt x="5104" y="1319"/>
                  <a:pt x="5080" y="1370"/>
                  <a:pt x="5080" y="1432"/>
                </a:cubicBezTo>
                <a:cubicBezTo>
                  <a:pt x="5080" y="1494"/>
                  <a:pt x="5104" y="1545"/>
                  <a:pt x="5134" y="1545"/>
                </a:cubicBezTo>
                <a:cubicBezTo>
                  <a:pt x="5163" y="1545"/>
                  <a:pt x="5187" y="1494"/>
                  <a:pt x="5187" y="1432"/>
                </a:cubicBezTo>
                <a:cubicBezTo>
                  <a:pt x="5187" y="1370"/>
                  <a:pt x="5163" y="1319"/>
                  <a:pt x="5134" y="1319"/>
                </a:cubicBezTo>
                <a:close/>
                <a:moveTo>
                  <a:pt x="5442" y="1319"/>
                </a:moveTo>
                <a:cubicBezTo>
                  <a:pt x="5412" y="1319"/>
                  <a:pt x="5388" y="1370"/>
                  <a:pt x="5388" y="1432"/>
                </a:cubicBezTo>
                <a:cubicBezTo>
                  <a:pt x="5388" y="1494"/>
                  <a:pt x="5412" y="1545"/>
                  <a:pt x="5442" y="1545"/>
                </a:cubicBezTo>
                <a:cubicBezTo>
                  <a:pt x="5471" y="1545"/>
                  <a:pt x="5495" y="1494"/>
                  <a:pt x="5495" y="1432"/>
                </a:cubicBezTo>
                <a:cubicBezTo>
                  <a:pt x="5495" y="1370"/>
                  <a:pt x="5471" y="1319"/>
                  <a:pt x="5442" y="1319"/>
                </a:cubicBezTo>
                <a:close/>
                <a:moveTo>
                  <a:pt x="5435" y="1881"/>
                </a:moveTo>
                <a:cubicBezTo>
                  <a:pt x="5465" y="1881"/>
                  <a:pt x="5489" y="1830"/>
                  <a:pt x="5489" y="1768"/>
                </a:cubicBezTo>
                <a:cubicBezTo>
                  <a:pt x="5489" y="1705"/>
                  <a:pt x="5465" y="1655"/>
                  <a:pt x="5435" y="1655"/>
                </a:cubicBezTo>
                <a:cubicBezTo>
                  <a:pt x="5405" y="1655"/>
                  <a:pt x="5381" y="1705"/>
                  <a:pt x="5381" y="1768"/>
                </a:cubicBezTo>
                <a:cubicBezTo>
                  <a:pt x="5381" y="1830"/>
                  <a:pt x="5405" y="1881"/>
                  <a:pt x="5435" y="1881"/>
                </a:cubicBezTo>
                <a:close/>
                <a:moveTo>
                  <a:pt x="5745" y="1655"/>
                </a:moveTo>
                <a:cubicBezTo>
                  <a:pt x="5715" y="1655"/>
                  <a:pt x="5691" y="1705"/>
                  <a:pt x="5691" y="1768"/>
                </a:cubicBezTo>
                <a:cubicBezTo>
                  <a:pt x="5691" y="1830"/>
                  <a:pt x="5715" y="1881"/>
                  <a:pt x="5745" y="1881"/>
                </a:cubicBezTo>
                <a:cubicBezTo>
                  <a:pt x="5775" y="1881"/>
                  <a:pt x="5799" y="1830"/>
                  <a:pt x="5799" y="1768"/>
                </a:cubicBezTo>
                <a:cubicBezTo>
                  <a:pt x="5799" y="1705"/>
                  <a:pt x="5775" y="1655"/>
                  <a:pt x="5745" y="1655"/>
                </a:cubicBezTo>
                <a:close/>
                <a:moveTo>
                  <a:pt x="5588" y="1881"/>
                </a:moveTo>
                <a:cubicBezTo>
                  <a:pt x="5617" y="1881"/>
                  <a:pt x="5641" y="1830"/>
                  <a:pt x="5641" y="1768"/>
                </a:cubicBezTo>
                <a:cubicBezTo>
                  <a:pt x="5641" y="1705"/>
                  <a:pt x="5617" y="1655"/>
                  <a:pt x="5588" y="1655"/>
                </a:cubicBezTo>
                <a:cubicBezTo>
                  <a:pt x="5558" y="1655"/>
                  <a:pt x="5534" y="1705"/>
                  <a:pt x="5534" y="1768"/>
                </a:cubicBezTo>
                <a:cubicBezTo>
                  <a:pt x="5534" y="1830"/>
                  <a:pt x="5558" y="1881"/>
                  <a:pt x="5588" y="1881"/>
                </a:cubicBezTo>
                <a:close/>
                <a:moveTo>
                  <a:pt x="5745" y="1969"/>
                </a:moveTo>
                <a:cubicBezTo>
                  <a:pt x="5715" y="1969"/>
                  <a:pt x="5691" y="2020"/>
                  <a:pt x="5691" y="2083"/>
                </a:cubicBezTo>
                <a:cubicBezTo>
                  <a:pt x="5691" y="2145"/>
                  <a:pt x="5715" y="2196"/>
                  <a:pt x="5745" y="2196"/>
                </a:cubicBezTo>
                <a:cubicBezTo>
                  <a:pt x="5775" y="2196"/>
                  <a:pt x="5799" y="2145"/>
                  <a:pt x="5799" y="2083"/>
                </a:cubicBezTo>
                <a:cubicBezTo>
                  <a:pt x="5799" y="2020"/>
                  <a:pt x="5775" y="1969"/>
                  <a:pt x="5745" y="1969"/>
                </a:cubicBezTo>
                <a:close/>
                <a:moveTo>
                  <a:pt x="5588" y="2196"/>
                </a:moveTo>
                <a:cubicBezTo>
                  <a:pt x="5617" y="2196"/>
                  <a:pt x="5641" y="2145"/>
                  <a:pt x="5641" y="2083"/>
                </a:cubicBezTo>
                <a:cubicBezTo>
                  <a:pt x="5641" y="2020"/>
                  <a:pt x="5617" y="1969"/>
                  <a:pt x="5588" y="1969"/>
                </a:cubicBezTo>
                <a:cubicBezTo>
                  <a:pt x="5558" y="1969"/>
                  <a:pt x="5534" y="2020"/>
                  <a:pt x="5534" y="2083"/>
                </a:cubicBezTo>
                <a:cubicBezTo>
                  <a:pt x="5534" y="2145"/>
                  <a:pt x="5558" y="2196"/>
                  <a:pt x="5588" y="2196"/>
                </a:cubicBezTo>
                <a:close/>
                <a:moveTo>
                  <a:pt x="5588" y="2523"/>
                </a:moveTo>
                <a:cubicBezTo>
                  <a:pt x="5617" y="2523"/>
                  <a:pt x="5641" y="2472"/>
                  <a:pt x="5641" y="2409"/>
                </a:cubicBezTo>
                <a:cubicBezTo>
                  <a:pt x="5641" y="2347"/>
                  <a:pt x="5617" y="2296"/>
                  <a:pt x="5588" y="2296"/>
                </a:cubicBezTo>
                <a:cubicBezTo>
                  <a:pt x="5558" y="2296"/>
                  <a:pt x="5534" y="2347"/>
                  <a:pt x="5534" y="2409"/>
                </a:cubicBezTo>
                <a:cubicBezTo>
                  <a:pt x="5534" y="2472"/>
                  <a:pt x="5558" y="2523"/>
                  <a:pt x="5588" y="2523"/>
                </a:cubicBezTo>
                <a:close/>
                <a:moveTo>
                  <a:pt x="5435" y="2832"/>
                </a:moveTo>
                <a:cubicBezTo>
                  <a:pt x="5465" y="2832"/>
                  <a:pt x="5489" y="2781"/>
                  <a:pt x="5489" y="2718"/>
                </a:cubicBezTo>
                <a:cubicBezTo>
                  <a:pt x="5489" y="2656"/>
                  <a:pt x="5465" y="2605"/>
                  <a:pt x="5435" y="2605"/>
                </a:cubicBezTo>
                <a:cubicBezTo>
                  <a:pt x="5405" y="2605"/>
                  <a:pt x="5381" y="2656"/>
                  <a:pt x="5381" y="2718"/>
                </a:cubicBezTo>
                <a:cubicBezTo>
                  <a:pt x="5381" y="2781"/>
                  <a:pt x="5405" y="2832"/>
                  <a:pt x="5435" y="2832"/>
                </a:cubicBezTo>
                <a:close/>
                <a:moveTo>
                  <a:pt x="5435" y="2523"/>
                </a:moveTo>
                <a:cubicBezTo>
                  <a:pt x="5465" y="2523"/>
                  <a:pt x="5489" y="2472"/>
                  <a:pt x="5489" y="2409"/>
                </a:cubicBezTo>
                <a:cubicBezTo>
                  <a:pt x="5489" y="2347"/>
                  <a:pt x="5465" y="2296"/>
                  <a:pt x="5435" y="2296"/>
                </a:cubicBezTo>
                <a:cubicBezTo>
                  <a:pt x="5405" y="2296"/>
                  <a:pt x="5381" y="2347"/>
                  <a:pt x="5381" y="2409"/>
                </a:cubicBezTo>
                <a:cubicBezTo>
                  <a:pt x="5381" y="2472"/>
                  <a:pt x="5405" y="2523"/>
                  <a:pt x="5435" y="2523"/>
                </a:cubicBezTo>
                <a:close/>
                <a:moveTo>
                  <a:pt x="5280" y="2523"/>
                </a:moveTo>
                <a:cubicBezTo>
                  <a:pt x="5309" y="2523"/>
                  <a:pt x="5333" y="2472"/>
                  <a:pt x="5333" y="2409"/>
                </a:cubicBezTo>
                <a:cubicBezTo>
                  <a:pt x="5333" y="2347"/>
                  <a:pt x="5309" y="2296"/>
                  <a:pt x="5280" y="2296"/>
                </a:cubicBezTo>
                <a:cubicBezTo>
                  <a:pt x="5250" y="2296"/>
                  <a:pt x="5226" y="2347"/>
                  <a:pt x="5226" y="2409"/>
                </a:cubicBezTo>
                <a:cubicBezTo>
                  <a:pt x="5226" y="2472"/>
                  <a:pt x="5250" y="2523"/>
                  <a:pt x="5280" y="2523"/>
                </a:cubicBezTo>
                <a:close/>
                <a:moveTo>
                  <a:pt x="4820" y="3795"/>
                </a:moveTo>
                <a:cubicBezTo>
                  <a:pt x="4850" y="3795"/>
                  <a:pt x="4874" y="3744"/>
                  <a:pt x="4874" y="3682"/>
                </a:cubicBezTo>
                <a:cubicBezTo>
                  <a:pt x="4874" y="3619"/>
                  <a:pt x="4850" y="3569"/>
                  <a:pt x="4820" y="3569"/>
                </a:cubicBezTo>
                <a:cubicBezTo>
                  <a:pt x="4790" y="3569"/>
                  <a:pt x="4766" y="3619"/>
                  <a:pt x="4766" y="3682"/>
                </a:cubicBezTo>
                <a:cubicBezTo>
                  <a:pt x="4766" y="3744"/>
                  <a:pt x="4790" y="3795"/>
                  <a:pt x="4820" y="3795"/>
                </a:cubicBezTo>
                <a:close/>
                <a:moveTo>
                  <a:pt x="4820" y="3468"/>
                </a:moveTo>
                <a:cubicBezTo>
                  <a:pt x="4850" y="3468"/>
                  <a:pt x="4874" y="3417"/>
                  <a:pt x="4874" y="3355"/>
                </a:cubicBezTo>
                <a:cubicBezTo>
                  <a:pt x="4874" y="3292"/>
                  <a:pt x="4850" y="3242"/>
                  <a:pt x="4820" y="3242"/>
                </a:cubicBezTo>
                <a:cubicBezTo>
                  <a:pt x="4790" y="3242"/>
                  <a:pt x="4766" y="3292"/>
                  <a:pt x="4766" y="3355"/>
                </a:cubicBezTo>
                <a:cubicBezTo>
                  <a:pt x="4766" y="3417"/>
                  <a:pt x="4790" y="3468"/>
                  <a:pt x="4820" y="3468"/>
                </a:cubicBezTo>
                <a:close/>
                <a:moveTo>
                  <a:pt x="4052" y="4194"/>
                </a:moveTo>
                <a:cubicBezTo>
                  <a:pt x="4022" y="4194"/>
                  <a:pt x="3998" y="4244"/>
                  <a:pt x="3998" y="4307"/>
                </a:cubicBezTo>
                <a:cubicBezTo>
                  <a:pt x="3998" y="4369"/>
                  <a:pt x="4022" y="4420"/>
                  <a:pt x="4052" y="4420"/>
                </a:cubicBezTo>
                <a:cubicBezTo>
                  <a:pt x="4082" y="4420"/>
                  <a:pt x="4106" y="4369"/>
                  <a:pt x="4106" y="4307"/>
                </a:cubicBezTo>
                <a:cubicBezTo>
                  <a:pt x="4106" y="4244"/>
                  <a:pt x="4082" y="4194"/>
                  <a:pt x="4052" y="4194"/>
                </a:cubicBezTo>
                <a:close/>
                <a:moveTo>
                  <a:pt x="4052" y="3867"/>
                </a:moveTo>
                <a:cubicBezTo>
                  <a:pt x="4022" y="3867"/>
                  <a:pt x="3998" y="3917"/>
                  <a:pt x="3998" y="3980"/>
                </a:cubicBezTo>
                <a:cubicBezTo>
                  <a:pt x="3998" y="4042"/>
                  <a:pt x="4022" y="4093"/>
                  <a:pt x="4052" y="4093"/>
                </a:cubicBezTo>
                <a:cubicBezTo>
                  <a:pt x="4082" y="4093"/>
                  <a:pt x="4106" y="4042"/>
                  <a:pt x="4106" y="3980"/>
                </a:cubicBezTo>
                <a:cubicBezTo>
                  <a:pt x="4106" y="3917"/>
                  <a:pt x="4082" y="3867"/>
                  <a:pt x="4052" y="3867"/>
                </a:cubicBezTo>
                <a:close/>
                <a:moveTo>
                  <a:pt x="3899" y="4420"/>
                </a:moveTo>
                <a:cubicBezTo>
                  <a:pt x="3929" y="4420"/>
                  <a:pt x="3953" y="4369"/>
                  <a:pt x="3953" y="4307"/>
                </a:cubicBezTo>
                <a:cubicBezTo>
                  <a:pt x="3953" y="4244"/>
                  <a:pt x="3929" y="4194"/>
                  <a:pt x="3899" y="4194"/>
                </a:cubicBezTo>
                <a:cubicBezTo>
                  <a:pt x="3870" y="4194"/>
                  <a:pt x="3845" y="4244"/>
                  <a:pt x="3845" y="4307"/>
                </a:cubicBezTo>
                <a:cubicBezTo>
                  <a:pt x="3845" y="4369"/>
                  <a:pt x="3870" y="4420"/>
                  <a:pt x="3899" y="4420"/>
                </a:cubicBezTo>
                <a:close/>
                <a:moveTo>
                  <a:pt x="3899" y="4093"/>
                </a:moveTo>
                <a:cubicBezTo>
                  <a:pt x="3929" y="4093"/>
                  <a:pt x="3953" y="4042"/>
                  <a:pt x="3953" y="3980"/>
                </a:cubicBezTo>
                <a:cubicBezTo>
                  <a:pt x="3953" y="3917"/>
                  <a:pt x="3929" y="3867"/>
                  <a:pt x="3899" y="3867"/>
                </a:cubicBezTo>
                <a:cubicBezTo>
                  <a:pt x="3870" y="3867"/>
                  <a:pt x="3845" y="3917"/>
                  <a:pt x="3845" y="3980"/>
                </a:cubicBezTo>
                <a:cubicBezTo>
                  <a:pt x="3845" y="4042"/>
                  <a:pt x="3870" y="4093"/>
                  <a:pt x="3899" y="4093"/>
                </a:cubicBezTo>
                <a:close/>
                <a:moveTo>
                  <a:pt x="3744" y="4420"/>
                </a:moveTo>
                <a:cubicBezTo>
                  <a:pt x="3774" y="4420"/>
                  <a:pt x="3798" y="4369"/>
                  <a:pt x="3798" y="4307"/>
                </a:cubicBezTo>
                <a:cubicBezTo>
                  <a:pt x="3798" y="4244"/>
                  <a:pt x="3774" y="4194"/>
                  <a:pt x="3744" y="4194"/>
                </a:cubicBezTo>
                <a:cubicBezTo>
                  <a:pt x="3714" y="4194"/>
                  <a:pt x="3690" y="4244"/>
                  <a:pt x="3690" y="4307"/>
                </a:cubicBezTo>
                <a:cubicBezTo>
                  <a:pt x="3690" y="4369"/>
                  <a:pt x="3714" y="4420"/>
                  <a:pt x="3744" y="4420"/>
                </a:cubicBezTo>
                <a:close/>
                <a:moveTo>
                  <a:pt x="3744" y="4093"/>
                </a:moveTo>
                <a:cubicBezTo>
                  <a:pt x="3774" y="4093"/>
                  <a:pt x="3798" y="4042"/>
                  <a:pt x="3798" y="3980"/>
                </a:cubicBezTo>
                <a:cubicBezTo>
                  <a:pt x="3798" y="3917"/>
                  <a:pt x="3774" y="3867"/>
                  <a:pt x="3744" y="3867"/>
                </a:cubicBezTo>
                <a:cubicBezTo>
                  <a:pt x="3714" y="3867"/>
                  <a:pt x="3690" y="3917"/>
                  <a:pt x="3690" y="3980"/>
                </a:cubicBezTo>
                <a:cubicBezTo>
                  <a:pt x="3690" y="4042"/>
                  <a:pt x="3714" y="4093"/>
                  <a:pt x="3744" y="4093"/>
                </a:cubicBezTo>
                <a:close/>
                <a:moveTo>
                  <a:pt x="5744" y="4194"/>
                </a:moveTo>
                <a:cubicBezTo>
                  <a:pt x="5715" y="4194"/>
                  <a:pt x="5691" y="4244"/>
                  <a:pt x="5691" y="4307"/>
                </a:cubicBezTo>
                <a:cubicBezTo>
                  <a:pt x="5691" y="4369"/>
                  <a:pt x="5715" y="4420"/>
                  <a:pt x="5744" y="4420"/>
                </a:cubicBezTo>
                <a:cubicBezTo>
                  <a:pt x="5774" y="4420"/>
                  <a:pt x="5798" y="4369"/>
                  <a:pt x="5798" y="4307"/>
                </a:cubicBezTo>
                <a:cubicBezTo>
                  <a:pt x="5798" y="4244"/>
                  <a:pt x="5774" y="4194"/>
                  <a:pt x="5744" y="4194"/>
                </a:cubicBezTo>
                <a:close/>
                <a:moveTo>
                  <a:pt x="5126" y="3153"/>
                </a:moveTo>
                <a:cubicBezTo>
                  <a:pt x="5156" y="3153"/>
                  <a:pt x="5180" y="3103"/>
                  <a:pt x="5180" y="3040"/>
                </a:cubicBezTo>
                <a:cubicBezTo>
                  <a:pt x="5180" y="2978"/>
                  <a:pt x="5156" y="2927"/>
                  <a:pt x="5126" y="2927"/>
                </a:cubicBezTo>
                <a:cubicBezTo>
                  <a:pt x="5096" y="2927"/>
                  <a:pt x="5072" y="2978"/>
                  <a:pt x="5072" y="3040"/>
                </a:cubicBezTo>
                <a:cubicBezTo>
                  <a:pt x="5072" y="3103"/>
                  <a:pt x="5096" y="3153"/>
                  <a:pt x="5126" y="3153"/>
                </a:cubicBezTo>
                <a:close/>
                <a:moveTo>
                  <a:pt x="4971" y="3153"/>
                </a:moveTo>
                <a:cubicBezTo>
                  <a:pt x="5000" y="3153"/>
                  <a:pt x="5025" y="3103"/>
                  <a:pt x="5025" y="3040"/>
                </a:cubicBezTo>
                <a:cubicBezTo>
                  <a:pt x="5025" y="2978"/>
                  <a:pt x="5000" y="2927"/>
                  <a:pt x="4971" y="2927"/>
                </a:cubicBezTo>
                <a:cubicBezTo>
                  <a:pt x="4941" y="2927"/>
                  <a:pt x="4917" y="2978"/>
                  <a:pt x="4917" y="3040"/>
                </a:cubicBezTo>
                <a:cubicBezTo>
                  <a:pt x="4917" y="3103"/>
                  <a:pt x="4941" y="3153"/>
                  <a:pt x="4971" y="3153"/>
                </a:cubicBezTo>
                <a:close/>
                <a:moveTo>
                  <a:pt x="5436" y="3234"/>
                </a:moveTo>
                <a:cubicBezTo>
                  <a:pt x="5407" y="3234"/>
                  <a:pt x="5383" y="3285"/>
                  <a:pt x="5383" y="3347"/>
                </a:cubicBezTo>
                <a:cubicBezTo>
                  <a:pt x="5383" y="3410"/>
                  <a:pt x="5407" y="3460"/>
                  <a:pt x="5436" y="3460"/>
                </a:cubicBezTo>
                <a:cubicBezTo>
                  <a:pt x="5466" y="3460"/>
                  <a:pt x="5490" y="3410"/>
                  <a:pt x="5490" y="3347"/>
                </a:cubicBezTo>
                <a:cubicBezTo>
                  <a:pt x="5490" y="3285"/>
                  <a:pt x="5466" y="3234"/>
                  <a:pt x="5436" y="3234"/>
                </a:cubicBezTo>
                <a:close/>
                <a:moveTo>
                  <a:pt x="5279" y="3460"/>
                </a:moveTo>
                <a:cubicBezTo>
                  <a:pt x="5308" y="3460"/>
                  <a:pt x="5332" y="3410"/>
                  <a:pt x="5332" y="3347"/>
                </a:cubicBezTo>
                <a:cubicBezTo>
                  <a:pt x="5332" y="3285"/>
                  <a:pt x="5308" y="3234"/>
                  <a:pt x="5279" y="3234"/>
                </a:cubicBezTo>
                <a:cubicBezTo>
                  <a:pt x="5249" y="3234"/>
                  <a:pt x="5225" y="3285"/>
                  <a:pt x="5225" y="3347"/>
                </a:cubicBezTo>
                <a:cubicBezTo>
                  <a:pt x="5225" y="3410"/>
                  <a:pt x="5249" y="3460"/>
                  <a:pt x="5279" y="3460"/>
                </a:cubicBezTo>
                <a:close/>
                <a:moveTo>
                  <a:pt x="5126" y="3460"/>
                </a:moveTo>
                <a:cubicBezTo>
                  <a:pt x="5156" y="3460"/>
                  <a:pt x="5180" y="3410"/>
                  <a:pt x="5180" y="3347"/>
                </a:cubicBezTo>
                <a:cubicBezTo>
                  <a:pt x="5180" y="3285"/>
                  <a:pt x="5156" y="3234"/>
                  <a:pt x="5126" y="3234"/>
                </a:cubicBezTo>
                <a:cubicBezTo>
                  <a:pt x="5096" y="3234"/>
                  <a:pt x="5072" y="3285"/>
                  <a:pt x="5072" y="3347"/>
                </a:cubicBezTo>
                <a:cubicBezTo>
                  <a:pt x="5072" y="3410"/>
                  <a:pt x="5096" y="3460"/>
                  <a:pt x="5126" y="3460"/>
                </a:cubicBezTo>
                <a:close/>
                <a:moveTo>
                  <a:pt x="4971" y="3460"/>
                </a:moveTo>
                <a:cubicBezTo>
                  <a:pt x="5000" y="3460"/>
                  <a:pt x="5025" y="3410"/>
                  <a:pt x="5025" y="3347"/>
                </a:cubicBezTo>
                <a:cubicBezTo>
                  <a:pt x="5025" y="3285"/>
                  <a:pt x="5000" y="3234"/>
                  <a:pt x="4971" y="3234"/>
                </a:cubicBezTo>
                <a:cubicBezTo>
                  <a:pt x="4941" y="3234"/>
                  <a:pt x="4917" y="3285"/>
                  <a:pt x="4917" y="3347"/>
                </a:cubicBezTo>
                <a:cubicBezTo>
                  <a:pt x="4917" y="3410"/>
                  <a:pt x="4941" y="3460"/>
                  <a:pt x="4971" y="3460"/>
                </a:cubicBezTo>
                <a:close/>
                <a:moveTo>
                  <a:pt x="5436" y="3556"/>
                </a:moveTo>
                <a:cubicBezTo>
                  <a:pt x="5407" y="3556"/>
                  <a:pt x="5383" y="3606"/>
                  <a:pt x="5383" y="3669"/>
                </a:cubicBezTo>
                <a:cubicBezTo>
                  <a:pt x="5383" y="3731"/>
                  <a:pt x="5407" y="3782"/>
                  <a:pt x="5436" y="3782"/>
                </a:cubicBezTo>
                <a:cubicBezTo>
                  <a:pt x="5466" y="3782"/>
                  <a:pt x="5490" y="3731"/>
                  <a:pt x="5490" y="3669"/>
                </a:cubicBezTo>
                <a:cubicBezTo>
                  <a:pt x="5490" y="3606"/>
                  <a:pt x="5466" y="3556"/>
                  <a:pt x="5436" y="3556"/>
                </a:cubicBezTo>
                <a:close/>
                <a:moveTo>
                  <a:pt x="5279" y="3782"/>
                </a:moveTo>
                <a:cubicBezTo>
                  <a:pt x="5308" y="3782"/>
                  <a:pt x="5332" y="3731"/>
                  <a:pt x="5332" y="3669"/>
                </a:cubicBezTo>
                <a:cubicBezTo>
                  <a:pt x="5332" y="3606"/>
                  <a:pt x="5308" y="3556"/>
                  <a:pt x="5279" y="3556"/>
                </a:cubicBezTo>
                <a:cubicBezTo>
                  <a:pt x="5249" y="3556"/>
                  <a:pt x="5225" y="3606"/>
                  <a:pt x="5225" y="3669"/>
                </a:cubicBezTo>
                <a:cubicBezTo>
                  <a:pt x="5225" y="3731"/>
                  <a:pt x="5249" y="3782"/>
                  <a:pt x="5279" y="3782"/>
                </a:cubicBezTo>
                <a:close/>
                <a:moveTo>
                  <a:pt x="5126" y="3782"/>
                </a:moveTo>
                <a:cubicBezTo>
                  <a:pt x="5156" y="3782"/>
                  <a:pt x="5180" y="3731"/>
                  <a:pt x="5180" y="3669"/>
                </a:cubicBezTo>
                <a:cubicBezTo>
                  <a:pt x="5180" y="3606"/>
                  <a:pt x="5156" y="3556"/>
                  <a:pt x="5126" y="3556"/>
                </a:cubicBezTo>
                <a:cubicBezTo>
                  <a:pt x="5096" y="3556"/>
                  <a:pt x="5072" y="3606"/>
                  <a:pt x="5072" y="3669"/>
                </a:cubicBezTo>
                <a:cubicBezTo>
                  <a:pt x="5072" y="3731"/>
                  <a:pt x="5096" y="3782"/>
                  <a:pt x="5126" y="3782"/>
                </a:cubicBezTo>
                <a:close/>
                <a:moveTo>
                  <a:pt x="4971" y="3782"/>
                </a:moveTo>
                <a:cubicBezTo>
                  <a:pt x="5000" y="3782"/>
                  <a:pt x="5025" y="3731"/>
                  <a:pt x="5025" y="3669"/>
                </a:cubicBezTo>
                <a:cubicBezTo>
                  <a:pt x="5025" y="3606"/>
                  <a:pt x="5000" y="3556"/>
                  <a:pt x="4971" y="3556"/>
                </a:cubicBezTo>
                <a:cubicBezTo>
                  <a:pt x="4941" y="3556"/>
                  <a:pt x="4917" y="3606"/>
                  <a:pt x="4917" y="3669"/>
                </a:cubicBezTo>
                <a:cubicBezTo>
                  <a:pt x="4917" y="3731"/>
                  <a:pt x="4941" y="3782"/>
                  <a:pt x="4971" y="3782"/>
                </a:cubicBezTo>
                <a:close/>
                <a:moveTo>
                  <a:pt x="5744" y="3867"/>
                </a:moveTo>
                <a:cubicBezTo>
                  <a:pt x="5715" y="3867"/>
                  <a:pt x="5691" y="3917"/>
                  <a:pt x="5691" y="3980"/>
                </a:cubicBezTo>
                <a:cubicBezTo>
                  <a:pt x="5691" y="4042"/>
                  <a:pt x="5715" y="4093"/>
                  <a:pt x="5744" y="4093"/>
                </a:cubicBezTo>
                <a:cubicBezTo>
                  <a:pt x="5774" y="4093"/>
                  <a:pt x="5798" y="4042"/>
                  <a:pt x="5798" y="3980"/>
                </a:cubicBezTo>
                <a:cubicBezTo>
                  <a:pt x="5798" y="3917"/>
                  <a:pt x="5774" y="3867"/>
                  <a:pt x="5744" y="3867"/>
                </a:cubicBezTo>
                <a:close/>
                <a:moveTo>
                  <a:pt x="5592" y="4194"/>
                </a:moveTo>
                <a:cubicBezTo>
                  <a:pt x="5562" y="4194"/>
                  <a:pt x="5538" y="4244"/>
                  <a:pt x="5538" y="4307"/>
                </a:cubicBezTo>
                <a:cubicBezTo>
                  <a:pt x="5538" y="4369"/>
                  <a:pt x="5562" y="4420"/>
                  <a:pt x="5592" y="4420"/>
                </a:cubicBezTo>
                <a:cubicBezTo>
                  <a:pt x="5621" y="4420"/>
                  <a:pt x="5645" y="4369"/>
                  <a:pt x="5645" y="4307"/>
                </a:cubicBezTo>
                <a:cubicBezTo>
                  <a:pt x="5645" y="4244"/>
                  <a:pt x="5621" y="4194"/>
                  <a:pt x="5592" y="4194"/>
                </a:cubicBezTo>
                <a:close/>
                <a:moveTo>
                  <a:pt x="5592" y="3867"/>
                </a:moveTo>
                <a:cubicBezTo>
                  <a:pt x="5562" y="3867"/>
                  <a:pt x="5538" y="3917"/>
                  <a:pt x="5538" y="3980"/>
                </a:cubicBezTo>
                <a:cubicBezTo>
                  <a:pt x="5538" y="4042"/>
                  <a:pt x="5562" y="4093"/>
                  <a:pt x="5592" y="4093"/>
                </a:cubicBezTo>
                <a:cubicBezTo>
                  <a:pt x="5621" y="4093"/>
                  <a:pt x="5645" y="4042"/>
                  <a:pt x="5645" y="3980"/>
                </a:cubicBezTo>
                <a:cubicBezTo>
                  <a:pt x="5645" y="3917"/>
                  <a:pt x="5621" y="3867"/>
                  <a:pt x="5592" y="3867"/>
                </a:cubicBezTo>
                <a:close/>
                <a:moveTo>
                  <a:pt x="5436" y="4194"/>
                </a:moveTo>
                <a:cubicBezTo>
                  <a:pt x="5407" y="4194"/>
                  <a:pt x="5383" y="4244"/>
                  <a:pt x="5383" y="4307"/>
                </a:cubicBezTo>
                <a:cubicBezTo>
                  <a:pt x="5383" y="4369"/>
                  <a:pt x="5407" y="4420"/>
                  <a:pt x="5436" y="4420"/>
                </a:cubicBezTo>
                <a:cubicBezTo>
                  <a:pt x="5466" y="4420"/>
                  <a:pt x="5490" y="4369"/>
                  <a:pt x="5490" y="4307"/>
                </a:cubicBezTo>
                <a:cubicBezTo>
                  <a:pt x="5490" y="4244"/>
                  <a:pt x="5466" y="4194"/>
                  <a:pt x="5436" y="4194"/>
                </a:cubicBezTo>
                <a:close/>
                <a:moveTo>
                  <a:pt x="5436" y="3867"/>
                </a:moveTo>
                <a:cubicBezTo>
                  <a:pt x="5407" y="3867"/>
                  <a:pt x="5383" y="3917"/>
                  <a:pt x="5383" y="3980"/>
                </a:cubicBezTo>
                <a:cubicBezTo>
                  <a:pt x="5383" y="4042"/>
                  <a:pt x="5407" y="4093"/>
                  <a:pt x="5436" y="4093"/>
                </a:cubicBezTo>
                <a:cubicBezTo>
                  <a:pt x="5466" y="4093"/>
                  <a:pt x="5490" y="4042"/>
                  <a:pt x="5490" y="3980"/>
                </a:cubicBezTo>
                <a:cubicBezTo>
                  <a:pt x="5490" y="3917"/>
                  <a:pt x="5466" y="3867"/>
                  <a:pt x="5436" y="3867"/>
                </a:cubicBezTo>
                <a:close/>
                <a:moveTo>
                  <a:pt x="5744" y="5087"/>
                </a:moveTo>
                <a:cubicBezTo>
                  <a:pt x="5774" y="5087"/>
                  <a:pt x="5798" y="5037"/>
                  <a:pt x="5798" y="4974"/>
                </a:cubicBezTo>
                <a:cubicBezTo>
                  <a:pt x="5798" y="4912"/>
                  <a:pt x="5774" y="4861"/>
                  <a:pt x="5744" y="4861"/>
                </a:cubicBezTo>
                <a:cubicBezTo>
                  <a:pt x="5715" y="4861"/>
                  <a:pt x="5691" y="4912"/>
                  <a:pt x="5691" y="4974"/>
                </a:cubicBezTo>
                <a:cubicBezTo>
                  <a:pt x="5691" y="5037"/>
                  <a:pt x="5715" y="5087"/>
                  <a:pt x="5744" y="5087"/>
                </a:cubicBezTo>
                <a:close/>
                <a:moveTo>
                  <a:pt x="5592" y="4861"/>
                </a:moveTo>
                <a:cubicBezTo>
                  <a:pt x="5562" y="4861"/>
                  <a:pt x="5538" y="4912"/>
                  <a:pt x="5538" y="4974"/>
                </a:cubicBezTo>
                <a:cubicBezTo>
                  <a:pt x="5538" y="5037"/>
                  <a:pt x="5562" y="5087"/>
                  <a:pt x="5592" y="5087"/>
                </a:cubicBezTo>
                <a:cubicBezTo>
                  <a:pt x="5621" y="5087"/>
                  <a:pt x="5645" y="5037"/>
                  <a:pt x="5645" y="4974"/>
                </a:cubicBezTo>
                <a:cubicBezTo>
                  <a:pt x="5645" y="4912"/>
                  <a:pt x="5621" y="4861"/>
                  <a:pt x="5592" y="4861"/>
                </a:cubicBezTo>
                <a:close/>
                <a:moveTo>
                  <a:pt x="5592" y="4534"/>
                </a:moveTo>
                <a:cubicBezTo>
                  <a:pt x="5562" y="4534"/>
                  <a:pt x="5538" y="4585"/>
                  <a:pt x="5538" y="4647"/>
                </a:cubicBezTo>
                <a:cubicBezTo>
                  <a:pt x="5538" y="4710"/>
                  <a:pt x="5562" y="4760"/>
                  <a:pt x="5592" y="4760"/>
                </a:cubicBezTo>
                <a:cubicBezTo>
                  <a:pt x="5621" y="4760"/>
                  <a:pt x="5645" y="4710"/>
                  <a:pt x="5645" y="4647"/>
                </a:cubicBezTo>
                <a:cubicBezTo>
                  <a:pt x="5645" y="4585"/>
                  <a:pt x="5621" y="4534"/>
                  <a:pt x="5592" y="4534"/>
                </a:cubicBezTo>
                <a:close/>
                <a:moveTo>
                  <a:pt x="5279" y="4420"/>
                </a:moveTo>
                <a:cubicBezTo>
                  <a:pt x="5308" y="4420"/>
                  <a:pt x="5332" y="4369"/>
                  <a:pt x="5332" y="4307"/>
                </a:cubicBezTo>
                <a:cubicBezTo>
                  <a:pt x="5332" y="4244"/>
                  <a:pt x="5308" y="4194"/>
                  <a:pt x="5279" y="4194"/>
                </a:cubicBezTo>
                <a:cubicBezTo>
                  <a:pt x="5249" y="4194"/>
                  <a:pt x="5225" y="4244"/>
                  <a:pt x="5225" y="4307"/>
                </a:cubicBezTo>
                <a:cubicBezTo>
                  <a:pt x="5225" y="4369"/>
                  <a:pt x="5249" y="4420"/>
                  <a:pt x="5279" y="4420"/>
                </a:cubicBezTo>
                <a:close/>
                <a:moveTo>
                  <a:pt x="5279" y="4093"/>
                </a:moveTo>
                <a:cubicBezTo>
                  <a:pt x="5308" y="4093"/>
                  <a:pt x="5332" y="4042"/>
                  <a:pt x="5332" y="3980"/>
                </a:cubicBezTo>
                <a:cubicBezTo>
                  <a:pt x="5332" y="3917"/>
                  <a:pt x="5308" y="3867"/>
                  <a:pt x="5279" y="3867"/>
                </a:cubicBezTo>
                <a:cubicBezTo>
                  <a:pt x="5249" y="3867"/>
                  <a:pt x="5225" y="3917"/>
                  <a:pt x="5225" y="3980"/>
                </a:cubicBezTo>
                <a:cubicBezTo>
                  <a:pt x="5225" y="4042"/>
                  <a:pt x="5249" y="4093"/>
                  <a:pt x="5279" y="4093"/>
                </a:cubicBezTo>
                <a:close/>
                <a:moveTo>
                  <a:pt x="5126" y="4420"/>
                </a:moveTo>
                <a:cubicBezTo>
                  <a:pt x="5156" y="4420"/>
                  <a:pt x="5180" y="4369"/>
                  <a:pt x="5180" y="4307"/>
                </a:cubicBezTo>
                <a:cubicBezTo>
                  <a:pt x="5180" y="4244"/>
                  <a:pt x="5156" y="4194"/>
                  <a:pt x="5126" y="4194"/>
                </a:cubicBezTo>
                <a:cubicBezTo>
                  <a:pt x="5096" y="4194"/>
                  <a:pt x="5072" y="4244"/>
                  <a:pt x="5072" y="4307"/>
                </a:cubicBezTo>
                <a:cubicBezTo>
                  <a:pt x="5072" y="4369"/>
                  <a:pt x="5096" y="4420"/>
                  <a:pt x="5126" y="4420"/>
                </a:cubicBezTo>
                <a:close/>
                <a:moveTo>
                  <a:pt x="5126" y="4093"/>
                </a:moveTo>
                <a:cubicBezTo>
                  <a:pt x="5156" y="4093"/>
                  <a:pt x="5180" y="4042"/>
                  <a:pt x="5180" y="3980"/>
                </a:cubicBezTo>
                <a:cubicBezTo>
                  <a:pt x="5180" y="3917"/>
                  <a:pt x="5156" y="3867"/>
                  <a:pt x="5126" y="3867"/>
                </a:cubicBezTo>
                <a:cubicBezTo>
                  <a:pt x="5096" y="3867"/>
                  <a:pt x="5072" y="3917"/>
                  <a:pt x="5072" y="3980"/>
                </a:cubicBezTo>
                <a:cubicBezTo>
                  <a:pt x="5072" y="4042"/>
                  <a:pt x="5096" y="4093"/>
                  <a:pt x="5126" y="4093"/>
                </a:cubicBezTo>
                <a:close/>
                <a:moveTo>
                  <a:pt x="4971" y="4420"/>
                </a:moveTo>
                <a:cubicBezTo>
                  <a:pt x="5000" y="4420"/>
                  <a:pt x="5025" y="4369"/>
                  <a:pt x="5025" y="4307"/>
                </a:cubicBezTo>
                <a:cubicBezTo>
                  <a:pt x="5025" y="4244"/>
                  <a:pt x="5000" y="4194"/>
                  <a:pt x="4971" y="4194"/>
                </a:cubicBezTo>
                <a:cubicBezTo>
                  <a:pt x="4941" y="4194"/>
                  <a:pt x="4917" y="4244"/>
                  <a:pt x="4917" y="4307"/>
                </a:cubicBezTo>
                <a:cubicBezTo>
                  <a:pt x="4917" y="4369"/>
                  <a:pt x="4941" y="4420"/>
                  <a:pt x="4971" y="4420"/>
                </a:cubicBezTo>
                <a:close/>
                <a:moveTo>
                  <a:pt x="4971" y="4093"/>
                </a:moveTo>
                <a:cubicBezTo>
                  <a:pt x="5000" y="4093"/>
                  <a:pt x="5025" y="4042"/>
                  <a:pt x="5025" y="3980"/>
                </a:cubicBezTo>
                <a:cubicBezTo>
                  <a:pt x="5025" y="3917"/>
                  <a:pt x="5000" y="3867"/>
                  <a:pt x="4971" y="3867"/>
                </a:cubicBezTo>
                <a:cubicBezTo>
                  <a:pt x="4941" y="3867"/>
                  <a:pt x="4917" y="3917"/>
                  <a:pt x="4917" y="3980"/>
                </a:cubicBezTo>
                <a:cubicBezTo>
                  <a:pt x="4917" y="4042"/>
                  <a:pt x="4941" y="4093"/>
                  <a:pt x="4971" y="4093"/>
                </a:cubicBezTo>
                <a:close/>
                <a:moveTo>
                  <a:pt x="4971" y="5087"/>
                </a:moveTo>
                <a:cubicBezTo>
                  <a:pt x="5000" y="5087"/>
                  <a:pt x="5025" y="5037"/>
                  <a:pt x="5025" y="4974"/>
                </a:cubicBezTo>
                <a:cubicBezTo>
                  <a:pt x="5025" y="4912"/>
                  <a:pt x="5000" y="4861"/>
                  <a:pt x="4971" y="4861"/>
                </a:cubicBezTo>
                <a:cubicBezTo>
                  <a:pt x="4941" y="4861"/>
                  <a:pt x="4917" y="4912"/>
                  <a:pt x="4917" y="4974"/>
                </a:cubicBezTo>
                <a:cubicBezTo>
                  <a:pt x="4917" y="5037"/>
                  <a:pt x="4941" y="5087"/>
                  <a:pt x="4971" y="5087"/>
                </a:cubicBezTo>
                <a:close/>
                <a:moveTo>
                  <a:pt x="4971" y="4760"/>
                </a:moveTo>
                <a:cubicBezTo>
                  <a:pt x="5000" y="4760"/>
                  <a:pt x="5025" y="4710"/>
                  <a:pt x="5025" y="4647"/>
                </a:cubicBezTo>
                <a:cubicBezTo>
                  <a:pt x="5025" y="4585"/>
                  <a:pt x="5000" y="4534"/>
                  <a:pt x="4971" y="4534"/>
                </a:cubicBezTo>
                <a:cubicBezTo>
                  <a:pt x="4941" y="4534"/>
                  <a:pt x="4917" y="4585"/>
                  <a:pt x="4917" y="4647"/>
                </a:cubicBezTo>
                <a:cubicBezTo>
                  <a:pt x="4917" y="4710"/>
                  <a:pt x="4941" y="4760"/>
                  <a:pt x="4971" y="4760"/>
                </a:cubicBezTo>
                <a:close/>
                <a:moveTo>
                  <a:pt x="5126" y="5398"/>
                </a:moveTo>
                <a:cubicBezTo>
                  <a:pt x="5156" y="5398"/>
                  <a:pt x="5180" y="5348"/>
                  <a:pt x="5180" y="5285"/>
                </a:cubicBezTo>
                <a:cubicBezTo>
                  <a:pt x="5180" y="5223"/>
                  <a:pt x="5156" y="5172"/>
                  <a:pt x="5126" y="5172"/>
                </a:cubicBezTo>
                <a:cubicBezTo>
                  <a:pt x="5096" y="5172"/>
                  <a:pt x="5072" y="5223"/>
                  <a:pt x="5072" y="5285"/>
                </a:cubicBezTo>
                <a:cubicBezTo>
                  <a:pt x="5072" y="5348"/>
                  <a:pt x="5096" y="5398"/>
                  <a:pt x="5126" y="5398"/>
                </a:cubicBezTo>
                <a:close/>
                <a:moveTo>
                  <a:pt x="4971" y="5398"/>
                </a:moveTo>
                <a:cubicBezTo>
                  <a:pt x="5000" y="5398"/>
                  <a:pt x="5025" y="5348"/>
                  <a:pt x="5025" y="5285"/>
                </a:cubicBezTo>
                <a:cubicBezTo>
                  <a:pt x="5025" y="5223"/>
                  <a:pt x="5000" y="5172"/>
                  <a:pt x="4971" y="5172"/>
                </a:cubicBezTo>
                <a:cubicBezTo>
                  <a:pt x="4941" y="5172"/>
                  <a:pt x="4917" y="5223"/>
                  <a:pt x="4917" y="5285"/>
                </a:cubicBezTo>
                <a:cubicBezTo>
                  <a:pt x="4917" y="5348"/>
                  <a:pt x="4941" y="5398"/>
                  <a:pt x="4971" y="5398"/>
                </a:cubicBezTo>
                <a:close/>
                <a:moveTo>
                  <a:pt x="4820" y="4420"/>
                </a:moveTo>
                <a:cubicBezTo>
                  <a:pt x="4850" y="4420"/>
                  <a:pt x="4874" y="4369"/>
                  <a:pt x="4874" y="4307"/>
                </a:cubicBezTo>
                <a:cubicBezTo>
                  <a:pt x="4874" y="4244"/>
                  <a:pt x="4850" y="4194"/>
                  <a:pt x="4820" y="4194"/>
                </a:cubicBezTo>
                <a:cubicBezTo>
                  <a:pt x="4790" y="4194"/>
                  <a:pt x="4766" y="4244"/>
                  <a:pt x="4766" y="4307"/>
                </a:cubicBezTo>
                <a:cubicBezTo>
                  <a:pt x="4766" y="4369"/>
                  <a:pt x="4790" y="4420"/>
                  <a:pt x="4820" y="4420"/>
                </a:cubicBezTo>
                <a:close/>
                <a:moveTo>
                  <a:pt x="4820" y="4093"/>
                </a:moveTo>
                <a:cubicBezTo>
                  <a:pt x="4850" y="4093"/>
                  <a:pt x="4874" y="4042"/>
                  <a:pt x="4874" y="3980"/>
                </a:cubicBezTo>
                <a:cubicBezTo>
                  <a:pt x="4874" y="3917"/>
                  <a:pt x="4850" y="3867"/>
                  <a:pt x="4820" y="3867"/>
                </a:cubicBezTo>
                <a:cubicBezTo>
                  <a:pt x="4790" y="3867"/>
                  <a:pt x="4766" y="3917"/>
                  <a:pt x="4766" y="3980"/>
                </a:cubicBezTo>
                <a:cubicBezTo>
                  <a:pt x="4766" y="4042"/>
                  <a:pt x="4790" y="4093"/>
                  <a:pt x="4820" y="4093"/>
                </a:cubicBezTo>
                <a:close/>
                <a:moveTo>
                  <a:pt x="4667" y="4420"/>
                </a:moveTo>
                <a:cubicBezTo>
                  <a:pt x="4697" y="4420"/>
                  <a:pt x="4721" y="4369"/>
                  <a:pt x="4721" y="4307"/>
                </a:cubicBezTo>
                <a:cubicBezTo>
                  <a:pt x="4721" y="4244"/>
                  <a:pt x="4697" y="4194"/>
                  <a:pt x="4667" y="4194"/>
                </a:cubicBezTo>
                <a:cubicBezTo>
                  <a:pt x="4638" y="4194"/>
                  <a:pt x="4614" y="4244"/>
                  <a:pt x="4614" y="4307"/>
                </a:cubicBezTo>
                <a:cubicBezTo>
                  <a:pt x="4614" y="4369"/>
                  <a:pt x="4638" y="4420"/>
                  <a:pt x="4667" y="4420"/>
                </a:cubicBezTo>
                <a:close/>
                <a:moveTo>
                  <a:pt x="4667" y="4093"/>
                </a:moveTo>
                <a:cubicBezTo>
                  <a:pt x="4697" y="4093"/>
                  <a:pt x="4721" y="4042"/>
                  <a:pt x="4721" y="3980"/>
                </a:cubicBezTo>
                <a:cubicBezTo>
                  <a:pt x="4721" y="3917"/>
                  <a:pt x="4697" y="3867"/>
                  <a:pt x="4667" y="3867"/>
                </a:cubicBezTo>
                <a:cubicBezTo>
                  <a:pt x="4638" y="3867"/>
                  <a:pt x="4614" y="3917"/>
                  <a:pt x="4614" y="3980"/>
                </a:cubicBezTo>
                <a:cubicBezTo>
                  <a:pt x="4614" y="4042"/>
                  <a:pt x="4638" y="4093"/>
                  <a:pt x="4667" y="4093"/>
                </a:cubicBezTo>
                <a:close/>
                <a:moveTo>
                  <a:pt x="4512" y="4420"/>
                </a:moveTo>
                <a:cubicBezTo>
                  <a:pt x="4542" y="4420"/>
                  <a:pt x="4566" y="4369"/>
                  <a:pt x="4566" y="4307"/>
                </a:cubicBezTo>
                <a:cubicBezTo>
                  <a:pt x="4566" y="4244"/>
                  <a:pt x="4542" y="4194"/>
                  <a:pt x="4512" y="4194"/>
                </a:cubicBezTo>
                <a:cubicBezTo>
                  <a:pt x="4482" y="4194"/>
                  <a:pt x="4458" y="4244"/>
                  <a:pt x="4458" y="4307"/>
                </a:cubicBezTo>
                <a:cubicBezTo>
                  <a:pt x="4458" y="4369"/>
                  <a:pt x="4482" y="4420"/>
                  <a:pt x="4512" y="4420"/>
                </a:cubicBezTo>
                <a:close/>
                <a:moveTo>
                  <a:pt x="4512" y="4093"/>
                </a:moveTo>
                <a:cubicBezTo>
                  <a:pt x="4542" y="4093"/>
                  <a:pt x="4566" y="4042"/>
                  <a:pt x="4566" y="3980"/>
                </a:cubicBezTo>
                <a:cubicBezTo>
                  <a:pt x="4566" y="3917"/>
                  <a:pt x="4542" y="3867"/>
                  <a:pt x="4512" y="3867"/>
                </a:cubicBezTo>
                <a:cubicBezTo>
                  <a:pt x="4482" y="3867"/>
                  <a:pt x="4458" y="3917"/>
                  <a:pt x="4458" y="3980"/>
                </a:cubicBezTo>
                <a:cubicBezTo>
                  <a:pt x="4458" y="4042"/>
                  <a:pt x="4482" y="4093"/>
                  <a:pt x="4512" y="4093"/>
                </a:cubicBezTo>
                <a:close/>
                <a:moveTo>
                  <a:pt x="4052" y="4861"/>
                </a:moveTo>
                <a:cubicBezTo>
                  <a:pt x="4022" y="4861"/>
                  <a:pt x="3998" y="4912"/>
                  <a:pt x="3998" y="4974"/>
                </a:cubicBezTo>
                <a:cubicBezTo>
                  <a:pt x="3998" y="5037"/>
                  <a:pt x="4022" y="5087"/>
                  <a:pt x="4052" y="5087"/>
                </a:cubicBezTo>
                <a:cubicBezTo>
                  <a:pt x="4082" y="5087"/>
                  <a:pt x="4106" y="5037"/>
                  <a:pt x="4106" y="4974"/>
                </a:cubicBezTo>
                <a:cubicBezTo>
                  <a:pt x="4106" y="4912"/>
                  <a:pt x="4082" y="4861"/>
                  <a:pt x="4052" y="4861"/>
                </a:cubicBezTo>
                <a:close/>
                <a:moveTo>
                  <a:pt x="4052" y="4534"/>
                </a:moveTo>
                <a:cubicBezTo>
                  <a:pt x="4022" y="4534"/>
                  <a:pt x="3998" y="4585"/>
                  <a:pt x="3998" y="4647"/>
                </a:cubicBezTo>
                <a:cubicBezTo>
                  <a:pt x="3998" y="4710"/>
                  <a:pt x="4022" y="4760"/>
                  <a:pt x="4052" y="4760"/>
                </a:cubicBezTo>
                <a:cubicBezTo>
                  <a:pt x="4082" y="4760"/>
                  <a:pt x="4106" y="4710"/>
                  <a:pt x="4106" y="4647"/>
                </a:cubicBezTo>
                <a:cubicBezTo>
                  <a:pt x="4106" y="4585"/>
                  <a:pt x="4082" y="4534"/>
                  <a:pt x="4052" y="4534"/>
                </a:cubicBezTo>
                <a:close/>
                <a:moveTo>
                  <a:pt x="3899" y="5087"/>
                </a:moveTo>
                <a:cubicBezTo>
                  <a:pt x="3929" y="5087"/>
                  <a:pt x="3953" y="5037"/>
                  <a:pt x="3953" y="4974"/>
                </a:cubicBezTo>
                <a:cubicBezTo>
                  <a:pt x="3953" y="4912"/>
                  <a:pt x="3929" y="4861"/>
                  <a:pt x="3899" y="4861"/>
                </a:cubicBezTo>
                <a:cubicBezTo>
                  <a:pt x="3870" y="4861"/>
                  <a:pt x="3845" y="4912"/>
                  <a:pt x="3845" y="4974"/>
                </a:cubicBezTo>
                <a:cubicBezTo>
                  <a:pt x="3845" y="5037"/>
                  <a:pt x="3870" y="5087"/>
                  <a:pt x="3899" y="5087"/>
                </a:cubicBezTo>
                <a:close/>
                <a:moveTo>
                  <a:pt x="3899" y="4760"/>
                </a:moveTo>
                <a:cubicBezTo>
                  <a:pt x="3929" y="4760"/>
                  <a:pt x="3953" y="4710"/>
                  <a:pt x="3953" y="4647"/>
                </a:cubicBezTo>
                <a:cubicBezTo>
                  <a:pt x="3953" y="4585"/>
                  <a:pt x="3929" y="4534"/>
                  <a:pt x="3899" y="4534"/>
                </a:cubicBezTo>
                <a:cubicBezTo>
                  <a:pt x="3870" y="4534"/>
                  <a:pt x="3845" y="4585"/>
                  <a:pt x="3845" y="4647"/>
                </a:cubicBezTo>
                <a:cubicBezTo>
                  <a:pt x="3845" y="4710"/>
                  <a:pt x="3870" y="4760"/>
                  <a:pt x="3899" y="4760"/>
                </a:cubicBezTo>
                <a:close/>
                <a:moveTo>
                  <a:pt x="3744" y="5087"/>
                </a:moveTo>
                <a:cubicBezTo>
                  <a:pt x="3774" y="5087"/>
                  <a:pt x="3798" y="5037"/>
                  <a:pt x="3798" y="4974"/>
                </a:cubicBezTo>
                <a:cubicBezTo>
                  <a:pt x="3798" y="4912"/>
                  <a:pt x="3774" y="4861"/>
                  <a:pt x="3744" y="4861"/>
                </a:cubicBezTo>
                <a:cubicBezTo>
                  <a:pt x="3714" y="4861"/>
                  <a:pt x="3690" y="4912"/>
                  <a:pt x="3690" y="4974"/>
                </a:cubicBezTo>
                <a:cubicBezTo>
                  <a:pt x="3690" y="5037"/>
                  <a:pt x="3714" y="5087"/>
                  <a:pt x="3744" y="5087"/>
                </a:cubicBezTo>
                <a:close/>
                <a:moveTo>
                  <a:pt x="3744" y="4760"/>
                </a:moveTo>
                <a:cubicBezTo>
                  <a:pt x="3774" y="4760"/>
                  <a:pt x="3798" y="4710"/>
                  <a:pt x="3798" y="4647"/>
                </a:cubicBezTo>
                <a:cubicBezTo>
                  <a:pt x="3798" y="4585"/>
                  <a:pt x="3774" y="4534"/>
                  <a:pt x="3744" y="4534"/>
                </a:cubicBezTo>
                <a:cubicBezTo>
                  <a:pt x="3714" y="4534"/>
                  <a:pt x="3690" y="4585"/>
                  <a:pt x="3690" y="4647"/>
                </a:cubicBezTo>
                <a:cubicBezTo>
                  <a:pt x="3690" y="4710"/>
                  <a:pt x="3714" y="4760"/>
                  <a:pt x="3744" y="4760"/>
                </a:cubicBezTo>
                <a:close/>
                <a:moveTo>
                  <a:pt x="4820" y="5087"/>
                </a:moveTo>
                <a:cubicBezTo>
                  <a:pt x="4850" y="5087"/>
                  <a:pt x="4874" y="5037"/>
                  <a:pt x="4874" y="4974"/>
                </a:cubicBezTo>
                <a:cubicBezTo>
                  <a:pt x="4874" y="4912"/>
                  <a:pt x="4850" y="4861"/>
                  <a:pt x="4820" y="4861"/>
                </a:cubicBezTo>
                <a:cubicBezTo>
                  <a:pt x="4790" y="4861"/>
                  <a:pt x="4766" y="4912"/>
                  <a:pt x="4766" y="4974"/>
                </a:cubicBezTo>
                <a:cubicBezTo>
                  <a:pt x="4766" y="5037"/>
                  <a:pt x="4790" y="5087"/>
                  <a:pt x="4820" y="5087"/>
                </a:cubicBezTo>
                <a:close/>
                <a:moveTo>
                  <a:pt x="4820" y="4760"/>
                </a:moveTo>
                <a:cubicBezTo>
                  <a:pt x="4850" y="4760"/>
                  <a:pt x="4874" y="4710"/>
                  <a:pt x="4874" y="4647"/>
                </a:cubicBezTo>
                <a:cubicBezTo>
                  <a:pt x="4874" y="4585"/>
                  <a:pt x="4850" y="4534"/>
                  <a:pt x="4820" y="4534"/>
                </a:cubicBezTo>
                <a:cubicBezTo>
                  <a:pt x="4790" y="4534"/>
                  <a:pt x="4766" y="4585"/>
                  <a:pt x="4766" y="4647"/>
                </a:cubicBezTo>
                <a:cubicBezTo>
                  <a:pt x="4766" y="4710"/>
                  <a:pt x="4790" y="4760"/>
                  <a:pt x="4820" y="4760"/>
                </a:cubicBezTo>
                <a:close/>
                <a:moveTo>
                  <a:pt x="4667" y="5087"/>
                </a:moveTo>
                <a:cubicBezTo>
                  <a:pt x="4697" y="5087"/>
                  <a:pt x="4721" y="5037"/>
                  <a:pt x="4721" y="4974"/>
                </a:cubicBezTo>
                <a:cubicBezTo>
                  <a:pt x="4721" y="4912"/>
                  <a:pt x="4697" y="4861"/>
                  <a:pt x="4667" y="4861"/>
                </a:cubicBezTo>
                <a:cubicBezTo>
                  <a:pt x="4638" y="4861"/>
                  <a:pt x="4614" y="4912"/>
                  <a:pt x="4614" y="4974"/>
                </a:cubicBezTo>
                <a:cubicBezTo>
                  <a:pt x="4614" y="5037"/>
                  <a:pt x="4638" y="5087"/>
                  <a:pt x="4667" y="5087"/>
                </a:cubicBezTo>
                <a:close/>
                <a:moveTo>
                  <a:pt x="4667" y="4760"/>
                </a:moveTo>
                <a:cubicBezTo>
                  <a:pt x="4697" y="4760"/>
                  <a:pt x="4721" y="4710"/>
                  <a:pt x="4721" y="4647"/>
                </a:cubicBezTo>
                <a:cubicBezTo>
                  <a:pt x="4721" y="4585"/>
                  <a:pt x="4697" y="4534"/>
                  <a:pt x="4667" y="4534"/>
                </a:cubicBezTo>
                <a:cubicBezTo>
                  <a:pt x="4638" y="4534"/>
                  <a:pt x="4614" y="4585"/>
                  <a:pt x="4614" y="4647"/>
                </a:cubicBezTo>
                <a:cubicBezTo>
                  <a:pt x="4614" y="4710"/>
                  <a:pt x="4638" y="4760"/>
                  <a:pt x="4667" y="4760"/>
                </a:cubicBezTo>
                <a:close/>
                <a:moveTo>
                  <a:pt x="4512" y="5087"/>
                </a:moveTo>
                <a:cubicBezTo>
                  <a:pt x="4542" y="5087"/>
                  <a:pt x="4566" y="5037"/>
                  <a:pt x="4566" y="4974"/>
                </a:cubicBezTo>
                <a:cubicBezTo>
                  <a:pt x="4566" y="4912"/>
                  <a:pt x="4542" y="4861"/>
                  <a:pt x="4512" y="4861"/>
                </a:cubicBezTo>
                <a:cubicBezTo>
                  <a:pt x="4482" y="4861"/>
                  <a:pt x="4458" y="4912"/>
                  <a:pt x="4458" y="4974"/>
                </a:cubicBezTo>
                <a:cubicBezTo>
                  <a:pt x="4458" y="5037"/>
                  <a:pt x="4482" y="5087"/>
                  <a:pt x="4512" y="5087"/>
                </a:cubicBezTo>
                <a:close/>
                <a:moveTo>
                  <a:pt x="4512" y="4760"/>
                </a:moveTo>
                <a:cubicBezTo>
                  <a:pt x="4542" y="4760"/>
                  <a:pt x="4566" y="4710"/>
                  <a:pt x="4566" y="4647"/>
                </a:cubicBezTo>
                <a:cubicBezTo>
                  <a:pt x="4566" y="4585"/>
                  <a:pt x="4542" y="4534"/>
                  <a:pt x="4512" y="4534"/>
                </a:cubicBezTo>
                <a:cubicBezTo>
                  <a:pt x="4482" y="4534"/>
                  <a:pt x="4458" y="4585"/>
                  <a:pt x="4458" y="4647"/>
                </a:cubicBezTo>
                <a:cubicBezTo>
                  <a:pt x="4458" y="4710"/>
                  <a:pt x="4482" y="4760"/>
                  <a:pt x="4512" y="4760"/>
                </a:cubicBezTo>
                <a:close/>
                <a:moveTo>
                  <a:pt x="4358" y="5087"/>
                </a:moveTo>
                <a:cubicBezTo>
                  <a:pt x="4388" y="5087"/>
                  <a:pt x="4412" y="5037"/>
                  <a:pt x="4412" y="4974"/>
                </a:cubicBezTo>
                <a:cubicBezTo>
                  <a:pt x="4412" y="4912"/>
                  <a:pt x="4388" y="4861"/>
                  <a:pt x="4358" y="4861"/>
                </a:cubicBezTo>
                <a:cubicBezTo>
                  <a:pt x="4328" y="4861"/>
                  <a:pt x="4304" y="4912"/>
                  <a:pt x="4304" y="4974"/>
                </a:cubicBezTo>
                <a:cubicBezTo>
                  <a:pt x="4304" y="5037"/>
                  <a:pt x="4328" y="5087"/>
                  <a:pt x="4358" y="5087"/>
                </a:cubicBezTo>
                <a:close/>
                <a:moveTo>
                  <a:pt x="4358" y="4760"/>
                </a:moveTo>
                <a:cubicBezTo>
                  <a:pt x="4388" y="4760"/>
                  <a:pt x="4412" y="4710"/>
                  <a:pt x="4412" y="4647"/>
                </a:cubicBezTo>
                <a:cubicBezTo>
                  <a:pt x="4412" y="4585"/>
                  <a:pt x="4388" y="4534"/>
                  <a:pt x="4358" y="4534"/>
                </a:cubicBezTo>
                <a:cubicBezTo>
                  <a:pt x="4328" y="4534"/>
                  <a:pt x="4304" y="4585"/>
                  <a:pt x="4304" y="4647"/>
                </a:cubicBezTo>
                <a:cubicBezTo>
                  <a:pt x="4304" y="4710"/>
                  <a:pt x="4328" y="4760"/>
                  <a:pt x="4358" y="4760"/>
                </a:cubicBezTo>
                <a:close/>
                <a:moveTo>
                  <a:pt x="4205" y="5087"/>
                </a:moveTo>
                <a:cubicBezTo>
                  <a:pt x="4235" y="5087"/>
                  <a:pt x="4259" y="5037"/>
                  <a:pt x="4259" y="4974"/>
                </a:cubicBezTo>
                <a:cubicBezTo>
                  <a:pt x="4259" y="4912"/>
                  <a:pt x="4235" y="4861"/>
                  <a:pt x="4205" y="4861"/>
                </a:cubicBezTo>
                <a:cubicBezTo>
                  <a:pt x="4176" y="4861"/>
                  <a:pt x="4152" y="4912"/>
                  <a:pt x="4152" y="4974"/>
                </a:cubicBezTo>
                <a:cubicBezTo>
                  <a:pt x="4152" y="5037"/>
                  <a:pt x="4176" y="5087"/>
                  <a:pt x="4205" y="5087"/>
                </a:cubicBezTo>
                <a:close/>
                <a:moveTo>
                  <a:pt x="4205" y="4760"/>
                </a:moveTo>
                <a:cubicBezTo>
                  <a:pt x="4235" y="4760"/>
                  <a:pt x="4259" y="4710"/>
                  <a:pt x="4259" y="4647"/>
                </a:cubicBezTo>
                <a:cubicBezTo>
                  <a:pt x="4259" y="4585"/>
                  <a:pt x="4235" y="4534"/>
                  <a:pt x="4205" y="4534"/>
                </a:cubicBezTo>
                <a:cubicBezTo>
                  <a:pt x="4176" y="4534"/>
                  <a:pt x="4152" y="4585"/>
                  <a:pt x="4152" y="4647"/>
                </a:cubicBezTo>
                <a:cubicBezTo>
                  <a:pt x="4152" y="4710"/>
                  <a:pt x="4176" y="4760"/>
                  <a:pt x="4205" y="4760"/>
                </a:cubicBezTo>
                <a:close/>
                <a:moveTo>
                  <a:pt x="4052" y="5499"/>
                </a:moveTo>
                <a:cubicBezTo>
                  <a:pt x="4022" y="5499"/>
                  <a:pt x="3998" y="5549"/>
                  <a:pt x="3998" y="5612"/>
                </a:cubicBezTo>
                <a:cubicBezTo>
                  <a:pt x="3998" y="5674"/>
                  <a:pt x="4022" y="5725"/>
                  <a:pt x="4052" y="5725"/>
                </a:cubicBezTo>
                <a:cubicBezTo>
                  <a:pt x="4082" y="5725"/>
                  <a:pt x="4106" y="5674"/>
                  <a:pt x="4106" y="5612"/>
                </a:cubicBezTo>
                <a:cubicBezTo>
                  <a:pt x="4106" y="5549"/>
                  <a:pt x="4082" y="5499"/>
                  <a:pt x="4052" y="5499"/>
                </a:cubicBezTo>
                <a:close/>
                <a:moveTo>
                  <a:pt x="4052" y="5172"/>
                </a:moveTo>
                <a:cubicBezTo>
                  <a:pt x="4022" y="5172"/>
                  <a:pt x="3998" y="5223"/>
                  <a:pt x="3998" y="5285"/>
                </a:cubicBezTo>
                <a:cubicBezTo>
                  <a:pt x="3998" y="5348"/>
                  <a:pt x="4022" y="5398"/>
                  <a:pt x="4052" y="5398"/>
                </a:cubicBezTo>
                <a:cubicBezTo>
                  <a:pt x="4082" y="5398"/>
                  <a:pt x="4106" y="5348"/>
                  <a:pt x="4106" y="5285"/>
                </a:cubicBezTo>
                <a:cubicBezTo>
                  <a:pt x="4106" y="5223"/>
                  <a:pt x="4082" y="5172"/>
                  <a:pt x="4052" y="5172"/>
                </a:cubicBezTo>
                <a:close/>
                <a:moveTo>
                  <a:pt x="3899" y="5725"/>
                </a:moveTo>
                <a:cubicBezTo>
                  <a:pt x="3929" y="5725"/>
                  <a:pt x="3953" y="5674"/>
                  <a:pt x="3953" y="5612"/>
                </a:cubicBezTo>
                <a:cubicBezTo>
                  <a:pt x="3953" y="5549"/>
                  <a:pt x="3929" y="5499"/>
                  <a:pt x="3899" y="5499"/>
                </a:cubicBezTo>
                <a:cubicBezTo>
                  <a:pt x="3870" y="5499"/>
                  <a:pt x="3845" y="5549"/>
                  <a:pt x="3845" y="5612"/>
                </a:cubicBezTo>
                <a:cubicBezTo>
                  <a:pt x="3845" y="5674"/>
                  <a:pt x="3870" y="5725"/>
                  <a:pt x="3899" y="5725"/>
                </a:cubicBezTo>
                <a:close/>
                <a:moveTo>
                  <a:pt x="3899" y="5398"/>
                </a:moveTo>
                <a:cubicBezTo>
                  <a:pt x="3929" y="5398"/>
                  <a:pt x="3953" y="5348"/>
                  <a:pt x="3953" y="5285"/>
                </a:cubicBezTo>
                <a:cubicBezTo>
                  <a:pt x="3953" y="5223"/>
                  <a:pt x="3929" y="5172"/>
                  <a:pt x="3899" y="5172"/>
                </a:cubicBezTo>
                <a:cubicBezTo>
                  <a:pt x="3870" y="5172"/>
                  <a:pt x="3845" y="5223"/>
                  <a:pt x="3845" y="5285"/>
                </a:cubicBezTo>
                <a:cubicBezTo>
                  <a:pt x="3845" y="5348"/>
                  <a:pt x="3870" y="5398"/>
                  <a:pt x="3899" y="5398"/>
                </a:cubicBezTo>
                <a:close/>
                <a:moveTo>
                  <a:pt x="3744" y="5725"/>
                </a:moveTo>
                <a:cubicBezTo>
                  <a:pt x="3774" y="5725"/>
                  <a:pt x="3798" y="5674"/>
                  <a:pt x="3798" y="5612"/>
                </a:cubicBezTo>
                <a:cubicBezTo>
                  <a:pt x="3798" y="5549"/>
                  <a:pt x="3774" y="5499"/>
                  <a:pt x="3744" y="5499"/>
                </a:cubicBezTo>
                <a:cubicBezTo>
                  <a:pt x="3714" y="5499"/>
                  <a:pt x="3690" y="5549"/>
                  <a:pt x="3690" y="5612"/>
                </a:cubicBezTo>
                <a:cubicBezTo>
                  <a:pt x="3690" y="5674"/>
                  <a:pt x="3714" y="5725"/>
                  <a:pt x="3744" y="5725"/>
                </a:cubicBezTo>
                <a:close/>
                <a:moveTo>
                  <a:pt x="3744" y="5398"/>
                </a:moveTo>
                <a:cubicBezTo>
                  <a:pt x="3774" y="5398"/>
                  <a:pt x="3798" y="5348"/>
                  <a:pt x="3798" y="5285"/>
                </a:cubicBezTo>
                <a:cubicBezTo>
                  <a:pt x="3798" y="5223"/>
                  <a:pt x="3774" y="5172"/>
                  <a:pt x="3744" y="5172"/>
                </a:cubicBezTo>
                <a:cubicBezTo>
                  <a:pt x="3714" y="5172"/>
                  <a:pt x="3690" y="5223"/>
                  <a:pt x="3690" y="5285"/>
                </a:cubicBezTo>
                <a:cubicBezTo>
                  <a:pt x="3690" y="5348"/>
                  <a:pt x="3714" y="5398"/>
                  <a:pt x="3744" y="5398"/>
                </a:cubicBezTo>
                <a:close/>
                <a:moveTo>
                  <a:pt x="4820" y="5398"/>
                </a:moveTo>
                <a:cubicBezTo>
                  <a:pt x="4850" y="5398"/>
                  <a:pt x="4874" y="5348"/>
                  <a:pt x="4874" y="5285"/>
                </a:cubicBezTo>
                <a:cubicBezTo>
                  <a:pt x="4874" y="5223"/>
                  <a:pt x="4850" y="5172"/>
                  <a:pt x="4820" y="5172"/>
                </a:cubicBezTo>
                <a:cubicBezTo>
                  <a:pt x="4790" y="5172"/>
                  <a:pt x="4766" y="5223"/>
                  <a:pt x="4766" y="5285"/>
                </a:cubicBezTo>
                <a:cubicBezTo>
                  <a:pt x="4766" y="5348"/>
                  <a:pt x="4790" y="5398"/>
                  <a:pt x="4820" y="5398"/>
                </a:cubicBezTo>
                <a:close/>
                <a:moveTo>
                  <a:pt x="4667" y="5398"/>
                </a:moveTo>
                <a:cubicBezTo>
                  <a:pt x="4697" y="5398"/>
                  <a:pt x="4721" y="5348"/>
                  <a:pt x="4721" y="5285"/>
                </a:cubicBezTo>
                <a:cubicBezTo>
                  <a:pt x="4721" y="5223"/>
                  <a:pt x="4697" y="5172"/>
                  <a:pt x="4667" y="5172"/>
                </a:cubicBezTo>
                <a:cubicBezTo>
                  <a:pt x="4638" y="5172"/>
                  <a:pt x="4614" y="5223"/>
                  <a:pt x="4614" y="5285"/>
                </a:cubicBezTo>
                <a:cubicBezTo>
                  <a:pt x="4614" y="5348"/>
                  <a:pt x="4638" y="5398"/>
                  <a:pt x="4667" y="5398"/>
                </a:cubicBezTo>
                <a:close/>
                <a:moveTo>
                  <a:pt x="4512" y="5725"/>
                </a:moveTo>
                <a:cubicBezTo>
                  <a:pt x="4542" y="5725"/>
                  <a:pt x="4566" y="5674"/>
                  <a:pt x="4566" y="5612"/>
                </a:cubicBezTo>
                <a:cubicBezTo>
                  <a:pt x="4566" y="5549"/>
                  <a:pt x="4542" y="5499"/>
                  <a:pt x="4512" y="5499"/>
                </a:cubicBezTo>
                <a:cubicBezTo>
                  <a:pt x="4482" y="5499"/>
                  <a:pt x="4458" y="5549"/>
                  <a:pt x="4458" y="5612"/>
                </a:cubicBezTo>
                <a:cubicBezTo>
                  <a:pt x="4458" y="5674"/>
                  <a:pt x="4482" y="5725"/>
                  <a:pt x="4512" y="5725"/>
                </a:cubicBezTo>
                <a:close/>
                <a:moveTo>
                  <a:pt x="4512" y="5398"/>
                </a:moveTo>
                <a:cubicBezTo>
                  <a:pt x="4542" y="5398"/>
                  <a:pt x="4566" y="5348"/>
                  <a:pt x="4566" y="5285"/>
                </a:cubicBezTo>
                <a:cubicBezTo>
                  <a:pt x="4566" y="5223"/>
                  <a:pt x="4542" y="5172"/>
                  <a:pt x="4512" y="5172"/>
                </a:cubicBezTo>
                <a:cubicBezTo>
                  <a:pt x="4482" y="5172"/>
                  <a:pt x="4458" y="5223"/>
                  <a:pt x="4458" y="5285"/>
                </a:cubicBezTo>
                <a:cubicBezTo>
                  <a:pt x="4458" y="5348"/>
                  <a:pt x="4482" y="5398"/>
                  <a:pt x="4512" y="5398"/>
                </a:cubicBezTo>
                <a:close/>
                <a:moveTo>
                  <a:pt x="4358" y="5725"/>
                </a:moveTo>
                <a:cubicBezTo>
                  <a:pt x="4388" y="5725"/>
                  <a:pt x="4412" y="5674"/>
                  <a:pt x="4412" y="5612"/>
                </a:cubicBezTo>
                <a:cubicBezTo>
                  <a:pt x="4412" y="5549"/>
                  <a:pt x="4388" y="5499"/>
                  <a:pt x="4358" y="5499"/>
                </a:cubicBezTo>
                <a:cubicBezTo>
                  <a:pt x="4328" y="5499"/>
                  <a:pt x="4304" y="5549"/>
                  <a:pt x="4304" y="5612"/>
                </a:cubicBezTo>
                <a:cubicBezTo>
                  <a:pt x="4304" y="5674"/>
                  <a:pt x="4328" y="5725"/>
                  <a:pt x="4358" y="5725"/>
                </a:cubicBezTo>
                <a:close/>
                <a:moveTo>
                  <a:pt x="4358" y="5398"/>
                </a:moveTo>
                <a:cubicBezTo>
                  <a:pt x="4388" y="5398"/>
                  <a:pt x="4412" y="5348"/>
                  <a:pt x="4412" y="5285"/>
                </a:cubicBezTo>
                <a:cubicBezTo>
                  <a:pt x="4412" y="5223"/>
                  <a:pt x="4388" y="5172"/>
                  <a:pt x="4358" y="5172"/>
                </a:cubicBezTo>
                <a:cubicBezTo>
                  <a:pt x="4328" y="5172"/>
                  <a:pt x="4304" y="5223"/>
                  <a:pt x="4304" y="5285"/>
                </a:cubicBezTo>
                <a:cubicBezTo>
                  <a:pt x="4304" y="5348"/>
                  <a:pt x="4328" y="5398"/>
                  <a:pt x="4358" y="5398"/>
                </a:cubicBezTo>
                <a:close/>
                <a:moveTo>
                  <a:pt x="4205" y="5725"/>
                </a:moveTo>
                <a:cubicBezTo>
                  <a:pt x="4235" y="5725"/>
                  <a:pt x="4259" y="5674"/>
                  <a:pt x="4259" y="5612"/>
                </a:cubicBezTo>
                <a:cubicBezTo>
                  <a:pt x="4259" y="5549"/>
                  <a:pt x="4235" y="5499"/>
                  <a:pt x="4205" y="5499"/>
                </a:cubicBezTo>
                <a:cubicBezTo>
                  <a:pt x="4176" y="5499"/>
                  <a:pt x="4152" y="5549"/>
                  <a:pt x="4152" y="5612"/>
                </a:cubicBezTo>
                <a:cubicBezTo>
                  <a:pt x="4152" y="5674"/>
                  <a:pt x="4176" y="5725"/>
                  <a:pt x="4205" y="5725"/>
                </a:cubicBezTo>
                <a:close/>
                <a:moveTo>
                  <a:pt x="4205" y="5398"/>
                </a:moveTo>
                <a:cubicBezTo>
                  <a:pt x="4235" y="5398"/>
                  <a:pt x="4259" y="5348"/>
                  <a:pt x="4259" y="5285"/>
                </a:cubicBezTo>
                <a:cubicBezTo>
                  <a:pt x="4259" y="5223"/>
                  <a:pt x="4235" y="5172"/>
                  <a:pt x="4205" y="5172"/>
                </a:cubicBezTo>
                <a:cubicBezTo>
                  <a:pt x="4176" y="5172"/>
                  <a:pt x="4152" y="5223"/>
                  <a:pt x="4152" y="5285"/>
                </a:cubicBezTo>
                <a:cubicBezTo>
                  <a:pt x="4152" y="5348"/>
                  <a:pt x="4176" y="5398"/>
                  <a:pt x="4205" y="5398"/>
                </a:cubicBezTo>
                <a:close/>
                <a:moveTo>
                  <a:pt x="4052" y="6150"/>
                </a:moveTo>
                <a:cubicBezTo>
                  <a:pt x="4022" y="6150"/>
                  <a:pt x="3998" y="6201"/>
                  <a:pt x="3998" y="6263"/>
                </a:cubicBezTo>
                <a:cubicBezTo>
                  <a:pt x="3998" y="6326"/>
                  <a:pt x="4022" y="6376"/>
                  <a:pt x="4052" y="6376"/>
                </a:cubicBezTo>
                <a:cubicBezTo>
                  <a:pt x="4082" y="6376"/>
                  <a:pt x="4106" y="6326"/>
                  <a:pt x="4106" y="6263"/>
                </a:cubicBezTo>
                <a:cubicBezTo>
                  <a:pt x="4106" y="6201"/>
                  <a:pt x="4082" y="6150"/>
                  <a:pt x="4052" y="6150"/>
                </a:cubicBezTo>
                <a:close/>
                <a:moveTo>
                  <a:pt x="3899" y="6376"/>
                </a:moveTo>
                <a:cubicBezTo>
                  <a:pt x="3929" y="6376"/>
                  <a:pt x="3953" y="6326"/>
                  <a:pt x="3953" y="6263"/>
                </a:cubicBezTo>
                <a:cubicBezTo>
                  <a:pt x="3953" y="6201"/>
                  <a:pt x="3929" y="6150"/>
                  <a:pt x="3899" y="6150"/>
                </a:cubicBezTo>
                <a:cubicBezTo>
                  <a:pt x="3870" y="6150"/>
                  <a:pt x="3845" y="6201"/>
                  <a:pt x="3845" y="6263"/>
                </a:cubicBezTo>
                <a:cubicBezTo>
                  <a:pt x="3845" y="6326"/>
                  <a:pt x="3870" y="6376"/>
                  <a:pt x="3899" y="6376"/>
                </a:cubicBezTo>
                <a:close/>
                <a:moveTo>
                  <a:pt x="4205" y="6376"/>
                </a:moveTo>
                <a:cubicBezTo>
                  <a:pt x="4235" y="6376"/>
                  <a:pt x="4259" y="6326"/>
                  <a:pt x="4259" y="6263"/>
                </a:cubicBezTo>
                <a:cubicBezTo>
                  <a:pt x="4259" y="6201"/>
                  <a:pt x="4235" y="6150"/>
                  <a:pt x="4205" y="6150"/>
                </a:cubicBezTo>
                <a:cubicBezTo>
                  <a:pt x="4176" y="6150"/>
                  <a:pt x="4152" y="6201"/>
                  <a:pt x="4152" y="6263"/>
                </a:cubicBezTo>
                <a:cubicBezTo>
                  <a:pt x="4152" y="6326"/>
                  <a:pt x="4176" y="6376"/>
                  <a:pt x="4205" y="6376"/>
                </a:cubicBezTo>
                <a:close/>
                <a:moveTo>
                  <a:pt x="4052" y="5821"/>
                </a:moveTo>
                <a:cubicBezTo>
                  <a:pt x="4022" y="5821"/>
                  <a:pt x="3998" y="5872"/>
                  <a:pt x="3998" y="5934"/>
                </a:cubicBezTo>
                <a:cubicBezTo>
                  <a:pt x="3998" y="5996"/>
                  <a:pt x="4022" y="6047"/>
                  <a:pt x="4052" y="6047"/>
                </a:cubicBezTo>
                <a:cubicBezTo>
                  <a:pt x="4082" y="6047"/>
                  <a:pt x="4106" y="5996"/>
                  <a:pt x="4106" y="5934"/>
                </a:cubicBezTo>
                <a:cubicBezTo>
                  <a:pt x="4106" y="5872"/>
                  <a:pt x="4082" y="5821"/>
                  <a:pt x="4052" y="5821"/>
                </a:cubicBezTo>
                <a:close/>
                <a:moveTo>
                  <a:pt x="3899" y="6047"/>
                </a:moveTo>
                <a:cubicBezTo>
                  <a:pt x="3929" y="6047"/>
                  <a:pt x="3953" y="5996"/>
                  <a:pt x="3953" y="5934"/>
                </a:cubicBezTo>
                <a:cubicBezTo>
                  <a:pt x="3953" y="5872"/>
                  <a:pt x="3929" y="5821"/>
                  <a:pt x="3899" y="5821"/>
                </a:cubicBezTo>
                <a:cubicBezTo>
                  <a:pt x="3870" y="5821"/>
                  <a:pt x="3845" y="5872"/>
                  <a:pt x="3845" y="5934"/>
                </a:cubicBezTo>
                <a:cubicBezTo>
                  <a:pt x="3845" y="5996"/>
                  <a:pt x="3870" y="6047"/>
                  <a:pt x="3899" y="6047"/>
                </a:cubicBezTo>
                <a:close/>
                <a:moveTo>
                  <a:pt x="3744" y="6047"/>
                </a:moveTo>
                <a:cubicBezTo>
                  <a:pt x="3774" y="6047"/>
                  <a:pt x="3798" y="5996"/>
                  <a:pt x="3798" y="5934"/>
                </a:cubicBezTo>
                <a:cubicBezTo>
                  <a:pt x="3798" y="5872"/>
                  <a:pt x="3774" y="5821"/>
                  <a:pt x="3744" y="5821"/>
                </a:cubicBezTo>
                <a:cubicBezTo>
                  <a:pt x="3714" y="5821"/>
                  <a:pt x="3690" y="5872"/>
                  <a:pt x="3690" y="5934"/>
                </a:cubicBezTo>
                <a:cubicBezTo>
                  <a:pt x="3690" y="5996"/>
                  <a:pt x="3714" y="6047"/>
                  <a:pt x="3744" y="6047"/>
                </a:cubicBezTo>
                <a:close/>
                <a:moveTo>
                  <a:pt x="4358" y="6047"/>
                </a:moveTo>
                <a:cubicBezTo>
                  <a:pt x="4388" y="6047"/>
                  <a:pt x="4412" y="5996"/>
                  <a:pt x="4412" y="5934"/>
                </a:cubicBezTo>
                <a:cubicBezTo>
                  <a:pt x="4412" y="5872"/>
                  <a:pt x="4388" y="5821"/>
                  <a:pt x="4358" y="5821"/>
                </a:cubicBezTo>
                <a:cubicBezTo>
                  <a:pt x="4328" y="5821"/>
                  <a:pt x="4304" y="5872"/>
                  <a:pt x="4304" y="5934"/>
                </a:cubicBezTo>
                <a:cubicBezTo>
                  <a:pt x="4304" y="5996"/>
                  <a:pt x="4328" y="6047"/>
                  <a:pt x="4358" y="6047"/>
                </a:cubicBezTo>
                <a:close/>
                <a:moveTo>
                  <a:pt x="4205" y="6047"/>
                </a:moveTo>
                <a:cubicBezTo>
                  <a:pt x="4235" y="6047"/>
                  <a:pt x="4259" y="5996"/>
                  <a:pt x="4259" y="5934"/>
                </a:cubicBezTo>
                <a:cubicBezTo>
                  <a:pt x="4259" y="5872"/>
                  <a:pt x="4235" y="5821"/>
                  <a:pt x="4205" y="5821"/>
                </a:cubicBezTo>
                <a:cubicBezTo>
                  <a:pt x="4176" y="5821"/>
                  <a:pt x="4152" y="5872"/>
                  <a:pt x="4152" y="5934"/>
                </a:cubicBezTo>
                <a:cubicBezTo>
                  <a:pt x="4152" y="5996"/>
                  <a:pt x="4176" y="6047"/>
                  <a:pt x="4205" y="6047"/>
                </a:cubicBezTo>
                <a:close/>
                <a:moveTo>
                  <a:pt x="2830" y="2263"/>
                </a:moveTo>
                <a:cubicBezTo>
                  <a:pt x="2801" y="2263"/>
                  <a:pt x="2776" y="2314"/>
                  <a:pt x="2776" y="2376"/>
                </a:cubicBezTo>
                <a:cubicBezTo>
                  <a:pt x="2776" y="2439"/>
                  <a:pt x="2801" y="2490"/>
                  <a:pt x="2830" y="2490"/>
                </a:cubicBezTo>
                <a:cubicBezTo>
                  <a:pt x="2860" y="2490"/>
                  <a:pt x="2884" y="2439"/>
                  <a:pt x="2884" y="2376"/>
                </a:cubicBezTo>
                <a:cubicBezTo>
                  <a:pt x="2884" y="2314"/>
                  <a:pt x="2860" y="2263"/>
                  <a:pt x="2830" y="2263"/>
                </a:cubicBezTo>
                <a:close/>
                <a:moveTo>
                  <a:pt x="2830" y="1626"/>
                </a:moveTo>
                <a:cubicBezTo>
                  <a:pt x="2801" y="1626"/>
                  <a:pt x="2776" y="1676"/>
                  <a:pt x="2776" y="1739"/>
                </a:cubicBezTo>
                <a:cubicBezTo>
                  <a:pt x="2776" y="1801"/>
                  <a:pt x="2801" y="1852"/>
                  <a:pt x="2830" y="1852"/>
                </a:cubicBezTo>
                <a:cubicBezTo>
                  <a:pt x="2860" y="1852"/>
                  <a:pt x="2884" y="1801"/>
                  <a:pt x="2884" y="1739"/>
                </a:cubicBezTo>
                <a:cubicBezTo>
                  <a:pt x="2884" y="1676"/>
                  <a:pt x="2860" y="1626"/>
                  <a:pt x="2830" y="1626"/>
                </a:cubicBezTo>
                <a:close/>
                <a:moveTo>
                  <a:pt x="2678" y="1626"/>
                </a:moveTo>
                <a:cubicBezTo>
                  <a:pt x="2648" y="1626"/>
                  <a:pt x="2624" y="1676"/>
                  <a:pt x="2624" y="1739"/>
                </a:cubicBezTo>
                <a:cubicBezTo>
                  <a:pt x="2624" y="1801"/>
                  <a:pt x="2648" y="1852"/>
                  <a:pt x="2678" y="1852"/>
                </a:cubicBezTo>
                <a:cubicBezTo>
                  <a:pt x="2707" y="1852"/>
                  <a:pt x="2731" y="1801"/>
                  <a:pt x="2731" y="1739"/>
                </a:cubicBezTo>
                <a:cubicBezTo>
                  <a:pt x="2731" y="1676"/>
                  <a:pt x="2707" y="1626"/>
                  <a:pt x="2678" y="1626"/>
                </a:cubicBezTo>
                <a:close/>
                <a:moveTo>
                  <a:pt x="2522" y="1626"/>
                </a:moveTo>
                <a:cubicBezTo>
                  <a:pt x="2493" y="1626"/>
                  <a:pt x="2469" y="1676"/>
                  <a:pt x="2469" y="1739"/>
                </a:cubicBezTo>
                <a:cubicBezTo>
                  <a:pt x="2469" y="1801"/>
                  <a:pt x="2493" y="1852"/>
                  <a:pt x="2522" y="1852"/>
                </a:cubicBezTo>
                <a:cubicBezTo>
                  <a:pt x="2552" y="1852"/>
                  <a:pt x="2576" y="1801"/>
                  <a:pt x="2576" y="1739"/>
                </a:cubicBezTo>
                <a:cubicBezTo>
                  <a:pt x="2576" y="1676"/>
                  <a:pt x="2552" y="1626"/>
                  <a:pt x="2522" y="1626"/>
                </a:cubicBezTo>
                <a:close/>
                <a:moveTo>
                  <a:pt x="2368" y="1626"/>
                </a:moveTo>
                <a:cubicBezTo>
                  <a:pt x="2339" y="1626"/>
                  <a:pt x="2315" y="1676"/>
                  <a:pt x="2315" y="1739"/>
                </a:cubicBezTo>
                <a:cubicBezTo>
                  <a:pt x="2315" y="1801"/>
                  <a:pt x="2339" y="1852"/>
                  <a:pt x="2368" y="1852"/>
                </a:cubicBezTo>
                <a:cubicBezTo>
                  <a:pt x="2398" y="1852"/>
                  <a:pt x="2422" y="1801"/>
                  <a:pt x="2422" y="1739"/>
                </a:cubicBezTo>
                <a:cubicBezTo>
                  <a:pt x="2422" y="1676"/>
                  <a:pt x="2398" y="1626"/>
                  <a:pt x="2368" y="1626"/>
                </a:cubicBezTo>
                <a:close/>
                <a:moveTo>
                  <a:pt x="2984" y="1626"/>
                </a:moveTo>
                <a:cubicBezTo>
                  <a:pt x="2954" y="1626"/>
                  <a:pt x="2930" y="1676"/>
                  <a:pt x="2930" y="1739"/>
                </a:cubicBezTo>
                <a:cubicBezTo>
                  <a:pt x="2930" y="1801"/>
                  <a:pt x="2954" y="1852"/>
                  <a:pt x="2984" y="1852"/>
                </a:cubicBezTo>
                <a:cubicBezTo>
                  <a:pt x="3014" y="1852"/>
                  <a:pt x="3038" y="1801"/>
                  <a:pt x="3038" y="1739"/>
                </a:cubicBezTo>
                <a:cubicBezTo>
                  <a:pt x="3038" y="1676"/>
                  <a:pt x="3014" y="1626"/>
                  <a:pt x="2984" y="1626"/>
                </a:cubicBezTo>
                <a:close/>
                <a:moveTo>
                  <a:pt x="2830" y="1936"/>
                </a:moveTo>
                <a:cubicBezTo>
                  <a:pt x="2801" y="1936"/>
                  <a:pt x="2776" y="1987"/>
                  <a:pt x="2776" y="2050"/>
                </a:cubicBezTo>
                <a:cubicBezTo>
                  <a:pt x="2776" y="2112"/>
                  <a:pt x="2801" y="2163"/>
                  <a:pt x="2830" y="2163"/>
                </a:cubicBezTo>
                <a:cubicBezTo>
                  <a:pt x="2860" y="2163"/>
                  <a:pt x="2884" y="2112"/>
                  <a:pt x="2884" y="2050"/>
                </a:cubicBezTo>
                <a:cubicBezTo>
                  <a:pt x="2884" y="1987"/>
                  <a:pt x="2860" y="1936"/>
                  <a:pt x="2830" y="1936"/>
                </a:cubicBezTo>
                <a:close/>
                <a:moveTo>
                  <a:pt x="2678" y="2263"/>
                </a:moveTo>
                <a:cubicBezTo>
                  <a:pt x="2648" y="2263"/>
                  <a:pt x="2624" y="2314"/>
                  <a:pt x="2624" y="2376"/>
                </a:cubicBezTo>
                <a:cubicBezTo>
                  <a:pt x="2624" y="2439"/>
                  <a:pt x="2648" y="2490"/>
                  <a:pt x="2678" y="2490"/>
                </a:cubicBezTo>
                <a:cubicBezTo>
                  <a:pt x="2707" y="2490"/>
                  <a:pt x="2731" y="2439"/>
                  <a:pt x="2731" y="2376"/>
                </a:cubicBezTo>
                <a:cubicBezTo>
                  <a:pt x="2731" y="2314"/>
                  <a:pt x="2707" y="2263"/>
                  <a:pt x="2678" y="2263"/>
                </a:cubicBezTo>
                <a:close/>
                <a:moveTo>
                  <a:pt x="2678" y="1936"/>
                </a:moveTo>
                <a:cubicBezTo>
                  <a:pt x="2648" y="1936"/>
                  <a:pt x="2624" y="1987"/>
                  <a:pt x="2624" y="2050"/>
                </a:cubicBezTo>
                <a:cubicBezTo>
                  <a:pt x="2624" y="2112"/>
                  <a:pt x="2648" y="2163"/>
                  <a:pt x="2678" y="2163"/>
                </a:cubicBezTo>
                <a:cubicBezTo>
                  <a:pt x="2707" y="2163"/>
                  <a:pt x="2731" y="2112"/>
                  <a:pt x="2731" y="2050"/>
                </a:cubicBezTo>
                <a:cubicBezTo>
                  <a:pt x="2731" y="1987"/>
                  <a:pt x="2707" y="1936"/>
                  <a:pt x="2678" y="1936"/>
                </a:cubicBezTo>
                <a:close/>
                <a:moveTo>
                  <a:pt x="2522" y="2263"/>
                </a:moveTo>
                <a:cubicBezTo>
                  <a:pt x="2493" y="2263"/>
                  <a:pt x="2469" y="2314"/>
                  <a:pt x="2469" y="2376"/>
                </a:cubicBezTo>
                <a:cubicBezTo>
                  <a:pt x="2469" y="2439"/>
                  <a:pt x="2493" y="2490"/>
                  <a:pt x="2522" y="2490"/>
                </a:cubicBezTo>
                <a:cubicBezTo>
                  <a:pt x="2552" y="2490"/>
                  <a:pt x="2576" y="2439"/>
                  <a:pt x="2576" y="2376"/>
                </a:cubicBezTo>
                <a:cubicBezTo>
                  <a:pt x="2576" y="2314"/>
                  <a:pt x="2552" y="2263"/>
                  <a:pt x="2522" y="2263"/>
                </a:cubicBezTo>
                <a:close/>
                <a:moveTo>
                  <a:pt x="2522" y="1936"/>
                </a:moveTo>
                <a:cubicBezTo>
                  <a:pt x="2493" y="1936"/>
                  <a:pt x="2469" y="1987"/>
                  <a:pt x="2469" y="2050"/>
                </a:cubicBezTo>
                <a:cubicBezTo>
                  <a:pt x="2469" y="2112"/>
                  <a:pt x="2493" y="2163"/>
                  <a:pt x="2522" y="2163"/>
                </a:cubicBezTo>
                <a:cubicBezTo>
                  <a:pt x="2552" y="2163"/>
                  <a:pt x="2576" y="2112"/>
                  <a:pt x="2576" y="2050"/>
                </a:cubicBezTo>
                <a:cubicBezTo>
                  <a:pt x="2576" y="1987"/>
                  <a:pt x="2552" y="1936"/>
                  <a:pt x="2522" y="1936"/>
                </a:cubicBezTo>
                <a:close/>
                <a:moveTo>
                  <a:pt x="2368" y="2263"/>
                </a:moveTo>
                <a:cubicBezTo>
                  <a:pt x="2339" y="2263"/>
                  <a:pt x="2315" y="2314"/>
                  <a:pt x="2315" y="2376"/>
                </a:cubicBezTo>
                <a:cubicBezTo>
                  <a:pt x="2315" y="2439"/>
                  <a:pt x="2339" y="2490"/>
                  <a:pt x="2368" y="2490"/>
                </a:cubicBezTo>
                <a:cubicBezTo>
                  <a:pt x="2398" y="2490"/>
                  <a:pt x="2422" y="2439"/>
                  <a:pt x="2422" y="2376"/>
                </a:cubicBezTo>
                <a:cubicBezTo>
                  <a:pt x="2422" y="2314"/>
                  <a:pt x="2398" y="2263"/>
                  <a:pt x="2368" y="2263"/>
                </a:cubicBezTo>
                <a:close/>
                <a:moveTo>
                  <a:pt x="2368" y="1936"/>
                </a:moveTo>
                <a:cubicBezTo>
                  <a:pt x="2339" y="1936"/>
                  <a:pt x="2315" y="1987"/>
                  <a:pt x="2315" y="2050"/>
                </a:cubicBezTo>
                <a:cubicBezTo>
                  <a:pt x="2315" y="2112"/>
                  <a:pt x="2339" y="2163"/>
                  <a:pt x="2368" y="2163"/>
                </a:cubicBezTo>
                <a:cubicBezTo>
                  <a:pt x="2398" y="2163"/>
                  <a:pt x="2422" y="2112"/>
                  <a:pt x="2422" y="2050"/>
                </a:cubicBezTo>
                <a:cubicBezTo>
                  <a:pt x="2422" y="1987"/>
                  <a:pt x="2398" y="1936"/>
                  <a:pt x="2368" y="1936"/>
                </a:cubicBezTo>
                <a:close/>
                <a:moveTo>
                  <a:pt x="2216" y="2263"/>
                </a:moveTo>
                <a:cubicBezTo>
                  <a:pt x="2186" y="2263"/>
                  <a:pt x="2162" y="2314"/>
                  <a:pt x="2162" y="2376"/>
                </a:cubicBezTo>
                <a:cubicBezTo>
                  <a:pt x="2162" y="2439"/>
                  <a:pt x="2186" y="2490"/>
                  <a:pt x="2216" y="2490"/>
                </a:cubicBezTo>
                <a:cubicBezTo>
                  <a:pt x="2245" y="2490"/>
                  <a:pt x="2269" y="2439"/>
                  <a:pt x="2269" y="2376"/>
                </a:cubicBezTo>
                <a:cubicBezTo>
                  <a:pt x="2269" y="2314"/>
                  <a:pt x="2245" y="2263"/>
                  <a:pt x="2216" y="2263"/>
                </a:cubicBezTo>
                <a:close/>
                <a:moveTo>
                  <a:pt x="2216" y="1936"/>
                </a:moveTo>
                <a:cubicBezTo>
                  <a:pt x="2186" y="1936"/>
                  <a:pt x="2162" y="1987"/>
                  <a:pt x="2162" y="2050"/>
                </a:cubicBezTo>
                <a:cubicBezTo>
                  <a:pt x="2162" y="2112"/>
                  <a:pt x="2186" y="2163"/>
                  <a:pt x="2216" y="2163"/>
                </a:cubicBezTo>
                <a:cubicBezTo>
                  <a:pt x="2245" y="2163"/>
                  <a:pt x="2269" y="2112"/>
                  <a:pt x="2269" y="2050"/>
                </a:cubicBezTo>
                <a:cubicBezTo>
                  <a:pt x="2269" y="1987"/>
                  <a:pt x="2245" y="1936"/>
                  <a:pt x="2216" y="1936"/>
                </a:cubicBezTo>
                <a:close/>
                <a:moveTo>
                  <a:pt x="3598" y="2263"/>
                </a:moveTo>
                <a:cubicBezTo>
                  <a:pt x="3569" y="2263"/>
                  <a:pt x="3545" y="2314"/>
                  <a:pt x="3545" y="2376"/>
                </a:cubicBezTo>
                <a:cubicBezTo>
                  <a:pt x="3545" y="2439"/>
                  <a:pt x="3569" y="2490"/>
                  <a:pt x="3598" y="2490"/>
                </a:cubicBezTo>
                <a:cubicBezTo>
                  <a:pt x="3628" y="2490"/>
                  <a:pt x="3652" y="2439"/>
                  <a:pt x="3652" y="2376"/>
                </a:cubicBezTo>
                <a:cubicBezTo>
                  <a:pt x="3652" y="2314"/>
                  <a:pt x="3628" y="2263"/>
                  <a:pt x="3598" y="2263"/>
                </a:cubicBezTo>
                <a:close/>
                <a:moveTo>
                  <a:pt x="3598" y="1936"/>
                </a:moveTo>
                <a:cubicBezTo>
                  <a:pt x="3569" y="1936"/>
                  <a:pt x="3545" y="1987"/>
                  <a:pt x="3545" y="2050"/>
                </a:cubicBezTo>
                <a:cubicBezTo>
                  <a:pt x="3545" y="2112"/>
                  <a:pt x="3569" y="2163"/>
                  <a:pt x="3598" y="2163"/>
                </a:cubicBezTo>
                <a:cubicBezTo>
                  <a:pt x="3628" y="2163"/>
                  <a:pt x="3652" y="2112"/>
                  <a:pt x="3652" y="2050"/>
                </a:cubicBezTo>
                <a:cubicBezTo>
                  <a:pt x="3652" y="1987"/>
                  <a:pt x="3628" y="1936"/>
                  <a:pt x="3598" y="1936"/>
                </a:cubicBezTo>
                <a:close/>
                <a:moveTo>
                  <a:pt x="3446" y="2490"/>
                </a:moveTo>
                <a:cubicBezTo>
                  <a:pt x="3475" y="2490"/>
                  <a:pt x="3500" y="2439"/>
                  <a:pt x="3500" y="2376"/>
                </a:cubicBezTo>
                <a:cubicBezTo>
                  <a:pt x="3500" y="2314"/>
                  <a:pt x="3475" y="2263"/>
                  <a:pt x="3446" y="2263"/>
                </a:cubicBezTo>
                <a:cubicBezTo>
                  <a:pt x="3416" y="2263"/>
                  <a:pt x="3392" y="2314"/>
                  <a:pt x="3392" y="2376"/>
                </a:cubicBezTo>
                <a:cubicBezTo>
                  <a:pt x="3392" y="2439"/>
                  <a:pt x="3416" y="2490"/>
                  <a:pt x="3446" y="2490"/>
                </a:cubicBezTo>
                <a:close/>
                <a:moveTo>
                  <a:pt x="3446" y="2163"/>
                </a:moveTo>
                <a:cubicBezTo>
                  <a:pt x="3475" y="2163"/>
                  <a:pt x="3500" y="2112"/>
                  <a:pt x="3500" y="2050"/>
                </a:cubicBezTo>
                <a:cubicBezTo>
                  <a:pt x="3500" y="1987"/>
                  <a:pt x="3475" y="1936"/>
                  <a:pt x="3446" y="1936"/>
                </a:cubicBezTo>
                <a:cubicBezTo>
                  <a:pt x="3416" y="1936"/>
                  <a:pt x="3392" y="1987"/>
                  <a:pt x="3392" y="2050"/>
                </a:cubicBezTo>
                <a:cubicBezTo>
                  <a:pt x="3392" y="2112"/>
                  <a:pt x="3416" y="2163"/>
                  <a:pt x="3446" y="2163"/>
                </a:cubicBezTo>
                <a:close/>
                <a:moveTo>
                  <a:pt x="3290" y="2490"/>
                </a:moveTo>
                <a:cubicBezTo>
                  <a:pt x="3320" y="2490"/>
                  <a:pt x="3344" y="2439"/>
                  <a:pt x="3344" y="2376"/>
                </a:cubicBezTo>
                <a:cubicBezTo>
                  <a:pt x="3344" y="2314"/>
                  <a:pt x="3320" y="2263"/>
                  <a:pt x="3290" y="2263"/>
                </a:cubicBezTo>
                <a:cubicBezTo>
                  <a:pt x="3261" y="2263"/>
                  <a:pt x="3237" y="2314"/>
                  <a:pt x="3237" y="2376"/>
                </a:cubicBezTo>
                <a:cubicBezTo>
                  <a:pt x="3237" y="2439"/>
                  <a:pt x="3261" y="2490"/>
                  <a:pt x="3290" y="2490"/>
                </a:cubicBezTo>
                <a:close/>
                <a:moveTo>
                  <a:pt x="3290" y="2163"/>
                </a:moveTo>
                <a:cubicBezTo>
                  <a:pt x="3320" y="2163"/>
                  <a:pt x="3344" y="2112"/>
                  <a:pt x="3344" y="2050"/>
                </a:cubicBezTo>
                <a:cubicBezTo>
                  <a:pt x="3344" y="1987"/>
                  <a:pt x="3320" y="1936"/>
                  <a:pt x="3290" y="1936"/>
                </a:cubicBezTo>
                <a:cubicBezTo>
                  <a:pt x="3261" y="1936"/>
                  <a:pt x="3237" y="1987"/>
                  <a:pt x="3237" y="2050"/>
                </a:cubicBezTo>
                <a:cubicBezTo>
                  <a:pt x="3237" y="2112"/>
                  <a:pt x="3261" y="2163"/>
                  <a:pt x="3290" y="2163"/>
                </a:cubicBezTo>
                <a:close/>
                <a:moveTo>
                  <a:pt x="3136" y="2263"/>
                </a:moveTo>
                <a:cubicBezTo>
                  <a:pt x="3107" y="2263"/>
                  <a:pt x="3083" y="2314"/>
                  <a:pt x="3083" y="2376"/>
                </a:cubicBezTo>
                <a:cubicBezTo>
                  <a:pt x="3083" y="2439"/>
                  <a:pt x="3107" y="2490"/>
                  <a:pt x="3136" y="2490"/>
                </a:cubicBezTo>
                <a:cubicBezTo>
                  <a:pt x="3166" y="2490"/>
                  <a:pt x="3190" y="2439"/>
                  <a:pt x="3190" y="2376"/>
                </a:cubicBezTo>
                <a:cubicBezTo>
                  <a:pt x="3190" y="2314"/>
                  <a:pt x="3166" y="2263"/>
                  <a:pt x="3136" y="2263"/>
                </a:cubicBezTo>
                <a:close/>
                <a:moveTo>
                  <a:pt x="3136" y="1936"/>
                </a:moveTo>
                <a:cubicBezTo>
                  <a:pt x="3107" y="1936"/>
                  <a:pt x="3083" y="1987"/>
                  <a:pt x="3083" y="2050"/>
                </a:cubicBezTo>
                <a:cubicBezTo>
                  <a:pt x="3083" y="2112"/>
                  <a:pt x="3107" y="2163"/>
                  <a:pt x="3136" y="2163"/>
                </a:cubicBezTo>
                <a:cubicBezTo>
                  <a:pt x="3166" y="2163"/>
                  <a:pt x="3190" y="2112"/>
                  <a:pt x="3190" y="2050"/>
                </a:cubicBezTo>
                <a:cubicBezTo>
                  <a:pt x="3190" y="1987"/>
                  <a:pt x="3166" y="1936"/>
                  <a:pt x="3136" y="1936"/>
                </a:cubicBezTo>
                <a:close/>
                <a:moveTo>
                  <a:pt x="2984" y="2263"/>
                </a:moveTo>
                <a:cubicBezTo>
                  <a:pt x="2954" y="2263"/>
                  <a:pt x="2930" y="2314"/>
                  <a:pt x="2930" y="2376"/>
                </a:cubicBezTo>
                <a:cubicBezTo>
                  <a:pt x="2930" y="2439"/>
                  <a:pt x="2954" y="2490"/>
                  <a:pt x="2984" y="2490"/>
                </a:cubicBezTo>
                <a:cubicBezTo>
                  <a:pt x="3014" y="2490"/>
                  <a:pt x="3038" y="2439"/>
                  <a:pt x="3038" y="2376"/>
                </a:cubicBezTo>
                <a:cubicBezTo>
                  <a:pt x="3038" y="2314"/>
                  <a:pt x="3014" y="2263"/>
                  <a:pt x="2984" y="2263"/>
                </a:cubicBezTo>
                <a:close/>
                <a:moveTo>
                  <a:pt x="2984" y="1936"/>
                </a:moveTo>
                <a:cubicBezTo>
                  <a:pt x="2954" y="1936"/>
                  <a:pt x="2930" y="1987"/>
                  <a:pt x="2930" y="2050"/>
                </a:cubicBezTo>
                <a:cubicBezTo>
                  <a:pt x="2930" y="2112"/>
                  <a:pt x="2954" y="2163"/>
                  <a:pt x="2984" y="2163"/>
                </a:cubicBezTo>
                <a:cubicBezTo>
                  <a:pt x="3014" y="2163"/>
                  <a:pt x="3038" y="2112"/>
                  <a:pt x="3038" y="2050"/>
                </a:cubicBezTo>
                <a:cubicBezTo>
                  <a:pt x="3038" y="1987"/>
                  <a:pt x="3014" y="1936"/>
                  <a:pt x="2984" y="1936"/>
                </a:cubicBezTo>
                <a:close/>
                <a:moveTo>
                  <a:pt x="1597" y="2931"/>
                </a:moveTo>
                <a:cubicBezTo>
                  <a:pt x="1567" y="2931"/>
                  <a:pt x="1543" y="2981"/>
                  <a:pt x="1543" y="3044"/>
                </a:cubicBezTo>
                <a:cubicBezTo>
                  <a:pt x="1543" y="3106"/>
                  <a:pt x="1567" y="3157"/>
                  <a:pt x="1597" y="3157"/>
                </a:cubicBezTo>
                <a:cubicBezTo>
                  <a:pt x="1627" y="3157"/>
                  <a:pt x="1651" y="3106"/>
                  <a:pt x="1651" y="3044"/>
                </a:cubicBezTo>
                <a:cubicBezTo>
                  <a:pt x="1651" y="2981"/>
                  <a:pt x="1627" y="2931"/>
                  <a:pt x="1597" y="2931"/>
                </a:cubicBezTo>
                <a:close/>
                <a:moveTo>
                  <a:pt x="1597" y="2604"/>
                </a:moveTo>
                <a:cubicBezTo>
                  <a:pt x="1567" y="2604"/>
                  <a:pt x="1543" y="2655"/>
                  <a:pt x="1543" y="2717"/>
                </a:cubicBezTo>
                <a:cubicBezTo>
                  <a:pt x="1543" y="2780"/>
                  <a:pt x="1567" y="2830"/>
                  <a:pt x="1597" y="2830"/>
                </a:cubicBezTo>
                <a:cubicBezTo>
                  <a:pt x="1627" y="2830"/>
                  <a:pt x="1651" y="2780"/>
                  <a:pt x="1651" y="2717"/>
                </a:cubicBezTo>
                <a:cubicBezTo>
                  <a:pt x="1651" y="2655"/>
                  <a:pt x="1627" y="2604"/>
                  <a:pt x="1597" y="2604"/>
                </a:cubicBezTo>
                <a:close/>
                <a:moveTo>
                  <a:pt x="1444" y="3157"/>
                </a:moveTo>
                <a:cubicBezTo>
                  <a:pt x="1474" y="3157"/>
                  <a:pt x="1498" y="3106"/>
                  <a:pt x="1498" y="3044"/>
                </a:cubicBezTo>
                <a:cubicBezTo>
                  <a:pt x="1498" y="2981"/>
                  <a:pt x="1474" y="2931"/>
                  <a:pt x="1444" y="2931"/>
                </a:cubicBezTo>
                <a:cubicBezTo>
                  <a:pt x="1415" y="2931"/>
                  <a:pt x="1390" y="2981"/>
                  <a:pt x="1390" y="3044"/>
                </a:cubicBezTo>
                <a:cubicBezTo>
                  <a:pt x="1390" y="3106"/>
                  <a:pt x="1415" y="3157"/>
                  <a:pt x="1444" y="3157"/>
                </a:cubicBezTo>
                <a:close/>
                <a:moveTo>
                  <a:pt x="1444" y="2830"/>
                </a:moveTo>
                <a:cubicBezTo>
                  <a:pt x="1474" y="2830"/>
                  <a:pt x="1498" y="2780"/>
                  <a:pt x="1498" y="2717"/>
                </a:cubicBezTo>
                <a:cubicBezTo>
                  <a:pt x="1498" y="2655"/>
                  <a:pt x="1474" y="2604"/>
                  <a:pt x="1444" y="2604"/>
                </a:cubicBezTo>
                <a:cubicBezTo>
                  <a:pt x="1415" y="2604"/>
                  <a:pt x="1390" y="2655"/>
                  <a:pt x="1390" y="2717"/>
                </a:cubicBezTo>
                <a:cubicBezTo>
                  <a:pt x="1390" y="2780"/>
                  <a:pt x="1415" y="2830"/>
                  <a:pt x="1444" y="2830"/>
                </a:cubicBezTo>
                <a:close/>
                <a:moveTo>
                  <a:pt x="2057" y="2931"/>
                </a:moveTo>
                <a:cubicBezTo>
                  <a:pt x="2027" y="2931"/>
                  <a:pt x="2003" y="2981"/>
                  <a:pt x="2003" y="3044"/>
                </a:cubicBezTo>
                <a:cubicBezTo>
                  <a:pt x="2003" y="3106"/>
                  <a:pt x="2027" y="3157"/>
                  <a:pt x="2057" y="3157"/>
                </a:cubicBezTo>
                <a:cubicBezTo>
                  <a:pt x="2087" y="3157"/>
                  <a:pt x="2111" y="3106"/>
                  <a:pt x="2111" y="3044"/>
                </a:cubicBezTo>
                <a:cubicBezTo>
                  <a:pt x="2111" y="2981"/>
                  <a:pt x="2087" y="2931"/>
                  <a:pt x="2057" y="2931"/>
                </a:cubicBezTo>
                <a:close/>
                <a:moveTo>
                  <a:pt x="2057" y="2604"/>
                </a:moveTo>
                <a:cubicBezTo>
                  <a:pt x="2027" y="2604"/>
                  <a:pt x="2003" y="2655"/>
                  <a:pt x="2003" y="2717"/>
                </a:cubicBezTo>
                <a:cubicBezTo>
                  <a:pt x="2003" y="2780"/>
                  <a:pt x="2027" y="2830"/>
                  <a:pt x="2057" y="2830"/>
                </a:cubicBezTo>
                <a:cubicBezTo>
                  <a:pt x="2087" y="2830"/>
                  <a:pt x="2111" y="2780"/>
                  <a:pt x="2111" y="2717"/>
                </a:cubicBezTo>
                <a:cubicBezTo>
                  <a:pt x="2111" y="2655"/>
                  <a:pt x="2087" y="2604"/>
                  <a:pt x="2057" y="2604"/>
                </a:cubicBezTo>
                <a:close/>
                <a:moveTo>
                  <a:pt x="1903" y="2931"/>
                </a:moveTo>
                <a:cubicBezTo>
                  <a:pt x="1873" y="2931"/>
                  <a:pt x="1849" y="2981"/>
                  <a:pt x="1849" y="3044"/>
                </a:cubicBezTo>
                <a:cubicBezTo>
                  <a:pt x="1849" y="3106"/>
                  <a:pt x="1873" y="3157"/>
                  <a:pt x="1903" y="3157"/>
                </a:cubicBezTo>
                <a:cubicBezTo>
                  <a:pt x="1933" y="3157"/>
                  <a:pt x="1957" y="3106"/>
                  <a:pt x="1957" y="3044"/>
                </a:cubicBezTo>
                <a:cubicBezTo>
                  <a:pt x="1957" y="2981"/>
                  <a:pt x="1933" y="2931"/>
                  <a:pt x="1903" y="2931"/>
                </a:cubicBezTo>
                <a:close/>
                <a:moveTo>
                  <a:pt x="1903" y="2604"/>
                </a:moveTo>
                <a:cubicBezTo>
                  <a:pt x="1873" y="2604"/>
                  <a:pt x="1849" y="2655"/>
                  <a:pt x="1849" y="2717"/>
                </a:cubicBezTo>
                <a:cubicBezTo>
                  <a:pt x="1849" y="2780"/>
                  <a:pt x="1873" y="2830"/>
                  <a:pt x="1903" y="2830"/>
                </a:cubicBezTo>
                <a:cubicBezTo>
                  <a:pt x="1933" y="2830"/>
                  <a:pt x="1957" y="2780"/>
                  <a:pt x="1957" y="2717"/>
                </a:cubicBezTo>
                <a:cubicBezTo>
                  <a:pt x="1957" y="2655"/>
                  <a:pt x="1933" y="2604"/>
                  <a:pt x="1903" y="2604"/>
                </a:cubicBezTo>
                <a:close/>
                <a:moveTo>
                  <a:pt x="1750" y="2931"/>
                </a:moveTo>
                <a:cubicBezTo>
                  <a:pt x="1721" y="2931"/>
                  <a:pt x="1697" y="2981"/>
                  <a:pt x="1697" y="3044"/>
                </a:cubicBezTo>
                <a:cubicBezTo>
                  <a:pt x="1697" y="3106"/>
                  <a:pt x="1721" y="3157"/>
                  <a:pt x="1750" y="3157"/>
                </a:cubicBezTo>
                <a:cubicBezTo>
                  <a:pt x="1780" y="3157"/>
                  <a:pt x="1804" y="3106"/>
                  <a:pt x="1804" y="3044"/>
                </a:cubicBezTo>
                <a:cubicBezTo>
                  <a:pt x="1804" y="2981"/>
                  <a:pt x="1780" y="2931"/>
                  <a:pt x="1750" y="2931"/>
                </a:cubicBezTo>
                <a:close/>
                <a:moveTo>
                  <a:pt x="1750" y="2604"/>
                </a:moveTo>
                <a:cubicBezTo>
                  <a:pt x="1721" y="2604"/>
                  <a:pt x="1697" y="2655"/>
                  <a:pt x="1697" y="2717"/>
                </a:cubicBezTo>
                <a:cubicBezTo>
                  <a:pt x="1697" y="2780"/>
                  <a:pt x="1721" y="2830"/>
                  <a:pt x="1750" y="2830"/>
                </a:cubicBezTo>
                <a:cubicBezTo>
                  <a:pt x="1780" y="2830"/>
                  <a:pt x="1804" y="2780"/>
                  <a:pt x="1804" y="2717"/>
                </a:cubicBezTo>
                <a:cubicBezTo>
                  <a:pt x="1804" y="2655"/>
                  <a:pt x="1780" y="2604"/>
                  <a:pt x="1750" y="2604"/>
                </a:cubicBezTo>
                <a:close/>
                <a:moveTo>
                  <a:pt x="2830" y="2931"/>
                </a:moveTo>
                <a:cubicBezTo>
                  <a:pt x="2801" y="2931"/>
                  <a:pt x="2776" y="2981"/>
                  <a:pt x="2776" y="3044"/>
                </a:cubicBezTo>
                <a:cubicBezTo>
                  <a:pt x="2776" y="3106"/>
                  <a:pt x="2801" y="3157"/>
                  <a:pt x="2830" y="3157"/>
                </a:cubicBezTo>
                <a:cubicBezTo>
                  <a:pt x="2860" y="3157"/>
                  <a:pt x="2884" y="3106"/>
                  <a:pt x="2884" y="3044"/>
                </a:cubicBezTo>
                <a:cubicBezTo>
                  <a:pt x="2884" y="2981"/>
                  <a:pt x="2860" y="2931"/>
                  <a:pt x="2830" y="2931"/>
                </a:cubicBezTo>
                <a:close/>
                <a:moveTo>
                  <a:pt x="2830" y="2604"/>
                </a:moveTo>
                <a:cubicBezTo>
                  <a:pt x="2801" y="2604"/>
                  <a:pt x="2776" y="2655"/>
                  <a:pt x="2776" y="2717"/>
                </a:cubicBezTo>
                <a:cubicBezTo>
                  <a:pt x="2776" y="2780"/>
                  <a:pt x="2801" y="2830"/>
                  <a:pt x="2830" y="2830"/>
                </a:cubicBezTo>
                <a:cubicBezTo>
                  <a:pt x="2860" y="2830"/>
                  <a:pt x="2884" y="2780"/>
                  <a:pt x="2884" y="2717"/>
                </a:cubicBezTo>
                <a:cubicBezTo>
                  <a:pt x="2884" y="2655"/>
                  <a:pt x="2860" y="2604"/>
                  <a:pt x="2830" y="2604"/>
                </a:cubicBezTo>
                <a:close/>
                <a:moveTo>
                  <a:pt x="2678" y="2931"/>
                </a:moveTo>
                <a:cubicBezTo>
                  <a:pt x="2648" y="2931"/>
                  <a:pt x="2624" y="2981"/>
                  <a:pt x="2624" y="3044"/>
                </a:cubicBezTo>
                <a:cubicBezTo>
                  <a:pt x="2624" y="3106"/>
                  <a:pt x="2648" y="3157"/>
                  <a:pt x="2678" y="3157"/>
                </a:cubicBezTo>
                <a:cubicBezTo>
                  <a:pt x="2707" y="3157"/>
                  <a:pt x="2731" y="3106"/>
                  <a:pt x="2731" y="3044"/>
                </a:cubicBezTo>
                <a:cubicBezTo>
                  <a:pt x="2731" y="2981"/>
                  <a:pt x="2707" y="2931"/>
                  <a:pt x="2678" y="2931"/>
                </a:cubicBezTo>
                <a:close/>
                <a:moveTo>
                  <a:pt x="2678" y="2604"/>
                </a:moveTo>
                <a:cubicBezTo>
                  <a:pt x="2648" y="2604"/>
                  <a:pt x="2624" y="2655"/>
                  <a:pt x="2624" y="2717"/>
                </a:cubicBezTo>
                <a:cubicBezTo>
                  <a:pt x="2624" y="2780"/>
                  <a:pt x="2648" y="2830"/>
                  <a:pt x="2678" y="2830"/>
                </a:cubicBezTo>
                <a:cubicBezTo>
                  <a:pt x="2707" y="2830"/>
                  <a:pt x="2731" y="2780"/>
                  <a:pt x="2731" y="2717"/>
                </a:cubicBezTo>
                <a:cubicBezTo>
                  <a:pt x="2731" y="2655"/>
                  <a:pt x="2707" y="2604"/>
                  <a:pt x="2678" y="2604"/>
                </a:cubicBezTo>
                <a:close/>
                <a:moveTo>
                  <a:pt x="2522" y="2931"/>
                </a:moveTo>
                <a:cubicBezTo>
                  <a:pt x="2493" y="2931"/>
                  <a:pt x="2469" y="2981"/>
                  <a:pt x="2469" y="3044"/>
                </a:cubicBezTo>
                <a:cubicBezTo>
                  <a:pt x="2469" y="3106"/>
                  <a:pt x="2493" y="3157"/>
                  <a:pt x="2522" y="3157"/>
                </a:cubicBezTo>
                <a:cubicBezTo>
                  <a:pt x="2552" y="3157"/>
                  <a:pt x="2576" y="3106"/>
                  <a:pt x="2576" y="3044"/>
                </a:cubicBezTo>
                <a:cubicBezTo>
                  <a:pt x="2576" y="2981"/>
                  <a:pt x="2552" y="2931"/>
                  <a:pt x="2522" y="2931"/>
                </a:cubicBezTo>
                <a:close/>
                <a:moveTo>
                  <a:pt x="2522" y="2604"/>
                </a:moveTo>
                <a:cubicBezTo>
                  <a:pt x="2493" y="2604"/>
                  <a:pt x="2469" y="2655"/>
                  <a:pt x="2469" y="2717"/>
                </a:cubicBezTo>
                <a:cubicBezTo>
                  <a:pt x="2469" y="2780"/>
                  <a:pt x="2493" y="2830"/>
                  <a:pt x="2522" y="2830"/>
                </a:cubicBezTo>
                <a:cubicBezTo>
                  <a:pt x="2552" y="2830"/>
                  <a:pt x="2576" y="2780"/>
                  <a:pt x="2576" y="2717"/>
                </a:cubicBezTo>
                <a:cubicBezTo>
                  <a:pt x="2576" y="2655"/>
                  <a:pt x="2552" y="2604"/>
                  <a:pt x="2522" y="2604"/>
                </a:cubicBezTo>
                <a:close/>
                <a:moveTo>
                  <a:pt x="2368" y="2931"/>
                </a:moveTo>
                <a:cubicBezTo>
                  <a:pt x="2339" y="2931"/>
                  <a:pt x="2315" y="2981"/>
                  <a:pt x="2315" y="3044"/>
                </a:cubicBezTo>
                <a:cubicBezTo>
                  <a:pt x="2315" y="3106"/>
                  <a:pt x="2339" y="3157"/>
                  <a:pt x="2368" y="3157"/>
                </a:cubicBezTo>
                <a:cubicBezTo>
                  <a:pt x="2398" y="3157"/>
                  <a:pt x="2422" y="3106"/>
                  <a:pt x="2422" y="3044"/>
                </a:cubicBezTo>
                <a:cubicBezTo>
                  <a:pt x="2422" y="2981"/>
                  <a:pt x="2398" y="2931"/>
                  <a:pt x="2368" y="2931"/>
                </a:cubicBezTo>
                <a:close/>
                <a:moveTo>
                  <a:pt x="2368" y="2604"/>
                </a:moveTo>
                <a:cubicBezTo>
                  <a:pt x="2339" y="2604"/>
                  <a:pt x="2315" y="2655"/>
                  <a:pt x="2315" y="2717"/>
                </a:cubicBezTo>
                <a:cubicBezTo>
                  <a:pt x="2315" y="2780"/>
                  <a:pt x="2339" y="2830"/>
                  <a:pt x="2368" y="2830"/>
                </a:cubicBezTo>
                <a:cubicBezTo>
                  <a:pt x="2398" y="2830"/>
                  <a:pt x="2422" y="2780"/>
                  <a:pt x="2422" y="2717"/>
                </a:cubicBezTo>
                <a:cubicBezTo>
                  <a:pt x="2422" y="2655"/>
                  <a:pt x="2398" y="2604"/>
                  <a:pt x="2368" y="2604"/>
                </a:cubicBezTo>
                <a:close/>
                <a:moveTo>
                  <a:pt x="2216" y="2931"/>
                </a:moveTo>
                <a:cubicBezTo>
                  <a:pt x="2186" y="2931"/>
                  <a:pt x="2162" y="2981"/>
                  <a:pt x="2162" y="3044"/>
                </a:cubicBezTo>
                <a:cubicBezTo>
                  <a:pt x="2162" y="3106"/>
                  <a:pt x="2186" y="3157"/>
                  <a:pt x="2216" y="3157"/>
                </a:cubicBezTo>
                <a:cubicBezTo>
                  <a:pt x="2245" y="3157"/>
                  <a:pt x="2269" y="3106"/>
                  <a:pt x="2269" y="3044"/>
                </a:cubicBezTo>
                <a:cubicBezTo>
                  <a:pt x="2269" y="2981"/>
                  <a:pt x="2245" y="2931"/>
                  <a:pt x="2216" y="2931"/>
                </a:cubicBezTo>
                <a:close/>
                <a:moveTo>
                  <a:pt x="2216" y="2604"/>
                </a:moveTo>
                <a:cubicBezTo>
                  <a:pt x="2186" y="2604"/>
                  <a:pt x="2162" y="2655"/>
                  <a:pt x="2162" y="2717"/>
                </a:cubicBezTo>
                <a:cubicBezTo>
                  <a:pt x="2162" y="2780"/>
                  <a:pt x="2186" y="2830"/>
                  <a:pt x="2216" y="2830"/>
                </a:cubicBezTo>
                <a:cubicBezTo>
                  <a:pt x="2245" y="2830"/>
                  <a:pt x="2269" y="2780"/>
                  <a:pt x="2269" y="2717"/>
                </a:cubicBezTo>
                <a:cubicBezTo>
                  <a:pt x="2269" y="2655"/>
                  <a:pt x="2245" y="2604"/>
                  <a:pt x="2216" y="2604"/>
                </a:cubicBezTo>
                <a:close/>
                <a:moveTo>
                  <a:pt x="3598" y="2931"/>
                </a:moveTo>
                <a:cubicBezTo>
                  <a:pt x="3569" y="2931"/>
                  <a:pt x="3545" y="2981"/>
                  <a:pt x="3545" y="3044"/>
                </a:cubicBezTo>
                <a:cubicBezTo>
                  <a:pt x="3545" y="3106"/>
                  <a:pt x="3569" y="3157"/>
                  <a:pt x="3598" y="3157"/>
                </a:cubicBezTo>
                <a:cubicBezTo>
                  <a:pt x="3628" y="3157"/>
                  <a:pt x="3652" y="3106"/>
                  <a:pt x="3652" y="3044"/>
                </a:cubicBezTo>
                <a:cubicBezTo>
                  <a:pt x="3652" y="2981"/>
                  <a:pt x="3628" y="2931"/>
                  <a:pt x="3598" y="2931"/>
                </a:cubicBezTo>
                <a:close/>
                <a:moveTo>
                  <a:pt x="3598" y="2604"/>
                </a:moveTo>
                <a:cubicBezTo>
                  <a:pt x="3569" y="2604"/>
                  <a:pt x="3545" y="2655"/>
                  <a:pt x="3545" y="2717"/>
                </a:cubicBezTo>
                <a:cubicBezTo>
                  <a:pt x="3545" y="2780"/>
                  <a:pt x="3569" y="2830"/>
                  <a:pt x="3598" y="2830"/>
                </a:cubicBezTo>
                <a:cubicBezTo>
                  <a:pt x="3628" y="2830"/>
                  <a:pt x="3652" y="2780"/>
                  <a:pt x="3652" y="2717"/>
                </a:cubicBezTo>
                <a:cubicBezTo>
                  <a:pt x="3652" y="2655"/>
                  <a:pt x="3628" y="2604"/>
                  <a:pt x="3598" y="2604"/>
                </a:cubicBezTo>
                <a:close/>
                <a:moveTo>
                  <a:pt x="3446" y="3157"/>
                </a:moveTo>
                <a:cubicBezTo>
                  <a:pt x="3475" y="3157"/>
                  <a:pt x="3500" y="3106"/>
                  <a:pt x="3500" y="3044"/>
                </a:cubicBezTo>
                <a:cubicBezTo>
                  <a:pt x="3500" y="2981"/>
                  <a:pt x="3475" y="2931"/>
                  <a:pt x="3446" y="2931"/>
                </a:cubicBezTo>
                <a:cubicBezTo>
                  <a:pt x="3416" y="2931"/>
                  <a:pt x="3392" y="2981"/>
                  <a:pt x="3392" y="3044"/>
                </a:cubicBezTo>
                <a:cubicBezTo>
                  <a:pt x="3392" y="3106"/>
                  <a:pt x="3416" y="3157"/>
                  <a:pt x="3446" y="3157"/>
                </a:cubicBezTo>
                <a:close/>
                <a:moveTo>
                  <a:pt x="3446" y="2830"/>
                </a:moveTo>
                <a:cubicBezTo>
                  <a:pt x="3475" y="2830"/>
                  <a:pt x="3500" y="2780"/>
                  <a:pt x="3500" y="2717"/>
                </a:cubicBezTo>
                <a:cubicBezTo>
                  <a:pt x="3500" y="2655"/>
                  <a:pt x="3475" y="2604"/>
                  <a:pt x="3446" y="2604"/>
                </a:cubicBezTo>
                <a:cubicBezTo>
                  <a:pt x="3416" y="2604"/>
                  <a:pt x="3392" y="2655"/>
                  <a:pt x="3392" y="2717"/>
                </a:cubicBezTo>
                <a:cubicBezTo>
                  <a:pt x="3392" y="2780"/>
                  <a:pt x="3416" y="2830"/>
                  <a:pt x="3446" y="2830"/>
                </a:cubicBezTo>
                <a:close/>
                <a:moveTo>
                  <a:pt x="3290" y="3157"/>
                </a:moveTo>
                <a:cubicBezTo>
                  <a:pt x="3320" y="3157"/>
                  <a:pt x="3344" y="3106"/>
                  <a:pt x="3344" y="3044"/>
                </a:cubicBezTo>
                <a:cubicBezTo>
                  <a:pt x="3344" y="2981"/>
                  <a:pt x="3320" y="2931"/>
                  <a:pt x="3290" y="2931"/>
                </a:cubicBezTo>
                <a:cubicBezTo>
                  <a:pt x="3261" y="2931"/>
                  <a:pt x="3237" y="2981"/>
                  <a:pt x="3237" y="3044"/>
                </a:cubicBezTo>
                <a:cubicBezTo>
                  <a:pt x="3237" y="3106"/>
                  <a:pt x="3261" y="3157"/>
                  <a:pt x="3290" y="3157"/>
                </a:cubicBezTo>
                <a:close/>
                <a:moveTo>
                  <a:pt x="3290" y="2830"/>
                </a:moveTo>
                <a:cubicBezTo>
                  <a:pt x="3320" y="2830"/>
                  <a:pt x="3344" y="2780"/>
                  <a:pt x="3344" y="2717"/>
                </a:cubicBezTo>
                <a:cubicBezTo>
                  <a:pt x="3344" y="2655"/>
                  <a:pt x="3320" y="2604"/>
                  <a:pt x="3290" y="2604"/>
                </a:cubicBezTo>
                <a:cubicBezTo>
                  <a:pt x="3261" y="2604"/>
                  <a:pt x="3237" y="2655"/>
                  <a:pt x="3237" y="2717"/>
                </a:cubicBezTo>
                <a:cubicBezTo>
                  <a:pt x="3237" y="2780"/>
                  <a:pt x="3261" y="2830"/>
                  <a:pt x="3290" y="2830"/>
                </a:cubicBezTo>
                <a:close/>
                <a:moveTo>
                  <a:pt x="3136" y="2931"/>
                </a:moveTo>
                <a:cubicBezTo>
                  <a:pt x="3107" y="2931"/>
                  <a:pt x="3083" y="2981"/>
                  <a:pt x="3083" y="3044"/>
                </a:cubicBezTo>
                <a:cubicBezTo>
                  <a:pt x="3083" y="3106"/>
                  <a:pt x="3107" y="3157"/>
                  <a:pt x="3136" y="3157"/>
                </a:cubicBezTo>
                <a:cubicBezTo>
                  <a:pt x="3166" y="3157"/>
                  <a:pt x="3190" y="3106"/>
                  <a:pt x="3190" y="3044"/>
                </a:cubicBezTo>
                <a:cubicBezTo>
                  <a:pt x="3190" y="2981"/>
                  <a:pt x="3166" y="2931"/>
                  <a:pt x="3136" y="2931"/>
                </a:cubicBezTo>
                <a:close/>
                <a:moveTo>
                  <a:pt x="3136" y="2604"/>
                </a:moveTo>
                <a:cubicBezTo>
                  <a:pt x="3107" y="2604"/>
                  <a:pt x="3083" y="2655"/>
                  <a:pt x="3083" y="2717"/>
                </a:cubicBezTo>
                <a:cubicBezTo>
                  <a:pt x="3083" y="2780"/>
                  <a:pt x="3107" y="2830"/>
                  <a:pt x="3136" y="2830"/>
                </a:cubicBezTo>
                <a:cubicBezTo>
                  <a:pt x="3166" y="2830"/>
                  <a:pt x="3190" y="2780"/>
                  <a:pt x="3190" y="2717"/>
                </a:cubicBezTo>
                <a:cubicBezTo>
                  <a:pt x="3190" y="2655"/>
                  <a:pt x="3166" y="2604"/>
                  <a:pt x="3136" y="2604"/>
                </a:cubicBezTo>
                <a:close/>
                <a:moveTo>
                  <a:pt x="2984" y="2931"/>
                </a:moveTo>
                <a:cubicBezTo>
                  <a:pt x="2954" y="2931"/>
                  <a:pt x="2930" y="2981"/>
                  <a:pt x="2930" y="3044"/>
                </a:cubicBezTo>
                <a:cubicBezTo>
                  <a:pt x="2930" y="3106"/>
                  <a:pt x="2954" y="3157"/>
                  <a:pt x="2984" y="3157"/>
                </a:cubicBezTo>
                <a:cubicBezTo>
                  <a:pt x="3014" y="3157"/>
                  <a:pt x="3038" y="3106"/>
                  <a:pt x="3038" y="3044"/>
                </a:cubicBezTo>
                <a:cubicBezTo>
                  <a:pt x="3038" y="2981"/>
                  <a:pt x="3014" y="2931"/>
                  <a:pt x="2984" y="2931"/>
                </a:cubicBezTo>
                <a:close/>
                <a:moveTo>
                  <a:pt x="2984" y="2604"/>
                </a:moveTo>
                <a:cubicBezTo>
                  <a:pt x="2954" y="2604"/>
                  <a:pt x="2930" y="2655"/>
                  <a:pt x="2930" y="2717"/>
                </a:cubicBezTo>
                <a:cubicBezTo>
                  <a:pt x="2930" y="2780"/>
                  <a:pt x="2954" y="2830"/>
                  <a:pt x="2984" y="2830"/>
                </a:cubicBezTo>
                <a:cubicBezTo>
                  <a:pt x="3014" y="2830"/>
                  <a:pt x="3038" y="2780"/>
                  <a:pt x="3038" y="2717"/>
                </a:cubicBezTo>
                <a:cubicBezTo>
                  <a:pt x="3038" y="2655"/>
                  <a:pt x="3014" y="2604"/>
                  <a:pt x="2984" y="2604"/>
                </a:cubicBezTo>
                <a:close/>
                <a:moveTo>
                  <a:pt x="1445" y="3569"/>
                </a:moveTo>
                <a:cubicBezTo>
                  <a:pt x="1415" y="3569"/>
                  <a:pt x="1391" y="3619"/>
                  <a:pt x="1391" y="3682"/>
                </a:cubicBezTo>
                <a:cubicBezTo>
                  <a:pt x="1391" y="3744"/>
                  <a:pt x="1415" y="3795"/>
                  <a:pt x="1445" y="3795"/>
                </a:cubicBezTo>
                <a:cubicBezTo>
                  <a:pt x="1474" y="3795"/>
                  <a:pt x="1498" y="3744"/>
                  <a:pt x="1498" y="3682"/>
                </a:cubicBezTo>
                <a:cubicBezTo>
                  <a:pt x="1498" y="3619"/>
                  <a:pt x="1474" y="3569"/>
                  <a:pt x="1445" y="3569"/>
                </a:cubicBezTo>
                <a:close/>
                <a:moveTo>
                  <a:pt x="1445" y="3242"/>
                </a:moveTo>
                <a:cubicBezTo>
                  <a:pt x="1415" y="3242"/>
                  <a:pt x="1391" y="3292"/>
                  <a:pt x="1391" y="3355"/>
                </a:cubicBezTo>
                <a:cubicBezTo>
                  <a:pt x="1391" y="3417"/>
                  <a:pt x="1415" y="3468"/>
                  <a:pt x="1445" y="3468"/>
                </a:cubicBezTo>
                <a:cubicBezTo>
                  <a:pt x="1474" y="3468"/>
                  <a:pt x="1498" y="3417"/>
                  <a:pt x="1498" y="3355"/>
                </a:cubicBezTo>
                <a:cubicBezTo>
                  <a:pt x="1498" y="3292"/>
                  <a:pt x="1474" y="3242"/>
                  <a:pt x="1445" y="3242"/>
                </a:cubicBezTo>
                <a:close/>
                <a:moveTo>
                  <a:pt x="1597" y="3569"/>
                </a:moveTo>
                <a:cubicBezTo>
                  <a:pt x="1567" y="3569"/>
                  <a:pt x="1543" y="3619"/>
                  <a:pt x="1543" y="3682"/>
                </a:cubicBezTo>
                <a:cubicBezTo>
                  <a:pt x="1543" y="3744"/>
                  <a:pt x="1567" y="3795"/>
                  <a:pt x="1597" y="3795"/>
                </a:cubicBezTo>
                <a:cubicBezTo>
                  <a:pt x="1627" y="3795"/>
                  <a:pt x="1651" y="3744"/>
                  <a:pt x="1651" y="3682"/>
                </a:cubicBezTo>
                <a:cubicBezTo>
                  <a:pt x="1651" y="3619"/>
                  <a:pt x="1627" y="3569"/>
                  <a:pt x="1597" y="3569"/>
                </a:cubicBezTo>
                <a:close/>
                <a:moveTo>
                  <a:pt x="1597" y="3242"/>
                </a:moveTo>
                <a:cubicBezTo>
                  <a:pt x="1567" y="3242"/>
                  <a:pt x="1543" y="3292"/>
                  <a:pt x="1543" y="3355"/>
                </a:cubicBezTo>
                <a:cubicBezTo>
                  <a:pt x="1543" y="3417"/>
                  <a:pt x="1567" y="3468"/>
                  <a:pt x="1597" y="3468"/>
                </a:cubicBezTo>
                <a:cubicBezTo>
                  <a:pt x="1627" y="3468"/>
                  <a:pt x="1651" y="3417"/>
                  <a:pt x="1651" y="3355"/>
                </a:cubicBezTo>
                <a:cubicBezTo>
                  <a:pt x="1651" y="3292"/>
                  <a:pt x="1627" y="3242"/>
                  <a:pt x="1597" y="3242"/>
                </a:cubicBezTo>
                <a:close/>
                <a:moveTo>
                  <a:pt x="2057" y="3569"/>
                </a:moveTo>
                <a:cubicBezTo>
                  <a:pt x="2027" y="3569"/>
                  <a:pt x="2003" y="3619"/>
                  <a:pt x="2003" y="3682"/>
                </a:cubicBezTo>
                <a:cubicBezTo>
                  <a:pt x="2003" y="3744"/>
                  <a:pt x="2027" y="3795"/>
                  <a:pt x="2057" y="3795"/>
                </a:cubicBezTo>
                <a:cubicBezTo>
                  <a:pt x="2087" y="3795"/>
                  <a:pt x="2111" y="3744"/>
                  <a:pt x="2111" y="3682"/>
                </a:cubicBezTo>
                <a:cubicBezTo>
                  <a:pt x="2111" y="3619"/>
                  <a:pt x="2087" y="3569"/>
                  <a:pt x="2057" y="3569"/>
                </a:cubicBezTo>
                <a:close/>
                <a:moveTo>
                  <a:pt x="2057" y="3242"/>
                </a:moveTo>
                <a:cubicBezTo>
                  <a:pt x="2027" y="3242"/>
                  <a:pt x="2003" y="3292"/>
                  <a:pt x="2003" y="3355"/>
                </a:cubicBezTo>
                <a:cubicBezTo>
                  <a:pt x="2003" y="3417"/>
                  <a:pt x="2027" y="3468"/>
                  <a:pt x="2057" y="3468"/>
                </a:cubicBezTo>
                <a:cubicBezTo>
                  <a:pt x="2087" y="3468"/>
                  <a:pt x="2111" y="3417"/>
                  <a:pt x="2111" y="3355"/>
                </a:cubicBezTo>
                <a:cubicBezTo>
                  <a:pt x="2111" y="3292"/>
                  <a:pt x="2087" y="3242"/>
                  <a:pt x="2057" y="3242"/>
                </a:cubicBezTo>
                <a:close/>
                <a:moveTo>
                  <a:pt x="1903" y="3569"/>
                </a:moveTo>
                <a:cubicBezTo>
                  <a:pt x="1873" y="3569"/>
                  <a:pt x="1849" y="3619"/>
                  <a:pt x="1849" y="3682"/>
                </a:cubicBezTo>
                <a:cubicBezTo>
                  <a:pt x="1849" y="3744"/>
                  <a:pt x="1873" y="3795"/>
                  <a:pt x="1903" y="3795"/>
                </a:cubicBezTo>
                <a:cubicBezTo>
                  <a:pt x="1933" y="3795"/>
                  <a:pt x="1957" y="3744"/>
                  <a:pt x="1957" y="3682"/>
                </a:cubicBezTo>
                <a:cubicBezTo>
                  <a:pt x="1957" y="3619"/>
                  <a:pt x="1933" y="3569"/>
                  <a:pt x="1903" y="3569"/>
                </a:cubicBezTo>
                <a:close/>
                <a:moveTo>
                  <a:pt x="1903" y="3242"/>
                </a:moveTo>
                <a:cubicBezTo>
                  <a:pt x="1873" y="3242"/>
                  <a:pt x="1849" y="3292"/>
                  <a:pt x="1849" y="3355"/>
                </a:cubicBezTo>
                <a:cubicBezTo>
                  <a:pt x="1849" y="3417"/>
                  <a:pt x="1873" y="3468"/>
                  <a:pt x="1903" y="3468"/>
                </a:cubicBezTo>
                <a:cubicBezTo>
                  <a:pt x="1933" y="3468"/>
                  <a:pt x="1957" y="3417"/>
                  <a:pt x="1957" y="3355"/>
                </a:cubicBezTo>
                <a:cubicBezTo>
                  <a:pt x="1957" y="3292"/>
                  <a:pt x="1933" y="3242"/>
                  <a:pt x="1903" y="3242"/>
                </a:cubicBezTo>
                <a:close/>
                <a:moveTo>
                  <a:pt x="1750" y="3569"/>
                </a:moveTo>
                <a:cubicBezTo>
                  <a:pt x="1721" y="3569"/>
                  <a:pt x="1697" y="3619"/>
                  <a:pt x="1697" y="3682"/>
                </a:cubicBezTo>
                <a:cubicBezTo>
                  <a:pt x="1697" y="3744"/>
                  <a:pt x="1721" y="3795"/>
                  <a:pt x="1750" y="3795"/>
                </a:cubicBezTo>
                <a:cubicBezTo>
                  <a:pt x="1780" y="3795"/>
                  <a:pt x="1804" y="3744"/>
                  <a:pt x="1804" y="3682"/>
                </a:cubicBezTo>
                <a:cubicBezTo>
                  <a:pt x="1804" y="3619"/>
                  <a:pt x="1780" y="3569"/>
                  <a:pt x="1750" y="3569"/>
                </a:cubicBezTo>
                <a:close/>
                <a:moveTo>
                  <a:pt x="1750" y="3242"/>
                </a:moveTo>
                <a:cubicBezTo>
                  <a:pt x="1721" y="3242"/>
                  <a:pt x="1697" y="3292"/>
                  <a:pt x="1697" y="3355"/>
                </a:cubicBezTo>
                <a:cubicBezTo>
                  <a:pt x="1697" y="3417"/>
                  <a:pt x="1721" y="3468"/>
                  <a:pt x="1750" y="3468"/>
                </a:cubicBezTo>
                <a:cubicBezTo>
                  <a:pt x="1780" y="3468"/>
                  <a:pt x="1804" y="3417"/>
                  <a:pt x="1804" y="3355"/>
                </a:cubicBezTo>
                <a:cubicBezTo>
                  <a:pt x="1804" y="3292"/>
                  <a:pt x="1780" y="3242"/>
                  <a:pt x="1750" y="3242"/>
                </a:cubicBezTo>
                <a:close/>
                <a:moveTo>
                  <a:pt x="2830" y="3569"/>
                </a:moveTo>
                <a:cubicBezTo>
                  <a:pt x="2801" y="3569"/>
                  <a:pt x="2776" y="3619"/>
                  <a:pt x="2776" y="3682"/>
                </a:cubicBezTo>
                <a:cubicBezTo>
                  <a:pt x="2776" y="3744"/>
                  <a:pt x="2801" y="3795"/>
                  <a:pt x="2830" y="3795"/>
                </a:cubicBezTo>
                <a:cubicBezTo>
                  <a:pt x="2860" y="3795"/>
                  <a:pt x="2884" y="3744"/>
                  <a:pt x="2884" y="3682"/>
                </a:cubicBezTo>
                <a:cubicBezTo>
                  <a:pt x="2884" y="3619"/>
                  <a:pt x="2860" y="3569"/>
                  <a:pt x="2830" y="3569"/>
                </a:cubicBezTo>
                <a:close/>
                <a:moveTo>
                  <a:pt x="2830" y="3242"/>
                </a:moveTo>
                <a:cubicBezTo>
                  <a:pt x="2801" y="3242"/>
                  <a:pt x="2776" y="3292"/>
                  <a:pt x="2776" y="3355"/>
                </a:cubicBezTo>
                <a:cubicBezTo>
                  <a:pt x="2776" y="3417"/>
                  <a:pt x="2801" y="3468"/>
                  <a:pt x="2830" y="3468"/>
                </a:cubicBezTo>
                <a:cubicBezTo>
                  <a:pt x="2860" y="3468"/>
                  <a:pt x="2884" y="3417"/>
                  <a:pt x="2884" y="3355"/>
                </a:cubicBezTo>
                <a:cubicBezTo>
                  <a:pt x="2884" y="3292"/>
                  <a:pt x="2860" y="3242"/>
                  <a:pt x="2830" y="3242"/>
                </a:cubicBezTo>
                <a:close/>
                <a:moveTo>
                  <a:pt x="2678" y="3569"/>
                </a:moveTo>
                <a:cubicBezTo>
                  <a:pt x="2648" y="3569"/>
                  <a:pt x="2624" y="3619"/>
                  <a:pt x="2624" y="3682"/>
                </a:cubicBezTo>
                <a:cubicBezTo>
                  <a:pt x="2624" y="3744"/>
                  <a:pt x="2648" y="3795"/>
                  <a:pt x="2678" y="3795"/>
                </a:cubicBezTo>
                <a:cubicBezTo>
                  <a:pt x="2707" y="3795"/>
                  <a:pt x="2731" y="3744"/>
                  <a:pt x="2731" y="3682"/>
                </a:cubicBezTo>
                <a:cubicBezTo>
                  <a:pt x="2731" y="3619"/>
                  <a:pt x="2707" y="3569"/>
                  <a:pt x="2678" y="3569"/>
                </a:cubicBezTo>
                <a:close/>
                <a:moveTo>
                  <a:pt x="2678" y="3242"/>
                </a:moveTo>
                <a:cubicBezTo>
                  <a:pt x="2648" y="3242"/>
                  <a:pt x="2624" y="3292"/>
                  <a:pt x="2624" y="3355"/>
                </a:cubicBezTo>
                <a:cubicBezTo>
                  <a:pt x="2624" y="3417"/>
                  <a:pt x="2648" y="3468"/>
                  <a:pt x="2678" y="3468"/>
                </a:cubicBezTo>
                <a:cubicBezTo>
                  <a:pt x="2707" y="3468"/>
                  <a:pt x="2731" y="3417"/>
                  <a:pt x="2731" y="3355"/>
                </a:cubicBezTo>
                <a:cubicBezTo>
                  <a:pt x="2731" y="3292"/>
                  <a:pt x="2707" y="3242"/>
                  <a:pt x="2678" y="3242"/>
                </a:cubicBezTo>
                <a:close/>
                <a:moveTo>
                  <a:pt x="2522" y="3569"/>
                </a:moveTo>
                <a:cubicBezTo>
                  <a:pt x="2493" y="3569"/>
                  <a:pt x="2469" y="3619"/>
                  <a:pt x="2469" y="3682"/>
                </a:cubicBezTo>
                <a:cubicBezTo>
                  <a:pt x="2469" y="3744"/>
                  <a:pt x="2493" y="3795"/>
                  <a:pt x="2522" y="3795"/>
                </a:cubicBezTo>
                <a:cubicBezTo>
                  <a:pt x="2552" y="3795"/>
                  <a:pt x="2576" y="3744"/>
                  <a:pt x="2576" y="3682"/>
                </a:cubicBezTo>
                <a:cubicBezTo>
                  <a:pt x="2576" y="3619"/>
                  <a:pt x="2552" y="3569"/>
                  <a:pt x="2522" y="3569"/>
                </a:cubicBezTo>
                <a:close/>
                <a:moveTo>
                  <a:pt x="2522" y="3242"/>
                </a:moveTo>
                <a:cubicBezTo>
                  <a:pt x="2493" y="3242"/>
                  <a:pt x="2469" y="3292"/>
                  <a:pt x="2469" y="3355"/>
                </a:cubicBezTo>
                <a:cubicBezTo>
                  <a:pt x="2469" y="3417"/>
                  <a:pt x="2493" y="3468"/>
                  <a:pt x="2522" y="3468"/>
                </a:cubicBezTo>
                <a:cubicBezTo>
                  <a:pt x="2552" y="3468"/>
                  <a:pt x="2576" y="3417"/>
                  <a:pt x="2576" y="3355"/>
                </a:cubicBezTo>
                <a:cubicBezTo>
                  <a:pt x="2576" y="3292"/>
                  <a:pt x="2552" y="3242"/>
                  <a:pt x="2522" y="3242"/>
                </a:cubicBezTo>
                <a:close/>
                <a:moveTo>
                  <a:pt x="2368" y="3569"/>
                </a:moveTo>
                <a:cubicBezTo>
                  <a:pt x="2339" y="3569"/>
                  <a:pt x="2315" y="3619"/>
                  <a:pt x="2315" y="3682"/>
                </a:cubicBezTo>
                <a:cubicBezTo>
                  <a:pt x="2315" y="3744"/>
                  <a:pt x="2339" y="3795"/>
                  <a:pt x="2368" y="3795"/>
                </a:cubicBezTo>
                <a:cubicBezTo>
                  <a:pt x="2398" y="3795"/>
                  <a:pt x="2422" y="3744"/>
                  <a:pt x="2422" y="3682"/>
                </a:cubicBezTo>
                <a:cubicBezTo>
                  <a:pt x="2422" y="3619"/>
                  <a:pt x="2398" y="3569"/>
                  <a:pt x="2368" y="3569"/>
                </a:cubicBezTo>
                <a:close/>
                <a:moveTo>
                  <a:pt x="2368" y="3242"/>
                </a:moveTo>
                <a:cubicBezTo>
                  <a:pt x="2339" y="3242"/>
                  <a:pt x="2315" y="3292"/>
                  <a:pt x="2315" y="3355"/>
                </a:cubicBezTo>
                <a:cubicBezTo>
                  <a:pt x="2315" y="3417"/>
                  <a:pt x="2339" y="3468"/>
                  <a:pt x="2368" y="3468"/>
                </a:cubicBezTo>
                <a:cubicBezTo>
                  <a:pt x="2398" y="3468"/>
                  <a:pt x="2422" y="3417"/>
                  <a:pt x="2422" y="3355"/>
                </a:cubicBezTo>
                <a:cubicBezTo>
                  <a:pt x="2422" y="3292"/>
                  <a:pt x="2398" y="3242"/>
                  <a:pt x="2368" y="3242"/>
                </a:cubicBezTo>
                <a:close/>
                <a:moveTo>
                  <a:pt x="2216" y="3569"/>
                </a:moveTo>
                <a:cubicBezTo>
                  <a:pt x="2186" y="3569"/>
                  <a:pt x="2162" y="3619"/>
                  <a:pt x="2162" y="3682"/>
                </a:cubicBezTo>
                <a:cubicBezTo>
                  <a:pt x="2162" y="3744"/>
                  <a:pt x="2186" y="3795"/>
                  <a:pt x="2216" y="3795"/>
                </a:cubicBezTo>
                <a:cubicBezTo>
                  <a:pt x="2245" y="3795"/>
                  <a:pt x="2269" y="3744"/>
                  <a:pt x="2269" y="3682"/>
                </a:cubicBezTo>
                <a:cubicBezTo>
                  <a:pt x="2269" y="3619"/>
                  <a:pt x="2245" y="3569"/>
                  <a:pt x="2216" y="3569"/>
                </a:cubicBezTo>
                <a:close/>
                <a:moveTo>
                  <a:pt x="2216" y="3242"/>
                </a:moveTo>
                <a:cubicBezTo>
                  <a:pt x="2186" y="3242"/>
                  <a:pt x="2162" y="3292"/>
                  <a:pt x="2162" y="3355"/>
                </a:cubicBezTo>
                <a:cubicBezTo>
                  <a:pt x="2162" y="3417"/>
                  <a:pt x="2186" y="3468"/>
                  <a:pt x="2216" y="3468"/>
                </a:cubicBezTo>
                <a:cubicBezTo>
                  <a:pt x="2245" y="3468"/>
                  <a:pt x="2269" y="3417"/>
                  <a:pt x="2269" y="3355"/>
                </a:cubicBezTo>
                <a:cubicBezTo>
                  <a:pt x="2269" y="3292"/>
                  <a:pt x="2245" y="3242"/>
                  <a:pt x="2216" y="3242"/>
                </a:cubicBezTo>
                <a:close/>
                <a:moveTo>
                  <a:pt x="3598" y="3569"/>
                </a:moveTo>
                <a:cubicBezTo>
                  <a:pt x="3569" y="3569"/>
                  <a:pt x="3545" y="3619"/>
                  <a:pt x="3545" y="3682"/>
                </a:cubicBezTo>
                <a:cubicBezTo>
                  <a:pt x="3545" y="3744"/>
                  <a:pt x="3569" y="3795"/>
                  <a:pt x="3598" y="3795"/>
                </a:cubicBezTo>
                <a:cubicBezTo>
                  <a:pt x="3628" y="3795"/>
                  <a:pt x="3652" y="3744"/>
                  <a:pt x="3652" y="3682"/>
                </a:cubicBezTo>
                <a:cubicBezTo>
                  <a:pt x="3652" y="3619"/>
                  <a:pt x="3628" y="3569"/>
                  <a:pt x="3598" y="3569"/>
                </a:cubicBezTo>
                <a:close/>
                <a:moveTo>
                  <a:pt x="3598" y="3242"/>
                </a:moveTo>
                <a:cubicBezTo>
                  <a:pt x="3569" y="3242"/>
                  <a:pt x="3545" y="3292"/>
                  <a:pt x="3545" y="3355"/>
                </a:cubicBezTo>
                <a:cubicBezTo>
                  <a:pt x="3545" y="3417"/>
                  <a:pt x="3569" y="3468"/>
                  <a:pt x="3598" y="3468"/>
                </a:cubicBezTo>
                <a:cubicBezTo>
                  <a:pt x="3628" y="3468"/>
                  <a:pt x="3652" y="3417"/>
                  <a:pt x="3652" y="3355"/>
                </a:cubicBezTo>
                <a:cubicBezTo>
                  <a:pt x="3652" y="3292"/>
                  <a:pt x="3628" y="3242"/>
                  <a:pt x="3598" y="3242"/>
                </a:cubicBezTo>
                <a:close/>
                <a:moveTo>
                  <a:pt x="3446" y="3795"/>
                </a:moveTo>
                <a:cubicBezTo>
                  <a:pt x="3475" y="3795"/>
                  <a:pt x="3500" y="3744"/>
                  <a:pt x="3500" y="3682"/>
                </a:cubicBezTo>
                <a:cubicBezTo>
                  <a:pt x="3500" y="3619"/>
                  <a:pt x="3475" y="3569"/>
                  <a:pt x="3446" y="3569"/>
                </a:cubicBezTo>
                <a:cubicBezTo>
                  <a:pt x="3416" y="3569"/>
                  <a:pt x="3392" y="3619"/>
                  <a:pt x="3392" y="3682"/>
                </a:cubicBezTo>
                <a:cubicBezTo>
                  <a:pt x="3392" y="3744"/>
                  <a:pt x="3416" y="3795"/>
                  <a:pt x="3446" y="3795"/>
                </a:cubicBezTo>
                <a:close/>
                <a:moveTo>
                  <a:pt x="3446" y="3468"/>
                </a:moveTo>
                <a:cubicBezTo>
                  <a:pt x="3475" y="3468"/>
                  <a:pt x="3500" y="3417"/>
                  <a:pt x="3500" y="3355"/>
                </a:cubicBezTo>
                <a:cubicBezTo>
                  <a:pt x="3500" y="3292"/>
                  <a:pt x="3475" y="3242"/>
                  <a:pt x="3446" y="3242"/>
                </a:cubicBezTo>
                <a:cubicBezTo>
                  <a:pt x="3416" y="3242"/>
                  <a:pt x="3392" y="3292"/>
                  <a:pt x="3392" y="3355"/>
                </a:cubicBezTo>
                <a:cubicBezTo>
                  <a:pt x="3392" y="3417"/>
                  <a:pt x="3416" y="3468"/>
                  <a:pt x="3446" y="3468"/>
                </a:cubicBezTo>
                <a:close/>
                <a:moveTo>
                  <a:pt x="3290" y="3795"/>
                </a:moveTo>
                <a:cubicBezTo>
                  <a:pt x="3320" y="3795"/>
                  <a:pt x="3344" y="3744"/>
                  <a:pt x="3344" y="3682"/>
                </a:cubicBezTo>
                <a:cubicBezTo>
                  <a:pt x="3344" y="3619"/>
                  <a:pt x="3320" y="3569"/>
                  <a:pt x="3290" y="3569"/>
                </a:cubicBezTo>
                <a:cubicBezTo>
                  <a:pt x="3261" y="3569"/>
                  <a:pt x="3237" y="3619"/>
                  <a:pt x="3237" y="3682"/>
                </a:cubicBezTo>
                <a:cubicBezTo>
                  <a:pt x="3237" y="3744"/>
                  <a:pt x="3261" y="3795"/>
                  <a:pt x="3290" y="3795"/>
                </a:cubicBezTo>
                <a:close/>
                <a:moveTo>
                  <a:pt x="3290" y="3468"/>
                </a:moveTo>
                <a:cubicBezTo>
                  <a:pt x="3320" y="3468"/>
                  <a:pt x="3344" y="3417"/>
                  <a:pt x="3344" y="3355"/>
                </a:cubicBezTo>
                <a:cubicBezTo>
                  <a:pt x="3344" y="3292"/>
                  <a:pt x="3320" y="3242"/>
                  <a:pt x="3290" y="3242"/>
                </a:cubicBezTo>
                <a:cubicBezTo>
                  <a:pt x="3261" y="3242"/>
                  <a:pt x="3237" y="3292"/>
                  <a:pt x="3237" y="3355"/>
                </a:cubicBezTo>
                <a:cubicBezTo>
                  <a:pt x="3237" y="3417"/>
                  <a:pt x="3261" y="3468"/>
                  <a:pt x="3290" y="3468"/>
                </a:cubicBezTo>
                <a:close/>
                <a:moveTo>
                  <a:pt x="3136" y="3569"/>
                </a:moveTo>
                <a:cubicBezTo>
                  <a:pt x="3107" y="3569"/>
                  <a:pt x="3083" y="3619"/>
                  <a:pt x="3083" y="3682"/>
                </a:cubicBezTo>
                <a:cubicBezTo>
                  <a:pt x="3083" y="3744"/>
                  <a:pt x="3107" y="3795"/>
                  <a:pt x="3136" y="3795"/>
                </a:cubicBezTo>
                <a:cubicBezTo>
                  <a:pt x="3166" y="3795"/>
                  <a:pt x="3190" y="3744"/>
                  <a:pt x="3190" y="3682"/>
                </a:cubicBezTo>
                <a:cubicBezTo>
                  <a:pt x="3190" y="3619"/>
                  <a:pt x="3166" y="3569"/>
                  <a:pt x="3136" y="3569"/>
                </a:cubicBezTo>
                <a:close/>
                <a:moveTo>
                  <a:pt x="3136" y="3242"/>
                </a:moveTo>
                <a:cubicBezTo>
                  <a:pt x="3107" y="3242"/>
                  <a:pt x="3083" y="3292"/>
                  <a:pt x="3083" y="3355"/>
                </a:cubicBezTo>
                <a:cubicBezTo>
                  <a:pt x="3083" y="3417"/>
                  <a:pt x="3107" y="3468"/>
                  <a:pt x="3136" y="3468"/>
                </a:cubicBezTo>
                <a:cubicBezTo>
                  <a:pt x="3166" y="3468"/>
                  <a:pt x="3190" y="3417"/>
                  <a:pt x="3190" y="3355"/>
                </a:cubicBezTo>
                <a:cubicBezTo>
                  <a:pt x="3190" y="3292"/>
                  <a:pt x="3166" y="3242"/>
                  <a:pt x="3136" y="3242"/>
                </a:cubicBezTo>
                <a:close/>
                <a:moveTo>
                  <a:pt x="2984" y="3569"/>
                </a:moveTo>
                <a:cubicBezTo>
                  <a:pt x="2954" y="3569"/>
                  <a:pt x="2930" y="3619"/>
                  <a:pt x="2930" y="3682"/>
                </a:cubicBezTo>
                <a:cubicBezTo>
                  <a:pt x="2930" y="3744"/>
                  <a:pt x="2954" y="3795"/>
                  <a:pt x="2984" y="3795"/>
                </a:cubicBezTo>
                <a:cubicBezTo>
                  <a:pt x="3014" y="3795"/>
                  <a:pt x="3038" y="3744"/>
                  <a:pt x="3038" y="3682"/>
                </a:cubicBezTo>
                <a:cubicBezTo>
                  <a:pt x="3038" y="3619"/>
                  <a:pt x="3014" y="3569"/>
                  <a:pt x="2984" y="3569"/>
                </a:cubicBezTo>
                <a:close/>
                <a:moveTo>
                  <a:pt x="2984" y="3242"/>
                </a:moveTo>
                <a:cubicBezTo>
                  <a:pt x="2954" y="3242"/>
                  <a:pt x="2930" y="3292"/>
                  <a:pt x="2930" y="3355"/>
                </a:cubicBezTo>
                <a:cubicBezTo>
                  <a:pt x="2930" y="3417"/>
                  <a:pt x="2954" y="3468"/>
                  <a:pt x="2984" y="3468"/>
                </a:cubicBezTo>
                <a:cubicBezTo>
                  <a:pt x="3014" y="3468"/>
                  <a:pt x="3038" y="3417"/>
                  <a:pt x="3038" y="3355"/>
                </a:cubicBezTo>
                <a:cubicBezTo>
                  <a:pt x="3038" y="3292"/>
                  <a:pt x="3014" y="3242"/>
                  <a:pt x="2984" y="3242"/>
                </a:cubicBezTo>
                <a:close/>
                <a:moveTo>
                  <a:pt x="1597" y="4194"/>
                </a:moveTo>
                <a:cubicBezTo>
                  <a:pt x="1567" y="4194"/>
                  <a:pt x="1543" y="4244"/>
                  <a:pt x="1543" y="4307"/>
                </a:cubicBezTo>
                <a:cubicBezTo>
                  <a:pt x="1543" y="4369"/>
                  <a:pt x="1567" y="4420"/>
                  <a:pt x="1597" y="4420"/>
                </a:cubicBezTo>
                <a:cubicBezTo>
                  <a:pt x="1627" y="4420"/>
                  <a:pt x="1651" y="4369"/>
                  <a:pt x="1651" y="4307"/>
                </a:cubicBezTo>
                <a:cubicBezTo>
                  <a:pt x="1651" y="4244"/>
                  <a:pt x="1627" y="4194"/>
                  <a:pt x="1597" y="4194"/>
                </a:cubicBezTo>
                <a:close/>
                <a:moveTo>
                  <a:pt x="1597" y="3867"/>
                </a:moveTo>
                <a:cubicBezTo>
                  <a:pt x="1567" y="3867"/>
                  <a:pt x="1543" y="3917"/>
                  <a:pt x="1543" y="3980"/>
                </a:cubicBezTo>
                <a:cubicBezTo>
                  <a:pt x="1543" y="4042"/>
                  <a:pt x="1567" y="4093"/>
                  <a:pt x="1597" y="4093"/>
                </a:cubicBezTo>
                <a:cubicBezTo>
                  <a:pt x="1627" y="4093"/>
                  <a:pt x="1651" y="4042"/>
                  <a:pt x="1651" y="3980"/>
                </a:cubicBezTo>
                <a:cubicBezTo>
                  <a:pt x="1651" y="3917"/>
                  <a:pt x="1627" y="3867"/>
                  <a:pt x="1597" y="3867"/>
                </a:cubicBezTo>
                <a:close/>
                <a:moveTo>
                  <a:pt x="1444" y="4420"/>
                </a:moveTo>
                <a:cubicBezTo>
                  <a:pt x="1474" y="4420"/>
                  <a:pt x="1498" y="4369"/>
                  <a:pt x="1498" y="4307"/>
                </a:cubicBezTo>
                <a:cubicBezTo>
                  <a:pt x="1498" y="4244"/>
                  <a:pt x="1474" y="4194"/>
                  <a:pt x="1444" y="4194"/>
                </a:cubicBezTo>
                <a:cubicBezTo>
                  <a:pt x="1415" y="4194"/>
                  <a:pt x="1390" y="4244"/>
                  <a:pt x="1390" y="4307"/>
                </a:cubicBezTo>
                <a:cubicBezTo>
                  <a:pt x="1390" y="4369"/>
                  <a:pt x="1415" y="4420"/>
                  <a:pt x="1444" y="4420"/>
                </a:cubicBezTo>
                <a:close/>
                <a:moveTo>
                  <a:pt x="1444" y="4093"/>
                </a:moveTo>
                <a:cubicBezTo>
                  <a:pt x="1474" y="4093"/>
                  <a:pt x="1498" y="4042"/>
                  <a:pt x="1498" y="3980"/>
                </a:cubicBezTo>
                <a:cubicBezTo>
                  <a:pt x="1498" y="3917"/>
                  <a:pt x="1474" y="3867"/>
                  <a:pt x="1444" y="3867"/>
                </a:cubicBezTo>
                <a:cubicBezTo>
                  <a:pt x="1415" y="3867"/>
                  <a:pt x="1390" y="3917"/>
                  <a:pt x="1390" y="3980"/>
                </a:cubicBezTo>
                <a:cubicBezTo>
                  <a:pt x="1390" y="4042"/>
                  <a:pt x="1415" y="4093"/>
                  <a:pt x="1444" y="4093"/>
                </a:cubicBezTo>
                <a:close/>
                <a:moveTo>
                  <a:pt x="2057" y="4194"/>
                </a:moveTo>
                <a:cubicBezTo>
                  <a:pt x="2027" y="4194"/>
                  <a:pt x="2003" y="4244"/>
                  <a:pt x="2003" y="4307"/>
                </a:cubicBezTo>
                <a:cubicBezTo>
                  <a:pt x="2003" y="4369"/>
                  <a:pt x="2027" y="4420"/>
                  <a:pt x="2057" y="4420"/>
                </a:cubicBezTo>
                <a:cubicBezTo>
                  <a:pt x="2087" y="4420"/>
                  <a:pt x="2111" y="4369"/>
                  <a:pt x="2111" y="4307"/>
                </a:cubicBezTo>
                <a:cubicBezTo>
                  <a:pt x="2111" y="4244"/>
                  <a:pt x="2087" y="4194"/>
                  <a:pt x="2057" y="4194"/>
                </a:cubicBezTo>
                <a:close/>
                <a:moveTo>
                  <a:pt x="2057" y="3867"/>
                </a:moveTo>
                <a:cubicBezTo>
                  <a:pt x="2027" y="3867"/>
                  <a:pt x="2003" y="3917"/>
                  <a:pt x="2003" y="3980"/>
                </a:cubicBezTo>
                <a:cubicBezTo>
                  <a:pt x="2003" y="4042"/>
                  <a:pt x="2027" y="4093"/>
                  <a:pt x="2057" y="4093"/>
                </a:cubicBezTo>
                <a:cubicBezTo>
                  <a:pt x="2087" y="4093"/>
                  <a:pt x="2111" y="4042"/>
                  <a:pt x="2111" y="3980"/>
                </a:cubicBezTo>
                <a:cubicBezTo>
                  <a:pt x="2111" y="3917"/>
                  <a:pt x="2087" y="3867"/>
                  <a:pt x="2057" y="3867"/>
                </a:cubicBezTo>
                <a:close/>
                <a:moveTo>
                  <a:pt x="1903" y="4194"/>
                </a:moveTo>
                <a:cubicBezTo>
                  <a:pt x="1873" y="4194"/>
                  <a:pt x="1849" y="4244"/>
                  <a:pt x="1849" y="4307"/>
                </a:cubicBezTo>
                <a:cubicBezTo>
                  <a:pt x="1849" y="4369"/>
                  <a:pt x="1873" y="4420"/>
                  <a:pt x="1903" y="4420"/>
                </a:cubicBezTo>
                <a:cubicBezTo>
                  <a:pt x="1933" y="4420"/>
                  <a:pt x="1957" y="4369"/>
                  <a:pt x="1957" y="4307"/>
                </a:cubicBezTo>
                <a:cubicBezTo>
                  <a:pt x="1957" y="4244"/>
                  <a:pt x="1933" y="4194"/>
                  <a:pt x="1903" y="4194"/>
                </a:cubicBezTo>
                <a:close/>
                <a:moveTo>
                  <a:pt x="1903" y="3867"/>
                </a:moveTo>
                <a:cubicBezTo>
                  <a:pt x="1873" y="3867"/>
                  <a:pt x="1849" y="3917"/>
                  <a:pt x="1849" y="3980"/>
                </a:cubicBezTo>
                <a:cubicBezTo>
                  <a:pt x="1849" y="4042"/>
                  <a:pt x="1873" y="4093"/>
                  <a:pt x="1903" y="4093"/>
                </a:cubicBezTo>
                <a:cubicBezTo>
                  <a:pt x="1933" y="4093"/>
                  <a:pt x="1957" y="4042"/>
                  <a:pt x="1957" y="3980"/>
                </a:cubicBezTo>
                <a:cubicBezTo>
                  <a:pt x="1957" y="3917"/>
                  <a:pt x="1933" y="3867"/>
                  <a:pt x="1903" y="3867"/>
                </a:cubicBezTo>
                <a:close/>
                <a:moveTo>
                  <a:pt x="1750" y="4194"/>
                </a:moveTo>
                <a:cubicBezTo>
                  <a:pt x="1721" y="4194"/>
                  <a:pt x="1697" y="4244"/>
                  <a:pt x="1697" y="4307"/>
                </a:cubicBezTo>
                <a:cubicBezTo>
                  <a:pt x="1697" y="4369"/>
                  <a:pt x="1721" y="4420"/>
                  <a:pt x="1750" y="4420"/>
                </a:cubicBezTo>
                <a:cubicBezTo>
                  <a:pt x="1780" y="4420"/>
                  <a:pt x="1804" y="4369"/>
                  <a:pt x="1804" y="4307"/>
                </a:cubicBezTo>
                <a:cubicBezTo>
                  <a:pt x="1804" y="4244"/>
                  <a:pt x="1780" y="4194"/>
                  <a:pt x="1750" y="4194"/>
                </a:cubicBezTo>
                <a:close/>
                <a:moveTo>
                  <a:pt x="1750" y="3867"/>
                </a:moveTo>
                <a:cubicBezTo>
                  <a:pt x="1721" y="3867"/>
                  <a:pt x="1697" y="3917"/>
                  <a:pt x="1697" y="3980"/>
                </a:cubicBezTo>
                <a:cubicBezTo>
                  <a:pt x="1697" y="4042"/>
                  <a:pt x="1721" y="4093"/>
                  <a:pt x="1750" y="4093"/>
                </a:cubicBezTo>
                <a:cubicBezTo>
                  <a:pt x="1780" y="4093"/>
                  <a:pt x="1804" y="4042"/>
                  <a:pt x="1804" y="3980"/>
                </a:cubicBezTo>
                <a:cubicBezTo>
                  <a:pt x="1804" y="3917"/>
                  <a:pt x="1780" y="3867"/>
                  <a:pt x="1750" y="3867"/>
                </a:cubicBezTo>
                <a:close/>
                <a:moveTo>
                  <a:pt x="2830" y="4194"/>
                </a:moveTo>
                <a:cubicBezTo>
                  <a:pt x="2801" y="4194"/>
                  <a:pt x="2776" y="4244"/>
                  <a:pt x="2776" y="4307"/>
                </a:cubicBezTo>
                <a:cubicBezTo>
                  <a:pt x="2776" y="4369"/>
                  <a:pt x="2801" y="4420"/>
                  <a:pt x="2830" y="4420"/>
                </a:cubicBezTo>
                <a:cubicBezTo>
                  <a:pt x="2860" y="4420"/>
                  <a:pt x="2884" y="4369"/>
                  <a:pt x="2884" y="4307"/>
                </a:cubicBezTo>
                <a:cubicBezTo>
                  <a:pt x="2884" y="4244"/>
                  <a:pt x="2860" y="4194"/>
                  <a:pt x="2830" y="4194"/>
                </a:cubicBezTo>
                <a:close/>
                <a:moveTo>
                  <a:pt x="2830" y="3867"/>
                </a:moveTo>
                <a:cubicBezTo>
                  <a:pt x="2801" y="3867"/>
                  <a:pt x="2776" y="3917"/>
                  <a:pt x="2776" y="3980"/>
                </a:cubicBezTo>
                <a:cubicBezTo>
                  <a:pt x="2776" y="4042"/>
                  <a:pt x="2801" y="4093"/>
                  <a:pt x="2830" y="4093"/>
                </a:cubicBezTo>
                <a:cubicBezTo>
                  <a:pt x="2860" y="4093"/>
                  <a:pt x="2884" y="4042"/>
                  <a:pt x="2884" y="3980"/>
                </a:cubicBezTo>
                <a:cubicBezTo>
                  <a:pt x="2884" y="3917"/>
                  <a:pt x="2860" y="3867"/>
                  <a:pt x="2830" y="3867"/>
                </a:cubicBezTo>
                <a:close/>
                <a:moveTo>
                  <a:pt x="2678" y="4194"/>
                </a:moveTo>
                <a:cubicBezTo>
                  <a:pt x="2648" y="4194"/>
                  <a:pt x="2624" y="4244"/>
                  <a:pt x="2624" y="4307"/>
                </a:cubicBezTo>
                <a:cubicBezTo>
                  <a:pt x="2624" y="4369"/>
                  <a:pt x="2648" y="4420"/>
                  <a:pt x="2678" y="4420"/>
                </a:cubicBezTo>
                <a:cubicBezTo>
                  <a:pt x="2707" y="4420"/>
                  <a:pt x="2731" y="4369"/>
                  <a:pt x="2731" y="4307"/>
                </a:cubicBezTo>
                <a:cubicBezTo>
                  <a:pt x="2731" y="4244"/>
                  <a:pt x="2707" y="4194"/>
                  <a:pt x="2678" y="4194"/>
                </a:cubicBezTo>
                <a:close/>
                <a:moveTo>
                  <a:pt x="2678" y="3867"/>
                </a:moveTo>
                <a:cubicBezTo>
                  <a:pt x="2648" y="3867"/>
                  <a:pt x="2624" y="3917"/>
                  <a:pt x="2624" y="3980"/>
                </a:cubicBezTo>
                <a:cubicBezTo>
                  <a:pt x="2624" y="4042"/>
                  <a:pt x="2648" y="4093"/>
                  <a:pt x="2678" y="4093"/>
                </a:cubicBezTo>
                <a:cubicBezTo>
                  <a:pt x="2707" y="4093"/>
                  <a:pt x="2731" y="4042"/>
                  <a:pt x="2731" y="3980"/>
                </a:cubicBezTo>
                <a:cubicBezTo>
                  <a:pt x="2731" y="3917"/>
                  <a:pt x="2707" y="3867"/>
                  <a:pt x="2678" y="3867"/>
                </a:cubicBezTo>
                <a:close/>
                <a:moveTo>
                  <a:pt x="2522" y="4194"/>
                </a:moveTo>
                <a:cubicBezTo>
                  <a:pt x="2493" y="4194"/>
                  <a:pt x="2469" y="4244"/>
                  <a:pt x="2469" y="4307"/>
                </a:cubicBezTo>
                <a:cubicBezTo>
                  <a:pt x="2469" y="4369"/>
                  <a:pt x="2493" y="4420"/>
                  <a:pt x="2522" y="4420"/>
                </a:cubicBezTo>
                <a:cubicBezTo>
                  <a:pt x="2552" y="4420"/>
                  <a:pt x="2576" y="4369"/>
                  <a:pt x="2576" y="4307"/>
                </a:cubicBezTo>
                <a:cubicBezTo>
                  <a:pt x="2576" y="4244"/>
                  <a:pt x="2552" y="4194"/>
                  <a:pt x="2522" y="4194"/>
                </a:cubicBezTo>
                <a:close/>
                <a:moveTo>
                  <a:pt x="2522" y="3867"/>
                </a:moveTo>
                <a:cubicBezTo>
                  <a:pt x="2493" y="3867"/>
                  <a:pt x="2469" y="3917"/>
                  <a:pt x="2469" y="3980"/>
                </a:cubicBezTo>
                <a:cubicBezTo>
                  <a:pt x="2469" y="4042"/>
                  <a:pt x="2493" y="4093"/>
                  <a:pt x="2522" y="4093"/>
                </a:cubicBezTo>
                <a:cubicBezTo>
                  <a:pt x="2552" y="4093"/>
                  <a:pt x="2576" y="4042"/>
                  <a:pt x="2576" y="3980"/>
                </a:cubicBezTo>
                <a:cubicBezTo>
                  <a:pt x="2576" y="3917"/>
                  <a:pt x="2552" y="3867"/>
                  <a:pt x="2522" y="3867"/>
                </a:cubicBezTo>
                <a:close/>
                <a:moveTo>
                  <a:pt x="2368" y="4194"/>
                </a:moveTo>
                <a:cubicBezTo>
                  <a:pt x="2339" y="4194"/>
                  <a:pt x="2315" y="4244"/>
                  <a:pt x="2315" y="4307"/>
                </a:cubicBezTo>
                <a:cubicBezTo>
                  <a:pt x="2315" y="4369"/>
                  <a:pt x="2339" y="4420"/>
                  <a:pt x="2368" y="4420"/>
                </a:cubicBezTo>
                <a:cubicBezTo>
                  <a:pt x="2398" y="4420"/>
                  <a:pt x="2422" y="4369"/>
                  <a:pt x="2422" y="4307"/>
                </a:cubicBezTo>
                <a:cubicBezTo>
                  <a:pt x="2422" y="4244"/>
                  <a:pt x="2398" y="4194"/>
                  <a:pt x="2368" y="4194"/>
                </a:cubicBezTo>
                <a:close/>
                <a:moveTo>
                  <a:pt x="2368" y="3867"/>
                </a:moveTo>
                <a:cubicBezTo>
                  <a:pt x="2339" y="3867"/>
                  <a:pt x="2315" y="3917"/>
                  <a:pt x="2315" y="3980"/>
                </a:cubicBezTo>
                <a:cubicBezTo>
                  <a:pt x="2315" y="4042"/>
                  <a:pt x="2339" y="4093"/>
                  <a:pt x="2368" y="4093"/>
                </a:cubicBezTo>
                <a:cubicBezTo>
                  <a:pt x="2398" y="4093"/>
                  <a:pt x="2422" y="4042"/>
                  <a:pt x="2422" y="3980"/>
                </a:cubicBezTo>
                <a:cubicBezTo>
                  <a:pt x="2422" y="3917"/>
                  <a:pt x="2398" y="3867"/>
                  <a:pt x="2368" y="3867"/>
                </a:cubicBezTo>
                <a:close/>
                <a:moveTo>
                  <a:pt x="2216" y="4194"/>
                </a:moveTo>
                <a:cubicBezTo>
                  <a:pt x="2186" y="4194"/>
                  <a:pt x="2162" y="4244"/>
                  <a:pt x="2162" y="4307"/>
                </a:cubicBezTo>
                <a:cubicBezTo>
                  <a:pt x="2162" y="4369"/>
                  <a:pt x="2186" y="4420"/>
                  <a:pt x="2216" y="4420"/>
                </a:cubicBezTo>
                <a:cubicBezTo>
                  <a:pt x="2245" y="4420"/>
                  <a:pt x="2269" y="4369"/>
                  <a:pt x="2269" y="4307"/>
                </a:cubicBezTo>
                <a:cubicBezTo>
                  <a:pt x="2269" y="4244"/>
                  <a:pt x="2245" y="4194"/>
                  <a:pt x="2216" y="4194"/>
                </a:cubicBezTo>
                <a:close/>
                <a:moveTo>
                  <a:pt x="2216" y="3867"/>
                </a:moveTo>
                <a:cubicBezTo>
                  <a:pt x="2186" y="3867"/>
                  <a:pt x="2162" y="3917"/>
                  <a:pt x="2162" y="3980"/>
                </a:cubicBezTo>
                <a:cubicBezTo>
                  <a:pt x="2162" y="4042"/>
                  <a:pt x="2186" y="4093"/>
                  <a:pt x="2216" y="4093"/>
                </a:cubicBezTo>
                <a:cubicBezTo>
                  <a:pt x="2245" y="4093"/>
                  <a:pt x="2269" y="4042"/>
                  <a:pt x="2269" y="3980"/>
                </a:cubicBezTo>
                <a:cubicBezTo>
                  <a:pt x="2269" y="3917"/>
                  <a:pt x="2245" y="3867"/>
                  <a:pt x="2216" y="3867"/>
                </a:cubicBezTo>
                <a:close/>
                <a:moveTo>
                  <a:pt x="3598" y="4194"/>
                </a:moveTo>
                <a:cubicBezTo>
                  <a:pt x="3569" y="4194"/>
                  <a:pt x="3545" y="4244"/>
                  <a:pt x="3545" y="4307"/>
                </a:cubicBezTo>
                <a:cubicBezTo>
                  <a:pt x="3545" y="4369"/>
                  <a:pt x="3569" y="4420"/>
                  <a:pt x="3598" y="4420"/>
                </a:cubicBezTo>
                <a:cubicBezTo>
                  <a:pt x="3628" y="4420"/>
                  <a:pt x="3652" y="4369"/>
                  <a:pt x="3652" y="4307"/>
                </a:cubicBezTo>
                <a:cubicBezTo>
                  <a:pt x="3652" y="4244"/>
                  <a:pt x="3628" y="4194"/>
                  <a:pt x="3598" y="4194"/>
                </a:cubicBezTo>
                <a:close/>
                <a:moveTo>
                  <a:pt x="3598" y="3867"/>
                </a:moveTo>
                <a:cubicBezTo>
                  <a:pt x="3569" y="3867"/>
                  <a:pt x="3545" y="3917"/>
                  <a:pt x="3545" y="3980"/>
                </a:cubicBezTo>
                <a:cubicBezTo>
                  <a:pt x="3545" y="4042"/>
                  <a:pt x="3569" y="4093"/>
                  <a:pt x="3598" y="4093"/>
                </a:cubicBezTo>
                <a:cubicBezTo>
                  <a:pt x="3628" y="4093"/>
                  <a:pt x="3652" y="4042"/>
                  <a:pt x="3652" y="3980"/>
                </a:cubicBezTo>
                <a:cubicBezTo>
                  <a:pt x="3652" y="3917"/>
                  <a:pt x="3628" y="3867"/>
                  <a:pt x="3598" y="3867"/>
                </a:cubicBezTo>
                <a:close/>
                <a:moveTo>
                  <a:pt x="3446" y="4420"/>
                </a:moveTo>
                <a:cubicBezTo>
                  <a:pt x="3475" y="4420"/>
                  <a:pt x="3500" y="4369"/>
                  <a:pt x="3500" y="4307"/>
                </a:cubicBezTo>
                <a:cubicBezTo>
                  <a:pt x="3500" y="4244"/>
                  <a:pt x="3475" y="4194"/>
                  <a:pt x="3446" y="4194"/>
                </a:cubicBezTo>
                <a:cubicBezTo>
                  <a:pt x="3416" y="4194"/>
                  <a:pt x="3392" y="4244"/>
                  <a:pt x="3392" y="4307"/>
                </a:cubicBezTo>
                <a:cubicBezTo>
                  <a:pt x="3392" y="4369"/>
                  <a:pt x="3416" y="4420"/>
                  <a:pt x="3446" y="4420"/>
                </a:cubicBezTo>
                <a:close/>
                <a:moveTo>
                  <a:pt x="3446" y="4093"/>
                </a:moveTo>
                <a:cubicBezTo>
                  <a:pt x="3475" y="4093"/>
                  <a:pt x="3500" y="4042"/>
                  <a:pt x="3500" y="3980"/>
                </a:cubicBezTo>
                <a:cubicBezTo>
                  <a:pt x="3500" y="3917"/>
                  <a:pt x="3475" y="3867"/>
                  <a:pt x="3446" y="3867"/>
                </a:cubicBezTo>
                <a:cubicBezTo>
                  <a:pt x="3416" y="3867"/>
                  <a:pt x="3392" y="3917"/>
                  <a:pt x="3392" y="3980"/>
                </a:cubicBezTo>
                <a:cubicBezTo>
                  <a:pt x="3392" y="4042"/>
                  <a:pt x="3416" y="4093"/>
                  <a:pt x="3446" y="4093"/>
                </a:cubicBezTo>
                <a:close/>
                <a:moveTo>
                  <a:pt x="3290" y="4420"/>
                </a:moveTo>
                <a:cubicBezTo>
                  <a:pt x="3320" y="4420"/>
                  <a:pt x="3344" y="4369"/>
                  <a:pt x="3344" y="4307"/>
                </a:cubicBezTo>
                <a:cubicBezTo>
                  <a:pt x="3344" y="4244"/>
                  <a:pt x="3320" y="4194"/>
                  <a:pt x="3290" y="4194"/>
                </a:cubicBezTo>
                <a:cubicBezTo>
                  <a:pt x="3261" y="4194"/>
                  <a:pt x="3237" y="4244"/>
                  <a:pt x="3237" y="4307"/>
                </a:cubicBezTo>
                <a:cubicBezTo>
                  <a:pt x="3237" y="4369"/>
                  <a:pt x="3261" y="4420"/>
                  <a:pt x="3290" y="4420"/>
                </a:cubicBezTo>
                <a:close/>
                <a:moveTo>
                  <a:pt x="3290" y="4093"/>
                </a:moveTo>
                <a:cubicBezTo>
                  <a:pt x="3320" y="4093"/>
                  <a:pt x="3344" y="4042"/>
                  <a:pt x="3344" y="3980"/>
                </a:cubicBezTo>
                <a:cubicBezTo>
                  <a:pt x="3344" y="3917"/>
                  <a:pt x="3320" y="3867"/>
                  <a:pt x="3290" y="3867"/>
                </a:cubicBezTo>
                <a:cubicBezTo>
                  <a:pt x="3261" y="3867"/>
                  <a:pt x="3237" y="3917"/>
                  <a:pt x="3237" y="3980"/>
                </a:cubicBezTo>
                <a:cubicBezTo>
                  <a:pt x="3237" y="4042"/>
                  <a:pt x="3261" y="4093"/>
                  <a:pt x="3290" y="4093"/>
                </a:cubicBezTo>
                <a:close/>
                <a:moveTo>
                  <a:pt x="3136" y="4194"/>
                </a:moveTo>
                <a:cubicBezTo>
                  <a:pt x="3107" y="4194"/>
                  <a:pt x="3083" y="4244"/>
                  <a:pt x="3083" y="4307"/>
                </a:cubicBezTo>
                <a:cubicBezTo>
                  <a:pt x="3083" y="4369"/>
                  <a:pt x="3107" y="4420"/>
                  <a:pt x="3136" y="4420"/>
                </a:cubicBezTo>
                <a:cubicBezTo>
                  <a:pt x="3166" y="4420"/>
                  <a:pt x="3190" y="4369"/>
                  <a:pt x="3190" y="4307"/>
                </a:cubicBezTo>
                <a:cubicBezTo>
                  <a:pt x="3190" y="4244"/>
                  <a:pt x="3166" y="4194"/>
                  <a:pt x="3136" y="4194"/>
                </a:cubicBezTo>
                <a:close/>
                <a:moveTo>
                  <a:pt x="3136" y="3867"/>
                </a:moveTo>
                <a:cubicBezTo>
                  <a:pt x="3107" y="3867"/>
                  <a:pt x="3083" y="3917"/>
                  <a:pt x="3083" y="3980"/>
                </a:cubicBezTo>
                <a:cubicBezTo>
                  <a:pt x="3083" y="4042"/>
                  <a:pt x="3107" y="4093"/>
                  <a:pt x="3136" y="4093"/>
                </a:cubicBezTo>
                <a:cubicBezTo>
                  <a:pt x="3166" y="4093"/>
                  <a:pt x="3190" y="4042"/>
                  <a:pt x="3190" y="3980"/>
                </a:cubicBezTo>
                <a:cubicBezTo>
                  <a:pt x="3190" y="3917"/>
                  <a:pt x="3166" y="3867"/>
                  <a:pt x="3136" y="3867"/>
                </a:cubicBezTo>
                <a:close/>
                <a:moveTo>
                  <a:pt x="2984" y="4194"/>
                </a:moveTo>
                <a:cubicBezTo>
                  <a:pt x="2954" y="4194"/>
                  <a:pt x="2930" y="4244"/>
                  <a:pt x="2930" y="4307"/>
                </a:cubicBezTo>
                <a:cubicBezTo>
                  <a:pt x="2930" y="4369"/>
                  <a:pt x="2954" y="4420"/>
                  <a:pt x="2984" y="4420"/>
                </a:cubicBezTo>
                <a:cubicBezTo>
                  <a:pt x="3014" y="4420"/>
                  <a:pt x="3038" y="4369"/>
                  <a:pt x="3038" y="4307"/>
                </a:cubicBezTo>
                <a:cubicBezTo>
                  <a:pt x="3038" y="4244"/>
                  <a:pt x="3014" y="4194"/>
                  <a:pt x="2984" y="4194"/>
                </a:cubicBezTo>
                <a:close/>
                <a:moveTo>
                  <a:pt x="2984" y="3867"/>
                </a:moveTo>
                <a:cubicBezTo>
                  <a:pt x="2954" y="3867"/>
                  <a:pt x="2930" y="3917"/>
                  <a:pt x="2930" y="3980"/>
                </a:cubicBezTo>
                <a:cubicBezTo>
                  <a:pt x="2930" y="4042"/>
                  <a:pt x="2954" y="4093"/>
                  <a:pt x="2984" y="4093"/>
                </a:cubicBezTo>
                <a:cubicBezTo>
                  <a:pt x="3014" y="4093"/>
                  <a:pt x="3038" y="4042"/>
                  <a:pt x="3038" y="3980"/>
                </a:cubicBezTo>
                <a:cubicBezTo>
                  <a:pt x="3038" y="3917"/>
                  <a:pt x="3014" y="3867"/>
                  <a:pt x="2984" y="3867"/>
                </a:cubicBezTo>
                <a:close/>
                <a:moveTo>
                  <a:pt x="1597" y="4861"/>
                </a:moveTo>
                <a:cubicBezTo>
                  <a:pt x="1567" y="4861"/>
                  <a:pt x="1543" y="4912"/>
                  <a:pt x="1543" y="4974"/>
                </a:cubicBezTo>
                <a:cubicBezTo>
                  <a:pt x="1543" y="5037"/>
                  <a:pt x="1567" y="5087"/>
                  <a:pt x="1597" y="5087"/>
                </a:cubicBezTo>
                <a:cubicBezTo>
                  <a:pt x="1627" y="5087"/>
                  <a:pt x="1651" y="5037"/>
                  <a:pt x="1651" y="4974"/>
                </a:cubicBezTo>
                <a:cubicBezTo>
                  <a:pt x="1651" y="4912"/>
                  <a:pt x="1627" y="4861"/>
                  <a:pt x="1597" y="4861"/>
                </a:cubicBezTo>
                <a:close/>
                <a:moveTo>
                  <a:pt x="1597" y="4534"/>
                </a:moveTo>
                <a:cubicBezTo>
                  <a:pt x="1567" y="4534"/>
                  <a:pt x="1543" y="4585"/>
                  <a:pt x="1543" y="4647"/>
                </a:cubicBezTo>
                <a:cubicBezTo>
                  <a:pt x="1543" y="4710"/>
                  <a:pt x="1567" y="4760"/>
                  <a:pt x="1597" y="4760"/>
                </a:cubicBezTo>
                <a:cubicBezTo>
                  <a:pt x="1627" y="4760"/>
                  <a:pt x="1651" y="4710"/>
                  <a:pt x="1651" y="4647"/>
                </a:cubicBezTo>
                <a:cubicBezTo>
                  <a:pt x="1651" y="4585"/>
                  <a:pt x="1627" y="4534"/>
                  <a:pt x="1597" y="4534"/>
                </a:cubicBezTo>
                <a:close/>
                <a:moveTo>
                  <a:pt x="1444" y="5087"/>
                </a:moveTo>
                <a:cubicBezTo>
                  <a:pt x="1474" y="5087"/>
                  <a:pt x="1498" y="5037"/>
                  <a:pt x="1498" y="4974"/>
                </a:cubicBezTo>
                <a:cubicBezTo>
                  <a:pt x="1498" y="4912"/>
                  <a:pt x="1474" y="4861"/>
                  <a:pt x="1444" y="4861"/>
                </a:cubicBezTo>
                <a:cubicBezTo>
                  <a:pt x="1415" y="4861"/>
                  <a:pt x="1390" y="4912"/>
                  <a:pt x="1390" y="4974"/>
                </a:cubicBezTo>
                <a:cubicBezTo>
                  <a:pt x="1390" y="5037"/>
                  <a:pt x="1415" y="5087"/>
                  <a:pt x="1444" y="5087"/>
                </a:cubicBezTo>
                <a:close/>
                <a:moveTo>
                  <a:pt x="1444" y="4760"/>
                </a:moveTo>
                <a:cubicBezTo>
                  <a:pt x="1474" y="4760"/>
                  <a:pt x="1498" y="4710"/>
                  <a:pt x="1498" y="4647"/>
                </a:cubicBezTo>
                <a:cubicBezTo>
                  <a:pt x="1498" y="4585"/>
                  <a:pt x="1474" y="4534"/>
                  <a:pt x="1444" y="4534"/>
                </a:cubicBezTo>
                <a:cubicBezTo>
                  <a:pt x="1415" y="4534"/>
                  <a:pt x="1390" y="4585"/>
                  <a:pt x="1390" y="4647"/>
                </a:cubicBezTo>
                <a:cubicBezTo>
                  <a:pt x="1390" y="4710"/>
                  <a:pt x="1415" y="4760"/>
                  <a:pt x="1444" y="4760"/>
                </a:cubicBezTo>
                <a:close/>
                <a:moveTo>
                  <a:pt x="2057" y="4861"/>
                </a:moveTo>
                <a:cubicBezTo>
                  <a:pt x="2027" y="4861"/>
                  <a:pt x="2003" y="4912"/>
                  <a:pt x="2003" y="4974"/>
                </a:cubicBezTo>
                <a:cubicBezTo>
                  <a:pt x="2003" y="5037"/>
                  <a:pt x="2027" y="5087"/>
                  <a:pt x="2057" y="5087"/>
                </a:cubicBezTo>
                <a:cubicBezTo>
                  <a:pt x="2087" y="5087"/>
                  <a:pt x="2111" y="5037"/>
                  <a:pt x="2111" y="4974"/>
                </a:cubicBezTo>
                <a:cubicBezTo>
                  <a:pt x="2111" y="4912"/>
                  <a:pt x="2087" y="4861"/>
                  <a:pt x="2057" y="4861"/>
                </a:cubicBezTo>
                <a:close/>
                <a:moveTo>
                  <a:pt x="2057" y="4534"/>
                </a:moveTo>
                <a:cubicBezTo>
                  <a:pt x="2027" y="4534"/>
                  <a:pt x="2003" y="4585"/>
                  <a:pt x="2003" y="4647"/>
                </a:cubicBezTo>
                <a:cubicBezTo>
                  <a:pt x="2003" y="4710"/>
                  <a:pt x="2027" y="4760"/>
                  <a:pt x="2057" y="4760"/>
                </a:cubicBezTo>
                <a:cubicBezTo>
                  <a:pt x="2087" y="4760"/>
                  <a:pt x="2111" y="4710"/>
                  <a:pt x="2111" y="4647"/>
                </a:cubicBezTo>
                <a:cubicBezTo>
                  <a:pt x="2111" y="4585"/>
                  <a:pt x="2087" y="4534"/>
                  <a:pt x="2057" y="4534"/>
                </a:cubicBezTo>
                <a:close/>
                <a:moveTo>
                  <a:pt x="1903" y="4861"/>
                </a:moveTo>
                <a:cubicBezTo>
                  <a:pt x="1873" y="4861"/>
                  <a:pt x="1849" y="4912"/>
                  <a:pt x="1849" y="4974"/>
                </a:cubicBezTo>
                <a:cubicBezTo>
                  <a:pt x="1849" y="5037"/>
                  <a:pt x="1873" y="5087"/>
                  <a:pt x="1903" y="5087"/>
                </a:cubicBezTo>
                <a:cubicBezTo>
                  <a:pt x="1933" y="5087"/>
                  <a:pt x="1957" y="5037"/>
                  <a:pt x="1957" y="4974"/>
                </a:cubicBezTo>
                <a:cubicBezTo>
                  <a:pt x="1957" y="4912"/>
                  <a:pt x="1933" y="4861"/>
                  <a:pt x="1903" y="4861"/>
                </a:cubicBezTo>
                <a:close/>
                <a:moveTo>
                  <a:pt x="1903" y="4534"/>
                </a:moveTo>
                <a:cubicBezTo>
                  <a:pt x="1873" y="4534"/>
                  <a:pt x="1849" y="4585"/>
                  <a:pt x="1849" y="4647"/>
                </a:cubicBezTo>
                <a:cubicBezTo>
                  <a:pt x="1849" y="4710"/>
                  <a:pt x="1873" y="4760"/>
                  <a:pt x="1903" y="4760"/>
                </a:cubicBezTo>
                <a:cubicBezTo>
                  <a:pt x="1933" y="4760"/>
                  <a:pt x="1957" y="4710"/>
                  <a:pt x="1957" y="4647"/>
                </a:cubicBezTo>
                <a:cubicBezTo>
                  <a:pt x="1957" y="4585"/>
                  <a:pt x="1933" y="4534"/>
                  <a:pt x="1903" y="4534"/>
                </a:cubicBezTo>
                <a:close/>
                <a:moveTo>
                  <a:pt x="1750" y="4861"/>
                </a:moveTo>
                <a:cubicBezTo>
                  <a:pt x="1721" y="4861"/>
                  <a:pt x="1697" y="4912"/>
                  <a:pt x="1697" y="4974"/>
                </a:cubicBezTo>
                <a:cubicBezTo>
                  <a:pt x="1697" y="5037"/>
                  <a:pt x="1721" y="5087"/>
                  <a:pt x="1750" y="5087"/>
                </a:cubicBezTo>
                <a:cubicBezTo>
                  <a:pt x="1780" y="5087"/>
                  <a:pt x="1804" y="5037"/>
                  <a:pt x="1804" y="4974"/>
                </a:cubicBezTo>
                <a:cubicBezTo>
                  <a:pt x="1804" y="4912"/>
                  <a:pt x="1780" y="4861"/>
                  <a:pt x="1750" y="4861"/>
                </a:cubicBezTo>
                <a:close/>
                <a:moveTo>
                  <a:pt x="1750" y="4534"/>
                </a:moveTo>
                <a:cubicBezTo>
                  <a:pt x="1721" y="4534"/>
                  <a:pt x="1697" y="4585"/>
                  <a:pt x="1697" y="4647"/>
                </a:cubicBezTo>
                <a:cubicBezTo>
                  <a:pt x="1697" y="4710"/>
                  <a:pt x="1721" y="4760"/>
                  <a:pt x="1750" y="4760"/>
                </a:cubicBezTo>
                <a:cubicBezTo>
                  <a:pt x="1780" y="4760"/>
                  <a:pt x="1804" y="4710"/>
                  <a:pt x="1804" y="4647"/>
                </a:cubicBezTo>
                <a:cubicBezTo>
                  <a:pt x="1804" y="4585"/>
                  <a:pt x="1780" y="4534"/>
                  <a:pt x="1750" y="4534"/>
                </a:cubicBezTo>
                <a:close/>
                <a:moveTo>
                  <a:pt x="2830" y="4861"/>
                </a:moveTo>
                <a:cubicBezTo>
                  <a:pt x="2801" y="4861"/>
                  <a:pt x="2776" y="4912"/>
                  <a:pt x="2776" y="4974"/>
                </a:cubicBezTo>
                <a:cubicBezTo>
                  <a:pt x="2776" y="5037"/>
                  <a:pt x="2801" y="5087"/>
                  <a:pt x="2830" y="5087"/>
                </a:cubicBezTo>
                <a:cubicBezTo>
                  <a:pt x="2860" y="5087"/>
                  <a:pt x="2884" y="5037"/>
                  <a:pt x="2884" y="4974"/>
                </a:cubicBezTo>
                <a:cubicBezTo>
                  <a:pt x="2884" y="4912"/>
                  <a:pt x="2860" y="4861"/>
                  <a:pt x="2830" y="4861"/>
                </a:cubicBezTo>
                <a:close/>
                <a:moveTo>
                  <a:pt x="2830" y="4534"/>
                </a:moveTo>
                <a:cubicBezTo>
                  <a:pt x="2801" y="4534"/>
                  <a:pt x="2776" y="4585"/>
                  <a:pt x="2776" y="4647"/>
                </a:cubicBezTo>
                <a:cubicBezTo>
                  <a:pt x="2776" y="4710"/>
                  <a:pt x="2801" y="4760"/>
                  <a:pt x="2830" y="4760"/>
                </a:cubicBezTo>
                <a:cubicBezTo>
                  <a:pt x="2860" y="4760"/>
                  <a:pt x="2884" y="4710"/>
                  <a:pt x="2884" y="4647"/>
                </a:cubicBezTo>
                <a:cubicBezTo>
                  <a:pt x="2884" y="4585"/>
                  <a:pt x="2860" y="4534"/>
                  <a:pt x="2830" y="4534"/>
                </a:cubicBezTo>
                <a:close/>
                <a:moveTo>
                  <a:pt x="2678" y="4861"/>
                </a:moveTo>
                <a:cubicBezTo>
                  <a:pt x="2648" y="4861"/>
                  <a:pt x="2624" y="4912"/>
                  <a:pt x="2624" y="4974"/>
                </a:cubicBezTo>
                <a:cubicBezTo>
                  <a:pt x="2624" y="5037"/>
                  <a:pt x="2648" y="5087"/>
                  <a:pt x="2678" y="5087"/>
                </a:cubicBezTo>
                <a:cubicBezTo>
                  <a:pt x="2707" y="5087"/>
                  <a:pt x="2731" y="5037"/>
                  <a:pt x="2731" y="4974"/>
                </a:cubicBezTo>
                <a:cubicBezTo>
                  <a:pt x="2731" y="4912"/>
                  <a:pt x="2707" y="4861"/>
                  <a:pt x="2678" y="4861"/>
                </a:cubicBezTo>
                <a:close/>
                <a:moveTo>
                  <a:pt x="2678" y="4534"/>
                </a:moveTo>
                <a:cubicBezTo>
                  <a:pt x="2648" y="4534"/>
                  <a:pt x="2624" y="4585"/>
                  <a:pt x="2624" y="4647"/>
                </a:cubicBezTo>
                <a:cubicBezTo>
                  <a:pt x="2624" y="4710"/>
                  <a:pt x="2648" y="4760"/>
                  <a:pt x="2678" y="4760"/>
                </a:cubicBezTo>
                <a:cubicBezTo>
                  <a:pt x="2707" y="4760"/>
                  <a:pt x="2731" y="4710"/>
                  <a:pt x="2731" y="4647"/>
                </a:cubicBezTo>
                <a:cubicBezTo>
                  <a:pt x="2731" y="4585"/>
                  <a:pt x="2707" y="4534"/>
                  <a:pt x="2678" y="4534"/>
                </a:cubicBezTo>
                <a:close/>
                <a:moveTo>
                  <a:pt x="2522" y="4861"/>
                </a:moveTo>
                <a:cubicBezTo>
                  <a:pt x="2493" y="4861"/>
                  <a:pt x="2469" y="4912"/>
                  <a:pt x="2469" y="4974"/>
                </a:cubicBezTo>
                <a:cubicBezTo>
                  <a:pt x="2469" y="5037"/>
                  <a:pt x="2493" y="5087"/>
                  <a:pt x="2522" y="5087"/>
                </a:cubicBezTo>
                <a:cubicBezTo>
                  <a:pt x="2552" y="5087"/>
                  <a:pt x="2576" y="5037"/>
                  <a:pt x="2576" y="4974"/>
                </a:cubicBezTo>
                <a:cubicBezTo>
                  <a:pt x="2576" y="4912"/>
                  <a:pt x="2552" y="4861"/>
                  <a:pt x="2522" y="4861"/>
                </a:cubicBezTo>
                <a:close/>
                <a:moveTo>
                  <a:pt x="2522" y="4534"/>
                </a:moveTo>
                <a:cubicBezTo>
                  <a:pt x="2493" y="4534"/>
                  <a:pt x="2469" y="4585"/>
                  <a:pt x="2469" y="4647"/>
                </a:cubicBezTo>
                <a:cubicBezTo>
                  <a:pt x="2469" y="4710"/>
                  <a:pt x="2493" y="4760"/>
                  <a:pt x="2522" y="4760"/>
                </a:cubicBezTo>
                <a:cubicBezTo>
                  <a:pt x="2552" y="4760"/>
                  <a:pt x="2576" y="4710"/>
                  <a:pt x="2576" y="4647"/>
                </a:cubicBezTo>
                <a:cubicBezTo>
                  <a:pt x="2576" y="4585"/>
                  <a:pt x="2552" y="4534"/>
                  <a:pt x="2522" y="4534"/>
                </a:cubicBezTo>
                <a:close/>
                <a:moveTo>
                  <a:pt x="2368" y="4861"/>
                </a:moveTo>
                <a:cubicBezTo>
                  <a:pt x="2339" y="4861"/>
                  <a:pt x="2315" y="4912"/>
                  <a:pt x="2315" y="4974"/>
                </a:cubicBezTo>
                <a:cubicBezTo>
                  <a:pt x="2315" y="5037"/>
                  <a:pt x="2339" y="5087"/>
                  <a:pt x="2368" y="5087"/>
                </a:cubicBezTo>
                <a:cubicBezTo>
                  <a:pt x="2398" y="5087"/>
                  <a:pt x="2422" y="5037"/>
                  <a:pt x="2422" y="4974"/>
                </a:cubicBezTo>
                <a:cubicBezTo>
                  <a:pt x="2422" y="4912"/>
                  <a:pt x="2398" y="4861"/>
                  <a:pt x="2368" y="4861"/>
                </a:cubicBezTo>
                <a:close/>
                <a:moveTo>
                  <a:pt x="2368" y="4534"/>
                </a:moveTo>
                <a:cubicBezTo>
                  <a:pt x="2339" y="4534"/>
                  <a:pt x="2315" y="4585"/>
                  <a:pt x="2315" y="4647"/>
                </a:cubicBezTo>
                <a:cubicBezTo>
                  <a:pt x="2315" y="4710"/>
                  <a:pt x="2339" y="4760"/>
                  <a:pt x="2368" y="4760"/>
                </a:cubicBezTo>
                <a:cubicBezTo>
                  <a:pt x="2398" y="4760"/>
                  <a:pt x="2422" y="4710"/>
                  <a:pt x="2422" y="4647"/>
                </a:cubicBezTo>
                <a:cubicBezTo>
                  <a:pt x="2422" y="4585"/>
                  <a:pt x="2398" y="4534"/>
                  <a:pt x="2368" y="4534"/>
                </a:cubicBezTo>
                <a:close/>
                <a:moveTo>
                  <a:pt x="2216" y="4861"/>
                </a:moveTo>
                <a:cubicBezTo>
                  <a:pt x="2186" y="4861"/>
                  <a:pt x="2162" y="4912"/>
                  <a:pt x="2162" y="4974"/>
                </a:cubicBezTo>
                <a:cubicBezTo>
                  <a:pt x="2162" y="5037"/>
                  <a:pt x="2186" y="5087"/>
                  <a:pt x="2216" y="5087"/>
                </a:cubicBezTo>
                <a:cubicBezTo>
                  <a:pt x="2245" y="5087"/>
                  <a:pt x="2269" y="5037"/>
                  <a:pt x="2269" y="4974"/>
                </a:cubicBezTo>
                <a:cubicBezTo>
                  <a:pt x="2269" y="4912"/>
                  <a:pt x="2245" y="4861"/>
                  <a:pt x="2216" y="4861"/>
                </a:cubicBezTo>
                <a:close/>
                <a:moveTo>
                  <a:pt x="2216" y="4534"/>
                </a:moveTo>
                <a:cubicBezTo>
                  <a:pt x="2186" y="4534"/>
                  <a:pt x="2162" y="4585"/>
                  <a:pt x="2162" y="4647"/>
                </a:cubicBezTo>
                <a:cubicBezTo>
                  <a:pt x="2162" y="4710"/>
                  <a:pt x="2186" y="4760"/>
                  <a:pt x="2216" y="4760"/>
                </a:cubicBezTo>
                <a:cubicBezTo>
                  <a:pt x="2245" y="4760"/>
                  <a:pt x="2269" y="4710"/>
                  <a:pt x="2269" y="4647"/>
                </a:cubicBezTo>
                <a:cubicBezTo>
                  <a:pt x="2269" y="4585"/>
                  <a:pt x="2245" y="4534"/>
                  <a:pt x="2216" y="4534"/>
                </a:cubicBezTo>
                <a:close/>
                <a:moveTo>
                  <a:pt x="3598" y="4861"/>
                </a:moveTo>
                <a:cubicBezTo>
                  <a:pt x="3569" y="4861"/>
                  <a:pt x="3545" y="4912"/>
                  <a:pt x="3545" y="4974"/>
                </a:cubicBezTo>
                <a:cubicBezTo>
                  <a:pt x="3545" y="5037"/>
                  <a:pt x="3569" y="5087"/>
                  <a:pt x="3598" y="5087"/>
                </a:cubicBezTo>
                <a:cubicBezTo>
                  <a:pt x="3628" y="5087"/>
                  <a:pt x="3652" y="5037"/>
                  <a:pt x="3652" y="4974"/>
                </a:cubicBezTo>
                <a:cubicBezTo>
                  <a:pt x="3652" y="4912"/>
                  <a:pt x="3628" y="4861"/>
                  <a:pt x="3598" y="4861"/>
                </a:cubicBezTo>
                <a:close/>
                <a:moveTo>
                  <a:pt x="3598" y="4534"/>
                </a:moveTo>
                <a:cubicBezTo>
                  <a:pt x="3569" y="4534"/>
                  <a:pt x="3545" y="4585"/>
                  <a:pt x="3545" y="4647"/>
                </a:cubicBezTo>
                <a:cubicBezTo>
                  <a:pt x="3545" y="4710"/>
                  <a:pt x="3569" y="4760"/>
                  <a:pt x="3598" y="4760"/>
                </a:cubicBezTo>
                <a:cubicBezTo>
                  <a:pt x="3628" y="4760"/>
                  <a:pt x="3652" y="4710"/>
                  <a:pt x="3652" y="4647"/>
                </a:cubicBezTo>
                <a:cubicBezTo>
                  <a:pt x="3652" y="4585"/>
                  <a:pt x="3628" y="4534"/>
                  <a:pt x="3598" y="4534"/>
                </a:cubicBezTo>
                <a:close/>
                <a:moveTo>
                  <a:pt x="3446" y="5087"/>
                </a:moveTo>
                <a:cubicBezTo>
                  <a:pt x="3475" y="5087"/>
                  <a:pt x="3500" y="5037"/>
                  <a:pt x="3500" y="4974"/>
                </a:cubicBezTo>
                <a:cubicBezTo>
                  <a:pt x="3500" y="4912"/>
                  <a:pt x="3475" y="4861"/>
                  <a:pt x="3446" y="4861"/>
                </a:cubicBezTo>
                <a:cubicBezTo>
                  <a:pt x="3416" y="4861"/>
                  <a:pt x="3392" y="4912"/>
                  <a:pt x="3392" y="4974"/>
                </a:cubicBezTo>
                <a:cubicBezTo>
                  <a:pt x="3392" y="5037"/>
                  <a:pt x="3416" y="5087"/>
                  <a:pt x="3446" y="5087"/>
                </a:cubicBezTo>
                <a:close/>
                <a:moveTo>
                  <a:pt x="3446" y="4760"/>
                </a:moveTo>
                <a:cubicBezTo>
                  <a:pt x="3475" y="4760"/>
                  <a:pt x="3500" y="4710"/>
                  <a:pt x="3500" y="4647"/>
                </a:cubicBezTo>
                <a:cubicBezTo>
                  <a:pt x="3500" y="4585"/>
                  <a:pt x="3475" y="4534"/>
                  <a:pt x="3446" y="4534"/>
                </a:cubicBezTo>
                <a:cubicBezTo>
                  <a:pt x="3416" y="4534"/>
                  <a:pt x="3392" y="4585"/>
                  <a:pt x="3392" y="4647"/>
                </a:cubicBezTo>
                <a:cubicBezTo>
                  <a:pt x="3392" y="4710"/>
                  <a:pt x="3416" y="4760"/>
                  <a:pt x="3446" y="4760"/>
                </a:cubicBezTo>
                <a:close/>
                <a:moveTo>
                  <a:pt x="3290" y="5087"/>
                </a:moveTo>
                <a:cubicBezTo>
                  <a:pt x="3320" y="5087"/>
                  <a:pt x="3344" y="5037"/>
                  <a:pt x="3344" y="4974"/>
                </a:cubicBezTo>
                <a:cubicBezTo>
                  <a:pt x="3344" y="4912"/>
                  <a:pt x="3320" y="4861"/>
                  <a:pt x="3290" y="4861"/>
                </a:cubicBezTo>
                <a:cubicBezTo>
                  <a:pt x="3261" y="4861"/>
                  <a:pt x="3237" y="4912"/>
                  <a:pt x="3237" y="4974"/>
                </a:cubicBezTo>
                <a:cubicBezTo>
                  <a:pt x="3237" y="5037"/>
                  <a:pt x="3261" y="5087"/>
                  <a:pt x="3290" y="5087"/>
                </a:cubicBezTo>
                <a:close/>
                <a:moveTo>
                  <a:pt x="3290" y="4760"/>
                </a:moveTo>
                <a:cubicBezTo>
                  <a:pt x="3320" y="4760"/>
                  <a:pt x="3344" y="4710"/>
                  <a:pt x="3344" y="4647"/>
                </a:cubicBezTo>
                <a:cubicBezTo>
                  <a:pt x="3344" y="4585"/>
                  <a:pt x="3320" y="4534"/>
                  <a:pt x="3290" y="4534"/>
                </a:cubicBezTo>
                <a:cubicBezTo>
                  <a:pt x="3261" y="4534"/>
                  <a:pt x="3237" y="4585"/>
                  <a:pt x="3237" y="4647"/>
                </a:cubicBezTo>
                <a:cubicBezTo>
                  <a:pt x="3237" y="4710"/>
                  <a:pt x="3261" y="4760"/>
                  <a:pt x="3290" y="4760"/>
                </a:cubicBezTo>
                <a:close/>
                <a:moveTo>
                  <a:pt x="3136" y="4861"/>
                </a:moveTo>
                <a:cubicBezTo>
                  <a:pt x="3107" y="4861"/>
                  <a:pt x="3083" y="4912"/>
                  <a:pt x="3083" y="4974"/>
                </a:cubicBezTo>
                <a:cubicBezTo>
                  <a:pt x="3083" y="5037"/>
                  <a:pt x="3107" y="5087"/>
                  <a:pt x="3136" y="5087"/>
                </a:cubicBezTo>
                <a:cubicBezTo>
                  <a:pt x="3166" y="5087"/>
                  <a:pt x="3190" y="5037"/>
                  <a:pt x="3190" y="4974"/>
                </a:cubicBezTo>
                <a:cubicBezTo>
                  <a:pt x="3190" y="4912"/>
                  <a:pt x="3166" y="4861"/>
                  <a:pt x="3136" y="4861"/>
                </a:cubicBezTo>
                <a:close/>
                <a:moveTo>
                  <a:pt x="3136" y="4534"/>
                </a:moveTo>
                <a:cubicBezTo>
                  <a:pt x="3107" y="4534"/>
                  <a:pt x="3083" y="4585"/>
                  <a:pt x="3083" y="4647"/>
                </a:cubicBezTo>
                <a:cubicBezTo>
                  <a:pt x="3083" y="4710"/>
                  <a:pt x="3107" y="4760"/>
                  <a:pt x="3136" y="4760"/>
                </a:cubicBezTo>
                <a:cubicBezTo>
                  <a:pt x="3166" y="4760"/>
                  <a:pt x="3190" y="4710"/>
                  <a:pt x="3190" y="4647"/>
                </a:cubicBezTo>
                <a:cubicBezTo>
                  <a:pt x="3190" y="4585"/>
                  <a:pt x="3166" y="4534"/>
                  <a:pt x="3136" y="4534"/>
                </a:cubicBezTo>
                <a:close/>
                <a:moveTo>
                  <a:pt x="2984" y="4861"/>
                </a:moveTo>
                <a:cubicBezTo>
                  <a:pt x="2954" y="4861"/>
                  <a:pt x="2930" y="4912"/>
                  <a:pt x="2930" y="4974"/>
                </a:cubicBezTo>
                <a:cubicBezTo>
                  <a:pt x="2930" y="5037"/>
                  <a:pt x="2954" y="5087"/>
                  <a:pt x="2984" y="5087"/>
                </a:cubicBezTo>
                <a:cubicBezTo>
                  <a:pt x="3014" y="5087"/>
                  <a:pt x="3038" y="5037"/>
                  <a:pt x="3038" y="4974"/>
                </a:cubicBezTo>
                <a:cubicBezTo>
                  <a:pt x="3038" y="4912"/>
                  <a:pt x="3014" y="4861"/>
                  <a:pt x="2984" y="4861"/>
                </a:cubicBezTo>
                <a:close/>
                <a:moveTo>
                  <a:pt x="2984" y="4534"/>
                </a:moveTo>
                <a:cubicBezTo>
                  <a:pt x="2954" y="4534"/>
                  <a:pt x="2930" y="4585"/>
                  <a:pt x="2930" y="4647"/>
                </a:cubicBezTo>
                <a:cubicBezTo>
                  <a:pt x="2930" y="4710"/>
                  <a:pt x="2954" y="4760"/>
                  <a:pt x="2984" y="4760"/>
                </a:cubicBezTo>
                <a:cubicBezTo>
                  <a:pt x="3014" y="4760"/>
                  <a:pt x="3038" y="4710"/>
                  <a:pt x="3038" y="4647"/>
                </a:cubicBezTo>
                <a:cubicBezTo>
                  <a:pt x="3038" y="4585"/>
                  <a:pt x="3014" y="4534"/>
                  <a:pt x="2984" y="4534"/>
                </a:cubicBezTo>
                <a:close/>
                <a:moveTo>
                  <a:pt x="1139" y="5499"/>
                </a:moveTo>
                <a:cubicBezTo>
                  <a:pt x="1109" y="5499"/>
                  <a:pt x="1085" y="5549"/>
                  <a:pt x="1085" y="5612"/>
                </a:cubicBezTo>
                <a:cubicBezTo>
                  <a:pt x="1085" y="5674"/>
                  <a:pt x="1109" y="5725"/>
                  <a:pt x="1139" y="5725"/>
                </a:cubicBezTo>
                <a:cubicBezTo>
                  <a:pt x="1169" y="5725"/>
                  <a:pt x="1193" y="5674"/>
                  <a:pt x="1193" y="5612"/>
                </a:cubicBezTo>
                <a:cubicBezTo>
                  <a:pt x="1193" y="5549"/>
                  <a:pt x="1169" y="5499"/>
                  <a:pt x="1139" y="5499"/>
                </a:cubicBezTo>
                <a:close/>
                <a:moveTo>
                  <a:pt x="1291" y="5499"/>
                </a:moveTo>
                <a:cubicBezTo>
                  <a:pt x="1261" y="5499"/>
                  <a:pt x="1237" y="5549"/>
                  <a:pt x="1237" y="5612"/>
                </a:cubicBezTo>
                <a:cubicBezTo>
                  <a:pt x="1237" y="5674"/>
                  <a:pt x="1261" y="5725"/>
                  <a:pt x="1291" y="5725"/>
                </a:cubicBezTo>
                <a:cubicBezTo>
                  <a:pt x="1321" y="5725"/>
                  <a:pt x="1345" y="5674"/>
                  <a:pt x="1345" y="5612"/>
                </a:cubicBezTo>
                <a:cubicBezTo>
                  <a:pt x="1345" y="5549"/>
                  <a:pt x="1321" y="5499"/>
                  <a:pt x="1291" y="5499"/>
                </a:cubicBezTo>
                <a:close/>
                <a:moveTo>
                  <a:pt x="1291" y="5172"/>
                </a:moveTo>
                <a:cubicBezTo>
                  <a:pt x="1261" y="5172"/>
                  <a:pt x="1237" y="5223"/>
                  <a:pt x="1237" y="5285"/>
                </a:cubicBezTo>
                <a:cubicBezTo>
                  <a:pt x="1237" y="5348"/>
                  <a:pt x="1261" y="5398"/>
                  <a:pt x="1291" y="5398"/>
                </a:cubicBezTo>
                <a:cubicBezTo>
                  <a:pt x="1321" y="5398"/>
                  <a:pt x="1345" y="5348"/>
                  <a:pt x="1345" y="5285"/>
                </a:cubicBezTo>
                <a:cubicBezTo>
                  <a:pt x="1345" y="5223"/>
                  <a:pt x="1321" y="5172"/>
                  <a:pt x="1291" y="5172"/>
                </a:cubicBezTo>
                <a:close/>
                <a:moveTo>
                  <a:pt x="1445" y="5499"/>
                </a:moveTo>
                <a:cubicBezTo>
                  <a:pt x="1415" y="5499"/>
                  <a:pt x="1391" y="5549"/>
                  <a:pt x="1391" y="5612"/>
                </a:cubicBezTo>
                <a:cubicBezTo>
                  <a:pt x="1391" y="5674"/>
                  <a:pt x="1415" y="5725"/>
                  <a:pt x="1445" y="5725"/>
                </a:cubicBezTo>
                <a:cubicBezTo>
                  <a:pt x="1474" y="5725"/>
                  <a:pt x="1498" y="5674"/>
                  <a:pt x="1498" y="5612"/>
                </a:cubicBezTo>
                <a:cubicBezTo>
                  <a:pt x="1498" y="5549"/>
                  <a:pt x="1474" y="5499"/>
                  <a:pt x="1445" y="5499"/>
                </a:cubicBezTo>
                <a:close/>
                <a:moveTo>
                  <a:pt x="1445" y="5172"/>
                </a:moveTo>
                <a:cubicBezTo>
                  <a:pt x="1415" y="5172"/>
                  <a:pt x="1391" y="5223"/>
                  <a:pt x="1391" y="5285"/>
                </a:cubicBezTo>
                <a:cubicBezTo>
                  <a:pt x="1391" y="5348"/>
                  <a:pt x="1415" y="5398"/>
                  <a:pt x="1445" y="5398"/>
                </a:cubicBezTo>
                <a:cubicBezTo>
                  <a:pt x="1474" y="5398"/>
                  <a:pt x="1498" y="5348"/>
                  <a:pt x="1498" y="5285"/>
                </a:cubicBezTo>
                <a:cubicBezTo>
                  <a:pt x="1498" y="5223"/>
                  <a:pt x="1474" y="5172"/>
                  <a:pt x="1445" y="5172"/>
                </a:cubicBezTo>
                <a:close/>
                <a:moveTo>
                  <a:pt x="1597" y="5499"/>
                </a:moveTo>
                <a:cubicBezTo>
                  <a:pt x="1567" y="5499"/>
                  <a:pt x="1543" y="5549"/>
                  <a:pt x="1543" y="5612"/>
                </a:cubicBezTo>
                <a:cubicBezTo>
                  <a:pt x="1543" y="5674"/>
                  <a:pt x="1567" y="5725"/>
                  <a:pt x="1597" y="5725"/>
                </a:cubicBezTo>
                <a:cubicBezTo>
                  <a:pt x="1627" y="5725"/>
                  <a:pt x="1651" y="5674"/>
                  <a:pt x="1651" y="5612"/>
                </a:cubicBezTo>
                <a:cubicBezTo>
                  <a:pt x="1651" y="5549"/>
                  <a:pt x="1627" y="5499"/>
                  <a:pt x="1597" y="5499"/>
                </a:cubicBezTo>
                <a:close/>
                <a:moveTo>
                  <a:pt x="1597" y="5172"/>
                </a:moveTo>
                <a:cubicBezTo>
                  <a:pt x="1567" y="5172"/>
                  <a:pt x="1543" y="5223"/>
                  <a:pt x="1543" y="5285"/>
                </a:cubicBezTo>
                <a:cubicBezTo>
                  <a:pt x="1543" y="5348"/>
                  <a:pt x="1567" y="5398"/>
                  <a:pt x="1597" y="5398"/>
                </a:cubicBezTo>
                <a:cubicBezTo>
                  <a:pt x="1627" y="5398"/>
                  <a:pt x="1651" y="5348"/>
                  <a:pt x="1651" y="5285"/>
                </a:cubicBezTo>
                <a:cubicBezTo>
                  <a:pt x="1651" y="5223"/>
                  <a:pt x="1627" y="5172"/>
                  <a:pt x="1597" y="5172"/>
                </a:cubicBezTo>
                <a:close/>
                <a:moveTo>
                  <a:pt x="2057" y="5499"/>
                </a:moveTo>
                <a:cubicBezTo>
                  <a:pt x="2027" y="5499"/>
                  <a:pt x="2003" y="5549"/>
                  <a:pt x="2003" y="5612"/>
                </a:cubicBezTo>
                <a:cubicBezTo>
                  <a:pt x="2003" y="5674"/>
                  <a:pt x="2027" y="5725"/>
                  <a:pt x="2057" y="5725"/>
                </a:cubicBezTo>
                <a:cubicBezTo>
                  <a:pt x="2087" y="5725"/>
                  <a:pt x="2111" y="5674"/>
                  <a:pt x="2111" y="5612"/>
                </a:cubicBezTo>
                <a:cubicBezTo>
                  <a:pt x="2111" y="5549"/>
                  <a:pt x="2087" y="5499"/>
                  <a:pt x="2057" y="5499"/>
                </a:cubicBezTo>
                <a:close/>
                <a:moveTo>
                  <a:pt x="2057" y="5172"/>
                </a:moveTo>
                <a:cubicBezTo>
                  <a:pt x="2027" y="5172"/>
                  <a:pt x="2003" y="5223"/>
                  <a:pt x="2003" y="5285"/>
                </a:cubicBezTo>
                <a:cubicBezTo>
                  <a:pt x="2003" y="5348"/>
                  <a:pt x="2027" y="5398"/>
                  <a:pt x="2057" y="5398"/>
                </a:cubicBezTo>
                <a:cubicBezTo>
                  <a:pt x="2087" y="5398"/>
                  <a:pt x="2111" y="5348"/>
                  <a:pt x="2111" y="5285"/>
                </a:cubicBezTo>
                <a:cubicBezTo>
                  <a:pt x="2111" y="5223"/>
                  <a:pt x="2087" y="5172"/>
                  <a:pt x="2057" y="5172"/>
                </a:cubicBezTo>
                <a:close/>
                <a:moveTo>
                  <a:pt x="1903" y="5499"/>
                </a:moveTo>
                <a:cubicBezTo>
                  <a:pt x="1873" y="5499"/>
                  <a:pt x="1849" y="5549"/>
                  <a:pt x="1849" y="5612"/>
                </a:cubicBezTo>
                <a:cubicBezTo>
                  <a:pt x="1849" y="5674"/>
                  <a:pt x="1873" y="5725"/>
                  <a:pt x="1903" y="5725"/>
                </a:cubicBezTo>
                <a:cubicBezTo>
                  <a:pt x="1933" y="5725"/>
                  <a:pt x="1957" y="5674"/>
                  <a:pt x="1957" y="5612"/>
                </a:cubicBezTo>
                <a:cubicBezTo>
                  <a:pt x="1957" y="5549"/>
                  <a:pt x="1933" y="5499"/>
                  <a:pt x="1903" y="5499"/>
                </a:cubicBezTo>
                <a:close/>
                <a:moveTo>
                  <a:pt x="1903" y="5172"/>
                </a:moveTo>
                <a:cubicBezTo>
                  <a:pt x="1873" y="5172"/>
                  <a:pt x="1849" y="5223"/>
                  <a:pt x="1849" y="5285"/>
                </a:cubicBezTo>
                <a:cubicBezTo>
                  <a:pt x="1849" y="5348"/>
                  <a:pt x="1873" y="5398"/>
                  <a:pt x="1903" y="5398"/>
                </a:cubicBezTo>
                <a:cubicBezTo>
                  <a:pt x="1933" y="5398"/>
                  <a:pt x="1957" y="5348"/>
                  <a:pt x="1957" y="5285"/>
                </a:cubicBezTo>
                <a:cubicBezTo>
                  <a:pt x="1957" y="5223"/>
                  <a:pt x="1933" y="5172"/>
                  <a:pt x="1903" y="5172"/>
                </a:cubicBezTo>
                <a:close/>
                <a:moveTo>
                  <a:pt x="1750" y="5499"/>
                </a:moveTo>
                <a:cubicBezTo>
                  <a:pt x="1721" y="5499"/>
                  <a:pt x="1697" y="5549"/>
                  <a:pt x="1697" y="5612"/>
                </a:cubicBezTo>
                <a:cubicBezTo>
                  <a:pt x="1697" y="5674"/>
                  <a:pt x="1721" y="5725"/>
                  <a:pt x="1750" y="5725"/>
                </a:cubicBezTo>
                <a:cubicBezTo>
                  <a:pt x="1780" y="5725"/>
                  <a:pt x="1804" y="5674"/>
                  <a:pt x="1804" y="5612"/>
                </a:cubicBezTo>
                <a:cubicBezTo>
                  <a:pt x="1804" y="5549"/>
                  <a:pt x="1780" y="5499"/>
                  <a:pt x="1750" y="5499"/>
                </a:cubicBezTo>
                <a:close/>
                <a:moveTo>
                  <a:pt x="1750" y="5172"/>
                </a:moveTo>
                <a:cubicBezTo>
                  <a:pt x="1721" y="5172"/>
                  <a:pt x="1697" y="5223"/>
                  <a:pt x="1697" y="5285"/>
                </a:cubicBezTo>
                <a:cubicBezTo>
                  <a:pt x="1697" y="5348"/>
                  <a:pt x="1721" y="5398"/>
                  <a:pt x="1750" y="5398"/>
                </a:cubicBezTo>
                <a:cubicBezTo>
                  <a:pt x="1780" y="5398"/>
                  <a:pt x="1804" y="5348"/>
                  <a:pt x="1804" y="5285"/>
                </a:cubicBezTo>
                <a:cubicBezTo>
                  <a:pt x="1804" y="5223"/>
                  <a:pt x="1780" y="5172"/>
                  <a:pt x="1750" y="5172"/>
                </a:cubicBezTo>
                <a:close/>
                <a:moveTo>
                  <a:pt x="2830" y="5499"/>
                </a:moveTo>
                <a:cubicBezTo>
                  <a:pt x="2801" y="5499"/>
                  <a:pt x="2776" y="5549"/>
                  <a:pt x="2776" y="5612"/>
                </a:cubicBezTo>
                <a:cubicBezTo>
                  <a:pt x="2776" y="5674"/>
                  <a:pt x="2801" y="5725"/>
                  <a:pt x="2830" y="5725"/>
                </a:cubicBezTo>
                <a:cubicBezTo>
                  <a:pt x="2860" y="5725"/>
                  <a:pt x="2884" y="5674"/>
                  <a:pt x="2884" y="5612"/>
                </a:cubicBezTo>
                <a:cubicBezTo>
                  <a:pt x="2884" y="5549"/>
                  <a:pt x="2860" y="5499"/>
                  <a:pt x="2830" y="5499"/>
                </a:cubicBezTo>
                <a:close/>
                <a:moveTo>
                  <a:pt x="2830" y="5172"/>
                </a:moveTo>
                <a:cubicBezTo>
                  <a:pt x="2801" y="5172"/>
                  <a:pt x="2776" y="5223"/>
                  <a:pt x="2776" y="5285"/>
                </a:cubicBezTo>
                <a:cubicBezTo>
                  <a:pt x="2776" y="5348"/>
                  <a:pt x="2801" y="5398"/>
                  <a:pt x="2830" y="5398"/>
                </a:cubicBezTo>
                <a:cubicBezTo>
                  <a:pt x="2860" y="5398"/>
                  <a:pt x="2884" y="5348"/>
                  <a:pt x="2884" y="5285"/>
                </a:cubicBezTo>
                <a:cubicBezTo>
                  <a:pt x="2884" y="5223"/>
                  <a:pt x="2860" y="5172"/>
                  <a:pt x="2830" y="5172"/>
                </a:cubicBezTo>
                <a:close/>
                <a:moveTo>
                  <a:pt x="2678" y="5499"/>
                </a:moveTo>
                <a:cubicBezTo>
                  <a:pt x="2648" y="5499"/>
                  <a:pt x="2624" y="5549"/>
                  <a:pt x="2624" y="5612"/>
                </a:cubicBezTo>
                <a:cubicBezTo>
                  <a:pt x="2624" y="5674"/>
                  <a:pt x="2648" y="5725"/>
                  <a:pt x="2678" y="5725"/>
                </a:cubicBezTo>
                <a:cubicBezTo>
                  <a:pt x="2707" y="5725"/>
                  <a:pt x="2731" y="5674"/>
                  <a:pt x="2731" y="5612"/>
                </a:cubicBezTo>
                <a:cubicBezTo>
                  <a:pt x="2731" y="5549"/>
                  <a:pt x="2707" y="5499"/>
                  <a:pt x="2678" y="5499"/>
                </a:cubicBezTo>
                <a:close/>
                <a:moveTo>
                  <a:pt x="2678" y="5172"/>
                </a:moveTo>
                <a:cubicBezTo>
                  <a:pt x="2648" y="5172"/>
                  <a:pt x="2624" y="5223"/>
                  <a:pt x="2624" y="5285"/>
                </a:cubicBezTo>
                <a:cubicBezTo>
                  <a:pt x="2624" y="5348"/>
                  <a:pt x="2648" y="5398"/>
                  <a:pt x="2678" y="5398"/>
                </a:cubicBezTo>
                <a:cubicBezTo>
                  <a:pt x="2707" y="5398"/>
                  <a:pt x="2731" y="5348"/>
                  <a:pt x="2731" y="5285"/>
                </a:cubicBezTo>
                <a:cubicBezTo>
                  <a:pt x="2731" y="5223"/>
                  <a:pt x="2707" y="5172"/>
                  <a:pt x="2678" y="5172"/>
                </a:cubicBezTo>
                <a:close/>
                <a:moveTo>
                  <a:pt x="2522" y="5499"/>
                </a:moveTo>
                <a:cubicBezTo>
                  <a:pt x="2493" y="5499"/>
                  <a:pt x="2469" y="5549"/>
                  <a:pt x="2469" y="5612"/>
                </a:cubicBezTo>
                <a:cubicBezTo>
                  <a:pt x="2469" y="5674"/>
                  <a:pt x="2493" y="5725"/>
                  <a:pt x="2522" y="5725"/>
                </a:cubicBezTo>
                <a:cubicBezTo>
                  <a:pt x="2552" y="5725"/>
                  <a:pt x="2576" y="5674"/>
                  <a:pt x="2576" y="5612"/>
                </a:cubicBezTo>
                <a:cubicBezTo>
                  <a:pt x="2576" y="5549"/>
                  <a:pt x="2552" y="5499"/>
                  <a:pt x="2522" y="5499"/>
                </a:cubicBezTo>
                <a:close/>
                <a:moveTo>
                  <a:pt x="2522" y="5172"/>
                </a:moveTo>
                <a:cubicBezTo>
                  <a:pt x="2493" y="5172"/>
                  <a:pt x="2469" y="5223"/>
                  <a:pt x="2469" y="5285"/>
                </a:cubicBezTo>
                <a:cubicBezTo>
                  <a:pt x="2469" y="5348"/>
                  <a:pt x="2493" y="5398"/>
                  <a:pt x="2522" y="5398"/>
                </a:cubicBezTo>
                <a:cubicBezTo>
                  <a:pt x="2552" y="5398"/>
                  <a:pt x="2576" y="5348"/>
                  <a:pt x="2576" y="5285"/>
                </a:cubicBezTo>
                <a:cubicBezTo>
                  <a:pt x="2576" y="5223"/>
                  <a:pt x="2552" y="5172"/>
                  <a:pt x="2522" y="5172"/>
                </a:cubicBezTo>
                <a:close/>
                <a:moveTo>
                  <a:pt x="2368" y="5499"/>
                </a:moveTo>
                <a:cubicBezTo>
                  <a:pt x="2339" y="5499"/>
                  <a:pt x="2315" y="5549"/>
                  <a:pt x="2315" y="5612"/>
                </a:cubicBezTo>
                <a:cubicBezTo>
                  <a:pt x="2315" y="5674"/>
                  <a:pt x="2339" y="5725"/>
                  <a:pt x="2368" y="5725"/>
                </a:cubicBezTo>
                <a:cubicBezTo>
                  <a:pt x="2398" y="5725"/>
                  <a:pt x="2422" y="5674"/>
                  <a:pt x="2422" y="5612"/>
                </a:cubicBezTo>
                <a:cubicBezTo>
                  <a:pt x="2422" y="5549"/>
                  <a:pt x="2398" y="5499"/>
                  <a:pt x="2368" y="5499"/>
                </a:cubicBezTo>
                <a:close/>
                <a:moveTo>
                  <a:pt x="2368" y="5172"/>
                </a:moveTo>
                <a:cubicBezTo>
                  <a:pt x="2339" y="5172"/>
                  <a:pt x="2315" y="5223"/>
                  <a:pt x="2315" y="5285"/>
                </a:cubicBezTo>
                <a:cubicBezTo>
                  <a:pt x="2315" y="5348"/>
                  <a:pt x="2339" y="5398"/>
                  <a:pt x="2368" y="5398"/>
                </a:cubicBezTo>
                <a:cubicBezTo>
                  <a:pt x="2398" y="5398"/>
                  <a:pt x="2422" y="5348"/>
                  <a:pt x="2422" y="5285"/>
                </a:cubicBezTo>
                <a:cubicBezTo>
                  <a:pt x="2422" y="5223"/>
                  <a:pt x="2398" y="5172"/>
                  <a:pt x="2368" y="5172"/>
                </a:cubicBezTo>
                <a:close/>
                <a:moveTo>
                  <a:pt x="2216" y="5499"/>
                </a:moveTo>
                <a:cubicBezTo>
                  <a:pt x="2186" y="5499"/>
                  <a:pt x="2162" y="5549"/>
                  <a:pt x="2162" y="5612"/>
                </a:cubicBezTo>
                <a:cubicBezTo>
                  <a:pt x="2162" y="5674"/>
                  <a:pt x="2186" y="5725"/>
                  <a:pt x="2216" y="5725"/>
                </a:cubicBezTo>
                <a:cubicBezTo>
                  <a:pt x="2245" y="5725"/>
                  <a:pt x="2269" y="5674"/>
                  <a:pt x="2269" y="5612"/>
                </a:cubicBezTo>
                <a:cubicBezTo>
                  <a:pt x="2269" y="5549"/>
                  <a:pt x="2245" y="5499"/>
                  <a:pt x="2216" y="5499"/>
                </a:cubicBezTo>
                <a:close/>
                <a:moveTo>
                  <a:pt x="2216" y="5172"/>
                </a:moveTo>
                <a:cubicBezTo>
                  <a:pt x="2186" y="5172"/>
                  <a:pt x="2162" y="5223"/>
                  <a:pt x="2162" y="5285"/>
                </a:cubicBezTo>
                <a:cubicBezTo>
                  <a:pt x="2162" y="5348"/>
                  <a:pt x="2186" y="5398"/>
                  <a:pt x="2216" y="5398"/>
                </a:cubicBezTo>
                <a:cubicBezTo>
                  <a:pt x="2245" y="5398"/>
                  <a:pt x="2269" y="5348"/>
                  <a:pt x="2269" y="5285"/>
                </a:cubicBezTo>
                <a:cubicBezTo>
                  <a:pt x="2269" y="5223"/>
                  <a:pt x="2245" y="5172"/>
                  <a:pt x="2216" y="5172"/>
                </a:cubicBezTo>
                <a:close/>
                <a:moveTo>
                  <a:pt x="3598" y="5499"/>
                </a:moveTo>
                <a:cubicBezTo>
                  <a:pt x="3569" y="5499"/>
                  <a:pt x="3545" y="5549"/>
                  <a:pt x="3545" y="5612"/>
                </a:cubicBezTo>
                <a:cubicBezTo>
                  <a:pt x="3545" y="5674"/>
                  <a:pt x="3569" y="5725"/>
                  <a:pt x="3598" y="5725"/>
                </a:cubicBezTo>
                <a:cubicBezTo>
                  <a:pt x="3628" y="5725"/>
                  <a:pt x="3652" y="5674"/>
                  <a:pt x="3652" y="5612"/>
                </a:cubicBezTo>
                <a:cubicBezTo>
                  <a:pt x="3652" y="5549"/>
                  <a:pt x="3628" y="5499"/>
                  <a:pt x="3598" y="5499"/>
                </a:cubicBezTo>
                <a:close/>
                <a:moveTo>
                  <a:pt x="3598" y="5172"/>
                </a:moveTo>
                <a:cubicBezTo>
                  <a:pt x="3569" y="5172"/>
                  <a:pt x="3545" y="5223"/>
                  <a:pt x="3545" y="5285"/>
                </a:cubicBezTo>
                <a:cubicBezTo>
                  <a:pt x="3545" y="5348"/>
                  <a:pt x="3569" y="5398"/>
                  <a:pt x="3598" y="5398"/>
                </a:cubicBezTo>
                <a:cubicBezTo>
                  <a:pt x="3628" y="5398"/>
                  <a:pt x="3652" y="5348"/>
                  <a:pt x="3652" y="5285"/>
                </a:cubicBezTo>
                <a:cubicBezTo>
                  <a:pt x="3652" y="5223"/>
                  <a:pt x="3628" y="5172"/>
                  <a:pt x="3598" y="5172"/>
                </a:cubicBezTo>
                <a:close/>
                <a:moveTo>
                  <a:pt x="3446" y="5725"/>
                </a:moveTo>
                <a:cubicBezTo>
                  <a:pt x="3475" y="5725"/>
                  <a:pt x="3500" y="5674"/>
                  <a:pt x="3500" y="5612"/>
                </a:cubicBezTo>
                <a:cubicBezTo>
                  <a:pt x="3500" y="5549"/>
                  <a:pt x="3475" y="5499"/>
                  <a:pt x="3446" y="5499"/>
                </a:cubicBezTo>
                <a:cubicBezTo>
                  <a:pt x="3416" y="5499"/>
                  <a:pt x="3392" y="5549"/>
                  <a:pt x="3392" y="5612"/>
                </a:cubicBezTo>
                <a:cubicBezTo>
                  <a:pt x="3392" y="5674"/>
                  <a:pt x="3416" y="5725"/>
                  <a:pt x="3446" y="5725"/>
                </a:cubicBezTo>
                <a:close/>
                <a:moveTo>
                  <a:pt x="3446" y="5398"/>
                </a:moveTo>
                <a:cubicBezTo>
                  <a:pt x="3475" y="5398"/>
                  <a:pt x="3500" y="5348"/>
                  <a:pt x="3500" y="5285"/>
                </a:cubicBezTo>
                <a:cubicBezTo>
                  <a:pt x="3500" y="5223"/>
                  <a:pt x="3475" y="5172"/>
                  <a:pt x="3446" y="5172"/>
                </a:cubicBezTo>
                <a:cubicBezTo>
                  <a:pt x="3416" y="5172"/>
                  <a:pt x="3392" y="5223"/>
                  <a:pt x="3392" y="5285"/>
                </a:cubicBezTo>
                <a:cubicBezTo>
                  <a:pt x="3392" y="5348"/>
                  <a:pt x="3416" y="5398"/>
                  <a:pt x="3446" y="5398"/>
                </a:cubicBezTo>
                <a:close/>
                <a:moveTo>
                  <a:pt x="3290" y="5725"/>
                </a:moveTo>
                <a:cubicBezTo>
                  <a:pt x="3320" y="5725"/>
                  <a:pt x="3344" y="5674"/>
                  <a:pt x="3344" y="5612"/>
                </a:cubicBezTo>
                <a:cubicBezTo>
                  <a:pt x="3344" y="5549"/>
                  <a:pt x="3320" y="5499"/>
                  <a:pt x="3290" y="5499"/>
                </a:cubicBezTo>
                <a:cubicBezTo>
                  <a:pt x="3261" y="5499"/>
                  <a:pt x="3237" y="5549"/>
                  <a:pt x="3237" y="5612"/>
                </a:cubicBezTo>
                <a:cubicBezTo>
                  <a:pt x="3237" y="5674"/>
                  <a:pt x="3261" y="5725"/>
                  <a:pt x="3290" y="5725"/>
                </a:cubicBezTo>
                <a:close/>
                <a:moveTo>
                  <a:pt x="3290" y="5398"/>
                </a:moveTo>
                <a:cubicBezTo>
                  <a:pt x="3320" y="5398"/>
                  <a:pt x="3344" y="5348"/>
                  <a:pt x="3344" y="5285"/>
                </a:cubicBezTo>
                <a:cubicBezTo>
                  <a:pt x="3344" y="5223"/>
                  <a:pt x="3320" y="5172"/>
                  <a:pt x="3290" y="5172"/>
                </a:cubicBezTo>
                <a:cubicBezTo>
                  <a:pt x="3261" y="5172"/>
                  <a:pt x="3237" y="5223"/>
                  <a:pt x="3237" y="5285"/>
                </a:cubicBezTo>
                <a:cubicBezTo>
                  <a:pt x="3237" y="5348"/>
                  <a:pt x="3261" y="5398"/>
                  <a:pt x="3290" y="5398"/>
                </a:cubicBezTo>
                <a:close/>
                <a:moveTo>
                  <a:pt x="3136" y="5499"/>
                </a:moveTo>
                <a:cubicBezTo>
                  <a:pt x="3107" y="5499"/>
                  <a:pt x="3083" y="5549"/>
                  <a:pt x="3083" y="5612"/>
                </a:cubicBezTo>
                <a:cubicBezTo>
                  <a:pt x="3083" y="5674"/>
                  <a:pt x="3107" y="5725"/>
                  <a:pt x="3136" y="5725"/>
                </a:cubicBezTo>
                <a:cubicBezTo>
                  <a:pt x="3166" y="5725"/>
                  <a:pt x="3190" y="5674"/>
                  <a:pt x="3190" y="5612"/>
                </a:cubicBezTo>
                <a:cubicBezTo>
                  <a:pt x="3190" y="5549"/>
                  <a:pt x="3166" y="5499"/>
                  <a:pt x="3136" y="5499"/>
                </a:cubicBezTo>
                <a:close/>
                <a:moveTo>
                  <a:pt x="3136" y="5172"/>
                </a:moveTo>
                <a:cubicBezTo>
                  <a:pt x="3107" y="5172"/>
                  <a:pt x="3083" y="5223"/>
                  <a:pt x="3083" y="5285"/>
                </a:cubicBezTo>
                <a:cubicBezTo>
                  <a:pt x="3083" y="5348"/>
                  <a:pt x="3107" y="5398"/>
                  <a:pt x="3136" y="5398"/>
                </a:cubicBezTo>
                <a:cubicBezTo>
                  <a:pt x="3166" y="5398"/>
                  <a:pt x="3190" y="5348"/>
                  <a:pt x="3190" y="5285"/>
                </a:cubicBezTo>
                <a:cubicBezTo>
                  <a:pt x="3190" y="5223"/>
                  <a:pt x="3166" y="5172"/>
                  <a:pt x="3136" y="5172"/>
                </a:cubicBezTo>
                <a:close/>
                <a:moveTo>
                  <a:pt x="2984" y="5499"/>
                </a:moveTo>
                <a:cubicBezTo>
                  <a:pt x="2954" y="5499"/>
                  <a:pt x="2930" y="5549"/>
                  <a:pt x="2930" y="5612"/>
                </a:cubicBezTo>
                <a:cubicBezTo>
                  <a:pt x="2930" y="5674"/>
                  <a:pt x="2954" y="5725"/>
                  <a:pt x="2984" y="5725"/>
                </a:cubicBezTo>
                <a:cubicBezTo>
                  <a:pt x="3014" y="5725"/>
                  <a:pt x="3038" y="5674"/>
                  <a:pt x="3038" y="5612"/>
                </a:cubicBezTo>
                <a:cubicBezTo>
                  <a:pt x="3038" y="5549"/>
                  <a:pt x="3014" y="5499"/>
                  <a:pt x="2984" y="5499"/>
                </a:cubicBezTo>
                <a:close/>
                <a:moveTo>
                  <a:pt x="2984" y="5172"/>
                </a:moveTo>
                <a:cubicBezTo>
                  <a:pt x="2954" y="5172"/>
                  <a:pt x="2930" y="5223"/>
                  <a:pt x="2930" y="5285"/>
                </a:cubicBezTo>
                <a:cubicBezTo>
                  <a:pt x="2930" y="5348"/>
                  <a:pt x="2954" y="5398"/>
                  <a:pt x="2984" y="5398"/>
                </a:cubicBezTo>
                <a:cubicBezTo>
                  <a:pt x="3014" y="5398"/>
                  <a:pt x="3038" y="5348"/>
                  <a:pt x="3038" y="5285"/>
                </a:cubicBezTo>
                <a:cubicBezTo>
                  <a:pt x="3038" y="5223"/>
                  <a:pt x="3014" y="5172"/>
                  <a:pt x="2984" y="5172"/>
                </a:cubicBezTo>
                <a:close/>
                <a:moveTo>
                  <a:pt x="1597" y="6148"/>
                </a:moveTo>
                <a:cubicBezTo>
                  <a:pt x="1567" y="6148"/>
                  <a:pt x="1543" y="6198"/>
                  <a:pt x="1543" y="6261"/>
                </a:cubicBezTo>
                <a:cubicBezTo>
                  <a:pt x="1543" y="6323"/>
                  <a:pt x="1567" y="6374"/>
                  <a:pt x="1597" y="6374"/>
                </a:cubicBezTo>
                <a:cubicBezTo>
                  <a:pt x="1627" y="6374"/>
                  <a:pt x="1651" y="6323"/>
                  <a:pt x="1651" y="6261"/>
                </a:cubicBezTo>
                <a:cubicBezTo>
                  <a:pt x="1651" y="6198"/>
                  <a:pt x="1627" y="6148"/>
                  <a:pt x="1597" y="6148"/>
                </a:cubicBezTo>
                <a:close/>
                <a:moveTo>
                  <a:pt x="1597" y="5821"/>
                </a:moveTo>
                <a:cubicBezTo>
                  <a:pt x="1567" y="5821"/>
                  <a:pt x="1543" y="5872"/>
                  <a:pt x="1543" y="5934"/>
                </a:cubicBezTo>
                <a:cubicBezTo>
                  <a:pt x="1543" y="5996"/>
                  <a:pt x="1567" y="6047"/>
                  <a:pt x="1597" y="6047"/>
                </a:cubicBezTo>
                <a:cubicBezTo>
                  <a:pt x="1627" y="6047"/>
                  <a:pt x="1651" y="5996"/>
                  <a:pt x="1651" y="5934"/>
                </a:cubicBezTo>
                <a:cubicBezTo>
                  <a:pt x="1651" y="5872"/>
                  <a:pt x="1627" y="5821"/>
                  <a:pt x="1597" y="5821"/>
                </a:cubicBezTo>
                <a:close/>
                <a:moveTo>
                  <a:pt x="1444" y="6374"/>
                </a:moveTo>
                <a:cubicBezTo>
                  <a:pt x="1474" y="6374"/>
                  <a:pt x="1498" y="6323"/>
                  <a:pt x="1498" y="6261"/>
                </a:cubicBezTo>
                <a:cubicBezTo>
                  <a:pt x="1498" y="6198"/>
                  <a:pt x="1474" y="6148"/>
                  <a:pt x="1444" y="6148"/>
                </a:cubicBezTo>
                <a:cubicBezTo>
                  <a:pt x="1415" y="6148"/>
                  <a:pt x="1390" y="6198"/>
                  <a:pt x="1390" y="6261"/>
                </a:cubicBezTo>
                <a:cubicBezTo>
                  <a:pt x="1390" y="6323"/>
                  <a:pt x="1415" y="6374"/>
                  <a:pt x="1444" y="6374"/>
                </a:cubicBezTo>
                <a:close/>
                <a:moveTo>
                  <a:pt x="1444" y="6047"/>
                </a:moveTo>
                <a:cubicBezTo>
                  <a:pt x="1474" y="6047"/>
                  <a:pt x="1498" y="5996"/>
                  <a:pt x="1498" y="5934"/>
                </a:cubicBezTo>
                <a:cubicBezTo>
                  <a:pt x="1498" y="5872"/>
                  <a:pt x="1474" y="5821"/>
                  <a:pt x="1444" y="5821"/>
                </a:cubicBezTo>
                <a:cubicBezTo>
                  <a:pt x="1415" y="5821"/>
                  <a:pt x="1390" y="5872"/>
                  <a:pt x="1390" y="5934"/>
                </a:cubicBezTo>
                <a:cubicBezTo>
                  <a:pt x="1390" y="5996"/>
                  <a:pt x="1415" y="6047"/>
                  <a:pt x="1444" y="6047"/>
                </a:cubicBezTo>
                <a:close/>
                <a:moveTo>
                  <a:pt x="2057" y="6148"/>
                </a:moveTo>
                <a:cubicBezTo>
                  <a:pt x="2027" y="6148"/>
                  <a:pt x="2003" y="6198"/>
                  <a:pt x="2003" y="6261"/>
                </a:cubicBezTo>
                <a:cubicBezTo>
                  <a:pt x="2003" y="6323"/>
                  <a:pt x="2027" y="6374"/>
                  <a:pt x="2057" y="6374"/>
                </a:cubicBezTo>
                <a:cubicBezTo>
                  <a:pt x="2087" y="6374"/>
                  <a:pt x="2111" y="6323"/>
                  <a:pt x="2111" y="6261"/>
                </a:cubicBezTo>
                <a:cubicBezTo>
                  <a:pt x="2111" y="6198"/>
                  <a:pt x="2087" y="6148"/>
                  <a:pt x="2057" y="6148"/>
                </a:cubicBezTo>
                <a:close/>
                <a:moveTo>
                  <a:pt x="2057" y="5821"/>
                </a:moveTo>
                <a:cubicBezTo>
                  <a:pt x="2027" y="5821"/>
                  <a:pt x="2003" y="5872"/>
                  <a:pt x="2003" y="5934"/>
                </a:cubicBezTo>
                <a:cubicBezTo>
                  <a:pt x="2003" y="5996"/>
                  <a:pt x="2027" y="6047"/>
                  <a:pt x="2057" y="6047"/>
                </a:cubicBezTo>
                <a:cubicBezTo>
                  <a:pt x="2087" y="6047"/>
                  <a:pt x="2111" y="5996"/>
                  <a:pt x="2111" y="5934"/>
                </a:cubicBezTo>
                <a:cubicBezTo>
                  <a:pt x="2111" y="5872"/>
                  <a:pt x="2087" y="5821"/>
                  <a:pt x="2057" y="5821"/>
                </a:cubicBezTo>
                <a:close/>
                <a:moveTo>
                  <a:pt x="1903" y="6148"/>
                </a:moveTo>
                <a:cubicBezTo>
                  <a:pt x="1873" y="6148"/>
                  <a:pt x="1849" y="6198"/>
                  <a:pt x="1849" y="6261"/>
                </a:cubicBezTo>
                <a:cubicBezTo>
                  <a:pt x="1849" y="6323"/>
                  <a:pt x="1873" y="6374"/>
                  <a:pt x="1903" y="6374"/>
                </a:cubicBezTo>
                <a:cubicBezTo>
                  <a:pt x="1933" y="6374"/>
                  <a:pt x="1957" y="6323"/>
                  <a:pt x="1957" y="6261"/>
                </a:cubicBezTo>
                <a:cubicBezTo>
                  <a:pt x="1957" y="6198"/>
                  <a:pt x="1933" y="6148"/>
                  <a:pt x="1903" y="6148"/>
                </a:cubicBezTo>
                <a:close/>
                <a:moveTo>
                  <a:pt x="1903" y="5821"/>
                </a:moveTo>
                <a:cubicBezTo>
                  <a:pt x="1873" y="5821"/>
                  <a:pt x="1849" y="5872"/>
                  <a:pt x="1849" y="5934"/>
                </a:cubicBezTo>
                <a:cubicBezTo>
                  <a:pt x="1849" y="5996"/>
                  <a:pt x="1873" y="6047"/>
                  <a:pt x="1903" y="6047"/>
                </a:cubicBezTo>
                <a:cubicBezTo>
                  <a:pt x="1933" y="6047"/>
                  <a:pt x="1957" y="5996"/>
                  <a:pt x="1957" y="5934"/>
                </a:cubicBezTo>
                <a:cubicBezTo>
                  <a:pt x="1957" y="5872"/>
                  <a:pt x="1933" y="5821"/>
                  <a:pt x="1903" y="5821"/>
                </a:cubicBezTo>
                <a:close/>
                <a:moveTo>
                  <a:pt x="1750" y="6148"/>
                </a:moveTo>
                <a:cubicBezTo>
                  <a:pt x="1721" y="6148"/>
                  <a:pt x="1697" y="6198"/>
                  <a:pt x="1697" y="6261"/>
                </a:cubicBezTo>
                <a:cubicBezTo>
                  <a:pt x="1697" y="6323"/>
                  <a:pt x="1721" y="6374"/>
                  <a:pt x="1750" y="6374"/>
                </a:cubicBezTo>
                <a:cubicBezTo>
                  <a:pt x="1780" y="6374"/>
                  <a:pt x="1804" y="6323"/>
                  <a:pt x="1804" y="6261"/>
                </a:cubicBezTo>
                <a:cubicBezTo>
                  <a:pt x="1804" y="6198"/>
                  <a:pt x="1780" y="6148"/>
                  <a:pt x="1750" y="6148"/>
                </a:cubicBezTo>
                <a:close/>
                <a:moveTo>
                  <a:pt x="1750" y="5821"/>
                </a:moveTo>
                <a:cubicBezTo>
                  <a:pt x="1721" y="5821"/>
                  <a:pt x="1697" y="5872"/>
                  <a:pt x="1697" y="5934"/>
                </a:cubicBezTo>
                <a:cubicBezTo>
                  <a:pt x="1697" y="5996"/>
                  <a:pt x="1721" y="6047"/>
                  <a:pt x="1750" y="6047"/>
                </a:cubicBezTo>
                <a:cubicBezTo>
                  <a:pt x="1780" y="6047"/>
                  <a:pt x="1804" y="5996"/>
                  <a:pt x="1804" y="5934"/>
                </a:cubicBezTo>
                <a:cubicBezTo>
                  <a:pt x="1804" y="5872"/>
                  <a:pt x="1780" y="5821"/>
                  <a:pt x="1750" y="5821"/>
                </a:cubicBezTo>
                <a:close/>
                <a:moveTo>
                  <a:pt x="2830" y="6148"/>
                </a:moveTo>
                <a:cubicBezTo>
                  <a:pt x="2801" y="6148"/>
                  <a:pt x="2776" y="6198"/>
                  <a:pt x="2776" y="6261"/>
                </a:cubicBezTo>
                <a:cubicBezTo>
                  <a:pt x="2776" y="6323"/>
                  <a:pt x="2801" y="6374"/>
                  <a:pt x="2830" y="6374"/>
                </a:cubicBezTo>
                <a:cubicBezTo>
                  <a:pt x="2860" y="6374"/>
                  <a:pt x="2884" y="6323"/>
                  <a:pt x="2884" y="6261"/>
                </a:cubicBezTo>
                <a:cubicBezTo>
                  <a:pt x="2884" y="6198"/>
                  <a:pt x="2860" y="6148"/>
                  <a:pt x="2830" y="6148"/>
                </a:cubicBezTo>
                <a:close/>
                <a:moveTo>
                  <a:pt x="2830" y="5821"/>
                </a:moveTo>
                <a:cubicBezTo>
                  <a:pt x="2801" y="5821"/>
                  <a:pt x="2776" y="5872"/>
                  <a:pt x="2776" y="5934"/>
                </a:cubicBezTo>
                <a:cubicBezTo>
                  <a:pt x="2776" y="5996"/>
                  <a:pt x="2801" y="6047"/>
                  <a:pt x="2830" y="6047"/>
                </a:cubicBezTo>
                <a:cubicBezTo>
                  <a:pt x="2860" y="6047"/>
                  <a:pt x="2884" y="5996"/>
                  <a:pt x="2884" y="5934"/>
                </a:cubicBezTo>
                <a:cubicBezTo>
                  <a:pt x="2884" y="5872"/>
                  <a:pt x="2860" y="5821"/>
                  <a:pt x="2830" y="5821"/>
                </a:cubicBezTo>
                <a:close/>
                <a:moveTo>
                  <a:pt x="2678" y="6148"/>
                </a:moveTo>
                <a:cubicBezTo>
                  <a:pt x="2648" y="6148"/>
                  <a:pt x="2624" y="6198"/>
                  <a:pt x="2624" y="6261"/>
                </a:cubicBezTo>
                <a:cubicBezTo>
                  <a:pt x="2624" y="6323"/>
                  <a:pt x="2648" y="6374"/>
                  <a:pt x="2678" y="6374"/>
                </a:cubicBezTo>
                <a:cubicBezTo>
                  <a:pt x="2707" y="6374"/>
                  <a:pt x="2731" y="6323"/>
                  <a:pt x="2731" y="6261"/>
                </a:cubicBezTo>
                <a:cubicBezTo>
                  <a:pt x="2731" y="6198"/>
                  <a:pt x="2707" y="6148"/>
                  <a:pt x="2678" y="6148"/>
                </a:cubicBezTo>
                <a:close/>
                <a:moveTo>
                  <a:pt x="2678" y="5821"/>
                </a:moveTo>
                <a:cubicBezTo>
                  <a:pt x="2648" y="5821"/>
                  <a:pt x="2624" y="5872"/>
                  <a:pt x="2624" y="5934"/>
                </a:cubicBezTo>
                <a:cubicBezTo>
                  <a:pt x="2624" y="5996"/>
                  <a:pt x="2648" y="6047"/>
                  <a:pt x="2678" y="6047"/>
                </a:cubicBezTo>
                <a:cubicBezTo>
                  <a:pt x="2707" y="6047"/>
                  <a:pt x="2731" y="5996"/>
                  <a:pt x="2731" y="5934"/>
                </a:cubicBezTo>
                <a:cubicBezTo>
                  <a:pt x="2731" y="5872"/>
                  <a:pt x="2707" y="5821"/>
                  <a:pt x="2678" y="5821"/>
                </a:cubicBezTo>
                <a:close/>
                <a:moveTo>
                  <a:pt x="2522" y="6148"/>
                </a:moveTo>
                <a:cubicBezTo>
                  <a:pt x="2493" y="6148"/>
                  <a:pt x="2469" y="6198"/>
                  <a:pt x="2469" y="6261"/>
                </a:cubicBezTo>
                <a:cubicBezTo>
                  <a:pt x="2469" y="6323"/>
                  <a:pt x="2493" y="6374"/>
                  <a:pt x="2522" y="6374"/>
                </a:cubicBezTo>
                <a:cubicBezTo>
                  <a:pt x="2552" y="6374"/>
                  <a:pt x="2576" y="6323"/>
                  <a:pt x="2576" y="6261"/>
                </a:cubicBezTo>
                <a:cubicBezTo>
                  <a:pt x="2576" y="6198"/>
                  <a:pt x="2552" y="6148"/>
                  <a:pt x="2522" y="6148"/>
                </a:cubicBezTo>
                <a:close/>
                <a:moveTo>
                  <a:pt x="2522" y="5821"/>
                </a:moveTo>
                <a:cubicBezTo>
                  <a:pt x="2493" y="5821"/>
                  <a:pt x="2469" y="5872"/>
                  <a:pt x="2469" y="5934"/>
                </a:cubicBezTo>
                <a:cubicBezTo>
                  <a:pt x="2469" y="5996"/>
                  <a:pt x="2493" y="6047"/>
                  <a:pt x="2522" y="6047"/>
                </a:cubicBezTo>
                <a:cubicBezTo>
                  <a:pt x="2552" y="6047"/>
                  <a:pt x="2576" y="5996"/>
                  <a:pt x="2576" y="5934"/>
                </a:cubicBezTo>
                <a:cubicBezTo>
                  <a:pt x="2576" y="5872"/>
                  <a:pt x="2552" y="5821"/>
                  <a:pt x="2522" y="5821"/>
                </a:cubicBezTo>
                <a:close/>
                <a:moveTo>
                  <a:pt x="2368" y="6148"/>
                </a:moveTo>
                <a:cubicBezTo>
                  <a:pt x="2339" y="6148"/>
                  <a:pt x="2315" y="6198"/>
                  <a:pt x="2315" y="6261"/>
                </a:cubicBezTo>
                <a:cubicBezTo>
                  <a:pt x="2315" y="6323"/>
                  <a:pt x="2339" y="6374"/>
                  <a:pt x="2368" y="6374"/>
                </a:cubicBezTo>
                <a:cubicBezTo>
                  <a:pt x="2398" y="6374"/>
                  <a:pt x="2422" y="6323"/>
                  <a:pt x="2422" y="6261"/>
                </a:cubicBezTo>
                <a:cubicBezTo>
                  <a:pt x="2422" y="6198"/>
                  <a:pt x="2398" y="6148"/>
                  <a:pt x="2368" y="6148"/>
                </a:cubicBezTo>
                <a:close/>
                <a:moveTo>
                  <a:pt x="2368" y="5821"/>
                </a:moveTo>
                <a:cubicBezTo>
                  <a:pt x="2339" y="5821"/>
                  <a:pt x="2315" y="5872"/>
                  <a:pt x="2315" y="5934"/>
                </a:cubicBezTo>
                <a:cubicBezTo>
                  <a:pt x="2315" y="5996"/>
                  <a:pt x="2339" y="6047"/>
                  <a:pt x="2368" y="6047"/>
                </a:cubicBezTo>
                <a:cubicBezTo>
                  <a:pt x="2398" y="6047"/>
                  <a:pt x="2422" y="5996"/>
                  <a:pt x="2422" y="5934"/>
                </a:cubicBezTo>
                <a:cubicBezTo>
                  <a:pt x="2422" y="5872"/>
                  <a:pt x="2398" y="5821"/>
                  <a:pt x="2368" y="5821"/>
                </a:cubicBezTo>
                <a:close/>
                <a:moveTo>
                  <a:pt x="2216" y="6148"/>
                </a:moveTo>
                <a:cubicBezTo>
                  <a:pt x="2186" y="6148"/>
                  <a:pt x="2162" y="6198"/>
                  <a:pt x="2162" y="6261"/>
                </a:cubicBezTo>
                <a:cubicBezTo>
                  <a:pt x="2162" y="6323"/>
                  <a:pt x="2186" y="6374"/>
                  <a:pt x="2216" y="6374"/>
                </a:cubicBezTo>
                <a:cubicBezTo>
                  <a:pt x="2245" y="6374"/>
                  <a:pt x="2269" y="6323"/>
                  <a:pt x="2269" y="6261"/>
                </a:cubicBezTo>
                <a:cubicBezTo>
                  <a:pt x="2269" y="6198"/>
                  <a:pt x="2245" y="6148"/>
                  <a:pt x="2216" y="6148"/>
                </a:cubicBezTo>
                <a:close/>
                <a:moveTo>
                  <a:pt x="2216" y="5821"/>
                </a:moveTo>
                <a:cubicBezTo>
                  <a:pt x="2186" y="5821"/>
                  <a:pt x="2162" y="5872"/>
                  <a:pt x="2162" y="5934"/>
                </a:cubicBezTo>
                <a:cubicBezTo>
                  <a:pt x="2162" y="5996"/>
                  <a:pt x="2186" y="6047"/>
                  <a:pt x="2216" y="6047"/>
                </a:cubicBezTo>
                <a:cubicBezTo>
                  <a:pt x="2245" y="6047"/>
                  <a:pt x="2269" y="5996"/>
                  <a:pt x="2269" y="5934"/>
                </a:cubicBezTo>
                <a:cubicBezTo>
                  <a:pt x="2269" y="5872"/>
                  <a:pt x="2245" y="5821"/>
                  <a:pt x="2216" y="5821"/>
                </a:cubicBezTo>
                <a:close/>
                <a:moveTo>
                  <a:pt x="3598" y="6148"/>
                </a:moveTo>
                <a:cubicBezTo>
                  <a:pt x="3569" y="6148"/>
                  <a:pt x="3545" y="6198"/>
                  <a:pt x="3545" y="6261"/>
                </a:cubicBezTo>
                <a:cubicBezTo>
                  <a:pt x="3545" y="6323"/>
                  <a:pt x="3569" y="6374"/>
                  <a:pt x="3598" y="6374"/>
                </a:cubicBezTo>
                <a:cubicBezTo>
                  <a:pt x="3628" y="6374"/>
                  <a:pt x="3652" y="6323"/>
                  <a:pt x="3652" y="6261"/>
                </a:cubicBezTo>
                <a:cubicBezTo>
                  <a:pt x="3652" y="6198"/>
                  <a:pt x="3628" y="6148"/>
                  <a:pt x="3598" y="6148"/>
                </a:cubicBezTo>
                <a:close/>
                <a:moveTo>
                  <a:pt x="3598" y="5821"/>
                </a:moveTo>
                <a:cubicBezTo>
                  <a:pt x="3569" y="5821"/>
                  <a:pt x="3545" y="5872"/>
                  <a:pt x="3545" y="5934"/>
                </a:cubicBezTo>
                <a:cubicBezTo>
                  <a:pt x="3545" y="5996"/>
                  <a:pt x="3569" y="6047"/>
                  <a:pt x="3598" y="6047"/>
                </a:cubicBezTo>
                <a:cubicBezTo>
                  <a:pt x="3628" y="6047"/>
                  <a:pt x="3652" y="5996"/>
                  <a:pt x="3652" y="5934"/>
                </a:cubicBezTo>
                <a:cubicBezTo>
                  <a:pt x="3652" y="5872"/>
                  <a:pt x="3628" y="5821"/>
                  <a:pt x="3598" y="5821"/>
                </a:cubicBezTo>
                <a:close/>
                <a:moveTo>
                  <a:pt x="3446" y="6374"/>
                </a:moveTo>
                <a:cubicBezTo>
                  <a:pt x="3475" y="6374"/>
                  <a:pt x="3500" y="6323"/>
                  <a:pt x="3500" y="6261"/>
                </a:cubicBezTo>
                <a:cubicBezTo>
                  <a:pt x="3500" y="6198"/>
                  <a:pt x="3475" y="6148"/>
                  <a:pt x="3446" y="6148"/>
                </a:cubicBezTo>
                <a:cubicBezTo>
                  <a:pt x="3416" y="6148"/>
                  <a:pt x="3392" y="6198"/>
                  <a:pt x="3392" y="6261"/>
                </a:cubicBezTo>
                <a:cubicBezTo>
                  <a:pt x="3392" y="6323"/>
                  <a:pt x="3416" y="6374"/>
                  <a:pt x="3446" y="6374"/>
                </a:cubicBezTo>
                <a:close/>
                <a:moveTo>
                  <a:pt x="3446" y="6047"/>
                </a:moveTo>
                <a:cubicBezTo>
                  <a:pt x="3475" y="6047"/>
                  <a:pt x="3500" y="5996"/>
                  <a:pt x="3500" y="5934"/>
                </a:cubicBezTo>
                <a:cubicBezTo>
                  <a:pt x="3500" y="5872"/>
                  <a:pt x="3475" y="5821"/>
                  <a:pt x="3446" y="5821"/>
                </a:cubicBezTo>
                <a:cubicBezTo>
                  <a:pt x="3416" y="5821"/>
                  <a:pt x="3392" y="5872"/>
                  <a:pt x="3392" y="5934"/>
                </a:cubicBezTo>
                <a:cubicBezTo>
                  <a:pt x="3392" y="5996"/>
                  <a:pt x="3416" y="6047"/>
                  <a:pt x="3446" y="6047"/>
                </a:cubicBezTo>
                <a:close/>
                <a:moveTo>
                  <a:pt x="3290" y="6374"/>
                </a:moveTo>
                <a:cubicBezTo>
                  <a:pt x="3320" y="6374"/>
                  <a:pt x="3344" y="6323"/>
                  <a:pt x="3344" y="6261"/>
                </a:cubicBezTo>
                <a:cubicBezTo>
                  <a:pt x="3344" y="6198"/>
                  <a:pt x="3320" y="6148"/>
                  <a:pt x="3290" y="6148"/>
                </a:cubicBezTo>
                <a:cubicBezTo>
                  <a:pt x="3261" y="6148"/>
                  <a:pt x="3237" y="6198"/>
                  <a:pt x="3237" y="6261"/>
                </a:cubicBezTo>
                <a:cubicBezTo>
                  <a:pt x="3237" y="6323"/>
                  <a:pt x="3261" y="6374"/>
                  <a:pt x="3290" y="6374"/>
                </a:cubicBezTo>
                <a:close/>
                <a:moveTo>
                  <a:pt x="3290" y="6047"/>
                </a:moveTo>
                <a:cubicBezTo>
                  <a:pt x="3320" y="6047"/>
                  <a:pt x="3344" y="5996"/>
                  <a:pt x="3344" y="5934"/>
                </a:cubicBezTo>
                <a:cubicBezTo>
                  <a:pt x="3344" y="5872"/>
                  <a:pt x="3320" y="5821"/>
                  <a:pt x="3290" y="5821"/>
                </a:cubicBezTo>
                <a:cubicBezTo>
                  <a:pt x="3261" y="5821"/>
                  <a:pt x="3237" y="5872"/>
                  <a:pt x="3237" y="5934"/>
                </a:cubicBezTo>
                <a:cubicBezTo>
                  <a:pt x="3237" y="5996"/>
                  <a:pt x="3261" y="6047"/>
                  <a:pt x="3290" y="6047"/>
                </a:cubicBezTo>
                <a:close/>
                <a:moveTo>
                  <a:pt x="3136" y="6148"/>
                </a:moveTo>
                <a:cubicBezTo>
                  <a:pt x="3107" y="6148"/>
                  <a:pt x="3083" y="6198"/>
                  <a:pt x="3083" y="6261"/>
                </a:cubicBezTo>
                <a:cubicBezTo>
                  <a:pt x="3083" y="6323"/>
                  <a:pt x="3107" y="6374"/>
                  <a:pt x="3136" y="6374"/>
                </a:cubicBezTo>
                <a:cubicBezTo>
                  <a:pt x="3166" y="6374"/>
                  <a:pt x="3190" y="6323"/>
                  <a:pt x="3190" y="6261"/>
                </a:cubicBezTo>
                <a:cubicBezTo>
                  <a:pt x="3190" y="6198"/>
                  <a:pt x="3166" y="6148"/>
                  <a:pt x="3136" y="6148"/>
                </a:cubicBezTo>
                <a:close/>
                <a:moveTo>
                  <a:pt x="3136" y="5821"/>
                </a:moveTo>
                <a:cubicBezTo>
                  <a:pt x="3107" y="5821"/>
                  <a:pt x="3083" y="5872"/>
                  <a:pt x="3083" y="5934"/>
                </a:cubicBezTo>
                <a:cubicBezTo>
                  <a:pt x="3083" y="5996"/>
                  <a:pt x="3107" y="6047"/>
                  <a:pt x="3136" y="6047"/>
                </a:cubicBezTo>
                <a:cubicBezTo>
                  <a:pt x="3166" y="6047"/>
                  <a:pt x="3190" y="5996"/>
                  <a:pt x="3190" y="5934"/>
                </a:cubicBezTo>
                <a:cubicBezTo>
                  <a:pt x="3190" y="5872"/>
                  <a:pt x="3166" y="5821"/>
                  <a:pt x="3136" y="5821"/>
                </a:cubicBezTo>
                <a:close/>
                <a:moveTo>
                  <a:pt x="2984" y="6148"/>
                </a:moveTo>
                <a:cubicBezTo>
                  <a:pt x="2954" y="6148"/>
                  <a:pt x="2930" y="6198"/>
                  <a:pt x="2930" y="6261"/>
                </a:cubicBezTo>
                <a:cubicBezTo>
                  <a:pt x="2930" y="6323"/>
                  <a:pt x="2954" y="6374"/>
                  <a:pt x="2984" y="6374"/>
                </a:cubicBezTo>
                <a:cubicBezTo>
                  <a:pt x="3014" y="6374"/>
                  <a:pt x="3038" y="6323"/>
                  <a:pt x="3038" y="6261"/>
                </a:cubicBezTo>
                <a:cubicBezTo>
                  <a:pt x="3038" y="6198"/>
                  <a:pt x="3014" y="6148"/>
                  <a:pt x="2984" y="6148"/>
                </a:cubicBezTo>
                <a:close/>
                <a:moveTo>
                  <a:pt x="2984" y="5821"/>
                </a:moveTo>
                <a:cubicBezTo>
                  <a:pt x="2954" y="5821"/>
                  <a:pt x="2930" y="5872"/>
                  <a:pt x="2930" y="5934"/>
                </a:cubicBezTo>
                <a:cubicBezTo>
                  <a:pt x="2930" y="5996"/>
                  <a:pt x="2954" y="6047"/>
                  <a:pt x="2984" y="6047"/>
                </a:cubicBezTo>
                <a:cubicBezTo>
                  <a:pt x="3014" y="6047"/>
                  <a:pt x="3038" y="5996"/>
                  <a:pt x="3038" y="5934"/>
                </a:cubicBezTo>
                <a:cubicBezTo>
                  <a:pt x="3038" y="5872"/>
                  <a:pt x="3014" y="5821"/>
                  <a:pt x="2984" y="5821"/>
                </a:cubicBezTo>
                <a:close/>
                <a:moveTo>
                  <a:pt x="3901" y="6815"/>
                </a:moveTo>
                <a:cubicBezTo>
                  <a:pt x="3871" y="6815"/>
                  <a:pt x="3847" y="6866"/>
                  <a:pt x="3847" y="6928"/>
                </a:cubicBezTo>
                <a:cubicBezTo>
                  <a:pt x="3847" y="6991"/>
                  <a:pt x="3871" y="7041"/>
                  <a:pt x="3901" y="7041"/>
                </a:cubicBezTo>
                <a:cubicBezTo>
                  <a:pt x="3930" y="7041"/>
                  <a:pt x="3954" y="6991"/>
                  <a:pt x="3954" y="6928"/>
                </a:cubicBezTo>
                <a:cubicBezTo>
                  <a:pt x="3954" y="6866"/>
                  <a:pt x="3930" y="6815"/>
                  <a:pt x="3901" y="6815"/>
                </a:cubicBezTo>
                <a:close/>
                <a:moveTo>
                  <a:pt x="3901" y="6488"/>
                </a:moveTo>
                <a:cubicBezTo>
                  <a:pt x="3871" y="6488"/>
                  <a:pt x="3847" y="6539"/>
                  <a:pt x="3847" y="6601"/>
                </a:cubicBezTo>
                <a:cubicBezTo>
                  <a:pt x="3847" y="6664"/>
                  <a:pt x="3871" y="6715"/>
                  <a:pt x="3901" y="6715"/>
                </a:cubicBezTo>
                <a:cubicBezTo>
                  <a:pt x="3930" y="6715"/>
                  <a:pt x="3954" y="6664"/>
                  <a:pt x="3954" y="6601"/>
                </a:cubicBezTo>
                <a:cubicBezTo>
                  <a:pt x="3954" y="6539"/>
                  <a:pt x="3930" y="6488"/>
                  <a:pt x="3901" y="6488"/>
                </a:cubicBezTo>
                <a:close/>
                <a:moveTo>
                  <a:pt x="3752" y="6815"/>
                </a:moveTo>
                <a:cubicBezTo>
                  <a:pt x="3722" y="6815"/>
                  <a:pt x="3698" y="6866"/>
                  <a:pt x="3698" y="6928"/>
                </a:cubicBezTo>
                <a:cubicBezTo>
                  <a:pt x="3698" y="6991"/>
                  <a:pt x="3722" y="7041"/>
                  <a:pt x="3752" y="7041"/>
                </a:cubicBezTo>
                <a:cubicBezTo>
                  <a:pt x="3782" y="7041"/>
                  <a:pt x="3806" y="6991"/>
                  <a:pt x="3806" y="6928"/>
                </a:cubicBezTo>
                <a:cubicBezTo>
                  <a:pt x="3806" y="6866"/>
                  <a:pt x="3782" y="6815"/>
                  <a:pt x="3752" y="6815"/>
                </a:cubicBezTo>
                <a:close/>
                <a:moveTo>
                  <a:pt x="3752" y="6488"/>
                </a:moveTo>
                <a:cubicBezTo>
                  <a:pt x="3722" y="6488"/>
                  <a:pt x="3698" y="6539"/>
                  <a:pt x="3698" y="6601"/>
                </a:cubicBezTo>
                <a:cubicBezTo>
                  <a:pt x="3698" y="6664"/>
                  <a:pt x="3722" y="6715"/>
                  <a:pt x="3752" y="6715"/>
                </a:cubicBezTo>
                <a:cubicBezTo>
                  <a:pt x="3782" y="6715"/>
                  <a:pt x="3806" y="6664"/>
                  <a:pt x="3806" y="6601"/>
                </a:cubicBezTo>
                <a:cubicBezTo>
                  <a:pt x="3806" y="6539"/>
                  <a:pt x="3782" y="6488"/>
                  <a:pt x="3752" y="6488"/>
                </a:cubicBezTo>
                <a:close/>
                <a:moveTo>
                  <a:pt x="1597" y="6815"/>
                </a:moveTo>
                <a:cubicBezTo>
                  <a:pt x="1567" y="6815"/>
                  <a:pt x="1543" y="6866"/>
                  <a:pt x="1543" y="6928"/>
                </a:cubicBezTo>
                <a:cubicBezTo>
                  <a:pt x="1543" y="6991"/>
                  <a:pt x="1567" y="7041"/>
                  <a:pt x="1597" y="7041"/>
                </a:cubicBezTo>
                <a:cubicBezTo>
                  <a:pt x="1627" y="7041"/>
                  <a:pt x="1651" y="6991"/>
                  <a:pt x="1651" y="6928"/>
                </a:cubicBezTo>
                <a:cubicBezTo>
                  <a:pt x="1651" y="6866"/>
                  <a:pt x="1627" y="6815"/>
                  <a:pt x="1597" y="6815"/>
                </a:cubicBezTo>
                <a:close/>
                <a:moveTo>
                  <a:pt x="1597" y="6488"/>
                </a:moveTo>
                <a:cubicBezTo>
                  <a:pt x="1567" y="6488"/>
                  <a:pt x="1543" y="6539"/>
                  <a:pt x="1543" y="6601"/>
                </a:cubicBezTo>
                <a:cubicBezTo>
                  <a:pt x="1543" y="6664"/>
                  <a:pt x="1567" y="6715"/>
                  <a:pt x="1597" y="6715"/>
                </a:cubicBezTo>
                <a:cubicBezTo>
                  <a:pt x="1627" y="6715"/>
                  <a:pt x="1651" y="6664"/>
                  <a:pt x="1651" y="6601"/>
                </a:cubicBezTo>
                <a:cubicBezTo>
                  <a:pt x="1651" y="6539"/>
                  <a:pt x="1627" y="6488"/>
                  <a:pt x="1597" y="6488"/>
                </a:cubicBezTo>
                <a:close/>
                <a:moveTo>
                  <a:pt x="1444" y="7041"/>
                </a:moveTo>
                <a:cubicBezTo>
                  <a:pt x="1474" y="7041"/>
                  <a:pt x="1498" y="6991"/>
                  <a:pt x="1498" y="6928"/>
                </a:cubicBezTo>
                <a:cubicBezTo>
                  <a:pt x="1498" y="6866"/>
                  <a:pt x="1474" y="6815"/>
                  <a:pt x="1444" y="6815"/>
                </a:cubicBezTo>
                <a:cubicBezTo>
                  <a:pt x="1415" y="6815"/>
                  <a:pt x="1390" y="6866"/>
                  <a:pt x="1390" y="6928"/>
                </a:cubicBezTo>
                <a:cubicBezTo>
                  <a:pt x="1390" y="6991"/>
                  <a:pt x="1415" y="7041"/>
                  <a:pt x="1444" y="7041"/>
                </a:cubicBezTo>
                <a:close/>
                <a:moveTo>
                  <a:pt x="1444" y="6715"/>
                </a:moveTo>
                <a:cubicBezTo>
                  <a:pt x="1474" y="6715"/>
                  <a:pt x="1498" y="6664"/>
                  <a:pt x="1498" y="6601"/>
                </a:cubicBezTo>
                <a:cubicBezTo>
                  <a:pt x="1498" y="6539"/>
                  <a:pt x="1474" y="6488"/>
                  <a:pt x="1444" y="6488"/>
                </a:cubicBezTo>
                <a:cubicBezTo>
                  <a:pt x="1415" y="6488"/>
                  <a:pt x="1390" y="6539"/>
                  <a:pt x="1390" y="6601"/>
                </a:cubicBezTo>
                <a:cubicBezTo>
                  <a:pt x="1390" y="6664"/>
                  <a:pt x="1415" y="6715"/>
                  <a:pt x="1444" y="6715"/>
                </a:cubicBezTo>
                <a:close/>
                <a:moveTo>
                  <a:pt x="2057" y="6815"/>
                </a:moveTo>
                <a:cubicBezTo>
                  <a:pt x="2027" y="6815"/>
                  <a:pt x="2003" y="6866"/>
                  <a:pt x="2003" y="6928"/>
                </a:cubicBezTo>
                <a:cubicBezTo>
                  <a:pt x="2003" y="6991"/>
                  <a:pt x="2027" y="7041"/>
                  <a:pt x="2057" y="7041"/>
                </a:cubicBezTo>
                <a:cubicBezTo>
                  <a:pt x="2087" y="7041"/>
                  <a:pt x="2111" y="6991"/>
                  <a:pt x="2111" y="6928"/>
                </a:cubicBezTo>
                <a:cubicBezTo>
                  <a:pt x="2111" y="6866"/>
                  <a:pt x="2087" y="6815"/>
                  <a:pt x="2057" y="6815"/>
                </a:cubicBezTo>
                <a:close/>
                <a:moveTo>
                  <a:pt x="2057" y="6488"/>
                </a:moveTo>
                <a:cubicBezTo>
                  <a:pt x="2027" y="6488"/>
                  <a:pt x="2003" y="6539"/>
                  <a:pt x="2003" y="6601"/>
                </a:cubicBezTo>
                <a:cubicBezTo>
                  <a:pt x="2003" y="6664"/>
                  <a:pt x="2027" y="6715"/>
                  <a:pt x="2057" y="6715"/>
                </a:cubicBezTo>
                <a:cubicBezTo>
                  <a:pt x="2087" y="6715"/>
                  <a:pt x="2111" y="6664"/>
                  <a:pt x="2111" y="6601"/>
                </a:cubicBezTo>
                <a:cubicBezTo>
                  <a:pt x="2111" y="6539"/>
                  <a:pt x="2087" y="6488"/>
                  <a:pt x="2057" y="6488"/>
                </a:cubicBezTo>
                <a:close/>
                <a:moveTo>
                  <a:pt x="1903" y="8079"/>
                </a:moveTo>
                <a:cubicBezTo>
                  <a:pt x="1873" y="8079"/>
                  <a:pt x="1849" y="8130"/>
                  <a:pt x="1849" y="8193"/>
                </a:cubicBezTo>
                <a:cubicBezTo>
                  <a:pt x="1849" y="8255"/>
                  <a:pt x="1873" y="8306"/>
                  <a:pt x="1903" y="8306"/>
                </a:cubicBezTo>
                <a:cubicBezTo>
                  <a:pt x="1933" y="8306"/>
                  <a:pt x="1957" y="8255"/>
                  <a:pt x="1957" y="8193"/>
                </a:cubicBezTo>
                <a:cubicBezTo>
                  <a:pt x="1957" y="8130"/>
                  <a:pt x="1933" y="8079"/>
                  <a:pt x="1903" y="8079"/>
                </a:cubicBezTo>
                <a:close/>
                <a:moveTo>
                  <a:pt x="1903" y="7753"/>
                </a:moveTo>
                <a:cubicBezTo>
                  <a:pt x="1873" y="7753"/>
                  <a:pt x="1849" y="7803"/>
                  <a:pt x="1849" y="7866"/>
                </a:cubicBezTo>
                <a:cubicBezTo>
                  <a:pt x="1849" y="7928"/>
                  <a:pt x="1873" y="7979"/>
                  <a:pt x="1903" y="7979"/>
                </a:cubicBezTo>
                <a:cubicBezTo>
                  <a:pt x="1933" y="7979"/>
                  <a:pt x="1957" y="7928"/>
                  <a:pt x="1957" y="7866"/>
                </a:cubicBezTo>
                <a:cubicBezTo>
                  <a:pt x="1957" y="7803"/>
                  <a:pt x="1933" y="7753"/>
                  <a:pt x="1903" y="7753"/>
                </a:cubicBezTo>
                <a:close/>
                <a:moveTo>
                  <a:pt x="1750" y="8079"/>
                </a:moveTo>
                <a:cubicBezTo>
                  <a:pt x="1721" y="8079"/>
                  <a:pt x="1697" y="8130"/>
                  <a:pt x="1697" y="8193"/>
                </a:cubicBezTo>
                <a:cubicBezTo>
                  <a:pt x="1697" y="8255"/>
                  <a:pt x="1721" y="8306"/>
                  <a:pt x="1750" y="8306"/>
                </a:cubicBezTo>
                <a:cubicBezTo>
                  <a:pt x="1780" y="8306"/>
                  <a:pt x="1804" y="8255"/>
                  <a:pt x="1804" y="8193"/>
                </a:cubicBezTo>
                <a:cubicBezTo>
                  <a:pt x="1804" y="8130"/>
                  <a:pt x="1780" y="8079"/>
                  <a:pt x="1750" y="8079"/>
                </a:cubicBezTo>
                <a:close/>
                <a:moveTo>
                  <a:pt x="1750" y="7753"/>
                </a:moveTo>
                <a:cubicBezTo>
                  <a:pt x="1721" y="7753"/>
                  <a:pt x="1697" y="7803"/>
                  <a:pt x="1697" y="7866"/>
                </a:cubicBezTo>
                <a:cubicBezTo>
                  <a:pt x="1697" y="7928"/>
                  <a:pt x="1721" y="7979"/>
                  <a:pt x="1750" y="7979"/>
                </a:cubicBezTo>
                <a:cubicBezTo>
                  <a:pt x="1780" y="7979"/>
                  <a:pt x="1804" y="7928"/>
                  <a:pt x="1804" y="7866"/>
                </a:cubicBezTo>
                <a:cubicBezTo>
                  <a:pt x="1804" y="7803"/>
                  <a:pt x="1780" y="7753"/>
                  <a:pt x="1750" y="7753"/>
                </a:cubicBezTo>
                <a:close/>
                <a:moveTo>
                  <a:pt x="1903" y="8717"/>
                </a:moveTo>
                <a:cubicBezTo>
                  <a:pt x="1873" y="8717"/>
                  <a:pt x="1849" y="8768"/>
                  <a:pt x="1849" y="8830"/>
                </a:cubicBezTo>
                <a:cubicBezTo>
                  <a:pt x="1849" y="8893"/>
                  <a:pt x="1873" y="8944"/>
                  <a:pt x="1903" y="8944"/>
                </a:cubicBezTo>
                <a:cubicBezTo>
                  <a:pt x="1933" y="8944"/>
                  <a:pt x="1957" y="8893"/>
                  <a:pt x="1957" y="8830"/>
                </a:cubicBezTo>
                <a:cubicBezTo>
                  <a:pt x="1957" y="8768"/>
                  <a:pt x="1933" y="8717"/>
                  <a:pt x="1903" y="8717"/>
                </a:cubicBezTo>
                <a:close/>
                <a:moveTo>
                  <a:pt x="1903" y="8390"/>
                </a:moveTo>
                <a:cubicBezTo>
                  <a:pt x="1873" y="8390"/>
                  <a:pt x="1849" y="8441"/>
                  <a:pt x="1849" y="8504"/>
                </a:cubicBezTo>
                <a:cubicBezTo>
                  <a:pt x="1849" y="8566"/>
                  <a:pt x="1873" y="8617"/>
                  <a:pt x="1903" y="8617"/>
                </a:cubicBezTo>
                <a:cubicBezTo>
                  <a:pt x="1933" y="8617"/>
                  <a:pt x="1957" y="8566"/>
                  <a:pt x="1957" y="8504"/>
                </a:cubicBezTo>
                <a:cubicBezTo>
                  <a:pt x="1957" y="8441"/>
                  <a:pt x="1933" y="8390"/>
                  <a:pt x="1903" y="8390"/>
                </a:cubicBezTo>
                <a:close/>
                <a:moveTo>
                  <a:pt x="1750" y="8717"/>
                </a:moveTo>
                <a:cubicBezTo>
                  <a:pt x="1721" y="8717"/>
                  <a:pt x="1697" y="8768"/>
                  <a:pt x="1697" y="8830"/>
                </a:cubicBezTo>
                <a:cubicBezTo>
                  <a:pt x="1697" y="8893"/>
                  <a:pt x="1721" y="8944"/>
                  <a:pt x="1750" y="8944"/>
                </a:cubicBezTo>
                <a:cubicBezTo>
                  <a:pt x="1780" y="8944"/>
                  <a:pt x="1804" y="8893"/>
                  <a:pt x="1804" y="8830"/>
                </a:cubicBezTo>
                <a:cubicBezTo>
                  <a:pt x="1804" y="8768"/>
                  <a:pt x="1780" y="8717"/>
                  <a:pt x="1750" y="8717"/>
                </a:cubicBezTo>
                <a:close/>
                <a:moveTo>
                  <a:pt x="1750" y="8390"/>
                </a:moveTo>
                <a:cubicBezTo>
                  <a:pt x="1721" y="8390"/>
                  <a:pt x="1697" y="8441"/>
                  <a:pt x="1697" y="8504"/>
                </a:cubicBezTo>
                <a:cubicBezTo>
                  <a:pt x="1697" y="8566"/>
                  <a:pt x="1721" y="8617"/>
                  <a:pt x="1750" y="8617"/>
                </a:cubicBezTo>
                <a:cubicBezTo>
                  <a:pt x="1780" y="8617"/>
                  <a:pt x="1804" y="8566"/>
                  <a:pt x="1804" y="8504"/>
                </a:cubicBezTo>
                <a:cubicBezTo>
                  <a:pt x="1804" y="8441"/>
                  <a:pt x="1780" y="8390"/>
                  <a:pt x="1750" y="8390"/>
                </a:cubicBezTo>
                <a:close/>
                <a:moveTo>
                  <a:pt x="1903" y="6815"/>
                </a:moveTo>
                <a:cubicBezTo>
                  <a:pt x="1873" y="6815"/>
                  <a:pt x="1849" y="6866"/>
                  <a:pt x="1849" y="6928"/>
                </a:cubicBezTo>
                <a:cubicBezTo>
                  <a:pt x="1849" y="6991"/>
                  <a:pt x="1873" y="7041"/>
                  <a:pt x="1903" y="7041"/>
                </a:cubicBezTo>
                <a:cubicBezTo>
                  <a:pt x="1933" y="7041"/>
                  <a:pt x="1957" y="6991"/>
                  <a:pt x="1957" y="6928"/>
                </a:cubicBezTo>
                <a:cubicBezTo>
                  <a:pt x="1957" y="6866"/>
                  <a:pt x="1933" y="6815"/>
                  <a:pt x="1903" y="6815"/>
                </a:cubicBezTo>
                <a:close/>
                <a:moveTo>
                  <a:pt x="1903" y="6488"/>
                </a:moveTo>
                <a:cubicBezTo>
                  <a:pt x="1873" y="6488"/>
                  <a:pt x="1849" y="6539"/>
                  <a:pt x="1849" y="6601"/>
                </a:cubicBezTo>
                <a:cubicBezTo>
                  <a:pt x="1849" y="6664"/>
                  <a:pt x="1873" y="6715"/>
                  <a:pt x="1903" y="6715"/>
                </a:cubicBezTo>
                <a:cubicBezTo>
                  <a:pt x="1933" y="6715"/>
                  <a:pt x="1957" y="6664"/>
                  <a:pt x="1957" y="6601"/>
                </a:cubicBezTo>
                <a:cubicBezTo>
                  <a:pt x="1957" y="6539"/>
                  <a:pt x="1933" y="6488"/>
                  <a:pt x="1903" y="6488"/>
                </a:cubicBezTo>
                <a:close/>
                <a:moveTo>
                  <a:pt x="1750" y="6815"/>
                </a:moveTo>
                <a:cubicBezTo>
                  <a:pt x="1721" y="6815"/>
                  <a:pt x="1697" y="6866"/>
                  <a:pt x="1697" y="6928"/>
                </a:cubicBezTo>
                <a:cubicBezTo>
                  <a:pt x="1697" y="6991"/>
                  <a:pt x="1721" y="7041"/>
                  <a:pt x="1750" y="7041"/>
                </a:cubicBezTo>
                <a:cubicBezTo>
                  <a:pt x="1780" y="7041"/>
                  <a:pt x="1804" y="6991"/>
                  <a:pt x="1804" y="6928"/>
                </a:cubicBezTo>
                <a:cubicBezTo>
                  <a:pt x="1804" y="6866"/>
                  <a:pt x="1780" y="6815"/>
                  <a:pt x="1750" y="6815"/>
                </a:cubicBezTo>
                <a:close/>
                <a:moveTo>
                  <a:pt x="1750" y="6488"/>
                </a:moveTo>
                <a:cubicBezTo>
                  <a:pt x="1721" y="6488"/>
                  <a:pt x="1697" y="6539"/>
                  <a:pt x="1697" y="6601"/>
                </a:cubicBezTo>
                <a:cubicBezTo>
                  <a:pt x="1697" y="6664"/>
                  <a:pt x="1721" y="6715"/>
                  <a:pt x="1750" y="6715"/>
                </a:cubicBezTo>
                <a:cubicBezTo>
                  <a:pt x="1780" y="6715"/>
                  <a:pt x="1804" y="6664"/>
                  <a:pt x="1804" y="6601"/>
                </a:cubicBezTo>
                <a:cubicBezTo>
                  <a:pt x="1804" y="6539"/>
                  <a:pt x="1780" y="6488"/>
                  <a:pt x="1750" y="6488"/>
                </a:cubicBezTo>
                <a:close/>
                <a:moveTo>
                  <a:pt x="2830" y="6815"/>
                </a:moveTo>
                <a:cubicBezTo>
                  <a:pt x="2801" y="6815"/>
                  <a:pt x="2776" y="6866"/>
                  <a:pt x="2776" y="6928"/>
                </a:cubicBezTo>
                <a:cubicBezTo>
                  <a:pt x="2776" y="6991"/>
                  <a:pt x="2801" y="7041"/>
                  <a:pt x="2830" y="7041"/>
                </a:cubicBezTo>
                <a:cubicBezTo>
                  <a:pt x="2860" y="7041"/>
                  <a:pt x="2884" y="6991"/>
                  <a:pt x="2884" y="6928"/>
                </a:cubicBezTo>
                <a:cubicBezTo>
                  <a:pt x="2884" y="6866"/>
                  <a:pt x="2860" y="6815"/>
                  <a:pt x="2830" y="6815"/>
                </a:cubicBezTo>
                <a:close/>
                <a:moveTo>
                  <a:pt x="2830" y="6488"/>
                </a:moveTo>
                <a:cubicBezTo>
                  <a:pt x="2801" y="6488"/>
                  <a:pt x="2776" y="6539"/>
                  <a:pt x="2776" y="6601"/>
                </a:cubicBezTo>
                <a:cubicBezTo>
                  <a:pt x="2776" y="6664"/>
                  <a:pt x="2801" y="6715"/>
                  <a:pt x="2830" y="6715"/>
                </a:cubicBezTo>
                <a:cubicBezTo>
                  <a:pt x="2860" y="6715"/>
                  <a:pt x="2884" y="6664"/>
                  <a:pt x="2884" y="6601"/>
                </a:cubicBezTo>
                <a:cubicBezTo>
                  <a:pt x="2884" y="6539"/>
                  <a:pt x="2860" y="6488"/>
                  <a:pt x="2830" y="6488"/>
                </a:cubicBezTo>
                <a:close/>
                <a:moveTo>
                  <a:pt x="2678" y="6815"/>
                </a:moveTo>
                <a:cubicBezTo>
                  <a:pt x="2648" y="6815"/>
                  <a:pt x="2624" y="6866"/>
                  <a:pt x="2624" y="6928"/>
                </a:cubicBezTo>
                <a:cubicBezTo>
                  <a:pt x="2624" y="6991"/>
                  <a:pt x="2648" y="7041"/>
                  <a:pt x="2678" y="7041"/>
                </a:cubicBezTo>
                <a:cubicBezTo>
                  <a:pt x="2707" y="7041"/>
                  <a:pt x="2731" y="6991"/>
                  <a:pt x="2731" y="6928"/>
                </a:cubicBezTo>
                <a:cubicBezTo>
                  <a:pt x="2731" y="6866"/>
                  <a:pt x="2707" y="6815"/>
                  <a:pt x="2678" y="6815"/>
                </a:cubicBezTo>
                <a:close/>
                <a:moveTo>
                  <a:pt x="2678" y="6488"/>
                </a:moveTo>
                <a:cubicBezTo>
                  <a:pt x="2648" y="6488"/>
                  <a:pt x="2624" y="6539"/>
                  <a:pt x="2624" y="6601"/>
                </a:cubicBezTo>
                <a:cubicBezTo>
                  <a:pt x="2624" y="6664"/>
                  <a:pt x="2648" y="6715"/>
                  <a:pt x="2678" y="6715"/>
                </a:cubicBezTo>
                <a:cubicBezTo>
                  <a:pt x="2707" y="6715"/>
                  <a:pt x="2731" y="6664"/>
                  <a:pt x="2731" y="6601"/>
                </a:cubicBezTo>
                <a:cubicBezTo>
                  <a:pt x="2731" y="6539"/>
                  <a:pt x="2707" y="6488"/>
                  <a:pt x="2678" y="6488"/>
                </a:cubicBezTo>
                <a:close/>
                <a:moveTo>
                  <a:pt x="2522" y="6815"/>
                </a:moveTo>
                <a:cubicBezTo>
                  <a:pt x="2493" y="6815"/>
                  <a:pt x="2469" y="6866"/>
                  <a:pt x="2469" y="6928"/>
                </a:cubicBezTo>
                <a:cubicBezTo>
                  <a:pt x="2469" y="6991"/>
                  <a:pt x="2493" y="7041"/>
                  <a:pt x="2522" y="7041"/>
                </a:cubicBezTo>
                <a:cubicBezTo>
                  <a:pt x="2552" y="7041"/>
                  <a:pt x="2576" y="6991"/>
                  <a:pt x="2576" y="6928"/>
                </a:cubicBezTo>
                <a:cubicBezTo>
                  <a:pt x="2576" y="6866"/>
                  <a:pt x="2552" y="6815"/>
                  <a:pt x="2522" y="6815"/>
                </a:cubicBezTo>
                <a:close/>
                <a:moveTo>
                  <a:pt x="2522" y="6488"/>
                </a:moveTo>
                <a:cubicBezTo>
                  <a:pt x="2493" y="6488"/>
                  <a:pt x="2469" y="6539"/>
                  <a:pt x="2469" y="6601"/>
                </a:cubicBezTo>
                <a:cubicBezTo>
                  <a:pt x="2469" y="6664"/>
                  <a:pt x="2493" y="6715"/>
                  <a:pt x="2522" y="6715"/>
                </a:cubicBezTo>
                <a:cubicBezTo>
                  <a:pt x="2552" y="6715"/>
                  <a:pt x="2576" y="6664"/>
                  <a:pt x="2576" y="6601"/>
                </a:cubicBezTo>
                <a:cubicBezTo>
                  <a:pt x="2576" y="6539"/>
                  <a:pt x="2552" y="6488"/>
                  <a:pt x="2522" y="6488"/>
                </a:cubicBezTo>
                <a:close/>
                <a:moveTo>
                  <a:pt x="2368" y="6815"/>
                </a:moveTo>
                <a:cubicBezTo>
                  <a:pt x="2339" y="6815"/>
                  <a:pt x="2315" y="6866"/>
                  <a:pt x="2315" y="6928"/>
                </a:cubicBezTo>
                <a:cubicBezTo>
                  <a:pt x="2315" y="6991"/>
                  <a:pt x="2339" y="7041"/>
                  <a:pt x="2368" y="7041"/>
                </a:cubicBezTo>
                <a:cubicBezTo>
                  <a:pt x="2398" y="7041"/>
                  <a:pt x="2422" y="6991"/>
                  <a:pt x="2422" y="6928"/>
                </a:cubicBezTo>
                <a:cubicBezTo>
                  <a:pt x="2422" y="6866"/>
                  <a:pt x="2398" y="6815"/>
                  <a:pt x="2368" y="6815"/>
                </a:cubicBezTo>
                <a:close/>
                <a:moveTo>
                  <a:pt x="2368" y="6488"/>
                </a:moveTo>
                <a:cubicBezTo>
                  <a:pt x="2339" y="6488"/>
                  <a:pt x="2315" y="6539"/>
                  <a:pt x="2315" y="6601"/>
                </a:cubicBezTo>
                <a:cubicBezTo>
                  <a:pt x="2315" y="6664"/>
                  <a:pt x="2339" y="6715"/>
                  <a:pt x="2368" y="6715"/>
                </a:cubicBezTo>
                <a:cubicBezTo>
                  <a:pt x="2398" y="6715"/>
                  <a:pt x="2422" y="6664"/>
                  <a:pt x="2422" y="6601"/>
                </a:cubicBezTo>
                <a:cubicBezTo>
                  <a:pt x="2422" y="6539"/>
                  <a:pt x="2398" y="6488"/>
                  <a:pt x="2368" y="6488"/>
                </a:cubicBezTo>
                <a:close/>
                <a:moveTo>
                  <a:pt x="2216" y="6815"/>
                </a:moveTo>
                <a:cubicBezTo>
                  <a:pt x="2186" y="6815"/>
                  <a:pt x="2162" y="6866"/>
                  <a:pt x="2162" y="6928"/>
                </a:cubicBezTo>
                <a:cubicBezTo>
                  <a:pt x="2162" y="6991"/>
                  <a:pt x="2186" y="7041"/>
                  <a:pt x="2216" y="7041"/>
                </a:cubicBezTo>
                <a:cubicBezTo>
                  <a:pt x="2245" y="7041"/>
                  <a:pt x="2269" y="6991"/>
                  <a:pt x="2269" y="6928"/>
                </a:cubicBezTo>
                <a:cubicBezTo>
                  <a:pt x="2269" y="6866"/>
                  <a:pt x="2245" y="6815"/>
                  <a:pt x="2216" y="6815"/>
                </a:cubicBezTo>
                <a:close/>
                <a:moveTo>
                  <a:pt x="2216" y="6488"/>
                </a:moveTo>
                <a:cubicBezTo>
                  <a:pt x="2186" y="6488"/>
                  <a:pt x="2162" y="6539"/>
                  <a:pt x="2162" y="6601"/>
                </a:cubicBezTo>
                <a:cubicBezTo>
                  <a:pt x="2162" y="6664"/>
                  <a:pt x="2186" y="6715"/>
                  <a:pt x="2216" y="6715"/>
                </a:cubicBezTo>
                <a:cubicBezTo>
                  <a:pt x="2245" y="6715"/>
                  <a:pt x="2269" y="6664"/>
                  <a:pt x="2269" y="6601"/>
                </a:cubicBezTo>
                <a:cubicBezTo>
                  <a:pt x="2269" y="6539"/>
                  <a:pt x="2245" y="6488"/>
                  <a:pt x="2216" y="6488"/>
                </a:cubicBezTo>
                <a:close/>
                <a:moveTo>
                  <a:pt x="3598" y="6815"/>
                </a:moveTo>
                <a:cubicBezTo>
                  <a:pt x="3569" y="6815"/>
                  <a:pt x="3545" y="6866"/>
                  <a:pt x="3545" y="6928"/>
                </a:cubicBezTo>
                <a:cubicBezTo>
                  <a:pt x="3545" y="6991"/>
                  <a:pt x="3569" y="7041"/>
                  <a:pt x="3598" y="7041"/>
                </a:cubicBezTo>
                <a:cubicBezTo>
                  <a:pt x="3628" y="7041"/>
                  <a:pt x="3652" y="6991"/>
                  <a:pt x="3652" y="6928"/>
                </a:cubicBezTo>
                <a:cubicBezTo>
                  <a:pt x="3652" y="6866"/>
                  <a:pt x="3628" y="6815"/>
                  <a:pt x="3598" y="6815"/>
                </a:cubicBezTo>
                <a:close/>
                <a:moveTo>
                  <a:pt x="3598" y="6488"/>
                </a:moveTo>
                <a:cubicBezTo>
                  <a:pt x="3569" y="6488"/>
                  <a:pt x="3545" y="6539"/>
                  <a:pt x="3545" y="6601"/>
                </a:cubicBezTo>
                <a:cubicBezTo>
                  <a:pt x="3545" y="6664"/>
                  <a:pt x="3569" y="6715"/>
                  <a:pt x="3598" y="6715"/>
                </a:cubicBezTo>
                <a:cubicBezTo>
                  <a:pt x="3628" y="6715"/>
                  <a:pt x="3652" y="6664"/>
                  <a:pt x="3652" y="6601"/>
                </a:cubicBezTo>
                <a:cubicBezTo>
                  <a:pt x="3652" y="6539"/>
                  <a:pt x="3628" y="6488"/>
                  <a:pt x="3598" y="6488"/>
                </a:cubicBezTo>
                <a:close/>
                <a:moveTo>
                  <a:pt x="3446" y="7041"/>
                </a:moveTo>
                <a:cubicBezTo>
                  <a:pt x="3475" y="7041"/>
                  <a:pt x="3500" y="6991"/>
                  <a:pt x="3500" y="6928"/>
                </a:cubicBezTo>
                <a:cubicBezTo>
                  <a:pt x="3500" y="6866"/>
                  <a:pt x="3475" y="6815"/>
                  <a:pt x="3446" y="6815"/>
                </a:cubicBezTo>
                <a:cubicBezTo>
                  <a:pt x="3416" y="6815"/>
                  <a:pt x="3392" y="6866"/>
                  <a:pt x="3392" y="6928"/>
                </a:cubicBezTo>
                <a:cubicBezTo>
                  <a:pt x="3392" y="6991"/>
                  <a:pt x="3416" y="7041"/>
                  <a:pt x="3446" y="7041"/>
                </a:cubicBezTo>
                <a:close/>
                <a:moveTo>
                  <a:pt x="3446" y="6715"/>
                </a:moveTo>
                <a:cubicBezTo>
                  <a:pt x="3475" y="6715"/>
                  <a:pt x="3500" y="6664"/>
                  <a:pt x="3500" y="6601"/>
                </a:cubicBezTo>
                <a:cubicBezTo>
                  <a:pt x="3500" y="6539"/>
                  <a:pt x="3475" y="6488"/>
                  <a:pt x="3446" y="6488"/>
                </a:cubicBezTo>
                <a:cubicBezTo>
                  <a:pt x="3416" y="6488"/>
                  <a:pt x="3392" y="6539"/>
                  <a:pt x="3392" y="6601"/>
                </a:cubicBezTo>
                <a:cubicBezTo>
                  <a:pt x="3392" y="6664"/>
                  <a:pt x="3416" y="6715"/>
                  <a:pt x="3446" y="6715"/>
                </a:cubicBezTo>
                <a:close/>
                <a:moveTo>
                  <a:pt x="3290" y="7041"/>
                </a:moveTo>
                <a:cubicBezTo>
                  <a:pt x="3320" y="7041"/>
                  <a:pt x="3344" y="6991"/>
                  <a:pt x="3344" y="6928"/>
                </a:cubicBezTo>
                <a:cubicBezTo>
                  <a:pt x="3344" y="6866"/>
                  <a:pt x="3320" y="6815"/>
                  <a:pt x="3290" y="6815"/>
                </a:cubicBezTo>
                <a:cubicBezTo>
                  <a:pt x="3261" y="6815"/>
                  <a:pt x="3237" y="6866"/>
                  <a:pt x="3237" y="6928"/>
                </a:cubicBezTo>
                <a:cubicBezTo>
                  <a:pt x="3237" y="6991"/>
                  <a:pt x="3261" y="7041"/>
                  <a:pt x="3290" y="7041"/>
                </a:cubicBezTo>
                <a:close/>
                <a:moveTo>
                  <a:pt x="3290" y="6715"/>
                </a:moveTo>
                <a:cubicBezTo>
                  <a:pt x="3320" y="6715"/>
                  <a:pt x="3344" y="6664"/>
                  <a:pt x="3344" y="6601"/>
                </a:cubicBezTo>
                <a:cubicBezTo>
                  <a:pt x="3344" y="6539"/>
                  <a:pt x="3320" y="6488"/>
                  <a:pt x="3290" y="6488"/>
                </a:cubicBezTo>
                <a:cubicBezTo>
                  <a:pt x="3261" y="6488"/>
                  <a:pt x="3237" y="6539"/>
                  <a:pt x="3237" y="6601"/>
                </a:cubicBezTo>
                <a:cubicBezTo>
                  <a:pt x="3237" y="6664"/>
                  <a:pt x="3261" y="6715"/>
                  <a:pt x="3290" y="6715"/>
                </a:cubicBezTo>
                <a:close/>
                <a:moveTo>
                  <a:pt x="3136" y="6815"/>
                </a:moveTo>
                <a:cubicBezTo>
                  <a:pt x="3107" y="6815"/>
                  <a:pt x="3083" y="6866"/>
                  <a:pt x="3083" y="6928"/>
                </a:cubicBezTo>
                <a:cubicBezTo>
                  <a:pt x="3083" y="6991"/>
                  <a:pt x="3107" y="7041"/>
                  <a:pt x="3136" y="7041"/>
                </a:cubicBezTo>
                <a:cubicBezTo>
                  <a:pt x="3166" y="7041"/>
                  <a:pt x="3190" y="6991"/>
                  <a:pt x="3190" y="6928"/>
                </a:cubicBezTo>
                <a:cubicBezTo>
                  <a:pt x="3190" y="6866"/>
                  <a:pt x="3166" y="6815"/>
                  <a:pt x="3136" y="6815"/>
                </a:cubicBezTo>
                <a:close/>
                <a:moveTo>
                  <a:pt x="3136" y="6488"/>
                </a:moveTo>
                <a:cubicBezTo>
                  <a:pt x="3107" y="6488"/>
                  <a:pt x="3083" y="6539"/>
                  <a:pt x="3083" y="6601"/>
                </a:cubicBezTo>
                <a:cubicBezTo>
                  <a:pt x="3083" y="6664"/>
                  <a:pt x="3107" y="6715"/>
                  <a:pt x="3136" y="6715"/>
                </a:cubicBezTo>
                <a:cubicBezTo>
                  <a:pt x="3166" y="6715"/>
                  <a:pt x="3190" y="6664"/>
                  <a:pt x="3190" y="6601"/>
                </a:cubicBezTo>
                <a:cubicBezTo>
                  <a:pt x="3190" y="6539"/>
                  <a:pt x="3166" y="6488"/>
                  <a:pt x="3136" y="6488"/>
                </a:cubicBezTo>
                <a:close/>
                <a:moveTo>
                  <a:pt x="2984" y="6815"/>
                </a:moveTo>
                <a:cubicBezTo>
                  <a:pt x="2954" y="6815"/>
                  <a:pt x="2930" y="6866"/>
                  <a:pt x="2930" y="6928"/>
                </a:cubicBezTo>
                <a:cubicBezTo>
                  <a:pt x="2930" y="6991"/>
                  <a:pt x="2954" y="7041"/>
                  <a:pt x="2984" y="7041"/>
                </a:cubicBezTo>
                <a:cubicBezTo>
                  <a:pt x="3014" y="7041"/>
                  <a:pt x="3038" y="6991"/>
                  <a:pt x="3038" y="6928"/>
                </a:cubicBezTo>
                <a:cubicBezTo>
                  <a:pt x="3038" y="6866"/>
                  <a:pt x="3014" y="6815"/>
                  <a:pt x="2984" y="6815"/>
                </a:cubicBezTo>
                <a:close/>
                <a:moveTo>
                  <a:pt x="2984" y="6488"/>
                </a:moveTo>
                <a:cubicBezTo>
                  <a:pt x="2954" y="6488"/>
                  <a:pt x="2930" y="6539"/>
                  <a:pt x="2930" y="6601"/>
                </a:cubicBezTo>
                <a:cubicBezTo>
                  <a:pt x="2930" y="6664"/>
                  <a:pt x="2954" y="6715"/>
                  <a:pt x="2984" y="6715"/>
                </a:cubicBezTo>
                <a:cubicBezTo>
                  <a:pt x="3014" y="6715"/>
                  <a:pt x="3038" y="6664"/>
                  <a:pt x="3038" y="6601"/>
                </a:cubicBezTo>
                <a:cubicBezTo>
                  <a:pt x="3038" y="6539"/>
                  <a:pt x="3014" y="6488"/>
                  <a:pt x="2984" y="6488"/>
                </a:cubicBezTo>
                <a:close/>
                <a:moveTo>
                  <a:pt x="3752" y="7126"/>
                </a:moveTo>
                <a:cubicBezTo>
                  <a:pt x="3722" y="7126"/>
                  <a:pt x="3698" y="7177"/>
                  <a:pt x="3698" y="7239"/>
                </a:cubicBezTo>
                <a:cubicBezTo>
                  <a:pt x="3698" y="7302"/>
                  <a:pt x="3722" y="7352"/>
                  <a:pt x="3752" y="7352"/>
                </a:cubicBezTo>
                <a:cubicBezTo>
                  <a:pt x="3782" y="7352"/>
                  <a:pt x="3806" y="7302"/>
                  <a:pt x="3806" y="7239"/>
                </a:cubicBezTo>
                <a:cubicBezTo>
                  <a:pt x="3806" y="7177"/>
                  <a:pt x="3782" y="7126"/>
                  <a:pt x="3752" y="7126"/>
                </a:cubicBezTo>
                <a:close/>
                <a:moveTo>
                  <a:pt x="1291" y="7453"/>
                </a:moveTo>
                <a:cubicBezTo>
                  <a:pt x="1261" y="7453"/>
                  <a:pt x="1237" y="7504"/>
                  <a:pt x="1237" y="7566"/>
                </a:cubicBezTo>
                <a:cubicBezTo>
                  <a:pt x="1237" y="7629"/>
                  <a:pt x="1261" y="7679"/>
                  <a:pt x="1291" y="7679"/>
                </a:cubicBezTo>
                <a:cubicBezTo>
                  <a:pt x="1321" y="7679"/>
                  <a:pt x="1345" y="7629"/>
                  <a:pt x="1345" y="7566"/>
                </a:cubicBezTo>
                <a:cubicBezTo>
                  <a:pt x="1345" y="7504"/>
                  <a:pt x="1321" y="7453"/>
                  <a:pt x="1291" y="7453"/>
                </a:cubicBezTo>
                <a:close/>
                <a:moveTo>
                  <a:pt x="1131" y="7126"/>
                </a:moveTo>
                <a:cubicBezTo>
                  <a:pt x="1102" y="7126"/>
                  <a:pt x="1078" y="7177"/>
                  <a:pt x="1078" y="7239"/>
                </a:cubicBezTo>
                <a:cubicBezTo>
                  <a:pt x="1078" y="7302"/>
                  <a:pt x="1102" y="7352"/>
                  <a:pt x="1131" y="7352"/>
                </a:cubicBezTo>
                <a:cubicBezTo>
                  <a:pt x="1161" y="7352"/>
                  <a:pt x="1185" y="7302"/>
                  <a:pt x="1185" y="7239"/>
                </a:cubicBezTo>
                <a:cubicBezTo>
                  <a:pt x="1185" y="7177"/>
                  <a:pt x="1161" y="7126"/>
                  <a:pt x="1131" y="7126"/>
                </a:cubicBezTo>
                <a:close/>
                <a:moveTo>
                  <a:pt x="1291" y="7126"/>
                </a:moveTo>
                <a:cubicBezTo>
                  <a:pt x="1261" y="7126"/>
                  <a:pt x="1237" y="7177"/>
                  <a:pt x="1237" y="7239"/>
                </a:cubicBezTo>
                <a:cubicBezTo>
                  <a:pt x="1237" y="7302"/>
                  <a:pt x="1261" y="7352"/>
                  <a:pt x="1291" y="7352"/>
                </a:cubicBezTo>
                <a:cubicBezTo>
                  <a:pt x="1321" y="7352"/>
                  <a:pt x="1345" y="7302"/>
                  <a:pt x="1345" y="7239"/>
                </a:cubicBezTo>
                <a:cubicBezTo>
                  <a:pt x="1345" y="7177"/>
                  <a:pt x="1321" y="7126"/>
                  <a:pt x="1291" y="7126"/>
                </a:cubicBezTo>
                <a:close/>
                <a:moveTo>
                  <a:pt x="1445" y="7453"/>
                </a:moveTo>
                <a:cubicBezTo>
                  <a:pt x="1415" y="7453"/>
                  <a:pt x="1391" y="7504"/>
                  <a:pt x="1391" y="7566"/>
                </a:cubicBezTo>
                <a:cubicBezTo>
                  <a:pt x="1391" y="7629"/>
                  <a:pt x="1415" y="7679"/>
                  <a:pt x="1445" y="7679"/>
                </a:cubicBezTo>
                <a:cubicBezTo>
                  <a:pt x="1474" y="7679"/>
                  <a:pt x="1498" y="7629"/>
                  <a:pt x="1498" y="7566"/>
                </a:cubicBezTo>
                <a:cubicBezTo>
                  <a:pt x="1498" y="7504"/>
                  <a:pt x="1474" y="7453"/>
                  <a:pt x="1445" y="7453"/>
                </a:cubicBezTo>
                <a:close/>
                <a:moveTo>
                  <a:pt x="1445" y="7126"/>
                </a:moveTo>
                <a:cubicBezTo>
                  <a:pt x="1415" y="7126"/>
                  <a:pt x="1391" y="7177"/>
                  <a:pt x="1391" y="7239"/>
                </a:cubicBezTo>
                <a:cubicBezTo>
                  <a:pt x="1391" y="7302"/>
                  <a:pt x="1415" y="7352"/>
                  <a:pt x="1445" y="7352"/>
                </a:cubicBezTo>
                <a:cubicBezTo>
                  <a:pt x="1474" y="7352"/>
                  <a:pt x="1498" y="7302"/>
                  <a:pt x="1498" y="7239"/>
                </a:cubicBezTo>
                <a:cubicBezTo>
                  <a:pt x="1498" y="7177"/>
                  <a:pt x="1474" y="7126"/>
                  <a:pt x="1445" y="7126"/>
                </a:cubicBezTo>
                <a:close/>
                <a:moveTo>
                  <a:pt x="1597" y="7453"/>
                </a:moveTo>
                <a:cubicBezTo>
                  <a:pt x="1567" y="7453"/>
                  <a:pt x="1543" y="7504"/>
                  <a:pt x="1543" y="7566"/>
                </a:cubicBezTo>
                <a:cubicBezTo>
                  <a:pt x="1543" y="7629"/>
                  <a:pt x="1567" y="7679"/>
                  <a:pt x="1597" y="7679"/>
                </a:cubicBezTo>
                <a:cubicBezTo>
                  <a:pt x="1627" y="7679"/>
                  <a:pt x="1651" y="7629"/>
                  <a:pt x="1651" y="7566"/>
                </a:cubicBezTo>
                <a:cubicBezTo>
                  <a:pt x="1651" y="7504"/>
                  <a:pt x="1627" y="7453"/>
                  <a:pt x="1597" y="7453"/>
                </a:cubicBezTo>
                <a:close/>
                <a:moveTo>
                  <a:pt x="1597" y="7126"/>
                </a:moveTo>
                <a:cubicBezTo>
                  <a:pt x="1567" y="7126"/>
                  <a:pt x="1543" y="7177"/>
                  <a:pt x="1543" y="7239"/>
                </a:cubicBezTo>
                <a:cubicBezTo>
                  <a:pt x="1543" y="7302"/>
                  <a:pt x="1567" y="7352"/>
                  <a:pt x="1597" y="7352"/>
                </a:cubicBezTo>
                <a:cubicBezTo>
                  <a:pt x="1627" y="7352"/>
                  <a:pt x="1651" y="7302"/>
                  <a:pt x="1651" y="7239"/>
                </a:cubicBezTo>
                <a:cubicBezTo>
                  <a:pt x="1651" y="7177"/>
                  <a:pt x="1627" y="7126"/>
                  <a:pt x="1597" y="7126"/>
                </a:cubicBezTo>
                <a:close/>
                <a:moveTo>
                  <a:pt x="2057" y="8417"/>
                </a:moveTo>
                <a:cubicBezTo>
                  <a:pt x="2027" y="8417"/>
                  <a:pt x="2003" y="8467"/>
                  <a:pt x="2003" y="8530"/>
                </a:cubicBezTo>
                <a:cubicBezTo>
                  <a:pt x="2003" y="8592"/>
                  <a:pt x="2027" y="8643"/>
                  <a:pt x="2057" y="8643"/>
                </a:cubicBezTo>
                <a:cubicBezTo>
                  <a:pt x="2087" y="8643"/>
                  <a:pt x="2111" y="8592"/>
                  <a:pt x="2111" y="8530"/>
                </a:cubicBezTo>
                <a:cubicBezTo>
                  <a:pt x="2111" y="8467"/>
                  <a:pt x="2087" y="8417"/>
                  <a:pt x="2057" y="8417"/>
                </a:cubicBezTo>
                <a:close/>
                <a:moveTo>
                  <a:pt x="1597" y="8417"/>
                </a:moveTo>
                <a:cubicBezTo>
                  <a:pt x="1567" y="8417"/>
                  <a:pt x="1543" y="8467"/>
                  <a:pt x="1543" y="8530"/>
                </a:cubicBezTo>
                <a:cubicBezTo>
                  <a:pt x="1543" y="8592"/>
                  <a:pt x="1567" y="8643"/>
                  <a:pt x="1597" y="8643"/>
                </a:cubicBezTo>
                <a:cubicBezTo>
                  <a:pt x="1627" y="8643"/>
                  <a:pt x="1651" y="8592"/>
                  <a:pt x="1651" y="8530"/>
                </a:cubicBezTo>
                <a:cubicBezTo>
                  <a:pt x="1651" y="8467"/>
                  <a:pt x="1627" y="8417"/>
                  <a:pt x="1597" y="8417"/>
                </a:cubicBezTo>
                <a:close/>
                <a:moveTo>
                  <a:pt x="1431" y="8006"/>
                </a:moveTo>
                <a:cubicBezTo>
                  <a:pt x="1461" y="8006"/>
                  <a:pt x="1485" y="7955"/>
                  <a:pt x="1485" y="7893"/>
                </a:cubicBezTo>
                <a:cubicBezTo>
                  <a:pt x="1485" y="7831"/>
                  <a:pt x="1461" y="7780"/>
                  <a:pt x="1431" y="7780"/>
                </a:cubicBezTo>
                <a:cubicBezTo>
                  <a:pt x="1402" y="7780"/>
                  <a:pt x="1378" y="7831"/>
                  <a:pt x="1378" y="7893"/>
                </a:cubicBezTo>
                <a:cubicBezTo>
                  <a:pt x="1378" y="7955"/>
                  <a:pt x="1402" y="8006"/>
                  <a:pt x="1431" y="8006"/>
                </a:cubicBezTo>
                <a:close/>
                <a:moveTo>
                  <a:pt x="1277" y="8107"/>
                </a:moveTo>
                <a:cubicBezTo>
                  <a:pt x="1248" y="8107"/>
                  <a:pt x="1224" y="8157"/>
                  <a:pt x="1224" y="8220"/>
                </a:cubicBezTo>
                <a:cubicBezTo>
                  <a:pt x="1224" y="8282"/>
                  <a:pt x="1248" y="8333"/>
                  <a:pt x="1277" y="8333"/>
                </a:cubicBezTo>
                <a:cubicBezTo>
                  <a:pt x="1307" y="8333"/>
                  <a:pt x="1331" y="8282"/>
                  <a:pt x="1331" y="8220"/>
                </a:cubicBezTo>
                <a:cubicBezTo>
                  <a:pt x="1331" y="8157"/>
                  <a:pt x="1307" y="8107"/>
                  <a:pt x="1277" y="8107"/>
                </a:cubicBezTo>
                <a:close/>
                <a:moveTo>
                  <a:pt x="1277" y="7780"/>
                </a:moveTo>
                <a:cubicBezTo>
                  <a:pt x="1248" y="7780"/>
                  <a:pt x="1224" y="7831"/>
                  <a:pt x="1224" y="7893"/>
                </a:cubicBezTo>
                <a:cubicBezTo>
                  <a:pt x="1224" y="7955"/>
                  <a:pt x="1248" y="8006"/>
                  <a:pt x="1277" y="8006"/>
                </a:cubicBezTo>
                <a:cubicBezTo>
                  <a:pt x="1307" y="8006"/>
                  <a:pt x="1331" y="7955"/>
                  <a:pt x="1331" y="7893"/>
                </a:cubicBezTo>
                <a:cubicBezTo>
                  <a:pt x="1331" y="7831"/>
                  <a:pt x="1307" y="7780"/>
                  <a:pt x="1277" y="7780"/>
                </a:cubicBezTo>
                <a:close/>
                <a:moveTo>
                  <a:pt x="2057" y="7453"/>
                </a:moveTo>
                <a:cubicBezTo>
                  <a:pt x="2027" y="7453"/>
                  <a:pt x="2003" y="7504"/>
                  <a:pt x="2003" y="7566"/>
                </a:cubicBezTo>
                <a:cubicBezTo>
                  <a:pt x="2003" y="7629"/>
                  <a:pt x="2027" y="7679"/>
                  <a:pt x="2057" y="7679"/>
                </a:cubicBezTo>
                <a:cubicBezTo>
                  <a:pt x="2087" y="7679"/>
                  <a:pt x="2111" y="7629"/>
                  <a:pt x="2111" y="7566"/>
                </a:cubicBezTo>
                <a:cubicBezTo>
                  <a:pt x="2111" y="7504"/>
                  <a:pt x="2087" y="7453"/>
                  <a:pt x="2057" y="7453"/>
                </a:cubicBezTo>
                <a:close/>
                <a:moveTo>
                  <a:pt x="2057" y="7126"/>
                </a:moveTo>
                <a:cubicBezTo>
                  <a:pt x="2027" y="7126"/>
                  <a:pt x="2003" y="7177"/>
                  <a:pt x="2003" y="7239"/>
                </a:cubicBezTo>
                <a:cubicBezTo>
                  <a:pt x="2003" y="7302"/>
                  <a:pt x="2027" y="7352"/>
                  <a:pt x="2057" y="7352"/>
                </a:cubicBezTo>
                <a:cubicBezTo>
                  <a:pt x="2087" y="7352"/>
                  <a:pt x="2111" y="7302"/>
                  <a:pt x="2111" y="7239"/>
                </a:cubicBezTo>
                <a:cubicBezTo>
                  <a:pt x="2111" y="7177"/>
                  <a:pt x="2087" y="7126"/>
                  <a:pt x="2057" y="7126"/>
                </a:cubicBezTo>
                <a:close/>
                <a:moveTo>
                  <a:pt x="1903" y="7453"/>
                </a:moveTo>
                <a:cubicBezTo>
                  <a:pt x="1873" y="7453"/>
                  <a:pt x="1849" y="7504"/>
                  <a:pt x="1849" y="7566"/>
                </a:cubicBezTo>
                <a:cubicBezTo>
                  <a:pt x="1849" y="7629"/>
                  <a:pt x="1873" y="7679"/>
                  <a:pt x="1903" y="7679"/>
                </a:cubicBezTo>
                <a:cubicBezTo>
                  <a:pt x="1933" y="7679"/>
                  <a:pt x="1957" y="7629"/>
                  <a:pt x="1957" y="7566"/>
                </a:cubicBezTo>
                <a:cubicBezTo>
                  <a:pt x="1957" y="7504"/>
                  <a:pt x="1933" y="7453"/>
                  <a:pt x="1903" y="7453"/>
                </a:cubicBezTo>
                <a:close/>
                <a:moveTo>
                  <a:pt x="1903" y="7126"/>
                </a:moveTo>
                <a:cubicBezTo>
                  <a:pt x="1873" y="7126"/>
                  <a:pt x="1849" y="7177"/>
                  <a:pt x="1849" y="7239"/>
                </a:cubicBezTo>
                <a:cubicBezTo>
                  <a:pt x="1849" y="7302"/>
                  <a:pt x="1873" y="7352"/>
                  <a:pt x="1903" y="7352"/>
                </a:cubicBezTo>
                <a:cubicBezTo>
                  <a:pt x="1933" y="7352"/>
                  <a:pt x="1957" y="7302"/>
                  <a:pt x="1957" y="7239"/>
                </a:cubicBezTo>
                <a:cubicBezTo>
                  <a:pt x="1957" y="7177"/>
                  <a:pt x="1933" y="7126"/>
                  <a:pt x="1903" y="7126"/>
                </a:cubicBezTo>
                <a:close/>
                <a:moveTo>
                  <a:pt x="1750" y="7453"/>
                </a:moveTo>
                <a:cubicBezTo>
                  <a:pt x="1721" y="7453"/>
                  <a:pt x="1697" y="7504"/>
                  <a:pt x="1697" y="7566"/>
                </a:cubicBezTo>
                <a:cubicBezTo>
                  <a:pt x="1697" y="7629"/>
                  <a:pt x="1721" y="7679"/>
                  <a:pt x="1750" y="7679"/>
                </a:cubicBezTo>
                <a:cubicBezTo>
                  <a:pt x="1780" y="7679"/>
                  <a:pt x="1804" y="7629"/>
                  <a:pt x="1804" y="7566"/>
                </a:cubicBezTo>
                <a:cubicBezTo>
                  <a:pt x="1804" y="7504"/>
                  <a:pt x="1780" y="7453"/>
                  <a:pt x="1750" y="7453"/>
                </a:cubicBezTo>
                <a:close/>
                <a:moveTo>
                  <a:pt x="1750" y="7126"/>
                </a:moveTo>
                <a:cubicBezTo>
                  <a:pt x="1721" y="7126"/>
                  <a:pt x="1697" y="7177"/>
                  <a:pt x="1697" y="7239"/>
                </a:cubicBezTo>
                <a:cubicBezTo>
                  <a:pt x="1697" y="7302"/>
                  <a:pt x="1721" y="7352"/>
                  <a:pt x="1750" y="7352"/>
                </a:cubicBezTo>
                <a:cubicBezTo>
                  <a:pt x="1780" y="7352"/>
                  <a:pt x="1804" y="7302"/>
                  <a:pt x="1804" y="7239"/>
                </a:cubicBezTo>
                <a:cubicBezTo>
                  <a:pt x="1804" y="7177"/>
                  <a:pt x="1780" y="7126"/>
                  <a:pt x="1750" y="7126"/>
                </a:cubicBezTo>
                <a:close/>
                <a:moveTo>
                  <a:pt x="2216" y="8743"/>
                </a:moveTo>
                <a:cubicBezTo>
                  <a:pt x="2186" y="8743"/>
                  <a:pt x="2162" y="8794"/>
                  <a:pt x="2162" y="8857"/>
                </a:cubicBezTo>
                <a:cubicBezTo>
                  <a:pt x="2162" y="8919"/>
                  <a:pt x="2186" y="8970"/>
                  <a:pt x="2216" y="8970"/>
                </a:cubicBezTo>
                <a:cubicBezTo>
                  <a:pt x="2245" y="8970"/>
                  <a:pt x="2269" y="8919"/>
                  <a:pt x="2269" y="8857"/>
                </a:cubicBezTo>
                <a:cubicBezTo>
                  <a:pt x="2269" y="8794"/>
                  <a:pt x="2245" y="8743"/>
                  <a:pt x="2216" y="8743"/>
                </a:cubicBezTo>
                <a:close/>
                <a:moveTo>
                  <a:pt x="2216" y="8417"/>
                </a:moveTo>
                <a:cubicBezTo>
                  <a:pt x="2186" y="8417"/>
                  <a:pt x="2162" y="8467"/>
                  <a:pt x="2162" y="8530"/>
                </a:cubicBezTo>
                <a:cubicBezTo>
                  <a:pt x="2162" y="8592"/>
                  <a:pt x="2186" y="8643"/>
                  <a:pt x="2216" y="8643"/>
                </a:cubicBezTo>
                <a:cubicBezTo>
                  <a:pt x="2245" y="8643"/>
                  <a:pt x="2269" y="8592"/>
                  <a:pt x="2269" y="8530"/>
                </a:cubicBezTo>
                <a:cubicBezTo>
                  <a:pt x="2269" y="8467"/>
                  <a:pt x="2245" y="8417"/>
                  <a:pt x="2216" y="8417"/>
                </a:cubicBezTo>
                <a:close/>
                <a:moveTo>
                  <a:pt x="2830" y="7780"/>
                </a:moveTo>
                <a:cubicBezTo>
                  <a:pt x="2801" y="7780"/>
                  <a:pt x="2776" y="7831"/>
                  <a:pt x="2776" y="7893"/>
                </a:cubicBezTo>
                <a:cubicBezTo>
                  <a:pt x="2776" y="7955"/>
                  <a:pt x="2801" y="8006"/>
                  <a:pt x="2830" y="8006"/>
                </a:cubicBezTo>
                <a:cubicBezTo>
                  <a:pt x="2860" y="8006"/>
                  <a:pt x="2884" y="7955"/>
                  <a:pt x="2884" y="7893"/>
                </a:cubicBezTo>
                <a:cubicBezTo>
                  <a:pt x="2884" y="7831"/>
                  <a:pt x="2860" y="7780"/>
                  <a:pt x="2830" y="7780"/>
                </a:cubicBezTo>
                <a:close/>
                <a:moveTo>
                  <a:pt x="2678" y="7780"/>
                </a:moveTo>
                <a:cubicBezTo>
                  <a:pt x="2648" y="7780"/>
                  <a:pt x="2624" y="7831"/>
                  <a:pt x="2624" y="7893"/>
                </a:cubicBezTo>
                <a:cubicBezTo>
                  <a:pt x="2624" y="7955"/>
                  <a:pt x="2648" y="8006"/>
                  <a:pt x="2678" y="8006"/>
                </a:cubicBezTo>
                <a:cubicBezTo>
                  <a:pt x="2707" y="8006"/>
                  <a:pt x="2731" y="7955"/>
                  <a:pt x="2731" y="7893"/>
                </a:cubicBezTo>
                <a:cubicBezTo>
                  <a:pt x="2731" y="7831"/>
                  <a:pt x="2707" y="7780"/>
                  <a:pt x="2678" y="7780"/>
                </a:cubicBezTo>
                <a:close/>
                <a:moveTo>
                  <a:pt x="2522" y="7780"/>
                </a:moveTo>
                <a:cubicBezTo>
                  <a:pt x="2493" y="7780"/>
                  <a:pt x="2469" y="7831"/>
                  <a:pt x="2469" y="7893"/>
                </a:cubicBezTo>
                <a:cubicBezTo>
                  <a:pt x="2469" y="7955"/>
                  <a:pt x="2493" y="8006"/>
                  <a:pt x="2522" y="8006"/>
                </a:cubicBezTo>
                <a:cubicBezTo>
                  <a:pt x="2552" y="8006"/>
                  <a:pt x="2576" y="7955"/>
                  <a:pt x="2576" y="7893"/>
                </a:cubicBezTo>
                <a:cubicBezTo>
                  <a:pt x="2576" y="7831"/>
                  <a:pt x="2552" y="7780"/>
                  <a:pt x="2522" y="7780"/>
                </a:cubicBezTo>
                <a:close/>
                <a:moveTo>
                  <a:pt x="2368" y="8107"/>
                </a:moveTo>
                <a:cubicBezTo>
                  <a:pt x="2339" y="8107"/>
                  <a:pt x="2315" y="8157"/>
                  <a:pt x="2315" y="8220"/>
                </a:cubicBezTo>
                <a:cubicBezTo>
                  <a:pt x="2315" y="8282"/>
                  <a:pt x="2339" y="8333"/>
                  <a:pt x="2368" y="8333"/>
                </a:cubicBezTo>
                <a:cubicBezTo>
                  <a:pt x="2398" y="8333"/>
                  <a:pt x="2422" y="8282"/>
                  <a:pt x="2422" y="8220"/>
                </a:cubicBezTo>
                <a:cubicBezTo>
                  <a:pt x="2422" y="8157"/>
                  <a:pt x="2398" y="8107"/>
                  <a:pt x="2368" y="8107"/>
                </a:cubicBezTo>
                <a:close/>
                <a:moveTo>
                  <a:pt x="2368" y="7780"/>
                </a:moveTo>
                <a:cubicBezTo>
                  <a:pt x="2339" y="7780"/>
                  <a:pt x="2315" y="7831"/>
                  <a:pt x="2315" y="7893"/>
                </a:cubicBezTo>
                <a:cubicBezTo>
                  <a:pt x="2315" y="7955"/>
                  <a:pt x="2339" y="8006"/>
                  <a:pt x="2368" y="8006"/>
                </a:cubicBezTo>
                <a:cubicBezTo>
                  <a:pt x="2398" y="8006"/>
                  <a:pt x="2422" y="7955"/>
                  <a:pt x="2422" y="7893"/>
                </a:cubicBezTo>
                <a:cubicBezTo>
                  <a:pt x="2422" y="7831"/>
                  <a:pt x="2398" y="7780"/>
                  <a:pt x="2368" y="7780"/>
                </a:cubicBezTo>
                <a:close/>
                <a:moveTo>
                  <a:pt x="1590" y="8333"/>
                </a:moveTo>
                <a:cubicBezTo>
                  <a:pt x="1620" y="8333"/>
                  <a:pt x="1644" y="8282"/>
                  <a:pt x="1644" y="8220"/>
                </a:cubicBezTo>
                <a:cubicBezTo>
                  <a:pt x="1644" y="8157"/>
                  <a:pt x="1620" y="8107"/>
                  <a:pt x="1590" y="8107"/>
                </a:cubicBezTo>
                <a:cubicBezTo>
                  <a:pt x="1560" y="8107"/>
                  <a:pt x="1536" y="8157"/>
                  <a:pt x="1536" y="8220"/>
                </a:cubicBezTo>
                <a:cubicBezTo>
                  <a:pt x="1536" y="8282"/>
                  <a:pt x="1560" y="8333"/>
                  <a:pt x="1590" y="8333"/>
                </a:cubicBezTo>
                <a:close/>
                <a:moveTo>
                  <a:pt x="1590" y="8006"/>
                </a:moveTo>
                <a:cubicBezTo>
                  <a:pt x="1620" y="8006"/>
                  <a:pt x="1644" y="7955"/>
                  <a:pt x="1644" y="7893"/>
                </a:cubicBezTo>
                <a:cubicBezTo>
                  <a:pt x="1644" y="7831"/>
                  <a:pt x="1620" y="7780"/>
                  <a:pt x="1590" y="7780"/>
                </a:cubicBezTo>
                <a:cubicBezTo>
                  <a:pt x="1560" y="7780"/>
                  <a:pt x="1536" y="7831"/>
                  <a:pt x="1536" y="7893"/>
                </a:cubicBezTo>
                <a:cubicBezTo>
                  <a:pt x="1536" y="7955"/>
                  <a:pt x="1560" y="8006"/>
                  <a:pt x="1590" y="8006"/>
                </a:cubicBezTo>
                <a:close/>
                <a:moveTo>
                  <a:pt x="2830" y="7453"/>
                </a:moveTo>
                <a:cubicBezTo>
                  <a:pt x="2801" y="7453"/>
                  <a:pt x="2776" y="7504"/>
                  <a:pt x="2776" y="7566"/>
                </a:cubicBezTo>
                <a:cubicBezTo>
                  <a:pt x="2776" y="7629"/>
                  <a:pt x="2801" y="7679"/>
                  <a:pt x="2830" y="7679"/>
                </a:cubicBezTo>
                <a:cubicBezTo>
                  <a:pt x="2860" y="7679"/>
                  <a:pt x="2884" y="7629"/>
                  <a:pt x="2884" y="7566"/>
                </a:cubicBezTo>
                <a:cubicBezTo>
                  <a:pt x="2884" y="7504"/>
                  <a:pt x="2860" y="7453"/>
                  <a:pt x="2830" y="7453"/>
                </a:cubicBezTo>
                <a:close/>
                <a:moveTo>
                  <a:pt x="2830" y="7126"/>
                </a:moveTo>
                <a:cubicBezTo>
                  <a:pt x="2801" y="7126"/>
                  <a:pt x="2776" y="7177"/>
                  <a:pt x="2776" y="7239"/>
                </a:cubicBezTo>
                <a:cubicBezTo>
                  <a:pt x="2776" y="7302"/>
                  <a:pt x="2801" y="7352"/>
                  <a:pt x="2830" y="7352"/>
                </a:cubicBezTo>
                <a:cubicBezTo>
                  <a:pt x="2860" y="7352"/>
                  <a:pt x="2884" y="7302"/>
                  <a:pt x="2884" y="7239"/>
                </a:cubicBezTo>
                <a:cubicBezTo>
                  <a:pt x="2884" y="7177"/>
                  <a:pt x="2860" y="7126"/>
                  <a:pt x="2830" y="7126"/>
                </a:cubicBezTo>
                <a:close/>
                <a:moveTo>
                  <a:pt x="2678" y="7453"/>
                </a:moveTo>
                <a:cubicBezTo>
                  <a:pt x="2648" y="7453"/>
                  <a:pt x="2624" y="7504"/>
                  <a:pt x="2624" y="7566"/>
                </a:cubicBezTo>
                <a:cubicBezTo>
                  <a:pt x="2624" y="7629"/>
                  <a:pt x="2648" y="7679"/>
                  <a:pt x="2678" y="7679"/>
                </a:cubicBezTo>
                <a:cubicBezTo>
                  <a:pt x="2707" y="7679"/>
                  <a:pt x="2731" y="7629"/>
                  <a:pt x="2731" y="7566"/>
                </a:cubicBezTo>
                <a:cubicBezTo>
                  <a:pt x="2731" y="7504"/>
                  <a:pt x="2707" y="7453"/>
                  <a:pt x="2678" y="7453"/>
                </a:cubicBezTo>
                <a:close/>
                <a:moveTo>
                  <a:pt x="2678" y="7126"/>
                </a:moveTo>
                <a:cubicBezTo>
                  <a:pt x="2648" y="7126"/>
                  <a:pt x="2624" y="7177"/>
                  <a:pt x="2624" y="7239"/>
                </a:cubicBezTo>
                <a:cubicBezTo>
                  <a:pt x="2624" y="7302"/>
                  <a:pt x="2648" y="7352"/>
                  <a:pt x="2678" y="7352"/>
                </a:cubicBezTo>
                <a:cubicBezTo>
                  <a:pt x="2707" y="7352"/>
                  <a:pt x="2731" y="7302"/>
                  <a:pt x="2731" y="7239"/>
                </a:cubicBezTo>
                <a:cubicBezTo>
                  <a:pt x="2731" y="7177"/>
                  <a:pt x="2707" y="7126"/>
                  <a:pt x="2678" y="7126"/>
                </a:cubicBezTo>
                <a:close/>
                <a:moveTo>
                  <a:pt x="2522" y="7453"/>
                </a:moveTo>
                <a:cubicBezTo>
                  <a:pt x="2493" y="7453"/>
                  <a:pt x="2469" y="7504"/>
                  <a:pt x="2469" y="7566"/>
                </a:cubicBezTo>
                <a:cubicBezTo>
                  <a:pt x="2469" y="7629"/>
                  <a:pt x="2493" y="7679"/>
                  <a:pt x="2522" y="7679"/>
                </a:cubicBezTo>
                <a:cubicBezTo>
                  <a:pt x="2552" y="7679"/>
                  <a:pt x="2576" y="7629"/>
                  <a:pt x="2576" y="7566"/>
                </a:cubicBezTo>
                <a:cubicBezTo>
                  <a:pt x="2576" y="7504"/>
                  <a:pt x="2552" y="7453"/>
                  <a:pt x="2522" y="7453"/>
                </a:cubicBezTo>
                <a:close/>
                <a:moveTo>
                  <a:pt x="2522" y="7126"/>
                </a:moveTo>
                <a:cubicBezTo>
                  <a:pt x="2493" y="7126"/>
                  <a:pt x="2469" y="7177"/>
                  <a:pt x="2469" y="7239"/>
                </a:cubicBezTo>
                <a:cubicBezTo>
                  <a:pt x="2469" y="7302"/>
                  <a:pt x="2493" y="7352"/>
                  <a:pt x="2522" y="7352"/>
                </a:cubicBezTo>
                <a:cubicBezTo>
                  <a:pt x="2552" y="7352"/>
                  <a:pt x="2576" y="7302"/>
                  <a:pt x="2576" y="7239"/>
                </a:cubicBezTo>
                <a:cubicBezTo>
                  <a:pt x="2576" y="7177"/>
                  <a:pt x="2552" y="7126"/>
                  <a:pt x="2522" y="7126"/>
                </a:cubicBezTo>
                <a:close/>
                <a:moveTo>
                  <a:pt x="2368" y="7453"/>
                </a:moveTo>
                <a:cubicBezTo>
                  <a:pt x="2339" y="7453"/>
                  <a:pt x="2315" y="7504"/>
                  <a:pt x="2315" y="7566"/>
                </a:cubicBezTo>
                <a:cubicBezTo>
                  <a:pt x="2315" y="7629"/>
                  <a:pt x="2339" y="7679"/>
                  <a:pt x="2368" y="7679"/>
                </a:cubicBezTo>
                <a:cubicBezTo>
                  <a:pt x="2398" y="7679"/>
                  <a:pt x="2422" y="7629"/>
                  <a:pt x="2422" y="7566"/>
                </a:cubicBezTo>
                <a:cubicBezTo>
                  <a:pt x="2422" y="7504"/>
                  <a:pt x="2398" y="7453"/>
                  <a:pt x="2368" y="7453"/>
                </a:cubicBezTo>
                <a:close/>
                <a:moveTo>
                  <a:pt x="2368" y="7126"/>
                </a:moveTo>
                <a:cubicBezTo>
                  <a:pt x="2339" y="7126"/>
                  <a:pt x="2315" y="7177"/>
                  <a:pt x="2315" y="7239"/>
                </a:cubicBezTo>
                <a:cubicBezTo>
                  <a:pt x="2315" y="7302"/>
                  <a:pt x="2339" y="7352"/>
                  <a:pt x="2368" y="7352"/>
                </a:cubicBezTo>
                <a:cubicBezTo>
                  <a:pt x="2398" y="7352"/>
                  <a:pt x="2422" y="7302"/>
                  <a:pt x="2422" y="7239"/>
                </a:cubicBezTo>
                <a:cubicBezTo>
                  <a:pt x="2422" y="7177"/>
                  <a:pt x="2398" y="7126"/>
                  <a:pt x="2368" y="7126"/>
                </a:cubicBezTo>
                <a:close/>
                <a:moveTo>
                  <a:pt x="2216" y="7453"/>
                </a:moveTo>
                <a:cubicBezTo>
                  <a:pt x="2186" y="7453"/>
                  <a:pt x="2162" y="7504"/>
                  <a:pt x="2162" y="7566"/>
                </a:cubicBezTo>
                <a:cubicBezTo>
                  <a:pt x="2162" y="7629"/>
                  <a:pt x="2186" y="7679"/>
                  <a:pt x="2216" y="7679"/>
                </a:cubicBezTo>
                <a:cubicBezTo>
                  <a:pt x="2245" y="7679"/>
                  <a:pt x="2269" y="7629"/>
                  <a:pt x="2269" y="7566"/>
                </a:cubicBezTo>
                <a:cubicBezTo>
                  <a:pt x="2269" y="7504"/>
                  <a:pt x="2245" y="7453"/>
                  <a:pt x="2216" y="7453"/>
                </a:cubicBezTo>
                <a:close/>
                <a:moveTo>
                  <a:pt x="2216" y="7126"/>
                </a:moveTo>
                <a:cubicBezTo>
                  <a:pt x="2186" y="7126"/>
                  <a:pt x="2162" y="7177"/>
                  <a:pt x="2162" y="7239"/>
                </a:cubicBezTo>
                <a:cubicBezTo>
                  <a:pt x="2162" y="7302"/>
                  <a:pt x="2186" y="7352"/>
                  <a:pt x="2216" y="7352"/>
                </a:cubicBezTo>
                <a:cubicBezTo>
                  <a:pt x="2245" y="7352"/>
                  <a:pt x="2269" y="7302"/>
                  <a:pt x="2269" y="7239"/>
                </a:cubicBezTo>
                <a:cubicBezTo>
                  <a:pt x="2269" y="7177"/>
                  <a:pt x="2245" y="7126"/>
                  <a:pt x="2216" y="7126"/>
                </a:cubicBezTo>
                <a:close/>
                <a:moveTo>
                  <a:pt x="4044" y="9608"/>
                </a:moveTo>
                <a:cubicBezTo>
                  <a:pt x="4074" y="9608"/>
                  <a:pt x="4098" y="9558"/>
                  <a:pt x="4098" y="9495"/>
                </a:cubicBezTo>
                <a:cubicBezTo>
                  <a:pt x="4098" y="9433"/>
                  <a:pt x="4074" y="9382"/>
                  <a:pt x="4044" y="9382"/>
                </a:cubicBezTo>
                <a:cubicBezTo>
                  <a:pt x="4014" y="9382"/>
                  <a:pt x="3990" y="9433"/>
                  <a:pt x="3990" y="9495"/>
                </a:cubicBezTo>
                <a:cubicBezTo>
                  <a:pt x="3990" y="9558"/>
                  <a:pt x="4014" y="9608"/>
                  <a:pt x="4044" y="9608"/>
                </a:cubicBezTo>
                <a:close/>
                <a:moveTo>
                  <a:pt x="3743" y="9279"/>
                </a:moveTo>
                <a:cubicBezTo>
                  <a:pt x="3773" y="9279"/>
                  <a:pt x="3797" y="9229"/>
                  <a:pt x="3797" y="9166"/>
                </a:cubicBezTo>
                <a:cubicBezTo>
                  <a:pt x="3797" y="9104"/>
                  <a:pt x="3773" y="9053"/>
                  <a:pt x="3743" y="9053"/>
                </a:cubicBezTo>
                <a:cubicBezTo>
                  <a:pt x="3713" y="9053"/>
                  <a:pt x="3689" y="9104"/>
                  <a:pt x="3689" y="9166"/>
                </a:cubicBezTo>
                <a:cubicBezTo>
                  <a:pt x="3689" y="9229"/>
                  <a:pt x="3713" y="9279"/>
                  <a:pt x="3743" y="9279"/>
                </a:cubicBezTo>
                <a:close/>
                <a:moveTo>
                  <a:pt x="3594" y="9053"/>
                </a:moveTo>
                <a:cubicBezTo>
                  <a:pt x="3565" y="9053"/>
                  <a:pt x="3541" y="9104"/>
                  <a:pt x="3541" y="9166"/>
                </a:cubicBezTo>
                <a:cubicBezTo>
                  <a:pt x="3541" y="9229"/>
                  <a:pt x="3565" y="9279"/>
                  <a:pt x="3594" y="9279"/>
                </a:cubicBezTo>
                <a:cubicBezTo>
                  <a:pt x="3624" y="9279"/>
                  <a:pt x="3648" y="9229"/>
                  <a:pt x="3648" y="9166"/>
                </a:cubicBezTo>
                <a:cubicBezTo>
                  <a:pt x="3648" y="9104"/>
                  <a:pt x="3624" y="9053"/>
                  <a:pt x="3594" y="9053"/>
                </a:cubicBezTo>
                <a:close/>
                <a:moveTo>
                  <a:pt x="3446" y="8333"/>
                </a:moveTo>
                <a:cubicBezTo>
                  <a:pt x="3475" y="8333"/>
                  <a:pt x="3500" y="8282"/>
                  <a:pt x="3500" y="8220"/>
                </a:cubicBezTo>
                <a:cubicBezTo>
                  <a:pt x="3500" y="8157"/>
                  <a:pt x="3475" y="8107"/>
                  <a:pt x="3446" y="8107"/>
                </a:cubicBezTo>
                <a:cubicBezTo>
                  <a:pt x="3416" y="8107"/>
                  <a:pt x="3392" y="8157"/>
                  <a:pt x="3392" y="8220"/>
                </a:cubicBezTo>
                <a:cubicBezTo>
                  <a:pt x="3392" y="8282"/>
                  <a:pt x="3416" y="8333"/>
                  <a:pt x="3446" y="8333"/>
                </a:cubicBezTo>
                <a:close/>
                <a:moveTo>
                  <a:pt x="3446" y="8006"/>
                </a:moveTo>
                <a:cubicBezTo>
                  <a:pt x="3475" y="8006"/>
                  <a:pt x="3500" y="7955"/>
                  <a:pt x="3500" y="7893"/>
                </a:cubicBezTo>
                <a:cubicBezTo>
                  <a:pt x="3500" y="7831"/>
                  <a:pt x="3475" y="7780"/>
                  <a:pt x="3446" y="7780"/>
                </a:cubicBezTo>
                <a:cubicBezTo>
                  <a:pt x="3416" y="7780"/>
                  <a:pt x="3392" y="7831"/>
                  <a:pt x="3392" y="7893"/>
                </a:cubicBezTo>
                <a:cubicBezTo>
                  <a:pt x="3392" y="7955"/>
                  <a:pt x="3416" y="8006"/>
                  <a:pt x="3446" y="8006"/>
                </a:cubicBezTo>
                <a:close/>
                <a:moveTo>
                  <a:pt x="2984" y="7780"/>
                </a:moveTo>
                <a:cubicBezTo>
                  <a:pt x="2954" y="7780"/>
                  <a:pt x="2930" y="7831"/>
                  <a:pt x="2930" y="7893"/>
                </a:cubicBezTo>
                <a:cubicBezTo>
                  <a:pt x="2930" y="7955"/>
                  <a:pt x="2954" y="8006"/>
                  <a:pt x="2984" y="8006"/>
                </a:cubicBezTo>
                <a:cubicBezTo>
                  <a:pt x="3014" y="8006"/>
                  <a:pt x="3038" y="7955"/>
                  <a:pt x="3038" y="7893"/>
                </a:cubicBezTo>
                <a:cubicBezTo>
                  <a:pt x="3038" y="7831"/>
                  <a:pt x="3014" y="7780"/>
                  <a:pt x="2984" y="7780"/>
                </a:cubicBezTo>
                <a:close/>
                <a:moveTo>
                  <a:pt x="3598" y="7453"/>
                </a:moveTo>
                <a:cubicBezTo>
                  <a:pt x="3569" y="7453"/>
                  <a:pt x="3545" y="7504"/>
                  <a:pt x="3545" y="7566"/>
                </a:cubicBezTo>
                <a:cubicBezTo>
                  <a:pt x="3545" y="7629"/>
                  <a:pt x="3569" y="7679"/>
                  <a:pt x="3598" y="7679"/>
                </a:cubicBezTo>
                <a:cubicBezTo>
                  <a:pt x="3628" y="7679"/>
                  <a:pt x="3652" y="7629"/>
                  <a:pt x="3652" y="7566"/>
                </a:cubicBezTo>
                <a:cubicBezTo>
                  <a:pt x="3652" y="7504"/>
                  <a:pt x="3628" y="7453"/>
                  <a:pt x="3598" y="7453"/>
                </a:cubicBezTo>
                <a:close/>
                <a:moveTo>
                  <a:pt x="3598" y="7126"/>
                </a:moveTo>
                <a:cubicBezTo>
                  <a:pt x="3569" y="7126"/>
                  <a:pt x="3545" y="7177"/>
                  <a:pt x="3545" y="7239"/>
                </a:cubicBezTo>
                <a:cubicBezTo>
                  <a:pt x="3545" y="7302"/>
                  <a:pt x="3569" y="7352"/>
                  <a:pt x="3598" y="7352"/>
                </a:cubicBezTo>
                <a:cubicBezTo>
                  <a:pt x="3628" y="7352"/>
                  <a:pt x="3652" y="7302"/>
                  <a:pt x="3652" y="7239"/>
                </a:cubicBezTo>
                <a:cubicBezTo>
                  <a:pt x="3652" y="7177"/>
                  <a:pt x="3628" y="7126"/>
                  <a:pt x="3598" y="7126"/>
                </a:cubicBezTo>
                <a:close/>
                <a:moveTo>
                  <a:pt x="3446" y="7679"/>
                </a:moveTo>
                <a:cubicBezTo>
                  <a:pt x="3475" y="7679"/>
                  <a:pt x="3500" y="7629"/>
                  <a:pt x="3500" y="7566"/>
                </a:cubicBezTo>
                <a:cubicBezTo>
                  <a:pt x="3500" y="7504"/>
                  <a:pt x="3475" y="7453"/>
                  <a:pt x="3446" y="7453"/>
                </a:cubicBezTo>
                <a:cubicBezTo>
                  <a:pt x="3416" y="7453"/>
                  <a:pt x="3392" y="7504"/>
                  <a:pt x="3392" y="7566"/>
                </a:cubicBezTo>
                <a:cubicBezTo>
                  <a:pt x="3392" y="7629"/>
                  <a:pt x="3416" y="7679"/>
                  <a:pt x="3446" y="7679"/>
                </a:cubicBezTo>
                <a:close/>
                <a:moveTo>
                  <a:pt x="3446" y="7352"/>
                </a:moveTo>
                <a:cubicBezTo>
                  <a:pt x="3475" y="7352"/>
                  <a:pt x="3500" y="7302"/>
                  <a:pt x="3500" y="7239"/>
                </a:cubicBezTo>
                <a:cubicBezTo>
                  <a:pt x="3500" y="7177"/>
                  <a:pt x="3475" y="7126"/>
                  <a:pt x="3446" y="7126"/>
                </a:cubicBezTo>
                <a:cubicBezTo>
                  <a:pt x="3416" y="7126"/>
                  <a:pt x="3392" y="7177"/>
                  <a:pt x="3392" y="7239"/>
                </a:cubicBezTo>
                <a:cubicBezTo>
                  <a:pt x="3392" y="7302"/>
                  <a:pt x="3416" y="7352"/>
                  <a:pt x="3446" y="7352"/>
                </a:cubicBezTo>
                <a:close/>
                <a:moveTo>
                  <a:pt x="3290" y="7679"/>
                </a:moveTo>
                <a:cubicBezTo>
                  <a:pt x="3320" y="7679"/>
                  <a:pt x="3344" y="7629"/>
                  <a:pt x="3344" y="7566"/>
                </a:cubicBezTo>
                <a:cubicBezTo>
                  <a:pt x="3344" y="7504"/>
                  <a:pt x="3320" y="7453"/>
                  <a:pt x="3290" y="7453"/>
                </a:cubicBezTo>
                <a:cubicBezTo>
                  <a:pt x="3261" y="7453"/>
                  <a:pt x="3237" y="7504"/>
                  <a:pt x="3237" y="7566"/>
                </a:cubicBezTo>
                <a:cubicBezTo>
                  <a:pt x="3237" y="7629"/>
                  <a:pt x="3261" y="7679"/>
                  <a:pt x="3290" y="7679"/>
                </a:cubicBezTo>
                <a:close/>
                <a:moveTo>
                  <a:pt x="3290" y="7352"/>
                </a:moveTo>
                <a:cubicBezTo>
                  <a:pt x="3320" y="7352"/>
                  <a:pt x="3344" y="7302"/>
                  <a:pt x="3344" y="7239"/>
                </a:cubicBezTo>
                <a:cubicBezTo>
                  <a:pt x="3344" y="7177"/>
                  <a:pt x="3320" y="7126"/>
                  <a:pt x="3290" y="7126"/>
                </a:cubicBezTo>
                <a:cubicBezTo>
                  <a:pt x="3261" y="7126"/>
                  <a:pt x="3237" y="7177"/>
                  <a:pt x="3237" y="7239"/>
                </a:cubicBezTo>
                <a:cubicBezTo>
                  <a:pt x="3237" y="7302"/>
                  <a:pt x="3261" y="7352"/>
                  <a:pt x="3290" y="7352"/>
                </a:cubicBezTo>
                <a:close/>
                <a:moveTo>
                  <a:pt x="3136" y="7453"/>
                </a:moveTo>
                <a:cubicBezTo>
                  <a:pt x="3107" y="7453"/>
                  <a:pt x="3083" y="7504"/>
                  <a:pt x="3083" y="7566"/>
                </a:cubicBezTo>
                <a:cubicBezTo>
                  <a:pt x="3083" y="7629"/>
                  <a:pt x="3107" y="7679"/>
                  <a:pt x="3136" y="7679"/>
                </a:cubicBezTo>
                <a:cubicBezTo>
                  <a:pt x="3166" y="7679"/>
                  <a:pt x="3190" y="7629"/>
                  <a:pt x="3190" y="7566"/>
                </a:cubicBezTo>
                <a:cubicBezTo>
                  <a:pt x="3190" y="7504"/>
                  <a:pt x="3166" y="7453"/>
                  <a:pt x="3136" y="7453"/>
                </a:cubicBezTo>
                <a:close/>
                <a:moveTo>
                  <a:pt x="3136" y="7126"/>
                </a:moveTo>
                <a:cubicBezTo>
                  <a:pt x="3107" y="7126"/>
                  <a:pt x="3083" y="7177"/>
                  <a:pt x="3083" y="7239"/>
                </a:cubicBezTo>
                <a:cubicBezTo>
                  <a:pt x="3083" y="7302"/>
                  <a:pt x="3107" y="7352"/>
                  <a:pt x="3136" y="7352"/>
                </a:cubicBezTo>
                <a:cubicBezTo>
                  <a:pt x="3166" y="7352"/>
                  <a:pt x="3190" y="7302"/>
                  <a:pt x="3190" y="7239"/>
                </a:cubicBezTo>
                <a:cubicBezTo>
                  <a:pt x="3190" y="7177"/>
                  <a:pt x="3166" y="7126"/>
                  <a:pt x="3136" y="7126"/>
                </a:cubicBezTo>
                <a:close/>
                <a:moveTo>
                  <a:pt x="2984" y="7453"/>
                </a:moveTo>
                <a:cubicBezTo>
                  <a:pt x="2954" y="7453"/>
                  <a:pt x="2930" y="7504"/>
                  <a:pt x="2930" y="7566"/>
                </a:cubicBezTo>
                <a:cubicBezTo>
                  <a:pt x="2930" y="7629"/>
                  <a:pt x="2954" y="7679"/>
                  <a:pt x="2984" y="7679"/>
                </a:cubicBezTo>
                <a:cubicBezTo>
                  <a:pt x="3014" y="7679"/>
                  <a:pt x="3038" y="7629"/>
                  <a:pt x="3038" y="7566"/>
                </a:cubicBezTo>
                <a:cubicBezTo>
                  <a:pt x="3038" y="7504"/>
                  <a:pt x="3014" y="7453"/>
                  <a:pt x="2984" y="7453"/>
                </a:cubicBezTo>
                <a:close/>
                <a:moveTo>
                  <a:pt x="2984" y="7126"/>
                </a:moveTo>
                <a:cubicBezTo>
                  <a:pt x="2954" y="7126"/>
                  <a:pt x="2930" y="7177"/>
                  <a:pt x="2930" y="7239"/>
                </a:cubicBezTo>
                <a:cubicBezTo>
                  <a:pt x="2930" y="7302"/>
                  <a:pt x="2954" y="7352"/>
                  <a:pt x="2984" y="7352"/>
                </a:cubicBezTo>
                <a:cubicBezTo>
                  <a:pt x="3014" y="7352"/>
                  <a:pt x="3038" y="7302"/>
                  <a:pt x="3038" y="7239"/>
                </a:cubicBezTo>
                <a:cubicBezTo>
                  <a:pt x="3038" y="7177"/>
                  <a:pt x="3014" y="7126"/>
                  <a:pt x="2984" y="7126"/>
                </a:cubicBezTo>
                <a:close/>
                <a:moveTo>
                  <a:pt x="5746" y="12918"/>
                </a:moveTo>
                <a:cubicBezTo>
                  <a:pt x="5717" y="12918"/>
                  <a:pt x="5692" y="12969"/>
                  <a:pt x="5692" y="13031"/>
                </a:cubicBezTo>
                <a:cubicBezTo>
                  <a:pt x="5692" y="13094"/>
                  <a:pt x="5717" y="13145"/>
                  <a:pt x="5746" y="13145"/>
                </a:cubicBezTo>
                <a:cubicBezTo>
                  <a:pt x="5776" y="13145"/>
                  <a:pt x="5800" y="13094"/>
                  <a:pt x="5800" y="13031"/>
                </a:cubicBezTo>
                <a:cubicBezTo>
                  <a:pt x="5800" y="12969"/>
                  <a:pt x="5776" y="12918"/>
                  <a:pt x="5746" y="12918"/>
                </a:cubicBezTo>
                <a:close/>
                <a:moveTo>
                  <a:pt x="3591" y="12918"/>
                </a:moveTo>
                <a:cubicBezTo>
                  <a:pt x="3561" y="12918"/>
                  <a:pt x="3537" y="12969"/>
                  <a:pt x="3537" y="13031"/>
                </a:cubicBezTo>
                <a:cubicBezTo>
                  <a:pt x="3537" y="13094"/>
                  <a:pt x="3561" y="13145"/>
                  <a:pt x="3591" y="13145"/>
                </a:cubicBezTo>
                <a:cubicBezTo>
                  <a:pt x="3621" y="13145"/>
                  <a:pt x="3645" y="13094"/>
                  <a:pt x="3645" y="13031"/>
                </a:cubicBezTo>
                <a:cubicBezTo>
                  <a:pt x="3645" y="12969"/>
                  <a:pt x="3621" y="12918"/>
                  <a:pt x="3591" y="12918"/>
                </a:cubicBezTo>
                <a:close/>
                <a:moveTo>
                  <a:pt x="3591" y="12591"/>
                </a:moveTo>
                <a:cubicBezTo>
                  <a:pt x="3561" y="12591"/>
                  <a:pt x="3537" y="12642"/>
                  <a:pt x="3537" y="12705"/>
                </a:cubicBezTo>
                <a:cubicBezTo>
                  <a:pt x="3537" y="12767"/>
                  <a:pt x="3561" y="12818"/>
                  <a:pt x="3591" y="12818"/>
                </a:cubicBezTo>
                <a:cubicBezTo>
                  <a:pt x="3621" y="12818"/>
                  <a:pt x="3645" y="12767"/>
                  <a:pt x="3645" y="12705"/>
                </a:cubicBezTo>
                <a:cubicBezTo>
                  <a:pt x="3645" y="12642"/>
                  <a:pt x="3621" y="12591"/>
                  <a:pt x="3591" y="12591"/>
                </a:cubicBezTo>
                <a:close/>
                <a:moveTo>
                  <a:pt x="3438" y="12918"/>
                </a:moveTo>
                <a:cubicBezTo>
                  <a:pt x="3409" y="12918"/>
                  <a:pt x="3385" y="12969"/>
                  <a:pt x="3385" y="13031"/>
                </a:cubicBezTo>
                <a:cubicBezTo>
                  <a:pt x="3385" y="13094"/>
                  <a:pt x="3409" y="13145"/>
                  <a:pt x="3438" y="13145"/>
                </a:cubicBezTo>
                <a:cubicBezTo>
                  <a:pt x="3468" y="13145"/>
                  <a:pt x="3492" y="13094"/>
                  <a:pt x="3492" y="13031"/>
                </a:cubicBezTo>
                <a:cubicBezTo>
                  <a:pt x="3492" y="12969"/>
                  <a:pt x="3468" y="12918"/>
                  <a:pt x="3438" y="12918"/>
                </a:cubicBezTo>
                <a:close/>
                <a:moveTo>
                  <a:pt x="3438" y="12591"/>
                </a:moveTo>
                <a:cubicBezTo>
                  <a:pt x="3409" y="12591"/>
                  <a:pt x="3385" y="12642"/>
                  <a:pt x="3385" y="12705"/>
                </a:cubicBezTo>
                <a:cubicBezTo>
                  <a:pt x="3385" y="12767"/>
                  <a:pt x="3409" y="12818"/>
                  <a:pt x="3438" y="12818"/>
                </a:cubicBezTo>
                <a:cubicBezTo>
                  <a:pt x="3468" y="12818"/>
                  <a:pt x="3492" y="12767"/>
                  <a:pt x="3492" y="12705"/>
                </a:cubicBezTo>
                <a:cubicBezTo>
                  <a:pt x="3492" y="12642"/>
                  <a:pt x="3468" y="12591"/>
                  <a:pt x="3438" y="12591"/>
                </a:cubicBezTo>
                <a:close/>
                <a:moveTo>
                  <a:pt x="4051" y="12918"/>
                </a:moveTo>
                <a:cubicBezTo>
                  <a:pt x="4022" y="12918"/>
                  <a:pt x="3998" y="12969"/>
                  <a:pt x="3998" y="13031"/>
                </a:cubicBezTo>
                <a:cubicBezTo>
                  <a:pt x="3998" y="13094"/>
                  <a:pt x="4022" y="13145"/>
                  <a:pt x="4051" y="13145"/>
                </a:cubicBezTo>
                <a:cubicBezTo>
                  <a:pt x="4081" y="13145"/>
                  <a:pt x="4105" y="13094"/>
                  <a:pt x="4105" y="13031"/>
                </a:cubicBezTo>
                <a:cubicBezTo>
                  <a:pt x="4105" y="12969"/>
                  <a:pt x="4081" y="12918"/>
                  <a:pt x="4051" y="12918"/>
                </a:cubicBezTo>
                <a:close/>
                <a:moveTo>
                  <a:pt x="4051" y="12591"/>
                </a:moveTo>
                <a:cubicBezTo>
                  <a:pt x="4022" y="12591"/>
                  <a:pt x="3998" y="12642"/>
                  <a:pt x="3998" y="12705"/>
                </a:cubicBezTo>
                <a:cubicBezTo>
                  <a:pt x="3998" y="12767"/>
                  <a:pt x="4022" y="12818"/>
                  <a:pt x="4051" y="12818"/>
                </a:cubicBezTo>
                <a:cubicBezTo>
                  <a:pt x="4081" y="12818"/>
                  <a:pt x="4105" y="12767"/>
                  <a:pt x="4105" y="12705"/>
                </a:cubicBezTo>
                <a:cubicBezTo>
                  <a:pt x="4105" y="12642"/>
                  <a:pt x="4081" y="12591"/>
                  <a:pt x="4051" y="12591"/>
                </a:cubicBezTo>
                <a:close/>
                <a:moveTo>
                  <a:pt x="3897" y="12918"/>
                </a:moveTo>
                <a:cubicBezTo>
                  <a:pt x="3868" y="12918"/>
                  <a:pt x="3844" y="12969"/>
                  <a:pt x="3844" y="13031"/>
                </a:cubicBezTo>
                <a:cubicBezTo>
                  <a:pt x="3844" y="13094"/>
                  <a:pt x="3868" y="13145"/>
                  <a:pt x="3897" y="13145"/>
                </a:cubicBezTo>
                <a:cubicBezTo>
                  <a:pt x="3927" y="13145"/>
                  <a:pt x="3951" y="13094"/>
                  <a:pt x="3951" y="13031"/>
                </a:cubicBezTo>
                <a:cubicBezTo>
                  <a:pt x="3951" y="12969"/>
                  <a:pt x="3927" y="12918"/>
                  <a:pt x="3897" y="12918"/>
                </a:cubicBezTo>
                <a:close/>
                <a:moveTo>
                  <a:pt x="3897" y="12591"/>
                </a:moveTo>
                <a:cubicBezTo>
                  <a:pt x="3868" y="12591"/>
                  <a:pt x="3844" y="12642"/>
                  <a:pt x="3844" y="12705"/>
                </a:cubicBezTo>
                <a:cubicBezTo>
                  <a:pt x="3844" y="12767"/>
                  <a:pt x="3868" y="12818"/>
                  <a:pt x="3897" y="12818"/>
                </a:cubicBezTo>
                <a:cubicBezTo>
                  <a:pt x="3927" y="12818"/>
                  <a:pt x="3951" y="12767"/>
                  <a:pt x="3951" y="12705"/>
                </a:cubicBezTo>
                <a:cubicBezTo>
                  <a:pt x="3951" y="12642"/>
                  <a:pt x="3927" y="12591"/>
                  <a:pt x="3897" y="12591"/>
                </a:cubicBezTo>
                <a:close/>
                <a:moveTo>
                  <a:pt x="3745" y="12918"/>
                </a:moveTo>
                <a:cubicBezTo>
                  <a:pt x="3715" y="12918"/>
                  <a:pt x="3691" y="12969"/>
                  <a:pt x="3691" y="13031"/>
                </a:cubicBezTo>
                <a:cubicBezTo>
                  <a:pt x="3691" y="13094"/>
                  <a:pt x="3715" y="13145"/>
                  <a:pt x="3745" y="13145"/>
                </a:cubicBezTo>
                <a:cubicBezTo>
                  <a:pt x="3774" y="13145"/>
                  <a:pt x="3798" y="13094"/>
                  <a:pt x="3798" y="13031"/>
                </a:cubicBezTo>
                <a:cubicBezTo>
                  <a:pt x="3798" y="12969"/>
                  <a:pt x="3774" y="12918"/>
                  <a:pt x="3745" y="12918"/>
                </a:cubicBezTo>
                <a:close/>
                <a:moveTo>
                  <a:pt x="3745" y="12591"/>
                </a:moveTo>
                <a:cubicBezTo>
                  <a:pt x="3715" y="12591"/>
                  <a:pt x="3691" y="12642"/>
                  <a:pt x="3691" y="12705"/>
                </a:cubicBezTo>
                <a:cubicBezTo>
                  <a:pt x="3691" y="12767"/>
                  <a:pt x="3715" y="12818"/>
                  <a:pt x="3745" y="12818"/>
                </a:cubicBezTo>
                <a:cubicBezTo>
                  <a:pt x="3774" y="12818"/>
                  <a:pt x="3798" y="12767"/>
                  <a:pt x="3798" y="12705"/>
                </a:cubicBezTo>
                <a:cubicBezTo>
                  <a:pt x="3798" y="12642"/>
                  <a:pt x="3774" y="12591"/>
                  <a:pt x="3745" y="12591"/>
                </a:cubicBezTo>
                <a:close/>
                <a:moveTo>
                  <a:pt x="4824" y="12918"/>
                </a:moveTo>
                <a:cubicBezTo>
                  <a:pt x="4795" y="12918"/>
                  <a:pt x="4771" y="12969"/>
                  <a:pt x="4771" y="13031"/>
                </a:cubicBezTo>
                <a:cubicBezTo>
                  <a:pt x="4771" y="13094"/>
                  <a:pt x="4795" y="13145"/>
                  <a:pt x="4824" y="13145"/>
                </a:cubicBezTo>
                <a:cubicBezTo>
                  <a:pt x="4854" y="13145"/>
                  <a:pt x="4878" y="13094"/>
                  <a:pt x="4878" y="13031"/>
                </a:cubicBezTo>
                <a:cubicBezTo>
                  <a:pt x="4878" y="12969"/>
                  <a:pt x="4854" y="12918"/>
                  <a:pt x="4824" y="12918"/>
                </a:cubicBezTo>
                <a:close/>
                <a:moveTo>
                  <a:pt x="4824" y="12591"/>
                </a:moveTo>
                <a:cubicBezTo>
                  <a:pt x="4795" y="12591"/>
                  <a:pt x="4771" y="12642"/>
                  <a:pt x="4771" y="12705"/>
                </a:cubicBezTo>
                <a:cubicBezTo>
                  <a:pt x="4771" y="12767"/>
                  <a:pt x="4795" y="12818"/>
                  <a:pt x="4824" y="12818"/>
                </a:cubicBezTo>
                <a:cubicBezTo>
                  <a:pt x="4854" y="12818"/>
                  <a:pt x="4878" y="12767"/>
                  <a:pt x="4878" y="12705"/>
                </a:cubicBezTo>
                <a:cubicBezTo>
                  <a:pt x="4878" y="12642"/>
                  <a:pt x="4854" y="12591"/>
                  <a:pt x="4824" y="12591"/>
                </a:cubicBezTo>
                <a:close/>
                <a:moveTo>
                  <a:pt x="4672" y="12918"/>
                </a:moveTo>
                <a:cubicBezTo>
                  <a:pt x="4642" y="12918"/>
                  <a:pt x="4618" y="12969"/>
                  <a:pt x="4618" y="13031"/>
                </a:cubicBezTo>
                <a:cubicBezTo>
                  <a:pt x="4618" y="13094"/>
                  <a:pt x="4642" y="13145"/>
                  <a:pt x="4672" y="13145"/>
                </a:cubicBezTo>
                <a:cubicBezTo>
                  <a:pt x="4701" y="13145"/>
                  <a:pt x="4726" y="13094"/>
                  <a:pt x="4726" y="13031"/>
                </a:cubicBezTo>
                <a:cubicBezTo>
                  <a:pt x="4726" y="12969"/>
                  <a:pt x="4701" y="12918"/>
                  <a:pt x="4672" y="12918"/>
                </a:cubicBezTo>
                <a:close/>
                <a:moveTo>
                  <a:pt x="4672" y="12591"/>
                </a:moveTo>
                <a:cubicBezTo>
                  <a:pt x="4642" y="12591"/>
                  <a:pt x="4618" y="12642"/>
                  <a:pt x="4618" y="12705"/>
                </a:cubicBezTo>
                <a:cubicBezTo>
                  <a:pt x="4618" y="12767"/>
                  <a:pt x="4642" y="12818"/>
                  <a:pt x="4672" y="12818"/>
                </a:cubicBezTo>
                <a:cubicBezTo>
                  <a:pt x="4701" y="12818"/>
                  <a:pt x="4726" y="12767"/>
                  <a:pt x="4726" y="12705"/>
                </a:cubicBezTo>
                <a:cubicBezTo>
                  <a:pt x="4726" y="12642"/>
                  <a:pt x="4701" y="12591"/>
                  <a:pt x="4672" y="12591"/>
                </a:cubicBezTo>
                <a:close/>
                <a:moveTo>
                  <a:pt x="4516" y="12918"/>
                </a:moveTo>
                <a:cubicBezTo>
                  <a:pt x="4487" y="12918"/>
                  <a:pt x="4463" y="12969"/>
                  <a:pt x="4463" y="13031"/>
                </a:cubicBezTo>
                <a:cubicBezTo>
                  <a:pt x="4463" y="13094"/>
                  <a:pt x="4487" y="13145"/>
                  <a:pt x="4516" y="13145"/>
                </a:cubicBezTo>
                <a:cubicBezTo>
                  <a:pt x="4546" y="13145"/>
                  <a:pt x="4570" y="13094"/>
                  <a:pt x="4570" y="13031"/>
                </a:cubicBezTo>
                <a:cubicBezTo>
                  <a:pt x="4570" y="12969"/>
                  <a:pt x="4546" y="12918"/>
                  <a:pt x="4516" y="12918"/>
                </a:cubicBezTo>
                <a:close/>
                <a:moveTo>
                  <a:pt x="4516" y="12591"/>
                </a:moveTo>
                <a:cubicBezTo>
                  <a:pt x="4487" y="12591"/>
                  <a:pt x="4463" y="12642"/>
                  <a:pt x="4463" y="12705"/>
                </a:cubicBezTo>
                <a:cubicBezTo>
                  <a:pt x="4463" y="12767"/>
                  <a:pt x="4487" y="12818"/>
                  <a:pt x="4516" y="12818"/>
                </a:cubicBezTo>
                <a:cubicBezTo>
                  <a:pt x="4546" y="12818"/>
                  <a:pt x="4570" y="12767"/>
                  <a:pt x="4570" y="12705"/>
                </a:cubicBezTo>
                <a:cubicBezTo>
                  <a:pt x="4570" y="12642"/>
                  <a:pt x="4546" y="12591"/>
                  <a:pt x="4516" y="12591"/>
                </a:cubicBezTo>
                <a:close/>
                <a:moveTo>
                  <a:pt x="4362" y="13145"/>
                </a:moveTo>
                <a:cubicBezTo>
                  <a:pt x="4392" y="13145"/>
                  <a:pt x="4416" y="13094"/>
                  <a:pt x="4416" y="13031"/>
                </a:cubicBezTo>
                <a:cubicBezTo>
                  <a:pt x="4416" y="12969"/>
                  <a:pt x="4392" y="12918"/>
                  <a:pt x="4362" y="12918"/>
                </a:cubicBezTo>
                <a:cubicBezTo>
                  <a:pt x="4333" y="12918"/>
                  <a:pt x="4309" y="12969"/>
                  <a:pt x="4309" y="13031"/>
                </a:cubicBezTo>
                <a:cubicBezTo>
                  <a:pt x="4309" y="13094"/>
                  <a:pt x="4333" y="13145"/>
                  <a:pt x="4362" y="13145"/>
                </a:cubicBezTo>
                <a:close/>
                <a:moveTo>
                  <a:pt x="4362" y="12818"/>
                </a:moveTo>
                <a:cubicBezTo>
                  <a:pt x="4392" y="12818"/>
                  <a:pt x="4416" y="12767"/>
                  <a:pt x="4416" y="12705"/>
                </a:cubicBezTo>
                <a:cubicBezTo>
                  <a:pt x="4416" y="12642"/>
                  <a:pt x="4392" y="12591"/>
                  <a:pt x="4362" y="12591"/>
                </a:cubicBezTo>
                <a:cubicBezTo>
                  <a:pt x="4333" y="12591"/>
                  <a:pt x="4309" y="12642"/>
                  <a:pt x="4309" y="12705"/>
                </a:cubicBezTo>
                <a:cubicBezTo>
                  <a:pt x="4309" y="12767"/>
                  <a:pt x="4333" y="12818"/>
                  <a:pt x="4362" y="12818"/>
                </a:cubicBezTo>
                <a:close/>
                <a:moveTo>
                  <a:pt x="4210" y="12918"/>
                </a:moveTo>
                <a:cubicBezTo>
                  <a:pt x="4180" y="12918"/>
                  <a:pt x="4156" y="12969"/>
                  <a:pt x="4156" y="13031"/>
                </a:cubicBezTo>
                <a:cubicBezTo>
                  <a:pt x="4156" y="13094"/>
                  <a:pt x="4180" y="13145"/>
                  <a:pt x="4210" y="13145"/>
                </a:cubicBezTo>
                <a:cubicBezTo>
                  <a:pt x="4240" y="13145"/>
                  <a:pt x="4264" y="13094"/>
                  <a:pt x="4264" y="13031"/>
                </a:cubicBezTo>
                <a:cubicBezTo>
                  <a:pt x="4264" y="12969"/>
                  <a:pt x="4240" y="12918"/>
                  <a:pt x="4210" y="12918"/>
                </a:cubicBezTo>
                <a:close/>
                <a:moveTo>
                  <a:pt x="4210" y="12591"/>
                </a:moveTo>
                <a:cubicBezTo>
                  <a:pt x="4180" y="12591"/>
                  <a:pt x="4156" y="12642"/>
                  <a:pt x="4156" y="12705"/>
                </a:cubicBezTo>
                <a:cubicBezTo>
                  <a:pt x="4156" y="12767"/>
                  <a:pt x="4180" y="12818"/>
                  <a:pt x="4210" y="12818"/>
                </a:cubicBezTo>
                <a:cubicBezTo>
                  <a:pt x="4240" y="12818"/>
                  <a:pt x="4264" y="12767"/>
                  <a:pt x="4264" y="12705"/>
                </a:cubicBezTo>
                <a:cubicBezTo>
                  <a:pt x="4264" y="12642"/>
                  <a:pt x="4240" y="12591"/>
                  <a:pt x="4210" y="12591"/>
                </a:cubicBezTo>
                <a:close/>
                <a:moveTo>
                  <a:pt x="5593" y="12918"/>
                </a:moveTo>
                <a:cubicBezTo>
                  <a:pt x="5563" y="12918"/>
                  <a:pt x="5539" y="12969"/>
                  <a:pt x="5539" y="13031"/>
                </a:cubicBezTo>
                <a:cubicBezTo>
                  <a:pt x="5539" y="13094"/>
                  <a:pt x="5563" y="13145"/>
                  <a:pt x="5593" y="13145"/>
                </a:cubicBezTo>
                <a:cubicBezTo>
                  <a:pt x="5622" y="13145"/>
                  <a:pt x="5646" y="13094"/>
                  <a:pt x="5646" y="13031"/>
                </a:cubicBezTo>
                <a:cubicBezTo>
                  <a:pt x="5646" y="12969"/>
                  <a:pt x="5622" y="12918"/>
                  <a:pt x="5593" y="12918"/>
                </a:cubicBezTo>
                <a:close/>
                <a:moveTo>
                  <a:pt x="5593" y="12591"/>
                </a:moveTo>
                <a:cubicBezTo>
                  <a:pt x="5563" y="12591"/>
                  <a:pt x="5539" y="12642"/>
                  <a:pt x="5539" y="12705"/>
                </a:cubicBezTo>
                <a:cubicBezTo>
                  <a:pt x="5539" y="12767"/>
                  <a:pt x="5563" y="12818"/>
                  <a:pt x="5593" y="12818"/>
                </a:cubicBezTo>
                <a:cubicBezTo>
                  <a:pt x="5622" y="12818"/>
                  <a:pt x="5646" y="12767"/>
                  <a:pt x="5646" y="12705"/>
                </a:cubicBezTo>
                <a:cubicBezTo>
                  <a:pt x="5646" y="12642"/>
                  <a:pt x="5622" y="12591"/>
                  <a:pt x="5593" y="12591"/>
                </a:cubicBezTo>
                <a:close/>
                <a:moveTo>
                  <a:pt x="5440" y="12918"/>
                </a:moveTo>
                <a:cubicBezTo>
                  <a:pt x="5410" y="12918"/>
                  <a:pt x="5386" y="12969"/>
                  <a:pt x="5386" y="13031"/>
                </a:cubicBezTo>
                <a:cubicBezTo>
                  <a:pt x="5386" y="13094"/>
                  <a:pt x="5410" y="13145"/>
                  <a:pt x="5440" y="13145"/>
                </a:cubicBezTo>
                <a:cubicBezTo>
                  <a:pt x="5470" y="13145"/>
                  <a:pt x="5494" y="13094"/>
                  <a:pt x="5494" y="13031"/>
                </a:cubicBezTo>
                <a:cubicBezTo>
                  <a:pt x="5494" y="12969"/>
                  <a:pt x="5470" y="12918"/>
                  <a:pt x="5440" y="12918"/>
                </a:cubicBezTo>
                <a:close/>
                <a:moveTo>
                  <a:pt x="5440" y="12591"/>
                </a:moveTo>
                <a:cubicBezTo>
                  <a:pt x="5410" y="12591"/>
                  <a:pt x="5386" y="12642"/>
                  <a:pt x="5386" y="12705"/>
                </a:cubicBezTo>
                <a:cubicBezTo>
                  <a:pt x="5386" y="12767"/>
                  <a:pt x="5410" y="12818"/>
                  <a:pt x="5440" y="12818"/>
                </a:cubicBezTo>
                <a:cubicBezTo>
                  <a:pt x="5470" y="12818"/>
                  <a:pt x="5494" y="12767"/>
                  <a:pt x="5494" y="12705"/>
                </a:cubicBezTo>
                <a:cubicBezTo>
                  <a:pt x="5494" y="12642"/>
                  <a:pt x="5470" y="12591"/>
                  <a:pt x="5440" y="12591"/>
                </a:cubicBezTo>
                <a:close/>
                <a:moveTo>
                  <a:pt x="5285" y="12918"/>
                </a:moveTo>
                <a:cubicBezTo>
                  <a:pt x="5255" y="12918"/>
                  <a:pt x="5231" y="12969"/>
                  <a:pt x="5231" y="13031"/>
                </a:cubicBezTo>
                <a:cubicBezTo>
                  <a:pt x="5231" y="13094"/>
                  <a:pt x="5255" y="13145"/>
                  <a:pt x="5285" y="13145"/>
                </a:cubicBezTo>
                <a:cubicBezTo>
                  <a:pt x="5314" y="13145"/>
                  <a:pt x="5338" y="13094"/>
                  <a:pt x="5338" y="13031"/>
                </a:cubicBezTo>
                <a:cubicBezTo>
                  <a:pt x="5338" y="12969"/>
                  <a:pt x="5314" y="12918"/>
                  <a:pt x="5285" y="12918"/>
                </a:cubicBezTo>
                <a:close/>
                <a:moveTo>
                  <a:pt x="5285" y="12591"/>
                </a:moveTo>
                <a:cubicBezTo>
                  <a:pt x="5255" y="12591"/>
                  <a:pt x="5231" y="12642"/>
                  <a:pt x="5231" y="12705"/>
                </a:cubicBezTo>
                <a:cubicBezTo>
                  <a:pt x="5231" y="12767"/>
                  <a:pt x="5255" y="12818"/>
                  <a:pt x="5285" y="12818"/>
                </a:cubicBezTo>
                <a:cubicBezTo>
                  <a:pt x="5314" y="12818"/>
                  <a:pt x="5338" y="12767"/>
                  <a:pt x="5338" y="12705"/>
                </a:cubicBezTo>
                <a:cubicBezTo>
                  <a:pt x="5338" y="12642"/>
                  <a:pt x="5314" y="12591"/>
                  <a:pt x="5285" y="12591"/>
                </a:cubicBezTo>
                <a:close/>
                <a:moveTo>
                  <a:pt x="5131" y="12918"/>
                </a:moveTo>
                <a:cubicBezTo>
                  <a:pt x="5101" y="12918"/>
                  <a:pt x="5077" y="12969"/>
                  <a:pt x="5077" y="13031"/>
                </a:cubicBezTo>
                <a:cubicBezTo>
                  <a:pt x="5077" y="13094"/>
                  <a:pt x="5101" y="13145"/>
                  <a:pt x="5131" y="13145"/>
                </a:cubicBezTo>
                <a:cubicBezTo>
                  <a:pt x="5160" y="13145"/>
                  <a:pt x="5184" y="13094"/>
                  <a:pt x="5184" y="13031"/>
                </a:cubicBezTo>
                <a:cubicBezTo>
                  <a:pt x="5184" y="12969"/>
                  <a:pt x="5160" y="12918"/>
                  <a:pt x="5131" y="12918"/>
                </a:cubicBezTo>
                <a:close/>
                <a:moveTo>
                  <a:pt x="5131" y="12591"/>
                </a:moveTo>
                <a:cubicBezTo>
                  <a:pt x="5101" y="12591"/>
                  <a:pt x="5077" y="12642"/>
                  <a:pt x="5077" y="12705"/>
                </a:cubicBezTo>
                <a:cubicBezTo>
                  <a:pt x="5077" y="12767"/>
                  <a:pt x="5101" y="12818"/>
                  <a:pt x="5131" y="12818"/>
                </a:cubicBezTo>
                <a:cubicBezTo>
                  <a:pt x="5160" y="12818"/>
                  <a:pt x="5184" y="12767"/>
                  <a:pt x="5184" y="12705"/>
                </a:cubicBezTo>
                <a:cubicBezTo>
                  <a:pt x="5184" y="12642"/>
                  <a:pt x="5160" y="12591"/>
                  <a:pt x="5131" y="12591"/>
                </a:cubicBezTo>
                <a:close/>
                <a:moveTo>
                  <a:pt x="4978" y="12918"/>
                </a:moveTo>
                <a:cubicBezTo>
                  <a:pt x="4948" y="12918"/>
                  <a:pt x="4924" y="12969"/>
                  <a:pt x="4924" y="13031"/>
                </a:cubicBezTo>
                <a:cubicBezTo>
                  <a:pt x="4924" y="13094"/>
                  <a:pt x="4948" y="13145"/>
                  <a:pt x="4978" y="13145"/>
                </a:cubicBezTo>
                <a:cubicBezTo>
                  <a:pt x="5008" y="13145"/>
                  <a:pt x="5032" y="13094"/>
                  <a:pt x="5032" y="13031"/>
                </a:cubicBezTo>
                <a:cubicBezTo>
                  <a:pt x="5032" y="12969"/>
                  <a:pt x="5008" y="12918"/>
                  <a:pt x="4978" y="12918"/>
                </a:cubicBezTo>
                <a:close/>
                <a:moveTo>
                  <a:pt x="4978" y="12591"/>
                </a:moveTo>
                <a:cubicBezTo>
                  <a:pt x="4948" y="12591"/>
                  <a:pt x="4924" y="12642"/>
                  <a:pt x="4924" y="12705"/>
                </a:cubicBezTo>
                <a:cubicBezTo>
                  <a:pt x="4924" y="12767"/>
                  <a:pt x="4948" y="12818"/>
                  <a:pt x="4978" y="12818"/>
                </a:cubicBezTo>
                <a:cubicBezTo>
                  <a:pt x="5008" y="12818"/>
                  <a:pt x="5032" y="12767"/>
                  <a:pt x="5032" y="12705"/>
                </a:cubicBezTo>
                <a:cubicBezTo>
                  <a:pt x="5032" y="12642"/>
                  <a:pt x="5008" y="12591"/>
                  <a:pt x="4978" y="12591"/>
                </a:cubicBezTo>
                <a:close/>
                <a:moveTo>
                  <a:pt x="6514" y="13586"/>
                </a:moveTo>
                <a:cubicBezTo>
                  <a:pt x="6484" y="13586"/>
                  <a:pt x="6460" y="13636"/>
                  <a:pt x="6460" y="13699"/>
                </a:cubicBezTo>
                <a:cubicBezTo>
                  <a:pt x="6460" y="13761"/>
                  <a:pt x="6484" y="13812"/>
                  <a:pt x="6514" y="13812"/>
                </a:cubicBezTo>
                <a:cubicBezTo>
                  <a:pt x="6544" y="13812"/>
                  <a:pt x="6568" y="13761"/>
                  <a:pt x="6568" y="13699"/>
                </a:cubicBezTo>
                <a:cubicBezTo>
                  <a:pt x="6568" y="13636"/>
                  <a:pt x="6544" y="13586"/>
                  <a:pt x="6514" y="13586"/>
                </a:cubicBezTo>
                <a:close/>
                <a:moveTo>
                  <a:pt x="6514" y="14223"/>
                </a:moveTo>
                <a:cubicBezTo>
                  <a:pt x="6484" y="14223"/>
                  <a:pt x="6460" y="14274"/>
                  <a:pt x="6460" y="14337"/>
                </a:cubicBezTo>
                <a:cubicBezTo>
                  <a:pt x="6460" y="14399"/>
                  <a:pt x="6484" y="14450"/>
                  <a:pt x="6514" y="14450"/>
                </a:cubicBezTo>
                <a:cubicBezTo>
                  <a:pt x="6544" y="14450"/>
                  <a:pt x="6568" y="14399"/>
                  <a:pt x="6568" y="14337"/>
                </a:cubicBezTo>
                <a:cubicBezTo>
                  <a:pt x="6568" y="14274"/>
                  <a:pt x="6544" y="14223"/>
                  <a:pt x="6514" y="14223"/>
                </a:cubicBezTo>
                <a:close/>
                <a:moveTo>
                  <a:pt x="6514" y="13897"/>
                </a:moveTo>
                <a:cubicBezTo>
                  <a:pt x="6484" y="13897"/>
                  <a:pt x="6460" y="13947"/>
                  <a:pt x="6460" y="14010"/>
                </a:cubicBezTo>
                <a:cubicBezTo>
                  <a:pt x="6460" y="14072"/>
                  <a:pt x="6484" y="14123"/>
                  <a:pt x="6514" y="14123"/>
                </a:cubicBezTo>
                <a:cubicBezTo>
                  <a:pt x="6544" y="14123"/>
                  <a:pt x="6568" y="14072"/>
                  <a:pt x="6568" y="14010"/>
                </a:cubicBezTo>
                <a:cubicBezTo>
                  <a:pt x="6568" y="13947"/>
                  <a:pt x="6544" y="13897"/>
                  <a:pt x="6514" y="13897"/>
                </a:cubicBezTo>
                <a:close/>
                <a:moveTo>
                  <a:pt x="6347" y="13586"/>
                </a:moveTo>
                <a:cubicBezTo>
                  <a:pt x="6318" y="13586"/>
                  <a:pt x="6293" y="13636"/>
                  <a:pt x="6293" y="13699"/>
                </a:cubicBezTo>
                <a:cubicBezTo>
                  <a:pt x="6293" y="13761"/>
                  <a:pt x="6318" y="13812"/>
                  <a:pt x="6347" y="13812"/>
                </a:cubicBezTo>
                <a:cubicBezTo>
                  <a:pt x="6377" y="13812"/>
                  <a:pt x="6401" y="13761"/>
                  <a:pt x="6401" y="13699"/>
                </a:cubicBezTo>
                <a:cubicBezTo>
                  <a:pt x="6401" y="13636"/>
                  <a:pt x="6377" y="13586"/>
                  <a:pt x="6347" y="13586"/>
                </a:cubicBezTo>
                <a:close/>
                <a:moveTo>
                  <a:pt x="6347" y="13259"/>
                </a:moveTo>
                <a:cubicBezTo>
                  <a:pt x="6318" y="13259"/>
                  <a:pt x="6293" y="13309"/>
                  <a:pt x="6293" y="13372"/>
                </a:cubicBezTo>
                <a:cubicBezTo>
                  <a:pt x="6293" y="13434"/>
                  <a:pt x="6318" y="13485"/>
                  <a:pt x="6347" y="13485"/>
                </a:cubicBezTo>
                <a:cubicBezTo>
                  <a:pt x="6377" y="13485"/>
                  <a:pt x="6401" y="13434"/>
                  <a:pt x="6401" y="13372"/>
                </a:cubicBezTo>
                <a:cubicBezTo>
                  <a:pt x="6401" y="13309"/>
                  <a:pt x="6377" y="13259"/>
                  <a:pt x="6347" y="13259"/>
                </a:cubicBezTo>
                <a:close/>
                <a:moveTo>
                  <a:pt x="6347" y="14550"/>
                </a:moveTo>
                <a:cubicBezTo>
                  <a:pt x="6318" y="14550"/>
                  <a:pt x="6293" y="14601"/>
                  <a:pt x="6293" y="14663"/>
                </a:cubicBezTo>
                <a:cubicBezTo>
                  <a:pt x="6293" y="14726"/>
                  <a:pt x="6318" y="14777"/>
                  <a:pt x="6347" y="14777"/>
                </a:cubicBezTo>
                <a:cubicBezTo>
                  <a:pt x="6377" y="14777"/>
                  <a:pt x="6401" y="14726"/>
                  <a:pt x="6401" y="14663"/>
                </a:cubicBezTo>
                <a:cubicBezTo>
                  <a:pt x="6401" y="14601"/>
                  <a:pt x="6377" y="14550"/>
                  <a:pt x="6347" y="14550"/>
                </a:cubicBezTo>
                <a:close/>
                <a:moveTo>
                  <a:pt x="6347" y="14223"/>
                </a:moveTo>
                <a:cubicBezTo>
                  <a:pt x="6318" y="14223"/>
                  <a:pt x="6293" y="14274"/>
                  <a:pt x="6293" y="14337"/>
                </a:cubicBezTo>
                <a:cubicBezTo>
                  <a:pt x="6293" y="14399"/>
                  <a:pt x="6318" y="14450"/>
                  <a:pt x="6347" y="14450"/>
                </a:cubicBezTo>
                <a:cubicBezTo>
                  <a:pt x="6377" y="14450"/>
                  <a:pt x="6401" y="14399"/>
                  <a:pt x="6401" y="14337"/>
                </a:cubicBezTo>
                <a:cubicBezTo>
                  <a:pt x="6401" y="14274"/>
                  <a:pt x="6377" y="14223"/>
                  <a:pt x="6347" y="14223"/>
                </a:cubicBezTo>
                <a:close/>
                <a:moveTo>
                  <a:pt x="6347" y="13897"/>
                </a:moveTo>
                <a:cubicBezTo>
                  <a:pt x="6318" y="13897"/>
                  <a:pt x="6293" y="13947"/>
                  <a:pt x="6293" y="14010"/>
                </a:cubicBezTo>
                <a:cubicBezTo>
                  <a:pt x="6293" y="14072"/>
                  <a:pt x="6318" y="14123"/>
                  <a:pt x="6347" y="14123"/>
                </a:cubicBezTo>
                <a:cubicBezTo>
                  <a:pt x="6377" y="14123"/>
                  <a:pt x="6401" y="14072"/>
                  <a:pt x="6401" y="14010"/>
                </a:cubicBezTo>
                <a:cubicBezTo>
                  <a:pt x="6401" y="13947"/>
                  <a:pt x="6377" y="13897"/>
                  <a:pt x="6347" y="13897"/>
                </a:cubicBezTo>
                <a:close/>
                <a:moveTo>
                  <a:pt x="6208" y="13586"/>
                </a:moveTo>
                <a:cubicBezTo>
                  <a:pt x="6179" y="13586"/>
                  <a:pt x="6154" y="13636"/>
                  <a:pt x="6154" y="13699"/>
                </a:cubicBezTo>
                <a:cubicBezTo>
                  <a:pt x="6154" y="13761"/>
                  <a:pt x="6179" y="13812"/>
                  <a:pt x="6208" y="13812"/>
                </a:cubicBezTo>
                <a:cubicBezTo>
                  <a:pt x="6238" y="13812"/>
                  <a:pt x="6262" y="13761"/>
                  <a:pt x="6262" y="13699"/>
                </a:cubicBezTo>
                <a:cubicBezTo>
                  <a:pt x="6262" y="13636"/>
                  <a:pt x="6238" y="13586"/>
                  <a:pt x="6208" y="13586"/>
                </a:cubicBezTo>
                <a:close/>
                <a:moveTo>
                  <a:pt x="6208" y="13259"/>
                </a:moveTo>
                <a:cubicBezTo>
                  <a:pt x="6179" y="13259"/>
                  <a:pt x="6154" y="13309"/>
                  <a:pt x="6154" y="13372"/>
                </a:cubicBezTo>
                <a:cubicBezTo>
                  <a:pt x="6154" y="13434"/>
                  <a:pt x="6179" y="13485"/>
                  <a:pt x="6208" y="13485"/>
                </a:cubicBezTo>
                <a:cubicBezTo>
                  <a:pt x="6238" y="13485"/>
                  <a:pt x="6262" y="13434"/>
                  <a:pt x="6262" y="13372"/>
                </a:cubicBezTo>
                <a:cubicBezTo>
                  <a:pt x="6262" y="13309"/>
                  <a:pt x="6238" y="13259"/>
                  <a:pt x="6208" y="13259"/>
                </a:cubicBezTo>
                <a:close/>
                <a:moveTo>
                  <a:pt x="6053" y="13586"/>
                </a:moveTo>
                <a:cubicBezTo>
                  <a:pt x="6023" y="13586"/>
                  <a:pt x="5999" y="13636"/>
                  <a:pt x="5999" y="13699"/>
                </a:cubicBezTo>
                <a:cubicBezTo>
                  <a:pt x="5999" y="13761"/>
                  <a:pt x="6023" y="13812"/>
                  <a:pt x="6053" y="13812"/>
                </a:cubicBezTo>
                <a:cubicBezTo>
                  <a:pt x="6083" y="13812"/>
                  <a:pt x="6107" y="13761"/>
                  <a:pt x="6107" y="13699"/>
                </a:cubicBezTo>
                <a:cubicBezTo>
                  <a:pt x="6107" y="13636"/>
                  <a:pt x="6083" y="13586"/>
                  <a:pt x="6053" y="13586"/>
                </a:cubicBezTo>
                <a:close/>
                <a:moveTo>
                  <a:pt x="6053" y="13259"/>
                </a:moveTo>
                <a:cubicBezTo>
                  <a:pt x="6023" y="13259"/>
                  <a:pt x="5999" y="13309"/>
                  <a:pt x="5999" y="13372"/>
                </a:cubicBezTo>
                <a:cubicBezTo>
                  <a:pt x="5999" y="13434"/>
                  <a:pt x="6023" y="13485"/>
                  <a:pt x="6053" y="13485"/>
                </a:cubicBezTo>
                <a:cubicBezTo>
                  <a:pt x="6083" y="13485"/>
                  <a:pt x="6107" y="13434"/>
                  <a:pt x="6107" y="13372"/>
                </a:cubicBezTo>
                <a:cubicBezTo>
                  <a:pt x="6107" y="13309"/>
                  <a:pt x="6083" y="13259"/>
                  <a:pt x="6053" y="13259"/>
                </a:cubicBezTo>
                <a:close/>
                <a:moveTo>
                  <a:pt x="5899" y="13586"/>
                </a:moveTo>
                <a:cubicBezTo>
                  <a:pt x="5869" y="13586"/>
                  <a:pt x="5845" y="13636"/>
                  <a:pt x="5845" y="13699"/>
                </a:cubicBezTo>
                <a:cubicBezTo>
                  <a:pt x="5845" y="13761"/>
                  <a:pt x="5869" y="13812"/>
                  <a:pt x="5899" y="13812"/>
                </a:cubicBezTo>
                <a:cubicBezTo>
                  <a:pt x="5929" y="13812"/>
                  <a:pt x="5953" y="13761"/>
                  <a:pt x="5953" y="13699"/>
                </a:cubicBezTo>
                <a:cubicBezTo>
                  <a:pt x="5953" y="13636"/>
                  <a:pt x="5929" y="13586"/>
                  <a:pt x="5899" y="13586"/>
                </a:cubicBezTo>
                <a:close/>
                <a:moveTo>
                  <a:pt x="5899" y="13259"/>
                </a:moveTo>
                <a:cubicBezTo>
                  <a:pt x="5869" y="13259"/>
                  <a:pt x="5845" y="13309"/>
                  <a:pt x="5845" y="13372"/>
                </a:cubicBezTo>
                <a:cubicBezTo>
                  <a:pt x="5845" y="13434"/>
                  <a:pt x="5869" y="13485"/>
                  <a:pt x="5899" y="13485"/>
                </a:cubicBezTo>
                <a:cubicBezTo>
                  <a:pt x="5929" y="13485"/>
                  <a:pt x="5953" y="13434"/>
                  <a:pt x="5953" y="13372"/>
                </a:cubicBezTo>
                <a:cubicBezTo>
                  <a:pt x="5953" y="13309"/>
                  <a:pt x="5929" y="13259"/>
                  <a:pt x="5899" y="13259"/>
                </a:cubicBezTo>
                <a:close/>
                <a:moveTo>
                  <a:pt x="5746" y="13586"/>
                </a:moveTo>
                <a:cubicBezTo>
                  <a:pt x="5717" y="13586"/>
                  <a:pt x="5692" y="13636"/>
                  <a:pt x="5692" y="13699"/>
                </a:cubicBezTo>
                <a:cubicBezTo>
                  <a:pt x="5692" y="13761"/>
                  <a:pt x="5717" y="13812"/>
                  <a:pt x="5746" y="13812"/>
                </a:cubicBezTo>
                <a:cubicBezTo>
                  <a:pt x="5776" y="13812"/>
                  <a:pt x="5800" y="13761"/>
                  <a:pt x="5800" y="13699"/>
                </a:cubicBezTo>
                <a:cubicBezTo>
                  <a:pt x="5800" y="13636"/>
                  <a:pt x="5776" y="13586"/>
                  <a:pt x="5746" y="13586"/>
                </a:cubicBezTo>
                <a:close/>
                <a:moveTo>
                  <a:pt x="5746" y="13259"/>
                </a:moveTo>
                <a:cubicBezTo>
                  <a:pt x="5717" y="13259"/>
                  <a:pt x="5692" y="13309"/>
                  <a:pt x="5692" y="13372"/>
                </a:cubicBezTo>
                <a:cubicBezTo>
                  <a:pt x="5692" y="13434"/>
                  <a:pt x="5717" y="13485"/>
                  <a:pt x="5746" y="13485"/>
                </a:cubicBezTo>
                <a:cubicBezTo>
                  <a:pt x="5776" y="13485"/>
                  <a:pt x="5800" y="13434"/>
                  <a:pt x="5800" y="13372"/>
                </a:cubicBezTo>
                <a:cubicBezTo>
                  <a:pt x="5800" y="13309"/>
                  <a:pt x="5776" y="13259"/>
                  <a:pt x="5746" y="13259"/>
                </a:cubicBezTo>
                <a:close/>
                <a:moveTo>
                  <a:pt x="3591" y="13586"/>
                </a:moveTo>
                <a:cubicBezTo>
                  <a:pt x="3561" y="13586"/>
                  <a:pt x="3537" y="13636"/>
                  <a:pt x="3537" y="13699"/>
                </a:cubicBezTo>
                <a:cubicBezTo>
                  <a:pt x="3537" y="13761"/>
                  <a:pt x="3561" y="13812"/>
                  <a:pt x="3591" y="13812"/>
                </a:cubicBezTo>
                <a:cubicBezTo>
                  <a:pt x="3621" y="13812"/>
                  <a:pt x="3645" y="13761"/>
                  <a:pt x="3645" y="13699"/>
                </a:cubicBezTo>
                <a:cubicBezTo>
                  <a:pt x="3645" y="13636"/>
                  <a:pt x="3621" y="13586"/>
                  <a:pt x="3591" y="13586"/>
                </a:cubicBezTo>
                <a:close/>
                <a:moveTo>
                  <a:pt x="3591" y="13259"/>
                </a:moveTo>
                <a:cubicBezTo>
                  <a:pt x="3561" y="13259"/>
                  <a:pt x="3537" y="13309"/>
                  <a:pt x="3537" y="13372"/>
                </a:cubicBezTo>
                <a:cubicBezTo>
                  <a:pt x="3537" y="13434"/>
                  <a:pt x="3561" y="13485"/>
                  <a:pt x="3591" y="13485"/>
                </a:cubicBezTo>
                <a:cubicBezTo>
                  <a:pt x="3621" y="13485"/>
                  <a:pt x="3645" y="13434"/>
                  <a:pt x="3645" y="13372"/>
                </a:cubicBezTo>
                <a:cubicBezTo>
                  <a:pt x="3645" y="13309"/>
                  <a:pt x="3621" y="13259"/>
                  <a:pt x="3591" y="13259"/>
                </a:cubicBezTo>
                <a:close/>
                <a:moveTo>
                  <a:pt x="3438" y="13586"/>
                </a:moveTo>
                <a:cubicBezTo>
                  <a:pt x="3409" y="13586"/>
                  <a:pt x="3385" y="13636"/>
                  <a:pt x="3385" y="13699"/>
                </a:cubicBezTo>
                <a:cubicBezTo>
                  <a:pt x="3385" y="13761"/>
                  <a:pt x="3409" y="13812"/>
                  <a:pt x="3438" y="13812"/>
                </a:cubicBezTo>
                <a:cubicBezTo>
                  <a:pt x="3468" y="13812"/>
                  <a:pt x="3492" y="13761"/>
                  <a:pt x="3492" y="13699"/>
                </a:cubicBezTo>
                <a:cubicBezTo>
                  <a:pt x="3492" y="13636"/>
                  <a:pt x="3468" y="13586"/>
                  <a:pt x="3438" y="13586"/>
                </a:cubicBezTo>
                <a:close/>
                <a:moveTo>
                  <a:pt x="3438" y="13259"/>
                </a:moveTo>
                <a:cubicBezTo>
                  <a:pt x="3409" y="13259"/>
                  <a:pt x="3385" y="13309"/>
                  <a:pt x="3385" y="13372"/>
                </a:cubicBezTo>
                <a:cubicBezTo>
                  <a:pt x="3385" y="13434"/>
                  <a:pt x="3409" y="13485"/>
                  <a:pt x="3438" y="13485"/>
                </a:cubicBezTo>
                <a:cubicBezTo>
                  <a:pt x="3468" y="13485"/>
                  <a:pt x="3492" y="13434"/>
                  <a:pt x="3492" y="13372"/>
                </a:cubicBezTo>
                <a:cubicBezTo>
                  <a:pt x="3492" y="13309"/>
                  <a:pt x="3468" y="13259"/>
                  <a:pt x="3438" y="13259"/>
                </a:cubicBezTo>
                <a:close/>
                <a:moveTo>
                  <a:pt x="4051" y="13586"/>
                </a:moveTo>
                <a:cubicBezTo>
                  <a:pt x="4022" y="13586"/>
                  <a:pt x="3998" y="13636"/>
                  <a:pt x="3998" y="13699"/>
                </a:cubicBezTo>
                <a:cubicBezTo>
                  <a:pt x="3998" y="13761"/>
                  <a:pt x="4022" y="13812"/>
                  <a:pt x="4051" y="13812"/>
                </a:cubicBezTo>
                <a:cubicBezTo>
                  <a:pt x="4081" y="13812"/>
                  <a:pt x="4105" y="13761"/>
                  <a:pt x="4105" y="13699"/>
                </a:cubicBezTo>
                <a:cubicBezTo>
                  <a:pt x="4105" y="13636"/>
                  <a:pt x="4081" y="13586"/>
                  <a:pt x="4051" y="13586"/>
                </a:cubicBezTo>
                <a:close/>
                <a:moveTo>
                  <a:pt x="4051" y="13259"/>
                </a:moveTo>
                <a:cubicBezTo>
                  <a:pt x="4022" y="13259"/>
                  <a:pt x="3998" y="13309"/>
                  <a:pt x="3998" y="13372"/>
                </a:cubicBezTo>
                <a:cubicBezTo>
                  <a:pt x="3998" y="13434"/>
                  <a:pt x="4022" y="13485"/>
                  <a:pt x="4051" y="13485"/>
                </a:cubicBezTo>
                <a:cubicBezTo>
                  <a:pt x="4081" y="13485"/>
                  <a:pt x="4105" y="13434"/>
                  <a:pt x="4105" y="13372"/>
                </a:cubicBezTo>
                <a:cubicBezTo>
                  <a:pt x="4105" y="13309"/>
                  <a:pt x="4081" y="13259"/>
                  <a:pt x="4051" y="13259"/>
                </a:cubicBezTo>
                <a:close/>
                <a:moveTo>
                  <a:pt x="3897" y="13586"/>
                </a:moveTo>
                <a:cubicBezTo>
                  <a:pt x="3868" y="13586"/>
                  <a:pt x="3844" y="13636"/>
                  <a:pt x="3844" y="13699"/>
                </a:cubicBezTo>
                <a:cubicBezTo>
                  <a:pt x="3844" y="13761"/>
                  <a:pt x="3868" y="13812"/>
                  <a:pt x="3897" y="13812"/>
                </a:cubicBezTo>
                <a:cubicBezTo>
                  <a:pt x="3927" y="13812"/>
                  <a:pt x="3951" y="13761"/>
                  <a:pt x="3951" y="13699"/>
                </a:cubicBezTo>
                <a:cubicBezTo>
                  <a:pt x="3951" y="13636"/>
                  <a:pt x="3927" y="13586"/>
                  <a:pt x="3897" y="13586"/>
                </a:cubicBezTo>
                <a:close/>
                <a:moveTo>
                  <a:pt x="3897" y="13259"/>
                </a:moveTo>
                <a:cubicBezTo>
                  <a:pt x="3868" y="13259"/>
                  <a:pt x="3844" y="13309"/>
                  <a:pt x="3844" y="13372"/>
                </a:cubicBezTo>
                <a:cubicBezTo>
                  <a:pt x="3844" y="13434"/>
                  <a:pt x="3868" y="13485"/>
                  <a:pt x="3897" y="13485"/>
                </a:cubicBezTo>
                <a:cubicBezTo>
                  <a:pt x="3927" y="13485"/>
                  <a:pt x="3951" y="13434"/>
                  <a:pt x="3951" y="13372"/>
                </a:cubicBezTo>
                <a:cubicBezTo>
                  <a:pt x="3951" y="13309"/>
                  <a:pt x="3927" y="13259"/>
                  <a:pt x="3897" y="13259"/>
                </a:cubicBezTo>
                <a:close/>
                <a:moveTo>
                  <a:pt x="3745" y="13586"/>
                </a:moveTo>
                <a:cubicBezTo>
                  <a:pt x="3715" y="13586"/>
                  <a:pt x="3691" y="13636"/>
                  <a:pt x="3691" y="13699"/>
                </a:cubicBezTo>
                <a:cubicBezTo>
                  <a:pt x="3691" y="13761"/>
                  <a:pt x="3715" y="13812"/>
                  <a:pt x="3745" y="13812"/>
                </a:cubicBezTo>
                <a:cubicBezTo>
                  <a:pt x="3774" y="13812"/>
                  <a:pt x="3798" y="13761"/>
                  <a:pt x="3798" y="13699"/>
                </a:cubicBezTo>
                <a:cubicBezTo>
                  <a:pt x="3798" y="13636"/>
                  <a:pt x="3774" y="13586"/>
                  <a:pt x="3745" y="13586"/>
                </a:cubicBezTo>
                <a:close/>
                <a:moveTo>
                  <a:pt x="3745" y="13259"/>
                </a:moveTo>
                <a:cubicBezTo>
                  <a:pt x="3715" y="13259"/>
                  <a:pt x="3691" y="13309"/>
                  <a:pt x="3691" y="13372"/>
                </a:cubicBezTo>
                <a:cubicBezTo>
                  <a:pt x="3691" y="13434"/>
                  <a:pt x="3715" y="13485"/>
                  <a:pt x="3745" y="13485"/>
                </a:cubicBezTo>
                <a:cubicBezTo>
                  <a:pt x="3774" y="13485"/>
                  <a:pt x="3798" y="13434"/>
                  <a:pt x="3798" y="13372"/>
                </a:cubicBezTo>
                <a:cubicBezTo>
                  <a:pt x="3798" y="13309"/>
                  <a:pt x="3774" y="13259"/>
                  <a:pt x="3745" y="13259"/>
                </a:cubicBezTo>
                <a:close/>
                <a:moveTo>
                  <a:pt x="4824" y="13586"/>
                </a:moveTo>
                <a:cubicBezTo>
                  <a:pt x="4795" y="13586"/>
                  <a:pt x="4771" y="13636"/>
                  <a:pt x="4771" y="13699"/>
                </a:cubicBezTo>
                <a:cubicBezTo>
                  <a:pt x="4771" y="13761"/>
                  <a:pt x="4795" y="13812"/>
                  <a:pt x="4824" y="13812"/>
                </a:cubicBezTo>
                <a:cubicBezTo>
                  <a:pt x="4854" y="13812"/>
                  <a:pt x="4878" y="13761"/>
                  <a:pt x="4878" y="13699"/>
                </a:cubicBezTo>
                <a:cubicBezTo>
                  <a:pt x="4878" y="13636"/>
                  <a:pt x="4854" y="13586"/>
                  <a:pt x="4824" y="13586"/>
                </a:cubicBezTo>
                <a:close/>
                <a:moveTo>
                  <a:pt x="4824" y="13259"/>
                </a:moveTo>
                <a:cubicBezTo>
                  <a:pt x="4795" y="13259"/>
                  <a:pt x="4771" y="13309"/>
                  <a:pt x="4771" y="13372"/>
                </a:cubicBezTo>
                <a:cubicBezTo>
                  <a:pt x="4771" y="13434"/>
                  <a:pt x="4795" y="13485"/>
                  <a:pt x="4824" y="13485"/>
                </a:cubicBezTo>
                <a:cubicBezTo>
                  <a:pt x="4854" y="13485"/>
                  <a:pt x="4878" y="13434"/>
                  <a:pt x="4878" y="13372"/>
                </a:cubicBezTo>
                <a:cubicBezTo>
                  <a:pt x="4878" y="13309"/>
                  <a:pt x="4854" y="13259"/>
                  <a:pt x="4824" y="13259"/>
                </a:cubicBezTo>
                <a:close/>
                <a:moveTo>
                  <a:pt x="4672" y="13586"/>
                </a:moveTo>
                <a:cubicBezTo>
                  <a:pt x="4642" y="13586"/>
                  <a:pt x="4618" y="13636"/>
                  <a:pt x="4618" y="13699"/>
                </a:cubicBezTo>
                <a:cubicBezTo>
                  <a:pt x="4618" y="13761"/>
                  <a:pt x="4642" y="13812"/>
                  <a:pt x="4672" y="13812"/>
                </a:cubicBezTo>
                <a:cubicBezTo>
                  <a:pt x="4701" y="13812"/>
                  <a:pt x="4726" y="13761"/>
                  <a:pt x="4726" y="13699"/>
                </a:cubicBezTo>
                <a:cubicBezTo>
                  <a:pt x="4726" y="13636"/>
                  <a:pt x="4701" y="13586"/>
                  <a:pt x="4672" y="13586"/>
                </a:cubicBezTo>
                <a:close/>
                <a:moveTo>
                  <a:pt x="4672" y="13259"/>
                </a:moveTo>
                <a:cubicBezTo>
                  <a:pt x="4642" y="13259"/>
                  <a:pt x="4618" y="13309"/>
                  <a:pt x="4618" y="13372"/>
                </a:cubicBezTo>
                <a:cubicBezTo>
                  <a:pt x="4618" y="13434"/>
                  <a:pt x="4642" y="13485"/>
                  <a:pt x="4672" y="13485"/>
                </a:cubicBezTo>
                <a:cubicBezTo>
                  <a:pt x="4701" y="13485"/>
                  <a:pt x="4726" y="13434"/>
                  <a:pt x="4726" y="13372"/>
                </a:cubicBezTo>
                <a:cubicBezTo>
                  <a:pt x="4726" y="13309"/>
                  <a:pt x="4701" y="13259"/>
                  <a:pt x="4672" y="13259"/>
                </a:cubicBezTo>
                <a:close/>
                <a:moveTo>
                  <a:pt x="4516" y="13586"/>
                </a:moveTo>
                <a:cubicBezTo>
                  <a:pt x="4487" y="13586"/>
                  <a:pt x="4463" y="13636"/>
                  <a:pt x="4463" y="13699"/>
                </a:cubicBezTo>
                <a:cubicBezTo>
                  <a:pt x="4463" y="13761"/>
                  <a:pt x="4487" y="13812"/>
                  <a:pt x="4516" y="13812"/>
                </a:cubicBezTo>
                <a:cubicBezTo>
                  <a:pt x="4546" y="13812"/>
                  <a:pt x="4570" y="13761"/>
                  <a:pt x="4570" y="13699"/>
                </a:cubicBezTo>
                <a:cubicBezTo>
                  <a:pt x="4570" y="13636"/>
                  <a:pt x="4546" y="13586"/>
                  <a:pt x="4516" y="13586"/>
                </a:cubicBezTo>
                <a:close/>
                <a:moveTo>
                  <a:pt x="4516" y="13259"/>
                </a:moveTo>
                <a:cubicBezTo>
                  <a:pt x="4487" y="13259"/>
                  <a:pt x="4463" y="13309"/>
                  <a:pt x="4463" y="13372"/>
                </a:cubicBezTo>
                <a:cubicBezTo>
                  <a:pt x="4463" y="13434"/>
                  <a:pt x="4487" y="13485"/>
                  <a:pt x="4516" y="13485"/>
                </a:cubicBezTo>
                <a:cubicBezTo>
                  <a:pt x="4546" y="13485"/>
                  <a:pt x="4570" y="13434"/>
                  <a:pt x="4570" y="13372"/>
                </a:cubicBezTo>
                <a:cubicBezTo>
                  <a:pt x="4570" y="13309"/>
                  <a:pt x="4546" y="13259"/>
                  <a:pt x="4516" y="13259"/>
                </a:cubicBezTo>
                <a:close/>
                <a:moveTo>
                  <a:pt x="4362" y="13812"/>
                </a:moveTo>
                <a:cubicBezTo>
                  <a:pt x="4392" y="13812"/>
                  <a:pt x="4416" y="13761"/>
                  <a:pt x="4416" y="13699"/>
                </a:cubicBezTo>
                <a:cubicBezTo>
                  <a:pt x="4416" y="13636"/>
                  <a:pt x="4392" y="13586"/>
                  <a:pt x="4362" y="13586"/>
                </a:cubicBezTo>
                <a:cubicBezTo>
                  <a:pt x="4333" y="13586"/>
                  <a:pt x="4309" y="13636"/>
                  <a:pt x="4309" y="13699"/>
                </a:cubicBezTo>
                <a:cubicBezTo>
                  <a:pt x="4309" y="13761"/>
                  <a:pt x="4333" y="13812"/>
                  <a:pt x="4362" y="13812"/>
                </a:cubicBezTo>
                <a:close/>
                <a:moveTo>
                  <a:pt x="4362" y="13485"/>
                </a:moveTo>
                <a:cubicBezTo>
                  <a:pt x="4392" y="13485"/>
                  <a:pt x="4416" y="13434"/>
                  <a:pt x="4416" y="13372"/>
                </a:cubicBezTo>
                <a:cubicBezTo>
                  <a:pt x="4416" y="13309"/>
                  <a:pt x="4392" y="13259"/>
                  <a:pt x="4362" y="13259"/>
                </a:cubicBezTo>
                <a:cubicBezTo>
                  <a:pt x="4333" y="13259"/>
                  <a:pt x="4309" y="13309"/>
                  <a:pt x="4309" y="13372"/>
                </a:cubicBezTo>
                <a:cubicBezTo>
                  <a:pt x="4309" y="13434"/>
                  <a:pt x="4333" y="13485"/>
                  <a:pt x="4362" y="13485"/>
                </a:cubicBezTo>
                <a:close/>
                <a:moveTo>
                  <a:pt x="4210" y="13586"/>
                </a:moveTo>
                <a:cubicBezTo>
                  <a:pt x="4180" y="13586"/>
                  <a:pt x="4156" y="13636"/>
                  <a:pt x="4156" y="13699"/>
                </a:cubicBezTo>
                <a:cubicBezTo>
                  <a:pt x="4156" y="13761"/>
                  <a:pt x="4180" y="13812"/>
                  <a:pt x="4210" y="13812"/>
                </a:cubicBezTo>
                <a:cubicBezTo>
                  <a:pt x="4240" y="13812"/>
                  <a:pt x="4264" y="13761"/>
                  <a:pt x="4264" y="13699"/>
                </a:cubicBezTo>
                <a:cubicBezTo>
                  <a:pt x="4264" y="13636"/>
                  <a:pt x="4240" y="13586"/>
                  <a:pt x="4210" y="13586"/>
                </a:cubicBezTo>
                <a:close/>
                <a:moveTo>
                  <a:pt x="4210" y="13259"/>
                </a:moveTo>
                <a:cubicBezTo>
                  <a:pt x="4180" y="13259"/>
                  <a:pt x="4156" y="13309"/>
                  <a:pt x="4156" y="13372"/>
                </a:cubicBezTo>
                <a:cubicBezTo>
                  <a:pt x="4156" y="13434"/>
                  <a:pt x="4180" y="13485"/>
                  <a:pt x="4210" y="13485"/>
                </a:cubicBezTo>
                <a:cubicBezTo>
                  <a:pt x="4240" y="13485"/>
                  <a:pt x="4264" y="13434"/>
                  <a:pt x="4264" y="13372"/>
                </a:cubicBezTo>
                <a:cubicBezTo>
                  <a:pt x="4264" y="13309"/>
                  <a:pt x="4240" y="13259"/>
                  <a:pt x="4210" y="13259"/>
                </a:cubicBezTo>
                <a:close/>
                <a:moveTo>
                  <a:pt x="5593" y="13586"/>
                </a:moveTo>
                <a:cubicBezTo>
                  <a:pt x="5563" y="13586"/>
                  <a:pt x="5539" y="13636"/>
                  <a:pt x="5539" y="13699"/>
                </a:cubicBezTo>
                <a:cubicBezTo>
                  <a:pt x="5539" y="13761"/>
                  <a:pt x="5563" y="13812"/>
                  <a:pt x="5593" y="13812"/>
                </a:cubicBezTo>
                <a:cubicBezTo>
                  <a:pt x="5622" y="13812"/>
                  <a:pt x="5646" y="13761"/>
                  <a:pt x="5646" y="13699"/>
                </a:cubicBezTo>
                <a:cubicBezTo>
                  <a:pt x="5646" y="13636"/>
                  <a:pt x="5622" y="13586"/>
                  <a:pt x="5593" y="13586"/>
                </a:cubicBezTo>
                <a:close/>
                <a:moveTo>
                  <a:pt x="5593" y="13259"/>
                </a:moveTo>
                <a:cubicBezTo>
                  <a:pt x="5563" y="13259"/>
                  <a:pt x="5539" y="13309"/>
                  <a:pt x="5539" y="13372"/>
                </a:cubicBezTo>
                <a:cubicBezTo>
                  <a:pt x="5539" y="13434"/>
                  <a:pt x="5563" y="13485"/>
                  <a:pt x="5593" y="13485"/>
                </a:cubicBezTo>
                <a:cubicBezTo>
                  <a:pt x="5622" y="13485"/>
                  <a:pt x="5646" y="13434"/>
                  <a:pt x="5646" y="13372"/>
                </a:cubicBezTo>
                <a:cubicBezTo>
                  <a:pt x="5646" y="13309"/>
                  <a:pt x="5622" y="13259"/>
                  <a:pt x="5593" y="13259"/>
                </a:cubicBezTo>
                <a:close/>
                <a:moveTo>
                  <a:pt x="5440" y="13586"/>
                </a:moveTo>
                <a:cubicBezTo>
                  <a:pt x="5410" y="13586"/>
                  <a:pt x="5386" y="13636"/>
                  <a:pt x="5386" y="13699"/>
                </a:cubicBezTo>
                <a:cubicBezTo>
                  <a:pt x="5386" y="13761"/>
                  <a:pt x="5410" y="13812"/>
                  <a:pt x="5440" y="13812"/>
                </a:cubicBezTo>
                <a:cubicBezTo>
                  <a:pt x="5470" y="13812"/>
                  <a:pt x="5494" y="13761"/>
                  <a:pt x="5494" y="13699"/>
                </a:cubicBezTo>
                <a:cubicBezTo>
                  <a:pt x="5494" y="13636"/>
                  <a:pt x="5470" y="13586"/>
                  <a:pt x="5440" y="13586"/>
                </a:cubicBezTo>
                <a:close/>
                <a:moveTo>
                  <a:pt x="5440" y="13259"/>
                </a:moveTo>
                <a:cubicBezTo>
                  <a:pt x="5410" y="13259"/>
                  <a:pt x="5386" y="13309"/>
                  <a:pt x="5386" y="13372"/>
                </a:cubicBezTo>
                <a:cubicBezTo>
                  <a:pt x="5386" y="13434"/>
                  <a:pt x="5410" y="13485"/>
                  <a:pt x="5440" y="13485"/>
                </a:cubicBezTo>
                <a:cubicBezTo>
                  <a:pt x="5470" y="13485"/>
                  <a:pt x="5494" y="13434"/>
                  <a:pt x="5494" y="13372"/>
                </a:cubicBezTo>
                <a:cubicBezTo>
                  <a:pt x="5494" y="13309"/>
                  <a:pt x="5470" y="13259"/>
                  <a:pt x="5440" y="13259"/>
                </a:cubicBezTo>
                <a:close/>
                <a:moveTo>
                  <a:pt x="5285" y="13586"/>
                </a:moveTo>
                <a:cubicBezTo>
                  <a:pt x="5255" y="13586"/>
                  <a:pt x="5231" y="13636"/>
                  <a:pt x="5231" y="13699"/>
                </a:cubicBezTo>
                <a:cubicBezTo>
                  <a:pt x="5231" y="13761"/>
                  <a:pt x="5255" y="13812"/>
                  <a:pt x="5285" y="13812"/>
                </a:cubicBezTo>
                <a:cubicBezTo>
                  <a:pt x="5314" y="13812"/>
                  <a:pt x="5338" y="13761"/>
                  <a:pt x="5338" y="13699"/>
                </a:cubicBezTo>
                <a:cubicBezTo>
                  <a:pt x="5338" y="13636"/>
                  <a:pt x="5314" y="13586"/>
                  <a:pt x="5285" y="13586"/>
                </a:cubicBezTo>
                <a:close/>
                <a:moveTo>
                  <a:pt x="5285" y="13259"/>
                </a:moveTo>
                <a:cubicBezTo>
                  <a:pt x="5255" y="13259"/>
                  <a:pt x="5231" y="13309"/>
                  <a:pt x="5231" y="13372"/>
                </a:cubicBezTo>
                <a:cubicBezTo>
                  <a:pt x="5231" y="13434"/>
                  <a:pt x="5255" y="13485"/>
                  <a:pt x="5285" y="13485"/>
                </a:cubicBezTo>
                <a:cubicBezTo>
                  <a:pt x="5314" y="13485"/>
                  <a:pt x="5338" y="13434"/>
                  <a:pt x="5338" y="13372"/>
                </a:cubicBezTo>
                <a:cubicBezTo>
                  <a:pt x="5338" y="13309"/>
                  <a:pt x="5314" y="13259"/>
                  <a:pt x="5285" y="13259"/>
                </a:cubicBezTo>
                <a:close/>
                <a:moveTo>
                  <a:pt x="5131" y="13586"/>
                </a:moveTo>
                <a:cubicBezTo>
                  <a:pt x="5101" y="13586"/>
                  <a:pt x="5077" y="13636"/>
                  <a:pt x="5077" y="13699"/>
                </a:cubicBezTo>
                <a:cubicBezTo>
                  <a:pt x="5077" y="13761"/>
                  <a:pt x="5101" y="13812"/>
                  <a:pt x="5131" y="13812"/>
                </a:cubicBezTo>
                <a:cubicBezTo>
                  <a:pt x="5160" y="13812"/>
                  <a:pt x="5184" y="13761"/>
                  <a:pt x="5184" y="13699"/>
                </a:cubicBezTo>
                <a:cubicBezTo>
                  <a:pt x="5184" y="13636"/>
                  <a:pt x="5160" y="13586"/>
                  <a:pt x="5131" y="13586"/>
                </a:cubicBezTo>
                <a:close/>
                <a:moveTo>
                  <a:pt x="5131" y="13259"/>
                </a:moveTo>
                <a:cubicBezTo>
                  <a:pt x="5101" y="13259"/>
                  <a:pt x="5077" y="13309"/>
                  <a:pt x="5077" y="13372"/>
                </a:cubicBezTo>
                <a:cubicBezTo>
                  <a:pt x="5077" y="13434"/>
                  <a:pt x="5101" y="13485"/>
                  <a:pt x="5131" y="13485"/>
                </a:cubicBezTo>
                <a:cubicBezTo>
                  <a:pt x="5160" y="13485"/>
                  <a:pt x="5184" y="13434"/>
                  <a:pt x="5184" y="13372"/>
                </a:cubicBezTo>
                <a:cubicBezTo>
                  <a:pt x="5184" y="13309"/>
                  <a:pt x="5160" y="13259"/>
                  <a:pt x="5131" y="13259"/>
                </a:cubicBezTo>
                <a:close/>
                <a:moveTo>
                  <a:pt x="4978" y="13586"/>
                </a:moveTo>
                <a:cubicBezTo>
                  <a:pt x="4948" y="13586"/>
                  <a:pt x="4924" y="13636"/>
                  <a:pt x="4924" y="13699"/>
                </a:cubicBezTo>
                <a:cubicBezTo>
                  <a:pt x="4924" y="13761"/>
                  <a:pt x="4948" y="13812"/>
                  <a:pt x="4978" y="13812"/>
                </a:cubicBezTo>
                <a:cubicBezTo>
                  <a:pt x="5008" y="13812"/>
                  <a:pt x="5032" y="13761"/>
                  <a:pt x="5032" y="13699"/>
                </a:cubicBezTo>
                <a:cubicBezTo>
                  <a:pt x="5032" y="13636"/>
                  <a:pt x="5008" y="13586"/>
                  <a:pt x="4978" y="13586"/>
                </a:cubicBezTo>
                <a:close/>
                <a:moveTo>
                  <a:pt x="4978" y="13259"/>
                </a:moveTo>
                <a:cubicBezTo>
                  <a:pt x="4948" y="13259"/>
                  <a:pt x="4924" y="13309"/>
                  <a:pt x="4924" y="13372"/>
                </a:cubicBezTo>
                <a:cubicBezTo>
                  <a:pt x="4924" y="13434"/>
                  <a:pt x="4948" y="13485"/>
                  <a:pt x="4978" y="13485"/>
                </a:cubicBezTo>
                <a:cubicBezTo>
                  <a:pt x="5008" y="13485"/>
                  <a:pt x="5032" y="13434"/>
                  <a:pt x="5032" y="13372"/>
                </a:cubicBezTo>
                <a:cubicBezTo>
                  <a:pt x="5032" y="13309"/>
                  <a:pt x="5008" y="13259"/>
                  <a:pt x="4978" y="13259"/>
                </a:cubicBezTo>
                <a:close/>
                <a:moveTo>
                  <a:pt x="5746" y="17146"/>
                </a:moveTo>
                <a:cubicBezTo>
                  <a:pt x="5717" y="17146"/>
                  <a:pt x="5692" y="17197"/>
                  <a:pt x="5692" y="17259"/>
                </a:cubicBezTo>
                <a:cubicBezTo>
                  <a:pt x="5692" y="17322"/>
                  <a:pt x="5717" y="17372"/>
                  <a:pt x="5746" y="17372"/>
                </a:cubicBezTo>
                <a:cubicBezTo>
                  <a:pt x="5776" y="17372"/>
                  <a:pt x="5800" y="17322"/>
                  <a:pt x="5800" y="17259"/>
                </a:cubicBezTo>
                <a:cubicBezTo>
                  <a:pt x="5800" y="17197"/>
                  <a:pt x="5776" y="17146"/>
                  <a:pt x="5746" y="17146"/>
                </a:cubicBezTo>
                <a:close/>
                <a:moveTo>
                  <a:pt x="5746" y="16819"/>
                </a:moveTo>
                <a:cubicBezTo>
                  <a:pt x="5717" y="16819"/>
                  <a:pt x="5692" y="16870"/>
                  <a:pt x="5692" y="16932"/>
                </a:cubicBezTo>
                <a:cubicBezTo>
                  <a:pt x="5692" y="16995"/>
                  <a:pt x="5717" y="17045"/>
                  <a:pt x="5746" y="17045"/>
                </a:cubicBezTo>
                <a:cubicBezTo>
                  <a:pt x="5776" y="17045"/>
                  <a:pt x="5800" y="16995"/>
                  <a:pt x="5800" y="16932"/>
                </a:cubicBezTo>
                <a:cubicBezTo>
                  <a:pt x="5800" y="16870"/>
                  <a:pt x="5776" y="16819"/>
                  <a:pt x="5746" y="16819"/>
                </a:cubicBezTo>
                <a:close/>
                <a:moveTo>
                  <a:pt x="5746" y="16492"/>
                </a:moveTo>
                <a:cubicBezTo>
                  <a:pt x="5717" y="16492"/>
                  <a:pt x="5692" y="16543"/>
                  <a:pt x="5692" y="16605"/>
                </a:cubicBezTo>
                <a:cubicBezTo>
                  <a:pt x="5692" y="16668"/>
                  <a:pt x="5717" y="16719"/>
                  <a:pt x="5746" y="16719"/>
                </a:cubicBezTo>
                <a:cubicBezTo>
                  <a:pt x="5776" y="16719"/>
                  <a:pt x="5800" y="16668"/>
                  <a:pt x="5800" y="16605"/>
                </a:cubicBezTo>
                <a:cubicBezTo>
                  <a:pt x="5800" y="16543"/>
                  <a:pt x="5776" y="16492"/>
                  <a:pt x="5746" y="16492"/>
                </a:cubicBezTo>
                <a:close/>
                <a:moveTo>
                  <a:pt x="6208" y="16168"/>
                </a:moveTo>
                <a:cubicBezTo>
                  <a:pt x="6179" y="16168"/>
                  <a:pt x="6154" y="16218"/>
                  <a:pt x="6154" y="16281"/>
                </a:cubicBezTo>
                <a:cubicBezTo>
                  <a:pt x="6154" y="16343"/>
                  <a:pt x="6179" y="16394"/>
                  <a:pt x="6208" y="16394"/>
                </a:cubicBezTo>
                <a:cubicBezTo>
                  <a:pt x="6238" y="16394"/>
                  <a:pt x="6262" y="16343"/>
                  <a:pt x="6262" y="16281"/>
                </a:cubicBezTo>
                <a:cubicBezTo>
                  <a:pt x="6262" y="16218"/>
                  <a:pt x="6238" y="16168"/>
                  <a:pt x="6208" y="16168"/>
                </a:cubicBezTo>
                <a:close/>
                <a:moveTo>
                  <a:pt x="6208" y="15841"/>
                </a:moveTo>
                <a:cubicBezTo>
                  <a:pt x="6179" y="15841"/>
                  <a:pt x="6154" y="15891"/>
                  <a:pt x="6154" y="15954"/>
                </a:cubicBezTo>
                <a:cubicBezTo>
                  <a:pt x="6154" y="16016"/>
                  <a:pt x="6179" y="16067"/>
                  <a:pt x="6208" y="16067"/>
                </a:cubicBezTo>
                <a:cubicBezTo>
                  <a:pt x="6238" y="16067"/>
                  <a:pt x="6262" y="16016"/>
                  <a:pt x="6262" y="15954"/>
                </a:cubicBezTo>
                <a:cubicBezTo>
                  <a:pt x="6262" y="15891"/>
                  <a:pt x="6238" y="15841"/>
                  <a:pt x="6208" y="15841"/>
                </a:cubicBezTo>
                <a:close/>
                <a:moveTo>
                  <a:pt x="6053" y="16168"/>
                </a:moveTo>
                <a:cubicBezTo>
                  <a:pt x="6023" y="16168"/>
                  <a:pt x="5999" y="16218"/>
                  <a:pt x="5999" y="16281"/>
                </a:cubicBezTo>
                <a:cubicBezTo>
                  <a:pt x="5999" y="16343"/>
                  <a:pt x="6023" y="16394"/>
                  <a:pt x="6053" y="16394"/>
                </a:cubicBezTo>
                <a:cubicBezTo>
                  <a:pt x="6083" y="16394"/>
                  <a:pt x="6107" y="16343"/>
                  <a:pt x="6107" y="16281"/>
                </a:cubicBezTo>
                <a:cubicBezTo>
                  <a:pt x="6107" y="16218"/>
                  <a:pt x="6083" y="16168"/>
                  <a:pt x="6053" y="16168"/>
                </a:cubicBezTo>
                <a:close/>
                <a:moveTo>
                  <a:pt x="6053" y="15841"/>
                </a:moveTo>
                <a:cubicBezTo>
                  <a:pt x="6023" y="15841"/>
                  <a:pt x="5999" y="15891"/>
                  <a:pt x="5999" y="15954"/>
                </a:cubicBezTo>
                <a:cubicBezTo>
                  <a:pt x="5999" y="16016"/>
                  <a:pt x="6023" y="16067"/>
                  <a:pt x="6053" y="16067"/>
                </a:cubicBezTo>
                <a:cubicBezTo>
                  <a:pt x="6083" y="16067"/>
                  <a:pt x="6107" y="16016"/>
                  <a:pt x="6107" y="15954"/>
                </a:cubicBezTo>
                <a:cubicBezTo>
                  <a:pt x="6107" y="15891"/>
                  <a:pt x="6083" y="15841"/>
                  <a:pt x="6053" y="15841"/>
                </a:cubicBezTo>
                <a:close/>
                <a:moveTo>
                  <a:pt x="5899" y="16168"/>
                </a:moveTo>
                <a:cubicBezTo>
                  <a:pt x="5869" y="16168"/>
                  <a:pt x="5845" y="16218"/>
                  <a:pt x="5845" y="16281"/>
                </a:cubicBezTo>
                <a:cubicBezTo>
                  <a:pt x="5845" y="16343"/>
                  <a:pt x="5869" y="16394"/>
                  <a:pt x="5899" y="16394"/>
                </a:cubicBezTo>
                <a:cubicBezTo>
                  <a:pt x="5929" y="16394"/>
                  <a:pt x="5953" y="16343"/>
                  <a:pt x="5953" y="16281"/>
                </a:cubicBezTo>
                <a:cubicBezTo>
                  <a:pt x="5953" y="16218"/>
                  <a:pt x="5929" y="16168"/>
                  <a:pt x="5899" y="16168"/>
                </a:cubicBezTo>
                <a:close/>
                <a:moveTo>
                  <a:pt x="5899" y="15841"/>
                </a:moveTo>
                <a:cubicBezTo>
                  <a:pt x="5869" y="15841"/>
                  <a:pt x="5845" y="15891"/>
                  <a:pt x="5845" y="15954"/>
                </a:cubicBezTo>
                <a:cubicBezTo>
                  <a:pt x="5845" y="16016"/>
                  <a:pt x="5869" y="16067"/>
                  <a:pt x="5899" y="16067"/>
                </a:cubicBezTo>
                <a:cubicBezTo>
                  <a:pt x="5929" y="16067"/>
                  <a:pt x="5953" y="16016"/>
                  <a:pt x="5953" y="15954"/>
                </a:cubicBezTo>
                <a:cubicBezTo>
                  <a:pt x="5953" y="15891"/>
                  <a:pt x="5929" y="15841"/>
                  <a:pt x="5899" y="15841"/>
                </a:cubicBezTo>
                <a:close/>
                <a:moveTo>
                  <a:pt x="5746" y="16168"/>
                </a:moveTo>
                <a:cubicBezTo>
                  <a:pt x="5717" y="16168"/>
                  <a:pt x="5692" y="16218"/>
                  <a:pt x="5692" y="16281"/>
                </a:cubicBezTo>
                <a:cubicBezTo>
                  <a:pt x="5692" y="16343"/>
                  <a:pt x="5717" y="16394"/>
                  <a:pt x="5746" y="16394"/>
                </a:cubicBezTo>
                <a:cubicBezTo>
                  <a:pt x="5776" y="16394"/>
                  <a:pt x="5800" y="16343"/>
                  <a:pt x="5800" y="16281"/>
                </a:cubicBezTo>
                <a:cubicBezTo>
                  <a:pt x="5800" y="16218"/>
                  <a:pt x="5776" y="16168"/>
                  <a:pt x="5746" y="16168"/>
                </a:cubicBezTo>
                <a:close/>
                <a:moveTo>
                  <a:pt x="5746" y="15841"/>
                </a:moveTo>
                <a:cubicBezTo>
                  <a:pt x="5717" y="15841"/>
                  <a:pt x="5692" y="15891"/>
                  <a:pt x="5692" y="15954"/>
                </a:cubicBezTo>
                <a:cubicBezTo>
                  <a:pt x="5692" y="16016"/>
                  <a:pt x="5717" y="16067"/>
                  <a:pt x="5746" y="16067"/>
                </a:cubicBezTo>
                <a:cubicBezTo>
                  <a:pt x="5776" y="16067"/>
                  <a:pt x="5800" y="16016"/>
                  <a:pt x="5800" y="15954"/>
                </a:cubicBezTo>
                <a:cubicBezTo>
                  <a:pt x="5800" y="15891"/>
                  <a:pt x="5776" y="15841"/>
                  <a:pt x="5746" y="15841"/>
                </a:cubicBezTo>
                <a:close/>
                <a:moveTo>
                  <a:pt x="6208" y="15514"/>
                </a:moveTo>
                <a:cubicBezTo>
                  <a:pt x="6179" y="15514"/>
                  <a:pt x="6154" y="15565"/>
                  <a:pt x="6154" y="15627"/>
                </a:cubicBezTo>
                <a:cubicBezTo>
                  <a:pt x="6154" y="15690"/>
                  <a:pt x="6179" y="15740"/>
                  <a:pt x="6208" y="15740"/>
                </a:cubicBezTo>
                <a:cubicBezTo>
                  <a:pt x="6238" y="15740"/>
                  <a:pt x="6262" y="15690"/>
                  <a:pt x="6262" y="15627"/>
                </a:cubicBezTo>
                <a:cubicBezTo>
                  <a:pt x="6262" y="15565"/>
                  <a:pt x="6238" y="15514"/>
                  <a:pt x="6208" y="15514"/>
                </a:cubicBezTo>
                <a:close/>
                <a:moveTo>
                  <a:pt x="6208" y="15187"/>
                </a:moveTo>
                <a:cubicBezTo>
                  <a:pt x="6179" y="15187"/>
                  <a:pt x="6154" y="15238"/>
                  <a:pt x="6154" y="15300"/>
                </a:cubicBezTo>
                <a:cubicBezTo>
                  <a:pt x="6154" y="15363"/>
                  <a:pt x="6179" y="15413"/>
                  <a:pt x="6208" y="15413"/>
                </a:cubicBezTo>
                <a:cubicBezTo>
                  <a:pt x="6238" y="15413"/>
                  <a:pt x="6262" y="15363"/>
                  <a:pt x="6262" y="15300"/>
                </a:cubicBezTo>
                <a:cubicBezTo>
                  <a:pt x="6262" y="15238"/>
                  <a:pt x="6238" y="15187"/>
                  <a:pt x="6208" y="15187"/>
                </a:cubicBezTo>
                <a:close/>
                <a:moveTo>
                  <a:pt x="6053" y="15514"/>
                </a:moveTo>
                <a:cubicBezTo>
                  <a:pt x="6023" y="15514"/>
                  <a:pt x="5999" y="15565"/>
                  <a:pt x="5999" y="15627"/>
                </a:cubicBezTo>
                <a:cubicBezTo>
                  <a:pt x="5999" y="15690"/>
                  <a:pt x="6023" y="15740"/>
                  <a:pt x="6053" y="15740"/>
                </a:cubicBezTo>
                <a:cubicBezTo>
                  <a:pt x="6083" y="15740"/>
                  <a:pt x="6107" y="15690"/>
                  <a:pt x="6107" y="15627"/>
                </a:cubicBezTo>
                <a:cubicBezTo>
                  <a:pt x="6107" y="15565"/>
                  <a:pt x="6083" y="15514"/>
                  <a:pt x="6053" y="15514"/>
                </a:cubicBezTo>
                <a:close/>
                <a:moveTo>
                  <a:pt x="6053" y="15187"/>
                </a:moveTo>
                <a:cubicBezTo>
                  <a:pt x="6023" y="15187"/>
                  <a:pt x="5999" y="15238"/>
                  <a:pt x="5999" y="15300"/>
                </a:cubicBezTo>
                <a:cubicBezTo>
                  <a:pt x="5999" y="15363"/>
                  <a:pt x="6023" y="15413"/>
                  <a:pt x="6053" y="15413"/>
                </a:cubicBezTo>
                <a:cubicBezTo>
                  <a:pt x="6083" y="15413"/>
                  <a:pt x="6107" y="15363"/>
                  <a:pt x="6107" y="15300"/>
                </a:cubicBezTo>
                <a:cubicBezTo>
                  <a:pt x="6107" y="15238"/>
                  <a:pt x="6083" y="15187"/>
                  <a:pt x="6053" y="15187"/>
                </a:cubicBezTo>
                <a:close/>
                <a:moveTo>
                  <a:pt x="5899" y="15514"/>
                </a:moveTo>
                <a:cubicBezTo>
                  <a:pt x="5869" y="15514"/>
                  <a:pt x="5845" y="15565"/>
                  <a:pt x="5845" y="15627"/>
                </a:cubicBezTo>
                <a:cubicBezTo>
                  <a:pt x="5845" y="15690"/>
                  <a:pt x="5869" y="15740"/>
                  <a:pt x="5899" y="15740"/>
                </a:cubicBezTo>
                <a:cubicBezTo>
                  <a:pt x="5929" y="15740"/>
                  <a:pt x="5953" y="15690"/>
                  <a:pt x="5953" y="15627"/>
                </a:cubicBezTo>
                <a:cubicBezTo>
                  <a:pt x="5953" y="15565"/>
                  <a:pt x="5929" y="15514"/>
                  <a:pt x="5899" y="15514"/>
                </a:cubicBezTo>
                <a:close/>
                <a:moveTo>
                  <a:pt x="5899" y="15187"/>
                </a:moveTo>
                <a:cubicBezTo>
                  <a:pt x="5869" y="15187"/>
                  <a:pt x="5845" y="15238"/>
                  <a:pt x="5845" y="15300"/>
                </a:cubicBezTo>
                <a:cubicBezTo>
                  <a:pt x="5845" y="15363"/>
                  <a:pt x="5869" y="15413"/>
                  <a:pt x="5899" y="15413"/>
                </a:cubicBezTo>
                <a:cubicBezTo>
                  <a:pt x="5929" y="15413"/>
                  <a:pt x="5953" y="15363"/>
                  <a:pt x="5953" y="15300"/>
                </a:cubicBezTo>
                <a:cubicBezTo>
                  <a:pt x="5953" y="15238"/>
                  <a:pt x="5929" y="15187"/>
                  <a:pt x="5899" y="15187"/>
                </a:cubicBezTo>
                <a:close/>
                <a:moveTo>
                  <a:pt x="5746" y="15514"/>
                </a:moveTo>
                <a:cubicBezTo>
                  <a:pt x="5717" y="15514"/>
                  <a:pt x="5692" y="15565"/>
                  <a:pt x="5692" y="15627"/>
                </a:cubicBezTo>
                <a:cubicBezTo>
                  <a:pt x="5692" y="15690"/>
                  <a:pt x="5717" y="15740"/>
                  <a:pt x="5746" y="15740"/>
                </a:cubicBezTo>
                <a:cubicBezTo>
                  <a:pt x="5776" y="15740"/>
                  <a:pt x="5800" y="15690"/>
                  <a:pt x="5800" y="15627"/>
                </a:cubicBezTo>
                <a:cubicBezTo>
                  <a:pt x="5800" y="15565"/>
                  <a:pt x="5776" y="15514"/>
                  <a:pt x="5746" y="15514"/>
                </a:cubicBezTo>
                <a:close/>
                <a:moveTo>
                  <a:pt x="5746" y="15187"/>
                </a:moveTo>
                <a:cubicBezTo>
                  <a:pt x="5717" y="15187"/>
                  <a:pt x="5692" y="15238"/>
                  <a:pt x="5692" y="15300"/>
                </a:cubicBezTo>
                <a:cubicBezTo>
                  <a:pt x="5692" y="15363"/>
                  <a:pt x="5717" y="15413"/>
                  <a:pt x="5746" y="15413"/>
                </a:cubicBezTo>
                <a:cubicBezTo>
                  <a:pt x="5776" y="15413"/>
                  <a:pt x="5800" y="15363"/>
                  <a:pt x="5800" y="15300"/>
                </a:cubicBezTo>
                <a:cubicBezTo>
                  <a:pt x="5800" y="15238"/>
                  <a:pt x="5776" y="15187"/>
                  <a:pt x="5746" y="15187"/>
                </a:cubicBezTo>
                <a:close/>
                <a:moveTo>
                  <a:pt x="6208" y="14877"/>
                </a:moveTo>
                <a:cubicBezTo>
                  <a:pt x="6179" y="14877"/>
                  <a:pt x="6154" y="14928"/>
                  <a:pt x="6154" y="14990"/>
                </a:cubicBezTo>
                <a:cubicBezTo>
                  <a:pt x="6154" y="15053"/>
                  <a:pt x="6179" y="15103"/>
                  <a:pt x="6208" y="15103"/>
                </a:cubicBezTo>
                <a:cubicBezTo>
                  <a:pt x="6238" y="15103"/>
                  <a:pt x="6262" y="15053"/>
                  <a:pt x="6262" y="14990"/>
                </a:cubicBezTo>
                <a:cubicBezTo>
                  <a:pt x="6262" y="14928"/>
                  <a:pt x="6238" y="14877"/>
                  <a:pt x="6208" y="14877"/>
                </a:cubicBezTo>
                <a:close/>
                <a:moveTo>
                  <a:pt x="6208" y="14550"/>
                </a:moveTo>
                <a:cubicBezTo>
                  <a:pt x="6179" y="14550"/>
                  <a:pt x="6154" y="14601"/>
                  <a:pt x="6154" y="14663"/>
                </a:cubicBezTo>
                <a:cubicBezTo>
                  <a:pt x="6154" y="14726"/>
                  <a:pt x="6179" y="14777"/>
                  <a:pt x="6208" y="14777"/>
                </a:cubicBezTo>
                <a:cubicBezTo>
                  <a:pt x="6238" y="14777"/>
                  <a:pt x="6262" y="14726"/>
                  <a:pt x="6262" y="14663"/>
                </a:cubicBezTo>
                <a:cubicBezTo>
                  <a:pt x="6262" y="14601"/>
                  <a:pt x="6238" y="14550"/>
                  <a:pt x="6208" y="14550"/>
                </a:cubicBezTo>
                <a:close/>
                <a:moveTo>
                  <a:pt x="6053" y="14877"/>
                </a:moveTo>
                <a:cubicBezTo>
                  <a:pt x="6023" y="14877"/>
                  <a:pt x="5999" y="14928"/>
                  <a:pt x="5999" y="14990"/>
                </a:cubicBezTo>
                <a:cubicBezTo>
                  <a:pt x="5999" y="15053"/>
                  <a:pt x="6023" y="15103"/>
                  <a:pt x="6053" y="15103"/>
                </a:cubicBezTo>
                <a:cubicBezTo>
                  <a:pt x="6083" y="15103"/>
                  <a:pt x="6107" y="15053"/>
                  <a:pt x="6107" y="14990"/>
                </a:cubicBezTo>
                <a:cubicBezTo>
                  <a:pt x="6107" y="14928"/>
                  <a:pt x="6083" y="14877"/>
                  <a:pt x="6053" y="14877"/>
                </a:cubicBezTo>
                <a:close/>
                <a:moveTo>
                  <a:pt x="6053" y="14550"/>
                </a:moveTo>
                <a:cubicBezTo>
                  <a:pt x="6023" y="14550"/>
                  <a:pt x="5999" y="14601"/>
                  <a:pt x="5999" y="14663"/>
                </a:cubicBezTo>
                <a:cubicBezTo>
                  <a:pt x="5999" y="14726"/>
                  <a:pt x="6023" y="14777"/>
                  <a:pt x="6053" y="14777"/>
                </a:cubicBezTo>
                <a:cubicBezTo>
                  <a:pt x="6083" y="14777"/>
                  <a:pt x="6107" y="14726"/>
                  <a:pt x="6107" y="14663"/>
                </a:cubicBezTo>
                <a:cubicBezTo>
                  <a:pt x="6107" y="14601"/>
                  <a:pt x="6083" y="14550"/>
                  <a:pt x="6053" y="14550"/>
                </a:cubicBezTo>
                <a:close/>
                <a:moveTo>
                  <a:pt x="5899" y="14877"/>
                </a:moveTo>
                <a:cubicBezTo>
                  <a:pt x="5869" y="14877"/>
                  <a:pt x="5845" y="14928"/>
                  <a:pt x="5845" y="14990"/>
                </a:cubicBezTo>
                <a:cubicBezTo>
                  <a:pt x="5845" y="15053"/>
                  <a:pt x="5869" y="15103"/>
                  <a:pt x="5899" y="15103"/>
                </a:cubicBezTo>
                <a:cubicBezTo>
                  <a:pt x="5929" y="15103"/>
                  <a:pt x="5953" y="15053"/>
                  <a:pt x="5953" y="14990"/>
                </a:cubicBezTo>
                <a:cubicBezTo>
                  <a:pt x="5953" y="14928"/>
                  <a:pt x="5929" y="14877"/>
                  <a:pt x="5899" y="14877"/>
                </a:cubicBezTo>
                <a:close/>
                <a:moveTo>
                  <a:pt x="5899" y="14550"/>
                </a:moveTo>
                <a:cubicBezTo>
                  <a:pt x="5869" y="14550"/>
                  <a:pt x="5845" y="14601"/>
                  <a:pt x="5845" y="14663"/>
                </a:cubicBezTo>
                <a:cubicBezTo>
                  <a:pt x="5845" y="14726"/>
                  <a:pt x="5869" y="14777"/>
                  <a:pt x="5899" y="14777"/>
                </a:cubicBezTo>
                <a:cubicBezTo>
                  <a:pt x="5929" y="14777"/>
                  <a:pt x="5953" y="14726"/>
                  <a:pt x="5953" y="14663"/>
                </a:cubicBezTo>
                <a:cubicBezTo>
                  <a:pt x="5953" y="14601"/>
                  <a:pt x="5929" y="14550"/>
                  <a:pt x="5899" y="14550"/>
                </a:cubicBezTo>
                <a:close/>
                <a:moveTo>
                  <a:pt x="5746" y="14877"/>
                </a:moveTo>
                <a:cubicBezTo>
                  <a:pt x="5717" y="14877"/>
                  <a:pt x="5692" y="14928"/>
                  <a:pt x="5692" y="14990"/>
                </a:cubicBezTo>
                <a:cubicBezTo>
                  <a:pt x="5692" y="15053"/>
                  <a:pt x="5717" y="15103"/>
                  <a:pt x="5746" y="15103"/>
                </a:cubicBezTo>
                <a:cubicBezTo>
                  <a:pt x="5776" y="15103"/>
                  <a:pt x="5800" y="15053"/>
                  <a:pt x="5800" y="14990"/>
                </a:cubicBezTo>
                <a:cubicBezTo>
                  <a:pt x="5800" y="14928"/>
                  <a:pt x="5776" y="14877"/>
                  <a:pt x="5746" y="14877"/>
                </a:cubicBezTo>
                <a:close/>
                <a:moveTo>
                  <a:pt x="5746" y="14550"/>
                </a:moveTo>
                <a:cubicBezTo>
                  <a:pt x="5717" y="14550"/>
                  <a:pt x="5692" y="14601"/>
                  <a:pt x="5692" y="14663"/>
                </a:cubicBezTo>
                <a:cubicBezTo>
                  <a:pt x="5692" y="14726"/>
                  <a:pt x="5717" y="14777"/>
                  <a:pt x="5746" y="14777"/>
                </a:cubicBezTo>
                <a:cubicBezTo>
                  <a:pt x="5776" y="14777"/>
                  <a:pt x="5800" y="14726"/>
                  <a:pt x="5800" y="14663"/>
                </a:cubicBezTo>
                <a:cubicBezTo>
                  <a:pt x="5800" y="14601"/>
                  <a:pt x="5776" y="14550"/>
                  <a:pt x="5746" y="14550"/>
                </a:cubicBezTo>
                <a:close/>
                <a:moveTo>
                  <a:pt x="6208" y="14223"/>
                </a:moveTo>
                <a:cubicBezTo>
                  <a:pt x="6179" y="14223"/>
                  <a:pt x="6154" y="14274"/>
                  <a:pt x="6154" y="14337"/>
                </a:cubicBezTo>
                <a:cubicBezTo>
                  <a:pt x="6154" y="14399"/>
                  <a:pt x="6179" y="14450"/>
                  <a:pt x="6208" y="14450"/>
                </a:cubicBezTo>
                <a:cubicBezTo>
                  <a:pt x="6238" y="14450"/>
                  <a:pt x="6262" y="14399"/>
                  <a:pt x="6262" y="14337"/>
                </a:cubicBezTo>
                <a:cubicBezTo>
                  <a:pt x="6262" y="14274"/>
                  <a:pt x="6238" y="14223"/>
                  <a:pt x="6208" y="14223"/>
                </a:cubicBezTo>
                <a:close/>
                <a:moveTo>
                  <a:pt x="6208" y="13897"/>
                </a:moveTo>
                <a:cubicBezTo>
                  <a:pt x="6179" y="13897"/>
                  <a:pt x="6154" y="13947"/>
                  <a:pt x="6154" y="14010"/>
                </a:cubicBezTo>
                <a:cubicBezTo>
                  <a:pt x="6154" y="14072"/>
                  <a:pt x="6179" y="14123"/>
                  <a:pt x="6208" y="14123"/>
                </a:cubicBezTo>
                <a:cubicBezTo>
                  <a:pt x="6238" y="14123"/>
                  <a:pt x="6262" y="14072"/>
                  <a:pt x="6262" y="14010"/>
                </a:cubicBezTo>
                <a:cubicBezTo>
                  <a:pt x="6262" y="13947"/>
                  <a:pt x="6238" y="13897"/>
                  <a:pt x="6208" y="13897"/>
                </a:cubicBezTo>
                <a:close/>
                <a:moveTo>
                  <a:pt x="6053" y="14223"/>
                </a:moveTo>
                <a:cubicBezTo>
                  <a:pt x="6023" y="14223"/>
                  <a:pt x="5999" y="14274"/>
                  <a:pt x="5999" y="14337"/>
                </a:cubicBezTo>
                <a:cubicBezTo>
                  <a:pt x="5999" y="14399"/>
                  <a:pt x="6023" y="14450"/>
                  <a:pt x="6053" y="14450"/>
                </a:cubicBezTo>
                <a:cubicBezTo>
                  <a:pt x="6083" y="14450"/>
                  <a:pt x="6107" y="14399"/>
                  <a:pt x="6107" y="14337"/>
                </a:cubicBezTo>
                <a:cubicBezTo>
                  <a:pt x="6107" y="14274"/>
                  <a:pt x="6083" y="14223"/>
                  <a:pt x="6053" y="14223"/>
                </a:cubicBezTo>
                <a:close/>
                <a:moveTo>
                  <a:pt x="6053" y="13897"/>
                </a:moveTo>
                <a:cubicBezTo>
                  <a:pt x="6023" y="13897"/>
                  <a:pt x="5999" y="13947"/>
                  <a:pt x="5999" y="14010"/>
                </a:cubicBezTo>
                <a:cubicBezTo>
                  <a:pt x="5999" y="14072"/>
                  <a:pt x="6023" y="14123"/>
                  <a:pt x="6053" y="14123"/>
                </a:cubicBezTo>
                <a:cubicBezTo>
                  <a:pt x="6083" y="14123"/>
                  <a:pt x="6107" y="14072"/>
                  <a:pt x="6107" y="14010"/>
                </a:cubicBezTo>
                <a:cubicBezTo>
                  <a:pt x="6107" y="13947"/>
                  <a:pt x="6083" y="13897"/>
                  <a:pt x="6053" y="13897"/>
                </a:cubicBezTo>
                <a:close/>
                <a:moveTo>
                  <a:pt x="5899" y="14223"/>
                </a:moveTo>
                <a:cubicBezTo>
                  <a:pt x="5869" y="14223"/>
                  <a:pt x="5845" y="14274"/>
                  <a:pt x="5845" y="14337"/>
                </a:cubicBezTo>
                <a:cubicBezTo>
                  <a:pt x="5845" y="14399"/>
                  <a:pt x="5869" y="14450"/>
                  <a:pt x="5899" y="14450"/>
                </a:cubicBezTo>
                <a:cubicBezTo>
                  <a:pt x="5929" y="14450"/>
                  <a:pt x="5953" y="14399"/>
                  <a:pt x="5953" y="14337"/>
                </a:cubicBezTo>
                <a:cubicBezTo>
                  <a:pt x="5953" y="14274"/>
                  <a:pt x="5929" y="14223"/>
                  <a:pt x="5899" y="14223"/>
                </a:cubicBezTo>
                <a:close/>
                <a:moveTo>
                  <a:pt x="5899" y="13897"/>
                </a:moveTo>
                <a:cubicBezTo>
                  <a:pt x="5869" y="13897"/>
                  <a:pt x="5845" y="13947"/>
                  <a:pt x="5845" y="14010"/>
                </a:cubicBezTo>
                <a:cubicBezTo>
                  <a:pt x="5845" y="14072"/>
                  <a:pt x="5869" y="14123"/>
                  <a:pt x="5899" y="14123"/>
                </a:cubicBezTo>
                <a:cubicBezTo>
                  <a:pt x="5929" y="14123"/>
                  <a:pt x="5953" y="14072"/>
                  <a:pt x="5953" y="14010"/>
                </a:cubicBezTo>
                <a:cubicBezTo>
                  <a:pt x="5953" y="13947"/>
                  <a:pt x="5929" y="13897"/>
                  <a:pt x="5899" y="13897"/>
                </a:cubicBezTo>
                <a:close/>
                <a:moveTo>
                  <a:pt x="5746" y="14223"/>
                </a:moveTo>
                <a:cubicBezTo>
                  <a:pt x="5717" y="14223"/>
                  <a:pt x="5692" y="14274"/>
                  <a:pt x="5692" y="14337"/>
                </a:cubicBezTo>
                <a:cubicBezTo>
                  <a:pt x="5692" y="14399"/>
                  <a:pt x="5717" y="14450"/>
                  <a:pt x="5746" y="14450"/>
                </a:cubicBezTo>
                <a:cubicBezTo>
                  <a:pt x="5776" y="14450"/>
                  <a:pt x="5800" y="14399"/>
                  <a:pt x="5800" y="14337"/>
                </a:cubicBezTo>
                <a:cubicBezTo>
                  <a:pt x="5800" y="14274"/>
                  <a:pt x="5776" y="14223"/>
                  <a:pt x="5746" y="14223"/>
                </a:cubicBezTo>
                <a:close/>
                <a:moveTo>
                  <a:pt x="5746" y="13897"/>
                </a:moveTo>
                <a:cubicBezTo>
                  <a:pt x="5717" y="13897"/>
                  <a:pt x="5692" y="13947"/>
                  <a:pt x="5692" y="14010"/>
                </a:cubicBezTo>
                <a:cubicBezTo>
                  <a:pt x="5692" y="14072"/>
                  <a:pt x="5717" y="14123"/>
                  <a:pt x="5746" y="14123"/>
                </a:cubicBezTo>
                <a:cubicBezTo>
                  <a:pt x="5776" y="14123"/>
                  <a:pt x="5800" y="14072"/>
                  <a:pt x="5800" y="14010"/>
                </a:cubicBezTo>
                <a:cubicBezTo>
                  <a:pt x="5800" y="13947"/>
                  <a:pt x="5776" y="13897"/>
                  <a:pt x="5746" y="13897"/>
                </a:cubicBezTo>
                <a:close/>
                <a:moveTo>
                  <a:pt x="5593" y="17473"/>
                </a:moveTo>
                <a:cubicBezTo>
                  <a:pt x="5563" y="17473"/>
                  <a:pt x="5539" y="17523"/>
                  <a:pt x="5539" y="17586"/>
                </a:cubicBezTo>
                <a:cubicBezTo>
                  <a:pt x="5539" y="17648"/>
                  <a:pt x="5563" y="17699"/>
                  <a:pt x="5593" y="17699"/>
                </a:cubicBezTo>
                <a:cubicBezTo>
                  <a:pt x="5622" y="17699"/>
                  <a:pt x="5646" y="17648"/>
                  <a:pt x="5646" y="17586"/>
                </a:cubicBezTo>
                <a:cubicBezTo>
                  <a:pt x="5646" y="17523"/>
                  <a:pt x="5622" y="17473"/>
                  <a:pt x="5593" y="17473"/>
                </a:cubicBezTo>
                <a:close/>
                <a:moveTo>
                  <a:pt x="5593" y="17146"/>
                </a:moveTo>
                <a:cubicBezTo>
                  <a:pt x="5563" y="17146"/>
                  <a:pt x="5539" y="17197"/>
                  <a:pt x="5539" y="17259"/>
                </a:cubicBezTo>
                <a:cubicBezTo>
                  <a:pt x="5539" y="17322"/>
                  <a:pt x="5563" y="17372"/>
                  <a:pt x="5593" y="17372"/>
                </a:cubicBezTo>
                <a:cubicBezTo>
                  <a:pt x="5622" y="17372"/>
                  <a:pt x="5646" y="17322"/>
                  <a:pt x="5646" y="17259"/>
                </a:cubicBezTo>
                <a:cubicBezTo>
                  <a:pt x="5646" y="17197"/>
                  <a:pt x="5622" y="17146"/>
                  <a:pt x="5593" y="17146"/>
                </a:cubicBezTo>
                <a:close/>
                <a:moveTo>
                  <a:pt x="4361" y="17473"/>
                </a:moveTo>
                <a:cubicBezTo>
                  <a:pt x="4331" y="17473"/>
                  <a:pt x="4307" y="17523"/>
                  <a:pt x="4307" y="17586"/>
                </a:cubicBezTo>
                <a:cubicBezTo>
                  <a:pt x="4307" y="17648"/>
                  <a:pt x="4331" y="17699"/>
                  <a:pt x="4361" y="17699"/>
                </a:cubicBezTo>
                <a:cubicBezTo>
                  <a:pt x="4391" y="17699"/>
                  <a:pt x="4415" y="17648"/>
                  <a:pt x="4415" y="17586"/>
                </a:cubicBezTo>
                <a:cubicBezTo>
                  <a:pt x="4415" y="17523"/>
                  <a:pt x="4391" y="17473"/>
                  <a:pt x="4361" y="17473"/>
                </a:cubicBezTo>
                <a:close/>
                <a:moveTo>
                  <a:pt x="4206" y="17473"/>
                </a:moveTo>
                <a:cubicBezTo>
                  <a:pt x="4176" y="17473"/>
                  <a:pt x="4152" y="17523"/>
                  <a:pt x="4152" y="17586"/>
                </a:cubicBezTo>
                <a:cubicBezTo>
                  <a:pt x="4152" y="17648"/>
                  <a:pt x="4176" y="17699"/>
                  <a:pt x="4206" y="17699"/>
                </a:cubicBezTo>
                <a:cubicBezTo>
                  <a:pt x="4235" y="17699"/>
                  <a:pt x="4259" y="17648"/>
                  <a:pt x="4259" y="17586"/>
                </a:cubicBezTo>
                <a:cubicBezTo>
                  <a:pt x="4259" y="17523"/>
                  <a:pt x="4235" y="17473"/>
                  <a:pt x="4206" y="17473"/>
                </a:cubicBezTo>
                <a:close/>
                <a:moveTo>
                  <a:pt x="4512" y="17473"/>
                </a:moveTo>
                <a:cubicBezTo>
                  <a:pt x="4483" y="17473"/>
                  <a:pt x="4459" y="17523"/>
                  <a:pt x="4459" y="17586"/>
                </a:cubicBezTo>
                <a:cubicBezTo>
                  <a:pt x="4459" y="17648"/>
                  <a:pt x="4483" y="17699"/>
                  <a:pt x="4512" y="17699"/>
                </a:cubicBezTo>
                <a:cubicBezTo>
                  <a:pt x="4542" y="17699"/>
                  <a:pt x="4566" y="17648"/>
                  <a:pt x="4566" y="17586"/>
                </a:cubicBezTo>
                <a:cubicBezTo>
                  <a:pt x="4566" y="17523"/>
                  <a:pt x="4542" y="17473"/>
                  <a:pt x="4512" y="17473"/>
                </a:cubicBezTo>
                <a:close/>
                <a:moveTo>
                  <a:pt x="4826" y="17473"/>
                </a:moveTo>
                <a:cubicBezTo>
                  <a:pt x="4797" y="17473"/>
                  <a:pt x="4773" y="17523"/>
                  <a:pt x="4773" y="17586"/>
                </a:cubicBezTo>
                <a:cubicBezTo>
                  <a:pt x="4773" y="17648"/>
                  <a:pt x="4797" y="17699"/>
                  <a:pt x="4826" y="17699"/>
                </a:cubicBezTo>
                <a:cubicBezTo>
                  <a:pt x="4856" y="17699"/>
                  <a:pt x="4880" y="17648"/>
                  <a:pt x="4880" y="17586"/>
                </a:cubicBezTo>
                <a:cubicBezTo>
                  <a:pt x="4880" y="17523"/>
                  <a:pt x="4856" y="17473"/>
                  <a:pt x="4826" y="17473"/>
                </a:cubicBezTo>
                <a:close/>
                <a:moveTo>
                  <a:pt x="4826" y="17146"/>
                </a:moveTo>
                <a:cubicBezTo>
                  <a:pt x="4797" y="17146"/>
                  <a:pt x="4773" y="17197"/>
                  <a:pt x="4773" y="17259"/>
                </a:cubicBezTo>
                <a:cubicBezTo>
                  <a:pt x="4773" y="17322"/>
                  <a:pt x="4797" y="17372"/>
                  <a:pt x="4826" y="17372"/>
                </a:cubicBezTo>
                <a:cubicBezTo>
                  <a:pt x="4856" y="17372"/>
                  <a:pt x="4880" y="17322"/>
                  <a:pt x="4880" y="17259"/>
                </a:cubicBezTo>
                <a:cubicBezTo>
                  <a:pt x="4880" y="17197"/>
                  <a:pt x="4856" y="17146"/>
                  <a:pt x="4826" y="17146"/>
                </a:cubicBezTo>
                <a:close/>
                <a:moveTo>
                  <a:pt x="4671" y="17473"/>
                </a:moveTo>
                <a:cubicBezTo>
                  <a:pt x="4641" y="17473"/>
                  <a:pt x="4617" y="17523"/>
                  <a:pt x="4617" y="17586"/>
                </a:cubicBezTo>
                <a:cubicBezTo>
                  <a:pt x="4617" y="17648"/>
                  <a:pt x="4641" y="17699"/>
                  <a:pt x="4671" y="17699"/>
                </a:cubicBezTo>
                <a:cubicBezTo>
                  <a:pt x="4701" y="17699"/>
                  <a:pt x="4725" y="17648"/>
                  <a:pt x="4725" y="17586"/>
                </a:cubicBezTo>
                <a:cubicBezTo>
                  <a:pt x="4725" y="17523"/>
                  <a:pt x="4701" y="17473"/>
                  <a:pt x="4671" y="17473"/>
                </a:cubicBezTo>
                <a:close/>
                <a:moveTo>
                  <a:pt x="4196" y="17372"/>
                </a:moveTo>
                <a:cubicBezTo>
                  <a:pt x="4225" y="17372"/>
                  <a:pt x="4249" y="17322"/>
                  <a:pt x="4249" y="17259"/>
                </a:cubicBezTo>
                <a:cubicBezTo>
                  <a:pt x="4249" y="17197"/>
                  <a:pt x="4225" y="17146"/>
                  <a:pt x="4196" y="17146"/>
                </a:cubicBezTo>
                <a:cubicBezTo>
                  <a:pt x="4166" y="17146"/>
                  <a:pt x="4142" y="17197"/>
                  <a:pt x="4142" y="17259"/>
                </a:cubicBezTo>
                <a:cubicBezTo>
                  <a:pt x="4142" y="17322"/>
                  <a:pt x="4166" y="17372"/>
                  <a:pt x="4196" y="17372"/>
                </a:cubicBezTo>
                <a:close/>
                <a:moveTo>
                  <a:pt x="4365" y="17146"/>
                </a:moveTo>
                <a:cubicBezTo>
                  <a:pt x="4336" y="17146"/>
                  <a:pt x="4312" y="17197"/>
                  <a:pt x="4312" y="17259"/>
                </a:cubicBezTo>
                <a:cubicBezTo>
                  <a:pt x="4312" y="17322"/>
                  <a:pt x="4336" y="17372"/>
                  <a:pt x="4365" y="17372"/>
                </a:cubicBezTo>
                <a:cubicBezTo>
                  <a:pt x="4395" y="17372"/>
                  <a:pt x="4419" y="17322"/>
                  <a:pt x="4419" y="17259"/>
                </a:cubicBezTo>
                <a:cubicBezTo>
                  <a:pt x="4419" y="17197"/>
                  <a:pt x="4395" y="17146"/>
                  <a:pt x="4365" y="17146"/>
                </a:cubicBezTo>
                <a:close/>
                <a:moveTo>
                  <a:pt x="4671" y="17146"/>
                </a:moveTo>
                <a:cubicBezTo>
                  <a:pt x="4641" y="17146"/>
                  <a:pt x="4617" y="17197"/>
                  <a:pt x="4617" y="17259"/>
                </a:cubicBezTo>
                <a:cubicBezTo>
                  <a:pt x="4617" y="17322"/>
                  <a:pt x="4641" y="17372"/>
                  <a:pt x="4671" y="17372"/>
                </a:cubicBezTo>
                <a:cubicBezTo>
                  <a:pt x="4701" y="17372"/>
                  <a:pt x="4725" y="17322"/>
                  <a:pt x="4725" y="17259"/>
                </a:cubicBezTo>
                <a:cubicBezTo>
                  <a:pt x="4725" y="17197"/>
                  <a:pt x="4701" y="17146"/>
                  <a:pt x="4671" y="17146"/>
                </a:cubicBezTo>
                <a:close/>
                <a:moveTo>
                  <a:pt x="4517" y="17146"/>
                </a:moveTo>
                <a:cubicBezTo>
                  <a:pt x="4487" y="17146"/>
                  <a:pt x="4463" y="17197"/>
                  <a:pt x="4463" y="17259"/>
                </a:cubicBezTo>
                <a:cubicBezTo>
                  <a:pt x="4463" y="17322"/>
                  <a:pt x="4487" y="17372"/>
                  <a:pt x="4517" y="17372"/>
                </a:cubicBezTo>
                <a:cubicBezTo>
                  <a:pt x="4547" y="17372"/>
                  <a:pt x="4571" y="17322"/>
                  <a:pt x="4571" y="17259"/>
                </a:cubicBezTo>
                <a:cubicBezTo>
                  <a:pt x="4571" y="17197"/>
                  <a:pt x="4547" y="17146"/>
                  <a:pt x="4517" y="17146"/>
                </a:cubicBezTo>
                <a:close/>
                <a:moveTo>
                  <a:pt x="4826" y="16819"/>
                </a:moveTo>
                <a:cubicBezTo>
                  <a:pt x="4797" y="16819"/>
                  <a:pt x="4773" y="16870"/>
                  <a:pt x="4773" y="16932"/>
                </a:cubicBezTo>
                <a:cubicBezTo>
                  <a:pt x="4773" y="16995"/>
                  <a:pt x="4797" y="17045"/>
                  <a:pt x="4826" y="17045"/>
                </a:cubicBezTo>
                <a:cubicBezTo>
                  <a:pt x="4856" y="17045"/>
                  <a:pt x="4880" y="16995"/>
                  <a:pt x="4880" y="16932"/>
                </a:cubicBezTo>
                <a:cubicBezTo>
                  <a:pt x="4880" y="16870"/>
                  <a:pt x="4856" y="16819"/>
                  <a:pt x="4826" y="16819"/>
                </a:cubicBezTo>
                <a:close/>
                <a:moveTo>
                  <a:pt x="4364" y="16719"/>
                </a:moveTo>
                <a:cubicBezTo>
                  <a:pt x="4393" y="16719"/>
                  <a:pt x="4417" y="16668"/>
                  <a:pt x="4417" y="16605"/>
                </a:cubicBezTo>
                <a:cubicBezTo>
                  <a:pt x="4417" y="16543"/>
                  <a:pt x="4393" y="16492"/>
                  <a:pt x="4364" y="16492"/>
                </a:cubicBezTo>
                <a:cubicBezTo>
                  <a:pt x="4334" y="16492"/>
                  <a:pt x="4310" y="16543"/>
                  <a:pt x="4310" y="16605"/>
                </a:cubicBezTo>
                <a:cubicBezTo>
                  <a:pt x="4310" y="16668"/>
                  <a:pt x="4334" y="16719"/>
                  <a:pt x="4364" y="16719"/>
                </a:cubicBezTo>
                <a:close/>
                <a:moveTo>
                  <a:pt x="4208" y="16492"/>
                </a:moveTo>
                <a:cubicBezTo>
                  <a:pt x="4179" y="16492"/>
                  <a:pt x="4155" y="16543"/>
                  <a:pt x="4155" y="16605"/>
                </a:cubicBezTo>
                <a:cubicBezTo>
                  <a:pt x="4155" y="16668"/>
                  <a:pt x="4179" y="16719"/>
                  <a:pt x="4208" y="16719"/>
                </a:cubicBezTo>
                <a:cubicBezTo>
                  <a:pt x="4238" y="16719"/>
                  <a:pt x="4262" y="16668"/>
                  <a:pt x="4262" y="16605"/>
                </a:cubicBezTo>
                <a:cubicBezTo>
                  <a:pt x="4262" y="16543"/>
                  <a:pt x="4238" y="16492"/>
                  <a:pt x="4208" y="16492"/>
                </a:cubicBezTo>
                <a:close/>
                <a:moveTo>
                  <a:pt x="4515" y="16492"/>
                </a:moveTo>
                <a:cubicBezTo>
                  <a:pt x="4486" y="16492"/>
                  <a:pt x="4461" y="16543"/>
                  <a:pt x="4461" y="16605"/>
                </a:cubicBezTo>
                <a:cubicBezTo>
                  <a:pt x="4461" y="16668"/>
                  <a:pt x="4486" y="16719"/>
                  <a:pt x="4515" y="16719"/>
                </a:cubicBezTo>
                <a:cubicBezTo>
                  <a:pt x="4545" y="16719"/>
                  <a:pt x="4569" y="16668"/>
                  <a:pt x="4569" y="16605"/>
                </a:cubicBezTo>
                <a:cubicBezTo>
                  <a:pt x="4569" y="16543"/>
                  <a:pt x="4545" y="16492"/>
                  <a:pt x="4515" y="16492"/>
                </a:cubicBezTo>
                <a:close/>
                <a:moveTo>
                  <a:pt x="4826" y="16492"/>
                </a:moveTo>
                <a:cubicBezTo>
                  <a:pt x="4797" y="16492"/>
                  <a:pt x="4773" y="16543"/>
                  <a:pt x="4773" y="16605"/>
                </a:cubicBezTo>
                <a:cubicBezTo>
                  <a:pt x="4773" y="16668"/>
                  <a:pt x="4797" y="16719"/>
                  <a:pt x="4826" y="16719"/>
                </a:cubicBezTo>
                <a:cubicBezTo>
                  <a:pt x="4856" y="16719"/>
                  <a:pt x="4880" y="16668"/>
                  <a:pt x="4880" y="16605"/>
                </a:cubicBezTo>
                <a:cubicBezTo>
                  <a:pt x="4880" y="16543"/>
                  <a:pt x="4856" y="16492"/>
                  <a:pt x="4826" y="16492"/>
                </a:cubicBezTo>
                <a:close/>
                <a:moveTo>
                  <a:pt x="4671" y="16819"/>
                </a:moveTo>
                <a:cubicBezTo>
                  <a:pt x="4641" y="16819"/>
                  <a:pt x="4617" y="16870"/>
                  <a:pt x="4617" y="16932"/>
                </a:cubicBezTo>
                <a:cubicBezTo>
                  <a:pt x="4617" y="16995"/>
                  <a:pt x="4641" y="17045"/>
                  <a:pt x="4671" y="17045"/>
                </a:cubicBezTo>
                <a:cubicBezTo>
                  <a:pt x="4701" y="17045"/>
                  <a:pt x="4725" y="16995"/>
                  <a:pt x="4725" y="16932"/>
                </a:cubicBezTo>
                <a:cubicBezTo>
                  <a:pt x="4725" y="16870"/>
                  <a:pt x="4701" y="16819"/>
                  <a:pt x="4671" y="16819"/>
                </a:cubicBezTo>
                <a:close/>
                <a:moveTo>
                  <a:pt x="4671" y="16492"/>
                </a:moveTo>
                <a:cubicBezTo>
                  <a:pt x="4641" y="16492"/>
                  <a:pt x="4617" y="16543"/>
                  <a:pt x="4617" y="16605"/>
                </a:cubicBezTo>
                <a:cubicBezTo>
                  <a:pt x="4617" y="16668"/>
                  <a:pt x="4641" y="16719"/>
                  <a:pt x="4671" y="16719"/>
                </a:cubicBezTo>
                <a:cubicBezTo>
                  <a:pt x="4701" y="16719"/>
                  <a:pt x="4725" y="16668"/>
                  <a:pt x="4725" y="16605"/>
                </a:cubicBezTo>
                <a:cubicBezTo>
                  <a:pt x="4725" y="16543"/>
                  <a:pt x="4701" y="16492"/>
                  <a:pt x="4671" y="16492"/>
                </a:cubicBezTo>
                <a:close/>
                <a:moveTo>
                  <a:pt x="4371" y="16819"/>
                </a:moveTo>
                <a:cubicBezTo>
                  <a:pt x="4342" y="16819"/>
                  <a:pt x="4317" y="16870"/>
                  <a:pt x="4317" y="16932"/>
                </a:cubicBezTo>
                <a:cubicBezTo>
                  <a:pt x="4317" y="16995"/>
                  <a:pt x="4342" y="17045"/>
                  <a:pt x="4371" y="17045"/>
                </a:cubicBezTo>
                <a:cubicBezTo>
                  <a:pt x="4401" y="17045"/>
                  <a:pt x="4425" y="16995"/>
                  <a:pt x="4425" y="16932"/>
                </a:cubicBezTo>
                <a:cubicBezTo>
                  <a:pt x="4425" y="16870"/>
                  <a:pt x="4401" y="16819"/>
                  <a:pt x="4371" y="16819"/>
                </a:cubicBezTo>
                <a:close/>
                <a:moveTo>
                  <a:pt x="4196" y="17045"/>
                </a:moveTo>
                <a:cubicBezTo>
                  <a:pt x="4225" y="17045"/>
                  <a:pt x="4249" y="16995"/>
                  <a:pt x="4249" y="16932"/>
                </a:cubicBezTo>
                <a:cubicBezTo>
                  <a:pt x="4249" y="16870"/>
                  <a:pt x="4225" y="16819"/>
                  <a:pt x="4196" y="16819"/>
                </a:cubicBezTo>
                <a:cubicBezTo>
                  <a:pt x="4166" y="16819"/>
                  <a:pt x="4142" y="16870"/>
                  <a:pt x="4142" y="16932"/>
                </a:cubicBezTo>
                <a:cubicBezTo>
                  <a:pt x="4142" y="16995"/>
                  <a:pt x="4166" y="17045"/>
                  <a:pt x="4196" y="17045"/>
                </a:cubicBezTo>
                <a:close/>
                <a:moveTo>
                  <a:pt x="4517" y="16819"/>
                </a:moveTo>
                <a:cubicBezTo>
                  <a:pt x="4487" y="16819"/>
                  <a:pt x="4463" y="16870"/>
                  <a:pt x="4463" y="16932"/>
                </a:cubicBezTo>
                <a:cubicBezTo>
                  <a:pt x="4463" y="16995"/>
                  <a:pt x="4487" y="17045"/>
                  <a:pt x="4517" y="17045"/>
                </a:cubicBezTo>
                <a:cubicBezTo>
                  <a:pt x="4547" y="17045"/>
                  <a:pt x="4571" y="16995"/>
                  <a:pt x="4571" y="16932"/>
                </a:cubicBezTo>
                <a:cubicBezTo>
                  <a:pt x="4571" y="16870"/>
                  <a:pt x="4547" y="16819"/>
                  <a:pt x="4517" y="16819"/>
                </a:cubicBezTo>
                <a:close/>
                <a:moveTo>
                  <a:pt x="5440" y="17473"/>
                </a:moveTo>
                <a:cubicBezTo>
                  <a:pt x="5410" y="17473"/>
                  <a:pt x="5386" y="17523"/>
                  <a:pt x="5386" y="17586"/>
                </a:cubicBezTo>
                <a:cubicBezTo>
                  <a:pt x="5386" y="17648"/>
                  <a:pt x="5410" y="17699"/>
                  <a:pt x="5440" y="17699"/>
                </a:cubicBezTo>
                <a:cubicBezTo>
                  <a:pt x="5470" y="17699"/>
                  <a:pt x="5494" y="17648"/>
                  <a:pt x="5494" y="17586"/>
                </a:cubicBezTo>
                <a:cubicBezTo>
                  <a:pt x="5494" y="17523"/>
                  <a:pt x="5470" y="17473"/>
                  <a:pt x="5440" y="17473"/>
                </a:cubicBezTo>
                <a:close/>
                <a:moveTo>
                  <a:pt x="5440" y="17146"/>
                </a:moveTo>
                <a:cubicBezTo>
                  <a:pt x="5410" y="17146"/>
                  <a:pt x="5386" y="17197"/>
                  <a:pt x="5386" y="17259"/>
                </a:cubicBezTo>
                <a:cubicBezTo>
                  <a:pt x="5386" y="17322"/>
                  <a:pt x="5410" y="17372"/>
                  <a:pt x="5440" y="17372"/>
                </a:cubicBezTo>
                <a:cubicBezTo>
                  <a:pt x="5470" y="17372"/>
                  <a:pt x="5494" y="17322"/>
                  <a:pt x="5494" y="17259"/>
                </a:cubicBezTo>
                <a:cubicBezTo>
                  <a:pt x="5494" y="17197"/>
                  <a:pt x="5470" y="17146"/>
                  <a:pt x="5440" y="17146"/>
                </a:cubicBezTo>
                <a:close/>
                <a:moveTo>
                  <a:pt x="5285" y="17473"/>
                </a:moveTo>
                <a:cubicBezTo>
                  <a:pt x="5255" y="17473"/>
                  <a:pt x="5231" y="17523"/>
                  <a:pt x="5231" y="17586"/>
                </a:cubicBezTo>
                <a:cubicBezTo>
                  <a:pt x="5231" y="17648"/>
                  <a:pt x="5255" y="17699"/>
                  <a:pt x="5285" y="17699"/>
                </a:cubicBezTo>
                <a:cubicBezTo>
                  <a:pt x="5314" y="17699"/>
                  <a:pt x="5338" y="17648"/>
                  <a:pt x="5338" y="17586"/>
                </a:cubicBezTo>
                <a:cubicBezTo>
                  <a:pt x="5338" y="17523"/>
                  <a:pt x="5314" y="17473"/>
                  <a:pt x="5285" y="17473"/>
                </a:cubicBezTo>
                <a:close/>
                <a:moveTo>
                  <a:pt x="5285" y="17146"/>
                </a:moveTo>
                <a:cubicBezTo>
                  <a:pt x="5255" y="17146"/>
                  <a:pt x="5231" y="17197"/>
                  <a:pt x="5231" y="17259"/>
                </a:cubicBezTo>
                <a:cubicBezTo>
                  <a:pt x="5231" y="17322"/>
                  <a:pt x="5255" y="17372"/>
                  <a:pt x="5285" y="17372"/>
                </a:cubicBezTo>
                <a:cubicBezTo>
                  <a:pt x="5314" y="17372"/>
                  <a:pt x="5338" y="17322"/>
                  <a:pt x="5338" y="17259"/>
                </a:cubicBezTo>
                <a:cubicBezTo>
                  <a:pt x="5338" y="17197"/>
                  <a:pt x="5314" y="17146"/>
                  <a:pt x="5285" y="17146"/>
                </a:cubicBezTo>
                <a:close/>
                <a:moveTo>
                  <a:pt x="5131" y="17473"/>
                </a:moveTo>
                <a:cubicBezTo>
                  <a:pt x="5101" y="17473"/>
                  <a:pt x="5077" y="17523"/>
                  <a:pt x="5077" y="17586"/>
                </a:cubicBezTo>
                <a:cubicBezTo>
                  <a:pt x="5077" y="17648"/>
                  <a:pt x="5101" y="17699"/>
                  <a:pt x="5131" y="17699"/>
                </a:cubicBezTo>
                <a:cubicBezTo>
                  <a:pt x="5160" y="17699"/>
                  <a:pt x="5184" y="17648"/>
                  <a:pt x="5184" y="17586"/>
                </a:cubicBezTo>
                <a:cubicBezTo>
                  <a:pt x="5184" y="17523"/>
                  <a:pt x="5160" y="17473"/>
                  <a:pt x="5131" y="17473"/>
                </a:cubicBezTo>
                <a:close/>
                <a:moveTo>
                  <a:pt x="5131" y="17146"/>
                </a:moveTo>
                <a:cubicBezTo>
                  <a:pt x="5101" y="17146"/>
                  <a:pt x="5077" y="17197"/>
                  <a:pt x="5077" y="17259"/>
                </a:cubicBezTo>
                <a:cubicBezTo>
                  <a:pt x="5077" y="17322"/>
                  <a:pt x="5101" y="17372"/>
                  <a:pt x="5131" y="17372"/>
                </a:cubicBezTo>
                <a:cubicBezTo>
                  <a:pt x="5160" y="17372"/>
                  <a:pt x="5184" y="17322"/>
                  <a:pt x="5184" y="17259"/>
                </a:cubicBezTo>
                <a:cubicBezTo>
                  <a:pt x="5184" y="17197"/>
                  <a:pt x="5160" y="17146"/>
                  <a:pt x="5131" y="17146"/>
                </a:cubicBezTo>
                <a:close/>
                <a:moveTo>
                  <a:pt x="4978" y="17473"/>
                </a:moveTo>
                <a:cubicBezTo>
                  <a:pt x="4948" y="17473"/>
                  <a:pt x="4924" y="17523"/>
                  <a:pt x="4924" y="17586"/>
                </a:cubicBezTo>
                <a:cubicBezTo>
                  <a:pt x="4924" y="17648"/>
                  <a:pt x="4948" y="17699"/>
                  <a:pt x="4978" y="17699"/>
                </a:cubicBezTo>
                <a:cubicBezTo>
                  <a:pt x="5008" y="17699"/>
                  <a:pt x="5032" y="17648"/>
                  <a:pt x="5032" y="17586"/>
                </a:cubicBezTo>
                <a:cubicBezTo>
                  <a:pt x="5032" y="17523"/>
                  <a:pt x="5008" y="17473"/>
                  <a:pt x="4978" y="17473"/>
                </a:cubicBezTo>
                <a:close/>
                <a:moveTo>
                  <a:pt x="4978" y="17146"/>
                </a:moveTo>
                <a:cubicBezTo>
                  <a:pt x="4948" y="17146"/>
                  <a:pt x="4924" y="17197"/>
                  <a:pt x="4924" y="17259"/>
                </a:cubicBezTo>
                <a:cubicBezTo>
                  <a:pt x="4924" y="17322"/>
                  <a:pt x="4948" y="17372"/>
                  <a:pt x="4978" y="17372"/>
                </a:cubicBezTo>
                <a:cubicBezTo>
                  <a:pt x="5008" y="17372"/>
                  <a:pt x="5032" y="17322"/>
                  <a:pt x="5032" y="17259"/>
                </a:cubicBezTo>
                <a:cubicBezTo>
                  <a:pt x="5032" y="17197"/>
                  <a:pt x="5008" y="17146"/>
                  <a:pt x="4978" y="17146"/>
                </a:cubicBezTo>
                <a:close/>
                <a:moveTo>
                  <a:pt x="5593" y="16819"/>
                </a:moveTo>
                <a:cubicBezTo>
                  <a:pt x="5563" y="16819"/>
                  <a:pt x="5539" y="16870"/>
                  <a:pt x="5539" y="16932"/>
                </a:cubicBezTo>
                <a:cubicBezTo>
                  <a:pt x="5539" y="16995"/>
                  <a:pt x="5563" y="17045"/>
                  <a:pt x="5593" y="17045"/>
                </a:cubicBezTo>
                <a:cubicBezTo>
                  <a:pt x="5622" y="17045"/>
                  <a:pt x="5646" y="16995"/>
                  <a:pt x="5646" y="16932"/>
                </a:cubicBezTo>
                <a:cubicBezTo>
                  <a:pt x="5646" y="16870"/>
                  <a:pt x="5622" y="16819"/>
                  <a:pt x="5593" y="16819"/>
                </a:cubicBezTo>
                <a:close/>
                <a:moveTo>
                  <a:pt x="5593" y="16492"/>
                </a:moveTo>
                <a:cubicBezTo>
                  <a:pt x="5563" y="16492"/>
                  <a:pt x="5539" y="16543"/>
                  <a:pt x="5539" y="16605"/>
                </a:cubicBezTo>
                <a:cubicBezTo>
                  <a:pt x="5539" y="16668"/>
                  <a:pt x="5563" y="16719"/>
                  <a:pt x="5593" y="16719"/>
                </a:cubicBezTo>
                <a:cubicBezTo>
                  <a:pt x="5622" y="16719"/>
                  <a:pt x="5646" y="16668"/>
                  <a:pt x="5646" y="16605"/>
                </a:cubicBezTo>
                <a:cubicBezTo>
                  <a:pt x="5646" y="16543"/>
                  <a:pt x="5622" y="16492"/>
                  <a:pt x="5593" y="16492"/>
                </a:cubicBezTo>
                <a:close/>
                <a:moveTo>
                  <a:pt x="5440" y="16819"/>
                </a:moveTo>
                <a:cubicBezTo>
                  <a:pt x="5410" y="16819"/>
                  <a:pt x="5386" y="16870"/>
                  <a:pt x="5386" y="16932"/>
                </a:cubicBezTo>
                <a:cubicBezTo>
                  <a:pt x="5386" y="16995"/>
                  <a:pt x="5410" y="17045"/>
                  <a:pt x="5440" y="17045"/>
                </a:cubicBezTo>
                <a:cubicBezTo>
                  <a:pt x="5470" y="17045"/>
                  <a:pt x="5494" y="16995"/>
                  <a:pt x="5494" y="16932"/>
                </a:cubicBezTo>
                <a:cubicBezTo>
                  <a:pt x="5494" y="16870"/>
                  <a:pt x="5470" y="16819"/>
                  <a:pt x="5440" y="16819"/>
                </a:cubicBezTo>
                <a:close/>
                <a:moveTo>
                  <a:pt x="5440" y="16492"/>
                </a:moveTo>
                <a:cubicBezTo>
                  <a:pt x="5410" y="16492"/>
                  <a:pt x="5386" y="16543"/>
                  <a:pt x="5386" y="16605"/>
                </a:cubicBezTo>
                <a:cubicBezTo>
                  <a:pt x="5386" y="16668"/>
                  <a:pt x="5410" y="16719"/>
                  <a:pt x="5440" y="16719"/>
                </a:cubicBezTo>
                <a:cubicBezTo>
                  <a:pt x="5470" y="16719"/>
                  <a:pt x="5494" y="16668"/>
                  <a:pt x="5494" y="16605"/>
                </a:cubicBezTo>
                <a:cubicBezTo>
                  <a:pt x="5494" y="16543"/>
                  <a:pt x="5470" y="16492"/>
                  <a:pt x="5440" y="16492"/>
                </a:cubicBezTo>
                <a:close/>
                <a:moveTo>
                  <a:pt x="5285" y="16819"/>
                </a:moveTo>
                <a:cubicBezTo>
                  <a:pt x="5255" y="16819"/>
                  <a:pt x="5231" y="16870"/>
                  <a:pt x="5231" y="16932"/>
                </a:cubicBezTo>
                <a:cubicBezTo>
                  <a:pt x="5231" y="16995"/>
                  <a:pt x="5255" y="17045"/>
                  <a:pt x="5285" y="17045"/>
                </a:cubicBezTo>
                <a:cubicBezTo>
                  <a:pt x="5314" y="17045"/>
                  <a:pt x="5338" y="16995"/>
                  <a:pt x="5338" y="16932"/>
                </a:cubicBezTo>
                <a:cubicBezTo>
                  <a:pt x="5338" y="16870"/>
                  <a:pt x="5314" y="16819"/>
                  <a:pt x="5285" y="16819"/>
                </a:cubicBezTo>
                <a:close/>
                <a:moveTo>
                  <a:pt x="5285" y="16492"/>
                </a:moveTo>
                <a:cubicBezTo>
                  <a:pt x="5255" y="16492"/>
                  <a:pt x="5231" y="16543"/>
                  <a:pt x="5231" y="16605"/>
                </a:cubicBezTo>
                <a:cubicBezTo>
                  <a:pt x="5231" y="16668"/>
                  <a:pt x="5255" y="16719"/>
                  <a:pt x="5285" y="16719"/>
                </a:cubicBezTo>
                <a:cubicBezTo>
                  <a:pt x="5314" y="16719"/>
                  <a:pt x="5338" y="16668"/>
                  <a:pt x="5338" y="16605"/>
                </a:cubicBezTo>
                <a:cubicBezTo>
                  <a:pt x="5338" y="16543"/>
                  <a:pt x="5314" y="16492"/>
                  <a:pt x="5285" y="16492"/>
                </a:cubicBezTo>
                <a:close/>
                <a:moveTo>
                  <a:pt x="5131" y="16819"/>
                </a:moveTo>
                <a:cubicBezTo>
                  <a:pt x="5101" y="16819"/>
                  <a:pt x="5077" y="16870"/>
                  <a:pt x="5077" y="16932"/>
                </a:cubicBezTo>
                <a:cubicBezTo>
                  <a:pt x="5077" y="16995"/>
                  <a:pt x="5101" y="17045"/>
                  <a:pt x="5131" y="17045"/>
                </a:cubicBezTo>
                <a:cubicBezTo>
                  <a:pt x="5160" y="17045"/>
                  <a:pt x="5184" y="16995"/>
                  <a:pt x="5184" y="16932"/>
                </a:cubicBezTo>
                <a:cubicBezTo>
                  <a:pt x="5184" y="16870"/>
                  <a:pt x="5160" y="16819"/>
                  <a:pt x="5131" y="16819"/>
                </a:cubicBezTo>
                <a:close/>
                <a:moveTo>
                  <a:pt x="5131" y="16492"/>
                </a:moveTo>
                <a:cubicBezTo>
                  <a:pt x="5101" y="16492"/>
                  <a:pt x="5077" y="16543"/>
                  <a:pt x="5077" y="16605"/>
                </a:cubicBezTo>
                <a:cubicBezTo>
                  <a:pt x="5077" y="16668"/>
                  <a:pt x="5101" y="16719"/>
                  <a:pt x="5131" y="16719"/>
                </a:cubicBezTo>
                <a:cubicBezTo>
                  <a:pt x="5160" y="16719"/>
                  <a:pt x="5184" y="16668"/>
                  <a:pt x="5184" y="16605"/>
                </a:cubicBezTo>
                <a:cubicBezTo>
                  <a:pt x="5184" y="16543"/>
                  <a:pt x="5160" y="16492"/>
                  <a:pt x="5131" y="16492"/>
                </a:cubicBezTo>
                <a:close/>
                <a:moveTo>
                  <a:pt x="4978" y="16819"/>
                </a:moveTo>
                <a:cubicBezTo>
                  <a:pt x="4948" y="16819"/>
                  <a:pt x="4924" y="16870"/>
                  <a:pt x="4924" y="16932"/>
                </a:cubicBezTo>
                <a:cubicBezTo>
                  <a:pt x="4924" y="16995"/>
                  <a:pt x="4948" y="17045"/>
                  <a:pt x="4978" y="17045"/>
                </a:cubicBezTo>
                <a:cubicBezTo>
                  <a:pt x="5008" y="17045"/>
                  <a:pt x="5032" y="16995"/>
                  <a:pt x="5032" y="16932"/>
                </a:cubicBezTo>
                <a:cubicBezTo>
                  <a:pt x="5032" y="16870"/>
                  <a:pt x="5008" y="16819"/>
                  <a:pt x="4978" y="16819"/>
                </a:cubicBezTo>
                <a:close/>
                <a:moveTo>
                  <a:pt x="4978" y="16492"/>
                </a:moveTo>
                <a:cubicBezTo>
                  <a:pt x="4948" y="16492"/>
                  <a:pt x="4924" y="16543"/>
                  <a:pt x="4924" y="16605"/>
                </a:cubicBezTo>
                <a:cubicBezTo>
                  <a:pt x="4924" y="16668"/>
                  <a:pt x="4948" y="16719"/>
                  <a:pt x="4978" y="16719"/>
                </a:cubicBezTo>
                <a:cubicBezTo>
                  <a:pt x="5008" y="16719"/>
                  <a:pt x="5032" y="16668"/>
                  <a:pt x="5032" y="16605"/>
                </a:cubicBezTo>
                <a:cubicBezTo>
                  <a:pt x="5032" y="16543"/>
                  <a:pt x="5008" y="16492"/>
                  <a:pt x="4978" y="16492"/>
                </a:cubicBezTo>
                <a:close/>
                <a:moveTo>
                  <a:pt x="4824" y="16168"/>
                </a:moveTo>
                <a:cubicBezTo>
                  <a:pt x="4795" y="16168"/>
                  <a:pt x="4771" y="16218"/>
                  <a:pt x="4771" y="16281"/>
                </a:cubicBezTo>
                <a:cubicBezTo>
                  <a:pt x="4771" y="16343"/>
                  <a:pt x="4795" y="16394"/>
                  <a:pt x="4824" y="16394"/>
                </a:cubicBezTo>
                <a:cubicBezTo>
                  <a:pt x="4854" y="16394"/>
                  <a:pt x="4878" y="16343"/>
                  <a:pt x="4878" y="16281"/>
                </a:cubicBezTo>
                <a:cubicBezTo>
                  <a:pt x="4878" y="16218"/>
                  <a:pt x="4854" y="16168"/>
                  <a:pt x="4824" y="16168"/>
                </a:cubicBezTo>
                <a:close/>
                <a:moveTo>
                  <a:pt x="4824" y="15841"/>
                </a:moveTo>
                <a:cubicBezTo>
                  <a:pt x="4795" y="15841"/>
                  <a:pt x="4771" y="15891"/>
                  <a:pt x="4771" y="15954"/>
                </a:cubicBezTo>
                <a:cubicBezTo>
                  <a:pt x="4771" y="16016"/>
                  <a:pt x="4795" y="16067"/>
                  <a:pt x="4824" y="16067"/>
                </a:cubicBezTo>
                <a:cubicBezTo>
                  <a:pt x="4854" y="16067"/>
                  <a:pt x="4878" y="16016"/>
                  <a:pt x="4878" y="15954"/>
                </a:cubicBezTo>
                <a:cubicBezTo>
                  <a:pt x="4878" y="15891"/>
                  <a:pt x="4854" y="15841"/>
                  <a:pt x="4824" y="15841"/>
                </a:cubicBezTo>
                <a:close/>
                <a:moveTo>
                  <a:pt x="4362" y="16394"/>
                </a:moveTo>
                <a:cubicBezTo>
                  <a:pt x="4392" y="16394"/>
                  <a:pt x="4416" y="16343"/>
                  <a:pt x="4416" y="16281"/>
                </a:cubicBezTo>
                <a:cubicBezTo>
                  <a:pt x="4416" y="16218"/>
                  <a:pt x="4392" y="16168"/>
                  <a:pt x="4362" y="16168"/>
                </a:cubicBezTo>
                <a:cubicBezTo>
                  <a:pt x="4333" y="16168"/>
                  <a:pt x="4309" y="16218"/>
                  <a:pt x="4309" y="16281"/>
                </a:cubicBezTo>
                <a:cubicBezTo>
                  <a:pt x="4309" y="16343"/>
                  <a:pt x="4333" y="16394"/>
                  <a:pt x="4362" y="16394"/>
                </a:cubicBezTo>
                <a:close/>
                <a:moveTo>
                  <a:pt x="4207" y="16394"/>
                </a:moveTo>
                <a:cubicBezTo>
                  <a:pt x="4237" y="16394"/>
                  <a:pt x="4261" y="16343"/>
                  <a:pt x="4261" y="16281"/>
                </a:cubicBezTo>
                <a:cubicBezTo>
                  <a:pt x="4261" y="16218"/>
                  <a:pt x="4237" y="16168"/>
                  <a:pt x="4207" y="16168"/>
                </a:cubicBezTo>
                <a:cubicBezTo>
                  <a:pt x="4177" y="16168"/>
                  <a:pt x="4153" y="16218"/>
                  <a:pt x="4153" y="16281"/>
                </a:cubicBezTo>
                <a:cubicBezTo>
                  <a:pt x="4153" y="16343"/>
                  <a:pt x="4177" y="16394"/>
                  <a:pt x="4207" y="16394"/>
                </a:cubicBezTo>
                <a:close/>
                <a:moveTo>
                  <a:pt x="4672" y="16168"/>
                </a:moveTo>
                <a:cubicBezTo>
                  <a:pt x="4642" y="16168"/>
                  <a:pt x="4618" y="16218"/>
                  <a:pt x="4618" y="16281"/>
                </a:cubicBezTo>
                <a:cubicBezTo>
                  <a:pt x="4618" y="16343"/>
                  <a:pt x="4642" y="16394"/>
                  <a:pt x="4672" y="16394"/>
                </a:cubicBezTo>
                <a:cubicBezTo>
                  <a:pt x="4701" y="16394"/>
                  <a:pt x="4726" y="16343"/>
                  <a:pt x="4726" y="16281"/>
                </a:cubicBezTo>
                <a:cubicBezTo>
                  <a:pt x="4726" y="16218"/>
                  <a:pt x="4701" y="16168"/>
                  <a:pt x="4672" y="16168"/>
                </a:cubicBezTo>
                <a:close/>
                <a:moveTo>
                  <a:pt x="4672" y="15841"/>
                </a:moveTo>
                <a:cubicBezTo>
                  <a:pt x="4642" y="15841"/>
                  <a:pt x="4618" y="15891"/>
                  <a:pt x="4618" y="15954"/>
                </a:cubicBezTo>
                <a:cubicBezTo>
                  <a:pt x="4618" y="16016"/>
                  <a:pt x="4642" y="16067"/>
                  <a:pt x="4672" y="16067"/>
                </a:cubicBezTo>
                <a:cubicBezTo>
                  <a:pt x="4701" y="16067"/>
                  <a:pt x="4726" y="16016"/>
                  <a:pt x="4726" y="15954"/>
                </a:cubicBezTo>
                <a:cubicBezTo>
                  <a:pt x="4726" y="15891"/>
                  <a:pt x="4701" y="15841"/>
                  <a:pt x="4672" y="15841"/>
                </a:cubicBezTo>
                <a:close/>
                <a:moveTo>
                  <a:pt x="4516" y="16168"/>
                </a:moveTo>
                <a:cubicBezTo>
                  <a:pt x="4487" y="16168"/>
                  <a:pt x="4463" y="16218"/>
                  <a:pt x="4463" y="16281"/>
                </a:cubicBezTo>
                <a:cubicBezTo>
                  <a:pt x="4463" y="16343"/>
                  <a:pt x="4487" y="16394"/>
                  <a:pt x="4516" y="16394"/>
                </a:cubicBezTo>
                <a:cubicBezTo>
                  <a:pt x="4546" y="16394"/>
                  <a:pt x="4570" y="16343"/>
                  <a:pt x="4570" y="16281"/>
                </a:cubicBezTo>
                <a:cubicBezTo>
                  <a:pt x="4570" y="16218"/>
                  <a:pt x="4546" y="16168"/>
                  <a:pt x="4516" y="16168"/>
                </a:cubicBezTo>
                <a:close/>
                <a:moveTo>
                  <a:pt x="4516" y="15841"/>
                </a:moveTo>
                <a:cubicBezTo>
                  <a:pt x="4487" y="15841"/>
                  <a:pt x="4463" y="15891"/>
                  <a:pt x="4463" y="15954"/>
                </a:cubicBezTo>
                <a:cubicBezTo>
                  <a:pt x="4463" y="16016"/>
                  <a:pt x="4487" y="16067"/>
                  <a:pt x="4516" y="16067"/>
                </a:cubicBezTo>
                <a:cubicBezTo>
                  <a:pt x="4546" y="16067"/>
                  <a:pt x="4570" y="16016"/>
                  <a:pt x="4570" y="15954"/>
                </a:cubicBezTo>
                <a:cubicBezTo>
                  <a:pt x="4570" y="15891"/>
                  <a:pt x="4546" y="15841"/>
                  <a:pt x="4516" y="15841"/>
                </a:cubicBezTo>
                <a:close/>
                <a:moveTo>
                  <a:pt x="4362" y="16067"/>
                </a:moveTo>
                <a:cubicBezTo>
                  <a:pt x="4392" y="16067"/>
                  <a:pt x="4416" y="16016"/>
                  <a:pt x="4416" y="15954"/>
                </a:cubicBezTo>
                <a:cubicBezTo>
                  <a:pt x="4416" y="15891"/>
                  <a:pt x="4392" y="15841"/>
                  <a:pt x="4362" y="15841"/>
                </a:cubicBezTo>
                <a:cubicBezTo>
                  <a:pt x="4333" y="15841"/>
                  <a:pt x="4309" y="15891"/>
                  <a:pt x="4309" y="15954"/>
                </a:cubicBezTo>
                <a:cubicBezTo>
                  <a:pt x="4309" y="16016"/>
                  <a:pt x="4333" y="16067"/>
                  <a:pt x="4362" y="16067"/>
                </a:cubicBezTo>
                <a:close/>
                <a:moveTo>
                  <a:pt x="4210" y="15841"/>
                </a:moveTo>
                <a:cubicBezTo>
                  <a:pt x="4180" y="15841"/>
                  <a:pt x="4156" y="15891"/>
                  <a:pt x="4156" y="15954"/>
                </a:cubicBezTo>
                <a:cubicBezTo>
                  <a:pt x="4156" y="16016"/>
                  <a:pt x="4180" y="16067"/>
                  <a:pt x="4210" y="16067"/>
                </a:cubicBezTo>
                <a:cubicBezTo>
                  <a:pt x="4240" y="16067"/>
                  <a:pt x="4264" y="16016"/>
                  <a:pt x="4264" y="15954"/>
                </a:cubicBezTo>
                <a:cubicBezTo>
                  <a:pt x="4264" y="15891"/>
                  <a:pt x="4240" y="15841"/>
                  <a:pt x="4210" y="15841"/>
                </a:cubicBezTo>
                <a:close/>
                <a:moveTo>
                  <a:pt x="3591" y="14223"/>
                </a:moveTo>
                <a:cubicBezTo>
                  <a:pt x="3561" y="14223"/>
                  <a:pt x="3537" y="14274"/>
                  <a:pt x="3537" y="14337"/>
                </a:cubicBezTo>
                <a:cubicBezTo>
                  <a:pt x="3537" y="14399"/>
                  <a:pt x="3561" y="14450"/>
                  <a:pt x="3591" y="14450"/>
                </a:cubicBezTo>
                <a:cubicBezTo>
                  <a:pt x="3621" y="14450"/>
                  <a:pt x="3645" y="14399"/>
                  <a:pt x="3645" y="14337"/>
                </a:cubicBezTo>
                <a:cubicBezTo>
                  <a:pt x="3645" y="14274"/>
                  <a:pt x="3621" y="14223"/>
                  <a:pt x="3591" y="14223"/>
                </a:cubicBezTo>
                <a:close/>
                <a:moveTo>
                  <a:pt x="3591" y="13897"/>
                </a:moveTo>
                <a:cubicBezTo>
                  <a:pt x="3561" y="13897"/>
                  <a:pt x="3537" y="13947"/>
                  <a:pt x="3537" y="14010"/>
                </a:cubicBezTo>
                <a:cubicBezTo>
                  <a:pt x="3537" y="14072"/>
                  <a:pt x="3561" y="14123"/>
                  <a:pt x="3591" y="14123"/>
                </a:cubicBezTo>
                <a:cubicBezTo>
                  <a:pt x="3621" y="14123"/>
                  <a:pt x="3645" y="14072"/>
                  <a:pt x="3645" y="14010"/>
                </a:cubicBezTo>
                <a:cubicBezTo>
                  <a:pt x="3645" y="13947"/>
                  <a:pt x="3621" y="13897"/>
                  <a:pt x="3591" y="13897"/>
                </a:cubicBezTo>
                <a:close/>
                <a:moveTo>
                  <a:pt x="4051" y="15187"/>
                </a:moveTo>
                <a:cubicBezTo>
                  <a:pt x="4022" y="15187"/>
                  <a:pt x="3998" y="15238"/>
                  <a:pt x="3998" y="15300"/>
                </a:cubicBezTo>
                <a:cubicBezTo>
                  <a:pt x="3998" y="15363"/>
                  <a:pt x="4022" y="15413"/>
                  <a:pt x="4051" y="15413"/>
                </a:cubicBezTo>
                <a:cubicBezTo>
                  <a:pt x="4081" y="15413"/>
                  <a:pt x="4105" y="15363"/>
                  <a:pt x="4105" y="15300"/>
                </a:cubicBezTo>
                <a:cubicBezTo>
                  <a:pt x="4105" y="15238"/>
                  <a:pt x="4081" y="15187"/>
                  <a:pt x="4051" y="15187"/>
                </a:cubicBezTo>
                <a:close/>
                <a:moveTo>
                  <a:pt x="3897" y="15187"/>
                </a:moveTo>
                <a:cubicBezTo>
                  <a:pt x="3868" y="15187"/>
                  <a:pt x="3844" y="15238"/>
                  <a:pt x="3844" y="15300"/>
                </a:cubicBezTo>
                <a:cubicBezTo>
                  <a:pt x="3844" y="15363"/>
                  <a:pt x="3868" y="15413"/>
                  <a:pt x="3897" y="15413"/>
                </a:cubicBezTo>
                <a:cubicBezTo>
                  <a:pt x="3927" y="15413"/>
                  <a:pt x="3951" y="15363"/>
                  <a:pt x="3951" y="15300"/>
                </a:cubicBezTo>
                <a:cubicBezTo>
                  <a:pt x="3951" y="15238"/>
                  <a:pt x="3927" y="15187"/>
                  <a:pt x="3897" y="15187"/>
                </a:cubicBezTo>
                <a:close/>
                <a:moveTo>
                  <a:pt x="4051" y="14877"/>
                </a:moveTo>
                <a:cubicBezTo>
                  <a:pt x="4022" y="14877"/>
                  <a:pt x="3998" y="14928"/>
                  <a:pt x="3998" y="14990"/>
                </a:cubicBezTo>
                <a:cubicBezTo>
                  <a:pt x="3998" y="15053"/>
                  <a:pt x="4022" y="15103"/>
                  <a:pt x="4051" y="15103"/>
                </a:cubicBezTo>
                <a:cubicBezTo>
                  <a:pt x="4081" y="15103"/>
                  <a:pt x="4105" y="15053"/>
                  <a:pt x="4105" y="14990"/>
                </a:cubicBezTo>
                <a:cubicBezTo>
                  <a:pt x="4105" y="14928"/>
                  <a:pt x="4081" y="14877"/>
                  <a:pt x="4051" y="14877"/>
                </a:cubicBezTo>
                <a:close/>
                <a:moveTo>
                  <a:pt x="4051" y="14550"/>
                </a:moveTo>
                <a:cubicBezTo>
                  <a:pt x="4022" y="14550"/>
                  <a:pt x="3998" y="14601"/>
                  <a:pt x="3998" y="14663"/>
                </a:cubicBezTo>
                <a:cubicBezTo>
                  <a:pt x="3998" y="14726"/>
                  <a:pt x="4022" y="14777"/>
                  <a:pt x="4051" y="14777"/>
                </a:cubicBezTo>
                <a:cubicBezTo>
                  <a:pt x="4081" y="14777"/>
                  <a:pt x="4105" y="14726"/>
                  <a:pt x="4105" y="14663"/>
                </a:cubicBezTo>
                <a:cubicBezTo>
                  <a:pt x="4105" y="14601"/>
                  <a:pt x="4081" y="14550"/>
                  <a:pt x="4051" y="14550"/>
                </a:cubicBezTo>
                <a:close/>
                <a:moveTo>
                  <a:pt x="3897" y="14877"/>
                </a:moveTo>
                <a:cubicBezTo>
                  <a:pt x="3868" y="14877"/>
                  <a:pt x="3844" y="14928"/>
                  <a:pt x="3844" y="14990"/>
                </a:cubicBezTo>
                <a:cubicBezTo>
                  <a:pt x="3844" y="15053"/>
                  <a:pt x="3868" y="15103"/>
                  <a:pt x="3897" y="15103"/>
                </a:cubicBezTo>
                <a:cubicBezTo>
                  <a:pt x="3927" y="15103"/>
                  <a:pt x="3951" y="15053"/>
                  <a:pt x="3951" y="14990"/>
                </a:cubicBezTo>
                <a:cubicBezTo>
                  <a:pt x="3951" y="14928"/>
                  <a:pt x="3927" y="14877"/>
                  <a:pt x="3897" y="14877"/>
                </a:cubicBezTo>
                <a:close/>
                <a:moveTo>
                  <a:pt x="3897" y="14550"/>
                </a:moveTo>
                <a:cubicBezTo>
                  <a:pt x="3868" y="14550"/>
                  <a:pt x="3844" y="14601"/>
                  <a:pt x="3844" y="14663"/>
                </a:cubicBezTo>
                <a:cubicBezTo>
                  <a:pt x="3844" y="14726"/>
                  <a:pt x="3868" y="14777"/>
                  <a:pt x="3897" y="14777"/>
                </a:cubicBezTo>
                <a:cubicBezTo>
                  <a:pt x="3927" y="14777"/>
                  <a:pt x="3951" y="14726"/>
                  <a:pt x="3951" y="14663"/>
                </a:cubicBezTo>
                <a:cubicBezTo>
                  <a:pt x="3951" y="14601"/>
                  <a:pt x="3927" y="14550"/>
                  <a:pt x="3897" y="14550"/>
                </a:cubicBezTo>
                <a:close/>
                <a:moveTo>
                  <a:pt x="3745" y="14877"/>
                </a:moveTo>
                <a:cubicBezTo>
                  <a:pt x="3715" y="14877"/>
                  <a:pt x="3691" y="14928"/>
                  <a:pt x="3691" y="14990"/>
                </a:cubicBezTo>
                <a:cubicBezTo>
                  <a:pt x="3691" y="15053"/>
                  <a:pt x="3715" y="15103"/>
                  <a:pt x="3745" y="15103"/>
                </a:cubicBezTo>
                <a:cubicBezTo>
                  <a:pt x="3774" y="15103"/>
                  <a:pt x="3798" y="15053"/>
                  <a:pt x="3798" y="14990"/>
                </a:cubicBezTo>
                <a:cubicBezTo>
                  <a:pt x="3798" y="14928"/>
                  <a:pt x="3774" y="14877"/>
                  <a:pt x="3745" y="14877"/>
                </a:cubicBezTo>
                <a:close/>
                <a:moveTo>
                  <a:pt x="3745" y="14550"/>
                </a:moveTo>
                <a:cubicBezTo>
                  <a:pt x="3715" y="14550"/>
                  <a:pt x="3691" y="14601"/>
                  <a:pt x="3691" y="14663"/>
                </a:cubicBezTo>
                <a:cubicBezTo>
                  <a:pt x="3691" y="14726"/>
                  <a:pt x="3715" y="14777"/>
                  <a:pt x="3745" y="14777"/>
                </a:cubicBezTo>
                <a:cubicBezTo>
                  <a:pt x="3774" y="14777"/>
                  <a:pt x="3798" y="14726"/>
                  <a:pt x="3798" y="14663"/>
                </a:cubicBezTo>
                <a:cubicBezTo>
                  <a:pt x="3798" y="14601"/>
                  <a:pt x="3774" y="14550"/>
                  <a:pt x="3745" y="14550"/>
                </a:cubicBezTo>
                <a:close/>
                <a:moveTo>
                  <a:pt x="4051" y="14223"/>
                </a:moveTo>
                <a:cubicBezTo>
                  <a:pt x="4022" y="14223"/>
                  <a:pt x="3998" y="14274"/>
                  <a:pt x="3998" y="14337"/>
                </a:cubicBezTo>
                <a:cubicBezTo>
                  <a:pt x="3998" y="14399"/>
                  <a:pt x="4022" y="14450"/>
                  <a:pt x="4051" y="14450"/>
                </a:cubicBezTo>
                <a:cubicBezTo>
                  <a:pt x="4081" y="14450"/>
                  <a:pt x="4105" y="14399"/>
                  <a:pt x="4105" y="14337"/>
                </a:cubicBezTo>
                <a:cubicBezTo>
                  <a:pt x="4105" y="14274"/>
                  <a:pt x="4081" y="14223"/>
                  <a:pt x="4051" y="14223"/>
                </a:cubicBezTo>
                <a:close/>
                <a:moveTo>
                  <a:pt x="4051" y="13897"/>
                </a:moveTo>
                <a:cubicBezTo>
                  <a:pt x="4022" y="13897"/>
                  <a:pt x="3998" y="13947"/>
                  <a:pt x="3998" y="14010"/>
                </a:cubicBezTo>
                <a:cubicBezTo>
                  <a:pt x="3998" y="14072"/>
                  <a:pt x="4022" y="14123"/>
                  <a:pt x="4051" y="14123"/>
                </a:cubicBezTo>
                <a:cubicBezTo>
                  <a:pt x="4081" y="14123"/>
                  <a:pt x="4105" y="14072"/>
                  <a:pt x="4105" y="14010"/>
                </a:cubicBezTo>
                <a:cubicBezTo>
                  <a:pt x="4105" y="13947"/>
                  <a:pt x="4081" y="13897"/>
                  <a:pt x="4051" y="13897"/>
                </a:cubicBezTo>
                <a:close/>
                <a:moveTo>
                  <a:pt x="3897" y="14223"/>
                </a:moveTo>
                <a:cubicBezTo>
                  <a:pt x="3868" y="14223"/>
                  <a:pt x="3844" y="14274"/>
                  <a:pt x="3844" y="14337"/>
                </a:cubicBezTo>
                <a:cubicBezTo>
                  <a:pt x="3844" y="14399"/>
                  <a:pt x="3868" y="14450"/>
                  <a:pt x="3897" y="14450"/>
                </a:cubicBezTo>
                <a:cubicBezTo>
                  <a:pt x="3927" y="14450"/>
                  <a:pt x="3951" y="14399"/>
                  <a:pt x="3951" y="14337"/>
                </a:cubicBezTo>
                <a:cubicBezTo>
                  <a:pt x="3951" y="14274"/>
                  <a:pt x="3927" y="14223"/>
                  <a:pt x="3897" y="14223"/>
                </a:cubicBezTo>
                <a:close/>
                <a:moveTo>
                  <a:pt x="3897" y="13897"/>
                </a:moveTo>
                <a:cubicBezTo>
                  <a:pt x="3868" y="13897"/>
                  <a:pt x="3844" y="13947"/>
                  <a:pt x="3844" y="14010"/>
                </a:cubicBezTo>
                <a:cubicBezTo>
                  <a:pt x="3844" y="14072"/>
                  <a:pt x="3868" y="14123"/>
                  <a:pt x="3897" y="14123"/>
                </a:cubicBezTo>
                <a:cubicBezTo>
                  <a:pt x="3927" y="14123"/>
                  <a:pt x="3951" y="14072"/>
                  <a:pt x="3951" y="14010"/>
                </a:cubicBezTo>
                <a:cubicBezTo>
                  <a:pt x="3951" y="13947"/>
                  <a:pt x="3927" y="13897"/>
                  <a:pt x="3897" y="13897"/>
                </a:cubicBezTo>
                <a:close/>
                <a:moveTo>
                  <a:pt x="3745" y="14223"/>
                </a:moveTo>
                <a:cubicBezTo>
                  <a:pt x="3715" y="14223"/>
                  <a:pt x="3691" y="14274"/>
                  <a:pt x="3691" y="14337"/>
                </a:cubicBezTo>
                <a:cubicBezTo>
                  <a:pt x="3691" y="14399"/>
                  <a:pt x="3715" y="14450"/>
                  <a:pt x="3745" y="14450"/>
                </a:cubicBezTo>
                <a:cubicBezTo>
                  <a:pt x="3774" y="14450"/>
                  <a:pt x="3798" y="14399"/>
                  <a:pt x="3798" y="14337"/>
                </a:cubicBezTo>
                <a:cubicBezTo>
                  <a:pt x="3798" y="14274"/>
                  <a:pt x="3774" y="14223"/>
                  <a:pt x="3745" y="14223"/>
                </a:cubicBezTo>
                <a:close/>
                <a:moveTo>
                  <a:pt x="3745" y="13897"/>
                </a:moveTo>
                <a:cubicBezTo>
                  <a:pt x="3715" y="13897"/>
                  <a:pt x="3691" y="13947"/>
                  <a:pt x="3691" y="14010"/>
                </a:cubicBezTo>
                <a:cubicBezTo>
                  <a:pt x="3691" y="14072"/>
                  <a:pt x="3715" y="14123"/>
                  <a:pt x="3745" y="14123"/>
                </a:cubicBezTo>
                <a:cubicBezTo>
                  <a:pt x="3774" y="14123"/>
                  <a:pt x="3798" y="14072"/>
                  <a:pt x="3798" y="14010"/>
                </a:cubicBezTo>
                <a:cubicBezTo>
                  <a:pt x="3798" y="13947"/>
                  <a:pt x="3774" y="13897"/>
                  <a:pt x="3745" y="13897"/>
                </a:cubicBezTo>
                <a:close/>
                <a:moveTo>
                  <a:pt x="4824" y="15514"/>
                </a:moveTo>
                <a:cubicBezTo>
                  <a:pt x="4795" y="15514"/>
                  <a:pt x="4771" y="15565"/>
                  <a:pt x="4771" y="15627"/>
                </a:cubicBezTo>
                <a:cubicBezTo>
                  <a:pt x="4771" y="15690"/>
                  <a:pt x="4795" y="15740"/>
                  <a:pt x="4824" y="15740"/>
                </a:cubicBezTo>
                <a:cubicBezTo>
                  <a:pt x="4854" y="15740"/>
                  <a:pt x="4878" y="15690"/>
                  <a:pt x="4878" y="15627"/>
                </a:cubicBezTo>
                <a:cubicBezTo>
                  <a:pt x="4878" y="15565"/>
                  <a:pt x="4854" y="15514"/>
                  <a:pt x="4824" y="15514"/>
                </a:cubicBezTo>
                <a:close/>
                <a:moveTo>
                  <a:pt x="4824" y="15187"/>
                </a:moveTo>
                <a:cubicBezTo>
                  <a:pt x="4795" y="15187"/>
                  <a:pt x="4771" y="15238"/>
                  <a:pt x="4771" y="15300"/>
                </a:cubicBezTo>
                <a:cubicBezTo>
                  <a:pt x="4771" y="15363"/>
                  <a:pt x="4795" y="15413"/>
                  <a:pt x="4824" y="15413"/>
                </a:cubicBezTo>
                <a:cubicBezTo>
                  <a:pt x="4854" y="15413"/>
                  <a:pt x="4878" y="15363"/>
                  <a:pt x="4878" y="15300"/>
                </a:cubicBezTo>
                <a:cubicBezTo>
                  <a:pt x="4878" y="15238"/>
                  <a:pt x="4854" y="15187"/>
                  <a:pt x="4824" y="15187"/>
                </a:cubicBezTo>
                <a:close/>
                <a:moveTo>
                  <a:pt x="4672" y="15514"/>
                </a:moveTo>
                <a:cubicBezTo>
                  <a:pt x="4642" y="15514"/>
                  <a:pt x="4618" y="15565"/>
                  <a:pt x="4618" y="15627"/>
                </a:cubicBezTo>
                <a:cubicBezTo>
                  <a:pt x="4618" y="15690"/>
                  <a:pt x="4642" y="15740"/>
                  <a:pt x="4672" y="15740"/>
                </a:cubicBezTo>
                <a:cubicBezTo>
                  <a:pt x="4701" y="15740"/>
                  <a:pt x="4726" y="15690"/>
                  <a:pt x="4726" y="15627"/>
                </a:cubicBezTo>
                <a:cubicBezTo>
                  <a:pt x="4726" y="15565"/>
                  <a:pt x="4701" y="15514"/>
                  <a:pt x="4672" y="15514"/>
                </a:cubicBezTo>
                <a:close/>
                <a:moveTo>
                  <a:pt x="4672" y="15187"/>
                </a:moveTo>
                <a:cubicBezTo>
                  <a:pt x="4642" y="15187"/>
                  <a:pt x="4618" y="15238"/>
                  <a:pt x="4618" y="15300"/>
                </a:cubicBezTo>
                <a:cubicBezTo>
                  <a:pt x="4618" y="15363"/>
                  <a:pt x="4642" y="15413"/>
                  <a:pt x="4672" y="15413"/>
                </a:cubicBezTo>
                <a:cubicBezTo>
                  <a:pt x="4701" y="15413"/>
                  <a:pt x="4726" y="15363"/>
                  <a:pt x="4726" y="15300"/>
                </a:cubicBezTo>
                <a:cubicBezTo>
                  <a:pt x="4726" y="15238"/>
                  <a:pt x="4701" y="15187"/>
                  <a:pt x="4672" y="15187"/>
                </a:cubicBezTo>
                <a:close/>
                <a:moveTo>
                  <a:pt x="4516" y="15514"/>
                </a:moveTo>
                <a:cubicBezTo>
                  <a:pt x="4487" y="15514"/>
                  <a:pt x="4463" y="15565"/>
                  <a:pt x="4463" y="15627"/>
                </a:cubicBezTo>
                <a:cubicBezTo>
                  <a:pt x="4463" y="15690"/>
                  <a:pt x="4487" y="15740"/>
                  <a:pt x="4516" y="15740"/>
                </a:cubicBezTo>
                <a:cubicBezTo>
                  <a:pt x="4546" y="15740"/>
                  <a:pt x="4570" y="15690"/>
                  <a:pt x="4570" y="15627"/>
                </a:cubicBezTo>
                <a:cubicBezTo>
                  <a:pt x="4570" y="15565"/>
                  <a:pt x="4546" y="15514"/>
                  <a:pt x="4516" y="15514"/>
                </a:cubicBezTo>
                <a:close/>
                <a:moveTo>
                  <a:pt x="4516" y="15187"/>
                </a:moveTo>
                <a:cubicBezTo>
                  <a:pt x="4487" y="15187"/>
                  <a:pt x="4463" y="15238"/>
                  <a:pt x="4463" y="15300"/>
                </a:cubicBezTo>
                <a:cubicBezTo>
                  <a:pt x="4463" y="15363"/>
                  <a:pt x="4487" y="15413"/>
                  <a:pt x="4516" y="15413"/>
                </a:cubicBezTo>
                <a:cubicBezTo>
                  <a:pt x="4546" y="15413"/>
                  <a:pt x="4570" y="15363"/>
                  <a:pt x="4570" y="15300"/>
                </a:cubicBezTo>
                <a:cubicBezTo>
                  <a:pt x="4570" y="15238"/>
                  <a:pt x="4546" y="15187"/>
                  <a:pt x="4516" y="15187"/>
                </a:cubicBezTo>
                <a:close/>
                <a:moveTo>
                  <a:pt x="4362" y="15740"/>
                </a:moveTo>
                <a:cubicBezTo>
                  <a:pt x="4392" y="15740"/>
                  <a:pt x="4416" y="15690"/>
                  <a:pt x="4416" y="15627"/>
                </a:cubicBezTo>
                <a:cubicBezTo>
                  <a:pt x="4416" y="15565"/>
                  <a:pt x="4392" y="15514"/>
                  <a:pt x="4362" y="15514"/>
                </a:cubicBezTo>
                <a:cubicBezTo>
                  <a:pt x="4333" y="15514"/>
                  <a:pt x="4309" y="15565"/>
                  <a:pt x="4309" y="15627"/>
                </a:cubicBezTo>
                <a:cubicBezTo>
                  <a:pt x="4309" y="15690"/>
                  <a:pt x="4333" y="15740"/>
                  <a:pt x="4362" y="15740"/>
                </a:cubicBezTo>
                <a:close/>
                <a:moveTo>
                  <a:pt x="4362" y="15413"/>
                </a:moveTo>
                <a:cubicBezTo>
                  <a:pt x="4392" y="15413"/>
                  <a:pt x="4416" y="15363"/>
                  <a:pt x="4416" y="15300"/>
                </a:cubicBezTo>
                <a:cubicBezTo>
                  <a:pt x="4416" y="15238"/>
                  <a:pt x="4392" y="15187"/>
                  <a:pt x="4362" y="15187"/>
                </a:cubicBezTo>
                <a:cubicBezTo>
                  <a:pt x="4333" y="15187"/>
                  <a:pt x="4309" y="15238"/>
                  <a:pt x="4309" y="15300"/>
                </a:cubicBezTo>
                <a:cubicBezTo>
                  <a:pt x="4309" y="15363"/>
                  <a:pt x="4333" y="15413"/>
                  <a:pt x="4362" y="15413"/>
                </a:cubicBezTo>
                <a:close/>
                <a:moveTo>
                  <a:pt x="4210" y="15514"/>
                </a:moveTo>
                <a:cubicBezTo>
                  <a:pt x="4180" y="15514"/>
                  <a:pt x="4156" y="15565"/>
                  <a:pt x="4156" y="15627"/>
                </a:cubicBezTo>
                <a:cubicBezTo>
                  <a:pt x="4156" y="15690"/>
                  <a:pt x="4180" y="15740"/>
                  <a:pt x="4210" y="15740"/>
                </a:cubicBezTo>
                <a:cubicBezTo>
                  <a:pt x="4240" y="15740"/>
                  <a:pt x="4264" y="15690"/>
                  <a:pt x="4264" y="15627"/>
                </a:cubicBezTo>
                <a:cubicBezTo>
                  <a:pt x="4264" y="15565"/>
                  <a:pt x="4240" y="15514"/>
                  <a:pt x="4210" y="15514"/>
                </a:cubicBezTo>
                <a:close/>
                <a:moveTo>
                  <a:pt x="4210" y="15187"/>
                </a:moveTo>
                <a:cubicBezTo>
                  <a:pt x="4180" y="15187"/>
                  <a:pt x="4156" y="15238"/>
                  <a:pt x="4156" y="15300"/>
                </a:cubicBezTo>
                <a:cubicBezTo>
                  <a:pt x="4156" y="15363"/>
                  <a:pt x="4180" y="15413"/>
                  <a:pt x="4210" y="15413"/>
                </a:cubicBezTo>
                <a:cubicBezTo>
                  <a:pt x="4240" y="15413"/>
                  <a:pt x="4264" y="15363"/>
                  <a:pt x="4264" y="15300"/>
                </a:cubicBezTo>
                <a:cubicBezTo>
                  <a:pt x="4264" y="15238"/>
                  <a:pt x="4240" y="15187"/>
                  <a:pt x="4210" y="15187"/>
                </a:cubicBezTo>
                <a:close/>
                <a:moveTo>
                  <a:pt x="4824" y="14877"/>
                </a:moveTo>
                <a:cubicBezTo>
                  <a:pt x="4795" y="14877"/>
                  <a:pt x="4771" y="14928"/>
                  <a:pt x="4771" y="14990"/>
                </a:cubicBezTo>
                <a:cubicBezTo>
                  <a:pt x="4771" y="15053"/>
                  <a:pt x="4795" y="15103"/>
                  <a:pt x="4824" y="15103"/>
                </a:cubicBezTo>
                <a:cubicBezTo>
                  <a:pt x="4854" y="15103"/>
                  <a:pt x="4878" y="15053"/>
                  <a:pt x="4878" y="14990"/>
                </a:cubicBezTo>
                <a:cubicBezTo>
                  <a:pt x="4878" y="14928"/>
                  <a:pt x="4854" y="14877"/>
                  <a:pt x="4824" y="14877"/>
                </a:cubicBezTo>
                <a:close/>
                <a:moveTo>
                  <a:pt x="4824" y="14550"/>
                </a:moveTo>
                <a:cubicBezTo>
                  <a:pt x="4795" y="14550"/>
                  <a:pt x="4771" y="14601"/>
                  <a:pt x="4771" y="14663"/>
                </a:cubicBezTo>
                <a:cubicBezTo>
                  <a:pt x="4771" y="14726"/>
                  <a:pt x="4795" y="14777"/>
                  <a:pt x="4824" y="14777"/>
                </a:cubicBezTo>
                <a:cubicBezTo>
                  <a:pt x="4854" y="14777"/>
                  <a:pt x="4878" y="14726"/>
                  <a:pt x="4878" y="14663"/>
                </a:cubicBezTo>
                <a:cubicBezTo>
                  <a:pt x="4878" y="14601"/>
                  <a:pt x="4854" y="14550"/>
                  <a:pt x="4824" y="14550"/>
                </a:cubicBezTo>
                <a:close/>
                <a:moveTo>
                  <a:pt x="4672" y="14877"/>
                </a:moveTo>
                <a:cubicBezTo>
                  <a:pt x="4642" y="14877"/>
                  <a:pt x="4618" y="14928"/>
                  <a:pt x="4618" y="14990"/>
                </a:cubicBezTo>
                <a:cubicBezTo>
                  <a:pt x="4618" y="15053"/>
                  <a:pt x="4642" y="15103"/>
                  <a:pt x="4672" y="15103"/>
                </a:cubicBezTo>
                <a:cubicBezTo>
                  <a:pt x="4701" y="15103"/>
                  <a:pt x="4726" y="15053"/>
                  <a:pt x="4726" y="14990"/>
                </a:cubicBezTo>
                <a:cubicBezTo>
                  <a:pt x="4726" y="14928"/>
                  <a:pt x="4701" y="14877"/>
                  <a:pt x="4672" y="14877"/>
                </a:cubicBezTo>
                <a:close/>
                <a:moveTo>
                  <a:pt x="4672" y="14550"/>
                </a:moveTo>
                <a:cubicBezTo>
                  <a:pt x="4642" y="14550"/>
                  <a:pt x="4618" y="14601"/>
                  <a:pt x="4618" y="14663"/>
                </a:cubicBezTo>
                <a:cubicBezTo>
                  <a:pt x="4618" y="14726"/>
                  <a:pt x="4642" y="14777"/>
                  <a:pt x="4672" y="14777"/>
                </a:cubicBezTo>
                <a:cubicBezTo>
                  <a:pt x="4701" y="14777"/>
                  <a:pt x="4726" y="14726"/>
                  <a:pt x="4726" y="14663"/>
                </a:cubicBezTo>
                <a:cubicBezTo>
                  <a:pt x="4726" y="14601"/>
                  <a:pt x="4701" y="14550"/>
                  <a:pt x="4672" y="14550"/>
                </a:cubicBezTo>
                <a:close/>
                <a:moveTo>
                  <a:pt x="4516" y="14877"/>
                </a:moveTo>
                <a:cubicBezTo>
                  <a:pt x="4487" y="14877"/>
                  <a:pt x="4463" y="14928"/>
                  <a:pt x="4463" y="14990"/>
                </a:cubicBezTo>
                <a:cubicBezTo>
                  <a:pt x="4463" y="15053"/>
                  <a:pt x="4487" y="15103"/>
                  <a:pt x="4516" y="15103"/>
                </a:cubicBezTo>
                <a:cubicBezTo>
                  <a:pt x="4546" y="15103"/>
                  <a:pt x="4570" y="15053"/>
                  <a:pt x="4570" y="14990"/>
                </a:cubicBezTo>
                <a:cubicBezTo>
                  <a:pt x="4570" y="14928"/>
                  <a:pt x="4546" y="14877"/>
                  <a:pt x="4516" y="14877"/>
                </a:cubicBezTo>
                <a:close/>
                <a:moveTo>
                  <a:pt x="4516" y="14550"/>
                </a:moveTo>
                <a:cubicBezTo>
                  <a:pt x="4487" y="14550"/>
                  <a:pt x="4463" y="14601"/>
                  <a:pt x="4463" y="14663"/>
                </a:cubicBezTo>
                <a:cubicBezTo>
                  <a:pt x="4463" y="14726"/>
                  <a:pt x="4487" y="14777"/>
                  <a:pt x="4516" y="14777"/>
                </a:cubicBezTo>
                <a:cubicBezTo>
                  <a:pt x="4546" y="14777"/>
                  <a:pt x="4570" y="14726"/>
                  <a:pt x="4570" y="14663"/>
                </a:cubicBezTo>
                <a:cubicBezTo>
                  <a:pt x="4570" y="14601"/>
                  <a:pt x="4546" y="14550"/>
                  <a:pt x="4516" y="14550"/>
                </a:cubicBezTo>
                <a:close/>
                <a:moveTo>
                  <a:pt x="4362" y="15103"/>
                </a:moveTo>
                <a:cubicBezTo>
                  <a:pt x="4392" y="15103"/>
                  <a:pt x="4416" y="15053"/>
                  <a:pt x="4416" y="14990"/>
                </a:cubicBezTo>
                <a:cubicBezTo>
                  <a:pt x="4416" y="14928"/>
                  <a:pt x="4392" y="14877"/>
                  <a:pt x="4362" y="14877"/>
                </a:cubicBezTo>
                <a:cubicBezTo>
                  <a:pt x="4333" y="14877"/>
                  <a:pt x="4309" y="14928"/>
                  <a:pt x="4309" y="14990"/>
                </a:cubicBezTo>
                <a:cubicBezTo>
                  <a:pt x="4309" y="15053"/>
                  <a:pt x="4333" y="15103"/>
                  <a:pt x="4362" y="15103"/>
                </a:cubicBezTo>
                <a:close/>
                <a:moveTo>
                  <a:pt x="4362" y="14777"/>
                </a:moveTo>
                <a:cubicBezTo>
                  <a:pt x="4392" y="14777"/>
                  <a:pt x="4416" y="14726"/>
                  <a:pt x="4416" y="14663"/>
                </a:cubicBezTo>
                <a:cubicBezTo>
                  <a:pt x="4416" y="14601"/>
                  <a:pt x="4392" y="14550"/>
                  <a:pt x="4362" y="14550"/>
                </a:cubicBezTo>
                <a:cubicBezTo>
                  <a:pt x="4333" y="14550"/>
                  <a:pt x="4309" y="14601"/>
                  <a:pt x="4309" y="14663"/>
                </a:cubicBezTo>
                <a:cubicBezTo>
                  <a:pt x="4309" y="14726"/>
                  <a:pt x="4333" y="14777"/>
                  <a:pt x="4362" y="14777"/>
                </a:cubicBezTo>
                <a:close/>
                <a:moveTo>
                  <a:pt x="4210" y="14877"/>
                </a:moveTo>
                <a:cubicBezTo>
                  <a:pt x="4180" y="14877"/>
                  <a:pt x="4156" y="14928"/>
                  <a:pt x="4156" y="14990"/>
                </a:cubicBezTo>
                <a:cubicBezTo>
                  <a:pt x="4156" y="15053"/>
                  <a:pt x="4180" y="15103"/>
                  <a:pt x="4210" y="15103"/>
                </a:cubicBezTo>
                <a:cubicBezTo>
                  <a:pt x="4240" y="15103"/>
                  <a:pt x="4264" y="15053"/>
                  <a:pt x="4264" y="14990"/>
                </a:cubicBezTo>
                <a:cubicBezTo>
                  <a:pt x="4264" y="14928"/>
                  <a:pt x="4240" y="14877"/>
                  <a:pt x="4210" y="14877"/>
                </a:cubicBezTo>
                <a:close/>
                <a:moveTo>
                  <a:pt x="4210" y="14550"/>
                </a:moveTo>
                <a:cubicBezTo>
                  <a:pt x="4180" y="14550"/>
                  <a:pt x="4156" y="14601"/>
                  <a:pt x="4156" y="14663"/>
                </a:cubicBezTo>
                <a:cubicBezTo>
                  <a:pt x="4156" y="14726"/>
                  <a:pt x="4180" y="14777"/>
                  <a:pt x="4210" y="14777"/>
                </a:cubicBezTo>
                <a:cubicBezTo>
                  <a:pt x="4240" y="14777"/>
                  <a:pt x="4264" y="14726"/>
                  <a:pt x="4264" y="14663"/>
                </a:cubicBezTo>
                <a:cubicBezTo>
                  <a:pt x="4264" y="14601"/>
                  <a:pt x="4240" y="14550"/>
                  <a:pt x="4210" y="14550"/>
                </a:cubicBezTo>
                <a:close/>
                <a:moveTo>
                  <a:pt x="4824" y="14223"/>
                </a:moveTo>
                <a:cubicBezTo>
                  <a:pt x="4795" y="14223"/>
                  <a:pt x="4771" y="14274"/>
                  <a:pt x="4771" y="14337"/>
                </a:cubicBezTo>
                <a:cubicBezTo>
                  <a:pt x="4771" y="14399"/>
                  <a:pt x="4795" y="14450"/>
                  <a:pt x="4824" y="14450"/>
                </a:cubicBezTo>
                <a:cubicBezTo>
                  <a:pt x="4854" y="14450"/>
                  <a:pt x="4878" y="14399"/>
                  <a:pt x="4878" y="14337"/>
                </a:cubicBezTo>
                <a:cubicBezTo>
                  <a:pt x="4878" y="14274"/>
                  <a:pt x="4854" y="14223"/>
                  <a:pt x="4824" y="14223"/>
                </a:cubicBezTo>
                <a:close/>
                <a:moveTo>
                  <a:pt x="4824" y="13897"/>
                </a:moveTo>
                <a:cubicBezTo>
                  <a:pt x="4795" y="13897"/>
                  <a:pt x="4771" y="13947"/>
                  <a:pt x="4771" y="14010"/>
                </a:cubicBezTo>
                <a:cubicBezTo>
                  <a:pt x="4771" y="14072"/>
                  <a:pt x="4795" y="14123"/>
                  <a:pt x="4824" y="14123"/>
                </a:cubicBezTo>
                <a:cubicBezTo>
                  <a:pt x="4854" y="14123"/>
                  <a:pt x="4878" y="14072"/>
                  <a:pt x="4878" y="14010"/>
                </a:cubicBezTo>
                <a:cubicBezTo>
                  <a:pt x="4878" y="13947"/>
                  <a:pt x="4854" y="13897"/>
                  <a:pt x="4824" y="13897"/>
                </a:cubicBezTo>
                <a:close/>
                <a:moveTo>
                  <a:pt x="4672" y="14223"/>
                </a:moveTo>
                <a:cubicBezTo>
                  <a:pt x="4642" y="14223"/>
                  <a:pt x="4618" y="14274"/>
                  <a:pt x="4618" y="14337"/>
                </a:cubicBezTo>
                <a:cubicBezTo>
                  <a:pt x="4618" y="14399"/>
                  <a:pt x="4642" y="14450"/>
                  <a:pt x="4672" y="14450"/>
                </a:cubicBezTo>
                <a:cubicBezTo>
                  <a:pt x="4701" y="14450"/>
                  <a:pt x="4726" y="14399"/>
                  <a:pt x="4726" y="14337"/>
                </a:cubicBezTo>
                <a:cubicBezTo>
                  <a:pt x="4726" y="14274"/>
                  <a:pt x="4701" y="14223"/>
                  <a:pt x="4672" y="14223"/>
                </a:cubicBezTo>
                <a:close/>
                <a:moveTo>
                  <a:pt x="4672" y="13897"/>
                </a:moveTo>
                <a:cubicBezTo>
                  <a:pt x="4642" y="13897"/>
                  <a:pt x="4618" y="13947"/>
                  <a:pt x="4618" y="14010"/>
                </a:cubicBezTo>
                <a:cubicBezTo>
                  <a:pt x="4618" y="14072"/>
                  <a:pt x="4642" y="14123"/>
                  <a:pt x="4672" y="14123"/>
                </a:cubicBezTo>
                <a:cubicBezTo>
                  <a:pt x="4701" y="14123"/>
                  <a:pt x="4726" y="14072"/>
                  <a:pt x="4726" y="14010"/>
                </a:cubicBezTo>
                <a:cubicBezTo>
                  <a:pt x="4726" y="13947"/>
                  <a:pt x="4701" y="13897"/>
                  <a:pt x="4672" y="13897"/>
                </a:cubicBezTo>
                <a:close/>
                <a:moveTo>
                  <a:pt x="4516" y="14223"/>
                </a:moveTo>
                <a:cubicBezTo>
                  <a:pt x="4487" y="14223"/>
                  <a:pt x="4463" y="14274"/>
                  <a:pt x="4463" y="14337"/>
                </a:cubicBezTo>
                <a:cubicBezTo>
                  <a:pt x="4463" y="14399"/>
                  <a:pt x="4487" y="14450"/>
                  <a:pt x="4516" y="14450"/>
                </a:cubicBezTo>
                <a:cubicBezTo>
                  <a:pt x="4546" y="14450"/>
                  <a:pt x="4570" y="14399"/>
                  <a:pt x="4570" y="14337"/>
                </a:cubicBezTo>
                <a:cubicBezTo>
                  <a:pt x="4570" y="14274"/>
                  <a:pt x="4546" y="14223"/>
                  <a:pt x="4516" y="14223"/>
                </a:cubicBezTo>
                <a:close/>
                <a:moveTo>
                  <a:pt x="4516" y="13897"/>
                </a:moveTo>
                <a:cubicBezTo>
                  <a:pt x="4487" y="13897"/>
                  <a:pt x="4463" y="13947"/>
                  <a:pt x="4463" y="14010"/>
                </a:cubicBezTo>
                <a:cubicBezTo>
                  <a:pt x="4463" y="14072"/>
                  <a:pt x="4487" y="14123"/>
                  <a:pt x="4516" y="14123"/>
                </a:cubicBezTo>
                <a:cubicBezTo>
                  <a:pt x="4546" y="14123"/>
                  <a:pt x="4570" y="14072"/>
                  <a:pt x="4570" y="14010"/>
                </a:cubicBezTo>
                <a:cubicBezTo>
                  <a:pt x="4570" y="13947"/>
                  <a:pt x="4546" y="13897"/>
                  <a:pt x="4516" y="13897"/>
                </a:cubicBezTo>
                <a:close/>
                <a:moveTo>
                  <a:pt x="4362" y="14450"/>
                </a:moveTo>
                <a:cubicBezTo>
                  <a:pt x="4392" y="14450"/>
                  <a:pt x="4416" y="14399"/>
                  <a:pt x="4416" y="14337"/>
                </a:cubicBezTo>
                <a:cubicBezTo>
                  <a:pt x="4416" y="14274"/>
                  <a:pt x="4392" y="14223"/>
                  <a:pt x="4362" y="14223"/>
                </a:cubicBezTo>
                <a:cubicBezTo>
                  <a:pt x="4333" y="14223"/>
                  <a:pt x="4309" y="14274"/>
                  <a:pt x="4309" y="14337"/>
                </a:cubicBezTo>
                <a:cubicBezTo>
                  <a:pt x="4309" y="14399"/>
                  <a:pt x="4333" y="14450"/>
                  <a:pt x="4362" y="14450"/>
                </a:cubicBezTo>
                <a:close/>
                <a:moveTo>
                  <a:pt x="4362" y="14123"/>
                </a:moveTo>
                <a:cubicBezTo>
                  <a:pt x="4392" y="14123"/>
                  <a:pt x="4416" y="14072"/>
                  <a:pt x="4416" y="14010"/>
                </a:cubicBezTo>
                <a:cubicBezTo>
                  <a:pt x="4416" y="13947"/>
                  <a:pt x="4392" y="13897"/>
                  <a:pt x="4362" y="13897"/>
                </a:cubicBezTo>
                <a:cubicBezTo>
                  <a:pt x="4333" y="13897"/>
                  <a:pt x="4309" y="13947"/>
                  <a:pt x="4309" y="14010"/>
                </a:cubicBezTo>
                <a:cubicBezTo>
                  <a:pt x="4309" y="14072"/>
                  <a:pt x="4333" y="14123"/>
                  <a:pt x="4362" y="14123"/>
                </a:cubicBezTo>
                <a:close/>
                <a:moveTo>
                  <a:pt x="4210" y="14223"/>
                </a:moveTo>
                <a:cubicBezTo>
                  <a:pt x="4180" y="14223"/>
                  <a:pt x="4156" y="14274"/>
                  <a:pt x="4156" y="14337"/>
                </a:cubicBezTo>
                <a:cubicBezTo>
                  <a:pt x="4156" y="14399"/>
                  <a:pt x="4180" y="14450"/>
                  <a:pt x="4210" y="14450"/>
                </a:cubicBezTo>
                <a:cubicBezTo>
                  <a:pt x="4240" y="14450"/>
                  <a:pt x="4264" y="14399"/>
                  <a:pt x="4264" y="14337"/>
                </a:cubicBezTo>
                <a:cubicBezTo>
                  <a:pt x="4264" y="14274"/>
                  <a:pt x="4240" y="14223"/>
                  <a:pt x="4210" y="14223"/>
                </a:cubicBezTo>
                <a:close/>
                <a:moveTo>
                  <a:pt x="4210" y="13897"/>
                </a:moveTo>
                <a:cubicBezTo>
                  <a:pt x="4180" y="13897"/>
                  <a:pt x="4156" y="13947"/>
                  <a:pt x="4156" y="14010"/>
                </a:cubicBezTo>
                <a:cubicBezTo>
                  <a:pt x="4156" y="14072"/>
                  <a:pt x="4180" y="14123"/>
                  <a:pt x="4210" y="14123"/>
                </a:cubicBezTo>
                <a:cubicBezTo>
                  <a:pt x="4240" y="14123"/>
                  <a:pt x="4264" y="14072"/>
                  <a:pt x="4264" y="14010"/>
                </a:cubicBezTo>
                <a:cubicBezTo>
                  <a:pt x="4264" y="13947"/>
                  <a:pt x="4240" y="13897"/>
                  <a:pt x="4210" y="13897"/>
                </a:cubicBezTo>
                <a:close/>
                <a:moveTo>
                  <a:pt x="5593" y="16168"/>
                </a:moveTo>
                <a:cubicBezTo>
                  <a:pt x="5563" y="16168"/>
                  <a:pt x="5539" y="16218"/>
                  <a:pt x="5539" y="16281"/>
                </a:cubicBezTo>
                <a:cubicBezTo>
                  <a:pt x="5539" y="16343"/>
                  <a:pt x="5563" y="16394"/>
                  <a:pt x="5593" y="16394"/>
                </a:cubicBezTo>
                <a:cubicBezTo>
                  <a:pt x="5622" y="16394"/>
                  <a:pt x="5646" y="16343"/>
                  <a:pt x="5646" y="16281"/>
                </a:cubicBezTo>
                <a:cubicBezTo>
                  <a:pt x="5646" y="16218"/>
                  <a:pt x="5622" y="16168"/>
                  <a:pt x="5593" y="16168"/>
                </a:cubicBezTo>
                <a:close/>
                <a:moveTo>
                  <a:pt x="5593" y="15841"/>
                </a:moveTo>
                <a:cubicBezTo>
                  <a:pt x="5563" y="15841"/>
                  <a:pt x="5539" y="15891"/>
                  <a:pt x="5539" y="15954"/>
                </a:cubicBezTo>
                <a:cubicBezTo>
                  <a:pt x="5539" y="16016"/>
                  <a:pt x="5563" y="16067"/>
                  <a:pt x="5593" y="16067"/>
                </a:cubicBezTo>
                <a:cubicBezTo>
                  <a:pt x="5622" y="16067"/>
                  <a:pt x="5646" y="16016"/>
                  <a:pt x="5646" y="15954"/>
                </a:cubicBezTo>
                <a:cubicBezTo>
                  <a:pt x="5646" y="15891"/>
                  <a:pt x="5622" y="15841"/>
                  <a:pt x="5593" y="15841"/>
                </a:cubicBezTo>
                <a:close/>
                <a:moveTo>
                  <a:pt x="5440" y="16168"/>
                </a:moveTo>
                <a:cubicBezTo>
                  <a:pt x="5410" y="16168"/>
                  <a:pt x="5386" y="16218"/>
                  <a:pt x="5386" y="16281"/>
                </a:cubicBezTo>
                <a:cubicBezTo>
                  <a:pt x="5386" y="16343"/>
                  <a:pt x="5410" y="16394"/>
                  <a:pt x="5440" y="16394"/>
                </a:cubicBezTo>
                <a:cubicBezTo>
                  <a:pt x="5470" y="16394"/>
                  <a:pt x="5494" y="16343"/>
                  <a:pt x="5494" y="16281"/>
                </a:cubicBezTo>
                <a:cubicBezTo>
                  <a:pt x="5494" y="16218"/>
                  <a:pt x="5470" y="16168"/>
                  <a:pt x="5440" y="16168"/>
                </a:cubicBezTo>
                <a:close/>
                <a:moveTo>
                  <a:pt x="5440" y="15841"/>
                </a:moveTo>
                <a:cubicBezTo>
                  <a:pt x="5410" y="15841"/>
                  <a:pt x="5386" y="15891"/>
                  <a:pt x="5386" y="15954"/>
                </a:cubicBezTo>
                <a:cubicBezTo>
                  <a:pt x="5386" y="16016"/>
                  <a:pt x="5410" y="16067"/>
                  <a:pt x="5440" y="16067"/>
                </a:cubicBezTo>
                <a:cubicBezTo>
                  <a:pt x="5470" y="16067"/>
                  <a:pt x="5494" y="16016"/>
                  <a:pt x="5494" y="15954"/>
                </a:cubicBezTo>
                <a:cubicBezTo>
                  <a:pt x="5494" y="15891"/>
                  <a:pt x="5470" y="15841"/>
                  <a:pt x="5440" y="15841"/>
                </a:cubicBezTo>
                <a:close/>
                <a:moveTo>
                  <a:pt x="5285" y="16168"/>
                </a:moveTo>
                <a:cubicBezTo>
                  <a:pt x="5255" y="16168"/>
                  <a:pt x="5231" y="16218"/>
                  <a:pt x="5231" y="16281"/>
                </a:cubicBezTo>
                <a:cubicBezTo>
                  <a:pt x="5231" y="16343"/>
                  <a:pt x="5255" y="16394"/>
                  <a:pt x="5285" y="16394"/>
                </a:cubicBezTo>
                <a:cubicBezTo>
                  <a:pt x="5314" y="16394"/>
                  <a:pt x="5338" y="16343"/>
                  <a:pt x="5338" y="16281"/>
                </a:cubicBezTo>
                <a:cubicBezTo>
                  <a:pt x="5338" y="16218"/>
                  <a:pt x="5314" y="16168"/>
                  <a:pt x="5285" y="16168"/>
                </a:cubicBezTo>
                <a:close/>
                <a:moveTo>
                  <a:pt x="5285" y="15841"/>
                </a:moveTo>
                <a:cubicBezTo>
                  <a:pt x="5255" y="15841"/>
                  <a:pt x="5231" y="15891"/>
                  <a:pt x="5231" y="15954"/>
                </a:cubicBezTo>
                <a:cubicBezTo>
                  <a:pt x="5231" y="16016"/>
                  <a:pt x="5255" y="16067"/>
                  <a:pt x="5285" y="16067"/>
                </a:cubicBezTo>
                <a:cubicBezTo>
                  <a:pt x="5314" y="16067"/>
                  <a:pt x="5338" y="16016"/>
                  <a:pt x="5338" y="15954"/>
                </a:cubicBezTo>
                <a:cubicBezTo>
                  <a:pt x="5338" y="15891"/>
                  <a:pt x="5314" y="15841"/>
                  <a:pt x="5285" y="15841"/>
                </a:cubicBezTo>
                <a:close/>
                <a:moveTo>
                  <a:pt x="5131" y="16168"/>
                </a:moveTo>
                <a:cubicBezTo>
                  <a:pt x="5101" y="16168"/>
                  <a:pt x="5077" y="16218"/>
                  <a:pt x="5077" y="16281"/>
                </a:cubicBezTo>
                <a:cubicBezTo>
                  <a:pt x="5077" y="16343"/>
                  <a:pt x="5101" y="16394"/>
                  <a:pt x="5131" y="16394"/>
                </a:cubicBezTo>
                <a:cubicBezTo>
                  <a:pt x="5160" y="16394"/>
                  <a:pt x="5184" y="16343"/>
                  <a:pt x="5184" y="16281"/>
                </a:cubicBezTo>
                <a:cubicBezTo>
                  <a:pt x="5184" y="16218"/>
                  <a:pt x="5160" y="16168"/>
                  <a:pt x="5131" y="16168"/>
                </a:cubicBezTo>
                <a:close/>
                <a:moveTo>
                  <a:pt x="5131" y="15841"/>
                </a:moveTo>
                <a:cubicBezTo>
                  <a:pt x="5101" y="15841"/>
                  <a:pt x="5077" y="15891"/>
                  <a:pt x="5077" y="15954"/>
                </a:cubicBezTo>
                <a:cubicBezTo>
                  <a:pt x="5077" y="16016"/>
                  <a:pt x="5101" y="16067"/>
                  <a:pt x="5131" y="16067"/>
                </a:cubicBezTo>
                <a:cubicBezTo>
                  <a:pt x="5160" y="16067"/>
                  <a:pt x="5184" y="16016"/>
                  <a:pt x="5184" y="15954"/>
                </a:cubicBezTo>
                <a:cubicBezTo>
                  <a:pt x="5184" y="15891"/>
                  <a:pt x="5160" y="15841"/>
                  <a:pt x="5131" y="15841"/>
                </a:cubicBezTo>
                <a:close/>
                <a:moveTo>
                  <a:pt x="4978" y="16168"/>
                </a:moveTo>
                <a:cubicBezTo>
                  <a:pt x="4948" y="16168"/>
                  <a:pt x="4924" y="16218"/>
                  <a:pt x="4924" y="16281"/>
                </a:cubicBezTo>
                <a:cubicBezTo>
                  <a:pt x="4924" y="16343"/>
                  <a:pt x="4948" y="16394"/>
                  <a:pt x="4978" y="16394"/>
                </a:cubicBezTo>
                <a:cubicBezTo>
                  <a:pt x="5008" y="16394"/>
                  <a:pt x="5032" y="16343"/>
                  <a:pt x="5032" y="16281"/>
                </a:cubicBezTo>
                <a:cubicBezTo>
                  <a:pt x="5032" y="16218"/>
                  <a:pt x="5008" y="16168"/>
                  <a:pt x="4978" y="16168"/>
                </a:cubicBezTo>
                <a:close/>
                <a:moveTo>
                  <a:pt x="4978" y="15841"/>
                </a:moveTo>
                <a:cubicBezTo>
                  <a:pt x="4948" y="15841"/>
                  <a:pt x="4924" y="15891"/>
                  <a:pt x="4924" y="15954"/>
                </a:cubicBezTo>
                <a:cubicBezTo>
                  <a:pt x="4924" y="16016"/>
                  <a:pt x="4948" y="16067"/>
                  <a:pt x="4978" y="16067"/>
                </a:cubicBezTo>
                <a:cubicBezTo>
                  <a:pt x="5008" y="16067"/>
                  <a:pt x="5032" y="16016"/>
                  <a:pt x="5032" y="15954"/>
                </a:cubicBezTo>
                <a:cubicBezTo>
                  <a:pt x="5032" y="15891"/>
                  <a:pt x="5008" y="15841"/>
                  <a:pt x="4978" y="15841"/>
                </a:cubicBezTo>
                <a:close/>
                <a:moveTo>
                  <a:pt x="5593" y="15514"/>
                </a:moveTo>
                <a:cubicBezTo>
                  <a:pt x="5563" y="15514"/>
                  <a:pt x="5539" y="15565"/>
                  <a:pt x="5539" y="15627"/>
                </a:cubicBezTo>
                <a:cubicBezTo>
                  <a:pt x="5539" y="15690"/>
                  <a:pt x="5563" y="15740"/>
                  <a:pt x="5593" y="15740"/>
                </a:cubicBezTo>
                <a:cubicBezTo>
                  <a:pt x="5622" y="15740"/>
                  <a:pt x="5646" y="15690"/>
                  <a:pt x="5646" y="15627"/>
                </a:cubicBezTo>
                <a:cubicBezTo>
                  <a:pt x="5646" y="15565"/>
                  <a:pt x="5622" y="15514"/>
                  <a:pt x="5593" y="15514"/>
                </a:cubicBezTo>
                <a:close/>
                <a:moveTo>
                  <a:pt x="5593" y="15187"/>
                </a:moveTo>
                <a:cubicBezTo>
                  <a:pt x="5563" y="15187"/>
                  <a:pt x="5539" y="15238"/>
                  <a:pt x="5539" y="15300"/>
                </a:cubicBezTo>
                <a:cubicBezTo>
                  <a:pt x="5539" y="15363"/>
                  <a:pt x="5563" y="15413"/>
                  <a:pt x="5593" y="15413"/>
                </a:cubicBezTo>
                <a:cubicBezTo>
                  <a:pt x="5622" y="15413"/>
                  <a:pt x="5646" y="15363"/>
                  <a:pt x="5646" y="15300"/>
                </a:cubicBezTo>
                <a:cubicBezTo>
                  <a:pt x="5646" y="15238"/>
                  <a:pt x="5622" y="15187"/>
                  <a:pt x="5593" y="15187"/>
                </a:cubicBezTo>
                <a:close/>
                <a:moveTo>
                  <a:pt x="5440" y="15514"/>
                </a:moveTo>
                <a:cubicBezTo>
                  <a:pt x="5410" y="15514"/>
                  <a:pt x="5386" y="15565"/>
                  <a:pt x="5386" y="15627"/>
                </a:cubicBezTo>
                <a:cubicBezTo>
                  <a:pt x="5386" y="15690"/>
                  <a:pt x="5410" y="15740"/>
                  <a:pt x="5440" y="15740"/>
                </a:cubicBezTo>
                <a:cubicBezTo>
                  <a:pt x="5470" y="15740"/>
                  <a:pt x="5494" y="15690"/>
                  <a:pt x="5494" y="15627"/>
                </a:cubicBezTo>
                <a:cubicBezTo>
                  <a:pt x="5494" y="15565"/>
                  <a:pt x="5470" y="15514"/>
                  <a:pt x="5440" y="15514"/>
                </a:cubicBezTo>
                <a:close/>
                <a:moveTo>
                  <a:pt x="5440" y="15187"/>
                </a:moveTo>
                <a:cubicBezTo>
                  <a:pt x="5410" y="15187"/>
                  <a:pt x="5386" y="15238"/>
                  <a:pt x="5386" y="15300"/>
                </a:cubicBezTo>
                <a:cubicBezTo>
                  <a:pt x="5386" y="15363"/>
                  <a:pt x="5410" y="15413"/>
                  <a:pt x="5440" y="15413"/>
                </a:cubicBezTo>
                <a:cubicBezTo>
                  <a:pt x="5470" y="15413"/>
                  <a:pt x="5494" y="15363"/>
                  <a:pt x="5494" y="15300"/>
                </a:cubicBezTo>
                <a:cubicBezTo>
                  <a:pt x="5494" y="15238"/>
                  <a:pt x="5470" y="15187"/>
                  <a:pt x="5440" y="15187"/>
                </a:cubicBezTo>
                <a:close/>
                <a:moveTo>
                  <a:pt x="5285" y="15514"/>
                </a:moveTo>
                <a:cubicBezTo>
                  <a:pt x="5255" y="15514"/>
                  <a:pt x="5231" y="15565"/>
                  <a:pt x="5231" y="15627"/>
                </a:cubicBezTo>
                <a:cubicBezTo>
                  <a:pt x="5231" y="15690"/>
                  <a:pt x="5255" y="15740"/>
                  <a:pt x="5285" y="15740"/>
                </a:cubicBezTo>
                <a:cubicBezTo>
                  <a:pt x="5314" y="15740"/>
                  <a:pt x="5338" y="15690"/>
                  <a:pt x="5338" y="15627"/>
                </a:cubicBezTo>
                <a:cubicBezTo>
                  <a:pt x="5338" y="15565"/>
                  <a:pt x="5314" y="15514"/>
                  <a:pt x="5285" y="15514"/>
                </a:cubicBezTo>
                <a:close/>
                <a:moveTo>
                  <a:pt x="5285" y="15187"/>
                </a:moveTo>
                <a:cubicBezTo>
                  <a:pt x="5255" y="15187"/>
                  <a:pt x="5231" y="15238"/>
                  <a:pt x="5231" y="15300"/>
                </a:cubicBezTo>
                <a:cubicBezTo>
                  <a:pt x="5231" y="15363"/>
                  <a:pt x="5255" y="15413"/>
                  <a:pt x="5285" y="15413"/>
                </a:cubicBezTo>
                <a:cubicBezTo>
                  <a:pt x="5314" y="15413"/>
                  <a:pt x="5338" y="15363"/>
                  <a:pt x="5338" y="15300"/>
                </a:cubicBezTo>
                <a:cubicBezTo>
                  <a:pt x="5338" y="15238"/>
                  <a:pt x="5314" y="15187"/>
                  <a:pt x="5285" y="15187"/>
                </a:cubicBezTo>
                <a:close/>
                <a:moveTo>
                  <a:pt x="5131" y="15514"/>
                </a:moveTo>
                <a:cubicBezTo>
                  <a:pt x="5101" y="15514"/>
                  <a:pt x="5077" y="15565"/>
                  <a:pt x="5077" y="15627"/>
                </a:cubicBezTo>
                <a:cubicBezTo>
                  <a:pt x="5077" y="15690"/>
                  <a:pt x="5101" y="15740"/>
                  <a:pt x="5131" y="15740"/>
                </a:cubicBezTo>
                <a:cubicBezTo>
                  <a:pt x="5160" y="15740"/>
                  <a:pt x="5184" y="15690"/>
                  <a:pt x="5184" y="15627"/>
                </a:cubicBezTo>
                <a:cubicBezTo>
                  <a:pt x="5184" y="15565"/>
                  <a:pt x="5160" y="15514"/>
                  <a:pt x="5131" y="15514"/>
                </a:cubicBezTo>
                <a:close/>
                <a:moveTo>
                  <a:pt x="5131" y="15187"/>
                </a:moveTo>
                <a:cubicBezTo>
                  <a:pt x="5101" y="15187"/>
                  <a:pt x="5077" y="15238"/>
                  <a:pt x="5077" y="15300"/>
                </a:cubicBezTo>
                <a:cubicBezTo>
                  <a:pt x="5077" y="15363"/>
                  <a:pt x="5101" y="15413"/>
                  <a:pt x="5131" y="15413"/>
                </a:cubicBezTo>
                <a:cubicBezTo>
                  <a:pt x="5160" y="15413"/>
                  <a:pt x="5184" y="15363"/>
                  <a:pt x="5184" y="15300"/>
                </a:cubicBezTo>
                <a:cubicBezTo>
                  <a:pt x="5184" y="15238"/>
                  <a:pt x="5160" y="15187"/>
                  <a:pt x="5131" y="15187"/>
                </a:cubicBezTo>
                <a:close/>
                <a:moveTo>
                  <a:pt x="4978" y="15514"/>
                </a:moveTo>
                <a:cubicBezTo>
                  <a:pt x="4948" y="15514"/>
                  <a:pt x="4924" y="15565"/>
                  <a:pt x="4924" y="15627"/>
                </a:cubicBezTo>
                <a:cubicBezTo>
                  <a:pt x="4924" y="15690"/>
                  <a:pt x="4948" y="15740"/>
                  <a:pt x="4978" y="15740"/>
                </a:cubicBezTo>
                <a:cubicBezTo>
                  <a:pt x="5008" y="15740"/>
                  <a:pt x="5032" y="15690"/>
                  <a:pt x="5032" y="15627"/>
                </a:cubicBezTo>
                <a:cubicBezTo>
                  <a:pt x="5032" y="15565"/>
                  <a:pt x="5008" y="15514"/>
                  <a:pt x="4978" y="15514"/>
                </a:cubicBezTo>
                <a:close/>
                <a:moveTo>
                  <a:pt x="4978" y="15187"/>
                </a:moveTo>
                <a:cubicBezTo>
                  <a:pt x="4948" y="15187"/>
                  <a:pt x="4924" y="15238"/>
                  <a:pt x="4924" y="15300"/>
                </a:cubicBezTo>
                <a:cubicBezTo>
                  <a:pt x="4924" y="15363"/>
                  <a:pt x="4948" y="15413"/>
                  <a:pt x="4978" y="15413"/>
                </a:cubicBezTo>
                <a:cubicBezTo>
                  <a:pt x="5008" y="15413"/>
                  <a:pt x="5032" y="15363"/>
                  <a:pt x="5032" y="15300"/>
                </a:cubicBezTo>
                <a:cubicBezTo>
                  <a:pt x="5032" y="15238"/>
                  <a:pt x="5008" y="15187"/>
                  <a:pt x="4978" y="15187"/>
                </a:cubicBezTo>
                <a:close/>
                <a:moveTo>
                  <a:pt x="5593" y="14877"/>
                </a:moveTo>
                <a:cubicBezTo>
                  <a:pt x="5563" y="14877"/>
                  <a:pt x="5539" y="14928"/>
                  <a:pt x="5539" y="14990"/>
                </a:cubicBezTo>
                <a:cubicBezTo>
                  <a:pt x="5539" y="15053"/>
                  <a:pt x="5563" y="15103"/>
                  <a:pt x="5593" y="15103"/>
                </a:cubicBezTo>
                <a:cubicBezTo>
                  <a:pt x="5622" y="15103"/>
                  <a:pt x="5646" y="15053"/>
                  <a:pt x="5646" y="14990"/>
                </a:cubicBezTo>
                <a:cubicBezTo>
                  <a:pt x="5646" y="14928"/>
                  <a:pt x="5622" y="14877"/>
                  <a:pt x="5593" y="14877"/>
                </a:cubicBezTo>
                <a:close/>
                <a:moveTo>
                  <a:pt x="5593" y="14550"/>
                </a:moveTo>
                <a:cubicBezTo>
                  <a:pt x="5563" y="14550"/>
                  <a:pt x="5539" y="14601"/>
                  <a:pt x="5539" y="14663"/>
                </a:cubicBezTo>
                <a:cubicBezTo>
                  <a:pt x="5539" y="14726"/>
                  <a:pt x="5563" y="14777"/>
                  <a:pt x="5593" y="14777"/>
                </a:cubicBezTo>
                <a:cubicBezTo>
                  <a:pt x="5622" y="14777"/>
                  <a:pt x="5646" y="14726"/>
                  <a:pt x="5646" y="14663"/>
                </a:cubicBezTo>
                <a:cubicBezTo>
                  <a:pt x="5646" y="14601"/>
                  <a:pt x="5622" y="14550"/>
                  <a:pt x="5593" y="14550"/>
                </a:cubicBezTo>
                <a:close/>
                <a:moveTo>
                  <a:pt x="5440" y="14877"/>
                </a:moveTo>
                <a:cubicBezTo>
                  <a:pt x="5410" y="14877"/>
                  <a:pt x="5386" y="14928"/>
                  <a:pt x="5386" y="14990"/>
                </a:cubicBezTo>
                <a:cubicBezTo>
                  <a:pt x="5386" y="15053"/>
                  <a:pt x="5410" y="15103"/>
                  <a:pt x="5440" y="15103"/>
                </a:cubicBezTo>
                <a:cubicBezTo>
                  <a:pt x="5470" y="15103"/>
                  <a:pt x="5494" y="15053"/>
                  <a:pt x="5494" y="14990"/>
                </a:cubicBezTo>
                <a:cubicBezTo>
                  <a:pt x="5494" y="14928"/>
                  <a:pt x="5470" y="14877"/>
                  <a:pt x="5440" y="14877"/>
                </a:cubicBezTo>
                <a:close/>
                <a:moveTo>
                  <a:pt x="5440" y="14550"/>
                </a:moveTo>
                <a:cubicBezTo>
                  <a:pt x="5410" y="14550"/>
                  <a:pt x="5386" y="14601"/>
                  <a:pt x="5386" y="14663"/>
                </a:cubicBezTo>
                <a:cubicBezTo>
                  <a:pt x="5386" y="14726"/>
                  <a:pt x="5410" y="14777"/>
                  <a:pt x="5440" y="14777"/>
                </a:cubicBezTo>
                <a:cubicBezTo>
                  <a:pt x="5470" y="14777"/>
                  <a:pt x="5494" y="14726"/>
                  <a:pt x="5494" y="14663"/>
                </a:cubicBezTo>
                <a:cubicBezTo>
                  <a:pt x="5494" y="14601"/>
                  <a:pt x="5470" y="14550"/>
                  <a:pt x="5440" y="14550"/>
                </a:cubicBezTo>
                <a:close/>
                <a:moveTo>
                  <a:pt x="5285" y="14877"/>
                </a:moveTo>
                <a:cubicBezTo>
                  <a:pt x="5255" y="14877"/>
                  <a:pt x="5231" y="14928"/>
                  <a:pt x="5231" y="14990"/>
                </a:cubicBezTo>
                <a:cubicBezTo>
                  <a:pt x="5231" y="15053"/>
                  <a:pt x="5255" y="15103"/>
                  <a:pt x="5285" y="15103"/>
                </a:cubicBezTo>
                <a:cubicBezTo>
                  <a:pt x="5314" y="15103"/>
                  <a:pt x="5338" y="15053"/>
                  <a:pt x="5338" y="14990"/>
                </a:cubicBezTo>
                <a:cubicBezTo>
                  <a:pt x="5338" y="14928"/>
                  <a:pt x="5314" y="14877"/>
                  <a:pt x="5285" y="14877"/>
                </a:cubicBezTo>
                <a:close/>
                <a:moveTo>
                  <a:pt x="5285" y="14550"/>
                </a:moveTo>
                <a:cubicBezTo>
                  <a:pt x="5255" y="14550"/>
                  <a:pt x="5231" y="14601"/>
                  <a:pt x="5231" y="14663"/>
                </a:cubicBezTo>
                <a:cubicBezTo>
                  <a:pt x="5231" y="14726"/>
                  <a:pt x="5255" y="14777"/>
                  <a:pt x="5285" y="14777"/>
                </a:cubicBezTo>
                <a:cubicBezTo>
                  <a:pt x="5314" y="14777"/>
                  <a:pt x="5338" y="14726"/>
                  <a:pt x="5338" y="14663"/>
                </a:cubicBezTo>
                <a:cubicBezTo>
                  <a:pt x="5338" y="14601"/>
                  <a:pt x="5314" y="14550"/>
                  <a:pt x="5285" y="14550"/>
                </a:cubicBezTo>
                <a:close/>
                <a:moveTo>
                  <a:pt x="5131" y="14877"/>
                </a:moveTo>
                <a:cubicBezTo>
                  <a:pt x="5101" y="14877"/>
                  <a:pt x="5077" y="14928"/>
                  <a:pt x="5077" y="14990"/>
                </a:cubicBezTo>
                <a:cubicBezTo>
                  <a:pt x="5077" y="15053"/>
                  <a:pt x="5101" y="15103"/>
                  <a:pt x="5131" y="15103"/>
                </a:cubicBezTo>
                <a:cubicBezTo>
                  <a:pt x="5160" y="15103"/>
                  <a:pt x="5184" y="15053"/>
                  <a:pt x="5184" y="14990"/>
                </a:cubicBezTo>
                <a:cubicBezTo>
                  <a:pt x="5184" y="14928"/>
                  <a:pt x="5160" y="14877"/>
                  <a:pt x="5131" y="14877"/>
                </a:cubicBezTo>
                <a:close/>
                <a:moveTo>
                  <a:pt x="5131" y="14550"/>
                </a:moveTo>
                <a:cubicBezTo>
                  <a:pt x="5101" y="14550"/>
                  <a:pt x="5077" y="14601"/>
                  <a:pt x="5077" y="14663"/>
                </a:cubicBezTo>
                <a:cubicBezTo>
                  <a:pt x="5077" y="14726"/>
                  <a:pt x="5101" y="14777"/>
                  <a:pt x="5131" y="14777"/>
                </a:cubicBezTo>
                <a:cubicBezTo>
                  <a:pt x="5160" y="14777"/>
                  <a:pt x="5184" y="14726"/>
                  <a:pt x="5184" y="14663"/>
                </a:cubicBezTo>
                <a:cubicBezTo>
                  <a:pt x="5184" y="14601"/>
                  <a:pt x="5160" y="14550"/>
                  <a:pt x="5131" y="14550"/>
                </a:cubicBezTo>
                <a:close/>
                <a:moveTo>
                  <a:pt x="4978" y="14877"/>
                </a:moveTo>
                <a:cubicBezTo>
                  <a:pt x="4948" y="14877"/>
                  <a:pt x="4924" y="14928"/>
                  <a:pt x="4924" y="14990"/>
                </a:cubicBezTo>
                <a:cubicBezTo>
                  <a:pt x="4924" y="15053"/>
                  <a:pt x="4948" y="15103"/>
                  <a:pt x="4978" y="15103"/>
                </a:cubicBezTo>
                <a:cubicBezTo>
                  <a:pt x="5008" y="15103"/>
                  <a:pt x="5032" y="15053"/>
                  <a:pt x="5032" y="14990"/>
                </a:cubicBezTo>
                <a:cubicBezTo>
                  <a:pt x="5032" y="14928"/>
                  <a:pt x="5008" y="14877"/>
                  <a:pt x="4978" y="14877"/>
                </a:cubicBezTo>
                <a:close/>
                <a:moveTo>
                  <a:pt x="4978" y="14550"/>
                </a:moveTo>
                <a:cubicBezTo>
                  <a:pt x="4948" y="14550"/>
                  <a:pt x="4924" y="14601"/>
                  <a:pt x="4924" y="14663"/>
                </a:cubicBezTo>
                <a:cubicBezTo>
                  <a:pt x="4924" y="14726"/>
                  <a:pt x="4948" y="14777"/>
                  <a:pt x="4978" y="14777"/>
                </a:cubicBezTo>
                <a:cubicBezTo>
                  <a:pt x="5008" y="14777"/>
                  <a:pt x="5032" y="14726"/>
                  <a:pt x="5032" y="14663"/>
                </a:cubicBezTo>
                <a:cubicBezTo>
                  <a:pt x="5032" y="14601"/>
                  <a:pt x="5008" y="14550"/>
                  <a:pt x="4978" y="14550"/>
                </a:cubicBezTo>
                <a:close/>
                <a:moveTo>
                  <a:pt x="5593" y="14223"/>
                </a:moveTo>
                <a:cubicBezTo>
                  <a:pt x="5563" y="14223"/>
                  <a:pt x="5539" y="14274"/>
                  <a:pt x="5539" y="14337"/>
                </a:cubicBezTo>
                <a:cubicBezTo>
                  <a:pt x="5539" y="14399"/>
                  <a:pt x="5563" y="14450"/>
                  <a:pt x="5593" y="14450"/>
                </a:cubicBezTo>
                <a:cubicBezTo>
                  <a:pt x="5622" y="14450"/>
                  <a:pt x="5646" y="14399"/>
                  <a:pt x="5646" y="14337"/>
                </a:cubicBezTo>
                <a:cubicBezTo>
                  <a:pt x="5646" y="14274"/>
                  <a:pt x="5622" y="14223"/>
                  <a:pt x="5593" y="14223"/>
                </a:cubicBezTo>
                <a:close/>
                <a:moveTo>
                  <a:pt x="5593" y="13897"/>
                </a:moveTo>
                <a:cubicBezTo>
                  <a:pt x="5563" y="13897"/>
                  <a:pt x="5539" y="13947"/>
                  <a:pt x="5539" y="14010"/>
                </a:cubicBezTo>
                <a:cubicBezTo>
                  <a:pt x="5539" y="14072"/>
                  <a:pt x="5563" y="14123"/>
                  <a:pt x="5593" y="14123"/>
                </a:cubicBezTo>
                <a:cubicBezTo>
                  <a:pt x="5622" y="14123"/>
                  <a:pt x="5646" y="14072"/>
                  <a:pt x="5646" y="14010"/>
                </a:cubicBezTo>
                <a:cubicBezTo>
                  <a:pt x="5646" y="13947"/>
                  <a:pt x="5622" y="13897"/>
                  <a:pt x="5593" y="13897"/>
                </a:cubicBezTo>
                <a:close/>
                <a:moveTo>
                  <a:pt x="5440" y="14223"/>
                </a:moveTo>
                <a:cubicBezTo>
                  <a:pt x="5410" y="14223"/>
                  <a:pt x="5386" y="14274"/>
                  <a:pt x="5386" y="14337"/>
                </a:cubicBezTo>
                <a:cubicBezTo>
                  <a:pt x="5386" y="14399"/>
                  <a:pt x="5410" y="14450"/>
                  <a:pt x="5440" y="14450"/>
                </a:cubicBezTo>
                <a:cubicBezTo>
                  <a:pt x="5470" y="14450"/>
                  <a:pt x="5494" y="14399"/>
                  <a:pt x="5494" y="14337"/>
                </a:cubicBezTo>
                <a:cubicBezTo>
                  <a:pt x="5494" y="14274"/>
                  <a:pt x="5470" y="14223"/>
                  <a:pt x="5440" y="14223"/>
                </a:cubicBezTo>
                <a:close/>
                <a:moveTo>
                  <a:pt x="5440" y="13897"/>
                </a:moveTo>
                <a:cubicBezTo>
                  <a:pt x="5410" y="13897"/>
                  <a:pt x="5386" y="13947"/>
                  <a:pt x="5386" y="14010"/>
                </a:cubicBezTo>
                <a:cubicBezTo>
                  <a:pt x="5386" y="14072"/>
                  <a:pt x="5410" y="14123"/>
                  <a:pt x="5440" y="14123"/>
                </a:cubicBezTo>
                <a:cubicBezTo>
                  <a:pt x="5470" y="14123"/>
                  <a:pt x="5494" y="14072"/>
                  <a:pt x="5494" y="14010"/>
                </a:cubicBezTo>
                <a:cubicBezTo>
                  <a:pt x="5494" y="13947"/>
                  <a:pt x="5470" y="13897"/>
                  <a:pt x="5440" y="13897"/>
                </a:cubicBezTo>
                <a:close/>
                <a:moveTo>
                  <a:pt x="5285" y="14223"/>
                </a:moveTo>
                <a:cubicBezTo>
                  <a:pt x="5255" y="14223"/>
                  <a:pt x="5231" y="14274"/>
                  <a:pt x="5231" y="14337"/>
                </a:cubicBezTo>
                <a:cubicBezTo>
                  <a:pt x="5231" y="14399"/>
                  <a:pt x="5255" y="14450"/>
                  <a:pt x="5285" y="14450"/>
                </a:cubicBezTo>
                <a:cubicBezTo>
                  <a:pt x="5314" y="14450"/>
                  <a:pt x="5338" y="14399"/>
                  <a:pt x="5338" y="14337"/>
                </a:cubicBezTo>
                <a:cubicBezTo>
                  <a:pt x="5338" y="14274"/>
                  <a:pt x="5314" y="14223"/>
                  <a:pt x="5285" y="14223"/>
                </a:cubicBezTo>
                <a:close/>
                <a:moveTo>
                  <a:pt x="5285" y="13897"/>
                </a:moveTo>
                <a:cubicBezTo>
                  <a:pt x="5255" y="13897"/>
                  <a:pt x="5231" y="13947"/>
                  <a:pt x="5231" y="14010"/>
                </a:cubicBezTo>
                <a:cubicBezTo>
                  <a:pt x="5231" y="14072"/>
                  <a:pt x="5255" y="14123"/>
                  <a:pt x="5285" y="14123"/>
                </a:cubicBezTo>
                <a:cubicBezTo>
                  <a:pt x="5314" y="14123"/>
                  <a:pt x="5338" y="14072"/>
                  <a:pt x="5338" y="14010"/>
                </a:cubicBezTo>
                <a:cubicBezTo>
                  <a:pt x="5338" y="13947"/>
                  <a:pt x="5314" y="13897"/>
                  <a:pt x="5285" y="13897"/>
                </a:cubicBezTo>
                <a:close/>
                <a:moveTo>
                  <a:pt x="5131" y="14223"/>
                </a:moveTo>
                <a:cubicBezTo>
                  <a:pt x="5101" y="14223"/>
                  <a:pt x="5077" y="14274"/>
                  <a:pt x="5077" y="14337"/>
                </a:cubicBezTo>
                <a:cubicBezTo>
                  <a:pt x="5077" y="14399"/>
                  <a:pt x="5101" y="14450"/>
                  <a:pt x="5131" y="14450"/>
                </a:cubicBezTo>
                <a:cubicBezTo>
                  <a:pt x="5160" y="14450"/>
                  <a:pt x="5184" y="14399"/>
                  <a:pt x="5184" y="14337"/>
                </a:cubicBezTo>
                <a:cubicBezTo>
                  <a:pt x="5184" y="14274"/>
                  <a:pt x="5160" y="14223"/>
                  <a:pt x="5131" y="14223"/>
                </a:cubicBezTo>
                <a:close/>
                <a:moveTo>
                  <a:pt x="5131" y="13897"/>
                </a:moveTo>
                <a:cubicBezTo>
                  <a:pt x="5101" y="13897"/>
                  <a:pt x="5077" y="13947"/>
                  <a:pt x="5077" y="14010"/>
                </a:cubicBezTo>
                <a:cubicBezTo>
                  <a:pt x="5077" y="14072"/>
                  <a:pt x="5101" y="14123"/>
                  <a:pt x="5131" y="14123"/>
                </a:cubicBezTo>
                <a:cubicBezTo>
                  <a:pt x="5160" y="14123"/>
                  <a:pt x="5184" y="14072"/>
                  <a:pt x="5184" y="14010"/>
                </a:cubicBezTo>
                <a:cubicBezTo>
                  <a:pt x="5184" y="13947"/>
                  <a:pt x="5160" y="13897"/>
                  <a:pt x="5131" y="13897"/>
                </a:cubicBezTo>
                <a:close/>
                <a:moveTo>
                  <a:pt x="4978" y="14223"/>
                </a:moveTo>
                <a:cubicBezTo>
                  <a:pt x="4948" y="14223"/>
                  <a:pt x="4924" y="14274"/>
                  <a:pt x="4924" y="14337"/>
                </a:cubicBezTo>
                <a:cubicBezTo>
                  <a:pt x="4924" y="14399"/>
                  <a:pt x="4948" y="14450"/>
                  <a:pt x="4978" y="14450"/>
                </a:cubicBezTo>
                <a:cubicBezTo>
                  <a:pt x="5008" y="14450"/>
                  <a:pt x="5032" y="14399"/>
                  <a:pt x="5032" y="14337"/>
                </a:cubicBezTo>
                <a:cubicBezTo>
                  <a:pt x="5032" y="14274"/>
                  <a:pt x="5008" y="14223"/>
                  <a:pt x="4978" y="14223"/>
                </a:cubicBezTo>
                <a:close/>
                <a:moveTo>
                  <a:pt x="4978" y="13897"/>
                </a:moveTo>
                <a:cubicBezTo>
                  <a:pt x="4948" y="13897"/>
                  <a:pt x="4924" y="13947"/>
                  <a:pt x="4924" y="14010"/>
                </a:cubicBezTo>
                <a:cubicBezTo>
                  <a:pt x="4924" y="14072"/>
                  <a:pt x="4948" y="14123"/>
                  <a:pt x="4978" y="14123"/>
                </a:cubicBezTo>
                <a:cubicBezTo>
                  <a:pt x="5008" y="14123"/>
                  <a:pt x="5032" y="14072"/>
                  <a:pt x="5032" y="14010"/>
                </a:cubicBezTo>
                <a:cubicBezTo>
                  <a:pt x="5032" y="13947"/>
                  <a:pt x="5008" y="13897"/>
                  <a:pt x="4978" y="13897"/>
                </a:cubicBezTo>
                <a:close/>
                <a:moveTo>
                  <a:pt x="10350" y="18134"/>
                </a:moveTo>
                <a:cubicBezTo>
                  <a:pt x="10320" y="18134"/>
                  <a:pt x="10296" y="18185"/>
                  <a:pt x="10296" y="18248"/>
                </a:cubicBezTo>
                <a:cubicBezTo>
                  <a:pt x="10296" y="18310"/>
                  <a:pt x="10320" y="18361"/>
                  <a:pt x="10350" y="18361"/>
                </a:cubicBezTo>
                <a:cubicBezTo>
                  <a:pt x="10380" y="18361"/>
                  <a:pt x="10404" y="18310"/>
                  <a:pt x="10404" y="18248"/>
                </a:cubicBezTo>
                <a:cubicBezTo>
                  <a:pt x="10404" y="18185"/>
                  <a:pt x="10380" y="18134"/>
                  <a:pt x="10350" y="18134"/>
                </a:cubicBezTo>
                <a:close/>
                <a:moveTo>
                  <a:pt x="10350" y="17808"/>
                </a:moveTo>
                <a:cubicBezTo>
                  <a:pt x="10320" y="17808"/>
                  <a:pt x="10296" y="17858"/>
                  <a:pt x="10296" y="17921"/>
                </a:cubicBezTo>
                <a:cubicBezTo>
                  <a:pt x="10296" y="17983"/>
                  <a:pt x="10320" y="18034"/>
                  <a:pt x="10350" y="18034"/>
                </a:cubicBezTo>
                <a:cubicBezTo>
                  <a:pt x="10380" y="18034"/>
                  <a:pt x="10404" y="17983"/>
                  <a:pt x="10404" y="17921"/>
                </a:cubicBezTo>
                <a:cubicBezTo>
                  <a:pt x="10404" y="17858"/>
                  <a:pt x="10380" y="17808"/>
                  <a:pt x="10350" y="17808"/>
                </a:cubicBezTo>
                <a:close/>
                <a:moveTo>
                  <a:pt x="10350" y="17481"/>
                </a:moveTo>
                <a:cubicBezTo>
                  <a:pt x="10320" y="17481"/>
                  <a:pt x="10296" y="17531"/>
                  <a:pt x="10296" y="17594"/>
                </a:cubicBezTo>
                <a:cubicBezTo>
                  <a:pt x="10296" y="17656"/>
                  <a:pt x="10320" y="17707"/>
                  <a:pt x="10350" y="17707"/>
                </a:cubicBezTo>
                <a:cubicBezTo>
                  <a:pt x="10380" y="17707"/>
                  <a:pt x="10404" y="17656"/>
                  <a:pt x="10404" y="17594"/>
                </a:cubicBezTo>
                <a:cubicBezTo>
                  <a:pt x="10404" y="17531"/>
                  <a:pt x="10380" y="17481"/>
                  <a:pt x="10350" y="17481"/>
                </a:cubicBezTo>
                <a:close/>
                <a:moveTo>
                  <a:pt x="10808" y="18134"/>
                </a:moveTo>
                <a:cubicBezTo>
                  <a:pt x="10778" y="18134"/>
                  <a:pt x="10754" y="18185"/>
                  <a:pt x="10754" y="18248"/>
                </a:cubicBezTo>
                <a:cubicBezTo>
                  <a:pt x="10754" y="18310"/>
                  <a:pt x="10778" y="18361"/>
                  <a:pt x="10808" y="18361"/>
                </a:cubicBezTo>
                <a:cubicBezTo>
                  <a:pt x="10838" y="18361"/>
                  <a:pt x="10862" y="18310"/>
                  <a:pt x="10862" y="18248"/>
                </a:cubicBezTo>
                <a:cubicBezTo>
                  <a:pt x="10862" y="18185"/>
                  <a:pt x="10838" y="18134"/>
                  <a:pt x="10808" y="18134"/>
                </a:cubicBezTo>
                <a:close/>
                <a:moveTo>
                  <a:pt x="10654" y="18134"/>
                </a:moveTo>
                <a:cubicBezTo>
                  <a:pt x="10624" y="18134"/>
                  <a:pt x="10600" y="18185"/>
                  <a:pt x="10600" y="18248"/>
                </a:cubicBezTo>
                <a:cubicBezTo>
                  <a:pt x="10600" y="18310"/>
                  <a:pt x="10624" y="18361"/>
                  <a:pt x="10654" y="18361"/>
                </a:cubicBezTo>
                <a:cubicBezTo>
                  <a:pt x="10684" y="18361"/>
                  <a:pt x="10708" y="18310"/>
                  <a:pt x="10708" y="18248"/>
                </a:cubicBezTo>
                <a:cubicBezTo>
                  <a:pt x="10708" y="18185"/>
                  <a:pt x="10684" y="18134"/>
                  <a:pt x="10654" y="18134"/>
                </a:cubicBezTo>
                <a:close/>
                <a:moveTo>
                  <a:pt x="10501" y="18134"/>
                </a:moveTo>
                <a:cubicBezTo>
                  <a:pt x="10472" y="18134"/>
                  <a:pt x="10448" y="18185"/>
                  <a:pt x="10448" y="18248"/>
                </a:cubicBezTo>
                <a:cubicBezTo>
                  <a:pt x="10448" y="18310"/>
                  <a:pt x="10472" y="18361"/>
                  <a:pt x="10501" y="18361"/>
                </a:cubicBezTo>
                <a:cubicBezTo>
                  <a:pt x="10531" y="18361"/>
                  <a:pt x="10555" y="18310"/>
                  <a:pt x="10555" y="18248"/>
                </a:cubicBezTo>
                <a:cubicBezTo>
                  <a:pt x="10555" y="18185"/>
                  <a:pt x="10531" y="18134"/>
                  <a:pt x="10501" y="18134"/>
                </a:cubicBezTo>
                <a:close/>
                <a:moveTo>
                  <a:pt x="10808" y="17808"/>
                </a:moveTo>
                <a:cubicBezTo>
                  <a:pt x="10778" y="17808"/>
                  <a:pt x="10754" y="17858"/>
                  <a:pt x="10754" y="17921"/>
                </a:cubicBezTo>
                <a:cubicBezTo>
                  <a:pt x="10754" y="17983"/>
                  <a:pt x="10778" y="18034"/>
                  <a:pt x="10808" y="18034"/>
                </a:cubicBezTo>
                <a:cubicBezTo>
                  <a:pt x="10838" y="18034"/>
                  <a:pt x="10862" y="17983"/>
                  <a:pt x="10862" y="17921"/>
                </a:cubicBezTo>
                <a:cubicBezTo>
                  <a:pt x="10862" y="17858"/>
                  <a:pt x="10838" y="17808"/>
                  <a:pt x="10808" y="17808"/>
                </a:cubicBezTo>
                <a:close/>
                <a:moveTo>
                  <a:pt x="10808" y="17481"/>
                </a:moveTo>
                <a:cubicBezTo>
                  <a:pt x="10778" y="17481"/>
                  <a:pt x="10754" y="17531"/>
                  <a:pt x="10754" y="17594"/>
                </a:cubicBezTo>
                <a:cubicBezTo>
                  <a:pt x="10754" y="17656"/>
                  <a:pt x="10778" y="17707"/>
                  <a:pt x="10808" y="17707"/>
                </a:cubicBezTo>
                <a:cubicBezTo>
                  <a:pt x="10838" y="17707"/>
                  <a:pt x="10862" y="17656"/>
                  <a:pt x="10862" y="17594"/>
                </a:cubicBezTo>
                <a:cubicBezTo>
                  <a:pt x="10862" y="17531"/>
                  <a:pt x="10838" y="17481"/>
                  <a:pt x="10808" y="17481"/>
                </a:cubicBezTo>
                <a:close/>
                <a:moveTo>
                  <a:pt x="10654" y="17808"/>
                </a:moveTo>
                <a:cubicBezTo>
                  <a:pt x="10624" y="17808"/>
                  <a:pt x="10600" y="17858"/>
                  <a:pt x="10600" y="17921"/>
                </a:cubicBezTo>
                <a:cubicBezTo>
                  <a:pt x="10600" y="17983"/>
                  <a:pt x="10624" y="18034"/>
                  <a:pt x="10654" y="18034"/>
                </a:cubicBezTo>
                <a:cubicBezTo>
                  <a:pt x="10684" y="18034"/>
                  <a:pt x="10708" y="17983"/>
                  <a:pt x="10708" y="17921"/>
                </a:cubicBezTo>
                <a:cubicBezTo>
                  <a:pt x="10708" y="17858"/>
                  <a:pt x="10684" y="17808"/>
                  <a:pt x="10654" y="17808"/>
                </a:cubicBezTo>
                <a:close/>
                <a:moveTo>
                  <a:pt x="10654" y="17481"/>
                </a:moveTo>
                <a:cubicBezTo>
                  <a:pt x="10624" y="17481"/>
                  <a:pt x="10600" y="17531"/>
                  <a:pt x="10600" y="17594"/>
                </a:cubicBezTo>
                <a:cubicBezTo>
                  <a:pt x="10600" y="17656"/>
                  <a:pt x="10624" y="17707"/>
                  <a:pt x="10654" y="17707"/>
                </a:cubicBezTo>
                <a:cubicBezTo>
                  <a:pt x="10684" y="17707"/>
                  <a:pt x="10708" y="17656"/>
                  <a:pt x="10708" y="17594"/>
                </a:cubicBezTo>
                <a:cubicBezTo>
                  <a:pt x="10708" y="17531"/>
                  <a:pt x="10684" y="17481"/>
                  <a:pt x="10654" y="17481"/>
                </a:cubicBezTo>
                <a:close/>
                <a:moveTo>
                  <a:pt x="10501" y="17808"/>
                </a:moveTo>
                <a:cubicBezTo>
                  <a:pt x="10472" y="17808"/>
                  <a:pt x="10448" y="17858"/>
                  <a:pt x="10448" y="17921"/>
                </a:cubicBezTo>
                <a:cubicBezTo>
                  <a:pt x="10448" y="17983"/>
                  <a:pt x="10472" y="18034"/>
                  <a:pt x="10501" y="18034"/>
                </a:cubicBezTo>
                <a:cubicBezTo>
                  <a:pt x="10531" y="18034"/>
                  <a:pt x="10555" y="17983"/>
                  <a:pt x="10555" y="17921"/>
                </a:cubicBezTo>
                <a:cubicBezTo>
                  <a:pt x="10555" y="17858"/>
                  <a:pt x="10531" y="17808"/>
                  <a:pt x="10501" y="17808"/>
                </a:cubicBezTo>
                <a:close/>
                <a:moveTo>
                  <a:pt x="10501" y="17481"/>
                </a:moveTo>
                <a:cubicBezTo>
                  <a:pt x="10472" y="17481"/>
                  <a:pt x="10448" y="17531"/>
                  <a:pt x="10448" y="17594"/>
                </a:cubicBezTo>
                <a:cubicBezTo>
                  <a:pt x="10448" y="17656"/>
                  <a:pt x="10472" y="17707"/>
                  <a:pt x="10501" y="17707"/>
                </a:cubicBezTo>
                <a:cubicBezTo>
                  <a:pt x="10531" y="17707"/>
                  <a:pt x="10555" y="17656"/>
                  <a:pt x="10555" y="17594"/>
                </a:cubicBezTo>
                <a:cubicBezTo>
                  <a:pt x="10555" y="17531"/>
                  <a:pt x="10531" y="17481"/>
                  <a:pt x="10501" y="17481"/>
                </a:cubicBezTo>
                <a:close/>
                <a:moveTo>
                  <a:pt x="11119" y="17481"/>
                </a:moveTo>
                <a:cubicBezTo>
                  <a:pt x="11089" y="17481"/>
                  <a:pt x="11065" y="17531"/>
                  <a:pt x="11065" y="17594"/>
                </a:cubicBezTo>
                <a:cubicBezTo>
                  <a:pt x="11065" y="17656"/>
                  <a:pt x="11089" y="17707"/>
                  <a:pt x="11119" y="17707"/>
                </a:cubicBezTo>
                <a:cubicBezTo>
                  <a:pt x="11149" y="17707"/>
                  <a:pt x="11173" y="17656"/>
                  <a:pt x="11173" y="17594"/>
                </a:cubicBezTo>
                <a:cubicBezTo>
                  <a:pt x="11173" y="17531"/>
                  <a:pt x="11149" y="17481"/>
                  <a:pt x="11119" y="17481"/>
                </a:cubicBezTo>
                <a:close/>
                <a:moveTo>
                  <a:pt x="10967" y="17808"/>
                </a:moveTo>
                <a:cubicBezTo>
                  <a:pt x="10937" y="17808"/>
                  <a:pt x="10913" y="17858"/>
                  <a:pt x="10913" y="17921"/>
                </a:cubicBezTo>
                <a:cubicBezTo>
                  <a:pt x="10913" y="17983"/>
                  <a:pt x="10937" y="18034"/>
                  <a:pt x="10967" y="18034"/>
                </a:cubicBezTo>
                <a:cubicBezTo>
                  <a:pt x="10996" y="18034"/>
                  <a:pt x="11020" y="17983"/>
                  <a:pt x="11020" y="17921"/>
                </a:cubicBezTo>
                <a:cubicBezTo>
                  <a:pt x="11020" y="17858"/>
                  <a:pt x="10996" y="17808"/>
                  <a:pt x="10967" y="17808"/>
                </a:cubicBezTo>
                <a:close/>
                <a:moveTo>
                  <a:pt x="10967" y="17481"/>
                </a:moveTo>
                <a:cubicBezTo>
                  <a:pt x="10937" y="17481"/>
                  <a:pt x="10913" y="17531"/>
                  <a:pt x="10913" y="17594"/>
                </a:cubicBezTo>
                <a:cubicBezTo>
                  <a:pt x="10913" y="17656"/>
                  <a:pt x="10937" y="17707"/>
                  <a:pt x="10967" y="17707"/>
                </a:cubicBezTo>
                <a:cubicBezTo>
                  <a:pt x="10996" y="17707"/>
                  <a:pt x="11020" y="17656"/>
                  <a:pt x="11020" y="17594"/>
                </a:cubicBezTo>
                <a:cubicBezTo>
                  <a:pt x="11020" y="17531"/>
                  <a:pt x="10996" y="17481"/>
                  <a:pt x="10967" y="17481"/>
                </a:cubicBezTo>
                <a:close/>
                <a:moveTo>
                  <a:pt x="10350" y="17177"/>
                </a:moveTo>
                <a:cubicBezTo>
                  <a:pt x="10320" y="17177"/>
                  <a:pt x="10296" y="17227"/>
                  <a:pt x="10296" y="17290"/>
                </a:cubicBezTo>
                <a:cubicBezTo>
                  <a:pt x="10296" y="17352"/>
                  <a:pt x="10320" y="17403"/>
                  <a:pt x="10350" y="17403"/>
                </a:cubicBezTo>
                <a:cubicBezTo>
                  <a:pt x="10380" y="17403"/>
                  <a:pt x="10404" y="17352"/>
                  <a:pt x="10404" y="17290"/>
                </a:cubicBezTo>
                <a:cubicBezTo>
                  <a:pt x="10404" y="17227"/>
                  <a:pt x="10380" y="17177"/>
                  <a:pt x="10350" y="17177"/>
                </a:cubicBezTo>
                <a:close/>
                <a:moveTo>
                  <a:pt x="10350" y="16850"/>
                </a:moveTo>
                <a:cubicBezTo>
                  <a:pt x="10320" y="16850"/>
                  <a:pt x="10296" y="16900"/>
                  <a:pt x="10296" y="16963"/>
                </a:cubicBezTo>
                <a:cubicBezTo>
                  <a:pt x="10296" y="17025"/>
                  <a:pt x="10320" y="17076"/>
                  <a:pt x="10350" y="17076"/>
                </a:cubicBezTo>
                <a:cubicBezTo>
                  <a:pt x="10380" y="17076"/>
                  <a:pt x="10404" y="17025"/>
                  <a:pt x="10404" y="16963"/>
                </a:cubicBezTo>
                <a:cubicBezTo>
                  <a:pt x="10404" y="16900"/>
                  <a:pt x="10380" y="16850"/>
                  <a:pt x="10350" y="16850"/>
                </a:cubicBezTo>
                <a:close/>
                <a:moveTo>
                  <a:pt x="10196" y="17177"/>
                </a:moveTo>
                <a:cubicBezTo>
                  <a:pt x="10166" y="17177"/>
                  <a:pt x="10142" y="17227"/>
                  <a:pt x="10142" y="17290"/>
                </a:cubicBezTo>
                <a:cubicBezTo>
                  <a:pt x="10142" y="17352"/>
                  <a:pt x="10166" y="17403"/>
                  <a:pt x="10196" y="17403"/>
                </a:cubicBezTo>
                <a:cubicBezTo>
                  <a:pt x="10226" y="17403"/>
                  <a:pt x="10250" y="17352"/>
                  <a:pt x="10250" y="17290"/>
                </a:cubicBezTo>
                <a:cubicBezTo>
                  <a:pt x="10250" y="17227"/>
                  <a:pt x="10226" y="17177"/>
                  <a:pt x="10196" y="17177"/>
                </a:cubicBezTo>
                <a:close/>
                <a:moveTo>
                  <a:pt x="10196" y="16850"/>
                </a:moveTo>
                <a:cubicBezTo>
                  <a:pt x="10166" y="16850"/>
                  <a:pt x="10142" y="16900"/>
                  <a:pt x="10142" y="16963"/>
                </a:cubicBezTo>
                <a:cubicBezTo>
                  <a:pt x="10142" y="17025"/>
                  <a:pt x="10166" y="17076"/>
                  <a:pt x="10196" y="17076"/>
                </a:cubicBezTo>
                <a:cubicBezTo>
                  <a:pt x="10226" y="17076"/>
                  <a:pt x="10250" y="17025"/>
                  <a:pt x="10250" y="16963"/>
                </a:cubicBezTo>
                <a:cubicBezTo>
                  <a:pt x="10250" y="16900"/>
                  <a:pt x="10226" y="16850"/>
                  <a:pt x="10196" y="16850"/>
                </a:cubicBezTo>
                <a:close/>
                <a:moveTo>
                  <a:pt x="10350" y="16523"/>
                </a:moveTo>
                <a:cubicBezTo>
                  <a:pt x="10320" y="16523"/>
                  <a:pt x="10296" y="16574"/>
                  <a:pt x="10296" y="16636"/>
                </a:cubicBezTo>
                <a:cubicBezTo>
                  <a:pt x="10296" y="16699"/>
                  <a:pt x="10320" y="16749"/>
                  <a:pt x="10350" y="16749"/>
                </a:cubicBezTo>
                <a:cubicBezTo>
                  <a:pt x="10380" y="16749"/>
                  <a:pt x="10404" y="16699"/>
                  <a:pt x="10404" y="16636"/>
                </a:cubicBezTo>
                <a:cubicBezTo>
                  <a:pt x="10404" y="16574"/>
                  <a:pt x="10380" y="16523"/>
                  <a:pt x="10350" y="16523"/>
                </a:cubicBezTo>
                <a:close/>
                <a:moveTo>
                  <a:pt x="10350" y="16196"/>
                </a:moveTo>
                <a:cubicBezTo>
                  <a:pt x="10320" y="16196"/>
                  <a:pt x="10296" y="16247"/>
                  <a:pt x="10296" y="16309"/>
                </a:cubicBezTo>
                <a:cubicBezTo>
                  <a:pt x="10296" y="16372"/>
                  <a:pt x="10320" y="16422"/>
                  <a:pt x="10350" y="16422"/>
                </a:cubicBezTo>
                <a:cubicBezTo>
                  <a:pt x="10380" y="16422"/>
                  <a:pt x="10404" y="16372"/>
                  <a:pt x="10404" y="16309"/>
                </a:cubicBezTo>
                <a:cubicBezTo>
                  <a:pt x="10404" y="16247"/>
                  <a:pt x="10380" y="16196"/>
                  <a:pt x="10350" y="16196"/>
                </a:cubicBezTo>
                <a:close/>
                <a:moveTo>
                  <a:pt x="10196" y="16523"/>
                </a:moveTo>
                <a:cubicBezTo>
                  <a:pt x="10166" y="16523"/>
                  <a:pt x="10142" y="16574"/>
                  <a:pt x="10142" y="16636"/>
                </a:cubicBezTo>
                <a:cubicBezTo>
                  <a:pt x="10142" y="16699"/>
                  <a:pt x="10166" y="16749"/>
                  <a:pt x="10196" y="16749"/>
                </a:cubicBezTo>
                <a:cubicBezTo>
                  <a:pt x="10226" y="16749"/>
                  <a:pt x="10250" y="16699"/>
                  <a:pt x="10250" y="16636"/>
                </a:cubicBezTo>
                <a:cubicBezTo>
                  <a:pt x="10250" y="16574"/>
                  <a:pt x="10226" y="16523"/>
                  <a:pt x="10196" y="16523"/>
                </a:cubicBezTo>
                <a:close/>
                <a:moveTo>
                  <a:pt x="10196" y="16196"/>
                </a:moveTo>
                <a:cubicBezTo>
                  <a:pt x="10166" y="16196"/>
                  <a:pt x="10142" y="16247"/>
                  <a:pt x="10142" y="16309"/>
                </a:cubicBezTo>
                <a:cubicBezTo>
                  <a:pt x="10142" y="16372"/>
                  <a:pt x="10166" y="16422"/>
                  <a:pt x="10196" y="16422"/>
                </a:cubicBezTo>
                <a:cubicBezTo>
                  <a:pt x="10226" y="16422"/>
                  <a:pt x="10250" y="16372"/>
                  <a:pt x="10250" y="16309"/>
                </a:cubicBezTo>
                <a:cubicBezTo>
                  <a:pt x="10250" y="16247"/>
                  <a:pt x="10226" y="16196"/>
                  <a:pt x="10196" y="16196"/>
                </a:cubicBezTo>
                <a:close/>
                <a:moveTo>
                  <a:pt x="10350" y="15871"/>
                </a:moveTo>
                <a:cubicBezTo>
                  <a:pt x="10320" y="15871"/>
                  <a:pt x="10296" y="15922"/>
                  <a:pt x="10296" y="15985"/>
                </a:cubicBezTo>
                <a:cubicBezTo>
                  <a:pt x="10296" y="16047"/>
                  <a:pt x="10320" y="16098"/>
                  <a:pt x="10350" y="16098"/>
                </a:cubicBezTo>
                <a:cubicBezTo>
                  <a:pt x="10380" y="16098"/>
                  <a:pt x="10404" y="16047"/>
                  <a:pt x="10404" y="15985"/>
                </a:cubicBezTo>
                <a:cubicBezTo>
                  <a:pt x="10404" y="15922"/>
                  <a:pt x="10380" y="15871"/>
                  <a:pt x="10350" y="15871"/>
                </a:cubicBezTo>
                <a:close/>
                <a:moveTo>
                  <a:pt x="10350" y="15545"/>
                </a:moveTo>
                <a:cubicBezTo>
                  <a:pt x="10320" y="15545"/>
                  <a:pt x="10296" y="15595"/>
                  <a:pt x="10296" y="15658"/>
                </a:cubicBezTo>
                <a:cubicBezTo>
                  <a:pt x="10296" y="15720"/>
                  <a:pt x="10320" y="15771"/>
                  <a:pt x="10350" y="15771"/>
                </a:cubicBezTo>
                <a:cubicBezTo>
                  <a:pt x="10380" y="15771"/>
                  <a:pt x="10404" y="15720"/>
                  <a:pt x="10404" y="15658"/>
                </a:cubicBezTo>
                <a:cubicBezTo>
                  <a:pt x="10404" y="15595"/>
                  <a:pt x="10380" y="15545"/>
                  <a:pt x="10350" y="15545"/>
                </a:cubicBezTo>
                <a:close/>
                <a:moveTo>
                  <a:pt x="10196" y="15871"/>
                </a:moveTo>
                <a:cubicBezTo>
                  <a:pt x="10166" y="15871"/>
                  <a:pt x="10142" y="15922"/>
                  <a:pt x="10142" y="15985"/>
                </a:cubicBezTo>
                <a:cubicBezTo>
                  <a:pt x="10142" y="16047"/>
                  <a:pt x="10166" y="16098"/>
                  <a:pt x="10196" y="16098"/>
                </a:cubicBezTo>
                <a:cubicBezTo>
                  <a:pt x="10226" y="16098"/>
                  <a:pt x="10250" y="16047"/>
                  <a:pt x="10250" y="15985"/>
                </a:cubicBezTo>
                <a:cubicBezTo>
                  <a:pt x="10250" y="15922"/>
                  <a:pt x="10226" y="15871"/>
                  <a:pt x="10196" y="15871"/>
                </a:cubicBezTo>
                <a:close/>
                <a:moveTo>
                  <a:pt x="10196" y="15545"/>
                </a:moveTo>
                <a:cubicBezTo>
                  <a:pt x="10166" y="15545"/>
                  <a:pt x="10142" y="15595"/>
                  <a:pt x="10142" y="15658"/>
                </a:cubicBezTo>
                <a:cubicBezTo>
                  <a:pt x="10142" y="15720"/>
                  <a:pt x="10166" y="15771"/>
                  <a:pt x="10196" y="15771"/>
                </a:cubicBezTo>
                <a:cubicBezTo>
                  <a:pt x="10226" y="15771"/>
                  <a:pt x="10250" y="15720"/>
                  <a:pt x="10250" y="15658"/>
                </a:cubicBezTo>
                <a:cubicBezTo>
                  <a:pt x="10250" y="15595"/>
                  <a:pt x="10226" y="15545"/>
                  <a:pt x="10196" y="15545"/>
                </a:cubicBezTo>
                <a:close/>
                <a:moveTo>
                  <a:pt x="10043" y="15871"/>
                </a:moveTo>
                <a:cubicBezTo>
                  <a:pt x="10014" y="15871"/>
                  <a:pt x="9989" y="15922"/>
                  <a:pt x="9989" y="15985"/>
                </a:cubicBezTo>
                <a:cubicBezTo>
                  <a:pt x="9989" y="16047"/>
                  <a:pt x="10014" y="16098"/>
                  <a:pt x="10043" y="16098"/>
                </a:cubicBezTo>
                <a:cubicBezTo>
                  <a:pt x="10073" y="16098"/>
                  <a:pt x="10097" y="16047"/>
                  <a:pt x="10097" y="15985"/>
                </a:cubicBezTo>
                <a:cubicBezTo>
                  <a:pt x="10097" y="15922"/>
                  <a:pt x="10073" y="15871"/>
                  <a:pt x="10043" y="15871"/>
                </a:cubicBezTo>
                <a:close/>
                <a:moveTo>
                  <a:pt x="10043" y="15545"/>
                </a:moveTo>
                <a:cubicBezTo>
                  <a:pt x="10014" y="15545"/>
                  <a:pt x="9989" y="15595"/>
                  <a:pt x="9989" y="15658"/>
                </a:cubicBezTo>
                <a:cubicBezTo>
                  <a:pt x="9989" y="15720"/>
                  <a:pt x="10014" y="15771"/>
                  <a:pt x="10043" y="15771"/>
                </a:cubicBezTo>
                <a:cubicBezTo>
                  <a:pt x="10073" y="15771"/>
                  <a:pt x="10097" y="15720"/>
                  <a:pt x="10097" y="15658"/>
                </a:cubicBezTo>
                <a:cubicBezTo>
                  <a:pt x="10097" y="15595"/>
                  <a:pt x="10073" y="15545"/>
                  <a:pt x="10043" y="15545"/>
                </a:cubicBezTo>
                <a:close/>
                <a:moveTo>
                  <a:pt x="14648" y="11026"/>
                </a:moveTo>
                <a:cubicBezTo>
                  <a:pt x="14618" y="11026"/>
                  <a:pt x="14594" y="11077"/>
                  <a:pt x="14594" y="11140"/>
                </a:cubicBezTo>
                <a:cubicBezTo>
                  <a:pt x="14594" y="11202"/>
                  <a:pt x="14618" y="11253"/>
                  <a:pt x="14648" y="11253"/>
                </a:cubicBezTo>
                <a:cubicBezTo>
                  <a:pt x="14677" y="11253"/>
                  <a:pt x="14701" y="11202"/>
                  <a:pt x="14701" y="11140"/>
                </a:cubicBezTo>
                <a:cubicBezTo>
                  <a:pt x="14701" y="11077"/>
                  <a:pt x="14677" y="11026"/>
                  <a:pt x="14648" y="11026"/>
                </a:cubicBezTo>
                <a:close/>
                <a:moveTo>
                  <a:pt x="14648" y="10700"/>
                </a:moveTo>
                <a:cubicBezTo>
                  <a:pt x="14618" y="10700"/>
                  <a:pt x="14594" y="10750"/>
                  <a:pt x="14594" y="10813"/>
                </a:cubicBezTo>
                <a:cubicBezTo>
                  <a:pt x="14594" y="10875"/>
                  <a:pt x="14618" y="10926"/>
                  <a:pt x="14648" y="10926"/>
                </a:cubicBezTo>
                <a:cubicBezTo>
                  <a:pt x="14677" y="10926"/>
                  <a:pt x="14701" y="10875"/>
                  <a:pt x="14701" y="10813"/>
                </a:cubicBezTo>
                <a:cubicBezTo>
                  <a:pt x="14701" y="10750"/>
                  <a:pt x="14677" y="10700"/>
                  <a:pt x="14648" y="10700"/>
                </a:cubicBezTo>
                <a:close/>
                <a:moveTo>
                  <a:pt x="14494" y="11026"/>
                </a:moveTo>
                <a:cubicBezTo>
                  <a:pt x="14464" y="11026"/>
                  <a:pt x="14440" y="11077"/>
                  <a:pt x="14440" y="11140"/>
                </a:cubicBezTo>
                <a:cubicBezTo>
                  <a:pt x="14440" y="11202"/>
                  <a:pt x="14464" y="11253"/>
                  <a:pt x="14494" y="11253"/>
                </a:cubicBezTo>
                <a:cubicBezTo>
                  <a:pt x="14523" y="11253"/>
                  <a:pt x="14547" y="11202"/>
                  <a:pt x="14547" y="11140"/>
                </a:cubicBezTo>
                <a:cubicBezTo>
                  <a:pt x="14547" y="11077"/>
                  <a:pt x="14523" y="11026"/>
                  <a:pt x="14494" y="11026"/>
                </a:cubicBezTo>
                <a:close/>
                <a:moveTo>
                  <a:pt x="14494" y="10700"/>
                </a:moveTo>
                <a:cubicBezTo>
                  <a:pt x="14464" y="10700"/>
                  <a:pt x="14440" y="10750"/>
                  <a:pt x="14440" y="10813"/>
                </a:cubicBezTo>
                <a:cubicBezTo>
                  <a:pt x="14440" y="10875"/>
                  <a:pt x="14464" y="10926"/>
                  <a:pt x="14494" y="10926"/>
                </a:cubicBezTo>
                <a:cubicBezTo>
                  <a:pt x="14523" y="10926"/>
                  <a:pt x="14547" y="10875"/>
                  <a:pt x="14547" y="10813"/>
                </a:cubicBezTo>
                <a:cubicBezTo>
                  <a:pt x="14547" y="10750"/>
                  <a:pt x="14523" y="10700"/>
                  <a:pt x="14494" y="10700"/>
                </a:cubicBezTo>
                <a:close/>
                <a:moveTo>
                  <a:pt x="14648" y="10373"/>
                </a:moveTo>
                <a:cubicBezTo>
                  <a:pt x="14618" y="10373"/>
                  <a:pt x="14594" y="10423"/>
                  <a:pt x="14594" y="10486"/>
                </a:cubicBezTo>
                <a:cubicBezTo>
                  <a:pt x="14594" y="10548"/>
                  <a:pt x="14618" y="10599"/>
                  <a:pt x="14648" y="10599"/>
                </a:cubicBezTo>
                <a:cubicBezTo>
                  <a:pt x="14677" y="10599"/>
                  <a:pt x="14701" y="10548"/>
                  <a:pt x="14701" y="10486"/>
                </a:cubicBezTo>
                <a:cubicBezTo>
                  <a:pt x="14701" y="10423"/>
                  <a:pt x="14677" y="10373"/>
                  <a:pt x="14648" y="10373"/>
                </a:cubicBezTo>
                <a:close/>
                <a:moveTo>
                  <a:pt x="14494" y="10373"/>
                </a:moveTo>
                <a:cubicBezTo>
                  <a:pt x="14464" y="10373"/>
                  <a:pt x="14440" y="10423"/>
                  <a:pt x="14440" y="10486"/>
                </a:cubicBezTo>
                <a:cubicBezTo>
                  <a:pt x="14440" y="10548"/>
                  <a:pt x="14464" y="10599"/>
                  <a:pt x="14494" y="10599"/>
                </a:cubicBezTo>
                <a:cubicBezTo>
                  <a:pt x="14523" y="10599"/>
                  <a:pt x="14547" y="10548"/>
                  <a:pt x="14547" y="10486"/>
                </a:cubicBezTo>
                <a:cubicBezTo>
                  <a:pt x="14547" y="10423"/>
                  <a:pt x="14523" y="10373"/>
                  <a:pt x="14494" y="10373"/>
                </a:cubicBezTo>
                <a:close/>
                <a:moveTo>
                  <a:pt x="14341" y="10373"/>
                </a:moveTo>
                <a:cubicBezTo>
                  <a:pt x="14311" y="10373"/>
                  <a:pt x="14287" y="10423"/>
                  <a:pt x="14287" y="10486"/>
                </a:cubicBezTo>
                <a:cubicBezTo>
                  <a:pt x="14287" y="10548"/>
                  <a:pt x="14311" y="10599"/>
                  <a:pt x="14341" y="10599"/>
                </a:cubicBezTo>
                <a:cubicBezTo>
                  <a:pt x="14371" y="10599"/>
                  <a:pt x="14395" y="10548"/>
                  <a:pt x="14395" y="10486"/>
                </a:cubicBezTo>
                <a:cubicBezTo>
                  <a:pt x="14395" y="10423"/>
                  <a:pt x="14371" y="10373"/>
                  <a:pt x="14341" y="10373"/>
                </a:cubicBezTo>
                <a:close/>
                <a:moveTo>
                  <a:pt x="14799" y="11336"/>
                </a:moveTo>
                <a:cubicBezTo>
                  <a:pt x="14769" y="11336"/>
                  <a:pt x="14745" y="11387"/>
                  <a:pt x="14745" y="11449"/>
                </a:cubicBezTo>
                <a:cubicBezTo>
                  <a:pt x="14745" y="11512"/>
                  <a:pt x="14769" y="11563"/>
                  <a:pt x="14799" y="11563"/>
                </a:cubicBezTo>
                <a:cubicBezTo>
                  <a:pt x="14829" y="11563"/>
                  <a:pt x="14853" y="11512"/>
                  <a:pt x="14853" y="11449"/>
                </a:cubicBezTo>
                <a:cubicBezTo>
                  <a:pt x="14853" y="11387"/>
                  <a:pt x="14829" y="11336"/>
                  <a:pt x="14799" y="11336"/>
                </a:cubicBezTo>
                <a:close/>
                <a:moveTo>
                  <a:pt x="14648" y="10272"/>
                </a:moveTo>
                <a:cubicBezTo>
                  <a:pt x="14677" y="10272"/>
                  <a:pt x="14701" y="10221"/>
                  <a:pt x="14701" y="10159"/>
                </a:cubicBezTo>
                <a:cubicBezTo>
                  <a:pt x="14701" y="10096"/>
                  <a:pt x="14677" y="10046"/>
                  <a:pt x="14648" y="10046"/>
                </a:cubicBezTo>
                <a:cubicBezTo>
                  <a:pt x="14618" y="10046"/>
                  <a:pt x="14594" y="10096"/>
                  <a:pt x="14594" y="10159"/>
                </a:cubicBezTo>
                <a:cubicBezTo>
                  <a:pt x="14594" y="10221"/>
                  <a:pt x="14618" y="10272"/>
                  <a:pt x="14648" y="10272"/>
                </a:cubicBezTo>
                <a:close/>
                <a:moveTo>
                  <a:pt x="14494" y="10272"/>
                </a:moveTo>
                <a:cubicBezTo>
                  <a:pt x="14523" y="10272"/>
                  <a:pt x="14547" y="10221"/>
                  <a:pt x="14547" y="10159"/>
                </a:cubicBezTo>
                <a:cubicBezTo>
                  <a:pt x="14547" y="10096"/>
                  <a:pt x="14523" y="10046"/>
                  <a:pt x="14494" y="10046"/>
                </a:cubicBezTo>
                <a:cubicBezTo>
                  <a:pt x="14464" y="10046"/>
                  <a:pt x="14440" y="10096"/>
                  <a:pt x="14440" y="10159"/>
                </a:cubicBezTo>
                <a:cubicBezTo>
                  <a:pt x="14440" y="10221"/>
                  <a:pt x="14464" y="10272"/>
                  <a:pt x="14494" y="10272"/>
                </a:cubicBezTo>
                <a:close/>
                <a:moveTo>
                  <a:pt x="14341" y="10272"/>
                </a:moveTo>
                <a:cubicBezTo>
                  <a:pt x="14371" y="10272"/>
                  <a:pt x="14395" y="10221"/>
                  <a:pt x="14395" y="10159"/>
                </a:cubicBezTo>
                <a:cubicBezTo>
                  <a:pt x="14395" y="10096"/>
                  <a:pt x="14371" y="10046"/>
                  <a:pt x="14341" y="10046"/>
                </a:cubicBezTo>
                <a:cubicBezTo>
                  <a:pt x="14311" y="10046"/>
                  <a:pt x="14287" y="10096"/>
                  <a:pt x="14287" y="10159"/>
                </a:cubicBezTo>
                <a:cubicBezTo>
                  <a:pt x="14287" y="10221"/>
                  <a:pt x="14311" y="10272"/>
                  <a:pt x="14341" y="10272"/>
                </a:cubicBezTo>
                <a:close/>
                <a:moveTo>
                  <a:pt x="15726" y="5167"/>
                </a:moveTo>
                <a:cubicBezTo>
                  <a:pt x="15697" y="5167"/>
                  <a:pt x="15673" y="5217"/>
                  <a:pt x="15673" y="5280"/>
                </a:cubicBezTo>
                <a:cubicBezTo>
                  <a:pt x="15673" y="5342"/>
                  <a:pt x="15697" y="5393"/>
                  <a:pt x="15726" y="5393"/>
                </a:cubicBezTo>
                <a:cubicBezTo>
                  <a:pt x="15756" y="5393"/>
                  <a:pt x="15780" y="5342"/>
                  <a:pt x="15780" y="5280"/>
                </a:cubicBezTo>
                <a:cubicBezTo>
                  <a:pt x="15780" y="5217"/>
                  <a:pt x="15756" y="5167"/>
                  <a:pt x="15726" y="5167"/>
                </a:cubicBezTo>
                <a:close/>
                <a:moveTo>
                  <a:pt x="15726" y="4840"/>
                </a:moveTo>
                <a:cubicBezTo>
                  <a:pt x="15697" y="4840"/>
                  <a:pt x="15673" y="4890"/>
                  <a:pt x="15673" y="4953"/>
                </a:cubicBezTo>
                <a:cubicBezTo>
                  <a:pt x="15673" y="5015"/>
                  <a:pt x="15697" y="5066"/>
                  <a:pt x="15726" y="5066"/>
                </a:cubicBezTo>
                <a:cubicBezTo>
                  <a:pt x="15756" y="5066"/>
                  <a:pt x="15780" y="5015"/>
                  <a:pt x="15780" y="4953"/>
                </a:cubicBezTo>
                <a:cubicBezTo>
                  <a:pt x="15780" y="4890"/>
                  <a:pt x="15756" y="4840"/>
                  <a:pt x="15726" y="4840"/>
                </a:cubicBezTo>
                <a:close/>
                <a:moveTo>
                  <a:pt x="15571" y="5167"/>
                </a:moveTo>
                <a:cubicBezTo>
                  <a:pt x="15541" y="5167"/>
                  <a:pt x="15517" y="5217"/>
                  <a:pt x="15517" y="5280"/>
                </a:cubicBezTo>
                <a:cubicBezTo>
                  <a:pt x="15517" y="5342"/>
                  <a:pt x="15541" y="5393"/>
                  <a:pt x="15571" y="5393"/>
                </a:cubicBezTo>
                <a:cubicBezTo>
                  <a:pt x="15601" y="5393"/>
                  <a:pt x="15625" y="5342"/>
                  <a:pt x="15625" y="5280"/>
                </a:cubicBezTo>
                <a:cubicBezTo>
                  <a:pt x="15625" y="5217"/>
                  <a:pt x="15601" y="5167"/>
                  <a:pt x="15571" y="5167"/>
                </a:cubicBezTo>
                <a:close/>
                <a:moveTo>
                  <a:pt x="15571" y="4840"/>
                </a:moveTo>
                <a:cubicBezTo>
                  <a:pt x="15541" y="4840"/>
                  <a:pt x="15517" y="4890"/>
                  <a:pt x="15517" y="4953"/>
                </a:cubicBezTo>
                <a:cubicBezTo>
                  <a:pt x="15517" y="5015"/>
                  <a:pt x="15541" y="5066"/>
                  <a:pt x="15571" y="5066"/>
                </a:cubicBezTo>
                <a:cubicBezTo>
                  <a:pt x="15601" y="5066"/>
                  <a:pt x="15625" y="5015"/>
                  <a:pt x="15625" y="4953"/>
                </a:cubicBezTo>
                <a:cubicBezTo>
                  <a:pt x="15625" y="4890"/>
                  <a:pt x="15601" y="4840"/>
                  <a:pt x="15571" y="4840"/>
                </a:cubicBezTo>
                <a:close/>
                <a:moveTo>
                  <a:pt x="15417" y="5167"/>
                </a:moveTo>
                <a:cubicBezTo>
                  <a:pt x="15387" y="5167"/>
                  <a:pt x="15363" y="5217"/>
                  <a:pt x="15363" y="5280"/>
                </a:cubicBezTo>
                <a:cubicBezTo>
                  <a:pt x="15363" y="5342"/>
                  <a:pt x="15387" y="5393"/>
                  <a:pt x="15417" y="5393"/>
                </a:cubicBezTo>
                <a:cubicBezTo>
                  <a:pt x="15447" y="5393"/>
                  <a:pt x="15471" y="5342"/>
                  <a:pt x="15471" y="5280"/>
                </a:cubicBezTo>
                <a:cubicBezTo>
                  <a:pt x="15471" y="5217"/>
                  <a:pt x="15447" y="5167"/>
                  <a:pt x="15417" y="5167"/>
                </a:cubicBezTo>
                <a:close/>
                <a:moveTo>
                  <a:pt x="15417" y="4840"/>
                </a:moveTo>
                <a:cubicBezTo>
                  <a:pt x="15387" y="4840"/>
                  <a:pt x="15363" y="4890"/>
                  <a:pt x="15363" y="4953"/>
                </a:cubicBezTo>
                <a:cubicBezTo>
                  <a:pt x="15363" y="5015"/>
                  <a:pt x="15387" y="5066"/>
                  <a:pt x="15417" y="5066"/>
                </a:cubicBezTo>
                <a:cubicBezTo>
                  <a:pt x="15447" y="5066"/>
                  <a:pt x="15471" y="5015"/>
                  <a:pt x="15471" y="4953"/>
                </a:cubicBezTo>
                <a:cubicBezTo>
                  <a:pt x="15471" y="4890"/>
                  <a:pt x="15447" y="4840"/>
                  <a:pt x="15417" y="4840"/>
                </a:cubicBezTo>
                <a:close/>
                <a:moveTo>
                  <a:pt x="15264" y="5167"/>
                </a:moveTo>
                <a:cubicBezTo>
                  <a:pt x="15235" y="5167"/>
                  <a:pt x="15211" y="5217"/>
                  <a:pt x="15211" y="5280"/>
                </a:cubicBezTo>
                <a:cubicBezTo>
                  <a:pt x="15211" y="5342"/>
                  <a:pt x="15235" y="5393"/>
                  <a:pt x="15264" y="5393"/>
                </a:cubicBezTo>
                <a:cubicBezTo>
                  <a:pt x="15294" y="5393"/>
                  <a:pt x="15318" y="5342"/>
                  <a:pt x="15318" y="5280"/>
                </a:cubicBezTo>
                <a:cubicBezTo>
                  <a:pt x="15318" y="5217"/>
                  <a:pt x="15294" y="5167"/>
                  <a:pt x="15264" y="5167"/>
                </a:cubicBezTo>
                <a:close/>
                <a:moveTo>
                  <a:pt x="15264" y="4840"/>
                </a:moveTo>
                <a:cubicBezTo>
                  <a:pt x="15235" y="4840"/>
                  <a:pt x="15211" y="4890"/>
                  <a:pt x="15211" y="4953"/>
                </a:cubicBezTo>
                <a:cubicBezTo>
                  <a:pt x="15211" y="5015"/>
                  <a:pt x="15235" y="5066"/>
                  <a:pt x="15264" y="5066"/>
                </a:cubicBezTo>
                <a:cubicBezTo>
                  <a:pt x="15294" y="5066"/>
                  <a:pt x="15318" y="5015"/>
                  <a:pt x="15318" y="4953"/>
                </a:cubicBezTo>
                <a:cubicBezTo>
                  <a:pt x="15318" y="4890"/>
                  <a:pt x="15294" y="4840"/>
                  <a:pt x="15264" y="4840"/>
                </a:cubicBezTo>
                <a:close/>
                <a:moveTo>
                  <a:pt x="12350" y="7772"/>
                </a:moveTo>
                <a:cubicBezTo>
                  <a:pt x="12320" y="7772"/>
                  <a:pt x="12296" y="7823"/>
                  <a:pt x="12296" y="7886"/>
                </a:cubicBezTo>
                <a:cubicBezTo>
                  <a:pt x="12296" y="7948"/>
                  <a:pt x="12320" y="7999"/>
                  <a:pt x="12350" y="7999"/>
                </a:cubicBezTo>
                <a:cubicBezTo>
                  <a:pt x="12380" y="7999"/>
                  <a:pt x="12404" y="7948"/>
                  <a:pt x="12404" y="7886"/>
                </a:cubicBezTo>
                <a:cubicBezTo>
                  <a:pt x="12404" y="7823"/>
                  <a:pt x="12380" y="7772"/>
                  <a:pt x="12350" y="7772"/>
                </a:cubicBezTo>
                <a:close/>
                <a:moveTo>
                  <a:pt x="12346" y="7672"/>
                </a:moveTo>
                <a:cubicBezTo>
                  <a:pt x="12376" y="7672"/>
                  <a:pt x="12400" y="7621"/>
                  <a:pt x="12400" y="7559"/>
                </a:cubicBezTo>
                <a:cubicBezTo>
                  <a:pt x="12400" y="7496"/>
                  <a:pt x="12376" y="7446"/>
                  <a:pt x="12346" y="7446"/>
                </a:cubicBezTo>
                <a:cubicBezTo>
                  <a:pt x="12317" y="7446"/>
                  <a:pt x="12292" y="7496"/>
                  <a:pt x="12292" y="7559"/>
                </a:cubicBezTo>
                <a:cubicBezTo>
                  <a:pt x="12292" y="7621"/>
                  <a:pt x="12317" y="7672"/>
                  <a:pt x="12346" y="7672"/>
                </a:cubicBezTo>
                <a:close/>
                <a:moveTo>
                  <a:pt x="12350" y="8440"/>
                </a:moveTo>
                <a:cubicBezTo>
                  <a:pt x="12320" y="8440"/>
                  <a:pt x="12296" y="8490"/>
                  <a:pt x="12296" y="8553"/>
                </a:cubicBezTo>
                <a:cubicBezTo>
                  <a:pt x="12296" y="8615"/>
                  <a:pt x="12320" y="8666"/>
                  <a:pt x="12350" y="8666"/>
                </a:cubicBezTo>
                <a:cubicBezTo>
                  <a:pt x="12380" y="8666"/>
                  <a:pt x="12404" y="8615"/>
                  <a:pt x="12404" y="8553"/>
                </a:cubicBezTo>
                <a:cubicBezTo>
                  <a:pt x="12404" y="8490"/>
                  <a:pt x="12380" y="8440"/>
                  <a:pt x="12350" y="8440"/>
                </a:cubicBezTo>
                <a:close/>
                <a:moveTo>
                  <a:pt x="12350" y="8113"/>
                </a:moveTo>
                <a:cubicBezTo>
                  <a:pt x="12320" y="8113"/>
                  <a:pt x="12296" y="8164"/>
                  <a:pt x="12296" y="8226"/>
                </a:cubicBezTo>
                <a:cubicBezTo>
                  <a:pt x="12296" y="8289"/>
                  <a:pt x="12320" y="8339"/>
                  <a:pt x="12350" y="8339"/>
                </a:cubicBezTo>
                <a:cubicBezTo>
                  <a:pt x="12380" y="8339"/>
                  <a:pt x="12404" y="8289"/>
                  <a:pt x="12404" y="8226"/>
                </a:cubicBezTo>
                <a:cubicBezTo>
                  <a:pt x="12404" y="8164"/>
                  <a:pt x="12380" y="8113"/>
                  <a:pt x="12350" y="8113"/>
                </a:cubicBezTo>
                <a:close/>
                <a:moveTo>
                  <a:pt x="12656" y="10279"/>
                </a:moveTo>
                <a:cubicBezTo>
                  <a:pt x="12685" y="10279"/>
                  <a:pt x="12709" y="10229"/>
                  <a:pt x="12709" y="10166"/>
                </a:cubicBezTo>
                <a:cubicBezTo>
                  <a:pt x="12709" y="10104"/>
                  <a:pt x="12685" y="10053"/>
                  <a:pt x="12656" y="10053"/>
                </a:cubicBezTo>
                <a:cubicBezTo>
                  <a:pt x="12626" y="10053"/>
                  <a:pt x="12602" y="10104"/>
                  <a:pt x="12602" y="10166"/>
                </a:cubicBezTo>
                <a:cubicBezTo>
                  <a:pt x="12602" y="10229"/>
                  <a:pt x="12626" y="10279"/>
                  <a:pt x="12656" y="10279"/>
                </a:cubicBezTo>
                <a:close/>
                <a:moveTo>
                  <a:pt x="12968" y="9731"/>
                </a:moveTo>
                <a:cubicBezTo>
                  <a:pt x="12939" y="9731"/>
                  <a:pt x="12915" y="9782"/>
                  <a:pt x="12915" y="9845"/>
                </a:cubicBezTo>
                <a:cubicBezTo>
                  <a:pt x="12915" y="9907"/>
                  <a:pt x="12939" y="9958"/>
                  <a:pt x="12968" y="9958"/>
                </a:cubicBezTo>
                <a:cubicBezTo>
                  <a:pt x="12998" y="9958"/>
                  <a:pt x="13022" y="9907"/>
                  <a:pt x="13022" y="9845"/>
                </a:cubicBezTo>
                <a:cubicBezTo>
                  <a:pt x="13022" y="9782"/>
                  <a:pt x="12998" y="9731"/>
                  <a:pt x="12968" y="9731"/>
                </a:cubicBezTo>
                <a:close/>
                <a:moveTo>
                  <a:pt x="12968" y="9404"/>
                </a:moveTo>
                <a:cubicBezTo>
                  <a:pt x="12939" y="9404"/>
                  <a:pt x="12915" y="9455"/>
                  <a:pt x="12915" y="9518"/>
                </a:cubicBezTo>
                <a:cubicBezTo>
                  <a:pt x="12915" y="9580"/>
                  <a:pt x="12939" y="9631"/>
                  <a:pt x="12968" y="9631"/>
                </a:cubicBezTo>
                <a:cubicBezTo>
                  <a:pt x="12998" y="9631"/>
                  <a:pt x="13022" y="9580"/>
                  <a:pt x="13022" y="9518"/>
                </a:cubicBezTo>
                <a:cubicBezTo>
                  <a:pt x="13022" y="9455"/>
                  <a:pt x="12998" y="9404"/>
                  <a:pt x="12968" y="9404"/>
                </a:cubicBezTo>
                <a:close/>
                <a:moveTo>
                  <a:pt x="12968" y="8411"/>
                </a:moveTo>
                <a:cubicBezTo>
                  <a:pt x="12939" y="8411"/>
                  <a:pt x="12915" y="8461"/>
                  <a:pt x="12915" y="8524"/>
                </a:cubicBezTo>
                <a:cubicBezTo>
                  <a:pt x="12915" y="8586"/>
                  <a:pt x="12939" y="8637"/>
                  <a:pt x="12968" y="8637"/>
                </a:cubicBezTo>
                <a:cubicBezTo>
                  <a:pt x="12998" y="8637"/>
                  <a:pt x="13022" y="8586"/>
                  <a:pt x="13022" y="8524"/>
                </a:cubicBezTo>
                <a:cubicBezTo>
                  <a:pt x="13022" y="8461"/>
                  <a:pt x="12998" y="8411"/>
                  <a:pt x="12968" y="8411"/>
                </a:cubicBezTo>
                <a:close/>
                <a:moveTo>
                  <a:pt x="12968" y="8747"/>
                </a:moveTo>
                <a:cubicBezTo>
                  <a:pt x="12939" y="8747"/>
                  <a:pt x="12915" y="8798"/>
                  <a:pt x="12915" y="8860"/>
                </a:cubicBezTo>
                <a:cubicBezTo>
                  <a:pt x="12915" y="8923"/>
                  <a:pt x="12939" y="8973"/>
                  <a:pt x="12968" y="8973"/>
                </a:cubicBezTo>
                <a:cubicBezTo>
                  <a:pt x="12998" y="8973"/>
                  <a:pt x="13022" y="8923"/>
                  <a:pt x="13022" y="8860"/>
                </a:cubicBezTo>
                <a:cubicBezTo>
                  <a:pt x="13022" y="8798"/>
                  <a:pt x="12998" y="8747"/>
                  <a:pt x="12968" y="8747"/>
                </a:cubicBezTo>
                <a:close/>
                <a:moveTo>
                  <a:pt x="13113" y="8744"/>
                </a:moveTo>
                <a:cubicBezTo>
                  <a:pt x="13083" y="8744"/>
                  <a:pt x="13059" y="8795"/>
                  <a:pt x="13059" y="8857"/>
                </a:cubicBezTo>
                <a:cubicBezTo>
                  <a:pt x="13059" y="8920"/>
                  <a:pt x="13083" y="8970"/>
                  <a:pt x="13113" y="8970"/>
                </a:cubicBezTo>
                <a:cubicBezTo>
                  <a:pt x="13143" y="8970"/>
                  <a:pt x="13167" y="8920"/>
                  <a:pt x="13167" y="8857"/>
                </a:cubicBezTo>
                <a:cubicBezTo>
                  <a:pt x="13167" y="8795"/>
                  <a:pt x="13143" y="8744"/>
                  <a:pt x="13113" y="8744"/>
                </a:cubicBezTo>
                <a:close/>
                <a:moveTo>
                  <a:pt x="12968" y="9078"/>
                </a:moveTo>
                <a:cubicBezTo>
                  <a:pt x="12939" y="9078"/>
                  <a:pt x="12915" y="9128"/>
                  <a:pt x="12915" y="9191"/>
                </a:cubicBezTo>
                <a:cubicBezTo>
                  <a:pt x="12915" y="9253"/>
                  <a:pt x="12939" y="9304"/>
                  <a:pt x="12968" y="9304"/>
                </a:cubicBezTo>
                <a:cubicBezTo>
                  <a:pt x="12998" y="9304"/>
                  <a:pt x="13022" y="9253"/>
                  <a:pt x="13022" y="9191"/>
                </a:cubicBezTo>
                <a:cubicBezTo>
                  <a:pt x="13022" y="9128"/>
                  <a:pt x="12998" y="9078"/>
                  <a:pt x="12968" y="9078"/>
                </a:cubicBezTo>
                <a:close/>
                <a:moveTo>
                  <a:pt x="13113" y="9402"/>
                </a:moveTo>
                <a:cubicBezTo>
                  <a:pt x="13083" y="9402"/>
                  <a:pt x="13059" y="9452"/>
                  <a:pt x="13059" y="9515"/>
                </a:cubicBezTo>
                <a:cubicBezTo>
                  <a:pt x="13059" y="9577"/>
                  <a:pt x="13083" y="9628"/>
                  <a:pt x="13113" y="9628"/>
                </a:cubicBezTo>
                <a:cubicBezTo>
                  <a:pt x="13143" y="9628"/>
                  <a:pt x="13167" y="9577"/>
                  <a:pt x="13167" y="9515"/>
                </a:cubicBezTo>
                <a:cubicBezTo>
                  <a:pt x="13167" y="9452"/>
                  <a:pt x="13143" y="9402"/>
                  <a:pt x="13113" y="9402"/>
                </a:cubicBezTo>
                <a:close/>
                <a:moveTo>
                  <a:pt x="13113" y="9075"/>
                </a:moveTo>
                <a:cubicBezTo>
                  <a:pt x="13083" y="9075"/>
                  <a:pt x="13059" y="9125"/>
                  <a:pt x="13059" y="9188"/>
                </a:cubicBezTo>
                <a:cubicBezTo>
                  <a:pt x="13059" y="9250"/>
                  <a:pt x="13083" y="9301"/>
                  <a:pt x="13113" y="9301"/>
                </a:cubicBezTo>
                <a:cubicBezTo>
                  <a:pt x="13143" y="9301"/>
                  <a:pt x="13167" y="9250"/>
                  <a:pt x="13167" y="9188"/>
                </a:cubicBezTo>
                <a:cubicBezTo>
                  <a:pt x="13167" y="9125"/>
                  <a:pt x="13143" y="9075"/>
                  <a:pt x="13113" y="9075"/>
                </a:cubicBezTo>
                <a:close/>
                <a:moveTo>
                  <a:pt x="12656" y="9731"/>
                </a:moveTo>
                <a:cubicBezTo>
                  <a:pt x="12626" y="9731"/>
                  <a:pt x="12602" y="9782"/>
                  <a:pt x="12602" y="9845"/>
                </a:cubicBezTo>
                <a:cubicBezTo>
                  <a:pt x="12602" y="9907"/>
                  <a:pt x="12626" y="9958"/>
                  <a:pt x="12656" y="9958"/>
                </a:cubicBezTo>
                <a:cubicBezTo>
                  <a:pt x="12685" y="9958"/>
                  <a:pt x="12709" y="9907"/>
                  <a:pt x="12709" y="9845"/>
                </a:cubicBezTo>
                <a:cubicBezTo>
                  <a:pt x="12709" y="9782"/>
                  <a:pt x="12685" y="9731"/>
                  <a:pt x="12656" y="9731"/>
                </a:cubicBezTo>
                <a:close/>
                <a:moveTo>
                  <a:pt x="12656" y="9404"/>
                </a:moveTo>
                <a:cubicBezTo>
                  <a:pt x="12626" y="9404"/>
                  <a:pt x="12602" y="9455"/>
                  <a:pt x="12602" y="9518"/>
                </a:cubicBezTo>
                <a:cubicBezTo>
                  <a:pt x="12602" y="9580"/>
                  <a:pt x="12626" y="9631"/>
                  <a:pt x="12656" y="9631"/>
                </a:cubicBezTo>
                <a:cubicBezTo>
                  <a:pt x="12685" y="9631"/>
                  <a:pt x="12709" y="9580"/>
                  <a:pt x="12709" y="9518"/>
                </a:cubicBezTo>
                <a:cubicBezTo>
                  <a:pt x="12709" y="9455"/>
                  <a:pt x="12685" y="9404"/>
                  <a:pt x="12656" y="9404"/>
                </a:cubicBezTo>
                <a:close/>
                <a:moveTo>
                  <a:pt x="12656" y="9078"/>
                </a:moveTo>
                <a:cubicBezTo>
                  <a:pt x="12626" y="9078"/>
                  <a:pt x="12602" y="9128"/>
                  <a:pt x="12602" y="9191"/>
                </a:cubicBezTo>
                <a:cubicBezTo>
                  <a:pt x="12602" y="9253"/>
                  <a:pt x="12626" y="9304"/>
                  <a:pt x="12656" y="9304"/>
                </a:cubicBezTo>
                <a:cubicBezTo>
                  <a:pt x="12685" y="9304"/>
                  <a:pt x="12709" y="9253"/>
                  <a:pt x="12709" y="9191"/>
                </a:cubicBezTo>
                <a:cubicBezTo>
                  <a:pt x="12709" y="9128"/>
                  <a:pt x="12685" y="9078"/>
                  <a:pt x="12656" y="9078"/>
                </a:cubicBezTo>
                <a:close/>
                <a:moveTo>
                  <a:pt x="12656" y="8751"/>
                </a:moveTo>
                <a:cubicBezTo>
                  <a:pt x="12626" y="8751"/>
                  <a:pt x="12602" y="8801"/>
                  <a:pt x="12602" y="8864"/>
                </a:cubicBezTo>
                <a:cubicBezTo>
                  <a:pt x="12602" y="8926"/>
                  <a:pt x="12626" y="8977"/>
                  <a:pt x="12656" y="8977"/>
                </a:cubicBezTo>
                <a:cubicBezTo>
                  <a:pt x="12685" y="8977"/>
                  <a:pt x="12709" y="8926"/>
                  <a:pt x="12709" y="8864"/>
                </a:cubicBezTo>
                <a:cubicBezTo>
                  <a:pt x="12709" y="8801"/>
                  <a:pt x="12685" y="8751"/>
                  <a:pt x="12656" y="8751"/>
                </a:cubicBezTo>
                <a:close/>
                <a:moveTo>
                  <a:pt x="12800" y="10038"/>
                </a:moveTo>
                <a:cubicBezTo>
                  <a:pt x="12771" y="10038"/>
                  <a:pt x="12746" y="10089"/>
                  <a:pt x="12746" y="10151"/>
                </a:cubicBezTo>
                <a:cubicBezTo>
                  <a:pt x="12746" y="10214"/>
                  <a:pt x="12771" y="10265"/>
                  <a:pt x="12800" y="10265"/>
                </a:cubicBezTo>
                <a:cubicBezTo>
                  <a:pt x="12830" y="10265"/>
                  <a:pt x="12854" y="10214"/>
                  <a:pt x="12854" y="10151"/>
                </a:cubicBezTo>
                <a:cubicBezTo>
                  <a:pt x="12854" y="10089"/>
                  <a:pt x="12830" y="10038"/>
                  <a:pt x="12800" y="10038"/>
                </a:cubicBezTo>
                <a:close/>
                <a:moveTo>
                  <a:pt x="12800" y="9728"/>
                </a:moveTo>
                <a:cubicBezTo>
                  <a:pt x="12771" y="9728"/>
                  <a:pt x="12746" y="9779"/>
                  <a:pt x="12746" y="9842"/>
                </a:cubicBezTo>
                <a:cubicBezTo>
                  <a:pt x="12746" y="9904"/>
                  <a:pt x="12771" y="9955"/>
                  <a:pt x="12800" y="9955"/>
                </a:cubicBezTo>
                <a:cubicBezTo>
                  <a:pt x="12830" y="9955"/>
                  <a:pt x="12854" y="9904"/>
                  <a:pt x="12854" y="9842"/>
                </a:cubicBezTo>
                <a:cubicBezTo>
                  <a:pt x="12854" y="9779"/>
                  <a:pt x="12830" y="9728"/>
                  <a:pt x="12800" y="9728"/>
                </a:cubicBezTo>
                <a:close/>
                <a:moveTo>
                  <a:pt x="12800" y="9402"/>
                </a:moveTo>
                <a:cubicBezTo>
                  <a:pt x="12771" y="9402"/>
                  <a:pt x="12746" y="9452"/>
                  <a:pt x="12746" y="9515"/>
                </a:cubicBezTo>
                <a:cubicBezTo>
                  <a:pt x="12746" y="9577"/>
                  <a:pt x="12771" y="9628"/>
                  <a:pt x="12800" y="9628"/>
                </a:cubicBezTo>
                <a:cubicBezTo>
                  <a:pt x="12830" y="9628"/>
                  <a:pt x="12854" y="9577"/>
                  <a:pt x="12854" y="9515"/>
                </a:cubicBezTo>
                <a:cubicBezTo>
                  <a:pt x="12854" y="9452"/>
                  <a:pt x="12830" y="9402"/>
                  <a:pt x="12800" y="9402"/>
                </a:cubicBezTo>
                <a:close/>
                <a:moveTo>
                  <a:pt x="12800" y="9075"/>
                </a:moveTo>
                <a:cubicBezTo>
                  <a:pt x="12771" y="9075"/>
                  <a:pt x="12746" y="9125"/>
                  <a:pt x="12746" y="9188"/>
                </a:cubicBezTo>
                <a:cubicBezTo>
                  <a:pt x="12746" y="9250"/>
                  <a:pt x="12771" y="9301"/>
                  <a:pt x="12800" y="9301"/>
                </a:cubicBezTo>
                <a:cubicBezTo>
                  <a:pt x="12830" y="9301"/>
                  <a:pt x="12854" y="9250"/>
                  <a:pt x="12854" y="9188"/>
                </a:cubicBezTo>
                <a:cubicBezTo>
                  <a:pt x="12854" y="9125"/>
                  <a:pt x="12830" y="9075"/>
                  <a:pt x="12800" y="9075"/>
                </a:cubicBezTo>
                <a:close/>
                <a:moveTo>
                  <a:pt x="12800" y="8748"/>
                </a:moveTo>
                <a:cubicBezTo>
                  <a:pt x="12771" y="8748"/>
                  <a:pt x="12746" y="8799"/>
                  <a:pt x="12746" y="8861"/>
                </a:cubicBezTo>
                <a:cubicBezTo>
                  <a:pt x="12746" y="8924"/>
                  <a:pt x="12771" y="8974"/>
                  <a:pt x="12800" y="8974"/>
                </a:cubicBezTo>
                <a:cubicBezTo>
                  <a:pt x="12830" y="8974"/>
                  <a:pt x="12854" y="8924"/>
                  <a:pt x="12854" y="8861"/>
                </a:cubicBezTo>
                <a:cubicBezTo>
                  <a:pt x="12854" y="8799"/>
                  <a:pt x="12830" y="8748"/>
                  <a:pt x="12800" y="8748"/>
                </a:cubicBezTo>
                <a:close/>
                <a:moveTo>
                  <a:pt x="12350" y="10053"/>
                </a:moveTo>
                <a:cubicBezTo>
                  <a:pt x="12320" y="10053"/>
                  <a:pt x="12296" y="10104"/>
                  <a:pt x="12296" y="10166"/>
                </a:cubicBezTo>
                <a:cubicBezTo>
                  <a:pt x="12296" y="10229"/>
                  <a:pt x="12320" y="10279"/>
                  <a:pt x="12350" y="10279"/>
                </a:cubicBezTo>
                <a:cubicBezTo>
                  <a:pt x="12380" y="10279"/>
                  <a:pt x="12404" y="10229"/>
                  <a:pt x="12404" y="10166"/>
                </a:cubicBezTo>
                <a:cubicBezTo>
                  <a:pt x="12404" y="10104"/>
                  <a:pt x="12380" y="10053"/>
                  <a:pt x="12350" y="10053"/>
                </a:cubicBezTo>
                <a:close/>
                <a:moveTo>
                  <a:pt x="12195" y="10237"/>
                </a:moveTo>
                <a:cubicBezTo>
                  <a:pt x="12225" y="10237"/>
                  <a:pt x="12249" y="10186"/>
                  <a:pt x="12249" y="10124"/>
                </a:cubicBezTo>
                <a:cubicBezTo>
                  <a:pt x="12249" y="10061"/>
                  <a:pt x="12225" y="10011"/>
                  <a:pt x="12195" y="10011"/>
                </a:cubicBezTo>
                <a:cubicBezTo>
                  <a:pt x="12165" y="10011"/>
                  <a:pt x="12141" y="10061"/>
                  <a:pt x="12141" y="10124"/>
                </a:cubicBezTo>
                <a:cubicBezTo>
                  <a:pt x="12141" y="10186"/>
                  <a:pt x="12165" y="10237"/>
                  <a:pt x="12195" y="10237"/>
                </a:cubicBezTo>
                <a:close/>
                <a:moveTo>
                  <a:pt x="12350" y="9731"/>
                </a:moveTo>
                <a:cubicBezTo>
                  <a:pt x="12320" y="9731"/>
                  <a:pt x="12296" y="9782"/>
                  <a:pt x="12296" y="9845"/>
                </a:cubicBezTo>
                <a:cubicBezTo>
                  <a:pt x="12296" y="9907"/>
                  <a:pt x="12320" y="9958"/>
                  <a:pt x="12350" y="9958"/>
                </a:cubicBezTo>
                <a:cubicBezTo>
                  <a:pt x="12380" y="9958"/>
                  <a:pt x="12404" y="9907"/>
                  <a:pt x="12404" y="9845"/>
                </a:cubicBezTo>
                <a:cubicBezTo>
                  <a:pt x="12404" y="9782"/>
                  <a:pt x="12380" y="9731"/>
                  <a:pt x="12350" y="9731"/>
                </a:cubicBezTo>
                <a:close/>
                <a:moveTo>
                  <a:pt x="12350" y="9404"/>
                </a:moveTo>
                <a:cubicBezTo>
                  <a:pt x="12320" y="9404"/>
                  <a:pt x="12296" y="9455"/>
                  <a:pt x="12296" y="9518"/>
                </a:cubicBezTo>
                <a:cubicBezTo>
                  <a:pt x="12296" y="9580"/>
                  <a:pt x="12320" y="9631"/>
                  <a:pt x="12350" y="9631"/>
                </a:cubicBezTo>
                <a:cubicBezTo>
                  <a:pt x="12380" y="9631"/>
                  <a:pt x="12404" y="9580"/>
                  <a:pt x="12404" y="9518"/>
                </a:cubicBezTo>
                <a:cubicBezTo>
                  <a:pt x="12404" y="9455"/>
                  <a:pt x="12380" y="9404"/>
                  <a:pt x="12350" y="9404"/>
                </a:cubicBezTo>
                <a:close/>
                <a:moveTo>
                  <a:pt x="12350" y="9078"/>
                </a:moveTo>
                <a:cubicBezTo>
                  <a:pt x="12320" y="9078"/>
                  <a:pt x="12296" y="9128"/>
                  <a:pt x="12296" y="9191"/>
                </a:cubicBezTo>
                <a:cubicBezTo>
                  <a:pt x="12296" y="9253"/>
                  <a:pt x="12320" y="9304"/>
                  <a:pt x="12350" y="9304"/>
                </a:cubicBezTo>
                <a:cubicBezTo>
                  <a:pt x="12380" y="9304"/>
                  <a:pt x="12404" y="9253"/>
                  <a:pt x="12404" y="9191"/>
                </a:cubicBezTo>
                <a:cubicBezTo>
                  <a:pt x="12404" y="9128"/>
                  <a:pt x="12380" y="9078"/>
                  <a:pt x="12350" y="9078"/>
                </a:cubicBezTo>
                <a:close/>
                <a:moveTo>
                  <a:pt x="12350" y="8751"/>
                </a:moveTo>
                <a:cubicBezTo>
                  <a:pt x="12320" y="8751"/>
                  <a:pt x="12296" y="8801"/>
                  <a:pt x="12296" y="8864"/>
                </a:cubicBezTo>
                <a:cubicBezTo>
                  <a:pt x="12296" y="8926"/>
                  <a:pt x="12320" y="8977"/>
                  <a:pt x="12350" y="8977"/>
                </a:cubicBezTo>
                <a:cubicBezTo>
                  <a:pt x="12380" y="8977"/>
                  <a:pt x="12404" y="8926"/>
                  <a:pt x="12404" y="8864"/>
                </a:cubicBezTo>
                <a:cubicBezTo>
                  <a:pt x="12404" y="8801"/>
                  <a:pt x="12380" y="8751"/>
                  <a:pt x="12350" y="8751"/>
                </a:cubicBezTo>
                <a:close/>
                <a:moveTo>
                  <a:pt x="12350" y="5167"/>
                </a:moveTo>
                <a:cubicBezTo>
                  <a:pt x="12320" y="5167"/>
                  <a:pt x="12296" y="5217"/>
                  <a:pt x="12296" y="5280"/>
                </a:cubicBezTo>
                <a:cubicBezTo>
                  <a:pt x="12296" y="5342"/>
                  <a:pt x="12320" y="5393"/>
                  <a:pt x="12350" y="5393"/>
                </a:cubicBezTo>
                <a:cubicBezTo>
                  <a:pt x="12380" y="5393"/>
                  <a:pt x="12404" y="5342"/>
                  <a:pt x="12404" y="5280"/>
                </a:cubicBezTo>
                <a:cubicBezTo>
                  <a:pt x="12404" y="5217"/>
                  <a:pt x="12380" y="5167"/>
                  <a:pt x="12350" y="5167"/>
                </a:cubicBezTo>
                <a:close/>
                <a:moveTo>
                  <a:pt x="13109" y="5393"/>
                </a:moveTo>
                <a:cubicBezTo>
                  <a:pt x="13139" y="5393"/>
                  <a:pt x="13163" y="5342"/>
                  <a:pt x="13163" y="5280"/>
                </a:cubicBezTo>
                <a:cubicBezTo>
                  <a:pt x="13163" y="5217"/>
                  <a:pt x="13139" y="5167"/>
                  <a:pt x="13109" y="5167"/>
                </a:cubicBezTo>
                <a:cubicBezTo>
                  <a:pt x="13079" y="5167"/>
                  <a:pt x="13055" y="5217"/>
                  <a:pt x="13055" y="5280"/>
                </a:cubicBezTo>
                <a:cubicBezTo>
                  <a:pt x="13055" y="5342"/>
                  <a:pt x="13079" y="5393"/>
                  <a:pt x="13109" y="5393"/>
                </a:cubicBezTo>
                <a:close/>
                <a:moveTo>
                  <a:pt x="13109" y="5066"/>
                </a:moveTo>
                <a:cubicBezTo>
                  <a:pt x="13139" y="5066"/>
                  <a:pt x="13163" y="5015"/>
                  <a:pt x="13163" y="4953"/>
                </a:cubicBezTo>
                <a:cubicBezTo>
                  <a:pt x="13163" y="4890"/>
                  <a:pt x="13139" y="4840"/>
                  <a:pt x="13109" y="4840"/>
                </a:cubicBezTo>
                <a:cubicBezTo>
                  <a:pt x="13079" y="4840"/>
                  <a:pt x="13055" y="4890"/>
                  <a:pt x="13055" y="4953"/>
                </a:cubicBezTo>
                <a:cubicBezTo>
                  <a:pt x="13055" y="5015"/>
                  <a:pt x="13079" y="5066"/>
                  <a:pt x="13109" y="5066"/>
                </a:cubicBezTo>
                <a:close/>
                <a:moveTo>
                  <a:pt x="12956" y="5393"/>
                </a:moveTo>
                <a:cubicBezTo>
                  <a:pt x="12986" y="5393"/>
                  <a:pt x="13010" y="5342"/>
                  <a:pt x="13010" y="5280"/>
                </a:cubicBezTo>
                <a:cubicBezTo>
                  <a:pt x="13010" y="5217"/>
                  <a:pt x="12986" y="5167"/>
                  <a:pt x="12956" y="5167"/>
                </a:cubicBezTo>
                <a:cubicBezTo>
                  <a:pt x="12927" y="5167"/>
                  <a:pt x="12903" y="5217"/>
                  <a:pt x="12903" y="5280"/>
                </a:cubicBezTo>
                <a:cubicBezTo>
                  <a:pt x="12903" y="5342"/>
                  <a:pt x="12927" y="5393"/>
                  <a:pt x="12956" y="5393"/>
                </a:cubicBezTo>
                <a:close/>
                <a:moveTo>
                  <a:pt x="12956" y="5066"/>
                </a:moveTo>
                <a:cubicBezTo>
                  <a:pt x="12986" y="5066"/>
                  <a:pt x="13010" y="5015"/>
                  <a:pt x="13010" y="4953"/>
                </a:cubicBezTo>
                <a:cubicBezTo>
                  <a:pt x="13010" y="4890"/>
                  <a:pt x="12986" y="4840"/>
                  <a:pt x="12956" y="4840"/>
                </a:cubicBezTo>
                <a:cubicBezTo>
                  <a:pt x="12927" y="4840"/>
                  <a:pt x="12903" y="4890"/>
                  <a:pt x="12903" y="4953"/>
                </a:cubicBezTo>
                <a:cubicBezTo>
                  <a:pt x="12903" y="5015"/>
                  <a:pt x="12927" y="5066"/>
                  <a:pt x="12956" y="5066"/>
                </a:cubicBezTo>
                <a:close/>
                <a:moveTo>
                  <a:pt x="12801" y="5167"/>
                </a:moveTo>
                <a:cubicBezTo>
                  <a:pt x="12771" y="5167"/>
                  <a:pt x="12747" y="5217"/>
                  <a:pt x="12747" y="5280"/>
                </a:cubicBezTo>
                <a:cubicBezTo>
                  <a:pt x="12747" y="5342"/>
                  <a:pt x="12771" y="5393"/>
                  <a:pt x="12801" y="5393"/>
                </a:cubicBezTo>
                <a:cubicBezTo>
                  <a:pt x="12831" y="5393"/>
                  <a:pt x="12855" y="5342"/>
                  <a:pt x="12855" y="5280"/>
                </a:cubicBezTo>
                <a:cubicBezTo>
                  <a:pt x="12855" y="5217"/>
                  <a:pt x="12831" y="5167"/>
                  <a:pt x="12801" y="5167"/>
                </a:cubicBezTo>
                <a:close/>
                <a:moveTo>
                  <a:pt x="12801" y="4840"/>
                </a:moveTo>
                <a:cubicBezTo>
                  <a:pt x="12771" y="4840"/>
                  <a:pt x="12747" y="4890"/>
                  <a:pt x="12747" y="4953"/>
                </a:cubicBezTo>
                <a:cubicBezTo>
                  <a:pt x="12747" y="5015"/>
                  <a:pt x="12771" y="5066"/>
                  <a:pt x="12801" y="5066"/>
                </a:cubicBezTo>
                <a:cubicBezTo>
                  <a:pt x="12831" y="5066"/>
                  <a:pt x="12855" y="5015"/>
                  <a:pt x="12855" y="4953"/>
                </a:cubicBezTo>
                <a:cubicBezTo>
                  <a:pt x="12855" y="4890"/>
                  <a:pt x="12831" y="4840"/>
                  <a:pt x="12801" y="4840"/>
                </a:cubicBezTo>
                <a:close/>
                <a:moveTo>
                  <a:pt x="12647" y="5393"/>
                </a:moveTo>
                <a:cubicBezTo>
                  <a:pt x="12677" y="5393"/>
                  <a:pt x="12701" y="5342"/>
                  <a:pt x="12701" y="5280"/>
                </a:cubicBezTo>
                <a:cubicBezTo>
                  <a:pt x="12701" y="5217"/>
                  <a:pt x="12677" y="5167"/>
                  <a:pt x="12647" y="5167"/>
                </a:cubicBezTo>
                <a:cubicBezTo>
                  <a:pt x="12617" y="5167"/>
                  <a:pt x="12593" y="5217"/>
                  <a:pt x="12593" y="5280"/>
                </a:cubicBezTo>
                <a:cubicBezTo>
                  <a:pt x="12593" y="5342"/>
                  <a:pt x="12617" y="5393"/>
                  <a:pt x="12647" y="5393"/>
                </a:cubicBezTo>
                <a:close/>
                <a:moveTo>
                  <a:pt x="12647" y="5066"/>
                </a:moveTo>
                <a:cubicBezTo>
                  <a:pt x="12677" y="5066"/>
                  <a:pt x="12701" y="5015"/>
                  <a:pt x="12701" y="4953"/>
                </a:cubicBezTo>
                <a:cubicBezTo>
                  <a:pt x="12701" y="4890"/>
                  <a:pt x="12677" y="4840"/>
                  <a:pt x="12647" y="4840"/>
                </a:cubicBezTo>
                <a:cubicBezTo>
                  <a:pt x="12617" y="4840"/>
                  <a:pt x="12593" y="4890"/>
                  <a:pt x="12593" y="4953"/>
                </a:cubicBezTo>
                <a:cubicBezTo>
                  <a:pt x="12593" y="5015"/>
                  <a:pt x="12617" y="5066"/>
                  <a:pt x="12647" y="5066"/>
                </a:cubicBezTo>
                <a:close/>
                <a:moveTo>
                  <a:pt x="12495" y="5393"/>
                </a:moveTo>
                <a:cubicBezTo>
                  <a:pt x="12524" y="5393"/>
                  <a:pt x="12548" y="5342"/>
                  <a:pt x="12548" y="5280"/>
                </a:cubicBezTo>
                <a:cubicBezTo>
                  <a:pt x="12548" y="5217"/>
                  <a:pt x="12524" y="5167"/>
                  <a:pt x="12495" y="5167"/>
                </a:cubicBezTo>
                <a:cubicBezTo>
                  <a:pt x="12465" y="5167"/>
                  <a:pt x="12441" y="5217"/>
                  <a:pt x="12441" y="5280"/>
                </a:cubicBezTo>
                <a:cubicBezTo>
                  <a:pt x="12441" y="5342"/>
                  <a:pt x="12465" y="5393"/>
                  <a:pt x="12495" y="5393"/>
                </a:cubicBezTo>
                <a:close/>
                <a:moveTo>
                  <a:pt x="12346" y="5066"/>
                </a:moveTo>
                <a:cubicBezTo>
                  <a:pt x="12376" y="5066"/>
                  <a:pt x="12400" y="5015"/>
                  <a:pt x="12400" y="4953"/>
                </a:cubicBezTo>
                <a:cubicBezTo>
                  <a:pt x="12400" y="4890"/>
                  <a:pt x="12376" y="4840"/>
                  <a:pt x="12346" y="4840"/>
                </a:cubicBezTo>
                <a:cubicBezTo>
                  <a:pt x="12317" y="4840"/>
                  <a:pt x="12292" y="4890"/>
                  <a:pt x="12292" y="4953"/>
                </a:cubicBezTo>
                <a:cubicBezTo>
                  <a:pt x="12292" y="5015"/>
                  <a:pt x="12317" y="5066"/>
                  <a:pt x="12346" y="5066"/>
                </a:cubicBezTo>
                <a:close/>
                <a:moveTo>
                  <a:pt x="12495" y="5066"/>
                </a:moveTo>
                <a:cubicBezTo>
                  <a:pt x="12524" y="5066"/>
                  <a:pt x="12548" y="5015"/>
                  <a:pt x="12548" y="4953"/>
                </a:cubicBezTo>
                <a:cubicBezTo>
                  <a:pt x="12548" y="4890"/>
                  <a:pt x="12524" y="4840"/>
                  <a:pt x="12495" y="4840"/>
                </a:cubicBezTo>
                <a:cubicBezTo>
                  <a:pt x="12465" y="4840"/>
                  <a:pt x="12441" y="4890"/>
                  <a:pt x="12441" y="4953"/>
                </a:cubicBezTo>
                <a:cubicBezTo>
                  <a:pt x="12441" y="5015"/>
                  <a:pt x="12465" y="5066"/>
                  <a:pt x="12495" y="5066"/>
                </a:cubicBezTo>
                <a:close/>
                <a:moveTo>
                  <a:pt x="16498" y="2493"/>
                </a:moveTo>
                <a:cubicBezTo>
                  <a:pt x="16528" y="2493"/>
                  <a:pt x="16552" y="2442"/>
                  <a:pt x="16552" y="2380"/>
                </a:cubicBezTo>
                <a:cubicBezTo>
                  <a:pt x="16552" y="2317"/>
                  <a:pt x="16528" y="2266"/>
                  <a:pt x="16498" y="2266"/>
                </a:cubicBezTo>
                <a:cubicBezTo>
                  <a:pt x="16468" y="2266"/>
                  <a:pt x="16444" y="2317"/>
                  <a:pt x="16444" y="2380"/>
                </a:cubicBezTo>
                <a:cubicBezTo>
                  <a:pt x="16444" y="2442"/>
                  <a:pt x="16468" y="2493"/>
                  <a:pt x="16498" y="2493"/>
                </a:cubicBezTo>
                <a:close/>
                <a:moveTo>
                  <a:pt x="16498" y="2166"/>
                </a:moveTo>
                <a:cubicBezTo>
                  <a:pt x="16528" y="2166"/>
                  <a:pt x="16552" y="2115"/>
                  <a:pt x="16552" y="2053"/>
                </a:cubicBezTo>
                <a:cubicBezTo>
                  <a:pt x="16552" y="1990"/>
                  <a:pt x="16528" y="1940"/>
                  <a:pt x="16498" y="1940"/>
                </a:cubicBezTo>
                <a:cubicBezTo>
                  <a:pt x="16468" y="1940"/>
                  <a:pt x="16444" y="1990"/>
                  <a:pt x="16444" y="2053"/>
                </a:cubicBezTo>
                <a:cubicBezTo>
                  <a:pt x="16444" y="2115"/>
                  <a:pt x="16468" y="2166"/>
                  <a:pt x="16498" y="2166"/>
                </a:cubicBezTo>
                <a:close/>
                <a:moveTo>
                  <a:pt x="16344" y="2493"/>
                </a:moveTo>
                <a:cubicBezTo>
                  <a:pt x="16374" y="2493"/>
                  <a:pt x="16398" y="2442"/>
                  <a:pt x="16398" y="2380"/>
                </a:cubicBezTo>
                <a:cubicBezTo>
                  <a:pt x="16398" y="2317"/>
                  <a:pt x="16374" y="2266"/>
                  <a:pt x="16344" y="2266"/>
                </a:cubicBezTo>
                <a:cubicBezTo>
                  <a:pt x="16314" y="2266"/>
                  <a:pt x="16290" y="2317"/>
                  <a:pt x="16290" y="2380"/>
                </a:cubicBezTo>
                <a:cubicBezTo>
                  <a:pt x="16290" y="2442"/>
                  <a:pt x="16314" y="2493"/>
                  <a:pt x="16344" y="2493"/>
                </a:cubicBezTo>
                <a:close/>
                <a:moveTo>
                  <a:pt x="16344" y="2166"/>
                </a:moveTo>
                <a:cubicBezTo>
                  <a:pt x="16374" y="2166"/>
                  <a:pt x="16398" y="2115"/>
                  <a:pt x="16398" y="2053"/>
                </a:cubicBezTo>
                <a:cubicBezTo>
                  <a:pt x="16398" y="1990"/>
                  <a:pt x="16374" y="1940"/>
                  <a:pt x="16344" y="1940"/>
                </a:cubicBezTo>
                <a:cubicBezTo>
                  <a:pt x="16314" y="1940"/>
                  <a:pt x="16290" y="1990"/>
                  <a:pt x="16290" y="2053"/>
                </a:cubicBezTo>
                <a:cubicBezTo>
                  <a:pt x="16290" y="2115"/>
                  <a:pt x="16314" y="2166"/>
                  <a:pt x="16344" y="2166"/>
                </a:cubicBezTo>
                <a:close/>
                <a:moveTo>
                  <a:pt x="18345" y="2266"/>
                </a:moveTo>
                <a:cubicBezTo>
                  <a:pt x="18315" y="2266"/>
                  <a:pt x="18291" y="2317"/>
                  <a:pt x="18291" y="2380"/>
                </a:cubicBezTo>
                <a:cubicBezTo>
                  <a:pt x="18291" y="2442"/>
                  <a:pt x="18315" y="2493"/>
                  <a:pt x="18345" y="2493"/>
                </a:cubicBezTo>
                <a:cubicBezTo>
                  <a:pt x="18374" y="2493"/>
                  <a:pt x="18399" y="2442"/>
                  <a:pt x="18399" y="2380"/>
                </a:cubicBezTo>
                <a:cubicBezTo>
                  <a:pt x="18399" y="2317"/>
                  <a:pt x="18374" y="2266"/>
                  <a:pt x="18345" y="2266"/>
                </a:cubicBezTo>
                <a:close/>
                <a:moveTo>
                  <a:pt x="18345" y="1940"/>
                </a:moveTo>
                <a:cubicBezTo>
                  <a:pt x="18315" y="1940"/>
                  <a:pt x="18291" y="1990"/>
                  <a:pt x="18291" y="2053"/>
                </a:cubicBezTo>
                <a:cubicBezTo>
                  <a:pt x="18291" y="2115"/>
                  <a:pt x="18315" y="2166"/>
                  <a:pt x="18345" y="2166"/>
                </a:cubicBezTo>
                <a:cubicBezTo>
                  <a:pt x="18374" y="2166"/>
                  <a:pt x="18399" y="2115"/>
                  <a:pt x="18399" y="2053"/>
                </a:cubicBezTo>
                <a:cubicBezTo>
                  <a:pt x="18399" y="1990"/>
                  <a:pt x="18374" y="1940"/>
                  <a:pt x="18345" y="1940"/>
                </a:cubicBezTo>
                <a:close/>
                <a:moveTo>
                  <a:pt x="18192" y="2493"/>
                </a:moveTo>
                <a:cubicBezTo>
                  <a:pt x="18222" y="2493"/>
                  <a:pt x="18246" y="2442"/>
                  <a:pt x="18246" y="2380"/>
                </a:cubicBezTo>
                <a:cubicBezTo>
                  <a:pt x="18246" y="2317"/>
                  <a:pt x="18222" y="2266"/>
                  <a:pt x="18192" y="2266"/>
                </a:cubicBezTo>
                <a:cubicBezTo>
                  <a:pt x="18162" y="2266"/>
                  <a:pt x="18138" y="2317"/>
                  <a:pt x="18138" y="2380"/>
                </a:cubicBezTo>
                <a:cubicBezTo>
                  <a:pt x="18138" y="2442"/>
                  <a:pt x="18162" y="2493"/>
                  <a:pt x="18192" y="2493"/>
                </a:cubicBezTo>
                <a:close/>
                <a:moveTo>
                  <a:pt x="18192" y="1940"/>
                </a:moveTo>
                <a:cubicBezTo>
                  <a:pt x="18162" y="1940"/>
                  <a:pt x="18138" y="1990"/>
                  <a:pt x="18138" y="2053"/>
                </a:cubicBezTo>
                <a:cubicBezTo>
                  <a:pt x="18138" y="2115"/>
                  <a:pt x="18162" y="2166"/>
                  <a:pt x="18192" y="2166"/>
                </a:cubicBezTo>
                <a:cubicBezTo>
                  <a:pt x="18222" y="2166"/>
                  <a:pt x="18246" y="2115"/>
                  <a:pt x="18246" y="2053"/>
                </a:cubicBezTo>
                <a:cubicBezTo>
                  <a:pt x="18246" y="1990"/>
                  <a:pt x="18222" y="1940"/>
                  <a:pt x="18192" y="1940"/>
                </a:cubicBezTo>
                <a:close/>
                <a:moveTo>
                  <a:pt x="18037" y="2493"/>
                </a:moveTo>
                <a:cubicBezTo>
                  <a:pt x="18066" y="2493"/>
                  <a:pt x="18091" y="2442"/>
                  <a:pt x="18091" y="2380"/>
                </a:cubicBezTo>
                <a:cubicBezTo>
                  <a:pt x="18091" y="2317"/>
                  <a:pt x="18066" y="2266"/>
                  <a:pt x="18037" y="2266"/>
                </a:cubicBezTo>
                <a:cubicBezTo>
                  <a:pt x="18007" y="2266"/>
                  <a:pt x="17983" y="2317"/>
                  <a:pt x="17983" y="2380"/>
                </a:cubicBezTo>
                <a:cubicBezTo>
                  <a:pt x="17983" y="2442"/>
                  <a:pt x="18007" y="2493"/>
                  <a:pt x="18037" y="2493"/>
                </a:cubicBezTo>
                <a:close/>
                <a:moveTo>
                  <a:pt x="18037" y="2166"/>
                </a:moveTo>
                <a:cubicBezTo>
                  <a:pt x="18066" y="2166"/>
                  <a:pt x="18091" y="2115"/>
                  <a:pt x="18091" y="2053"/>
                </a:cubicBezTo>
                <a:cubicBezTo>
                  <a:pt x="18091" y="1990"/>
                  <a:pt x="18066" y="1940"/>
                  <a:pt x="18037" y="1940"/>
                </a:cubicBezTo>
                <a:cubicBezTo>
                  <a:pt x="18007" y="1940"/>
                  <a:pt x="17983" y="1990"/>
                  <a:pt x="17983" y="2053"/>
                </a:cubicBezTo>
                <a:cubicBezTo>
                  <a:pt x="17983" y="2115"/>
                  <a:pt x="18007" y="2166"/>
                  <a:pt x="18037" y="2166"/>
                </a:cubicBezTo>
                <a:close/>
                <a:moveTo>
                  <a:pt x="17883" y="2266"/>
                </a:moveTo>
                <a:cubicBezTo>
                  <a:pt x="17853" y="2266"/>
                  <a:pt x="17829" y="2317"/>
                  <a:pt x="17829" y="2380"/>
                </a:cubicBezTo>
                <a:cubicBezTo>
                  <a:pt x="17829" y="2442"/>
                  <a:pt x="17853" y="2493"/>
                  <a:pt x="17883" y="2493"/>
                </a:cubicBezTo>
                <a:cubicBezTo>
                  <a:pt x="17912" y="2493"/>
                  <a:pt x="17937" y="2442"/>
                  <a:pt x="17937" y="2380"/>
                </a:cubicBezTo>
                <a:cubicBezTo>
                  <a:pt x="17937" y="2317"/>
                  <a:pt x="17912" y="2266"/>
                  <a:pt x="17883" y="2266"/>
                </a:cubicBezTo>
                <a:close/>
                <a:moveTo>
                  <a:pt x="17883" y="1940"/>
                </a:moveTo>
                <a:cubicBezTo>
                  <a:pt x="17853" y="1940"/>
                  <a:pt x="17829" y="1990"/>
                  <a:pt x="17829" y="2053"/>
                </a:cubicBezTo>
                <a:cubicBezTo>
                  <a:pt x="17829" y="2115"/>
                  <a:pt x="17853" y="2166"/>
                  <a:pt x="17883" y="2166"/>
                </a:cubicBezTo>
                <a:cubicBezTo>
                  <a:pt x="17912" y="2166"/>
                  <a:pt x="17937" y="2115"/>
                  <a:pt x="17937" y="2053"/>
                </a:cubicBezTo>
                <a:cubicBezTo>
                  <a:pt x="17937" y="1990"/>
                  <a:pt x="17912" y="1940"/>
                  <a:pt x="17883" y="1940"/>
                </a:cubicBezTo>
                <a:close/>
                <a:moveTo>
                  <a:pt x="17730" y="2266"/>
                </a:moveTo>
                <a:cubicBezTo>
                  <a:pt x="17700" y="2266"/>
                  <a:pt x="17676" y="2317"/>
                  <a:pt x="17676" y="2380"/>
                </a:cubicBezTo>
                <a:cubicBezTo>
                  <a:pt x="17676" y="2442"/>
                  <a:pt x="17700" y="2493"/>
                  <a:pt x="17730" y="2493"/>
                </a:cubicBezTo>
                <a:cubicBezTo>
                  <a:pt x="17760" y="2493"/>
                  <a:pt x="17784" y="2442"/>
                  <a:pt x="17784" y="2380"/>
                </a:cubicBezTo>
                <a:cubicBezTo>
                  <a:pt x="17784" y="2317"/>
                  <a:pt x="17760" y="2266"/>
                  <a:pt x="17730" y="2266"/>
                </a:cubicBezTo>
                <a:close/>
                <a:moveTo>
                  <a:pt x="17730" y="1940"/>
                </a:moveTo>
                <a:cubicBezTo>
                  <a:pt x="17700" y="1940"/>
                  <a:pt x="17676" y="1990"/>
                  <a:pt x="17676" y="2053"/>
                </a:cubicBezTo>
                <a:cubicBezTo>
                  <a:pt x="17676" y="2115"/>
                  <a:pt x="17700" y="2166"/>
                  <a:pt x="17730" y="2166"/>
                </a:cubicBezTo>
                <a:cubicBezTo>
                  <a:pt x="17760" y="2166"/>
                  <a:pt x="17784" y="2115"/>
                  <a:pt x="17784" y="2053"/>
                </a:cubicBezTo>
                <a:cubicBezTo>
                  <a:pt x="17784" y="1990"/>
                  <a:pt x="17760" y="1940"/>
                  <a:pt x="17730" y="1940"/>
                </a:cubicBezTo>
                <a:close/>
                <a:moveTo>
                  <a:pt x="18800" y="2493"/>
                </a:moveTo>
                <a:cubicBezTo>
                  <a:pt x="18830" y="2493"/>
                  <a:pt x="18854" y="2442"/>
                  <a:pt x="18854" y="2380"/>
                </a:cubicBezTo>
                <a:cubicBezTo>
                  <a:pt x="18854" y="2317"/>
                  <a:pt x="18830" y="2266"/>
                  <a:pt x="18800" y="2266"/>
                </a:cubicBezTo>
                <a:cubicBezTo>
                  <a:pt x="18771" y="2266"/>
                  <a:pt x="18747" y="2317"/>
                  <a:pt x="18747" y="2380"/>
                </a:cubicBezTo>
                <a:cubicBezTo>
                  <a:pt x="18747" y="2442"/>
                  <a:pt x="18771" y="2493"/>
                  <a:pt x="18800" y="2493"/>
                </a:cubicBezTo>
                <a:close/>
                <a:moveTo>
                  <a:pt x="18953" y="2166"/>
                </a:moveTo>
                <a:cubicBezTo>
                  <a:pt x="18983" y="2166"/>
                  <a:pt x="19007" y="2115"/>
                  <a:pt x="19007" y="2053"/>
                </a:cubicBezTo>
                <a:cubicBezTo>
                  <a:pt x="19007" y="1990"/>
                  <a:pt x="18983" y="1940"/>
                  <a:pt x="18953" y="1940"/>
                </a:cubicBezTo>
                <a:cubicBezTo>
                  <a:pt x="18924" y="1940"/>
                  <a:pt x="18900" y="1990"/>
                  <a:pt x="18900" y="2053"/>
                </a:cubicBezTo>
                <a:cubicBezTo>
                  <a:pt x="18900" y="2115"/>
                  <a:pt x="18924" y="2166"/>
                  <a:pt x="18953" y="2166"/>
                </a:cubicBezTo>
                <a:close/>
                <a:moveTo>
                  <a:pt x="18800" y="2166"/>
                </a:moveTo>
                <a:cubicBezTo>
                  <a:pt x="18830" y="2166"/>
                  <a:pt x="18854" y="2115"/>
                  <a:pt x="18854" y="2053"/>
                </a:cubicBezTo>
                <a:cubicBezTo>
                  <a:pt x="18854" y="1990"/>
                  <a:pt x="18830" y="1940"/>
                  <a:pt x="18800" y="1940"/>
                </a:cubicBezTo>
                <a:cubicBezTo>
                  <a:pt x="18771" y="1940"/>
                  <a:pt x="18747" y="1990"/>
                  <a:pt x="18747" y="2053"/>
                </a:cubicBezTo>
                <a:cubicBezTo>
                  <a:pt x="18747" y="2115"/>
                  <a:pt x="18771" y="2166"/>
                  <a:pt x="18800" y="2166"/>
                </a:cubicBezTo>
                <a:close/>
                <a:moveTo>
                  <a:pt x="18502" y="3888"/>
                </a:moveTo>
                <a:cubicBezTo>
                  <a:pt x="18472" y="3888"/>
                  <a:pt x="18448" y="3939"/>
                  <a:pt x="18448" y="4002"/>
                </a:cubicBezTo>
                <a:cubicBezTo>
                  <a:pt x="18448" y="4064"/>
                  <a:pt x="18472" y="4115"/>
                  <a:pt x="18502" y="4115"/>
                </a:cubicBezTo>
                <a:cubicBezTo>
                  <a:pt x="18531" y="4115"/>
                  <a:pt x="18555" y="4064"/>
                  <a:pt x="18555" y="4002"/>
                </a:cubicBezTo>
                <a:cubicBezTo>
                  <a:pt x="18555" y="3939"/>
                  <a:pt x="18531" y="3888"/>
                  <a:pt x="18502" y="3888"/>
                </a:cubicBezTo>
                <a:close/>
                <a:moveTo>
                  <a:pt x="18498" y="3801"/>
                </a:moveTo>
                <a:cubicBezTo>
                  <a:pt x="18528" y="3801"/>
                  <a:pt x="18552" y="3750"/>
                  <a:pt x="18552" y="3687"/>
                </a:cubicBezTo>
                <a:cubicBezTo>
                  <a:pt x="18552" y="3625"/>
                  <a:pt x="18528" y="3574"/>
                  <a:pt x="18498" y="3574"/>
                </a:cubicBezTo>
                <a:cubicBezTo>
                  <a:pt x="18469" y="3574"/>
                  <a:pt x="18445" y="3625"/>
                  <a:pt x="18445" y="3687"/>
                </a:cubicBezTo>
                <a:cubicBezTo>
                  <a:pt x="18445" y="3750"/>
                  <a:pt x="18469" y="3801"/>
                  <a:pt x="18498" y="3801"/>
                </a:cubicBezTo>
                <a:close/>
                <a:moveTo>
                  <a:pt x="18502" y="3248"/>
                </a:moveTo>
                <a:cubicBezTo>
                  <a:pt x="18472" y="3248"/>
                  <a:pt x="18448" y="3299"/>
                  <a:pt x="18448" y="3361"/>
                </a:cubicBezTo>
                <a:cubicBezTo>
                  <a:pt x="18448" y="3424"/>
                  <a:pt x="18472" y="3474"/>
                  <a:pt x="18502" y="3474"/>
                </a:cubicBezTo>
                <a:cubicBezTo>
                  <a:pt x="18531" y="3474"/>
                  <a:pt x="18555" y="3424"/>
                  <a:pt x="18555" y="3361"/>
                </a:cubicBezTo>
                <a:cubicBezTo>
                  <a:pt x="18555" y="3299"/>
                  <a:pt x="18531" y="3248"/>
                  <a:pt x="18502" y="3248"/>
                </a:cubicBezTo>
                <a:close/>
                <a:moveTo>
                  <a:pt x="18349" y="3248"/>
                </a:moveTo>
                <a:cubicBezTo>
                  <a:pt x="18319" y="3248"/>
                  <a:pt x="18295" y="3299"/>
                  <a:pt x="18295" y="3361"/>
                </a:cubicBezTo>
                <a:cubicBezTo>
                  <a:pt x="18295" y="3424"/>
                  <a:pt x="18319" y="3474"/>
                  <a:pt x="18349" y="3474"/>
                </a:cubicBezTo>
                <a:cubicBezTo>
                  <a:pt x="18379" y="3474"/>
                  <a:pt x="18403" y="3424"/>
                  <a:pt x="18403" y="3361"/>
                </a:cubicBezTo>
                <a:cubicBezTo>
                  <a:pt x="18403" y="3299"/>
                  <a:pt x="18379" y="3248"/>
                  <a:pt x="18349" y="3248"/>
                </a:cubicBezTo>
                <a:close/>
                <a:moveTo>
                  <a:pt x="18800" y="3160"/>
                </a:moveTo>
                <a:cubicBezTo>
                  <a:pt x="18830" y="3160"/>
                  <a:pt x="18854" y="3109"/>
                  <a:pt x="18854" y="3047"/>
                </a:cubicBezTo>
                <a:cubicBezTo>
                  <a:pt x="18854" y="2984"/>
                  <a:pt x="18830" y="2934"/>
                  <a:pt x="18800" y="2934"/>
                </a:cubicBezTo>
                <a:cubicBezTo>
                  <a:pt x="18771" y="2934"/>
                  <a:pt x="18747" y="2984"/>
                  <a:pt x="18747" y="3047"/>
                </a:cubicBezTo>
                <a:cubicBezTo>
                  <a:pt x="18747" y="3109"/>
                  <a:pt x="18771" y="3160"/>
                  <a:pt x="18800" y="3160"/>
                </a:cubicBezTo>
                <a:close/>
                <a:moveTo>
                  <a:pt x="19263" y="2489"/>
                </a:moveTo>
                <a:cubicBezTo>
                  <a:pt x="19292" y="2489"/>
                  <a:pt x="19316" y="2438"/>
                  <a:pt x="19316" y="2376"/>
                </a:cubicBezTo>
                <a:cubicBezTo>
                  <a:pt x="19316" y="2313"/>
                  <a:pt x="19292" y="2263"/>
                  <a:pt x="19263" y="2263"/>
                </a:cubicBezTo>
                <a:cubicBezTo>
                  <a:pt x="19233" y="2263"/>
                  <a:pt x="19209" y="2313"/>
                  <a:pt x="19209" y="2376"/>
                </a:cubicBezTo>
                <a:cubicBezTo>
                  <a:pt x="19209" y="2438"/>
                  <a:pt x="19233" y="2489"/>
                  <a:pt x="19263" y="2489"/>
                </a:cubicBezTo>
                <a:close/>
                <a:moveTo>
                  <a:pt x="19099" y="2833"/>
                </a:moveTo>
                <a:cubicBezTo>
                  <a:pt x="19129" y="2833"/>
                  <a:pt x="19153" y="2783"/>
                  <a:pt x="19153" y="2720"/>
                </a:cubicBezTo>
                <a:cubicBezTo>
                  <a:pt x="19153" y="2658"/>
                  <a:pt x="19129" y="2607"/>
                  <a:pt x="19099" y="2607"/>
                </a:cubicBezTo>
                <a:cubicBezTo>
                  <a:pt x="19069" y="2607"/>
                  <a:pt x="19045" y="2658"/>
                  <a:pt x="19045" y="2720"/>
                </a:cubicBezTo>
                <a:cubicBezTo>
                  <a:pt x="19045" y="2783"/>
                  <a:pt x="19069" y="2833"/>
                  <a:pt x="19099" y="2833"/>
                </a:cubicBezTo>
                <a:close/>
                <a:moveTo>
                  <a:pt x="18955" y="2833"/>
                </a:moveTo>
                <a:cubicBezTo>
                  <a:pt x="18985" y="2833"/>
                  <a:pt x="19009" y="2783"/>
                  <a:pt x="19009" y="2720"/>
                </a:cubicBezTo>
                <a:cubicBezTo>
                  <a:pt x="19009" y="2658"/>
                  <a:pt x="18985" y="2607"/>
                  <a:pt x="18955" y="2607"/>
                </a:cubicBezTo>
                <a:cubicBezTo>
                  <a:pt x="18926" y="2607"/>
                  <a:pt x="18902" y="2658"/>
                  <a:pt x="18902" y="2720"/>
                </a:cubicBezTo>
                <a:cubicBezTo>
                  <a:pt x="18902" y="2783"/>
                  <a:pt x="18926" y="2833"/>
                  <a:pt x="18955" y="2833"/>
                </a:cubicBezTo>
                <a:close/>
                <a:moveTo>
                  <a:pt x="18800" y="2833"/>
                </a:moveTo>
                <a:cubicBezTo>
                  <a:pt x="18830" y="2833"/>
                  <a:pt x="18854" y="2783"/>
                  <a:pt x="18854" y="2720"/>
                </a:cubicBezTo>
                <a:cubicBezTo>
                  <a:pt x="18854" y="2658"/>
                  <a:pt x="18830" y="2607"/>
                  <a:pt x="18800" y="2607"/>
                </a:cubicBezTo>
                <a:cubicBezTo>
                  <a:pt x="18771" y="2607"/>
                  <a:pt x="18747" y="2658"/>
                  <a:pt x="18747" y="2720"/>
                </a:cubicBezTo>
                <a:cubicBezTo>
                  <a:pt x="18747" y="2783"/>
                  <a:pt x="18771" y="2833"/>
                  <a:pt x="18800" y="2833"/>
                </a:cubicBezTo>
                <a:close/>
                <a:moveTo>
                  <a:pt x="18651" y="2493"/>
                </a:moveTo>
                <a:cubicBezTo>
                  <a:pt x="18681" y="2493"/>
                  <a:pt x="18705" y="2442"/>
                  <a:pt x="18705" y="2380"/>
                </a:cubicBezTo>
                <a:cubicBezTo>
                  <a:pt x="18705" y="2317"/>
                  <a:pt x="18681" y="2266"/>
                  <a:pt x="18651" y="2266"/>
                </a:cubicBezTo>
                <a:cubicBezTo>
                  <a:pt x="18621" y="2266"/>
                  <a:pt x="18597" y="2317"/>
                  <a:pt x="18597" y="2380"/>
                </a:cubicBezTo>
                <a:cubicBezTo>
                  <a:pt x="18597" y="2442"/>
                  <a:pt x="18621" y="2493"/>
                  <a:pt x="18651" y="2493"/>
                </a:cubicBezTo>
                <a:close/>
                <a:moveTo>
                  <a:pt x="18651" y="2166"/>
                </a:moveTo>
                <a:cubicBezTo>
                  <a:pt x="18681" y="2166"/>
                  <a:pt x="18705" y="2115"/>
                  <a:pt x="18705" y="2053"/>
                </a:cubicBezTo>
                <a:cubicBezTo>
                  <a:pt x="18705" y="1990"/>
                  <a:pt x="18681" y="1940"/>
                  <a:pt x="18651" y="1940"/>
                </a:cubicBezTo>
                <a:cubicBezTo>
                  <a:pt x="18621" y="1940"/>
                  <a:pt x="18597" y="1990"/>
                  <a:pt x="18597" y="2053"/>
                </a:cubicBezTo>
                <a:cubicBezTo>
                  <a:pt x="18597" y="2115"/>
                  <a:pt x="18621" y="2166"/>
                  <a:pt x="18651" y="2166"/>
                </a:cubicBezTo>
                <a:close/>
                <a:moveTo>
                  <a:pt x="18498" y="2266"/>
                </a:moveTo>
                <a:cubicBezTo>
                  <a:pt x="18469" y="2266"/>
                  <a:pt x="18445" y="2317"/>
                  <a:pt x="18445" y="2380"/>
                </a:cubicBezTo>
                <a:cubicBezTo>
                  <a:pt x="18445" y="2442"/>
                  <a:pt x="18469" y="2493"/>
                  <a:pt x="18498" y="2493"/>
                </a:cubicBezTo>
                <a:cubicBezTo>
                  <a:pt x="18528" y="2493"/>
                  <a:pt x="18552" y="2442"/>
                  <a:pt x="18552" y="2380"/>
                </a:cubicBezTo>
                <a:cubicBezTo>
                  <a:pt x="18552" y="2317"/>
                  <a:pt x="18528" y="2266"/>
                  <a:pt x="18498" y="2266"/>
                </a:cubicBezTo>
                <a:close/>
                <a:moveTo>
                  <a:pt x="18498" y="1940"/>
                </a:moveTo>
                <a:cubicBezTo>
                  <a:pt x="18469" y="1940"/>
                  <a:pt x="18445" y="1990"/>
                  <a:pt x="18445" y="2053"/>
                </a:cubicBezTo>
                <a:cubicBezTo>
                  <a:pt x="18445" y="2115"/>
                  <a:pt x="18469" y="2166"/>
                  <a:pt x="18498" y="2166"/>
                </a:cubicBezTo>
                <a:cubicBezTo>
                  <a:pt x="18528" y="2166"/>
                  <a:pt x="18552" y="2115"/>
                  <a:pt x="18552" y="2053"/>
                </a:cubicBezTo>
                <a:cubicBezTo>
                  <a:pt x="18552" y="1990"/>
                  <a:pt x="18528" y="1940"/>
                  <a:pt x="18498" y="1940"/>
                </a:cubicBezTo>
                <a:close/>
                <a:moveTo>
                  <a:pt x="18345" y="2607"/>
                </a:moveTo>
                <a:cubicBezTo>
                  <a:pt x="18315" y="2607"/>
                  <a:pt x="18291" y="2658"/>
                  <a:pt x="18291" y="2720"/>
                </a:cubicBezTo>
                <a:cubicBezTo>
                  <a:pt x="18291" y="2783"/>
                  <a:pt x="18315" y="2833"/>
                  <a:pt x="18345" y="2833"/>
                </a:cubicBezTo>
                <a:cubicBezTo>
                  <a:pt x="18374" y="2833"/>
                  <a:pt x="18399" y="2783"/>
                  <a:pt x="18399" y="2720"/>
                </a:cubicBezTo>
                <a:cubicBezTo>
                  <a:pt x="18399" y="2658"/>
                  <a:pt x="18374" y="2607"/>
                  <a:pt x="18345" y="2607"/>
                </a:cubicBezTo>
                <a:close/>
                <a:moveTo>
                  <a:pt x="18192" y="2833"/>
                </a:moveTo>
                <a:cubicBezTo>
                  <a:pt x="18222" y="2833"/>
                  <a:pt x="18246" y="2783"/>
                  <a:pt x="18246" y="2720"/>
                </a:cubicBezTo>
                <a:cubicBezTo>
                  <a:pt x="18246" y="2658"/>
                  <a:pt x="18222" y="2607"/>
                  <a:pt x="18192" y="2607"/>
                </a:cubicBezTo>
                <a:cubicBezTo>
                  <a:pt x="18162" y="2607"/>
                  <a:pt x="18138" y="2658"/>
                  <a:pt x="18138" y="2720"/>
                </a:cubicBezTo>
                <a:cubicBezTo>
                  <a:pt x="18138" y="2783"/>
                  <a:pt x="18162" y="2833"/>
                  <a:pt x="18192" y="2833"/>
                </a:cubicBezTo>
                <a:close/>
                <a:moveTo>
                  <a:pt x="18037" y="2833"/>
                </a:moveTo>
                <a:cubicBezTo>
                  <a:pt x="18066" y="2833"/>
                  <a:pt x="18091" y="2783"/>
                  <a:pt x="18091" y="2720"/>
                </a:cubicBezTo>
                <a:cubicBezTo>
                  <a:pt x="18091" y="2658"/>
                  <a:pt x="18066" y="2607"/>
                  <a:pt x="18037" y="2607"/>
                </a:cubicBezTo>
                <a:cubicBezTo>
                  <a:pt x="18007" y="2607"/>
                  <a:pt x="17983" y="2658"/>
                  <a:pt x="17983" y="2720"/>
                </a:cubicBezTo>
                <a:cubicBezTo>
                  <a:pt x="17983" y="2783"/>
                  <a:pt x="18007" y="2833"/>
                  <a:pt x="18037" y="2833"/>
                </a:cubicBezTo>
                <a:close/>
                <a:moveTo>
                  <a:pt x="17883" y="2934"/>
                </a:moveTo>
                <a:cubicBezTo>
                  <a:pt x="17853" y="2934"/>
                  <a:pt x="17829" y="2984"/>
                  <a:pt x="17829" y="3047"/>
                </a:cubicBezTo>
                <a:cubicBezTo>
                  <a:pt x="17829" y="3109"/>
                  <a:pt x="17853" y="3160"/>
                  <a:pt x="17883" y="3160"/>
                </a:cubicBezTo>
                <a:cubicBezTo>
                  <a:pt x="17912" y="3160"/>
                  <a:pt x="17937" y="3109"/>
                  <a:pt x="17937" y="3047"/>
                </a:cubicBezTo>
                <a:cubicBezTo>
                  <a:pt x="17937" y="2984"/>
                  <a:pt x="17912" y="2934"/>
                  <a:pt x="17883" y="2934"/>
                </a:cubicBezTo>
                <a:close/>
                <a:moveTo>
                  <a:pt x="17883" y="2607"/>
                </a:moveTo>
                <a:cubicBezTo>
                  <a:pt x="17853" y="2607"/>
                  <a:pt x="17829" y="2658"/>
                  <a:pt x="17829" y="2720"/>
                </a:cubicBezTo>
                <a:cubicBezTo>
                  <a:pt x="17829" y="2783"/>
                  <a:pt x="17853" y="2833"/>
                  <a:pt x="17883" y="2833"/>
                </a:cubicBezTo>
                <a:cubicBezTo>
                  <a:pt x="17912" y="2833"/>
                  <a:pt x="17937" y="2783"/>
                  <a:pt x="17937" y="2720"/>
                </a:cubicBezTo>
                <a:cubicBezTo>
                  <a:pt x="17937" y="2658"/>
                  <a:pt x="17912" y="2607"/>
                  <a:pt x="17883" y="2607"/>
                </a:cubicBezTo>
                <a:close/>
                <a:moveTo>
                  <a:pt x="17730" y="2934"/>
                </a:moveTo>
                <a:cubicBezTo>
                  <a:pt x="17700" y="2934"/>
                  <a:pt x="17676" y="2984"/>
                  <a:pt x="17676" y="3047"/>
                </a:cubicBezTo>
                <a:cubicBezTo>
                  <a:pt x="17676" y="3109"/>
                  <a:pt x="17700" y="3160"/>
                  <a:pt x="17730" y="3160"/>
                </a:cubicBezTo>
                <a:cubicBezTo>
                  <a:pt x="17760" y="3160"/>
                  <a:pt x="17784" y="3109"/>
                  <a:pt x="17784" y="3047"/>
                </a:cubicBezTo>
                <a:cubicBezTo>
                  <a:pt x="17784" y="2984"/>
                  <a:pt x="17760" y="2934"/>
                  <a:pt x="17730" y="2934"/>
                </a:cubicBezTo>
                <a:close/>
                <a:moveTo>
                  <a:pt x="17730" y="2607"/>
                </a:moveTo>
                <a:cubicBezTo>
                  <a:pt x="17700" y="2607"/>
                  <a:pt x="17676" y="2658"/>
                  <a:pt x="17676" y="2720"/>
                </a:cubicBezTo>
                <a:cubicBezTo>
                  <a:pt x="17676" y="2783"/>
                  <a:pt x="17700" y="2833"/>
                  <a:pt x="17730" y="2833"/>
                </a:cubicBezTo>
                <a:cubicBezTo>
                  <a:pt x="17760" y="2833"/>
                  <a:pt x="17784" y="2783"/>
                  <a:pt x="17784" y="2720"/>
                </a:cubicBezTo>
                <a:cubicBezTo>
                  <a:pt x="17784" y="2658"/>
                  <a:pt x="17760" y="2607"/>
                  <a:pt x="17730" y="2607"/>
                </a:cubicBezTo>
                <a:close/>
                <a:moveTo>
                  <a:pt x="18651" y="4139"/>
                </a:moveTo>
                <a:cubicBezTo>
                  <a:pt x="18681" y="4139"/>
                  <a:pt x="18705" y="4088"/>
                  <a:pt x="18705" y="4026"/>
                </a:cubicBezTo>
                <a:cubicBezTo>
                  <a:pt x="18705" y="3963"/>
                  <a:pt x="18681" y="3913"/>
                  <a:pt x="18651" y="3913"/>
                </a:cubicBezTo>
                <a:cubicBezTo>
                  <a:pt x="18621" y="3913"/>
                  <a:pt x="18597" y="3963"/>
                  <a:pt x="18597" y="4026"/>
                </a:cubicBezTo>
                <a:cubicBezTo>
                  <a:pt x="18597" y="4088"/>
                  <a:pt x="18621" y="4139"/>
                  <a:pt x="18651" y="4139"/>
                </a:cubicBezTo>
                <a:close/>
                <a:moveTo>
                  <a:pt x="18651" y="3812"/>
                </a:moveTo>
                <a:cubicBezTo>
                  <a:pt x="18681" y="3812"/>
                  <a:pt x="18705" y="3761"/>
                  <a:pt x="18705" y="3699"/>
                </a:cubicBezTo>
                <a:cubicBezTo>
                  <a:pt x="18705" y="3636"/>
                  <a:pt x="18681" y="3586"/>
                  <a:pt x="18651" y="3586"/>
                </a:cubicBezTo>
                <a:cubicBezTo>
                  <a:pt x="18621" y="3586"/>
                  <a:pt x="18597" y="3636"/>
                  <a:pt x="18597" y="3699"/>
                </a:cubicBezTo>
                <a:cubicBezTo>
                  <a:pt x="18597" y="3761"/>
                  <a:pt x="18621" y="3812"/>
                  <a:pt x="18651" y="3812"/>
                </a:cubicBezTo>
                <a:close/>
                <a:moveTo>
                  <a:pt x="18651" y="3160"/>
                </a:moveTo>
                <a:cubicBezTo>
                  <a:pt x="18681" y="3160"/>
                  <a:pt x="18705" y="3109"/>
                  <a:pt x="18705" y="3047"/>
                </a:cubicBezTo>
                <a:cubicBezTo>
                  <a:pt x="18705" y="2984"/>
                  <a:pt x="18681" y="2934"/>
                  <a:pt x="18651" y="2934"/>
                </a:cubicBezTo>
                <a:cubicBezTo>
                  <a:pt x="18621" y="2934"/>
                  <a:pt x="18597" y="2984"/>
                  <a:pt x="18597" y="3047"/>
                </a:cubicBezTo>
                <a:cubicBezTo>
                  <a:pt x="18597" y="3109"/>
                  <a:pt x="18621" y="3160"/>
                  <a:pt x="18651" y="3160"/>
                </a:cubicBezTo>
                <a:close/>
                <a:moveTo>
                  <a:pt x="18651" y="2833"/>
                </a:moveTo>
                <a:cubicBezTo>
                  <a:pt x="18681" y="2833"/>
                  <a:pt x="18705" y="2783"/>
                  <a:pt x="18705" y="2720"/>
                </a:cubicBezTo>
                <a:cubicBezTo>
                  <a:pt x="18705" y="2658"/>
                  <a:pt x="18681" y="2607"/>
                  <a:pt x="18651" y="2607"/>
                </a:cubicBezTo>
                <a:cubicBezTo>
                  <a:pt x="18621" y="2607"/>
                  <a:pt x="18597" y="2658"/>
                  <a:pt x="18597" y="2720"/>
                </a:cubicBezTo>
                <a:cubicBezTo>
                  <a:pt x="18597" y="2783"/>
                  <a:pt x="18621" y="2833"/>
                  <a:pt x="18651" y="2833"/>
                </a:cubicBezTo>
                <a:close/>
                <a:moveTo>
                  <a:pt x="18498" y="2934"/>
                </a:moveTo>
                <a:cubicBezTo>
                  <a:pt x="18469" y="2934"/>
                  <a:pt x="18445" y="2984"/>
                  <a:pt x="18445" y="3047"/>
                </a:cubicBezTo>
                <a:cubicBezTo>
                  <a:pt x="18445" y="3109"/>
                  <a:pt x="18469" y="3160"/>
                  <a:pt x="18498" y="3160"/>
                </a:cubicBezTo>
                <a:cubicBezTo>
                  <a:pt x="18528" y="3160"/>
                  <a:pt x="18552" y="3109"/>
                  <a:pt x="18552" y="3047"/>
                </a:cubicBezTo>
                <a:cubicBezTo>
                  <a:pt x="18552" y="2984"/>
                  <a:pt x="18528" y="2934"/>
                  <a:pt x="18498" y="2934"/>
                </a:cubicBezTo>
                <a:close/>
                <a:moveTo>
                  <a:pt x="18498" y="2607"/>
                </a:moveTo>
                <a:cubicBezTo>
                  <a:pt x="18469" y="2607"/>
                  <a:pt x="18445" y="2658"/>
                  <a:pt x="18445" y="2720"/>
                </a:cubicBezTo>
                <a:cubicBezTo>
                  <a:pt x="18445" y="2783"/>
                  <a:pt x="18469" y="2833"/>
                  <a:pt x="18498" y="2833"/>
                </a:cubicBezTo>
                <a:cubicBezTo>
                  <a:pt x="18528" y="2833"/>
                  <a:pt x="18552" y="2783"/>
                  <a:pt x="18552" y="2720"/>
                </a:cubicBezTo>
                <a:cubicBezTo>
                  <a:pt x="18552" y="2658"/>
                  <a:pt x="18528" y="2607"/>
                  <a:pt x="18498" y="2607"/>
                </a:cubicBezTo>
                <a:close/>
                <a:moveTo>
                  <a:pt x="18496" y="1843"/>
                </a:moveTo>
                <a:cubicBezTo>
                  <a:pt x="18526" y="1843"/>
                  <a:pt x="18550" y="1792"/>
                  <a:pt x="18550" y="1730"/>
                </a:cubicBezTo>
                <a:cubicBezTo>
                  <a:pt x="18550" y="1667"/>
                  <a:pt x="18526" y="1617"/>
                  <a:pt x="18496" y="1617"/>
                </a:cubicBezTo>
                <a:cubicBezTo>
                  <a:pt x="18466" y="1617"/>
                  <a:pt x="18442" y="1667"/>
                  <a:pt x="18442" y="1730"/>
                </a:cubicBezTo>
                <a:cubicBezTo>
                  <a:pt x="18442" y="1792"/>
                  <a:pt x="18466" y="1843"/>
                  <a:pt x="18496" y="1843"/>
                </a:cubicBezTo>
                <a:close/>
                <a:moveTo>
                  <a:pt x="18343" y="1843"/>
                </a:moveTo>
                <a:cubicBezTo>
                  <a:pt x="18373" y="1843"/>
                  <a:pt x="18397" y="1792"/>
                  <a:pt x="18397" y="1730"/>
                </a:cubicBezTo>
                <a:cubicBezTo>
                  <a:pt x="18397" y="1667"/>
                  <a:pt x="18373" y="1617"/>
                  <a:pt x="18343" y="1617"/>
                </a:cubicBezTo>
                <a:cubicBezTo>
                  <a:pt x="18313" y="1617"/>
                  <a:pt x="18289" y="1667"/>
                  <a:pt x="18289" y="1730"/>
                </a:cubicBezTo>
                <a:cubicBezTo>
                  <a:pt x="18289" y="1792"/>
                  <a:pt x="18313" y="1843"/>
                  <a:pt x="18343" y="1843"/>
                </a:cubicBezTo>
                <a:close/>
                <a:moveTo>
                  <a:pt x="18190" y="1843"/>
                </a:moveTo>
                <a:cubicBezTo>
                  <a:pt x="18219" y="1843"/>
                  <a:pt x="18243" y="1792"/>
                  <a:pt x="18243" y="1730"/>
                </a:cubicBezTo>
                <a:cubicBezTo>
                  <a:pt x="18243" y="1667"/>
                  <a:pt x="18219" y="1617"/>
                  <a:pt x="18190" y="1617"/>
                </a:cubicBezTo>
                <a:cubicBezTo>
                  <a:pt x="18160" y="1617"/>
                  <a:pt x="18136" y="1667"/>
                  <a:pt x="18136" y="1730"/>
                </a:cubicBezTo>
                <a:cubicBezTo>
                  <a:pt x="18136" y="1792"/>
                  <a:pt x="18160" y="1843"/>
                  <a:pt x="18190" y="1843"/>
                </a:cubicBezTo>
                <a:close/>
                <a:moveTo>
                  <a:pt x="18037" y="1843"/>
                </a:moveTo>
                <a:cubicBezTo>
                  <a:pt x="18067" y="1843"/>
                  <a:pt x="18091" y="1792"/>
                  <a:pt x="18091" y="1730"/>
                </a:cubicBezTo>
                <a:cubicBezTo>
                  <a:pt x="18091" y="1667"/>
                  <a:pt x="18067" y="1617"/>
                  <a:pt x="18037" y="1617"/>
                </a:cubicBezTo>
                <a:cubicBezTo>
                  <a:pt x="18007" y="1617"/>
                  <a:pt x="17983" y="1667"/>
                  <a:pt x="17983" y="1730"/>
                </a:cubicBezTo>
                <a:cubicBezTo>
                  <a:pt x="17983" y="1792"/>
                  <a:pt x="18007" y="1843"/>
                  <a:pt x="18037" y="1843"/>
                </a:cubicBezTo>
                <a:close/>
                <a:moveTo>
                  <a:pt x="17882" y="1843"/>
                </a:moveTo>
                <a:cubicBezTo>
                  <a:pt x="17911" y="1843"/>
                  <a:pt x="17935" y="1792"/>
                  <a:pt x="17935" y="1730"/>
                </a:cubicBezTo>
                <a:cubicBezTo>
                  <a:pt x="17935" y="1667"/>
                  <a:pt x="17911" y="1617"/>
                  <a:pt x="17882" y="1617"/>
                </a:cubicBezTo>
                <a:cubicBezTo>
                  <a:pt x="17852" y="1617"/>
                  <a:pt x="17828" y="1667"/>
                  <a:pt x="17828" y="1730"/>
                </a:cubicBezTo>
                <a:cubicBezTo>
                  <a:pt x="17828" y="1792"/>
                  <a:pt x="17852" y="1843"/>
                  <a:pt x="17882" y="1843"/>
                </a:cubicBezTo>
                <a:close/>
                <a:moveTo>
                  <a:pt x="17728" y="1843"/>
                </a:moveTo>
                <a:cubicBezTo>
                  <a:pt x="17757" y="1843"/>
                  <a:pt x="17781" y="1792"/>
                  <a:pt x="17781" y="1730"/>
                </a:cubicBezTo>
                <a:cubicBezTo>
                  <a:pt x="17781" y="1667"/>
                  <a:pt x="17757" y="1617"/>
                  <a:pt x="17728" y="1617"/>
                </a:cubicBezTo>
                <a:cubicBezTo>
                  <a:pt x="17698" y="1617"/>
                  <a:pt x="17674" y="1667"/>
                  <a:pt x="17674" y="1730"/>
                </a:cubicBezTo>
                <a:cubicBezTo>
                  <a:pt x="17674" y="1792"/>
                  <a:pt x="17698" y="1843"/>
                  <a:pt x="17728" y="1843"/>
                </a:cubicBezTo>
                <a:close/>
                <a:moveTo>
                  <a:pt x="17271" y="2266"/>
                </a:moveTo>
                <a:cubicBezTo>
                  <a:pt x="17241" y="2266"/>
                  <a:pt x="17217" y="2317"/>
                  <a:pt x="17217" y="2380"/>
                </a:cubicBezTo>
                <a:cubicBezTo>
                  <a:pt x="17217" y="2442"/>
                  <a:pt x="17241" y="2493"/>
                  <a:pt x="17271" y="2493"/>
                </a:cubicBezTo>
                <a:cubicBezTo>
                  <a:pt x="17301" y="2493"/>
                  <a:pt x="17325" y="2442"/>
                  <a:pt x="17325" y="2380"/>
                </a:cubicBezTo>
                <a:cubicBezTo>
                  <a:pt x="17325" y="2317"/>
                  <a:pt x="17301" y="2266"/>
                  <a:pt x="17271" y="2266"/>
                </a:cubicBezTo>
                <a:close/>
                <a:moveTo>
                  <a:pt x="17271" y="1940"/>
                </a:moveTo>
                <a:cubicBezTo>
                  <a:pt x="17241" y="1940"/>
                  <a:pt x="17217" y="1990"/>
                  <a:pt x="17217" y="2053"/>
                </a:cubicBezTo>
                <a:cubicBezTo>
                  <a:pt x="17217" y="2115"/>
                  <a:pt x="17241" y="2166"/>
                  <a:pt x="17271" y="2166"/>
                </a:cubicBezTo>
                <a:cubicBezTo>
                  <a:pt x="17301" y="2166"/>
                  <a:pt x="17325" y="2115"/>
                  <a:pt x="17325" y="2053"/>
                </a:cubicBezTo>
                <a:cubicBezTo>
                  <a:pt x="17325" y="1990"/>
                  <a:pt x="17301" y="1940"/>
                  <a:pt x="17271" y="1940"/>
                </a:cubicBezTo>
                <a:close/>
                <a:moveTo>
                  <a:pt x="17118" y="2266"/>
                </a:moveTo>
                <a:cubicBezTo>
                  <a:pt x="17089" y="2266"/>
                  <a:pt x="17065" y="2317"/>
                  <a:pt x="17065" y="2380"/>
                </a:cubicBezTo>
                <a:cubicBezTo>
                  <a:pt x="17065" y="2442"/>
                  <a:pt x="17089" y="2493"/>
                  <a:pt x="17118" y="2493"/>
                </a:cubicBezTo>
                <a:cubicBezTo>
                  <a:pt x="17148" y="2493"/>
                  <a:pt x="17172" y="2442"/>
                  <a:pt x="17172" y="2380"/>
                </a:cubicBezTo>
                <a:cubicBezTo>
                  <a:pt x="17172" y="2317"/>
                  <a:pt x="17148" y="2266"/>
                  <a:pt x="17118" y="2266"/>
                </a:cubicBezTo>
                <a:close/>
                <a:moveTo>
                  <a:pt x="17118" y="1940"/>
                </a:moveTo>
                <a:cubicBezTo>
                  <a:pt x="17089" y="1940"/>
                  <a:pt x="17065" y="1990"/>
                  <a:pt x="17065" y="2053"/>
                </a:cubicBezTo>
                <a:cubicBezTo>
                  <a:pt x="17065" y="2115"/>
                  <a:pt x="17089" y="2166"/>
                  <a:pt x="17118" y="2166"/>
                </a:cubicBezTo>
                <a:cubicBezTo>
                  <a:pt x="17148" y="2166"/>
                  <a:pt x="17172" y="2115"/>
                  <a:pt x="17172" y="2053"/>
                </a:cubicBezTo>
                <a:cubicBezTo>
                  <a:pt x="17172" y="1990"/>
                  <a:pt x="17148" y="1940"/>
                  <a:pt x="17118" y="1940"/>
                </a:cubicBezTo>
                <a:close/>
                <a:moveTo>
                  <a:pt x="16963" y="2493"/>
                </a:moveTo>
                <a:cubicBezTo>
                  <a:pt x="16993" y="2493"/>
                  <a:pt x="17017" y="2442"/>
                  <a:pt x="17017" y="2380"/>
                </a:cubicBezTo>
                <a:cubicBezTo>
                  <a:pt x="17017" y="2317"/>
                  <a:pt x="16993" y="2266"/>
                  <a:pt x="16963" y="2266"/>
                </a:cubicBezTo>
                <a:cubicBezTo>
                  <a:pt x="16933" y="2266"/>
                  <a:pt x="16909" y="2317"/>
                  <a:pt x="16909" y="2380"/>
                </a:cubicBezTo>
                <a:cubicBezTo>
                  <a:pt x="16909" y="2442"/>
                  <a:pt x="16933" y="2493"/>
                  <a:pt x="16963" y="2493"/>
                </a:cubicBezTo>
                <a:close/>
                <a:moveTo>
                  <a:pt x="16963" y="2166"/>
                </a:moveTo>
                <a:cubicBezTo>
                  <a:pt x="16993" y="2166"/>
                  <a:pt x="17017" y="2115"/>
                  <a:pt x="17017" y="2053"/>
                </a:cubicBezTo>
                <a:cubicBezTo>
                  <a:pt x="17017" y="1990"/>
                  <a:pt x="16993" y="1940"/>
                  <a:pt x="16963" y="1940"/>
                </a:cubicBezTo>
                <a:cubicBezTo>
                  <a:pt x="16933" y="1940"/>
                  <a:pt x="16909" y="1990"/>
                  <a:pt x="16909" y="2053"/>
                </a:cubicBezTo>
                <a:cubicBezTo>
                  <a:pt x="16909" y="2115"/>
                  <a:pt x="16933" y="2166"/>
                  <a:pt x="16963" y="2166"/>
                </a:cubicBezTo>
                <a:close/>
                <a:moveTo>
                  <a:pt x="16809" y="2266"/>
                </a:moveTo>
                <a:cubicBezTo>
                  <a:pt x="16779" y="2266"/>
                  <a:pt x="16755" y="2317"/>
                  <a:pt x="16755" y="2380"/>
                </a:cubicBezTo>
                <a:cubicBezTo>
                  <a:pt x="16755" y="2442"/>
                  <a:pt x="16779" y="2493"/>
                  <a:pt x="16809" y="2493"/>
                </a:cubicBezTo>
                <a:cubicBezTo>
                  <a:pt x="16839" y="2493"/>
                  <a:pt x="16863" y="2442"/>
                  <a:pt x="16863" y="2380"/>
                </a:cubicBezTo>
                <a:cubicBezTo>
                  <a:pt x="16863" y="2317"/>
                  <a:pt x="16839" y="2266"/>
                  <a:pt x="16809" y="2266"/>
                </a:cubicBezTo>
                <a:close/>
                <a:moveTo>
                  <a:pt x="16809" y="1940"/>
                </a:moveTo>
                <a:cubicBezTo>
                  <a:pt x="16779" y="1940"/>
                  <a:pt x="16755" y="1990"/>
                  <a:pt x="16755" y="2053"/>
                </a:cubicBezTo>
                <a:cubicBezTo>
                  <a:pt x="16755" y="2115"/>
                  <a:pt x="16779" y="2166"/>
                  <a:pt x="16809" y="2166"/>
                </a:cubicBezTo>
                <a:cubicBezTo>
                  <a:pt x="16839" y="2166"/>
                  <a:pt x="16863" y="2115"/>
                  <a:pt x="16863" y="2053"/>
                </a:cubicBezTo>
                <a:cubicBezTo>
                  <a:pt x="16863" y="1990"/>
                  <a:pt x="16839" y="1940"/>
                  <a:pt x="16809" y="1940"/>
                </a:cubicBezTo>
                <a:close/>
                <a:moveTo>
                  <a:pt x="16656" y="2266"/>
                </a:moveTo>
                <a:cubicBezTo>
                  <a:pt x="16627" y="2266"/>
                  <a:pt x="16603" y="2317"/>
                  <a:pt x="16603" y="2380"/>
                </a:cubicBezTo>
                <a:cubicBezTo>
                  <a:pt x="16603" y="2442"/>
                  <a:pt x="16627" y="2493"/>
                  <a:pt x="16656" y="2493"/>
                </a:cubicBezTo>
                <a:cubicBezTo>
                  <a:pt x="16686" y="2493"/>
                  <a:pt x="16710" y="2442"/>
                  <a:pt x="16710" y="2380"/>
                </a:cubicBezTo>
                <a:cubicBezTo>
                  <a:pt x="16710" y="2317"/>
                  <a:pt x="16686" y="2266"/>
                  <a:pt x="16656" y="2266"/>
                </a:cubicBezTo>
                <a:close/>
                <a:moveTo>
                  <a:pt x="16656" y="1940"/>
                </a:moveTo>
                <a:cubicBezTo>
                  <a:pt x="16627" y="1940"/>
                  <a:pt x="16603" y="1990"/>
                  <a:pt x="16603" y="2053"/>
                </a:cubicBezTo>
                <a:cubicBezTo>
                  <a:pt x="16603" y="2115"/>
                  <a:pt x="16627" y="2166"/>
                  <a:pt x="16656" y="2166"/>
                </a:cubicBezTo>
                <a:cubicBezTo>
                  <a:pt x="16686" y="2166"/>
                  <a:pt x="16710" y="2115"/>
                  <a:pt x="16710" y="2053"/>
                </a:cubicBezTo>
                <a:cubicBezTo>
                  <a:pt x="16710" y="1990"/>
                  <a:pt x="16686" y="1940"/>
                  <a:pt x="16656" y="1940"/>
                </a:cubicBezTo>
                <a:close/>
                <a:moveTo>
                  <a:pt x="17577" y="2266"/>
                </a:moveTo>
                <a:cubicBezTo>
                  <a:pt x="17548" y="2266"/>
                  <a:pt x="17523" y="2317"/>
                  <a:pt x="17523" y="2380"/>
                </a:cubicBezTo>
                <a:cubicBezTo>
                  <a:pt x="17523" y="2442"/>
                  <a:pt x="17548" y="2493"/>
                  <a:pt x="17577" y="2493"/>
                </a:cubicBezTo>
                <a:cubicBezTo>
                  <a:pt x="17607" y="2493"/>
                  <a:pt x="17631" y="2442"/>
                  <a:pt x="17631" y="2380"/>
                </a:cubicBezTo>
                <a:cubicBezTo>
                  <a:pt x="17631" y="2317"/>
                  <a:pt x="17607" y="2266"/>
                  <a:pt x="17577" y="2266"/>
                </a:cubicBezTo>
                <a:close/>
                <a:moveTo>
                  <a:pt x="17577" y="1940"/>
                </a:moveTo>
                <a:cubicBezTo>
                  <a:pt x="17548" y="1940"/>
                  <a:pt x="17523" y="1990"/>
                  <a:pt x="17523" y="2053"/>
                </a:cubicBezTo>
                <a:cubicBezTo>
                  <a:pt x="17523" y="2115"/>
                  <a:pt x="17548" y="2166"/>
                  <a:pt x="17577" y="2166"/>
                </a:cubicBezTo>
                <a:cubicBezTo>
                  <a:pt x="17607" y="2166"/>
                  <a:pt x="17631" y="2115"/>
                  <a:pt x="17631" y="2053"/>
                </a:cubicBezTo>
                <a:cubicBezTo>
                  <a:pt x="17631" y="1990"/>
                  <a:pt x="17607" y="1940"/>
                  <a:pt x="17577" y="1940"/>
                </a:cubicBezTo>
                <a:close/>
                <a:moveTo>
                  <a:pt x="17425" y="2266"/>
                </a:moveTo>
                <a:cubicBezTo>
                  <a:pt x="17395" y="2266"/>
                  <a:pt x="17371" y="2317"/>
                  <a:pt x="17371" y="2380"/>
                </a:cubicBezTo>
                <a:cubicBezTo>
                  <a:pt x="17371" y="2442"/>
                  <a:pt x="17395" y="2493"/>
                  <a:pt x="17425" y="2493"/>
                </a:cubicBezTo>
                <a:cubicBezTo>
                  <a:pt x="17454" y="2493"/>
                  <a:pt x="17478" y="2442"/>
                  <a:pt x="17478" y="2380"/>
                </a:cubicBezTo>
                <a:cubicBezTo>
                  <a:pt x="17478" y="2317"/>
                  <a:pt x="17454" y="2266"/>
                  <a:pt x="17425" y="2266"/>
                </a:cubicBezTo>
                <a:close/>
                <a:moveTo>
                  <a:pt x="17425" y="1940"/>
                </a:moveTo>
                <a:cubicBezTo>
                  <a:pt x="17395" y="1940"/>
                  <a:pt x="17371" y="1990"/>
                  <a:pt x="17371" y="2053"/>
                </a:cubicBezTo>
                <a:cubicBezTo>
                  <a:pt x="17371" y="2115"/>
                  <a:pt x="17395" y="2166"/>
                  <a:pt x="17425" y="2166"/>
                </a:cubicBezTo>
                <a:cubicBezTo>
                  <a:pt x="17454" y="2166"/>
                  <a:pt x="17478" y="2115"/>
                  <a:pt x="17478" y="2053"/>
                </a:cubicBezTo>
                <a:cubicBezTo>
                  <a:pt x="17478" y="1990"/>
                  <a:pt x="17454" y="1940"/>
                  <a:pt x="17425" y="1940"/>
                </a:cubicBezTo>
                <a:close/>
                <a:moveTo>
                  <a:pt x="16498" y="3160"/>
                </a:moveTo>
                <a:cubicBezTo>
                  <a:pt x="16528" y="3160"/>
                  <a:pt x="16552" y="3109"/>
                  <a:pt x="16552" y="3047"/>
                </a:cubicBezTo>
                <a:cubicBezTo>
                  <a:pt x="16552" y="2984"/>
                  <a:pt x="16528" y="2934"/>
                  <a:pt x="16498" y="2934"/>
                </a:cubicBezTo>
                <a:cubicBezTo>
                  <a:pt x="16468" y="2934"/>
                  <a:pt x="16444" y="2984"/>
                  <a:pt x="16444" y="3047"/>
                </a:cubicBezTo>
                <a:cubicBezTo>
                  <a:pt x="16444" y="3109"/>
                  <a:pt x="16468" y="3160"/>
                  <a:pt x="16498" y="3160"/>
                </a:cubicBezTo>
                <a:close/>
                <a:moveTo>
                  <a:pt x="16498" y="2833"/>
                </a:moveTo>
                <a:cubicBezTo>
                  <a:pt x="16528" y="2833"/>
                  <a:pt x="16552" y="2783"/>
                  <a:pt x="16552" y="2720"/>
                </a:cubicBezTo>
                <a:cubicBezTo>
                  <a:pt x="16552" y="2658"/>
                  <a:pt x="16528" y="2607"/>
                  <a:pt x="16498" y="2607"/>
                </a:cubicBezTo>
                <a:cubicBezTo>
                  <a:pt x="16468" y="2607"/>
                  <a:pt x="16444" y="2658"/>
                  <a:pt x="16444" y="2720"/>
                </a:cubicBezTo>
                <a:cubicBezTo>
                  <a:pt x="16444" y="2783"/>
                  <a:pt x="16468" y="2833"/>
                  <a:pt x="16498" y="2833"/>
                </a:cubicBezTo>
                <a:close/>
                <a:moveTo>
                  <a:pt x="16344" y="3160"/>
                </a:moveTo>
                <a:cubicBezTo>
                  <a:pt x="16374" y="3160"/>
                  <a:pt x="16398" y="3109"/>
                  <a:pt x="16398" y="3047"/>
                </a:cubicBezTo>
                <a:cubicBezTo>
                  <a:pt x="16398" y="2984"/>
                  <a:pt x="16374" y="2934"/>
                  <a:pt x="16344" y="2934"/>
                </a:cubicBezTo>
                <a:cubicBezTo>
                  <a:pt x="16314" y="2934"/>
                  <a:pt x="16290" y="2984"/>
                  <a:pt x="16290" y="3047"/>
                </a:cubicBezTo>
                <a:cubicBezTo>
                  <a:pt x="16290" y="3109"/>
                  <a:pt x="16314" y="3160"/>
                  <a:pt x="16344" y="3160"/>
                </a:cubicBezTo>
                <a:close/>
                <a:moveTo>
                  <a:pt x="16344" y="2833"/>
                </a:moveTo>
                <a:cubicBezTo>
                  <a:pt x="16374" y="2833"/>
                  <a:pt x="16398" y="2783"/>
                  <a:pt x="16398" y="2720"/>
                </a:cubicBezTo>
                <a:cubicBezTo>
                  <a:pt x="16398" y="2658"/>
                  <a:pt x="16374" y="2607"/>
                  <a:pt x="16344" y="2607"/>
                </a:cubicBezTo>
                <a:cubicBezTo>
                  <a:pt x="16314" y="2607"/>
                  <a:pt x="16290" y="2658"/>
                  <a:pt x="16290" y="2720"/>
                </a:cubicBezTo>
                <a:cubicBezTo>
                  <a:pt x="16290" y="2783"/>
                  <a:pt x="16314" y="2833"/>
                  <a:pt x="16344" y="2833"/>
                </a:cubicBezTo>
                <a:close/>
                <a:moveTo>
                  <a:pt x="17271" y="2934"/>
                </a:moveTo>
                <a:cubicBezTo>
                  <a:pt x="17241" y="2934"/>
                  <a:pt x="17217" y="2984"/>
                  <a:pt x="17217" y="3047"/>
                </a:cubicBezTo>
                <a:cubicBezTo>
                  <a:pt x="17217" y="3109"/>
                  <a:pt x="17241" y="3160"/>
                  <a:pt x="17271" y="3160"/>
                </a:cubicBezTo>
                <a:cubicBezTo>
                  <a:pt x="17301" y="3160"/>
                  <a:pt x="17325" y="3109"/>
                  <a:pt x="17325" y="3047"/>
                </a:cubicBezTo>
                <a:cubicBezTo>
                  <a:pt x="17325" y="2984"/>
                  <a:pt x="17301" y="2934"/>
                  <a:pt x="17271" y="2934"/>
                </a:cubicBezTo>
                <a:close/>
                <a:moveTo>
                  <a:pt x="17271" y="2607"/>
                </a:moveTo>
                <a:cubicBezTo>
                  <a:pt x="17241" y="2607"/>
                  <a:pt x="17217" y="2658"/>
                  <a:pt x="17217" y="2720"/>
                </a:cubicBezTo>
                <a:cubicBezTo>
                  <a:pt x="17217" y="2783"/>
                  <a:pt x="17241" y="2833"/>
                  <a:pt x="17271" y="2833"/>
                </a:cubicBezTo>
                <a:cubicBezTo>
                  <a:pt x="17301" y="2833"/>
                  <a:pt x="17325" y="2783"/>
                  <a:pt x="17325" y="2720"/>
                </a:cubicBezTo>
                <a:cubicBezTo>
                  <a:pt x="17325" y="2658"/>
                  <a:pt x="17301" y="2607"/>
                  <a:pt x="17271" y="2607"/>
                </a:cubicBezTo>
                <a:close/>
                <a:moveTo>
                  <a:pt x="17118" y="2934"/>
                </a:moveTo>
                <a:cubicBezTo>
                  <a:pt x="17089" y="2934"/>
                  <a:pt x="17065" y="2984"/>
                  <a:pt x="17065" y="3047"/>
                </a:cubicBezTo>
                <a:cubicBezTo>
                  <a:pt x="17065" y="3109"/>
                  <a:pt x="17089" y="3160"/>
                  <a:pt x="17118" y="3160"/>
                </a:cubicBezTo>
                <a:cubicBezTo>
                  <a:pt x="17148" y="3160"/>
                  <a:pt x="17172" y="3109"/>
                  <a:pt x="17172" y="3047"/>
                </a:cubicBezTo>
                <a:cubicBezTo>
                  <a:pt x="17172" y="2984"/>
                  <a:pt x="17148" y="2934"/>
                  <a:pt x="17118" y="2934"/>
                </a:cubicBezTo>
                <a:close/>
                <a:moveTo>
                  <a:pt x="17118" y="2607"/>
                </a:moveTo>
                <a:cubicBezTo>
                  <a:pt x="17089" y="2607"/>
                  <a:pt x="17065" y="2658"/>
                  <a:pt x="17065" y="2720"/>
                </a:cubicBezTo>
                <a:cubicBezTo>
                  <a:pt x="17065" y="2783"/>
                  <a:pt x="17089" y="2833"/>
                  <a:pt x="17118" y="2833"/>
                </a:cubicBezTo>
                <a:cubicBezTo>
                  <a:pt x="17148" y="2833"/>
                  <a:pt x="17172" y="2783"/>
                  <a:pt x="17172" y="2720"/>
                </a:cubicBezTo>
                <a:cubicBezTo>
                  <a:pt x="17172" y="2658"/>
                  <a:pt x="17148" y="2607"/>
                  <a:pt x="17118" y="2607"/>
                </a:cubicBezTo>
                <a:close/>
                <a:moveTo>
                  <a:pt x="16963" y="3160"/>
                </a:moveTo>
                <a:cubicBezTo>
                  <a:pt x="16993" y="3160"/>
                  <a:pt x="17017" y="3109"/>
                  <a:pt x="17017" y="3047"/>
                </a:cubicBezTo>
                <a:cubicBezTo>
                  <a:pt x="17017" y="2984"/>
                  <a:pt x="16993" y="2934"/>
                  <a:pt x="16963" y="2934"/>
                </a:cubicBezTo>
                <a:cubicBezTo>
                  <a:pt x="16933" y="2934"/>
                  <a:pt x="16909" y="2984"/>
                  <a:pt x="16909" y="3047"/>
                </a:cubicBezTo>
                <a:cubicBezTo>
                  <a:pt x="16909" y="3109"/>
                  <a:pt x="16933" y="3160"/>
                  <a:pt x="16963" y="3160"/>
                </a:cubicBezTo>
                <a:close/>
                <a:moveTo>
                  <a:pt x="16963" y="2833"/>
                </a:moveTo>
                <a:cubicBezTo>
                  <a:pt x="16993" y="2833"/>
                  <a:pt x="17017" y="2783"/>
                  <a:pt x="17017" y="2720"/>
                </a:cubicBezTo>
                <a:cubicBezTo>
                  <a:pt x="17017" y="2658"/>
                  <a:pt x="16993" y="2607"/>
                  <a:pt x="16963" y="2607"/>
                </a:cubicBezTo>
                <a:cubicBezTo>
                  <a:pt x="16933" y="2607"/>
                  <a:pt x="16909" y="2658"/>
                  <a:pt x="16909" y="2720"/>
                </a:cubicBezTo>
                <a:cubicBezTo>
                  <a:pt x="16909" y="2783"/>
                  <a:pt x="16933" y="2833"/>
                  <a:pt x="16963" y="2833"/>
                </a:cubicBezTo>
                <a:close/>
                <a:moveTo>
                  <a:pt x="16809" y="2934"/>
                </a:moveTo>
                <a:cubicBezTo>
                  <a:pt x="16779" y="2934"/>
                  <a:pt x="16755" y="2984"/>
                  <a:pt x="16755" y="3047"/>
                </a:cubicBezTo>
                <a:cubicBezTo>
                  <a:pt x="16755" y="3109"/>
                  <a:pt x="16779" y="3160"/>
                  <a:pt x="16809" y="3160"/>
                </a:cubicBezTo>
                <a:cubicBezTo>
                  <a:pt x="16839" y="3160"/>
                  <a:pt x="16863" y="3109"/>
                  <a:pt x="16863" y="3047"/>
                </a:cubicBezTo>
                <a:cubicBezTo>
                  <a:pt x="16863" y="2984"/>
                  <a:pt x="16839" y="2934"/>
                  <a:pt x="16809" y="2934"/>
                </a:cubicBezTo>
                <a:close/>
                <a:moveTo>
                  <a:pt x="16809" y="2607"/>
                </a:moveTo>
                <a:cubicBezTo>
                  <a:pt x="16779" y="2607"/>
                  <a:pt x="16755" y="2658"/>
                  <a:pt x="16755" y="2720"/>
                </a:cubicBezTo>
                <a:cubicBezTo>
                  <a:pt x="16755" y="2783"/>
                  <a:pt x="16779" y="2833"/>
                  <a:pt x="16809" y="2833"/>
                </a:cubicBezTo>
                <a:cubicBezTo>
                  <a:pt x="16839" y="2833"/>
                  <a:pt x="16863" y="2783"/>
                  <a:pt x="16863" y="2720"/>
                </a:cubicBezTo>
                <a:cubicBezTo>
                  <a:pt x="16863" y="2658"/>
                  <a:pt x="16839" y="2607"/>
                  <a:pt x="16809" y="2607"/>
                </a:cubicBezTo>
                <a:close/>
                <a:moveTo>
                  <a:pt x="16656" y="2934"/>
                </a:moveTo>
                <a:cubicBezTo>
                  <a:pt x="16627" y="2934"/>
                  <a:pt x="16603" y="2984"/>
                  <a:pt x="16603" y="3047"/>
                </a:cubicBezTo>
                <a:cubicBezTo>
                  <a:pt x="16603" y="3109"/>
                  <a:pt x="16627" y="3160"/>
                  <a:pt x="16656" y="3160"/>
                </a:cubicBezTo>
                <a:cubicBezTo>
                  <a:pt x="16686" y="3160"/>
                  <a:pt x="16710" y="3109"/>
                  <a:pt x="16710" y="3047"/>
                </a:cubicBezTo>
                <a:cubicBezTo>
                  <a:pt x="16710" y="2984"/>
                  <a:pt x="16686" y="2934"/>
                  <a:pt x="16656" y="2934"/>
                </a:cubicBezTo>
                <a:close/>
                <a:moveTo>
                  <a:pt x="16656" y="2607"/>
                </a:moveTo>
                <a:cubicBezTo>
                  <a:pt x="16627" y="2607"/>
                  <a:pt x="16603" y="2658"/>
                  <a:pt x="16603" y="2720"/>
                </a:cubicBezTo>
                <a:cubicBezTo>
                  <a:pt x="16603" y="2783"/>
                  <a:pt x="16627" y="2833"/>
                  <a:pt x="16656" y="2833"/>
                </a:cubicBezTo>
                <a:cubicBezTo>
                  <a:pt x="16686" y="2833"/>
                  <a:pt x="16710" y="2783"/>
                  <a:pt x="16710" y="2720"/>
                </a:cubicBezTo>
                <a:cubicBezTo>
                  <a:pt x="16710" y="2658"/>
                  <a:pt x="16686" y="2607"/>
                  <a:pt x="16656" y="2607"/>
                </a:cubicBezTo>
                <a:close/>
                <a:moveTo>
                  <a:pt x="17577" y="2934"/>
                </a:moveTo>
                <a:cubicBezTo>
                  <a:pt x="17548" y="2934"/>
                  <a:pt x="17523" y="2984"/>
                  <a:pt x="17523" y="3047"/>
                </a:cubicBezTo>
                <a:cubicBezTo>
                  <a:pt x="17523" y="3109"/>
                  <a:pt x="17548" y="3160"/>
                  <a:pt x="17577" y="3160"/>
                </a:cubicBezTo>
                <a:cubicBezTo>
                  <a:pt x="17607" y="3160"/>
                  <a:pt x="17631" y="3109"/>
                  <a:pt x="17631" y="3047"/>
                </a:cubicBezTo>
                <a:cubicBezTo>
                  <a:pt x="17631" y="2984"/>
                  <a:pt x="17607" y="2934"/>
                  <a:pt x="17577" y="2934"/>
                </a:cubicBezTo>
                <a:close/>
                <a:moveTo>
                  <a:pt x="17577" y="2607"/>
                </a:moveTo>
                <a:cubicBezTo>
                  <a:pt x="17548" y="2607"/>
                  <a:pt x="17523" y="2658"/>
                  <a:pt x="17523" y="2720"/>
                </a:cubicBezTo>
                <a:cubicBezTo>
                  <a:pt x="17523" y="2783"/>
                  <a:pt x="17548" y="2833"/>
                  <a:pt x="17577" y="2833"/>
                </a:cubicBezTo>
                <a:cubicBezTo>
                  <a:pt x="17607" y="2833"/>
                  <a:pt x="17631" y="2783"/>
                  <a:pt x="17631" y="2720"/>
                </a:cubicBezTo>
                <a:cubicBezTo>
                  <a:pt x="17631" y="2658"/>
                  <a:pt x="17607" y="2607"/>
                  <a:pt x="17577" y="2607"/>
                </a:cubicBezTo>
                <a:close/>
                <a:moveTo>
                  <a:pt x="17425" y="2934"/>
                </a:moveTo>
                <a:cubicBezTo>
                  <a:pt x="17395" y="2934"/>
                  <a:pt x="17371" y="2984"/>
                  <a:pt x="17371" y="3047"/>
                </a:cubicBezTo>
                <a:cubicBezTo>
                  <a:pt x="17371" y="3109"/>
                  <a:pt x="17395" y="3160"/>
                  <a:pt x="17425" y="3160"/>
                </a:cubicBezTo>
                <a:cubicBezTo>
                  <a:pt x="17454" y="3160"/>
                  <a:pt x="17478" y="3109"/>
                  <a:pt x="17478" y="3047"/>
                </a:cubicBezTo>
                <a:cubicBezTo>
                  <a:pt x="17478" y="2984"/>
                  <a:pt x="17454" y="2934"/>
                  <a:pt x="17425" y="2934"/>
                </a:cubicBezTo>
                <a:close/>
                <a:moveTo>
                  <a:pt x="17425" y="2607"/>
                </a:moveTo>
                <a:cubicBezTo>
                  <a:pt x="17395" y="2607"/>
                  <a:pt x="17371" y="2658"/>
                  <a:pt x="17371" y="2720"/>
                </a:cubicBezTo>
                <a:cubicBezTo>
                  <a:pt x="17371" y="2783"/>
                  <a:pt x="17395" y="2833"/>
                  <a:pt x="17425" y="2833"/>
                </a:cubicBezTo>
                <a:cubicBezTo>
                  <a:pt x="17454" y="2833"/>
                  <a:pt x="17478" y="2783"/>
                  <a:pt x="17478" y="2720"/>
                </a:cubicBezTo>
                <a:cubicBezTo>
                  <a:pt x="17478" y="2658"/>
                  <a:pt x="17454" y="2607"/>
                  <a:pt x="17425" y="2607"/>
                </a:cubicBezTo>
                <a:close/>
                <a:moveTo>
                  <a:pt x="16498" y="4753"/>
                </a:moveTo>
                <a:cubicBezTo>
                  <a:pt x="16528" y="4753"/>
                  <a:pt x="16552" y="4702"/>
                  <a:pt x="16552" y="4639"/>
                </a:cubicBezTo>
                <a:cubicBezTo>
                  <a:pt x="16552" y="4577"/>
                  <a:pt x="16528" y="4526"/>
                  <a:pt x="16498" y="4526"/>
                </a:cubicBezTo>
                <a:cubicBezTo>
                  <a:pt x="16468" y="4526"/>
                  <a:pt x="16444" y="4577"/>
                  <a:pt x="16444" y="4639"/>
                </a:cubicBezTo>
                <a:cubicBezTo>
                  <a:pt x="16444" y="4702"/>
                  <a:pt x="16468" y="4753"/>
                  <a:pt x="16498" y="4753"/>
                </a:cubicBezTo>
                <a:close/>
                <a:moveTo>
                  <a:pt x="16344" y="4753"/>
                </a:moveTo>
                <a:cubicBezTo>
                  <a:pt x="16374" y="4753"/>
                  <a:pt x="16398" y="4702"/>
                  <a:pt x="16398" y="4639"/>
                </a:cubicBezTo>
                <a:cubicBezTo>
                  <a:pt x="16398" y="4577"/>
                  <a:pt x="16374" y="4526"/>
                  <a:pt x="16344" y="4526"/>
                </a:cubicBezTo>
                <a:cubicBezTo>
                  <a:pt x="16314" y="4526"/>
                  <a:pt x="16290" y="4577"/>
                  <a:pt x="16290" y="4639"/>
                </a:cubicBezTo>
                <a:cubicBezTo>
                  <a:pt x="16290" y="4702"/>
                  <a:pt x="16314" y="4753"/>
                  <a:pt x="16344" y="4753"/>
                </a:cubicBezTo>
                <a:close/>
                <a:moveTo>
                  <a:pt x="17271" y="4526"/>
                </a:moveTo>
                <a:cubicBezTo>
                  <a:pt x="17241" y="4526"/>
                  <a:pt x="17217" y="4577"/>
                  <a:pt x="17217" y="4639"/>
                </a:cubicBezTo>
                <a:cubicBezTo>
                  <a:pt x="17217" y="4702"/>
                  <a:pt x="17241" y="4753"/>
                  <a:pt x="17271" y="4753"/>
                </a:cubicBezTo>
                <a:cubicBezTo>
                  <a:pt x="17301" y="4753"/>
                  <a:pt x="17325" y="4702"/>
                  <a:pt x="17325" y="4639"/>
                </a:cubicBezTo>
                <a:cubicBezTo>
                  <a:pt x="17325" y="4577"/>
                  <a:pt x="17301" y="4526"/>
                  <a:pt x="17271" y="4526"/>
                </a:cubicBezTo>
                <a:close/>
                <a:moveTo>
                  <a:pt x="17118" y="4526"/>
                </a:moveTo>
                <a:cubicBezTo>
                  <a:pt x="17089" y="4526"/>
                  <a:pt x="17065" y="4577"/>
                  <a:pt x="17065" y="4639"/>
                </a:cubicBezTo>
                <a:cubicBezTo>
                  <a:pt x="17065" y="4702"/>
                  <a:pt x="17089" y="4753"/>
                  <a:pt x="17118" y="4753"/>
                </a:cubicBezTo>
                <a:cubicBezTo>
                  <a:pt x="17148" y="4753"/>
                  <a:pt x="17172" y="4702"/>
                  <a:pt x="17172" y="4639"/>
                </a:cubicBezTo>
                <a:cubicBezTo>
                  <a:pt x="17172" y="4577"/>
                  <a:pt x="17148" y="4526"/>
                  <a:pt x="17118" y="4526"/>
                </a:cubicBezTo>
                <a:close/>
                <a:moveTo>
                  <a:pt x="16963" y="4753"/>
                </a:moveTo>
                <a:cubicBezTo>
                  <a:pt x="16993" y="4753"/>
                  <a:pt x="17017" y="4702"/>
                  <a:pt x="17017" y="4639"/>
                </a:cubicBezTo>
                <a:cubicBezTo>
                  <a:pt x="17017" y="4577"/>
                  <a:pt x="16993" y="4526"/>
                  <a:pt x="16963" y="4526"/>
                </a:cubicBezTo>
                <a:cubicBezTo>
                  <a:pt x="16933" y="4526"/>
                  <a:pt x="16909" y="4577"/>
                  <a:pt x="16909" y="4639"/>
                </a:cubicBezTo>
                <a:cubicBezTo>
                  <a:pt x="16909" y="4702"/>
                  <a:pt x="16933" y="4753"/>
                  <a:pt x="16963" y="4753"/>
                </a:cubicBezTo>
                <a:close/>
                <a:moveTo>
                  <a:pt x="16809" y="4526"/>
                </a:moveTo>
                <a:cubicBezTo>
                  <a:pt x="16779" y="4526"/>
                  <a:pt x="16755" y="4577"/>
                  <a:pt x="16755" y="4639"/>
                </a:cubicBezTo>
                <a:cubicBezTo>
                  <a:pt x="16755" y="4702"/>
                  <a:pt x="16779" y="4753"/>
                  <a:pt x="16809" y="4753"/>
                </a:cubicBezTo>
                <a:cubicBezTo>
                  <a:pt x="16839" y="4753"/>
                  <a:pt x="16863" y="4702"/>
                  <a:pt x="16863" y="4639"/>
                </a:cubicBezTo>
                <a:cubicBezTo>
                  <a:pt x="16863" y="4577"/>
                  <a:pt x="16839" y="4526"/>
                  <a:pt x="16809" y="4526"/>
                </a:cubicBezTo>
                <a:close/>
                <a:moveTo>
                  <a:pt x="16656" y="4526"/>
                </a:moveTo>
                <a:cubicBezTo>
                  <a:pt x="16627" y="4526"/>
                  <a:pt x="16603" y="4577"/>
                  <a:pt x="16603" y="4639"/>
                </a:cubicBezTo>
                <a:cubicBezTo>
                  <a:pt x="16603" y="4702"/>
                  <a:pt x="16627" y="4753"/>
                  <a:pt x="16656" y="4753"/>
                </a:cubicBezTo>
                <a:cubicBezTo>
                  <a:pt x="16686" y="4753"/>
                  <a:pt x="16710" y="4702"/>
                  <a:pt x="16710" y="4639"/>
                </a:cubicBezTo>
                <a:cubicBezTo>
                  <a:pt x="16710" y="4577"/>
                  <a:pt x="16686" y="4526"/>
                  <a:pt x="16656" y="4526"/>
                </a:cubicBezTo>
                <a:close/>
                <a:moveTo>
                  <a:pt x="17422" y="6384"/>
                </a:moveTo>
                <a:cubicBezTo>
                  <a:pt x="17452" y="6384"/>
                  <a:pt x="17476" y="6334"/>
                  <a:pt x="17476" y="6271"/>
                </a:cubicBezTo>
                <a:cubicBezTo>
                  <a:pt x="17476" y="6209"/>
                  <a:pt x="17452" y="6158"/>
                  <a:pt x="17422" y="6158"/>
                </a:cubicBezTo>
                <a:cubicBezTo>
                  <a:pt x="17392" y="6158"/>
                  <a:pt x="17368" y="6209"/>
                  <a:pt x="17368" y="6271"/>
                </a:cubicBezTo>
                <a:cubicBezTo>
                  <a:pt x="17368" y="6334"/>
                  <a:pt x="17392" y="6384"/>
                  <a:pt x="17422" y="6384"/>
                </a:cubicBezTo>
                <a:close/>
                <a:moveTo>
                  <a:pt x="16350" y="11672"/>
                </a:moveTo>
                <a:cubicBezTo>
                  <a:pt x="16320" y="11672"/>
                  <a:pt x="16296" y="11723"/>
                  <a:pt x="16296" y="11785"/>
                </a:cubicBezTo>
                <a:cubicBezTo>
                  <a:pt x="16296" y="11848"/>
                  <a:pt x="16320" y="11898"/>
                  <a:pt x="16350" y="11898"/>
                </a:cubicBezTo>
                <a:cubicBezTo>
                  <a:pt x="16379" y="11898"/>
                  <a:pt x="16403" y="11848"/>
                  <a:pt x="16403" y="11785"/>
                </a:cubicBezTo>
                <a:cubicBezTo>
                  <a:pt x="16403" y="11723"/>
                  <a:pt x="16379" y="11672"/>
                  <a:pt x="16350" y="11672"/>
                </a:cubicBezTo>
                <a:close/>
                <a:moveTo>
                  <a:pt x="16350" y="11998"/>
                </a:moveTo>
                <a:cubicBezTo>
                  <a:pt x="16320" y="11998"/>
                  <a:pt x="16296" y="12049"/>
                  <a:pt x="16296" y="12111"/>
                </a:cubicBezTo>
                <a:cubicBezTo>
                  <a:pt x="16296" y="12174"/>
                  <a:pt x="16320" y="12225"/>
                  <a:pt x="16350" y="12225"/>
                </a:cubicBezTo>
                <a:cubicBezTo>
                  <a:pt x="16379" y="12225"/>
                  <a:pt x="16403" y="12174"/>
                  <a:pt x="16403" y="12111"/>
                </a:cubicBezTo>
                <a:cubicBezTo>
                  <a:pt x="16403" y="12049"/>
                  <a:pt x="16379" y="11998"/>
                  <a:pt x="16350" y="11998"/>
                </a:cubicBezTo>
                <a:close/>
                <a:moveTo>
                  <a:pt x="16501" y="11007"/>
                </a:moveTo>
                <a:cubicBezTo>
                  <a:pt x="16471" y="11007"/>
                  <a:pt x="16447" y="11058"/>
                  <a:pt x="16447" y="11121"/>
                </a:cubicBezTo>
                <a:cubicBezTo>
                  <a:pt x="16447" y="11183"/>
                  <a:pt x="16471" y="11234"/>
                  <a:pt x="16501" y="11234"/>
                </a:cubicBezTo>
                <a:cubicBezTo>
                  <a:pt x="16531" y="11234"/>
                  <a:pt x="16555" y="11183"/>
                  <a:pt x="16555" y="11121"/>
                </a:cubicBezTo>
                <a:cubicBezTo>
                  <a:pt x="16555" y="11058"/>
                  <a:pt x="16531" y="11007"/>
                  <a:pt x="16501" y="11007"/>
                </a:cubicBezTo>
                <a:close/>
                <a:moveTo>
                  <a:pt x="16186" y="11898"/>
                </a:moveTo>
                <a:cubicBezTo>
                  <a:pt x="16216" y="11898"/>
                  <a:pt x="16240" y="11848"/>
                  <a:pt x="16240" y="11785"/>
                </a:cubicBezTo>
                <a:cubicBezTo>
                  <a:pt x="16240" y="11723"/>
                  <a:pt x="16216" y="11672"/>
                  <a:pt x="16186" y="11672"/>
                </a:cubicBezTo>
                <a:cubicBezTo>
                  <a:pt x="16157" y="11672"/>
                  <a:pt x="16133" y="11723"/>
                  <a:pt x="16133" y="11785"/>
                </a:cubicBezTo>
                <a:cubicBezTo>
                  <a:pt x="16133" y="11848"/>
                  <a:pt x="16157" y="11898"/>
                  <a:pt x="16186" y="11898"/>
                </a:cubicBezTo>
                <a:close/>
                <a:moveTo>
                  <a:pt x="16032" y="12225"/>
                </a:moveTo>
                <a:cubicBezTo>
                  <a:pt x="16062" y="12225"/>
                  <a:pt x="16086" y="12174"/>
                  <a:pt x="16086" y="12111"/>
                </a:cubicBezTo>
                <a:cubicBezTo>
                  <a:pt x="16086" y="12049"/>
                  <a:pt x="16062" y="11998"/>
                  <a:pt x="16032" y="11998"/>
                </a:cubicBezTo>
                <a:cubicBezTo>
                  <a:pt x="16003" y="11998"/>
                  <a:pt x="15979" y="12049"/>
                  <a:pt x="15979" y="12111"/>
                </a:cubicBezTo>
                <a:cubicBezTo>
                  <a:pt x="15979" y="12174"/>
                  <a:pt x="16003" y="12225"/>
                  <a:pt x="16032" y="12225"/>
                </a:cubicBezTo>
                <a:close/>
                <a:moveTo>
                  <a:pt x="16032" y="11246"/>
                </a:moveTo>
                <a:cubicBezTo>
                  <a:pt x="16062" y="11246"/>
                  <a:pt x="16086" y="11195"/>
                  <a:pt x="16086" y="11133"/>
                </a:cubicBezTo>
                <a:cubicBezTo>
                  <a:pt x="16086" y="11070"/>
                  <a:pt x="16062" y="11019"/>
                  <a:pt x="16032" y="11019"/>
                </a:cubicBezTo>
                <a:cubicBezTo>
                  <a:pt x="16003" y="11019"/>
                  <a:pt x="15979" y="11070"/>
                  <a:pt x="15979" y="11133"/>
                </a:cubicBezTo>
                <a:cubicBezTo>
                  <a:pt x="15979" y="11195"/>
                  <a:pt x="16003" y="11246"/>
                  <a:pt x="16032" y="11246"/>
                </a:cubicBezTo>
                <a:close/>
                <a:moveTo>
                  <a:pt x="16186" y="11572"/>
                </a:moveTo>
                <a:cubicBezTo>
                  <a:pt x="16216" y="11572"/>
                  <a:pt x="16240" y="11521"/>
                  <a:pt x="16240" y="11459"/>
                </a:cubicBezTo>
                <a:cubicBezTo>
                  <a:pt x="16240" y="11396"/>
                  <a:pt x="16216" y="11346"/>
                  <a:pt x="16186" y="11346"/>
                </a:cubicBezTo>
                <a:cubicBezTo>
                  <a:pt x="16157" y="11346"/>
                  <a:pt x="16133" y="11396"/>
                  <a:pt x="16133" y="11459"/>
                </a:cubicBezTo>
                <a:cubicBezTo>
                  <a:pt x="16133" y="11521"/>
                  <a:pt x="16157" y="11572"/>
                  <a:pt x="16186" y="11572"/>
                </a:cubicBezTo>
                <a:close/>
                <a:moveTo>
                  <a:pt x="16350" y="10678"/>
                </a:moveTo>
                <a:cubicBezTo>
                  <a:pt x="16320" y="10678"/>
                  <a:pt x="16296" y="10728"/>
                  <a:pt x="16296" y="10791"/>
                </a:cubicBezTo>
                <a:cubicBezTo>
                  <a:pt x="16296" y="10853"/>
                  <a:pt x="16320" y="10904"/>
                  <a:pt x="16350" y="10904"/>
                </a:cubicBezTo>
                <a:cubicBezTo>
                  <a:pt x="16379" y="10904"/>
                  <a:pt x="16403" y="10853"/>
                  <a:pt x="16403" y="10791"/>
                </a:cubicBezTo>
                <a:cubicBezTo>
                  <a:pt x="16403" y="10728"/>
                  <a:pt x="16379" y="10678"/>
                  <a:pt x="16350" y="10678"/>
                </a:cubicBezTo>
                <a:close/>
                <a:moveTo>
                  <a:pt x="16808" y="10678"/>
                </a:moveTo>
                <a:cubicBezTo>
                  <a:pt x="16778" y="10678"/>
                  <a:pt x="16754" y="10728"/>
                  <a:pt x="16754" y="10791"/>
                </a:cubicBezTo>
                <a:cubicBezTo>
                  <a:pt x="16754" y="10853"/>
                  <a:pt x="16778" y="10904"/>
                  <a:pt x="16808" y="10904"/>
                </a:cubicBezTo>
                <a:cubicBezTo>
                  <a:pt x="16838" y="10904"/>
                  <a:pt x="16862" y="10853"/>
                  <a:pt x="16862" y="10791"/>
                </a:cubicBezTo>
                <a:cubicBezTo>
                  <a:pt x="16862" y="10728"/>
                  <a:pt x="16838" y="10678"/>
                  <a:pt x="16808" y="10678"/>
                </a:cubicBezTo>
                <a:close/>
                <a:moveTo>
                  <a:pt x="16654" y="10678"/>
                </a:moveTo>
                <a:cubicBezTo>
                  <a:pt x="16624" y="10678"/>
                  <a:pt x="16600" y="10728"/>
                  <a:pt x="16600" y="10791"/>
                </a:cubicBezTo>
                <a:cubicBezTo>
                  <a:pt x="16600" y="10853"/>
                  <a:pt x="16624" y="10904"/>
                  <a:pt x="16654" y="10904"/>
                </a:cubicBezTo>
                <a:cubicBezTo>
                  <a:pt x="16684" y="10904"/>
                  <a:pt x="16708" y="10853"/>
                  <a:pt x="16708" y="10791"/>
                </a:cubicBezTo>
                <a:cubicBezTo>
                  <a:pt x="16708" y="10728"/>
                  <a:pt x="16684" y="10678"/>
                  <a:pt x="16654" y="10678"/>
                </a:cubicBezTo>
                <a:close/>
                <a:moveTo>
                  <a:pt x="16501" y="10678"/>
                </a:moveTo>
                <a:cubicBezTo>
                  <a:pt x="16471" y="10678"/>
                  <a:pt x="16447" y="10728"/>
                  <a:pt x="16447" y="10791"/>
                </a:cubicBezTo>
                <a:cubicBezTo>
                  <a:pt x="16447" y="10853"/>
                  <a:pt x="16471" y="10904"/>
                  <a:pt x="16501" y="10904"/>
                </a:cubicBezTo>
                <a:cubicBezTo>
                  <a:pt x="16531" y="10904"/>
                  <a:pt x="16555" y="10853"/>
                  <a:pt x="16555" y="10791"/>
                </a:cubicBezTo>
                <a:cubicBezTo>
                  <a:pt x="16555" y="10728"/>
                  <a:pt x="16531" y="10678"/>
                  <a:pt x="16501" y="10678"/>
                </a:cubicBezTo>
                <a:close/>
                <a:moveTo>
                  <a:pt x="16032" y="10904"/>
                </a:moveTo>
                <a:cubicBezTo>
                  <a:pt x="16062" y="10904"/>
                  <a:pt x="16086" y="10853"/>
                  <a:pt x="16086" y="10791"/>
                </a:cubicBezTo>
                <a:cubicBezTo>
                  <a:pt x="16086" y="10728"/>
                  <a:pt x="16062" y="10678"/>
                  <a:pt x="16032" y="10678"/>
                </a:cubicBezTo>
                <a:cubicBezTo>
                  <a:pt x="16003" y="10678"/>
                  <a:pt x="15979" y="10728"/>
                  <a:pt x="15979" y="10791"/>
                </a:cubicBezTo>
                <a:cubicBezTo>
                  <a:pt x="15979" y="10853"/>
                  <a:pt x="16003" y="10904"/>
                  <a:pt x="16032" y="10904"/>
                </a:cubicBezTo>
                <a:close/>
                <a:moveTo>
                  <a:pt x="16350" y="10049"/>
                </a:moveTo>
                <a:cubicBezTo>
                  <a:pt x="16320" y="10049"/>
                  <a:pt x="16296" y="10100"/>
                  <a:pt x="16296" y="10162"/>
                </a:cubicBezTo>
                <a:cubicBezTo>
                  <a:pt x="16296" y="10225"/>
                  <a:pt x="16320" y="10276"/>
                  <a:pt x="16350" y="10276"/>
                </a:cubicBezTo>
                <a:cubicBezTo>
                  <a:pt x="16379" y="10276"/>
                  <a:pt x="16403" y="10225"/>
                  <a:pt x="16403" y="10162"/>
                </a:cubicBezTo>
                <a:cubicBezTo>
                  <a:pt x="16403" y="10100"/>
                  <a:pt x="16379" y="10049"/>
                  <a:pt x="16350" y="10049"/>
                </a:cubicBezTo>
                <a:close/>
                <a:moveTo>
                  <a:pt x="16350" y="10376"/>
                </a:moveTo>
                <a:cubicBezTo>
                  <a:pt x="16320" y="10376"/>
                  <a:pt x="16296" y="10426"/>
                  <a:pt x="16296" y="10489"/>
                </a:cubicBezTo>
                <a:cubicBezTo>
                  <a:pt x="16296" y="10551"/>
                  <a:pt x="16320" y="10602"/>
                  <a:pt x="16350" y="10602"/>
                </a:cubicBezTo>
                <a:cubicBezTo>
                  <a:pt x="16379" y="10602"/>
                  <a:pt x="16403" y="10551"/>
                  <a:pt x="16403" y="10489"/>
                </a:cubicBezTo>
                <a:cubicBezTo>
                  <a:pt x="16403" y="10426"/>
                  <a:pt x="16379" y="10376"/>
                  <a:pt x="16350" y="10376"/>
                </a:cubicBezTo>
                <a:close/>
                <a:moveTo>
                  <a:pt x="16654" y="10049"/>
                </a:moveTo>
                <a:cubicBezTo>
                  <a:pt x="16624" y="10049"/>
                  <a:pt x="16600" y="10100"/>
                  <a:pt x="16600" y="10162"/>
                </a:cubicBezTo>
                <a:cubicBezTo>
                  <a:pt x="16600" y="10225"/>
                  <a:pt x="16624" y="10276"/>
                  <a:pt x="16654" y="10276"/>
                </a:cubicBezTo>
                <a:cubicBezTo>
                  <a:pt x="16684" y="10276"/>
                  <a:pt x="16708" y="10225"/>
                  <a:pt x="16708" y="10162"/>
                </a:cubicBezTo>
                <a:cubicBezTo>
                  <a:pt x="16708" y="10100"/>
                  <a:pt x="16684" y="10049"/>
                  <a:pt x="16654" y="10049"/>
                </a:cubicBezTo>
                <a:close/>
                <a:moveTo>
                  <a:pt x="16501" y="10049"/>
                </a:moveTo>
                <a:cubicBezTo>
                  <a:pt x="16471" y="10049"/>
                  <a:pt x="16447" y="10100"/>
                  <a:pt x="16447" y="10162"/>
                </a:cubicBezTo>
                <a:cubicBezTo>
                  <a:pt x="16447" y="10225"/>
                  <a:pt x="16471" y="10276"/>
                  <a:pt x="16501" y="10276"/>
                </a:cubicBezTo>
                <a:cubicBezTo>
                  <a:pt x="16531" y="10276"/>
                  <a:pt x="16555" y="10225"/>
                  <a:pt x="16555" y="10162"/>
                </a:cubicBezTo>
                <a:cubicBezTo>
                  <a:pt x="16555" y="10100"/>
                  <a:pt x="16531" y="10049"/>
                  <a:pt x="16501" y="10049"/>
                </a:cubicBezTo>
                <a:close/>
                <a:moveTo>
                  <a:pt x="16654" y="10376"/>
                </a:moveTo>
                <a:cubicBezTo>
                  <a:pt x="16624" y="10376"/>
                  <a:pt x="16600" y="10426"/>
                  <a:pt x="16600" y="10489"/>
                </a:cubicBezTo>
                <a:cubicBezTo>
                  <a:pt x="16600" y="10551"/>
                  <a:pt x="16624" y="10602"/>
                  <a:pt x="16654" y="10602"/>
                </a:cubicBezTo>
                <a:cubicBezTo>
                  <a:pt x="16684" y="10602"/>
                  <a:pt x="16708" y="10551"/>
                  <a:pt x="16708" y="10489"/>
                </a:cubicBezTo>
                <a:cubicBezTo>
                  <a:pt x="16708" y="10426"/>
                  <a:pt x="16684" y="10376"/>
                  <a:pt x="16654" y="10376"/>
                </a:cubicBezTo>
                <a:close/>
                <a:moveTo>
                  <a:pt x="16501" y="10376"/>
                </a:moveTo>
                <a:cubicBezTo>
                  <a:pt x="16471" y="10376"/>
                  <a:pt x="16447" y="10426"/>
                  <a:pt x="16447" y="10489"/>
                </a:cubicBezTo>
                <a:cubicBezTo>
                  <a:pt x="16447" y="10551"/>
                  <a:pt x="16471" y="10602"/>
                  <a:pt x="16501" y="10602"/>
                </a:cubicBezTo>
                <a:cubicBezTo>
                  <a:pt x="16531" y="10602"/>
                  <a:pt x="16555" y="10551"/>
                  <a:pt x="16555" y="10489"/>
                </a:cubicBezTo>
                <a:cubicBezTo>
                  <a:pt x="16555" y="10426"/>
                  <a:pt x="16531" y="10376"/>
                  <a:pt x="16501" y="10376"/>
                </a:cubicBezTo>
                <a:close/>
                <a:moveTo>
                  <a:pt x="16494" y="13261"/>
                </a:moveTo>
                <a:cubicBezTo>
                  <a:pt x="16465" y="13261"/>
                  <a:pt x="16441" y="13311"/>
                  <a:pt x="16441" y="13374"/>
                </a:cubicBezTo>
                <a:cubicBezTo>
                  <a:pt x="16441" y="13436"/>
                  <a:pt x="16465" y="13487"/>
                  <a:pt x="16494" y="13487"/>
                </a:cubicBezTo>
                <a:cubicBezTo>
                  <a:pt x="16524" y="13487"/>
                  <a:pt x="16548" y="13436"/>
                  <a:pt x="16548" y="13374"/>
                </a:cubicBezTo>
                <a:cubicBezTo>
                  <a:pt x="16548" y="13311"/>
                  <a:pt x="16524" y="13261"/>
                  <a:pt x="16494" y="13261"/>
                </a:cubicBezTo>
                <a:close/>
                <a:moveTo>
                  <a:pt x="16494" y="12919"/>
                </a:moveTo>
                <a:cubicBezTo>
                  <a:pt x="16465" y="12919"/>
                  <a:pt x="16441" y="12970"/>
                  <a:pt x="16441" y="13032"/>
                </a:cubicBezTo>
                <a:cubicBezTo>
                  <a:pt x="16441" y="13095"/>
                  <a:pt x="16465" y="13145"/>
                  <a:pt x="16494" y="13145"/>
                </a:cubicBezTo>
                <a:cubicBezTo>
                  <a:pt x="16524" y="13145"/>
                  <a:pt x="16548" y="13095"/>
                  <a:pt x="16548" y="13032"/>
                </a:cubicBezTo>
                <a:cubicBezTo>
                  <a:pt x="16548" y="12970"/>
                  <a:pt x="16524" y="12919"/>
                  <a:pt x="16494" y="12919"/>
                </a:cubicBezTo>
                <a:close/>
                <a:moveTo>
                  <a:pt x="16345" y="13261"/>
                </a:moveTo>
                <a:cubicBezTo>
                  <a:pt x="16315" y="13261"/>
                  <a:pt x="16291" y="13311"/>
                  <a:pt x="16291" y="13374"/>
                </a:cubicBezTo>
                <a:cubicBezTo>
                  <a:pt x="16291" y="13436"/>
                  <a:pt x="16315" y="13487"/>
                  <a:pt x="16345" y="13487"/>
                </a:cubicBezTo>
                <a:cubicBezTo>
                  <a:pt x="16375" y="13487"/>
                  <a:pt x="16399" y="13436"/>
                  <a:pt x="16399" y="13374"/>
                </a:cubicBezTo>
                <a:cubicBezTo>
                  <a:pt x="16399" y="13311"/>
                  <a:pt x="16375" y="13261"/>
                  <a:pt x="16345" y="13261"/>
                </a:cubicBezTo>
                <a:close/>
                <a:moveTo>
                  <a:pt x="16345" y="12593"/>
                </a:moveTo>
                <a:cubicBezTo>
                  <a:pt x="16315" y="12593"/>
                  <a:pt x="16291" y="12643"/>
                  <a:pt x="16291" y="12706"/>
                </a:cubicBezTo>
                <a:cubicBezTo>
                  <a:pt x="16291" y="12768"/>
                  <a:pt x="16315" y="12819"/>
                  <a:pt x="16345" y="12819"/>
                </a:cubicBezTo>
                <a:cubicBezTo>
                  <a:pt x="16375" y="12819"/>
                  <a:pt x="16399" y="12768"/>
                  <a:pt x="16399" y="12706"/>
                </a:cubicBezTo>
                <a:cubicBezTo>
                  <a:pt x="16399" y="12643"/>
                  <a:pt x="16375" y="12593"/>
                  <a:pt x="16345" y="12593"/>
                </a:cubicBezTo>
                <a:close/>
                <a:moveTo>
                  <a:pt x="16191" y="12593"/>
                </a:moveTo>
                <a:cubicBezTo>
                  <a:pt x="16162" y="12593"/>
                  <a:pt x="16137" y="12643"/>
                  <a:pt x="16137" y="12706"/>
                </a:cubicBezTo>
                <a:cubicBezTo>
                  <a:pt x="16137" y="12768"/>
                  <a:pt x="16162" y="12819"/>
                  <a:pt x="16191" y="12819"/>
                </a:cubicBezTo>
                <a:cubicBezTo>
                  <a:pt x="16221" y="12819"/>
                  <a:pt x="16245" y="12768"/>
                  <a:pt x="16245" y="12706"/>
                </a:cubicBezTo>
                <a:cubicBezTo>
                  <a:pt x="16245" y="12643"/>
                  <a:pt x="16221" y="12593"/>
                  <a:pt x="16191" y="12593"/>
                </a:cubicBezTo>
                <a:close/>
                <a:moveTo>
                  <a:pt x="16345" y="12919"/>
                </a:moveTo>
                <a:cubicBezTo>
                  <a:pt x="16315" y="12919"/>
                  <a:pt x="16291" y="12970"/>
                  <a:pt x="16291" y="13032"/>
                </a:cubicBezTo>
                <a:cubicBezTo>
                  <a:pt x="16291" y="13095"/>
                  <a:pt x="16315" y="13145"/>
                  <a:pt x="16345" y="13145"/>
                </a:cubicBezTo>
                <a:cubicBezTo>
                  <a:pt x="16375" y="13145"/>
                  <a:pt x="16399" y="13095"/>
                  <a:pt x="16399" y="13032"/>
                </a:cubicBezTo>
                <a:cubicBezTo>
                  <a:pt x="16399" y="12970"/>
                  <a:pt x="16375" y="12919"/>
                  <a:pt x="16345" y="12919"/>
                </a:cubicBezTo>
                <a:close/>
                <a:moveTo>
                  <a:pt x="16345" y="12306"/>
                </a:moveTo>
                <a:cubicBezTo>
                  <a:pt x="16315" y="12306"/>
                  <a:pt x="16291" y="12357"/>
                  <a:pt x="16291" y="12419"/>
                </a:cubicBezTo>
                <a:cubicBezTo>
                  <a:pt x="16291" y="12482"/>
                  <a:pt x="16315" y="12532"/>
                  <a:pt x="16345" y="12532"/>
                </a:cubicBezTo>
                <a:cubicBezTo>
                  <a:pt x="16375" y="12532"/>
                  <a:pt x="16399" y="12482"/>
                  <a:pt x="16399" y="12419"/>
                </a:cubicBezTo>
                <a:cubicBezTo>
                  <a:pt x="16399" y="12357"/>
                  <a:pt x="16375" y="12306"/>
                  <a:pt x="16345" y="12306"/>
                </a:cubicBezTo>
                <a:close/>
                <a:moveTo>
                  <a:pt x="16191" y="12306"/>
                </a:moveTo>
                <a:cubicBezTo>
                  <a:pt x="16162" y="12306"/>
                  <a:pt x="16137" y="12357"/>
                  <a:pt x="16137" y="12419"/>
                </a:cubicBezTo>
                <a:cubicBezTo>
                  <a:pt x="16137" y="12482"/>
                  <a:pt x="16162" y="12532"/>
                  <a:pt x="16191" y="12532"/>
                </a:cubicBezTo>
                <a:cubicBezTo>
                  <a:pt x="16221" y="12532"/>
                  <a:pt x="16245" y="12482"/>
                  <a:pt x="16245" y="12419"/>
                </a:cubicBezTo>
                <a:cubicBezTo>
                  <a:pt x="16245" y="12357"/>
                  <a:pt x="16221" y="12306"/>
                  <a:pt x="16191" y="12306"/>
                </a:cubicBezTo>
                <a:close/>
                <a:moveTo>
                  <a:pt x="16039" y="12306"/>
                </a:moveTo>
                <a:cubicBezTo>
                  <a:pt x="16009" y="12306"/>
                  <a:pt x="15985" y="12357"/>
                  <a:pt x="15985" y="12419"/>
                </a:cubicBezTo>
                <a:cubicBezTo>
                  <a:pt x="15985" y="12482"/>
                  <a:pt x="16009" y="12532"/>
                  <a:pt x="16039" y="12532"/>
                </a:cubicBezTo>
                <a:cubicBezTo>
                  <a:pt x="16068" y="12532"/>
                  <a:pt x="16092" y="12482"/>
                  <a:pt x="16092" y="12419"/>
                </a:cubicBezTo>
                <a:cubicBezTo>
                  <a:pt x="16092" y="12357"/>
                  <a:pt x="16068" y="12306"/>
                  <a:pt x="16039" y="12306"/>
                </a:cubicBezTo>
                <a:close/>
                <a:moveTo>
                  <a:pt x="16186" y="10276"/>
                </a:moveTo>
                <a:cubicBezTo>
                  <a:pt x="16216" y="10276"/>
                  <a:pt x="16240" y="10225"/>
                  <a:pt x="16240" y="10162"/>
                </a:cubicBezTo>
                <a:cubicBezTo>
                  <a:pt x="16240" y="10100"/>
                  <a:pt x="16216" y="10049"/>
                  <a:pt x="16186" y="10049"/>
                </a:cubicBezTo>
                <a:cubicBezTo>
                  <a:pt x="16157" y="10049"/>
                  <a:pt x="16133" y="10100"/>
                  <a:pt x="16133" y="10162"/>
                </a:cubicBezTo>
                <a:cubicBezTo>
                  <a:pt x="16133" y="10225"/>
                  <a:pt x="16157" y="10276"/>
                  <a:pt x="16186" y="10276"/>
                </a:cubicBezTo>
                <a:close/>
                <a:moveTo>
                  <a:pt x="16032" y="10276"/>
                </a:moveTo>
                <a:cubicBezTo>
                  <a:pt x="16062" y="10276"/>
                  <a:pt x="16086" y="10225"/>
                  <a:pt x="16086" y="10162"/>
                </a:cubicBezTo>
                <a:cubicBezTo>
                  <a:pt x="16086" y="10100"/>
                  <a:pt x="16062" y="10049"/>
                  <a:pt x="16032" y="10049"/>
                </a:cubicBezTo>
                <a:cubicBezTo>
                  <a:pt x="16003" y="10049"/>
                  <a:pt x="15979" y="10100"/>
                  <a:pt x="15979" y="10162"/>
                </a:cubicBezTo>
                <a:cubicBezTo>
                  <a:pt x="15979" y="10225"/>
                  <a:pt x="16003" y="10276"/>
                  <a:pt x="16032" y="10276"/>
                </a:cubicBezTo>
                <a:close/>
                <a:moveTo>
                  <a:pt x="16186" y="10602"/>
                </a:moveTo>
                <a:cubicBezTo>
                  <a:pt x="16216" y="10602"/>
                  <a:pt x="16240" y="10551"/>
                  <a:pt x="16240" y="10489"/>
                </a:cubicBezTo>
                <a:cubicBezTo>
                  <a:pt x="16240" y="10426"/>
                  <a:pt x="16216" y="10376"/>
                  <a:pt x="16186" y="10376"/>
                </a:cubicBezTo>
                <a:cubicBezTo>
                  <a:pt x="16157" y="10376"/>
                  <a:pt x="16133" y="10426"/>
                  <a:pt x="16133" y="10489"/>
                </a:cubicBezTo>
                <a:cubicBezTo>
                  <a:pt x="16133" y="10551"/>
                  <a:pt x="16157" y="10602"/>
                  <a:pt x="16186" y="10602"/>
                </a:cubicBezTo>
                <a:close/>
                <a:moveTo>
                  <a:pt x="16032" y="10602"/>
                </a:moveTo>
                <a:cubicBezTo>
                  <a:pt x="16062" y="10602"/>
                  <a:pt x="16086" y="10551"/>
                  <a:pt x="16086" y="10489"/>
                </a:cubicBezTo>
                <a:cubicBezTo>
                  <a:pt x="16086" y="10426"/>
                  <a:pt x="16062" y="10376"/>
                  <a:pt x="16032" y="10376"/>
                </a:cubicBezTo>
                <a:cubicBezTo>
                  <a:pt x="16003" y="10376"/>
                  <a:pt x="15979" y="10426"/>
                  <a:pt x="15979" y="10489"/>
                </a:cubicBezTo>
                <a:cubicBezTo>
                  <a:pt x="15979" y="10551"/>
                  <a:pt x="16003" y="10602"/>
                  <a:pt x="16032" y="10602"/>
                </a:cubicBezTo>
                <a:close/>
                <a:moveTo>
                  <a:pt x="16651" y="13599"/>
                </a:moveTo>
                <a:cubicBezTo>
                  <a:pt x="16621" y="13599"/>
                  <a:pt x="16597" y="13649"/>
                  <a:pt x="16597" y="13712"/>
                </a:cubicBezTo>
                <a:cubicBezTo>
                  <a:pt x="16597" y="13774"/>
                  <a:pt x="16621" y="13825"/>
                  <a:pt x="16651" y="13825"/>
                </a:cubicBezTo>
                <a:cubicBezTo>
                  <a:pt x="16681" y="13825"/>
                  <a:pt x="16705" y="13774"/>
                  <a:pt x="16705" y="13712"/>
                </a:cubicBezTo>
                <a:cubicBezTo>
                  <a:pt x="16705" y="13649"/>
                  <a:pt x="16681" y="13599"/>
                  <a:pt x="16651" y="13599"/>
                </a:cubicBezTo>
                <a:close/>
                <a:moveTo>
                  <a:pt x="16955" y="14115"/>
                </a:moveTo>
                <a:cubicBezTo>
                  <a:pt x="16985" y="14115"/>
                  <a:pt x="17009" y="14064"/>
                  <a:pt x="17009" y="14002"/>
                </a:cubicBezTo>
                <a:cubicBezTo>
                  <a:pt x="17009" y="13939"/>
                  <a:pt x="16985" y="13889"/>
                  <a:pt x="16955" y="13889"/>
                </a:cubicBezTo>
                <a:cubicBezTo>
                  <a:pt x="16925" y="13889"/>
                  <a:pt x="16901" y="13939"/>
                  <a:pt x="16901" y="14002"/>
                </a:cubicBezTo>
                <a:cubicBezTo>
                  <a:pt x="16901" y="14064"/>
                  <a:pt x="16925" y="14115"/>
                  <a:pt x="16955" y="14115"/>
                </a:cubicBezTo>
                <a:close/>
                <a:moveTo>
                  <a:pt x="17107" y="14115"/>
                </a:moveTo>
                <a:cubicBezTo>
                  <a:pt x="17136" y="14115"/>
                  <a:pt x="17160" y="14064"/>
                  <a:pt x="17160" y="14002"/>
                </a:cubicBezTo>
                <a:cubicBezTo>
                  <a:pt x="17160" y="13939"/>
                  <a:pt x="17136" y="13889"/>
                  <a:pt x="17107" y="13889"/>
                </a:cubicBezTo>
                <a:cubicBezTo>
                  <a:pt x="17077" y="13889"/>
                  <a:pt x="17053" y="13939"/>
                  <a:pt x="17053" y="14002"/>
                </a:cubicBezTo>
                <a:cubicBezTo>
                  <a:pt x="17053" y="14064"/>
                  <a:pt x="17077" y="14115"/>
                  <a:pt x="17107" y="14115"/>
                </a:cubicBezTo>
                <a:close/>
                <a:moveTo>
                  <a:pt x="16955" y="13148"/>
                </a:moveTo>
                <a:cubicBezTo>
                  <a:pt x="16985" y="13148"/>
                  <a:pt x="17009" y="13098"/>
                  <a:pt x="17009" y="13035"/>
                </a:cubicBezTo>
                <a:cubicBezTo>
                  <a:pt x="17009" y="12973"/>
                  <a:pt x="16985" y="12922"/>
                  <a:pt x="16955" y="12922"/>
                </a:cubicBezTo>
                <a:cubicBezTo>
                  <a:pt x="16925" y="12922"/>
                  <a:pt x="16901" y="12973"/>
                  <a:pt x="16901" y="13035"/>
                </a:cubicBezTo>
                <a:cubicBezTo>
                  <a:pt x="16901" y="13098"/>
                  <a:pt x="16925" y="13148"/>
                  <a:pt x="16955" y="13148"/>
                </a:cubicBezTo>
                <a:close/>
                <a:moveTo>
                  <a:pt x="17259" y="13148"/>
                </a:moveTo>
                <a:cubicBezTo>
                  <a:pt x="17289" y="13148"/>
                  <a:pt x="17313" y="13098"/>
                  <a:pt x="17313" y="13035"/>
                </a:cubicBezTo>
                <a:cubicBezTo>
                  <a:pt x="17313" y="12973"/>
                  <a:pt x="17289" y="12922"/>
                  <a:pt x="17259" y="12922"/>
                </a:cubicBezTo>
                <a:cubicBezTo>
                  <a:pt x="17230" y="12922"/>
                  <a:pt x="17206" y="12973"/>
                  <a:pt x="17206" y="13035"/>
                </a:cubicBezTo>
                <a:cubicBezTo>
                  <a:pt x="17206" y="13098"/>
                  <a:pt x="17230" y="13148"/>
                  <a:pt x="17259" y="13148"/>
                </a:cubicBezTo>
                <a:close/>
                <a:moveTo>
                  <a:pt x="17107" y="13148"/>
                </a:moveTo>
                <a:cubicBezTo>
                  <a:pt x="17136" y="13148"/>
                  <a:pt x="17160" y="13098"/>
                  <a:pt x="17160" y="13035"/>
                </a:cubicBezTo>
                <a:cubicBezTo>
                  <a:pt x="17160" y="12973"/>
                  <a:pt x="17136" y="12922"/>
                  <a:pt x="17107" y="12922"/>
                </a:cubicBezTo>
                <a:cubicBezTo>
                  <a:pt x="17077" y="12922"/>
                  <a:pt x="17053" y="12973"/>
                  <a:pt x="17053" y="13035"/>
                </a:cubicBezTo>
                <a:cubicBezTo>
                  <a:pt x="17053" y="13098"/>
                  <a:pt x="17077" y="13148"/>
                  <a:pt x="17107" y="13148"/>
                </a:cubicBezTo>
                <a:close/>
                <a:moveTo>
                  <a:pt x="17413" y="12309"/>
                </a:moveTo>
                <a:cubicBezTo>
                  <a:pt x="17384" y="12309"/>
                  <a:pt x="17360" y="12360"/>
                  <a:pt x="17360" y="12422"/>
                </a:cubicBezTo>
                <a:cubicBezTo>
                  <a:pt x="17360" y="12485"/>
                  <a:pt x="17384" y="12535"/>
                  <a:pt x="17413" y="12535"/>
                </a:cubicBezTo>
                <a:cubicBezTo>
                  <a:pt x="17443" y="12535"/>
                  <a:pt x="17467" y="12485"/>
                  <a:pt x="17467" y="12422"/>
                </a:cubicBezTo>
                <a:cubicBezTo>
                  <a:pt x="17467" y="12360"/>
                  <a:pt x="17443" y="12309"/>
                  <a:pt x="17413" y="12309"/>
                </a:cubicBezTo>
                <a:close/>
                <a:moveTo>
                  <a:pt x="16955" y="12535"/>
                </a:moveTo>
                <a:cubicBezTo>
                  <a:pt x="16985" y="12535"/>
                  <a:pt x="17009" y="12485"/>
                  <a:pt x="17009" y="12422"/>
                </a:cubicBezTo>
                <a:cubicBezTo>
                  <a:pt x="17009" y="12360"/>
                  <a:pt x="16985" y="12309"/>
                  <a:pt x="16955" y="12309"/>
                </a:cubicBezTo>
                <a:cubicBezTo>
                  <a:pt x="16925" y="12309"/>
                  <a:pt x="16901" y="12360"/>
                  <a:pt x="16901" y="12422"/>
                </a:cubicBezTo>
                <a:cubicBezTo>
                  <a:pt x="16901" y="12485"/>
                  <a:pt x="16925" y="12535"/>
                  <a:pt x="16955" y="12535"/>
                </a:cubicBezTo>
                <a:close/>
                <a:moveTo>
                  <a:pt x="16955" y="12862"/>
                </a:moveTo>
                <a:cubicBezTo>
                  <a:pt x="16985" y="12862"/>
                  <a:pt x="17009" y="12811"/>
                  <a:pt x="17009" y="12749"/>
                </a:cubicBezTo>
                <a:cubicBezTo>
                  <a:pt x="17009" y="12686"/>
                  <a:pt x="16985" y="12635"/>
                  <a:pt x="16955" y="12635"/>
                </a:cubicBezTo>
                <a:cubicBezTo>
                  <a:pt x="16925" y="12635"/>
                  <a:pt x="16901" y="12686"/>
                  <a:pt x="16901" y="12749"/>
                </a:cubicBezTo>
                <a:cubicBezTo>
                  <a:pt x="16901" y="12811"/>
                  <a:pt x="16925" y="12862"/>
                  <a:pt x="16955" y="12862"/>
                </a:cubicBezTo>
                <a:close/>
                <a:moveTo>
                  <a:pt x="17259" y="12535"/>
                </a:moveTo>
                <a:cubicBezTo>
                  <a:pt x="17289" y="12535"/>
                  <a:pt x="17313" y="12485"/>
                  <a:pt x="17313" y="12422"/>
                </a:cubicBezTo>
                <a:cubicBezTo>
                  <a:pt x="17313" y="12360"/>
                  <a:pt x="17289" y="12309"/>
                  <a:pt x="17259" y="12309"/>
                </a:cubicBezTo>
                <a:cubicBezTo>
                  <a:pt x="17230" y="12309"/>
                  <a:pt x="17206" y="12360"/>
                  <a:pt x="17206" y="12422"/>
                </a:cubicBezTo>
                <a:cubicBezTo>
                  <a:pt x="17206" y="12485"/>
                  <a:pt x="17230" y="12535"/>
                  <a:pt x="17259" y="12535"/>
                </a:cubicBezTo>
                <a:close/>
                <a:moveTo>
                  <a:pt x="17107" y="12535"/>
                </a:moveTo>
                <a:cubicBezTo>
                  <a:pt x="17136" y="12535"/>
                  <a:pt x="17160" y="12485"/>
                  <a:pt x="17160" y="12422"/>
                </a:cubicBezTo>
                <a:cubicBezTo>
                  <a:pt x="17160" y="12360"/>
                  <a:pt x="17136" y="12309"/>
                  <a:pt x="17107" y="12309"/>
                </a:cubicBezTo>
                <a:cubicBezTo>
                  <a:pt x="17077" y="12309"/>
                  <a:pt x="17053" y="12360"/>
                  <a:pt x="17053" y="12422"/>
                </a:cubicBezTo>
                <a:cubicBezTo>
                  <a:pt x="17053" y="12485"/>
                  <a:pt x="17077" y="12535"/>
                  <a:pt x="17107" y="12535"/>
                </a:cubicBezTo>
                <a:close/>
                <a:moveTo>
                  <a:pt x="17723" y="13478"/>
                </a:moveTo>
                <a:cubicBezTo>
                  <a:pt x="17753" y="13478"/>
                  <a:pt x="17777" y="13427"/>
                  <a:pt x="17777" y="13365"/>
                </a:cubicBezTo>
                <a:cubicBezTo>
                  <a:pt x="17777" y="13302"/>
                  <a:pt x="17753" y="13252"/>
                  <a:pt x="17723" y="13252"/>
                </a:cubicBezTo>
                <a:cubicBezTo>
                  <a:pt x="17694" y="13252"/>
                  <a:pt x="17670" y="13302"/>
                  <a:pt x="17670" y="13365"/>
                </a:cubicBezTo>
                <a:cubicBezTo>
                  <a:pt x="17670" y="13427"/>
                  <a:pt x="17694" y="13478"/>
                  <a:pt x="17723" y="13478"/>
                </a:cubicBezTo>
                <a:close/>
                <a:moveTo>
                  <a:pt x="17568" y="13478"/>
                </a:moveTo>
                <a:cubicBezTo>
                  <a:pt x="17598" y="13478"/>
                  <a:pt x="17622" y="13427"/>
                  <a:pt x="17622" y="13365"/>
                </a:cubicBezTo>
                <a:cubicBezTo>
                  <a:pt x="17622" y="13302"/>
                  <a:pt x="17598" y="13252"/>
                  <a:pt x="17568" y="13252"/>
                </a:cubicBezTo>
                <a:cubicBezTo>
                  <a:pt x="17539" y="13252"/>
                  <a:pt x="17515" y="13302"/>
                  <a:pt x="17515" y="13365"/>
                </a:cubicBezTo>
                <a:cubicBezTo>
                  <a:pt x="17515" y="13427"/>
                  <a:pt x="17539" y="13478"/>
                  <a:pt x="17568" y="13478"/>
                </a:cubicBezTo>
                <a:close/>
                <a:moveTo>
                  <a:pt x="17713" y="13176"/>
                </a:moveTo>
                <a:cubicBezTo>
                  <a:pt x="17743" y="13176"/>
                  <a:pt x="17767" y="13125"/>
                  <a:pt x="17767" y="13063"/>
                </a:cubicBezTo>
                <a:cubicBezTo>
                  <a:pt x="17767" y="13000"/>
                  <a:pt x="17743" y="12950"/>
                  <a:pt x="17713" y="12950"/>
                </a:cubicBezTo>
                <a:cubicBezTo>
                  <a:pt x="17683" y="12950"/>
                  <a:pt x="17659" y="13000"/>
                  <a:pt x="17659" y="13063"/>
                </a:cubicBezTo>
                <a:cubicBezTo>
                  <a:pt x="17659" y="13125"/>
                  <a:pt x="17683" y="13176"/>
                  <a:pt x="17713" y="13176"/>
                </a:cubicBezTo>
                <a:close/>
                <a:moveTo>
                  <a:pt x="17568" y="12950"/>
                </a:moveTo>
                <a:cubicBezTo>
                  <a:pt x="17539" y="12950"/>
                  <a:pt x="17515" y="13000"/>
                  <a:pt x="17515" y="13063"/>
                </a:cubicBezTo>
                <a:cubicBezTo>
                  <a:pt x="17515" y="13125"/>
                  <a:pt x="17539" y="13176"/>
                  <a:pt x="17568" y="13176"/>
                </a:cubicBezTo>
                <a:cubicBezTo>
                  <a:pt x="17598" y="13176"/>
                  <a:pt x="17622" y="13125"/>
                  <a:pt x="17622" y="13063"/>
                </a:cubicBezTo>
                <a:cubicBezTo>
                  <a:pt x="17622" y="13000"/>
                  <a:pt x="17598" y="12950"/>
                  <a:pt x="17568" y="12950"/>
                </a:cubicBezTo>
                <a:close/>
                <a:moveTo>
                  <a:pt x="17568" y="12635"/>
                </a:moveTo>
                <a:cubicBezTo>
                  <a:pt x="17539" y="12635"/>
                  <a:pt x="17515" y="12686"/>
                  <a:pt x="17515" y="12749"/>
                </a:cubicBezTo>
                <a:cubicBezTo>
                  <a:pt x="17515" y="12811"/>
                  <a:pt x="17539" y="12862"/>
                  <a:pt x="17568" y="12862"/>
                </a:cubicBezTo>
                <a:cubicBezTo>
                  <a:pt x="17598" y="12862"/>
                  <a:pt x="17622" y="12811"/>
                  <a:pt x="17622" y="12749"/>
                </a:cubicBezTo>
                <a:cubicBezTo>
                  <a:pt x="17622" y="12686"/>
                  <a:pt x="17598" y="12635"/>
                  <a:pt x="17568" y="12635"/>
                </a:cubicBezTo>
                <a:close/>
                <a:moveTo>
                  <a:pt x="17413" y="12862"/>
                </a:moveTo>
                <a:cubicBezTo>
                  <a:pt x="17443" y="12862"/>
                  <a:pt x="17467" y="12811"/>
                  <a:pt x="17467" y="12749"/>
                </a:cubicBezTo>
                <a:cubicBezTo>
                  <a:pt x="17467" y="12686"/>
                  <a:pt x="17443" y="12635"/>
                  <a:pt x="17413" y="12635"/>
                </a:cubicBezTo>
                <a:cubicBezTo>
                  <a:pt x="17384" y="12635"/>
                  <a:pt x="17360" y="12686"/>
                  <a:pt x="17360" y="12749"/>
                </a:cubicBezTo>
                <a:cubicBezTo>
                  <a:pt x="17360" y="12811"/>
                  <a:pt x="17384" y="12862"/>
                  <a:pt x="17413" y="12862"/>
                </a:cubicBezTo>
                <a:close/>
                <a:moveTo>
                  <a:pt x="17259" y="12862"/>
                </a:moveTo>
                <a:cubicBezTo>
                  <a:pt x="17289" y="12862"/>
                  <a:pt x="17313" y="12811"/>
                  <a:pt x="17313" y="12749"/>
                </a:cubicBezTo>
                <a:cubicBezTo>
                  <a:pt x="17313" y="12686"/>
                  <a:pt x="17289" y="12635"/>
                  <a:pt x="17259" y="12635"/>
                </a:cubicBezTo>
                <a:cubicBezTo>
                  <a:pt x="17230" y="12635"/>
                  <a:pt x="17206" y="12686"/>
                  <a:pt x="17206" y="12749"/>
                </a:cubicBezTo>
                <a:cubicBezTo>
                  <a:pt x="17206" y="12811"/>
                  <a:pt x="17230" y="12862"/>
                  <a:pt x="17259" y="12862"/>
                </a:cubicBezTo>
                <a:close/>
                <a:moveTo>
                  <a:pt x="17107" y="12862"/>
                </a:moveTo>
                <a:cubicBezTo>
                  <a:pt x="17136" y="12862"/>
                  <a:pt x="17160" y="12811"/>
                  <a:pt x="17160" y="12749"/>
                </a:cubicBezTo>
                <a:cubicBezTo>
                  <a:pt x="17160" y="12686"/>
                  <a:pt x="17136" y="12635"/>
                  <a:pt x="17107" y="12635"/>
                </a:cubicBezTo>
                <a:cubicBezTo>
                  <a:pt x="17077" y="12635"/>
                  <a:pt x="17053" y="12686"/>
                  <a:pt x="17053" y="12749"/>
                </a:cubicBezTo>
                <a:cubicBezTo>
                  <a:pt x="17053" y="12811"/>
                  <a:pt x="17077" y="12862"/>
                  <a:pt x="17107" y="12862"/>
                </a:cubicBezTo>
                <a:close/>
                <a:moveTo>
                  <a:pt x="17413" y="11669"/>
                </a:moveTo>
                <a:cubicBezTo>
                  <a:pt x="17384" y="11669"/>
                  <a:pt x="17360" y="11719"/>
                  <a:pt x="17360" y="11782"/>
                </a:cubicBezTo>
                <a:cubicBezTo>
                  <a:pt x="17360" y="11844"/>
                  <a:pt x="17384" y="11895"/>
                  <a:pt x="17413" y="11895"/>
                </a:cubicBezTo>
                <a:cubicBezTo>
                  <a:pt x="17443" y="11895"/>
                  <a:pt x="17467" y="11844"/>
                  <a:pt x="17467" y="11782"/>
                </a:cubicBezTo>
                <a:cubicBezTo>
                  <a:pt x="17467" y="11719"/>
                  <a:pt x="17443" y="11669"/>
                  <a:pt x="17413" y="11669"/>
                </a:cubicBezTo>
                <a:close/>
                <a:moveTo>
                  <a:pt x="17413" y="11983"/>
                </a:moveTo>
                <a:cubicBezTo>
                  <a:pt x="17384" y="11983"/>
                  <a:pt x="17360" y="12034"/>
                  <a:pt x="17360" y="12096"/>
                </a:cubicBezTo>
                <a:cubicBezTo>
                  <a:pt x="17360" y="12159"/>
                  <a:pt x="17384" y="12209"/>
                  <a:pt x="17413" y="12209"/>
                </a:cubicBezTo>
                <a:cubicBezTo>
                  <a:pt x="17443" y="12209"/>
                  <a:pt x="17467" y="12159"/>
                  <a:pt x="17467" y="12096"/>
                </a:cubicBezTo>
                <a:cubicBezTo>
                  <a:pt x="17467" y="12034"/>
                  <a:pt x="17443" y="11983"/>
                  <a:pt x="17413" y="11983"/>
                </a:cubicBezTo>
                <a:close/>
                <a:moveTo>
                  <a:pt x="17259" y="12209"/>
                </a:moveTo>
                <a:cubicBezTo>
                  <a:pt x="17289" y="12209"/>
                  <a:pt x="17313" y="12159"/>
                  <a:pt x="17313" y="12096"/>
                </a:cubicBezTo>
                <a:cubicBezTo>
                  <a:pt x="17313" y="12034"/>
                  <a:pt x="17289" y="11983"/>
                  <a:pt x="17259" y="11983"/>
                </a:cubicBezTo>
                <a:cubicBezTo>
                  <a:pt x="17230" y="11983"/>
                  <a:pt x="17206" y="12034"/>
                  <a:pt x="17206" y="12096"/>
                </a:cubicBezTo>
                <a:cubicBezTo>
                  <a:pt x="17206" y="12159"/>
                  <a:pt x="17230" y="12209"/>
                  <a:pt x="17259" y="12209"/>
                </a:cubicBezTo>
                <a:close/>
                <a:moveTo>
                  <a:pt x="17107" y="12209"/>
                </a:moveTo>
                <a:cubicBezTo>
                  <a:pt x="17136" y="12209"/>
                  <a:pt x="17160" y="12159"/>
                  <a:pt x="17160" y="12096"/>
                </a:cubicBezTo>
                <a:cubicBezTo>
                  <a:pt x="17160" y="12034"/>
                  <a:pt x="17136" y="11983"/>
                  <a:pt x="17107" y="11983"/>
                </a:cubicBezTo>
                <a:cubicBezTo>
                  <a:pt x="17077" y="11983"/>
                  <a:pt x="17053" y="12034"/>
                  <a:pt x="17053" y="12096"/>
                </a:cubicBezTo>
                <a:cubicBezTo>
                  <a:pt x="17053" y="12159"/>
                  <a:pt x="17077" y="12209"/>
                  <a:pt x="17107" y="12209"/>
                </a:cubicBezTo>
                <a:close/>
                <a:moveTo>
                  <a:pt x="16350" y="9397"/>
                </a:moveTo>
                <a:cubicBezTo>
                  <a:pt x="16320" y="9397"/>
                  <a:pt x="16296" y="9447"/>
                  <a:pt x="16296" y="9510"/>
                </a:cubicBezTo>
                <a:cubicBezTo>
                  <a:pt x="16296" y="9572"/>
                  <a:pt x="16320" y="9623"/>
                  <a:pt x="16350" y="9623"/>
                </a:cubicBezTo>
                <a:cubicBezTo>
                  <a:pt x="16379" y="9623"/>
                  <a:pt x="16403" y="9572"/>
                  <a:pt x="16403" y="9510"/>
                </a:cubicBezTo>
                <a:cubicBezTo>
                  <a:pt x="16403" y="9447"/>
                  <a:pt x="16379" y="9397"/>
                  <a:pt x="16350" y="9397"/>
                </a:cubicBezTo>
                <a:close/>
                <a:moveTo>
                  <a:pt x="16350" y="9723"/>
                </a:moveTo>
                <a:cubicBezTo>
                  <a:pt x="16320" y="9723"/>
                  <a:pt x="16296" y="9774"/>
                  <a:pt x="16296" y="9836"/>
                </a:cubicBezTo>
                <a:cubicBezTo>
                  <a:pt x="16296" y="9899"/>
                  <a:pt x="16320" y="9949"/>
                  <a:pt x="16350" y="9949"/>
                </a:cubicBezTo>
                <a:cubicBezTo>
                  <a:pt x="16379" y="9949"/>
                  <a:pt x="16403" y="9899"/>
                  <a:pt x="16403" y="9836"/>
                </a:cubicBezTo>
                <a:cubicBezTo>
                  <a:pt x="16403" y="9774"/>
                  <a:pt x="16379" y="9723"/>
                  <a:pt x="16350" y="9723"/>
                </a:cubicBezTo>
                <a:close/>
                <a:moveTo>
                  <a:pt x="16501" y="9723"/>
                </a:moveTo>
                <a:cubicBezTo>
                  <a:pt x="16471" y="9723"/>
                  <a:pt x="16447" y="9774"/>
                  <a:pt x="16447" y="9836"/>
                </a:cubicBezTo>
                <a:cubicBezTo>
                  <a:pt x="16447" y="9899"/>
                  <a:pt x="16471" y="9949"/>
                  <a:pt x="16501" y="9949"/>
                </a:cubicBezTo>
                <a:cubicBezTo>
                  <a:pt x="16531" y="9949"/>
                  <a:pt x="16555" y="9899"/>
                  <a:pt x="16555" y="9836"/>
                </a:cubicBezTo>
                <a:cubicBezTo>
                  <a:pt x="16555" y="9774"/>
                  <a:pt x="16531" y="9723"/>
                  <a:pt x="16501" y="9723"/>
                </a:cubicBezTo>
                <a:close/>
                <a:moveTo>
                  <a:pt x="16186" y="9623"/>
                </a:moveTo>
                <a:cubicBezTo>
                  <a:pt x="16216" y="9623"/>
                  <a:pt x="16240" y="9572"/>
                  <a:pt x="16240" y="9510"/>
                </a:cubicBezTo>
                <a:cubicBezTo>
                  <a:pt x="16240" y="9447"/>
                  <a:pt x="16216" y="9397"/>
                  <a:pt x="16186" y="9397"/>
                </a:cubicBezTo>
                <a:cubicBezTo>
                  <a:pt x="16157" y="9397"/>
                  <a:pt x="16133" y="9447"/>
                  <a:pt x="16133" y="9510"/>
                </a:cubicBezTo>
                <a:cubicBezTo>
                  <a:pt x="16133" y="9572"/>
                  <a:pt x="16157" y="9623"/>
                  <a:pt x="16186" y="9623"/>
                </a:cubicBezTo>
                <a:close/>
                <a:moveTo>
                  <a:pt x="16032" y="9623"/>
                </a:moveTo>
                <a:cubicBezTo>
                  <a:pt x="16062" y="9623"/>
                  <a:pt x="16086" y="9572"/>
                  <a:pt x="16086" y="9510"/>
                </a:cubicBezTo>
                <a:cubicBezTo>
                  <a:pt x="16086" y="9447"/>
                  <a:pt x="16062" y="9397"/>
                  <a:pt x="16032" y="9397"/>
                </a:cubicBezTo>
                <a:cubicBezTo>
                  <a:pt x="16003" y="9397"/>
                  <a:pt x="15979" y="9447"/>
                  <a:pt x="15979" y="9510"/>
                </a:cubicBezTo>
                <a:cubicBezTo>
                  <a:pt x="15979" y="9572"/>
                  <a:pt x="16003" y="9623"/>
                  <a:pt x="16032" y="9623"/>
                </a:cubicBezTo>
                <a:close/>
                <a:moveTo>
                  <a:pt x="15880" y="9397"/>
                </a:moveTo>
                <a:cubicBezTo>
                  <a:pt x="15850" y="9397"/>
                  <a:pt x="15826" y="9447"/>
                  <a:pt x="15826" y="9510"/>
                </a:cubicBezTo>
                <a:cubicBezTo>
                  <a:pt x="15826" y="9572"/>
                  <a:pt x="15850" y="9623"/>
                  <a:pt x="15880" y="9623"/>
                </a:cubicBezTo>
                <a:cubicBezTo>
                  <a:pt x="15909" y="9623"/>
                  <a:pt x="15934" y="9572"/>
                  <a:pt x="15934" y="9510"/>
                </a:cubicBezTo>
                <a:cubicBezTo>
                  <a:pt x="15934" y="9447"/>
                  <a:pt x="15909" y="9397"/>
                  <a:pt x="15880" y="9397"/>
                </a:cubicBezTo>
                <a:close/>
                <a:moveTo>
                  <a:pt x="16186" y="9949"/>
                </a:moveTo>
                <a:cubicBezTo>
                  <a:pt x="16216" y="9949"/>
                  <a:pt x="16240" y="9899"/>
                  <a:pt x="16240" y="9836"/>
                </a:cubicBezTo>
                <a:cubicBezTo>
                  <a:pt x="16240" y="9774"/>
                  <a:pt x="16216" y="9723"/>
                  <a:pt x="16186" y="9723"/>
                </a:cubicBezTo>
                <a:cubicBezTo>
                  <a:pt x="16157" y="9723"/>
                  <a:pt x="16133" y="9774"/>
                  <a:pt x="16133" y="9836"/>
                </a:cubicBezTo>
                <a:cubicBezTo>
                  <a:pt x="16133" y="9899"/>
                  <a:pt x="16157" y="9949"/>
                  <a:pt x="16186" y="9949"/>
                </a:cubicBezTo>
                <a:close/>
                <a:moveTo>
                  <a:pt x="16032" y="9949"/>
                </a:moveTo>
                <a:cubicBezTo>
                  <a:pt x="16062" y="9949"/>
                  <a:pt x="16086" y="9899"/>
                  <a:pt x="16086" y="9836"/>
                </a:cubicBezTo>
                <a:cubicBezTo>
                  <a:pt x="16086" y="9774"/>
                  <a:pt x="16062" y="9723"/>
                  <a:pt x="16032" y="9723"/>
                </a:cubicBezTo>
                <a:cubicBezTo>
                  <a:pt x="16003" y="9723"/>
                  <a:pt x="15979" y="9774"/>
                  <a:pt x="15979" y="9836"/>
                </a:cubicBezTo>
                <a:cubicBezTo>
                  <a:pt x="15979" y="9899"/>
                  <a:pt x="16003" y="9949"/>
                  <a:pt x="16032" y="9949"/>
                </a:cubicBezTo>
                <a:close/>
                <a:moveTo>
                  <a:pt x="15880" y="9723"/>
                </a:moveTo>
                <a:cubicBezTo>
                  <a:pt x="15850" y="9723"/>
                  <a:pt x="15826" y="9774"/>
                  <a:pt x="15826" y="9836"/>
                </a:cubicBezTo>
                <a:cubicBezTo>
                  <a:pt x="15826" y="9899"/>
                  <a:pt x="15850" y="9949"/>
                  <a:pt x="15880" y="9949"/>
                </a:cubicBezTo>
                <a:cubicBezTo>
                  <a:pt x="15909" y="9949"/>
                  <a:pt x="15934" y="9899"/>
                  <a:pt x="15934" y="9836"/>
                </a:cubicBezTo>
                <a:cubicBezTo>
                  <a:pt x="15934" y="9774"/>
                  <a:pt x="15909" y="9723"/>
                  <a:pt x="15880" y="9723"/>
                </a:cubicBezTo>
                <a:close/>
                <a:moveTo>
                  <a:pt x="20327" y="19387"/>
                </a:moveTo>
                <a:cubicBezTo>
                  <a:pt x="20297" y="19387"/>
                  <a:pt x="20273" y="19438"/>
                  <a:pt x="20273" y="19500"/>
                </a:cubicBezTo>
                <a:cubicBezTo>
                  <a:pt x="20273" y="19563"/>
                  <a:pt x="20297" y="19613"/>
                  <a:pt x="20327" y="19613"/>
                </a:cubicBezTo>
                <a:cubicBezTo>
                  <a:pt x="20356" y="19613"/>
                  <a:pt x="20380" y="19563"/>
                  <a:pt x="20380" y="19500"/>
                </a:cubicBezTo>
                <a:cubicBezTo>
                  <a:pt x="20380" y="19438"/>
                  <a:pt x="20356" y="19387"/>
                  <a:pt x="20327" y="19387"/>
                </a:cubicBezTo>
                <a:close/>
                <a:moveTo>
                  <a:pt x="20641" y="19076"/>
                </a:moveTo>
                <a:cubicBezTo>
                  <a:pt x="20612" y="19076"/>
                  <a:pt x="20588" y="19127"/>
                  <a:pt x="20588" y="19189"/>
                </a:cubicBezTo>
                <a:cubicBezTo>
                  <a:pt x="20588" y="19252"/>
                  <a:pt x="20612" y="19303"/>
                  <a:pt x="20641" y="19303"/>
                </a:cubicBezTo>
                <a:cubicBezTo>
                  <a:pt x="20671" y="19303"/>
                  <a:pt x="20695" y="19252"/>
                  <a:pt x="20695" y="19189"/>
                </a:cubicBezTo>
                <a:cubicBezTo>
                  <a:pt x="20695" y="19127"/>
                  <a:pt x="20671" y="19076"/>
                  <a:pt x="20641" y="19076"/>
                </a:cubicBezTo>
                <a:close/>
                <a:moveTo>
                  <a:pt x="20495" y="15846"/>
                </a:moveTo>
                <a:cubicBezTo>
                  <a:pt x="20466" y="15846"/>
                  <a:pt x="20442" y="15897"/>
                  <a:pt x="20442" y="15960"/>
                </a:cubicBezTo>
                <a:cubicBezTo>
                  <a:pt x="20442" y="16022"/>
                  <a:pt x="20466" y="16073"/>
                  <a:pt x="20495" y="16073"/>
                </a:cubicBezTo>
                <a:cubicBezTo>
                  <a:pt x="20525" y="16073"/>
                  <a:pt x="20549" y="16022"/>
                  <a:pt x="20549" y="15960"/>
                </a:cubicBezTo>
                <a:cubicBezTo>
                  <a:pt x="20549" y="15897"/>
                  <a:pt x="20525" y="15846"/>
                  <a:pt x="20495" y="15846"/>
                </a:cubicBezTo>
                <a:close/>
                <a:moveTo>
                  <a:pt x="21546" y="15520"/>
                </a:moveTo>
                <a:cubicBezTo>
                  <a:pt x="21517" y="15520"/>
                  <a:pt x="21492" y="15571"/>
                  <a:pt x="21492" y="15633"/>
                </a:cubicBezTo>
                <a:cubicBezTo>
                  <a:pt x="21492" y="15696"/>
                  <a:pt x="21517" y="15746"/>
                  <a:pt x="21546" y="15746"/>
                </a:cubicBezTo>
                <a:cubicBezTo>
                  <a:pt x="21576" y="15746"/>
                  <a:pt x="21600" y="15696"/>
                  <a:pt x="21600" y="15633"/>
                </a:cubicBezTo>
                <a:cubicBezTo>
                  <a:pt x="21600" y="15571"/>
                  <a:pt x="21576" y="15520"/>
                  <a:pt x="21546" y="15520"/>
                </a:cubicBezTo>
                <a:close/>
                <a:moveTo>
                  <a:pt x="20676" y="16310"/>
                </a:moveTo>
                <a:cubicBezTo>
                  <a:pt x="20676" y="16247"/>
                  <a:pt x="20651" y="16197"/>
                  <a:pt x="20622" y="16197"/>
                </a:cubicBezTo>
                <a:cubicBezTo>
                  <a:pt x="20592" y="16197"/>
                  <a:pt x="20568" y="16247"/>
                  <a:pt x="20568" y="16310"/>
                </a:cubicBezTo>
                <a:cubicBezTo>
                  <a:pt x="20568" y="16372"/>
                  <a:pt x="20592" y="16423"/>
                  <a:pt x="20622" y="16423"/>
                </a:cubicBezTo>
                <a:cubicBezTo>
                  <a:pt x="20651" y="16423"/>
                  <a:pt x="20676" y="16372"/>
                  <a:pt x="20676" y="16310"/>
                </a:cubicBezTo>
                <a:close/>
                <a:moveTo>
                  <a:pt x="20794" y="18734"/>
                </a:moveTo>
                <a:cubicBezTo>
                  <a:pt x="20764" y="18734"/>
                  <a:pt x="20740" y="18785"/>
                  <a:pt x="20740" y="18848"/>
                </a:cubicBezTo>
                <a:cubicBezTo>
                  <a:pt x="20740" y="18910"/>
                  <a:pt x="20764" y="18961"/>
                  <a:pt x="20794" y="18961"/>
                </a:cubicBezTo>
                <a:cubicBezTo>
                  <a:pt x="20824" y="18961"/>
                  <a:pt x="20848" y="18910"/>
                  <a:pt x="20848" y="18848"/>
                </a:cubicBezTo>
                <a:cubicBezTo>
                  <a:pt x="20848" y="18785"/>
                  <a:pt x="20824" y="18734"/>
                  <a:pt x="20794" y="18734"/>
                </a:cubicBezTo>
                <a:close/>
                <a:moveTo>
                  <a:pt x="19731" y="20055"/>
                </a:moveTo>
                <a:cubicBezTo>
                  <a:pt x="19701" y="20055"/>
                  <a:pt x="19677" y="20106"/>
                  <a:pt x="19677" y="20168"/>
                </a:cubicBezTo>
                <a:cubicBezTo>
                  <a:pt x="19677" y="20231"/>
                  <a:pt x="19701" y="20281"/>
                  <a:pt x="19731" y="20281"/>
                </a:cubicBezTo>
                <a:cubicBezTo>
                  <a:pt x="19760" y="20281"/>
                  <a:pt x="19784" y="20231"/>
                  <a:pt x="19784" y="20168"/>
                </a:cubicBezTo>
                <a:cubicBezTo>
                  <a:pt x="19784" y="20106"/>
                  <a:pt x="19760" y="20055"/>
                  <a:pt x="19731" y="20055"/>
                </a:cubicBezTo>
                <a:close/>
                <a:moveTo>
                  <a:pt x="19863" y="20055"/>
                </a:moveTo>
                <a:cubicBezTo>
                  <a:pt x="19833" y="20055"/>
                  <a:pt x="19809" y="20106"/>
                  <a:pt x="19809" y="20168"/>
                </a:cubicBezTo>
                <a:cubicBezTo>
                  <a:pt x="19809" y="20231"/>
                  <a:pt x="19833" y="20281"/>
                  <a:pt x="19863" y="20281"/>
                </a:cubicBezTo>
                <a:cubicBezTo>
                  <a:pt x="19892" y="20281"/>
                  <a:pt x="19916" y="20231"/>
                  <a:pt x="19916" y="20168"/>
                </a:cubicBezTo>
                <a:cubicBezTo>
                  <a:pt x="19916" y="20106"/>
                  <a:pt x="19892" y="20055"/>
                  <a:pt x="19863" y="20055"/>
                </a:cubicBezTo>
                <a:close/>
                <a:moveTo>
                  <a:pt x="20171" y="19713"/>
                </a:moveTo>
                <a:cubicBezTo>
                  <a:pt x="20141" y="19713"/>
                  <a:pt x="20117" y="19764"/>
                  <a:pt x="20117" y="19826"/>
                </a:cubicBezTo>
                <a:cubicBezTo>
                  <a:pt x="20117" y="19889"/>
                  <a:pt x="20141" y="19940"/>
                  <a:pt x="20171" y="19940"/>
                </a:cubicBezTo>
                <a:cubicBezTo>
                  <a:pt x="20200" y="19940"/>
                  <a:pt x="20224" y="19889"/>
                  <a:pt x="20224" y="19826"/>
                </a:cubicBezTo>
                <a:cubicBezTo>
                  <a:pt x="20224" y="19764"/>
                  <a:pt x="20200" y="19713"/>
                  <a:pt x="20171" y="19713"/>
                </a:cubicBezTo>
                <a:close/>
                <a:moveTo>
                  <a:pt x="20018" y="19713"/>
                </a:moveTo>
                <a:cubicBezTo>
                  <a:pt x="19988" y="19713"/>
                  <a:pt x="19964" y="19764"/>
                  <a:pt x="19964" y="19826"/>
                </a:cubicBezTo>
                <a:cubicBezTo>
                  <a:pt x="19964" y="19889"/>
                  <a:pt x="19988" y="19940"/>
                  <a:pt x="20018" y="19940"/>
                </a:cubicBezTo>
                <a:cubicBezTo>
                  <a:pt x="20048" y="19940"/>
                  <a:pt x="20072" y="19889"/>
                  <a:pt x="20072" y="19826"/>
                </a:cubicBezTo>
                <a:cubicBezTo>
                  <a:pt x="20072" y="19764"/>
                  <a:pt x="20048" y="19713"/>
                  <a:pt x="20018" y="19713"/>
                </a:cubicBezTo>
                <a:close/>
                <a:moveTo>
                  <a:pt x="18960" y="18774"/>
                </a:moveTo>
                <a:cubicBezTo>
                  <a:pt x="18930" y="18774"/>
                  <a:pt x="18906" y="18825"/>
                  <a:pt x="18906" y="18887"/>
                </a:cubicBezTo>
                <a:cubicBezTo>
                  <a:pt x="18906" y="18950"/>
                  <a:pt x="18930" y="19000"/>
                  <a:pt x="18960" y="19000"/>
                </a:cubicBezTo>
                <a:cubicBezTo>
                  <a:pt x="18990" y="19000"/>
                  <a:pt x="19014" y="18950"/>
                  <a:pt x="19014" y="18887"/>
                </a:cubicBezTo>
                <a:cubicBezTo>
                  <a:pt x="19014" y="18825"/>
                  <a:pt x="18990" y="18774"/>
                  <a:pt x="18960" y="18774"/>
                </a:cubicBezTo>
                <a:close/>
                <a:moveTo>
                  <a:pt x="19123" y="18122"/>
                </a:moveTo>
                <a:cubicBezTo>
                  <a:pt x="19093" y="18122"/>
                  <a:pt x="19069" y="18172"/>
                  <a:pt x="19069" y="18235"/>
                </a:cubicBezTo>
                <a:cubicBezTo>
                  <a:pt x="19069" y="18297"/>
                  <a:pt x="19093" y="18348"/>
                  <a:pt x="19123" y="18348"/>
                </a:cubicBezTo>
                <a:cubicBezTo>
                  <a:pt x="19153" y="18348"/>
                  <a:pt x="19177" y="18297"/>
                  <a:pt x="19177" y="18235"/>
                </a:cubicBezTo>
                <a:cubicBezTo>
                  <a:pt x="19177" y="18172"/>
                  <a:pt x="19153" y="18122"/>
                  <a:pt x="19123" y="18122"/>
                </a:cubicBezTo>
                <a:close/>
                <a:moveTo>
                  <a:pt x="19123" y="18448"/>
                </a:moveTo>
                <a:cubicBezTo>
                  <a:pt x="19093" y="18448"/>
                  <a:pt x="19069" y="18499"/>
                  <a:pt x="19069" y="18561"/>
                </a:cubicBezTo>
                <a:cubicBezTo>
                  <a:pt x="19069" y="18624"/>
                  <a:pt x="19093" y="18674"/>
                  <a:pt x="19123" y="18674"/>
                </a:cubicBezTo>
                <a:cubicBezTo>
                  <a:pt x="19153" y="18674"/>
                  <a:pt x="19177" y="18624"/>
                  <a:pt x="19177" y="18561"/>
                </a:cubicBezTo>
                <a:cubicBezTo>
                  <a:pt x="19177" y="18499"/>
                  <a:pt x="19153" y="18448"/>
                  <a:pt x="19123" y="18448"/>
                </a:cubicBezTo>
                <a:close/>
                <a:moveTo>
                  <a:pt x="19275" y="18122"/>
                </a:moveTo>
                <a:cubicBezTo>
                  <a:pt x="19245" y="18122"/>
                  <a:pt x="19221" y="18172"/>
                  <a:pt x="19221" y="18235"/>
                </a:cubicBezTo>
                <a:cubicBezTo>
                  <a:pt x="19221" y="18297"/>
                  <a:pt x="19245" y="18348"/>
                  <a:pt x="19275" y="18348"/>
                </a:cubicBezTo>
                <a:cubicBezTo>
                  <a:pt x="19304" y="18348"/>
                  <a:pt x="19329" y="18297"/>
                  <a:pt x="19329" y="18235"/>
                </a:cubicBezTo>
                <a:cubicBezTo>
                  <a:pt x="19329" y="18172"/>
                  <a:pt x="19304" y="18122"/>
                  <a:pt x="19275" y="18122"/>
                </a:cubicBezTo>
                <a:close/>
                <a:moveTo>
                  <a:pt x="18960" y="18122"/>
                </a:moveTo>
                <a:cubicBezTo>
                  <a:pt x="18930" y="18122"/>
                  <a:pt x="18906" y="18172"/>
                  <a:pt x="18906" y="18235"/>
                </a:cubicBezTo>
                <a:cubicBezTo>
                  <a:pt x="18906" y="18297"/>
                  <a:pt x="18930" y="18348"/>
                  <a:pt x="18960" y="18348"/>
                </a:cubicBezTo>
                <a:cubicBezTo>
                  <a:pt x="18990" y="18348"/>
                  <a:pt x="19014" y="18297"/>
                  <a:pt x="19014" y="18235"/>
                </a:cubicBezTo>
                <a:cubicBezTo>
                  <a:pt x="19014" y="18172"/>
                  <a:pt x="18990" y="18122"/>
                  <a:pt x="18960" y="18122"/>
                </a:cubicBezTo>
                <a:close/>
                <a:moveTo>
                  <a:pt x="18960" y="18448"/>
                </a:moveTo>
                <a:cubicBezTo>
                  <a:pt x="18930" y="18448"/>
                  <a:pt x="18906" y="18499"/>
                  <a:pt x="18906" y="18561"/>
                </a:cubicBezTo>
                <a:cubicBezTo>
                  <a:pt x="18906" y="18624"/>
                  <a:pt x="18930" y="18674"/>
                  <a:pt x="18960" y="18674"/>
                </a:cubicBezTo>
                <a:cubicBezTo>
                  <a:pt x="18990" y="18674"/>
                  <a:pt x="19014" y="18624"/>
                  <a:pt x="19014" y="18561"/>
                </a:cubicBezTo>
                <a:cubicBezTo>
                  <a:pt x="19014" y="18499"/>
                  <a:pt x="18990" y="18448"/>
                  <a:pt x="18960" y="18448"/>
                </a:cubicBezTo>
                <a:close/>
                <a:moveTo>
                  <a:pt x="19581" y="17454"/>
                </a:moveTo>
                <a:cubicBezTo>
                  <a:pt x="19552" y="17454"/>
                  <a:pt x="19528" y="17504"/>
                  <a:pt x="19528" y="17567"/>
                </a:cubicBezTo>
                <a:cubicBezTo>
                  <a:pt x="19528" y="17629"/>
                  <a:pt x="19552" y="17680"/>
                  <a:pt x="19581" y="17680"/>
                </a:cubicBezTo>
                <a:cubicBezTo>
                  <a:pt x="19611" y="17680"/>
                  <a:pt x="19635" y="17629"/>
                  <a:pt x="19635" y="17567"/>
                </a:cubicBezTo>
                <a:cubicBezTo>
                  <a:pt x="19635" y="17504"/>
                  <a:pt x="19611" y="17454"/>
                  <a:pt x="19581" y="17454"/>
                </a:cubicBezTo>
                <a:close/>
                <a:moveTo>
                  <a:pt x="19123" y="17454"/>
                </a:moveTo>
                <a:cubicBezTo>
                  <a:pt x="19093" y="17454"/>
                  <a:pt x="19069" y="17504"/>
                  <a:pt x="19069" y="17567"/>
                </a:cubicBezTo>
                <a:cubicBezTo>
                  <a:pt x="19069" y="17629"/>
                  <a:pt x="19093" y="17680"/>
                  <a:pt x="19123" y="17680"/>
                </a:cubicBezTo>
                <a:cubicBezTo>
                  <a:pt x="19153" y="17680"/>
                  <a:pt x="19177" y="17629"/>
                  <a:pt x="19177" y="17567"/>
                </a:cubicBezTo>
                <a:cubicBezTo>
                  <a:pt x="19177" y="17504"/>
                  <a:pt x="19153" y="17454"/>
                  <a:pt x="19123" y="17454"/>
                </a:cubicBezTo>
                <a:close/>
                <a:moveTo>
                  <a:pt x="19123" y="17780"/>
                </a:moveTo>
                <a:cubicBezTo>
                  <a:pt x="19093" y="17780"/>
                  <a:pt x="19069" y="17831"/>
                  <a:pt x="19069" y="17893"/>
                </a:cubicBezTo>
                <a:cubicBezTo>
                  <a:pt x="19069" y="17955"/>
                  <a:pt x="19093" y="18006"/>
                  <a:pt x="19123" y="18006"/>
                </a:cubicBezTo>
                <a:cubicBezTo>
                  <a:pt x="19153" y="18006"/>
                  <a:pt x="19177" y="17955"/>
                  <a:pt x="19177" y="17893"/>
                </a:cubicBezTo>
                <a:cubicBezTo>
                  <a:pt x="19177" y="17831"/>
                  <a:pt x="19153" y="17780"/>
                  <a:pt x="19123" y="17780"/>
                </a:cubicBezTo>
                <a:close/>
                <a:moveTo>
                  <a:pt x="19427" y="17454"/>
                </a:moveTo>
                <a:cubicBezTo>
                  <a:pt x="19398" y="17454"/>
                  <a:pt x="19374" y="17504"/>
                  <a:pt x="19374" y="17567"/>
                </a:cubicBezTo>
                <a:cubicBezTo>
                  <a:pt x="19374" y="17629"/>
                  <a:pt x="19398" y="17680"/>
                  <a:pt x="19427" y="17680"/>
                </a:cubicBezTo>
                <a:cubicBezTo>
                  <a:pt x="19457" y="17680"/>
                  <a:pt x="19481" y="17629"/>
                  <a:pt x="19481" y="17567"/>
                </a:cubicBezTo>
                <a:cubicBezTo>
                  <a:pt x="19481" y="17504"/>
                  <a:pt x="19457" y="17454"/>
                  <a:pt x="19427" y="17454"/>
                </a:cubicBezTo>
                <a:close/>
                <a:moveTo>
                  <a:pt x="19275" y="17454"/>
                </a:moveTo>
                <a:cubicBezTo>
                  <a:pt x="19245" y="17454"/>
                  <a:pt x="19221" y="17504"/>
                  <a:pt x="19221" y="17567"/>
                </a:cubicBezTo>
                <a:cubicBezTo>
                  <a:pt x="19221" y="17629"/>
                  <a:pt x="19245" y="17680"/>
                  <a:pt x="19275" y="17680"/>
                </a:cubicBezTo>
                <a:cubicBezTo>
                  <a:pt x="19304" y="17680"/>
                  <a:pt x="19329" y="17629"/>
                  <a:pt x="19329" y="17567"/>
                </a:cubicBezTo>
                <a:cubicBezTo>
                  <a:pt x="19329" y="17504"/>
                  <a:pt x="19304" y="17454"/>
                  <a:pt x="19275" y="17454"/>
                </a:cubicBezTo>
                <a:close/>
                <a:moveTo>
                  <a:pt x="19427" y="17780"/>
                </a:moveTo>
                <a:cubicBezTo>
                  <a:pt x="19398" y="17780"/>
                  <a:pt x="19374" y="17831"/>
                  <a:pt x="19374" y="17893"/>
                </a:cubicBezTo>
                <a:cubicBezTo>
                  <a:pt x="19374" y="17955"/>
                  <a:pt x="19398" y="18006"/>
                  <a:pt x="19427" y="18006"/>
                </a:cubicBezTo>
                <a:cubicBezTo>
                  <a:pt x="19457" y="18006"/>
                  <a:pt x="19481" y="17955"/>
                  <a:pt x="19481" y="17893"/>
                </a:cubicBezTo>
                <a:cubicBezTo>
                  <a:pt x="19481" y="17831"/>
                  <a:pt x="19457" y="17780"/>
                  <a:pt x="19427" y="17780"/>
                </a:cubicBezTo>
                <a:close/>
                <a:moveTo>
                  <a:pt x="19275" y="17780"/>
                </a:moveTo>
                <a:cubicBezTo>
                  <a:pt x="19245" y="17780"/>
                  <a:pt x="19221" y="17831"/>
                  <a:pt x="19221" y="17893"/>
                </a:cubicBezTo>
                <a:cubicBezTo>
                  <a:pt x="19221" y="17955"/>
                  <a:pt x="19245" y="18006"/>
                  <a:pt x="19275" y="18006"/>
                </a:cubicBezTo>
                <a:cubicBezTo>
                  <a:pt x="19304" y="18006"/>
                  <a:pt x="19329" y="17955"/>
                  <a:pt x="19329" y="17893"/>
                </a:cubicBezTo>
                <a:cubicBezTo>
                  <a:pt x="19329" y="17831"/>
                  <a:pt x="19304" y="17780"/>
                  <a:pt x="19275" y="17780"/>
                </a:cubicBezTo>
                <a:close/>
                <a:moveTo>
                  <a:pt x="18960" y="17454"/>
                </a:moveTo>
                <a:cubicBezTo>
                  <a:pt x="18930" y="17454"/>
                  <a:pt x="18906" y="17504"/>
                  <a:pt x="18906" y="17567"/>
                </a:cubicBezTo>
                <a:cubicBezTo>
                  <a:pt x="18906" y="17629"/>
                  <a:pt x="18930" y="17680"/>
                  <a:pt x="18960" y="17680"/>
                </a:cubicBezTo>
                <a:cubicBezTo>
                  <a:pt x="18990" y="17680"/>
                  <a:pt x="19014" y="17629"/>
                  <a:pt x="19014" y="17567"/>
                </a:cubicBezTo>
                <a:cubicBezTo>
                  <a:pt x="19014" y="17504"/>
                  <a:pt x="18990" y="17454"/>
                  <a:pt x="18960" y="17454"/>
                </a:cubicBezTo>
                <a:close/>
                <a:moveTo>
                  <a:pt x="18960" y="17780"/>
                </a:moveTo>
                <a:cubicBezTo>
                  <a:pt x="18930" y="17780"/>
                  <a:pt x="18906" y="17831"/>
                  <a:pt x="18906" y="17893"/>
                </a:cubicBezTo>
                <a:cubicBezTo>
                  <a:pt x="18906" y="17955"/>
                  <a:pt x="18930" y="18006"/>
                  <a:pt x="18960" y="18006"/>
                </a:cubicBezTo>
                <a:cubicBezTo>
                  <a:pt x="18990" y="18006"/>
                  <a:pt x="19014" y="17955"/>
                  <a:pt x="19014" y="17893"/>
                </a:cubicBezTo>
                <a:cubicBezTo>
                  <a:pt x="19014" y="17831"/>
                  <a:pt x="18990" y="17780"/>
                  <a:pt x="18960" y="17780"/>
                </a:cubicBezTo>
                <a:close/>
                <a:moveTo>
                  <a:pt x="19123" y="17143"/>
                </a:moveTo>
                <a:cubicBezTo>
                  <a:pt x="19093" y="17143"/>
                  <a:pt x="19069" y="17193"/>
                  <a:pt x="19069" y="17256"/>
                </a:cubicBezTo>
                <a:cubicBezTo>
                  <a:pt x="19069" y="17318"/>
                  <a:pt x="19093" y="17369"/>
                  <a:pt x="19123" y="17369"/>
                </a:cubicBezTo>
                <a:cubicBezTo>
                  <a:pt x="19153" y="17369"/>
                  <a:pt x="19177" y="17318"/>
                  <a:pt x="19177" y="17256"/>
                </a:cubicBezTo>
                <a:cubicBezTo>
                  <a:pt x="19177" y="17193"/>
                  <a:pt x="19153" y="17143"/>
                  <a:pt x="19123" y="17143"/>
                </a:cubicBezTo>
                <a:close/>
                <a:moveTo>
                  <a:pt x="19581" y="17143"/>
                </a:moveTo>
                <a:cubicBezTo>
                  <a:pt x="19552" y="17143"/>
                  <a:pt x="19528" y="17193"/>
                  <a:pt x="19528" y="17256"/>
                </a:cubicBezTo>
                <a:cubicBezTo>
                  <a:pt x="19528" y="17318"/>
                  <a:pt x="19552" y="17369"/>
                  <a:pt x="19581" y="17369"/>
                </a:cubicBezTo>
                <a:cubicBezTo>
                  <a:pt x="19611" y="17369"/>
                  <a:pt x="19635" y="17318"/>
                  <a:pt x="19635" y="17256"/>
                </a:cubicBezTo>
                <a:cubicBezTo>
                  <a:pt x="19635" y="17193"/>
                  <a:pt x="19611" y="17143"/>
                  <a:pt x="19581" y="17143"/>
                </a:cubicBezTo>
                <a:close/>
                <a:moveTo>
                  <a:pt x="19427" y="17143"/>
                </a:moveTo>
                <a:cubicBezTo>
                  <a:pt x="19398" y="17143"/>
                  <a:pt x="19374" y="17193"/>
                  <a:pt x="19374" y="17256"/>
                </a:cubicBezTo>
                <a:cubicBezTo>
                  <a:pt x="19374" y="17318"/>
                  <a:pt x="19398" y="17369"/>
                  <a:pt x="19427" y="17369"/>
                </a:cubicBezTo>
                <a:cubicBezTo>
                  <a:pt x="19457" y="17369"/>
                  <a:pt x="19481" y="17318"/>
                  <a:pt x="19481" y="17256"/>
                </a:cubicBezTo>
                <a:cubicBezTo>
                  <a:pt x="19481" y="17193"/>
                  <a:pt x="19457" y="17143"/>
                  <a:pt x="19427" y="17143"/>
                </a:cubicBezTo>
                <a:close/>
                <a:moveTo>
                  <a:pt x="19275" y="17143"/>
                </a:moveTo>
                <a:cubicBezTo>
                  <a:pt x="19245" y="17143"/>
                  <a:pt x="19221" y="17193"/>
                  <a:pt x="19221" y="17256"/>
                </a:cubicBezTo>
                <a:cubicBezTo>
                  <a:pt x="19221" y="17318"/>
                  <a:pt x="19245" y="17369"/>
                  <a:pt x="19275" y="17369"/>
                </a:cubicBezTo>
                <a:cubicBezTo>
                  <a:pt x="19304" y="17369"/>
                  <a:pt x="19329" y="17318"/>
                  <a:pt x="19329" y="17256"/>
                </a:cubicBezTo>
                <a:cubicBezTo>
                  <a:pt x="19329" y="17193"/>
                  <a:pt x="19304" y="17143"/>
                  <a:pt x="19275" y="17143"/>
                </a:cubicBezTo>
                <a:close/>
                <a:moveTo>
                  <a:pt x="18960" y="17143"/>
                </a:moveTo>
                <a:cubicBezTo>
                  <a:pt x="18930" y="17143"/>
                  <a:pt x="18906" y="17193"/>
                  <a:pt x="18906" y="17256"/>
                </a:cubicBezTo>
                <a:cubicBezTo>
                  <a:pt x="18906" y="17318"/>
                  <a:pt x="18930" y="17369"/>
                  <a:pt x="18960" y="17369"/>
                </a:cubicBezTo>
                <a:cubicBezTo>
                  <a:pt x="18990" y="17369"/>
                  <a:pt x="19014" y="17318"/>
                  <a:pt x="19014" y="17256"/>
                </a:cubicBezTo>
                <a:cubicBezTo>
                  <a:pt x="19014" y="17193"/>
                  <a:pt x="18990" y="17143"/>
                  <a:pt x="18960" y="17143"/>
                </a:cubicBezTo>
                <a:close/>
                <a:moveTo>
                  <a:pt x="19581" y="16475"/>
                </a:moveTo>
                <a:cubicBezTo>
                  <a:pt x="19552" y="16475"/>
                  <a:pt x="19528" y="16525"/>
                  <a:pt x="19528" y="16588"/>
                </a:cubicBezTo>
                <a:cubicBezTo>
                  <a:pt x="19528" y="16650"/>
                  <a:pt x="19552" y="16701"/>
                  <a:pt x="19581" y="16701"/>
                </a:cubicBezTo>
                <a:cubicBezTo>
                  <a:pt x="19611" y="16701"/>
                  <a:pt x="19635" y="16650"/>
                  <a:pt x="19635" y="16588"/>
                </a:cubicBezTo>
                <a:cubicBezTo>
                  <a:pt x="19635" y="16525"/>
                  <a:pt x="19611" y="16475"/>
                  <a:pt x="19581" y="16475"/>
                </a:cubicBezTo>
                <a:close/>
                <a:moveTo>
                  <a:pt x="19123" y="16475"/>
                </a:moveTo>
                <a:cubicBezTo>
                  <a:pt x="19093" y="16475"/>
                  <a:pt x="19069" y="16525"/>
                  <a:pt x="19069" y="16588"/>
                </a:cubicBezTo>
                <a:cubicBezTo>
                  <a:pt x="19069" y="16650"/>
                  <a:pt x="19093" y="16701"/>
                  <a:pt x="19123" y="16701"/>
                </a:cubicBezTo>
                <a:cubicBezTo>
                  <a:pt x="19153" y="16701"/>
                  <a:pt x="19177" y="16650"/>
                  <a:pt x="19177" y="16588"/>
                </a:cubicBezTo>
                <a:cubicBezTo>
                  <a:pt x="19177" y="16525"/>
                  <a:pt x="19153" y="16475"/>
                  <a:pt x="19123" y="16475"/>
                </a:cubicBezTo>
                <a:close/>
                <a:moveTo>
                  <a:pt x="18949" y="17027"/>
                </a:moveTo>
                <a:cubicBezTo>
                  <a:pt x="18978" y="17027"/>
                  <a:pt x="19002" y="16977"/>
                  <a:pt x="19002" y="16914"/>
                </a:cubicBezTo>
                <a:cubicBezTo>
                  <a:pt x="19002" y="16852"/>
                  <a:pt x="18978" y="16801"/>
                  <a:pt x="18949" y="16801"/>
                </a:cubicBezTo>
                <a:cubicBezTo>
                  <a:pt x="18919" y="16801"/>
                  <a:pt x="18895" y="16852"/>
                  <a:pt x="18895" y="16914"/>
                </a:cubicBezTo>
                <a:cubicBezTo>
                  <a:pt x="18895" y="16977"/>
                  <a:pt x="18919" y="17027"/>
                  <a:pt x="18949" y="17027"/>
                </a:cubicBezTo>
                <a:close/>
                <a:moveTo>
                  <a:pt x="18956" y="16475"/>
                </a:moveTo>
                <a:cubicBezTo>
                  <a:pt x="18926" y="16475"/>
                  <a:pt x="18902" y="16525"/>
                  <a:pt x="18902" y="16588"/>
                </a:cubicBezTo>
                <a:cubicBezTo>
                  <a:pt x="18902" y="16650"/>
                  <a:pt x="18926" y="16701"/>
                  <a:pt x="18956" y="16701"/>
                </a:cubicBezTo>
                <a:cubicBezTo>
                  <a:pt x="18985" y="16701"/>
                  <a:pt x="19009" y="16650"/>
                  <a:pt x="19009" y="16588"/>
                </a:cubicBezTo>
                <a:cubicBezTo>
                  <a:pt x="19009" y="16525"/>
                  <a:pt x="18985" y="16475"/>
                  <a:pt x="18956" y="16475"/>
                </a:cubicBezTo>
                <a:close/>
                <a:moveTo>
                  <a:pt x="18800" y="16475"/>
                </a:moveTo>
                <a:cubicBezTo>
                  <a:pt x="18771" y="16475"/>
                  <a:pt x="18747" y="16525"/>
                  <a:pt x="18747" y="16588"/>
                </a:cubicBezTo>
                <a:cubicBezTo>
                  <a:pt x="18747" y="16650"/>
                  <a:pt x="18771" y="16701"/>
                  <a:pt x="18800" y="16701"/>
                </a:cubicBezTo>
                <a:cubicBezTo>
                  <a:pt x="18830" y="16701"/>
                  <a:pt x="18854" y="16650"/>
                  <a:pt x="18854" y="16588"/>
                </a:cubicBezTo>
                <a:cubicBezTo>
                  <a:pt x="18854" y="16525"/>
                  <a:pt x="18830" y="16475"/>
                  <a:pt x="18800" y="16475"/>
                </a:cubicBezTo>
                <a:close/>
                <a:moveTo>
                  <a:pt x="18800" y="17027"/>
                </a:moveTo>
                <a:cubicBezTo>
                  <a:pt x="18830" y="17027"/>
                  <a:pt x="18854" y="16977"/>
                  <a:pt x="18854" y="16914"/>
                </a:cubicBezTo>
                <a:cubicBezTo>
                  <a:pt x="18854" y="16852"/>
                  <a:pt x="18830" y="16801"/>
                  <a:pt x="18800" y="16801"/>
                </a:cubicBezTo>
                <a:cubicBezTo>
                  <a:pt x="18771" y="16801"/>
                  <a:pt x="18747" y="16852"/>
                  <a:pt x="18747" y="16914"/>
                </a:cubicBezTo>
                <a:cubicBezTo>
                  <a:pt x="18747" y="16977"/>
                  <a:pt x="18771" y="17027"/>
                  <a:pt x="18800" y="17027"/>
                </a:cubicBezTo>
                <a:close/>
                <a:moveTo>
                  <a:pt x="18956" y="15862"/>
                </a:moveTo>
                <a:cubicBezTo>
                  <a:pt x="18926" y="15862"/>
                  <a:pt x="18902" y="15912"/>
                  <a:pt x="18902" y="15975"/>
                </a:cubicBezTo>
                <a:cubicBezTo>
                  <a:pt x="18902" y="16037"/>
                  <a:pt x="18926" y="16088"/>
                  <a:pt x="18956" y="16088"/>
                </a:cubicBezTo>
                <a:cubicBezTo>
                  <a:pt x="18985" y="16088"/>
                  <a:pt x="19009" y="16037"/>
                  <a:pt x="19009" y="15975"/>
                </a:cubicBezTo>
                <a:cubicBezTo>
                  <a:pt x="19009" y="15912"/>
                  <a:pt x="18985" y="15862"/>
                  <a:pt x="18956" y="15862"/>
                </a:cubicBezTo>
                <a:close/>
                <a:moveTo>
                  <a:pt x="18800" y="15862"/>
                </a:moveTo>
                <a:cubicBezTo>
                  <a:pt x="18771" y="15862"/>
                  <a:pt x="18747" y="15912"/>
                  <a:pt x="18747" y="15975"/>
                </a:cubicBezTo>
                <a:cubicBezTo>
                  <a:pt x="18747" y="16037"/>
                  <a:pt x="18771" y="16088"/>
                  <a:pt x="18800" y="16088"/>
                </a:cubicBezTo>
                <a:cubicBezTo>
                  <a:pt x="18830" y="16088"/>
                  <a:pt x="18854" y="16037"/>
                  <a:pt x="18854" y="15975"/>
                </a:cubicBezTo>
                <a:cubicBezTo>
                  <a:pt x="18854" y="15912"/>
                  <a:pt x="18830" y="15862"/>
                  <a:pt x="18800" y="15862"/>
                </a:cubicBezTo>
                <a:close/>
                <a:moveTo>
                  <a:pt x="18956" y="16188"/>
                </a:moveTo>
                <a:cubicBezTo>
                  <a:pt x="18926" y="16188"/>
                  <a:pt x="18902" y="16239"/>
                  <a:pt x="18902" y="16301"/>
                </a:cubicBezTo>
                <a:cubicBezTo>
                  <a:pt x="18902" y="16364"/>
                  <a:pt x="18926" y="16414"/>
                  <a:pt x="18956" y="16414"/>
                </a:cubicBezTo>
                <a:cubicBezTo>
                  <a:pt x="18985" y="16414"/>
                  <a:pt x="19009" y="16364"/>
                  <a:pt x="19009" y="16301"/>
                </a:cubicBezTo>
                <a:cubicBezTo>
                  <a:pt x="19009" y="16239"/>
                  <a:pt x="18985" y="16188"/>
                  <a:pt x="18956" y="16188"/>
                </a:cubicBezTo>
                <a:close/>
                <a:moveTo>
                  <a:pt x="18800" y="16188"/>
                </a:moveTo>
                <a:cubicBezTo>
                  <a:pt x="18771" y="16188"/>
                  <a:pt x="18747" y="16239"/>
                  <a:pt x="18747" y="16301"/>
                </a:cubicBezTo>
                <a:cubicBezTo>
                  <a:pt x="18747" y="16364"/>
                  <a:pt x="18771" y="16414"/>
                  <a:pt x="18800" y="16414"/>
                </a:cubicBezTo>
                <a:cubicBezTo>
                  <a:pt x="18830" y="16414"/>
                  <a:pt x="18854" y="16364"/>
                  <a:pt x="18854" y="16301"/>
                </a:cubicBezTo>
                <a:cubicBezTo>
                  <a:pt x="18854" y="16239"/>
                  <a:pt x="18830" y="16188"/>
                  <a:pt x="18800" y="16188"/>
                </a:cubicBezTo>
                <a:close/>
                <a:moveTo>
                  <a:pt x="18956" y="15536"/>
                </a:moveTo>
                <a:cubicBezTo>
                  <a:pt x="18926" y="15536"/>
                  <a:pt x="18902" y="15586"/>
                  <a:pt x="18902" y="15649"/>
                </a:cubicBezTo>
                <a:cubicBezTo>
                  <a:pt x="18902" y="15711"/>
                  <a:pt x="18926" y="15762"/>
                  <a:pt x="18956" y="15762"/>
                </a:cubicBezTo>
                <a:cubicBezTo>
                  <a:pt x="18985" y="15762"/>
                  <a:pt x="19009" y="15711"/>
                  <a:pt x="19009" y="15649"/>
                </a:cubicBezTo>
                <a:cubicBezTo>
                  <a:pt x="19009" y="15586"/>
                  <a:pt x="18985" y="15536"/>
                  <a:pt x="18956" y="15536"/>
                </a:cubicBezTo>
                <a:close/>
                <a:moveTo>
                  <a:pt x="18800" y="15536"/>
                </a:moveTo>
                <a:cubicBezTo>
                  <a:pt x="18771" y="15536"/>
                  <a:pt x="18747" y="15586"/>
                  <a:pt x="18747" y="15649"/>
                </a:cubicBezTo>
                <a:cubicBezTo>
                  <a:pt x="18747" y="15711"/>
                  <a:pt x="18771" y="15762"/>
                  <a:pt x="18800" y="15762"/>
                </a:cubicBezTo>
                <a:cubicBezTo>
                  <a:pt x="18830" y="15762"/>
                  <a:pt x="18854" y="15711"/>
                  <a:pt x="18854" y="15649"/>
                </a:cubicBezTo>
                <a:cubicBezTo>
                  <a:pt x="18854" y="15586"/>
                  <a:pt x="18830" y="15536"/>
                  <a:pt x="18800" y="15536"/>
                </a:cubicBezTo>
                <a:close/>
                <a:moveTo>
                  <a:pt x="18644" y="17027"/>
                </a:moveTo>
                <a:cubicBezTo>
                  <a:pt x="18674" y="17027"/>
                  <a:pt x="18698" y="16977"/>
                  <a:pt x="18698" y="16914"/>
                </a:cubicBezTo>
                <a:cubicBezTo>
                  <a:pt x="18698" y="16852"/>
                  <a:pt x="18674" y="16801"/>
                  <a:pt x="18644" y="16801"/>
                </a:cubicBezTo>
                <a:cubicBezTo>
                  <a:pt x="18615" y="16801"/>
                  <a:pt x="18590" y="16852"/>
                  <a:pt x="18590" y="16914"/>
                </a:cubicBezTo>
                <a:cubicBezTo>
                  <a:pt x="18590" y="16977"/>
                  <a:pt x="18615" y="17027"/>
                  <a:pt x="18644" y="17027"/>
                </a:cubicBezTo>
                <a:close/>
                <a:moveTo>
                  <a:pt x="19123" y="16801"/>
                </a:moveTo>
                <a:cubicBezTo>
                  <a:pt x="19093" y="16801"/>
                  <a:pt x="19069" y="16852"/>
                  <a:pt x="19069" y="16914"/>
                </a:cubicBezTo>
                <a:cubicBezTo>
                  <a:pt x="19069" y="16977"/>
                  <a:pt x="19093" y="17027"/>
                  <a:pt x="19123" y="17027"/>
                </a:cubicBezTo>
                <a:cubicBezTo>
                  <a:pt x="19153" y="17027"/>
                  <a:pt x="19177" y="16977"/>
                  <a:pt x="19177" y="16914"/>
                </a:cubicBezTo>
                <a:cubicBezTo>
                  <a:pt x="19177" y="16852"/>
                  <a:pt x="19153" y="16801"/>
                  <a:pt x="19123" y="16801"/>
                </a:cubicBezTo>
                <a:close/>
                <a:moveTo>
                  <a:pt x="19427" y="16475"/>
                </a:moveTo>
                <a:cubicBezTo>
                  <a:pt x="19398" y="16475"/>
                  <a:pt x="19374" y="16525"/>
                  <a:pt x="19374" y="16588"/>
                </a:cubicBezTo>
                <a:cubicBezTo>
                  <a:pt x="19374" y="16650"/>
                  <a:pt x="19398" y="16701"/>
                  <a:pt x="19427" y="16701"/>
                </a:cubicBezTo>
                <a:cubicBezTo>
                  <a:pt x="19457" y="16701"/>
                  <a:pt x="19481" y="16650"/>
                  <a:pt x="19481" y="16588"/>
                </a:cubicBezTo>
                <a:cubicBezTo>
                  <a:pt x="19481" y="16525"/>
                  <a:pt x="19457" y="16475"/>
                  <a:pt x="19427" y="16475"/>
                </a:cubicBezTo>
                <a:close/>
                <a:moveTo>
                  <a:pt x="19275" y="16475"/>
                </a:moveTo>
                <a:cubicBezTo>
                  <a:pt x="19245" y="16475"/>
                  <a:pt x="19221" y="16525"/>
                  <a:pt x="19221" y="16588"/>
                </a:cubicBezTo>
                <a:cubicBezTo>
                  <a:pt x="19221" y="16650"/>
                  <a:pt x="19245" y="16701"/>
                  <a:pt x="19275" y="16701"/>
                </a:cubicBezTo>
                <a:cubicBezTo>
                  <a:pt x="19304" y="16701"/>
                  <a:pt x="19329" y="16650"/>
                  <a:pt x="19329" y="16588"/>
                </a:cubicBezTo>
                <a:cubicBezTo>
                  <a:pt x="19329" y="16525"/>
                  <a:pt x="19304" y="16475"/>
                  <a:pt x="19275" y="16475"/>
                </a:cubicBezTo>
                <a:close/>
                <a:moveTo>
                  <a:pt x="19581" y="16801"/>
                </a:moveTo>
                <a:cubicBezTo>
                  <a:pt x="19552" y="16801"/>
                  <a:pt x="19528" y="16852"/>
                  <a:pt x="19528" y="16914"/>
                </a:cubicBezTo>
                <a:cubicBezTo>
                  <a:pt x="19528" y="16977"/>
                  <a:pt x="19552" y="17027"/>
                  <a:pt x="19581" y="17027"/>
                </a:cubicBezTo>
                <a:cubicBezTo>
                  <a:pt x="19611" y="17027"/>
                  <a:pt x="19635" y="16977"/>
                  <a:pt x="19635" y="16914"/>
                </a:cubicBezTo>
                <a:cubicBezTo>
                  <a:pt x="19635" y="16852"/>
                  <a:pt x="19611" y="16801"/>
                  <a:pt x="19581" y="16801"/>
                </a:cubicBezTo>
                <a:close/>
                <a:moveTo>
                  <a:pt x="19427" y="16801"/>
                </a:moveTo>
                <a:cubicBezTo>
                  <a:pt x="19398" y="16801"/>
                  <a:pt x="19374" y="16852"/>
                  <a:pt x="19374" y="16914"/>
                </a:cubicBezTo>
                <a:cubicBezTo>
                  <a:pt x="19374" y="16977"/>
                  <a:pt x="19398" y="17027"/>
                  <a:pt x="19427" y="17027"/>
                </a:cubicBezTo>
                <a:cubicBezTo>
                  <a:pt x="19457" y="17027"/>
                  <a:pt x="19481" y="16977"/>
                  <a:pt x="19481" y="16914"/>
                </a:cubicBezTo>
                <a:cubicBezTo>
                  <a:pt x="19481" y="16852"/>
                  <a:pt x="19457" y="16801"/>
                  <a:pt x="19427" y="16801"/>
                </a:cubicBezTo>
                <a:close/>
                <a:moveTo>
                  <a:pt x="19275" y="16801"/>
                </a:moveTo>
                <a:cubicBezTo>
                  <a:pt x="19245" y="16801"/>
                  <a:pt x="19221" y="16852"/>
                  <a:pt x="19221" y="16914"/>
                </a:cubicBezTo>
                <a:cubicBezTo>
                  <a:pt x="19221" y="16977"/>
                  <a:pt x="19245" y="17027"/>
                  <a:pt x="19275" y="17027"/>
                </a:cubicBezTo>
                <a:cubicBezTo>
                  <a:pt x="19304" y="17027"/>
                  <a:pt x="19329" y="16977"/>
                  <a:pt x="19329" y="16914"/>
                </a:cubicBezTo>
                <a:cubicBezTo>
                  <a:pt x="19329" y="16852"/>
                  <a:pt x="19304" y="16801"/>
                  <a:pt x="19275" y="16801"/>
                </a:cubicBezTo>
                <a:close/>
                <a:moveTo>
                  <a:pt x="20004" y="13828"/>
                </a:moveTo>
                <a:cubicBezTo>
                  <a:pt x="20034" y="13828"/>
                  <a:pt x="20058" y="13778"/>
                  <a:pt x="20058" y="13715"/>
                </a:cubicBezTo>
                <a:cubicBezTo>
                  <a:pt x="20058" y="13653"/>
                  <a:pt x="20034" y="13602"/>
                  <a:pt x="20004" y="13602"/>
                </a:cubicBezTo>
                <a:cubicBezTo>
                  <a:pt x="19975" y="13602"/>
                  <a:pt x="19950" y="13653"/>
                  <a:pt x="19950" y="13715"/>
                </a:cubicBezTo>
                <a:cubicBezTo>
                  <a:pt x="19950" y="13778"/>
                  <a:pt x="19975" y="13828"/>
                  <a:pt x="20004" y="13828"/>
                </a:cubicBezTo>
                <a:close/>
                <a:moveTo>
                  <a:pt x="19889" y="13252"/>
                </a:moveTo>
                <a:cubicBezTo>
                  <a:pt x="19860" y="13252"/>
                  <a:pt x="19836" y="13302"/>
                  <a:pt x="19836" y="13365"/>
                </a:cubicBezTo>
                <a:cubicBezTo>
                  <a:pt x="19836" y="13427"/>
                  <a:pt x="19860" y="13478"/>
                  <a:pt x="19889" y="13478"/>
                </a:cubicBezTo>
                <a:cubicBezTo>
                  <a:pt x="19919" y="13478"/>
                  <a:pt x="19943" y="13427"/>
                  <a:pt x="19943" y="13365"/>
                </a:cubicBezTo>
                <a:cubicBezTo>
                  <a:pt x="19943" y="13302"/>
                  <a:pt x="19919" y="13252"/>
                  <a:pt x="19889" y="13252"/>
                </a:cubicBezTo>
                <a:close/>
                <a:moveTo>
                  <a:pt x="19723" y="13804"/>
                </a:moveTo>
                <a:cubicBezTo>
                  <a:pt x="19753" y="13804"/>
                  <a:pt x="19777" y="13754"/>
                  <a:pt x="19777" y="13691"/>
                </a:cubicBezTo>
                <a:cubicBezTo>
                  <a:pt x="19777" y="13629"/>
                  <a:pt x="19753" y="13578"/>
                  <a:pt x="19723" y="13578"/>
                </a:cubicBezTo>
                <a:cubicBezTo>
                  <a:pt x="19693" y="13578"/>
                  <a:pt x="19669" y="13629"/>
                  <a:pt x="19669" y="13691"/>
                </a:cubicBezTo>
                <a:cubicBezTo>
                  <a:pt x="19669" y="13754"/>
                  <a:pt x="19693" y="13804"/>
                  <a:pt x="19723" y="13804"/>
                </a:cubicBezTo>
                <a:close/>
                <a:moveTo>
                  <a:pt x="19569" y="14091"/>
                </a:moveTo>
                <a:cubicBezTo>
                  <a:pt x="19598" y="14091"/>
                  <a:pt x="19622" y="14040"/>
                  <a:pt x="19622" y="13978"/>
                </a:cubicBezTo>
                <a:cubicBezTo>
                  <a:pt x="19622" y="13915"/>
                  <a:pt x="19598" y="13865"/>
                  <a:pt x="19569" y="13865"/>
                </a:cubicBezTo>
                <a:cubicBezTo>
                  <a:pt x="19539" y="13865"/>
                  <a:pt x="19515" y="13915"/>
                  <a:pt x="19515" y="13978"/>
                </a:cubicBezTo>
                <a:cubicBezTo>
                  <a:pt x="19515" y="14040"/>
                  <a:pt x="19539" y="14091"/>
                  <a:pt x="19569" y="14091"/>
                </a:cubicBezTo>
                <a:close/>
                <a:moveTo>
                  <a:pt x="19419" y="14091"/>
                </a:moveTo>
                <a:cubicBezTo>
                  <a:pt x="19449" y="14091"/>
                  <a:pt x="19473" y="14040"/>
                  <a:pt x="19473" y="13978"/>
                </a:cubicBezTo>
                <a:cubicBezTo>
                  <a:pt x="19473" y="13915"/>
                  <a:pt x="19449" y="13865"/>
                  <a:pt x="19419" y="13865"/>
                </a:cubicBezTo>
                <a:cubicBezTo>
                  <a:pt x="19390" y="13865"/>
                  <a:pt x="19366" y="13915"/>
                  <a:pt x="19366" y="13978"/>
                </a:cubicBezTo>
                <a:cubicBezTo>
                  <a:pt x="19366" y="14040"/>
                  <a:pt x="19390" y="14091"/>
                  <a:pt x="19419" y="14091"/>
                </a:cubicBezTo>
                <a:close/>
                <a:moveTo>
                  <a:pt x="19419" y="13804"/>
                </a:moveTo>
                <a:cubicBezTo>
                  <a:pt x="19449" y="13804"/>
                  <a:pt x="19473" y="13754"/>
                  <a:pt x="19473" y="13691"/>
                </a:cubicBezTo>
                <a:cubicBezTo>
                  <a:pt x="19473" y="13629"/>
                  <a:pt x="19449" y="13578"/>
                  <a:pt x="19419" y="13578"/>
                </a:cubicBezTo>
                <a:cubicBezTo>
                  <a:pt x="19390" y="13578"/>
                  <a:pt x="19366" y="13629"/>
                  <a:pt x="19366" y="13691"/>
                </a:cubicBezTo>
                <a:cubicBezTo>
                  <a:pt x="19366" y="13754"/>
                  <a:pt x="19390" y="13804"/>
                  <a:pt x="19419" y="13804"/>
                </a:cubicBezTo>
                <a:close/>
                <a:moveTo>
                  <a:pt x="19263" y="14091"/>
                </a:moveTo>
                <a:cubicBezTo>
                  <a:pt x="19293" y="14091"/>
                  <a:pt x="19317" y="14040"/>
                  <a:pt x="19317" y="13978"/>
                </a:cubicBezTo>
                <a:cubicBezTo>
                  <a:pt x="19317" y="13915"/>
                  <a:pt x="19293" y="13865"/>
                  <a:pt x="19263" y="13865"/>
                </a:cubicBezTo>
                <a:cubicBezTo>
                  <a:pt x="19234" y="13865"/>
                  <a:pt x="19210" y="13915"/>
                  <a:pt x="19210" y="13978"/>
                </a:cubicBezTo>
                <a:cubicBezTo>
                  <a:pt x="19210" y="14040"/>
                  <a:pt x="19234" y="14091"/>
                  <a:pt x="19263" y="14091"/>
                </a:cubicBezTo>
                <a:close/>
                <a:moveTo>
                  <a:pt x="19263" y="13252"/>
                </a:moveTo>
                <a:cubicBezTo>
                  <a:pt x="19234" y="13252"/>
                  <a:pt x="19210" y="13302"/>
                  <a:pt x="19210" y="13365"/>
                </a:cubicBezTo>
                <a:cubicBezTo>
                  <a:pt x="19210" y="13427"/>
                  <a:pt x="19234" y="13478"/>
                  <a:pt x="19263" y="13478"/>
                </a:cubicBezTo>
                <a:cubicBezTo>
                  <a:pt x="19293" y="13478"/>
                  <a:pt x="19317" y="13427"/>
                  <a:pt x="19317" y="13365"/>
                </a:cubicBezTo>
                <a:cubicBezTo>
                  <a:pt x="19317" y="13302"/>
                  <a:pt x="19293" y="13252"/>
                  <a:pt x="19263" y="13252"/>
                </a:cubicBezTo>
                <a:close/>
                <a:moveTo>
                  <a:pt x="19263" y="13578"/>
                </a:moveTo>
                <a:cubicBezTo>
                  <a:pt x="19234" y="13578"/>
                  <a:pt x="19210" y="13629"/>
                  <a:pt x="19210" y="13691"/>
                </a:cubicBezTo>
                <a:cubicBezTo>
                  <a:pt x="19210" y="13754"/>
                  <a:pt x="19234" y="13804"/>
                  <a:pt x="19263" y="13804"/>
                </a:cubicBezTo>
                <a:cubicBezTo>
                  <a:pt x="19293" y="13804"/>
                  <a:pt x="19317" y="13754"/>
                  <a:pt x="19317" y="13691"/>
                </a:cubicBezTo>
                <a:cubicBezTo>
                  <a:pt x="19317" y="13629"/>
                  <a:pt x="19293" y="13578"/>
                  <a:pt x="19263" y="13578"/>
                </a:cubicBezTo>
                <a:close/>
                <a:moveTo>
                  <a:pt x="19109" y="14091"/>
                </a:moveTo>
                <a:cubicBezTo>
                  <a:pt x="19139" y="14091"/>
                  <a:pt x="19163" y="14040"/>
                  <a:pt x="19163" y="13978"/>
                </a:cubicBezTo>
                <a:cubicBezTo>
                  <a:pt x="19163" y="13915"/>
                  <a:pt x="19139" y="13865"/>
                  <a:pt x="19109" y="13865"/>
                </a:cubicBezTo>
                <a:cubicBezTo>
                  <a:pt x="19080" y="13865"/>
                  <a:pt x="19056" y="13915"/>
                  <a:pt x="19056" y="13978"/>
                </a:cubicBezTo>
                <a:cubicBezTo>
                  <a:pt x="19056" y="14040"/>
                  <a:pt x="19080" y="14091"/>
                  <a:pt x="19109" y="14091"/>
                </a:cubicBezTo>
                <a:close/>
                <a:moveTo>
                  <a:pt x="19109" y="13252"/>
                </a:moveTo>
                <a:cubicBezTo>
                  <a:pt x="19080" y="13252"/>
                  <a:pt x="19056" y="13302"/>
                  <a:pt x="19056" y="13365"/>
                </a:cubicBezTo>
                <a:cubicBezTo>
                  <a:pt x="19056" y="13427"/>
                  <a:pt x="19080" y="13478"/>
                  <a:pt x="19109" y="13478"/>
                </a:cubicBezTo>
                <a:cubicBezTo>
                  <a:pt x="19139" y="13478"/>
                  <a:pt x="19163" y="13427"/>
                  <a:pt x="19163" y="13365"/>
                </a:cubicBezTo>
                <a:cubicBezTo>
                  <a:pt x="19163" y="13302"/>
                  <a:pt x="19139" y="13252"/>
                  <a:pt x="19109" y="13252"/>
                </a:cubicBezTo>
                <a:close/>
                <a:moveTo>
                  <a:pt x="19109" y="13578"/>
                </a:moveTo>
                <a:cubicBezTo>
                  <a:pt x="19080" y="13578"/>
                  <a:pt x="19056" y="13629"/>
                  <a:pt x="19056" y="13691"/>
                </a:cubicBezTo>
                <a:cubicBezTo>
                  <a:pt x="19056" y="13754"/>
                  <a:pt x="19080" y="13804"/>
                  <a:pt x="19109" y="13804"/>
                </a:cubicBezTo>
                <a:cubicBezTo>
                  <a:pt x="19139" y="13804"/>
                  <a:pt x="19163" y="13754"/>
                  <a:pt x="19163" y="13691"/>
                </a:cubicBezTo>
                <a:cubicBezTo>
                  <a:pt x="19163" y="13629"/>
                  <a:pt x="19139" y="13578"/>
                  <a:pt x="19109" y="13578"/>
                </a:cubicBezTo>
                <a:close/>
                <a:moveTo>
                  <a:pt x="18960" y="13865"/>
                </a:moveTo>
                <a:cubicBezTo>
                  <a:pt x="18930" y="13865"/>
                  <a:pt x="18906" y="13915"/>
                  <a:pt x="18906" y="13978"/>
                </a:cubicBezTo>
                <a:cubicBezTo>
                  <a:pt x="18906" y="14040"/>
                  <a:pt x="18930" y="14091"/>
                  <a:pt x="18960" y="14091"/>
                </a:cubicBezTo>
                <a:cubicBezTo>
                  <a:pt x="18990" y="14091"/>
                  <a:pt x="19014" y="14040"/>
                  <a:pt x="19014" y="13978"/>
                </a:cubicBezTo>
                <a:cubicBezTo>
                  <a:pt x="19014" y="13915"/>
                  <a:pt x="18990" y="13865"/>
                  <a:pt x="18960" y="13865"/>
                </a:cubicBezTo>
                <a:close/>
                <a:moveTo>
                  <a:pt x="19123" y="15862"/>
                </a:moveTo>
                <a:cubicBezTo>
                  <a:pt x="19093" y="15862"/>
                  <a:pt x="19069" y="15912"/>
                  <a:pt x="19069" y="15975"/>
                </a:cubicBezTo>
                <a:cubicBezTo>
                  <a:pt x="19069" y="16037"/>
                  <a:pt x="19093" y="16088"/>
                  <a:pt x="19123" y="16088"/>
                </a:cubicBezTo>
                <a:cubicBezTo>
                  <a:pt x="19153" y="16088"/>
                  <a:pt x="19177" y="16037"/>
                  <a:pt x="19177" y="15975"/>
                </a:cubicBezTo>
                <a:cubicBezTo>
                  <a:pt x="19177" y="15912"/>
                  <a:pt x="19153" y="15862"/>
                  <a:pt x="19123" y="15862"/>
                </a:cubicBezTo>
                <a:close/>
                <a:moveTo>
                  <a:pt x="19123" y="16188"/>
                </a:moveTo>
                <a:cubicBezTo>
                  <a:pt x="19093" y="16188"/>
                  <a:pt x="19069" y="16239"/>
                  <a:pt x="19069" y="16301"/>
                </a:cubicBezTo>
                <a:cubicBezTo>
                  <a:pt x="19069" y="16364"/>
                  <a:pt x="19093" y="16414"/>
                  <a:pt x="19123" y="16414"/>
                </a:cubicBezTo>
                <a:cubicBezTo>
                  <a:pt x="19153" y="16414"/>
                  <a:pt x="19177" y="16364"/>
                  <a:pt x="19177" y="16301"/>
                </a:cubicBezTo>
                <a:cubicBezTo>
                  <a:pt x="19177" y="16239"/>
                  <a:pt x="19153" y="16188"/>
                  <a:pt x="19123" y="16188"/>
                </a:cubicBezTo>
                <a:close/>
                <a:moveTo>
                  <a:pt x="19427" y="15862"/>
                </a:moveTo>
                <a:cubicBezTo>
                  <a:pt x="19398" y="15862"/>
                  <a:pt x="19374" y="15912"/>
                  <a:pt x="19374" y="15975"/>
                </a:cubicBezTo>
                <a:cubicBezTo>
                  <a:pt x="19374" y="16037"/>
                  <a:pt x="19398" y="16088"/>
                  <a:pt x="19427" y="16088"/>
                </a:cubicBezTo>
                <a:cubicBezTo>
                  <a:pt x="19457" y="16088"/>
                  <a:pt x="19481" y="16037"/>
                  <a:pt x="19481" y="15975"/>
                </a:cubicBezTo>
                <a:cubicBezTo>
                  <a:pt x="19481" y="15912"/>
                  <a:pt x="19457" y="15862"/>
                  <a:pt x="19427" y="15862"/>
                </a:cubicBezTo>
                <a:close/>
                <a:moveTo>
                  <a:pt x="19275" y="15862"/>
                </a:moveTo>
                <a:cubicBezTo>
                  <a:pt x="19245" y="15862"/>
                  <a:pt x="19221" y="15912"/>
                  <a:pt x="19221" y="15975"/>
                </a:cubicBezTo>
                <a:cubicBezTo>
                  <a:pt x="19221" y="16037"/>
                  <a:pt x="19245" y="16088"/>
                  <a:pt x="19275" y="16088"/>
                </a:cubicBezTo>
                <a:cubicBezTo>
                  <a:pt x="19304" y="16088"/>
                  <a:pt x="19329" y="16037"/>
                  <a:pt x="19329" y="15975"/>
                </a:cubicBezTo>
                <a:cubicBezTo>
                  <a:pt x="19329" y="15912"/>
                  <a:pt x="19304" y="15862"/>
                  <a:pt x="19275" y="15862"/>
                </a:cubicBezTo>
                <a:close/>
                <a:moveTo>
                  <a:pt x="19427" y="16188"/>
                </a:moveTo>
                <a:cubicBezTo>
                  <a:pt x="19398" y="16188"/>
                  <a:pt x="19374" y="16239"/>
                  <a:pt x="19374" y="16301"/>
                </a:cubicBezTo>
                <a:cubicBezTo>
                  <a:pt x="19374" y="16364"/>
                  <a:pt x="19398" y="16414"/>
                  <a:pt x="19427" y="16414"/>
                </a:cubicBezTo>
                <a:cubicBezTo>
                  <a:pt x="19457" y="16414"/>
                  <a:pt x="19481" y="16364"/>
                  <a:pt x="19481" y="16301"/>
                </a:cubicBezTo>
                <a:cubicBezTo>
                  <a:pt x="19481" y="16239"/>
                  <a:pt x="19457" y="16188"/>
                  <a:pt x="19427" y="16188"/>
                </a:cubicBezTo>
                <a:close/>
                <a:moveTo>
                  <a:pt x="19275" y="16188"/>
                </a:moveTo>
                <a:cubicBezTo>
                  <a:pt x="19245" y="16188"/>
                  <a:pt x="19221" y="16239"/>
                  <a:pt x="19221" y="16301"/>
                </a:cubicBezTo>
                <a:cubicBezTo>
                  <a:pt x="19221" y="16364"/>
                  <a:pt x="19245" y="16414"/>
                  <a:pt x="19275" y="16414"/>
                </a:cubicBezTo>
                <a:cubicBezTo>
                  <a:pt x="19304" y="16414"/>
                  <a:pt x="19329" y="16364"/>
                  <a:pt x="19329" y="16301"/>
                </a:cubicBezTo>
                <a:cubicBezTo>
                  <a:pt x="19329" y="16239"/>
                  <a:pt x="19304" y="16188"/>
                  <a:pt x="19275" y="16188"/>
                </a:cubicBezTo>
                <a:close/>
                <a:moveTo>
                  <a:pt x="18960" y="13252"/>
                </a:moveTo>
                <a:cubicBezTo>
                  <a:pt x="18930" y="13252"/>
                  <a:pt x="18906" y="13302"/>
                  <a:pt x="18906" y="13365"/>
                </a:cubicBezTo>
                <a:cubicBezTo>
                  <a:pt x="18906" y="13427"/>
                  <a:pt x="18930" y="13478"/>
                  <a:pt x="18960" y="13478"/>
                </a:cubicBezTo>
                <a:cubicBezTo>
                  <a:pt x="18990" y="13478"/>
                  <a:pt x="19014" y="13427"/>
                  <a:pt x="19014" y="13365"/>
                </a:cubicBezTo>
                <a:cubicBezTo>
                  <a:pt x="19014" y="13302"/>
                  <a:pt x="18990" y="13252"/>
                  <a:pt x="18960" y="13252"/>
                </a:cubicBezTo>
                <a:close/>
                <a:moveTo>
                  <a:pt x="18960" y="13578"/>
                </a:moveTo>
                <a:cubicBezTo>
                  <a:pt x="18930" y="13578"/>
                  <a:pt x="18906" y="13629"/>
                  <a:pt x="18906" y="13691"/>
                </a:cubicBezTo>
                <a:cubicBezTo>
                  <a:pt x="18906" y="13754"/>
                  <a:pt x="18930" y="13804"/>
                  <a:pt x="18960" y="13804"/>
                </a:cubicBezTo>
                <a:cubicBezTo>
                  <a:pt x="18990" y="13804"/>
                  <a:pt x="19014" y="13754"/>
                  <a:pt x="19014" y="13691"/>
                </a:cubicBezTo>
                <a:cubicBezTo>
                  <a:pt x="19014" y="13629"/>
                  <a:pt x="18990" y="13578"/>
                  <a:pt x="18960" y="13578"/>
                </a:cubicBezTo>
                <a:close/>
                <a:moveTo>
                  <a:pt x="19123" y="15209"/>
                </a:moveTo>
                <a:cubicBezTo>
                  <a:pt x="19093" y="15209"/>
                  <a:pt x="19069" y="15260"/>
                  <a:pt x="19069" y="15322"/>
                </a:cubicBezTo>
                <a:cubicBezTo>
                  <a:pt x="19069" y="15385"/>
                  <a:pt x="19093" y="15436"/>
                  <a:pt x="19123" y="15436"/>
                </a:cubicBezTo>
                <a:cubicBezTo>
                  <a:pt x="19153" y="15436"/>
                  <a:pt x="19177" y="15385"/>
                  <a:pt x="19177" y="15322"/>
                </a:cubicBezTo>
                <a:cubicBezTo>
                  <a:pt x="19177" y="15260"/>
                  <a:pt x="19153" y="15209"/>
                  <a:pt x="19123" y="15209"/>
                </a:cubicBezTo>
                <a:close/>
                <a:moveTo>
                  <a:pt x="19123" y="15536"/>
                </a:moveTo>
                <a:cubicBezTo>
                  <a:pt x="19093" y="15536"/>
                  <a:pt x="19069" y="15586"/>
                  <a:pt x="19069" y="15649"/>
                </a:cubicBezTo>
                <a:cubicBezTo>
                  <a:pt x="19069" y="15711"/>
                  <a:pt x="19093" y="15762"/>
                  <a:pt x="19123" y="15762"/>
                </a:cubicBezTo>
                <a:cubicBezTo>
                  <a:pt x="19153" y="15762"/>
                  <a:pt x="19177" y="15711"/>
                  <a:pt x="19177" y="15649"/>
                </a:cubicBezTo>
                <a:cubicBezTo>
                  <a:pt x="19177" y="15586"/>
                  <a:pt x="19153" y="15536"/>
                  <a:pt x="19123" y="15536"/>
                </a:cubicBezTo>
                <a:close/>
                <a:moveTo>
                  <a:pt x="19275" y="15209"/>
                </a:moveTo>
                <a:cubicBezTo>
                  <a:pt x="19245" y="15209"/>
                  <a:pt x="19221" y="15260"/>
                  <a:pt x="19221" y="15322"/>
                </a:cubicBezTo>
                <a:cubicBezTo>
                  <a:pt x="19221" y="15385"/>
                  <a:pt x="19245" y="15436"/>
                  <a:pt x="19275" y="15436"/>
                </a:cubicBezTo>
                <a:cubicBezTo>
                  <a:pt x="19304" y="15436"/>
                  <a:pt x="19329" y="15385"/>
                  <a:pt x="19329" y="15322"/>
                </a:cubicBezTo>
                <a:cubicBezTo>
                  <a:pt x="19329" y="15260"/>
                  <a:pt x="19304" y="15209"/>
                  <a:pt x="19275" y="15209"/>
                </a:cubicBezTo>
                <a:close/>
                <a:moveTo>
                  <a:pt x="19275" y="15536"/>
                </a:moveTo>
                <a:cubicBezTo>
                  <a:pt x="19245" y="15536"/>
                  <a:pt x="19221" y="15586"/>
                  <a:pt x="19221" y="15649"/>
                </a:cubicBezTo>
                <a:cubicBezTo>
                  <a:pt x="19221" y="15711"/>
                  <a:pt x="19245" y="15762"/>
                  <a:pt x="19275" y="15762"/>
                </a:cubicBezTo>
                <a:cubicBezTo>
                  <a:pt x="19304" y="15762"/>
                  <a:pt x="19329" y="15711"/>
                  <a:pt x="19329" y="15649"/>
                </a:cubicBezTo>
                <a:cubicBezTo>
                  <a:pt x="19329" y="15586"/>
                  <a:pt x="19304" y="15536"/>
                  <a:pt x="19275" y="15536"/>
                </a:cubicBezTo>
                <a:close/>
                <a:moveTo>
                  <a:pt x="18960" y="12925"/>
                </a:moveTo>
                <a:cubicBezTo>
                  <a:pt x="18930" y="12925"/>
                  <a:pt x="18906" y="12976"/>
                  <a:pt x="18906" y="13039"/>
                </a:cubicBezTo>
                <a:cubicBezTo>
                  <a:pt x="18906" y="13101"/>
                  <a:pt x="18930" y="13152"/>
                  <a:pt x="18960" y="13152"/>
                </a:cubicBezTo>
                <a:cubicBezTo>
                  <a:pt x="18990" y="13152"/>
                  <a:pt x="19014" y="13101"/>
                  <a:pt x="19014" y="13039"/>
                </a:cubicBezTo>
                <a:cubicBezTo>
                  <a:pt x="19014" y="12976"/>
                  <a:pt x="18990" y="12925"/>
                  <a:pt x="18960" y="12925"/>
                </a:cubicBezTo>
                <a:close/>
                <a:moveTo>
                  <a:pt x="19123" y="14541"/>
                </a:moveTo>
                <a:cubicBezTo>
                  <a:pt x="19093" y="14541"/>
                  <a:pt x="19069" y="14592"/>
                  <a:pt x="19069" y="14654"/>
                </a:cubicBezTo>
                <a:cubicBezTo>
                  <a:pt x="19069" y="14717"/>
                  <a:pt x="19093" y="14768"/>
                  <a:pt x="19123" y="14768"/>
                </a:cubicBezTo>
                <a:cubicBezTo>
                  <a:pt x="19153" y="14768"/>
                  <a:pt x="19177" y="14717"/>
                  <a:pt x="19177" y="14654"/>
                </a:cubicBezTo>
                <a:cubicBezTo>
                  <a:pt x="19177" y="14592"/>
                  <a:pt x="19153" y="14541"/>
                  <a:pt x="19123" y="14541"/>
                </a:cubicBezTo>
                <a:close/>
                <a:moveTo>
                  <a:pt x="19123" y="14868"/>
                </a:moveTo>
                <a:cubicBezTo>
                  <a:pt x="19093" y="14868"/>
                  <a:pt x="19069" y="14918"/>
                  <a:pt x="19069" y="14981"/>
                </a:cubicBezTo>
                <a:cubicBezTo>
                  <a:pt x="19069" y="15043"/>
                  <a:pt x="19093" y="15094"/>
                  <a:pt x="19123" y="15094"/>
                </a:cubicBezTo>
                <a:cubicBezTo>
                  <a:pt x="19153" y="15094"/>
                  <a:pt x="19177" y="15043"/>
                  <a:pt x="19177" y="14981"/>
                </a:cubicBezTo>
                <a:cubicBezTo>
                  <a:pt x="19177" y="14918"/>
                  <a:pt x="19153" y="14868"/>
                  <a:pt x="19123" y="14868"/>
                </a:cubicBezTo>
                <a:close/>
                <a:moveTo>
                  <a:pt x="19275" y="14868"/>
                </a:moveTo>
                <a:cubicBezTo>
                  <a:pt x="19245" y="14868"/>
                  <a:pt x="19221" y="14918"/>
                  <a:pt x="19221" y="14981"/>
                </a:cubicBezTo>
                <a:cubicBezTo>
                  <a:pt x="19221" y="15043"/>
                  <a:pt x="19245" y="15094"/>
                  <a:pt x="19275" y="15094"/>
                </a:cubicBezTo>
                <a:cubicBezTo>
                  <a:pt x="19304" y="15094"/>
                  <a:pt x="19329" y="15043"/>
                  <a:pt x="19329" y="14981"/>
                </a:cubicBezTo>
                <a:cubicBezTo>
                  <a:pt x="19329" y="14918"/>
                  <a:pt x="19304" y="14868"/>
                  <a:pt x="19275" y="14868"/>
                </a:cubicBezTo>
                <a:close/>
                <a:moveTo>
                  <a:pt x="19737" y="14230"/>
                </a:moveTo>
                <a:cubicBezTo>
                  <a:pt x="19707" y="14230"/>
                  <a:pt x="19683" y="14281"/>
                  <a:pt x="19683" y="14344"/>
                </a:cubicBezTo>
                <a:cubicBezTo>
                  <a:pt x="19683" y="14406"/>
                  <a:pt x="19707" y="14457"/>
                  <a:pt x="19737" y="14457"/>
                </a:cubicBezTo>
                <a:cubicBezTo>
                  <a:pt x="19766" y="14457"/>
                  <a:pt x="19790" y="14406"/>
                  <a:pt x="19790" y="14344"/>
                </a:cubicBezTo>
                <a:cubicBezTo>
                  <a:pt x="19790" y="14281"/>
                  <a:pt x="19766" y="14230"/>
                  <a:pt x="19737" y="14230"/>
                </a:cubicBezTo>
                <a:close/>
                <a:moveTo>
                  <a:pt x="19581" y="14230"/>
                </a:moveTo>
                <a:cubicBezTo>
                  <a:pt x="19552" y="14230"/>
                  <a:pt x="19528" y="14281"/>
                  <a:pt x="19528" y="14344"/>
                </a:cubicBezTo>
                <a:cubicBezTo>
                  <a:pt x="19528" y="14406"/>
                  <a:pt x="19552" y="14457"/>
                  <a:pt x="19581" y="14457"/>
                </a:cubicBezTo>
                <a:cubicBezTo>
                  <a:pt x="19611" y="14457"/>
                  <a:pt x="19635" y="14406"/>
                  <a:pt x="19635" y="14344"/>
                </a:cubicBezTo>
                <a:cubicBezTo>
                  <a:pt x="19635" y="14281"/>
                  <a:pt x="19611" y="14230"/>
                  <a:pt x="19581" y="14230"/>
                </a:cubicBezTo>
                <a:close/>
                <a:moveTo>
                  <a:pt x="18651" y="19387"/>
                </a:moveTo>
                <a:cubicBezTo>
                  <a:pt x="18622" y="19387"/>
                  <a:pt x="18598" y="19438"/>
                  <a:pt x="18598" y="19500"/>
                </a:cubicBezTo>
                <a:cubicBezTo>
                  <a:pt x="18598" y="19563"/>
                  <a:pt x="18622" y="19613"/>
                  <a:pt x="18651" y="19613"/>
                </a:cubicBezTo>
                <a:cubicBezTo>
                  <a:pt x="18681" y="19613"/>
                  <a:pt x="18705" y="19563"/>
                  <a:pt x="18705" y="19500"/>
                </a:cubicBezTo>
                <a:cubicBezTo>
                  <a:pt x="18705" y="19438"/>
                  <a:pt x="18681" y="19387"/>
                  <a:pt x="18651" y="19387"/>
                </a:cubicBezTo>
                <a:close/>
                <a:moveTo>
                  <a:pt x="18804" y="18774"/>
                </a:moveTo>
                <a:cubicBezTo>
                  <a:pt x="18774" y="18774"/>
                  <a:pt x="18750" y="18825"/>
                  <a:pt x="18750" y="18887"/>
                </a:cubicBezTo>
                <a:cubicBezTo>
                  <a:pt x="18750" y="18950"/>
                  <a:pt x="18774" y="19000"/>
                  <a:pt x="18804" y="19000"/>
                </a:cubicBezTo>
                <a:cubicBezTo>
                  <a:pt x="18834" y="19000"/>
                  <a:pt x="18858" y="18950"/>
                  <a:pt x="18858" y="18887"/>
                </a:cubicBezTo>
                <a:cubicBezTo>
                  <a:pt x="18858" y="18825"/>
                  <a:pt x="18834" y="18774"/>
                  <a:pt x="18804" y="18774"/>
                </a:cubicBezTo>
                <a:close/>
                <a:moveTo>
                  <a:pt x="18651" y="18774"/>
                </a:moveTo>
                <a:cubicBezTo>
                  <a:pt x="18622" y="18774"/>
                  <a:pt x="18598" y="18825"/>
                  <a:pt x="18598" y="18887"/>
                </a:cubicBezTo>
                <a:cubicBezTo>
                  <a:pt x="18598" y="18950"/>
                  <a:pt x="18622" y="19000"/>
                  <a:pt x="18651" y="19000"/>
                </a:cubicBezTo>
                <a:cubicBezTo>
                  <a:pt x="18681" y="19000"/>
                  <a:pt x="18705" y="18950"/>
                  <a:pt x="18705" y="18887"/>
                </a:cubicBezTo>
                <a:cubicBezTo>
                  <a:pt x="18705" y="18825"/>
                  <a:pt x="18681" y="18774"/>
                  <a:pt x="18651" y="18774"/>
                </a:cubicBezTo>
                <a:close/>
                <a:moveTo>
                  <a:pt x="18496" y="18774"/>
                </a:moveTo>
                <a:cubicBezTo>
                  <a:pt x="18466" y="18774"/>
                  <a:pt x="18442" y="18825"/>
                  <a:pt x="18442" y="18887"/>
                </a:cubicBezTo>
                <a:cubicBezTo>
                  <a:pt x="18442" y="18950"/>
                  <a:pt x="18466" y="19000"/>
                  <a:pt x="18496" y="19000"/>
                </a:cubicBezTo>
                <a:cubicBezTo>
                  <a:pt x="18526" y="19000"/>
                  <a:pt x="18550" y="18950"/>
                  <a:pt x="18550" y="18887"/>
                </a:cubicBezTo>
                <a:cubicBezTo>
                  <a:pt x="18550" y="18825"/>
                  <a:pt x="18526" y="18774"/>
                  <a:pt x="18496" y="18774"/>
                </a:cubicBezTo>
                <a:close/>
                <a:moveTo>
                  <a:pt x="18804" y="18122"/>
                </a:moveTo>
                <a:cubicBezTo>
                  <a:pt x="18774" y="18122"/>
                  <a:pt x="18750" y="18172"/>
                  <a:pt x="18750" y="18235"/>
                </a:cubicBezTo>
                <a:cubicBezTo>
                  <a:pt x="18750" y="18297"/>
                  <a:pt x="18774" y="18348"/>
                  <a:pt x="18804" y="18348"/>
                </a:cubicBezTo>
                <a:cubicBezTo>
                  <a:pt x="18834" y="18348"/>
                  <a:pt x="18858" y="18297"/>
                  <a:pt x="18858" y="18235"/>
                </a:cubicBezTo>
                <a:cubicBezTo>
                  <a:pt x="18858" y="18172"/>
                  <a:pt x="18834" y="18122"/>
                  <a:pt x="18804" y="18122"/>
                </a:cubicBezTo>
                <a:close/>
                <a:moveTo>
                  <a:pt x="18651" y="18122"/>
                </a:moveTo>
                <a:cubicBezTo>
                  <a:pt x="18622" y="18122"/>
                  <a:pt x="18598" y="18172"/>
                  <a:pt x="18598" y="18235"/>
                </a:cubicBezTo>
                <a:cubicBezTo>
                  <a:pt x="18598" y="18297"/>
                  <a:pt x="18622" y="18348"/>
                  <a:pt x="18651" y="18348"/>
                </a:cubicBezTo>
                <a:cubicBezTo>
                  <a:pt x="18681" y="18348"/>
                  <a:pt x="18705" y="18297"/>
                  <a:pt x="18705" y="18235"/>
                </a:cubicBezTo>
                <a:cubicBezTo>
                  <a:pt x="18705" y="18172"/>
                  <a:pt x="18681" y="18122"/>
                  <a:pt x="18651" y="18122"/>
                </a:cubicBezTo>
                <a:close/>
                <a:moveTo>
                  <a:pt x="18496" y="18122"/>
                </a:moveTo>
                <a:cubicBezTo>
                  <a:pt x="18466" y="18122"/>
                  <a:pt x="18442" y="18172"/>
                  <a:pt x="18442" y="18235"/>
                </a:cubicBezTo>
                <a:cubicBezTo>
                  <a:pt x="18442" y="18297"/>
                  <a:pt x="18466" y="18348"/>
                  <a:pt x="18496" y="18348"/>
                </a:cubicBezTo>
                <a:cubicBezTo>
                  <a:pt x="18526" y="18348"/>
                  <a:pt x="18550" y="18297"/>
                  <a:pt x="18550" y="18235"/>
                </a:cubicBezTo>
                <a:cubicBezTo>
                  <a:pt x="18550" y="18172"/>
                  <a:pt x="18526" y="18122"/>
                  <a:pt x="18496" y="18122"/>
                </a:cubicBezTo>
                <a:close/>
                <a:moveTo>
                  <a:pt x="18189" y="18122"/>
                </a:moveTo>
                <a:cubicBezTo>
                  <a:pt x="18160" y="18122"/>
                  <a:pt x="18136" y="18172"/>
                  <a:pt x="18136" y="18235"/>
                </a:cubicBezTo>
                <a:cubicBezTo>
                  <a:pt x="18136" y="18297"/>
                  <a:pt x="18160" y="18348"/>
                  <a:pt x="18189" y="18348"/>
                </a:cubicBezTo>
                <a:cubicBezTo>
                  <a:pt x="18219" y="18348"/>
                  <a:pt x="18243" y="18297"/>
                  <a:pt x="18243" y="18235"/>
                </a:cubicBezTo>
                <a:cubicBezTo>
                  <a:pt x="18243" y="18172"/>
                  <a:pt x="18219" y="18122"/>
                  <a:pt x="18189" y="18122"/>
                </a:cubicBezTo>
                <a:close/>
                <a:moveTo>
                  <a:pt x="18804" y="18448"/>
                </a:moveTo>
                <a:cubicBezTo>
                  <a:pt x="18774" y="18448"/>
                  <a:pt x="18750" y="18499"/>
                  <a:pt x="18750" y="18561"/>
                </a:cubicBezTo>
                <a:cubicBezTo>
                  <a:pt x="18750" y="18624"/>
                  <a:pt x="18774" y="18674"/>
                  <a:pt x="18804" y="18674"/>
                </a:cubicBezTo>
                <a:cubicBezTo>
                  <a:pt x="18834" y="18674"/>
                  <a:pt x="18858" y="18624"/>
                  <a:pt x="18858" y="18561"/>
                </a:cubicBezTo>
                <a:cubicBezTo>
                  <a:pt x="18858" y="18499"/>
                  <a:pt x="18834" y="18448"/>
                  <a:pt x="18804" y="18448"/>
                </a:cubicBezTo>
                <a:close/>
                <a:moveTo>
                  <a:pt x="18651" y="18448"/>
                </a:moveTo>
                <a:cubicBezTo>
                  <a:pt x="18622" y="18448"/>
                  <a:pt x="18598" y="18499"/>
                  <a:pt x="18598" y="18561"/>
                </a:cubicBezTo>
                <a:cubicBezTo>
                  <a:pt x="18598" y="18624"/>
                  <a:pt x="18622" y="18674"/>
                  <a:pt x="18651" y="18674"/>
                </a:cubicBezTo>
                <a:cubicBezTo>
                  <a:pt x="18681" y="18674"/>
                  <a:pt x="18705" y="18624"/>
                  <a:pt x="18705" y="18561"/>
                </a:cubicBezTo>
                <a:cubicBezTo>
                  <a:pt x="18705" y="18499"/>
                  <a:pt x="18681" y="18448"/>
                  <a:pt x="18651" y="18448"/>
                </a:cubicBezTo>
                <a:close/>
                <a:moveTo>
                  <a:pt x="18496" y="18448"/>
                </a:moveTo>
                <a:cubicBezTo>
                  <a:pt x="18466" y="18448"/>
                  <a:pt x="18442" y="18499"/>
                  <a:pt x="18442" y="18561"/>
                </a:cubicBezTo>
                <a:cubicBezTo>
                  <a:pt x="18442" y="18624"/>
                  <a:pt x="18466" y="18674"/>
                  <a:pt x="18496" y="18674"/>
                </a:cubicBezTo>
                <a:cubicBezTo>
                  <a:pt x="18526" y="18674"/>
                  <a:pt x="18550" y="18624"/>
                  <a:pt x="18550" y="18561"/>
                </a:cubicBezTo>
                <a:cubicBezTo>
                  <a:pt x="18550" y="18499"/>
                  <a:pt x="18526" y="18448"/>
                  <a:pt x="18496" y="18448"/>
                </a:cubicBezTo>
                <a:close/>
                <a:moveTo>
                  <a:pt x="18804" y="17454"/>
                </a:moveTo>
                <a:cubicBezTo>
                  <a:pt x="18774" y="17454"/>
                  <a:pt x="18750" y="17504"/>
                  <a:pt x="18750" y="17567"/>
                </a:cubicBezTo>
                <a:cubicBezTo>
                  <a:pt x="18750" y="17629"/>
                  <a:pt x="18774" y="17680"/>
                  <a:pt x="18804" y="17680"/>
                </a:cubicBezTo>
                <a:cubicBezTo>
                  <a:pt x="18834" y="17680"/>
                  <a:pt x="18858" y="17629"/>
                  <a:pt x="18858" y="17567"/>
                </a:cubicBezTo>
                <a:cubicBezTo>
                  <a:pt x="18858" y="17504"/>
                  <a:pt x="18834" y="17454"/>
                  <a:pt x="18804" y="17454"/>
                </a:cubicBezTo>
                <a:close/>
                <a:moveTo>
                  <a:pt x="18651" y="17454"/>
                </a:moveTo>
                <a:cubicBezTo>
                  <a:pt x="18622" y="17454"/>
                  <a:pt x="18598" y="17504"/>
                  <a:pt x="18598" y="17567"/>
                </a:cubicBezTo>
                <a:cubicBezTo>
                  <a:pt x="18598" y="17629"/>
                  <a:pt x="18622" y="17680"/>
                  <a:pt x="18651" y="17680"/>
                </a:cubicBezTo>
                <a:cubicBezTo>
                  <a:pt x="18681" y="17680"/>
                  <a:pt x="18705" y="17629"/>
                  <a:pt x="18705" y="17567"/>
                </a:cubicBezTo>
                <a:cubicBezTo>
                  <a:pt x="18705" y="17504"/>
                  <a:pt x="18681" y="17454"/>
                  <a:pt x="18651" y="17454"/>
                </a:cubicBezTo>
                <a:close/>
                <a:moveTo>
                  <a:pt x="18496" y="17454"/>
                </a:moveTo>
                <a:cubicBezTo>
                  <a:pt x="18466" y="17454"/>
                  <a:pt x="18442" y="17504"/>
                  <a:pt x="18442" y="17567"/>
                </a:cubicBezTo>
                <a:cubicBezTo>
                  <a:pt x="18442" y="17629"/>
                  <a:pt x="18466" y="17680"/>
                  <a:pt x="18496" y="17680"/>
                </a:cubicBezTo>
                <a:cubicBezTo>
                  <a:pt x="18526" y="17680"/>
                  <a:pt x="18550" y="17629"/>
                  <a:pt x="18550" y="17567"/>
                </a:cubicBezTo>
                <a:cubicBezTo>
                  <a:pt x="18550" y="17504"/>
                  <a:pt x="18526" y="17454"/>
                  <a:pt x="18496" y="17454"/>
                </a:cubicBezTo>
                <a:close/>
                <a:moveTo>
                  <a:pt x="18038" y="17454"/>
                </a:moveTo>
                <a:cubicBezTo>
                  <a:pt x="18008" y="17454"/>
                  <a:pt x="17984" y="17504"/>
                  <a:pt x="17984" y="17567"/>
                </a:cubicBezTo>
                <a:cubicBezTo>
                  <a:pt x="17984" y="17629"/>
                  <a:pt x="18008" y="17680"/>
                  <a:pt x="18038" y="17680"/>
                </a:cubicBezTo>
                <a:cubicBezTo>
                  <a:pt x="18067" y="17680"/>
                  <a:pt x="18092" y="17629"/>
                  <a:pt x="18092" y="17567"/>
                </a:cubicBezTo>
                <a:cubicBezTo>
                  <a:pt x="18092" y="17504"/>
                  <a:pt x="18067" y="17454"/>
                  <a:pt x="18038" y="17454"/>
                </a:cubicBezTo>
                <a:close/>
                <a:moveTo>
                  <a:pt x="18038" y="17780"/>
                </a:moveTo>
                <a:cubicBezTo>
                  <a:pt x="18008" y="17780"/>
                  <a:pt x="17984" y="17831"/>
                  <a:pt x="17984" y="17893"/>
                </a:cubicBezTo>
                <a:cubicBezTo>
                  <a:pt x="17984" y="17955"/>
                  <a:pt x="18008" y="18006"/>
                  <a:pt x="18038" y="18006"/>
                </a:cubicBezTo>
                <a:cubicBezTo>
                  <a:pt x="18067" y="18006"/>
                  <a:pt x="18092" y="17955"/>
                  <a:pt x="18092" y="17893"/>
                </a:cubicBezTo>
                <a:cubicBezTo>
                  <a:pt x="18092" y="17831"/>
                  <a:pt x="18067" y="17780"/>
                  <a:pt x="18038" y="17780"/>
                </a:cubicBezTo>
                <a:close/>
                <a:moveTo>
                  <a:pt x="18342" y="17454"/>
                </a:moveTo>
                <a:cubicBezTo>
                  <a:pt x="18312" y="17454"/>
                  <a:pt x="18288" y="17504"/>
                  <a:pt x="18288" y="17567"/>
                </a:cubicBezTo>
                <a:cubicBezTo>
                  <a:pt x="18288" y="17629"/>
                  <a:pt x="18312" y="17680"/>
                  <a:pt x="18342" y="17680"/>
                </a:cubicBezTo>
                <a:cubicBezTo>
                  <a:pt x="18372" y="17680"/>
                  <a:pt x="18396" y="17629"/>
                  <a:pt x="18396" y="17567"/>
                </a:cubicBezTo>
                <a:cubicBezTo>
                  <a:pt x="18396" y="17504"/>
                  <a:pt x="18372" y="17454"/>
                  <a:pt x="18342" y="17454"/>
                </a:cubicBezTo>
                <a:close/>
                <a:moveTo>
                  <a:pt x="18189" y="17454"/>
                </a:moveTo>
                <a:cubicBezTo>
                  <a:pt x="18160" y="17454"/>
                  <a:pt x="18136" y="17504"/>
                  <a:pt x="18136" y="17567"/>
                </a:cubicBezTo>
                <a:cubicBezTo>
                  <a:pt x="18136" y="17629"/>
                  <a:pt x="18160" y="17680"/>
                  <a:pt x="18189" y="17680"/>
                </a:cubicBezTo>
                <a:cubicBezTo>
                  <a:pt x="18219" y="17680"/>
                  <a:pt x="18243" y="17629"/>
                  <a:pt x="18243" y="17567"/>
                </a:cubicBezTo>
                <a:cubicBezTo>
                  <a:pt x="18243" y="17504"/>
                  <a:pt x="18219" y="17454"/>
                  <a:pt x="18189" y="17454"/>
                </a:cubicBezTo>
                <a:close/>
                <a:moveTo>
                  <a:pt x="18804" y="17780"/>
                </a:moveTo>
                <a:cubicBezTo>
                  <a:pt x="18774" y="17780"/>
                  <a:pt x="18750" y="17831"/>
                  <a:pt x="18750" y="17893"/>
                </a:cubicBezTo>
                <a:cubicBezTo>
                  <a:pt x="18750" y="17955"/>
                  <a:pt x="18774" y="18006"/>
                  <a:pt x="18804" y="18006"/>
                </a:cubicBezTo>
                <a:cubicBezTo>
                  <a:pt x="18834" y="18006"/>
                  <a:pt x="18858" y="17955"/>
                  <a:pt x="18858" y="17893"/>
                </a:cubicBezTo>
                <a:cubicBezTo>
                  <a:pt x="18858" y="17831"/>
                  <a:pt x="18834" y="17780"/>
                  <a:pt x="18804" y="17780"/>
                </a:cubicBezTo>
                <a:close/>
                <a:moveTo>
                  <a:pt x="18651" y="17780"/>
                </a:moveTo>
                <a:cubicBezTo>
                  <a:pt x="18622" y="17780"/>
                  <a:pt x="18598" y="17831"/>
                  <a:pt x="18598" y="17893"/>
                </a:cubicBezTo>
                <a:cubicBezTo>
                  <a:pt x="18598" y="17955"/>
                  <a:pt x="18622" y="18006"/>
                  <a:pt x="18651" y="18006"/>
                </a:cubicBezTo>
                <a:cubicBezTo>
                  <a:pt x="18681" y="18006"/>
                  <a:pt x="18705" y="17955"/>
                  <a:pt x="18705" y="17893"/>
                </a:cubicBezTo>
                <a:cubicBezTo>
                  <a:pt x="18705" y="17831"/>
                  <a:pt x="18681" y="17780"/>
                  <a:pt x="18651" y="17780"/>
                </a:cubicBezTo>
                <a:close/>
                <a:moveTo>
                  <a:pt x="18496" y="17780"/>
                </a:moveTo>
                <a:cubicBezTo>
                  <a:pt x="18466" y="17780"/>
                  <a:pt x="18442" y="17831"/>
                  <a:pt x="18442" y="17893"/>
                </a:cubicBezTo>
                <a:cubicBezTo>
                  <a:pt x="18442" y="17955"/>
                  <a:pt x="18466" y="18006"/>
                  <a:pt x="18496" y="18006"/>
                </a:cubicBezTo>
                <a:cubicBezTo>
                  <a:pt x="18526" y="18006"/>
                  <a:pt x="18550" y="17955"/>
                  <a:pt x="18550" y="17893"/>
                </a:cubicBezTo>
                <a:cubicBezTo>
                  <a:pt x="18550" y="17831"/>
                  <a:pt x="18526" y="17780"/>
                  <a:pt x="18496" y="17780"/>
                </a:cubicBezTo>
                <a:close/>
                <a:moveTo>
                  <a:pt x="18342" y="17780"/>
                </a:moveTo>
                <a:cubicBezTo>
                  <a:pt x="18312" y="17780"/>
                  <a:pt x="18288" y="17831"/>
                  <a:pt x="18288" y="17893"/>
                </a:cubicBezTo>
                <a:cubicBezTo>
                  <a:pt x="18288" y="17955"/>
                  <a:pt x="18312" y="18006"/>
                  <a:pt x="18342" y="18006"/>
                </a:cubicBezTo>
                <a:cubicBezTo>
                  <a:pt x="18372" y="18006"/>
                  <a:pt x="18396" y="17955"/>
                  <a:pt x="18396" y="17893"/>
                </a:cubicBezTo>
                <a:cubicBezTo>
                  <a:pt x="18396" y="17831"/>
                  <a:pt x="18372" y="17780"/>
                  <a:pt x="18342" y="17780"/>
                </a:cubicBezTo>
                <a:close/>
                <a:moveTo>
                  <a:pt x="18189" y="17780"/>
                </a:moveTo>
                <a:cubicBezTo>
                  <a:pt x="18160" y="17780"/>
                  <a:pt x="18136" y="17831"/>
                  <a:pt x="18136" y="17893"/>
                </a:cubicBezTo>
                <a:cubicBezTo>
                  <a:pt x="18136" y="17955"/>
                  <a:pt x="18160" y="18006"/>
                  <a:pt x="18189" y="18006"/>
                </a:cubicBezTo>
                <a:cubicBezTo>
                  <a:pt x="18219" y="18006"/>
                  <a:pt x="18243" y="17955"/>
                  <a:pt x="18243" y="17893"/>
                </a:cubicBezTo>
                <a:cubicBezTo>
                  <a:pt x="18243" y="17831"/>
                  <a:pt x="18219" y="17780"/>
                  <a:pt x="18189" y="17780"/>
                </a:cubicBezTo>
                <a:close/>
                <a:moveTo>
                  <a:pt x="16956" y="18118"/>
                </a:moveTo>
                <a:cubicBezTo>
                  <a:pt x="16926" y="18118"/>
                  <a:pt x="16902" y="18169"/>
                  <a:pt x="16902" y="18231"/>
                </a:cubicBezTo>
                <a:cubicBezTo>
                  <a:pt x="16902" y="18294"/>
                  <a:pt x="16926" y="18344"/>
                  <a:pt x="16956" y="18344"/>
                </a:cubicBezTo>
                <a:cubicBezTo>
                  <a:pt x="16986" y="18344"/>
                  <a:pt x="17010" y="18294"/>
                  <a:pt x="17010" y="18231"/>
                </a:cubicBezTo>
                <a:cubicBezTo>
                  <a:pt x="17010" y="18169"/>
                  <a:pt x="16986" y="18118"/>
                  <a:pt x="16956" y="18118"/>
                </a:cubicBezTo>
                <a:close/>
                <a:moveTo>
                  <a:pt x="17111" y="18118"/>
                </a:moveTo>
                <a:cubicBezTo>
                  <a:pt x="17081" y="18118"/>
                  <a:pt x="17057" y="18169"/>
                  <a:pt x="17057" y="18231"/>
                </a:cubicBezTo>
                <a:cubicBezTo>
                  <a:pt x="17057" y="18294"/>
                  <a:pt x="17081" y="18344"/>
                  <a:pt x="17111" y="18344"/>
                </a:cubicBezTo>
                <a:cubicBezTo>
                  <a:pt x="17141" y="18344"/>
                  <a:pt x="17165" y="18294"/>
                  <a:pt x="17165" y="18231"/>
                </a:cubicBezTo>
                <a:cubicBezTo>
                  <a:pt x="17165" y="18169"/>
                  <a:pt x="17141" y="18118"/>
                  <a:pt x="17111" y="18118"/>
                </a:cubicBezTo>
                <a:close/>
                <a:moveTo>
                  <a:pt x="17266" y="18118"/>
                </a:moveTo>
                <a:cubicBezTo>
                  <a:pt x="17236" y="18118"/>
                  <a:pt x="17212" y="18169"/>
                  <a:pt x="17212" y="18231"/>
                </a:cubicBezTo>
                <a:cubicBezTo>
                  <a:pt x="17212" y="18294"/>
                  <a:pt x="17236" y="18344"/>
                  <a:pt x="17266" y="18344"/>
                </a:cubicBezTo>
                <a:cubicBezTo>
                  <a:pt x="17296" y="18344"/>
                  <a:pt x="17320" y="18294"/>
                  <a:pt x="17320" y="18231"/>
                </a:cubicBezTo>
                <a:cubicBezTo>
                  <a:pt x="17320" y="18169"/>
                  <a:pt x="17296" y="18118"/>
                  <a:pt x="17266" y="18118"/>
                </a:cubicBezTo>
                <a:close/>
                <a:moveTo>
                  <a:pt x="16956" y="17780"/>
                </a:moveTo>
                <a:cubicBezTo>
                  <a:pt x="16926" y="17780"/>
                  <a:pt x="16902" y="17830"/>
                  <a:pt x="16902" y="17893"/>
                </a:cubicBezTo>
                <a:cubicBezTo>
                  <a:pt x="16902" y="17955"/>
                  <a:pt x="16926" y="18006"/>
                  <a:pt x="16956" y="18006"/>
                </a:cubicBezTo>
                <a:cubicBezTo>
                  <a:pt x="16986" y="18006"/>
                  <a:pt x="17010" y="17955"/>
                  <a:pt x="17010" y="17893"/>
                </a:cubicBezTo>
                <a:cubicBezTo>
                  <a:pt x="17010" y="17830"/>
                  <a:pt x="16986" y="17780"/>
                  <a:pt x="16956" y="17780"/>
                </a:cubicBezTo>
                <a:close/>
                <a:moveTo>
                  <a:pt x="16956" y="17454"/>
                </a:moveTo>
                <a:cubicBezTo>
                  <a:pt x="16926" y="17454"/>
                  <a:pt x="16902" y="17504"/>
                  <a:pt x="16902" y="17567"/>
                </a:cubicBezTo>
                <a:cubicBezTo>
                  <a:pt x="16902" y="17629"/>
                  <a:pt x="16926" y="17680"/>
                  <a:pt x="16956" y="17680"/>
                </a:cubicBezTo>
                <a:cubicBezTo>
                  <a:pt x="16986" y="17680"/>
                  <a:pt x="17010" y="17629"/>
                  <a:pt x="17010" y="17567"/>
                </a:cubicBezTo>
                <a:cubicBezTo>
                  <a:pt x="17010" y="17504"/>
                  <a:pt x="16986" y="17454"/>
                  <a:pt x="16956" y="17454"/>
                </a:cubicBezTo>
                <a:close/>
                <a:moveTo>
                  <a:pt x="16956" y="17143"/>
                </a:moveTo>
                <a:cubicBezTo>
                  <a:pt x="16926" y="17143"/>
                  <a:pt x="16902" y="17193"/>
                  <a:pt x="16902" y="17256"/>
                </a:cubicBezTo>
                <a:cubicBezTo>
                  <a:pt x="16902" y="17318"/>
                  <a:pt x="16926" y="17369"/>
                  <a:pt x="16956" y="17369"/>
                </a:cubicBezTo>
                <a:cubicBezTo>
                  <a:pt x="16986" y="17369"/>
                  <a:pt x="17010" y="17318"/>
                  <a:pt x="17010" y="17256"/>
                </a:cubicBezTo>
                <a:cubicBezTo>
                  <a:pt x="17010" y="17193"/>
                  <a:pt x="16986" y="17143"/>
                  <a:pt x="16956" y="17143"/>
                </a:cubicBezTo>
                <a:close/>
                <a:moveTo>
                  <a:pt x="16956" y="16475"/>
                </a:moveTo>
                <a:cubicBezTo>
                  <a:pt x="16926" y="16475"/>
                  <a:pt x="16902" y="16525"/>
                  <a:pt x="16902" y="16588"/>
                </a:cubicBezTo>
                <a:cubicBezTo>
                  <a:pt x="16902" y="16650"/>
                  <a:pt x="16926" y="16701"/>
                  <a:pt x="16956" y="16701"/>
                </a:cubicBezTo>
                <a:cubicBezTo>
                  <a:pt x="16986" y="16701"/>
                  <a:pt x="17010" y="16650"/>
                  <a:pt x="17010" y="16588"/>
                </a:cubicBezTo>
                <a:cubicBezTo>
                  <a:pt x="17010" y="16525"/>
                  <a:pt x="16986" y="16475"/>
                  <a:pt x="16956" y="16475"/>
                </a:cubicBezTo>
                <a:close/>
                <a:moveTo>
                  <a:pt x="16956" y="16801"/>
                </a:moveTo>
                <a:cubicBezTo>
                  <a:pt x="16926" y="16801"/>
                  <a:pt x="16902" y="16852"/>
                  <a:pt x="16902" y="16914"/>
                </a:cubicBezTo>
                <a:cubicBezTo>
                  <a:pt x="16902" y="16977"/>
                  <a:pt x="16926" y="17027"/>
                  <a:pt x="16956" y="17027"/>
                </a:cubicBezTo>
                <a:cubicBezTo>
                  <a:pt x="16986" y="17027"/>
                  <a:pt x="17010" y="16977"/>
                  <a:pt x="17010" y="16914"/>
                </a:cubicBezTo>
                <a:cubicBezTo>
                  <a:pt x="17010" y="16852"/>
                  <a:pt x="16986" y="16801"/>
                  <a:pt x="16956" y="16801"/>
                </a:cubicBezTo>
                <a:close/>
                <a:moveTo>
                  <a:pt x="17111" y="17780"/>
                </a:moveTo>
                <a:cubicBezTo>
                  <a:pt x="17081" y="17780"/>
                  <a:pt x="17057" y="17830"/>
                  <a:pt x="17057" y="17893"/>
                </a:cubicBezTo>
                <a:cubicBezTo>
                  <a:pt x="17057" y="17955"/>
                  <a:pt x="17081" y="18006"/>
                  <a:pt x="17111" y="18006"/>
                </a:cubicBezTo>
                <a:cubicBezTo>
                  <a:pt x="17141" y="18006"/>
                  <a:pt x="17165" y="17955"/>
                  <a:pt x="17165" y="17893"/>
                </a:cubicBezTo>
                <a:cubicBezTo>
                  <a:pt x="17165" y="17830"/>
                  <a:pt x="17141" y="17780"/>
                  <a:pt x="17111" y="17780"/>
                </a:cubicBezTo>
                <a:close/>
                <a:moveTo>
                  <a:pt x="17111" y="17454"/>
                </a:moveTo>
                <a:cubicBezTo>
                  <a:pt x="17081" y="17454"/>
                  <a:pt x="17057" y="17504"/>
                  <a:pt x="17057" y="17567"/>
                </a:cubicBezTo>
                <a:cubicBezTo>
                  <a:pt x="17057" y="17629"/>
                  <a:pt x="17081" y="17680"/>
                  <a:pt x="17111" y="17680"/>
                </a:cubicBezTo>
                <a:cubicBezTo>
                  <a:pt x="17141" y="17680"/>
                  <a:pt x="17165" y="17629"/>
                  <a:pt x="17165" y="17567"/>
                </a:cubicBezTo>
                <a:cubicBezTo>
                  <a:pt x="17165" y="17504"/>
                  <a:pt x="17141" y="17454"/>
                  <a:pt x="17111" y="17454"/>
                </a:cubicBezTo>
                <a:close/>
                <a:moveTo>
                  <a:pt x="17111" y="17143"/>
                </a:moveTo>
                <a:cubicBezTo>
                  <a:pt x="17081" y="17143"/>
                  <a:pt x="17057" y="17193"/>
                  <a:pt x="17057" y="17256"/>
                </a:cubicBezTo>
                <a:cubicBezTo>
                  <a:pt x="17057" y="17318"/>
                  <a:pt x="17081" y="17369"/>
                  <a:pt x="17111" y="17369"/>
                </a:cubicBezTo>
                <a:cubicBezTo>
                  <a:pt x="17141" y="17369"/>
                  <a:pt x="17165" y="17318"/>
                  <a:pt x="17165" y="17256"/>
                </a:cubicBezTo>
                <a:cubicBezTo>
                  <a:pt x="17165" y="17193"/>
                  <a:pt x="17141" y="17143"/>
                  <a:pt x="17111" y="17143"/>
                </a:cubicBezTo>
                <a:close/>
                <a:moveTo>
                  <a:pt x="17111" y="16475"/>
                </a:moveTo>
                <a:cubicBezTo>
                  <a:pt x="17081" y="16475"/>
                  <a:pt x="17057" y="16525"/>
                  <a:pt x="17057" y="16588"/>
                </a:cubicBezTo>
                <a:cubicBezTo>
                  <a:pt x="17057" y="16650"/>
                  <a:pt x="17081" y="16701"/>
                  <a:pt x="17111" y="16701"/>
                </a:cubicBezTo>
                <a:cubicBezTo>
                  <a:pt x="17141" y="16701"/>
                  <a:pt x="17165" y="16650"/>
                  <a:pt x="17165" y="16588"/>
                </a:cubicBezTo>
                <a:cubicBezTo>
                  <a:pt x="17165" y="16525"/>
                  <a:pt x="17141" y="16475"/>
                  <a:pt x="17111" y="16475"/>
                </a:cubicBezTo>
                <a:close/>
                <a:moveTo>
                  <a:pt x="17111" y="16801"/>
                </a:moveTo>
                <a:cubicBezTo>
                  <a:pt x="17081" y="16801"/>
                  <a:pt x="17057" y="16852"/>
                  <a:pt x="17057" y="16914"/>
                </a:cubicBezTo>
                <a:cubicBezTo>
                  <a:pt x="17057" y="16977"/>
                  <a:pt x="17081" y="17027"/>
                  <a:pt x="17111" y="17027"/>
                </a:cubicBezTo>
                <a:cubicBezTo>
                  <a:pt x="17141" y="17027"/>
                  <a:pt x="17165" y="16977"/>
                  <a:pt x="17165" y="16914"/>
                </a:cubicBezTo>
                <a:cubicBezTo>
                  <a:pt x="17165" y="16852"/>
                  <a:pt x="17141" y="16801"/>
                  <a:pt x="17111" y="16801"/>
                </a:cubicBezTo>
                <a:close/>
                <a:moveTo>
                  <a:pt x="17111" y="16188"/>
                </a:moveTo>
                <a:cubicBezTo>
                  <a:pt x="17081" y="16188"/>
                  <a:pt x="17057" y="16239"/>
                  <a:pt x="17057" y="16301"/>
                </a:cubicBezTo>
                <a:cubicBezTo>
                  <a:pt x="17057" y="16364"/>
                  <a:pt x="17081" y="16414"/>
                  <a:pt x="17111" y="16414"/>
                </a:cubicBezTo>
                <a:cubicBezTo>
                  <a:pt x="17141" y="16414"/>
                  <a:pt x="17165" y="16364"/>
                  <a:pt x="17165" y="16301"/>
                </a:cubicBezTo>
                <a:cubicBezTo>
                  <a:pt x="17165" y="16239"/>
                  <a:pt x="17141" y="16188"/>
                  <a:pt x="17111" y="16188"/>
                </a:cubicBezTo>
                <a:close/>
                <a:moveTo>
                  <a:pt x="17266" y="17780"/>
                </a:moveTo>
                <a:cubicBezTo>
                  <a:pt x="17236" y="17780"/>
                  <a:pt x="17212" y="17830"/>
                  <a:pt x="17212" y="17893"/>
                </a:cubicBezTo>
                <a:cubicBezTo>
                  <a:pt x="17212" y="17955"/>
                  <a:pt x="17236" y="18006"/>
                  <a:pt x="17266" y="18006"/>
                </a:cubicBezTo>
                <a:cubicBezTo>
                  <a:pt x="17296" y="18006"/>
                  <a:pt x="17320" y="17955"/>
                  <a:pt x="17320" y="17893"/>
                </a:cubicBezTo>
                <a:cubicBezTo>
                  <a:pt x="17320" y="17830"/>
                  <a:pt x="17296" y="17780"/>
                  <a:pt x="17266" y="17780"/>
                </a:cubicBezTo>
                <a:close/>
                <a:moveTo>
                  <a:pt x="17266" y="17454"/>
                </a:moveTo>
                <a:cubicBezTo>
                  <a:pt x="17236" y="17454"/>
                  <a:pt x="17212" y="17504"/>
                  <a:pt x="17212" y="17567"/>
                </a:cubicBezTo>
                <a:cubicBezTo>
                  <a:pt x="17212" y="17629"/>
                  <a:pt x="17236" y="17680"/>
                  <a:pt x="17266" y="17680"/>
                </a:cubicBezTo>
                <a:cubicBezTo>
                  <a:pt x="17296" y="17680"/>
                  <a:pt x="17320" y="17629"/>
                  <a:pt x="17320" y="17567"/>
                </a:cubicBezTo>
                <a:cubicBezTo>
                  <a:pt x="17320" y="17504"/>
                  <a:pt x="17296" y="17454"/>
                  <a:pt x="17266" y="17454"/>
                </a:cubicBezTo>
                <a:close/>
                <a:moveTo>
                  <a:pt x="17266" y="17143"/>
                </a:moveTo>
                <a:cubicBezTo>
                  <a:pt x="17236" y="17143"/>
                  <a:pt x="17212" y="17193"/>
                  <a:pt x="17212" y="17256"/>
                </a:cubicBezTo>
                <a:cubicBezTo>
                  <a:pt x="17212" y="17318"/>
                  <a:pt x="17236" y="17369"/>
                  <a:pt x="17266" y="17369"/>
                </a:cubicBezTo>
                <a:cubicBezTo>
                  <a:pt x="17296" y="17369"/>
                  <a:pt x="17320" y="17318"/>
                  <a:pt x="17320" y="17256"/>
                </a:cubicBezTo>
                <a:cubicBezTo>
                  <a:pt x="17320" y="17193"/>
                  <a:pt x="17296" y="17143"/>
                  <a:pt x="17266" y="17143"/>
                </a:cubicBezTo>
                <a:close/>
                <a:moveTo>
                  <a:pt x="17266" y="16475"/>
                </a:moveTo>
                <a:cubicBezTo>
                  <a:pt x="17236" y="16475"/>
                  <a:pt x="17212" y="16525"/>
                  <a:pt x="17212" y="16588"/>
                </a:cubicBezTo>
                <a:cubicBezTo>
                  <a:pt x="17212" y="16650"/>
                  <a:pt x="17236" y="16701"/>
                  <a:pt x="17266" y="16701"/>
                </a:cubicBezTo>
                <a:cubicBezTo>
                  <a:pt x="17296" y="16701"/>
                  <a:pt x="17320" y="16650"/>
                  <a:pt x="17320" y="16588"/>
                </a:cubicBezTo>
                <a:cubicBezTo>
                  <a:pt x="17320" y="16525"/>
                  <a:pt x="17296" y="16475"/>
                  <a:pt x="17266" y="16475"/>
                </a:cubicBezTo>
                <a:close/>
                <a:moveTo>
                  <a:pt x="17266" y="16801"/>
                </a:moveTo>
                <a:cubicBezTo>
                  <a:pt x="17236" y="16801"/>
                  <a:pt x="17212" y="16852"/>
                  <a:pt x="17212" y="16914"/>
                </a:cubicBezTo>
                <a:cubicBezTo>
                  <a:pt x="17212" y="16977"/>
                  <a:pt x="17236" y="17027"/>
                  <a:pt x="17266" y="17027"/>
                </a:cubicBezTo>
                <a:cubicBezTo>
                  <a:pt x="17296" y="17027"/>
                  <a:pt x="17320" y="16977"/>
                  <a:pt x="17320" y="16914"/>
                </a:cubicBezTo>
                <a:cubicBezTo>
                  <a:pt x="17320" y="16852"/>
                  <a:pt x="17296" y="16801"/>
                  <a:pt x="17266" y="16801"/>
                </a:cubicBezTo>
                <a:close/>
                <a:moveTo>
                  <a:pt x="17266" y="16188"/>
                </a:moveTo>
                <a:cubicBezTo>
                  <a:pt x="17236" y="16188"/>
                  <a:pt x="17212" y="16239"/>
                  <a:pt x="17212" y="16301"/>
                </a:cubicBezTo>
                <a:cubicBezTo>
                  <a:pt x="17212" y="16364"/>
                  <a:pt x="17236" y="16414"/>
                  <a:pt x="17266" y="16414"/>
                </a:cubicBezTo>
                <a:cubicBezTo>
                  <a:pt x="17296" y="16414"/>
                  <a:pt x="17320" y="16364"/>
                  <a:pt x="17320" y="16301"/>
                </a:cubicBezTo>
                <a:cubicBezTo>
                  <a:pt x="17320" y="16239"/>
                  <a:pt x="17296" y="16188"/>
                  <a:pt x="17266" y="16188"/>
                </a:cubicBezTo>
                <a:close/>
                <a:moveTo>
                  <a:pt x="17415" y="17780"/>
                </a:moveTo>
                <a:cubicBezTo>
                  <a:pt x="17386" y="17780"/>
                  <a:pt x="17361" y="17830"/>
                  <a:pt x="17361" y="17893"/>
                </a:cubicBezTo>
                <a:cubicBezTo>
                  <a:pt x="17361" y="17955"/>
                  <a:pt x="17386" y="18006"/>
                  <a:pt x="17415" y="18006"/>
                </a:cubicBezTo>
                <a:cubicBezTo>
                  <a:pt x="17445" y="18006"/>
                  <a:pt x="17469" y="17955"/>
                  <a:pt x="17469" y="17893"/>
                </a:cubicBezTo>
                <a:cubicBezTo>
                  <a:pt x="17469" y="17830"/>
                  <a:pt x="17445" y="17780"/>
                  <a:pt x="17415" y="17780"/>
                </a:cubicBezTo>
                <a:close/>
                <a:moveTo>
                  <a:pt x="17415" y="17454"/>
                </a:moveTo>
                <a:cubicBezTo>
                  <a:pt x="17386" y="17454"/>
                  <a:pt x="17361" y="17504"/>
                  <a:pt x="17361" y="17567"/>
                </a:cubicBezTo>
                <a:cubicBezTo>
                  <a:pt x="17361" y="17629"/>
                  <a:pt x="17386" y="17680"/>
                  <a:pt x="17415" y="17680"/>
                </a:cubicBezTo>
                <a:cubicBezTo>
                  <a:pt x="17445" y="17680"/>
                  <a:pt x="17469" y="17629"/>
                  <a:pt x="17469" y="17567"/>
                </a:cubicBezTo>
                <a:cubicBezTo>
                  <a:pt x="17469" y="17504"/>
                  <a:pt x="17445" y="17454"/>
                  <a:pt x="17415" y="17454"/>
                </a:cubicBezTo>
                <a:close/>
                <a:moveTo>
                  <a:pt x="17415" y="17143"/>
                </a:moveTo>
                <a:cubicBezTo>
                  <a:pt x="17386" y="17143"/>
                  <a:pt x="17361" y="17193"/>
                  <a:pt x="17361" y="17256"/>
                </a:cubicBezTo>
                <a:cubicBezTo>
                  <a:pt x="17361" y="17318"/>
                  <a:pt x="17386" y="17369"/>
                  <a:pt x="17415" y="17369"/>
                </a:cubicBezTo>
                <a:cubicBezTo>
                  <a:pt x="17445" y="17369"/>
                  <a:pt x="17469" y="17318"/>
                  <a:pt x="17469" y="17256"/>
                </a:cubicBezTo>
                <a:cubicBezTo>
                  <a:pt x="17469" y="17193"/>
                  <a:pt x="17445" y="17143"/>
                  <a:pt x="17415" y="17143"/>
                </a:cubicBezTo>
                <a:close/>
                <a:moveTo>
                  <a:pt x="17415" y="16475"/>
                </a:moveTo>
                <a:cubicBezTo>
                  <a:pt x="17386" y="16475"/>
                  <a:pt x="17361" y="16525"/>
                  <a:pt x="17361" y="16588"/>
                </a:cubicBezTo>
                <a:cubicBezTo>
                  <a:pt x="17361" y="16650"/>
                  <a:pt x="17386" y="16701"/>
                  <a:pt x="17415" y="16701"/>
                </a:cubicBezTo>
                <a:cubicBezTo>
                  <a:pt x="17445" y="16701"/>
                  <a:pt x="17469" y="16650"/>
                  <a:pt x="17469" y="16588"/>
                </a:cubicBezTo>
                <a:cubicBezTo>
                  <a:pt x="17469" y="16525"/>
                  <a:pt x="17445" y="16475"/>
                  <a:pt x="17415" y="16475"/>
                </a:cubicBezTo>
                <a:close/>
                <a:moveTo>
                  <a:pt x="17415" y="16801"/>
                </a:moveTo>
                <a:cubicBezTo>
                  <a:pt x="17386" y="16801"/>
                  <a:pt x="17361" y="16852"/>
                  <a:pt x="17361" y="16914"/>
                </a:cubicBezTo>
                <a:cubicBezTo>
                  <a:pt x="17361" y="16977"/>
                  <a:pt x="17386" y="17027"/>
                  <a:pt x="17415" y="17027"/>
                </a:cubicBezTo>
                <a:cubicBezTo>
                  <a:pt x="17445" y="17027"/>
                  <a:pt x="17469" y="16977"/>
                  <a:pt x="17469" y="16914"/>
                </a:cubicBezTo>
                <a:cubicBezTo>
                  <a:pt x="17469" y="16852"/>
                  <a:pt x="17445" y="16801"/>
                  <a:pt x="17415" y="16801"/>
                </a:cubicBezTo>
                <a:close/>
                <a:moveTo>
                  <a:pt x="17415" y="15862"/>
                </a:moveTo>
                <a:cubicBezTo>
                  <a:pt x="17386" y="15862"/>
                  <a:pt x="17361" y="15912"/>
                  <a:pt x="17361" y="15975"/>
                </a:cubicBezTo>
                <a:cubicBezTo>
                  <a:pt x="17361" y="16037"/>
                  <a:pt x="17386" y="16088"/>
                  <a:pt x="17415" y="16088"/>
                </a:cubicBezTo>
                <a:cubicBezTo>
                  <a:pt x="17445" y="16088"/>
                  <a:pt x="17469" y="16037"/>
                  <a:pt x="17469" y="15975"/>
                </a:cubicBezTo>
                <a:cubicBezTo>
                  <a:pt x="17469" y="15912"/>
                  <a:pt x="17445" y="15862"/>
                  <a:pt x="17415" y="15862"/>
                </a:cubicBezTo>
                <a:close/>
                <a:moveTo>
                  <a:pt x="17415" y="16188"/>
                </a:moveTo>
                <a:cubicBezTo>
                  <a:pt x="17386" y="16188"/>
                  <a:pt x="17361" y="16239"/>
                  <a:pt x="17361" y="16301"/>
                </a:cubicBezTo>
                <a:cubicBezTo>
                  <a:pt x="17361" y="16364"/>
                  <a:pt x="17386" y="16414"/>
                  <a:pt x="17415" y="16414"/>
                </a:cubicBezTo>
                <a:cubicBezTo>
                  <a:pt x="17445" y="16414"/>
                  <a:pt x="17469" y="16364"/>
                  <a:pt x="17469" y="16301"/>
                </a:cubicBezTo>
                <a:cubicBezTo>
                  <a:pt x="17469" y="16239"/>
                  <a:pt x="17445" y="16188"/>
                  <a:pt x="17415" y="16188"/>
                </a:cubicBezTo>
                <a:close/>
                <a:moveTo>
                  <a:pt x="17570" y="17780"/>
                </a:moveTo>
                <a:cubicBezTo>
                  <a:pt x="17541" y="17780"/>
                  <a:pt x="17517" y="17830"/>
                  <a:pt x="17517" y="17893"/>
                </a:cubicBezTo>
                <a:cubicBezTo>
                  <a:pt x="17517" y="17955"/>
                  <a:pt x="17541" y="18006"/>
                  <a:pt x="17570" y="18006"/>
                </a:cubicBezTo>
                <a:cubicBezTo>
                  <a:pt x="17600" y="18006"/>
                  <a:pt x="17624" y="17955"/>
                  <a:pt x="17624" y="17893"/>
                </a:cubicBezTo>
                <a:cubicBezTo>
                  <a:pt x="17624" y="17830"/>
                  <a:pt x="17600" y="17780"/>
                  <a:pt x="17570" y="17780"/>
                </a:cubicBezTo>
                <a:close/>
                <a:moveTo>
                  <a:pt x="17570" y="17454"/>
                </a:moveTo>
                <a:cubicBezTo>
                  <a:pt x="17541" y="17454"/>
                  <a:pt x="17517" y="17504"/>
                  <a:pt x="17517" y="17567"/>
                </a:cubicBezTo>
                <a:cubicBezTo>
                  <a:pt x="17517" y="17629"/>
                  <a:pt x="17541" y="17680"/>
                  <a:pt x="17570" y="17680"/>
                </a:cubicBezTo>
                <a:cubicBezTo>
                  <a:pt x="17600" y="17680"/>
                  <a:pt x="17624" y="17629"/>
                  <a:pt x="17624" y="17567"/>
                </a:cubicBezTo>
                <a:cubicBezTo>
                  <a:pt x="17624" y="17504"/>
                  <a:pt x="17600" y="17454"/>
                  <a:pt x="17570" y="17454"/>
                </a:cubicBezTo>
                <a:close/>
                <a:moveTo>
                  <a:pt x="17570" y="17143"/>
                </a:moveTo>
                <a:cubicBezTo>
                  <a:pt x="17541" y="17143"/>
                  <a:pt x="17517" y="17193"/>
                  <a:pt x="17517" y="17256"/>
                </a:cubicBezTo>
                <a:cubicBezTo>
                  <a:pt x="17517" y="17318"/>
                  <a:pt x="17541" y="17369"/>
                  <a:pt x="17570" y="17369"/>
                </a:cubicBezTo>
                <a:cubicBezTo>
                  <a:pt x="17600" y="17369"/>
                  <a:pt x="17624" y="17318"/>
                  <a:pt x="17624" y="17256"/>
                </a:cubicBezTo>
                <a:cubicBezTo>
                  <a:pt x="17624" y="17193"/>
                  <a:pt x="17600" y="17143"/>
                  <a:pt x="17570" y="17143"/>
                </a:cubicBezTo>
                <a:close/>
                <a:moveTo>
                  <a:pt x="17570" y="16475"/>
                </a:moveTo>
                <a:cubicBezTo>
                  <a:pt x="17541" y="16475"/>
                  <a:pt x="17517" y="16525"/>
                  <a:pt x="17517" y="16588"/>
                </a:cubicBezTo>
                <a:cubicBezTo>
                  <a:pt x="17517" y="16650"/>
                  <a:pt x="17541" y="16701"/>
                  <a:pt x="17570" y="16701"/>
                </a:cubicBezTo>
                <a:cubicBezTo>
                  <a:pt x="17600" y="16701"/>
                  <a:pt x="17624" y="16650"/>
                  <a:pt x="17624" y="16588"/>
                </a:cubicBezTo>
                <a:cubicBezTo>
                  <a:pt x="17624" y="16525"/>
                  <a:pt x="17600" y="16475"/>
                  <a:pt x="17570" y="16475"/>
                </a:cubicBezTo>
                <a:close/>
                <a:moveTo>
                  <a:pt x="17570" y="16801"/>
                </a:moveTo>
                <a:cubicBezTo>
                  <a:pt x="17541" y="16801"/>
                  <a:pt x="17517" y="16852"/>
                  <a:pt x="17517" y="16914"/>
                </a:cubicBezTo>
                <a:cubicBezTo>
                  <a:pt x="17517" y="16977"/>
                  <a:pt x="17541" y="17027"/>
                  <a:pt x="17570" y="17027"/>
                </a:cubicBezTo>
                <a:cubicBezTo>
                  <a:pt x="17600" y="17027"/>
                  <a:pt x="17624" y="16977"/>
                  <a:pt x="17624" y="16914"/>
                </a:cubicBezTo>
                <a:cubicBezTo>
                  <a:pt x="17624" y="16852"/>
                  <a:pt x="17600" y="16801"/>
                  <a:pt x="17570" y="16801"/>
                </a:cubicBezTo>
                <a:close/>
                <a:moveTo>
                  <a:pt x="17570" y="15862"/>
                </a:moveTo>
                <a:cubicBezTo>
                  <a:pt x="17541" y="15862"/>
                  <a:pt x="17517" y="15912"/>
                  <a:pt x="17517" y="15975"/>
                </a:cubicBezTo>
                <a:cubicBezTo>
                  <a:pt x="17517" y="16037"/>
                  <a:pt x="17541" y="16088"/>
                  <a:pt x="17570" y="16088"/>
                </a:cubicBezTo>
                <a:cubicBezTo>
                  <a:pt x="17600" y="16088"/>
                  <a:pt x="17624" y="16037"/>
                  <a:pt x="17624" y="15975"/>
                </a:cubicBezTo>
                <a:cubicBezTo>
                  <a:pt x="17624" y="15912"/>
                  <a:pt x="17600" y="15862"/>
                  <a:pt x="17570" y="15862"/>
                </a:cubicBezTo>
                <a:close/>
                <a:moveTo>
                  <a:pt x="17570" y="16188"/>
                </a:moveTo>
                <a:cubicBezTo>
                  <a:pt x="17541" y="16188"/>
                  <a:pt x="17517" y="16239"/>
                  <a:pt x="17517" y="16301"/>
                </a:cubicBezTo>
                <a:cubicBezTo>
                  <a:pt x="17517" y="16364"/>
                  <a:pt x="17541" y="16414"/>
                  <a:pt x="17570" y="16414"/>
                </a:cubicBezTo>
                <a:cubicBezTo>
                  <a:pt x="17600" y="16414"/>
                  <a:pt x="17624" y="16364"/>
                  <a:pt x="17624" y="16301"/>
                </a:cubicBezTo>
                <a:cubicBezTo>
                  <a:pt x="17624" y="16239"/>
                  <a:pt x="17600" y="16188"/>
                  <a:pt x="17570" y="16188"/>
                </a:cubicBezTo>
                <a:close/>
                <a:moveTo>
                  <a:pt x="17731" y="17780"/>
                </a:moveTo>
                <a:cubicBezTo>
                  <a:pt x="17701" y="17780"/>
                  <a:pt x="17677" y="17830"/>
                  <a:pt x="17677" y="17893"/>
                </a:cubicBezTo>
                <a:cubicBezTo>
                  <a:pt x="17677" y="17955"/>
                  <a:pt x="17701" y="18006"/>
                  <a:pt x="17731" y="18006"/>
                </a:cubicBezTo>
                <a:cubicBezTo>
                  <a:pt x="17761" y="18006"/>
                  <a:pt x="17785" y="17955"/>
                  <a:pt x="17785" y="17893"/>
                </a:cubicBezTo>
                <a:cubicBezTo>
                  <a:pt x="17785" y="17830"/>
                  <a:pt x="17761" y="17780"/>
                  <a:pt x="17731" y="17780"/>
                </a:cubicBezTo>
                <a:close/>
                <a:moveTo>
                  <a:pt x="17731" y="17454"/>
                </a:moveTo>
                <a:cubicBezTo>
                  <a:pt x="17701" y="17454"/>
                  <a:pt x="17677" y="17504"/>
                  <a:pt x="17677" y="17567"/>
                </a:cubicBezTo>
                <a:cubicBezTo>
                  <a:pt x="17677" y="17629"/>
                  <a:pt x="17701" y="17680"/>
                  <a:pt x="17731" y="17680"/>
                </a:cubicBezTo>
                <a:cubicBezTo>
                  <a:pt x="17761" y="17680"/>
                  <a:pt x="17785" y="17629"/>
                  <a:pt x="17785" y="17567"/>
                </a:cubicBezTo>
                <a:cubicBezTo>
                  <a:pt x="17785" y="17504"/>
                  <a:pt x="17761" y="17454"/>
                  <a:pt x="17731" y="17454"/>
                </a:cubicBezTo>
                <a:close/>
                <a:moveTo>
                  <a:pt x="17731" y="17143"/>
                </a:moveTo>
                <a:cubicBezTo>
                  <a:pt x="17701" y="17143"/>
                  <a:pt x="17677" y="17193"/>
                  <a:pt x="17677" y="17256"/>
                </a:cubicBezTo>
                <a:cubicBezTo>
                  <a:pt x="17677" y="17318"/>
                  <a:pt x="17701" y="17369"/>
                  <a:pt x="17731" y="17369"/>
                </a:cubicBezTo>
                <a:cubicBezTo>
                  <a:pt x="17761" y="17369"/>
                  <a:pt x="17785" y="17318"/>
                  <a:pt x="17785" y="17256"/>
                </a:cubicBezTo>
                <a:cubicBezTo>
                  <a:pt x="17785" y="17193"/>
                  <a:pt x="17761" y="17143"/>
                  <a:pt x="17731" y="17143"/>
                </a:cubicBezTo>
                <a:close/>
                <a:moveTo>
                  <a:pt x="17731" y="16475"/>
                </a:moveTo>
                <a:cubicBezTo>
                  <a:pt x="17701" y="16475"/>
                  <a:pt x="17677" y="16525"/>
                  <a:pt x="17677" y="16588"/>
                </a:cubicBezTo>
                <a:cubicBezTo>
                  <a:pt x="17677" y="16650"/>
                  <a:pt x="17701" y="16701"/>
                  <a:pt x="17731" y="16701"/>
                </a:cubicBezTo>
                <a:cubicBezTo>
                  <a:pt x="17761" y="16701"/>
                  <a:pt x="17785" y="16650"/>
                  <a:pt x="17785" y="16588"/>
                </a:cubicBezTo>
                <a:cubicBezTo>
                  <a:pt x="17785" y="16525"/>
                  <a:pt x="17761" y="16475"/>
                  <a:pt x="17731" y="16475"/>
                </a:cubicBezTo>
                <a:close/>
                <a:moveTo>
                  <a:pt x="17731" y="16801"/>
                </a:moveTo>
                <a:cubicBezTo>
                  <a:pt x="17701" y="16801"/>
                  <a:pt x="17677" y="16852"/>
                  <a:pt x="17677" y="16914"/>
                </a:cubicBezTo>
                <a:cubicBezTo>
                  <a:pt x="17677" y="16977"/>
                  <a:pt x="17701" y="17027"/>
                  <a:pt x="17731" y="17027"/>
                </a:cubicBezTo>
                <a:cubicBezTo>
                  <a:pt x="17761" y="17027"/>
                  <a:pt x="17785" y="16977"/>
                  <a:pt x="17785" y="16914"/>
                </a:cubicBezTo>
                <a:cubicBezTo>
                  <a:pt x="17785" y="16852"/>
                  <a:pt x="17761" y="16801"/>
                  <a:pt x="17731" y="16801"/>
                </a:cubicBezTo>
                <a:close/>
                <a:moveTo>
                  <a:pt x="17731" y="15862"/>
                </a:moveTo>
                <a:cubicBezTo>
                  <a:pt x="17701" y="15862"/>
                  <a:pt x="17677" y="15912"/>
                  <a:pt x="17677" y="15975"/>
                </a:cubicBezTo>
                <a:cubicBezTo>
                  <a:pt x="17677" y="16037"/>
                  <a:pt x="17701" y="16088"/>
                  <a:pt x="17731" y="16088"/>
                </a:cubicBezTo>
                <a:cubicBezTo>
                  <a:pt x="17761" y="16088"/>
                  <a:pt x="17785" y="16037"/>
                  <a:pt x="17785" y="15975"/>
                </a:cubicBezTo>
                <a:cubicBezTo>
                  <a:pt x="17785" y="15912"/>
                  <a:pt x="17761" y="15862"/>
                  <a:pt x="17731" y="15862"/>
                </a:cubicBezTo>
                <a:close/>
                <a:moveTo>
                  <a:pt x="17731" y="16188"/>
                </a:moveTo>
                <a:cubicBezTo>
                  <a:pt x="17701" y="16188"/>
                  <a:pt x="17677" y="16239"/>
                  <a:pt x="17677" y="16301"/>
                </a:cubicBezTo>
                <a:cubicBezTo>
                  <a:pt x="17677" y="16364"/>
                  <a:pt x="17701" y="16414"/>
                  <a:pt x="17731" y="16414"/>
                </a:cubicBezTo>
                <a:cubicBezTo>
                  <a:pt x="17761" y="16414"/>
                  <a:pt x="17785" y="16364"/>
                  <a:pt x="17785" y="16301"/>
                </a:cubicBezTo>
                <a:cubicBezTo>
                  <a:pt x="17785" y="16239"/>
                  <a:pt x="17761" y="16188"/>
                  <a:pt x="17731" y="16188"/>
                </a:cubicBezTo>
                <a:close/>
                <a:moveTo>
                  <a:pt x="17731" y="15536"/>
                </a:moveTo>
                <a:cubicBezTo>
                  <a:pt x="17701" y="15536"/>
                  <a:pt x="17677" y="15586"/>
                  <a:pt x="17677" y="15649"/>
                </a:cubicBezTo>
                <a:cubicBezTo>
                  <a:pt x="17677" y="15711"/>
                  <a:pt x="17701" y="15762"/>
                  <a:pt x="17731" y="15762"/>
                </a:cubicBezTo>
                <a:cubicBezTo>
                  <a:pt x="17761" y="15762"/>
                  <a:pt x="17785" y="15711"/>
                  <a:pt x="17785" y="15649"/>
                </a:cubicBezTo>
                <a:cubicBezTo>
                  <a:pt x="17785" y="15586"/>
                  <a:pt x="17761" y="15536"/>
                  <a:pt x="17731" y="15536"/>
                </a:cubicBezTo>
                <a:close/>
                <a:moveTo>
                  <a:pt x="17875" y="17780"/>
                </a:moveTo>
                <a:cubicBezTo>
                  <a:pt x="17845" y="17780"/>
                  <a:pt x="17821" y="17830"/>
                  <a:pt x="17821" y="17893"/>
                </a:cubicBezTo>
                <a:cubicBezTo>
                  <a:pt x="17821" y="17955"/>
                  <a:pt x="17845" y="18006"/>
                  <a:pt x="17875" y="18006"/>
                </a:cubicBezTo>
                <a:cubicBezTo>
                  <a:pt x="17904" y="18006"/>
                  <a:pt x="17928" y="17955"/>
                  <a:pt x="17928" y="17893"/>
                </a:cubicBezTo>
                <a:cubicBezTo>
                  <a:pt x="17928" y="17830"/>
                  <a:pt x="17904" y="17780"/>
                  <a:pt x="17875" y="17780"/>
                </a:cubicBezTo>
                <a:close/>
                <a:moveTo>
                  <a:pt x="17875" y="17454"/>
                </a:moveTo>
                <a:cubicBezTo>
                  <a:pt x="17845" y="17454"/>
                  <a:pt x="17821" y="17504"/>
                  <a:pt x="17821" y="17567"/>
                </a:cubicBezTo>
                <a:cubicBezTo>
                  <a:pt x="17821" y="17629"/>
                  <a:pt x="17845" y="17680"/>
                  <a:pt x="17875" y="17680"/>
                </a:cubicBezTo>
                <a:cubicBezTo>
                  <a:pt x="17904" y="17680"/>
                  <a:pt x="17928" y="17629"/>
                  <a:pt x="17928" y="17567"/>
                </a:cubicBezTo>
                <a:cubicBezTo>
                  <a:pt x="17928" y="17504"/>
                  <a:pt x="17904" y="17454"/>
                  <a:pt x="17875" y="17454"/>
                </a:cubicBezTo>
                <a:close/>
                <a:moveTo>
                  <a:pt x="18038" y="17143"/>
                </a:moveTo>
                <a:cubicBezTo>
                  <a:pt x="18008" y="17143"/>
                  <a:pt x="17984" y="17193"/>
                  <a:pt x="17984" y="17256"/>
                </a:cubicBezTo>
                <a:cubicBezTo>
                  <a:pt x="17984" y="17318"/>
                  <a:pt x="18008" y="17369"/>
                  <a:pt x="18038" y="17369"/>
                </a:cubicBezTo>
                <a:cubicBezTo>
                  <a:pt x="18067" y="17369"/>
                  <a:pt x="18092" y="17318"/>
                  <a:pt x="18092" y="17256"/>
                </a:cubicBezTo>
                <a:cubicBezTo>
                  <a:pt x="18092" y="17193"/>
                  <a:pt x="18067" y="17143"/>
                  <a:pt x="18038" y="17143"/>
                </a:cubicBezTo>
                <a:close/>
                <a:moveTo>
                  <a:pt x="18804" y="17143"/>
                </a:moveTo>
                <a:cubicBezTo>
                  <a:pt x="18774" y="17143"/>
                  <a:pt x="18750" y="17193"/>
                  <a:pt x="18750" y="17256"/>
                </a:cubicBezTo>
                <a:cubicBezTo>
                  <a:pt x="18750" y="17318"/>
                  <a:pt x="18774" y="17369"/>
                  <a:pt x="18804" y="17369"/>
                </a:cubicBezTo>
                <a:cubicBezTo>
                  <a:pt x="18834" y="17369"/>
                  <a:pt x="18858" y="17318"/>
                  <a:pt x="18858" y="17256"/>
                </a:cubicBezTo>
                <a:cubicBezTo>
                  <a:pt x="18858" y="17193"/>
                  <a:pt x="18834" y="17143"/>
                  <a:pt x="18804" y="17143"/>
                </a:cubicBezTo>
                <a:close/>
                <a:moveTo>
                  <a:pt x="18651" y="17143"/>
                </a:moveTo>
                <a:cubicBezTo>
                  <a:pt x="18622" y="17143"/>
                  <a:pt x="18598" y="17193"/>
                  <a:pt x="18598" y="17256"/>
                </a:cubicBezTo>
                <a:cubicBezTo>
                  <a:pt x="18598" y="17318"/>
                  <a:pt x="18622" y="17369"/>
                  <a:pt x="18651" y="17369"/>
                </a:cubicBezTo>
                <a:cubicBezTo>
                  <a:pt x="18681" y="17369"/>
                  <a:pt x="18705" y="17318"/>
                  <a:pt x="18705" y="17256"/>
                </a:cubicBezTo>
                <a:cubicBezTo>
                  <a:pt x="18705" y="17193"/>
                  <a:pt x="18681" y="17143"/>
                  <a:pt x="18651" y="17143"/>
                </a:cubicBezTo>
                <a:close/>
                <a:moveTo>
                  <a:pt x="18496" y="17143"/>
                </a:moveTo>
                <a:cubicBezTo>
                  <a:pt x="18466" y="17143"/>
                  <a:pt x="18442" y="17193"/>
                  <a:pt x="18442" y="17256"/>
                </a:cubicBezTo>
                <a:cubicBezTo>
                  <a:pt x="18442" y="17318"/>
                  <a:pt x="18466" y="17369"/>
                  <a:pt x="18496" y="17369"/>
                </a:cubicBezTo>
                <a:cubicBezTo>
                  <a:pt x="18526" y="17369"/>
                  <a:pt x="18550" y="17318"/>
                  <a:pt x="18550" y="17256"/>
                </a:cubicBezTo>
                <a:cubicBezTo>
                  <a:pt x="18550" y="17193"/>
                  <a:pt x="18526" y="17143"/>
                  <a:pt x="18496" y="17143"/>
                </a:cubicBezTo>
                <a:close/>
                <a:moveTo>
                  <a:pt x="18342" y="17143"/>
                </a:moveTo>
                <a:cubicBezTo>
                  <a:pt x="18312" y="17143"/>
                  <a:pt x="18288" y="17193"/>
                  <a:pt x="18288" y="17256"/>
                </a:cubicBezTo>
                <a:cubicBezTo>
                  <a:pt x="18288" y="17318"/>
                  <a:pt x="18312" y="17369"/>
                  <a:pt x="18342" y="17369"/>
                </a:cubicBezTo>
                <a:cubicBezTo>
                  <a:pt x="18372" y="17369"/>
                  <a:pt x="18396" y="17318"/>
                  <a:pt x="18396" y="17256"/>
                </a:cubicBezTo>
                <a:cubicBezTo>
                  <a:pt x="18396" y="17193"/>
                  <a:pt x="18372" y="17143"/>
                  <a:pt x="18342" y="17143"/>
                </a:cubicBezTo>
                <a:close/>
                <a:moveTo>
                  <a:pt x="18189" y="17143"/>
                </a:moveTo>
                <a:cubicBezTo>
                  <a:pt x="18160" y="17143"/>
                  <a:pt x="18136" y="17193"/>
                  <a:pt x="18136" y="17256"/>
                </a:cubicBezTo>
                <a:cubicBezTo>
                  <a:pt x="18136" y="17318"/>
                  <a:pt x="18160" y="17369"/>
                  <a:pt x="18189" y="17369"/>
                </a:cubicBezTo>
                <a:cubicBezTo>
                  <a:pt x="18219" y="17369"/>
                  <a:pt x="18243" y="17318"/>
                  <a:pt x="18243" y="17256"/>
                </a:cubicBezTo>
                <a:cubicBezTo>
                  <a:pt x="18243" y="17193"/>
                  <a:pt x="18219" y="17143"/>
                  <a:pt x="18189" y="17143"/>
                </a:cubicBezTo>
                <a:close/>
                <a:moveTo>
                  <a:pt x="17875" y="17143"/>
                </a:moveTo>
                <a:cubicBezTo>
                  <a:pt x="17845" y="17143"/>
                  <a:pt x="17821" y="17193"/>
                  <a:pt x="17821" y="17256"/>
                </a:cubicBezTo>
                <a:cubicBezTo>
                  <a:pt x="17821" y="17318"/>
                  <a:pt x="17845" y="17369"/>
                  <a:pt x="17875" y="17369"/>
                </a:cubicBezTo>
                <a:cubicBezTo>
                  <a:pt x="17904" y="17369"/>
                  <a:pt x="17928" y="17318"/>
                  <a:pt x="17928" y="17256"/>
                </a:cubicBezTo>
                <a:cubicBezTo>
                  <a:pt x="17928" y="17193"/>
                  <a:pt x="17904" y="17143"/>
                  <a:pt x="17875" y="17143"/>
                </a:cubicBezTo>
                <a:close/>
                <a:moveTo>
                  <a:pt x="18651" y="16475"/>
                </a:moveTo>
                <a:cubicBezTo>
                  <a:pt x="18622" y="16475"/>
                  <a:pt x="18598" y="16525"/>
                  <a:pt x="18598" y="16588"/>
                </a:cubicBezTo>
                <a:cubicBezTo>
                  <a:pt x="18598" y="16650"/>
                  <a:pt x="18622" y="16701"/>
                  <a:pt x="18651" y="16701"/>
                </a:cubicBezTo>
                <a:cubicBezTo>
                  <a:pt x="18681" y="16701"/>
                  <a:pt x="18705" y="16650"/>
                  <a:pt x="18705" y="16588"/>
                </a:cubicBezTo>
                <a:cubicBezTo>
                  <a:pt x="18705" y="16525"/>
                  <a:pt x="18681" y="16475"/>
                  <a:pt x="18651" y="16475"/>
                </a:cubicBezTo>
                <a:close/>
                <a:moveTo>
                  <a:pt x="18496" y="16475"/>
                </a:moveTo>
                <a:cubicBezTo>
                  <a:pt x="18466" y="16475"/>
                  <a:pt x="18442" y="16525"/>
                  <a:pt x="18442" y="16588"/>
                </a:cubicBezTo>
                <a:cubicBezTo>
                  <a:pt x="18442" y="16650"/>
                  <a:pt x="18466" y="16701"/>
                  <a:pt x="18496" y="16701"/>
                </a:cubicBezTo>
                <a:cubicBezTo>
                  <a:pt x="18526" y="16701"/>
                  <a:pt x="18550" y="16650"/>
                  <a:pt x="18550" y="16588"/>
                </a:cubicBezTo>
                <a:cubicBezTo>
                  <a:pt x="18550" y="16525"/>
                  <a:pt x="18526" y="16475"/>
                  <a:pt x="18496" y="16475"/>
                </a:cubicBezTo>
                <a:close/>
                <a:moveTo>
                  <a:pt x="18038" y="16475"/>
                </a:moveTo>
                <a:cubicBezTo>
                  <a:pt x="18008" y="16475"/>
                  <a:pt x="17984" y="16525"/>
                  <a:pt x="17984" y="16588"/>
                </a:cubicBezTo>
                <a:cubicBezTo>
                  <a:pt x="17984" y="16650"/>
                  <a:pt x="18008" y="16701"/>
                  <a:pt x="18038" y="16701"/>
                </a:cubicBezTo>
                <a:cubicBezTo>
                  <a:pt x="18067" y="16701"/>
                  <a:pt x="18092" y="16650"/>
                  <a:pt x="18092" y="16588"/>
                </a:cubicBezTo>
                <a:cubicBezTo>
                  <a:pt x="18092" y="16525"/>
                  <a:pt x="18067" y="16475"/>
                  <a:pt x="18038" y="16475"/>
                </a:cubicBezTo>
                <a:close/>
                <a:moveTo>
                  <a:pt x="18038" y="16801"/>
                </a:moveTo>
                <a:cubicBezTo>
                  <a:pt x="18008" y="16801"/>
                  <a:pt x="17984" y="16852"/>
                  <a:pt x="17984" y="16914"/>
                </a:cubicBezTo>
                <a:cubicBezTo>
                  <a:pt x="17984" y="16977"/>
                  <a:pt x="18008" y="17027"/>
                  <a:pt x="18038" y="17027"/>
                </a:cubicBezTo>
                <a:cubicBezTo>
                  <a:pt x="18067" y="17027"/>
                  <a:pt x="18092" y="16977"/>
                  <a:pt x="18092" y="16914"/>
                </a:cubicBezTo>
                <a:cubicBezTo>
                  <a:pt x="18092" y="16852"/>
                  <a:pt x="18067" y="16801"/>
                  <a:pt x="18038" y="16801"/>
                </a:cubicBezTo>
                <a:close/>
                <a:moveTo>
                  <a:pt x="18342" y="16475"/>
                </a:moveTo>
                <a:cubicBezTo>
                  <a:pt x="18312" y="16475"/>
                  <a:pt x="18288" y="16525"/>
                  <a:pt x="18288" y="16588"/>
                </a:cubicBezTo>
                <a:cubicBezTo>
                  <a:pt x="18288" y="16650"/>
                  <a:pt x="18312" y="16701"/>
                  <a:pt x="18342" y="16701"/>
                </a:cubicBezTo>
                <a:cubicBezTo>
                  <a:pt x="18372" y="16701"/>
                  <a:pt x="18396" y="16650"/>
                  <a:pt x="18396" y="16588"/>
                </a:cubicBezTo>
                <a:cubicBezTo>
                  <a:pt x="18396" y="16525"/>
                  <a:pt x="18372" y="16475"/>
                  <a:pt x="18342" y="16475"/>
                </a:cubicBezTo>
                <a:close/>
                <a:moveTo>
                  <a:pt x="18189" y="16475"/>
                </a:moveTo>
                <a:cubicBezTo>
                  <a:pt x="18160" y="16475"/>
                  <a:pt x="18136" y="16525"/>
                  <a:pt x="18136" y="16588"/>
                </a:cubicBezTo>
                <a:cubicBezTo>
                  <a:pt x="18136" y="16650"/>
                  <a:pt x="18160" y="16701"/>
                  <a:pt x="18189" y="16701"/>
                </a:cubicBezTo>
                <a:cubicBezTo>
                  <a:pt x="18219" y="16701"/>
                  <a:pt x="18243" y="16650"/>
                  <a:pt x="18243" y="16588"/>
                </a:cubicBezTo>
                <a:cubicBezTo>
                  <a:pt x="18243" y="16525"/>
                  <a:pt x="18219" y="16475"/>
                  <a:pt x="18189" y="16475"/>
                </a:cubicBezTo>
                <a:close/>
                <a:moveTo>
                  <a:pt x="18496" y="16801"/>
                </a:moveTo>
                <a:cubicBezTo>
                  <a:pt x="18466" y="16801"/>
                  <a:pt x="18442" y="16852"/>
                  <a:pt x="18442" y="16914"/>
                </a:cubicBezTo>
                <a:cubicBezTo>
                  <a:pt x="18442" y="16977"/>
                  <a:pt x="18466" y="17027"/>
                  <a:pt x="18496" y="17027"/>
                </a:cubicBezTo>
                <a:cubicBezTo>
                  <a:pt x="18526" y="17027"/>
                  <a:pt x="18550" y="16977"/>
                  <a:pt x="18550" y="16914"/>
                </a:cubicBezTo>
                <a:cubicBezTo>
                  <a:pt x="18550" y="16852"/>
                  <a:pt x="18526" y="16801"/>
                  <a:pt x="18496" y="16801"/>
                </a:cubicBezTo>
                <a:close/>
                <a:moveTo>
                  <a:pt x="18342" y="16801"/>
                </a:moveTo>
                <a:cubicBezTo>
                  <a:pt x="18312" y="16801"/>
                  <a:pt x="18288" y="16852"/>
                  <a:pt x="18288" y="16914"/>
                </a:cubicBezTo>
                <a:cubicBezTo>
                  <a:pt x="18288" y="16977"/>
                  <a:pt x="18312" y="17027"/>
                  <a:pt x="18342" y="17027"/>
                </a:cubicBezTo>
                <a:cubicBezTo>
                  <a:pt x="18372" y="17027"/>
                  <a:pt x="18396" y="16977"/>
                  <a:pt x="18396" y="16914"/>
                </a:cubicBezTo>
                <a:cubicBezTo>
                  <a:pt x="18396" y="16852"/>
                  <a:pt x="18372" y="16801"/>
                  <a:pt x="18342" y="16801"/>
                </a:cubicBezTo>
                <a:close/>
                <a:moveTo>
                  <a:pt x="18189" y="16801"/>
                </a:moveTo>
                <a:cubicBezTo>
                  <a:pt x="18160" y="16801"/>
                  <a:pt x="18136" y="16852"/>
                  <a:pt x="18136" y="16914"/>
                </a:cubicBezTo>
                <a:cubicBezTo>
                  <a:pt x="18136" y="16977"/>
                  <a:pt x="18160" y="17027"/>
                  <a:pt x="18189" y="17027"/>
                </a:cubicBezTo>
                <a:cubicBezTo>
                  <a:pt x="18219" y="17027"/>
                  <a:pt x="18243" y="16977"/>
                  <a:pt x="18243" y="16914"/>
                </a:cubicBezTo>
                <a:cubicBezTo>
                  <a:pt x="18243" y="16852"/>
                  <a:pt x="18219" y="16801"/>
                  <a:pt x="18189" y="16801"/>
                </a:cubicBezTo>
                <a:close/>
                <a:moveTo>
                  <a:pt x="17875" y="16475"/>
                </a:moveTo>
                <a:cubicBezTo>
                  <a:pt x="17845" y="16475"/>
                  <a:pt x="17821" y="16525"/>
                  <a:pt x="17821" y="16588"/>
                </a:cubicBezTo>
                <a:cubicBezTo>
                  <a:pt x="17821" y="16650"/>
                  <a:pt x="17845" y="16701"/>
                  <a:pt x="17875" y="16701"/>
                </a:cubicBezTo>
                <a:cubicBezTo>
                  <a:pt x="17904" y="16701"/>
                  <a:pt x="17928" y="16650"/>
                  <a:pt x="17928" y="16588"/>
                </a:cubicBezTo>
                <a:cubicBezTo>
                  <a:pt x="17928" y="16525"/>
                  <a:pt x="17904" y="16475"/>
                  <a:pt x="17875" y="16475"/>
                </a:cubicBezTo>
                <a:close/>
                <a:moveTo>
                  <a:pt x="17875" y="16801"/>
                </a:moveTo>
                <a:cubicBezTo>
                  <a:pt x="17845" y="16801"/>
                  <a:pt x="17821" y="16852"/>
                  <a:pt x="17821" y="16914"/>
                </a:cubicBezTo>
                <a:cubicBezTo>
                  <a:pt x="17821" y="16977"/>
                  <a:pt x="17845" y="17027"/>
                  <a:pt x="17875" y="17027"/>
                </a:cubicBezTo>
                <a:cubicBezTo>
                  <a:pt x="17904" y="17027"/>
                  <a:pt x="17928" y="16977"/>
                  <a:pt x="17928" y="16914"/>
                </a:cubicBezTo>
                <a:cubicBezTo>
                  <a:pt x="17928" y="16852"/>
                  <a:pt x="17904" y="16801"/>
                  <a:pt x="17875" y="16801"/>
                </a:cubicBezTo>
                <a:close/>
                <a:moveTo>
                  <a:pt x="18649" y="13478"/>
                </a:moveTo>
                <a:cubicBezTo>
                  <a:pt x="18679" y="13478"/>
                  <a:pt x="18703" y="13427"/>
                  <a:pt x="18703" y="13365"/>
                </a:cubicBezTo>
                <a:cubicBezTo>
                  <a:pt x="18703" y="13302"/>
                  <a:pt x="18679" y="13252"/>
                  <a:pt x="18649" y="13252"/>
                </a:cubicBezTo>
                <a:cubicBezTo>
                  <a:pt x="18619" y="13252"/>
                  <a:pt x="18595" y="13302"/>
                  <a:pt x="18595" y="13365"/>
                </a:cubicBezTo>
                <a:cubicBezTo>
                  <a:pt x="18595" y="13427"/>
                  <a:pt x="18619" y="13478"/>
                  <a:pt x="18649" y="13478"/>
                </a:cubicBezTo>
                <a:close/>
                <a:moveTo>
                  <a:pt x="18804" y="13252"/>
                </a:moveTo>
                <a:cubicBezTo>
                  <a:pt x="18774" y="13252"/>
                  <a:pt x="18750" y="13302"/>
                  <a:pt x="18750" y="13365"/>
                </a:cubicBezTo>
                <a:cubicBezTo>
                  <a:pt x="18750" y="13427"/>
                  <a:pt x="18774" y="13478"/>
                  <a:pt x="18804" y="13478"/>
                </a:cubicBezTo>
                <a:cubicBezTo>
                  <a:pt x="18834" y="13478"/>
                  <a:pt x="18858" y="13427"/>
                  <a:pt x="18858" y="13365"/>
                </a:cubicBezTo>
                <a:cubicBezTo>
                  <a:pt x="18858" y="13302"/>
                  <a:pt x="18834" y="13252"/>
                  <a:pt x="18804" y="13252"/>
                </a:cubicBezTo>
                <a:close/>
                <a:moveTo>
                  <a:pt x="18651" y="15862"/>
                </a:moveTo>
                <a:cubicBezTo>
                  <a:pt x="18622" y="15862"/>
                  <a:pt x="18598" y="15912"/>
                  <a:pt x="18598" y="15975"/>
                </a:cubicBezTo>
                <a:cubicBezTo>
                  <a:pt x="18598" y="16037"/>
                  <a:pt x="18622" y="16088"/>
                  <a:pt x="18651" y="16088"/>
                </a:cubicBezTo>
                <a:cubicBezTo>
                  <a:pt x="18681" y="16088"/>
                  <a:pt x="18705" y="16037"/>
                  <a:pt x="18705" y="15975"/>
                </a:cubicBezTo>
                <a:cubicBezTo>
                  <a:pt x="18705" y="15912"/>
                  <a:pt x="18681" y="15862"/>
                  <a:pt x="18651" y="15862"/>
                </a:cubicBezTo>
                <a:close/>
                <a:moveTo>
                  <a:pt x="18496" y="15862"/>
                </a:moveTo>
                <a:cubicBezTo>
                  <a:pt x="18466" y="15862"/>
                  <a:pt x="18442" y="15912"/>
                  <a:pt x="18442" y="15975"/>
                </a:cubicBezTo>
                <a:cubicBezTo>
                  <a:pt x="18442" y="16037"/>
                  <a:pt x="18466" y="16088"/>
                  <a:pt x="18496" y="16088"/>
                </a:cubicBezTo>
                <a:cubicBezTo>
                  <a:pt x="18526" y="16088"/>
                  <a:pt x="18550" y="16037"/>
                  <a:pt x="18550" y="15975"/>
                </a:cubicBezTo>
                <a:cubicBezTo>
                  <a:pt x="18550" y="15912"/>
                  <a:pt x="18526" y="15862"/>
                  <a:pt x="18496" y="15862"/>
                </a:cubicBezTo>
                <a:close/>
                <a:moveTo>
                  <a:pt x="18038" y="15862"/>
                </a:moveTo>
                <a:cubicBezTo>
                  <a:pt x="18008" y="15862"/>
                  <a:pt x="17984" y="15912"/>
                  <a:pt x="17984" y="15975"/>
                </a:cubicBezTo>
                <a:cubicBezTo>
                  <a:pt x="17984" y="16037"/>
                  <a:pt x="18008" y="16088"/>
                  <a:pt x="18038" y="16088"/>
                </a:cubicBezTo>
                <a:cubicBezTo>
                  <a:pt x="18067" y="16088"/>
                  <a:pt x="18092" y="16037"/>
                  <a:pt x="18092" y="15975"/>
                </a:cubicBezTo>
                <a:cubicBezTo>
                  <a:pt x="18092" y="15912"/>
                  <a:pt x="18067" y="15862"/>
                  <a:pt x="18038" y="15862"/>
                </a:cubicBezTo>
                <a:close/>
                <a:moveTo>
                  <a:pt x="18038" y="16188"/>
                </a:moveTo>
                <a:cubicBezTo>
                  <a:pt x="18008" y="16188"/>
                  <a:pt x="17984" y="16239"/>
                  <a:pt x="17984" y="16301"/>
                </a:cubicBezTo>
                <a:cubicBezTo>
                  <a:pt x="17984" y="16364"/>
                  <a:pt x="18008" y="16414"/>
                  <a:pt x="18038" y="16414"/>
                </a:cubicBezTo>
                <a:cubicBezTo>
                  <a:pt x="18067" y="16414"/>
                  <a:pt x="18092" y="16364"/>
                  <a:pt x="18092" y="16301"/>
                </a:cubicBezTo>
                <a:cubicBezTo>
                  <a:pt x="18092" y="16239"/>
                  <a:pt x="18067" y="16188"/>
                  <a:pt x="18038" y="16188"/>
                </a:cubicBezTo>
                <a:close/>
                <a:moveTo>
                  <a:pt x="18342" y="15862"/>
                </a:moveTo>
                <a:cubicBezTo>
                  <a:pt x="18312" y="15862"/>
                  <a:pt x="18288" y="15912"/>
                  <a:pt x="18288" y="15975"/>
                </a:cubicBezTo>
                <a:cubicBezTo>
                  <a:pt x="18288" y="16037"/>
                  <a:pt x="18312" y="16088"/>
                  <a:pt x="18342" y="16088"/>
                </a:cubicBezTo>
                <a:cubicBezTo>
                  <a:pt x="18372" y="16088"/>
                  <a:pt x="18396" y="16037"/>
                  <a:pt x="18396" y="15975"/>
                </a:cubicBezTo>
                <a:cubicBezTo>
                  <a:pt x="18396" y="15912"/>
                  <a:pt x="18372" y="15862"/>
                  <a:pt x="18342" y="15862"/>
                </a:cubicBezTo>
                <a:close/>
                <a:moveTo>
                  <a:pt x="18189" y="15862"/>
                </a:moveTo>
                <a:cubicBezTo>
                  <a:pt x="18160" y="15862"/>
                  <a:pt x="18136" y="15912"/>
                  <a:pt x="18136" y="15975"/>
                </a:cubicBezTo>
                <a:cubicBezTo>
                  <a:pt x="18136" y="16037"/>
                  <a:pt x="18160" y="16088"/>
                  <a:pt x="18189" y="16088"/>
                </a:cubicBezTo>
                <a:cubicBezTo>
                  <a:pt x="18219" y="16088"/>
                  <a:pt x="18243" y="16037"/>
                  <a:pt x="18243" y="15975"/>
                </a:cubicBezTo>
                <a:cubicBezTo>
                  <a:pt x="18243" y="15912"/>
                  <a:pt x="18219" y="15862"/>
                  <a:pt x="18189" y="15862"/>
                </a:cubicBezTo>
                <a:close/>
                <a:moveTo>
                  <a:pt x="18651" y="16188"/>
                </a:moveTo>
                <a:cubicBezTo>
                  <a:pt x="18622" y="16188"/>
                  <a:pt x="18598" y="16239"/>
                  <a:pt x="18598" y="16301"/>
                </a:cubicBezTo>
                <a:cubicBezTo>
                  <a:pt x="18598" y="16364"/>
                  <a:pt x="18622" y="16414"/>
                  <a:pt x="18651" y="16414"/>
                </a:cubicBezTo>
                <a:cubicBezTo>
                  <a:pt x="18681" y="16414"/>
                  <a:pt x="18705" y="16364"/>
                  <a:pt x="18705" y="16301"/>
                </a:cubicBezTo>
                <a:cubicBezTo>
                  <a:pt x="18705" y="16239"/>
                  <a:pt x="18681" y="16188"/>
                  <a:pt x="18651" y="16188"/>
                </a:cubicBezTo>
                <a:close/>
                <a:moveTo>
                  <a:pt x="18496" y="16188"/>
                </a:moveTo>
                <a:cubicBezTo>
                  <a:pt x="18466" y="16188"/>
                  <a:pt x="18442" y="16239"/>
                  <a:pt x="18442" y="16301"/>
                </a:cubicBezTo>
                <a:cubicBezTo>
                  <a:pt x="18442" y="16364"/>
                  <a:pt x="18466" y="16414"/>
                  <a:pt x="18496" y="16414"/>
                </a:cubicBezTo>
                <a:cubicBezTo>
                  <a:pt x="18526" y="16414"/>
                  <a:pt x="18550" y="16364"/>
                  <a:pt x="18550" y="16301"/>
                </a:cubicBezTo>
                <a:cubicBezTo>
                  <a:pt x="18550" y="16239"/>
                  <a:pt x="18526" y="16188"/>
                  <a:pt x="18496" y="16188"/>
                </a:cubicBezTo>
                <a:close/>
                <a:moveTo>
                  <a:pt x="18342" y="16188"/>
                </a:moveTo>
                <a:cubicBezTo>
                  <a:pt x="18312" y="16188"/>
                  <a:pt x="18288" y="16239"/>
                  <a:pt x="18288" y="16301"/>
                </a:cubicBezTo>
                <a:cubicBezTo>
                  <a:pt x="18288" y="16364"/>
                  <a:pt x="18312" y="16414"/>
                  <a:pt x="18342" y="16414"/>
                </a:cubicBezTo>
                <a:cubicBezTo>
                  <a:pt x="18372" y="16414"/>
                  <a:pt x="18396" y="16364"/>
                  <a:pt x="18396" y="16301"/>
                </a:cubicBezTo>
                <a:cubicBezTo>
                  <a:pt x="18396" y="16239"/>
                  <a:pt x="18372" y="16188"/>
                  <a:pt x="18342" y="16188"/>
                </a:cubicBezTo>
                <a:close/>
                <a:moveTo>
                  <a:pt x="18189" y="16188"/>
                </a:moveTo>
                <a:cubicBezTo>
                  <a:pt x="18160" y="16188"/>
                  <a:pt x="18136" y="16239"/>
                  <a:pt x="18136" y="16301"/>
                </a:cubicBezTo>
                <a:cubicBezTo>
                  <a:pt x="18136" y="16364"/>
                  <a:pt x="18160" y="16414"/>
                  <a:pt x="18189" y="16414"/>
                </a:cubicBezTo>
                <a:cubicBezTo>
                  <a:pt x="18219" y="16414"/>
                  <a:pt x="18243" y="16364"/>
                  <a:pt x="18243" y="16301"/>
                </a:cubicBezTo>
                <a:cubicBezTo>
                  <a:pt x="18243" y="16239"/>
                  <a:pt x="18219" y="16188"/>
                  <a:pt x="18189" y="16188"/>
                </a:cubicBezTo>
                <a:close/>
                <a:moveTo>
                  <a:pt x="17875" y="15862"/>
                </a:moveTo>
                <a:cubicBezTo>
                  <a:pt x="17845" y="15862"/>
                  <a:pt x="17821" y="15912"/>
                  <a:pt x="17821" y="15975"/>
                </a:cubicBezTo>
                <a:cubicBezTo>
                  <a:pt x="17821" y="16037"/>
                  <a:pt x="17845" y="16088"/>
                  <a:pt x="17875" y="16088"/>
                </a:cubicBezTo>
                <a:cubicBezTo>
                  <a:pt x="17904" y="16088"/>
                  <a:pt x="17928" y="16037"/>
                  <a:pt x="17928" y="15975"/>
                </a:cubicBezTo>
                <a:cubicBezTo>
                  <a:pt x="17928" y="15912"/>
                  <a:pt x="17904" y="15862"/>
                  <a:pt x="17875" y="15862"/>
                </a:cubicBezTo>
                <a:close/>
                <a:moveTo>
                  <a:pt x="17875" y="16188"/>
                </a:moveTo>
                <a:cubicBezTo>
                  <a:pt x="17845" y="16188"/>
                  <a:pt x="17821" y="16239"/>
                  <a:pt x="17821" y="16301"/>
                </a:cubicBezTo>
                <a:cubicBezTo>
                  <a:pt x="17821" y="16364"/>
                  <a:pt x="17845" y="16414"/>
                  <a:pt x="17875" y="16414"/>
                </a:cubicBezTo>
                <a:cubicBezTo>
                  <a:pt x="17904" y="16414"/>
                  <a:pt x="17928" y="16364"/>
                  <a:pt x="17928" y="16301"/>
                </a:cubicBezTo>
                <a:cubicBezTo>
                  <a:pt x="17928" y="16239"/>
                  <a:pt x="17904" y="16188"/>
                  <a:pt x="17875" y="16188"/>
                </a:cubicBezTo>
                <a:close/>
                <a:moveTo>
                  <a:pt x="18651" y="15209"/>
                </a:moveTo>
                <a:cubicBezTo>
                  <a:pt x="18622" y="15209"/>
                  <a:pt x="18598" y="15260"/>
                  <a:pt x="18598" y="15322"/>
                </a:cubicBezTo>
                <a:cubicBezTo>
                  <a:pt x="18598" y="15385"/>
                  <a:pt x="18622" y="15436"/>
                  <a:pt x="18651" y="15436"/>
                </a:cubicBezTo>
                <a:cubicBezTo>
                  <a:pt x="18681" y="15436"/>
                  <a:pt x="18705" y="15385"/>
                  <a:pt x="18705" y="15322"/>
                </a:cubicBezTo>
                <a:cubicBezTo>
                  <a:pt x="18705" y="15260"/>
                  <a:pt x="18681" y="15209"/>
                  <a:pt x="18651" y="15209"/>
                </a:cubicBezTo>
                <a:close/>
                <a:moveTo>
                  <a:pt x="18496" y="15209"/>
                </a:moveTo>
                <a:cubicBezTo>
                  <a:pt x="18466" y="15209"/>
                  <a:pt x="18442" y="15260"/>
                  <a:pt x="18442" y="15322"/>
                </a:cubicBezTo>
                <a:cubicBezTo>
                  <a:pt x="18442" y="15385"/>
                  <a:pt x="18466" y="15436"/>
                  <a:pt x="18496" y="15436"/>
                </a:cubicBezTo>
                <a:cubicBezTo>
                  <a:pt x="18526" y="15436"/>
                  <a:pt x="18550" y="15385"/>
                  <a:pt x="18550" y="15322"/>
                </a:cubicBezTo>
                <a:cubicBezTo>
                  <a:pt x="18550" y="15260"/>
                  <a:pt x="18526" y="15209"/>
                  <a:pt x="18496" y="15209"/>
                </a:cubicBezTo>
                <a:close/>
                <a:moveTo>
                  <a:pt x="18038" y="15209"/>
                </a:moveTo>
                <a:cubicBezTo>
                  <a:pt x="18008" y="15209"/>
                  <a:pt x="17984" y="15260"/>
                  <a:pt x="17984" y="15322"/>
                </a:cubicBezTo>
                <a:cubicBezTo>
                  <a:pt x="17984" y="15385"/>
                  <a:pt x="18008" y="15436"/>
                  <a:pt x="18038" y="15436"/>
                </a:cubicBezTo>
                <a:cubicBezTo>
                  <a:pt x="18067" y="15436"/>
                  <a:pt x="18092" y="15385"/>
                  <a:pt x="18092" y="15322"/>
                </a:cubicBezTo>
                <a:cubicBezTo>
                  <a:pt x="18092" y="15260"/>
                  <a:pt x="18067" y="15209"/>
                  <a:pt x="18038" y="15209"/>
                </a:cubicBezTo>
                <a:close/>
                <a:moveTo>
                  <a:pt x="18038" y="15536"/>
                </a:moveTo>
                <a:cubicBezTo>
                  <a:pt x="18008" y="15536"/>
                  <a:pt x="17984" y="15586"/>
                  <a:pt x="17984" y="15649"/>
                </a:cubicBezTo>
                <a:cubicBezTo>
                  <a:pt x="17984" y="15711"/>
                  <a:pt x="18008" y="15762"/>
                  <a:pt x="18038" y="15762"/>
                </a:cubicBezTo>
                <a:cubicBezTo>
                  <a:pt x="18067" y="15762"/>
                  <a:pt x="18092" y="15711"/>
                  <a:pt x="18092" y="15649"/>
                </a:cubicBezTo>
                <a:cubicBezTo>
                  <a:pt x="18092" y="15586"/>
                  <a:pt x="18067" y="15536"/>
                  <a:pt x="18038" y="15536"/>
                </a:cubicBezTo>
                <a:close/>
                <a:moveTo>
                  <a:pt x="18342" y="15209"/>
                </a:moveTo>
                <a:cubicBezTo>
                  <a:pt x="18312" y="15209"/>
                  <a:pt x="18288" y="15260"/>
                  <a:pt x="18288" y="15322"/>
                </a:cubicBezTo>
                <a:cubicBezTo>
                  <a:pt x="18288" y="15385"/>
                  <a:pt x="18312" y="15436"/>
                  <a:pt x="18342" y="15436"/>
                </a:cubicBezTo>
                <a:cubicBezTo>
                  <a:pt x="18372" y="15436"/>
                  <a:pt x="18396" y="15385"/>
                  <a:pt x="18396" y="15322"/>
                </a:cubicBezTo>
                <a:cubicBezTo>
                  <a:pt x="18396" y="15260"/>
                  <a:pt x="18372" y="15209"/>
                  <a:pt x="18342" y="15209"/>
                </a:cubicBezTo>
                <a:close/>
                <a:moveTo>
                  <a:pt x="18189" y="15209"/>
                </a:moveTo>
                <a:cubicBezTo>
                  <a:pt x="18160" y="15209"/>
                  <a:pt x="18136" y="15260"/>
                  <a:pt x="18136" y="15322"/>
                </a:cubicBezTo>
                <a:cubicBezTo>
                  <a:pt x="18136" y="15385"/>
                  <a:pt x="18160" y="15436"/>
                  <a:pt x="18189" y="15436"/>
                </a:cubicBezTo>
                <a:cubicBezTo>
                  <a:pt x="18219" y="15436"/>
                  <a:pt x="18243" y="15385"/>
                  <a:pt x="18243" y="15322"/>
                </a:cubicBezTo>
                <a:cubicBezTo>
                  <a:pt x="18243" y="15260"/>
                  <a:pt x="18219" y="15209"/>
                  <a:pt x="18189" y="15209"/>
                </a:cubicBezTo>
                <a:close/>
                <a:moveTo>
                  <a:pt x="18500" y="12925"/>
                </a:moveTo>
                <a:cubicBezTo>
                  <a:pt x="18470" y="12925"/>
                  <a:pt x="18446" y="12976"/>
                  <a:pt x="18446" y="13039"/>
                </a:cubicBezTo>
                <a:cubicBezTo>
                  <a:pt x="18446" y="13101"/>
                  <a:pt x="18470" y="13152"/>
                  <a:pt x="18500" y="13152"/>
                </a:cubicBezTo>
                <a:cubicBezTo>
                  <a:pt x="18529" y="13152"/>
                  <a:pt x="18553" y="13101"/>
                  <a:pt x="18553" y="13039"/>
                </a:cubicBezTo>
                <a:cubicBezTo>
                  <a:pt x="18553" y="12976"/>
                  <a:pt x="18529" y="12925"/>
                  <a:pt x="18500" y="12925"/>
                </a:cubicBezTo>
                <a:close/>
                <a:moveTo>
                  <a:pt x="18804" y="12925"/>
                </a:moveTo>
                <a:cubicBezTo>
                  <a:pt x="18774" y="12925"/>
                  <a:pt x="18750" y="12976"/>
                  <a:pt x="18750" y="13039"/>
                </a:cubicBezTo>
                <a:cubicBezTo>
                  <a:pt x="18750" y="13101"/>
                  <a:pt x="18774" y="13152"/>
                  <a:pt x="18804" y="13152"/>
                </a:cubicBezTo>
                <a:cubicBezTo>
                  <a:pt x="18834" y="13152"/>
                  <a:pt x="18858" y="13101"/>
                  <a:pt x="18858" y="13039"/>
                </a:cubicBezTo>
                <a:cubicBezTo>
                  <a:pt x="18858" y="12976"/>
                  <a:pt x="18834" y="12925"/>
                  <a:pt x="18804" y="12925"/>
                </a:cubicBezTo>
                <a:close/>
                <a:moveTo>
                  <a:pt x="18651" y="15536"/>
                </a:moveTo>
                <a:cubicBezTo>
                  <a:pt x="18622" y="15536"/>
                  <a:pt x="18598" y="15586"/>
                  <a:pt x="18598" y="15649"/>
                </a:cubicBezTo>
                <a:cubicBezTo>
                  <a:pt x="18598" y="15711"/>
                  <a:pt x="18622" y="15762"/>
                  <a:pt x="18651" y="15762"/>
                </a:cubicBezTo>
                <a:cubicBezTo>
                  <a:pt x="18681" y="15762"/>
                  <a:pt x="18705" y="15711"/>
                  <a:pt x="18705" y="15649"/>
                </a:cubicBezTo>
                <a:cubicBezTo>
                  <a:pt x="18705" y="15586"/>
                  <a:pt x="18681" y="15536"/>
                  <a:pt x="18651" y="15536"/>
                </a:cubicBezTo>
                <a:close/>
                <a:moveTo>
                  <a:pt x="18496" y="15536"/>
                </a:moveTo>
                <a:cubicBezTo>
                  <a:pt x="18466" y="15536"/>
                  <a:pt x="18442" y="15586"/>
                  <a:pt x="18442" y="15649"/>
                </a:cubicBezTo>
                <a:cubicBezTo>
                  <a:pt x="18442" y="15711"/>
                  <a:pt x="18466" y="15762"/>
                  <a:pt x="18496" y="15762"/>
                </a:cubicBezTo>
                <a:cubicBezTo>
                  <a:pt x="18526" y="15762"/>
                  <a:pt x="18550" y="15711"/>
                  <a:pt x="18550" y="15649"/>
                </a:cubicBezTo>
                <a:cubicBezTo>
                  <a:pt x="18550" y="15586"/>
                  <a:pt x="18526" y="15536"/>
                  <a:pt x="18496" y="15536"/>
                </a:cubicBezTo>
                <a:close/>
                <a:moveTo>
                  <a:pt x="18342" y="15536"/>
                </a:moveTo>
                <a:cubicBezTo>
                  <a:pt x="18312" y="15536"/>
                  <a:pt x="18288" y="15586"/>
                  <a:pt x="18288" y="15649"/>
                </a:cubicBezTo>
                <a:cubicBezTo>
                  <a:pt x="18288" y="15711"/>
                  <a:pt x="18312" y="15762"/>
                  <a:pt x="18342" y="15762"/>
                </a:cubicBezTo>
                <a:cubicBezTo>
                  <a:pt x="18372" y="15762"/>
                  <a:pt x="18396" y="15711"/>
                  <a:pt x="18396" y="15649"/>
                </a:cubicBezTo>
                <a:cubicBezTo>
                  <a:pt x="18396" y="15586"/>
                  <a:pt x="18372" y="15536"/>
                  <a:pt x="18342" y="15536"/>
                </a:cubicBezTo>
                <a:close/>
                <a:moveTo>
                  <a:pt x="18189" y="15536"/>
                </a:moveTo>
                <a:cubicBezTo>
                  <a:pt x="18160" y="15536"/>
                  <a:pt x="18136" y="15586"/>
                  <a:pt x="18136" y="15649"/>
                </a:cubicBezTo>
                <a:cubicBezTo>
                  <a:pt x="18136" y="15711"/>
                  <a:pt x="18160" y="15762"/>
                  <a:pt x="18189" y="15762"/>
                </a:cubicBezTo>
                <a:cubicBezTo>
                  <a:pt x="18219" y="15762"/>
                  <a:pt x="18243" y="15711"/>
                  <a:pt x="18243" y="15649"/>
                </a:cubicBezTo>
                <a:cubicBezTo>
                  <a:pt x="18243" y="15586"/>
                  <a:pt x="18219" y="15536"/>
                  <a:pt x="18189" y="15536"/>
                </a:cubicBezTo>
                <a:close/>
                <a:moveTo>
                  <a:pt x="17875" y="15209"/>
                </a:moveTo>
                <a:cubicBezTo>
                  <a:pt x="17845" y="15209"/>
                  <a:pt x="17821" y="15260"/>
                  <a:pt x="17821" y="15322"/>
                </a:cubicBezTo>
                <a:cubicBezTo>
                  <a:pt x="17821" y="15385"/>
                  <a:pt x="17845" y="15436"/>
                  <a:pt x="17875" y="15436"/>
                </a:cubicBezTo>
                <a:cubicBezTo>
                  <a:pt x="17904" y="15436"/>
                  <a:pt x="17928" y="15385"/>
                  <a:pt x="17928" y="15322"/>
                </a:cubicBezTo>
                <a:cubicBezTo>
                  <a:pt x="17928" y="15260"/>
                  <a:pt x="17904" y="15209"/>
                  <a:pt x="17875" y="15209"/>
                </a:cubicBezTo>
                <a:close/>
                <a:moveTo>
                  <a:pt x="17875" y="15536"/>
                </a:moveTo>
                <a:cubicBezTo>
                  <a:pt x="17845" y="15536"/>
                  <a:pt x="17821" y="15586"/>
                  <a:pt x="17821" y="15649"/>
                </a:cubicBezTo>
                <a:cubicBezTo>
                  <a:pt x="17821" y="15711"/>
                  <a:pt x="17845" y="15762"/>
                  <a:pt x="17875" y="15762"/>
                </a:cubicBezTo>
                <a:cubicBezTo>
                  <a:pt x="17904" y="15762"/>
                  <a:pt x="17928" y="15711"/>
                  <a:pt x="17928" y="15649"/>
                </a:cubicBezTo>
                <a:cubicBezTo>
                  <a:pt x="17928" y="15586"/>
                  <a:pt x="17904" y="15536"/>
                  <a:pt x="17875" y="15536"/>
                </a:cubicBezTo>
                <a:close/>
                <a:moveTo>
                  <a:pt x="18651" y="14541"/>
                </a:moveTo>
                <a:cubicBezTo>
                  <a:pt x="18622" y="14541"/>
                  <a:pt x="18598" y="14592"/>
                  <a:pt x="18598" y="14654"/>
                </a:cubicBezTo>
                <a:cubicBezTo>
                  <a:pt x="18598" y="14717"/>
                  <a:pt x="18622" y="14768"/>
                  <a:pt x="18651" y="14768"/>
                </a:cubicBezTo>
                <a:cubicBezTo>
                  <a:pt x="18681" y="14768"/>
                  <a:pt x="18705" y="14717"/>
                  <a:pt x="18705" y="14654"/>
                </a:cubicBezTo>
                <a:cubicBezTo>
                  <a:pt x="18705" y="14592"/>
                  <a:pt x="18681" y="14541"/>
                  <a:pt x="18651" y="14541"/>
                </a:cubicBezTo>
                <a:close/>
                <a:moveTo>
                  <a:pt x="18496" y="14541"/>
                </a:moveTo>
                <a:cubicBezTo>
                  <a:pt x="18466" y="14541"/>
                  <a:pt x="18442" y="14592"/>
                  <a:pt x="18442" y="14654"/>
                </a:cubicBezTo>
                <a:cubicBezTo>
                  <a:pt x="18442" y="14717"/>
                  <a:pt x="18466" y="14768"/>
                  <a:pt x="18496" y="14768"/>
                </a:cubicBezTo>
                <a:cubicBezTo>
                  <a:pt x="18526" y="14768"/>
                  <a:pt x="18550" y="14717"/>
                  <a:pt x="18550" y="14654"/>
                </a:cubicBezTo>
                <a:cubicBezTo>
                  <a:pt x="18550" y="14592"/>
                  <a:pt x="18526" y="14541"/>
                  <a:pt x="18496" y="14541"/>
                </a:cubicBezTo>
                <a:close/>
                <a:moveTo>
                  <a:pt x="18038" y="14868"/>
                </a:moveTo>
                <a:cubicBezTo>
                  <a:pt x="18008" y="14868"/>
                  <a:pt x="17984" y="14918"/>
                  <a:pt x="17984" y="14981"/>
                </a:cubicBezTo>
                <a:cubicBezTo>
                  <a:pt x="17984" y="15043"/>
                  <a:pt x="18008" y="15094"/>
                  <a:pt x="18038" y="15094"/>
                </a:cubicBezTo>
                <a:cubicBezTo>
                  <a:pt x="18067" y="15094"/>
                  <a:pt x="18092" y="15043"/>
                  <a:pt x="18092" y="14981"/>
                </a:cubicBezTo>
                <a:cubicBezTo>
                  <a:pt x="18092" y="14918"/>
                  <a:pt x="18067" y="14868"/>
                  <a:pt x="18038" y="14868"/>
                </a:cubicBezTo>
                <a:close/>
                <a:moveTo>
                  <a:pt x="18496" y="14868"/>
                </a:moveTo>
                <a:cubicBezTo>
                  <a:pt x="18466" y="14868"/>
                  <a:pt x="18442" y="14918"/>
                  <a:pt x="18442" y="14981"/>
                </a:cubicBezTo>
                <a:cubicBezTo>
                  <a:pt x="18442" y="15043"/>
                  <a:pt x="18466" y="15094"/>
                  <a:pt x="18496" y="15094"/>
                </a:cubicBezTo>
                <a:cubicBezTo>
                  <a:pt x="18526" y="15094"/>
                  <a:pt x="18550" y="15043"/>
                  <a:pt x="18550" y="14981"/>
                </a:cubicBezTo>
                <a:cubicBezTo>
                  <a:pt x="18550" y="14918"/>
                  <a:pt x="18526" y="14868"/>
                  <a:pt x="18496" y="14868"/>
                </a:cubicBezTo>
                <a:close/>
                <a:moveTo>
                  <a:pt x="18342" y="14868"/>
                </a:moveTo>
                <a:cubicBezTo>
                  <a:pt x="18312" y="14868"/>
                  <a:pt x="18288" y="14918"/>
                  <a:pt x="18288" y="14981"/>
                </a:cubicBezTo>
                <a:cubicBezTo>
                  <a:pt x="18288" y="15043"/>
                  <a:pt x="18312" y="15094"/>
                  <a:pt x="18342" y="15094"/>
                </a:cubicBezTo>
                <a:cubicBezTo>
                  <a:pt x="18372" y="15094"/>
                  <a:pt x="18396" y="15043"/>
                  <a:pt x="18396" y="14981"/>
                </a:cubicBezTo>
                <a:cubicBezTo>
                  <a:pt x="18396" y="14918"/>
                  <a:pt x="18372" y="14868"/>
                  <a:pt x="18342" y="14868"/>
                </a:cubicBezTo>
                <a:close/>
                <a:moveTo>
                  <a:pt x="18185" y="12487"/>
                </a:moveTo>
                <a:cubicBezTo>
                  <a:pt x="18214" y="12487"/>
                  <a:pt x="18238" y="12436"/>
                  <a:pt x="18238" y="12374"/>
                </a:cubicBezTo>
                <a:cubicBezTo>
                  <a:pt x="18238" y="12311"/>
                  <a:pt x="18214" y="12261"/>
                  <a:pt x="18185" y="12261"/>
                </a:cubicBezTo>
                <a:cubicBezTo>
                  <a:pt x="18155" y="12261"/>
                  <a:pt x="18131" y="12311"/>
                  <a:pt x="18131" y="12374"/>
                </a:cubicBezTo>
                <a:cubicBezTo>
                  <a:pt x="18131" y="12436"/>
                  <a:pt x="18155" y="12487"/>
                  <a:pt x="18185" y="12487"/>
                </a:cubicBezTo>
                <a:close/>
                <a:moveTo>
                  <a:pt x="18185" y="12777"/>
                </a:moveTo>
                <a:cubicBezTo>
                  <a:pt x="18214" y="12777"/>
                  <a:pt x="18238" y="12726"/>
                  <a:pt x="18238" y="12664"/>
                </a:cubicBezTo>
                <a:cubicBezTo>
                  <a:pt x="18238" y="12601"/>
                  <a:pt x="18214" y="12551"/>
                  <a:pt x="18185" y="12551"/>
                </a:cubicBezTo>
                <a:cubicBezTo>
                  <a:pt x="18155" y="12551"/>
                  <a:pt x="18131" y="12601"/>
                  <a:pt x="18131" y="12664"/>
                </a:cubicBezTo>
                <a:cubicBezTo>
                  <a:pt x="18131" y="12726"/>
                  <a:pt x="18155" y="12777"/>
                  <a:pt x="18185" y="12777"/>
                </a:cubicBezTo>
                <a:close/>
                <a:moveTo>
                  <a:pt x="17875" y="14230"/>
                </a:moveTo>
                <a:cubicBezTo>
                  <a:pt x="17845" y="14230"/>
                  <a:pt x="17821" y="14281"/>
                  <a:pt x="17821" y="14344"/>
                </a:cubicBezTo>
                <a:cubicBezTo>
                  <a:pt x="17821" y="14406"/>
                  <a:pt x="17845" y="14457"/>
                  <a:pt x="17875" y="14457"/>
                </a:cubicBezTo>
                <a:cubicBezTo>
                  <a:pt x="17904" y="14457"/>
                  <a:pt x="17928" y="14406"/>
                  <a:pt x="17928" y="14344"/>
                </a:cubicBezTo>
                <a:cubicBezTo>
                  <a:pt x="17928" y="14281"/>
                  <a:pt x="17904" y="14230"/>
                  <a:pt x="17875" y="14230"/>
                </a:cubicBezTo>
                <a:close/>
                <a:moveTo>
                  <a:pt x="17116" y="8729"/>
                </a:moveTo>
                <a:cubicBezTo>
                  <a:pt x="17086" y="8729"/>
                  <a:pt x="17062" y="8779"/>
                  <a:pt x="17062" y="8842"/>
                </a:cubicBezTo>
                <a:cubicBezTo>
                  <a:pt x="17062" y="8904"/>
                  <a:pt x="17086" y="8955"/>
                  <a:pt x="17116" y="8955"/>
                </a:cubicBezTo>
                <a:cubicBezTo>
                  <a:pt x="17145" y="8955"/>
                  <a:pt x="17170" y="8904"/>
                  <a:pt x="17170" y="8842"/>
                </a:cubicBezTo>
                <a:cubicBezTo>
                  <a:pt x="17170" y="8779"/>
                  <a:pt x="17145" y="8729"/>
                  <a:pt x="17116" y="8729"/>
                </a:cubicBezTo>
                <a:close/>
                <a:moveTo>
                  <a:pt x="16963" y="8729"/>
                </a:moveTo>
                <a:cubicBezTo>
                  <a:pt x="16933" y="8729"/>
                  <a:pt x="16909" y="8779"/>
                  <a:pt x="16909" y="8842"/>
                </a:cubicBezTo>
                <a:cubicBezTo>
                  <a:pt x="16909" y="8904"/>
                  <a:pt x="16933" y="8955"/>
                  <a:pt x="16963" y="8955"/>
                </a:cubicBezTo>
                <a:cubicBezTo>
                  <a:pt x="16993" y="8955"/>
                  <a:pt x="17017" y="8904"/>
                  <a:pt x="17017" y="8842"/>
                </a:cubicBezTo>
                <a:cubicBezTo>
                  <a:pt x="17017" y="8779"/>
                  <a:pt x="16993" y="8729"/>
                  <a:pt x="16963" y="8729"/>
                </a:cubicBezTo>
                <a:close/>
                <a:moveTo>
                  <a:pt x="16808" y="8729"/>
                </a:moveTo>
                <a:cubicBezTo>
                  <a:pt x="16778" y="8729"/>
                  <a:pt x="16754" y="8779"/>
                  <a:pt x="16754" y="8842"/>
                </a:cubicBezTo>
                <a:cubicBezTo>
                  <a:pt x="16754" y="8904"/>
                  <a:pt x="16778" y="8955"/>
                  <a:pt x="16808" y="8955"/>
                </a:cubicBezTo>
                <a:cubicBezTo>
                  <a:pt x="16838" y="8955"/>
                  <a:pt x="16862" y="8904"/>
                  <a:pt x="16862" y="8842"/>
                </a:cubicBezTo>
                <a:cubicBezTo>
                  <a:pt x="16862" y="8779"/>
                  <a:pt x="16838" y="8729"/>
                  <a:pt x="16808" y="8729"/>
                </a:cubicBezTo>
                <a:close/>
                <a:moveTo>
                  <a:pt x="16350" y="8729"/>
                </a:moveTo>
                <a:cubicBezTo>
                  <a:pt x="16320" y="8729"/>
                  <a:pt x="16296" y="8779"/>
                  <a:pt x="16296" y="8842"/>
                </a:cubicBezTo>
                <a:cubicBezTo>
                  <a:pt x="16296" y="8904"/>
                  <a:pt x="16320" y="8955"/>
                  <a:pt x="16350" y="8955"/>
                </a:cubicBezTo>
                <a:cubicBezTo>
                  <a:pt x="16379" y="8955"/>
                  <a:pt x="16403" y="8904"/>
                  <a:pt x="16403" y="8842"/>
                </a:cubicBezTo>
                <a:cubicBezTo>
                  <a:pt x="16403" y="8779"/>
                  <a:pt x="16379" y="8729"/>
                  <a:pt x="16350" y="8729"/>
                </a:cubicBezTo>
                <a:close/>
                <a:moveTo>
                  <a:pt x="16350" y="9055"/>
                </a:moveTo>
                <a:cubicBezTo>
                  <a:pt x="16320" y="9055"/>
                  <a:pt x="16296" y="9106"/>
                  <a:pt x="16296" y="9168"/>
                </a:cubicBezTo>
                <a:cubicBezTo>
                  <a:pt x="16296" y="9231"/>
                  <a:pt x="16320" y="9281"/>
                  <a:pt x="16350" y="9281"/>
                </a:cubicBezTo>
                <a:cubicBezTo>
                  <a:pt x="16379" y="9281"/>
                  <a:pt x="16403" y="9231"/>
                  <a:pt x="16403" y="9168"/>
                </a:cubicBezTo>
                <a:cubicBezTo>
                  <a:pt x="16403" y="9106"/>
                  <a:pt x="16379" y="9055"/>
                  <a:pt x="16350" y="9055"/>
                </a:cubicBezTo>
                <a:close/>
                <a:moveTo>
                  <a:pt x="16654" y="8729"/>
                </a:moveTo>
                <a:cubicBezTo>
                  <a:pt x="16624" y="8729"/>
                  <a:pt x="16600" y="8779"/>
                  <a:pt x="16600" y="8842"/>
                </a:cubicBezTo>
                <a:cubicBezTo>
                  <a:pt x="16600" y="8904"/>
                  <a:pt x="16624" y="8955"/>
                  <a:pt x="16654" y="8955"/>
                </a:cubicBezTo>
                <a:cubicBezTo>
                  <a:pt x="16684" y="8955"/>
                  <a:pt x="16708" y="8904"/>
                  <a:pt x="16708" y="8842"/>
                </a:cubicBezTo>
                <a:cubicBezTo>
                  <a:pt x="16708" y="8779"/>
                  <a:pt x="16684" y="8729"/>
                  <a:pt x="16654" y="8729"/>
                </a:cubicBezTo>
                <a:close/>
                <a:moveTo>
                  <a:pt x="16501" y="8729"/>
                </a:moveTo>
                <a:cubicBezTo>
                  <a:pt x="16471" y="8729"/>
                  <a:pt x="16447" y="8779"/>
                  <a:pt x="16447" y="8842"/>
                </a:cubicBezTo>
                <a:cubicBezTo>
                  <a:pt x="16447" y="8904"/>
                  <a:pt x="16471" y="8955"/>
                  <a:pt x="16501" y="8955"/>
                </a:cubicBezTo>
                <a:cubicBezTo>
                  <a:pt x="16531" y="8955"/>
                  <a:pt x="16555" y="8904"/>
                  <a:pt x="16555" y="8842"/>
                </a:cubicBezTo>
                <a:cubicBezTo>
                  <a:pt x="16555" y="8779"/>
                  <a:pt x="16531" y="8729"/>
                  <a:pt x="16501" y="8729"/>
                </a:cubicBezTo>
                <a:close/>
                <a:moveTo>
                  <a:pt x="16808" y="9055"/>
                </a:moveTo>
                <a:cubicBezTo>
                  <a:pt x="16778" y="9055"/>
                  <a:pt x="16754" y="9106"/>
                  <a:pt x="16754" y="9168"/>
                </a:cubicBezTo>
                <a:cubicBezTo>
                  <a:pt x="16754" y="9231"/>
                  <a:pt x="16778" y="9281"/>
                  <a:pt x="16808" y="9281"/>
                </a:cubicBezTo>
                <a:cubicBezTo>
                  <a:pt x="16838" y="9281"/>
                  <a:pt x="16862" y="9231"/>
                  <a:pt x="16862" y="9168"/>
                </a:cubicBezTo>
                <a:cubicBezTo>
                  <a:pt x="16862" y="9106"/>
                  <a:pt x="16838" y="9055"/>
                  <a:pt x="16808" y="9055"/>
                </a:cubicBezTo>
                <a:close/>
                <a:moveTo>
                  <a:pt x="16654" y="9055"/>
                </a:moveTo>
                <a:cubicBezTo>
                  <a:pt x="16624" y="9055"/>
                  <a:pt x="16600" y="9106"/>
                  <a:pt x="16600" y="9168"/>
                </a:cubicBezTo>
                <a:cubicBezTo>
                  <a:pt x="16600" y="9231"/>
                  <a:pt x="16624" y="9281"/>
                  <a:pt x="16654" y="9281"/>
                </a:cubicBezTo>
                <a:cubicBezTo>
                  <a:pt x="16684" y="9281"/>
                  <a:pt x="16708" y="9231"/>
                  <a:pt x="16708" y="9168"/>
                </a:cubicBezTo>
                <a:cubicBezTo>
                  <a:pt x="16708" y="9106"/>
                  <a:pt x="16684" y="9055"/>
                  <a:pt x="16654" y="9055"/>
                </a:cubicBezTo>
                <a:close/>
                <a:moveTo>
                  <a:pt x="16501" y="9055"/>
                </a:moveTo>
                <a:cubicBezTo>
                  <a:pt x="16471" y="9055"/>
                  <a:pt x="16447" y="9106"/>
                  <a:pt x="16447" y="9168"/>
                </a:cubicBezTo>
                <a:cubicBezTo>
                  <a:pt x="16447" y="9231"/>
                  <a:pt x="16471" y="9281"/>
                  <a:pt x="16501" y="9281"/>
                </a:cubicBezTo>
                <a:cubicBezTo>
                  <a:pt x="16531" y="9281"/>
                  <a:pt x="16555" y="9231"/>
                  <a:pt x="16555" y="9168"/>
                </a:cubicBezTo>
                <a:cubicBezTo>
                  <a:pt x="16555" y="9106"/>
                  <a:pt x="16531" y="9055"/>
                  <a:pt x="16501" y="9055"/>
                </a:cubicBezTo>
                <a:close/>
                <a:moveTo>
                  <a:pt x="16186" y="8955"/>
                </a:moveTo>
                <a:cubicBezTo>
                  <a:pt x="16216" y="8955"/>
                  <a:pt x="16240" y="8904"/>
                  <a:pt x="16240" y="8842"/>
                </a:cubicBezTo>
                <a:cubicBezTo>
                  <a:pt x="16240" y="8779"/>
                  <a:pt x="16216" y="8729"/>
                  <a:pt x="16186" y="8729"/>
                </a:cubicBezTo>
                <a:cubicBezTo>
                  <a:pt x="16157" y="8729"/>
                  <a:pt x="16133" y="8779"/>
                  <a:pt x="16133" y="8842"/>
                </a:cubicBezTo>
                <a:cubicBezTo>
                  <a:pt x="16133" y="8904"/>
                  <a:pt x="16157" y="8955"/>
                  <a:pt x="16186" y="8955"/>
                </a:cubicBezTo>
                <a:close/>
                <a:moveTo>
                  <a:pt x="16032" y="8955"/>
                </a:moveTo>
                <a:cubicBezTo>
                  <a:pt x="16062" y="8955"/>
                  <a:pt x="16086" y="8904"/>
                  <a:pt x="16086" y="8842"/>
                </a:cubicBezTo>
                <a:cubicBezTo>
                  <a:pt x="16086" y="8779"/>
                  <a:pt x="16062" y="8729"/>
                  <a:pt x="16032" y="8729"/>
                </a:cubicBezTo>
                <a:cubicBezTo>
                  <a:pt x="16003" y="8729"/>
                  <a:pt x="15979" y="8779"/>
                  <a:pt x="15979" y="8842"/>
                </a:cubicBezTo>
                <a:cubicBezTo>
                  <a:pt x="15979" y="8904"/>
                  <a:pt x="16003" y="8955"/>
                  <a:pt x="16032" y="8955"/>
                </a:cubicBezTo>
                <a:close/>
                <a:moveTo>
                  <a:pt x="15880" y="8729"/>
                </a:moveTo>
                <a:cubicBezTo>
                  <a:pt x="15850" y="8729"/>
                  <a:pt x="15826" y="8779"/>
                  <a:pt x="15826" y="8842"/>
                </a:cubicBezTo>
                <a:cubicBezTo>
                  <a:pt x="15826" y="8904"/>
                  <a:pt x="15850" y="8955"/>
                  <a:pt x="15880" y="8955"/>
                </a:cubicBezTo>
                <a:cubicBezTo>
                  <a:pt x="15909" y="8955"/>
                  <a:pt x="15934" y="8904"/>
                  <a:pt x="15934" y="8842"/>
                </a:cubicBezTo>
                <a:cubicBezTo>
                  <a:pt x="15934" y="8779"/>
                  <a:pt x="15909" y="8729"/>
                  <a:pt x="15880" y="8729"/>
                </a:cubicBezTo>
                <a:close/>
                <a:moveTo>
                  <a:pt x="16186" y="9281"/>
                </a:moveTo>
                <a:cubicBezTo>
                  <a:pt x="16216" y="9281"/>
                  <a:pt x="16240" y="9231"/>
                  <a:pt x="16240" y="9168"/>
                </a:cubicBezTo>
                <a:cubicBezTo>
                  <a:pt x="16240" y="9106"/>
                  <a:pt x="16216" y="9055"/>
                  <a:pt x="16186" y="9055"/>
                </a:cubicBezTo>
                <a:cubicBezTo>
                  <a:pt x="16157" y="9055"/>
                  <a:pt x="16133" y="9106"/>
                  <a:pt x="16133" y="9168"/>
                </a:cubicBezTo>
                <a:cubicBezTo>
                  <a:pt x="16133" y="9231"/>
                  <a:pt x="16157" y="9281"/>
                  <a:pt x="16186" y="9281"/>
                </a:cubicBezTo>
                <a:close/>
                <a:moveTo>
                  <a:pt x="16032" y="9281"/>
                </a:moveTo>
                <a:cubicBezTo>
                  <a:pt x="16062" y="9281"/>
                  <a:pt x="16086" y="9231"/>
                  <a:pt x="16086" y="9168"/>
                </a:cubicBezTo>
                <a:cubicBezTo>
                  <a:pt x="16086" y="9106"/>
                  <a:pt x="16062" y="9055"/>
                  <a:pt x="16032" y="9055"/>
                </a:cubicBezTo>
                <a:cubicBezTo>
                  <a:pt x="16003" y="9055"/>
                  <a:pt x="15979" y="9106"/>
                  <a:pt x="15979" y="9168"/>
                </a:cubicBezTo>
                <a:cubicBezTo>
                  <a:pt x="15979" y="9231"/>
                  <a:pt x="16003" y="9281"/>
                  <a:pt x="16032" y="9281"/>
                </a:cubicBezTo>
                <a:close/>
                <a:moveTo>
                  <a:pt x="15880" y="9055"/>
                </a:moveTo>
                <a:cubicBezTo>
                  <a:pt x="15850" y="9055"/>
                  <a:pt x="15826" y="9106"/>
                  <a:pt x="15826" y="9168"/>
                </a:cubicBezTo>
                <a:cubicBezTo>
                  <a:pt x="15826" y="9231"/>
                  <a:pt x="15850" y="9281"/>
                  <a:pt x="15880" y="9281"/>
                </a:cubicBezTo>
                <a:cubicBezTo>
                  <a:pt x="15909" y="9281"/>
                  <a:pt x="15934" y="9231"/>
                  <a:pt x="15934" y="9168"/>
                </a:cubicBezTo>
                <a:cubicBezTo>
                  <a:pt x="15934" y="9106"/>
                  <a:pt x="15909" y="9055"/>
                  <a:pt x="15880" y="9055"/>
                </a:cubicBezTo>
                <a:close/>
                <a:moveTo>
                  <a:pt x="17265" y="8342"/>
                </a:moveTo>
                <a:cubicBezTo>
                  <a:pt x="17295" y="8342"/>
                  <a:pt x="17319" y="8291"/>
                  <a:pt x="17319" y="8229"/>
                </a:cubicBezTo>
                <a:cubicBezTo>
                  <a:pt x="17319" y="8166"/>
                  <a:pt x="17295" y="8116"/>
                  <a:pt x="17265" y="8116"/>
                </a:cubicBezTo>
                <a:cubicBezTo>
                  <a:pt x="17235" y="8116"/>
                  <a:pt x="17211" y="8166"/>
                  <a:pt x="17211" y="8229"/>
                </a:cubicBezTo>
                <a:cubicBezTo>
                  <a:pt x="17211" y="8291"/>
                  <a:pt x="17235" y="8342"/>
                  <a:pt x="17265" y="8342"/>
                </a:cubicBezTo>
                <a:close/>
                <a:moveTo>
                  <a:pt x="17265" y="8668"/>
                </a:moveTo>
                <a:cubicBezTo>
                  <a:pt x="17295" y="8668"/>
                  <a:pt x="17319" y="8618"/>
                  <a:pt x="17319" y="8555"/>
                </a:cubicBezTo>
                <a:cubicBezTo>
                  <a:pt x="17319" y="8493"/>
                  <a:pt x="17295" y="8442"/>
                  <a:pt x="17265" y="8442"/>
                </a:cubicBezTo>
                <a:cubicBezTo>
                  <a:pt x="17235" y="8442"/>
                  <a:pt x="17211" y="8493"/>
                  <a:pt x="17211" y="8555"/>
                </a:cubicBezTo>
                <a:cubicBezTo>
                  <a:pt x="17211" y="8618"/>
                  <a:pt x="17235" y="8668"/>
                  <a:pt x="17265" y="8668"/>
                </a:cubicBezTo>
                <a:close/>
                <a:moveTo>
                  <a:pt x="17265" y="7690"/>
                </a:moveTo>
                <a:cubicBezTo>
                  <a:pt x="17295" y="7690"/>
                  <a:pt x="17319" y="7639"/>
                  <a:pt x="17319" y="7576"/>
                </a:cubicBezTo>
                <a:cubicBezTo>
                  <a:pt x="17319" y="7514"/>
                  <a:pt x="17295" y="7463"/>
                  <a:pt x="17265" y="7463"/>
                </a:cubicBezTo>
                <a:cubicBezTo>
                  <a:pt x="17235" y="7463"/>
                  <a:pt x="17211" y="7514"/>
                  <a:pt x="17211" y="7576"/>
                </a:cubicBezTo>
                <a:cubicBezTo>
                  <a:pt x="17211" y="7639"/>
                  <a:pt x="17235" y="7690"/>
                  <a:pt x="17265" y="7690"/>
                </a:cubicBezTo>
                <a:close/>
                <a:moveTo>
                  <a:pt x="18065" y="11431"/>
                </a:moveTo>
                <a:cubicBezTo>
                  <a:pt x="18065" y="11369"/>
                  <a:pt x="18041" y="11318"/>
                  <a:pt x="18012" y="11318"/>
                </a:cubicBezTo>
                <a:cubicBezTo>
                  <a:pt x="17982" y="11318"/>
                  <a:pt x="17958" y="11369"/>
                  <a:pt x="17958" y="11431"/>
                </a:cubicBezTo>
                <a:cubicBezTo>
                  <a:pt x="17958" y="11494"/>
                  <a:pt x="17982" y="11545"/>
                  <a:pt x="18012" y="11545"/>
                </a:cubicBezTo>
                <a:cubicBezTo>
                  <a:pt x="18041" y="11545"/>
                  <a:pt x="18065" y="11494"/>
                  <a:pt x="18065" y="11431"/>
                </a:cubicBezTo>
                <a:close/>
                <a:moveTo>
                  <a:pt x="17880" y="11318"/>
                </a:moveTo>
                <a:cubicBezTo>
                  <a:pt x="17850" y="11318"/>
                  <a:pt x="17826" y="11369"/>
                  <a:pt x="17826" y="11431"/>
                </a:cubicBezTo>
                <a:cubicBezTo>
                  <a:pt x="17826" y="11494"/>
                  <a:pt x="17850" y="11545"/>
                  <a:pt x="17880" y="11545"/>
                </a:cubicBezTo>
                <a:cubicBezTo>
                  <a:pt x="17909" y="11545"/>
                  <a:pt x="17933" y="11494"/>
                  <a:pt x="17933" y="11431"/>
                </a:cubicBezTo>
                <a:cubicBezTo>
                  <a:pt x="17933" y="11369"/>
                  <a:pt x="17909" y="11318"/>
                  <a:pt x="17880" y="11318"/>
                </a:cubicBezTo>
                <a:close/>
                <a:moveTo>
                  <a:pt x="17420" y="10992"/>
                </a:moveTo>
                <a:cubicBezTo>
                  <a:pt x="17391" y="10992"/>
                  <a:pt x="17367" y="11043"/>
                  <a:pt x="17367" y="11105"/>
                </a:cubicBezTo>
                <a:cubicBezTo>
                  <a:pt x="17367" y="11168"/>
                  <a:pt x="17391" y="11218"/>
                  <a:pt x="17420" y="11218"/>
                </a:cubicBezTo>
                <a:cubicBezTo>
                  <a:pt x="17450" y="11218"/>
                  <a:pt x="17474" y="11168"/>
                  <a:pt x="17474" y="11105"/>
                </a:cubicBezTo>
                <a:cubicBezTo>
                  <a:pt x="17474" y="11043"/>
                  <a:pt x="17450" y="10992"/>
                  <a:pt x="17420" y="10992"/>
                </a:cubicBezTo>
                <a:close/>
                <a:moveTo>
                  <a:pt x="17753" y="10992"/>
                </a:moveTo>
                <a:cubicBezTo>
                  <a:pt x="17724" y="10992"/>
                  <a:pt x="17700" y="11043"/>
                  <a:pt x="17700" y="11105"/>
                </a:cubicBezTo>
                <a:cubicBezTo>
                  <a:pt x="17700" y="11168"/>
                  <a:pt x="17724" y="11218"/>
                  <a:pt x="17753" y="11218"/>
                </a:cubicBezTo>
                <a:cubicBezTo>
                  <a:pt x="17783" y="11218"/>
                  <a:pt x="17807" y="11168"/>
                  <a:pt x="17807" y="11105"/>
                </a:cubicBezTo>
                <a:cubicBezTo>
                  <a:pt x="17807" y="11043"/>
                  <a:pt x="17783" y="10992"/>
                  <a:pt x="17753" y="10992"/>
                </a:cubicBezTo>
                <a:close/>
                <a:moveTo>
                  <a:pt x="17885" y="10666"/>
                </a:moveTo>
                <a:cubicBezTo>
                  <a:pt x="17856" y="10666"/>
                  <a:pt x="17832" y="10716"/>
                  <a:pt x="17832" y="10779"/>
                </a:cubicBezTo>
                <a:cubicBezTo>
                  <a:pt x="17832" y="10841"/>
                  <a:pt x="17856" y="10892"/>
                  <a:pt x="17885" y="10892"/>
                </a:cubicBezTo>
                <a:cubicBezTo>
                  <a:pt x="17915" y="10892"/>
                  <a:pt x="17939" y="10841"/>
                  <a:pt x="17939" y="10779"/>
                </a:cubicBezTo>
                <a:cubicBezTo>
                  <a:pt x="17939" y="10716"/>
                  <a:pt x="17915" y="10666"/>
                  <a:pt x="17885" y="10666"/>
                </a:cubicBezTo>
                <a:close/>
                <a:moveTo>
                  <a:pt x="17725" y="10610"/>
                </a:moveTo>
                <a:cubicBezTo>
                  <a:pt x="17754" y="10610"/>
                  <a:pt x="17778" y="10559"/>
                  <a:pt x="17778" y="10497"/>
                </a:cubicBezTo>
                <a:cubicBezTo>
                  <a:pt x="17778" y="10434"/>
                  <a:pt x="17754" y="10383"/>
                  <a:pt x="17725" y="10383"/>
                </a:cubicBezTo>
                <a:cubicBezTo>
                  <a:pt x="17695" y="10383"/>
                  <a:pt x="17671" y="10434"/>
                  <a:pt x="17671" y="10497"/>
                </a:cubicBezTo>
                <a:cubicBezTo>
                  <a:pt x="17671" y="10559"/>
                  <a:pt x="17695" y="10610"/>
                  <a:pt x="17725" y="10610"/>
                </a:cubicBezTo>
                <a:close/>
                <a:moveTo>
                  <a:pt x="17575" y="10033"/>
                </a:moveTo>
                <a:cubicBezTo>
                  <a:pt x="17546" y="10033"/>
                  <a:pt x="17522" y="10084"/>
                  <a:pt x="17522" y="10146"/>
                </a:cubicBezTo>
                <a:cubicBezTo>
                  <a:pt x="17522" y="10209"/>
                  <a:pt x="17546" y="10259"/>
                  <a:pt x="17575" y="10259"/>
                </a:cubicBezTo>
                <a:cubicBezTo>
                  <a:pt x="17605" y="10259"/>
                  <a:pt x="17629" y="10209"/>
                  <a:pt x="17629" y="10146"/>
                </a:cubicBezTo>
                <a:cubicBezTo>
                  <a:pt x="17629" y="10084"/>
                  <a:pt x="17605" y="10033"/>
                  <a:pt x="17575" y="10033"/>
                </a:cubicBezTo>
                <a:close/>
                <a:moveTo>
                  <a:pt x="17575" y="9695"/>
                </a:moveTo>
                <a:cubicBezTo>
                  <a:pt x="17546" y="9695"/>
                  <a:pt x="17522" y="9745"/>
                  <a:pt x="17522" y="9808"/>
                </a:cubicBezTo>
                <a:cubicBezTo>
                  <a:pt x="17522" y="9870"/>
                  <a:pt x="17546" y="9921"/>
                  <a:pt x="17575" y="9921"/>
                </a:cubicBezTo>
                <a:cubicBezTo>
                  <a:pt x="17605" y="9921"/>
                  <a:pt x="17629" y="9870"/>
                  <a:pt x="17629" y="9808"/>
                </a:cubicBezTo>
                <a:cubicBezTo>
                  <a:pt x="17629" y="9745"/>
                  <a:pt x="17605" y="9695"/>
                  <a:pt x="17575" y="9695"/>
                </a:cubicBezTo>
                <a:close/>
                <a:moveTo>
                  <a:pt x="17466" y="8768"/>
                </a:moveTo>
                <a:cubicBezTo>
                  <a:pt x="17437" y="8768"/>
                  <a:pt x="17412" y="8819"/>
                  <a:pt x="17412" y="8882"/>
                </a:cubicBezTo>
                <a:cubicBezTo>
                  <a:pt x="17412" y="8944"/>
                  <a:pt x="17437" y="8995"/>
                  <a:pt x="17466" y="8995"/>
                </a:cubicBezTo>
                <a:cubicBezTo>
                  <a:pt x="17496" y="8995"/>
                  <a:pt x="17520" y="8944"/>
                  <a:pt x="17520" y="8882"/>
                </a:cubicBezTo>
                <a:cubicBezTo>
                  <a:pt x="17520" y="8819"/>
                  <a:pt x="17496" y="8768"/>
                  <a:pt x="17466" y="8768"/>
                </a:cubicBezTo>
                <a:close/>
                <a:moveTo>
                  <a:pt x="17445" y="7903"/>
                </a:moveTo>
                <a:cubicBezTo>
                  <a:pt x="17445" y="7840"/>
                  <a:pt x="17421" y="7790"/>
                  <a:pt x="17392" y="7790"/>
                </a:cubicBezTo>
                <a:cubicBezTo>
                  <a:pt x="17362" y="7790"/>
                  <a:pt x="17338" y="7840"/>
                  <a:pt x="17338" y="7903"/>
                </a:cubicBezTo>
                <a:cubicBezTo>
                  <a:pt x="17338" y="7965"/>
                  <a:pt x="17362" y="8016"/>
                  <a:pt x="17392" y="8016"/>
                </a:cubicBezTo>
                <a:cubicBezTo>
                  <a:pt x="17421" y="8016"/>
                  <a:pt x="17445" y="7965"/>
                  <a:pt x="17445" y="7903"/>
                </a:cubicBezTo>
                <a:close/>
                <a:moveTo>
                  <a:pt x="17265" y="8016"/>
                </a:moveTo>
                <a:cubicBezTo>
                  <a:pt x="17295" y="8016"/>
                  <a:pt x="17319" y="7965"/>
                  <a:pt x="17319" y="7903"/>
                </a:cubicBezTo>
                <a:cubicBezTo>
                  <a:pt x="17319" y="7840"/>
                  <a:pt x="17295" y="7790"/>
                  <a:pt x="17265" y="7790"/>
                </a:cubicBezTo>
                <a:cubicBezTo>
                  <a:pt x="17235" y="7790"/>
                  <a:pt x="17211" y="7840"/>
                  <a:pt x="17211" y="7903"/>
                </a:cubicBezTo>
                <a:cubicBezTo>
                  <a:pt x="17211" y="7965"/>
                  <a:pt x="17235" y="8016"/>
                  <a:pt x="17265" y="8016"/>
                </a:cubicBezTo>
                <a:close/>
                <a:moveTo>
                  <a:pt x="17116" y="8116"/>
                </a:moveTo>
                <a:cubicBezTo>
                  <a:pt x="17086" y="8116"/>
                  <a:pt x="17062" y="8166"/>
                  <a:pt x="17062" y="8229"/>
                </a:cubicBezTo>
                <a:cubicBezTo>
                  <a:pt x="17062" y="8291"/>
                  <a:pt x="17086" y="8342"/>
                  <a:pt x="17116" y="8342"/>
                </a:cubicBezTo>
                <a:cubicBezTo>
                  <a:pt x="17145" y="8342"/>
                  <a:pt x="17170" y="8291"/>
                  <a:pt x="17170" y="8229"/>
                </a:cubicBezTo>
                <a:cubicBezTo>
                  <a:pt x="17170" y="8166"/>
                  <a:pt x="17145" y="8116"/>
                  <a:pt x="17116" y="8116"/>
                </a:cubicBezTo>
                <a:close/>
                <a:moveTo>
                  <a:pt x="16963" y="8116"/>
                </a:moveTo>
                <a:cubicBezTo>
                  <a:pt x="16933" y="8116"/>
                  <a:pt x="16909" y="8166"/>
                  <a:pt x="16909" y="8229"/>
                </a:cubicBezTo>
                <a:cubicBezTo>
                  <a:pt x="16909" y="8291"/>
                  <a:pt x="16933" y="8342"/>
                  <a:pt x="16963" y="8342"/>
                </a:cubicBezTo>
                <a:cubicBezTo>
                  <a:pt x="16993" y="8342"/>
                  <a:pt x="17017" y="8291"/>
                  <a:pt x="17017" y="8229"/>
                </a:cubicBezTo>
                <a:cubicBezTo>
                  <a:pt x="17017" y="8166"/>
                  <a:pt x="16993" y="8116"/>
                  <a:pt x="16963" y="8116"/>
                </a:cubicBezTo>
                <a:close/>
                <a:moveTo>
                  <a:pt x="16808" y="8116"/>
                </a:moveTo>
                <a:cubicBezTo>
                  <a:pt x="16778" y="8116"/>
                  <a:pt x="16754" y="8166"/>
                  <a:pt x="16754" y="8229"/>
                </a:cubicBezTo>
                <a:cubicBezTo>
                  <a:pt x="16754" y="8291"/>
                  <a:pt x="16778" y="8342"/>
                  <a:pt x="16808" y="8342"/>
                </a:cubicBezTo>
                <a:cubicBezTo>
                  <a:pt x="16838" y="8342"/>
                  <a:pt x="16862" y="8291"/>
                  <a:pt x="16862" y="8229"/>
                </a:cubicBezTo>
                <a:cubicBezTo>
                  <a:pt x="16862" y="8166"/>
                  <a:pt x="16838" y="8116"/>
                  <a:pt x="16808" y="8116"/>
                </a:cubicBezTo>
                <a:close/>
                <a:moveTo>
                  <a:pt x="16350" y="8116"/>
                </a:moveTo>
                <a:cubicBezTo>
                  <a:pt x="16320" y="8116"/>
                  <a:pt x="16296" y="8166"/>
                  <a:pt x="16296" y="8229"/>
                </a:cubicBezTo>
                <a:cubicBezTo>
                  <a:pt x="16296" y="8291"/>
                  <a:pt x="16320" y="8342"/>
                  <a:pt x="16350" y="8342"/>
                </a:cubicBezTo>
                <a:cubicBezTo>
                  <a:pt x="16379" y="8342"/>
                  <a:pt x="16403" y="8291"/>
                  <a:pt x="16403" y="8229"/>
                </a:cubicBezTo>
                <a:cubicBezTo>
                  <a:pt x="16403" y="8166"/>
                  <a:pt x="16379" y="8116"/>
                  <a:pt x="16350" y="8116"/>
                </a:cubicBezTo>
                <a:close/>
                <a:moveTo>
                  <a:pt x="16350" y="8442"/>
                </a:moveTo>
                <a:cubicBezTo>
                  <a:pt x="16320" y="8442"/>
                  <a:pt x="16296" y="8493"/>
                  <a:pt x="16296" y="8555"/>
                </a:cubicBezTo>
                <a:cubicBezTo>
                  <a:pt x="16296" y="8618"/>
                  <a:pt x="16320" y="8668"/>
                  <a:pt x="16350" y="8668"/>
                </a:cubicBezTo>
                <a:cubicBezTo>
                  <a:pt x="16379" y="8668"/>
                  <a:pt x="16403" y="8618"/>
                  <a:pt x="16403" y="8555"/>
                </a:cubicBezTo>
                <a:cubicBezTo>
                  <a:pt x="16403" y="8493"/>
                  <a:pt x="16379" y="8442"/>
                  <a:pt x="16350" y="8442"/>
                </a:cubicBezTo>
                <a:close/>
                <a:moveTo>
                  <a:pt x="16654" y="8116"/>
                </a:moveTo>
                <a:cubicBezTo>
                  <a:pt x="16624" y="8116"/>
                  <a:pt x="16600" y="8166"/>
                  <a:pt x="16600" y="8229"/>
                </a:cubicBezTo>
                <a:cubicBezTo>
                  <a:pt x="16600" y="8291"/>
                  <a:pt x="16624" y="8342"/>
                  <a:pt x="16654" y="8342"/>
                </a:cubicBezTo>
                <a:cubicBezTo>
                  <a:pt x="16684" y="8342"/>
                  <a:pt x="16708" y="8291"/>
                  <a:pt x="16708" y="8229"/>
                </a:cubicBezTo>
                <a:cubicBezTo>
                  <a:pt x="16708" y="8166"/>
                  <a:pt x="16684" y="8116"/>
                  <a:pt x="16654" y="8116"/>
                </a:cubicBezTo>
                <a:close/>
                <a:moveTo>
                  <a:pt x="16501" y="8116"/>
                </a:moveTo>
                <a:cubicBezTo>
                  <a:pt x="16471" y="8116"/>
                  <a:pt x="16447" y="8166"/>
                  <a:pt x="16447" y="8229"/>
                </a:cubicBezTo>
                <a:cubicBezTo>
                  <a:pt x="16447" y="8291"/>
                  <a:pt x="16471" y="8342"/>
                  <a:pt x="16501" y="8342"/>
                </a:cubicBezTo>
                <a:cubicBezTo>
                  <a:pt x="16531" y="8342"/>
                  <a:pt x="16555" y="8291"/>
                  <a:pt x="16555" y="8229"/>
                </a:cubicBezTo>
                <a:cubicBezTo>
                  <a:pt x="16555" y="8166"/>
                  <a:pt x="16531" y="8116"/>
                  <a:pt x="16501" y="8116"/>
                </a:cubicBezTo>
                <a:close/>
                <a:moveTo>
                  <a:pt x="17116" y="8442"/>
                </a:moveTo>
                <a:cubicBezTo>
                  <a:pt x="17086" y="8442"/>
                  <a:pt x="17062" y="8493"/>
                  <a:pt x="17062" y="8555"/>
                </a:cubicBezTo>
                <a:cubicBezTo>
                  <a:pt x="17062" y="8618"/>
                  <a:pt x="17086" y="8668"/>
                  <a:pt x="17116" y="8668"/>
                </a:cubicBezTo>
                <a:cubicBezTo>
                  <a:pt x="17145" y="8668"/>
                  <a:pt x="17170" y="8618"/>
                  <a:pt x="17170" y="8555"/>
                </a:cubicBezTo>
                <a:cubicBezTo>
                  <a:pt x="17170" y="8493"/>
                  <a:pt x="17145" y="8442"/>
                  <a:pt x="17116" y="8442"/>
                </a:cubicBezTo>
                <a:close/>
                <a:moveTo>
                  <a:pt x="16963" y="8442"/>
                </a:moveTo>
                <a:cubicBezTo>
                  <a:pt x="16933" y="8442"/>
                  <a:pt x="16909" y="8493"/>
                  <a:pt x="16909" y="8555"/>
                </a:cubicBezTo>
                <a:cubicBezTo>
                  <a:pt x="16909" y="8618"/>
                  <a:pt x="16933" y="8668"/>
                  <a:pt x="16963" y="8668"/>
                </a:cubicBezTo>
                <a:cubicBezTo>
                  <a:pt x="16993" y="8668"/>
                  <a:pt x="17017" y="8618"/>
                  <a:pt x="17017" y="8555"/>
                </a:cubicBezTo>
                <a:cubicBezTo>
                  <a:pt x="17017" y="8493"/>
                  <a:pt x="16993" y="8442"/>
                  <a:pt x="16963" y="8442"/>
                </a:cubicBezTo>
                <a:close/>
                <a:moveTo>
                  <a:pt x="16808" y="8442"/>
                </a:moveTo>
                <a:cubicBezTo>
                  <a:pt x="16778" y="8442"/>
                  <a:pt x="16754" y="8493"/>
                  <a:pt x="16754" y="8555"/>
                </a:cubicBezTo>
                <a:cubicBezTo>
                  <a:pt x="16754" y="8618"/>
                  <a:pt x="16778" y="8668"/>
                  <a:pt x="16808" y="8668"/>
                </a:cubicBezTo>
                <a:cubicBezTo>
                  <a:pt x="16838" y="8668"/>
                  <a:pt x="16862" y="8618"/>
                  <a:pt x="16862" y="8555"/>
                </a:cubicBezTo>
                <a:cubicBezTo>
                  <a:pt x="16862" y="8493"/>
                  <a:pt x="16838" y="8442"/>
                  <a:pt x="16808" y="8442"/>
                </a:cubicBezTo>
                <a:close/>
                <a:moveTo>
                  <a:pt x="16654" y="8442"/>
                </a:moveTo>
                <a:cubicBezTo>
                  <a:pt x="16624" y="8442"/>
                  <a:pt x="16600" y="8493"/>
                  <a:pt x="16600" y="8555"/>
                </a:cubicBezTo>
                <a:cubicBezTo>
                  <a:pt x="16600" y="8618"/>
                  <a:pt x="16624" y="8668"/>
                  <a:pt x="16654" y="8668"/>
                </a:cubicBezTo>
                <a:cubicBezTo>
                  <a:pt x="16684" y="8668"/>
                  <a:pt x="16708" y="8618"/>
                  <a:pt x="16708" y="8555"/>
                </a:cubicBezTo>
                <a:cubicBezTo>
                  <a:pt x="16708" y="8493"/>
                  <a:pt x="16684" y="8442"/>
                  <a:pt x="16654" y="8442"/>
                </a:cubicBezTo>
                <a:close/>
                <a:moveTo>
                  <a:pt x="16501" y="8442"/>
                </a:moveTo>
                <a:cubicBezTo>
                  <a:pt x="16471" y="8442"/>
                  <a:pt x="16447" y="8493"/>
                  <a:pt x="16447" y="8555"/>
                </a:cubicBezTo>
                <a:cubicBezTo>
                  <a:pt x="16447" y="8618"/>
                  <a:pt x="16471" y="8668"/>
                  <a:pt x="16501" y="8668"/>
                </a:cubicBezTo>
                <a:cubicBezTo>
                  <a:pt x="16531" y="8668"/>
                  <a:pt x="16555" y="8618"/>
                  <a:pt x="16555" y="8555"/>
                </a:cubicBezTo>
                <a:cubicBezTo>
                  <a:pt x="16555" y="8493"/>
                  <a:pt x="16531" y="8442"/>
                  <a:pt x="16501" y="8442"/>
                </a:cubicBezTo>
                <a:close/>
                <a:moveTo>
                  <a:pt x="16186" y="8342"/>
                </a:moveTo>
                <a:cubicBezTo>
                  <a:pt x="16216" y="8342"/>
                  <a:pt x="16240" y="8291"/>
                  <a:pt x="16240" y="8229"/>
                </a:cubicBezTo>
                <a:cubicBezTo>
                  <a:pt x="16240" y="8166"/>
                  <a:pt x="16216" y="8116"/>
                  <a:pt x="16186" y="8116"/>
                </a:cubicBezTo>
                <a:cubicBezTo>
                  <a:pt x="16157" y="8116"/>
                  <a:pt x="16133" y="8166"/>
                  <a:pt x="16133" y="8229"/>
                </a:cubicBezTo>
                <a:cubicBezTo>
                  <a:pt x="16133" y="8291"/>
                  <a:pt x="16157" y="8342"/>
                  <a:pt x="16186" y="8342"/>
                </a:cubicBezTo>
                <a:close/>
                <a:moveTo>
                  <a:pt x="16032" y="8342"/>
                </a:moveTo>
                <a:cubicBezTo>
                  <a:pt x="16062" y="8342"/>
                  <a:pt x="16086" y="8291"/>
                  <a:pt x="16086" y="8229"/>
                </a:cubicBezTo>
                <a:cubicBezTo>
                  <a:pt x="16086" y="8166"/>
                  <a:pt x="16062" y="8116"/>
                  <a:pt x="16032" y="8116"/>
                </a:cubicBezTo>
                <a:cubicBezTo>
                  <a:pt x="16003" y="8116"/>
                  <a:pt x="15979" y="8166"/>
                  <a:pt x="15979" y="8229"/>
                </a:cubicBezTo>
                <a:cubicBezTo>
                  <a:pt x="15979" y="8291"/>
                  <a:pt x="16003" y="8342"/>
                  <a:pt x="16032" y="8342"/>
                </a:cubicBezTo>
                <a:close/>
                <a:moveTo>
                  <a:pt x="15880" y="8116"/>
                </a:moveTo>
                <a:cubicBezTo>
                  <a:pt x="15850" y="8116"/>
                  <a:pt x="15826" y="8166"/>
                  <a:pt x="15826" y="8229"/>
                </a:cubicBezTo>
                <a:cubicBezTo>
                  <a:pt x="15826" y="8291"/>
                  <a:pt x="15850" y="8342"/>
                  <a:pt x="15880" y="8342"/>
                </a:cubicBezTo>
                <a:cubicBezTo>
                  <a:pt x="15909" y="8342"/>
                  <a:pt x="15934" y="8291"/>
                  <a:pt x="15934" y="8229"/>
                </a:cubicBezTo>
                <a:cubicBezTo>
                  <a:pt x="15934" y="8166"/>
                  <a:pt x="15909" y="8116"/>
                  <a:pt x="15880" y="8116"/>
                </a:cubicBezTo>
                <a:close/>
                <a:moveTo>
                  <a:pt x="16186" y="8668"/>
                </a:moveTo>
                <a:cubicBezTo>
                  <a:pt x="16216" y="8668"/>
                  <a:pt x="16240" y="8618"/>
                  <a:pt x="16240" y="8555"/>
                </a:cubicBezTo>
                <a:cubicBezTo>
                  <a:pt x="16240" y="8493"/>
                  <a:pt x="16216" y="8442"/>
                  <a:pt x="16186" y="8442"/>
                </a:cubicBezTo>
                <a:cubicBezTo>
                  <a:pt x="16157" y="8442"/>
                  <a:pt x="16133" y="8493"/>
                  <a:pt x="16133" y="8555"/>
                </a:cubicBezTo>
                <a:cubicBezTo>
                  <a:pt x="16133" y="8618"/>
                  <a:pt x="16157" y="8668"/>
                  <a:pt x="16186" y="8668"/>
                </a:cubicBezTo>
                <a:close/>
                <a:moveTo>
                  <a:pt x="16032" y="8668"/>
                </a:moveTo>
                <a:cubicBezTo>
                  <a:pt x="16062" y="8668"/>
                  <a:pt x="16086" y="8618"/>
                  <a:pt x="16086" y="8555"/>
                </a:cubicBezTo>
                <a:cubicBezTo>
                  <a:pt x="16086" y="8493"/>
                  <a:pt x="16062" y="8442"/>
                  <a:pt x="16032" y="8442"/>
                </a:cubicBezTo>
                <a:cubicBezTo>
                  <a:pt x="16003" y="8442"/>
                  <a:pt x="15979" y="8493"/>
                  <a:pt x="15979" y="8555"/>
                </a:cubicBezTo>
                <a:cubicBezTo>
                  <a:pt x="15979" y="8618"/>
                  <a:pt x="16003" y="8668"/>
                  <a:pt x="16032" y="8668"/>
                </a:cubicBezTo>
                <a:close/>
                <a:moveTo>
                  <a:pt x="15880" y="8442"/>
                </a:moveTo>
                <a:cubicBezTo>
                  <a:pt x="15850" y="8442"/>
                  <a:pt x="15826" y="8493"/>
                  <a:pt x="15826" y="8555"/>
                </a:cubicBezTo>
                <a:cubicBezTo>
                  <a:pt x="15826" y="8618"/>
                  <a:pt x="15850" y="8668"/>
                  <a:pt x="15880" y="8668"/>
                </a:cubicBezTo>
                <a:cubicBezTo>
                  <a:pt x="15909" y="8668"/>
                  <a:pt x="15934" y="8618"/>
                  <a:pt x="15934" y="8555"/>
                </a:cubicBezTo>
                <a:cubicBezTo>
                  <a:pt x="15934" y="8493"/>
                  <a:pt x="15909" y="8442"/>
                  <a:pt x="15880" y="8442"/>
                </a:cubicBezTo>
                <a:close/>
                <a:moveTo>
                  <a:pt x="17116" y="7463"/>
                </a:moveTo>
                <a:cubicBezTo>
                  <a:pt x="17086" y="7463"/>
                  <a:pt x="17062" y="7514"/>
                  <a:pt x="17062" y="7576"/>
                </a:cubicBezTo>
                <a:cubicBezTo>
                  <a:pt x="17062" y="7639"/>
                  <a:pt x="17086" y="7690"/>
                  <a:pt x="17116" y="7690"/>
                </a:cubicBezTo>
                <a:cubicBezTo>
                  <a:pt x="17145" y="7690"/>
                  <a:pt x="17170" y="7639"/>
                  <a:pt x="17170" y="7576"/>
                </a:cubicBezTo>
                <a:cubicBezTo>
                  <a:pt x="17170" y="7514"/>
                  <a:pt x="17145" y="7463"/>
                  <a:pt x="17116" y="7463"/>
                </a:cubicBezTo>
                <a:close/>
                <a:moveTo>
                  <a:pt x="16963" y="7463"/>
                </a:moveTo>
                <a:cubicBezTo>
                  <a:pt x="16933" y="7463"/>
                  <a:pt x="16909" y="7514"/>
                  <a:pt x="16909" y="7576"/>
                </a:cubicBezTo>
                <a:cubicBezTo>
                  <a:pt x="16909" y="7639"/>
                  <a:pt x="16933" y="7690"/>
                  <a:pt x="16963" y="7690"/>
                </a:cubicBezTo>
                <a:cubicBezTo>
                  <a:pt x="16993" y="7690"/>
                  <a:pt x="17017" y="7639"/>
                  <a:pt x="17017" y="7576"/>
                </a:cubicBezTo>
                <a:cubicBezTo>
                  <a:pt x="17017" y="7514"/>
                  <a:pt x="16993" y="7463"/>
                  <a:pt x="16963" y="7463"/>
                </a:cubicBezTo>
                <a:close/>
                <a:moveTo>
                  <a:pt x="16808" y="7463"/>
                </a:moveTo>
                <a:cubicBezTo>
                  <a:pt x="16778" y="7463"/>
                  <a:pt x="16754" y="7514"/>
                  <a:pt x="16754" y="7576"/>
                </a:cubicBezTo>
                <a:cubicBezTo>
                  <a:pt x="16754" y="7639"/>
                  <a:pt x="16778" y="7690"/>
                  <a:pt x="16808" y="7690"/>
                </a:cubicBezTo>
                <a:cubicBezTo>
                  <a:pt x="16838" y="7690"/>
                  <a:pt x="16862" y="7639"/>
                  <a:pt x="16862" y="7576"/>
                </a:cubicBezTo>
                <a:cubicBezTo>
                  <a:pt x="16862" y="7514"/>
                  <a:pt x="16838" y="7463"/>
                  <a:pt x="16808" y="7463"/>
                </a:cubicBezTo>
                <a:close/>
                <a:moveTo>
                  <a:pt x="16350" y="7463"/>
                </a:moveTo>
                <a:cubicBezTo>
                  <a:pt x="16320" y="7463"/>
                  <a:pt x="16296" y="7514"/>
                  <a:pt x="16296" y="7576"/>
                </a:cubicBezTo>
                <a:cubicBezTo>
                  <a:pt x="16296" y="7639"/>
                  <a:pt x="16320" y="7690"/>
                  <a:pt x="16350" y="7690"/>
                </a:cubicBezTo>
                <a:cubicBezTo>
                  <a:pt x="16379" y="7690"/>
                  <a:pt x="16403" y="7639"/>
                  <a:pt x="16403" y="7576"/>
                </a:cubicBezTo>
                <a:cubicBezTo>
                  <a:pt x="16403" y="7514"/>
                  <a:pt x="16379" y="7463"/>
                  <a:pt x="16350" y="7463"/>
                </a:cubicBezTo>
                <a:close/>
                <a:moveTo>
                  <a:pt x="16350" y="7790"/>
                </a:moveTo>
                <a:cubicBezTo>
                  <a:pt x="16320" y="7790"/>
                  <a:pt x="16296" y="7840"/>
                  <a:pt x="16296" y="7903"/>
                </a:cubicBezTo>
                <a:cubicBezTo>
                  <a:pt x="16296" y="7965"/>
                  <a:pt x="16320" y="8016"/>
                  <a:pt x="16350" y="8016"/>
                </a:cubicBezTo>
                <a:cubicBezTo>
                  <a:pt x="16379" y="8016"/>
                  <a:pt x="16403" y="7965"/>
                  <a:pt x="16403" y="7903"/>
                </a:cubicBezTo>
                <a:cubicBezTo>
                  <a:pt x="16403" y="7840"/>
                  <a:pt x="16379" y="7790"/>
                  <a:pt x="16350" y="7790"/>
                </a:cubicBezTo>
                <a:close/>
                <a:moveTo>
                  <a:pt x="16654" y="7463"/>
                </a:moveTo>
                <a:cubicBezTo>
                  <a:pt x="16624" y="7463"/>
                  <a:pt x="16600" y="7514"/>
                  <a:pt x="16600" y="7576"/>
                </a:cubicBezTo>
                <a:cubicBezTo>
                  <a:pt x="16600" y="7639"/>
                  <a:pt x="16624" y="7690"/>
                  <a:pt x="16654" y="7690"/>
                </a:cubicBezTo>
                <a:cubicBezTo>
                  <a:pt x="16684" y="7690"/>
                  <a:pt x="16708" y="7639"/>
                  <a:pt x="16708" y="7576"/>
                </a:cubicBezTo>
                <a:cubicBezTo>
                  <a:pt x="16708" y="7514"/>
                  <a:pt x="16684" y="7463"/>
                  <a:pt x="16654" y="7463"/>
                </a:cubicBezTo>
                <a:close/>
                <a:moveTo>
                  <a:pt x="16501" y="7463"/>
                </a:moveTo>
                <a:cubicBezTo>
                  <a:pt x="16471" y="7463"/>
                  <a:pt x="16447" y="7514"/>
                  <a:pt x="16447" y="7576"/>
                </a:cubicBezTo>
                <a:cubicBezTo>
                  <a:pt x="16447" y="7639"/>
                  <a:pt x="16471" y="7690"/>
                  <a:pt x="16501" y="7690"/>
                </a:cubicBezTo>
                <a:cubicBezTo>
                  <a:pt x="16531" y="7690"/>
                  <a:pt x="16555" y="7639"/>
                  <a:pt x="16555" y="7576"/>
                </a:cubicBezTo>
                <a:cubicBezTo>
                  <a:pt x="16555" y="7514"/>
                  <a:pt x="16531" y="7463"/>
                  <a:pt x="16501" y="7463"/>
                </a:cubicBezTo>
                <a:close/>
                <a:moveTo>
                  <a:pt x="17116" y="7790"/>
                </a:moveTo>
                <a:cubicBezTo>
                  <a:pt x="17086" y="7790"/>
                  <a:pt x="17062" y="7840"/>
                  <a:pt x="17062" y="7903"/>
                </a:cubicBezTo>
                <a:cubicBezTo>
                  <a:pt x="17062" y="7965"/>
                  <a:pt x="17086" y="8016"/>
                  <a:pt x="17116" y="8016"/>
                </a:cubicBezTo>
                <a:cubicBezTo>
                  <a:pt x="17145" y="8016"/>
                  <a:pt x="17170" y="7965"/>
                  <a:pt x="17170" y="7903"/>
                </a:cubicBezTo>
                <a:cubicBezTo>
                  <a:pt x="17170" y="7840"/>
                  <a:pt x="17145" y="7790"/>
                  <a:pt x="17116" y="7790"/>
                </a:cubicBezTo>
                <a:close/>
                <a:moveTo>
                  <a:pt x="16963" y="7790"/>
                </a:moveTo>
                <a:cubicBezTo>
                  <a:pt x="16933" y="7790"/>
                  <a:pt x="16909" y="7840"/>
                  <a:pt x="16909" y="7903"/>
                </a:cubicBezTo>
                <a:cubicBezTo>
                  <a:pt x="16909" y="7965"/>
                  <a:pt x="16933" y="8016"/>
                  <a:pt x="16963" y="8016"/>
                </a:cubicBezTo>
                <a:cubicBezTo>
                  <a:pt x="16993" y="8016"/>
                  <a:pt x="17017" y="7965"/>
                  <a:pt x="17017" y="7903"/>
                </a:cubicBezTo>
                <a:cubicBezTo>
                  <a:pt x="17017" y="7840"/>
                  <a:pt x="16993" y="7790"/>
                  <a:pt x="16963" y="7790"/>
                </a:cubicBezTo>
                <a:close/>
                <a:moveTo>
                  <a:pt x="16808" y="7790"/>
                </a:moveTo>
                <a:cubicBezTo>
                  <a:pt x="16778" y="7790"/>
                  <a:pt x="16754" y="7840"/>
                  <a:pt x="16754" y="7903"/>
                </a:cubicBezTo>
                <a:cubicBezTo>
                  <a:pt x="16754" y="7965"/>
                  <a:pt x="16778" y="8016"/>
                  <a:pt x="16808" y="8016"/>
                </a:cubicBezTo>
                <a:cubicBezTo>
                  <a:pt x="16838" y="8016"/>
                  <a:pt x="16862" y="7965"/>
                  <a:pt x="16862" y="7903"/>
                </a:cubicBezTo>
                <a:cubicBezTo>
                  <a:pt x="16862" y="7840"/>
                  <a:pt x="16838" y="7790"/>
                  <a:pt x="16808" y="7790"/>
                </a:cubicBezTo>
                <a:close/>
                <a:moveTo>
                  <a:pt x="16654" y="7790"/>
                </a:moveTo>
                <a:cubicBezTo>
                  <a:pt x="16624" y="7790"/>
                  <a:pt x="16600" y="7840"/>
                  <a:pt x="16600" y="7903"/>
                </a:cubicBezTo>
                <a:cubicBezTo>
                  <a:pt x="16600" y="7965"/>
                  <a:pt x="16624" y="8016"/>
                  <a:pt x="16654" y="8016"/>
                </a:cubicBezTo>
                <a:cubicBezTo>
                  <a:pt x="16684" y="8016"/>
                  <a:pt x="16708" y="7965"/>
                  <a:pt x="16708" y="7903"/>
                </a:cubicBezTo>
                <a:cubicBezTo>
                  <a:pt x="16708" y="7840"/>
                  <a:pt x="16684" y="7790"/>
                  <a:pt x="16654" y="7790"/>
                </a:cubicBezTo>
                <a:close/>
                <a:moveTo>
                  <a:pt x="16501" y="7790"/>
                </a:moveTo>
                <a:cubicBezTo>
                  <a:pt x="16471" y="7790"/>
                  <a:pt x="16447" y="7840"/>
                  <a:pt x="16447" y="7903"/>
                </a:cubicBezTo>
                <a:cubicBezTo>
                  <a:pt x="16447" y="7965"/>
                  <a:pt x="16471" y="8016"/>
                  <a:pt x="16501" y="8016"/>
                </a:cubicBezTo>
                <a:cubicBezTo>
                  <a:pt x="16531" y="8016"/>
                  <a:pt x="16555" y="7965"/>
                  <a:pt x="16555" y="7903"/>
                </a:cubicBezTo>
                <a:cubicBezTo>
                  <a:pt x="16555" y="7840"/>
                  <a:pt x="16531" y="7790"/>
                  <a:pt x="16501" y="7790"/>
                </a:cubicBezTo>
                <a:close/>
                <a:moveTo>
                  <a:pt x="16186" y="7690"/>
                </a:moveTo>
                <a:cubicBezTo>
                  <a:pt x="16216" y="7690"/>
                  <a:pt x="16240" y="7639"/>
                  <a:pt x="16240" y="7576"/>
                </a:cubicBezTo>
                <a:cubicBezTo>
                  <a:pt x="16240" y="7514"/>
                  <a:pt x="16216" y="7463"/>
                  <a:pt x="16186" y="7463"/>
                </a:cubicBezTo>
                <a:cubicBezTo>
                  <a:pt x="16157" y="7463"/>
                  <a:pt x="16133" y="7514"/>
                  <a:pt x="16133" y="7576"/>
                </a:cubicBezTo>
                <a:cubicBezTo>
                  <a:pt x="16133" y="7639"/>
                  <a:pt x="16157" y="7690"/>
                  <a:pt x="16186" y="7690"/>
                </a:cubicBezTo>
                <a:close/>
                <a:moveTo>
                  <a:pt x="16032" y="7690"/>
                </a:moveTo>
                <a:cubicBezTo>
                  <a:pt x="16062" y="7690"/>
                  <a:pt x="16086" y="7639"/>
                  <a:pt x="16086" y="7576"/>
                </a:cubicBezTo>
                <a:cubicBezTo>
                  <a:pt x="16086" y="7514"/>
                  <a:pt x="16062" y="7463"/>
                  <a:pt x="16032" y="7463"/>
                </a:cubicBezTo>
                <a:cubicBezTo>
                  <a:pt x="16003" y="7463"/>
                  <a:pt x="15979" y="7514"/>
                  <a:pt x="15979" y="7576"/>
                </a:cubicBezTo>
                <a:cubicBezTo>
                  <a:pt x="15979" y="7639"/>
                  <a:pt x="16003" y="7690"/>
                  <a:pt x="16032" y="7690"/>
                </a:cubicBezTo>
                <a:close/>
                <a:moveTo>
                  <a:pt x="15880" y="7463"/>
                </a:moveTo>
                <a:cubicBezTo>
                  <a:pt x="15850" y="7463"/>
                  <a:pt x="15826" y="7514"/>
                  <a:pt x="15826" y="7576"/>
                </a:cubicBezTo>
                <a:cubicBezTo>
                  <a:pt x="15826" y="7639"/>
                  <a:pt x="15850" y="7690"/>
                  <a:pt x="15880" y="7690"/>
                </a:cubicBezTo>
                <a:cubicBezTo>
                  <a:pt x="15909" y="7690"/>
                  <a:pt x="15934" y="7639"/>
                  <a:pt x="15934" y="7576"/>
                </a:cubicBezTo>
                <a:cubicBezTo>
                  <a:pt x="15934" y="7514"/>
                  <a:pt x="15909" y="7463"/>
                  <a:pt x="15880" y="7463"/>
                </a:cubicBezTo>
                <a:close/>
                <a:moveTo>
                  <a:pt x="16186" y="8016"/>
                </a:moveTo>
                <a:cubicBezTo>
                  <a:pt x="16216" y="8016"/>
                  <a:pt x="16240" y="7965"/>
                  <a:pt x="16240" y="7903"/>
                </a:cubicBezTo>
                <a:cubicBezTo>
                  <a:pt x="16240" y="7840"/>
                  <a:pt x="16216" y="7790"/>
                  <a:pt x="16186" y="7790"/>
                </a:cubicBezTo>
                <a:cubicBezTo>
                  <a:pt x="16157" y="7790"/>
                  <a:pt x="16133" y="7840"/>
                  <a:pt x="16133" y="7903"/>
                </a:cubicBezTo>
                <a:cubicBezTo>
                  <a:pt x="16133" y="7965"/>
                  <a:pt x="16157" y="8016"/>
                  <a:pt x="16186" y="8016"/>
                </a:cubicBezTo>
                <a:close/>
                <a:moveTo>
                  <a:pt x="16032" y="8016"/>
                </a:moveTo>
                <a:cubicBezTo>
                  <a:pt x="16062" y="8016"/>
                  <a:pt x="16086" y="7965"/>
                  <a:pt x="16086" y="7903"/>
                </a:cubicBezTo>
                <a:cubicBezTo>
                  <a:pt x="16086" y="7840"/>
                  <a:pt x="16062" y="7790"/>
                  <a:pt x="16032" y="7790"/>
                </a:cubicBezTo>
                <a:cubicBezTo>
                  <a:pt x="16003" y="7790"/>
                  <a:pt x="15979" y="7840"/>
                  <a:pt x="15979" y="7903"/>
                </a:cubicBezTo>
                <a:cubicBezTo>
                  <a:pt x="15979" y="7965"/>
                  <a:pt x="16003" y="8016"/>
                  <a:pt x="16032" y="8016"/>
                </a:cubicBezTo>
                <a:close/>
                <a:moveTo>
                  <a:pt x="15880" y="7790"/>
                </a:moveTo>
                <a:cubicBezTo>
                  <a:pt x="15850" y="7790"/>
                  <a:pt x="15826" y="7840"/>
                  <a:pt x="15826" y="7903"/>
                </a:cubicBezTo>
                <a:cubicBezTo>
                  <a:pt x="15826" y="7965"/>
                  <a:pt x="15850" y="8016"/>
                  <a:pt x="15880" y="8016"/>
                </a:cubicBezTo>
                <a:cubicBezTo>
                  <a:pt x="15909" y="8016"/>
                  <a:pt x="15934" y="7965"/>
                  <a:pt x="15934" y="7903"/>
                </a:cubicBezTo>
                <a:cubicBezTo>
                  <a:pt x="15934" y="7840"/>
                  <a:pt x="15909" y="7790"/>
                  <a:pt x="15880" y="7790"/>
                </a:cubicBezTo>
                <a:close/>
                <a:moveTo>
                  <a:pt x="17116" y="6795"/>
                </a:moveTo>
                <a:cubicBezTo>
                  <a:pt x="17086" y="6795"/>
                  <a:pt x="17062" y="6846"/>
                  <a:pt x="17062" y="6908"/>
                </a:cubicBezTo>
                <a:cubicBezTo>
                  <a:pt x="17062" y="6971"/>
                  <a:pt x="17086" y="7022"/>
                  <a:pt x="17116" y="7022"/>
                </a:cubicBezTo>
                <a:cubicBezTo>
                  <a:pt x="17145" y="7022"/>
                  <a:pt x="17170" y="6971"/>
                  <a:pt x="17170" y="6908"/>
                </a:cubicBezTo>
                <a:cubicBezTo>
                  <a:pt x="17170" y="6846"/>
                  <a:pt x="17145" y="6795"/>
                  <a:pt x="17116" y="6795"/>
                </a:cubicBezTo>
                <a:close/>
                <a:moveTo>
                  <a:pt x="16963" y="6795"/>
                </a:moveTo>
                <a:cubicBezTo>
                  <a:pt x="16933" y="6795"/>
                  <a:pt x="16909" y="6846"/>
                  <a:pt x="16909" y="6908"/>
                </a:cubicBezTo>
                <a:cubicBezTo>
                  <a:pt x="16909" y="6971"/>
                  <a:pt x="16933" y="7022"/>
                  <a:pt x="16963" y="7022"/>
                </a:cubicBezTo>
                <a:cubicBezTo>
                  <a:pt x="16993" y="7022"/>
                  <a:pt x="17017" y="6971"/>
                  <a:pt x="17017" y="6908"/>
                </a:cubicBezTo>
                <a:cubicBezTo>
                  <a:pt x="17017" y="6846"/>
                  <a:pt x="16993" y="6795"/>
                  <a:pt x="16963" y="6795"/>
                </a:cubicBezTo>
                <a:close/>
                <a:moveTo>
                  <a:pt x="16808" y="6795"/>
                </a:moveTo>
                <a:cubicBezTo>
                  <a:pt x="16778" y="6795"/>
                  <a:pt x="16754" y="6846"/>
                  <a:pt x="16754" y="6908"/>
                </a:cubicBezTo>
                <a:cubicBezTo>
                  <a:pt x="16754" y="6971"/>
                  <a:pt x="16778" y="7022"/>
                  <a:pt x="16808" y="7022"/>
                </a:cubicBezTo>
                <a:cubicBezTo>
                  <a:pt x="16838" y="7022"/>
                  <a:pt x="16862" y="6971"/>
                  <a:pt x="16862" y="6908"/>
                </a:cubicBezTo>
                <a:cubicBezTo>
                  <a:pt x="16862" y="6846"/>
                  <a:pt x="16838" y="6795"/>
                  <a:pt x="16808" y="6795"/>
                </a:cubicBezTo>
                <a:close/>
                <a:moveTo>
                  <a:pt x="16350" y="6795"/>
                </a:moveTo>
                <a:cubicBezTo>
                  <a:pt x="16320" y="6795"/>
                  <a:pt x="16296" y="6846"/>
                  <a:pt x="16296" y="6908"/>
                </a:cubicBezTo>
                <a:cubicBezTo>
                  <a:pt x="16296" y="6971"/>
                  <a:pt x="16320" y="7022"/>
                  <a:pt x="16350" y="7022"/>
                </a:cubicBezTo>
                <a:cubicBezTo>
                  <a:pt x="16379" y="7022"/>
                  <a:pt x="16403" y="6971"/>
                  <a:pt x="16403" y="6908"/>
                </a:cubicBezTo>
                <a:cubicBezTo>
                  <a:pt x="16403" y="6846"/>
                  <a:pt x="16379" y="6795"/>
                  <a:pt x="16350" y="6795"/>
                </a:cubicBezTo>
                <a:close/>
                <a:moveTo>
                  <a:pt x="16350" y="7122"/>
                </a:moveTo>
                <a:cubicBezTo>
                  <a:pt x="16320" y="7122"/>
                  <a:pt x="16296" y="7172"/>
                  <a:pt x="16296" y="7235"/>
                </a:cubicBezTo>
                <a:cubicBezTo>
                  <a:pt x="16296" y="7297"/>
                  <a:pt x="16320" y="7348"/>
                  <a:pt x="16350" y="7348"/>
                </a:cubicBezTo>
                <a:cubicBezTo>
                  <a:pt x="16379" y="7348"/>
                  <a:pt x="16403" y="7297"/>
                  <a:pt x="16403" y="7235"/>
                </a:cubicBezTo>
                <a:cubicBezTo>
                  <a:pt x="16403" y="7172"/>
                  <a:pt x="16379" y="7122"/>
                  <a:pt x="16350" y="7122"/>
                </a:cubicBezTo>
                <a:close/>
                <a:moveTo>
                  <a:pt x="16654" y="6795"/>
                </a:moveTo>
                <a:cubicBezTo>
                  <a:pt x="16624" y="6795"/>
                  <a:pt x="16600" y="6846"/>
                  <a:pt x="16600" y="6908"/>
                </a:cubicBezTo>
                <a:cubicBezTo>
                  <a:pt x="16600" y="6971"/>
                  <a:pt x="16624" y="7022"/>
                  <a:pt x="16654" y="7022"/>
                </a:cubicBezTo>
                <a:cubicBezTo>
                  <a:pt x="16684" y="7022"/>
                  <a:pt x="16708" y="6971"/>
                  <a:pt x="16708" y="6908"/>
                </a:cubicBezTo>
                <a:cubicBezTo>
                  <a:pt x="16708" y="6846"/>
                  <a:pt x="16684" y="6795"/>
                  <a:pt x="16654" y="6795"/>
                </a:cubicBezTo>
                <a:close/>
                <a:moveTo>
                  <a:pt x="16501" y="6795"/>
                </a:moveTo>
                <a:cubicBezTo>
                  <a:pt x="16471" y="6795"/>
                  <a:pt x="16447" y="6846"/>
                  <a:pt x="16447" y="6908"/>
                </a:cubicBezTo>
                <a:cubicBezTo>
                  <a:pt x="16447" y="6971"/>
                  <a:pt x="16471" y="7022"/>
                  <a:pt x="16501" y="7022"/>
                </a:cubicBezTo>
                <a:cubicBezTo>
                  <a:pt x="16531" y="7022"/>
                  <a:pt x="16555" y="6971"/>
                  <a:pt x="16555" y="6908"/>
                </a:cubicBezTo>
                <a:cubicBezTo>
                  <a:pt x="16555" y="6846"/>
                  <a:pt x="16531" y="6795"/>
                  <a:pt x="16501" y="6795"/>
                </a:cubicBezTo>
                <a:close/>
                <a:moveTo>
                  <a:pt x="17116" y="7122"/>
                </a:moveTo>
                <a:cubicBezTo>
                  <a:pt x="17086" y="7122"/>
                  <a:pt x="17062" y="7172"/>
                  <a:pt x="17062" y="7235"/>
                </a:cubicBezTo>
                <a:cubicBezTo>
                  <a:pt x="17062" y="7297"/>
                  <a:pt x="17086" y="7348"/>
                  <a:pt x="17116" y="7348"/>
                </a:cubicBezTo>
                <a:cubicBezTo>
                  <a:pt x="17145" y="7348"/>
                  <a:pt x="17170" y="7297"/>
                  <a:pt x="17170" y="7235"/>
                </a:cubicBezTo>
                <a:cubicBezTo>
                  <a:pt x="17170" y="7172"/>
                  <a:pt x="17145" y="7122"/>
                  <a:pt x="17116" y="7122"/>
                </a:cubicBezTo>
                <a:close/>
                <a:moveTo>
                  <a:pt x="16963" y="7122"/>
                </a:moveTo>
                <a:cubicBezTo>
                  <a:pt x="16933" y="7122"/>
                  <a:pt x="16909" y="7172"/>
                  <a:pt x="16909" y="7235"/>
                </a:cubicBezTo>
                <a:cubicBezTo>
                  <a:pt x="16909" y="7297"/>
                  <a:pt x="16933" y="7348"/>
                  <a:pt x="16963" y="7348"/>
                </a:cubicBezTo>
                <a:cubicBezTo>
                  <a:pt x="16993" y="7348"/>
                  <a:pt x="17017" y="7297"/>
                  <a:pt x="17017" y="7235"/>
                </a:cubicBezTo>
                <a:cubicBezTo>
                  <a:pt x="17017" y="7172"/>
                  <a:pt x="16993" y="7122"/>
                  <a:pt x="16963" y="7122"/>
                </a:cubicBezTo>
                <a:close/>
                <a:moveTo>
                  <a:pt x="16808" y="7122"/>
                </a:moveTo>
                <a:cubicBezTo>
                  <a:pt x="16778" y="7122"/>
                  <a:pt x="16754" y="7172"/>
                  <a:pt x="16754" y="7235"/>
                </a:cubicBezTo>
                <a:cubicBezTo>
                  <a:pt x="16754" y="7297"/>
                  <a:pt x="16778" y="7348"/>
                  <a:pt x="16808" y="7348"/>
                </a:cubicBezTo>
                <a:cubicBezTo>
                  <a:pt x="16838" y="7348"/>
                  <a:pt x="16862" y="7297"/>
                  <a:pt x="16862" y="7235"/>
                </a:cubicBezTo>
                <a:cubicBezTo>
                  <a:pt x="16862" y="7172"/>
                  <a:pt x="16838" y="7122"/>
                  <a:pt x="16808" y="7122"/>
                </a:cubicBezTo>
                <a:close/>
                <a:moveTo>
                  <a:pt x="16654" y="7122"/>
                </a:moveTo>
                <a:cubicBezTo>
                  <a:pt x="16624" y="7122"/>
                  <a:pt x="16600" y="7172"/>
                  <a:pt x="16600" y="7235"/>
                </a:cubicBezTo>
                <a:cubicBezTo>
                  <a:pt x="16600" y="7297"/>
                  <a:pt x="16624" y="7348"/>
                  <a:pt x="16654" y="7348"/>
                </a:cubicBezTo>
                <a:cubicBezTo>
                  <a:pt x="16684" y="7348"/>
                  <a:pt x="16708" y="7297"/>
                  <a:pt x="16708" y="7235"/>
                </a:cubicBezTo>
                <a:cubicBezTo>
                  <a:pt x="16708" y="7172"/>
                  <a:pt x="16684" y="7122"/>
                  <a:pt x="16654" y="7122"/>
                </a:cubicBezTo>
                <a:close/>
                <a:moveTo>
                  <a:pt x="16501" y="7122"/>
                </a:moveTo>
                <a:cubicBezTo>
                  <a:pt x="16471" y="7122"/>
                  <a:pt x="16447" y="7172"/>
                  <a:pt x="16447" y="7235"/>
                </a:cubicBezTo>
                <a:cubicBezTo>
                  <a:pt x="16447" y="7297"/>
                  <a:pt x="16471" y="7348"/>
                  <a:pt x="16501" y="7348"/>
                </a:cubicBezTo>
                <a:cubicBezTo>
                  <a:pt x="16531" y="7348"/>
                  <a:pt x="16555" y="7297"/>
                  <a:pt x="16555" y="7235"/>
                </a:cubicBezTo>
                <a:cubicBezTo>
                  <a:pt x="16555" y="7172"/>
                  <a:pt x="16531" y="7122"/>
                  <a:pt x="16501" y="7122"/>
                </a:cubicBezTo>
                <a:close/>
                <a:moveTo>
                  <a:pt x="16186" y="7022"/>
                </a:moveTo>
                <a:cubicBezTo>
                  <a:pt x="16216" y="7022"/>
                  <a:pt x="16240" y="6971"/>
                  <a:pt x="16240" y="6908"/>
                </a:cubicBezTo>
                <a:cubicBezTo>
                  <a:pt x="16240" y="6846"/>
                  <a:pt x="16216" y="6795"/>
                  <a:pt x="16186" y="6795"/>
                </a:cubicBezTo>
                <a:cubicBezTo>
                  <a:pt x="16157" y="6795"/>
                  <a:pt x="16133" y="6846"/>
                  <a:pt x="16133" y="6908"/>
                </a:cubicBezTo>
                <a:cubicBezTo>
                  <a:pt x="16133" y="6971"/>
                  <a:pt x="16157" y="7022"/>
                  <a:pt x="16186" y="7022"/>
                </a:cubicBezTo>
                <a:close/>
                <a:moveTo>
                  <a:pt x="16032" y="7022"/>
                </a:moveTo>
                <a:cubicBezTo>
                  <a:pt x="16062" y="7022"/>
                  <a:pt x="16086" y="6971"/>
                  <a:pt x="16086" y="6908"/>
                </a:cubicBezTo>
                <a:cubicBezTo>
                  <a:pt x="16086" y="6846"/>
                  <a:pt x="16062" y="6795"/>
                  <a:pt x="16032" y="6795"/>
                </a:cubicBezTo>
                <a:cubicBezTo>
                  <a:pt x="16003" y="6795"/>
                  <a:pt x="15979" y="6846"/>
                  <a:pt x="15979" y="6908"/>
                </a:cubicBezTo>
                <a:cubicBezTo>
                  <a:pt x="15979" y="6971"/>
                  <a:pt x="16003" y="7022"/>
                  <a:pt x="16032" y="7022"/>
                </a:cubicBezTo>
                <a:close/>
                <a:moveTo>
                  <a:pt x="15880" y="6795"/>
                </a:moveTo>
                <a:cubicBezTo>
                  <a:pt x="15850" y="6795"/>
                  <a:pt x="15826" y="6846"/>
                  <a:pt x="15826" y="6908"/>
                </a:cubicBezTo>
                <a:cubicBezTo>
                  <a:pt x="15826" y="6971"/>
                  <a:pt x="15850" y="7022"/>
                  <a:pt x="15880" y="7022"/>
                </a:cubicBezTo>
                <a:cubicBezTo>
                  <a:pt x="15909" y="7022"/>
                  <a:pt x="15934" y="6971"/>
                  <a:pt x="15934" y="6908"/>
                </a:cubicBezTo>
                <a:cubicBezTo>
                  <a:pt x="15934" y="6846"/>
                  <a:pt x="15909" y="6795"/>
                  <a:pt x="15880" y="6795"/>
                </a:cubicBezTo>
                <a:close/>
                <a:moveTo>
                  <a:pt x="16186" y="7348"/>
                </a:moveTo>
                <a:cubicBezTo>
                  <a:pt x="16216" y="7348"/>
                  <a:pt x="16240" y="7297"/>
                  <a:pt x="16240" y="7235"/>
                </a:cubicBezTo>
                <a:cubicBezTo>
                  <a:pt x="16240" y="7172"/>
                  <a:pt x="16216" y="7122"/>
                  <a:pt x="16186" y="7122"/>
                </a:cubicBezTo>
                <a:cubicBezTo>
                  <a:pt x="16157" y="7122"/>
                  <a:pt x="16133" y="7172"/>
                  <a:pt x="16133" y="7235"/>
                </a:cubicBezTo>
                <a:cubicBezTo>
                  <a:pt x="16133" y="7297"/>
                  <a:pt x="16157" y="7348"/>
                  <a:pt x="16186" y="7348"/>
                </a:cubicBezTo>
                <a:close/>
                <a:moveTo>
                  <a:pt x="16032" y="7348"/>
                </a:moveTo>
                <a:cubicBezTo>
                  <a:pt x="16062" y="7348"/>
                  <a:pt x="16086" y="7297"/>
                  <a:pt x="16086" y="7235"/>
                </a:cubicBezTo>
                <a:cubicBezTo>
                  <a:pt x="16086" y="7172"/>
                  <a:pt x="16062" y="7122"/>
                  <a:pt x="16032" y="7122"/>
                </a:cubicBezTo>
                <a:cubicBezTo>
                  <a:pt x="16003" y="7122"/>
                  <a:pt x="15979" y="7172"/>
                  <a:pt x="15979" y="7235"/>
                </a:cubicBezTo>
                <a:cubicBezTo>
                  <a:pt x="15979" y="7297"/>
                  <a:pt x="16003" y="7348"/>
                  <a:pt x="16032" y="7348"/>
                </a:cubicBezTo>
                <a:close/>
                <a:moveTo>
                  <a:pt x="15880" y="7122"/>
                </a:moveTo>
                <a:cubicBezTo>
                  <a:pt x="15850" y="7122"/>
                  <a:pt x="15826" y="7172"/>
                  <a:pt x="15826" y="7235"/>
                </a:cubicBezTo>
                <a:cubicBezTo>
                  <a:pt x="15826" y="7297"/>
                  <a:pt x="15850" y="7348"/>
                  <a:pt x="15880" y="7348"/>
                </a:cubicBezTo>
                <a:cubicBezTo>
                  <a:pt x="15909" y="7348"/>
                  <a:pt x="15934" y="7297"/>
                  <a:pt x="15934" y="7235"/>
                </a:cubicBezTo>
                <a:cubicBezTo>
                  <a:pt x="15934" y="7172"/>
                  <a:pt x="15909" y="7122"/>
                  <a:pt x="15880" y="7122"/>
                </a:cubicBezTo>
                <a:close/>
                <a:moveTo>
                  <a:pt x="17116" y="6158"/>
                </a:moveTo>
                <a:cubicBezTo>
                  <a:pt x="17086" y="6158"/>
                  <a:pt x="17062" y="6209"/>
                  <a:pt x="17062" y="6271"/>
                </a:cubicBezTo>
                <a:cubicBezTo>
                  <a:pt x="17062" y="6334"/>
                  <a:pt x="17086" y="6384"/>
                  <a:pt x="17116" y="6384"/>
                </a:cubicBezTo>
                <a:cubicBezTo>
                  <a:pt x="17145" y="6384"/>
                  <a:pt x="17170" y="6334"/>
                  <a:pt x="17170" y="6271"/>
                </a:cubicBezTo>
                <a:cubicBezTo>
                  <a:pt x="17170" y="6209"/>
                  <a:pt x="17145" y="6158"/>
                  <a:pt x="17116" y="6158"/>
                </a:cubicBezTo>
                <a:close/>
                <a:moveTo>
                  <a:pt x="16963" y="6158"/>
                </a:moveTo>
                <a:cubicBezTo>
                  <a:pt x="16933" y="6158"/>
                  <a:pt x="16909" y="6209"/>
                  <a:pt x="16909" y="6271"/>
                </a:cubicBezTo>
                <a:cubicBezTo>
                  <a:pt x="16909" y="6334"/>
                  <a:pt x="16933" y="6384"/>
                  <a:pt x="16963" y="6384"/>
                </a:cubicBezTo>
                <a:cubicBezTo>
                  <a:pt x="16993" y="6384"/>
                  <a:pt x="17017" y="6334"/>
                  <a:pt x="17017" y="6271"/>
                </a:cubicBezTo>
                <a:cubicBezTo>
                  <a:pt x="17017" y="6209"/>
                  <a:pt x="16993" y="6158"/>
                  <a:pt x="16963" y="6158"/>
                </a:cubicBezTo>
                <a:close/>
                <a:moveTo>
                  <a:pt x="16808" y="6158"/>
                </a:moveTo>
                <a:cubicBezTo>
                  <a:pt x="16778" y="6158"/>
                  <a:pt x="16754" y="6209"/>
                  <a:pt x="16754" y="6271"/>
                </a:cubicBezTo>
                <a:cubicBezTo>
                  <a:pt x="16754" y="6334"/>
                  <a:pt x="16778" y="6384"/>
                  <a:pt x="16808" y="6384"/>
                </a:cubicBezTo>
                <a:cubicBezTo>
                  <a:pt x="16838" y="6384"/>
                  <a:pt x="16862" y="6334"/>
                  <a:pt x="16862" y="6271"/>
                </a:cubicBezTo>
                <a:cubicBezTo>
                  <a:pt x="16862" y="6209"/>
                  <a:pt x="16838" y="6158"/>
                  <a:pt x="16808" y="6158"/>
                </a:cubicBezTo>
                <a:close/>
                <a:moveTo>
                  <a:pt x="16350" y="6158"/>
                </a:moveTo>
                <a:cubicBezTo>
                  <a:pt x="16320" y="6158"/>
                  <a:pt x="16296" y="6209"/>
                  <a:pt x="16296" y="6271"/>
                </a:cubicBezTo>
                <a:cubicBezTo>
                  <a:pt x="16296" y="6334"/>
                  <a:pt x="16320" y="6384"/>
                  <a:pt x="16350" y="6384"/>
                </a:cubicBezTo>
                <a:cubicBezTo>
                  <a:pt x="16379" y="6384"/>
                  <a:pt x="16403" y="6334"/>
                  <a:pt x="16403" y="6271"/>
                </a:cubicBezTo>
                <a:cubicBezTo>
                  <a:pt x="16403" y="6209"/>
                  <a:pt x="16379" y="6158"/>
                  <a:pt x="16350" y="6158"/>
                </a:cubicBezTo>
                <a:close/>
                <a:moveTo>
                  <a:pt x="16350" y="6484"/>
                </a:moveTo>
                <a:cubicBezTo>
                  <a:pt x="16320" y="6484"/>
                  <a:pt x="16296" y="6535"/>
                  <a:pt x="16296" y="6598"/>
                </a:cubicBezTo>
                <a:cubicBezTo>
                  <a:pt x="16296" y="6660"/>
                  <a:pt x="16320" y="6711"/>
                  <a:pt x="16350" y="6711"/>
                </a:cubicBezTo>
                <a:cubicBezTo>
                  <a:pt x="16379" y="6711"/>
                  <a:pt x="16403" y="6660"/>
                  <a:pt x="16403" y="6598"/>
                </a:cubicBezTo>
                <a:cubicBezTo>
                  <a:pt x="16403" y="6535"/>
                  <a:pt x="16379" y="6484"/>
                  <a:pt x="16350" y="6484"/>
                </a:cubicBezTo>
                <a:close/>
                <a:moveTo>
                  <a:pt x="16654" y="6158"/>
                </a:moveTo>
                <a:cubicBezTo>
                  <a:pt x="16624" y="6158"/>
                  <a:pt x="16600" y="6209"/>
                  <a:pt x="16600" y="6271"/>
                </a:cubicBezTo>
                <a:cubicBezTo>
                  <a:pt x="16600" y="6334"/>
                  <a:pt x="16624" y="6384"/>
                  <a:pt x="16654" y="6384"/>
                </a:cubicBezTo>
                <a:cubicBezTo>
                  <a:pt x="16684" y="6384"/>
                  <a:pt x="16708" y="6334"/>
                  <a:pt x="16708" y="6271"/>
                </a:cubicBezTo>
                <a:cubicBezTo>
                  <a:pt x="16708" y="6209"/>
                  <a:pt x="16684" y="6158"/>
                  <a:pt x="16654" y="6158"/>
                </a:cubicBezTo>
                <a:close/>
                <a:moveTo>
                  <a:pt x="16501" y="6158"/>
                </a:moveTo>
                <a:cubicBezTo>
                  <a:pt x="16471" y="6158"/>
                  <a:pt x="16447" y="6209"/>
                  <a:pt x="16447" y="6271"/>
                </a:cubicBezTo>
                <a:cubicBezTo>
                  <a:pt x="16447" y="6334"/>
                  <a:pt x="16471" y="6384"/>
                  <a:pt x="16501" y="6384"/>
                </a:cubicBezTo>
                <a:cubicBezTo>
                  <a:pt x="16531" y="6384"/>
                  <a:pt x="16555" y="6334"/>
                  <a:pt x="16555" y="6271"/>
                </a:cubicBezTo>
                <a:cubicBezTo>
                  <a:pt x="16555" y="6209"/>
                  <a:pt x="16531" y="6158"/>
                  <a:pt x="16501" y="6158"/>
                </a:cubicBezTo>
                <a:close/>
                <a:moveTo>
                  <a:pt x="18035" y="7025"/>
                </a:moveTo>
                <a:cubicBezTo>
                  <a:pt x="18065" y="7025"/>
                  <a:pt x="18089" y="6974"/>
                  <a:pt x="18089" y="6912"/>
                </a:cubicBezTo>
                <a:cubicBezTo>
                  <a:pt x="18089" y="6849"/>
                  <a:pt x="18065" y="6799"/>
                  <a:pt x="18035" y="6799"/>
                </a:cubicBezTo>
                <a:cubicBezTo>
                  <a:pt x="18006" y="6799"/>
                  <a:pt x="17982" y="6849"/>
                  <a:pt x="17982" y="6912"/>
                </a:cubicBezTo>
                <a:cubicBezTo>
                  <a:pt x="17982" y="6974"/>
                  <a:pt x="18006" y="7025"/>
                  <a:pt x="18035" y="7025"/>
                </a:cubicBezTo>
                <a:close/>
                <a:moveTo>
                  <a:pt x="18203" y="6799"/>
                </a:moveTo>
                <a:cubicBezTo>
                  <a:pt x="18173" y="6799"/>
                  <a:pt x="18149" y="6849"/>
                  <a:pt x="18149" y="6912"/>
                </a:cubicBezTo>
                <a:cubicBezTo>
                  <a:pt x="18149" y="6974"/>
                  <a:pt x="18173" y="7025"/>
                  <a:pt x="18203" y="7025"/>
                </a:cubicBezTo>
                <a:cubicBezTo>
                  <a:pt x="18233" y="7025"/>
                  <a:pt x="18257" y="6974"/>
                  <a:pt x="18257" y="6912"/>
                </a:cubicBezTo>
                <a:cubicBezTo>
                  <a:pt x="18257" y="6849"/>
                  <a:pt x="18233" y="6799"/>
                  <a:pt x="18203" y="6799"/>
                </a:cubicBezTo>
                <a:close/>
                <a:moveTo>
                  <a:pt x="18341" y="7025"/>
                </a:moveTo>
                <a:cubicBezTo>
                  <a:pt x="18370" y="7025"/>
                  <a:pt x="18395" y="6974"/>
                  <a:pt x="18395" y="6912"/>
                </a:cubicBezTo>
                <a:cubicBezTo>
                  <a:pt x="18395" y="6849"/>
                  <a:pt x="18370" y="6799"/>
                  <a:pt x="18341" y="6799"/>
                </a:cubicBezTo>
                <a:cubicBezTo>
                  <a:pt x="18311" y="6799"/>
                  <a:pt x="18287" y="6849"/>
                  <a:pt x="18287" y="6912"/>
                </a:cubicBezTo>
                <a:cubicBezTo>
                  <a:pt x="18287" y="6974"/>
                  <a:pt x="18311" y="7025"/>
                  <a:pt x="18341" y="7025"/>
                </a:cubicBezTo>
                <a:close/>
                <a:moveTo>
                  <a:pt x="18345" y="6484"/>
                </a:moveTo>
                <a:cubicBezTo>
                  <a:pt x="18316" y="6484"/>
                  <a:pt x="18292" y="6535"/>
                  <a:pt x="18292" y="6598"/>
                </a:cubicBezTo>
                <a:cubicBezTo>
                  <a:pt x="18292" y="6660"/>
                  <a:pt x="18316" y="6711"/>
                  <a:pt x="18345" y="6711"/>
                </a:cubicBezTo>
                <a:cubicBezTo>
                  <a:pt x="18375" y="6711"/>
                  <a:pt x="18399" y="6660"/>
                  <a:pt x="18399" y="6598"/>
                </a:cubicBezTo>
                <a:cubicBezTo>
                  <a:pt x="18399" y="6535"/>
                  <a:pt x="18375" y="6484"/>
                  <a:pt x="18345" y="6484"/>
                </a:cubicBezTo>
                <a:close/>
                <a:moveTo>
                  <a:pt x="18196" y="5732"/>
                </a:moveTo>
                <a:cubicBezTo>
                  <a:pt x="18226" y="5732"/>
                  <a:pt x="18250" y="5681"/>
                  <a:pt x="18250" y="5619"/>
                </a:cubicBezTo>
                <a:cubicBezTo>
                  <a:pt x="18250" y="5556"/>
                  <a:pt x="18226" y="5506"/>
                  <a:pt x="18196" y="5506"/>
                </a:cubicBezTo>
                <a:cubicBezTo>
                  <a:pt x="18167" y="5506"/>
                  <a:pt x="18142" y="5556"/>
                  <a:pt x="18142" y="5619"/>
                </a:cubicBezTo>
                <a:cubicBezTo>
                  <a:pt x="18142" y="5681"/>
                  <a:pt x="18167" y="5732"/>
                  <a:pt x="18196" y="5732"/>
                </a:cubicBezTo>
                <a:close/>
                <a:moveTo>
                  <a:pt x="18345" y="6122"/>
                </a:moveTo>
                <a:cubicBezTo>
                  <a:pt x="18316" y="6122"/>
                  <a:pt x="18292" y="6173"/>
                  <a:pt x="18292" y="6235"/>
                </a:cubicBezTo>
                <a:cubicBezTo>
                  <a:pt x="18292" y="6298"/>
                  <a:pt x="18316" y="6348"/>
                  <a:pt x="18345" y="6348"/>
                </a:cubicBezTo>
                <a:cubicBezTo>
                  <a:pt x="18375" y="6348"/>
                  <a:pt x="18399" y="6298"/>
                  <a:pt x="18399" y="6235"/>
                </a:cubicBezTo>
                <a:cubicBezTo>
                  <a:pt x="18399" y="6173"/>
                  <a:pt x="18375" y="6122"/>
                  <a:pt x="18345" y="6122"/>
                </a:cubicBezTo>
                <a:close/>
                <a:moveTo>
                  <a:pt x="18345" y="5506"/>
                </a:moveTo>
                <a:cubicBezTo>
                  <a:pt x="18316" y="5506"/>
                  <a:pt x="18292" y="5556"/>
                  <a:pt x="18292" y="5619"/>
                </a:cubicBezTo>
                <a:cubicBezTo>
                  <a:pt x="18292" y="5681"/>
                  <a:pt x="18316" y="5732"/>
                  <a:pt x="18345" y="5732"/>
                </a:cubicBezTo>
                <a:cubicBezTo>
                  <a:pt x="18375" y="5732"/>
                  <a:pt x="18399" y="5681"/>
                  <a:pt x="18399" y="5619"/>
                </a:cubicBezTo>
                <a:cubicBezTo>
                  <a:pt x="18399" y="5556"/>
                  <a:pt x="18375" y="5506"/>
                  <a:pt x="18345" y="5506"/>
                </a:cubicBezTo>
                <a:close/>
                <a:moveTo>
                  <a:pt x="17725" y="7025"/>
                </a:moveTo>
                <a:cubicBezTo>
                  <a:pt x="17755" y="7025"/>
                  <a:pt x="17779" y="6974"/>
                  <a:pt x="17779" y="6912"/>
                </a:cubicBezTo>
                <a:cubicBezTo>
                  <a:pt x="17779" y="6849"/>
                  <a:pt x="17755" y="6799"/>
                  <a:pt x="17725" y="6799"/>
                </a:cubicBezTo>
                <a:cubicBezTo>
                  <a:pt x="17696" y="6799"/>
                  <a:pt x="17672" y="6849"/>
                  <a:pt x="17672" y="6912"/>
                </a:cubicBezTo>
                <a:cubicBezTo>
                  <a:pt x="17672" y="6974"/>
                  <a:pt x="17696" y="7025"/>
                  <a:pt x="17725" y="7025"/>
                </a:cubicBezTo>
                <a:close/>
                <a:moveTo>
                  <a:pt x="17571" y="7025"/>
                </a:moveTo>
                <a:cubicBezTo>
                  <a:pt x="17601" y="7025"/>
                  <a:pt x="17625" y="6974"/>
                  <a:pt x="17625" y="6912"/>
                </a:cubicBezTo>
                <a:cubicBezTo>
                  <a:pt x="17625" y="6849"/>
                  <a:pt x="17601" y="6799"/>
                  <a:pt x="17571" y="6799"/>
                </a:cubicBezTo>
                <a:cubicBezTo>
                  <a:pt x="17542" y="6799"/>
                  <a:pt x="17518" y="6849"/>
                  <a:pt x="17518" y="6912"/>
                </a:cubicBezTo>
                <a:cubicBezTo>
                  <a:pt x="17518" y="6974"/>
                  <a:pt x="17542" y="7025"/>
                  <a:pt x="17571" y="7025"/>
                </a:cubicBezTo>
                <a:close/>
                <a:moveTo>
                  <a:pt x="17576" y="6484"/>
                </a:moveTo>
                <a:cubicBezTo>
                  <a:pt x="17546" y="6484"/>
                  <a:pt x="17522" y="6535"/>
                  <a:pt x="17522" y="6598"/>
                </a:cubicBezTo>
                <a:cubicBezTo>
                  <a:pt x="17522" y="6660"/>
                  <a:pt x="17546" y="6711"/>
                  <a:pt x="17576" y="6711"/>
                </a:cubicBezTo>
                <a:cubicBezTo>
                  <a:pt x="17606" y="6711"/>
                  <a:pt x="17630" y="6660"/>
                  <a:pt x="17630" y="6598"/>
                </a:cubicBezTo>
                <a:cubicBezTo>
                  <a:pt x="17630" y="6535"/>
                  <a:pt x="17606" y="6484"/>
                  <a:pt x="17576" y="6484"/>
                </a:cubicBezTo>
                <a:close/>
                <a:moveTo>
                  <a:pt x="17422" y="6711"/>
                </a:moveTo>
                <a:cubicBezTo>
                  <a:pt x="17452" y="6711"/>
                  <a:pt x="17476" y="6660"/>
                  <a:pt x="17476" y="6598"/>
                </a:cubicBezTo>
                <a:cubicBezTo>
                  <a:pt x="17476" y="6535"/>
                  <a:pt x="17452" y="6484"/>
                  <a:pt x="17422" y="6484"/>
                </a:cubicBezTo>
                <a:cubicBezTo>
                  <a:pt x="17392" y="6484"/>
                  <a:pt x="17368" y="6535"/>
                  <a:pt x="17368" y="6598"/>
                </a:cubicBezTo>
                <a:cubicBezTo>
                  <a:pt x="17368" y="6660"/>
                  <a:pt x="17392" y="6711"/>
                  <a:pt x="17422" y="6711"/>
                </a:cubicBezTo>
                <a:close/>
                <a:moveTo>
                  <a:pt x="17116" y="6484"/>
                </a:moveTo>
                <a:cubicBezTo>
                  <a:pt x="17086" y="6484"/>
                  <a:pt x="17062" y="6535"/>
                  <a:pt x="17062" y="6598"/>
                </a:cubicBezTo>
                <a:cubicBezTo>
                  <a:pt x="17062" y="6660"/>
                  <a:pt x="17086" y="6711"/>
                  <a:pt x="17116" y="6711"/>
                </a:cubicBezTo>
                <a:cubicBezTo>
                  <a:pt x="17145" y="6711"/>
                  <a:pt x="17170" y="6660"/>
                  <a:pt x="17170" y="6598"/>
                </a:cubicBezTo>
                <a:cubicBezTo>
                  <a:pt x="17170" y="6535"/>
                  <a:pt x="17145" y="6484"/>
                  <a:pt x="17116" y="6484"/>
                </a:cubicBezTo>
                <a:close/>
                <a:moveTo>
                  <a:pt x="16963" y="6484"/>
                </a:moveTo>
                <a:cubicBezTo>
                  <a:pt x="16933" y="6484"/>
                  <a:pt x="16909" y="6535"/>
                  <a:pt x="16909" y="6598"/>
                </a:cubicBezTo>
                <a:cubicBezTo>
                  <a:pt x="16909" y="6660"/>
                  <a:pt x="16933" y="6711"/>
                  <a:pt x="16963" y="6711"/>
                </a:cubicBezTo>
                <a:cubicBezTo>
                  <a:pt x="16993" y="6711"/>
                  <a:pt x="17017" y="6660"/>
                  <a:pt x="17017" y="6598"/>
                </a:cubicBezTo>
                <a:cubicBezTo>
                  <a:pt x="17017" y="6535"/>
                  <a:pt x="16993" y="6484"/>
                  <a:pt x="16963" y="6484"/>
                </a:cubicBezTo>
                <a:close/>
                <a:moveTo>
                  <a:pt x="16808" y="6484"/>
                </a:moveTo>
                <a:cubicBezTo>
                  <a:pt x="16778" y="6484"/>
                  <a:pt x="16754" y="6535"/>
                  <a:pt x="16754" y="6598"/>
                </a:cubicBezTo>
                <a:cubicBezTo>
                  <a:pt x="16754" y="6660"/>
                  <a:pt x="16778" y="6711"/>
                  <a:pt x="16808" y="6711"/>
                </a:cubicBezTo>
                <a:cubicBezTo>
                  <a:pt x="16838" y="6711"/>
                  <a:pt x="16862" y="6660"/>
                  <a:pt x="16862" y="6598"/>
                </a:cubicBezTo>
                <a:cubicBezTo>
                  <a:pt x="16862" y="6535"/>
                  <a:pt x="16838" y="6484"/>
                  <a:pt x="16808" y="6484"/>
                </a:cubicBezTo>
                <a:close/>
                <a:moveTo>
                  <a:pt x="16654" y="6484"/>
                </a:moveTo>
                <a:cubicBezTo>
                  <a:pt x="16624" y="6484"/>
                  <a:pt x="16600" y="6535"/>
                  <a:pt x="16600" y="6598"/>
                </a:cubicBezTo>
                <a:cubicBezTo>
                  <a:pt x="16600" y="6660"/>
                  <a:pt x="16624" y="6711"/>
                  <a:pt x="16654" y="6711"/>
                </a:cubicBezTo>
                <a:cubicBezTo>
                  <a:pt x="16684" y="6711"/>
                  <a:pt x="16708" y="6660"/>
                  <a:pt x="16708" y="6598"/>
                </a:cubicBezTo>
                <a:cubicBezTo>
                  <a:pt x="16708" y="6535"/>
                  <a:pt x="16684" y="6484"/>
                  <a:pt x="16654" y="6484"/>
                </a:cubicBezTo>
                <a:close/>
                <a:moveTo>
                  <a:pt x="16501" y="6484"/>
                </a:moveTo>
                <a:cubicBezTo>
                  <a:pt x="16471" y="6484"/>
                  <a:pt x="16447" y="6535"/>
                  <a:pt x="16447" y="6598"/>
                </a:cubicBezTo>
                <a:cubicBezTo>
                  <a:pt x="16447" y="6660"/>
                  <a:pt x="16471" y="6711"/>
                  <a:pt x="16501" y="6711"/>
                </a:cubicBezTo>
                <a:cubicBezTo>
                  <a:pt x="16531" y="6711"/>
                  <a:pt x="16555" y="6660"/>
                  <a:pt x="16555" y="6598"/>
                </a:cubicBezTo>
                <a:cubicBezTo>
                  <a:pt x="16555" y="6535"/>
                  <a:pt x="16531" y="6484"/>
                  <a:pt x="16501" y="6484"/>
                </a:cubicBezTo>
                <a:close/>
                <a:moveTo>
                  <a:pt x="16186" y="6384"/>
                </a:moveTo>
                <a:cubicBezTo>
                  <a:pt x="16216" y="6384"/>
                  <a:pt x="16240" y="6334"/>
                  <a:pt x="16240" y="6271"/>
                </a:cubicBezTo>
                <a:cubicBezTo>
                  <a:pt x="16240" y="6209"/>
                  <a:pt x="16216" y="6158"/>
                  <a:pt x="16186" y="6158"/>
                </a:cubicBezTo>
                <a:cubicBezTo>
                  <a:pt x="16157" y="6158"/>
                  <a:pt x="16133" y="6209"/>
                  <a:pt x="16133" y="6271"/>
                </a:cubicBezTo>
                <a:cubicBezTo>
                  <a:pt x="16133" y="6334"/>
                  <a:pt x="16157" y="6384"/>
                  <a:pt x="16186" y="6384"/>
                </a:cubicBezTo>
                <a:close/>
                <a:moveTo>
                  <a:pt x="16032" y="6384"/>
                </a:moveTo>
                <a:cubicBezTo>
                  <a:pt x="16062" y="6384"/>
                  <a:pt x="16086" y="6334"/>
                  <a:pt x="16086" y="6271"/>
                </a:cubicBezTo>
                <a:cubicBezTo>
                  <a:pt x="16086" y="6209"/>
                  <a:pt x="16062" y="6158"/>
                  <a:pt x="16032" y="6158"/>
                </a:cubicBezTo>
                <a:cubicBezTo>
                  <a:pt x="16003" y="6158"/>
                  <a:pt x="15979" y="6209"/>
                  <a:pt x="15979" y="6271"/>
                </a:cubicBezTo>
                <a:cubicBezTo>
                  <a:pt x="15979" y="6334"/>
                  <a:pt x="16003" y="6384"/>
                  <a:pt x="16032" y="6384"/>
                </a:cubicBezTo>
                <a:close/>
                <a:moveTo>
                  <a:pt x="15880" y="6158"/>
                </a:moveTo>
                <a:cubicBezTo>
                  <a:pt x="15850" y="6158"/>
                  <a:pt x="15826" y="6209"/>
                  <a:pt x="15826" y="6271"/>
                </a:cubicBezTo>
                <a:cubicBezTo>
                  <a:pt x="15826" y="6334"/>
                  <a:pt x="15850" y="6384"/>
                  <a:pt x="15880" y="6384"/>
                </a:cubicBezTo>
                <a:cubicBezTo>
                  <a:pt x="15909" y="6384"/>
                  <a:pt x="15934" y="6334"/>
                  <a:pt x="15934" y="6271"/>
                </a:cubicBezTo>
                <a:cubicBezTo>
                  <a:pt x="15934" y="6209"/>
                  <a:pt x="15909" y="6158"/>
                  <a:pt x="15880" y="6158"/>
                </a:cubicBezTo>
                <a:close/>
                <a:moveTo>
                  <a:pt x="16186" y="6711"/>
                </a:moveTo>
                <a:cubicBezTo>
                  <a:pt x="16216" y="6711"/>
                  <a:pt x="16240" y="6660"/>
                  <a:pt x="16240" y="6598"/>
                </a:cubicBezTo>
                <a:cubicBezTo>
                  <a:pt x="16240" y="6535"/>
                  <a:pt x="16216" y="6484"/>
                  <a:pt x="16186" y="6484"/>
                </a:cubicBezTo>
                <a:cubicBezTo>
                  <a:pt x="16157" y="6484"/>
                  <a:pt x="16133" y="6535"/>
                  <a:pt x="16133" y="6598"/>
                </a:cubicBezTo>
                <a:cubicBezTo>
                  <a:pt x="16133" y="6660"/>
                  <a:pt x="16157" y="6711"/>
                  <a:pt x="16186" y="6711"/>
                </a:cubicBezTo>
                <a:close/>
                <a:moveTo>
                  <a:pt x="16032" y="6711"/>
                </a:moveTo>
                <a:cubicBezTo>
                  <a:pt x="16062" y="6711"/>
                  <a:pt x="16086" y="6660"/>
                  <a:pt x="16086" y="6598"/>
                </a:cubicBezTo>
                <a:cubicBezTo>
                  <a:pt x="16086" y="6535"/>
                  <a:pt x="16062" y="6484"/>
                  <a:pt x="16032" y="6484"/>
                </a:cubicBezTo>
                <a:cubicBezTo>
                  <a:pt x="16003" y="6484"/>
                  <a:pt x="15979" y="6535"/>
                  <a:pt x="15979" y="6598"/>
                </a:cubicBezTo>
                <a:cubicBezTo>
                  <a:pt x="15979" y="6660"/>
                  <a:pt x="16003" y="6711"/>
                  <a:pt x="16032" y="6711"/>
                </a:cubicBezTo>
                <a:close/>
                <a:moveTo>
                  <a:pt x="15880" y="6484"/>
                </a:moveTo>
                <a:cubicBezTo>
                  <a:pt x="15850" y="6484"/>
                  <a:pt x="15826" y="6535"/>
                  <a:pt x="15826" y="6598"/>
                </a:cubicBezTo>
                <a:cubicBezTo>
                  <a:pt x="15826" y="6660"/>
                  <a:pt x="15850" y="6711"/>
                  <a:pt x="15880" y="6711"/>
                </a:cubicBezTo>
                <a:cubicBezTo>
                  <a:pt x="15909" y="6711"/>
                  <a:pt x="15934" y="6660"/>
                  <a:pt x="15934" y="6598"/>
                </a:cubicBezTo>
                <a:cubicBezTo>
                  <a:pt x="15934" y="6535"/>
                  <a:pt x="15909" y="6484"/>
                  <a:pt x="15880" y="6484"/>
                </a:cubicBezTo>
                <a:close/>
                <a:moveTo>
                  <a:pt x="17725" y="5732"/>
                </a:moveTo>
                <a:cubicBezTo>
                  <a:pt x="17755" y="5732"/>
                  <a:pt x="17779" y="5681"/>
                  <a:pt x="17779" y="5619"/>
                </a:cubicBezTo>
                <a:cubicBezTo>
                  <a:pt x="17779" y="5556"/>
                  <a:pt x="17755" y="5506"/>
                  <a:pt x="17725" y="5506"/>
                </a:cubicBezTo>
                <a:cubicBezTo>
                  <a:pt x="17696" y="5506"/>
                  <a:pt x="17672" y="5556"/>
                  <a:pt x="17672" y="5619"/>
                </a:cubicBezTo>
                <a:cubicBezTo>
                  <a:pt x="17672" y="5681"/>
                  <a:pt x="17696" y="5732"/>
                  <a:pt x="17725" y="5732"/>
                </a:cubicBezTo>
                <a:close/>
                <a:moveTo>
                  <a:pt x="17880" y="4838"/>
                </a:moveTo>
                <a:cubicBezTo>
                  <a:pt x="17851" y="4838"/>
                  <a:pt x="17827" y="4888"/>
                  <a:pt x="17827" y="4951"/>
                </a:cubicBezTo>
                <a:cubicBezTo>
                  <a:pt x="17827" y="5013"/>
                  <a:pt x="17851" y="5064"/>
                  <a:pt x="17880" y="5064"/>
                </a:cubicBezTo>
                <a:cubicBezTo>
                  <a:pt x="17910" y="5064"/>
                  <a:pt x="17934" y="5013"/>
                  <a:pt x="17934" y="4951"/>
                </a:cubicBezTo>
                <a:cubicBezTo>
                  <a:pt x="17934" y="4888"/>
                  <a:pt x="17910" y="4838"/>
                  <a:pt x="17880" y="4838"/>
                </a:cubicBezTo>
                <a:close/>
                <a:moveTo>
                  <a:pt x="17873" y="4443"/>
                </a:moveTo>
                <a:cubicBezTo>
                  <a:pt x="17903" y="4443"/>
                  <a:pt x="17927" y="4392"/>
                  <a:pt x="17927" y="4330"/>
                </a:cubicBezTo>
                <a:cubicBezTo>
                  <a:pt x="17927" y="4267"/>
                  <a:pt x="17903" y="4217"/>
                  <a:pt x="17873" y="4217"/>
                </a:cubicBezTo>
                <a:cubicBezTo>
                  <a:pt x="17844" y="4217"/>
                  <a:pt x="17820" y="4267"/>
                  <a:pt x="17820" y="4330"/>
                </a:cubicBezTo>
                <a:cubicBezTo>
                  <a:pt x="17820" y="4392"/>
                  <a:pt x="17844" y="4443"/>
                  <a:pt x="17873" y="4443"/>
                </a:cubicBezTo>
                <a:close/>
                <a:moveTo>
                  <a:pt x="18035" y="5064"/>
                </a:moveTo>
                <a:cubicBezTo>
                  <a:pt x="18065" y="5064"/>
                  <a:pt x="18089" y="5013"/>
                  <a:pt x="18089" y="4951"/>
                </a:cubicBezTo>
                <a:cubicBezTo>
                  <a:pt x="18089" y="4888"/>
                  <a:pt x="18065" y="4838"/>
                  <a:pt x="18035" y="4838"/>
                </a:cubicBezTo>
                <a:cubicBezTo>
                  <a:pt x="18006" y="4838"/>
                  <a:pt x="17982" y="4888"/>
                  <a:pt x="17982" y="4951"/>
                </a:cubicBezTo>
                <a:cubicBezTo>
                  <a:pt x="17982" y="5013"/>
                  <a:pt x="18006" y="5064"/>
                  <a:pt x="18035" y="5064"/>
                </a:cubicBezTo>
                <a:close/>
                <a:moveTo>
                  <a:pt x="18035" y="4738"/>
                </a:moveTo>
                <a:cubicBezTo>
                  <a:pt x="18065" y="4738"/>
                  <a:pt x="18089" y="4687"/>
                  <a:pt x="18089" y="4624"/>
                </a:cubicBezTo>
                <a:cubicBezTo>
                  <a:pt x="18089" y="4562"/>
                  <a:pt x="18065" y="4511"/>
                  <a:pt x="18035" y="4511"/>
                </a:cubicBezTo>
                <a:cubicBezTo>
                  <a:pt x="18006" y="4511"/>
                  <a:pt x="17982" y="4562"/>
                  <a:pt x="17982" y="4624"/>
                </a:cubicBezTo>
                <a:cubicBezTo>
                  <a:pt x="17982" y="4687"/>
                  <a:pt x="18006" y="4738"/>
                  <a:pt x="18035" y="4738"/>
                </a:cubicBezTo>
                <a:close/>
                <a:moveTo>
                  <a:pt x="17725" y="5064"/>
                </a:moveTo>
                <a:cubicBezTo>
                  <a:pt x="17755" y="5064"/>
                  <a:pt x="17779" y="5013"/>
                  <a:pt x="17779" y="4951"/>
                </a:cubicBezTo>
                <a:cubicBezTo>
                  <a:pt x="17779" y="4888"/>
                  <a:pt x="17755" y="4838"/>
                  <a:pt x="17725" y="4838"/>
                </a:cubicBezTo>
                <a:cubicBezTo>
                  <a:pt x="17696" y="4838"/>
                  <a:pt x="17672" y="4888"/>
                  <a:pt x="17672" y="4951"/>
                </a:cubicBezTo>
                <a:cubicBezTo>
                  <a:pt x="17672" y="5013"/>
                  <a:pt x="17696" y="5064"/>
                  <a:pt x="17725" y="5064"/>
                </a:cubicBezTo>
                <a:close/>
                <a:moveTo>
                  <a:pt x="17725" y="5390"/>
                </a:moveTo>
                <a:cubicBezTo>
                  <a:pt x="17755" y="5390"/>
                  <a:pt x="17779" y="5339"/>
                  <a:pt x="17779" y="5277"/>
                </a:cubicBezTo>
                <a:cubicBezTo>
                  <a:pt x="17779" y="5215"/>
                  <a:pt x="17755" y="5164"/>
                  <a:pt x="17725" y="5164"/>
                </a:cubicBezTo>
                <a:cubicBezTo>
                  <a:pt x="17696" y="5164"/>
                  <a:pt x="17672" y="5215"/>
                  <a:pt x="17672" y="5277"/>
                </a:cubicBezTo>
                <a:cubicBezTo>
                  <a:pt x="17672" y="5339"/>
                  <a:pt x="17696" y="5390"/>
                  <a:pt x="17725" y="5390"/>
                </a:cubicBezTo>
                <a:close/>
                <a:moveTo>
                  <a:pt x="17725" y="4738"/>
                </a:moveTo>
                <a:cubicBezTo>
                  <a:pt x="17755" y="4738"/>
                  <a:pt x="17779" y="4687"/>
                  <a:pt x="17779" y="4624"/>
                </a:cubicBezTo>
                <a:cubicBezTo>
                  <a:pt x="17779" y="4562"/>
                  <a:pt x="17755" y="4511"/>
                  <a:pt x="17725" y="4511"/>
                </a:cubicBezTo>
                <a:cubicBezTo>
                  <a:pt x="17696" y="4511"/>
                  <a:pt x="17672" y="4562"/>
                  <a:pt x="17672" y="4624"/>
                </a:cubicBezTo>
                <a:cubicBezTo>
                  <a:pt x="17672" y="4687"/>
                  <a:pt x="17696" y="4738"/>
                  <a:pt x="17725" y="4738"/>
                </a:cubicBezTo>
                <a:close/>
                <a:moveTo>
                  <a:pt x="17725" y="4435"/>
                </a:moveTo>
                <a:cubicBezTo>
                  <a:pt x="17755" y="4435"/>
                  <a:pt x="17779" y="4385"/>
                  <a:pt x="17779" y="4322"/>
                </a:cubicBezTo>
                <a:cubicBezTo>
                  <a:pt x="17779" y="4260"/>
                  <a:pt x="17755" y="4209"/>
                  <a:pt x="17725" y="4209"/>
                </a:cubicBezTo>
                <a:cubicBezTo>
                  <a:pt x="17696" y="4209"/>
                  <a:pt x="17672" y="4260"/>
                  <a:pt x="17672" y="4322"/>
                </a:cubicBezTo>
                <a:cubicBezTo>
                  <a:pt x="17672" y="4385"/>
                  <a:pt x="17696" y="4435"/>
                  <a:pt x="17725" y="4435"/>
                </a:cubicBezTo>
                <a:close/>
                <a:moveTo>
                  <a:pt x="17576" y="5506"/>
                </a:moveTo>
                <a:cubicBezTo>
                  <a:pt x="17546" y="5506"/>
                  <a:pt x="17522" y="5556"/>
                  <a:pt x="17522" y="5619"/>
                </a:cubicBezTo>
                <a:cubicBezTo>
                  <a:pt x="17522" y="5681"/>
                  <a:pt x="17546" y="5732"/>
                  <a:pt x="17576" y="5732"/>
                </a:cubicBezTo>
                <a:cubicBezTo>
                  <a:pt x="17606" y="5732"/>
                  <a:pt x="17630" y="5681"/>
                  <a:pt x="17630" y="5619"/>
                </a:cubicBezTo>
                <a:cubicBezTo>
                  <a:pt x="17630" y="5556"/>
                  <a:pt x="17606" y="5506"/>
                  <a:pt x="17576" y="5506"/>
                </a:cubicBezTo>
                <a:close/>
                <a:moveTo>
                  <a:pt x="17422" y="5732"/>
                </a:moveTo>
                <a:cubicBezTo>
                  <a:pt x="17452" y="5732"/>
                  <a:pt x="17476" y="5681"/>
                  <a:pt x="17476" y="5619"/>
                </a:cubicBezTo>
                <a:cubicBezTo>
                  <a:pt x="17476" y="5556"/>
                  <a:pt x="17452" y="5506"/>
                  <a:pt x="17422" y="5506"/>
                </a:cubicBezTo>
                <a:cubicBezTo>
                  <a:pt x="17392" y="5506"/>
                  <a:pt x="17368" y="5556"/>
                  <a:pt x="17368" y="5619"/>
                </a:cubicBezTo>
                <a:cubicBezTo>
                  <a:pt x="17368" y="5681"/>
                  <a:pt x="17392" y="5732"/>
                  <a:pt x="17422" y="5732"/>
                </a:cubicBezTo>
                <a:close/>
                <a:moveTo>
                  <a:pt x="17269" y="5506"/>
                </a:moveTo>
                <a:cubicBezTo>
                  <a:pt x="17240" y="5506"/>
                  <a:pt x="17216" y="5556"/>
                  <a:pt x="17216" y="5619"/>
                </a:cubicBezTo>
                <a:cubicBezTo>
                  <a:pt x="17216" y="5681"/>
                  <a:pt x="17240" y="5732"/>
                  <a:pt x="17269" y="5732"/>
                </a:cubicBezTo>
                <a:cubicBezTo>
                  <a:pt x="17299" y="5732"/>
                  <a:pt x="17323" y="5681"/>
                  <a:pt x="17323" y="5619"/>
                </a:cubicBezTo>
                <a:cubicBezTo>
                  <a:pt x="17323" y="5556"/>
                  <a:pt x="17299" y="5506"/>
                  <a:pt x="17269" y="5506"/>
                </a:cubicBezTo>
                <a:close/>
                <a:moveTo>
                  <a:pt x="17116" y="5506"/>
                </a:moveTo>
                <a:cubicBezTo>
                  <a:pt x="17086" y="5506"/>
                  <a:pt x="17062" y="5556"/>
                  <a:pt x="17062" y="5619"/>
                </a:cubicBezTo>
                <a:cubicBezTo>
                  <a:pt x="17062" y="5681"/>
                  <a:pt x="17086" y="5732"/>
                  <a:pt x="17116" y="5732"/>
                </a:cubicBezTo>
                <a:cubicBezTo>
                  <a:pt x="17145" y="5732"/>
                  <a:pt x="17170" y="5681"/>
                  <a:pt x="17170" y="5619"/>
                </a:cubicBezTo>
                <a:cubicBezTo>
                  <a:pt x="17170" y="5556"/>
                  <a:pt x="17145" y="5506"/>
                  <a:pt x="17116" y="5506"/>
                </a:cubicBezTo>
                <a:close/>
                <a:moveTo>
                  <a:pt x="16963" y="5506"/>
                </a:moveTo>
                <a:cubicBezTo>
                  <a:pt x="16933" y="5506"/>
                  <a:pt x="16909" y="5556"/>
                  <a:pt x="16909" y="5619"/>
                </a:cubicBezTo>
                <a:cubicBezTo>
                  <a:pt x="16909" y="5681"/>
                  <a:pt x="16933" y="5732"/>
                  <a:pt x="16963" y="5732"/>
                </a:cubicBezTo>
                <a:cubicBezTo>
                  <a:pt x="16993" y="5732"/>
                  <a:pt x="17017" y="5681"/>
                  <a:pt x="17017" y="5619"/>
                </a:cubicBezTo>
                <a:cubicBezTo>
                  <a:pt x="17017" y="5556"/>
                  <a:pt x="16993" y="5506"/>
                  <a:pt x="16963" y="5506"/>
                </a:cubicBezTo>
                <a:close/>
                <a:moveTo>
                  <a:pt x="16808" y="5506"/>
                </a:moveTo>
                <a:cubicBezTo>
                  <a:pt x="16778" y="5506"/>
                  <a:pt x="16754" y="5556"/>
                  <a:pt x="16754" y="5619"/>
                </a:cubicBezTo>
                <a:cubicBezTo>
                  <a:pt x="16754" y="5681"/>
                  <a:pt x="16778" y="5732"/>
                  <a:pt x="16808" y="5732"/>
                </a:cubicBezTo>
                <a:cubicBezTo>
                  <a:pt x="16838" y="5732"/>
                  <a:pt x="16862" y="5681"/>
                  <a:pt x="16862" y="5619"/>
                </a:cubicBezTo>
                <a:cubicBezTo>
                  <a:pt x="16862" y="5556"/>
                  <a:pt x="16838" y="5506"/>
                  <a:pt x="16808" y="5506"/>
                </a:cubicBezTo>
                <a:close/>
                <a:moveTo>
                  <a:pt x="16350" y="5506"/>
                </a:moveTo>
                <a:cubicBezTo>
                  <a:pt x="16320" y="5506"/>
                  <a:pt x="16296" y="5556"/>
                  <a:pt x="16296" y="5619"/>
                </a:cubicBezTo>
                <a:cubicBezTo>
                  <a:pt x="16296" y="5681"/>
                  <a:pt x="16320" y="5732"/>
                  <a:pt x="16350" y="5732"/>
                </a:cubicBezTo>
                <a:cubicBezTo>
                  <a:pt x="16379" y="5732"/>
                  <a:pt x="16403" y="5681"/>
                  <a:pt x="16403" y="5619"/>
                </a:cubicBezTo>
                <a:cubicBezTo>
                  <a:pt x="16403" y="5556"/>
                  <a:pt x="16379" y="5506"/>
                  <a:pt x="16350" y="5506"/>
                </a:cubicBezTo>
                <a:close/>
                <a:moveTo>
                  <a:pt x="16350" y="5832"/>
                </a:moveTo>
                <a:cubicBezTo>
                  <a:pt x="16320" y="5832"/>
                  <a:pt x="16296" y="5883"/>
                  <a:pt x="16296" y="5945"/>
                </a:cubicBezTo>
                <a:cubicBezTo>
                  <a:pt x="16296" y="6008"/>
                  <a:pt x="16320" y="6058"/>
                  <a:pt x="16350" y="6058"/>
                </a:cubicBezTo>
                <a:cubicBezTo>
                  <a:pt x="16379" y="6058"/>
                  <a:pt x="16403" y="6008"/>
                  <a:pt x="16403" y="5945"/>
                </a:cubicBezTo>
                <a:cubicBezTo>
                  <a:pt x="16403" y="5883"/>
                  <a:pt x="16379" y="5832"/>
                  <a:pt x="16350" y="5832"/>
                </a:cubicBezTo>
                <a:close/>
                <a:moveTo>
                  <a:pt x="16654" y="5506"/>
                </a:moveTo>
                <a:cubicBezTo>
                  <a:pt x="16624" y="5506"/>
                  <a:pt x="16600" y="5556"/>
                  <a:pt x="16600" y="5619"/>
                </a:cubicBezTo>
                <a:cubicBezTo>
                  <a:pt x="16600" y="5681"/>
                  <a:pt x="16624" y="5732"/>
                  <a:pt x="16654" y="5732"/>
                </a:cubicBezTo>
                <a:cubicBezTo>
                  <a:pt x="16684" y="5732"/>
                  <a:pt x="16708" y="5681"/>
                  <a:pt x="16708" y="5619"/>
                </a:cubicBezTo>
                <a:cubicBezTo>
                  <a:pt x="16708" y="5556"/>
                  <a:pt x="16684" y="5506"/>
                  <a:pt x="16654" y="5506"/>
                </a:cubicBezTo>
                <a:close/>
                <a:moveTo>
                  <a:pt x="16501" y="5506"/>
                </a:moveTo>
                <a:cubicBezTo>
                  <a:pt x="16471" y="5506"/>
                  <a:pt x="16447" y="5556"/>
                  <a:pt x="16447" y="5619"/>
                </a:cubicBezTo>
                <a:cubicBezTo>
                  <a:pt x="16447" y="5681"/>
                  <a:pt x="16471" y="5732"/>
                  <a:pt x="16501" y="5732"/>
                </a:cubicBezTo>
                <a:cubicBezTo>
                  <a:pt x="16531" y="5732"/>
                  <a:pt x="16555" y="5681"/>
                  <a:pt x="16555" y="5619"/>
                </a:cubicBezTo>
                <a:cubicBezTo>
                  <a:pt x="16555" y="5556"/>
                  <a:pt x="16531" y="5506"/>
                  <a:pt x="16501" y="5506"/>
                </a:cubicBezTo>
                <a:close/>
                <a:moveTo>
                  <a:pt x="17576" y="5832"/>
                </a:moveTo>
                <a:cubicBezTo>
                  <a:pt x="17546" y="5832"/>
                  <a:pt x="17522" y="5883"/>
                  <a:pt x="17522" y="5945"/>
                </a:cubicBezTo>
                <a:cubicBezTo>
                  <a:pt x="17522" y="6008"/>
                  <a:pt x="17546" y="6058"/>
                  <a:pt x="17576" y="6058"/>
                </a:cubicBezTo>
                <a:cubicBezTo>
                  <a:pt x="17606" y="6058"/>
                  <a:pt x="17630" y="6008"/>
                  <a:pt x="17630" y="5945"/>
                </a:cubicBezTo>
                <a:cubicBezTo>
                  <a:pt x="17630" y="5883"/>
                  <a:pt x="17606" y="5832"/>
                  <a:pt x="17576" y="5832"/>
                </a:cubicBezTo>
                <a:close/>
                <a:moveTo>
                  <a:pt x="17422" y="6058"/>
                </a:moveTo>
                <a:cubicBezTo>
                  <a:pt x="17452" y="6058"/>
                  <a:pt x="17476" y="6008"/>
                  <a:pt x="17476" y="5945"/>
                </a:cubicBezTo>
                <a:cubicBezTo>
                  <a:pt x="17476" y="5883"/>
                  <a:pt x="17452" y="5832"/>
                  <a:pt x="17422" y="5832"/>
                </a:cubicBezTo>
                <a:cubicBezTo>
                  <a:pt x="17392" y="5832"/>
                  <a:pt x="17368" y="5883"/>
                  <a:pt x="17368" y="5945"/>
                </a:cubicBezTo>
                <a:cubicBezTo>
                  <a:pt x="17368" y="6008"/>
                  <a:pt x="17392" y="6058"/>
                  <a:pt x="17422" y="6058"/>
                </a:cubicBezTo>
                <a:close/>
                <a:moveTo>
                  <a:pt x="17269" y="5832"/>
                </a:moveTo>
                <a:cubicBezTo>
                  <a:pt x="17240" y="5832"/>
                  <a:pt x="17216" y="5883"/>
                  <a:pt x="17216" y="5945"/>
                </a:cubicBezTo>
                <a:cubicBezTo>
                  <a:pt x="17216" y="6008"/>
                  <a:pt x="17240" y="6058"/>
                  <a:pt x="17269" y="6058"/>
                </a:cubicBezTo>
                <a:cubicBezTo>
                  <a:pt x="17299" y="6058"/>
                  <a:pt x="17323" y="6008"/>
                  <a:pt x="17323" y="5945"/>
                </a:cubicBezTo>
                <a:cubicBezTo>
                  <a:pt x="17323" y="5883"/>
                  <a:pt x="17299" y="5832"/>
                  <a:pt x="17269" y="5832"/>
                </a:cubicBezTo>
                <a:close/>
                <a:moveTo>
                  <a:pt x="17116" y="5832"/>
                </a:moveTo>
                <a:cubicBezTo>
                  <a:pt x="17086" y="5832"/>
                  <a:pt x="17062" y="5883"/>
                  <a:pt x="17062" y="5945"/>
                </a:cubicBezTo>
                <a:cubicBezTo>
                  <a:pt x="17062" y="6008"/>
                  <a:pt x="17086" y="6058"/>
                  <a:pt x="17116" y="6058"/>
                </a:cubicBezTo>
                <a:cubicBezTo>
                  <a:pt x="17145" y="6058"/>
                  <a:pt x="17170" y="6008"/>
                  <a:pt x="17170" y="5945"/>
                </a:cubicBezTo>
                <a:cubicBezTo>
                  <a:pt x="17170" y="5883"/>
                  <a:pt x="17145" y="5832"/>
                  <a:pt x="17116" y="5832"/>
                </a:cubicBezTo>
                <a:close/>
                <a:moveTo>
                  <a:pt x="16963" y="5832"/>
                </a:moveTo>
                <a:cubicBezTo>
                  <a:pt x="16933" y="5832"/>
                  <a:pt x="16909" y="5883"/>
                  <a:pt x="16909" y="5945"/>
                </a:cubicBezTo>
                <a:cubicBezTo>
                  <a:pt x="16909" y="6008"/>
                  <a:pt x="16933" y="6058"/>
                  <a:pt x="16963" y="6058"/>
                </a:cubicBezTo>
                <a:cubicBezTo>
                  <a:pt x="16993" y="6058"/>
                  <a:pt x="17017" y="6008"/>
                  <a:pt x="17017" y="5945"/>
                </a:cubicBezTo>
                <a:cubicBezTo>
                  <a:pt x="17017" y="5883"/>
                  <a:pt x="16993" y="5832"/>
                  <a:pt x="16963" y="5832"/>
                </a:cubicBezTo>
                <a:close/>
                <a:moveTo>
                  <a:pt x="16808" y="5832"/>
                </a:moveTo>
                <a:cubicBezTo>
                  <a:pt x="16778" y="5832"/>
                  <a:pt x="16754" y="5883"/>
                  <a:pt x="16754" y="5945"/>
                </a:cubicBezTo>
                <a:cubicBezTo>
                  <a:pt x="16754" y="6008"/>
                  <a:pt x="16778" y="6058"/>
                  <a:pt x="16808" y="6058"/>
                </a:cubicBezTo>
                <a:cubicBezTo>
                  <a:pt x="16838" y="6058"/>
                  <a:pt x="16862" y="6008"/>
                  <a:pt x="16862" y="5945"/>
                </a:cubicBezTo>
                <a:cubicBezTo>
                  <a:pt x="16862" y="5883"/>
                  <a:pt x="16838" y="5832"/>
                  <a:pt x="16808" y="5832"/>
                </a:cubicBezTo>
                <a:close/>
                <a:moveTo>
                  <a:pt x="16654" y="5832"/>
                </a:moveTo>
                <a:cubicBezTo>
                  <a:pt x="16624" y="5832"/>
                  <a:pt x="16600" y="5883"/>
                  <a:pt x="16600" y="5945"/>
                </a:cubicBezTo>
                <a:cubicBezTo>
                  <a:pt x="16600" y="6008"/>
                  <a:pt x="16624" y="6058"/>
                  <a:pt x="16654" y="6058"/>
                </a:cubicBezTo>
                <a:cubicBezTo>
                  <a:pt x="16684" y="6058"/>
                  <a:pt x="16708" y="6008"/>
                  <a:pt x="16708" y="5945"/>
                </a:cubicBezTo>
                <a:cubicBezTo>
                  <a:pt x="16708" y="5883"/>
                  <a:pt x="16684" y="5832"/>
                  <a:pt x="16654" y="5832"/>
                </a:cubicBezTo>
                <a:close/>
                <a:moveTo>
                  <a:pt x="16501" y="5832"/>
                </a:moveTo>
                <a:cubicBezTo>
                  <a:pt x="16471" y="5832"/>
                  <a:pt x="16447" y="5883"/>
                  <a:pt x="16447" y="5945"/>
                </a:cubicBezTo>
                <a:cubicBezTo>
                  <a:pt x="16447" y="6008"/>
                  <a:pt x="16471" y="6058"/>
                  <a:pt x="16501" y="6058"/>
                </a:cubicBezTo>
                <a:cubicBezTo>
                  <a:pt x="16531" y="6058"/>
                  <a:pt x="16555" y="6008"/>
                  <a:pt x="16555" y="5945"/>
                </a:cubicBezTo>
                <a:cubicBezTo>
                  <a:pt x="16555" y="5883"/>
                  <a:pt x="16531" y="5832"/>
                  <a:pt x="16501" y="5832"/>
                </a:cubicBezTo>
                <a:close/>
                <a:moveTo>
                  <a:pt x="16186" y="5732"/>
                </a:moveTo>
                <a:cubicBezTo>
                  <a:pt x="16216" y="5732"/>
                  <a:pt x="16240" y="5681"/>
                  <a:pt x="16240" y="5619"/>
                </a:cubicBezTo>
                <a:cubicBezTo>
                  <a:pt x="16240" y="5556"/>
                  <a:pt x="16216" y="5506"/>
                  <a:pt x="16186" y="5506"/>
                </a:cubicBezTo>
                <a:cubicBezTo>
                  <a:pt x="16157" y="5506"/>
                  <a:pt x="16133" y="5556"/>
                  <a:pt x="16133" y="5619"/>
                </a:cubicBezTo>
                <a:cubicBezTo>
                  <a:pt x="16133" y="5681"/>
                  <a:pt x="16157" y="5732"/>
                  <a:pt x="16186" y="5732"/>
                </a:cubicBezTo>
                <a:close/>
                <a:moveTo>
                  <a:pt x="16032" y="5732"/>
                </a:moveTo>
                <a:cubicBezTo>
                  <a:pt x="16062" y="5732"/>
                  <a:pt x="16086" y="5681"/>
                  <a:pt x="16086" y="5619"/>
                </a:cubicBezTo>
                <a:cubicBezTo>
                  <a:pt x="16086" y="5556"/>
                  <a:pt x="16062" y="5506"/>
                  <a:pt x="16032" y="5506"/>
                </a:cubicBezTo>
                <a:cubicBezTo>
                  <a:pt x="16003" y="5506"/>
                  <a:pt x="15979" y="5556"/>
                  <a:pt x="15979" y="5619"/>
                </a:cubicBezTo>
                <a:cubicBezTo>
                  <a:pt x="15979" y="5681"/>
                  <a:pt x="16003" y="5732"/>
                  <a:pt x="16032" y="5732"/>
                </a:cubicBezTo>
                <a:close/>
                <a:moveTo>
                  <a:pt x="15880" y="5506"/>
                </a:moveTo>
                <a:cubicBezTo>
                  <a:pt x="15850" y="5506"/>
                  <a:pt x="15826" y="5556"/>
                  <a:pt x="15826" y="5619"/>
                </a:cubicBezTo>
                <a:cubicBezTo>
                  <a:pt x="15826" y="5681"/>
                  <a:pt x="15850" y="5732"/>
                  <a:pt x="15880" y="5732"/>
                </a:cubicBezTo>
                <a:cubicBezTo>
                  <a:pt x="15909" y="5732"/>
                  <a:pt x="15934" y="5681"/>
                  <a:pt x="15934" y="5619"/>
                </a:cubicBezTo>
                <a:cubicBezTo>
                  <a:pt x="15934" y="5556"/>
                  <a:pt x="15909" y="5506"/>
                  <a:pt x="15880" y="5506"/>
                </a:cubicBezTo>
                <a:close/>
                <a:moveTo>
                  <a:pt x="16186" y="6058"/>
                </a:moveTo>
                <a:cubicBezTo>
                  <a:pt x="16216" y="6058"/>
                  <a:pt x="16240" y="6008"/>
                  <a:pt x="16240" y="5945"/>
                </a:cubicBezTo>
                <a:cubicBezTo>
                  <a:pt x="16240" y="5883"/>
                  <a:pt x="16216" y="5832"/>
                  <a:pt x="16186" y="5832"/>
                </a:cubicBezTo>
                <a:cubicBezTo>
                  <a:pt x="16157" y="5832"/>
                  <a:pt x="16133" y="5883"/>
                  <a:pt x="16133" y="5945"/>
                </a:cubicBezTo>
                <a:cubicBezTo>
                  <a:pt x="16133" y="6008"/>
                  <a:pt x="16157" y="6058"/>
                  <a:pt x="16186" y="6058"/>
                </a:cubicBezTo>
                <a:close/>
                <a:moveTo>
                  <a:pt x="16032" y="6058"/>
                </a:moveTo>
                <a:cubicBezTo>
                  <a:pt x="16062" y="6058"/>
                  <a:pt x="16086" y="6008"/>
                  <a:pt x="16086" y="5945"/>
                </a:cubicBezTo>
                <a:cubicBezTo>
                  <a:pt x="16086" y="5883"/>
                  <a:pt x="16062" y="5832"/>
                  <a:pt x="16032" y="5832"/>
                </a:cubicBezTo>
                <a:cubicBezTo>
                  <a:pt x="16003" y="5832"/>
                  <a:pt x="15979" y="5883"/>
                  <a:pt x="15979" y="5945"/>
                </a:cubicBezTo>
                <a:cubicBezTo>
                  <a:pt x="15979" y="6008"/>
                  <a:pt x="16003" y="6058"/>
                  <a:pt x="16032" y="6058"/>
                </a:cubicBezTo>
                <a:close/>
                <a:moveTo>
                  <a:pt x="15880" y="5832"/>
                </a:moveTo>
                <a:cubicBezTo>
                  <a:pt x="15850" y="5832"/>
                  <a:pt x="15826" y="5883"/>
                  <a:pt x="15826" y="5945"/>
                </a:cubicBezTo>
                <a:cubicBezTo>
                  <a:pt x="15826" y="6008"/>
                  <a:pt x="15850" y="6058"/>
                  <a:pt x="15880" y="6058"/>
                </a:cubicBezTo>
                <a:cubicBezTo>
                  <a:pt x="15909" y="6058"/>
                  <a:pt x="15934" y="6008"/>
                  <a:pt x="15934" y="5945"/>
                </a:cubicBezTo>
                <a:cubicBezTo>
                  <a:pt x="15934" y="5883"/>
                  <a:pt x="15909" y="5832"/>
                  <a:pt x="15880" y="5832"/>
                </a:cubicBezTo>
                <a:close/>
                <a:moveTo>
                  <a:pt x="17576" y="4838"/>
                </a:moveTo>
                <a:cubicBezTo>
                  <a:pt x="17546" y="4838"/>
                  <a:pt x="17522" y="4888"/>
                  <a:pt x="17522" y="4951"/>
                </a:cubicBezTo>
                <a:cubicBezTo>
                  <a:pt x="17522" y="5013"/>
                  <a:pt x="17546" y="5064"/>
                  <a:pt x="17576" y="5064"/>
                </a:cubicBezTo>
                <a:cubicBezTo>
                  <a:pt x="17606" y="5064"/>
                  <a:pt x="17630" y="5013"/>
                  <a:pt x="17630" y="4951"/>
                </a:cubicBezTo>
                <a:cubicBezTo>
                  <a:pt x="17630" y="4888"/>
                  <a:pt x="17606" y="4838"/>
                  <a:pt x="17576" y="4838"/>
                </a:cubicBezTo>
                <a:close/>
                <a:moveTo>
                  <a:pt x="17422" y="5064"/>
                </a:moveTo>
                <a:cubicBezTo>
                  <a:pt x="17452" y="5064"/>
                  <a:pt x="17476" y="5013"/>
                  <a:pt x="17476" y="4951"/>
                </a:cubicBezTo>
                <a:cubicBezTo>
                  <a:pt x="17476" y="4888"/>
                  <a:pt x="17452" y="4838"/>
                  <a:pt x="17422" y="4838"/>
                </a:cubicBezTo>
                <a:cubicBezTo>
                  <a:pt x="17392" y="4838"/>
                  <a:pt x="17368" y="4888"/>
                  <a:pt x="17368" y="4951"/>
                </a:cubicBezTo>
                <a:cubicBezTo>
                  <a:pt x="17368" y="5013"/>
                  <a:pt x="17392" y="5064"/>
                  <a:pt x="17422" y="5064"/>
                </a:cubicBezTo>
                <a:close/>
                <a:moveTo>
                  <a:pt x="17269" y="4838"/>
                </a:moveTo>
                <a:cubicBezTo>
                  <a:pt x="17240" y="4838"/>
                  <a:pt x="17216" y="4888"/>
                  <a:pt x="17216" y="4951"/>
                </a:cubicBezTo>
                <a:cubicBezTo>
                  <a:pt x="17216" y="5013"/>
                  <a:pt x="17240" y="5064"/>
                  <a:pt x="17269" y="5064"/>
                </a:cubicBezTo>
                <a:cubicBezTo>
                  <a:pt x="17299" y="5064"/>
                  <a:pt x="17323" y="5013"/>
                  <a:pt x="17323" y="4951"/>
                </a:cubicBezTo>
                <a:cubicBezTo>
                  <a:pt x="17323" y="4888"/>
                  <a:pt x="17299" y="4838"/>
                  <a:pt x="17269" y="4838"/>
                </a:cubicBezTo>
                <a:close/>
                <a:moveTo>
                  <a:pt x="17116" y="4838"/>
                </a:moveTo>
                <a:cubicBezTo>
                  <a:pt x="17086" y="4838"/>
                  <a:pt x="17062" y="4888"/>
                  <a:pt x="17062" y="4951"/>
                </a:cubicBezTo>
                <a:cubicBezTo>
                  <a:pt x="17062" y="5013"/>
                  <a:pt x="17086" y="5064"/>
                  <a:pt x="17116" y="5064"/>
                </a:cubicBezTo>
                <a:cubicBezTo>
                  <a:pt x="17145" y="5064"/>
                  <a:pt x="17170" y="5013"/>
                  <a:pt x="17170" y="4951"/>
                </a:cubicBezTo>
                <a:cubicBezTo>
                  <a:pt x="17170" y="4888"/>
                  <a:pt x="17145" y="4838"/>
                  <a:pt x="17116" y="4838"/>
                </a:cubicBezTo>
                <a:close/>
                <a:moveTo>
                  <a:pt x="16963" y="4838"/>
                </a:moveTo>
                <a:cubicBezTo>
                  <a:pt x="16933" y="4838"/>
                  <a:pt x="16909" y="4888"/>
                  <a:pt x="16909" y="4951"/>
                </a:cubicBezTo>
                <a:cubicBezTo>
                  <a:pt x="16909" y="5013"/>
                  <a:pt x="16933" y="5064"/>
                  <a:pt x="16963" y="5064"/>
                </a:cubicBezTo>
                <a:cubicBezTo>
                  <a:pt x="16993" y="5064"/>
                  <a:pt x="17017" y="5013"/>
                  <a:pt x="17017" y="4951"/>
                </a:cubicBezTo>
                <a:cubicBezTo>
                  <a:pt x="17017" y="4888"/>
                  <a:pt x="16993" y="4838"/>
                  <a:pt x="16963" y="4838"/>
                </a:cubicBezTo>
                <a:close/>
                <a:moveTo>
                  <a:pt x="16808" y="4838"/>
                </a:moveTo>
                <a:cubicBezTo>
                  <a:pt x="16778" y="4838"/>
                  <a:pt x="16754" y="4888"/>
                  <a:pt x="16754" y="4951"/>
                </a:cubicBezTo>
                <a:cubicBezTo>
                  <a:pt x="16754" y="5013"/>
                  <a:pt x="16778" y="5064"/>
                  <a:pt x="16808" y="5064"/>
                </a:cubicBezTo>
                <a:cubicBezTo>
                  <a:pt x="16838" y="5064"/>
                  <a:pt x="16862" y="5013"/>
                  <a:pt x="16862" y="4951"/>
                </a:cubicBezTo>
                <a:cubicBezTo>
                  <a:pt x="16862" y="4888"/>
                  <a:pt x="16838" y="4838"/>
                  <a:pt x="16808" y="4838"/>
                </a:cubicBezTo>
                <a:close/>
                <a:moveTo>
                  <a:pt x="16350" y="4838"/>
                </a:moveTo>
                <a:cubicBezTo>
                  <a:pt x="16320" y="4838"/>
                  <a:pt x="16296" y="4888"/>
                  <a:pt x="16296" y="4951"/>
                </a:cubicBezTo>
                <a:cubicBezTo>
                  <a:pt x="16296" y="5013"/>
                  <a:pt x="16320" y="5064"/>
                  <a:pt x="16350" y="5064"/>
                </a:cubicBezTo>
                <a:cubicBezTo>
                  <a:pt x="16379" y="5064"/>
                  <a:pt x="16403" y="5013"/>
                  <a:pt x="16403" y="4951"/>
                </a:cubicBezTo>
                <a:cubicBezTo>
                  <a:pt x="16403" y="4888"/>
                  <a:pt x="16379" y="4838"/>
                  <a:pt x="16350" y="4838"/>
                </a:cubicBezTo>
                <a:close/>
                <a:moveTo>
                  <a:pt x="16350" y="5164"/>
                </a:moveTo>
                <a:cubicBezTo>
                  <a:pt x="16320" y="5164"/>
                  <a:pt x="16296" y="5215"/>
                  <a:pt x="16296" y="5277"/>
                </a:cubicBezTo>
                <a:cubicBezTo>
                  <a:pt x="16296" y="5339"/>
                  <a:pt x="16320" y="5390"/>
                  <a:pt x="16350" y="5390"/>
                </a:cubicBezTo>
                <a:cubicBezTo>
                  <a:pt x="16379" y="5390"/>
                  <a:pt x="16403" y="5339"/>
                  <a:pt x="16403" y="5277"/>
                </a:cubicBezTo>
                <a:cubicBezTo>
                  <a:pt x="16403" y="5215"/>
                  <a:pt x="16379" y="5164"/>
                  <a:pt x="16350" y="5164"/>
                </a:cubicBezTo>
                <a:close/>
                <a:moveTo>
                  <a:pt x="16654" y="4838"/>
                </a:moveTo>
                <a:cubicBezTo>
                  <a:pt x="16624" y="4838"/>
                  <a:pt x="16600" y="4888"/>
                  <a:pt x="16600" y="4951"/>
                </a:cubicBezTo>
                <a:cubicBezTo>
                  <a:pt x="16600" y="5013"/>
                  <a:pt x="16624" y="5064"/>
                  <a:pt x="16654" y="5064"/>
                </a:cubicBezTo>
                <a:cubicBezTo>
                  <a:pt x="16684" y="5064"/>
                  <a:pt x="16708" y="5013"/>
                  <a:pt x="16708" y="4951"/>
                </a:cubicBezTo>
                <a:cubicBezTo>
                  <a:pt x="16708" y="4888"/>
                  <a:pt x="16684" y="4838"/>
                  <a:pt x="16654" y="4838"/>
                </a:cubicBezTo>
                <a:close/>
                <a:moveTo>
                  <a:pt x="16501" y="4838"/>
                </a:moveTo>
                <a:cubicBezTo>
                  <a:pt x="16471" y="4838"/>
                  <a:pt x="16447" y="4888"/>
                  <a:pt x="16447" y="4951"/>
                </a:cubicBezTo>
                <a:cubicBezTo>
                  <a:pt x="16447" y="5013"/>
                  <a:pt x="16471" y="5064"/>
                  <a:pt x="16501" y="5064"/>
                </a:cubicBezTo>
                <a:cubicBezTo>
                  <a:pt x="16531" y="5064"/>
                  <a:pt x="16555" y="5013"/>
                  <a:pt x="16555" y="4951"/>
                </a:cubicBezTo>
                <a:cubicBezTo>
                  <a:pt x="16555" y="4888"/>
                  <a:pt x="16531" y="4838"/>
                  <a:pt x="16501" y="4838"/>
                </a:cubicBezTo>
                <a:close/>
                <a:moveTo>
                  <a:pt x="17576" y="5164"/>
                </a:moveTo>
                <a:cubicBezTo>
                  <a:pt x="17546" y="5164"/>
                  <a:pt x="17522" y="5215"/>
                  <a:pt x="17522" y="5277"/>
                </a:cubicBezTo>
                <a:cubicBezTo>
                  <a:pt x="17522" y="5339"/>
                  <a:pt x="17546" y="5390"/>
                  <a:pt x="17576" y="5390"/>
                </a:cubicBezTo>
                <a:cubicBezTo>
                  <a:pt x="17606" y="5390"/>
                  <a:pt x="17630" y="5339"/>
                  <a:pt x="17630" y="5277"/>
                </a:cubicBezTo>
                <a:cubicBezTo>
                  <a:pt x="17630" y="5215"/>
                  <a:pt x="17606" y="5164"/>
                  <a:pt x="17576" y="5164"/>
                </a:cubicBezTo>
                <a:close/>
                <a:moveTo>
                  <a:pt x="17422" y="5390"/>
                </a:moveTo>
                <a:cubicBezTo>
                  <a:pt x="17452" y="5390"/>
                  <a:pt x="17476" y="5339"/>
                  <a:pt x="17476" y="5277"/>
                </a:cubicBezTo>
                <a:cubicBezTo>
                  <a:pt x="17476" y="5215"/>
                  <a:pt x="17452" y="5164"/>
                  <a:pt x="17422" y="5164"/>
                </a:cubicBezTo>
                <a:cubicBezTo>
                  <a:pt x="17392" y="5164"/>
                  <a:pt x="17368" y="5215"/>
                  <a:pt x="17368" y="5277"/>
                </a:cubicBezTo>
                <a:cubicBezTo>
                  <a:pt x="17368" y="5339"/>
                  <a:pt x="17392" y="5390"/>
                  <a:pt x="17422" y="5390"/>
                </a:cubicBezTo>
                <a:close/>
                <a:moveTo>
                  <a:pt x="17269" y="5164"/>
                </a:moveTo>
                <a:cubicBezTo>
                  <a:pt x="17240" y="5164"/>
                  <a:pt x="17216" y="5215"/>
                  <a:pt x="17216" y="5277"/>
                </a:cubicBezTo>
                <a:cubicBezTo>
                  <a:pt x="17216" y="5339"/>
                  <a:pt x="17240" y="5390"/>
                  <a:pt x="17269" y="5390"/>
                </a:cubicBezTo>
                <a:cubicBezTo>
                  <a:pt x="17299" y="5390"/>
                  <a:pt x="17323" y="5339"/>
                  <a:pt x="17323" y="5277"/>
                </a:cubicBezTo>
                <a:cubicBezTo>
                  <a:pt x="17323" y="5215"/>
                  <a:pt x="17299" y="5164"/>
                  <a:pt x="17269" y="5164"/>
                </a:cubicBezTo>
                <a:close/>
                <a:moveTo>
                  <a:pt x="17116" y="5164"/>
                </a:moveTo>
                <a:cubicBezTo>
                  <a:pt x="17086" y="5164"/>
                  <a:pt x="17062" y="5215"/>
                  <a:pt x="17062" y="5277"/>
                </a:cubicBezTo>
                <a:cubicBezTo>
                  <a:pt x="17062" y="5339"/>
                  <a:pt x="17086" y="5390"/>
                  <a:pt x="17116" y="5390"/>
                </a:cubicBezTo>
                <a:cubicBezTo>
                  <a:pt x="17145" y="5390"/>
                  <a:pt x="17170" y="5339"/>
                  <a:pt x="17170" y="5277"/>
                </a:cubicBezTo>
                <a:cubicBezTo>
                  <a:pt x="17170" y="5215"/>
                  <a:pt x="17145" y="5164"/>
                  <a:pt x="17116" y="5164"/>
                </a:cubicBezTo>
                <a:close/>
                <a:moveTo>
                  <a:pt x="16963" y="5164"/>
                </a:moveTo>
                <a:cubicBezTo>
                  <a:pt x="16933" y="5164"/>
                  <a:pt x="16909" y="5215"/>
                  <a:pt x="16909" y="5277"/>
                </a:cubicBezTo>
                <a:cubicBezTo>
                  <a:pt x="16909" y="5339"/>
                  <a:pt x="16933" y="5390"/>
                  <a:pt x="16963" y="5390"/>
                </a:cubicBezTo>
                <a:cubicBezTo>
                  <a:pt x="16993" y="5390"/>
                  <a:pt x="17017" y="5339"/>
                  <a:pt x="17017" y="5277"/>
                </a:cubicBezTo>
                <a:cubicBezTo>
                  <a:pt x="17017" y="5215"/>
                  <a:pt x="16993" y="5164"/>
                  <a:pt x="16963" y="5164"/>
                </a:cubicBezTo>
                <a:close/>
                <a:moveTo>
                  <a:pt x="16808" y="5164"/>
                </a:moveTo>
                <a:cubicBezTo>
                  <a:pt x="16778" y="5164"/>
                  <a:pt x="16754" y="5215"/>
                  <a:pt x="16754" y="5277"/>
                </a:cubicBezTo>
                <a:cubicBezTo>
                  <a:pt x="16754" y="5339"/>
                  <a:pt x="16778" y="5390"/>
                  <a:pt x="16808" y="5390"/>
                </a:cubicBezTo>
                <a:cubicBezTo>
                  <a:pt x="16838" y="5390"/>
                  <a:pt x="16862" y="5339"/>
                  <a:pt x="16862" y="5277"/>
                </a:cubicBezTo>
                <a:cubicBezTo>
                  <a:pt x="16862" y="5215"/>
                  <a:pt x="16838" y="5164"/>
                  <a:pt x="16808" y="5164"/>
                </a:cubicBezTo>
                <a:close/>
                <a:moveTo>
                  <a:pt x="16654" y="5164"/>
                </a:moveTo>
                <a:cubicBezTo>
                  <a:pt x="16624" y="5164"/>
                  <a:pt x="16600" y="5215"/>
                  <a:pt x="16600" y="5277"/>
                </a:cubicBezTo>
                <a:cubicBezTo>
                  <a:pt x="16600" y="5339"/>
                  <a:pt x="16624" y="5390"/>
                  <a:pt x="16654" y="5390"/>
                </a:cubicBezTo>
                <a:cubicBezTo>
                  <a:pt x="16684" y="5390"/>
                  <a:pt x="16708" y="5339"/>
                  <a:pt x="16708" y="5277"/>
                </a:cubicBezTo>
                <a:cubicBezTo>
                  <a:pt x="16708" y="5215"/>
                  <a:pt x="16684" y="5164"/>
                  <a:pt x="16654" y="5164"/>
                </a:cubicBezTo>
                <a:close/>
                <a:moveTo>
                  <a:pt x="16501" y="5164"/>
                </a:moveTo>
                <a:cubicBezTo>
                  <a:pt x="16471" y="5164"/>
                  <a:pt x="16447" y="5215"/>
                  <a:pt x="16447" y="5277"/>
                </a:cubicBezTo>
                <a:cubicBezTo>
                  <a:pt x="16447" y="5339"/>
                  <a:pt x="16471" y="5390"/>
                  <a:pt x="16501" y="5390"/>
                </a:cubicBezTo>
                <a:cubicBezTo>
                  <a:pt x="16531" y="5390"/>
                  <a:pt x="16555" y="5339"/>
                  <a:pt x="16555" y="5277"/>
                </a:cubicBezTo>
                <a:cubicBezTo>
                  <a:pt x="16555" y="5215"/>
                  <a:pt x="16531" y="5164"/>
                  <a:pt x="16501" y="5164"/>
                </a:cubicBezTo>
                <a:close/>
                <a:moveTo>
                  <a:pt x="15881" y="4526"/>
                </a:moveTo>
                <a:cubicBezTo>
                  <a:pt x="15852" y="4526"/>
                  <a:pt x="15828" y="4577"/>
                  <a:pt x="15828" y="4639"/>
                </a:cubicBezTo>
                <a:cubicBezTo>
                  <a:pt x="15828" y="4702"/>
                  <a:pt x="15852" y="4753"/>
                  <a:pt x="15881" y="4753"/>
                </a:cubicBezTo>
                <a:cubicBezTo>
                  <a:pt x="15911" y="4753"/>
                  <a:pt x="15935" y="4702"/>
                  <a:pt x="15935" y="4639"/>
                </a:cubicBezTo>
                <a:cubicBezTo>
                  <a:pt x="15935" y="4577"/>
                  <a:pt x="15911" y="4526"/>
                  <a:pt x="15881" y="4526"/>
                </a:cubicBezTo>
                <a:close/>
                <a:moveTo>
                  <a:pt x="16188" y="4526"/>
                </a:moveTo>
                <a:cubicBezTo>
                  <a:pt x="16158" y="4526"/>
                  <a:pt x="16134" y="4577"/>
                  <a:pt x="16134" y="4639"/>
                </a:cubicBezTo>
                <a:cubicBezTo>
                  <a:pt x="16134" y="4702"/>
                  <a:pt x="16158" y="4753"/>
                  <a:pt x="16188" y="4753"/>
                </a:cubicBezTo>
                <a:cubicBezTo>
                  <a:pt x="16217" y="4753"/>
                  <a:pt x="16241" y="4702"/>
                  <a:pt x="16241" y="4639"/>
                </a:cubicBezTo>
                <a:cubicBezTo>
                  <a:pt x="16241" y="4577"/>
                  <a:pt x="16217" y="4526"/>
                  <a:pt x="16188" y="4526"/>
                </a:cubicBezTo>
                <a:close/>
                <a:moveTo>
                  <a:pt x="16035" y="4526"/>
                </a:moveTo>
                <a:cubicBezTo>
                  <a:pt x="16005" y="4526"/>
                  <a:pt x="15981" y="4577"/>
                  <a:pt x="15981" y="4639"/>
                </a:cubicBezTo>
                <a:cubicBezTo>
                  <a:pt x="15981" y="4702"/>
                  <a:pt x="16005" y="4753"/>
                  <a:pt x="16035" y="4753"/>
                </a:cubicBezTo>
                <a:cubicBezTo>
                  <a:pt x="16065" y="4753"/>
                  <a:pt x="16089" y="4702"/>
                  <a:pt x="16089" y="4639"/>
                </a:cubicBezTo>
                <a:cubicBezTo>
                  <a:pt x="16089" y="4577"/>
                  <a:pt x="16065" y="4526"/>
                  <a:pt x="16035" y="4526"/>
                </a:cubicBezTo>
                <a:close/>
                <a:moveTo>
                  <a:pt x="16186" y="5064"/>
                </a:moveTo>
                <a:cubicBezTo>
                  <a:pt x="16216" y="5064"/>
                  <a:pt x="16240" y="5013"/>
                  <a:pt x="16240" y="4951"/>
                </a:cubicBezTo>
                <a:cubicBezTo>
                  <a:pt x="16240" y="4888"/>
                  <a:pt x="16216" y="4838"/>
                  <a:pt x="16186" y="4838"/>
                </a:cubicBezTo>
                <a:cubicBezTo>
                  <a:pt x="16157" y="4838"/>
                  <a:pt x="16133" y="4888"/>
                  <a:pt x="16133" y="4951"/>
                </a:cubicBezTo>
                <a:cubicBezTo>
                  <a:pt x="16133" y="5013"/>
                  <a:pt x="16157" y="5064"/>
                  <a:pt x="16186" y="5064"/>
                </a:cubicBezTo>
                <a:close/>
                <a:moveTo>
                  <a:pt x="16032" y="5064"/>
                </a:moveTo>
                <a:cubicBezTo>
                  <a:pt x="16062" y="5064"/>
                  <a:pt x="16086" y="5013"/>
                  <a:pt x="16086" y="4951"/>
                </a:cubicBezTo>
                <a:cubicBezTo>
                  <a:pt x="16086" y="4888"/>
                  <a:pt x="16062" y="4838"/>
                  <a:pt x="16032" y="4838"/>
                </a:cubicBezTo>
                <a:cubicBezTo>
                  <a:pt x="16003" y="4838"/>
                  <a:pt x="15979" y="4888"/>
                  <a:pt x="15979" y="4951"/>
                </a:cubicBezTo>
                <a:cubicBezTo>
                  <a:pt x="15979" y="5013"/>
                  <a:pt x="16003" y="5064"/>
                  <a:pt x="16032" y="5064"/>
                </a:cubicBezTo>
                <a:close/>
                <a:moveTo>
                  <a:pt x="15880" y="4838"/>
                </a:moveTo>
                <a:cubicBezTo>
                  <a:pt x="15850" y="4838"/>
                  <a:pt x="15826" y="4888"/>
                  <a:pt x="15826" y="4951"/>
                </a:cubicBezTo>
                <a:cubicBezTo>
                  <a:pt x="15826" y="5013"/>
                  <a:pt x="15850" y="5064"/>
                  <a:pt x="15880" y="5064"/>
                </a:cubicBezTo>
                <a:cubicBezTo>
                  <a:pt x="15909" y="5064"/>
                  <a:pt x="15934" y="5013"/>
                  <a:pt x="15934" y="4951"/>
                </a:cubicBezTo>
                <a:cubicBezTo>
                  <a:pt x="15934" y="4888"/>
                  <a:pt x="15909" y="4838"/>
                  <a:pt x="15880" y="4838"/>
                </a:cubicBezTo>
                <a:close/>
                <a:moveTo>
                  <a:pt x="16186" y="5390"/>
                </a:moveTo>
                <a:cubicBezTo>
                  <a:pt x="16216" y="5390"/>
                  <a:pt x="16240" y="5339"/>
                  <a:pt x="16240" y="5277"/>
                </a:cubicBezTo>
                <a:cubicBezTo>
                  <a:pt x="16240" y="5215"/>
                  <a:pt x="16216" y="5164"/>
                  <a:pt x="16186" y="5164"/>
                </a:cubicBezTo>
                <a:cubicBezTo>
                  <a:pt x="16157" y="5164"/>
                  <a:pt x="16133" y="5215"/>
                  <a:pt x="16133" y="5277"/>
                </a:cubicBezTo>
                <a:cubicBezTo>
                  <a:pt x="16133" y="5339"/>
                  <a:pt x="16157" y="5390"/>
                  <a:pt x="16186" y="5390"/>
                </a:cubicBezTo>
                <a:close/>
                <a:moveTo>
                  <a:pt x="16032" y="5390"/>
                </a:moveTo>
                <a:cubicBezTo>
                  <a:pt x="16062" y="5390"/>
                  <a:pt x="16086" y="5339"/>
                  <a:pt x="16086" y="5277"/>
                </a:cubicBezTo>
                <a:cubicBezTo>
                  <a:pt x="16086" y="5215"/>
                  <a:pt x="16062" y="5164"/>
                  <a:pt x="16032" y="5164"/>
                </a:cubicBezTo>
                <a:cubicBezTo>
                  <a:pt x="16003" y="5164"/>
                  <a:pt x="15979" y="5215"/>
                  <a:pt x="15979" y="5277"/>
                </a:cubicBezTo>
                <a:cubicBezTo>
                  <a:pt x="15979" y="5339"/>
                  <a:pt x="16003" y="5390"/>
                  <a:pt x="16032" y="5390"/>
                </a:cubicBezTo>
                <a:close/>
                <a:moveTo>
                  <a:pt x="15880" y="5164"/>
                </a:moveTo>
                <a:cubicBezTo>
                  <a:pt x="15850" y="5164"/>
                  <a:pt x="15826" y="5215"/>
                  <a:pt x="15826" y="5277"/>
                </a:cubicBezTo>
                <a:cubicBezTo>
                  <a:pt x="15826" y="5339"/>
                  <a:pt x="15850" y="5390"/>
                  <a:pt x="15880" y="5390"/>
                </a:cubicBezTo>
                <a:cubicBezTo>
                  <a:pt x="15909" y="5390"/>
                  <a:pt x="15934" y="5339"/>
                  <a:pt x="15934" y="5277"/>
                </a:cubicBezTo>
                <a:cubicBezTo>
                  <a:pt x="15934" y="5215"/>
                  <a:pt x="15909" y="5164"/>
                  <a:pt x="15880" y="5164"/>
                </a:cubicBezTo>
                <a:close/>
                <a:moveTo>
                  <a:pt x="16498" y="3798"/>
                </a:moveTo>
                <a:cubicBezTo>
                  <a:pt x="16528" y="3798"/>
                  <a:pt x="16552" y="3747"/>
                  <a:pt x="16552" y="3685"/>
                </a:cubicBezTo>
                <a:cubicBezTo>
                  <a:pt x="16552" y="3622"/>
                  <a:pt x="16528" y="3572"/>
                  <a:pt x="16498" y="3572"/>
                </a:cubicBezTo>
                <a:cubicBezTo>
                  <a:pt x="16468" y="3572"/>
                  <a:pt x="16444" y="3622"/>
                  <a:pt x="16444" y="3685"/>
                </a:cubicBezTo>
                <a:cubicBezTo>
                  <a:pt x="16444" y="3747"/>
                  <a:pt x="16468" y="3798"/>
                  <a:pt x="16498" y="3798"/>
                </a:cubicBezTo>
                <a:close/>
                <a:moveTo>
                  <a:pt x="16498" y="3471"/>
                </a:moveTo>
                <a:cubicBezTo>
                  <a:pt x="16528" y="3471"/>
                  <a:pt x="16552" y="3420"/>
                  <a:pt x="16552" y="3358"/>
                </a:cubicBezTo>
                <a:cubicBezTo>
                  <a:pt x="16552" y="3295"/>
                  <a:pt x="16528" y="3245"/>
                  <a:pt x="16498" y="3245"/>
                </a:cubicBezTo>
                <a:cubicBezTo>
                  <a:pt x="16468" y="3245"/>
                  <a:pt x="16444" y="3295"/>
                  <a:pt x="16444" y="3358"/>
                </a:cubicBezTo>
                <a:cubicBezTo>
                  <a:pt x="16444" y="3420"/>
                  <a:pt x="16468" y="3471"/>
                  <a:pt x="16498" y="3471"/>
                </a:cubicBezTo>
                <a:close/>
                <a:moveTo>
                  <a:pt x="16344" y="3798"/>
                </a:moveTo>
                <a:cubicBezTo>
                  <a:pt x="16374" y="3798"/>
                  <a:pt x="16398" y="3747"/>
                  <a:pt x="16398" y="3685"/>
                </a:cubicBezTo>
                <a:cubicBezTo>
                  <a:pt x="16398" y="3622"/>
                  <a:pt x="16374" y="3572"/>
                  <a:pt x="16344" y="3572"/>
                </a:cubicBezTo>
                <a:cubicBezTo>
                  <a:pt x="16314" y="3572"/>
                  <a:pt x="16290" y="3622"/>
                  <a:pt x="16290" y="3685"/>
                </a:cubicBezTo>
                <a:cubicBezTo>
                  <a:pt x="16290" y="3747"/>
                  <a:pt x="16314" y="3798"/>
                  <a:pt x="16344" y="3798"/>
                </a:cubicBezTo>
                <a:close/>
                <a:moveTo>
                  <a:pt x="16344" y="3471"/>
                </a:moveTo>
                <a:cubicBezTo>
                  <a:pt x="16374" y="3471"/>
                  <a:pt x="16398" y="3420"/>
                  <a:pt x="16398" y="3358"/>
                </a:cubicBezTo>
                <a:cubicBezTo>
                  <a:pt x="16398" y="3295"/>
                  <a:pt x="16374" y="3245"/>
                  <a:pt x="16344" y="3245"/>
                </a:cubicBezTo>
                <a:cubicBezTo>
                  <a:pt x="16314" y="3245"/>
                  <a:pt x="16290" y="3295"/>
                  <a:pt x="16290" y="3358"/>
                </a:cubicBezTo>
                <a:cubicBezTo>
                  <a:pt x="16290" y="3420"/>
                  <a:pt x="16314" y="3471"/>
                  <a:pt x="16344" y="3471"/>
                </a:cubicBezTo>
                <a:close/>
                <a:moveTo>
                  <a:pt x="17271" y="3572"/>
                </a:moveTo>
                <a:cubicBezTo>
                  <a:pt x="17241" y="3572"/>
                  <a:pt x="17217" y="3622"/>
                  <a:pt x="17217" y="3685"/>
                </a:cubicBezTo>
                <a:cubicBezTo>
                  <a:pt x="17217" y="3747"/>
                  <a:pt x="17241" y="3798"/>
                  <a:pt x="17271" y="3798"/>
                </a:cubicBezTo>
                <a:cubicBezTo>
                  <a:pt x="17301" y="3798"/>
                  <a:pt x="17325" y="3747"/>
                  <a:pt x="17325" y="3685"/>
                </a:cubicBezTo>
                <a:cubicBezTo>
                  <a:pt x="17325" y="3622"/>
                  <a:pt x="17301" y="3572"/>
                  <a:pt x="17271" y="3572"/>
                </a:cubicBezTo>
                <a:close/>
                <a:moveTo>
                  <a:pt x="17271" y="3245"/>
                </a:moveTo>
                <a:cubicBezTo>
                  <a:pt x="17241" y="3245"/>
                  <a:pt x="17217" y="3295"/>
                  <a:pt x="17217" y="3358"/>
                </a:cubicBezTo>
                <a:cubicBezTo>
                  <a:pt x="17217" y="3420"/>
                  <a:pt x="17241" y="3471"/>
                  <a:pt x="17271" y="3471"/>
                </a:cubicBezTo>
                <a:cubicBezTo>
                  <a:pt x="17301" y="3471"/>
                  <a:pt x="17325" y="3420"/>
                  <a:pt x="17325" y="3358"/>
                </a:cubicBezTo>
                <a:cubicBezTo>
                  <a:pt x="17325" y="3295"/>
                  <a:pt x="17301" y="3245"/>
                  <a:pt x="17271" y="3245"/>
                </a:cubicBezTo>
                <a:close/>
                <a:moveTo>
                  <a:pt x="17118" y="3572"/>
                </a:moveTo>
                <a:cubicBezTo>
                  <a:pt x="17089" y="3572"/>
                  <a:pt x="17065" y="3622"/>
                  <a:pt x="17065" y="3685"/>
                </a:cubicBezTo>
                <a:cubicBezTo>
                  <a:pt x="17065" y="3747"/>
                  <a:pt x="17089" y="3798"/>
                  <a:pt x="17118" y="3798"/>
                </a:cubicBezTo>
                <a:cubicBezTo>
                  <a:pt x="17148" y="3798"/>
                  <a:pt x="17172" y="3747"/>
                  <a:pt x="17172" y="3685"/>
                </a:cubicBezTo>
                <a:cubicBezTo>
                  <a:pt x="17172" y="3622"/>
                  <a:pt x="17148" y="3572"/>
                  <a:pt x="17118" y="3572"/>
                </a:cubicBezTo>
                <a:close/>
                <a:moveTo>
                  <a:pt x="17118" y="3245"/>
                </a:moveTo>
                <a:cubicBezTo>
                  <a:pt x="17089" y="3245"/>
                  <a:pt x="17065" y="3295"/>
                  <a:pt x="17065" y="3358"/>
                </a:cubicBezTo>
                <a:cubicBezTo>
                  <a:pt x="17065" y="3420"/>
                  <a:pt x="17089" y="3471"/>
                  <a:pt x="17118" y="3471"/>
                </a:cubicBezTo>
                <a:cubicBezTo>
                  <a:pt x="17148" y="3471"/>
                  <a:pt x="17172" y="3420"/>
                  <a:pt x="17172" y="3358"/>
                </a:cubicBezTo>
                <a:cubicBezTo>
                  <a:pt x="17172" y="3295"/>
                  <a:pt x="17148" y="3245"/>
                  <a:pt x="17118" y="3245"/>
                </a:cubicBezTo>
                <a:close/>
                <a:moveTo>
                  <a:pt x="16963" y="3798"/>
                </a:moveTo>
                <a:cubicBezTo>
                  <a:pt x="16993" y="3798"/>
                  <a:pt x="17017" y="3747"/>
                  <a:pt x="17017" y="3685"/>
                </a:cubicBezTo>
                <a:cubicBezTo>
                  <a:pt x="17017" y="3622"/>
                  <a:pt x="16993" y="3572"/>
                  <a:pt x="16963" y="3572"/>
                </a:cubicBezTo>
                <a:cubicBezTo>
                  <a:pt x="16933" y="3572"/>
                  <a:pt x="16909" y="3622"/>
                  <a:pt x="16909" y="3685"/>
                </a:cubicBezTo>
                <a:cubicBezTo>
                  <a:pt x="16909" y="3747"/>
                  <a:pt x="16933" y="3798"/>
                  <a:pt x="16963" y="3798"/>
                </a:cubicBezTo>
                <a:close/>
                <a:moveTo>
                  <a:pt x="16963" y="3471"/>
                </a:moveTo>
                <a:cubicBezTo>
                  <a:pt x="16993" y="3471"/>
                  <a:pt x="17017" y="3420"/>
                  <a:pt x="17017" y="3358"/>
                </a:cubicBezTo>
                <a:cubicBezTo>
                  <a:pt x="17017" y="3295"/>
                  <a:pt x="16993" y="3245"/>
                  <a:pt x="16963" y="3245"/>
                </a:cubicBezTo>
                <a:cubicBezTo>
                  <a:pt x="16933" y="3245"/>
                  <a:pt x="16909" y="3295"/>
                  <a:pt x="16909" y="3358"/>
                </a:cubicBezTo>
                <a:cubicBezTo>
                  <a:pt x="16909" y="3420"/>
                  <a:pt x="16933" y="3471"/>
                  <a:pt x="16963" y="3471"/>
                </a:cubicBezTo>
                <a:close/>
                <a:moveTo>
                  <a:pt x="16809" y="3572"/>
                </a:moveTo>
                <a:cubicBezTo>
                  <a:pt x="16779" y="3572"/>
                  <a:pt x="16755" y="3622"/>
                  <a:pt x="16755" y="3685"/>
                </a:cubicBezTo>
                <a:cubicBezTo>
                  <a:pt x="16755" y="3747"/>
                  <a:pt x="16779" y="3798"/>
                  <a:pt x="16809" y="3798"/>
                </a:cubicBezTo>
                <a:cubicBezTo>
                  <a:pt x="16839" y="3798"/>
                  <a:pt x="16863" y="3747"/>
                  <a:pt x="16863" y="3685"/>
                </a:cubicBezTo>
                <a:cubicBezTo>
                  <a:pt x="16863" y="3622"/>
                  <a:pt x="16839" y="3572"/>
                  <a:pt x="16809" y="3572"/>
                </a:cubicBezTo>
                <a:close/>
                <a:moveTo>
                  <a:pt x="16809" y="3245"/>
                </a:moveTo>
                <a:cubicBezTo>
                  <a:pt x="16779" y="3245"/>
                  <a:pt x="16755" y="3295"/>
                  <a:pt x="16755" y="3358"/>
                </a:cubicBezTo>
                <a:cubicBezTo>
                  <a:pt x="16755" y="3420"/>
                  <a:pt x="16779" y="3471"/>
                  <a:pt x="16809" y="3471"/>
                </a:cubicBezTo>
                <a:cubicBezTo>
                  <a:pt x="16839" y="3471"/>
                  <a:pt x="16863" y="3420"/>
                  <a:pt x="16863" y="3358"/>
                </a:cubicBezTo>
                <a:cubicBezTo>
                  <a:pt x="16863" y="3295"/>
                  <a:pt x="16839" y="3245"/>
                  <a:pt x="16809" y="3245"/>
                </a:cubicBezTo>
                <a:close/>
                <a:moveTo>
                  <a:pt x="16656" y="3572"/>
                </a:moveTo>
                <a:cubicBezTo>
                  <a:pt x="16627" y="3572"/>
                  <a:pt x="16603" y="3622"/>
                  <a:pt x="16603" y="3685"/>
                </a:cubicBezTo>
                <a:cubicBezTo>
                  <a:pt x="16603" y="3747"/>
                  <a:pt x="16627" y="3798"/>
                  <a:pt x="16656" y="3798"/>
                </a:cubicBezTo>
                <a:cubicBezTo>
                  <a:pt x="16686" y="3798"/>
                  <a:pt x="16710" y="3747"/>
                  <a:pt x="16710" y="3685"/>
                </a:cubicBezTo>
                <a:cubicBezTo>
                  <a:pt x="16710" y="3622"/>
                  <a:pt x="16686" y="3572"/>
                  <a:pt x="16656" y="3572"/>
                </a:cubicBezTo>
                <a:close/>
                <a:moveTo>
                  <a:pt x="16656" y="3245"/>
                </a:moveTo>
                <a:cubicBezTo>
                  <a:pt x="16627" y="3245"/>
                  <a:pt x="16603" y="3295"/>
                  <a:pt x="16603" y="3358"/>
                </a:cubicBezTo>
                <a:cubicBezTo>
                  <a:pt x="16603" y="3420"/>
                  <a:pt x="16627" y="3471"/>
                  <a:pt x="16656" y="3471"/>
                </a:cubicBezTo>
                <a:cubicBezTo>
                  <a:pt x="16686" y="3471"/>
                  <a:pt x="16710" y="3420"/>
                  <a:pt x="16710" y="3358"/>
                </a:cubicBezTo>
                <a:cubicBezTo>
                  <a:pt x="16710" y="3295"/>
                  <a:pt x="16686" y="3245"/>
                  <a:pt x="16656" y="3245"/>
                </a:cubicBezTo>
                <a:close/>
                <a:moveTo>
                  <a:pt x="16350" y="914"/>
                </a:moveTo>
                <a:cubicBezTo>
                  <a:pt x="16320" y="914"/>
                  <a:pt x="16296" y="964"/>
                  <a:pt x="16296" y="1027"/>
                </a:cubicBezTo>
                <a:cubicBezTo>
                  <a:pt x="16296" y="1089"/>
                  <a:pt x="16320" y="1140"/>
                  <a:pt x="16350" y="1140"/>
                </a:cubicBezTo>
                <a:cubicBezTo>
                  <a:pt x="16379" y="1140"/>
                  <a:pt x="16403" y="1089"/>
                  <a:pt x="16403" y="1027"/>
                </a:cubicBezTo>
                <a:cubicBezTo>
                  <a:pt x="16403" y="964"/>
                  <a:pt x="16379" y="914"/>
                  <a:pt x="16350" y="914"/>
                </a:cubicBezTo>
                <a:close/>
                <a:moveTo>
                  <a:pt x="16350" y="1300"/>
                </a:moveTo>
                <a:cubicBezTo>
                  <a:pt x="16320" y="1300"/>
                  <a:pt x="16296" y="1351"/>
                  <a:pt x="16296" y="1413"/>
                </a:cubicBezTo>
                <a:cubicBezTo>
                  <a:pt x="16296" y="1476"/>
                  <a:pt x="16320" y="1527"/>
                  <a:pt x="16350" y="1527"/>
                </a:cubicBezTo>
                <a:cubicBezTo>
                  <a:pt x="16379" y="1527"/>
                  <a:pt x="16403" y="1476"/>
                  <a:pt x="16403" y="1413"/>
                </a:cubicBezTo>
                <a:cubicBezTo>
                  <a:pt x="16403" y="1351"/>
                  <a:pt x="16379" y="1300"/>
                  <a:pt x="16350" y="1300"/>
                </a:cubicBezTo>
                <a:close/>
                <a:moveTo>
                  <a:pt x="16654" y="1527"/>
                </a:moveTo>
                <a:cubicBezTo>
                  <a:pt x="16684" y="1527"/>
                  <a:pt x="16708" y="1476"/>
                  <a:pt x="16708" y="1413"/>
                </a:cubicBezTo>
                <a:cubicBezTo>
                  <a:pt x="16708" y="1351"/>
                  <a:pt x="16684" y="1300"/>
                  <a:pt x="16654" y="1300"/>
                </a:cubicBezTo>
                <a:cubicBezTo>
                  <a:pt x="16624" y="1300"/>
                  <a:pt x="16600" y="1351"/>
                  <a:pt x="16600" y="1413"/>
                </a:cubicBezTo>
                <a:cubicBezTo>
                  <a:pt x="16600" y="1476"/>
                  <a:pt x="16624" y="1527"/>
                  <a:pt x="16654" y="1527"/>
                </a:cubicBezTo>
                <a:close/>
                <a:moveTo>
                  <a:pt x="16501" y="1300"/>
                </a:moveTo>
                <a:cubicBezTo>
                  <a:pt x="16471" y="1300"/>
                  <a:pt x="16447" y="1351"/>
                  <a:pt x="16447" y="1413"/>
                </a:cubicBezTo>
                <a:cubicBezTo>
                  <a:pt x="16447" y="1476"/>
                  <a:pt x="16471" y="1527"/>
                  <a:pt x="16501" y="1527"/>
                </a:cubicBezTo>
                <a:cubicBezTo>
                  <a:pt x="16531" y="1527"/>
                  <a:pt x="16555" y="1476"/>
                  <a:pt x="16555" y="1413"/>
                </a:cubicBezTo>
                <a:cubicBezTo>
                  <a:pt x="16555" y="1351"/>
                  <a:pt x="16531" y="1300"/>
                  <a:pt x="16501" y="1300"/>
                </a:cubicBezTo>
                <a:close/>
                <a:moveTo>
                  <a:pt x="16350" y="1617"/>
                </a:moveTo>
                <a:cubicBezTo>
                  <a:pt x="16320" y="1617"/>
                  <a:pt x="16296" y="1667"/>
                  <a:pt x="16296" y="1730"/>
                </a:cubicBezTo>
                <a:cubicBezTo>
                  <a:pt x="16296" y="1792"/>
                  <a:pt x="16320" y="1843"/>
                  <a:pt x="16350" y="1843"/>
                </a:cubicBezTo>
                <a:cubicBezTo>
                  <a:pt x="16379" y="1843"/>
                  <a:pt x="16403" y="1792"/>
                  <a:pt x="16403" y="1730"/>
                </a:cubicBezTo>
                <a:cubicBezTo>
                  <a:pt x="16403" y="1667"/>
                  <a:pt x="16379" y="1617"/>
                  <a:pt x="16350" y="1617"/>
                </a:cubicBezTo>
                <a:close/>
                <a:moveTo>
                  <a:pt x="17576" y="1843"/>
                </a:moveTo>
                <a:cubicBezTo>
                  <a:pt x="17606" y="1843"/>
                  <a:pt x="17630" y="1792"/>
                  <a:pt x="17630" y="1730"/>
                </a:cubicBezTo>
                <a:cubicBezTo>
                  <a:pt x="17630" y="1667"/>
                  <a:pt x="17606" y="1617"/>
                  <a:pt x="17576" y="1617"/>
                </a:cubicBezTo>
                <a:cubicBezTo>
                  <a:pt x="17546" y="1617"/>
                  <a:pt x="17522" y="1667"/>
                  <a:pt x="17522" y="1730"/>
                </a:cubicBezTo>
                <a:cubicBezTo>
                  <a:pt x="17522" y="1792"/>
                  <a:pt x="17546" y="1843"/>
                  <a:pt x="17576" y="1843"/>
                </a:cubicBezTo>
                <a:close/>
                <a:moveTo>
                  <a:pt x="17422" y="1843"/>
                </a:moveTo>
                <a:cubicBezTo>
                  <a:pt x="17452" y="1843"/>
                  <a:pt x="17476" y="1792"/>
                  <a:pt x="17476" y="1730"/>
                </a:cubicBezTo>
                <a:cubicBezTo>
                  <a:pt x="17476" y="1667"/>
                  <a:pt x="17452" y="1617"/>
                  <a:pt x="17422" y="1617"/>
                </a:cubicBezTo>
                <a:cubicBezTo>
                  <a:pt x="17392" y="1617"/>
                  <a:pt x="17368" y="1667"/>
                  <a:pt x="17368" y="1730"/>
                </a:cubicBezTo>
                <a:cubicBezTo>
                  <a:pt x="17368" y="1792"/>
                  <a:pt x="17392" y="1843"/>
                  <a:pt x="17422" y="1843"/>
                </a:cubicBezTo>
                <a:close/>
                <a:moveTo>
                  <a:pt x="17269" y="1843"/>
                </a:moveTo>
                <a:cubicBezTo>
                  <a:pt x="17299" y="1843"/>
                  <a:pt x="17323" y="1792"/>
                  <a:pt x="17323" y="1730"/>
                </a:cubicBezTo>
                <a:cubicBezTo>
                  <a:pt x="17323" y="1667"/>
                  <a:pt x="17299" y="1617"/>
                  <a:pt x="17269" y="1617"/>
                </a:cubicBezTo>
                <a:cubicBezTo>
                  <a:pt x="17240" y="1617"/>
                  <a:pt x="17216" y="1667"/>
                  <a:pt x="17216" y="1730"/>
                </a:cubicBezTo>
                <a:cubicBezTo>
                  <a:pt x="17216" y="1792"/>
                  <a:pt x="17240" y="1843"/>
                  <a:pt x="17269" y="1843"/>
                </a:cubicBezTo>
                <a:close/>
                <a:moveTo>
                  <a:pt x="17116" y="1843"/>
                </a:moveTo>
                <a:cubicBezTo>
                  <a:pt x="17145" y="1843"/>
                  <a:pt x="17170" y="1792"/>
                  <a:pt x="17170" y="1730"/>
                </a:cubicBezTo>
                <a:cubicBezTo>
                  <a:pt x="17170" y="1667"/>
                  <a:pt x="17145" y="1617"/>
                  <a:pt x="17116" y="1617"/>
                </a:cubicBezTo>
                <a:cubicBezTo>
                  <a:pt x="17086" y="1617"/>
                  <a:pt x="17062" y="1667"/>
                  <a:pt x="17062" y="1730"/>
                </a:cubicBezTo>
                <a:cubicBezTo>
                  <a:pt x="17062" y="1792"/>
                  <a:pt x="17086" y="1843"/>
                  <a:pt x="17116" y="1843"/>
                </a:cubicBezTo>
                <a:close/>
                <a:moveTo>
                  <a:pt x="16963" y="1617"/>
                </a:moveTo>
                <a:cubicBezTo>
                  <a:pt x="16933" y="1617"/>
                  <a:pt x="16909" y="1667"/>
                  <a:pt x="16909" y="1730"/>
                </a:cubicBezTo>
                <a:cubicBezTo>
                  <a:pt x="16909" y="1792"/>
                  <a:pt x="16933" y="1843"/>
                  <a:pt x="16963" y="1843"/>
                </a:cubicBezTo>
                <a:cubicBezTo>
                  <a:pt x="16993" y="1843"/>
                  <a:pt x="17017" y="1792"/>
                  <a:pt x="17017" y="1730"/>
                </a:cubicBezTo>
                <a:cubicBezTo>
                  <a:pt x="17017" y="1667"/>
                  <a:pt x="16993" y="1617"/>
                  <a:pt x="16963" y="1617"/>
                </a:cubicBezTo>
                <a:close/>
                <a:moveTo>
                  <a:pt x="16808" y="1843"/>
                </a:moveTo>
                <a:cubicBezTo>
                  <a:pt x="16838" y="1843"/>
                  <a:pt x="16862" y="1792"/>
                  <a:pt x="16862" y="1730"/>
                </a:cubicBezTo>
                <a:cubicBezTo>
                  <a:pt x="16862" y="1667"/>
                  <a:pt x="16838" y="1617"/>
                  <a:pt x="16808" y="1617"/>
                </a:cubicBezTo>
                <a:cubicBezTo>
                  <a:pt x="16778" y="1617"/>
                  <a:pt x="16754" y="1667"/>
                  <a:pt x="16754" y="1730"/>
                </a:cubicBezTo>
                <a:cubicBezTo>
                  <a:pt x="16754" y="1792"/>
                  <a:pt x="16778" y="1843"/>
                  <a:pt x="16808" y="1843"/>
                </a:cubicBezTo>
                <a:close/>
                <a:moveTo>
                  <a:pt x="16654" y="1843"/>
                </a:moveTo>
                <a:cubicBezTo>
                  <a:pt x="16684" y="1843"/>
                  <a:pt x="16708" y="1792"/>
                  <a:pt x="16708" y="1730"/>
                </a:cubicBezTo>
                <a:cubicBezTo>
                  <a:pt x="16708" y="1667"/>
                  <a:pt x="16684" y="1617"/>
                  <a:pt x="16654" y="1617"/>
                </a:cubicBezTo>
                <a:cubicBezTo>
                  <a:pt x="16624" y="1617"/>
                  <a:pt x="16600" y="1667"/>
                  <a:pt x="16600" y="1730"/>
                </a:cubicBezTo>
                <a:cubicBezTo>
                  <a:pt x="16600" y="1792"/>
                  <a:pt x="16624" y="1843"/>
                  <a:pt x="16654" y="1843"/>
                </a:cubicBezTo>
                <a:close/>
                <a:moveTo>
                  <a:pt x="16501" y="1617"/>
                </a:moveTo>
                <a:cubicBezTo>
                  <a:pt x="16471" y="1617"/>
                  <a:pt x="16447" y="1667"/>
                  <a:pt x="16447" y="1730"/>
                </a:cubicBezTo>
                <a:cubicBezTo>
                  <a:pt x="16447" y="1792"/>
                  <a:pt x="16471" y="1843"/>
                  <a:pt x="16501" y="1843"/>
                </a:cubicBezTo>
                <a:cubicBezTo>
                  <a:pt x="16531" y="1843"/>
                  <a:pt x="16555" y="1792"/>
                  <a:pt x="16555" y="1730"/>
                </a:cubicBezTo>
                <a:cubicBezTo>
                  <a:pt x="16555" y="1667"/>
                  <a:pt x="16531" y="1617"/>
                  <a:pt x="16501" y="1617"/>
                </a:cubicBezTo>
                <a:close/>
                <a:moveTo>
                  <a:pt x="17576" y="3883"/>
                </a:moveTo>
                <a:cubicBezTo>
                  <a:pt x="17546" y="3883"/>
                  <a:pt x="17522" y="3934"/>
                  <a:pt x="17522" y="3996"/>
                </a:cubicBezTo>
                <a:cubicBezTo>
                  <a:pt x="17522" y="4059"/>
                  <a:pt x="17546" y="4109"/>
                  <a:pt x="17576" y="4109"/>
                </a:cubicBezTo>
                <a:cubicBezTo>
                  <a:pt x="17606" y="4109"/>
                  <a:pt x="17630" y="4059"/>
                  <a:pt x="17630" y="3996"/>
                </a:cubicBezTo>
                <a:cubicBezTo>
                  <a:pt x="17630" y="3934"/>
                  <a:pt x="17606" y="3883"/>
                  <a:pt x="17576" y="3883"/>
                </a:cubicBezTo>
                <a:close/>
                <a:moveTo>
                  <a:pt x="17422" y="4109"/>
                </a:moveTo>
                <a:cubicBezTo>
                  <a:pt x="17452" y="4109"/>
                  <a:pt x="17476" y="4059"/>
                  <a:pt x="17476" y="3996"/>
                </a:cubicBezTo>
                <a:cubicBezTo>
                  <a:pt x="17476" y="3934"/>
                  <a:pt x="17452" y="3883"/>
                  <a:pt x="17422" y="3883"/>
                </a:cubicBezTo>
                <a:cubicBezTo>
                  <a:pt x="17392" y="3883"/>
                  <a:pt x="17368" y="3934"/>
                  <a:pt x="17368" y="3996"/>
                </a:cubicBezTo>
                <a:cubicBezTo>
                  <a:pt x="17368" y="4059"/>
                  <a:pt x="17392" y="4109"/>
                  <a:pt x="17422" y="4109"/>
                </a:cubicBezTo>
                <a:close/>
                <a:moveTo>
                  <a:pt x="17269" y="4109"/>
                </a:moveTo>
                <a:cubicBezTo>
                  <a:pt x="17299" y="4109"/>
                  <a:pt x="17323" y="4059"/>
                  <a:pt x="17323" y="3996"/>
                </a:cubicBezTo>
                <a:cubicBezTo>
                  <a:pt x="17323" y="3934"/>
                  <a:pt x="17299" y="3883"/>
                  <a:pt x="17269" y="3883"/>
                </a:cubicBezTo>
                <a:cubicBezTo>
                  <a:pt x="17240" y="3883"/>
                  <a:pt x="17216" y="3934"/>
                  <a:pt x="17216" y="3996"/>
                </a:cubicBezTo>
                <a:cubicBezTo>
                  <a:pt x="17216" y="4059"/>
                  <a:pt x="17240" y="4109"/>
                  <a:pt x="17269" y="4109"/>
                </a:cubicBezTo>
                <a:close/>
                <a:moveTo>
                  <a:pt x="17116" y="4109"/>
                </a:moveTo>
                <a:cubicBezTo>
                  <a:pt x="17145" y="4109"/>
                  <a:pt x="17170" y="4059"/>
                  <a:pt x="17170" y="3996"/>
                </a:cubicBezTo>
                <a:cubicBezTo>
                  <a:pt x="17170" y="3934"/>
                  <a:pt x="17145" y="3883"/>
                  <a:pt x="17116" y="3883"/>
                </a:cubicBezTo>
                <a:cubicBezTo>
                  <a:pt x="17086" y="3883"/>
                  <a:pt x="17062" y="3934"/>
                  <a:pt x="17062" y="3996"/>
                </a:cubicBezTo>
                <a:cubicBezTo>
                  <a:pt x="17062" y="4059"/>
                  <a:pt x="17086" y="4109"/>
                  <a:pt x="17116" y="4109"/>
                </a:cubicBezTo>
                <a:close/>
                <a:moveTo>
                  <a:pt x="16963" y="3883"/>
                </a:moveTo>
                <a:cubicBezTo>
                  <a:pt x="16933" y="3883"/>
                  <a:pt x="16909" y="3934"/>
                  <a:pt x="16909" y="3996"/>
                </a:cubicBezTo>
                <a:cubicBezTo>
                  <a:pt x="16909" y="4059"/>
                  <a:pt x="16933" y="4109"/>
                  <a:pt x="16963" y="4109"/>
                </a:cubicBezTo>
                <a:cubicBezTo>
                  <a:pt x="16993" y="4109"/>
                  <a:pt x="17017" y="4059"/>
                  <a:pt x="17017" y="3996"/>
                </a:cubicBezTo>
                <a:cubicBezTo>
                  <a:pt x="17017" y="3934"/>
                  <a:pt x="16993" y="3883"/>
                  <a:pt x="16963" y="3883"/>
                </a:cubicBezTo>
                <a:close/>
                <a:moveTo>
                  <a:pt x="16808" y="4109"/>
                </a:moveTo>
                <a:cubicBezTo>
                  <a:pt x="16838" y="4109"/>
                  <a:pt x="16862" y="4059"/>
                  <a:pt x="16862" y="3996"/>
                </a:cubicBezTo>
                <a:cubicBezTo>
                  <a:pt x="16862" y="3934"/>
                  <a:pt x="16838" y="3883"/>
                  <a:pt x="16808" y="3883"/>
                </a:cubicBezTo>
                <a:cubicBezTo>
                  <a:pt x="16778" y="3883"/>
                  <a:pt x="16754" y="3934"/>
                  <a:pt x="16754" y="3996"/>
                </a:cubicBezTo>
                <a:cubicBezTo>
                  <a:pt x="16754" y="4059"/>
                  <a:pt x="16778" y="4109"/>
                  <a:pt x="16808" y="4109"/>
                </a:cubicBezTo>
                <a:close/>
                <a:moveTo>
                  <a:pt x="16350" y="3883"/>
                </a:moveTo>
                <a:cubicBezTo>
                  <a:pt x="16320" y="3883"/>
                  <a:pt x="16296" y="3934"/>
                  <a:pt x="16296" y="3996"/>
                </a:cubicBezTo>
                <a:cubicBezTo>
                  <a:pt x="16296" y="4059"/>
                  <a:pt x="16320" y="4109"/>
                  <a:pt x="16350" y="4109"/>
                </a:cubicBezTo>
                <a:cubicBezTo>
                  <a:pt x="16379" y="4109"/>
                  <a:pt x="16403" y="4059"/>
                  <a:pt x="16403" y="3996"/>
                </a:cubicBezTo>
                <a:cubicBezTo>
                  <a:pt x="16403" y="3934"/>
                  <a:pt x="16379" y="3883"/>
                  <a:pt x="16350" y="3883"/>
                </a:cubicBezTo>
                <a:close/>
                <a:moveTo>
                  <a:pt x="16350" y="4209"/>
                </a:moveTo>
                <a:cubicBezTo>
                  <a:pt x="16320" y="4209"/>
                  <a:pt x="16296" y="4260"/>
                  <a:pt x="16296" y="4322"/>
                </a:cubicBezTo>
                <a:cubicBezTo>
                  <a:pt x="16296" y="4385"/>
                  <a:pt x="16320" y="4435"/>
                  <a:pt x="16350" y="4435"/>
                </a:cubicBezTo>
                <a:cubicBezTo>
                  <a:pt x="16379" y="4435"/>
                  <a:pt x="16403" y="4385"/>
                  <a:pt x="16403" y="4322"/>
                </a:cubicBezTo>
                <a:cubicBezTo>
                  <a:pt x="16403" y="4260"/>
                  <a:pt x="16379" y="4209"/>
                  <a:pt x="16350" y="4209"/>
                </a:cubicBezTo>
                <a:close/>
                <a:moveTo>
                  <a:pt x="16654" y="4109"/>
                </a:moveTo>
                <a:cubicBezTo>
                  <a:pt x="16684" y="4109"/>
                  <a:pt x="16708" y="4059"/>
                  <a:pt x="16708" y="3996"/>
                </a:cubicBezTo>
                <a:cubicBezTo>
                  <a:pt x="16708" y="3934"/>
                  <a:pt x="16684" y="3883"/>
                  <a:pt x="16654" y="3883"/>
                </a:cubicBezTo>
                <a:cubicBezTo>
                  <a:pt x="16624" y="3883"/>
                  <a:pt x="16600" y="3934"/>
                  <a:pt x="16600" y="3996"/>
                </a:cubicBezTo>
                <a:cubicBezTo>
                  <a:pt x="16600" y="4059"/>
                  <a:pt x="16624" y="4109"/>
                  <a:pt x="16654" y="4109"/>
                </a:cubicBezTo>
                <a:close/>
                <a:moveTo>
                  <a:pt x="16501" y="3883"/>
                </a:moveTo>
                <a:cubicBezTo>
                  <a:pt x="16471" y="3883"/>
                  <a:pt x="16447" y="3934"/>
                  <a:pt x="16447" y="3996"/>
                </a:cubicBezTo>
                <a:cubicBezTo>
                  <a:pt x="16447" y="4059"/>
                  <a:pt x="16471" y="4109"/>
                  <a:pt x="16501" y="4109"/>
                </a:cubicBezTo>
                <a:cubicBezTo>
                  <a:pt x="16531" y="4109"/>
                  <a:pt x="16555" y="4059"/>
                  <a:pt x="16555" y="3996"/>
                </a:cubicBezTo>
                <a:cubicBezTo>
                  <a:pt x="16555" y="3934"/>
                  <a:pt x="16531" y="3883"/>
                  <a:pt x="16501" y="3883"/>
                </a:cubicBezTo>
                <a:close/>
                <a:moveTo>
                  <a:pt x="17576" y="4511"/>
                </a:moveTo>
                <a:cubicBezTo>
                  <a:pt x="17546" y="4511"/>
                  <a:pt x="17522" y="4562"/>
                  <a:pt x="17522" y="4624"/>
                </a:cubicBezTo>
                <a:cubicBezTo>
                  <a:pt x="17522" y="4687"/>
                  <a:pt x="17546" y="4738"/>
                  <a:pt x="17576" y="4738"/>
                </a:cubicBezTo>
                <a:cubicBezTo>
                  <a:pt x="17606" y="4738"/>
                  <a:pt x="17630" y="4687"/>
                  <a:pt x="17630" y="4624"/>
                </a:cubicBezTo>
                <a:cubicBezTo>
                  <a:pt x="17630" y="4562"/>
                  <a:pt x="17606" y="4511"/>
                  <a:pt x="17576" y="4511"/>
                </a:cubicBezTo>
                <a:close/>
                <a:moveTo>
                  <a:pt x="17422" y="4738"/>
                </a:moveTo>
                <a:cubicBezTo>
                  <a:pt x="17452" y="4738"/>
                  <a:pt x="17476" y="4687"/>
                  <a:pt x="17476" y="4624"/>
                </a:cubicBezTo>
                <a:cubicBezTo>
                  <a:pt x="17476" y="4562"/>
                  <a:pt x="17452" y="4511"/>
                  <a:pt x="17422" y="4511"/>
                </a:cubicBezTo>
                <a:cubicBezTo>
                  <a:pt x="17392" y="4511"/>
                  <a:pt x="17368" y="4562"/>
                  <a:pt x="17368" y="4624"/>
                </a:cubicBezTo>
                <a:cubicBezTo>
                  <a:pt x="17368" y="4687"/>
                  <a:pt x="17392" y="4738"/>
                  <a:pt x="17422" y="4738"/>
                </a:cubicBezTo>
                <a:close/>
                <a:moveTo>
                  <a:pt x="17576" y="4209"/>
                </a:moveTo>
                <a:cubicBezTo>
                  <a:pt x="17546" y="4209"/>
                  <a:pt x="17522" y="4260"/>
                  <a:pt x="17522" y="4322"/>
                </a:cubicBezTo>
                <a:cubicBezTo>
                  <a:pt x="17522" y="4385"/>
                  <a:pt x="17546" y="4435"/>
                  <a:pt x="17576" y="4435"/>
                </a:cubicBezTo>
                <a:cubicBezTo>
                  <a:pt x="17606" y="4435"/>
                  <a:pt x="17630" y="4385"/>
                  <a:pt x="17630" y="4322"/>
                </a:cubicBezTo>
                <a:cubicBezTo>
                  <a:pt x="17630" y="4260"/>
                  <a:pt x="17606" y="4209"/>
                  <a:pt x="17576" y="4209"/>
                </a:cubicBezTo>
                <a:close/>
                <a:moveTo>
                  <a:pt x="17422" y="4435"/>
                </a:moveTo>
                <a:cubicBezTo>
                  <a:pt x="17452" y="4435"/>
                  <a:pt x="17476" y="4385"/>
                  <a:pt x="17476" y="4322"/>
                </a:cubicBezTo>
                <a:cubicBezTo>
                  <a:pt x="17476" y="4260"/>
                  <a:pt x="17452" y="4209"/>
                  <a:pt x="17422" y="4209"/>
                </a:cubicBezTo>
                <a:cubicBezTo>
                  <a:pt x="17392" y="4209"/>
                  <a:pt x="17368" y="4260"/>
                  <a:pt x="17368" y="4322"/>
                </a:cubicBezTo>
                <a:cubicBezTo>
                  <a:pt x="17368" y="4385"/>
                  <a:pt x="17392" y="4435"/>
                  <a:pt x="17422" y="4435"/>
                </a:cubicBezTo>
                <a:close/>
                <a:moveTo>
                  <a:pt x="17269" y="4435"/>
                </a:moveTo>
                <a:cubicBezTo>
                  <a:pt x="17299" y="4435"/>
                  <a:pt x="17323" y="4385"/>
                  <a:pt x="17323" y="4322"/>
                </a:cubicBezTo>
                <a:cubicBezTo>
                  <a:pt x="17323" y="4260"/>
                  <a:pt x="17299" y="4209"/>
                  <a:pt x="17269" y="4209"/>
                </a:cubicBezTo>
                <a:cubicBezTo>
                  <a:pt x="17240" y="4209"/>
                  <a:pt x="17216" y="4260"/>
                  <a:pt x="17216" y="4322"/>
                </a:cubicBezTo>
                <a:cubicBezTo>
                  <a:pt x="17216" y="4385"/>
                  <a:pt x="17240" y="4435"/>
                  <a:pt x="17269" y="4435"/>
                </a:cubicBezTo>
                <a:close/>
                <a:moveTo>
                  <a:pt x="17116" y="4435"/>
                </a:moveTo>
                <a:cubicBezTo>
                  <a:pt x="17145" y="4435"/>
                  <a:pt x="17170" y="4385"/>
                  <a:pt x="17170" y="4322"/>
                </a:cubicBezTo>
                <a:cubicBezTo>
                  <a:pt x="17170" y="4260"/>
                  <a:pt x="17145" y="4209"/>
                  <a:pt x="17116" y="4209"/>
                </a:cubicBezTo>
                <a:cubicBezTo>
                  <a:pt x="17086" y="4209"/>
                  <a:pt x="17062" y="4260"/>
                  <a:pt x="17062" y="4322"/>
                </a:cubicBezTo>
                <a:cubicBezTo>
                  <a:pt x="17062" y="4385"/>
                  <a:pt x="17086" y="4435"/>
                  <a:pt x="17116" y="4435"/>
                </a:cubicBezTo>
                <a:close/>
                <a:moveTo>
                  <a:pt x="16963" y="4209"/>
                </a:moveTo>
                <a:cubicBezTo>
                  <a:pt x="16933" y="4209"/>
                  <a:pt x="16909" y="4260"/>
                  <a:pt x="16909" y="4322"/>
                </a:cubicBezTo>
                <a:cubicBezTo>
                  <a:pt x="16909" y="4385"/>
                  <a:pt x="16933" y="4435"/>
                  <a:pt x="16963" y="4435"/>
                </a:cubicBezTo>
                <a:cubicBezTo>
                  <a:pt x="16993" y="4435"/>
                  <a:pt x="17017" y="4385"/>
                  <a:pt x="17017" y="4322"/>
                </a:cubicBezTo>
                <a:cubicBezTo>
                  <a:pt x="17017" y="4260"/>
                  <a:pt x="16993" y="4209"/>
                  <a:pt x="16963" y="4209"/>
                </a:cubicBezTo>
                <a:close/>
                <a:moveTo>
                  <a:pt x="16808" y="4435"/>
                </a:moveTo>
                <a:cubicBezTo>
                  <a:pt x="16838" y="4435"/>
                  <a:pt x="16862" y="4385"/>
                  <a:pt x="16862" y="4322"/>
                </a:cubicBezTo>
                <a:cubicBezTo>
                  <a:pt x="16862" y="4260"/>
                  <a:pt x="16838" y="4209"/>
                  <a:pt x="16808" y="4209"/>
                </a:cubicBezTo>
                <a:cubicBezTo>
                  <a:pt x="16778" y="4209"/>
                  <a:pt x="16754" y="4260"/>
                  <a:pt x="16754" y="4322"/>
                </a:cubicBezTo>
                <a:cubicBezTo>
                  <a:pt x="16754" y="4385"/>
                  <a:pt x="16778" y="4435"/>
                  <a:pt x="16808" y="4435"/>
                </a:cubicBezTo>
                <a:close/>
                <a:moveTo>
                  <a:pt x="16654" y="4435"/>
                </a:moveTo>
                <a:cubicBezTo>
                  <a:pt x="16684" y="4435"/>
                  <a:pt x="16708" y="4385"/>
                  <a:pt x="16708" y="4322"/>
                </a:cubicBezTo>
                <a:cubicBezTo>
                  <a:pt x="16708" y="4260"/>
                  <a:pt x="16684" y="4209"/>
                  <a:pt x="16654" y="4209"/>
                </a:cubicBezTo>
                <a:cubicBezTo>
                  <a:pt x="16624" y="4209"/>
                  <a:pt x="16600" y="4260"/>
                  <a:pt x="16600" y="4322"/>
                </a:cubicBezTo>
                <a:cubicBezTo>
                  <a:pt x="16600" y="4385"/>
                  <a:pt x="16624" y="4435"/>
                  <a:pt x="16654" y="4435"/>
                </a:cubicBezTo>
                <a:close/>
                <a:moveTo>
                  <a:pt x="16501" y="4209"/>
                </a:moveTo>
                <a:cubicBezTo>
                  <a:pt x="16471" y="4209"/>
                  <a:pt x="16447" y="4260"/>
                  <a:pt x="16447" y="4322"/>
                </a:cubicBezTo>
                <a:cubicBezTo>
                  <a:pt x="16447" y="4385"/>
                  <a:pt x="16471" y="4435"/>
                  <a:pt x="16501" y="4435"/>
                </a:cubicBezTo>
                <a:cubicBezTo>
                  <a:pt x="16531" y="4435"/>
                  <a:pt x="16555" y="4385"/>
                  <a:pt x="16555" y="4322"/>
                </a:cubicBezTo>
                <a:cubicBezTo>
                  <a:pt x="16555" y="4260"/>
                  <a:pt x="16531" y="4209"/>
                  <a:pt x="16501" y="4209"/>
                </a:cubicBezTo>
                <a:close/>
                <a:moveTo>
                  <a:pt x="15108" y="2493"/>
                </a:moveTo>
                <a:cubicBezTo>
                  <a:pt x="15138" y="2493"/>
                  <a:pt x="15162" y="2442"/>
                  <a:pt x="15162" y="2380"/>
                </a:cubicBezTo>
                <a:cubicBezTo>
                  <a:pt x="15162" y="2317"/>
                  <a:pt x="15138" y="2266"/>
                  <a:pt x="15108" y="2266"/>
                </a:cubicBezTo>
                <a:cubicBezTo>
                  <a:pt x="15079" y="2266"/>
                  <a:pt x="15055" y="2317"/>
                  <a:pt x="15055" y="2380"/>
                </a:cubicBezTo>
                <a:cubicBezTo>
                  <a:pt x="15055" y="2442"/>
                  <a:pt x="15079" y="2493"/>
                  <a:pt x="15108" y="2493"/>
                </a:cubicBezTo>
                <a:close/>
                <a:moveTo>
                  <a:pt x="15108" y="2166"/>
                </a:moveTo>
                <a:cubicBezTo>
                  <a:pt x="15138" y="2166"/>
                  <a:pt x="15162" y="2115"/>
                  <a:pt x="15162" y="2053"/>
                </a:cubicBezTo>
                <a:cubicBezTo>
                  <a:pt x="15162" y="1990"/>
                  <a:pt x="15138" y="1940"/>
                  <a:pt x="15108" y="1940"/>
                </a:cubicBezTo>
                <a:cubicBezTo>
                  <a:pt x="15079" y="1940"/>
                  <a:pt x="15055" y="1990"/>
                  <a:pt x="15055" y="2053"/>
                </a:cubicBezTo>
                <a:cubicBezTo>
                  <a:pt x="15055" y="2115"/>
                  <a:pt x="15079" y="2166"/>
                  <a:pt x="15108" y="2166"/>
                </a:cubicBezTo>
                <a:close/>
                <a:moveTo>
                  <a:pt x="14954" y="2493"/>
                </a:moveTo>
                <a:cubicBezTo>
                  <a:pt x="14984" y="2493"/>
                  <a:pt x="15008" y="2442"/>
                  <a:pt x="15008" y="2380"/>
                </a:cubicBezTo>
                <a:cubicBezTo>
                  <a:pt x="15008" y="2317"/>
                  <a:pt x="14984" y="2266"/>
                  <a:pt x="14954" y="2266"/>
                </a:cubicBezTo>
                <a:cubicBezTo>
                  <a:pt x="14925" y="2266"/>
                  <a:pt x="14901" y="2317"/>
                  <a:pt x="14901" y="2380"/>
                </a:cubicBezTo>
                <a:cubicBezTo>
                  <a:pt x="14901" y="2442"/>
                  <a:pt x="14925" y="2493"/>
                  <a:pt x="14954" y="2493"/>
                </a:cubicBezTo>
                <a:close/>
                <a:moveTo>
                  <a:pt x="14954" y="2166"/>
                </a:moveTo>
                <a:cubicBezTo>
                  <a:pt x="14984" y="2166"/>
                  <a:pt x="15008" y="2115"/>
                  <a:pt x="15008" y="2053"/>
                </a:cubicBezTo>
                <a:cubicBezTo>
                  <a:pt x="15008" y="1990"/>
                  <a:pt x="14984" y="1940"/>
                  <a:pt x="14954" y="1940"/>
                </a:cubicBezTo>
                <a:cubicBezTo>
                  <a:pt x="14925" y="1940"/>
                  <a:pt x="14901" y="1990"/>
                  <a:pt x="14901" y="2053"/>
                </a:cubicBezTo>
                <a:cubicBezTo>
                  <a:pt x="14901" y="2115"/>
                  <a:pt x="14925" y="2166"/>
                  <a:pt x="14954" y="2166"/>
                </a:cubicBezTo>
                <a:close/>
                <a:moveTo>
                  <a:pt x="14802" y="2493"/>
                </a:moveTo>
                <a:cubicBezTo>
                  <a:pt x="14831" y="2493"/>
                  <a:pt x="14855" y="2442"/>
                  <a:pt x="14855" y="2380"/>
                </a:cubicBezTo>
                <a:cubicBezTo>
                  <a:pt x="14855" y="2317"/>
                  <a:pt x="14831" y="2266"/>
                  <a:pt x="14802" y="2266"/>
                </a:cubicBezTo>
                <a:cubicBezTo>
                  <a:pt x="14772" y="2266"/>
                  <a:pt x="14748" y="2317"/>
                  <a:pt x="14748" y="2380"/>
                </a:cubicBezTo>
                <a:cubicBezTo>
                  <a:pt x="14748" y="2442"/>
                  <a:pt x="14772" y="2493"/>
                  <a:pt x="14802" y="2493"/>
                </a:cubicBezTo>
                <a:close/>
                <a:moveTo>
                  <a:pt x="14802" y="2166"/>
                </a:moveTo>
                <a:cubicBezTo>
                  <a:pt x="14831" y="2166"/>
                  <a:pt x="14855" y="2115"/>
                  <a:pt x="14855" y="2053"/>
                </a:cubicBezTo>
                <a:cubicBezTo>
                  <a:pt x="14855" y="1990"/>
                  <a:pt x="14831" y="1940"/>
                  <a:pt x="14802" y="1940"/>
                </a:cubicBezTo>
                <a:cubicBezTo>
                  <a:pt x="14772" y="1940"/>
                  <a:pt x="14748" y="1990"/>
                  <a:pt x="14748" y="2053"/>
                </a:cubicBezTo>
                <a:cubicBezTo>
                  <a:pt x="14748" y="2115"/>
                  <a:pt x="14772" y="2166"/>
                  <a:pt x="14802" y="2166"/>
                </a:cubicBezTo>
                <a:close/>
                <a:moveTo>
                  <a:pt x="15881" y="2266"/>
                </a:moveTo>
                <a:cubicBezTo>
                  <a:pt x="15852" y="2266"/>
                  <a:pt x="15828" y="2317"/>
                  <a:pt x="15828" y="2380"/>
                </a:cubicBezTo>
                <a:cubicBezTo>
                  <a:pt x="15828" y="2442"/>
                  <a:pt x="15852" y="2493"/>
                  <a:pt x="15881" y="2493"/>
                </a:cubicBezTo>
                <a:cubicBezTo>
                  <a:pt x="15911" y="2493"/>
                  <a:pt x="15935" y="2442"/>
                  <a:pt x="15935" y="2380"/>
                </a:cubicBezTo>
                <a:cubicBezTo>
                  <a:pt x="15935" y="2317"/>
                  <a:pt x="15911" y="2266"/>
                  <a:pt x="15881" y="2266"/>
                </a:cubicBezTo>
                <a:close/>
                <a:moveTo>
                  <a:pt x="15881" y="1940"/>
                </a:moveTo>
                <a:cubicBezTo>
                  <a:pt x="15852" y="1940"/>
                  <a:pt x="15828" y="1990"/>
                  <a:pt x="15828" y="2053"/>
                </a:cubicBezTo>
                <a:cubicBezTo>
                  <a:pt x="15828" y="2115"/>
                  <a:pt x="15852" y="2166"/>
                  <a:pt x="15881" y="2166"/>
                </a:cubicBezTo>
                <a:cubicBezTo>
                  <a:pt x="15911" y="2166"/>
                  <a:pt x="15935" y="2115"/>
                  <a:pt x="15935" y="2053"/>
                </a:cubicBezTo>
                <a:cubicBezTo>
                  <a:pt x="15935" y="1990"/>
                  <a:pt x="15911" y="1940"/>
                  <a:pt x="15881" y="1940"/>
                </a:cubicBezTo>
                <a:close/>
                <a:moveTo>
                  <a:pt x="15729" y="2266"/>
                </a:moveTo>
                <a:cubicBezTo>
                  <a:pt x="15699" y="2266"/>
                  <a:pt x="15675" y="2317"/>
                  <a:pt x="15675" y="2380"/>
                </a:cubicBezTo>
                <a:cubicBezTo>
                  <a:pt x="15675" y="2442"/>
                  <a:pt x="15699" y="2493"/>
                  <a:pt x="15729" y="2493"/>
                </a:cubicBezTo>
                <a:cubicBezTo>
                  <a:pt x="15758" y="2493"/>
                  <a:pt x="15783" y="2442"/>
                  <a:pt x="15783" y="2380"/>
                </a:cubicBezTo>
                <a:cubicBezTo>
                  <a:pt x="15783" y="2317"/>
                  <a:pt x="15758" y="2266"/>
                  <a:pt x="15729" y="2266"/>
                </a:cubicBezTo>
                <a:close/>
                <a:moveTo>
                  <a:pt x="15729" y="1940"/>
                </a:moveTo>
                <a:cubicBezTo>
                  <a:pt x="15699" y="1940"/>
                  <a:pt x="15675" y="1990"/>
                  <a:pt x="15675" y="2053"/>
                </a:cubicBezTo>
                <a:cubicBezTo>
                  <a:pt x="15675" y="2115"/>
                  <a:pt x="15699" y="2166"/>
                  <a:pt x="15729" y="2166"/>
                </a:cubicBezTo>
                <a:cubicBezTo>
                  <a:pt x="15758" y="2166"/>
                  <a:pt x="15783" y="2115"/>
                  <a:pt x="15783" y="2053"/>
                </a:cubicBezTo>
                <a:cubicBezTo>
                  <a:pt x="15783" y="1990"/>
                  <a:pt x="15758" y="1940"/>
                  <a:pt x="15729" y="1940"/>
                </a:cubicBezTo>
                <a:close/>
                <a:moveTo>
                  <a:pt x="15573" y="2493"/>
                </a:moveTo>
                <a:cubicBezTo>
                  <a:pt x="15603" y="2493"/>
                  <a:pt x="15627" y="2442"/>
                  <a:pt x="15627" y="2380"/>
                </a:cubicBezTo>
                <a:cubicBezTo>
                  <a:pt x="15627" y="2317"/>
                  <a:pt x="15603" y="2266"/>
                  <a:pt x="15573" y="2266"/>
                </a:cubicBezTo>
                <a:cubicBezTo>
                  <a:pt x="15544" y="2266"/>
                  <a:pt x="15520" y="2317"/>
                  <a:pt x="15520" y="2380"/>
                </a:cubicBezTo>
                <a:cubicBezTo>
                  <a:pt x="15520" y="2442"/>
                  <a:pt x="15544" y="2493"/>
                  <a:pt x="15573" y="2493"/>
                </a:cubicBezTo>
                <a:close/>
                <a:moveTo>
                  <a:pt x="15573" y="2166"/>
                </a:moveTo>
                <a:cubicBezTo>
                  <a:pt x="15603" y="2166"/>
                  <a:pt x="15627" y="2115"/>
                  <a:pt x="15627" y="2053"/>
                </a:cubicBezTo>
                <a:cubicBezTo>
                  <a:pt x="15627" y="1990"/>
                  <a:pt x="15603" y="1940"/>
                  <a:pt x="15573" y="1940"/>
                </a:cubicBezTo>
                <a:cubicBezTo>
                  <a:pt x="15544" y="1940"/>
                  <a:pt x="15520" y="1990"/>
                  <a:pt x="15520" y="2053"/>
                </a:cubicBezTo>
                <a:cubicBezTo>
                  <a:pt x="15520" y="2115"/>
                  <a:pt x="15544" y="2166"/>
                  <a:pt x="15573" y="2166"/>
                </a:cubicBezTo>
                <a:close/>
                <a:moveTo>
                  <a:pt x="15419" y="2266"/>
                </a:moveTo>
                <a:cubicBezTo>
                  <a:pt x="15390" y="2266"/>
                  <a:pt x="15366" y="2317"/>
                  <a:pt x="15366" y="2380"/>
                </a:cubicBezTo>
                <a:cubicBezTo>
                  <a:pt x="15366" y="2442"/>
                  <a:pt x="15390" y="2493"/>
                  <a:pt x="15419" y="2493"/>
                </a:cubicBezTo>
                <a:cubicBezTo>
                  <a:pt x="15449" y="2493"/>
                  <a:pt x="15473" y="2442"/>
                  <a:pt x="15473" y="2380"/>
                </a:cubicBezTo>
                <a:cubicBezTo>
                  <a:pt x="15473" y="2317"/>
                  <a:pt x="15449" y="2266"/>
                  <a:pt x="15419" y="2266"/>
                </a:cubicBezTo>
                <a:close/>
                <a:moveTo>
                  <a:pt x="15419" y="1940"/>
                </a:moveTo>
                <a:cubicBezTo>
                  <a:pt x="15390" y="1940"/>
                  <a:pt x="15366" y="1990"/>
                  <a:pt x="15366" y="2053"/>
                </a:cubicBezTo>
                <a:cubicBezTo>
                  <a:pt x="15366" y="2115"/>
                  <a:pt x="15390" y="2166"/>
                  <a:pt x="15419" y="2166"/>
                </a:cubicBezTo>
                <a:cubicBezTo>
                  <a:pt x="15449" y="2166"/>
                  <a:pt x="15473" y="2115"/>
                  <a:pt x="15473" y="2053"/>
                </a:cubicBezTo>
                <a:cubicBezTo>
                  <a:pt x="15473" y="1990"/>
                  <a:pt x="15449" y="1940"/>
                  <a:pt x="15419" y="1940"/>
                </a:cubicBezTo>
                <a:close/>
                <a:moveTo>
                  <a:pt x="15267" y="2266"/>
                </a:moveTo>
                <a:cubicBezTo>
                  <a:pt x="15237" y="2266"/>
                  <a:pt x="15213" y="2317"/>
                  <a:pt x="15213" y="2380"/>
                </a:cubicBezTo>
                <a:cubicBezTo>
                  <a:pt x="15213" y="2442"/>
                  <a:pt x="15237" y="2493"/>
                  <a:pt x="15267" y="2493"/>
                </a:cubicBezTo>
                <a:cubicBezTo>
                  <a:pt x="15296" y="2493"/>
                  <a:pt x="15321" y="2442"/>
                  <a:pt x="15321" y="2380"/>
                </a:cubicBezTo>
                <a:cubicBezTo>
                  <a:pt x="15321" y="2317"/>
                  <a:pt x="15296" y="2266"/>
                  <a:pt x="15267" y="2266"/>
                </a:cubicBezTo>
                <a:close/>
                <a:moveTo>
                  <a:pt x="15267" y="1940"/>
                </a:moveTo>
                <a:cubicBezTo>
                  <a:pt x="15237" y="1940"/>
                  <a:pt x="15213" y="1990"/>
                  <a:pt x="15213" y="2053"/>
                </a:cubicBezTo>
                <a:cubicBezTo>
                  <a:pt x="15213" y="2115"/>
                  <a:pt x="15237" y="2166"/>
                  <a:pt x="15267" y="2166"/>
                </a:cubicBezTo>
                <a:cubicBezTo>
                  <a:pt x="15296" y="2166"/>
                  <a:pt x="15321" y="2115"/>
                  <a:pt x="15321" y="2053"/>
                </a:cubicBezTo>
                <a:cubicBezTo>
                  <a:pt x="15321" y="1990"/>
                  <a:pt x="15296" y="1940"/>
                  <a:pt x="15267" y="1940"/>
                </a:cubicBezTo>
                <a:close/>
                <a:moveTo>
                  <a:pt x="16188" y="2266"/>
                </a:moveTo>
                <a:cubicBezTo>
                  <a:pt x="16158" y="2266"/>
                  <a:pt x="16134" y="2317"/>
                  <a:pt x="16134" y="2380"/>
                </a:cubicBezTo>
                <a:cubicBezTo>
                  <a:pt x="16134" y="2442"/>
                  <a:pt x="16158" y="2493"/>
                  <a:pt x="16188" y="2493"/>
                </a:cubicBezTo>
                <a:cubicBezTo>
                  <a:pt x="16217" y="2493"/>
                  <a:pt x="16241" y="2442"/>
                  <a:pt x="16241" y="2380"/>
                </a:cubicBezTo>
                <a:cubicBezTo>
                  <a:pt x="16241" y="2317"/>
                  <a:pt x="16217" y="2266"/>
                  <a:pt x="16188" y="2266"/>
                </a:cubicBezTo>
                <a:close/>
                <a:moveTo>
                  <a:pt x="16188" y="1940"/>
                </a:moveTo>
                <a:cubicBezTo>
                  <a:pt x="16158" y="1940"/>
                  <a:pt x="16134" y="1990"/>
                  <a:pt x="16134" y="2053"/>
                </a:cubicBezTo>
                <a:cubicBezTo>
                  <a:pt x="16134" y="2115"/>
                  <a:pt x="16158" y="2166"/>
                  <a:pt x="16188" y="2166"/>
                </a:cubicBezTo>
                <a:cubicBezTo>
                  <a:pt x="16217" y="2166"/>
                  <a:pt x="16241" y="2115"/>
                  <a:pt x="16241" y="2053"/>
                </a:cubicBezTo>
                <a:cubicBezTo>
                  <a:pt x="16241" y="1990"/>
                  <a:pt x="16217" y="1940"/>
                  <a:pt x="16188" y="1940"/>
                </a:cubicBezTo>
                <a:close/>
                <a:moveTo>
                  <a:pt x="16035" y="2266"/>
                </a:moveTo>
                <a:cubicBezTo>
                  <a:pt x="16005" y="2266"/>
                  <a:pt x="15981" y="2317"/>
                  <a:pt x="15981" y="2380"/>
                </a:cubicBezTo>
                <a:cubicBezTo>
                  <a:pt x="15981" y="2442"/>
                  <a:pt x="16005" y="2493"/>
                  <a:pt x="16035" y="2493"/>
                </a:cubicBezTo>
                <a:cubicBezTo>
                  <a:pt x="16065" y="2493"/>
                  <a:pt x="16089" y="2442"/>
                  <a:pt x="16089" y="2380"/>
                </a:cubicBezTo>
                <a:cubicBezTo>
                  <a:pt x="16089" y="2317"/>
                  <a:pt x="16065" y="2266"/>
                  <a:pt x="16035" y="2266"/>
                </a:cubicBezTo>
                <a:close/>
                <a:moveTo>
                  <a:pt x="16035" y="1940"/>
                </a:moveTo>
                <a:cubicBezTo>
                  <a:pt x="16005" y="1940"/>
                  <a:pt x="15981" y="1990"/>
                  <a:pt x="15981" y="2053"/>
                </a:cubicBezTo>
                <a:cubicBezTo>
                  <a:pt x="15981" y="2115"/>
                  <a:pt x="16005" y="2166"/>
                  <a:pt x="16035" y="2166"/>
                </a:cubicBezTo>
                <a:cubicBezTo>
                  <a:pt x="16065" y="2166"/>
                  <a:pt x="16089" y="2115"/>
                  <a:pt x="16089" y="2053"/>
                </a:cubicBezTo>
                <a:cubicBezTo>
                  <a:pt x="16089" y="1990"/>
                  <a:pt x="16065" y="1940"/>
                  <a:pt x="16035" y="1940"/>
                </a:cubicBezTo>
                <a:close/>
                <a:moveTo>
                  <a:pt x="15108" y="3160"/>
                </a:moveTo>
                <a:cubicBezTo>
                  <a:pt x="15138" y="3160"/>
                  <a:pt x="15162" y="3109"/>
                  <a:pt x="15162" y="3047"/>
                </a:cubicBezTo>
                <a:cubicBezTo>
                  <a:pt x="15162" y="2984"/>
                  <a:pt x="15138" y="2934"/>
                  <a:pt x="15108" y="2934"/>
                </a:cubicBezTo>
                <a:cubicBezTo>
                  <a:pt x="15079" y="2934"/>
                  <a:pt x="15055" y="2984"/>
                  <a:pt x="15055" y="3047"/>
                </a:cubicBezTo>
                <a:cubicBezTo>
                  <a:pt x="15055" y="3109"/>
                  <a:pt x="15079" y="3160"/>
                  <a:pt x="15108" y="3160"/>
                </a:cubicBezTo>
                <a:close/>
                <a:moveTo>
                  <a:pt x="15108" y="2833"/>
                </a:moveTo>
                <a:cubicBezTo>
                  <a:pt x="15138" y="2833"/>
                  <a:pt x="15162" y="2783"/>
                  <a:pt x="15162" y="2720"/>
                </a:cubicBezTo>
                <a:cubicBezTo>
                  <a:pt x="15162" y="2658"/>
                  <a:pt x="15138" y="2607"/>
                  <a:pt x="15108" y="2607"/>
                </a:cubicBezTo>
                <a:cubicBezTo>
                  <a:pt x="15079" y="2607"/>
                  <a:pt x="15055" y="2658"/>
                  <a:pt x="15055" y="2720"/>
                </a:cubicBezTo>
                <a:cubicBezTo>
                  <a:pt x="15055" y="2783"/>
                  <a:pt x="15079" y="2833"/>
                  <a:pt x="15108" y="2833"/>
                </a:cubicBezTo>
                <a:close/>
                <a:moveTo>
                  <a:pt x="14954" y="3160"/>
                </a:moveTo>
                <a:cubicBezTo>
                  <a:pt x="14984" y="3160"/>
                  <a:pt x="15008" y="3109"/>
                  <a:pt x="15008" y="3047"/>
                </a:cubicBezTo>
                <a:cubicBezTo>
                  <a:pt x="15008" y="2984"/>
                  <a:pt x="14984" y="2934"/>
                  <a:pt x="14954" y="2934"/>
                </a:cubicBezTo>
                <a:cubicBezTo>
                  <a:pt x="14925" y="2934"/>
                  <a:pt x="14901" y="2984"/>
                  <a:pt x="14901" y="3047"/>
                </a:cubicBezTo>
                <a:cubicBezTo>
                  <a:pt x="14901" y="3109"/>
                  <a:pt x="14925" y="3160"/>
                  <a:pt x="14954" y="3160"/>
                </a:cubicBezTo>
                <a:close/>
                <a:moveTo>
                  <a:pt x="14954" y="2833"/>
                </a:moveTo>
                <a:cubicBezTo>
                  <a:pt x="14984" y="2833"/>
                  <a:pt x="15008" y="2783"/>
                  <a:pt x="15008" y="2720"/>
                </a:cubicBezTo>
                <a:cubicBezTo>
                  <a:pt x="15008" y="2658"/>
                  <a:pt x="14984" y="2607"/>
                  <a:pt x="14954" y="2607"/>
                </a:cubicBezTo>
                <a:cubicBezTo>
                  <a:pt x="14925" y="2607"/>
                  <a:pt x="14901" y="2658"/>
                  <a:pt x="14901" y="2720"/>
                </a:cubicBezTo>
                <a:cubicBezTo>
                  <a:pt x="14901" y="2783"/>
                  <a:pt x="14925" y="2833"/>
                  <a:pt x="14954" y="2833"/>
                </a:cubicBezTo>
                <a:close/>
                <a:moveTo>
                  <a:pt x="14802" y="3160"/>
                </a:moveTo>
                <a:cubicBezTo>
                  <a:pt x="14831" y="3160"/>
                  <a:pt x="14855" y="3109"/>
                  <a:pt x="14855" y="3047"/>
                </a:cubicBezTo>
                <a:cubicBezTo>
                  <a:pt x="14855" y="2984"/>
                  <a:pt x="14831" y="2934"/>
                  <a:pt x="14802" y="2934"/>
                </a:cubicBezTo>
                <a:cubicBezTo>
                  <a:pt x="14772" y="2934"/>
                  <a:pt x="14748" y="2984"/>
                  <a:pt x="14748" y="3047"/>
                </a:cubicBezTo>
                <a:cubicBezTo>
                  <a:pt x="14748" y="3109"/>
                  <a:pt x="14772" y="3160"/>
                  <a:pt x="14802" y="3160"/>
                </a:cubicBezTo>
                <a:close/>
                <a:moveTo>
                  <a:pt x="14802" y="2833"/>
                </a:moveTo>
                <a:cubicBezTo>
                  <a:pt x="14831" y="2833"/>
                  <a:pt x="14855" y="2783"/>
                  <a:pt x="14855" y="2720"/>
                </a:cubicBezTo>
                <a:cubicBezTo>
                  <a:pt x="14855" y="2658"/>
                  <a:pt x="14831" y="2607"/>
                  <a:pt x="14802" y="2607"/>
                </a:cubicBezTo>
                <a:cubicBezTo>
                  <a:pt x="14772" y="2607"/>
                  <a:pt x="14748" y="2658"/>
                  <a:pt x="14748" y="2720"/>
                </a:cubicBezTo>
                <a:cubicBezTo>
                  <a:pt x="14748" y="2783"/>
                  <a:pt x="14772" y="2833"/>
                  <a:pt x="14802" y="2833"/>
                </a:cubicBezTo>
                <a:close/>
                <a:moveTo>
                  <a:pt x="15881" y="2934"/>
                </a:moveTo>
                <a:cubicBezTo>
                  <a:pt x="15852" y="2934"/>
                  <a:pt x="15828" y="2984"/>
                  <a:pt x="15828" y="3047"/>
                </a:cubicBezTo>
                <a:cubicBezTo>
                  <a:pt x="15828" y="3109"/>
                  <a:pt x="15852" y="3160"/>
                  <a:pt x="15881" y="3160"/>
                </a:cubicBezTo>
                <a:cubicBezTo>
                  <a:pt x="15911" y="3160"/>
                  <a:pt x="15935" y="3109"/>
                  <a:pt x="15935" y="3047"/>
                </a:cubicBezTo>
                <a:cubicBezTo>
                  <a:pt x="15935" y="2984"/>
                  <a:pt x="15911" y="2934"/>
                  <a:pt x="15881" y="2934"/>
                </a:cubicBezTo>
                <a:close/>
                <a:moveTo>
                  <a:pt x="15881" y="2607"/>
                </a:moveTo>
                <a:cubicBezTo>
                  <a:pt x="15852" y="2607"/>
                  <a:pt x="15828" y="2658"/>
                  <a:pt x="15828" y="2720"/>
                </a:cubicBezTo>
                <a:cubicBezTo>
                  <a:pt x="15828" y="2783"/>
                  <a:pt x="15852" y="2833"/>
                  <a:pt x="15881" y="2833"/>
                </a:cubicBezTo>
                <a:cubicBezTo>
                  <a:pt x="15911" y="2833"/>
                  <a:pt x="15935" y="2783"/>
                  <a:pt x="15935" y="2720"/>
                </a:cubicBezTo>
                <a:cubicBezTo>
                  <a:pt x="15935" y="2658"/>
                  <a:pt x="15911" y="2607"/>
                  <a:pt x="15881" y="2607"/>
                </a:cubicBezTo>
                <a:close/>
                <a:moveTo>
                  <a:pt x="15729" y="2934"/>
                </a:moveTo>
                <a:cubicBezTo>
                  <a:pt x="15699" y="2934"/>
                  <a:pt x="15675" y="2984"/>
                  <a:pt x="15675" y="3047"/>
                </a:cubicBezTo>
                <a:cubicBezTo>
                  <a:pt x="15675" y="3109"/>
                  <a:pt x="15699" y="3160"/>
                  <a:pt x="15729" y="3160"/>
                </a:cubicBezTo>
                <a:cubicBezTo>
                  <a:pt x="15758" y="3160"/>
                  <a:pt x="15783" y="3109"/>
                  <a:pt x="15783" y="3047"/>
                </a:cubicBezTo>
                <a:cubicBezTo>
                  <a:pt x="15783" y="2984"/>
                  <a:pt x="15758" y="2934"/>
                  <a:pt x="15729" y="2934"/>
                </a:cubicBezTo>
                <a:close/>
                <a:moveTo>
                  <a:pt x="15729" y="2607"/>
                </a:moveTo>
                <a:cubicBezTo>
                  <a:pt x="15699" y="2607"/>
                  <a:pt x="15675" y="2658"/>
                  <a:pt x="15675" y="2720"/>
                </a:cubicBezTo>
                <a:cubicBezTo>
                  <a:pt x="15675" y="2783"/>
                  <a:pt x="15699" y="2833"/>
                  <a:pt x="15729" y="2833"/>
                </a:cubicBezTo>
                <a:cubicBezTo>
                  <a:pt x="15758" y="2833"/>
                  <a:pt x="15783" y="2783"/>
                  <a:pt x="15783" y="2720"/>
                </a:cubicBezTo>
                <a:cubicBezTo>
                  <a:pt x="15783" y="2658"/>
                  <a:pt x="15758" y="2607"/>
                  <a:pt x="15729" y="2607"/>
                </a:cubicBezTo>
                <a:close/>
                <a:moveTo>
                  <a:pt x="15573" y="3160"/>
                </a:moveTo>
                <a:cubicBezTo>
                  <a:pt x="15603" y="3160"/>
                  <a:pt x="15627" y="3109"/>
                  <a:pt x="15627" y="3047"/>
                </a:cubicBezTo>
                <a:cubicBezTo>
                  <a:pt x="15627" y="2984"/>
                  <a:pt x="15603" y="2934"/>
                  <a:pt x="15573" y="2934"/>
                </a:cubicBezTo>
                <a:cubicBezTo>
                  <a:pt x="15544" y="2934"/>
                  <a:pt x="15520" y="2984"/>
                  <a:pt x="15520" y="3047"/>
                </a:cubicBezTo>
                <a:cubicBezTo>
                  <a:pt x="15520" y="3109"/>
                  <a:pt x="15544" y="3160"/>
                  <a:pt x="15573" y="3160"/>
                </a:cubicBezTo>
                <a:close/>
                <a:moveTo>
                  <a:pt x="15573" y="2833"/>
                </a:moveTo>
                <a:cubicBezTo>
                  <a:pt x="15603" y="2833"/>
                  <a:pt x="15627" y="2783"/>
                  <a:pt x="15627" y="2720"/>
                </a:cubicBezTo>
                <a:cubicBezTo>
                  <a:pt x="15627" y="2658"/>
                  <a:pt x="15603" y="2607"/>
                  <a:pt x="15573" y="2607"/>
                </a:cubicBezTo>
                <a:cubicBezTo>
                  <a:pt x="15544" y="2607"/>
                  <a:pt x="15520" y="2658"/>
                  <a:pt x="15520" y="2720"/>
                </a:cubicBezTo>
                <a:cubicBezTo>
                  <a:pt x="15520" y="2783"/>
                  <a:pt x="15544" y="2833"/>
                  <a:pt x="15573" y="2833"/>
                </a:cubicBezTo>
                <a:close/>
                <a:moveTo>
                  <a:pt x="15419" y="2934"/>
                </a:moveTo>
                <a:cubicBezTo>
                  <a:pt x="15390" y="2934"/>
                  <a:pt x="15366" y="2984"/>
                  <a:pt x="15366" y="3047"/>
                </a:cubicBezTo>
                <a:cubicBezTo>
                  <a:pt x="15366" y="3109"/>
                  <a:pt x="15390" y="3160"/>
                  <a:pt x="15419" y="3160"/>
                </a:cubicBezTo>
                <a:cubicBezTo>
                  <a:pt x="15449" y="3160"/>
                  <a:pt x="15473" y="3109"/>
                  <a:pt x="15473" y="3047"/>
                </a:cubicBezTo>
                <a:cubicBezTo>
                  <a:pt x="15473" y="2984"/>
                  <a:pt x="15449" y="2934"/>
                  <a:pt x="15419" y="2934"/>
                </a:cubicBezTo>
                <a:close/>
                <a:moveTo>
                  <a:pt x="15419" y="2607"/>
                </a:moveTo>
                <a:cubicBezTo>
                  <a:pt x="15390" y="2607"/>
                  <a:pt x="15366" y="2658"/>
                  <a:pt x="15366" y="2720"/>
                </a:cubicBezTo>
                <a:cubicBezTo>
                  <a:pt x="15366" y="2783"/>
                  <a:pt x="15390" y="2833"/>
                  <a:pt x="15419" y="2833"/>
                </a:cubicBezTo>
                <a:cubicBezTo>
                  <a:pt x="15449" y="2833"/>
                  <a:pt x="15473" y="2783"/>
                  <a:pt x="15473" y="2720"/>
                </a:cubicBezTo>
                <a:cubicBezTo>
                  <a:pt x="15473" y="2658"/>
                  <a:pt x="15449" y="2607"/>
                  <a:pt x="15419" y="2607"/>
                </a:cubicBezTo>
                <a:close/>
                <a:moveTo>
                  <a:pt x="15267" y="2934"/>
                </a:moveTo>
                <a:cubicBezTo>
                  <a:pt x="15237" y="2934"/>
                  <a:pt x="15213" y="2984"/>
                  <a:pt x="15213" y="3047"/>
                </a:cubicBezTo>
                <a:cubicBezTo>
                  <a:pt x="15213" y="3109"/>
                  <a:pt x="15237" y="3160"/>
                  <a:pt x="15267" y="3160"/>
                </a:cubicBezTo>
                <a:cubicBezTo>
                  <a:pt x="15296" y="3160"/>
                  <a:pt x="15321" y="3109"/>
                  <a:pt x="15321" y="3047"/>
                </a:cubicBezTo>
                <a:cubicBezTo>
                  <a:pt x="15321" y="2984"/>
                  <a:pt x="15296" y="2934"/>
                  <a:pt x="15267" y="2934"/>
                </a:cubicBezTo>
                <a:close/>
                <a:moveTo>
                  <a:pt x="15267" y="2607"/>
                </a:moveTo>
                <a:cubicBezTo>
                  <a:pt x="15237" y="2607"/>
                  <a:pt x="15213" y="2658"/>
                  <a:pt x="15213" y="2720"/>
                </a:cubicBezTo>
                <a:cubicBezTo>
                  <a:pt x="15213" y="2783"/>
                  <a:pt x="15237" y="2833"/>
                  <a:pt x="15267" y="2833"/>
                </a:cubicBezTo>
                <a:cubicBezTo>
                  <a:pt x="15296" y="2833"/>
                  <a:pt x="15321" y="2783"/>
                  <a:pt x="15321" y="2720"/>
                </a:cubicBezTo>
                <a:cubicBezTo>
                  <a:pt x="15321" y="2658"/>
                  <a:pt x="15296" y="2607"/>
                  <a:pt x="15267" y="2607"/>
                </a:cubicBezTo>
                <a:close/>
                <a:moveTo>
                  <a:pt x="16188" y="2934"/>
                </a:moveTo>
                <a:cubicBezTo>
                  <a:pt x="16158" y="2934"/>
                  <a:pt x="16134" y="2984"/>
                  <a:pt x="16134" y="3047"/>
                </a:cubicBezTo>
                <a:cubicBezTo>
                  <a:pt x="16134" y="3109"/>
                  <a:pt x="16158" y="3160"/>
                  <a:pt x="16188" y="3160"/>
                </a:cubicBezTo>
                <a:cubicBezTo>
                  <a:pt x="16217" y="3160"/>
                  <a:pt x="16241" y="3109"/>
                  <a:pt x="16241" y="3047"/>
                </a:cubicBezTo>
                <a:cubicBezTo>
                  <a:pt x="16241" y="2984"/>
                  <a:pt x="16217" y="2934"/>
                  <a:pt x="16188" y="2934"/>
                </a:cubicBezTo>
                <a:close/>
                <a:moveTo>
                  <a:pt x="16188" y="2607"/>
                </a:moveTo>
                <a:cubicBezTo>
                  <a:pt x="16158" y="2607"/>
                  <a:pt x="16134" y="2658"/>
                  <a:pt x="16134" y="2720"/>
                </a:cubicBezTo>
                <a:cubicBezTo>
                  <a:pt x="16134" y="2783"/>
                  <a:pt x="16158" y="2833"/>
                  <a:pt x="16188" y="2833"/>
                </a:cubicBezTo>
                <a:cubicBezTo>
                  <a:pt x="16217" y="2833"/>
                  <a:pt x="16241" y="2783"/>
                  <a:pt x="16241" y="2720"/>
                </a:cubicBezTo>
                <a:cubicBezTo>
                  <a:pt x="16241" y="2658"/>
                  <a:pt x="16217" y="2607"/>
                  <a:pt x="16188" y="2607"/>
                </a:cubicBezTo>
                <a:close/>
                <a:moveTo>
                  <a:pt x="16035" y="2934"/>
                </a:moveTo>
                <a:cubicBezTo>
                  <a:pt x="16005" y="2934"/>
                  <a:pt x="15981" y="2984"/>
                  <a:pt x="15981" y="3047"/>
                </a:cubicBezTo>
                <a:cubicBezTo>
                  <a:pt x="15981" y="3109"/>
                  <a:pt x="16005" y="3160"/>
                  <a:pt x="16035" y="3160"/>
                </a:cubicBezTo>
                <a:cubicBezTo>
                  <a:pt x="16065" y="3160"/>
                  <a:pt x="16089" y="3109"/>
                  <a:pt x="16089" y="3047"/>
                </a:cubicBezTo>
                <a:cubicBezTo>
                  <a:pt x="16089" y="2984"/>
                  <a:pt x="16065" y="2934"/>
                  <a:pt x="16035" y="2934"/>
                </a:cubicBezTo>
                <a:close/>
                <a:moveTo>
                  <a:pt x="16035" y="2607"/>
                </a:moveTo>
                <a:cubicBezTo>
                  <a:pt x="16005" y="2607"/>
                  <a:pt x="15981" y="2658"/>
                  <a:pt x="15981" y="2720"/>
                </a:cubicBezTo>
                <a:cubicBezTo>
                  <a:pt x="15981" y="2783"/>
                  <a:pt x="16005" y="2833"/>
                  <a:pt x="16035" y="2833"/>
                </a:cubicBezTo>
                <a:cubicBezTo>
                  <a:pt x="16065" y="2833"/>
                  <a:pt x="16089" y="2783"/>
                  <a:pt x="16089" y="2720"/>
                </a:cubicBezTo>
                <a:cubicBezTo>
                  <a:pt x="16089" y="2658"/>
                  <a:pt x="16065" y="2607"/>
                  <a:pt x="16035" y="2607"/>
                </a:cubicBezTo>
                <a:close/>
                <a:moveTo>
                  <a:pt x="15108" y="3798"/>
                </a:moveTo>
                <a:cubicBezTo>
                  <a:pt x="15138" y="3798"/>
                  <a:pt x="15162" y="3747"/>
                  <a:pt x="15162" y="3685"/>
                </a:cubicBezTo>
                <a:cubicBezTo>
                  <a:pt x="15162" y="3622"/>
                  <a:pt x="15138" y="3572"/>
                  <a:pt x="15108" y="3572"/>
                </a:cubicBezTo>
                <a:cubicBezTo>
                  <a:pt x="15079" y="3572"/>
                  <a:pt x="15055" y="3622"/>
                  <a:pt x="15055" y="3685"/>
                </a:cubicBezTo>
                <a:cubicBezTo>
                  <a:pt x="15055" y="3747"/>
                  <a:pt x="15079" y="3798"/>
                  <a:pt x="15108" y="3798"/>
                </a:cubicBezTo>
                <a:close/>
                <a:moveTo>
                  <a:pt x="15108" y="3471"/>
                </a:moveTo>
                <a:cubicBezTo>
                  <a:pt x="15138" y="3471"/>
                  <a:pt x="15162" y="3420"/>
                  <a:pt x="15162" y="3358"/>
                </a:cubicBezTo>
                <a:cubicBezTo>
                  <a:pt x="15162" y="3295"/>
                  <a:pt x="15138" y="3245"/>
                  <a:pt x="15108" y="3245"/>
                </a:cubicBezTo>
                <a:cubicBezTo>
                  <a:pt x="15079" y="3245"/>
                  <a:pt x="15055" y="3295"/>
                  <a:pt x="15055" y="3358"/>
                </a:cubicBezTo>
                <a:cubicBezTo>
                  <a:pt x="15055" y="3420"/>
                  <a:pt x="15079" y="3471"/>
                  <a:pt x="15108" y="3471"/>
                </a:cubicBezTo>
                <a:close/>
                <a:moveTo>
                  <a:pt x="14954" y="3798"/>
                </a:moveTo>
                <a:cubicBezTo>
                  <a:pt x="14984" y="3798"/>
                  <a:pt x="15008" y="3747"/>
                  <a:pt x="15008" y="3685"/>
                </a:cubicBezTo>
                <a:cubicBezTo>
                  <a:pt x="15008" y="3622"/>
                  <a:pt x="14984" y="3572"/>
                  <a:pt x="14954" y="3572"/>
                </a:cubicBezTo>
                <a:cubicBezTo>
                  <a:pt x="14925" y="3572"/>
                  <a:pt x="14901" y="3622"/>
                  <a:pt x="14901" y="3685"/>
                </a:cubicBezTo>
                <a:cubicBezTo>
                  <a:pt x="14901" y="3747"/>
                  <a:pt x="14925" y="3798"/>
                  <a:pt x="14954" y="3798"/>
                </a:cubicBezTo>
                <a:close/>
                <a:moveTo>
                  <a:pt x="14954" y="3471"/>
                </a:moveTo>
                <a:cubicBezTo>
                  <a:pt x="14984" y="3471"/>
                  <a:pt x="15008" y="3420"/>
                  <a:pt x="15008" y="3358"/>
                </a:cubicBezTo>
                <a:cubicBezTo>
                  <a:pt x="15008" y="3295"/>
                  <a:pt x="14984" y="3245"/>
                  <a:pt x="14954" y="3245"/>
                </a:cubicBezTo>
                <a:cubicBezTo>
                  <a:pt x="14925" y="3245"/>
                  <a:pt x="14901" y="3295"/>
                  <a:pt x="14901" y="3358"/>
                </a:cubicBezTo>
                <a:cubicBezTo>
                  <a:pt x="14901" y="3420"/>
                  <a:pt x="14925" y="3471"/>
                  <a:pt x="14954" y="3471"/>
                </a:cubicBezTo>
                <a:close/>
                <a:moveTo>
                  <a:pt x="14802" y="3798"/>
                </a:moveTo>
                <a:cubicBezTo>
                  <a:pt x="14831" y="3798"/>
                  <a:pt x="14855" y="3747"/>
                  <a:pt x="14855" y="3685"/>
                </a:cubicBezTo>
                <a:cubicBezTo>
                  <a:pt x="14855" y="3622"/>
                  <a:pt x="14831" y="3572"/>
                  <a:pt x="14802" y="3572"/>
                </a:cubicBezTo>
                <a:cubicBezTo>
                  <a:pt x="14772" y="3572"/>
                  <a:pt x="14748" y="3622"/>
                  <a:pt x="14748" y="3685"/>
                </a:cubicBezTo>
                <a:cubicBezTo>
                  <a:pt x="14748" y="3747"/>
                  <a:pt x="14772" y="3798"/>
                  <a:pt x="14802" y="3798"/>
                </a:cubicBezTo>
                <a:close/>
                <a:moveTo>
                  <a:pt x="14802" y="3471"/>
                </a:moveTo>
                <a:cubicBezTo>
                  <a:pt x="14831" y="3471"/>
                  <a:pt x="14855" y="3420"/>
                  <a:pt x="14855" y="3358"/>
                </a:cubicBezTo>
                <a:cubicBezTo>
                  <a:pt x="14855" y="3295"/>
                  <a:pt x="14831" y="3245"/>
                  <a:pt x="14802" y="3245"/>
                </a:cubicBezTo>
                <a:cubicBezTo>
                  <a:pt x="14772" y="3245"/>
                  <a:pt x="14748" y="3295"/>
                  <a:pt x="14748" y="3358"/>
                </a:cubicBezTo>
                <a:cubicBezTo>
                  <a:pt x="14748" y="3420"/>
                  <a:pt x="14772" y="3471"/>
                  <a:pt x="14802" y="3471"/>
                </a:cubicBezTo>
                <a:close/>
                <a:moveTo>
                  <a:pt x="15881" y="3572"/>
                </a:moveTo>
                <a:cubicBezTo>
                  <a:pt x="15852" y="3572"/>
                  <a:pt x="15828" y="3622"/>
                  <a:pt x="15828" y="3685"/>
                </a:cubicBezTo>
                <a:cubicBezTo>
                  <a:pt x="15828" y="3747"/>
                  <a:pt x="15852" y="3798"/>
                  <a:pt x="15881" y="3798"/>
                </a:cubicBezTo>
                <a:cubicBezTo>
                  <a:pt x="15911" y="3798"/>
                  <a:pt x="15935" y="3747"/>
                  <a:pt x="15935" y="3685"/>
                </a:cubicBezTo>
                <a:cubicBezTo>
                  <a:pt x="15935" y="3622"/>
                  <a:pt x="15911" y="3572"/>
                  <a:pt x="15881" y="3572"/>
                </a:cubicBezTo>
                <a:close/>
                <a:moveTo>
                  <a:pt x="15881" y="3245"/>
                </a:moveTo>
                <a:cubicBezTo>
                  <a:pt x="15852" y="3245"/>
                  <a:pt x="15828" y="3295"/>
                  <a:pt x="15828" y="3358"/>
                </a:cubicBezTo>
                <a:cubicBezTo>
                  <a:pt x="15828" y="3420"/>
                  <a:pt x="15852" y="3471"/>
                  <a:pt x="15881" y="3471"/>
                </a:cubicBezTo>
                <a:cubicBezTo>
                  <a:pt x="15911" y="3471"/>
                  <a:pt x="15935" y="3420"/>
                  <a:pt x="15935" y="3358"/>
                </a:cubicBezTo>
                <a:cubicBezTo>
                  <a:pt x="15935" y="3295"/>
                  <a:pt x="15911" y="3245"/>
                  <a:pt x="15881" y="3245"/>
                </a:cubicBezTo>
                <a:close/>
                <a:moveTo>
                  <a:pt x="15729" y="3572"/>
                </a:moveTo>
                <a:cubicBezTo>
                  <a:pt x="15699" y="3572"/>
                  <a:pt x="15675" y="3622"/>
                  <a:pt x="15675" y="3685"/>
                </a:cubicBezTo>
                <a:cubicBezTo>
                  <a:pt x="15675" y="3747"/>
                  <a:pt x="15699" y="3798"/>
                  <a:pt x="15729" y="3798"/>
                </a:cubicBezTo>
                <a:cubicBezTo>
                  <a:pt x="15758" y="3798"/>
                  <a:pt x="15783" y="3747"/>
                  <a:pt x="15783" y="3685"/>
                </a:cubicBezTo>
                <a:cubicBezTo>
                  <a:pt x="15783" y="3622"/>
                  <a:pt x="15758" y="3572"/>
                  <a:pt x="15729" y="3572"/>
                </a:cubicBezTo>
                <a:close/>
                <a:moveTo>
                  <a:pt x="15729" y="3245"/>
                </a:moveTo>
                <a:cubicBezTo>
                  <a:pt x="15699" y="3245"/>
                  <a:pt x="15675" y="3295"/>
                  <a:pt x="15675" y="3358"/>
                </a:cubicBezTo>
                <a:cubicBezTo>
                  <a:pt x="15675" y="3420"/>
                  <a:pt x="15699" y="3471"/>
                  <a:pt x="15729" y="3471"/>
                </a:cubicBezTo>
                <a:cubicBezTo>
                  <a:pt x="15758" y="3471"/>
                  <a:pt x="15783" y="3420"/>
                  <a:pt x="15783" y="3358"/>
                </a:cubicBezTo>
                <a:cubicBezTo>
                  <a:pt x="15783" y="3295"/>
                  <a:pt x="15758" y="3245"/>
                  <a:pt x="15729" y="3245"/>
                </a:cubicBezTo>
                <a:close/>
                <a:moveTo>
                  <a:pt x="15573" y="3798"/>
                </a:moveTo>
                <a:cubicBezTo>
                  <a:pt x="15603" y="3798"/>
                  <a:pt x="15627" y="3747"/>
                  <a:pt x="15627" y="3685"/>
                </a:cubicBezTo>
                <a:cubicBezTo>
                  <a:pt x="15627" y="3622"/>
                  <a:pt x="15603" y="3572"/>
                  <a:pt x="15573" y="3572"/>
                </a:cubicBezTo>
                <a:cubicBezTo>
                  <a:pt x="15544" y="3572"/>
                  <a:pt x="15520" y="3622"/>
                  <a:pt x="15520" y="3685"/>
                </a:cubicBezTo>
                <a:cubicBezTo>
                  <a:pt x="15520" y="3747"/>
                  <a:pt x="15544" y="3798"/>
                  <a:pt x="15573" y="3798"/>
                </a:cubicBezTo>
                <a:close/>
                <a:moveTo>
                  <a:pt x="15573" y="3471"/>
                </a:moveTo>
                <a:cubicBezTo>
                  <a:pt x="15603" y="3471"/>
                  <a:pt x="15627" y="3420"/>
                  <a:pt x="15627" y="3358"/>
                </a:cubicBezTo>
                <a:cubicBezTo>
                  <a:pt x="15627" y="3295"/>
                  <a:pt x="15603" y="3245"/>
                  <a:pt x="15573" y="3245"/>
                </a:cubicBezTo>
                <a:cubicBezTo>
                  <a:pt x="15544" y="3245"/>
                  <a:pt x="15520" y="3295"/>
                  <a:pt x="15520" y="3358"/>
                </a:cubicBezTo>
                <a:cubicBezTo>
                  <a:pt x="15520" y="3420"/>
                  <a:pt x="15544" y="3471"/>
                  <a:pt x="15573" y="3471"/>
                </a:cubicBezTo>
                <a:close/>
                <a:moveTo>
                  <a:pt x="15419" y="3572"/>
                </a:moveTo>
                <a:cubicBezTo>
                  <a:pt x="15390" y="3572"/>
                  <a:pt x="15366" y="3622"/>
                  <a:pt x="15366" y="3685"/>
                </a:cubicBezTo>
                <a:cubicBezTo>
                  <a:pt x="15366" y="3747"/>
                  <a:pt x="15390" y="3798"/>
                  <a:pt x="15419" y="3798"/>
                </a:cubicBezTo>
                <a:cubicBezTo>
                  <a:pt x="15449" y="3798"/>
                  <a:pt x="15473" y="3747"/>
                  <a:pt x="15473" y="3685"/>
                </a:cubicBezTo>
                <a:cubicBezTo>
                  <a:pt x="15473" y="3622"/>
                  <a:pt x="15449" y="3572"/>
                  <a:pt x="15419" y="3572"/>
                </a:cubicBezTo>
                <a:close/>
                <a:moveTo>
                  <a:pt x="15419" y="3245"/>
                </a:moveTo>
                <a:cubicBezTo>
                  <a:pt x="15390" y="3245"/>
                  <a:pt x="15366" y="3295"/>
                  <a:pt x="15366" y="3358"/>
                </a:cubicBezTo>
                <a:cubicBezTo>
                  <a:pt x="15366" y="3420"/>
                  <a:pt x="15390" y="3471"/>
                  <a:pt x="15419" y="3471"/>
                </a:cubicBezTo>
                <a:cubicBezTo>
                  <a:pt x="15449" y="3471"/>
                  <a:pt x="15473" y="3420"/>
                  <a:pt x="15473" y="3358"/>
                </a:cubicBezTo>
                <a:cubicBezTo>
                  <a:pt x="15473" y="3295"/>
                  <a:pt x="15449" y="3245"/>
                  <a:pt x="15419" y="3245"/>
                </a:cubicBezTo>
                <a:close/>
                <a:moveTo>
                  <a:pt x="15267" y="3572"/>
                </a:moveTo>
                <a:cubicBezTo>
                  <a:pt x="15237" y="3572"/>
                  <a:pt x="15213" y="3622"/>
                  <a:pt x="15213" y="3685"/>
                </a:cubicBezTo>
                <a:cubicBezTo>
                  <a:pt x="15213" y="3747"/>
                  <a:pt x="15237" y="3798"/>
                  <a:pt x="15267" y="3798"/>
                </a:cubicBezTo>
                <a:cubicBezTo>
                  <a:pt x="15296" y="3798"/>
                  <a:pt x="15321" y="3747"/>
                  <a:pt x="15321" y="3685"/>
                </a:cubicBezTo>
                <a:cubicBezTo>
                  <a:pt x="15321" y="3622"/>
                  <a:pt x="15296" y="3572"/>
                  <a:pt x="15267" y="3572"/>
                </a:cubicBezTo>
                <a:close/>
                <a:moveTo>
                  <a:pt x="15267" y="3245"/>
                </a:moveTo>
                <a:cubicBezTo>
                  <a:pt x="15237" y="3245"/>
                  <a:pt x="15213" y="3295"/>
                  <a:pt x="15213" y="3358"/>
                </a:cubicBezTo>
                <a:cubicBezTo>
                  <a:pt x="15213" y="3420"/>
                  <a:pt x="15237" y="3471"/>
                  <a:pt x="15267" y="3471"/>
                </a:cubicBezTo>
                <a:cubicBezTo>
                  <a:pt x="15296" y="3471"/>
                  <a:pt x="15321" y="3420"/>
                  <a:pt x="15321" y="3358"/>
                </a:cubicBezTo>
                <a:cubicBezTo>
                  <a:pt x="15321" y="3295"/>
                  <a:pt x="15296" y="3245"/>
                  <a:pt x="15267" y="3245"/>
                </a:cubicBezTo>
                <a:close/>
                <a:moveTo>
                  <a:pt x="16188" y="3572"/>
                </a:moveTo>
                <a:cubicBezTo>
                  <a:pt x="16158" y="3572"/>
                  <a:pt x="16134" y="3622"/>
                  <a:pt x="16134" y="3685"/>
                </a:cubicBezTo>
                <a:cubicBezTo>
                  <a:pt x="16134" y="3747"/>
                  <a:pt x="16158" y="3798"/>
                  <a:pt x="16188" y="3798"/>
                </a:cubicBezTo>
                <a:cubicBezTo>
                  <a:pt x="16217" y="3798"/>
                  <a:pt x="16241" y="3747"/>
                  <a:pt x="16241" y="3685"/>
                </a:cubicBezTo>
                <a:cubicBezTo>
                  <a:pt x="16241" y="3622"/>
                  <a:pt x="16217" y="3572"/>
                  <a:pt x="16188" y="3572"/>
                </a:cubicBezTo>
                <a:close/>
                <a:moveTo>
                  <a:pt x="16188" y="3245"/>
                </a:moveTo>
                <a:cubicBezTo>
                  <a:pt x="16158" y="3245"/>
                  <a:pt x="16134" y="3295"/>
                  <a:pt x="16134" y="3358"/>
                </a:cubicBezTo>
                <a:cubicBezTo>
                  <a:pt x="16134" y="3420"/>
                  <a:pt x="16158" y="3471"/>
                  <a:pt x="16188" y="3471"/>
                </a:cubicBezTo>
                <a:cubicBezTo>
                  <a:pt x="16217" y="3471"/>
                  <a:pt x="16241" y="3420"/>
                  <a:pt x="16241" y="3358"/>
                </a:cubicBezTo>
                <a:cubicBezTo>
                  <a:pt x="16241" y="3295"/>
                  <a:pt x="16217" y="3245"/>
                  <a:pt x="16188" y="3245"/>
                </a:cubicBezTo>
                <a:close/>
                <a:moveTo>
                  <a:pt x="16035" y="3572"/>
                </a:moveTo>
                <a:cubicBezTo>
                  <a:pt x="16005" y="3572"/>
                  <a:pt x="15981" y="3622"/>
                  <a:pt x="15981" y="3685"/>
                </a:cubicBezTo>
                <a:cubicBezTo>
                  <a:pt x="15981" y="3747"/>
                  <a:pt x="16005" y="3798"/>
                  <a:pt x="16035" y="3798"/>
                </a:cubicBezTo>
                <a:cubicBezTo>
                  <a:pt x="16065" y="3798"/>
                  <a:pt x="16089" y="3747"/>
                  <a:pt x="16089" y="3685"/>
                </a:cubicBezTo>
                <a:cubicBezTo>
                  <a:pt x="16089" y="3622"/>
                  <a:pt x="16065" y="3572"/>
                  <a:pt x="16035" y="3572"/>
                </a:cubicBezTo>
                <a:close/>
                <a:moveTo>
                  <a:pt x="16035" y="3245"/>
                </a:moveTo>
                <a:cubicBezTo>
                  <a:pt x="16005" y="3245"/>
                  <a:pt x="15981" y="3295"/>
                  <a:pt x="15981" y="3358"/>
                </a:cubicBezTo>
                <a:cubicBezTo>
                  <a:pt x="15981" y="3420"/>
                  <a:pt x="16005" y="3471"/>
                  <a:pt x="16035" y="3471"/>
                </a:cubicBezTo>
                <a:cubicBezTo>
                  <a:pt x="16065" y="3471"/>
                  <a:pt x="16089" y="3420"/>
                  <a:pt x="16089" y="3358"/>
                </a:cubicBezTo>
                <a:cubicBezTo>
                  <a:pt x="16089" y="3295"/>
                  <a:pt x="16065" y="3245"/>
                  <a:pt x="16035" y="3245"/>
                </a:cubicBezTo>
                <a:close/>
                <a:moveTo>
                  <a:pt x="14960" y="1309"/>
                </a:moveTo>
                <a:cubicBezTo>
                  <a:pt x="14930" y="1309"/>
                  <a:pt x="14906" y="1360"/>
                  <a:pt x="14906" y="1422"/>
                </a:cubicBezTo>
                <a:cubicBezTo>
                  <a:pt x="14906" y="1485"/>
                  <a:pt x="14930" y="1535"/>
                  <a:pt x="14960" y="1535"/>
                </a:cubicBezTo>
                <a:cubicBezTo>
                  <a:pt x="14990" y="1535"/>
                  <a:pt x="15014" y="1485"/>
                  <a:pt x="15014" y="1422"/>
                </a:cubicBezTo>
                <a:cubicBezTo>
                  <a:pt x="15014" y="1360"/>
                  <a:pt x="14990" y="1309"/>
                  <a:pt x="14960" y="1309"/>
                </a:cubicBezTo>
                <a:close/>
                <a:moveTo>
                  <a:pt x="14807" y="1309"/>
                </a:moveTo>
                <a:cubicBezTo>
                  <a:pt x="14778" y="1309"/>
                  <a:pt x="14754" y="1360"/>
                  <a:pt x="14754" y="1422"/>
                </a:cubicBezTo>
                <a:cubicBezTo>
                  <a:pt x="14754" y="1485"/>
                  <a:pt x="14778" y="1535"/>
                  <a:pt x="14807" y="1535"/>
                </a:cubicBezTo>
                <a:cubicBezTo>
                  <a:pt x="14837" y="1535"/>
                  <a:pt x="14861" y="1485"/>
                  <a:pt x="14861" y="1422"/>
                </a:cubicBezTo>
                <a:cubicBezTo>
                  <a:pt x="14861" y="1360"/>
                  <a:pt x="14837" y="1309"/>
                  <a:pt x="14807" y="1309"/>
                </a:cubicBezTo>
                <a:close/>
                <a:moveTo>
                  <a:pt x="14960" y="1617"/>
                </a:moveTo>
                <a:cubicBezTo>
                  <a:pt x="14930" y="1617"/>
                  <a:pt x="14906" y="1667"/>
                  <a:pt x="14906" y="1730"/>
                </a:cubicBezTo>
                <a:cubicBezTo>
                  <a:pt x="14906" y="1792"/>
                  <a:pt x="14930" y="1843"/>
                  <a:pt x="14960" y="1843"/>
                </a:cubicBezTo>
                <a:cubicBezTo>
                  <a:pt x="14990" y="1843"/>
                  <a:pt x="15014" y="1792"/>
                  <a:pt x="15014" y="1730"/>
                </a:cubicBezTo>
                <a:cubicBezTo>
                  <a:pt x="15014" y="1667"/>
                  <a:pt x="14990" y="1617"/>
                  <a:pt x="14960" y="1617"/>
                </a:cubicBezTo>
                <a:close/>
                <a:moveTo>
                  <a:pt x="14807" y="1617"/>
                </a:moveTo>
                <a:cubicBezTo>
                  <a:pt x="14778" y="1617"/>
                  <a:pt x="14754" y="1667"/>
                  <a:pt x="14754" y="1730"/>
                </a:cubicBezTo>
                <a:cubicBezTo>
                  <a:pt x="14754" y="1792"/>
                  <a:pt x="14778" y="1843"/>
                  <a:pt x="14807" y="1843"/>
                </a:cubicBezTo>
                <a:cubicBezTo>
                  <a:pt x="14837" y="1843"/>
                  <a:pt x="14861" y="1792"/>
                  <a:pt x="14861" y="1730"/>
                </a:cubicBezTo>
                <a:cubicBezTo>
                  <a:pt x="14861" y="1667"/>
                  <a:pt x="14837" y="1617"/>
                  <a:pt x="14807" y="1617"/>
                </a:cubicBezTo>
                <a:close/>
                <a:moveTo>
                  <a:pt x="15726" y="1535"/>
                </a:moveTo>
                <a:cubicBezTo>
                  <a:pt x="15756" y="1535"/>
                  <a:pt x="15780" y="1485"/>
                  <a:pt x="15780" y="1422"/>
                </a:cubicBezTo>
                <a:cubicBezTo>
                  <a:pt x="15780" y="1360"/>
                  <a:pt x="15756" y="1309"/>
                  <a:pt x="15726" y="1309"/>
                </a:cubicBezTo>
                <a:cubicBezTo>
                  <a:pt x="15697" y="1309"/>
                  <a:pt x="15672" y="1360"/>
                  <a:pt x="15672" y="1422"/>
                </a:cubicBezTo>
                <a:cubicBezTo>
                  <a:pt x="15672" y="1485"/>
                  <a:pt x="15697" y="1535"/>
                  <a:pt x="15726" y="1535"/>
                </a:cubicBezTo>
                <a:close/>
                <a:moveTo>
                  <a:pt x="15574" y="1309"/>
                </a:moveTo>
                <a:cubicBezTo>
                  <a:pt x="15544" y="1309"/>
                  <a:pt x="15520" y="1360"/>
                  <a:pt x="15520" y="1422"/>
                </a:cubicBezTo>
                <a:cubicBezTo>
                  <a:pt x="15520" y="1485"/>
                  <a:pt x="15544" y="1535"/>
                  <a:pt x="15574" y="1535"/>
                </a:cubicBezTo>
                <a:cubicBezTo>
                  <a:pt x="15603" y="1535"/>
                  <a:pt x="15627" y="1485"/>
                  <a:pt x="15627" y="1422"/>
                </a:cubicBezTo>
                <a:cubicBezTo>
                  <a:pt x="15627" y="1360"/>
                  <a:pt x="15603" y="1309"/>
                  <a:pt x="15574" y="1309"/>
                </a:cubicBezTo>
                <a:close/>
                <a:moveTo>
                  <a:pt x="15418" y="1535"/>
                </a:moveTo>
                <a:cubicBezTo>
                  <a:pt x="15448" y="1535"/>
                  <a:pt x="15472" y="1485"/>
                  <a:pt x="15472" y="1422"/>
                </a:cubicBezTo>
                <a:cubicBezTo>
                  <a:pt x="15472" y="1360"/>
                  <a:pt x="15448" y="1309"/>
                  <a:pt x="15418" y="1309"/>
                </a:cubicBezTo>
                <a:cubicBezTo>
                  <a:pt x="15389" y="1309"/>
                  <a:pt x="15364" y="1360"/>
                  <a:pt x="15364" y="1422"/>
                </a:cubicBezTo>
                <a:cubicBezTo>
                  <a:pt x="15364" y="1485"/>
                  <a:pt x="15389" y="1535"/>
                  <a:pt x="15418" y="1535"/>
                </a:cubicBezTo>
                <a:close/>
                <a:moveTo>
                  <a:pt x="15264" y="1535"/>
                </a:moveTo>
                <a:cubicBezTo>
                  <a:pt x="15294" y="1535"/>
                  <a:pt x="15318" y="1485"/>
                  <a:pt x="15318" y="1422"/>
                </a:cubicBezTo>
                <a:cubicBezTo>
                  <a:pt x="15318" y="1360"/>
                  <a:pt x="15294" y="1309"/>
                  <a:pt x="15264" y="1309"/>
                </a:cubicBezTo>
                <a:cubicBezTo>
                  <a:pt x="15235" y="1309"/>
                  <a:pt x="15210" y="1360"/>
                  <a:pt x="15210" y="1422"/>
                </a:cubicBezTo>
                <a:cubicBezTo>
                  <a:pt x="15210" y="1485"/>
                  <a:pt x="15235" y="1535"/>
                  <a:pt x="15264" y="1535"/>
                </a:cubicBezTo>
                <a:close/>
                <a:moveTo>
                  <a:pt x="15112" y="1309"/>
                </a:moveTo>
                <a:cubicBezTo>
                  <a:pt x="15082" y="1309"/>
                  <a:pt x="15058" y="1360"/>
                  <a:pt x="15058" y="1422"/>
                </a:cubicBezTo>
                <a:cubicBezTo>
                  <a:pt x="15058" y="1485"/>
                  <a:pt x="15082" y="1535"/>
                  <a:pt x="15112" y="1535"/>
                </a:cubicBezTo>
                <a:cubicBezTo>
                  <a:pt x="15141" y="1535"/>
                  <a:pt x="15165" y="1485"/>
                  <a:pt x="15165" y="1422"/>
                </a:cubicBezTo>
                <a:cubicBezTo>
                  <a:pt x="15165" y="1360"/>
                  <a:pt x="15141" y="1309"/>
                  <a:pt x="15112" y="1309"/>
                </a:cubicBezTo>
                <a:close/>
                <a:moveTo>
                  <a:pt x="16186" y="1843"/>
                </a:moveTo>
                <a:cubicBezTo>
                  <a:pt x="16216" y="1843"/>
                  <a:pt x="16240" y="1792"/>
                  <a:pt x="16240" y="1730"/>
                </a:cubicBezTo>
                <a:cubicBezTo>
                  <a:pt x="16240" y="1667"/>
                  <a:pt x="16216" y="1617"/>
                  <a:pt x="16186" y="1617"/>
                </a:cubicBezTo>
                <a:cubicBezTo>
                  <a:pt x="16157" y="1617"/>
                  <a:pt x="16133" y="1667"/>
                  <a:pt x="16133" y="1730"/>
                </a:cubicBezTo>
                <a:cubicBezTo>
                  <a:pt x="16133" y="1792"/>
                  <a:pt x="16157" y="1843"/>
                  <a:pt x="16186" y="1843"/>
                </a:cubicBezTo>
                <a:close/>
                <a:moveTo>
                  <a:pt x="16032" y="1843"/>
                </a:moveTo>
                <a:cubicBezTo>
                  <a:pt x="16062" y="1843"/>
                  <a:pt x="16086" y="1792"/>
                  <a:pt x="16086" y="1730"/>
                </a:cubicBezTo>
                <a:cubicBezTo>
                  <a:pt x="16086" y="1667"/>
                  <a:pt x="16062" y="1617"/>
                  <a:pt x="16032" y="1617"/>
                </a:cubicBezTo>
                <a:cubicBezTo>
                  <a:pt x="16003" y="1617"/>
                  <a:pt x="15979" y="1667"/>
                  <a:pt x="15979" y="1730"/>
                </a:cubicBezTo>
                <a:cubicBezTo>
                  <a:pt x="15979" y="1792"/>
                  <a:pt x="16003" y="1843"/>
                  <a:pt x="16032" y="1843"/>
                </a:cubicBezTo>
                <a:close/>
                <a:moveTo>
                  <a:pt x="15880" y="1843"/>
                </a:moveTo>
                <a:cubicBezTo>
                  <a:pt x="15909" y="1843"/>
                  <a:pt x="15934" y="1792"/>
                  <a:pt x="15934" y="1730"/>
                </a:cubicBezTo>
                <a:cubicBezTo>
                  <a:pt x="15934" y="1667"/>
                  <a:pt x="15909" y="1617"/>
                  <a:pt x="15880" y="1617"/>
                </a:cubicBezTo>
                <a:cubicBezTo>
                  <a:pt x="15850" y="1617"/>
                  <a:pt x="15826" y="1667"/>
                  <a:pt x="15826" y="1730"/>
                </a:cubicBezTo>
                <a:cubicBezTo>
                  <a:pt x="15826" y="1792"/>
                  <a:pt x="15850" y="1843"/>
                  <a:pt x="15880" y="1843"/>
                </a:cubicBezTo>
                <a:close/>
                <a:moveTo>
                  <a:pt x="15726" y="1843"/>
                </a:moveTo>
                <a:cubicBezTo>
                  <a:pt x="15756" y="1843"/>
                  <a:pt x="15780" y="1792"/>
                  <a:pt x="15780" y="1730"/>
                </a:cubicBezTo>
                <a:cubicBezTo>
                  <a:pt x="15780" y="1667"/>
                  <a:pt x="15756" y="1617"/>
                  <a:pt x="15726" y="1617"/>
                </a:cubicBezTo>
                <a:cubicBezTo>
                  <a:pt x="15697" y="1617"/>
                  <a:pt x="15672" y="1667"/>
                  <a:pt x="15672" y="1730"/>
                </a:cubicBezTo>
                <a:cubicBezTo>
                  <a:pt x="15672" y="1792"/>
                  <a:pt x="15697" y="1843"/>
                  <a:pt x="15726" y="1843"/>
                </a:cubicBezTo>
                <a:close/>
                <a:moveTo>
                  <a:pt x="15574" y="1617"/>
                </a:moveTo>
                <a:cubicBezTo>
                  <a:pt x="15544" y="1617"/>
                  <a:pt x="15520" y="1667"/>
                  <a:pt x="15520" y="1730"/>
                </a:cubicBezTo>
                <a:cubicBezTo>
                  <a:pt x="15520" y="1792"/>
                  <a:pt x="15544" y="1843"/>
                  <a:pt x="15574" y="1843"/>
                </a:cubicBezTo>
                <a:cubicBezTo>
                  <a:pt x="15603" y="1843"/>
                  <a:pt x="15627" y="1792"/>
                  <a:pt x="15627" y="1730"/>
                </a:cubicBezTo>
                <a:cubicBezTo>
                  <a:pt x="15627" y="1667"/>
                  <a:pt x="15603" y="1617"/>
                  <a:pt x="15574" y="1617"/>
                </a:cubicBezTo>
                <a:close/>
                <a:moveTo>
                  <a:pt x="15418" y="1843"/>
                </a:moveTo>
                <a:cubicBezTo>
                  <a:pt x="15448" y="1843"/>
                  <a:pt x="15472" y="1792"/>
                  <a:pt x="15472" y="1730"/>
                </a:cubicBezTo>
                <a:cubicBezTo>
                  <a:pt x="15472" y="1667"/>
                  <a:pt x="15448" y="1617"/>
                  <a:pt x="15418" y="1617"/>
                </a:cubicBezTo>
                <a:cubicBezTo>
                  <a:pt x="15389" y="1617"/>
                  <a:pt x="15364" y="1667"/>
                  <a:pt x="15364" y="1730"/>
                </a:cubicBezTo>
                <a:cubicBezTo>
                  <a:pt x="15364" y="1792"/>
                  <a:pt x="15389" y="1843"/>
                  <a:pt x="15418" y="1843"/>
                </a:cubicBezTo>
                <a:close/>
                <a:moveTo>
                  <a:pt x="15264" y="1843"/>
                </a:moveTo>
                <a:cubicBezTo>
                  <a:pt x="15294" y="1843"/>
                  <a:pt x="15318" y="1792"/>
                  <a:pt x="15318" y="1730"/>
                </a:cubicBezTo>
                <a:cubicBezTo>
                  <a:pt x="15318" y="1667"/>
                  <a:pt x="15294" y="1617"/>
                  <a:pt x="15264" y="1617"/>
                </a:cubicBezTo>
                <a:cubicBezTo>
                  <a:pt x="15235" y="1617"/>
                  <a:pt x="15210" y="1667"/>
                  <a:pt x="15210" y="1730"/>
                </a:cubicBezTo>
                <a:cubicBezTo>
                  <a:pt x="15210" y="1792"/>
                  <a:pt x="15235" y="1843"/>
                  <a:pt x="15264" y="1843"/>
                </a:cubicBezTo>
                <a:close/>
                <a:moveTo>
                  <a:pt x="15112" y="1617"/>
                </a:moveTo>
                <a:cubicBezTo>
                  <a:pt x="15082" y="1617"/>
                  <a:pt x="15058" y="1667"/>
                  <a:pt x="15058" y="1730"/>
                </a:cubicBezTo>
                <a:cubicBezTo>
                  <a:pt x="15058" y="1792"/>
                  <a:pt x="15082" y="1843"/>
                  <a:pt x="15112" y="1843"/>
                </a:cubicBezTo>
                <a:cubicBezTo>
                  <a:pt x="15141" y="1843"/>
                  <a:pt x="15165" y="1792"/>
                  <a:pt x="15165" y="1730"/>
                </a:cubicBezTo>
                <a:cubicBezTo>
                  <a:pt x="15165" y="1667"/>
                  <a:pt x="15141" y="1617"/>
                  <a:pt x="15112" y="1617"/>
                </a:cubicBezTo>
                <a:close/>
                <a:moveTo>
                  <a:pt x="16186" y="4109"/>
                </a:moveTo>
                <a:cubicBezTo>
                  <a:pt x="16216" y="4109"/>
                  <a:pt x="16240" y="4059"/>
                  <a:pt x="16240" y="3996"/>
                </a:cubicBezTo>
                <a:cubicBezTo>
                  <a:pt x="16240" y="3934"/>
                  <a:pt x="16216" y="3883"/>
                  <a:pt x="16186" y="3883"/>
                </a:cubicBezTo>
                <a:cubicBezTo>
                  <a:pt x="16157" y="3883"/>
                  <a:pt x="16133" y="3934"/>
                  <a:pt x="16133" y="3996"/>
                </a:cubicBezTo>
                <a:cubicBezTo>
                  <a:pt x="16133" y="4059"/>
                  <a:pt x="16157" y="4109"/>
                  <a:pt x="16186" y="4109"/>
                </a:cubicBezTo>
                <a:close/>
                <a:moveTo>
                  <a:pt x="16032" y="4109"/>
                </a:moveTo>
                <a:cubicBezTo>
                  <a:pt x="16062" y="4109"/>
                  <a:pt x="16086" y="4059"/>
                  <a:pt x="16086" y="3996"/>
                </a:cubicBezTo>
                <a:cubicBezTo>
                  <a:pt x="16086" y="3934"/>
                  <a:pt x="16062" y="3883"/>
                  <a:pt x="16032" y="3883"/>
                </a:cubicBezTo>
                <a:cubicBezTo>
                  <a:pt x="16003" y="3883"/>
                  <a:pt x="15979" y="3934"/>
                  <a:pt x="15979" y="3996"/>
                </a:cubicBezTo>
                <a:cubicBezTo>
                  <a:pt x="15979" y="4059"/>
                  <a:pt x="16003" y="4109"/>
                  <a:pt x="16032" y="4109"/>
                </a:cubicBezTo>
                <a:close/>
                <a:moveTo>
                  <a:pt x="15880" y="4109"/>
                </a:moveTo>
                <a:cubicBezTo>
                  <a:pt x="15909" y="4109"/>
                  <a:pt x="15934" y="4059"/>
                  <a:pt x="15934" y="3996"/>
                </a:cubicBezTo>
                <a:cubicBezTo>
                  <a:pt x="15934" y="3934"/>
                  <a:pt x="15909" y="3883"/>
                  <a:pt x="15880" y="3883"/>
                </a:cubicBezTo>
                <a:cubicBezTo>
                  <a:pt x="15850" y="3883"/>
                  <a:pt x="15826" y="3934"/>
                  <a:pt x="15826" y="3996"/>
                </a:cubicBezTo>
                <a:cubicBezTo>
                  <a:pt x="15826" y="4059"/>
                  <a:pt x="15850" y="4109"/>
                  <a:pt x="15880" y="4109"/>
                </a:cubicBezTo>
                <a:close/>
                <a:moveTo>
                  <a:pt x="15726" y="4109"/>
                </a:moveTo>
                <a:cubicBezTo>
                  <a:pt x="15756" y="4109"/>
                  <a:pt x="15780" y="4059"/>
                  <a:pt x="15780" y="3996"/>
                </a:cubicBezTo>
                <a:cubicBezTo>
                  <a:pt x="15780" y="3934"/>
                  <a:pt x="15756" y="3883"/>
                  <a:pt x="15726" y="3883"/>
                </a:cubicBezTo>
                <a:cubicBezTo>
                  <a:pt x="15697" y="3883"/>
                  <a:pt x="15672" y="3934"/>
                  <a:pt x="15672" y="3996"/>
                </a:cubicBezTo>
                <a:cubicBezTo>
                  <a:pt x="15672" y="4059"/>
                  <a:pt x="15697" y="4109"/>
                  <a:pt x="15726" y="4109"/>
                </a:cubicBezTo>
                <a:close/>
                <a:moveTo>
                  <a:pt x="15574" y="3883"/>
                </a:moveTo>
                <a:cubicBezTo>
                  <a:pt x="15544" y="3883"/>
                  <a:pt x="15520" y="3934"/>
                  <a:pt x="15520" y="3996"/>
                </a:cubicBezTo>
                <a:cubicBezTo>
                  <a:pt x="15520" y="4059"/>
                  <a:pt x="15544" y="4109"/>
                  <a:pt x="15574" y="4109"/>
                </a:cubicBezTo>
                <a:cubicBezTo>
                  <a:pt x="15603" y="4109"/>
                  <a:pt x="15627" y="4059"/>
                  <a:pt x="15627" y="3996"/>
                </a:cubicBezTo>
                <a:cubicBezTo>
                  <a:pt x="15627" y="3934"/>
                  <a:pt x="15603" y="3883"/>
                  <a:pt x="15574" y="3883"/>
                </a:cubicBezTo>
                <a:close/>
                <a:moveTo>
                  <a:pt x="15418" y="3883"/>
                </a:moveTo>
                <a:cubicBezTo>
                  <a:pt x="15389" y="3883"/>
                  <a:pt x="15364" y="3934"/>
                  <a:pt x="15364" y="3996"/>
                </a:cubicBezTo>
                <a:cubicBezTo>
                  <a:pt x="15364" y="4059"/>
                  <a:pt x="15389" y="4109"/>
                  <a:pt x="15418" y="4109"/>
                </a:cubicBezTo>
                <a:cubicBezTo>
                  <a:pt x="15448" y="4109"/>
                  <a:pt x="15472" y="4059"/>
                  <a:pt x="15472" y="3996"/>
                </a:cubicBezTo>
                <a:cubicBezTo>
                  <a:pt x="15472" y="3934"/>
                  <a:pt x="15448" y="3883"/>
                  <a:pt x="15418" y="3883"/>
                </a:cubicBezTo>
                <a:close/>
                <a:moveTo>
                  <a:pt x="14960" y="3883"/>
                </a:moveTo>
                <a:cubicBezTo>
                  <a:pt x="14930" y="3883"/>
                  <a:pt x="14906" y="3934"/>
                  <a:pt x="14906" y="3996"/>
                </a:cubicBezTo>
                <a:cubicBezTo>
                  <a:pt x="14906" y="4059"/>
                  <a:pt x="14930" y="4109"/>
                  <a:pt x="14960" y="4109"/>
                </a:cubicBezTo>
                <a:cubicBezTo>
                  <a:pt x="14990" y="4109"/>
                  <a:pt x="15014" y="4059"/>
                  <a:pt x="15014" y="3996"/>
                </a:cubicBezTo>
                <a:cubicBezTo>
                  <a:pt x="15014" y="3934"/>
                  <a:pt x="14990" y="3883"/>
                  <a:pt x="14960" y="3883"/>
                </a:cubicBezTo>
                <a:close/>
                <a:moveTo>
                  <a:pt x="14807" y="3883"/>
                </a:moveTo>
                <a:cubicBezTo>
                  <a:pt x="14778" y="3883"/>
                  <a:pt x="14754" y="3934"/>
                  <a:pt x="14754" y="3996"/>
                </a:cubicBezTo>
                <a:cubicBezTo>
                  <a:pt x="14754" y="4059"/>
                  <a:pt x="14778" y="4109"/>
                  <a:pt x="14807" y="4109"/>
                </a:cubicBezTo>
                <a:cubicBezTo>
                  <a:pt x="14837" y="4109"/>
                  <a:pt x="14861" y="4059"/>
                  <a:pt x="14861" y="3996"/>
                </a:cubicBezTo>
                <a:cubicBezTo>
                  <a:pt x="14861" y="3934"/>
                  <a:pt x="14837" y="3883"/>
                  <a:pt x="14807" y="3883"/>
                </a:cubicBezTo>
                <a:close/>
                <a:moveTo>
                  <a:pt x="14960" y="4536"/>
                </a:moveTo>
                <a:cubicBezTo>
                  <a:pt x="14930" y="4536"/>
                  <a:pt x="14906" y="4586"/>
                  <a:pt x="14906" y="4649"/>
                </a:cubicBezTo>
                <a:cubicBezTo>
                  <a:pt x="14906" y="4711"/>
                  <a:pt x="14930" y="4762"/>
                  <a:pt x="14960" y="4762"/>
                </a:cubicBezTo>
                <a:cubicBezTo>
                  <a:pt x="14990" y="4762"/>
                  <a:pt x="15014" y="4711"/>
                  <a:pt x="15014" y="4649"/>
                </a:cubicBezTo>
                <a:cubicBezTo>
                  <a:pt x="15014" y="4586"/>
                  <a:pt x="14990" y="4536"/>
                  <a:pt x="14960" y="4536"/>
                </a:cubicBezTo>
                <a:close/>
                <a:moveTo>
                  <a:pt x="15726" y="4762"/>
                </a:moveTo>
                <a:cubicBezTo>
                  <a:pt x="15756" y="4762"/>
                  <a:pt x="15780" y="4711"/>
                  <a:pt x="15780" y="4649"/>
                </a:cubicBezTo>
                <a:cubicBezTo>
                  <a:pt x="15780" y="4586"/>
                  <a:pt x="15756" y="4536"/>
                  <a:pt x="15726" y="4536"/>
                </a:cubicBezTo>
                <a:cubicBezTo>
                  <a:pt x="15697" y="4536"/>
                  <a:pt x="15672" y="4586"/>
                  <a:pt x="15672" y="4649"/>
                </a:cubicBezTo>
                <a:cubicBezTo>
                  <a:pt x="15672" y="4711"/>
                  <a:pt x="15697" y="4762"/>
                  <a:pt x="15726" y="4762"/>
                </a:cubicBezTo>
                <a:close/>
                <a:moveTo>
                  <a:pt x="15574" y="4536"/>
                </a:moveTo>
                <a:cubicBezTo>
                  <a:pt x="15544" y="4536"/>
                  <a:pt x="15520" y="4586"/>
                  <a:pt x="15520" y="4649"/>
                </a:cubicBezTo>
                <a:cubicBezTo>
                  <a:pt x="15520" y="4711"/>
                  <a:pt x="15544" y="4762"/>
                  <a:pt x="15574" y="4762"/>
                </a:cubicBezTo>
                <a:cubicBezTo>
                  <a:pt x="15603" y="4762"/>
                  <a:pt x="15627" y="4711"/>
                  <a:pt x="15627" y="4649"/>
                </a:cubicBezTo>
                <a:cubicBezTo>
                  <a:pt x="15627" y="4586"/>
                  <a:pt x="15603" y="4536"/>
                  <a:pt x="15574" y="4536"/>
                </a:cubicBezTo>
                <a:close/>
                <a:moveTo>
                  <a:pt x="15418" y="4536"/>
                </a:moveTo>
                <a:cubicBezTo>
                  <a:pt x="15389" y="4536"/>
                  <a:pt x="15364" y="4586"/>
                  <a:pt x="15364" y="4649"/>
                </a:cubicBezTo>
                <a:cubicBezTo>
                  <a:pt x="15364" y="4711"/>
                  <a:pt x="15389" y="4762"/>
                  <a:pt x="15418" y="4762"/>
                </a:cubicBezTo>
                <a:cubicBezTo>
                  <a:pt x="15448" y="4762"/>
                  <a:pt x="15472" y="4711"/>
                  <a:pt x="15472" y="4649"/>
                </a:cubicBezTo>
                <a:cubicBezTo>
                  <a:pt x="15472" y="4586"/>
                  <a:pt x="15448" y="4536"/>
                  <a:pt x="15418" y="4536"/>
                </a:cubicBezTo>
                <a:close/>
                <a:moveTo>
                  <a:pt x="15264" y="4762"/>
                </a:moveTo>
                <a:cubicBezTo>
                  <a:pt x="15294" y="4762"/>
                  <a:pt x="15318" y="4711"/>
                  <a:pt x="15318" y="4649"/>
                </a:cubicBezTo>
                <a:cubicBezTo>
                  <a:pt x="15318" y="4586"/>
                  <a:pt x="15294" y="4536"/>
                  <a:pt x="15264" y="4536"/>
                </a:cubicBezTo>
                <a:cubicBezTo>
                  <a:pt x="15235" y="4536"/>
                  <a:pt x="15210" y="4586"/>
                  <a:pt x="15210" y="4649"/>
                </a:cubicBezTo>
                <a:cubicBezTo>
                  <a:pt x="15210" y="4711"/>
                  <a:pt x="15235" y="4762"/>
                  <a:pt x="15264" y="4762"/>
                </a:cubicBezTo>
                <a:close/>
                <a:moveTo>
                  <a:pt x="15112" y="4536"/>
                </a:moveTo>
                <a:cubicBezTo>
                  <a:pt x="15082" y="4536"/>
                  <a:pt x="15058" y="4586"/>
                  <a:pt x="15058" y="4649"/>
                </a:cubicBezTo>
                <a:cubicBezTo>
                  <a:pt x="15058" y="4711"/>
                  <a:pt x="15082" y="4762"/>
                  <a:pt x="15112" y="4762"/>
                </a:cubicBezTo>
                <a:cubicBezTo>
                  <a:pt x="15141" y="4762"/>
                  <a:pt x="15165" y="4711"/>
                  <a:pt x="15165" y="4649"/>
                </a:cubicBezTo>
                <a:cubicBezTo>
                  <a:pt x="15165" y="4586"/>
                  <a:pt x="15141" y="4536"/>
                  <a:pt x="15112" y="4536"/>
                </a:cubicBezTo>
                <a:close/>
                <a:moveTo>
                  <a:pt x="14960" y="4209"/>
                </a:moveTo>
                <a:cubicBezTo>
                  <a:pt x="14930" y="4209"/>
                  <a:pt x="14906" y="4260"/>
                  <a:pt x="14906" y="4322"/>
                </a:cubicBezTo>
                <a:cubicBezTo>
                  <a:pt x="14906" y="4385"/>
                  <a:pt x="14930" y="4435"/>
                  <a:pt x="14960" y="4435"/>
                </a:cubicBezTo>
                <a:cubicBezTo>
                  <a:pt x="14990" y="4435"/>
                  <a:pt x="15014" y="4385"/>
                  <a:pt x="15014" y="4322"/>
                </a:cubicBezTo>
                <a:cubicBezTo>
                  <a:pt x="15014" y="4260"/>
                  <a:pt x="14990" y="4209"/>
                  <a:pt x="14960" y="4209"/>
                </a:cubicBezTo>
                <a:close/>
                <a:moveTo>
                  <a:pt x="14807" y="4209"/>
                </a:moveTo>
                <a:cubicBezTo>
                  <a:pt x="14778" y="4209"/>
                  <a:pt x="14754" y="4260"/>
                  <a:pt x="14754" y="4322"/>
                </a:cubicBezTo>
                <a:cubicBezTo>
                  <a:pt x="14754" y="4385"/>
                  <a:pt x="14778" y="4435"/>
                  <a:pt x="14807" y="4435"/>
                </a:cubicBezTo>
                <a:cubicBezTo>
                  <a:pt x="14837" y="4435"/>
                  <a:pt x="14861" y="4385"/>
                  <a:pt x="14861" y="4322"/>
                </a:cubicBezTo>
                <a:cubicBezTo>
                  <a:pt x="14861" y="4260"/>
                  <a:pt x="14837" y="4209"/>
                  <a:pt x="14807" y="4209"/>
                </a:cubicBezTo>
                <a:close/>
                <a:moveTo>
                  <a:pt x="15264" y="4109"/>
                </a:moveTo>
                <a:cubicBezTo>
                  <a:pt x="15294" y="4109"/>
                  <a:pt x="15318" y="4059"/>
                  <a:pt x="15318" y="3996"/>
                </a:cubicBezTo>
                <a:cubicBezTo>
                  <a:pt x="15318" y="3934"/>
                  <a:pt x="15294" y="3883"/>
                  <a:pt x="15264" y="3883"/>
                </a:cubicBezTo>
                <a:cubicBezTo>
                  <a:pt x="15235" y="3883"/>
                  <a:pt x="15210" y="3934"/>
                  <a:pt x="15210" y="3996"/>
                </a:cubicBezTo>
                <a:cubicBezTo>
                  <a:pt x="15210" y="4059"/>
                  <a:pt x="15235" y="4109"/>
                  <a:pt x="15264" y="4109"/>
                </a:cubicBezTo>
                <a:close/>
                <a:moveTo>
                  <a:pt x="15112" y="3883"/>
                </a:moveTo>
                <a:cubicBezTo>
                  <a:pt x="15082" y="3883"/>
                  <a:pt x="15058" y="3934"/>
                  <a:pt x="15058" y="3996"/>
                </a:cubicBezTo>
                <a:cubicBezTo>
                  <a:pt x="15058" y="4059"/>
                  <a:pt x="15082" y="4109"/>
                  <a:pt x="15112" y="4109"/>
                </a:cubicBezTo>
                <a:cubicBezTo>
                  <a:pt x="15141" y="4109"/>
                  <a:pt x="15165" y="4059"/>
                  <a:pt x="15165" y="3996"/>
                </a:cubicBezTo>
                <a:cubicBezTo>
                  <a:pt x="15165" y="3934"/>
                  <a:pt x="15141" y="3883"/>
                  <a:pt x="15112" y="3883"/>
                </a:cubicBezTo>
                <a:close/>
                <a:moveTo>
                  <a:pt x="16186" y="4435"/>
                </a:moveTo>
                <a:cubicBezTo>
                  <a:pt x="16216" y="4435"/>
                  <a:pt x="16240" y="4385"/>
                  <a:pt x="16240" y="4322"/>
                </a:cubicBezTo>
                <a:cubicBezTo>
                  <a:pt x="16240" y="4260"/>
                  <a:pt x="16216" y="4209"/>
                  <a:pt x="16186" y="4209"/>
                </a:cubicBezTo>
                <a:cubicBezTo>
                  <a:pt x="16157" y="4209"/>
                  <a:pt x="16133" y="4260"/>
                  <a:pt x="16133" y="4322"/>
                </a:cubicBezTo>
                <a:cubicBezTo>
                  <a:pt x="16133" y="4385"/>
                  <a:pt x="16157" y="4435"/>
                  <a:pt x="16186" y="4435"/>
                </a:cubicBezTo>
                <a:close/>
                <a:moveTo>
                  <a:pt x="16032" y="4435"/>
                </a:moveTo>
                <a:cubicBezTo>
                  <a:pt x="16062" y="4435"/>
                  <a:pt x="16086" y="4385"/>
                  <a:pt x="16086" y="4322"/>
                </a:cubicBezTo>
                <a:cubicBezTo>
                  <a:pt x="16086" y="4260"/>
                  <a:pt x="16062" y="4209"/>
                  <a:pt x="16032" y="4209"/>
                </a:cubicBezTo>
                <a:cubicBezTo>
                  <a:pt x="16003" y="4209"/>
                  <a:pt x="15979" y="4260"/>
                  <a:pt x="15979" y="4322"/>
                </a:cubicBezTo>
                <a:cubicBezTo>
                  <a:pt x="15979" y="4385"/>
                  <a:pt x="16003" y="4435"/>
                  <a:pt x="16032" y="4435"/>
                </a:cubicBezTo>
                <a:close/>
                <a:moveTo>
                  <a:pt x="15880" y="4435"/>
                </a:moveTo>
                <a:cubicBezTo>
                  <a:pt x="15909" y="4435"/>
                  <a:pt x="15934" y="4385"/>
                  <a:pt x="15934" y="4322"/>
                </a:cubicBezTo>
                <a:cubicBezTo>
                  <a:pt x="15934" y="4260"/>
                  <a:pt x="15909" y="4209"/>
                  <a:pt x="15880" y="4209"/>
                </a:cubicBezTo>
                <a:cubicBezTo>
                  <a:pt x="15850" y="4209"/>
                  <a:pt x="15826" y="4260"/>
                  <a:pt x="15826" y="4322"/>
                </a:cubicBezTo>
                <a:cubicBezTo>
                  <a:pt x="15826" y="4385"/>
                  <a:pt x="15850" y="4435"/>
                  <a:pt x="15880" y="4435"/>
                </a:cubicBezTo>
                <a:close/>
                <a:moveTo>
                  <a:pt x="15726" y="4435"/>
                </a:moveTo>
                <a:cubicBezTo>
                  <a:pt x="15756" y="4435"/>
                  <a:pt x="15780" y="4385"/>
                  <a:pt x="15780" y="4322"/>
                </a:cubicBezTo>
                <a:cubicBezTo>
                  <a:pt x="15780" y="4260"/>
                  <a:pt x="15756" y="4209"/>
                  <a:pt x="15726" y="4209"/>
                </a:cubicBezTo>
                <a:cubicBezTo>
                  <a:pt x="15697" y="4209"/>
                  <a:pt x="15672" y="4260"/>
                  <a:pt x="15672" y="4322"/>
                </a:cubicBezTo>
                <a:cubicBezTo>
                  <a:pt x="15672" y="4385"/>
                  <a:pt x="15697" y="4435"/>
                  <a:pt x="15726" y="4435"/>
                </a:cubicBezTo>
                <a:close/>
                <a:moveTo>
                  <a:pt x="15574" y="4209"/>
                </a:moveTo>
                <a:cubicBezTo>
                  <a:pt x="15544" y="4209"/>
                  <a:pt x="15520" y="4260"/>
                  <a:pt x="15520" y="4322"/>
                </a:cubicBezTo>
                <a:cubicBezTo>
                  <a:pt x="15520" y="4385"/>
                  <a:pt x="15544" y="4435"/>
                  <a:pt x="15574" y="4435"/>
                </a:cubicBezTo>
                <a:cubicBezTo>
                  <a:pt x="15603" y="4435"/>
                  <a:pt x="15627" y="4385"/>
                  <a:pt x="15627" y="4322"/>
                </a:cubicBezTo>
                <a:cubicBezTo>
                  <a:pt x="15627" y="4260"/>
                  <a:pt x="15603" y="4209"/>
                  <a:pt x="15574" y="4209"/>
                </a:cubicBezTo>
                <a:close/>
                <a:moveTo>
                  <a:pt x="15418" y="4209"/>
                </a:moveTo>
                <a:cubicBezTo>
                  <a:pt x="15389" y="4209"/>
                  <a:pt x="15364" y="4260"/>
                  <a:pt x="15364" y="4322"/>
                </a:cubicBezTo>
                <a:cubicBezTo>
                  <a:pt x="15364" y="4385"/>
                  <a:pt x="15389" y="4435"/>
                  <a:pt x="15418" y="4435"/>
                </a:cubicBezTo>
                <a:cubicBezTo>
                  <a:pt x="15448" y="4435"/>
                  <a:pt x="15472" y="4385"/>
                  <a:pt x="15472" y="4322"/>
                </a:cubicBezTo>
                <a:cubicBezTo>
                  <a:pt x="15472" y="4260"/>
                  <a:pt x="15448" y="4209"/>
                  <a:pt x="15418" y="4209"/>
                </a:cubicBezTo>
                <a:close/>
                <a:moveTo>
                  <a:pt x="15264" y="4435"/>
                </a:moveTo>
                <a:cubicBezTo>
                  <a:pt x="15294" y="4435"/>
                  <a:pt x="15318" y="4385"/>
                  <a:pt x="15318" y="4322"/>
                </a:cubicBezTo>
                <a:cubicBezTo>
                  <a:pt x="15318" y="4260"/>
                  <a:pt x="15294" y="4209"/>
                  <a:pt x="15264" y="4209"/>
                </a:cubicBezTo>
                <a:cubicBezTo>
                  <a:pt x="15235" y="4209"/>
                  <a:pt x="15210" y="4260"/>
                  <a:pt x="15210" y="4322"/>
                </a:cubicBezTo>
                <a:cubicBezTo>
                  <a:pt x="15210" y="4385"/>
                  <a:pt x="15235" y="4435"/>
                  <a:pt x="15264" y="4435"/>
                </a:cubicBezTo>
                <a:close/>
                <a:moveTo>
                  <a:pt x="15112" y="4209"/>
                </a:moveTo>
                <a:cubicBezTo>
                  <a:pt x="15082" y="4209"/>
                  <a:pt x="15058" y="4260"/>
                  <a:pt x="15058" y="4322"/>
                </a:cubicBezTo>
                <a:cubicBezTo>
                  <a:pt x="15058" y="4385"/>
                  <a:pt x="15082" y="4435"/>
                  <a:pt x="15112" y="4435"/>
                </a:cubicBezTo>
                <a:cubicBezTo>
                  <a:pt x="15141" y="4435"/>
                  <a:pt x="15165" y="4385"/>
                  <a:pt x="15165" y="4322"/>
                </a:cubicBezTo>
                <a:cubicBezTo>
                  <a:pt x="15165" y="4260"/>
                  <a:pt x="15141" y="4209"/>
                  <a:pt x="15112" y="4209"/>
                </a:cubicBezTo>
                <a:close/>
                <a:moveTo>
                  <a:pt x="13569" y="2493"/>
                </a:moveTo>
                <a:cubicBezTo>
                  <a:pt x="13599" y="2493"/>
                  <a:pt x="13623" y="2442"/>
                  <a:pt x="13623" y="2380"/>
                </a:cubicBezTo>
                <a:cubicBezTo>
                  <a:pt x="13623" y="2317"/>
                  <a:pt x="13599" y="2266"/>
                  <a:pt x="13569" y="2266"/>
                </a:cubicBezTo>
                <a:cubicBezTo>
                  <a:pt x="13540" y="2266"/>
                  <a:pt x="13516" y="2317"/>
                  <a:pt x="13516" y="2380"/>
                </a:cubicBezTo>
                <a:cubicBezTo>
                  <a:pt x="13516" y="2442"/>
                  <a:pt x="13540" y="2493"/>
                  <a:pt x="13569" y="2493"/>
                </a:cubicBezTo>
                <a:close/>
                <a:moveTo>
                  <a:pt x="13569" y="2166"/>
                </a:moveTo>
                <a:cubicBezTo>
                  <a:pt x="13599" y="2166"/>
                  <a:pt x="13623" y="2115"/>
                  <a:pt x="13623" y="2053"/>
                </a:cubicBezTo>
                <a:cubicBezTo>
                  <a:pt x="13623" y="1990"/>
                  <a:pt x="13599" y="1940"/>
                  <a:pt x="13569" y="1940"/>
                </a:cubicBezTo>
                <a:cubicBezTo>
                  <a:pt x="13540" y="1940"/>
                  <a:pt x="13516" y="1990"/>
                  <a:pt x="13516" y="2053"/>
                </a:cubicBezTo>
                <a:cubicBezTo>
                  <a:pt x="13516" y="2115"/>
                  <a:pt x="13540" y="2166"/>
                  <a:pt x="13569" y="2166"/>
                </a:cubicBezTo>
                <a:close/>
                <a:moveTo>
                  <a:pt x="13415" y="2493"/>
                </a:moveTo>
                <a:cubicBezTo>
                  <a:pt x="13445" y="2493"/>
                  <a:pt x="13469" y="2442"/>
                  <a:pt x="13469" y="2380"/>
                </a:cubicBezTo>
                <a:cubicBezTo>
                  <a:pt x="13469" y="2317"/>
                  <a:pt x="13445" y="2266"/>
                  <a:pt x="13415" y="2266"/>
                </a:cubicBezTo>
                <a:cubicBezTo>
                  <a:pt x="13386" y="2266"/>
                  <a:pt x="13362" y="2317"/>
                  <a:pt x="13362" y="2380"/>
                </a:cubicBezTo>
                <a:cubicBezTo>
                  <a:pt x="13362" y="2442"/>
                  <a:pt x="13386" y="2493"/>
                  <a:pt x="13415" y="2493"/>
                </a:cubicBezTo>
                <a:close/>
                <a:moveTo>
                  <a:pt x="13415" y="2166"/>
                </a:moveTo>
                <a:cubicBezTo>
                  <a:pt x="13445" y="2166"/>
                  <a:pt x="13469" y="2115"/>
                  <a:pt x="13469" y="2053"/>
                </a:cubicBezTo>
                <a:cubicBezTo>
                  <a:pt x="13469" y="1990"/>
                  <a:pt x="13445" y="1940"/>
                  <a:pt x="13415" y="1940"/>
                </a:cubicBezTo>
                <a:cubicBezTo>
                  <a:pt x="13386" y="1940"/>
                  <a:pt x="13362" y="1990"/>
                  <a:pt x="13362" y="2053"/>
                </a:cubicBezTo>
                <a:cubicBezTo>
                  <a:pt x="13362" y="2115"/>
                  <a:pt x="13386" y="2166"/>
                  <a:pt x="13415" y="2166"/>
                </a:cubicBezTo>
                <a:close/>
                <a:moveTo>
                  <a:pt x="13117" y="2266"/>
                </a:moveTo>
                <a:cubicBezTo>
                  <a:pt x="13087" y="2266"/>
                  <a:pt x="13063" y="2317"/>
                  <a:pt x="13063" y="2380"/>
                </a:cubicBezTo>
                <a:cubicBezTo>
                  <a:pt x="13063" y="2442"/>
                  <a:pt x="13087" y="2493"/>
                  <a:pt x="13117" y="2493"/>
                </a:cubicBezTo>
                <a:cubicBezTo>
                  <a:pt x="13146" y="2493"/>
                  <a:pt x="13171" y="2442"/>
                  <a:pt x="13171" y="2380"/>
                </a:cubicBezTo>
                <a:cubicBezTo>
                  <a:pt x="13171" y="2317"/>
                  <a:pt x="13146" y="2266"/>
                  <a:pt x="13117" y="2266"/>
                </a:cubicBezTo>
                <a:close/>
                <a:moveTo>
                  <a:pt x="13117" y="1940"/>
                </a:moveTo>
                <a:cubicBezTo>
                  <a:pt x="13087" y="1940"/>
                  <a:pt x="13063" y="1990"/>
                  <a:pt x="13063" y="2053"/>
                </a:cubicBezTo>
                <a:cubicBezTo>
                  <a:pt x="13063" y="2115"/>
                  <a:pt x="13087" y="2166"/>
                  <a:pt x="13117" y="2166"/>
                </a:cubicBezTo>
                <a:cubicBezTo>
                  <a:pt x="13146" y="2166"/>
                  <a:pt x="13171" y="2115"/>
                  <a:pt x="13171" y="2053"/>
                </a:cubicBezTo>
                <a:cubicBezTo>
                  <a:pt x="13171" y="1990"/>
                  <a:pt x="13146" y="1940"/>
                  <a:pt x="13117" y="1940"/>
                </a:cubicBezTo>
                <a:close/>
                <a:moveTo>
                  <a:pt x="13117" y="2934"/>
                </a:moveTo>
                <a:cubicBezTo>
                  <a:pt x="13087" y="2934"/>
                  <a:pt x="13063" y="2984"/>
                  <a:pt x="13063" y="3047"/>
                </a:cubicBezTo>
                <a:cubicBezTo>
                  <a:pt x="13063" y="3109"/>
                  <a:pt x="13087" y="3160"/>
                  <a:pt x="13117" y="3160"/>
                </a:cubicBezTo>
                <a:cubicBezTo>
                  <a:pt x="13146" y="3160"/>
                  <a:pt x="13171" y="3109"/>
                  <a:pt x="13171" y="3047"/>
                </a:cubicBezTo>
                <a:cubicBezTo>
                  <a:pt x="13171" y="2984"/>
                  <a:pt x="13146" y="2934"/>
                  <a:pt x="13117" y="2934"/>
                </a:cubicBezTo>
                <a:close/>
                <a:moveTo>
                  <a:pt x="13117" y="2607"/>
                </a:moveTo>
                <a:cubicBezTo>
                  <a:pt x="13087" y="2607"/>
                  <a:pt x="13063" y="2658"/>
                  <a:pt x="13063" y="2720"/>
                </a:cubicBezTo>
                <a:cubicBezTo>
                  <a:pt x="13063" y="2783"/>
                  <a:pt x="13087" y="2833"/>
                  <a:pt x="13117" y="2833"/>
                </a:cubicBezTo>
                <a:cubicBezTo>
                  <a:pt x="13146" y="2833"/>
                  <a:pt x="13171" y="2783"/>
                  <a:pt x="13171" y="2720"/>
                </a:cubicBezTo>
                <a:cubicBezTo>
                  <a:pt x="13171" y="2658"/>
                  <a:pt x="13146" y="2607"/>
                  <a:pt x="13117" y="2607"/>
                </a:cubicBezTo>
                <a:close/>
                <a:moveTo>
                  <a:pt x="13117" y="3245"/>
                </a:moveTo>
                <a:cubicBezTo>
                  <a:pt x="13087" y="3245"/>
                  <a:pt x="13063" y="3295"/>
                  <a:pt x="13063" y="3358"/>
                </a:cubicBezTo>
                <a:cubicBezTo>
                  <a:pt x="13063" y="3420"/>
                  <a:pt x="13087" y="3471"/>
                  <a:pt x="13117" y="3471"/>
                </a:cubicBezTo>
                <a:cubicBezTo>
                  <a:pt x="13146" y="3471"/>
                  <a:pt x="13171" y="3420"/>
                  <a:pt x="13171" y="3358"/>
                </a:cubicBezTo>
                <a:cubicBezTo>
                  <a:pt x="13171" y="3295"/>
                  <a:pt x="13146" y="3245"/>
                  <a:pt x="13117" y="3245"/>
                </a:cubicBezTo>
                <a:close/>
                <a:moveTo>
                  <a:pt x="13263" y="2493"/>
                </a:moveTo>
                <a:cubicBezTo>
                  <a:pt x="13292" y="2493"/>
                  <a:pt x="13316" y="2442"/>
                  <a:pt x="13316" y="2380"/>
                </a:cubicBezTo>
                <a:cubicBezTo>
                  <a:pt x="13316" y="2317"/>
                  <a:pt x="13292" y="2266"/>
                  <a:pt x="13263" y="2266"/>
                </a:cubicBezTo>
                <a:cubicBezTo>
                  <a:pt x="13233" y="2266"/>
                  <a:pt x="13209" y="2317"/>
                  <a:pt x="13209" y="2380"/>
                </a:cubicBezTo>
                <a:cubicBezTo>
                  <a:pt x="13209" y="2442"/>
                  <a:pt x="13233" y="2493"/>
                  <a:pt x="13263" y="2493"/>
                </a:cubicBezTo>
                <a:close/>
                <a:moveTo>
                  <a:pt x="13263" y="2166"/>
                </a:moveTo>
                <a:cubicBezTo>
                  <a:pt x="13292" y="2166"/>
                  <a:pt x="13316" y="2115"/>
                  <a:pt x="13316" y="2053"/>
                </a:cubicBezTo>
                <a:cubicBezTo>
                  <a:pt x="13316" y="1990"/>
                  <a:pt x="13292" y="1940"/>
                  <a:pt x="13263" y="1940"/>
                </a:cubicBezTo>
                <a:cubicBezTo>
                  <a:pt x="13233" y="1940"/>
                  <a:pt x="13209" y="1990"/>
                  <a:pt x="13209" y="2053"/>
                </a:cubicBezTo>
                <a:cubicBezTo>
                  <a:pt x="13209" y="2115"/>
                  <a:pt x="13233" y="2166"/>
                  <a:pt x="13263" y="2166"/>
                </a:cubicBezTo>
                <a:close/>
                <a:moveTo>
                  <a:pt x="14343" y="2266"/>
                </a:moveTo>
                <a:cubicBezTo>
                  <a:pt x="14313" y="2266"/>
                  <a:pt x="14289" y="2317"/>
                  <a:pt x="14289" y="2380"/>
                </a:cubicBezTo>
                <a:cubicBezTo>
                  <a:pt x="14289" y="2442"/>
                  <a:pt x="14313" y="2493"/>
                  <a:pt x="14343" y="2493"/>
                </a:cubicBezTo>
                <a:cubicBezTo>
                  <a:pt x="14372" y="2493"/>
                  <a:pt x="14396" y="2442"/>
                  <a:pt x="14396" y="2380"/>
                </a:cubicBezTo>
                <a:cubicBezTo>
                  <a:pt x="14396" y="2317"/>
                  <a:pt x="14372" y="2266"/>
                  <a:pt x="14343" y="2266"/>
                </a:cubicBezTo>
                <a:close/>
                <a:moveTo>
                  <a:pt x="14343" y="1940"/>
                </a:moveTo>
                <a:cubicBezTo>
                  <a:pt x="14313" y="1940"/>
                  <a:pt x="14289" y="1990"/>
                  <a:pt x="14289" y="2053"/>
                </a:cubicBezTo>
                <a:cubicBezTo>
                  <a:pt x="14289" y="2115"/>
                  <a:pt x="14313" y="2166"/>
                  <a:pt x="14343" y="2166"/>
                </a:cubicBezTo>
                <a:cubicBezTo>
                  <a:pt x="14372" y="2166"/>
                  <a:pt x="14396" y="2115"/>
                  <a:pt x="14396" y="2053"/>
                </a:cubicBezTo>
                <a:cubicBezTo>
                  <a:pt x="14396" y="1990"/>
                  <a:pt x="14372" y="1940"/>
                  <a:pt x="14343" y="1940"/>
                </a:cubicBezTo>
                <a:close/>
                <a:moveTo>
                  <a:pt x="14190" y="2266"/>
                </a:moveTo>
                <a:cubicBezTo>
                  <a:pt x="14160" y="2266"/>
                  <a:pt x="14136" y="2317"/>
                  <a:pt x="14136" y="2380"/>
                </a:cubicBezTo>
                <a:cubicBezTo>
                  <a:pt x="14136" y="2442"/>
                  <a:pt x="14160" y="2493"/>
                  <a:pt x="14190" y="2493"/>
                </a:cubicBezTo>
                <a:cubicBezTo>
                  <a:pt x="14220" y="2493"/>
                  <a:pt x="14244" y="2442"/>
                  <a:pt x="14244" y="2380"/>
                </a:cubicBezTo>
                <a:cubicBezTo>
                  <a:pt x="14244" y="2317"/>
                  <a:pt x="14220" y="2266"/>
                  <a:pt x="14190" y="2266"/>
                </a:cubicBezTo>
                <a:close/>
                <a:moveTo>
                  <a:pt x="14190" y="1940"/>
                </a:moveTo>
                <a:cubicBezTo>
                  <a:pt x="14160" y="1940"/>
                  <a:pt x="14136" y="1990"/>
                  <a:pt x="14136" y="2053"/>
                </a:cubicBezTo>
                <a:cubicBezTo>
                  <a:pt x="14136" y="2115"/>
                  <a:pt x="14160" y="2166"/>
                  <a:pt x="14190" y="2166"/>
                </a:cubicBezTo>
                <a:cubicBezTo>
                  <a:pt x="14220" y="2166"/>
                  <a:pt x="14244" y="2115"/>
                  <a:pt x="14244" y="2053"/>
                </a:cubicBezTo>
                <a:cubicBezTo>
                  <a:pt x="14244" y="1990"/>
                  <a:pt x="14220" y="1940"/>
                  <a:pt x="14190" y="1940"/>
                </a:cubicBezTo>
                <a:close/>
                <a:moveTo>
                  <a:pt x="14035" y="2493"/>
                </a:moveTo>
                <a:cubicBezTo>
                  <a:pt x="14064" y="2493"/>
                  <a:pt x="14088" y="2442"/>
                  <a:pt x="14088" y="2380"/>
                </a:cubicBezTo>
                <a:cubicBezTo>
                  <a:pt x="14088" y="2317"/>
                  <a:pt x="14064" y="2266"/>
                  <a:pt x="14035" y="2266"/>
                </a:cubicBezTo>
                <a:cubicBezTo>
                  <a:pt x="14005" y="2266"/>
                  <a:pt x="13981" y="2317"/>
                  <a:pt x="13981" y="2380"/>
                </a:cubicBezTo>
                <a:cubicBezTo>
                  <a:pt x="13981" y="2442"/>
                  <a:pt x="14005" y="2493"/>
                  <a:pt x="14035" y="2493"/>
                </a:cubicBezTo>
                <a:close/>
                <a:moveTo>
                  <a:pt x="14035" y="2166"/>
                </a:moveTo>
                <a:cubicBezTo>
                  <a:pt x="14064" y="2166"/>
                  <a:pt x="14088" y="2115"/>
                  <a:pt x="14088" y="2053"/>
                </a:cubicBezTo>
                <a:cubicBezTo>
                  <a:pt x="14088" y="1990"/>
                  <a:pt x="14064" y="1940"/>
                  <a:pt x="14035" y="1940"/>
                </a:cubicBezTo>
                <a:cubicBezTo>
                  <a:pt x="14005" y="1940"/>
                  <a:pt x="13981" y="1990"/>
                  <a:pt x="13981" y="2053"/>
                </a:cubicBezTo>
                <a:cubicBezTo>
                  <a:pt x="13981" y="2115"/>
                  <a:pt x="14005" y="2166"/>
                  <a:pt x="14035" y="2166"/>
                </a:cubicBezTo>
                <a:close/>
                <a:moveTo>
                  <a:pt x="13881" y="2266"/>
                </a:moveTo>
                <a:cubicBezTo>
                  <a:pt x="13851" y="2266"/>
                  <a:pt x="13827" y="2317"/>
                  <a:pt x="13827" y="2380"/>
                </a:cubicBezTo>
                <a:cubicBezTo>
                  <a:pt x="13827" y="2442"/>
                  <a:pt x="13851" y="2493"/>
                  <a:pt x="13881" y="2493"/>
                </a:cubicBezTo>
                <a:cubicBezTo>
                  <a:pt x="13910" y="2493"/>
                  <a:pt x="13934" y="2442"/>
                  <a:pt x="13934" y="2380"/>
                </a:cubicBezTo>
                <a:cubicBezTo>
                  <a:pt x="13934" y="2317"/>
                  <a:pt x="13910" y="2266"/>
                  <a:pt x="13881" y="2266"/>
                </a:cubicBezTo>
                <a:close/>
                <a:moveTo>
                  <a:pt x="13881" y="1940"/>
                </a:moveTo>
                <a:cubicBezTo>
                  <a:pt x="13851" y="1940"/>
                  <a:pt x="13827" y="1990"/>
                  <a:pt x="13827" y="2053"/>
                </a:cubicBezTo>
                <a:cubicBezTo>
                  <a:pt x="13827" y="2115"/>
                  <a:pt x="13851" y="2166"/>
                  <a:pt x="13881" y="2166"/>
                </a:cubicBezTo>
                <a:cubicBezTo>
                  <a:pt x="13910" y="2166"/>
                  <a:pt x="13934" y="2115"/>
                  <a:pt x="13934" y="2053"/>
                </a:cubicBezTo>
                <a:cubicBezTo>
                  <a:pt x="13934" y="1990"/>
                  <a:pt x="13910" y="1940"/>
                  <a:pt x="13881" y="1940"/>
                </a:cubicBezTo>
                <a:close/>
                <a:moveTo>
                  <a:pt x="13728" y="2266"/>
                </a:moveTo>
                <a:cubicBezTo>
                  <a:pt x="13698" y="2266"/>
                  <a:pt x="13674" y="2317"/>
                  <a:pt x="13674" y="2380"/>
                </a:cubicBezTo>
                <a:cubicBezTo>
                  <a:pt x="13674" y="2442"/>
                  <a:pt x="13698" y="2493"/>
                  <a:pt x="13728" y="2493"/>
                </a:cubicBezTo>
                <a:cubicBezTo>
                  <a:pt x="13758" y="2493"/>
                  <a:pt x="13782" y="2442"/>
                  <a:pt x="13782" y="2380"/>
                </a:cubicBezTo>
                <a:cubicBezTo>
                  <a:pt x="13782" y="2317"/>
                  <a:pt x="13758" y="2266"/>
                  <a:pt x="13728" y="2266"/>
                </a:cubicBezTo>
                <a:close/>
                <a:moveTo>
                  <a:pt x="13728" y="1940"/>
                </a:moveTo>
                <a:cubicBezTo>
                  <a:pt x="13698" y="1940"/>
                  <a:pt x="13674" y="1990"/>
                  <a:pt x="13674" y="2053"/>
                </a:cubicBezTo>
                <a:cubicBezTo>
                  <a:pt x="13674" y="2115"/>
                  <a:pt x="13698" y="2166"/>
                  <a:pt x="13728" y="2166"/>
                </a:cubicBezTo>
                <a:cubicBezTo>
                  <a:pt x="13758" y="2166"/>
                  <a:pt x="13782" y="2115"/>
                  <a:pt x="13782" y="2053"/>
                </a:cubicBezTo>
                <a:cubicBezTo>
                  <a:pt x="13782" y="1990"/>
                  <a:pt x="13758" y="1940"/>
                  <a:pt x="13728" y="1940"/>
                </a:cubicBezTo>
                <a:close/>
                <a:moveTo>
                  <a:pt x="14649" y="2266"/>
                </a:moveTo>
                <a:cubicBezTo>
                  <a:pt x="14619" y="2266"/>
                  <a:pt x="14595" y="2317"/>
                  <a:pt x="14595" y="2380"/>
                </a:cubicBezTo>
                <a:cubicBezTo>
                  <a:pt x="14595" y="2442"/>
                  <a:pt x="14619" y="2493"/>
                  <a:pt x="14649" y="2493"/>
                </a:cubicBezTo>
                <a:cubicBezTo>
                  <a:pt x="14678" y="2493"/>
                  <a:pt x="14703" y="2442"/>
                  <a:pt x="14703" y="2380"/>
                </a:cubicBezTo>
                <a:cubicBezTo>
                  <a:pt x="14703" y="2317"/>
                  <a:pt x="14678" y="2266"/>
                  <a:pt x="14649" y="2266"/>
                </a:cubicBezTo>
                <a:close/>
                <a:moveTo>
                  <a:pt x="14649" y="1940"/>
                </a:moveTo>
                <a:cubicBezTo>
                  <a:pt x="14619" y="1940"/>
                  <a:pt x="14595" y="1990"/>
                  <a:pt x="14595" y="2053"/>
                </a:cubicBezTo>
                <a:cubicBezTo>
                  <a:pt x="14595" y="2115"/>
                  <a:pt x="14619" y="2166"/>
                  <a:pt x="14649" y="2166"/>
                </a:cubicBezTo>
                <a:cubicBezTo>
                  <a:pt x="14678" y="2166"/>
                  <a:pt x="14703" y="2115"/>
                  <a:pt x="14703" y="2053"/>
                </a:cubicBezTo>
                <a:cubicBezTo>
                  <a:pt x="14703" y="1990"/>
                  <a:pt x="14678" y="1940"/>
                  <a:pt x="14649" y="1940"/>
                </a:cubicBezTo>
                <a:close/>
                <a:moveTo>
                  <a:pt x="14496" y="2266"/>
                </a:moveTo>
                <a:cubicBezTo>
                  <a:pt x="14466" y="2266"/>
                  <a:pt x="14442" y="2317"/>
                  <a:pt x="14442" y="2380"/>
                </a:cubicBezTo>
                <a:cubicBezTo>
                  <a:pt x="14442" y="2442"/>
                  <a:pt x="14466" y="2493"/>
                  <a:pt x="14496" y="2493"/>
                </a:cubicBezTo>
                <a:cubicBezTo>
                  <a:pt x="14526" y="2493"/>
                  <a:pt x="14550" y="2442"/>
                  <a:pt x="14550" y="2380"/>
                </a:cubicBezTo>
                <a:cubicBezTo>
                  <a:pt x="14550" y="2317"/>
                  <a:pt x="14526" y="2266"/>
                  <a:pt x="14496" y="2266"/>
                </a:cubicBezTo>
                <a:close/>
                <a:moveTo>
                  <a:pt x="14496" y="1940"/>
                </a:moveTo>
                <a:cubicBezTo>
                  <a:pt x="14466" y="1940"/>
                  <a:pt x="14442" y="1990"/>
                  <a:pt x="14442" y="2053"/>
                </a:cubicBezTo>
                <a:cubicBezTo>
                  <a:pt x="14442" y="2115"/>
                  <a:pt x="14466" y="2166"/>
                  <a:pt x="14496" y="2166"/>
                </a:cubicBezTo>
                <a:cubicBezTo>
                  <a:pt x="14526" y="2166"/>
                  <a:pt x="14550" y="2115"/>
                  <a:pt x="14550" y="2053"/>
                </a:cubicBezTo>
                <a:cubicBezTo>
                  <a:pt x="14550" y="1990"/>
                  <a:pt x="14526" y="1940"/>
                  <a:pt x="14496" y="1940"/>
                </a:cubicBezTo>
                <a:close/>
                <a:moveTo>
                  <a:pt x="13569" y="3160"/>
                </a:moveTo>
                <a:cubicBezTo>
                  <a:pt x="13599" y="3160"/>
                  <a:pt x="13623" y="3109"/>
                  <a:pt x="13623" y="3047"/>
                </a:cubicBezTo>
                <a:cubicBezTo>
                  <a:pt x="13623" y="2984"/>
                  <a:pt x="13599" y="2934"/>
                  <a:pt x="13569" y="2934"/>
                </a:cubicBezTo>
                <a:cubicBezTo>
                  <a:pt x="13540" y="2934"/>
                  <a:pt x="13516" y="2984"/>
                  <a:pt x="13516" y="3047"/>
                </a:cubicBezTo>
                <a:cubicBezTo>
                  <a:pt x="13516" y="3109"/>
                  <a:pt x="13540" y="3160"/>
                  <a:pt x="13569" y="3160"/>
                </a:cubicBezTo>
                <a:close/>
                <a:moveTo>
                  <a:pt x="13569" y="2833"/>
                </a:moveTo>
                <a:cubicBezTo>
                  <a:pt x="13599" y="2833"/>
                  <a:pt x="13623" y="2783"/>
                  <a:pt x="13623" y="2720"/>
                </a:cubicBezTo>
                <a:cubicBezTo>
                  <a:pt x="13623" y="2658"/>
                  <a:pt x="13599" y="2607"/>
                  <a:pt x="13569" y="2607"/>
                </a:cubicBezTo>
                <a:cubicBezTo>
                  <a:pt x="13540" y="2607"/>
                  <a:pt x="13516" y="2658"/>
                  <a:pt x="13516" y="2720"/>
                </a:cubicBezTo>
                <a:cubicBezTo>
                  <a:pt x="13516" y="2783"/>
                  <a:pt x="13540" y="2833"/>
                  <a:pt x="13569" y="2833"/>
                </a:cubicBezTo>
                <a:close/>
                <a:moveTo>
                  <a:pt x="13415" y="3160"/>
                </a:moveTo>
                <a:cubicBezTo>
                  <a:pt x="13445" y="3160"/>
                  <a:pt x="13469" y="3109"/>
                  <a:pt x="13469" y="3047"/>
                </a:cubicBezTo>
                <a:cubicBezTo>
                  <a:pt x="13469" y="2984"/>
                  <a:pt x="13445" y="2934"/>
                  <a:pt x="13415" y="2934"/>
                </a:cubicBezTo>
                <a:cubicBezTo>
                  <a:pt x="13386" y="2934"/>
                  <a:pt x="13362" y="2984"/>
                  <a:pt x="13362" y="3047"/>
                </a:cubicBezTo>
                <a:cubicBezTo>
                  <a:pt x="13362" y="3109"/>
                  <a:pt x="13386" y="3160"/>
                  <a:pt x="13415" y="3160"/>
                </a:cubicBezTo>
                <a:close/>
                <a:moveTo>
                  <a:pt x="13415" y="2833"/>
                </a:moveTo>
                <a:cubicBezTo>
                  <a:pt x="13445" y="2833"/>
                  <a:pt x="13469" y="2783"/>
                  <a:pt x="13469" y="2720"/>
                </a:cubicBezTo>
                <a:cubicBezTo>
                  <a:pt x="13469" y="2658"/>
                  <a:pt x="13445" y="2607"/>
                  <a:pt x="13415" y="2607"/>
                </a:cubicBezTo>
                <a:cubicBezTo>
                  <a:pt x="13386" y="2607"/>
                  <a:pt x="13362" y="2658"/>
                  <a:pt x="13362" y="2720"/>
                </a:cubicBezTo>
                <a:cubicBezTo>
                  <a:pt x="13362" y="2783"/>
                  <a:pt x="13386" y="2833"/>
                  <a:pt x="13415" y="2833"/>
                </a:cubicBezTo>
                <a:close/>
                <a:moveTo>
                  <a:pt x="13263" y="3160"/>
                </a:moveTo>
                <a:cubicBezTo>
                  <a:pt x="13292" y="3160"/>
                  <a:pt x="13316" y="3109"/>
                  <a:pt x="13316" y="3047"/>
                </a:cubicBezTo>
                <a:cubicBezTo>
                  <a:pt x="13316" y="2984"/>
                  <a:pt x="13292" y="2934"/>
                  <a:pt x="13263" y="2934"/>
                </a:cubicBezTo>
                <a:cubicBezTo>
                  <a:pt x="13233" y="2934"/>
                  <a:pt x="13209" y="2984"/>
                  <a:pt x="13209" y="3047"/>
                </a:cubicBezTo>
                <a:cubicBezTo>
                  <a:pt x="13209" y="3109"/>
                  <a:pt x="13233" y="3160"/>
                  <a:pt x="13263" y="3160"/>
                </a:cubicBezTo>
                <a:close/>
                <a:moveTo>
                  <a:pt x="13263" y="2833"/>
                </a:moveTo>
                <a:cubicBezTo>
                  <a:pt x="13292" y="2833"/>
                  <a:pt x="13316" y="2783"/>
                  <a:pt x="13316" y="2720"/>
                </a:cubicBezTo>
                <a:cubicBezTo>
                  <a:pt x="13316" y="2658"/>
                  <a:pt x="13292" y="2607"/>
                  <a:pt x="13263" y="2607"/>
                </a:cubicBezTo>
                <a:cubicBezTo>
                  <a:pt x="13233" y="2607"/>
                  <a:pt x="13209" y="2658"/>
                  <a:pt x="13209" y="2720"/>
                </a:cubicBezTo>
                <a:cubicBezTo>
                  <a:pt x="13209" y="2783"/>
                  <a:pt x="13233" y="2833"/>
                  <a:pt x="13263" y="2833"/>
                </a:cubicBezTo>
                <a:close/>
                <a:moveTo>
                  <a:pt x="14343" y="2934"/>
                </a:moveTo>
                <a:cubicBezTo>
                  <a:pt x="14313" y="2934"/>
                  <a:pt x="14289" y="2984"/>
                  <a:pt x="14289" y="3047"/>
                </a:cubicBezTo>
                <a:cubicBezTo>
                  <a:pt x="14289" y="3109"/>
                  <a:pt x="14313" y="3160"/>
                  <a:pt x="14343" y="3160"/>
                </a:cubicBezTo>
                <a:cubicBezTo>
                  <a:pt x="14372" y="3160"/>
                  <a:pt x="14396" y="3109"/>
                  <a:pt x="14396" y="3047"/>
                </a:cubicBezTo>
                <a:cubicBezTo>
                  <a:pt x="14396" y="2984"/>
                  <a:pt x="14372" y="2934"/>
                  <a:pt x="14343" y="2934"/>
                </a:cubicBezTo>
                <a:close/>
                <a:moveTo>
                  <a:pt x="14343" y="2607"/>
                </a:moveTo>
                <a:cubicBezTo>
                  <a:pt x="14313" y="2607"/>
                  <a:pt x="14289" y="2658"/>
                  <a:pt x="14289" y="2720"/>
                </a:cubicBezTo>
                <a:cubicBezTo>
                  <a:pt x="14289" y="2783"/>
                  <a:pt x="14313" y="2833"/>
                  <a:pt x="14343" y="2833"/>
                </a:cubicBezTo>
                <a:cubicBezTo>
                  <a:pt x="14372" y="2833"/>
                  <a:pt x="14396" y="2783"/>
                  <a:pt x="14396" y="2720"/>
                </a:cubicBezTo>
                <a:cubicBezTo>
                  <a:pt x="14396" y="2658"/>
                  <a:pt x="14372" y="2607"/>
                  <a:pt x="14343" y="2607"/>
                </a:cubicBezTo>
                <a:close/>
                <a:moveTo>
                  <a:pt x="14190" y="2934"/>
                </a:moveTo>
                <a:cubicBezTo>
                  <a:pt x="14160" y="2934"/>
                  <a:pt x="14136" y="2984"/>
                  <a:pt x="14136" y="3047"/>
                </a:cubicBezTo>
                <a:cubicBezTo>
                  <a:pt x="14136" y="3109"/>
                  <a:pt x="14160" y="3160"/>
                  <a:pt x="14190" y="3160"/>
                </a:cubicBezTo>
                <a:cubicBezTo>
                  <a:pt x="14220" y="3160"/>
                  <a:pt x="14244" y="3109"/>
                  <a:pt x="14244" y="3047"/>
                </a:cubicBezTo>
                <a:cubicBezTo>
                  <a:pt x="14244" y="2984"/>
                  <a:pt x="14220" y="2934"/>
                  <a:pt x="14190" y="2934"/>
                </a:cubicBezTo>
                <a:close/>
                <a:moveTo>
                  <a:pt x="14190" y="2607"/>
                </a:moveTo>
                <a:cubicBezTo>
                  <a:pt x="14160" y="2607"/>
                  <a:pt x="14136" y="2658"/>
                  <a:pt x="14136" y="2720"/>
                </a:cubicBezTo>
                <a:cubicBezTo>
                  <a:pt x="14136" y="2783"/>
                  <a:pt x="14160" y="2833"/>
                  <a:pt x="14190" y="2833"/>
                </a:cubicBezTo>
                <a:cubicBezTo>
                  <a:pt x="14220" y="2833"/>
                  <a:pt x="14244" y="2783"/>
                  <a:pt x="14244" y="2720"/>
                </a:cubicBezTo>
                <a:cubicBezTo>
                  <a:pt x="14244" y="2658"/>
                  <a:pt x="14220" y="2607"/>
                  <a:pt x="14190" y="2607"/>
                </a:cubicBezTo>
                <a:close/>
                <a:moveTo>
                  <a:pt x="14035" y="3160"/>
                </a:moveTo>
                <a:cubicBezTo>
                  <a:pt x="14064" y="3160"/>
                  <a:pt x="14088" y="3109"/>
                  <a:pt x="14088" y="3047"/>
                </a:cubicBezTo>
                <a:cubicBezTo>
                  <a:pt x="14088" y="2984"/>
                  <a:pt x="14064" y="2934"/>
                  <a:pt x="14035" y="2934"/>
                </a:cubicBezTo>
                <a:cubicBezTo>
                  <a:pt x="14005" y="2934"/>
                  <a:pt x="13981" y="2984"/>
                  <a:pt x="13981" y="3047"/>
                </a:cubicBezTo>
                <a:cubicBezTo>
                  <a:pt x="13981" y="3109"/>
                  <a:pt x="14005" y="3160"/>
                  <a:pt x="14035" y="3160"/>
                </a:cubicBezTo>
                <a:close/>
                <a:moveTo>
                  <a:pt x="14035" y="2833"/>
                </a:moveTo>
                <a:cubicBezTo>
                  <a:pt x="14064" y="2833"/>
                  <a:pt x="14088" y="2783"/>
                  <a:pt x="14088" y="2720"/>
                </a:cubicBezTo>
                <a:cubicBezTo>
                  <a:pt x="14088" y="2658"/>
                  <a:pt x="14064" y="2607"/>
                  <a:pt x="14035" y="2607"/>
                </a:cubicBezTo>
                <a:cubicBezTo>
                  <a:pt x="14005" y="2607"/>
                  <a:pt x="13981" y="2658"/>
                  <a:pt x="13981" y="2720"/>
                </a:cubicBezTo>
                <a:cubicBezTo>
                  <a:pt x="13981" y="2783"/>
                  <a:pt x="14005" y="2833"/>
                  <a:pt x="14035" y="2833"/>
                </a:cubicBezTo>
                <a:close/>
                <a:moveTo>
                  <a:pt x="13881" y="2934"/>
                </a:moveTo>
                <a:cubicBezTo>
                  <a:pt x="13851" y="2934"/>
                  <a:pt x="13827" y="2984"/>
                  <a:pt x="13827" y="3047"/>
                </a:cubicBezTo>
                <a:cubicBezTo>
                  <a:pt x="13827" y="3109"/>
                  <a:pt x="13851" y="3160"/>
                  <a:pt x="13881" y="3160"/>
                </a:cubicBezTo>
                <a:cubicBezTo>
                  <a:pt x="13910" y="3160"/>
                  <a:pt x="13934" y="3109"/>
                  <a:pt x="13934" y="3047"/>
                </a:cubicBezTo>
                <a:cubicBezTo>
                  <a:pt x="13934" y="2984"/>
                  <a:pt x="13910" y="2934"/>
                  <a:pt x="13881" y="2934"/>
                </a:cubicBezTo>
                <a:close/>
                <a:moveTo>
                  <a:pt x="13881" y="2607"/>
                </a:moveTo>
                <a:cubicBezTo>
                  <a:pt x="13851" y="2607"/>
                  <a:pt x="13827" y="2658"/>
                  <a:pt x="13827" y="2720"/>
                </a:cubicBezTo>
                <a:cubicBezTo>
                  <a:pt x="13827" y="2783"/>
                  <a:pt x="13851" y="2833"/>
                  <a:pt x="13881" y="2833"/>
                </a:cubicBezTo>
                <a:cubicBezTo>
                  <a:pt x="13910" y="2833"/>
                  <a:pt x="13934" y="2783"/>
                  <a:pt x="13934" y="2720"/>
                </a:cubicBezTo>
                <a:cubicBezTo>
                  <a:pt x="13934" y="2658"/>
                  <a:pt x="13910" y="2607"/>
                  <a:pt x="13881" y="2607"/>
                </a:cubicBezTo>
                <a:close/>
                <a:moveTo>
                  <a:pt x="13728" y="2934"/>
                </a:moveTo>
                <a:cubicBezTo>
                  <a:pt x="13698" y="2934"/>
                  <a:pt x="13674" y="2984"/>
                  <a:pt x="13674" y="3047"/>
                </a:cubicBezTo>
                <a:cubicBezTo>
                  <a:pt x="13674" y="3109"/>
                  <a:pt x="13698" y="3160"/>
                  <a:pt x="13728" y="3160"/>
                </a:cubicBezTo>
                <a:cubicBezTo>
                  <a:pt x="13758" y="3160"/>
                  <a:pt x="13782" y="3109"/>
                  <a:pt x="13782" y="3047"/>
                </a:cubicBezTo>
                <a:cubicBezTo>
                  <a:pt x="13782" y="2984"/>
                  <a:pt x="13758" y="2934"/>
                  <a:pt x="13728" y="2934"/>
                </a:cubicBezTo>
                <a:close/>
                <a:moveTo>
                  <a:pt x="13728" y="2607"/>
                </a:moveTo>
                <a:cubicBezTo>
                  <a:pt x="13698" y="2607"/>
                  <a:pt x="13674" y="2658"/>
                  <a:pt x="13674" y="2720"/>
                </a:cubicBezTo>
                <a:cubicBezTo>
                  <a:pt x="13674" y="2783"/>
                  <a:pt x="13698" y="2833"/>
                  <a:pt x="13728" y="2833"/>
                </a:cubicBezTo>
                <a:cubicBezTo>
                  <a:pt x="13758" y="2833"/>
                  <a:pt x="13782" y="2783"/>
                  <a:pt x="13782" y="2720"/>
                </a:cubicBezTo>
                <a:cubicBezTo>
                  <a:pt x="13782" y="2658"/>
                  <a:pt x="13758" y="2607"/>
                  <a:pt x="13728" y="2607"/>
                </a:cubicBezTo>
                <a:close/>
                <a:moveTo>
                  <a:pt x="14649" y="2934"/>
                </a:moveTo>
                <a:cubicBezTo>
                  <a:pt x="14619" y="2934"/>
                  <a:pt x="14595" y="2984"/>
                  <a:pt x="14595" y="3047"/>
                </a:cubicBezTo>
                <a:cubicBezTo>
                  <a:pt x="14595" y="3109"/>
                  <a:pt x="14619" y="3160"/>
                  <a:pt x="14649" y="3160"/>
                </a:cubicBezTo>
                <a:cubicBezTo>
                  <a:pt x="14678" y="3160"/>
                  <a:pt x="14703" y="3109"/>
                  <a:pt x="14703" y="3047"/>
                </a:cubicBezTo>
                <a:cubicBezTo>
                  <a:pt x="14703" y="2984"/>
                  <a:pt x="14678" y="2934"/>
                  <a:pt x="14649" y="2934"/>
                </a:cubicBezTo>
                <a:close/>
                <a:moveTo>
                  <a:pt x="14649" y="2607"/>
                </a:moveTo>
                <a:cubicBezTo>
                  <a:pt x="14619" y="2607"/>
                  <a:pt x="14595" y="2658"/>
                  <a:pt x="14595" y="2720"/>
                </a:cubicBezTo>
                <a:cubicBezTo>
                  <a:pt x="14595" y="2783"/>
                  <a:pt x="14619" y="2833"/>
                  <a:pt x="14649" y="2833"/>
                </a:cubicBezTo>
                <a:cubicBezTo>
                  <a:pt x="14678" y="2833"/>
                  <a:pt x="14703" y="2783"/>
                  <a:pt x="14703" y="2720"/>
                </a:cubicBezTo>
                <a:cubicBezTo>
                  <a:pt x="14703" y="2658"/>
                  <a:pt x="14678" y="2607"/>
                  <a:pt x="14649" y="2607"/>
                </a:cubicBezTo>
                <a:close/>
                <a:moveTo>
                  <a:pt x="14496" y="2934"/>
                </a:moveTo>
                <a:cubicBezTo>
                  <a:pt x="14466" y="2934"/>
                  <a:pt x="14442" y="2984"/>
                  <a:pt x="14442" y="3047"/>
                </a:cubicBezTo>
                <a:cubicBezTo>
                  <a:pt x="14442" y="3109"/>
                  <a:pt x="14466" y="3160"/>
                  <a:pt x="14496" y="3160"/>
                </a:cubicBezTo>
                <a:cubicBezTo>
                  <a:pt x="14526" y="3160"/>
                  <a:pt x="14550" y="3109"/>
                  <a:pt x="14550" y="3047"/>
                </a:cubicBezTo>
                <a:cubicBezTo>
                  <a:pt x="14550" y="2984"/>
                  <a:pt x="14526" y="2934"/>
                  <a:pt x="14496" y="2934"/>
                </a:cubicBezTo>
                <a:close/>
                <a:moveTo>
                  <a:pt x="14496" y="2607"/>
                </a:moveTo>
                <a:cubicBezTo>
                  <a:pt x="14466" y="2607"/>
                  <a:pt x="14442" y="2658"/>
                  <a:pt x="14442" y="2720"/>
                </a:cubicBezTo>
                <a:cubicBezTo>
                  <a:pt x="14442" y="2783"/>
                  <a:pt x="14466" y="2833"/>
                  <a:pt x="14496" y="2833"/>
                </a:cubicBezTo>
                <a:cubicBezTo>
                  <a:pt x="14526" y="2833"/>
                  <a:pt x="14550" y="2783"/>
                  <a:pt x="14550" y="2720"/>
                </a:cubicBezTo>
                <a:cubicBezTo>
                  <a:pt x="14550" y="2658"/>
                  <a:pt x="14526" y="2607"/>
                  <a:pt x="14496" y="2607"/>
                </a:cubicBezTo>
                <a:close/>
                <a:moveTo>
                  <a:pt x="13569" y="3798"/>
                </a:moveTo>
                <a:cubicBezTo>
                  <a:pt x="13599" y="3798"/>
                  <a:pt x="13623" y="3747"/>
                  <a:pt x="13623" y="3685"/>
                </a:cubicBezTo>
                <a:cubicBezTo>
                  <a:pt x="13623" y="3622"/>
                  <a:pt x="13599" y="3572"/>
                  <a:pt x="13569" y="3572"/>
                </a:cubicBezTo>
                <a:cubicBezTo>
                  <a:pt x="13540" y="3572"/>
                  <a:pt x="13516" y="3622"/>
                  <a:pt x="13516" y="3685"/>
                </a:cubicBezTo>
                <a:cubicBezTo>
                  <a:pt x="13516" y="3747"/>
                  <a:pt x="13540" y="3798"/>
                  <a:pt x="13569" y="3798"/>
                </a:cubicBezTo>
                <a:close/>
                <a:moveTo>
                  <a:pt x="13569" y="3471"/>
                </a:moveTo>
                <a:cubicBezTo>
                  <a:pt x="13599" y="3471"/>
                  <a:pt x="13623" y="3420"/>
                  <a:pt x="13623" y="3358"/>
                </a:cubicBezTo>
                <a:cubicBezTo>
                  <a:pt x="13623" y="3295"/>
                  <a:pt x="13599" y="3245"/>
                  <a:pt x="13569" y="3245"/>
                </a:cubicBezTo>
                <a:cubicBezTo>
                  <a:pt x="13540" y="3245"/>
                  <a:pt x="13516" y="3295"/>
                  <a:pt x="13516" y="3358"/>
                </a:cubicBezTo>
                <a:cubicBezTo>
                  <a:pt x="13516" y="3420"/>
                  <a:pt x="13540" y="3471"/>
                  <a:pt x="13569" y="3471"/>
                </a:cubicBezTo>
                <a:close/>
                <a:moveTo>
                  <a:pt x="13415" y="3798"/>
                </a:moveTo>
                <a:cubicBezTo>
                  <a:pt x="13445" y="3798"/>
                  <a:pt x="13469" y="3747"/>
                  <a:pt x="13469" y="3685"/>
                </a:cubicBezTo>
                <a:cubicBezTo>
                  <a:pt x="13469" y="3622"/>
                  <a:pt x="13445" y="3572"/>
                  <a:pt x="13415" y="3572"/>
                </a:cubicBezTo>
                <a:cubicBezTo>
                  <a:pt x="13386" y="3572"/>
                  <a:pt x="13362" y="3622"/>
                  <a:pt x="13362" y="3685"/>
                </a:cubicBezTo>
                <a:cubicBezTo>
                  <a:pt x="13362" y="3747"/>
                  <a:pt x="13386" y="3798"/>
                  <a:pt x="13415" y="3798"/>
                </a:cubicBezTo>
                <a:close/>
                <a:moveTo>
                  <a:pt x="13415" y="3471"/>
                </a:moveTo>
                <a:cubicBezTo>
                  <a:pt x="13445" y="3471"/>
                  <a:pt x="13469" y="3420"/>
                  <a:pt x="13469" y="3358"/>
                </a:cubicBezTo>
                <a:cubicBezTo>
                  <a:pt x="13469" y="3295"/>
                  <a:pt x="13445" y="3245"/>
                  <a:pt x="13415" y="3245"/>
                </a:cubicBezTo>
                <a:cubicBezTo>
                  <a:pt x="13386" y="3245"/>
                  <a:pt x="13362" y="3295"/>
                  <a:pt x="13362" y="3358"/>
                </a:cubicBezTo>
                <a:cubicBezTo>
                  <a:pt x="13362" y="3420"/>
                  <a:pt x="13386" y="3471"/>
                  <a:pt x="13415" y="3471"/>
                </a:cubicBezTo>
                <a:close/>
                <a:moveTo>
                  <a:pt x="13263" y="3798"/>
                </a:moveTo>
                <a:cubicBezTo>
                  <a:pt x="13292" y="3798"/>
                  <a:pt x="13316" y="3747"/>
                  <a:pt x="13316" y="3685"/>
                </a:cubicBezTo>
                <a:cubicBezTo>
                  <a:pt x="13316" y="3622"/>
                  <a:pt x="13292" y="3572"/>
                  <a:pt x="13263" y="3572"/>
                </a:cubicBezTo>
                <a:cubicBezTo>
                  <a:pt x="13233" y="3572"/>
                  <a:pt x="13209" y="3622"/>
                  <a:pt x="13209" y="3685"/>
                </a:cubicBezTo>
                <a:cubicBezTo>
                  <a:pt x="13209" y="3747"/>
                  <a:pt x="13233" y="3798"/>
                  <a:pt x="13263" y="3798"/>
                </a:cubicBezTo>
                <a:close/>
                <a:moveTo>
                  <a:pt x="13263" y="3471"/>
                </a:moveTo>
                <a:cubicBezTo>
                  <a:pt x="13292" y="3471"/>
                  <a:pt x="13316" y="3420"/>
                  <a:pt x="13316" y="3358"/>
                </a:cubicBezTo>
                <a:cubicBezTo>
                  <a:pt x="13316" y="3295"/>
                  <a:pt x="13292" y="3245"/>
                  <a:pt x="13263" y="3245"/>
                </a:cubicBezTo>
                <a:cubicBezTo>
                  <a:pt x="13233" y="3245"/>
                  <a:pt x="13209" y="3295"/>
                  <a:pt x="13209" y="3358"/>
                </a:cubicBezTo>
                <a:cubicBezTo>
                  <a:pt x="13209" y="3420"/>
                  <a:pt x="13233" y="3471"/>
                  <a:pt x="13263" y="3471"/>
                </a:cubicBezTo>
                <a:close/>
                <a:moveTo>
                  <a:pt x="14343" y="3572"/>
                </a:moveTo>
                <a:cubicBezTo>
                  <a:pt x="14313" y="3572"/>
                  <a:pt x="14289" y="3622"/>
                  <a:pt x="14289" y="3685"/>
                </a:cubicBezTo>
                <a:cubicBezTo>
                  <a:pt x="14289" y="3747"/>
                  <a:pt x="14313" y="3798"/>
                  <a:pt x="14343" y="3798"/>
                </a:cubicBezTo>
                <a:cubicBezTo>
                  <a:pt x="14372" y="3798"/>
                  <a:pt x="14396" y="3747"/>
                  <a:pt x="14396" y="3685"/>
                </a:cubicBezTo>
                <a:cubicBezTo>
                  <a:pt x="14396" y="3622"/>
                  <a:pt x="14372" y="3572"/>
                  <a:pt x="14343" y="3572"/>
                </a:cubicBezTo>
                <a:close/>
                <a:moveTo>
                  <a:pt x="14343" y="3245"/>
                </a:moveTo>
                <a:cubicBezTo>
                  <a:pt x="14313" y="3245"/>
                  <a:pt x="14289" y="3295"/>
                  <a:pt x="14289" y="3358"/>
                </a:cubicBezTo>
                <a:cubicBezTo>
                  <a:pt x="14289" y="3420"/>
                  <a:pt x="14313" y="3471"/>
                  <a:pt x="14343" y="3471"/>
                </a:cubicBezTo>
                <a:cubicBezTo>
                  <a:pt x="14372" y="3471"/>
                  <a:pt x="14396" y="3420"/>
                  <a:pt x="14396" y="3358"/>
                </a:cubicBezTo>
                <a:cubicBezTo>
                  <a:pt x="14396" y="3295"/>
                  <a:pt x="14372" y="3245"/>
                  <a:pt x="14343" y="3245"/>
                </a:cubicBezTo>
                <a:close/>
                <a:moveTo>
                  <a:pt x="14190" y="3572"/>
                </a:moveTo>
                <a:cubicBezTo>
                  <a:pt x="14160" y="3572"/>
                  <a:pt x="14136" y="3622"/>
                  <a:pt x="14136" y="3685"/>
                </a:cubicBezTo>
                <a:cubicBezTo>
                  <a:pt x="14136" y="3747"/>
                  <a:pt x="14160" y="3798"/>
                  <a:pt x="14190" y="3798"/>
                </a:cubicBezTo>
                <a:cubicBezTo>
                  <a:pt x="14220" y="3798"/>
                  <a:pt x="14244" y="3747"/>
                  <a:pt x="14244" y="3685"/>
                </a:cubicBezTo>
                <a:cubicBezTo>
                  <a:pt x="14244" y="3622"/>
                  <a:pt x="14220" y="3572"/>
                  <a:pt x="14190" y="3572"/>
                </a:cubicBezTo>
                <a:close/>
                <a:moveTo>
                  <a:pt x="14190" y="3245"/>
                </a:moveTo>
                <a:cubicBezTo>
                  <a:pt x="14160" y="3245"/>
                  <a:pt x="14136" y="3295"/>
                  <a:pt x="14136" y="3358"/>
                </a:cubicBezTo>
                <a:cubicBezTo>
                  <a:pt x="14136" y="3420"/>
                  <a:pt x="14160" y="3471"/>
                  <a:pt x="14190" y="3471"/>
                </a:cubicBezTo>
                <a:cubicBezTo>
                  <a:pt x="14220" y="3471"/>
                  <a:pt x="14244" y="3420"/>
                  <a:pt x="14244" y="3358"/>
                </a:cubicBezTo>
                <a:cubicBezTo>
                  <a:pt x="14244" y="3295"/>
                  <a:pt x="14220" y="3245"/>
                  <a:pt x="14190" y="3245"/>
                </a:cubicBezTo>
                <a:close/>
                <a:moveTo>
                  <a:pt x="14035" y="3798"/>
                </a:moveTo>
                <a:cubicBezTo>
                  <a:pt x="14064" y="3798"/>
                  <a:pt x="14088" y="3747"/>
                  <a:pt x="14088" y="3685"/>
                </a:cubicBezTo>
                <a:cubicBezTo>
                  <a:pt x="14088" y="3622"/>
                  <a:pt x="14064" y="3572"/>
                  <a:pt x="14035" y="3572"/>
                </a:cubicBezTo>
                <a:cubicBezTo>
                  <a:pt x="14005" y="3572"/>
                  <a:pt x="13981" y="3622"/>
                  <a:pt x="13981" y="3685"/>
                </a:cubicBezTo>
                <a:cubicBezTo>
                  <a:pt x="13981" y="3747"/>
                  <a:pt x="14005" y="3798"/>
                  <a:pt x="14035" y="3798"/>
                </a:cubicBezTo>
                <a:close/>
                <a:moveTo>
                  <a:pt x="14035" y="3471"/>
                </a:moveTo>
                <a:cubicBezTo>
                  <a:pt x="14064" y="3471"/>
                  <a:pt x="14088" y="3420"/>
                  <a:pt x="14088" y="3358"/>
                </a:cubicBezTo>
                <a:cubicBezTo>
                  <a:pt x="14088" y="3295"/>
                  <a:pt x="14064" y="3245"/>
                  <a:pt x="14035" y="3245"/>
                </a:cubicBezTo>
                <a:cubicBezTo>
                  <a:pt x="14005" y="3245"/>
                  <a:pt x="13981" y="3295"/>
                  <a:pt x="13981" y="3358"/>
                </a:cubicBezTo>
                <a:cubicBezTo>
                  <a:pt x="13981" y="3420"/>
                  <a:pt x="14005" y="3471"/>
                  <a:pt x="14035" y="3471"/>
                </a:cubicBezTo>
                <a:close/>
                <a:moveTo>
                  <a:pt x="13881" y="3572"/>
                </a:moveTo>
                <a:cubicBezTo>
                  <a:pt x="13851" y="3572"/>
                  <a:pt x="13827" y="3622"/>
                  <a:pt x="13827" y="3685"/>
                </a:cubicBezTo>
                <a:cubicBezTo>
                  <a:pt x="13827" y="3747"/>
                  <a:pt x="13851" y="3798"/>
                  <a:pt x="13881" y="3798"/>
                </a:cubicBezTo>
                <a:cubicBezTo>
                  <a:pt x="13910" y="3798"/>
                  <a:pt x="13934" y="3747"/>
                  <a:pt x="13934" y="3685"/>
                </a:cubicBezTo>
                <a:cubicBezTo>
                  <a:pt x="13934" y="3622"/>
                  <a:pt x="13910" y="3572"/>
                  <a:pt x="13881" y="3572"/>
                </a:cubicBezTo>
                <a:close/>
                <a:moveTo>
                  <a:pt x="13881" y="3245"/>
                </a:moveTo>
                <a:cubicBezTo>
                  <a:pt x="13851" y="3245"/>
                  <a:pt x="13827" y="3295"/>
                  <a:pt x="13827" y="3358"/>
                </a:cubicBezTo>
                <a:cubicBezTo>
                  <a:pt x="13827" y="3420"/>
                  <a:pt x="13851" y="3471"/>
                  <a:pt x="13881" y="3471"/>
                </a:cubicBezTo>
                <a:cubicBezTo>
                  <a:pt x="13910" y="3471"/>
                  <a:pt x="13934" y="3420"/>
                  <a:pt x="13934" y="3358"/>
                </a:cubicBezTo>
                <a:cubicBezTo>
                  <a:pt x="13934" y="3295"/>
                  <a:pt x="13910" y="3245"/>
                  <a:pt x="13881" y="3245"/>
                </a:cubicBezTo>
                <a:close/>
                <a:moveTo>
                  <a:pt x="13728" y="3572"/>
                </a:moveTo>
                <a:cubicBezTo>
                  <a:pt x="13698" y="3572"/>
                  <a:pt x="13674" y="3622"/>
                  <a:pt x="13674" y="3685"/>
                </a:cubicBezTo>
                <a:cubicBezTo>
                  <a:pt x="13674" y="3747"/>
                  <a:pt x="13698" y="3798"/>
                  <a:pt x="13728" y="3798"/>
                </a:cubicBezTo>
                <a:cubicBezTo>
                  <a:pt x="13758" y="3798"/>
                  <a:pt x="13782" y="3747"/>
                  <a:pt x="13782" y="3685"/>
                </a:cubicBezTo>
                <a:cubicBezTo>
                  <a:pt x="13782" y="3622"/>
                  <a:pt x="13758" y="3572"/>
                  <a:pt x="13728" y="3572"/>
                </a:cubicBezTo>
                <a:close/>
                <a:moveTo>
                  <a:pt x="13728" y="3245"/>
                </a:moveTo>
                <a:cubicBezTo>
                  <a:pt x="13698" y="3245"/>
                  <a:pt x="13674" y="3295"/>
                  <a:pt x="13674" y="3358"/>
                </a:cubicBezTo>
                <a:cubicBezTo>
                  <a:pt x="13674" y="3420"/>
                  <a:pt x="13698" y="3471"/>
                  <a:pt x="13728" y="3471"/>
                </a:cubicBezTo>
                <a:cubicBezTo>
                  <a:pt x="13758" y="3471"/>
                  <a:pt x="13782" y="3420"/>
                  <a:pt x="13782" y="3358"/>
                </a:cubicBezTo>
                <a:cubicBezTo>
                  <a:pt x="13782" y="3295"/>
                  <a:pt x="13758" y="3245"/>
                  <a:pt x="13728" y="3245"/>
                </a:cubicBezTo>
                <a:close/>
                <a:moveTo>
                  <a:pt x="14649" y="3572"/>
                </a:moveTo>
                <a:cubicBezTo>
                  <a:pt x="14619" y="3572"/>
                  <a:pt x="14595" y="3622"/>
                  <a:pt x="14595" y="3685"/>
                </a:cubicBezTo>
                <a:cubicBezTo>
                  <a:pt x="14595" y="3747"/>
                  <a:pt x="14619" y="3798"/>
                  <a:pt x="14649" y="3798"/>
                </a:cubicBezTo>
                <a:cubicBezTo>
                  <a:pt x="14678" y="3798"/>
                  <a:pt x="14703" y="3747"/>
                  <a:pt x="14703" y="3685"/>
                </a:cubicBezTo>
                <a:cubicBezTo>
                  <a:pt x="14703" y="3622"/>
                  <a:pt x="14678" y="3572"/>
                  <a:pt x="14649" y="3572"/>
                </a:cubicBezTo>
                <a:close/>
                <a:moveTo>
                  <a:pt x="14649" y="3245"/>
                </a:moveTo>
                <a:cubicBezTo>
                  <a:pt x="14619" y="3245"/>
                  <a:pt x="14595" y="3295"/>
                  <a:pt x="14595" y="3358"/>
                </a:cubicBezTo>
                <a:cubicBezTo>
                  <a:pt x="14595" y="3420"/>
                  <a:pt x="14619" y="3471"/>
                  <a:pt x="14649" y="3471"/>
                </a:cubicBezTo>
                <a:cubicBezTo>
                  <a:pt x="14678" y="3471"/>
                  <a:pt x="14703" y="3420"/>
                  <a:pt x="14703" y="3358"/>
                </a:cubicBezTo>
                <a:cubicBezTo>
                  <a:pt x="14703" y="3295"/>
                  <a:pt x="14678" y="3245"/>
                  <a:pt x="14649" y="3245"/>
                </a:cubicBezTo>
                <a:close/>
                <a:moveTo>
                  <a:pt x="14496" y="3572"/>
                </a:moveTo>
                <a:cubicBezTo>
                  <a:pt x="14466" y="3572"/>
                  <a:pt x="14442" y="3622"/>
                  <a:pt x="14442" y="3685"/>
                </a:cubicBezTo>
                <a:cubicBezTo>
                  <a:pt x="14442" y="3747"/>
                  <a:pt x="14466" y="3798"/>
                  <a:pt x="14496" y="3798"/>
                </a:cubicBezTo>
                <a:cubicBezTo>
                  <a:pt x="14526" y="3798"/>
                  <a:pt x="14550" y="3747"/>
                  <a:pt x="14550" y="3685"/>
                </a:cubicBezTo>
                <a:cubicBezTo>
                  <a:pt x="14550" y="3622"/>
                  <a:pt x="14526" y="3572"/>
                  <a:pt x="14496" y="3572"/>
                </a:cubicBezTo>
                <a:close/>
                <a:moveTo>
                  <a:pt x="14496" y="3245"/>
                </a:moveTo>
                <a:cubicBezTo>
                  <a:pt x="14466" y="3245"/>
                  <a:pt x="14442" y="3295"/>
                  <a:pt x="14442" y="3358"/>
                </a:cubicBezTo>
                <a:cubicBezTo>
                  <a:pt x="14442" y="3420"/>
                  <a:pt x="14466" y="3471"/>
                  <a:pt x="14496" y="3471"/>
                </a:cubicBezTo>
                <a:cubicBezTo>
                  <a:pt x="14526" y="3471"/>
                  <a:pt x="14550" y="3420"/>
                  <a:pt x="14550" y="3358"/>
                </a:cubicBezTo>
                <a:cubicBezTo>
                  <a:pt x="14550" y="3295"/>
                  <a:pt x="14526" y="3245"/>
                  <a:pt x="14496" y="3245"/>
                </a:cubicBezTo>
                <a:close/>
                <a:moveTo>
                  <a:pt x="14494" y="870"/>
                </a:moveTo>
                <a:cubicBezTo>
                  <a:pt x="14523" y="870"/>
                  <a:pt x="14547" y="820"/>
                  <a:pt x="14547" y="757"/>
                </a:cubicBezTo>
                <a:cubicBezTo>
                  <a:pt x="14547" y="695"/>
                  <a:pt x="14523" y="644"/>
                  <a:pt x="14494" y="644"/>
                </a:cubicBezTo>
                <a:cubicBezTo>
                  <a:pt x="14464" y="644"/>
                  <a:pt x="14440" y="695"/>
                  <a:pt x="14440" y="757"/>
                </a:cubicBezTo>
                <a:cubicBezTo>
                  <a:pt x="14440" y="820"/>
                  <a:pt x="14464" y="870"/>
                  <a:pt x="14494" y="870"/>
                </a:cubicBezTo>
                <a:close/>
                <a:moveTo>
                  <a:pt x="14341" y="870"/>
                </a:moveTo>
                <a:cubicBezTo>
                  <a:pt x="14371" y="870"/>
                  <a:pt x="14395" y="820"/>
                  <a:pt x="14395" y="757"/>
                </a:cubicBezTo>
                <a:cubicBezTo>
                  <a:pt x="14395" y="695"/>
                  <a:pt x="14371" y="644"/>
                  <a:pt x="14341" y="644"/>
                </a:cubicBezTo>
                <a:cubicBezTo>
                  <a:pt x="14311" y="644"/>
                  <a:pt x="14287" y="695"/>
                  <a:pt x="14287" y="757"/>
                </a:cubicBezTo>
                <a:cubicBezTo>
                  <a:pt x="14287" y="820"/>
                  <a:pt x="14311" y="870"/>
                  <a:pt x="14341" y="870"/>
                </a:cubicBezTo>
                <a:close/>
                <a:moveTo>
                  <a:pt x="14187" y="870"/>
                </a:moveTo>
                <a:cubicBezTo>
                  <a:pt x="14217" y="870"/>
                  <a:pt x="14241" y="820"/>
                  <a:pt x="14241" y="757"/>
                </a:cubicBezTo>
                <a:cubicBezTo>
                  <a:pt x="14241" y="695"/>
                  <a:pt x="14217" y="644"/>
                  <a:pt x="14187" y="644"/>
                </a:cubicBezTo>
                <a:cubicBezTo>
                  <a:pt x="14158" y="644"/>
                  <a:pt x="14134" y="695"/>
                  <a:pt x="14134" y="757"/>
                </a:cubicBezTo>
                <a:cubicBezTo>
                  <a:pt x="14134" y="820"/>
                  <a:pt x="14158" y="870"/>
                  <a:pt x="14187" y="870"/>
                </a:cubicBezTo>
                <a:close/>
                <a:moveTo>
                  <a:pt x="14035" y="870"/>
                </a:moveTo>
                <a:cubicBezTo>
                  <a:pt x="14064" y="870"/>
                  <a:pt x="14088" y="820"/>
                  <a:pt x="14088" y="757"/>
                </a:cubicBezTo>
                <a:cubicBezTo>
                  <a:pt x="14088" y="695"/>
                  <a:pt x="14064" y="644"/>
                  <a:pt x="14035" y="644"/>
                </a:cubicBezTo>
                <a:cubicBezTo>
                  <a:pt x="14005" y="644"/>
                  <a:pt x="13981" y="695"/>
                  <a:pt x="13981" y="757"/>
                </a:cubicBezTo>
                <a:cubicBezTo>
                  <a:pt x="13981" y="820"/>
                  <a:pt x="14005" y="870"/>
                  <a:pt x="14035" y="870"/>
                </a:cubicBezTo>
                <a:close/>
                <a:moveTo>
                  <a:pt x="14494" y="1209"/>
                </a:moveTo>
                <a:cubicBezTo>
                  <a:pt x="14523" y="1209"/>
                  <a:pt x="14547" y="1158"/>
                  <a:pt x="14547" y="1096"/>
                </a:cubicBezTo>
                <a:cubicBezTo>
                  <a:pt x="14547" y="1033"/>
                  <a:pt x="14523" y="983"/>
                  <a:pt x="14494" y="983"/>
                </a:cubicBezTo>
                <a:cubicBezTo>
                  <a:pt x="14464" y="983"/>
                  <a:pt x="14440" y="1033"/>
                  <a:pt x="14440" y="1096"/>
                </a:cubicBezTo>
                <a:cubicBezTo>
                  <a:pt x="14440" y="1158"/>
                  <a:pt x="14464" y="1209"/>
                  <a:pt x="14494" y="1209"/>
                </a:cubicBezTo>
                <a:close/>
                <a:moveTo>
                  <a:pt x="14341" y="1209"/>
                </a:moveTo>
                <a:cubicBezTo>
                  <a:pt x="14371" y="1209"/>
                  <a:pt x="14395" y="1158"/>
                  <a:pt x="14395" y="1096"/>
                </a:cubicBezTo>
                <a:cubicBezTo>
                  <a:pt x="14395" y="1033"/>
                  <a:pt x="14371" y="983"/>
                  <a:pt x="14341" y="983"/>
                </a:cubicBezTo>
                <a:cubicBezTo>
                  <a:pt x="14311" y="983"/>
                  <a:pt x="14287" y="1033"/>
                  <a:pt x="14287" y="1096"/>
                </a:cubicBezTo>
                <a:cubicBezTo>
                  <a:pt x="14287" y="1158"/>
                  <a:pt x="14311" y="1209"/>
                  <a:pt x="14341" y="1209"/>
                </a:cubicBezTo>
                <a:close/>
                <a:moveTo>
                  <a:pt x="14187" y="1209"/>
                </a:moveTo>
                <a:cubicBezTo>
                  <a:pt x="14217" y="1209"/>
                  <a:pt x="14241" y="1158"/>
                  <a:pt x="14241" y="1096"/>
                </a:cubicBezTo>
                <a:cubicBezTo>
                  <a:pt x="14241" y="1033"/>
                  <a:pt x="14217" y="983"/>
                  <a:pt x="14187" y="983"/>
                </a:cubicBezTo>
                <a:cubicBezTo>
                  <a:pt x="14158" y="983"/>
                  <a:pt x="14134" y="1033"/>
                  <a:pt x="14134" y="1096"/>
                </a:cubicBezTo>
                <a:cubicBezTo>
                  <a:pt x="14134" y="1158"/>
                  <a:pt x="14158" y="1209"/>
                  <a:pt x="14187" y="1209"/>
                </a:cubicBezTo>
                <a:close/>
                <a:moveTo>
                  <a:pt x="14035" y="1209"/>
                </a:moveTo>
                <a:cubicBezTo>
                  <a:pt x="14064" y="1209"/>
                  <a:pt x="14088" y="1158"/>
                  <a:pt x="14088" y="1096"/>
                </a:cubicBezTo>
                <a:cubicBezTo>
                  <a:pt x="14088" y="1033"/>
                  <a:pt x="14064" y="983"/>
                  <a:pt x="14035" y="983"/>
                </a:cubicBezTo>
                <a:cubicBezTo>
                  <a:pt x="14005" y="983"/>
                  <a:pt x="13981" y="1033"/>
                  <a:pt x="13981" y="1096"/>
                </a:cubicBezTo>
                <a:cubicBezTo>
                  <a:pt x="13981" y="1158"/>
                  <a:pt x="14005" y="1209"/>
                  <a:pt x="14035" y="1209"/>
                </a:cubicBezTo>
                <a:close/>
                <a:moveTo>
                  <a:pt x="13879" y="1209"/>
                </a:moveTo>
                <a:cubicBezTo>
                  <a:pt x="13909" y="1209"/>
                  <a:pt x="13933" y="1158"/>
                  <a:pt x="13933" y="1096"/>
                </a:cubicBezTo>
                <a:cubicBezTo>
                  <a:pt x="13933" y="1033"/>
                  <a:pt x="13909" y="983"/>
                  <a:pt x="13879" y="983"/>
                </a:cubicBezTo>
                <a:cubicBezTo>
                  <a:pt x="13850" y="983"/>
                  <a:pt x="13826" y="1033"/>
                  <a:pt x="13826" y="1096"/>
                </a:cubicBezTo>
                <a:cubicBezTo>
                  <a:pt x="13826" y="1158"/>
                  <a:pt x="13850" y="1209"/>
                  <a:pt x="13879" y="1209"/>
                </a:cubicBezTo>
                <a:close/>
                <a:moveTo>
                  <a:pt x="13421" y="1309"/>
                </a:moveTo>
                <a:cubicBezTo>
                  <a:pt x="13391" y="1309"/>
                  <a:pt x="13367" y="1360"/>
                  <a:pt x="13367" y="1422"/>
                </a:cubicBezTo>
                <a:cubicBezTo>
                  <a:pt x="13367" y="1485"/>
                  <a:pt x="13391" y="1535"/>
                  <a:pt x="13421" y="1535"/>
                </a:cubicBezTo>
                <a:cubicBezTo>
                  <a:pt x="13451" y="1535"/>
                  <a:pt x="13475" y="1485"/>
                  <a:pt x="13475" y="1422"/>
                </a:cubicBezTo>
                <a:cubicBezTo>
                  <a:pt x="13475" y="1360"/>
                  <a:pt x="13451" y="1309"/>
                  <a:pt x="13421" y="1309"/>
                </a:cubicBezTo>
                <a:close/>
                <a:moveTo>
                  <a:pt x="12659" y="1535"/>
                </a:moveTo>
                <a:cubicBezTo>
                  <a:pt x="12689" y="1535"/>
                  <a:pt x="12713" y="1485"/>
                  <a:pt x="12713" y="1422"/>
                </a:cubicBezTo>
                <a:cubicBezTo>
                  <a:pt x="12713" y="1360"/>
                  <a:pt x="12689" y="1309"/>
                  <a:pt x="12659" y="1309"/>
                </a:cubicBezTo>
                <a:cubicBezTo>
                  <a:pt x="12629" y="1309"/>
                  <a:pt x="12605" y="1360"/>
                  <a:pt x="12605" y="1422"/>
                </a:cubicBezTo>
                <a:cubicBezTo>
                  <a:pt x="12605" y="1485"/>
                  <a:pt x="12629" y="1535"/>
                  <a:pt x="12659" y="1535"/>
                </a:cubicBezTo>
                <a:close/>
                <a:moveTo>
                  <a:pt x="12812" y="1309"/>
                </a:moveTo>
                <a:cubicBezTo>
                  <a:pt x="12782" y="1309"/>
                  <a:pt x="12758" y="1360"/>
                  <a:pt x="12758" y="1422"/>
                </a:cubicBezTo>
                <a:cubicBezTo>
                  <a:pt x="12758" y="1485"/>
                  <a:pt x="12782" y="1535"/>
                  <a:pt x="12812" y="1535"/>
                </a:cubicBezTo>
                <a:cubicBezTo>
                  <a:pt x="12841" y="1535"/>
                  <a:pt x="12866" y="1485"/>
                  <a:pt x="12866" y="1422"/>
                </a:cubicBezTo>
                <a:cubicBezTo>
                  <a:pt x="12866" y="1360"/>
                  <a:pt x="12841" y="1309"/>
                  <a:pt x="12812" y="1309"/>
                </a:cubicBezTo>
                <a:close/>
                <a:moveTo>
                  <a:pt x="13116" y="1535"/>
                </a:moveTo>
                <a:cubicBezTo>
                  <a:pt x="13145" y="1535"/>
                  <a:pt x="13169" y="1485"/>
                  <a:pt x="13169" y="1422"/>
                </a:cubicBezTo>
                <a:cubicBezTo>
                  <a:pt x="13169" y="1360"/>
                  <a:pt x="13145" y="1309"/>
                  <a:pt x="13116" y="1309"/>
                </a:cubicBezTo>
                <a:cubicBezTo>
                  <a:pt x="13086" y="1309"/>
                  <a:pt x="13062" y="1360"/>
                  <a:pt x="13062" y="1422"/>
                </a:cubicBezTo>
                <a:cubicBezTo>
                  <a:pt x="13062" y="1485"/>
                  <a:pt x="13086" y="1535"/>
                  <a:pt x="13116" y="1535"/>
                </a:cubicBezTo>
                <a:close/>
                <a:moveTo>
                  <a:pt x="13116" y="1843"/>
                </a:moveTo>
                <a:cubicBezTo>
                  <a:pt x="13145" y="1843"/>
                  <a:pt x="13169" y="1792"/>
                  <a:pt x="13169" y="1730"/>
                </a:cubicBezTo>
                <a:cubicBezTo>
                  <a:pt x="13169" y="1667"/>
                  <a:pt x="13145" y="1617"/>
                  <a:pt x="13116" y="1617"/>
                </a:cubicBezTo>
                <a:cubicBezTo>
                  <a:pt x="13086" y="1617"/>
                  <a:pt x="13062" y="1667"/>
                  <a:pt x="13062" y="1730"/>
                </a:cubicBezTo>
                <a:cubicBezTo>
                  <a:pt x="13062" y="1792"/>
                  <a:pt x="13086" y="1843"/>
                  <a:pt x="13116" y="1843"/>
                </a:cubicBezTo>
                <a:close/>
                <a:moveTo>
                  <a:pt x="13268" y="1309"/>
                </a:moveTo>
                <a:cubicBezTo>
                  <a:pt x="13239" y="1309"/>
                  <a:pt x="13215" y="1360"/>
                  <a:pt x="13215" y="1422"/>
                </a:cubicBezTo>
                <a:cubicBezTo>
                  <a:pt x="13215" y="1485"/>
                  <a:pt x="13239" y="1535"/>
                  <a:pt x="13268" y="1535"/>
                </a:cubicBezTo>
                <a:cubicBezTo>
                  <a:pt x="13298" y="1535"/>
                  <a:pt x="13322" y="1485"/>
                  <a:pt x="13322" y="1422"/>
                </a:cubicBezTo>
                <a:cubicBezTo>
                  <a:pt x="13322" y="1360"/>
                  <a:pt x="13298" y="1309"/>
                  <a:pt x="13268" y="1309"/>
                </a:cubicBezTo>
                <a:close/>
                <a:moveTo>
                  <a:pt x="13421" y="1617"/>
                </a:moveTo>
                <a:cubicBezTo>
                  <a:pt x="13391" y="1617"/>
                  <a:pt x="13367" y="1667"/>
                  <a:pt x="13367" y="1730"/>
                </a:cubicBezTo>
                <a:cubicBezTo>
                  <a:pt x="13367" y="1792"/>
                  <a:pt x="13391" y="1843"/>
                  <a:pt x="13421" y="1843"/>
                </a:cubicBezTo>
                <a:cubicBezTo>
                  <a:pt x="13451" y="1843"/>
                  <a:pt x="13475" y="1792"/>
                  <a:pt x="13475" y="1730"/>
                </a:cubicBezTo>
                <a:cubicBezTo>
                  <a:pt x="13475" y="1667"/>
                  <a:pt x="13451" y="1617"/>
                  <a:pt x="13421" y="1617"/>
                </a:cubicBezTo>
                <a:close/>
                <a:moveTo>
                  <a:pt x="13268" y="1617"/>
                </a:moveTo>
                <a:cubicBezTo>
                  <a:pt x="13239" y="1617"/>
                  <a:pt x="13215" y="1667"/>
                  <a:pt x="13215" y="1730"/>
                </a:cubicBezTo>
                <a:cubicBezTo>
                  <a:pt x="13215" y="1792"/>
                  <a:pt x="13239" y="1843"/>
                  <a:pt x="13268" y="1843"/>
                </a:cubicBezTo>
                <a:cubicBezTo>
                  <a:pt x="13298" y="1843"/>
                  <a:pt x="13322" y="1792"/>
                  <a:pt x="13322" y="1730"/>
                </a:cubicBezTo>
                <a:cubicBezTo>
                  <a:pt x="13322" y="1667"/>
                  <a:pt x="13298" y="1617"/>
                  <a:pt x="13268" y="1617"/>
                </a:cubicBezTo>
                <a:close/>
                <a:moveTo>
                  <a:pt x="13725" y="556"/>
                </a:moveTo>
                <a:cubicBezTo>
                  <a:pt x="13755" y="556"/>
                  <a:pt x="13779" y="506"/>
                  <a:pt x="13779" y="443"/>
                </a:cubicBezTo>
                <a:cubicBezTo>
                  <a:pt x="13779" y="381"/>
                  <a:pt x="13755" y="330"/>
                  <a:pt x="13725" y="330"/>
                </a:cubicBezTo>
                <a:cubicBezTo>
                  <a:pt x="13696" y="330"/>
                  <a:pt x="13672" y="381"/>
                  <a:pt x="13672" y="443"/>
                </a:cubicBezTo>
                <a:cubicBezTo>
                  <a:pt x="13672" y="506"/>
                  <a:pt x="13696" y="556"/>
                  <a:pt x="13725" y="556"/>
                </a:cubicBezTo>
                <a:close/>
                <a:moveTo>
                  <a:pt x="13428" y="330"/>
                </a:moveTo>
                <a:cubicBezTo>
                  <a:pt x="13399" y="330"/>
                  <a:pt x="13374" y="381"/>
                  <a:pt x="13374" y="443"/>
                </a:cubicBezTo>
                <a:cubicBezTo>
                  <a:pt x="13374" y="506"/>
                  <a:pt x="13399" y="556"/>
                  <a:pt x="13428" y="556"/>
                </a:cubicBezTo>
                <a:cubicBezTo>
                  <a:pt x="13458" y="556"/>
                  <a:pt x="13482" y="506"/>
                  <a:pt x="13482" y="443"/>
                </a:cubicBezTo>
                <a:cubicBezTo>
                  <a:pt x="13482" y="381"/>
                  <a:pt x="13458" y="330"/>
                  <a:pt x="13428" y="330"/>
                </a:cubicBezTo>
                <a:close/>
                <a:moveTo>
                  <a:pt x="13573" y="330"/>
                </a:moveTo>
                <a:cubicBezTo>
                  <a:pt x="13543" y="330"/>
                  <a:pt x="13519" y="381"/>
                  <a:pt x="13519" y="443"/>
                </a:cubicBezTo>
                <a:cubicBezTo>
                  <a:pt x="13519" y="506"/>
                  <a:pt x="13543" y="556"/>
                  <a:pt x="13573" y="556"/>
                </a:cubicBezTo>
                <a:cubicBezTo>
                  <a:pt x="13602" y="556"/>
                  <a:pt x="13626" y="506"/>
                  <a:pt x="13626" y="443"/>
                </a:cubicBezTo>
                <a:cubicBezTo>
                  <a:pt x="13626" y="381"/>
                  <a:pt x="13602" y="330"/>
                  <a:pt x="13573" y="330"/>
                </a:cubicBezTo>
                <a:close/>
                <a:moveTo>
                  <a:pt x="13725" y="1209"/>
                </a:moveTo>
                <a:cubicBezTo>
                  <a:pt x="13755" y="1209"/>
                  <a:pt x="13779" y="1158"/>
                  <a:pt x="13779" y="1096"/>
                </a:cubicBezTo>
                <a:cubicBezTo>
                  <a:pt x="13779" y="1033"/>
                  <a:pt x="13755" y="983"/>
                  <a:pt x="13725" y="983"/>
                </a:cubicBezTo>
                <a:cubicBezTo>
                  <a:pt x="13696" y="983"/>
                  <a:pt x="13672" y="1033"/>
                  <a:pt x="13672" y="1096"/>
                </a:cubicBezTo>
                <a:cubicBezTo>
                  <a:pt x="13672" y="1158"/>
                  <a:pt x="13696" y="1209"/>
                  <a:pt x="13725" y="1209"/>
                </a:cubicBezTo>
                <a:close/>
                <a:moveTo>
                  <a:pt x="13573" y="983"/>
                </a:moveTo>
                <a:cubicBezTo>
                  <a:pt x="13543" y="983"/>
                  <a:pt x="13519" y="1033"/>
                  <a:pt x="13519" y="1096"/>
                </a:cubicBezTo>
                <a:cubicBezTo>
                  <a:pt x="13519" y="1158"/>
                  <a:pt x="13543" y="1209"/>
                  <a:pt x="13573" y="1209"/>
                </a:cubicBezTo>
                <a:cubicBezTo>
                  <a:pt x="13602" y="1209"/>
                  <a:pt x="13626" y="1158"/>
                  <a:pt x="13626" y="1096"/>
                </a:cubicBezTo>
                <a:cubicBezTo>
                  <a:pt x="13626" y="1033"/>
                  <a:pt x="13602" y="983"/>
                  <a:pt x="13573" y="983"/>
                </a:cubicBezTo>
                <a:close/>
                <a:moveTo>
                  <a:pt x="14648" y="1535"/>
                </a:moveTo>
                <a:cubicBezTo>
                  <a:pt x="14677" y="1535"/>
                  <a:pt x="14701" y="1485"/>
                  <a:pt x="14701" y="1422"/>
                </a:cubicBezTo>
                <a:cubicBezTo>
                  <a:pt x="14701" y="1360"/>
                  <a:pt x="14677" y="1309"/>
                  <a:pt x="14648" y="1309"/>
                </a:cubicBezTo>
                <a:cubicBezTo>
                  <a:pt x="14618" y="1309"/>
                  <a:pt x="14594" y="1360"/>
                  <a:pt x="14594" y="1422"/>
                </a:cubicBezTo>
                <a:cubicBezTo>
                  <a:pt x="14594" y="1485"/>
                  <a:pt x="14618" y="1535"/>
                  <a:pt x="14648" y="1535"/>
                </a:cubicBezTo>
                <a:close/>
                <a:moveTo>
                  <a:pt x="14494" y="1535"/>
                </a:moveTo>
                <a:cubicBezTo>
                  <a:pt x="14523" y="1535"/>
                  <a:pt x="14547" y="1485"/>
                  <a:pt x="14547" y="1422"/>
                </a:cubicBezTo>
                <a:cubicBezTo>
                  <a:pt x="14547" y="1360"/>
                  <a:pt x="14523" y="1309"/>
                  <a:pt x="14494" y="1309"/>
                </a:cubicBezTo>
                <a:cubicBezTo>
                  <a:pt x="14464" y="1309"/>
                  <a:pt x="14440" y="1360"/>
                  <a:pt x="14440" y="1422"/>
                </a:cubicBezTo>
                <a:cubicBezTo>
                  <a:pt x="14440" y="1485"/>
                  <a:pt x="14464" y="1535"/>
                  <a:pt x="14494" y="1535"/>
                </a:cubicBezTo>
                <a:close/>
                <a:moveTo>
                  <a:pt x="14341" y="1535"/>
                </a:moveTo>
                <a:cubicBezTo>
                  <a:pt x="14371" y="1535"/>
                  <a:pt x="14395" y="1485"/>
                  <a:pt x="14395" y="1422"/>
                </a:cubicBezTo>
                <a:cubicBezTo>
                  <a:pt x="14395" y="1360"/>
                  <a:pt x="14371" y="1309"/>
                  <a:pt x="14341" y="1309"/>
                </a:cubicBezTo>
                <a:cubicBezTo>
                  <a:pt x="14311" y="1309"/>
                  <a:pt x="14287" y="1360"/>
                  <a:pt x="14287" y="1422"/>
                </a:cubicBezTo>
                <a:cubicBezTo>
                  <a:pt x="14287" y="1485"/>
                  <a:pt x="14311" y="1535"/>
                  <a:pt x="14341" y="1535"/>
                </a:cubicBezTo>
                <a:close/>
                <a:moveTo>
                  <a:pt x="14187" y="1535"/>
                </a:moveTo>
                <a:cubicBezTo>
                  <a:pt x="14217" y="1535"/>
                  <a:pt x="14241" y="1485"/>
                  <a:pt x="14241" y="1422"/>
                </a:cubicBezTo>
                <a:cubicBezTo>
                  <a:pt x="14241" y="1360"/>
                  <a:pt x="14217" y="1309"/>
                  <a:pt x="14187" y="1309"/>
                </a:cubicBezTo>
                <a:cubicBezTo>
                  <a:pt x="14158" y="1309"/>
                  <a:pt x="14134" y="1360"/>
                  <a:pt x="14134" y="1422"/>
                </a:cubicBezTo>
                <a:cubicBezTo>
                  <a:pt x="14134" y="1485"/>
                  <a:pt x="14158" y="1535"/>
                  <a:pt x="14187" y="1535"/>
                </a:cubicBezTo>
                <a:close/>
                <a:moveTo>
                  <a:pt x="14035" y="1535"/>
                </a:moveTo>
                <a:cubicBezTo>
                  <a:pt x="14064" y="1535"/>
                  <a:pt x="14088" y="1485"/>
                  <a:pt x="14088" y="1422"/>
                </a:cubicBezTo>
                <a:cubicBezTo>
                  <a:pt x="14088" y="1360"/>
                  <a:pt x="14064" y="1309"/>
                  <a:pt x="14035" y="1309"/>
                </a:cubicBezTo>
                <a:cubicBezTo>
                  <a:pt x="14005" y="1309"/>
                  <a:pt x="13981" y="1360"/>
                  <a:pt x="13981" y="1422"/>
                </a:cubicBezTo>
                <a:cubicBezTo>
                  <a:pt x="13981" y="1485"/>
                  <a:pt x="14005" y="1535"/>
                  <a:pt x="14035" y="1535"/>
                </a:cubicBezTo>
                <a:close/>
                <a:moveTo>
                  <a:pt x="13879" y="1535"/>
                </a:moveTo>
                <a:cubicBezTo>
                  <a:pt x="13909" y="1535"/>
                  <a:pt x="13933" y="1485"/>
                  <a:pt x="13933" y="1422"/>
                </a:cubicBezTo>
                <a:cubicBezTo>
                  <a:pt x="13933" y="1360"/>
                  <a:pt x="13909" y="1309"/>
                  <a:pt x="13879" y="1309"/>
                </a:cubicBezTo>
                <a:cubicBezTo>
                  <a:pt x="13850" y="1309"/>
                  <a:pt x="13826" y="1360"/>
                  <a:pt x="13826" y="1422"/>
                </a:cubicBezTo>
                <a:cubicBezTo>
                  <a:pt x="13826" y="1485"/>
                  <a:pt x="13850" y="1535"/>
                  <a:pt x="13879" y="1535"/>
                </a:cubicBezTo>
                <a:close/>
                <a:moveTo>
                  <a:pt x="13725" y="1535"/>
                </a:moveTo>
                <a:cubicBezTo>
                  <a:pt x="13755" y="1535"/>
                  <a:pt x="13779" y="1485"/>
                  <a:pt x="13779" y="1422"/>
                </a:cubicBezTo>
                <a:cubicBezTo>
                  <a:pt x="13779" y="1360"/>
                  <a:pt x="13755" y="1309"/>
                  <a:pt x="13725" y="1309"/>
                </a:cubicBezTo>
                <a:cubicBezTo>
                  <a:pt x="13696" y="1309"/>
                  <a:pt x="13672" y="1360"/>
                  <a:pt x="13672" y="1422"/>
                </a:cubicBezTo>
                <a:cubicBezTo>
                  <a:pt x="13672" y="1485"/>
                  <a:pt x="13696" y="1535"/>
                  <a:pt x="13725" y="1535"/>
                </a:cubicBezTo>
                <a:close/>
                <a:moveTo>
                  <a:pt x="13573" y="1309"/>
                </a:moveTo>
                <a:cubicBezTo>
                  <a:pt x="13543" y="1309"/>
                  <a:pt x="13519" y="1360"/>
                  <a:pt x="13519" y="1422"/>
                </a:cubicBezTo>
                <a:cubicBezTo>
                  <a:pt x="13519" y="1485"/>
                  <a:pt x="13543" y="1535"/>
                  <a:pt x="13573" y="1535"/>
                </a:cubicBezTo>
                <a:cubicBezTo>
                  <a:pt x="13602" y="1535"/>
                  <a:pt x="13626" y="1485"/>
                  <a:pt x="13626" y="1422"/>
                </a:cubicBezTo>
                <a:cubicBezTo>
                  <a:pt x="13626" y="1360"/>
                  <a:pt x="13602" y="1309"/>
                  <a:pt x="13573" y="1309"/>
                </a:cubicBezTo>
                <a:close/>
                <a:moveTo>
                  <a:pt x="14648" y="1843"/>
                </a:moveTo>
                <a:cubicBezTo>
                  <a:pt x="14677" y="1843"/>
                  <a:pt x="14701" y="1792"/>
                  <a:pt x="14701" y="1730"/>
                </a:cubicBezTo>
                <a:cubicBezTo>
                  <a:pt x="14701" y="1667"/>
                  <a:pt x="14677" y="1617"/>
                  <a:pt x="14648" y="1617"/>
                </a:cubicBezTo>
                <a:cubicBezTo>
                  <a:pt x="14618" y="1617"/>
                  <a:pt x="14594" y="1667"/>
                  <a:pt x="14594" y="1730"/>
                </a:cubicBezTo>
                <a:cubicBezTo>
                  <a:pt x="14594" y="1792"/>
                  <a:pt x="14618" y="1843"/>
                  <a:pt x="14648" y="1843"/>
                </a:cubicBezTo>
                <a:close/>
                <a:moveTo>
                  <a:pt x="14494" y="1843"/>
                </a:moveTo>
                <a:cubicBezTo>
                  <a:pt x="14523" y="1843"/>
                  <a:pt x="14547" y="1792"/>
                  <a:pt x="14547" y="1730"/>
                </a:cubicBezTo>
                <a:cubicBezTo>
                  <a:pt x="14547" y="1667"/>
                  <a:pt x="14523" y="1617"/>
                  <a:pt x="14494" y="1617"/>
                </a:cubicBezTo>
                <a:cubicBezTo>
                  <a:pt x="14464" y="1617"/>
                  <a:pt x="14440" y="1667"/>
                  <a:pt x="14440" y="1730"/>
                </a:cubicBezTo>
                <a:cubicBezTo>
                  <a:pt x="14440" y="1792"/>
                  <a:pt x="14464" y="1843"/>
                  <a:pt x="14494" y="1843"/>
                </a:cubicBezTo>
                <a:close/>
                <a:moveTo>
                  <a:pt x="14341" y="1843"/>
                </a:moveTo>
                <a:cubicBezTo>
                  <a:pt x="14371" y="1843"/>
                  <a:pt x="14395" y="1792"/>
                  <a:pt x="14395" y="1730"/>
                </a:cubicBezTo>
                <a:cubicBezTo>
                  <a:pt x="14395" y="1667"/>
                  <a:pt x="14371" y="1617"/>
                  <a:pt x="14341" y="1617"/>
                </a:cubicBezTo>
                <a:cubicBezTo>
                  <a:pt x="14311" y="1617"/>
                  <a:pt x="14287" y="1667"/>
                  <a:pt x="14287" y="1730"/>
                </a:cubicBezTo>
                <a:cubicBezTo>
                  <a:pt x="14287" y="1792"/>
                  <a:pt x="14311" y="1843"/>
                  <a:pt x="14341" y="1843"/>
                </a:cubicBezTo>
                <a:close/>
                <a:moveTo>
                  <a:pt x="14187" y="1843"/>
                </a:moveTo>
                <a:cubicBezTo>
                  <a:pt x="14217" y="1843"/>
                  <a:pt x="14241" y="1792"/>
                  <a:pt x="14241" y="1730"/>
                </a:cubicBezTo>
                <a:cubicBezTo>
                  <a:pt x="14241" y="1667"/>
                  <a:pt x="14217" y="1617"/>
                  <a:pt x="14187" y="1617"/>
                </a:cubicBezTo>
                <a:cubicBezTo>
                  <a:pt x="14158" y="1617"/>
                  <a:pt x="14134" y="1667"/>
                  <a:pt x="14134" y="1730"/>
                </a:cubicBezTo>
                <a:cubicBezTo>
                  <a:pt x="14134" y="1792"/>
                  <a:pt x="14158" y="1843"/>
                  <a:pt x="14187" y="1843"/>
                </a:cubicBezTo>
                <a:close/>
                <a:moveTo>
                  <a:pt x="14035" y="1843"/>
                </a:moveTo>
                <a:cubicBezTo>
                  <a:pt x="14064" y="1843"/>
                  <a:pt x="14088" y="1792"/>
                  <a:pt x="14088" y="1730"/>
                </a:cubicBezTo>
                <a:cubicBezTo>
                  <a:pt x="14088" y="1667"/>
                  <a:pt x="14064" y="1617"/>
                  <a:pt x="14035" y="1617"/>
                </a:cubicBezTo>
                <a:cubicBezTo>
                  <a:pt x="14005" y="1617"/>
                  <a:pt x="13981" y="1667"/>
                  <a:pt x="13981" y="1730"/>
                </a:cubicBezTo>
                <a:cubicBezTo>
                  <a:pt x="13981" y="1792"/>
                  <a:pt x="14005" y="1843"/>
                  <a:pt x="14035" y="1843"/>
                </a:cubicBezTo>
                <a:close/>
                <a:moveTo>
                  <a:pt x="13879" y="1843"/>
                </a:moveTo>
                <a:cubicBezTo>
                  <a:pt x="13909" y="1843"/>
                  <a:pt x="13933" y="1792"/>
                  <a:pt x="13933" y="1730"/>
                </a:cubicBezTo>
                <a:cubicBezTo>
                  <a:pt x="13933" y="1667"/>
                  <a:pt x="13909" y="1617"/>
                  <a:pt x="13879" y="1617"/>
                </a:cubicBezTo>
                <a:cubicBezTo>
                  <a:pt x="13850" y="1617"/>
                  <a:pt x="13826" y="1667"/>
                  <a:pt x="13826" y="1730"/>
                </a:cubicBezTo>
                <a:cubicBezTo>
                  <a:pt x="13826" y="1792"/>
                  <a:pt x="13850" y="1843"/>
                  <a:pt x="13879" y="1843"/>
                </a:cubicBezTo>
                <a:close/>
                <a:moveTo>
                  <a:pt x="13725" y="1843"/>
                </a:moveTo>
                <a:cubicBezTo>
                  <a:pt x="13755" y="1843"/>
                  <a:pt x="13779" y="1792"/>
                  <a:pt x="13779" y="1730"/>
                </a:cubicBezTo>
                <a:cubicBezTo>
                  <a:pt x="13779" y="1667"/>
                  <a:pt x="13755" y="1617"/>
                  <a:pt x="13725" y="1617"/>
                </a:cubicBezTo>
                <a:cubicBezTo>
                  <a:pt x="13696" y="1617"/>
                  <a:pt x="13672" y="1667"/>
                  <a:pt x="13672" y="1730"/>
                </a:cubicBezTo>
                <a:cubicBezTo>
                  <a:pt x="13672" y="1792"/>
                  <a:pt x="13696" y="1843"/>
                  <a:pt x="13725" y="1843"/>
                </a:cubicBezTo>
                <a:close/>
                <a:moveTo>
                  <a:pt x="13573" y="1617"/>
                </a:moveTo>
                <a:cubicBezTo>
                  <a:pt x="13543" y="1617"/>
                  <a:pt x="13519" y="1667"/>
                  <a:pt x="13519" y="1730"/>
                </a:cubicBezTo>
                <a:cubicBezTo>
                  <a:pt x="13519" y="1792"/>
                  <a:pt x="13543" y="1843"/>
                  <a:pt x="13573" y="1843"/>
                </a:cubicBezTo>
                <a:cubicBezTo>
                  <a:pt x="13602" y="1843"/>
                  <a:pt x="13626" y="1792"/>
                  <a:pt x="13626" y="1730"/>
                </a:cubicBezTo>
                <a:cubicBezTo>
                  <a:pt x="13626" y="1667"/>
                  <a:pt x="13602" y="1617"/>
                  <a:pt x="13573" y="1617"/>
                </a:cubicBezTo>
                <a:close/>
                <a:moveTo>
                  <a:pt x="13569" y="5167"/>
                </a:moveTo>
                <a:cubicBezTo>
                  <a:pt x="13540" y="5167"/>
                  <a:pt x="13516" y="5217"/>
                  <a:pt x="13516" y="5280"/>
                </a:cubicBezTo>
                <a:cubicBezTo>
                  <a:pt x="13516" y="5342"/>
                  <a:pt x="13540" y="5393"/>
                  <a:pt x="13569" y="5393"/>
                </a:cubicBezTo>
                <a:cubicBezTo>
                  <a:pt x="13599" y="5393"/>
                  <a:pt x="13623" y="5342"/>
                  <a:pt x="13623" y="5280"/>
                </a:cubicBezTo>
                <a:cubicBezTo>
                  <a:pt x="13623" y="5217"/>
                  <a:pt x="13599" y="5167"/>
                  <a:pt x="13569" y="5167"/>
                </a:cubicBezTo>
                <a:close/>
                <a:moveTo>
                  <a:pt x="13569" y="4840"/>
                </a:moveTo>
                <a:cubicBezTo>
                  <a:pt x="13540" y="4840"/>
                  <a:pt x="13516" y="4890"/>
                  <a:pt x="13516" y="4953"/>
                </a:cubicBezTo>
                <a:cubicBezTo>
                  <a:pt x="13516" y="5015"/>
                  <a:pt x="13540" y="5066"/>
                  <a:pt x="13569" y="5066"/>
                </a:cubicBezTo>
                <a:cubicBezTo>
                  <a:pt x="13599" y="5066"/>
                  <a:pt x="13623" y="5015"/>
                  <a:pt x="13623" y="4953"/>
                </a:cubicBezTo>
                <a:cubicBezTo>
                  <a:pt x="13623" y="4890"/>
                  <a:pt x="13599" y="4840"/>
                  <a:pt x="13569" y="4840"/>
                </a:cubicBezTo>
                <a:close/>
                <a:moveTo>
                  <a:pt x="13415" y="5167"/>
                </a:moveTo>
                <a:cubicBezTo>
                  <a:pt x="13386" y="5167"/>
                  <a:pt x="13362" y="5217"/>
                  <a:pt x="13362" y="5280"/>
                </a:cubicBezTo>
                <a:cubicBezTo>
                  <a:pt x="13362" y="5342"/>
                  <a:pt x="13386" y="5393"/>
                  <a:pt x="13415" y="5393"/>
                </a:cubicBezTo>
                <a:cubicBezTo>
                  <a:pt x="13445" y="5393"/>
                  <a:pt x="13469" y="5342"/>
                  <a:pt x="13469" y="5280"/>
                </a:cubicBezTo>
                <a:cubicBezTo>
                  <a:pt x="13469" y="5217"/>
                  <a:pt x="13445" y="5167"/>
                  <a:pt x="13415" y="5167"/>
                </a:cubicBezTo>
                <a:close/>
                <a:moveTo>
                  <a:pt x="13415" y="4840"/>
                </a:moveTo>
                <a:cubicBezTo>
                  <a:pt x="13386" y="4840"/>
                  <a:pt x="13362" y="4890"/>
                  <a:pt x="13362" y="4953"/>
                </a:cubicBezTo>
                <a:cubicBezTo>
                  <a:pt x="13362" y="5015"/>
                  <a:pt x="13386" y="5066"/>
                  <a:pt x="13415" y="5066"/>
                </a:cubicBezTo>
                <a:cubicBezTo>
                  <a:pt x="13445" y="5066"/>
                  <a:pt x="13469" y="5015"/>
                  <a:pt x="13469" y="4953"/>
                </a:cubicBezTo>
                <a:cubicBezTo>
                  <a:pt x="13469" y="4890"/>
                  <a:pt x="13445" y="4840"/>
                  <a:pt x="13415" y="4840"/>
                </a:cubicBezTo>
                <a:close/>
                <a:moveTo>
                  <a:pt x="13263" y="5167"/>
                </a:moveTo>
                <a:cubicBezTo>
                  <a:pt x="13233" y="5167"/>
                  <a:pt x="13209" y="5217"/>
                  <a:pt x="13209" y="5280"/>
                </a:cubicBezTo>
                <a:cubicBezTo>
                  <a:pt x="13209" y="5342"/>
                  <a:pt x="13233" y="5393"/>
                  <a:pt x="13263" y="5393"/>
                </a:cubicBezTo>
                <a:cubicBezTo>
                  <a:pt x="13292" y="5393"/>
                  <a:pt x="13316" y="5342"/>
                  <a:pt x="13316" y="5280"/>
                </a:cubicBezTo>
                <a:cubicBezTo>
                  <a:pt x="13316" y="5217"/>
                  <a:pt x="13292" y="5167"/>
                  <a:pt x="13263" y="5167"/>
                </a:cubicBezTo>
                <a:close/>
                <a:moveTo>
                  <a:pt x="13263" y="4840"/>
                </a:moveTo>
                <a:cubicBezTo>
                  <a:pt x="13233" y="4840"/>
                  <a:pt x="13209" y="4890"/>
                  <a:pt x="13209" y="4953"/>
                </a:cubicBezTo>
                <a:cubicBezTo>
                  <a:pt x="13209" y="5015"/>
                  <a:pt x="13233" y="5066"/>
                  <a:pt x="13263" y="5066"/>
                </a:cubicBezTo>
                <a:cubicBezTo>
                  <a:pt x="13292" y="5066"/>
                  <a:pt x="13316" y="5015"/>
                  <a:pt x="13316" y="4953"/>
                </a:cubicBezTo>
                <a:cubicBezTo>
                  <a:pt x="13316" y="4890"/>
                  <a:pt x="13292" y="4840"/>
                  <a:pt x="13263" y="4840"/>
                </a:cubicBezTo>
                <a:close/>
                <a:moveTo>
                  <a:pt x="14343" y="5167"/>
                </a:moveTo>
                <a:cubicBezTo>
                  <a:pt x="14313" y="5167"/>
                  <a:pt x="14289" y="5217"/>
                  <a:pt x="14289" y="5280"/>
                </a:cubicBezTo>
                <a:cubicBezTo>
                  <a:pt x="14289" y="5342"/>
                  <a:pt x="14313" y="5393"/>
                  <a:pt x="14343" y="5393"/>
                </a:cubicBezTo>
                <a:cubicBezTo>
                  <a:pt x="14372" y="5393"/>
                  <a:pt x="14396" y="5342"/>
                  <a:pt x="14396" y="5280"/>
                </a:cubicBezTo>
                <a:cubicBezTo>
                  <a:pt x="14396" y="5217"/>
                  <a:pt x="14372" y="5167"/>
                  <a:pt x="14343" y="5167"/>
                </a:cubicBezTo>
                <a:close/>
                <a:moveTo>
                  <a:pt x="14343" y="4840"/>
                </a:moveTo>
                <a:cubicBezTo>
                  <a:pt x="14313" y="4840"/>
                  <a:pt x="14289" y="4890"/>
                  <a:pt x="14289" y="4953"/>
                </a:cubicBezTo>
                <a:cubicBezTo>
                  <a:pt x="14289" y="5015"/>
                  <a:pt x="14313" y="5066"/>
                  <a:pt x="14343" y="5066"/>
                </a:cubicBezTo>
                <a:cubicBezTo>
                  <a:pt x="14372" y="5066"/>
                  <a:pt x="14396" y="5015"/>
                  <a:pt x="14396" y="4953"/>
                </a:cubicBezTo>
                <a:cubicBezTo>
                  <a:pt x="14396" y="4890"/>
                  <a:pt x="14372" y="4840"/>
                  <a:pt x="14343" y="4840"/>
                </a:cubicBezTo>
                <a:close/>
                <a:moveTo>
                  <a:pt x="14190" y="5167"/>
                </a:moveTo>
                <a:cubicBezTo>
                  <a:pt x="14160" y="5167"/>
                  <a:pt x="14136" y="5217"/>
                  <a:pt x="14136" y="5280"/>
                </a:cubicBezTo>
                <a:cubicBezTo>
                  <a:pt x="14136" y="5342"/>
                  <a:pt x="14160" y="5393"/>
                  <a:pt x="14190" y="5393"/>
                </a:cubicBezTo>
                <a:cubicBezTo>
                  <a:pt x="14220" y="5393"/>
                  <a:pt x="14244" y="5342"/>
                  <a:pt x="14244" y="5280"/>
                </a:cubicBezTo>
                <a:cubicBezTo>
                  <a:pt x="14244" y="5217"/>
                  <a:pt x="14220" y="5167"/>
                  <a:pt x="14190" y="5167"/>
                </a:cubicBezTo>
                <a:close/>
                <a:moveTo>
                  <a:pt x="14190" y="4840"/>
                </a:moveTo>
                <a:cubicBezTo>
                  <a:pt x="14160" y="4840"/>
                  <a:pt x="14136" y="4890"/>
                  <a:pt x="14136" y="4953"/>
                </a:cubicBezTo>
                <a:cubicBezTo>
                  <a:pt x="14136" y="5015"/>
                  <a:pt x="14160" y="5066"/>
                  <a:pt x="14190" y="5066"/>
                </a:cubicBezTo>
                <a:cubicBezTo>
                  <a:pt x="14220" y="5066"/>
                  <a:pt x="14244" y="5015"/>
                  <a:pt x="14244" y="4953"/>
                </a:cubicBezTo>
                <a:cubicBezTo>
                  <a:pt x="14244" y="4890"/>
                  <a:pt x="14220" y="4840"/>
                  <a:pt x="14190" y="4840"/>
                </a:cubicBezTo>
                <a:close/>
                <a:moveTo>
                  <a:pt x="14035" y="5393"/>
                </a:moveTo>
                <a:cubicBezTo>
                  <a:pt x="14064" y="5393"/>
                  <a:pt x="14088" y="5342"/>
                  <a:pt x="14088" y="5280"/>
                </a:cubicBezTo>
                <a:cubicBezTo>
                  <a:pt x="14088" y="5217"/>
                  <a:pt x="14064" y="5167"/>
                  <a:pt x="14035" y="5167"/>
                </a:cubicBezTo>
                <a:cubicBezTo>
                  <a:pt x="14005" y="5167"/>
                  <a:pt x="13981" y="5217"/>
                  <a:pt x="13981" y="5280"/>
                </a:cubicBezTo>
                <a:cubicBezTo>
                  <a:pt x="13981" y="5342"/>
                  <a:pt x="14005" y="5393"/>
                  <a:pt x="14035" y="5393"/>
                </a:cubicBezTo>
                <a:close/>
                <a:moveTo>
                  <a:pt x="14035" y="5066"/>
                </a:moveTo>
                <a:cubicBezTo>
                  <a:pt x="14064" y="5066"/>
                  <a:pt x="14088" y="5015"/>
                  <a:pt x="14088" y="4953"/>
                </a:cubicBezTo>
                <a:cubicBezTo>
                  <a:pt x="14088" y="4890"/>
                  <a:pt x="14064" y="4840"/>
                  <a:pt x="14035" y="4840"/>
                </a:cubicBezTo>
                <a:cubicBezTo>
                  <a:pt x="14005" y="4840"/>
                  <a:pt x="13981" y="4890"/>
                  <a:pt x="13981" y="4953"/>
                </a:cubicBezTo>
                <a:cubicBezTo>
                  <a:pt x="13981" y="5015"/>
                  <a:pt x="14005" y="5066"/>
                  <a:pt x="14035" y="5066"/>
                </a:cubicBezTo>
                <a:close/>
                <a:moveTo>
                  <a:pt x="13881" y="5167"/>
                </a:moveTo>
                <a:cubicBezTo>
                  <a:pt x="13851" y="5167"/>
                  <a:pt x="13827" y="5217"/>
                  <a:pt x="13827" y="5280"/>
                </a:cubicBezTo>
                <a:cubicBezTo>
                  <a:pt x="13827" y="5342"/>
                  <a:pt x="13851" y="5393"/>
                  <a:pt x="13881" y="5393"/>
                </a:cubicBezTo>
                <a:cubicBezTo>
                  <a:pt x="13910" y="5393"/>
                  <a:pt x="13934" y="5342"/>
                  <a:pt x="13934" y="5280"/>
                </a:cubicBezTo>
                <a:cubicBezTo>
                  <a:pt x="13934" y="5217"/>
                  <a:pt x="13910" y="5167"/>
                  <a:pt x="13881" y="5167"/>
                </a:cubicBezTo>
                <a:close/>
                <a:moveTo>
                  <a:pt x="13881" y="4840"/>
                </a:moveTo>
                <a:cubicBezTo>
                  <a:pt x="13851" y="4840"/>
                  <a:pt x="13827" y="4890"/>
                  <a:pt x="13827" y="4953"/>
                </a:cubicBezTo>
                <a:cubicBezTo>
                  <a:pt x="13827" y="5015"/>
                  <a:pt x="13851" y="5066"/>
                  <a:pt x="13881" y="5066"/>
                </a:cubicBezTo>
                <a:cubicBezTo>
                  <a:pt x="13910" y="5066"/>
                  <a:pt x="13934" y="5015"/>
                  <a:pt x="13934" y="4953"/>
                </a:cubicBezTo>
                <a:cubicBezTo>
                  <a:pt x="13934" y="4890"/>
                  <a:pt x="13910" y="4840"/>
                  <a:pt x="13881" y="4840"/>
                </a:cubicBezTo>
                <a:close/>
                <a:moveTo>
                  <a:pt x="13728" y="5167"/>
                </a:moveTo>
                <a:cubicBezTo>
                  <a:pt x="13698" y="5167"/>
                  <a:pt x="13674" y="5217"/>
                  <a:pt x="13674" y="5280"/>
                </a:cubicBezTo>
                <a:cubicBezTo>
                  <a:pt x="13674" y="5342"/>
                  <a:pt x="13698" y="5393"/>
                  <a:pt x="13728" y="5393"/>
                </a:cubicBezTo>
                <a:cubicBezTo>
                  <a:pt x="13758" y="5393"/>
                  <a:pt x="13782" y="5342"/>
                  <a:pt x="13782" y="5280"/>
                </a:cubicBezTo>
                <a:cubicBezTo>
                  <a:pt x="13782" y="5217"/>
                  <a:pt x="13758" y="5167"/>
                  <a:pt x="13728" y="5167"/>
                </a:cubicBezTo>
                <a:close/>
                <a:moveTo>
                  <a:pt x="13728" y="4840"/>
                </a:moveTo>
                <a:cubicBezTo>
                  <a:pt x="13698" y="4840"/>
                  <a:pt x="13674" y="4890"/>
                  <a:pt x="13674" y="4953"/>
                </a:cubicBezTo>
                <a:cubicBezTo>
                  <a:pt x="13674" y="5015"/>
                  <a:pt x="13698" y="5066"/>
                  <a:pt x="13728" y="5066"/>
                </a:cubicBezTo>
                <a:cubicBezTo>
                  <a:pt x="13758" y="5066"/>
                  <a:pt x="13782" y="5015"/>
                  <a:pt x="13782" y="4953"/>
                </a:cubicBezTo>
                <a:cubicBezTo>
                  <a:pt x="13782" y="4890"/>
                  <a:pt x="13758" y="4840"/>
                  <a:pt x="13728" y="4840"/>
                </a:cubicBezTo>
                <a:close/>
                <a:moveTo>
                  <a:pt x="15111" y="5167"/>
                </a:moveTo>
                <a:cubicBezTo>
                  <a:pt x="15081" y="5167"/>
                  <a:pt x="15057" y="5217"/>
                  <a:pt x="15057" y="5280"/>
                </a:cubicBezTo>
                <a:cubicBezTo>
                  <a:pt x="15057" y="5342"/>
                  <a:pt x="15081" y="5393"/>
                  <a:pt x="15111" y="5393"/>
                </a:cubicBezTo>
                <a:cubicBezTo>
                  <a:pt x="15140" y="5393"/>
                  <a:pt x="15165" y="5342"/>
                  <a:pt x="15165" y="5280"/>
                </a:cubicBezTo>
                <a:cubicBezTo>
                  <a:pt x="15165" y="5217"/>
                  <a:pt x="15140" y="5167"/>
                  <a:pt x="15111" y="5167"/>
                </a:cubicBezTo>
                <a:close/>
                <a:moveTo>
                  <a:pt x="15111" y="4840"/>
                </a:moveTo>
                <a:cubicBezTo>
                  <a:pt x="15081" y="4840"/>
                  <a:pt x="15057" y="4890"/>
                  <a:pt x="15057" y="4953"/>
                </a:cubicBezTo>
                <a:cubicBezTo>
                  <a:pt x="15057" y="5015"/>
                  <a:pt x="15081" y="5066"/>
                  <a:pt x="15111" y="5066"/>
                </a:cubicBezTo>
                <a:cubicBezTo>
                  <a:pt x="15140" y="5066"/>
                  <a:pt x="15165" y="5015"/>
                  <a:pt x="15165" y="4953"/>
                </a:cubicBezTo>
                <a:cubicBezTo>
                  <a:pt x="15165" y="4890"/>
                  <a:pt x="15140" y="4840"/>
                  <a:pt x="15111" y="4840"/>
                </a:cubicBezTo>
                <a:close/>
                <a:moveTo>
                  <a:pt x="14958" y="5167"/>
                </a:moveTo>
                <a:cubicBezTo>
                  <a:pt x="14928" y="5167"/>
                  <a:pt x="14904" y="5217"/>
                  <a:pt x="14904" y="5280"/>
                </a:cubicBezTo>
                <a:cubicBezTo>
                  <a:pt x="14904" y="5342"/>
                  <a:pt x="14928" y="5393"/>
                  <a:pt x="14958" y="5393"/>
                </a:cubicBezTo>
                <a:cubicBezTo>
                  <a:pt x="14988" y="5393"/>
                  <a:pt x="15012" y="5342"/>
                  <a:pt x="15012" y="5280"/>
                </a:cubicBezTo>
                <a:cubicBezTo>
                  <a:pt x="15012" y="5217"/>
                  <a:pt x="14988" y="5167"/>
                  <a:pt x="14958" y="5167"/>
                </a:cubicBezTo>
                <a:close/>
                <a:moveTo>
                  <a:pt x="14958" y="4840"/>
                </a:moveTo>
                <a:cubicBezTo>
                  <a:pt x="14928" y="4840"/>
                  <a:pt x="14904" y="4890"/>
                  <a:pt x="14904" y="4953"/>
                </a:cubicBezTo>
                <a:cubicBezTo>
                  <a:pt x="14904" y="5015"/>
                  <a:pt x="14928" y="5066"/>
                  <a:pt x="14958" y="5066"/>
                </a:cubicBezTo>
                <a:cubicBezTo>
                  <a:pt x="14988" y="5066"/>
                  <a:pt x="15012" y="5015"/>
                  <a:pt x="15012" y="4953"/>
                </a:cubicBezTo>
                <a:cubicBezTo>
                  <a:pt x="15012" y="4890"/>
                  <a:pt x="14988" y="4840"/>
                  <a:pt x="14958" y="4840"/>
                </a:cubicBezTo>
                <a:close/>
                <a:moveTo>
                  <a:pt x="14803" y="5167"/>
                </a:moveTo>
                <a:cubicBezTo>
                  <a:pt x="14773" y="5167"/>
                  <a:pt x="14749" y="5217"/>
                  <a:pt x="14749" y="5280"/>
                </a:cubicBezTo>
                <a:cubicBezTo>
                  <a:pt x="14749" y="5342"/>
                  <a:pt x="14773" y="5393"/>
                  <a:pt x="14803" y="5393"/>
                </a:cubicBezTo>
                <a:cubicBezTo>
                  <a:pt x="14832" y="5393"/>
                  <a:pt x="14857" y="5342"/>
                  <a:pt x="14857" y="5280"/>
                </a:cubicBezTo>
                <a:cubicBezTo>
                  <a:pt x="14857" y="5217"/>
                  <a:pt x="14832" y="5167"/>
                  <a:pt x="14803" y="5167"/>
                </a:cubicBezTo>
                <a:close/>
                <a:moveTo>
                  <a:pt x="14803" y="4840"/>
                </a:moveTo>
                <a:cubicBezTo>
                  <a:pt x="14773" y="4840"/>
                  <a:pt x="14749" y="4890"/>
                  <a:pt x="14749" y="4953"/>
                </a:cubicBezTo>
                <a:cubicBezTo>
                  <a:pt x="14749" y="5015"/>
                  <a:pt x="14773" y="5066"/>
                  <a:pt x="14803" y="5066"/>
                </a:cubicBezTo>
                <a:cubicBezTo>
                  <a:pt x="14832" y="5066"/>
                  <a:pt x="14857" y="5015"/>
                  <a:pt x="14857" y="4953"/>
                </a:cubicBezTo>
                <a:cubicBezTo>
                  <a:pt x="14857" y="4890"/>
                  <a:pt x="14832" y="4840"/>
                  <a:pt x="14803" y="4840"/>
                </a:cubicBezTo>
                <a:close/>
                <a:moveTo>
                  <a:pt x="14649" y="5167"/>
                </a:moveTo>
                <a:cubicBezTo>
                  <a:pt x="14619" y="5167"/>
                  <a:pt x="14595" y="5217"/>
                  <a:pt x="14595" y="5280"/>
                </a:cubicBezTo>
                <a:cubicBezTo>
                  <a:pt x="14595" y="5342"/>
                  <a:pt x="14619" y="5393"/>
                  <a:pt x="14649" y="5393"/>
                </a:cubicBezTo>
                <a:cubicBezTo>
                  <a:pt x="14678" y="5393"/>
                  <a:pt x="14703" y="5342"/>
                  <a:pt x="14703" y="5280"/>
                </a:cubicBezTo>
                <a:cubicBezTo>
                  <a:pt x="14703" y="5217"/>
                  <a:pt x="14678" y="5167"/>
                  <a:pt x="14649" y="5167"/>
                </a:cubicBezTo>
                <a:close/>
                <a:moveTo>
                  <a:pt x="14649" y="4840"/>
                </a:moveTo>
                <a:cubicBezTo>
                  <a:pt x="14619" y="4840"/>
                  <a:pt x="14595" y="4890"/>
                  <a:pt x="14595" y="4953"/>
                </a:cubicBezTo>
                <a:cubicBezTo>
                  <a:pt x="14595" y="5015"/>
                  <a:pt x="14619" y="5066"/>
                  <a:pt x="14649" y="5066"/>
                </a:cubicBezTo>
                <a:cubicBezTo>
                  <a:pt x="14678" y="5066"/>
                  <a:pt x="14703" y="5015"/>
                  <a:pt x="14703" y="4953"/>
                </a:cubicBezTo>
                <a:cubicBezTo>
                  <a:pt x="14703" y="4890"/>
                  <a:pt x="14678" y="4840"/>
                  <a:pt x="14649" y="4840"/>
                </a:cubicBezTo>
                <a:close/>
                <a:moveTo>
                  <a:pt x="14496" y="5167"/>
                </a:moveTo>
                <a:cubicBezTo>
                  <a:pt x="14466" y="5167"/>
                  <a:pt x="14442" y="5217"/>
                  <a:pt x="14442" y="5280"/>
                </a:cubicBezTo>
                <a:cubicBezTo>
                  <a:pt x="14442" y="5342"/>
                  <a:pt x="14466" y="5393"/>
                  <a:pt x="14496" y="5393"/>
                </a:cubicBezTo>
                <a:cubicBezTo>
                  <a:pt x="14526" y="5393"/>
                  <a:pt x="14550" y="5342"/>
                  <a:pt x="14550" y="5280"/>
                </a:cubicBezTo>
                <a:cubicBezTo>
                  <a:pt x="14550" y="5217"/>
                  <a:pt x="14526" y="5167"/>
                  <a:pt x="14496" y="5167"/>
                </a:cubicBezTo>
                <a:close/>
                <a:moveTo>
                  <a:pt x="14496" y="4840"/>
                </a:moveTo>
                <a:cubicBezTo>
                  <a:pt x="14466" y="4840"/>
                  <a:pt x="14442" y="4890"/>
                  <a:pt x="14442" y="4953"/>
                </a:cubicBezTo>
                <a:cubicBezTo>
                  <a:pt x="14442" y="5015"/>
                  <a:pt x="14466" y="5066"/>
                  <a:pt x="14496" y="5066"/>
                </a:cubicBezTo>
                <a:cubicBezTo>
                  <a:pt x="14526" y="5066"/>
                  <a:pt x="14550" y="5015"/>
                  <a:pt x="14550" y="4953"/>
                </a:cubicBezTo>
                <a:cubicBezTo>
                  <a:pt x="14550" y="4890"/>
                  <a:pt x="14526" y="4840"/>
                  <a:pt x="14496" y="4840"/>
                </a:cubicBezTo>
                <a:close/>
                <a:moveTo>
                  <a:pt x="15726" y="5834"/>
                </a:moveTo>
                <a:cubicBezTo>
                  <a:pt x="15697" y="5834"/>
                  <a:pt x="15673" y="5885"/>
                  <a:pt x="15673" y="5947"/>
                </a:cubicBezTo>
                <a:cubicBezTo>
                  <a:pt x="15673" y="6010"/>
                  <a:pt x="15697" y="6060"/>
                  <a:pt x="15726" y="6060"/>
                </a:cubicBezTo>
                <a:cubicBezTo>
                  <a:pt x="15756" y="6060"/>
                  <a:pt x="15780" y="6010"/>
                  <a:pt x="15780" y="5947"/>
                </a:cubicBezTo>
                <a:cubicBezTo>
                  <a:pt x="15780" y="5885"/>
                  <a:pt x="15756" y="5834"/>
                  <a:pt x="15726" y="5834"/>
                </a:cubicBezTo>
                <a:close/>
                <a:moveTo>
                  <a:pt x="15726" y="5507"/>
                </a:moveTo>
                <a:cubicBezTo>
                  <a:pt x="15697" y="5507"/>
                  <a:pt x="15673" y="5558"/>
                  <a:pt x="15673" y="5620"/>
                </a:cubicBezTo>
                <a:cubicBezTo>
                  <a:pt x="15673" y="5683"/>
                  <a:pt x="15697" y="5733"/>
                  <a:pt x="15726" y="5733"/>
                </a:cubicBezTo>
                <a:cubicBezTo>
                  <a:pt x="15756" y="5733"/>
                  <a:pt x="15780" y="5683"/>
                  <a:pt x="15780" y="5620"/>
                </a:cubicBezTo>
                <a:cubicBezTo>
                  <a:pt x="15780" y="5558"/>
                  <a:pt x="15756" y="5507"/>
                  <a:pt x="15726" y="5507"/>
                </a:cubicBezTo>
                <a:close/>
                <a:moveTo>
                  <a:pt x="15571" y="5834"/>
                </a:moveTo>
                <a:cubicBezTo>
                  <a:pt x="15541" y="5834"/>
                  <a:pt x="15517" y="5885"/>
                  <a:pt x="15517" y="5947"/>
                </a:cubicBezTo>
                <a:cubicBezTo>
                  <a:pt x="15517" y="6010"/>
                  <a:pt x="15541" y="6060"/>
                  <a:pt x="15571" y="6060"/>
                </a:cubicBezTo>
                <a:cubicBezTo>
                  <a:pt x="15601" y="6060"/>
                  <a:pt x="15625" y="6010"/>
                  <a:pt x="15625" y="5947"/>
                </a:cubicBezTo>
                <a:cubicBezTo>
                  <a:pt x="15625" y="5885"/>
                  <a:pt x="15601" y="5834"/>
                  <a:pt x="15571" y="5834"/>
                </a:cubicBezTo>
                <a:close/>
                <a:moveTo>
                  <a:pt x="15571" y="5507"/>
                </a:moveTo>
                <a:cubicBezTo>
                  <a:pt x="15541" y="5507"/>
                  <a:pt x="15517" y="5558"/>
                  <a:pt x="15517" y="5620"/>
                </a:cubicBezTo>
                <a:cubicBezTo>
                  <a:pt x="15517" y="5683"/>
                  <a:pt x="15541" y="5733"/>
                  <a:pt x="15571" y="5733"/>
                </a:cubicBezTo>
                <a:cubicBezTo>
                  <a:pt x="15601" y="5733"/>
                  <a:pt x="15625" y="5683"/>
                  <a:pt x="15625" y="5620"/>
                </a:cubicBezTo>
                <a:cubicBezTo>
                  <a:pt x="15625" y="5558"/>
                  <a:pt x="15601" y="5507"/>
                  <a:pt x="15571" y="5507"/>
                </a:cubicBezTo>
                <a:close/>
                <a:moveTo>
                  <a:pt x="15417" y="5834"/>
                </a:moveTo>
                <a:cubicBezTo>
                  <a:pt x="15387" y="5834"/>
                  <a:pt x="15363" y="5885"/>
                  <a:pt x="15363" y="5947"/>
                </a:cubicBezTo>
                <a:cubicBezTo>
                  <a:pt x="15363" y="6010"/>
                  <a:pt x="15387" y="6060"/>
                  <a:pt x="15417" y="6060"/>
                </a:cubicBezTo>
                <a:cubicBezTo>
                  <a:pt x="15447" y="6060"/>
                  <a:pt x="15471" y="6010"/>
                  <a:pt x="15471" y="5947"/>
                </a:cubicBezTo>
                <a:cubicBezTo>
                  <a:pt x="15471" y="5885"/>
                  <a:pt x="15447" y="5834"/>
                  <a:pt x="15417" y="5834"/>
                </a:cubicBezTo>
                <a:close/>
                <a:moveTo>
                  <a:pt x="15417" y="5507"/>
                </a:moveTo>
                <a:cubicBezTo>
                  <a:pt x="15387" y="5507"/>
                  <a:pt x="15363" y="5558"/>
                  <a:pt x="15363" y="5620"/>
                </a:cubicBezTo>
                <a:cubicBezTo>
                  <a:pt x="15363" y="5683"/>
                  <a:pt x="15387" y="5733"/>
                  <a:pt x="15417" y="5733"/>
                </a:cubicBezTo>
                <a:cubicBezTo>
                  <a:pt x="15447" y="5733"/>
                  <a:pt x="15471" y="5683"/>
                  <a:pt x="15471" y="5620"/>
                </a:cubicBezTo>
                <a:cubicBezTo>
                  <a:pt x="15471" y="5558"/>
                  <a:pt x="15447" y="5507"/>
                  <a:pt x="15417" y="5507"/>
                </a:cubicBezTo>
                <a:close/>
                <a:moveTo>
                  <a:pt x="15264" y="5834"/>
                </a:moveTo>
                <a:cubicBezTo>
                  <a:pt x="15235" y="5834"/>
                  <a:pt x="15211" y="5885"/>
                  <a:pt x="15211" y="5947"/>
                </a:cubicBezTo>
                <a:cubicBezTo>
                  <a:pt x="15211" y="6010"/>
                  <a:pt x="15235" y="6060"/>
                  <a:pt x="15264" y="6060"/>
                </a:cubicBezTo>
                <a:cubicBezTo>
                  <a:pt x="15294" y="6060"/>
                  <a:pt x="15318" y="6010"/>
                  <a:pt x="15318" y="5947"/>
                </a:cubicBezTo>
                <a:cubicBezTo>
                  <a:pt x="15318" y="5885"/>
                  <a:pt x="15294" y="5834"/>
                  <a:pt x="15264" y="5834"/>
                </a:cubicBezTo>
                <a:close/>
                <a:moveTo>
                  <a:pt x="15264" y="5507"/>
                </a:moveTo>
                <a:cubicBezTo>
                  <a:pt x="15235" y="5507"/>
                  <a:pt x="15211" y="5558"/>
                  <a:pt x="15211" y="5620"/>
                </a:cubicBezTo>
                <a:cubicBezTo>
                  <a:pt x="15211" y="5683"/>
                  <a:pt x="15235" y="5733"/>
                  <a:pt x="15264" y="5733"/>
                </a:cubicBezTo>
                <a:cubicBezTo>
                  <a:pt x="15294" y="5733"/>
                  <a:pt x="15318" y="5683"/>
                  <a:pt x="15318" y="5620"/>
                </a:cubicBezTo>
                <a:cubicBezTo>
                  <a:pt x="15318" y="5558"/>
                  <a:pt x="15294" y="5507"/>
                  <a:pt x="15264" y="5507"/>
                </a:cubicBezTo>
                <a:close/>
                <a:moveTo>
                  <a:pt x="12350" y="5834"/>
                </a:moveTo>
                <a:cubicBezTo>
                  <a:pt x="12320" y="5834"/>
                  <a:pt x="12296" y="5885"/>
                  <a:pt x="12296" y="5947"/>
                </a:cubicBezTo>
                <a:cubicBezTo>
                  <a:pt x="12296" y="6010"/>
                  <a:pt x="12320" y="6060"/>
                  <a:pt x="12350" y="6060"/>
                </a:cubicBezTo>
                <a:cubicBezTo>
                  <a:pt x="12380" y="6060"/>
                  <a:pt x="12404" y="6010"/>
                  <a:pt x="12404" y="5947"/>
                </a:cubicBezTo>
                <a:cubicBezTo>
                  <a:pt x="12404" y="5885"/>
                  <a:pt x="12380" y="5834"/>
                  <a:pt x="12350" y="5834"/>
                </a:cubicBezTo>
                <a:close/>
                <a:moveTo>
                  <a:pt x="12350" y="5507"/>
                </a:moveTo>
                <a:cubicBezTo>
                  <a:pt x="12320" y="5507"/>
                  <a:pt x="12296" y="5558"/>
                  <a:pt x="12296" y="5620"/>
                </a:cubicBezTo>
                <a:cubicBezTo>
                  <a:pt x="12296" y="5683"/>
                  <a:pt x="12320" y="5733"/>
                  <a:pt x="12350" y="5733"/>
                </a:cubicBezTo>
                <a:cubicBezTo>
                  <a:pt x="12380" y="5733"/>
                  <a:pt x="12404" y="5683"/>
                  <a:pt x="12404" y="5620"/>
                </a:cubicBezTo>
                <a:cubicBezTo>
                  <a:pt x="12404" y="5558"/>
                  <a:pt x="12380" y="5507"/>
                  <a:pt x="12350" y="5507"/>
                </a:cubicBezTo>
                <a:close/>
                <a:moveTo>
                  <a:pt x="13109" y="6060"/>
                </a:moveTo>
                <a:cubicBezTo>
                  <a:pt x="13139" y="6060"/>
                  <a:pt x="13163" y="6010"/>
                  <a:pt x="13163" y="5947"/>
                </a:cubicBezTo>
                <a:cubicBezTo>
                  <a:pt x="13163" y="5885"/>
                  <a:pt x="13139" y="5834"/>
                  <a:pt x="13109" y="5834"/>
                </a:cubicBezTo>
                <a:cubicBezTo>
                  <a:pt x="13079" y="5834"/>
                  <a:pt x="13055" y="5885"/>
                  <a:pt x="13055" y="5947"/>
                </a:cubicBezTo>
                <a:cubicBezTo>
                  <a:pt x="13055" y="6010"/>
                  <a:pt x="13079" y="6060"/>
                  <a:pt x="13109" y="6060"/>
                </a:cubicBezTo>
                <a:close/>
                <a:moveTo>
                  <a:pt x="13109" y="5733"/>
                </a:moveTo>
                <a:cubicBezTo>
                  <a:pt x="13139" y="5733"/>
                  <a:pt x="13163" y="5683"/>
                  <a:pt x="13163" y="5620"/>
                </a:cubicBezTo>
                <a:cubicBezTo>
                  <a:pt x="13163" y="5558"/>
                  <a:pt x="13139" y="5507"/>
                  <a:pt x="13109" y="5507"/>
                </a:cubicBezTo>
                <a:cubicBezTo>
                  <a:pt x="13079" y="5507"/>
                  <a:pt x="13055" y="5558"/>
                  <a:pt x="13055" y="5620"/>
                </a:cubicBezTo>
                <a:cubicBezTo>
                  <a:pt x="13055" y="5683"/>
                  <a:pt x="13079" y="5733"/>
                  <a:pt x="13109" y="5733"/>
                </a:cubicBezTo>
                <a:close/>
                <a:moveTo>
                  <a:pt x="12956" y="6060"/>
                </a:moveTo>
                <a:cubicBezTo>
                  <a:pt x="12986" y="6060"/>
                  <a:pt x="13010" y="6010"/>
                  <a:pt x="13010" y="5947"/>
                </a:cubicBezTo>
                <a:cubicBezTo>
                  <a:pt x="13010" y="5885"/>
                  <a:pt x="12986" y="5834"/>
                  <a:pt x="12956" y="5834"/>
                </a:cubicBezTo>
                <a:cubicBezTo>
                  <a:pt x="12927" y="5834"/>
                  <a:pt x="12903" y="5885"/>
                  <a:pt x="12903" y="5947"/>
                </a:cubicBezTo>
                <a:cubicBezTo>
                  <a:pt x="12903" y="6010"/>
                  <a:pt x="12927" y="6060"/>
                  <a:pt x="12956" y="6060"/>
                </a:cubicBezTo>
                <a:close/>
                <a:moveTo>
                  <a:pt x="12956" y="5733"/>
                </a:moveTo>
                <a:cubicBezTo>
                  <a:pt x="12986" y="5733"/>
                  <a:pt x="13010" y="5683"/>
                  <a:pt x="13010" y="5620"/>
                </a:cubicBezTo>
                <a:cubicBezTo>
                  <a:pt x="13010" y="5558"/>
                  <a:pt x="12986" y="5507"/>
                  <a:pt x="12956" y="5507"/>
                </a:cubicBezTo>
                <a:cubicBezTo>
                  <a:pt x="12927" y="5507"/>
                  <a:pt x="12903" y="5558"/>
                  <a:pt x="12903" y="5620"/>
                </a:cubicBezTo>
                <a:cubicBezTo>
                  <a:pt x="12903" y="5683"/>
                  <a:pt x="12927" y="5733"/>
                  <a:pt x="12956" y="5733"/>
                </a:cubicBezTo>
                <a:close/>
                <a:moveTo>
                  <a:pt x="12801" y="5834"/>
                </a:moveTo>
                <a:cubicBezTo>
                  <a:pt x="12771" y="5834"/>
                  <a:pt x="12747" y="5885"/>
                  <a:pt x="12747" y="5947"/>
                </a:cubicBezTo>
                <a:cubicBezTo>
                  <a:pt x="12747" y="6010"/>
                  <a:pt x="12771" y="6060"/>
                  <a:pt x="12801" y="6060"/>
                </a:cubicBezTo>
                <a:cubicBezTo>
                  <a:pt x="12831" y="6060"/>
                  <a:pt x="12855" y="6010"/>
                  <a:pt x="12855" y="5947"/>
                </a:cubicBezTo>
                <a:cubicBezTo>
                  <a:pt x="12855" y="5885"/>
                  <a:pt x="12831" y="5834"/>
                  <a:pt x="12801" y="5834"/>
                </a:cubicBezTo>
                <a:close/>
                <a:moveTo>
                  <a:pt x="12801" y="5507"/>
                </a:moveTo>
                <a:cubicBezTo>
                  <a:pt x="12771" y="5507"/>
                  <a:pt x="12747" y="5558"/>
                  <a:pt x="12747" y="5620"/>
                </a:cubicBezTo>
                <a:cubicBezTo>
                  <a:pt x="12747" y="5683"/>
                  <a:pt x="12771" y="5733"/>
                  <a:pt x="12801" y="5733"/>
                </a:cubicBezTo>
                <a:cubicBezTo>
                  <a:pt x="12831" y="5733"/>
                  <a:pt x="12855" y="5683"/>
                  <a:pt x="12855" y="5620"/>
                </a:cubicBezTo>
                <a:cubicBezTo>
                  <a:pt x="12855" y="5558"/>
                  <a:pt x="12831" y="5507"/>
                  <a:pt x="12801" y="5507"/>
                </a:cubicBezTo>
                <a:close/>
                <a:moveTo>
                  <a:pt x="12647" y="6060"/>
                </a:moveTo>
                <a:cubicBezTo>
                  <a:pt x="12677" y="6060"/>
                  <a:pt x="12701" y="6010"/>
                  <a:pt x="12701" y="5947"/>
                </a:cubicBezTo>
                <a:cubicBezTo>
                  <a:pt x="12701" y="5885"/>
                  <a:pt x="12677" y="5834"/>
                  <a:pt x="12647" y="5834"/>
                </a:cubicBezTo>
                <a:cubicBezTo>
                  <a:pt x="12617" y="5834"/>
                  <a:pt x="12593" y="5885"/>
                  <a:pt x="12593" y="5947"/>
                </a:cubicBezTo>
                <a:cubicBezTo>
                  <a:pt x="12593" y="6010"/>
                  <a:pt x="12617" y="6060"/>
                  <a:pt x="12647" y="6060"/>
                </a:cubicBezTo>
                <a:close/>
                <a:moveTo>
                  <a:pt x="12647" y="5733"/>
                </a:moveTo>
                <a:cubicBezTo>
                  <a:pt x="12677" y="5733"/>
                  <a:pt x="12701" y="5683"/>
                  <a:pt x="12701" y="5620"/>
                </a:cubicBezTo>
                <a:cubicBezTo>
                  <a:pt x="12701" y="5558"/>
                  <a:pt x="12677" y="5507"/>
                  <a:pt x="12647" y="5507"/>
                </a:cubicBezTo>
                <a:cubicBezTo>
                  <a:pt x="12617" y="5507"/>
                  <a:pt x="12593" y="5558"/>
                  <a:pt x="12593" y="5620"/>
                </a:cubicBezTo>
                <a:cubicBezTo>
                  <a:pt x="12593" y="5683"/>
                  <a:pt x="12617" y="5733"/>
                  <a:pt x="12647" y="5733"/>
                </a:cubicBezTo>
                <a:close/>
                <a:moveTo>
                  <a:pt x="12495" y="8663"/>
                </a:moveTo>
                <a:cubicBezTo>
                  <a:pt x="12524" y="8663"/>
                  <a:pt x="12548" y="8613"/>
                  <a:pt x="12548" y="8550"/>
                </a:cubicBezTo>
                <a:cubicBezTo>
                  <a:pt x="12548" y="8488"/>
                  <a:pt x="12524" y="8437"/>
                  <a:pt x="12495" y="8437"/>
                </a:cubicBezTo>
                <a:cubicBezTo>
                  <a:pt x="12465" y="8437"/>
                  <a:pt x="12441" y="8488"/>
                  <a:pt x="12441" y="8550"/>
                </a:cubicBezTo>
                <a:cubicBezTo>
                  <a:pt x="12441" y="8613"/>
                  <a:pt x="12465" y="8663"/>
                  <a:pt x="12495" y="8663"/>
                </a:cubicBezTo>
                <a:close/>
                <a:moveTo>
                  <a:pt x="12495" y="10265"/>
                </a:moveTo>
                <a:cubicBezTo>
                  <a:pt x="12524" y="10265"/>
                  <a:pt x="12548" y="10214"/>
                  <a:pt x="12548" y="10151"/>
                </a:cubicBezTo>
                <a:cubicBezTo>
                  <a:pt x="12548" y="10089"/>
                  <a:pt x="12524" y="10038"/>
                  <a:pt x="12495" y="10038"/>
                </a:cubicBezTo>
                <a:cubicBezTo>
                  <a:pt x="12465" y="10038"/>
                  <a:pt x="12441" y="10089"/>
                  <a:pt x="12441" y="10151"/>
                </a:cubicBezTo>
                <a:cubicBezTo>
                  <a:pt x="12441" y="10214"/>
                  <a:pt x="12465" y="10265"/>
                  <a:pt x="12495" y="10265"/>
                </a:cubicBezTo>
                <a:close/>
                <a:moveTo>
                  <a:pt x="12495" y="9955"/>
                </a:moveTo>
                <a:cubicBezTo>
                  <a:pt x="12524" y="9955"/>
                  <a:pt x="12548" y="9904"/>
                  <a:pt x="12548" y="9842"/>
                </a:cubicBezTo>
                <a:cubicBezTo>
                  <a:pt x="12548" y="9779"/>
                  <a:pt x="12524" y="9728"/>
                  <a:pt x="12495" y="9728"/>
                </a:cubicBezTo>
                <a:cubicBezTo>
                  <a:pt x="12465" y="9728"/>
                  <a:pt x="12441" y="9779"/>
                  <a:pt x="12441" y="9842"/>
                </a:cubicBezTo>
                <a:cubicBezTo>
                  <a:pt x="12441" y="9904"/>
                  <a:pt x="12465" y="9955"/>
                  <a:pt x="12495" y="9955"/>
                </a:cubicBezTo>
                <a:close/>
                <a:moveTo>
                  <a:pt x="12495" y="9628"/>
                </a:moveTo>
                <a:cubicBezTo>
                  <a:pt x="12524" y="9628"/>
                  <a:pt x="12548" y="9577"/>
                  <a:pt x="12548" y="9515"/>
                </a:cubicBezTo>
                <a:cubicBezTo>
                  <a:pt x="12548" y="9452"/>
                  <a:pt x="12524" y="9402"/>
                  <a:pt x="12495" y="9402"/>
                </a:cubicBezTo>
                <a:cubicBezTo>
                  <a:pt x="12465" y="9402"/>
                  <a:pt x="12441" y="9452"/>
                  <a:pt x="12441" y="9515"/>
                </a:cubicBezTo>
                <a:cubicBezTo>
                  <a:pt x="12441" y="9577"/>
                  <a:pt x="12465" y="9628"/>
                  <a:pt x="12495" y="9628"/>
                </a:cubicBezTo>
                <a:close/>
                <a:moveTo>
                  <a:pt x="12495" y="9301"/>
                </a:moveTo>
                <a:cubicBezTo>
                  <a:pt x="12524" y="9301"/>
                  <a:pt x="12548" y="9250"/>
                  <a:pt x="12548" y="9188"/>
                </a:cubicBezTo>
                <a:cubicBezTo>
                  <a:pt x="12548" y="9125"/>
                  <a:pt x="12524" y="9075"/>
                  <a:pt x="12495" y="9075"/>
                </a:cubicBezTo>
                <a:cubicBezTo>
                  <a:pt x="12465" y="9075"/>
                  <a:pt x="12441" y="9125"/>
                  <a:pt x="12441" y="9188"/>
                </a:cubicBezTo>
                <a:cubicBezTo>
                  <a:pt x="12441" y="9250"/>
                  <a:pt x="12465" y="9301"/>
                  <a:pt x="12495" y="9301"/>
                </a:cubicBezTo>
                <a:close/>
                <a:moveTo>
                  <a:pt x="12495" y="8974"/>
                </a:moveTo>
                <a:cubicBezTo>
                  <a:pt x="12524" y="8974"/>
                  <a:pt x="12548" y="8924"/>
                  <a:pt x="12548" y="8861"/>
                </a:cubicBezTo>
                <a:cubicBezTo>
                  <a:pt x="12548" y="8799"/>
                  <a:pt x="12524" y="8748"/>
                  <a:pt x="12495" y="8748"/>
                </a:cubicBezTo>
                <a:cubicBezTo>
                  <a:pt x="12465" y="8748"/>
                  <a:pt x="12441" y="8799"/>
                  <a:pt x="12441" y="8861"/>
                </a:cubicBezTo>
                <a:cubicBezTo>
                  <a:pt x="12441" y="8924"/>
                  <a:pt x="12465" y="8974"/>
                  <a:pt x="12495" y="8974"/>
                </a:cubicBezTo>
                <a:close/>
                <a:moveTo>
                  <a:pt x="12495" y="6060"/>
                </a:moveTo>
                <a:cubicBezTo>
                  <a:pt x="12524" y="6060"/>
                  <a:pt x="12548" y="6010"/>
                  <a:pt x="12548" y="5947"/>
                </a:cubicBezTo>
                <a:cubicBezTo>
                  <a:pt x="12548" y="5885"/>
                  <a:pt x="12524" y="5834"/>
                  <a:pt x="12495" y="5834"/>
                </a:cubicBezTo>
                <a:cubicBezTo>
                  <a:pt x="12465" y="5834"/>
                  <a:pt x="12441" y="5885"/>
                  <a:pt x="12441" y="5947"/>
                </a:cubicBezTo>
                <a:cubicBezTo>
                  <a:pt x="12441" y="6010"/>
                  <a:pt x="12465" y="6060"/>
                  <a:pt x="12495" y="6060"/>
                </a:cubicBezTo>
                <a:close/>
                <a:moveTo>
                  <a:pt x="12495" y="5733"/>
                </a:moveTo>
                <a:cubicBezTo>
                  <a:pt x="12524" y="5733"/>
                  <a:pt x="12548" y="5683"/>
                  <a:pt x="12548" y="5620"/>
                </a:cubicBezTo>
                <a:cubicBezTo>
                  <a:pt x="12548" y="5558"/>
                  <a:pt x="12524" y="5507"/>
                  <a:pt x="12495" y="5507"/>
                </a:cubicBezTo>
                <a:cubicBezTo>
                  <a:pt x="12465" y="5507"/>
                  <a:pt x="12441" y="5558"/>
                  <a:pt x="12441" y="5620"/>
                </a:cubicBezTo>
                <a:cubicBezTo>
                  <a:pt x="12441" y="5683"/>
                  <a:pt x="12465" y="5733"/>
                  <a:pt x="12495" y="5733"/>
                </a:cubicBezTo>
                <a:close/>
                <a:moveTo>
                  <a:pt x="13569" y="5834"/>
                </a:moveTo>
                <a:cubicBezTo>
                  <a:pt x="13540" y="5834"/>
                  <a:pt x="13516" y="5885"/>
                  <a:pt x="13516" y="5947"/>
                </a:cubicBezTo>
                <a:cubicBezTo>
                  <a:pt x="13516" y="6010"/>
                  <a:pt x="13540" y="6060"/>
                  <a:pt x="13569" y="6060"/>
                </a:cubicBezTo>
                <a:cubicBezTo>
                  <a:pt x="13599" y="6060"/>
                  <a:pt x="13623" y="6010"/>
                  <a:pt x="13623" y="5947"/>
                </a:cubicBezTo>
                <a:cubicBezTo>
                  <a:pt x="13623" y="5885"/>
                  <a:pt x="13599" y="5834"/>
                  <a:pt x="13569" y="5834"/>
                </a:cubicBezTo>
                <a:close/>
                <a:moveTo>
                  <a:pt x="13569" y="5507"/>
                </a:moveTo>
                <a:cubicBezTo>
                  <a:pt x="13540" y="5507"/>
                  <a:pt x="13516" y="5558"/>
                  <a:pt x="13516" y="5620"/>
                </a:cubicBezTo>
                <a:cubicBezTo>
                  <a:pt x="13516" y="5683"/>
                  <a:pt x="13540" y="5733"/>
                  <a:pt x="13569" y="5733"/>
                </a:cubicBezTo>
                <a:cubicBezTo>
                  <a:pt x="13599" y="5733"/>
                  <a:pt x="13623" y="5683"/>
                  <a:pt x="13623" y="5620"/>
                </a:cubicBezTo>
                <a:cubicBezTo>
                  <a:pt x="13623" y="5558"/>
                  <a:pt x="13599" y="5507"/>
                  <a:pt x="13569" y="5507"/>
                </a:cubicBezTo>
                <a:close/>
                <a:moveTo>
                  <a:pt x="13415" y="5834"/>
                </a:moveTo>
                <a:cubicBezTo>
                  <a:pt x="13386" y="5834"/>
                  <a:pt x="13362" y="5885"/>
                  <a:pt x="13362" y="5947"/>
                </a:cubicBezTo>
                <a:cubicBezTo>
                  <a:pt x="13362" y="6010"/>
                  <a:pt x="13386" y="6060"/>
                  <a:pt x="13415" y="6060"/>
                </a:cubicBezTo>
                <a:cubicBezTo>
                  <a:pt x="13445" y="6060"/>
                  <a:pt x="13469" y="6010"/>
                  <a:pt x="13469" y="5947"/>
                </a:cubicBezTo>
                <a:cubicBezTo>
                  <a:pt x="13469" y="5885"/>
                  <a:pt x="13445" y="5834"/>
                  <a:pt x="13415" y="5834"/>
                </a:cubicBezTo>
                <a:close/>
                <a:moveTo>
                  <a:pt x="13415" y="5507"/>
                </a:moveTo>
                <a:cubicBezTo>
                  <a:pt x="13386" y="5507"/>
                  <a:pt x="13362" y="5558"/>
                  <a:pt x="13362" y="5620"/>
                </a:cubicBezTo>
                <a:cubicBezTo>
                  <a:pt x="13362" y="5683"/>
                  <a:pt x="13386" y="5733"/>
                  <a:pt x="13415" y="5733"/>
                </a:cubicBezTo>
                <a:cubicBezTo>
                  <a:pt x="13445" y="5733"/>
                  <a:pt x="13469" y="5683"/>
                  <a:pt x="13469" y="5620"/>
                </a:cubicBezTo>
                <a:cubicBezTo>
                  <a:pt x="13469" y="5558"/>
                  <a:pt x="13445" y="5507"/>
                  <a:pt x="13415" y="5507"/>
                </a:cubicBezTo>
                <a:close/>
                <a:moveTo>
                  <a:pt x="13263" y="5834"/>
                </a:moveTo>
                <a:cubicBezTo>
                  <a:pt x="13233" y="5834"/>
                  <a:pt x="13209" y="5885"/>
                  <a:pt x="13209" y="5947"/>
                </a:cubicBezTo>
                <a:cubicBezTo>
                  <a:pt x="13209" y="6010"/>
                  <a:pt x="13233" y="6060"/>
                  <a:pt x="13263" y="6060"/>
                </a:cubicBezTo>
                <a:cubicBezTo>
                  <a:pt x="13292" y="6060"/>
                  <a:pt x="13316" y="6010"/>
                  <a:pt x="13316" y="5947"/>
                </a:cubicBezTo>
                <a:cubicBezTo>
                  <a:pt x="13316" y="5885"/>
                  <a:pt x="13292" y="5834"/>
                  <a:pt x="13263" y="5834"/>
                </a:cubicBezTo>
                <a:close/>
                <a:moveTo>
                  <a:pt x="13263" y="5507"/>
                </a:moveTo>
                <a:cubicBezTo>
                  <a:pt x="13233" y="5507"/>
                  <a:pt x="13209" y="5558"/>
                  <a:pt x="13209" y="5620"/>
                </a:cubicBezTo>
                <a:cubicBezTo>
                  <a:pt x="13209" y="5683"/>
                  <a:pt x="13233" y="5733"/>
                  <a:pt x="13263" y="5733"/>
                </a:cubicBezTo>
                <a:cubicBezTo>
                  <a:pt x="13292" y="5733"/>
                  <a:pt x="13316" y="5683"/>
                  <a:pt x="13316" y="5620"/>
                </a:cubicBezTo>
                <a:cubicBezTo>
                  <a:pt x="13316" y="5558"/>
                  <a:pt x="13292" y="5507"/>
                  <a:pt x="13263" y="5507"/>
                </a:cubicBezTo>
                <a:close/>
                <a:moveTo>
                  <a:pt x="14343" y="5834"/>
                </a:moveTo>
                <a:cubicBezTo>
                  <a:pt x="14313" y="5834"/>
                  <a:pt x="14289" y="5885"/>
                  <a:pt x="14289" y="5947"/>
                </a:cubicBezTo>
                <a:cubicBezTo>
                  <a:pt x="14289" y="6010"/>
                  <a:pt x="14313" y="6060"/>
                  <a:pt x="14343" y="6060"/>
                </a:cubicBezTo>
                <a:cubicBezTo>
                  <a:pt x="14372" y="6060"/>
                  <a:pt x="14396" y="6010"/>
                  <a:pt x="14396" y="5947"/>
                </a:cubicBezTo>
                <a:cubicBezTo>
                  <a:pt x="14396" y="5885"/>
                  <a:pt x="14372" y="5834"/>
                  <a:pt x="14343" y="5834"/>
                </a:cubicBezTo>
                <a:close/>
                <a:moveTo>
                  <a:pt x="14343" y="5507"/>
                </a:moveTo>
                <a:cubicBezTo>
                  <a:pt x="14313" y="5507"/>
                  <a:pt x="14289" y="5558"/>
                  <a:pt x="14289" y="5620"/>
                </a:cubicBezTo>
                <a:cubicBezTo>
                  <a:pt x="14289" y="5683"/>
                  <a:pt x="14313" y="5733"/>
                  <a:pt x="14343" y="5733"/>
                </a:cubicBezTo>
                <a:cubicBezTo>
                  <a:pt x="14372" y="5733"/>
                  <a:pt x="14396" y="5683"/>
                  <a:pt x="14396" y="5620"/>
                </a:cubicBezTo>
                <a:cubicBezTo>
                  <a:pt x="14396" y="5558"/>
                  <a:pt x="14372" y="5507"/>
                  <a:pt x="14343" y="5507"/>
                </a:cubicBezTo>
                <a:close/>
                <a:moveTo>
                  <a:pt x="14190" y="5834"/>
                </a:moveTo>
                <a:cubicBezTo>
                  <a:pt x="14160" y="5834"/>
                  <a:pt x="14136" y="5885"/>
                  <a:pt x="14136" y="5947"/>
                </a:cubicBezTo>
                <a:cubicBezTo>
                  <a:pt x="14136" y="6010"/>
                  <a:pt x="14160" y="6060"/>
                  <a:pt x="14190" y="6060"/>
                </a:cubicBezTo>
                <a:cubicBezTo>
                  <a:pt x="14220" y="6060"/>
                  <a:pt x="14244" y="6010"/>
                  <a:pt x="14244" y="5947"/>
                </a:cubicBezTo>
                <a:cubicBezTo>
                  <a:pt x="14244" y="5885"/>
                  <a:pt x="14220" y="5834"/>
                  <a:pt x="14190" y="5834"/>
                </a:cubicBezTo>
                <a:close/>
                <a:moveTo>
                  <a:pt x="14190" y="5507"/>
                </a:moveTo>
                <a:cubicBezTo>
                  <a:pt x="14160" y="5507"/>
                  <a:pt x="14136" y="5558"/>
                  <a:pt x="14136" y="5620"/>
                </a:cubicBezTo>
                <a:cubicBezTo>
                  <a:pt x="14136" y="5683"/>
                  <a:pt x="14160" y="5733"/>
                  <a:pt x="14190" y="5733"/>
                </a:cubicBezTo>
                <a:cubicBezTo>
                  <a:pt x="14220" y="5733"/>
                  <a:pt x="14244" y="5683"/>
                  <a:pt x="14244" y="5620"/>
                </a:cubicBezTo>
                <a:cubicBezTo>
                  <a:pt x="14244" y="5558"/>
                  <a:pt x="14220" y="5507"/>
                  <a:pt x="14190" y="5507"/>
                </a:cubicBezTo>
                <a:close/>
                <a:moveTo>
                  <a:pt x="14035" y="6060"/>
                </a:moveTo>
                <a:cubicBezTo>
                  <a:pt x="14064" y="6060"/>
                  <a:pt x="14088" y="6010"/>
                  <a:pt x="14088" y="5947"/>
                </a:cubicBezTo>
                <a:cubicBezTo>
                  <a:pt x="14088" y="5885"/>
                  <a:pt x="14064" y="5834"/>
                  <a:pt x="14035" y="5834"/>
                </a:cubicBezTo>
                <a:cubicBezTo>
                  <a:pt x="14005" y="5834"/>
                  <a:pt x="13981" y="5885"/>
                  <a:pt x="13981" y="5947"/>
                </a:cubicBezTo>
                <a:cubicBezTo>
                  <a:pt x="13981" y="6010"/>
                  <a:pt x="14005" y="6060"/>
                  <a:pt x="14035" y="6060"/>
                </a:cubicBezTo>
                <a:close/>
                <a:moveTo>
                  <a:pt x="14035" y="5733"/>
                </a:moveTo>
                <a:cubicBezTo>
                  <a:pt x="14064" y="5733"/>
                  <a:pt x="14088" y="5683"/>
                  <a:pt x="14088" y="5620"/>
                </a:cubicBezTo>
                <a:cubicBezTo>
                  <a:pt x="14088" y="5558"/>
                  <a:pt x="14064" y="5507"/>
                  <a:pt x="14035" y="5507"/>
                </a:cubicBezTo>
                <a:cubicBezTo>
                  <a:pt x="14005" y="5507"/>
                  <a:pt x="13981" y="5558"/>
                  <a:pt x="13981" y="5620"/>
                </a:cubicBezTo>
                <a:cubicBezTo>
                  <a:pt x="13981" y="5683"/>
                  <a:pt x="14005" y="5733"/>
                  <a:pt x="14035" y="5733"/>
                </a:cubicBezTo>
                <a:close/>
                <a:moveTo>
                  <a:pt x="13881" y="5834"/>
                </a:moveTo>
                <a:cubicBezTo>
                  <a:pt x="13851" y="5834"/>
                  <a:pt x="13827" y="5885"/>
                  <a:pt x="13827" y="5947"/>
                </a:cubicBezTo>
                <a:cubicBezTo>
                  <a:pt x="13827" y="6010"/>
                  <a:pt x="13851" y="6060"/>
                  <a:pt x="13881" y="6060"/>
                </a:cubicBezTo>
                <a:cubicBezTo>
                  <a:pt x="13910" y="6060"/>
                  <a:pt x="13934" y="6010"/>
                  <a:pt x="13934" y="5947"/>
                </a:cubicBezTo>
                <a:cubicBezTo>
                  <a:pt x="13934" y="5885"/>
                  <a:pt x="13910" y="5834"/>
                  <a:pt x="13881" y="5834"/>
                </a:cubicBezTo>
                <a:close/>
                <a:moveTo>
                  <a:pt x="13881" y="5507"/>
                </a:moveTo>
                <a:cubicBezTo>
                  <a:pt x="13851" y="5507"/>
                  <a:pt x="13827" y="5558"/>
                  <a:pt x="13827" y="5620"/>
                </a:cubicBezTo>
                <a:cubicBezTo>
                  <a:pt x="13827" y="5683"/>
                  <a:pt x="13851" y="5733"/>
                  <a:pt x="13881" y="5733"/>
                </a:cubicBezTo>
                <a:cubicBezTo>
                  <a:pt x="13910" y="5733"/>
                  <a:pt x="13934" y="5683"/>
                  <a:pt x="13934" y="5620"/>
                </a:cubicBezTo>
                <a:cubicBezTo>
                  <a:pt x="13934" y="5558"/>
                  <a:pt x="13910" y="5507"/>
                  <a:pt x="13881" y="5507"/>
                </a:cubicBezTo>
                <a:close/>
                <a:moveTo>
                  <a:pt x="13728" y="5834"/>
                </a:moveTo>
                <a:cubicBezTo>
                  <a:pt x="13698" y="5834"/>
                  <a:pt x="13674" y="5885"/>
                  <a:pt x="13674" y="5947"/>
                </a:cubicBezTo>
                <a:cubicBezTo>
                  <a:pt x="13674" y="6010"/>
                  <a:pt x="13698" y="6060"/>
                  <a:pt x="13728" y="6060"/>
                </a:cubicBezTo>
                <a:cubicBezTo>
                  <a:pt x="13758" y="6060"/>
                  <a:pt x="13782" y="6010"/>
                  <a:pt x="13782" y="5947"/>
                </a:cubicBezTo>
                <a:cubicBezTo>
                  <a:pt x="13782" y="5885"/>
                  <a:pt x="13758" y="5834"/>
                  <a:pt x="13728" y="5834"/>
                </a:cubicBezTo>
                <a:close/>
                <a:moveTo>
                  <a:pt x="13728" y="5507"/>
                </a:moveTo>
                <a:cubicBezTo>
                  <a:pt x="13698" y="5507"/>
                  <a:pt x="13674" y="5558"/>
                  <a:pt x="13674" y="5620"/>
                </a:cubicBezTo>
                <a:cubicBezTo>
                  <a:pt x="13674" y="5683"/>
                  <a:pt x="13698" y="5733"/>
                  <a:pt x="13728" y="5733"/>
                </a:cubicBezTo>
                <a:cubicBezTo>
                  <a:pt x="13758" y="5733"/>
                  <a:pt x="13782" y="5683"/>
                  <a:pt x="13782" y="5620"/>
                </a:cubicBezTo>
                <a:cubicBezTo>
                  <a:pt x="13782" y="5558"/>
                  <a:pt x="13758" y="5507"/>
                  <a:pt x="13728" y="5507"/>
                </a:cubicBezTo>
                <a:close/>
                <a:moveTo>
                  <a:pt x="15111" y="5834"/>
                </a:moveTo>
                <a:cubicBezTo>
                  <a:pt x="15081" y="5834"/>
                  <a:pt x="15057" y="5885"/>
                  <a:pt x="15057" y="5947"/>
                </a:cubicBezTo>
                <a:cubicBezTo>
                  <a:pt x="15057" y="6010"/>
                  <a:pt x="15081" y="6060"/>
                  <a:pt x="15111" y="6060"/>
                </a:cubicBezTo>
                <a:cubicBezTo>
                  <a:pt x="15140" y="6060"/>
                  <a:pt x="15165" y="6010"/>
                  <a:pt x="15165" y="5947"/>
                </a:cubicBezTo>
                <a:cubicBezTo>
                  <a:pt x="15165" y="5885"/>
                  <a:pt x="15140" y="5834"/>
                  <a:pt x="15111" y="5834"/>
                </a:cubicBezTo>
                <a:close/>
                <a:moveTo>
                  <a:pt x="15111" y="5507"/>
                </a:moveTo>
                <a:cubicBezTo>
                  <a:pt x="15081" y="5507"/>
                  <a:pt x="15057" y="5558"/>
                  <a:pt x="15057" y="5620"/>
                </a:cubicBezTo>
                <a:cubicBezTo>
                  <a:pt x="15057" y="5683"/>
                  <a:pt x="15081" y="5733"/>
                  <a:pt x="15111" y="5733"/>
                </a:cubicBezTo>
                <a:cubicBezTo>
                  <a:pt x="15140" y="5733"/>
                  <a:pt x="15165" y="5683"/>
                  <a:pt x="15165" y="5620"/>
                </a:cubicBezTo>
                <a:cubicBezTo>
                  <a:pt x="15165" y="5558"/>
                  <a:pt x="15140" y="5507"/>
                  <a:pt x="15111" y="5507"/>
                </a:cubicBezTo>
                <a:close/>
                <a:moveTo>
                  <a:pt x="14958" y="5834"/>
                </a:moveTo>
                <a:cubicBezTo>
                  <a:pt x="14928" y="5834"/>
                  <a:pt x="14904" y="5885"/>
                  <a:pt x="14904" y="5947"/>
                </a:cubicBezTo>
                <a:cubicBezTo>
                  <a:pt x="14904" y="6010"/>
                  <a:pt x="14928" y="6060"/>
                  <a:pt x="14958" y="6060"/>
                </a:cubicBezTo>
                <a:cubicBezTo>
                  <a:pt x="14988" y="6060"/>
                  <a:pt x="15012" y="6010"/>
                  <a:pt x="15012" y="5947"/>
                </a:cubicBezTo>
                <a:cubicBezTo>
                  <a:pt x="15012" y="5885"/>
                  <a:pt x="14988" y="5834"/>
                  <a:pt x="14958" y="5834"/>
                </a:cubicBezTo>
                <a:close/>
                <a:moveTo>
                  <a:pt x="14958" y="5507"/>
                </a:moveTo>
                <a:cubicBezTo>
                  <a:pt x="14928" y="5507"/>
                  <a:pt x="14904" y="5558"/>
                  <a:pt x="14904" y="5620"/>
                </a:cubicBezTo>
                <a:cubicBezTo>
                  <a:pt x="14904" y="5683"/>
                  <a:pt x="14928" y="5733"/>
                  <a:pt x="14958" y="5733"/>
                </a:cubicBezTo>
                <a:cubicBezTo>
                  <a:pt x="14988" y="5733"/>
                  <a:pt x="15012" y="5683"/>
                  <a:pt x="15012" y="5620"/>
                </a:cubicBezTo>
                <a:cubicBezTo>
                  <a:pt x="15012" y="5558"/>
                  <a:pt x="14988" y="5507"/>
                  <a:pt x="14958" y="5507"/>
                </a:cubicBezTo>
                <a:close/>
                <a:moveTo>
                  <a:pt x="14803" y="5834"/>
                </a:moveTo>
                <a:cubicBezTo>
                  <a:pt x="14773" y="5834"/>
                  <a:pt x="14749" y="5885"/>
                  <a:pt x="14749" y="5947"/>
                </a:cubicBezTo>
                <a:cubicBezTo>
                  <a:pt x="14749" y="6010"/>
                  <a:pt x="14773" y="6060"/>
                  <a:pt x="14803" y="6060"/>
                </a:cubicBezTo>
                <a:cubicBezTo>
                  <a:pt x="14832" y="6060"/>
                  <a:pt x="14857" y="6010"/>
                  <a:pt x="14857" y="5947"/>
                </a:cubicBezTo>
                <a:cubicBezTo>
                  <a:pt x="14857" y="5885"/>
                  <a:pt x="14832" y="5834"/>
                  <a:pt x="14803" y="5834"/>
                </a:cubicBezTo>
                <a:close/>
                <a:moveTo>
                  <a:pt x="14803" y="5507"/>
                </a:moveTo>
                <a:cubicBezTo>
                  <a:pt x="14773" y="5507"/>
                  <a:pt x="14749" y="5558"/>
                  <a:pt x="14749" y="5620"/>
                </a:cubicBezTo>
                <a:cubicBezTo>
                  <a:pt x="14749" y="5683"/>
                  <a:pt x="14773" y="5733"/>
                  <a:pt x="14803" y="5733"/>
                </a:cubicBezTo>
                <a:cubicBezTo>
                  <a:pt x="14832" y="5733"/>
                  <a:pt x="14857" y="5683"/>
                  <a:pt x="14857" y="5620"/>
                </a:cubicBezTo>
                <a:cubicBezTo>
                  <a:pt x="14857" y="5558"/>
                  <a:pt x="14832" y="5507"/>
                  <a:pt x="14803" y="5507"/>
                </a:cubicBezTo>
                <a:close/>
                <a:moveTo>
                  <a:pt x="14649" y="5834"/>
                </a:moveTo>
                <a:cubicBezTo>
                  <a:pt x="14619" y="5834"/>
                  <a:pt x="14595" y="5885"/>
                  <a:pt x="14595" y="5947"/>
                </a:cubicBezTo>
                <a:cubicBezTo>
                  <a:pt x="14595" y="6010"/>
                  <a:pt x="14619" y="6060"/>
                  <a:pt x="14649" y="6060"/>
                </a:cubicBezTo>
                <a:cubicBezTo>
                  <a:pt x="14678" y="6060"/>
                  <a:pt x="14703" y="6010"/>
                  <a:pt x="14703" y="5947"/>
                </a:cubicBezTo>
                <a:cubicBezTo>
                  <a:pt x="14703" y="5885"/>
                  <a:pt x="14678" y="5834"/>
                  <a:pt x="14649" y="5834"/>
                </a:cubicBezTo>
                <a:close/>
                <a:moveTo>
                  <a:pt x="14649" y="5507"/>
                </a:moveTo>
                <a:cubicBezTo>
                  <a:pt x="14619" y="5507"/>
                  <a:pt x="14595" y="5558"/>
                  <a:pt x="14595" y="5620"/>
                </a:cubicBezTo>
                <a:cubicBezTo>
                  <a:pt x="14595" y="5683"/>
                  <a:pt x="14619" y="5733"/>
                  <a:pt x="14649" y="5733"/>
                </a:cubicBezTo>
                <a:cubicBezTo>
                  <a:pt x="14678" y="5733"/>
                  <a:pt x="14703" y="5683"/>
                  <a:pt x="14703" y="5620"/>
                </a:cubicBezTo>
                <a:cubicBezTo>
                  <a:pt x="14703" y="5558"/>
                  <a:pt x="14678" y="5507"/>
                  <a:pt x="14649" y="5507"/>
                </a:cubicBezTo>
                <a:close/>
                <a:moveTo>
                  <a:pt x="14496" y="5834"/>
                </a:moveTo>
                <a:cubicBezTo>
                  <a:pt x="14466" y="5834"/>
                  <a:pt x="14442" y="5885"/>
                  <a:pt x="14442" y="5947"/>
                </a:cubicBezTo>
                <a:cubicBezTo>
                  <a:pt x="14442" y="6010"/>
                  <a:pt x="14466" y="6060"/>
                  <a:pt x="14496" y="6060"/>
                </a:cubicBezTo>
                <a:cubicBezTo>
                  <a:pt x="14526" y="6060"/>
                  <a:pt x="14550" y="6010"/>
                  <a:pt x="14550" y="5947"/>
                </a:cubicBezTo>
                <a:cubicBezTo>
                  <a:pt x="14550" y="5885"/>
                  <a:pt x="14526" y="5834"/>
                  <a:pt x="14496" y="5834"/>
                </a:cubicBezTo>
                <a:close/>
                <a:moveTo>
                  <a:pt x="14496" y="5507"/>
                </a:moveTo>
                <a:cubicBezTo>
                  <a:pt x="14466" y="5507"/>
                  <a:pt x="14442" y="5558"/>
                  <a:pt x="14442" y="5620"/>
                </a:cubicBezTo>
                <a:cubicBezTo>
                  <a:pt x="14442" y="5683"/>
                  <a:pt x="14466" y="5733"/>
                  <a:pt x="14496" y="5733"/>
                </a:cubicBezTo>
                <a:cubicBezTo>
                  <a:pt x="14526" y="5733"/>
                  <a:pt x="14550" y="5683"/>
                  <a:pt x="14550" y="5620"/>
                </a:cubicBezTo>
                <a:cubicBezTo>
                  <a:pt x="14550" y="5558"/>
                  <a:pt x="14526" y="5507"/>
                  <a:pt x="14496" y="5507"/>
                </a:cubicBezTo>
                <a:close/>
                <a:moveTo>
                  <a:pt x="15726" y="9721"/>
                </a:moveTo>
                <a:cubicBezTo>
                  <a:pt x="15697" y="9721"/>
                  <a:pt x="15673" y="9772"/>
                  <a:pt x="15673" y="9834"/>
                </a:cubicBezTo>
                <a:cubicBezTo>
                  <a:pt x="15673" y="9897"/>
                  <a:pt x="15697" y="9947"/>
                  <a:pt x="15726" y="9947"/>
                </a:cubicBezTo>
                <a:cubicBezTo>
                  <a:pt x="15756" y="9947"/>
                  <a:pt x="15780" y="9897"/>
                  <a:pt x="15780" y="9834"/>
                </a:cubicBezTo>
                <a:cubicBezTo>
                  <a:pt x="15780" y="9772"/>
                  <a:pt x="15756" y="9721"/>
                  <a:pt x="15726" y="9721"/>
                </a:cubicBezTo>
                <a:close/>
                <a:moveTo>
                  <a:pt x="15726" y="9394"/>
                </a:moveTo>
                <a:cubicBezTo>
                  <a:pt x="15697" y="9394"/>
                  <a:pt x="15673" y="9445"/>
                  <a:pt x="15673" y="9507"/>
                </a:cubicBezTo>
                <a:cubicBezTo>
                  <a:pt x="15673" y="9570"/>
                  <a:pt x="15697" y="9621"/>
                  <a:pt x="15726" y="9621"/>
                </a:cubicBezTo>
                <a:cubicBezTo>
                  <a:pt x="15756" y="9621"/>
                  <a:pt x="15780" y="9570"/>
                  <a:pt x="15780" y="9507"/>
                </a:cubicBezTo>
                <a:cubicBezTo>
                  <a:pt x="15780" y="9445"/>
                  <a:pt x="15756" y="9394"/>
                  <a:pt x="15726" y="9394"/>
                </a:cubicBezTo>
                <a:close/>
                <a:moveTo>
                  <a:pt x="15726" y="9067"/>
                </a:moveTo>
                <a:cubicBezTo>
                  <a:pt x="15697" y="9067"/>
                  <a:pt x="15673" y="9118"/>
                  <a:pt x="15673" y="9181"/>
                </a:cubicBezTo>
                <a:cubicBezTo>
                  <a:pt x="15673" y="9243"/>
                  <a:pt x="15697" y="9294"/>
                  <a:pt x="15726" y="9294"/>
                </a:cubicBezTo>
                <a:cubicBezTo>
                  <a:pt x="15756" y="9294"/>
                  <a:pt x="15780" y="9243"/>
                  <a:pt x="15780" y="9181"/>
                </a:cubicBezTo>
                <a:cubicBezTo>
                  <a:pt x="15780" y="9118"/>
                  <a:pt x="15756" y="9067"/>
                  <a:pt x="15726" y="9067"/>
                </a:cubicBezTo>
                <a:close/>
                <a:moveTo>
                  <a:pt x="15726" y="8741"/>
                </a:moveTo>
                <a:cubicBezTo>
                  <a:pt x="15697" y="8741"/>
                  <a:pt x="15673" y="8791"/>
                  <a:pt x="15673" y="8854"/>
                </a:cubicBezTo>
                <a:cubicBezTo>
                  <a:pt x="15673" y="8916"/>
                  <a:pt x="15697" y="8967"/>
                  <a:pt x="15726" y="8967"/>
                </a:cubicBezTo>
                <a:cubicBezTo>
                  <a:pt x="15756" y="8967"/>
                  <a:pt x="15780" y="8916"/>
                  <a:pt x="15780" y="8854"/>
                </a:cubicBezTo>
                <a:cubicBezTo>
                  <a:pt x="15780" y="8791"/>
                  <a:pt x="15756" y="8741"/>
                  <a:pt x="15726" y="8741"/>
                </a:cubicBezTo>
                <a:close/>
                <a:moveTo>
                  <a:pt x="15571" y="9067"/>
                </a:moveTo>
                <a:cubicBezTo>
                  <a:pt x="15541" y="9067"/>
                  <a:pt x="15517" y="9118"/>
                  <a:pt x="15517" y="9181"/>
                </a:cubicBezTo>
                <a:cubicBezTo>
                  <a:pt x="15517" y="9243"/>
                  <a:pt x="15541" y="9294"/>
                  <a:pt x="15571" y="9294"/>
                </a:cubicBezTo>
                <a:cubicBezTo>
                  <a:pt x="15601" y="9294"/>
                  <a:pt x="15625" y="9243"/>
                  <a:pt x="15625" y="9181"/>
                </a:cubicBezTo>
                <a:cubicBezTo>
                  <a:pt x="15625" y="9118"/>
                  <a:pt x="15601" y="9067"/>
                  <a:pt x="15571" y="9067"/>
                </a:cubicBezTo>
                <a:close/>
                <a:moveTo>
                  <a:pt x="15571" y="8741"/>
                </a:moveTo>
                <a:cubicBezTo>
                  <a:pt x="15541" y="8741"/>
                  <a:pt x="15517" y="8791"/>
                  <a:pt x="15517" y="8854"/>
                </a:cubicBezTo>
                <a:cubicBezTo>
                  <a:pt x="15517" y="8916"/>
                  <a:pt x="15541" y="8967"/>
                  <a:pt x="15571" y="8967"/>
                </a:cubicBezTo>
                <a:cubicBezTo>
                  <a:pt x="15601" y="8967"/>
                  <a:pt x="15625" y="8916"/>
                  <a:pt x="15625" y="8854"/>
                </a:cubicBezTo>
                <a:cubicBezTo>
                  <a:pt x="15625" y="8791"/>
                  <a:pt x="15601" y="8741"/>
                  <a:pt x="15571" y="8741"/>
                </a:cubicBezTo>
                <a:close/>
                <a:moveTo>
                  <a:pt x="15417" y="8741"/>
                </a:moveTo>
                <a:cubicBezTo>
                  <a:pt x="15387" y="8741"/>
                  <a:pt x="15363" y="8791"/>
                  <a:pt x="15363" y="8854"/>
                </a:cubicBezTo>
                <a:cubicBezTo>
                  <a:pt x="15363" y="8916"/>
                  <a:pt x="15387" y="8967"/>
                  <a:pt x="15417" y="8967"/>
                </a:cubicBezTo>
                <a:cubicBezTo>
                  <a:pt x="15447" y="8967"/>
                  <a:pt x="15471" y="8916"/>
                  <a:pt x="15471" y="8854"/>
                </a:cubicBezTo>
                <a:cubicBezTo>
                  <a:pt x="15471" y="8791"/>
                  <a:pt x="15447" y="8741"/>
                  <a:pt x="15417" y="8741"/>
                </a:cubicBezTo>
                <a:close/>
                <a:moveTo>
                  <a:pt x="15264" y="8741"/>
                </a:moveTo>
                <a:cubicBezTo>
                  <a:pt x="15235" y="8741"/>
                  <a:pt x="15211" y="8791"/>
                  <a:pt x="15211" y="8854"/>
                </a:cubicBezTo>
                <a:cubicBezTo>
                  <a:pt x="15211" y="8916"/>
                  <a:pt x="15235" y="8967"/>
                  <a:pt x="15264" y="8967"/>
                </a:cubicBezTo>
                <a:cubicBezTo>
                  <a:pt x="15294" y="8967"/>
                  <a:pt x="15318" y="8916"/>
                  <a:pt x="15318" y="8854"/>
                </a:cubicBezTo>
                <a:cubicBezTo>
                  <a:pt x="15318" y="8791"/>
                  <a:pt x="15294" y="8741"/>
                  <a:pt x="15264" y="8741"/>
                </a:cubicBezTo>
                <a:close/>
                <a:moveTo>
                  <a:pt x="15726" y="8416"/>
                </a:moveTo>
                <a:cubicBezTo>
                  <a:pt x="15697" y="8416"/>
                  <a:pt x="15673" y="8467"/>
                  <a:pt x="15673" y="8529"/>
                </a:cubicBezTo>
                <a:cubicBezTo>
                  <a:pt x="15673" y="8592"/>
                  <a:pt x="15697" y="8642"/>
                  <a:pt x="15726" y="8642"/>
                </a:cubicBezTo>
                <a:cubicBezTo>
                  <a:pt x="15756" y="8642"/>
                  <a:pt x="15780" y="8592"/>
                  <a:pt x="15780" y="8529"/>
                </a:cubicBezTo>
                <a:cubicBezTo>
                  <a:pt x="15780" y="8467"/>
                  <a:pt x="15756" y="8416"/>
                  <a:pt x="15726" y="8416"/>
                </a:cubicBezTo>
                <a:close/>
                <a:moveTo>
                  <a:pt x="15726" y="8089"/>
                </a:moveTo>
                <a:cubicBezTo>
                  <a:pt x="15697" y="8089"/>
                  <a:pt x="15673" y="8140"/>
                  <a:pt x="15673" y="8202"/>
                </a:cubicBezTo>
                <a:cubicBezTo>
                  <a:pt x="15673" y="8265"/>
                  <a:pt x="15697" y="8315"/>
                  <a:pt x="15726" y="8315"/>
                </a:cubicBezTo>
                <a:cubicBezTo>
                  <a:pt x="15756" y="8315"/>
                  <a:pt x="15780" y="8265"/>
                  <a:pt x="15780" y="8202"/>
                </a:cubicBezTo>
                <a:cubicBezTo>
                  <a:pt x="15780" y="8140"/>
                  <a:pt x="15756" y="8089"/>
                  <a:pt x="15726" y="8089"/>
                </a:cubicBezTo>
                <a:close/>
                <a:moveTo>
                  <a:pt x="15571" y="8416"/>
                </a:moveTo>
                <a:cubicBezTo>
                  <a:pt x="15541" y="8416"/>
                  <a:pt x="15517" y="8467"/>
                  <a:pt x="15517" y="8529"/>
                </a:cubicBezTo>
                <a:cubicBezTo>
                  <a:pt x="15517" y="8592"/>
                  <a:pt x="15541" y="8642"/>
                  <a:pt x="15571" y="8642"/>
                </a:cubicBezTo>
                <a:cubicBezTo>
                  <a:pt x="15601" y="8642"/>
                  <a:pt x="15625" y="8592"/>
                  <a:pt x="15625" y="8529"/>
                </a:cubicBezTo>
                <a:cubicBezTo>
                  <a:pt x="15625" y="8467"/>
                  <a:pt x="15601" y="8416"/>
                  <a:pt x="15571" y="8416"/>
                </a:cubicBezTo>
                <a:close/>
                <a:moveTo>
                  <a:pt x="15571" y="8089"/>
                </a:moveTo>
                <a:cubicBezTo>
                  <a:pt x="15541" y="8089"/>
                  <a:pt x="15517" y="8140"/>
                  <a:pt x="15517" y="8202"/>
                </a:cubicBezTo>
                <a:cubicBezTo>
                  <a:pt x="15517" y="8265"/>
                  <a:pt x="15541" y="8315"/>
                  <a:pt x="15571" y="8315"/>
                </a:cubicBezTo>
                <a:cubicBezTo>
                  <a:pt x="15601" y="8315"/>
                  <a:pt x="15625" y="8265"/>
                  <a:pt x="15625" y="8202"/>
                </a:cubicBezTo>
                <a:cubicBezTo>
                  <a:pt x="15625" y="8140"/>
                  <a:pt x="15601" y="8089"/>
                  <a:pt x="15571" y="8089"/>
                </a:cubicBezTo>
                <a:close/>
                <a:moveTo>
                  <a:pt x="15417" y="8416"/>
                </a:moveTo>
                <a:cubicBezTo>
                  <a:pt x="15387" y="8416"/>
                  <a:pt x="15363" y="8467"/>
                  <a:pt x="15363" y="8529"/>
                </a:cubicBezTo>
                <a:cubicBezTo>
                  <a:pt x="15363" y="8592"/>
                  <a:pt x="15387" y="8642"/>
                  <a:pt x="15417" y="8642"/>
                </a:cubicBezTo>
                <a:cubicBezTo>
                  <a:pt x="15447" y="8642"/>
                  <a:pt x="15471" y="8592"/>
                  <a:pt x="15471" y="8529"/>
                </a:cubicBezTo>
                <a:cubicBezTo>
                  <a:pt x="15471" y="8467"/>
                  <a:pt x="15447" y="8416"/>
                  <a:pt x="15417" y="8416"/>
                </a:cubicBezTo>
                <a:close/>
                <a:moveTo>
                  <a:pt x="15417" y="8089"/>
                </a:moveTo>
                <a:cubicBezTo>
                  <a:pt x="15387" y="8089"/>
                  <a:pt x="15363" y="8140"/>
                  <a:pt x="15363" y="8202"/>
                </a:cubicBezTo>
                <a:cubicBezTo>
                  <a:pt x="15363" y="8265"/>
                  <a:pt x="15387" y="8315"/>
                  <a:pt x="15417" y="8315"/>
                </a:cubicBezTo>
                <a:cubicBezTo>
                  <a:pt x="15447" y="8315"/>
                  <a:pt x="15471" y="8265"/>
                  <a:pt x="15471" y="8202"/>
                </a:cubicBezTo>
                <a:cubicBezTo>
                  <a:pt x="15471" y="8140"/>
                  <a:pt x="15447" y="8089"/>
                  <a:pt x="15417" y="8089"/>
                </a:cubicBezTo>
                <a:close/>
                <a:moveTo>
                  <a:pt x="15264" y="8416"/>
                </a:moveTo>
                <a:cubicBezTo>
                  <a:pt x="15235" y="8416"/>
                  <a:pt x="15211" y="8467"/>
                  <a:pt x="15211" y="8529"/>
                </a:cubicBezTo>
                <a:cubicBezTo>
                  <a:pt x="15211" y="8592"/>
                  <a:pt x="15235" y="8642"/>
                  <a:pt x="15264" y="8642"/>
                </a:cubicBezTo>
                <a:cubicBezTo>
                  <a:pt x="15294" y="8642"/>
                  <a:pt x="15318" y="8592"/>
                  <a:pt x="15318" y="8529"/>
                </a:cubicBezTo>
                <a:cubicBezTo>
                  <a:pt x="15318" y="8467"/>
                  <a:pt x="15294" y="8416"/>
                  <a:pt x="15264" y="8416"/>
                </a:cubicBezTo>
                <a:close/>
                <a:moveTo>
                  <a:pt x="15264" y="8089"/>
                </a:moveTo>
                <a:cubicBezTo>
                  <a:pt x="15235" y="8089"/>
                  <a:pt x="15211" y="8140"/>
                  <a:pt x="15211" y="8202"/>
                </a:cubicBezTo>
                <a:cubicBezTo>
                  <a:pt x="15211" y="8265"/>
                  <a:pt x="15235" y="8315"/>
                  <a:pt x="15264" y="8315"/>
                </a:cubicBezTo>
                <a:cubicBezTo>
                  <a:pt x="15294" y="8315"/>
                  <a:pt x="15318" y="8265"/>
                  <a:pt x="15318" y="8202"/>
                </a:cubicBezTo>
                <a:cubicBezTo>
                  <a:pt x="15318" y="8140"/>
                  <a:pt x="15294" y="8089"/>
                  <a:pt x="15264" y="8089"/>
                </a:cubicBezTo>
                <a:close/>
                <a:moveTo>
                  <a:pt x="15726" y="7762"/>
                </a:moveTo>
                <a:cubicBezTo>
                  <a:pt x="15697" y="7762"/>
                  <a:pt x="15673" y="7813"/>
                  <a:pt x="15673" y="7875"/>
                </a:cubicBezTo>
                <a:cubicBezTo>
                  <a:pt x="15673" y="7938"/>
                  <a:pt x="15697" y="7989"/>
                  <a:pt x="15726" y="7989"/>
                </a:cubicBezTo>
                <a:cubicBezTo>
                  <a:pt x="15756" y="7989"/>
                  <a:pt x="15780" y="7938"/>
                  <a:pt x="15780" y="7875"/>
                </a:cubicBezTo>
                <a:cubicBezTo>
                  <a:pt x="15780" y="7813"/>
                  <a:pt x="15756" y="7762"/>
                  <a:pt x="15726" y="7762"/>
                </a:cubicBezTo>
                <a:close/>
                <a:moveTo>
                  <a:pt x="15726" y="7435"/>
                </a:moveTo>
                <a:cubicBezTo>
                  <a:pt x="15697" y="7435"/>
                  <a:pt x="15673" y="7486"/>
                  <a:pt x="15673" y="7549"/>
                </a:cubicBezTo>
                <a:cubicBezTo>
                  <a:pt x="15673" y="7611"/>
                  <a:pt x="15697" y="7662"/>
                  <a:pt x="15726" y="7662"/>
                </a:cubicBezTo>
                <a:cubicBezTo>
                  <a:pt x="15756" y="7662"/>
                  <a:pt x="15780" y="7611"/>
                  <a:pt x="15780" y="7549"/>
                </a:cubicBezTo>
                <a:cubicBezTo>
                  <a:pt x="15780" y="7486"/>
                  <a:pt x="15756" y="7435"/>
                  <a:pt x="15726" y="7435"/>
                </a:cubicBezTo>
                <a:close/>
                <a:moveTo>
                  <a:pt x="15571" y="7762"/>
                </a:moveTo>
                <a:cubicBezTo>
                  <a:pt x="15541" y="7762"/>
                  <a:pt x="15517" y="7813"/>
                  <a:pt x="15517" y="7875"/>
                </a:cubicBezTo>
                <a:cubicBezTo>
                  <a:pt x="15517" y="7938"/>
                  <a:pt x="15541" y="7989"/>
                  <a:pt x="15571" y="7989"/>
                </a:cubicBezTo>
                <a:cubicBezTo>
                  <a:pt x="15601" y="7989"/>
                  <a:pt x="15625" y="7938"/>
                  <a:pt x="15625" y="7875"/>
                </a:cubicBezTo>
                <a:cubicBezTo>
                  <a:pt x="15625" y="7813"/>
                  <a:pt x="15601" y="7762"/>
                  <a:pt x="15571" y="7762"/>
                </a:cubicBezTo>
                <a:close/>
                <a:moveTo>
                  <a:pt x="15571" y="7435"/>
                </a:moveTo>
                <a:cubicBezTo>
                  <a:pt x="15541" y="7435"/>
                  <a:pt x="15517" y="7486"/>
                  <a:pt x="15517" y="7549"/>
                </a:cubicBezTo>
                <a:cubicBezTo>
                  <a:pt x="15517" y="7611"/>
                  <a:pt x="15541" y="7662"/>
                  <a:pt x="15571" y="7662"/>
                </a:cubicBezTo>
                <a:cubicBezTo>
                  <a:pt x="15601" y="7662"/>
                  <a:pt x="15625" y="7611"/>
                  <a:pt x="15625" y="7549"/>
                </a:cubicBezTo>
                <a:cubicBezTo>
                  <a:pt x="15625" y="7486"/>
                  <a:pt x="15601" y="7435"/>
                  <a:pt x="15571" y="7435"/>
                </a:cubicBezTo>
                <a:close/>
                <a:moveTo>
                  <a:pt x="15417" y="7762"/>
                </a:moveTo>
                <a:cubicBezTo>
                  <a:pt x="15387" y="7762"/>
                  <a:pt x="15363" y="7813"/>
                  <a:pt x="15363" y="7875"/>
                </a:cubicBezTo>
                <a:cubicBezTo>
                  <a:pt x="15363" y="7938"/>
                  <a:pt x="15387" y="7989"/>
                  <a:pt x="15417" y="7989"/>
                </a:cubicBezTo>
                <a:cubicBezTo>
                  <a:pt x="15447" y="7989"/>
                  <a:pt x="15471" y="7938"/>
                  <a:pt x="15471" y="7875"/>
                </a:cubicBezTo>
                <a:cubicBezTo>
                  <a:pt x="15471" y="7813"/>
                  <a:pt x="15447" y="7762"/>
                  <a:pt x="15417" y="7762"/>
                </a:cubicBezTo>
                <a:close/>
                <a:moveTo>
                  <a:pt x="15417" y="7435"/>
                </a:moveTo>
                <a:cubicBezTo>
                  <a:pt x="15387" y="7435"/>
                  <a:pt x="15363" y="7486"/>
                  <a:pt x="15363" y="7549"/>
                </a:cubicBezTo>
                <a:cubicBezTo>
                  <a:pt x="15363" y="7611"/>
                  <a:pt x="15387" y="7662"/>
                  <a:pt x="15417" y="7662"/>
                </a:cubicBezTo>
                <a:cubicBezTo>
                  <a:pt x="15447" y="7662"/>
                  <a:pt x="15471" y="7611"/>
                  <a:pt x="15471" y="7549"/>
                </a:cubicBezTo>
                <a:cubicBezTo>
                  <a:pt x="15471" y="7486"/>
                  <a:pt x="15447" y="7435"/>
                  <a:pt x="15417" y="7435"/>
                </a:cubicBezTo>
                <a:close/>
                <a:moveTo>
                  <a:pt x="15264" y="7762"/>
                </a:moveTo>
                <a:cubicBezTo>
                  <a:pt x="15235" y="7762"/>
                  <a:pt x="15211" y="7813"/>
                  <a:pt x="15211" y="7875"/>
                </a:cubicBezTo>
                <a:cubicBezTo>
                  <a:pt x="15211" y="7938"/>
                  <a:pt x="15235" y="7989"/>
                  <a:pt x="15264" y="7989"/>
                </a:cubicBezTo>
                <a:cubicBezTo>
                  <a:pt x="15294" y="7989"/>
                  <a:pt x="15318" y="7938"/>
                  <a:pt x="15318" y="7875"/>
                </a:cubicBezTo>
                <a:cubicBezTo>
                  <a:pt x="15318" y="7813"/>
                  <a:pt x="15294" y="7762"/>
                  <a:pt x="15264" y="7762"/>
                </a:cubicBezTo>
                <a:close/>
                <a:moveTo>
                  <a:pt x="15264" y="7435"/>
                </a:moveTo>
                <a:cubicBezTo>
                  <a:pt x="15235" y="7435"/>
                  <a:pt x="15211" y="7486"/>
                  <a:pt x="15211" y="7549"/>
                </a:cubicBezTo>
                <a:cubicBezTo>
                  <a:pt x="15211" y="7611"/>
                  <a:pt x="15235" y="7662"/>
                  <a:pt x="15264" y="7662"/>
                </a:cubicBezTo>
                <a:cubicBezTo>
                  <a:pt x="15294" y="7662"/>
                  <a:pt x="15318" y="7611"/>
                  <a:pt x="15318" y="7549"/>
                </a:cubicBezTo>
                <a:cubicBezTo>
                  <a:pt x="15318" y="7486"/>
                  <a:pt x="15294" y="7435"/>
                  <a:pt x="15264" y="7435"/>
                </a:cubicBezTo>
                <a:close/>
                <a:moveTo>
                  <a:pt x="15726" y="7126"/>
                </a:moveTo>
                <a:cubicBezTo>
                  <a:pt x="15697" y="7126"/>
                  <a:pt x="15673" y="7176"/>
                  <a:pt x="15673" y="7239"/>
                </a:cubicBezTo>
                <a:cubicBezTo>
                  <a:pt x="15673" y="7301"/>
                  <a:pt x="15697" y="7352"/>
                  <a:pt x="15726" y="7352"/>
                </a:cubicBezTo>
                <a:cubicBezTo>
                  <a:pt x="15756" y="7352"/>
                  <a:pt x="15780" y="7301"/>
                  <a:pt x="15780" y="7239"/>
                </a:cubicBezTo>
                <a:cubicBezTo>
                  <a:pt x="15780" y="7176"/>
                  <a:pt x="15756" y="7126"/>
                  <a:pt x="15726" y="7126"/>
                </a:cubicBezTo>
                <a:close/>
                <a:moveTo>
                  <a:pt x="15726" y="6799"/>
                </a:moveTo>
                <a:cubicBezTo>
                  <a:pt x="15697" y="6799"/>
                  <a:pt x="15673" y="6849"/>
                  <a:pt x="15673" y="6912"/>
                </a:cubicBezTo>
                <a:cubicBezTo>
                  <a:pt x="15673" y="6974"/>
                  <a:pt x="15697" y="7025"/>
                  <a:pt x="15726" y="7025"/>
                </a:cubicBezTo>
                <a:cubicBezTo>
                  <a:pt x="15756" y="7025"/>
                  <a:pt x="15780" y="6974"/>
                  <a:pt x="15780" y="6912"/>
                </a:cubicBezTo>
                <a:cubicBezTo>
                  <a:pt x="15780" y="6849"/>
                  <a:pt x="15756" y="6799"/>
                  <a:pt x="15726" y="6799"/>
                </a:cubicBezTo>
                <a:close/>
                <a:moveTo>
                  <a:pt x="15571" y="7126"/>
                </a:moveTo>
                <a:cubicBezTo>
                  <a:pt x="15541" y="7126"/>
                  <a:pt x="15517" y="7176"/>
                  <a:pt x="15517" y="7239"/>
                </a:cubicBezTo>
                <a:cubicBezTo>
                  <a:pt x="15517" y="7301"/>
                  <a:pt x="15541" y="7352"/>
                  <a:pt x="15571" y="7352"/>
                </a:cubicBezTo>
                <a:cubicBezTo>
                  <a:pt x="15601" y="7352"/>
                  <a:pt x="15625" y="7301"/>
                  <a:pt x="15625" y="7239"/>
                </a:cubicBezTo>
                <a:cubicBezTo>
                  <a:pt x="15625" y="7176"/>
                  <a:pt x="15601" y="7126"/>
                  <a:pt x="15571" y="7126"/>
                </a:cubicBezTo>
                <a:close/>
                <a:moveTo>
                  <a:pt x="15571" y="6799"/>
                </a:moveTo>
                <a:cubicBezTo>
                  <a:pt x="15541" y="6799"/>
                  <a:pt x="15517" y="6849"/>
                  <a:pt x="15517" y="6912"/>
                </a:cubicBezTo>
                <a:cubicBezTo>
                  <a:pt x="15517" y="6974"/>
                  <a:pt x="15541" y="7025"/>
                  <a:pt x="15571" y="7025"/>
                </a:cubicBezTo>
                <a:cubicBezTo>
                  <a:pt x="15601" y="7025"/>
                  <a:pt x="15625" y="6974"/>
                  <a:pt x="15625" y="6912"/>
                </a:cubicBezTo>
                <a:cubicBezTo>
                  <a:pt x="15625" y="6849"/>
                  <a:pt x="15601" y="6799"/>
                  <a:pt x="15571" y="6799"/>
                </a:cubicBezTo>
                <a:close/>
                <a:moveTo>
                  <a:pt x="15417" y="7126"/>
                </a:moveTo>
                <a:cubicBezTo>
                  <a:pt x="15387" y="7126"/>
                  <a:pt x="15363" y="7176"/>
                  <a:pt x="15363" y="7239"/>
                </a:cubicBezTo>
                <a:cubicBezTo>
                  <a:pt x="15363" y="7301"/>
                  <a:pt x="15387" y="7352"/>
                  <a:pt x="15417" y="7352"/>
                </a:cubicBezTo>
                <a:cubicBezTo>
                  <a:pt x="15447" y="7352"/>
                  <a:pt x="15471" y="7301"/>
                  <a:pt x="15471" y="7239"/>
                </a:cubicBezTo>
                <a:cubicBezTo>
                  <a:pt x="15471" y="7176"/>
                  <a:pt x="15447" y="7126"/>
                  <a:pt x="15417" y="7126"/>
                </a:cubicBezTo>
                <a:close/>
                <a:moveTo>
                  <a:pt x="15417" y="6799"/>
                </a:moveTo>
                <a:cubicBezTo>
                  <a:pt x="15387" y="6799"/>
                  <a:pt x="15363" y="6849"/>
                  <a:pt x="15363" y="6912"/>
                </a:cubicBezTo>
                <a:cubicBezTo>
                  <a:pt x="15363" y="6974"/>
                  <a:pt x="15387" y="7025"/>
                  <a:pt x="15417" y="7025"/>
                </a:cubicBezTo>
                <a:cubicBezTo>
                  <a:pt x="15447" y="7025"/>
                  <a:pt x="15471" y="6974"/>
                  <a:pt x="15471" y="6912"/>
                </a:cubicBezTo>
                <a:cubicBezTo>
                  <a:pt x="15471" y="6849"/>
                  <a:pt x="15447" y="6799"/>
                  <a:pt x="15417" y="6799"/>
                </a:cubicBezTo>
                <a:close/>
                <a:moveTo>
                  <a:pt x="15264" y="7126"/>
                </a:moveTo>
                <a:cubicBezTo>
                  <a:pt x="15235" y="7126"/>
                  <a:pt x="15211" y="7176"/>
                  <a:pt x="15211" y="7239"/>
                </a:cubicBezTo>
                <a:cubicBezTo>
                  <a:pt x="15211" y="7301"/>
                  <a:pt x="15235" y="7352"/>
                  <a:pt x="15264" y="7352"/>
                </a:cubicBezTo>
                <a:cubicBezTo>
                  <a:pt x="15294" y="7352"/>
                  <a:pt x="15318" y="7301"/>
                  <a:pt x="15318" y="7239"/>
                </a:cubicBezTo>
                <a:cubicBezTo>
                  <a:pt x="15318" y="7176"/>
                  <a:pt x="15294" y="7126"/>
                  <a:pt x="15264" y="7126"/>
                </a:cubicBezTo>
                <a:close/>
                <a:moveTo>
                  <a:pt x="15264" y="6799"/>
                </a:moveTo>
                <a:cubicBezTo>
                  <a:pt x="15235" y="6799"/>
                  <a:pt x="15211" y="6849"/>
                  <a:pt x="15211" y="6912"/>
                </a:cubicBezTo>
                <a:cubicBezTo>
                  <a:pt x="15211" y="6974"/>
                  <a:pt x="15235" y="7025"/>
                  <a:pt x="15264" y="7025"/>
                </a:cubicBezTo>
                <a:cubicBezTo>
                  <a:pt x="15294" y="7025"/>
                  <a:pt x="15318" y="6974"/>
                  <a:pt x="15318" y="6912"/>
                </a:cubicBezTo>
                <a:cubicBezTo>
                  <a:pt x="15318" y="6849"/>
                  <a:pt x="15294" y="6799"/>
                  <a:pt x="15264" y="6799"/>
                </a:cubicBezTo>
                <a:close/>
                <a:moveTo>
                  <a:pt x="15726" y="6472"/>
                </a:moveTo>
                <a:cubicBezTo>
                  <a:pt x="15697" y="6472"/>
                  <a:pt x="15673" y="6522"/>
                  <a:pt x="15673" y="6585"/>
                </a:cubicBezTo>
                <a:cubicBezTo>
                  <a:pt x="15673" y="6647"/>
                  <a:pt x="15697" y="6698"/>
                  <a:pt x="15726" y="6698"/>
                </a:cubicBezTo>
                <a:cubicBezTo>
                  <a:pt x="15756" y="6698"/>
                  <a:pt x="15780" y="6647"/>
                  <a:pt x="15780" y="6585"/>
                </a:cubicBezTo>
                <a:cubicBezTo>
                  <a:pt x="15780" y="6522"/>
                  <a:pt x="15756" y="6472"/>
                  <a:pt x="15726" y="6472"/>
                </a:cubicBezTo>
                <a:close/>
                <a:moveTo>
                  <a:pt x="15726" y="6145"/>
                </a:moveTo>
                <a:cubicBezTo>
                  <a:pt x="15697" y="6145"/>
                  <a:pt x="15673" y="6196"/>
                  <a:pt x="15673" y="6258"/>
                </a:cubicBezTo>
                <a:cubicBezTo>
                  <a:pt x="15673" y="6321"/>
                  <a:pt x="15697" y="6371"/>
                  <a:pt x="15726" y="6371"/>
                </a:cubicBezTo>
                <a:cubicBezTo>
                  <a:pt x="15756" y="6371"/>
                  <a:pt x="15780" y="6321"/>
                  <a:pt x="15780" y="6258"/>
                </a:cubicBezTo>
                <a:cubicBezTo>
                  <a:pt x="15780" y="6196"/>
                  <a:pt x="15756" y="6145"/>
                  <a:pt x="15726" y="6145"/>
                </a:cubicBezTo>
                <a:close/>
                <a:moveTo>
                  <a:pt x="15571" y="6472"/>
                </a:moveTo>
                <a:cubicBezTo>
                  <a:pt x="15541" y="6472"/>
                  <a:pt x="15517" y="6522"/>
                  <a:pt x="15517" y="6585"/>
                </a:cubicBezTo>
                <a:cubicBezTo>
                  <a:pt x="15517" y="6647"/>
                  <a:pt x="15541" y="6698"/>
                  <a:pt x="15571" y="6698"/>
                </a:cubicBezTo>
                <a:cubicBezTo>
                  <a:pt x="15601" y="6698"/>
                  <a:pt x="15625" y="6647"/>
                  <a:pt x="15625" y="6585"/>
                </a:cubicBezTo>
                <a:cubicBezTo>
                  <a:pt x="15625" y="6522"/>
                  <a:pt x="15601" y="6472"/>
                  <a:pt x="15571" y="6472"/>
                </a:cubicBezTo>
                <a:close/>
                <a:moveTo>
                  <a:pt x="15571" y="6145"/>
                </a:moveTo>
                <a:cubicBezTo>
                  <a:pt x="15541" y="6145"/>
                  <a:pt x="15517" y="6196"/>
                  <a:pt x="15517" y="6258"/>
                </a:cubicBezTo>
                <a:cubicBezTo>
                  <a:pt x="15517" y="6321"/>
                  <a:pt x="15541" y="6371"/>
                  <a:pt x="15571" y="6371"/>
                </a:cubicBezTo>
                <a:cubicBezTo>
                  <a:pt x="15601" y="6371"/>
                  <a:pt x="15625" y="6321"/>
                  <a:pt x="15625" y="6258"/>
                </a:cubicBezTo>
                <a:cubicBezTo>
                  <a:pt x="15625" y="6196"/>
                  <a:pt x="15601" y="6145"/>
                  <a:pt x="15571" y="6145"/>
                </a:cubicBezTo>
                <a:close/>
                <a:moveTo>
                  <a:pt x="15417" y="6472"/>
                </a:moveTo>
                <a:cubicBezTo>
                  <a:pt x="15387" y="6472"/>
                  <a:pt x="15363" y="6522"/>
                  <a:pt x="15363" y="6585"/>
                </a:cubicBezTo>
                <a:cubicBezTo>
                  <a:pt x="15363" y="6647"/>
                  <a:pt x="15387" y="6698"/>
                  <a:pt x="15417" y="6698"/>
                </a:cubicBezTo>
                <a:cubicBezTo>
                  <a:pt x="15447" y="6698"/>
                  <a:pt x="15471" y="6647"/>
                  <a:pt x="15471" y="6585"/>
                </a:cubicBezTo>
                <a:cubicBezTo>
                  <a:pt x="15471" y="6522"/>
                  <a:pt x="15447" y="6472"/>
                  <a:pt x="15417" y="6472"/>
                </a:cubicBezTo>
                <a:close/>
                <a:moveTo>
                  <a:pt x="15417" y="6145"/>
                </a:moveTo>
                <a:cubicBezTo>
                  <a:pt x="15387" y="6145"/>
                  <a:pt x="15363" y="6196"/>
                  <a:pt x="15363" y="6258"/>
                </a:cubicBezTo>
                <a:cubicBezTo>
                  <a:pt x="15363" y="6321"/>
                  <a:pt x="15387" y="6371"/>
                  <a:pt x="15417" y="6371"/>
                </a:cubicBezTo>
                <a:cubicBezTo>
                  <a:pt x="15447" y="6371"/>
                  <a:pt x="15471" y="6321"/>
                  <a:pt x="15471" y="6258"/>
                </a:cubicBezTo>
                <a:cubicBezTo>
                  <a:pt x="15471" y="6196"/>
                  <a:pt x="15447" y="6145"/>
                  <a:pt x="15417" y="6145"/>
                </a:cubicBezTo>
                <a:close/>
                <a:moveTo>
                  <a:pt x="15264" y="6472"/>
                </a:moveTo>
                <a:cubicBezTo>
                  <a:pt x="15235" y="6472"/>
                  <a:pt x="15211" y="6522"/>
                  <a:pt x="15211" y="6585"/>
                </a:cubicBezTo>
                <a:cubicBezTo>
                  <a:pt x="15211" y="6647"/>
                  <a:pt x="15235" y="6698"/>
                  <a:pt x="15264" y="6698"/>
                </a:cubicBezTo>
                <a:cubicBezTo>
                  <a:pt x="15294" y="6698"/>
                  <a:pt x="15318" y="6647"/>
                  <a:pt x="15318" y="6585"/>
                </a:cubicBezTo>
                <a:cubicBezTo>
                  <a:pt x="15318" y="6522"/>
                  <a:pt x="15294" y="6472"/>
                  <a:pt x="15264" y="6472"/>
                </a:cubicBezTo>
                <a:close/>
                <a:moveTo>
                  <a:pt x="15264" y="6145"/>
                </a:moveTo>
                <a:cubicBezTo>
                  <a:pt x="15235" y="6145"/>
                  <a:pt x="15211" y="6196"/>
                  <a:pt x="15211" y="6258"/>
                </a:cubicBezTo>
                <a:cubicBezTo>
                  <a:pt x="15211" y="6321"/>
                  <a:pt x="15235" y="6371"/>
                  <a:pt x="15264" y="6371"/>
                </a:cubicBezTo>
                <a:cubicBezTo>
                  <a:pt x="15294" y="6371"/>
                  <a:pt x="15318" y="6321"/>
                  <a:pt x="15318" y="6258"/>
                </a:cubicBezTo>
                <a:cubicBezTo>
                  <a:pt x="15318" y="6196"/>
                  <a:pt x="15294" y="6145"/>
                  <a:pt x="15264" y="6145"/>
                </a:cubicBezTo>
                <a:close/>
                <a:moveTo>
                  <a:pt x="14345" y="9721"/>
                </a:moveTo>
                <a:cubicBezTo>
                  <a:pt x="14315" y="9721"/>
                  <a:pt x="14291" y="9772"/>
                  <a:pt x="14291" y="9834"/>
                </a:cubicBezTo>
                <a:cubicBezTo>
                  <a:pt x="14291" y="9897"/>
                  <a:pt x="14315" y="9947"/>
                  <a:pt x="14345" y="9947"/>
                </a:cubicBezTo>
                <a:cubicBezTo>
                  <a:pt x="14374" y="9947"/>
                  <a:pt x="14398" y="9897"/>
                  <a:pt x="14398" y="9834"/>
                </a:cubicBezTo>
                <a:cubicBezTo>
                  <a:pt x="14398" y="9772"/>
                  <a:pt x="14374" y="9721"/>
                  <a:pt x="14345" y="9721"/>
                </a:cubicBezTo>
                <a:close/>
                <a:moveTo>
                  <a:pt x="14345" y="9394"/>
                </a:moveTo>
                <a:cubicBezTo>
                  <a:pt x="14315" y="9394"/>
                  <a:pt x="14291" y="9445"/>
                  <a:pt x="14291" y="9507"/>
                </a:cubicBezTo>
                <a:cubicBezTo>
                  <a:pt x="14291" y="9570"/>
                  <a:pt x="14315" y="9621"/>
                  <a:pt x="14345" y="9621"/>
                </a:cubicBezTo>
                <a:cubicBezTo>
                  <a:pt x="14374" y="9621"/>
                  <a:pt x="14398" y="9570"/>
                  <a:pt x="14398" y="9507"/>
                </a:cubicBezTo>
                <a:cubicBezTo>
                  <a:pt x="14398" y="9445"/>
                  <a:pt x="14374" y="9394"/>
                  <a:pt x="14345" y="9394"/>
                </a:cubicBezTo>
                <a:close/>
                <a:moveTo>
                  <a:pt x="14189" y="9721"/>
                </a:moveTo>
                <a:cubicBezTo>
                  <a:pt x="14160" y="9721"/>
                  <a:pt x="14135" y="9772"/>
                  <a:pt x="14135" y="9834"/>
                </a:cubicBezTo>
                <a:cubicBezTo>
                  <a:pt x="14135" y="9897"/>
                  <a:pt x="14160" y="9947"/>
                  <a:pt x="14189" y="9947"/>
                </a:cubicBezTo>
                <a:cubicBezTo>
                  <a:pt x="14219" y="9947"/>
                  <a:pt x="14243" y="9897"/>
                  <a:pt x="14243" y="9834"/>
                </a:cubicBezTo>
                <a:cubicBezTo>
                  <a:pt x="14243" y="9772"/>
                  <a:pt x="14219" y="9721"/>
                  <a:pt x="14189" y="9721"/>
                </a:cubicBezTo>
                <a:close/>
                <a:moveTo>
                  <a:pt x="14189" y="9394"/>
                </a:moveTo>
                <a:cubicBezTo>
                  <a:pt x="14160" y="9394"/>
                  <a:pt x="14135" y="9445"/>
                  <a:pt x="14135" y="9507"/>
                </a:cubicBezTo>
                <a:cubicBezTo>
                  <a:pt x="14135" y="9570"/>
                  <a:pt x="14160" y="9621"/>
                  <a:pt x="14189" y="9621"/>
                </a:cubicBezTo>
                <a:cubicBezTo>
                  <a:pt x="14219" y="9621"/>
                  <a:pt x="14243" y="9570"/>
                  <a:pt x="14243" y="9507"/>
                </a:cubicBezTo>
                <a:cubicBezTo>
                  <a:pt x="14243" y="9445"/>
                  <a:pt x="14219" y="9394"/>
                  <a:pt x="14189" y="9394"/>
                </a:cubicBezTo>
                <a:close/>
                <a:moveTo>
                  <a:pt x="14345" y="9067"/>
                </a:moveTo>
                <a:cubicBezTo>
                  <a:pt x="14315" y="9067"/>
                  <a:pt x="14291" y="9118"/>
                  <a:pt x="14291" y="9181"/>
                </a:cubicBezTo>
                <a:cubicBezTo>
                  <a:pt x="14291" y="9243"/>
                  <a:pt x="14315" y="9294"/>
                  <a:pt x="14345" y="9294"/>
                </a:cubicBezTo>
                <a:cubicBezTo>
                  <a:pt x="14374" y="9294"/>
                  <a:pt x="14398" y="9243"/>
                  <a:pt x="14398" y="9181"/>
                </a:cubicBezTo>
                <a:cubicBezTo>
                  <a:pt x="14398" y="9118"/>
                  <a:pt x="14374" y="9067"/>
                  <a:pt x="14345" y="9067"/>
                </a:cubicBezTo>
                <a:close/>
                <a:moveTo>
                  <a:pt x="14053" y="8741"/>
                </a:moveTo>
                <a:cubicBezTo>
                  <a:pt x="14023" y="8741"/>
                  <a:pt x="13999" y="8791"/>
                  <a:pt x="13999" y="8854"/>
                </a:cubicBezTo>
                <a:cubicBezTo>
                  <a:pt x="13999" y="8916"/>
                  <a:pt x="14023" y="8967"/>
                  <a:pt x="14053" y="8967"/>
                </a:cubicBezTo>
                <a:cubicBezTo>
                  <a:pt x="14082" y="8967"/>
                  <a:pt x="14106" y="8916"/>
                  <a:pt x="14106" y="8854"/>
                </a:cubicBezTo>
                <a:cubicBezTo>
                  <a:pt x="14106" y="8791"/>
                  <a:pt x="14082" y="8741"/>
                  <a:pt x="14053" y="8741"/>
                </a:cubicBezTo>
                <a:close/>
                <a:moveTo>
                  <a:pt x="13897" y="8741"/>
                </a:moveTo>
                <a:cubicBezTo>
                  <a:pt x="13868" y="8741"/>
                  <a:pt x="13844" y="8791"/>
                  <a:pt x="13844" y="8854"/>
                </a:cubicBezTo>
                <a:cubicBezTo>
                  <a:pt x="13844" y="8916"/>
                  <a:pt x="13868" y="8967"/>
                  <a:pt x="13897" y="8967"/>
                </a:cubicBezTo>
                <a:cubicBezTo>
                  <a:pt x="13927" y="8967"/>
                  <a:pt x="13951" y="8916"/>
                  <a:pt x="13951" y="8854"/>
                </a:cubicBezTo>
                <a:cubicBezTo>
                  <a:pt x="13951" y="8791"/>
                  <a:pt x="13927" y="8741"/>
                  <a:pt x="13897" y="8741"/>
                </a:cubicBezTo>
                <a:close/>
                <a:moveTo>
                  <a:pt x="14345" y="8741"/>
                </a:moveTo>
                <a:cubicBezTo>
                  <a:pt x="14315" y="8741"/>
                  <a:pt x="14291" y="8791"/>
                  <a:pt x="14291" y="8854"/>
                </a:cubicBezTo>
                <a:cubicBezTo>
                  <a:pt x="14291" y="8916"/>
                  <a:pt x="14315" y="8967"/>
                  <a:pt x="14345" y="8967"/>
                </a:cubicBezTo>
                <a:cubicBezTo>
                  <a:pt x="14374" y="8967"/>
                  <a:pt x="14398" y="8916"/>
                  <a:pt x="14398" y="8854"/>
                </a:cubicBezTo>
                <a:cubicBezTo>
                  <a:pt x="14398" y="8791"/>
                  <a:pt x="14374" y="8741"/>
                  <a:pt x="14345" y="8741"/>
                </a:cubicBezTo>
                <a:close/>
                <a:moveTo>
                  <a:pt x="14189" y="9067"/>
                </a:moveTo>
                <a:cubicBezTo>
                  <a:pt x="14160" y="9067"/>
                  <a:pt x="14135" y="9118"/>
                  <a:pt x="14135" y="9181"/>
                </a:cubicBezTo>
                <a:cubicBezTo>
                  <a:pt x="14135" y="9243"/>
                  <a:pt x="14160" y="9294"/>
                  <a:pt x="14189" y="9294"/>
                </a:cubicBezTo>
                <a:cubicBezTo>
                  <a:pt x="14219" y="9294"/>
                  <a:pt x="14243" y="9243"/>
                  <a:pt x="14243" y="9181"/>
                </a:cubicBezTo>
                <a:cubicBezTo>
                  <a:pt x="14243" y="9118"/>
                  <a:pt x="14219" y="9067"/>
                  <a:pt x="14189" y="9067"/>
                </a:cubicBezTo>
                <a:close/>
                <a:moveTo>
                  <a:pt x="14189" y="8741"/>
                </a:moveTo>
                <a:cubicBezTo>
                  <a:pt x="14160" y="8741"/>
                  <a:pt x="14135" y="8791"/>
                  <a:pt x="14135" y="8854"/>
                </a:cubicBezTo>
                <a:cubicBezTo>
                  <a:pt x="14135" y="8916"/>
                  <a:pt x="14160" y="8967"/>
                  <a:pt x="14189" y="8967"/>
                </a:cubicBezTo>
                <a:cubicBezTo>
                  <a:pt x="14219" y="8967"/>
                  <a:pt x="14243" y="8916"/>
                  <a:pt x="14243" y="8854"/>
                </a:cubicBezTo>
                <a:cubicBezTo>
                  <a:pt x="14243" y="8791"/>
                  <a:pt x="14219" y="8741"/>
                  <a:pt x="14189" y="8741"/>
                </a:cubicBezTo>
                <a:close/>
                <a:moveTo>
                  <a:pt x="14035" y="9067"/>
                </a:moveTo>
                <a:cubicBezTo>
                  <a:pt x="14006" y="9067"/>
                  <a:pt x="13981" y="9118"/>
                  <a:pt x="13981" y="9181"/>
                </a:cubicBezTo>
                <a:cubicBezTo>
                  <a:pt x="13981" y="9243"/>
                  <a:pt x="14006" y="9294"/>
                  <a:pt x="14035" y="9294"/>
                </a:cubicBezTo>
                <a:cubicBezTo>
                  <a:pt x="14065" y="9294"/>
                  <a:pt x="14089" y="9243"/>
                  <a:pt x="14089" y="9181"/>
                </a:cubicBezTo>
                <a:cubicBezTo>
                  <a:pt x="14089" y="9118"/>
                  <a:pt x="14065" y="9067"/>
                  <a:pt x="14035" y="9067"/>
                </a:cubicBezTo>
                <a:close/>
                <a:moveTo>
                  <a:pt x="14958" y="9394"/>
                </a:moveTo>
                <a:cubicBezTo>
                  <a:pt x="14928" y="9394"/>
                  <a:pt x="14904" y="9445"/>
                  <a:pt x="14904" y="9507"/>
                </a:cubicBezTo>
                <a:cubicBezTo>
                  <a:pt x="14904" y="9570"/>
                  <a:pt x="14928" y="9621"/>
                  <a:pt x="14958" y="9621"/>
                </a:cubicBezTo>
                <a:cubicBezTo>
                  <a:pt x="14988" y="9621"/>
                  <a:pt x="15012" y="9570"/>
                  <a:pt x="15012" y="9507"/>
                </a:cubicBezTo>
                <a:cubicBezTo>
                  <a:pt x="15012" y="9445"/>
                  <a:pt x="14988" y="9394"/>
                  <a:pt x="14958" y="9394"/>
                </a:cubicBezTo>
                <a:close/>
                <a:moveTo>
                  <a:pt x="14803" y="9721"/>
                </a:moveTo>
                <a:cubicBezTo>
                  <a:pt x="14773" y="9721"/>
                  <a:pt x="14749" y="9772"/>
                  <a:pt x="14749" y="9834"/>
                </a:cubicBezTo>
                <a:cubicBezTo>
                  <a:pt x="14749" y="9897"/>
                  <a:pt x="14773" y="9947"/>
                  <a:pt x="14803" y="9947"/>
                </a:cubicBezTo>
                <a:cubicBezTo>
                  <a:pt x="14832" y="9947"/>
                  <a:pt x="14857" y="9897"/>
                  <a:pt x="14857" y="9834"/>
                </a:cubicBezTo>
                <a:cubicBezTo>
                  <a:pt x="14857" y="9772"/>
                  <a:pt x="14832" y="9721"/>
                  <a:pt x="14803" y="9721"/>
                </a:cubicBezTo>
                <a:close/>
                <a:moveTo>
                  <a:pt x="14803" y="9394"/>
                </a:moveTo>
                <a:cubicBezTo>
                  <a:pt x="14773" y="9394"/>
                  <a:pt x="14749" y="9445"/>
                  <a:pt x="14749" y="9507"/>
                </a:cubicBezTo>
                <a:cubicBezTo>
                  <a:pt x="14749" y="9570"/>
                  <a:pt x="14773" y="9621"/>
                  <a:pt x="14803" y="9621"/>
                </a:cubicBezTo>
                <a:cubicBezTo>
                  <a:pt x="14832" y="9621"/>
                  <a:pt x="14857" y="9570"/>
                  <a:pt x="14857" y="9507"/>
                </a:cubicBezTo>
                <a:cubicBezTo>
                  <a:pt x="14857" y="9445"/>
                  <a:pt x="14832" y="9394"/>
                  <a:pt x="14803" y="9394"/>
                </a:cubicBezTo>
                <a:close/>
                <a:moveTo>
                  <a:pt x="14649" y="9721"/>
                </a:moveTo>
                <a:cubicBezTo>
                  <a:pt x="14619" y="9721"/>
                  <a:pt x="14595" y="9772"/>
                  <a:pt x="14595" y="9834"/>
                </a:cubicBezTo>
                <a:cubicBezTo>
                  <a:pt x="14595" y="9897"/>
                  <a:pt x="14619" y="9947"/>
                  <a:pt x="14649" y="9947"/>
                </a:cubicBezTo>
                <a:cubicBezTo>
                  <a:pt x="14678" y="9947"/>
                  <a:pt x="14703" y="9897"/>
                  <a:pt x="14703" y="9834"/>
                </a:cubicBezTo>
                <a:cubicBezTo>
                  <a:pt x="14703" y="9772"/>
                  <a:pt x="14678" y="9721"/>
                  <a:pt x="14649" y="9721"/>
                </a:cubicBezTo>
                <a:close/>
                <a:moveTo>
                  <a:pt x="14649" y="9394"/>
                </a:moveTo>
                <a:cubicBezTo>
                  <a:pt x="14619" y="9394"/>
                  <a:pt x="14595" y="9445"/>
                  <a:pt x="14595" y="9507"/>
                </a:cubicBezTo>
                <a:cubicBezTo>
                  <a:pt x="14595" y="9570"/>
                  <a:pt x="14619" y="9621"/>
                  <a:pt x="14649" y="9621"/>
                </a:cubicBezTo>
                <a:cubicBezTo>
                  <a:pt x="14678" y="9621"/>
                  <a:pt x="14703" y="9570"/>
                  <a:pt x="14703" y="9507"/>
                </a:cubicBezTo>
                <a:cubicBezTo>
                  <a:pt x="14703" y="9445"/>
                  <a:pt x="14678" y="9394"/>
                  <a:pt x="14649" y="9394"/>
                </a:cubicBezTo>
                <a:close/>
                <a:moveTo>
                  <a:pt x="14496" y="9721"/>
                </a:moveTo>
                <a:cubicBezTo>
                  <a:pt x="14466" y="9721"/>
                  <a:pt x="14442" y="9772"/>
                  <a:pt x="14442" y="9834"/>
                </a:cubicBezTo>
                <a:cubicBezTo>
                  <a:pt x="14442" y="9897"/>
                  <a:pt x="14466" y="9947"/>
                  <a:pt x="14496" y="9947"/>
                </a:cubicBezTo>
                <a:cubicBezTo>
                  <a:pt x="14526" y="9947"/>
                  <a:pt x="14550" y="9897"/>
                  <a:pt x="14550" y="9834"/>
                </a:cubicBezTo>
                <a:cubicBezTo>
                  <a:pt x="14550" y="9772"/>
                  <a:pt x="14526" y="9721"/>
                  <a:pt x="14496" y="9721"/>
                </a:cubicBezTo>
                <a:close/>
                <a:moveTo>
                  <a:pt x="14496" y="9394"/>
                </a:moveTo>
                <a:cubicBezTo>
                  <a:pt x="14466" y="9394"/>
                  <a:pt x="14442" y="9445"/>
                  <a:pt x="14442" y="9507"/>
                </a:cubicBezTo>
                <a:cubicBezTo>
                  <a:pt x="14442" y="9570"/>
                  <a:pt x="14466" y="9621"/>
                  <a:pt x="14496" y="9621"/>
                </a:cubicBezTo>
                <a:cubicBezTo>
                  <a:pt x="14526" y="9621"/>
                  <a:pt x="14550" y="9570"/>
                  <a:pt x="14550" y="9507"/>
                </a:cubicBezTo>
                <a:cubicBezTo>
                  <a:pt x="14550" y="9445"/>
                  <a:pt x="14526" y="9394"/>
                  <a:pt x="14496" y="9394"/>
                </a:cubicBezTo>
                <a:close/>
                <a:moveTo>
                  <a:pt x="15111" y="9067"/>
                </a:moveTo>
                <a:cubicBezTo>
                  <a:pt x="15081" y="9067"/>
                  <a:pt x="15057" y="9118"/>
                  <a:pt x="15057" y="9181"/>
                </a:cubicBezTo>
                <a:cubicBezTo>
                  <a:pt x="15057" y="9243"/>
                  <a:pt x="15081" y="9294"/>
                  <a:pt x="15111" y="9294"/>
                </a:cubicBezTo>
                <a:cubicBezTo>
                  <a:pt x="15140" y="9294"/>
                  <a:pt x="15165" y="9243"/>
                  <a:pt x="15165" y="9181"/>
                </a:cubicBezTo>
                <a:cubicBezTo>
                  <a:pt x="15165" y="9118"/>
                  <a:pt x="15140" y="9067"/>
                  <a:pt x="15111" y="9067"/>
                </a:cubicBezTo>
                <a:close/>
                <a:moveTo>
                  <a:pt x="15111" y="8741"/>
                </a:moveTo>
                <a:cubicBezTo>
                  <a:pt x="15081" y="8741"/>
                  <a:pt x="15057" y="8791"/>
                  <a:pt x="15057" y="8854"/>
                </a:cubicBezTo>
                <a:cubicBezTo>
                  <a:pt x="15057" y="8916"/>
                  <a:pt x="15081" y="8967"/>
                  <a:pt x="15111" y="8967"/>
                </a:cubicBezTo>
                <a:cubicBezTo>
                  <a:pt x="15140" y="8967"/>
                  <a:pt x="15165" y="8916"/>
                  <a:pt x="15165" y="8854"/>
                </a:cubicBezTo>
                <a:cubicBezTo>
                  <a:pt x="15165" y="8791"/>
                  <a:pt x="15140" y="8741"/>
                  <a:pt x="15111" y="8741"/>
                </a:cubicBezTo>
                <a:close/>
                <a:moveTo>
                  <a:pt x="14958" y="9067"/>
                </a:moveTo>
                <a:cubicBezTo>
                  <a:pt x="14928" y="9067"/>
                  <a:pt x="14904" y="9118"/>
                  <a:pt x="14904" y="9181"/>
                </a:cubicBezTo>
                <a:cubicBezTo>
                  <a:pt x="14904" y="9243"/>
                  <a:pt x="14928" y="9294"/>
                  <a:pt x="14958" y="9294"/>
                </a:cubicBezTo>
                <a:cubicBezTo>
                  <a:pt x="14988" y="9294"/>
                  <a:pt x="15012" y="9243"/>
                  <a:pt x="15012" y="9181"/>
                </a:cubicBezTo>
                <a:cubicBezTo>
                  <a:pt x="15012" y="9118"/>
                  <a:pt x="14988" y="9067"/>
                  <a:pt x="14958" y="9067"/>
                </a:cubicBezTo>
                <a:close/>
                <a:moveTo>
                  <a:pt x="14958" y="8741"/>
                </a:moveTo>
                <a:cubicBezTo>
                  <a:pt x="14928" y="8741"/>
                  <a:pt x="14904" y="8791"/>
                  <a:pt x="14904" y="8854"/>
                </a:cubicBezTo>
                <a:cubicBezTo>
                  <a:pt x="14904" y="8916"/>
                  <a:pt x="14928" y="8967"/>
                  <a:pt x="14958" y="8967"/>
                </a:cubicBezTo>
                <a:cubicBezTo>
                  <a:pt x="14988" y="8967"/>
                  <a:pt x="15012" y="8916"/>
                  <a:pt x="15012" y="8854"/>
                </a:cubicBezTo>
                <a:cubicBezTo>
                  <a:pt x="15012" y="8791"/>
                  <a:pt x="14988" y="8741"/>
                  <a:pt x="14958" y="8741"/>
                </a:cubicBezTo>
                <a:close/>
                <a:moveTo>
                  <a:pt x="14803" y="9067"/>
                </a:moveTo>
                <a:cubicBezTo>
                  <a:pt x="14773" y="9067"/>
                  <a:pt x="14749" y="9118"/>
                  <a:pt x="14749" y="9181"/>
                </a:cubicBezTo>
                <a:cubicBezTo>
                  <a:pt x="14749" y="9243"/>
                  <a:pt x="14773" y="9294"/>
                  <a:pt x="14803" y="9294"/>
                </a:cubicBezTo>
                <a:cubicBezTo>
                  <a:pt x="14832" y="9294"/>
                  <a:pt x="14857" y="9243"/>
                  <a:pt x="14857" y="9181"/>
                </a:cubicBezTo>
                <a:cubicBezTo>
                  <a:pt x="14857" y="9118"/>
                  <a:pt x="14832" y="9067"/>
                  <a:pt x="14803" y="9067"/>
                </a:cubicBezTo>
                <a:close/>
                <a:moveTo>
                  <a:pt x="14803" y="8741"/>
                </a:moveTo>
                <a:cubicBezTo>
                  <a:pt x="14773" y="8741"/>
                  <a:pt x="14749" y="8791"/>
                  <a:pt x="14749" y="8854"/>
                </a:cubicBezTo>
                <a:cubicBezTo>
                  <a:pt x="14749" y="8916"/>
                  <a:pt x="14773" y="8967"/>
                  <a:pt x="14803" y="8967"/>
                </a:cubicBezTo>
                <a:cubicBezTo>
                  <a:pt x="14832" y="8967"/>
                  <a:pt x="14857" y="8916"/>
                  <a:pt x="14857" y="8854"/>
                </a:cubicBezTo>
                <a:cubicBezTo>
                  <a:pt x="14857" y="8791"/>
                  <a:pt x="14832" y="8741"/>
                  <a:pt x="14803" y="8741"/>
                </a:cubicBezTo>
                <a:close/>
                <a:moveTo>
                  <a:pt x="14649" y="9067"/>
                </a:moveTo>
                <a:cubicBezTo>
                  <a:pt x="14619" y="9067"/>
                  <a:pt x="14595" y="9118"/>
                  <a:pt x="14595" y="9181"/>
                </a:cubicBezTo>
                <a:cubicBezTo>
                  <a:pt x="14595" y="9243"/>
                  <a:pt x="14619" y="9294"/>
                  <a:pt x="14649" y="9294"/>
                </a:cubicBezTo>
                <a:cubicBezTo>
                  <a:pt x="14678" y="9294"/>
                  <a:pt x="14703" y="9243"/>
                  <a:pt x="14703" y="9181"/>
                </a:cubicBezTo>
                <a:cubicBezTo>
                  <a:pt x="14703" y="9118"/>
                  <a:pt x="14678" y="9067"/>
                  <a:pt x="14649" y="9067"/>
                </a:cubicBezTo>
                <a:close/>
                <a:moveTo>
                  <a:pt x="14649" y="8741"/>
                </a:moveTo>
                <a:cubicBezTo>
                  <a:pt x="14619" y="8741"/>
                  <a:pt x="14595" y="8791"/>
                  <a:pt x="14595" y="8854"/>
                </a:cubicBezTo>
                <a:cubicBezTo>
                  <a:pt x="14595" y="8916"/>
                  <a:pt x="14619" y="8967"/>
                  <a:pt x="14649" y="8967"/>
                </a:cubicBezTo>
                <a:cubicBezTo>
                  <a:pt x="14678" y="8967"/>
                  <a:pt x="14703" y="8916"/>
                  <a:pt x="14703" y="8854"/>
                </a:cubicBezTo>
                <a:cubicBezTo>
                  <a:pt x="14703" y="8791"/>
                  <a:pt x="14678" y="8741"/>
                  <a:pt x="14649" y="8741"/>
                </a:cubicBezTo>
                <a:close/>
                <a:moveTo>
                  <a:pt x="14496" y="9067"/>
                </a:moveTo>
                <a:cubicBezTo>
                  <a:pt x="14466" y="9067"/>
                  <a:pt x="14442" y="9118"/>
                  <a:pt x="14442" y="9181"/>
                </a:cubicBezTo>
                <a:cubicBezTo>
                  <a:pt x="14442" y="9243"/>
                  <a:pt x="14466" y="9294"/>
                  <a:pt x="14496" y="9294"/>
                </a:cubicBezTo>
                <a:cubicBezTo>
                  <a:pt x="14526" y="9294"/>
                  <a:pt x="14550" y="9243"/>
                  <a:pt x="14550" y="9181"/>
                </a:cubicBezTo>
                <a:cubicBezTo>
                  <a:pt x="14550" y="9118"/>
                  <a:pt x="14526" y="9067"/>
                  <a:pt x="14496" y="9067"/>
                </a:cubicBezTo>
                <a:close/>
                <a:moveTo>
                  <a:pt x="14496" y="8741"/>
                </a:moveTo>
                <a:cubicBezTo>
                  <a:pt x="14466" y="8741"/>
                  <a:pt x="14442" y="8791"/>
                  <a:pt x="14442" y="8854"/>
                </a:cubicBezTo>
                <a:cubicBezTo>
                  <a:pt x="14442" y="8916"/>
                  <a:pt x="14466" y="8967"/>
                  <a:pt x="14496" y="8967"/>
                </a:cubicBezTo>
                <a:cubicBezTo>
                  <a:pt x="14526" y="8967"/>
                  <a:pt x="14550" y="8916"/>
                  <a:pt x="14550" y="8854"/>
                </a:cubicBezTo>
                <a:cubicBezTo>
                  <a:pt x="14550" y="8791"/>
                  <a:pt x="14526" y="8741"/>
                  <a:pt x="14496" y="8741"/>
                </a:cubicBezTo>
                <a:close/>
                <a:moveTo>
                  <a:pt x="14343" y="8416"/>
                </a:moveTo>
                <a:cubicBezTo>
                  <a:pt x="14313" y="8416"/>
                  <a:pt x="14289" y="8467"/>
                  <a:pt x="14289" y="8529"/>
                </a:cubicBezTo>
                <a:cubicBezTo>
                  <a:pt x="14289" y="8592"/>
                  <a:pt x="14313" y="8642"/>
                  <a:pt x="14343" y="8642"/>
                </a:cubicBezTo>
                <a:cubicBezTo>
                  <a:pt x="14372" y="8642"/>
                  <a:pt x="14396" y="8592"/>
                  <a:pt x="14396" y="8529"/>
                </a:cubicBezTo>
                <a:cubicBezTo>
                  <a:pt x="14396" y="8467"/>
                  <a:pt x="14372" y="8416"/>
                  <a:pt x="14343" y="8416"/>
                </a:cubicBezTo>
                <a:close/>
                <a:moveTo>
                  <a:pt x="14343" y="8089"/>
                </a:moveTo>
                <a:cubicBezTo>
                  <a:pt x="14313" y="8089"/>
                  <a:pt x="14289" y="8140"/>
                  <a:pt x="14289" y="8202"/>
                </a:cubicBezTo>
                <a:cubicBezTo>
                  <a:pt x="14289" y="8265"/>
                  <a:pt x="14313" y="8315"/>
                  <a:pt x="14343" y="8315"/>
                </a:cubicBezTo>
                <a:cubicBezTo>
                  <a:pt x="14372" y="8315"/>
                  <a:pt x="14396" y="8265"/>
                  <a:pt x="14396" y="8202"/>
                </a:cubicBezTo>
                <a:cubicBezTo>
                  <a:pt x="14396" y="8140"/>
                  <a:pt x="14372" y="8089"/>
                  <a:pt x="14343" y="8089"/>
                </a:cubicBezTo>
                <a:close/>
                <a:moveTo>
                  <a:pt x="13891" y="8642"/>
                </a:moveTo>
                <a:cubicBezTo>
                  <a:pt x="13921" y="8642"/>
                  <a:pt x="13945" y="8592"/>
                  <a:pt x="13945" y="8529"/>
                </a:cubicBezTo>
                <a:cubicBezTo>
                  <a:pt x="13945" y="8467"/>
                  <a:pt x="13921" y="8416"/>
                  <a:pt x="13891" y="8416"/>
                </a:cubicBezTo>
                <a:cubicBezTo>
                  <a:pt x="13861" y="8416"/>
                  <a:pt x="13837" y="8467"/>
                  <a:pt x="13837" y="8529"/>
                </a:cubicBezTo>
                <a:cubicBezTo>
                  <a:pt x="13837" y="8592"/>
                  <a:pt x="13861" y="8642"/>
                  <a:pt x="13891" y="8642"/>
                </a:cubicBezTo>
                <a:close/>
                <a:moveTo>
                  <a:pt x="13736" y="8416"/>
                </a:moveTo>
                <a:cubicBezTo>
                  <a:pt x="13706" y="8416"/>
                  <a:pt x="13682" y="8467"/>
                  <a:pt x="13682" y="8529"/>
                </a:cubicBezTo>
                <a:cubicBezTo>
                  <a:pt x="13682" y="8592"/>
                  <a:pt x="13706" y="8642"/>
                  <a:pt x="13736" y="8642"/>
                </a:cubicBezTo>
                <a:cubicBezTo>
                  <a:pt x="13765" y="8642"/>
                  <a:pt x="13790" y="8592"/>
                  <a:pt x="13790" y="8529"/>
                </a:cubicBezTo>
                <a:cubicBezTo>
                  <a:pt x="13790" y="8467"/>
                  <a:pt x="13765" y="8416"/>
                  <a:pt x="13736" y="8416"/>
                </a:cubicBezTo>
                <a:close/>
                <a:moveTo>
                  <a:pt x="14190" y="8416"/>
                </a:moveTo>
                <a:cubicBezTo>
                  <a:pt x="14160" y="8416"/>
                  <a:pt x="14136" y="8467"/>
                  <a:pt x="14136" y="8529"/>
                </a:cubicBezTo>
                <a:cubicBezTo>
                  <a:pt x="14136" y="8592"/>
                  <a:pt x="14160" y="8642"/>
                  <a:pt x="14190" y="8642"/>
                </a:cubicBezTo>
                <a:cubicBezTo>
                  <a:pt x="14220" y="8642"/>
                  <a:pt x="14244" y="8592"/>
                  <a:pt x="14244" y="8529"/>
                </a:cubicBezTo>
                <a:cubicBezTo>
                  <a:pt x="14244" y="8467"/>
                  <a:pt x="14220" y="8416"/>
                  <a:pt x="14190" y="8416"/>
                </a:cubicBezTo>
                <a:close/>
                <a:moveTo>
                  <a:pt x="14190" y="8089"/>
                </a:moveTo>
                <a:cubicBezTo>
                  <a:pt x="14160" y="8089"/>
                  <a:pt x="14136" y="8140"/>
                  <a:pt x="14136" y="8202"/>
                </a:cubicBezTo>
                <a:cubicBezTo>
                  <a:pt x="14136" y="8265"/>
                  <a:pt x="14160" y="8315"/>
                  <a:pt x="14190" y="8315"/>
                </a:cubicBezTo>
                <a:cubicBezTo>
                  <a:pt x="14220" y="8315"/>
                  <a:pt x="14244" y="8265"/>
                  <a:pt x="14244" y="8202"/>
                </a:cubicBezTo>
                <a:cubicBezTo>
                  <a:pt x="14244" y="8140"/>
                  <a:pt x="14220" y="8089"/>
                  <a:pt x="14190" y="8089"/>
                </a:cubicBezTo>
                <a:close/>
                <a:moveTo>
                  <a:pt x="14035" y="8642"/>
                </a:moveTo>
                <a:cubicBezTo>
                  <a:pt x="14064" y="8642"/>
                  <a:pt x="14088" y="8592"/>
                  <a:pt x="14088" y="8529"/>
                </a:cubicBezTo>
                <a:cubicBezTo>
                  <a:pt x="14088" y="8467"/>
                  <a:pt x="14064" y="8416"/>
                  <a:pt x="14035" y="8416"/>
                </a:cubicBezTo>
                <a:cubicBezTo>
                  <a:pt x="14005" y="8416"/>
                  <a:pt x="13981" y="8467"/>
                  <a:pt x="13981" y="8529"/>
                </a:cubicBezTo>
                <a:cubicBezTo>
                  <a:pt x="13981" y="8592"/>
                  <a:pt x="14005" y="8642"/>
                  <a:pt x="14035" y="8642"/>
                </a:cubicBezTo>
                <a:close/>
                <a:moveTo>
                  <a:pt x="14035" y="8315"/>
                </a:moveTo>
                <a:cubicBezTo>
                  <a:pt x="14064" y="8315"/>
                  <a:pt x="14088" y="8265"/>
                  <a:pt x="14088" y="8202"/>
                </a:cubicBezTo>
                <a:cubicBezTo>
                  <a:pt x="14088" y="8140"/>
                  <a:pt x="14064" y="8089"/>
                  <a:pt x="14035" y="8089"/>
                </a:cubicBezTo>
                <a:cubicBezTo>
                  <a:pt x="14005" y="8089"/>
                  <a:pt x="13981" y="8140"/>
                  <a:pt x="13981" y="8202"/>
                </a:cubicBezTo>
                <a:cubicBezTo>
                  <a:pt x="13981" y="8265"/>
                  <a:pt x="14005" y="8315"/>
                  <a:pt x="14035" y="8315"/>
                </a:cubicBezTo>
                <a:close/>
                <a:moveTo>
                  <a:pt x="13881" y="8315"/>
                </a:moveTo>
                <a:cubicBezTo>
                  <a:pt x="13910" y="8315"/>
                  <a:pt x="13934" y="8265"/>
                  <a:pt x="13934" y="8202"/>
                </a:cubicBezTo>
                <a:cubicBezTo>
                  <a:pt x="13934" y="8140"/>
                  <a:pt x="13910" y="8089"/>
                  <a:pt x="13881" y="8089"/>
                </a:cubicBezTo>
                <a:cubicBezTo>
                  <a:pt x="13851" y="8089"/>
                  <a:pt x="13827" y="8140"/>
                  <a:pt x="13827" y="8202"/>
                </a:cubicBezTo>
                <a:cubicBezTo>
                  <a:pt x="13827" y="8265"/>
                  <a:pt x="13851" y="8315"/>
                  <a:pt x="13881" y="8315"/>
                </a:cubicBezTo>
                <a:close/>
                <a:moveTo>
                  <a:pt x="13728" y="8315"/>
                </a:moveTo>
                <a:cubicBezTo>
                  <a:pt x="13758" y="8315"/>
                  <a:pt x="13782" y="8265"/>
                  <a:pt x="13782" y="8202"/>
                </a:cubicBezTo>
                <a:cubicBezTo>
                  <a:pt x="13782" y="8140"/>
                  <a:pt x="13758" y="8089"/>
                  <a:pt x="13728" y="8089"/>
                </a:cubicBezTo>
                <a:cubicBezTo>
                  <a:pt x="13698" y="8089"/>
                  <a:pt x="13674" y="8140"/>
                  <a:pt x="13674" y="8202"/>
                </a:cubicBezTo>
                <a:cubicBezTo>
                  <a:pt x="13674" y="8265"/>
                  <a:pt x="13698" y="8315"/>
                  <a:pt x="13728" y="8315"/>
                </a:cubicBezTo>
                <a:close/>
                <a:moveTo>
                  <a:pt x="13109" y="8651"/>
                </a:moveTo>
                <a:cubicBezTo>
                  <a:pt x="13139" y="8651"/>
                  <a:pt x="13163" y="8600"/>
                  <a:pt x="13163" y="8538"/>
                </a:cubicBezTo>
                <a:cubicBezTo>
                  <a:pt x="13163" y="8476"/>
                  <a:pt x="13139" y="8425"/>
                  <a:pt x="13109" y="8425"/>
                </a:cubicBezTo>
                <a:cubicBezTo>
                  <a:pt x="13079" y="8425"/>
                  <a:pt x="13055" y="8476"/>
                  <a:pt x="13055" y="8538"/>
                </a:cubicBezTo>
                <a:cubicBezTo>
                  <a:pt x="13055" y="8600"/>
                  <a:pt x="13079" y="8651"/>
                  <a:pt x="13109" y="8651"/>
                </a:cubicBezTo>
                <a:close/>
                <a:moveTo>
                  <a:pt x="13263" y="8425"/>
                </a:moveTo>
                <a:cubicBezTo>
                  <a:pt x="13233" y="8425"/>
                  <a:pt x="13209" y="8476"/>
                  <a:pt x="13209" y="8538"/>
                </a:cubicBezTo>
                <a:cubicBezTo>
                  <a:pt x="13209" y="8600"/>
                  <a:pt x="13233" y="8651"/>
                  <a:pt x="13263" y="8651"/>
                </a:cubicBezTo>
                <a:cubicBezTo>
                  <a:pt x="13292" y="8651"/>
                  <a:pt x="13316" y="8600"/>
                  <a:pt x="13316" y="8538"/>
                </a:cubicBezTo>
                <a:cubicBezTo>
                  <a:pt x="13316" y="8476"/>
                  <a:pt x="13292" y="8425"/>
                  <a:pt x="13263" y="8425"/>
                </a:cubicBezTo>
                <a:close/>
                <a:moveTo>
                  <a:pt x="13109" y="8315"/>
                </a:moveTo>
                <a:cubicBezTo>
                  <a:pt x="13139" y="8315"/>
                  <a:pt x="13163" y="8264"/>
                  <a:pt x="13163" y="8202"/>
                </a:cubicBezTo>
                <a:cubicBezTo>
                  <a:pt x="13163" y="8139"/>
                  <a:pt x="13139" y="8089"/>
                  <a:pt x="13109" y="8089"/>
                </a:cubicBezTo>
                <a:cubicBezTo>
                  <a:pt x="13079" y="8089"/>
                  <a:pt x="13055" y="8139"/>
                  <a:pt x="13055" y="8202"/>
                </a:cubicBezTo>
                <a:cubicBezTo>
                  <a:pt x="13055" y="8264"/>
                  <a:pt x="13079" y="8315"/>
                  <a:pt x="13109" y="8315"/>
                </a:cubicBezTo>
                <a:close/>
                <a:moveTo>
                  <a:pt x="12956" y="8315"/>
                </a:moveTo>
                <a:cubicBezTo>
                  <a:pt x="12986" y="8315"/>
                  <a:pt x="13010" y="8264"/>
                  <a:pt x="13010" y="8202"/>
                </a:cubicBezTo>
                <a:cubicBezTo>
                  <a:pt x="13010" y="8139"/>
                  <a:pt x="12986" y="8089"/>
                  <a:pt x="12956" y="8089"/>
                </a:cubicBezTo>
                <a:cubicBezTo>
                  <a:pt x="12927" y="8089"/>
                  <a:pt x="12903" y="8139"/>
                  <a:pt x="12903" y="8202"/>
                </a:cubicBezTo>
                <a:cubicBezTo>
                  <a:pt x="12903" y="8264"/>
                  <a:pt x="12927" y="8315"/>
                  <a:pt x="12956" y="8315"/>
                </a:cubicBezTo>
                <a:close/>
                <a:moveTo>
                  <a:pt x="12801" y="8089"/>
                </a:moveTo>
                <a:cubicBezTo>
                  <a:pt x="12771" y="8089"/>
                  <a:pt x="12747" y="8139"/>
                  <a:pt x="12747" y="8202"/>
                </a:cubicBezTo>
                <a:cubicBezTo>
                  <a:pt x="12747" y="8264"/>
                  <a:pt x="12771" y="8315"/>
                  <a:pt x="12801" y="8315"/>
                </a:cubicBezTo>
                <a:cubicBezTo>
                  <a:pt x="12831" y="8315"/>
                  <a:pt x="12855" y="8264"/>
                  <a:pt x="12855" y="8202"/>
                </a:cubicBezTo>
                <a:cubicBezTo>
                  <a:pt x="12855" y="8139"/>
                  <a:pt x="12831" y="8089"/>
                  <a:pt x="12801" y="8089"/>
                </a:cubicBezTo>
                <a:close/>
                <a:moveTo>
                  <a:pt x="12647" y="8315"/>
                </a:moveTo>
                <a:cubicBezTo>
                  <a:pt x="12677" y="8315"/>
                  <a:pt x="12701" y="8264"/>
                  <a:pt x="12701" y="8202"/>
                </a:cubicBezTo>
                <a:cubicBezTo>
                  <a:pt x="12701" y="8139"/>
                  <a:pt x="12677" y="8089"/>
                  <a:pt x="12647" y="8089"/>
                </a:cubicBezTo>
                <a:cubicBezTo>
                  <a:pt x="12617" y="8089"/>
                  <a:pt x="12593" y="8139"/>
                  <a:pt x="12593" y="8202"/>
                </a:cubicBezTo>
                <a:cubicBezTo>
                  <a:pt x="12593" y="8264"/>
                  <a:pt x="12617" y="8315"/>
                  <a:pt x="12647" y="8315"/>
                </a:cubicBezTo>
                <a:close/>
                <a:moveTo>
                  <a:pt x="13263" y="8089"/>
                </a:moveTo>
                <a:cubicBezTo>
                  <a:pt x="13233" y="8089"/>
                  <a:pt x="13209" y="8139"/>
                  <a:pt x="13209" y="8202"/>
                </a:cubicBezTo>
                <a:cubicBezTo>
                  <a:pt x="13209" y="8264"/>
                  <a:pt x="13233" y="8315"/>
                  <a:pt x="13263" y="8315"/>
                </a:cubicBezTo>
                <a:cubicBezTo>
                  <a:pt x="13292" y="8315"/>
                  <a:pt x="13316" y="8264"/>
                  <a:pt x="13316" y="8202"/>
                </a:cubicBezTo>
                <a:cubicBezTo>
                  <a:pt x="13316" y="8139"/>
                  <a:pt x="13292" y="8089"/>
                  <a:pt x="13263" y="8089"/>
                </a:cubicBezTo>
                <a:close/>
                <a:moveTo>
                  <a:pt x="13109" y="7989"/>
                </a:moveTo>
                <a:cubicBezTo>
                  <a:pt x="13139" y="7989"/>
                  <a:pt x="13163" y="7938"/>
                  <a:pt x="13163" y="7875"/>
                </a:cubicBezTo>
                <a:cubicBezTo>
                  <a:pt x="13163" y="7813"/>
                  <a:pt x="13139" y="7762"/>
                  <a:pt x="13109" y="7762"/>
                </a:cubicBezTo>
                <a:cubicBezTo>
                  <a:pt x="13079" y="7762"/>
                  <a:pt x="13055" y="7813"/>
                  <a:pt x="13055" y="7875"/>
                </a:cubicBezTo>
                <a:cubicBezTo>
                  <a:pt x="13055" y="7938"/>
                  <a:pt x="13079" y="7989"/>
                  <a:pt x="13109" y="7989"/>
                </a:cubicBezTo>
                <a:close/>
                <a:moveTo>
                  <a:pt x="13109" y="7662"/>
                </a:moveTo>
                <a:cubicBezTo>
                  <a:pt x="13139" y="7662"/>
                  <a:pt x="13163" y="7611"/>
                  <a:pt x="13163" y="7549"/>
                </a:cubicBezTo>
                <a:cubicBezTo>
                  <a:pt x="13163" y="7486"/>
                  <a:pt x="13139" y="7435"/>
                  <a:pt x="13109" y="7435"/>
                </a:cubicBezTo>
                <a:cubicBezTo>
                  <a:pt x="13079" y="7435"/>
                  <a:pt x="13055" y="7486"/>
                  <a:pt x="13055" y="7549"/>
                </a:cubicBezTo>
                <a:cubicBezTo>
                  <a:pt x="13055" y="7611"/>
                  <a:pt x="13079" y="7662"/>
                  <a:pt x="13109" y="7662"/>
                </a:cubicBezTo>
                <a:close/>
                <a:moveTo>
                  <a:pt x="12956" y="7989"/>
                </a:moveTo>
                <a:cubicBezTo>
                  <a:pt x="12986" y="7989"/>
                  <a:pt x="13010" y="7938"/>
                  <a:pt x="13010" y="7875"/>
                </a:cubicBezTo>
                <a:cubicBezTo>
                  <a:pt x="13010" y="7813"/>
                  <a:pt x="12986" y="7762"/>
                  <a:pt x="12956" y="7762"/>
                </a:cubicBezTo>
                <a:cubicBezTo>
                  <a:pt x="12927" y="7762"/>
                  <a:pt x="12903" y="7813"/>
                  <a:pt x="12903" y="7875"/>
                </a:cubicBezTo>
                <a:cubicBezTo>
                  <a:pt x="12903" y="7938"/>
                  <a:pt x="12927" y="7989"/>
                  <a:pt x="12956" y="7989"/>
                </a:cubicBezTo>
                <a:close/>
                <a:moveTo>
                  <a:pt x="12956" y="7662"/>
                </a:moveTo>
                <a:cubicBezTo>
                  <a:pt x="12986" y="7662"/>
                  <a:pt x="13010" y="7611"/>
                  <a:pt x="13010" y="7549"/>
                </a:cubicBezTo>
                <a:cubicBezTo>
                  <a:pt x="13010" y="7486"/>
                  <a:pt x="12986" y="7435"/>
                  <a:pt x="12956" y="7435"/>
                </a:cubicBezTo>
                <a:cubicBezTo>
                  <a:pt x="12927" y="7435"/>
                  <a:pt x="12903" y="7486"/>
                  <a:pt x="12903" y="7549"/>
                </a:cubicBezTo>
                <a:cubicBezTo>
                  <a:pt x="12903" y="7611"/>
                  <a:pt x="12927" y="7662"/>
                  <a:pt x="12956" y="7662"/>
                </a:cubicBezTo>
                <a:close/>
                <a:moveTo>
                  <a:pt x="12801" y="7762"/>
                </a:moveTo>
                <a:cubicBezTo>
                  <a:pt x="12771" y="7762"/>
                  <a:pt x="12747" y="7813"/>
                  <a:pt x="12747" y="7875"/>
                </a:cubicBezTo>
                <a:cubicBezTo>
                  <a:pt x="12747" y="7938"/>
                  <a:pt x="12771" y="7989"/>
                  <a:pt x="12801" y="7989"/>
                </a:cubicBezTo>
                <a:cubicBezTo>
                  <a:pt x="12831" y="7989"/>
                  <a:pt x="12855" y="7938"/>
                  <a:pt x="12855" y="7875"/>
                </a:cubicBezTo>
                <a:cubicBezTo>
                  <a:pt x="12855" y="7813"/>
                  <a:pt x="12831" y="7762"/>
                  <a:pt x="12801" y="7762"/>
                </a:cubicBezTo>
                <a:close/>
                <a:moveTo>
                  <a:pt x="12801" y="7435"/>
                </a:moveTo>
                <a:cubicBezTo>
                  <a:pt x="12771" y="7435"/>
                  <a:pt x="12747" y="7486"/>
                  <a:pt x="12747" y="7549"/>
                </a:cubicBezTo>
                <a:cubicBezTo>
                  <a:pt x="12747" y="7611"/>
                  <a:pt x="12771" y="7662"/>
                  <a:pt x="12801" y="7662"/>
                </a:cubicBezTo>
                <a:cubicBezTo>
                  <a:pt x="12831" y="7662"/>
                  <a:pt x="12855" y="7611"/>
                  <a:pt x="12855" y="7549"/>
                </a:cubicBezTo>
                <a:cubicBezTo>
                  <a:pt x="12855" y="7486"/>
                  <a:pt x="12831" y="7435"/>
                  <a:pt x="12801" y="7435"/>
                </a:cubicBezTo>
                <a:close/>
                <a:moveTo>
                  <a:pt x="12647" y="7989"/>
                </a:moveTo>
                <a:cubicBezTo>
                  <a:pt x="12677" y="7989"/>
                  <a:pt x="12701" y="7938"/>
                  <a:pt x="12701" y="7875"/>
                </a:cubicBezTo>
                <a:cubicBezTo>
                  <a:pt x="12701" y="7813"/>
                  <a:pt x="12677" y="7762"/>
                  <a:pt x="12647" y="7762"/>
                </a:cubicBezTo>
                <a:cubicBezTo>
                  <a:pt x="12617" y="7762"/>
                  <a:pt x="12593" y="7813"/>
                  <a:pt x="12593" y="7875"/>
                </a:cubicBezTo>
                <a:cubicBezTo>
                  <a:pt x="12593" y="7938"/>
                  <a:pt x="12617" y="7989"/>
                  <a:pt x="12647" y="7989"/>
                </a:cubicBezTo>
                <a:close/>
                <a:moveTo>
                  <a:pt x="12647" y="7662"/>
                </a:moveTo>
                <a:cubicBezTo>
                  <a:pt x="12677" y="7662"/>
                  <a:pt x="12701" y="7611"/>
                  <a:pt x="12701" y="7549"/>
                </a:cubicBezTo>
                <a:cubicBezTo>
                  <a:pt x="12701" y="7486"/>
                  <a:pt x="12677" y="7435"/>
                  <a:pt x="12647" y="7435"/>
                </a:cubicBezTo>
                <a:cubicBezTo>
                  <a:pt x="12617" y="7435"/>
                  <a:pt x="12593" y="7486"/>
                  <a:pt x="12593" y="7549"/>
                </a:cubicBezTo>
                <a:cubicBezTo>
                  <a:pt x="12593" y="7611"/>
                  <a:pt x="12617" y="7662"/>
                  <a:pt x="12647" y="7662"/>
                </a:cubicBezTo>
                <a:close/>
                <a:moveTo>
                  <a:pt x="12495" y="7662"/>
                </a:moveTo>
                <a:cubicBezTo>
                  <a:pt x="12524" y="7662"/>
                  <a:pt x="12548" y="7611"/>
                  <a:pt x="12548" y="7549"/>
                </a:cubicBezTo>
                <a:cubicBezTo>
                  <a:pt x="12548" y="7486"/>
                  <a:pt x="12524" y="7435"/>
                  <a:pt x="12495" y="7435"/>
                </a:cubicBezTo>
                <a:cubicBezTo>
                  <a:pt x="12465" y="7435"/>
                  <a:pt x="12441" y="7486"/>
                  <a:pt x="12441" y="7549"/>
                </a:cubicBezTo>
                <a:cubicBezTo>
                  <a:pt x="12441" y="7611"/>
                  <a:pt x="12465" y="7662"/>
                  <a:pt x="12495" y="7662"/>
                </a:cubicBezTo>
                <a:close/>
                <a:moveTo>
                  <a:pt x="13109" y="7352"/>
                </a:moveTo>
                <a:cubicBezTo>
                  <a:pt x="13139" y="7352"/>
                  <a:pt x="13163" y="7301"/>
                  <a:pt x="13163" y="7239"/>
                </a:cubicBezTo>
                <a:cubicBezTo>
                  <a:pt x="13163" y="7176"/>
                  <a:pt x="13139" y="7126"/>
                  <a:pt x="13109" y="7126"/>
                </a:cubicBezTo>
                <a:cubicBezTo>
                  <a:pt x="13079" y="7126"/>
                  <a:pt x="13055" y="7176"/>
                  <a:pt x="13055" y="7239"/>
                </a:cubicBezTo>
                <a:cubicBezTo>
                  <a:pt x="13055" y="7301"/>
                  <a:pt x="13079" y="7352"/>
                  <a:pt x="13109" y="7352"/>
                </a:cubicBezTo>
                <a:close/>
                <a:moveTo>
                  <a:pt x="13109" y="7025"/>
                </a:moveTo>
                <a:cubicBezTo>
                  <a:pt x="13139" y="7025"/>
                  <a:pt x="13163" y="6974"/>
                  <a:pt x="13163" y="6912"/>
                </a:cubicBezTo>
                <a:cubicBezTo>
                  <a:pt x="13163" y="6849"/>
                  <a:pt x="13139" y="6799"/>
                  <a:pt x="13109" y="6799"/>
                </a:cubicBezTo>
                <a:cubicBezTo>
                  <a:pt x="13079" y="6799"/>
                  <a:pt x="13055" y="6849"/>
                  <a:pt x="13055" y="6912"/>
                </a:cubicBezTo>
                <a:cubicBezTo>
                  <a:pt x="13055" y="6974"/>
                  <a:pt x="13079" y="7025"/>
                  <a:pt x="13109" y="7025"/>
                </a:cubicBezTo>
                <a:close/>
                <a:moveTo>
                  <a:pt x="12956" y="7352"/>
                </a:moveTo>
                <a:cubicBezTo>
                  <a:pt x="12986" y="7352"/>
                  <a:pt x="13010" y="7301"/>
                  <a:pt x="13010" y="7239"/>
                </a:cubicBezTo>
                <a:cubicBezTo>
                  <a:pt x="13010" y="7176"/>
                  <a:pt x="12986" y="7126"/>
                  <a:pt x="12956" y="7126"/>
                </a:cubicBezTo>
                <a:cubicBezTo>
                  <a:pt x="12927" y="7126"/>
                  <a:pt x="12903" y="7176"/>
                  <a:pt x="12903" y="7239"/>
                </a:cubicBezTo>
                <a:cubicBezTo>
                  <a:pt x="12903" y="7301"/>
                  <a:pt x="12927" y="7352"/>
                  <a:pt x="12956" y="7352"/>
                </a:cubicBezTo>
                <a:close/>
                <a:moveTo>
                  <a:pt x="12956" y="7025"/>
                </a:moveTo>
                <a:cubicBezTo>
                  <a:pt x="12986" y="7025"/>
                  <a:pt x="13010" y="6974"/>
                  <a:pt x="13010" y="6912"/>
                </a:cubicBezTo>
                <a:cubicBezTo>
                  <a:pt x="13010" y="6849"/>
                  <a:pt x="12986" y="6799"/>
                  <a:pt x="12956" y="6799"/>
                </a:cubicBezTo>
                <a:cubicBezTo>
                  <a:pt x="12927" y="6799"/>
                  <a:pt x="12903" y="6849"/>
                  <a:pt x="12903" y="6912"/>
                </a:cubicBezTo>
                <a:cubicBezTo>
                  <a:pt x="12903" y="6974"/>
                  <a:pt x="12927" y="7025"/>
                  <a:pt x="12956" y="7025"/>
                </a:cubicBezTo>
                <a:close/>
                <a:moveTo>
                  <a:pt x="12801" y="7126"/>
                </a:moveTo>
                <a:cubicBezTo>
                  <a:pt x="12771" y="7126"/>
                  <a:pt x="12747" y="7176"/>
                  <a:pt x="12747" y="7239"/>
                </a:cubicBezTo>
                <a:cubicBezTo>
                  <a:pt x="12747" y="7301"/>
                  <a:pt x="12771" y="7352"/>
                  <a:pt x="12801" y="7352"/>
                </a:cubicBezTo>
                <a:cubicBezTo>
                  <a:pt x="12831" y="7352"/>
                  <a:pt x="12855" y="7301"/>
                  <a:pt x="12855" y="7239"/>
                </a:cubicBezTo>
                <a:cubicBezTo>
                  <a:pt x="12855" y="7176"/>
                  <a:pt x="12831" y="7126"/>
                  <a:pt x="12801" y="7126"/>
                </a:cubicBezTo>
                <a:close/>
                <a:moveTo>
                  <a:pt x="12801" y="6799"/>
                </a:moveTo>
                <a:cubicBezTo>
                  <a:pt x="12771" y="6799"/>
                  <a:pt x="12747" y="6849"/>
                  <a:pt x="12747" y="6912"/>
                </a:cubicBezTo>
                <a:cubicBezTo>
                  <a:pt x="12747" y="6974"/>
                  <a:pt x="12771" y="7025"/>
                  <a:pt x="12801" y="7025"/>
                </a:cubicBezTo>
                <a:cubicBezTo>
                  <a:pt x="12831" y="7025"/>
                  <a:pt x="12855" y="6974"/>
                  <a:pt x="12855" y="6912"/>
                </a:cubicBezTo>
                <a:cubicBezTo>
                  <a:pt x="12855" y="6849"/>
                  <a:pt x="12831" y="6799"/>
                  <a:pt x="12801" y="6799"/>
                </a:cubicBezTo>
                <a:close/>
                <a:moveTo>
                  <a:pt x="12647" y="7352"/>
                </a:moveTo>
                <a:cubicBezTo>
                  <a:pt x="12677" y="7352"/>
                  <a:pt x="12701" y="7301"/>
                  <a:pt x="12701" y="7239"/>
                </a:cubicBezTo>
                <a:cubicBezTo>
                  <a:pt x="12701" y="7176"/>
                  <a:pt x="12677" y="7126"/>
                  <a:pt x="12647" y="7126"/>
                </a:cubicBezTo>
                <a:cubicBezTo>
                  <a:pt x="12617" y="7126"/>
                  <a:pt x="12593" y="7176"/>
                  <a:pt x="12593" y="7239"/>
                </a:cubicBezTo>
                <a:cubicBezTo>
                  <a:pt x="12593" y="7301"/>
                  <a:pt x="12617" y="7352"/>
                  <a:pt x="12647" y="7352"/>
                </a:cubicBezTo>
                <a:close/>
                <a:moveTo>
                  <a:pt x="12647" y="7025"/>
                </a:moveTo>
                <a:cubicBezTo>
                  <a:pt x="12677" y="7025"/>
                  <a:pt x="12701" y="6974"/>
                  <a:pt x="12701" y="6912"/>
                </a:cubicBezTo>
                <a:cubicBezTo>
                  <a:pt x="12701" y="6849"/>
                  <a:pt x="12677" y="6799"/>
                  <a:pt x="12647" y="6799"/>
                </a:cubicBezTo>
                <a:cubicBezTo>
                  <a:pt x="12617" y="6799"/>
                  <a:pt x="12593" y="6849"/>
                  <a:pt x="12593" y="6912"/>
                </a:cubicBezTo>
                <a:cubicBezTo>
                  <a:pt x="12593" y="6974"/>
                  <a:pt x="12617" y="7025"/>
                  <a:pt x="12647" y="7025"/>
                </a:cubicBezTo>
                <a:close/>
                <a:moveTo>
                  <a:pt x="12350" y="7126"/>
                </a:moveTo>
                <a:cubicBezTo>
                  <a:pt x="12320" y="7126"/>
                  <a:pt x="12296" y="7176"/>
                  <a:pt x="12296" y="7239"/>
                </a:cubicBezTo>
                <a:cubicBezTo>
                  <a:pt x="12296" y="7301"/>
                  <a:pt x="12320" y="7352"/>
                  <a:pt x="12350" y="7352"/>
                </a:cubicBezTo>
                <a:cubicBezTo>
                  <a:pt x="12380" y="7352"/>
                  <a:pt x="12404" y="7301"/>
                  <a:pt x="12404" y="7239"/>
                </a:cubicBezTo>
                <a:cubicBezTo>
                  <a:pt x="12404" y="7176"/>
                  <a:pt x="12380" y="7126"/>
                  <a:pt x="12350" y="7126"/>
                </a:cubicBezTo>
                <a:close/>
                <a:moveTo>
                  <a:pt x="12350" y="6799"/>
                </a:moveTo>
                <a:cubicBezTo>
                  <a:pt x="12320" y="6799"/>
                  <a:pt x="12296" y="6849"/>
                  <a:pt x="12296" y="6912"/>
                </a:cubicBezTo>
                <a:cubicBezTo>
                  <a:pt x="12296" y="6974"/>
                  <a:pt x="12320" y="7025"/>
                  <a:pt x="12350" y="7025"/>
                </a:cubicBezTo>
                <a:cubicBezTo>
                  <a:pt x="12380" y="7025"/>
                  <a:pt x="12404" y="6974"/>
                  <a:pt x="12404" y="6912"/>
                </a:cubicBezTo>
                <a:cubicBezTo>
                  <a:pt x="12404" y="6849"/>
                  <a:pt x="12380" y="6799"/>
                  <a:pt x="12350" y="6799"/>
                </a:cubicBezTo>
                <a:close/>
                <a:moveTo>
                  <a:pt x="12034" y="9915"/>
                </a:moveTo>
                <a:cubicBezTo>
                  <a:pt x="12063" y="9915"/>
                  <a:pt x="12087" y="9865"/>
                  <a:pt x="12087" y="9802"/>
                </a:cubicBezTo>
                <a:cubicBezTo>
                  <a:pt x="12087" y="9740"/>
                  <a:pt x="12063" y="9689"/>
                  <a:pt x="12034" y="9689"/>
                </a:cubicBezTo>
                <a:cubicBezTo>
                  <a:pt x="12004" y="9689"/>
                  <a:pt x="11980" y="9740"/>
                  <a:pt x="11980" y="9802"/>
                </a:cubicBezTo>
                <a:cubicBezTo>
                  <a:pt x="11980" y="9865"/>
                  <a:pt x="12004" y="9915"/>
                  <a:pt x="12034" y="9915"/>
                </a:cubicBezTo>
                <a:close/>
                <a:moveTo>
                  <a:pt x="12035" y="9602"/>
                </a:moveTo>
                <a:cubicBezTo>
                  <a:pt x="12065" y="9602"/>
                  <a:pt x="12089" y="9551"/>
                  <a:pt x="12089" y="9489"/>
                </a:cubicBezTo>
                <a:cubicBezTo>
                  <a:pt x="12089" y="9426"/>
                  <a:pt x="12065" y="9376"/>
                  <a:pt x="12035" y="9376"/>
                </a:cubicBezTo>
                <a:cubicBezTo>
                  <a:pt x="12005" y="9376"/>
                  <a:pt x="11981" y="9426"/>
                  <a:pt x="11981" y="9489"/>
                </a:cubicBezTo>
                <a:cubicBezTo>
                  <a:pt x="11981" y="9551"/>
                  <a:pt x="12005" y="9602"/>
                  <a:pt x="12035" y="9602"/>
                </a:cubicBezTo>
                <a:close/>
                <a:moveTo>
                  <a:pt x="12195" y="9915"/>
                </a:moveTo>
                <a:cubicBezTo>
                  <a:pt x="12225" y="9915"/>
                  <a:pt x="12249" y="9865"/>
                  <a:pt x="12249" y="9802"/>
                </a:cubicBezTo>
                <a:cubicBezTo>
                  <a:pt x="12249" y="9740"/>
                  <a:pt x="12225" y="9689"/>
                  <a:pt x="12195" y="9689"/>
                </a:cubicBezTo>
                <a:cubicBezTo>
                  <a:pt x="12165" y="9689"/>
                  <a:pt x="12141" y="9740"/>
                  <a:pt x="12141" y="9802"/>
                </a:cubicBezTo>
                <a:cubicBezTo>
                  <a:pt x="12141" y="9865"/>
                  <a:pt x="12165" y="9915"/>
                  <a:pt x="12195" y="9915"/>
                </a:cubicBezTo>
                <a:close/>
                <a:moveTo>
                  <a:pt x="12196" y="6787"/>
                </a:moveTo>
                <a:cubicBezTo>
                  <a:pt x="12167" y="6787"/>
                  <a:pt x="12143" y="6838"/>
                  <a:pt x="12143" y="6901"/>
                </a:cubicBezTo>
                <a:cubicBezTo>
                  <a:pt x="12143" y="6963"/>
                  <a:pt x="12167" y="7014"/>
                  <a:pt x="12196" y="7014"/>
                </a:cubicBezTo>
                <a:cubicBezTo>
                  <a:pt x="12226" y="7014"/>
                  <a:pt x="12250" y="6963"/>
                  <a:pt x="12250" y="6901"/>
                </a:cubicBezTo>
                <a:cubicBezTo>
                  <a:pt x="12250" y="6838"/>
                  <a:pt x="12226" y="6787"/>
                  <a:pt x="12196" y="6787"/>
                </a:cubicBezTo>
                <a:close/>
                <a:moveTo>
                  <a:pt x="12196" y="7100"/>
                </a:moveTo>
                <a:cubicBezTo>
                  <a:pt x="12167" y="7100"/>
                  <a:pt x="12143" y="7151"/>
                  <a:pt x="12143" y="7213"/>
                </a:cubicBezTo>
                <a:cubicBezTo>
                  <a:pt x="12143" y="7276"/>
                  <a:pt x="12167" y="7326"/>
                  <a:pt x="12196" y="7326"/>
                </a:cubicBezTo>
                <a:cubicBezTo>
                  <a:pt x="12226" y="7326"/>
                  <a:pt x="12250" y="7276"/>
                  <a:pt x="12250" y="7213"/>
                </a:cubicBezTo>
                <a:cubicBezTo>
                  <a:pt x="12250" y="7151"/>
                  <a:pt x="12226" y="7100"/>
                  <a:pt x="12196" y="7100"/>
                </a:cubicBezTo>
                <a:close/>
                <a:moveTo>
                  <a:pt x="12196" y="8732"/>
                </a:moveTo>
                <a:cubicBezTo>
                  <a:pt x="12167" y="8732"/>
                  <a:pt x="12143" y="8783"/>
                  <a:pt x="12143" y="8846"/>
                </a:cubicBezTo>
                <a:cubicBezTo>
                  <a:pt x="12143" y="8908"/>
                  <a:pt x="12167" y="8959"/>
                  <a:pt x="12196" y="8959"/>
                </a:cubicBezTo>
                <a:cubicBezTo>
                  <a:pt x="12226" y="8959"/>
                  <a:pt x="12250" y="8908"/>
                  <a:pt x="12250" y="8846"/>
                </a:cubicBezTo>
                <a:cubicBezTo>
                  <a:pt x="12250" y="8783"/>
                  <a:pt x="12226" y="8732"/>
                  <a:pt x="12196" y="8732"/>
                </a:cubicBezTo>
                <a:close/>
                <a:moveTo>
                  <a:pt x="12196" y="9376"/>
                </a:moveTo>
                <a:cubicBezTo>
                  <a:pt x="12167" y="9376"/>
                  <a:pt x="12143" y="9426"/>
                  <a:pt x="12143" y="9489"/>
                </a:cubicBezTo>
                <a:cubicBezTo>
                  <a:pt x="12143" y="9551"/>
                  <a:pt x="12167" y="9602"/>
                  <a:pt x="12196" y="9602"/>
                </a:cubicBezTo>
                <a:cubicBezTo>
                  <a:pt x="12226" y="9602"/>
                  <a:pt x="12250" y="9551"/>
                  <a:pt x="12250" y="9489"/>
                </a:cubicBezTo>
                <a:cubicBezTo>
                  <a:pt x="12250" y="9426"/>
                  <a:pt x="12226" y="9376"/>
                  <a:pt x="12196" y="9376"/>
                </a:cubicBezTo>
                <a:close/>
                <a:moveTo>
                  <a:pt x="12196" y="9040"/>
                </a:moveTo>
                <a:cubicBezTo>
                  <a:pt x="12167" y="9040"/>
                  <a:pt x="12143" y="9091"/>
                  <a:pt x="12143" y="9153"/>
                </a:cubicBezTo>
                <a:cubicBezTo>
                  <a:pt x="12143" y="9216"/>
                  <a:pt x="12167" y="9266"/>
                  <a:pt x="12196" y="9266"/>
                </a:cubicBezTo>
                <a:cubicBezTo>
                  <a:pt x="12226" y="9266"/>
                  <a:pt x="12250" y="9216"/>
                  <a:pt x="12250" y="9153"/>
                </a:cubicBezTo>
                <a:cubicBezTo>
                  <a:pt x="12250" y="9091"/>
                  <a:pt x="12226" y="9040"/>
                  <a:pt x="12196" y="9040"/>
                </a:cubicBezTo>
                <a:close/>
                <a:moveTo>
                  <a:pt x="12196" y="8084"/>
                </a:moveTo>
                <a:cubicBezTo>
                  <a:pt x="12167" y="8084"/>
                  <a:pt x="12143" y="8135"/>
                  <a:pt x="12143" y="8197"/>
                </a:cubicBezTo>
                <a:cubicBezTo>
                  <a:pt x="12143" y="8260"/>
                  <a:pt x="12167" y="8311"/>
                  <a:pt x="12196" y="8311"/>
                </a:cubicBezTo>
                <a:cubicBezTo>
                  <a:pt x="12226" y="8311"/>
                  <a:pt x="12250" y="8260"/>
                  <a:pt x="12250" y="8197"/>
                </a:cubicBezTo>
                <a:cubicBezTo>
                  <a:pt x="12250" y="8135"/>
                  <a:pt x="12226" y="8084"/>
                  <a:pt x="12196" y="8084"/>
                </a:cubicBezTo>
                <a:close/>
                <a:moveTo>
                  <a:pt x="12196" y="8392"/>
                </a:moveTo>
                <a:cubicBezTo>
                  <a:pt x="12167" y="8392"/>
                  <a:pt x="12143" y="8443"/>
                  <a:pt x="12143" y="8505"/>
                </a:cubicBezTo>
                <a:cubicBezTo>
                  <a:pt x="12143" y="8568"/>
                  <a:pt x="12167" y="8618"/>
                  <a:pt x="12196" y="8618"/>
                </a:cubicBezTo>
                <a:cubicBezTo>
                  <a:pt x="12226" y="8618"/>
                  <a:pt x="12250" y="8568"/>
                  <a:pt x="12250" y="8505"/>
                </a:cubicBezTo>
                <a:cubicBezTo>
                  <a:pt x="12250" y="8443"/>
                  <a:pt x="12226" y="8392"/>
                  <a:pt x="12196" y="8392"/>
                </a:cubicBezTo>
                <a:close/>
                <a:moveTo>
                  <a:pt x="12196" y="7426"/>
                </a:moveTo>
                <a:cubicBezTo>
                  <a:pt x="12167" y="7426"/>
                  <a:pt x="12143" y="7477"/>
                  <a:pt x="12143" y="7539"/>
                </a:cubicBezTo>
                <a:cubicBezTo>
                  <a:pt x="12143" y="7602"/>
                  <a:pt x="12167" y="7653"/>
                  <a:pt x="12196" y="7653"/>
                </a:cubicBezTo>
                <a:cubicBezTo>
                  <a:pt x="12226" y="7653"/>
                  <a:pt x="12250" y="7602"/>
                  <a:pt x="12250" y="7539"/>
                </a:cubicBezTo>
                <a:cubicBezTo>
                  <a:pt x="12250" y="7477"/>
                  <a:pt x="12226" y="7426"/>
                  <a:pt x="12196" y="7426"/>
                </a:cubicBezTo>
                <a:close/>
                <a:moveTo>
                  <a:pt x="12196" y="7734"/>
                </a:moveTo>
                <a:cubicBezTo>
                  <a:pt x="12167" y="7734"/>
                  <a:pt x="12143" y="7785"/>
                  <a:pt x="12143" y="7847"/>
                </a:cubicBezTo>
                <a:cubicBezTo>
                  <a:pt x="12143" y="7910"/>
                  <a:pt x="12167" y="7960"/>
                  <a:pt x="12196" y="7960"/>
                </a:cubicBezTo>
                <a:cubicBezTo>
                  <a:pt x="12226" y="7960"/>
                  <a:pt x="12250" y="7910"/>
                  <a:pt x="12250" y="7847"/>
                </a:cubicBezTo>
                <a:cubicBezTo>
                  <a:pt x="12250" y="7785"/>
                  <a:pt x="12226" y="7734"/>
                  <a:pt x="12196" y="7734"/>
                </a:cubicBezTo>
                <a:close/>
                <a:moveTo>
                  <a:pt x="12195" y="6698"/>
                </a:moveTo>
                <a:cubicBezTo>
                  <a:pt x="12225" y="6698"/>
                  <a:pt x="12249" y="6647"/>
                  <a:pt x="12249" y="6585"/>
                </a:cubicBezTo>
                <a:cubicBezTo>
                  <a:pt x="12249" y="6522"/>
                  <a:pt x="12225" y="6472"/>
                  <a:pt x="12195" y="6472"/>
                </a:cubicBezTo>
                <a:cubicBezTo>
                  <a:pt x="12165" y="6472"/>
                  <a:pt x="12141" y="6522"/>
                  <a:pt x="12141" y="6585"/>
                </a:cubicBezTo>
                <a:cubicBezTo>
                  <a:pt x="12141" y="6647"/>
                  <a:pt x="12165" y="6698"/>
                  <a:pt x="12195" y="6698"/>
                </a:cubicBezTo>
                <a:close/>
                <a:moveTo>
                  <a:pt x="12350" y="6472"/>
                </a:moveTo>
                <a:cubicBezTo>
                  <a:pt x="12320" y="6472"/>
                  <a:pt x="12296" y="6522"/>
                  <a:pt x="12296" y="6585"/>
                </a:cubicBezTo>
                <a:cubicBezTo>
                  <a:pt x="12296" y="6647"/>
                  <a:pt x="12320" y="6698"/>
                  <a:pt x="12350" y="6698"/>
                </a:cubicBezTo>
                <a:cubicBezTo>
                  <a:pt x="12380" y="6698"/>
                  <a:pt x="12404" y="6647"/>
                  <a:pt x="12404" y="6585"/>
                </a:cubicBezTo>
                <a:cubicBezTo>
                  <a:pt x="12404" y="6522"/>
                  <a:pt x="12380" y="6472"/>
                  <a:pt x="12350" y="6472"/>
                </a:cubicBezTo>
                <a:close/>
                <a:moveTo>
                  <a:pt x="12350" y="6145"/>
                </a:moveTo>
                <a:cubicBezTo>
                  <a:pt x="12320" y="6145"/>
                  <a:pt x="12296" y="6196"/>
                  <a:pt x="12296" y="6258"/>
                </a:cubicBezTo>
                <a:cubicBezTo>
                  <a:pt x="12296" y="6321"/>
                  <a:pt x="12320" y="6371"/>
                  <a:pt x="12350" y="6371"/>
                </a:cubicBezTo>
                <a:cubicBezTo>
                  <a:pt x="12380" y="6371"/>
                  <a:pt x="12404" y="6321"/>
                  <a:pt x="12404" y="6258"/>
                </a:cubicBezTo>
                <a:cubicBezTo>
                  <a:pt x="12404" y="6196"/>
                  <a:pt x="12380" y="6145"/>
                  <a:pt x="12350" y="6145"/>
                </a:cubicBezTo>
                <a:close/>
                <a:moveTo>
                  <a:pt x="12495" y="7352"/>
                </a:moveTo>
                <a:cubicBezTo>
                  <a:pt x="12524" y="7352"/>
                  <a:pt x="12548" y="7301"/>
                  <a:pt x="12548" y="7239"/>
                </a:cubicBezTo>
                <a:cubicBezTo>
                  <a:pt x="12548" y="7176"/>
                  <a:pt x="12524" y="7126"/>
                  <a:pt x="12495" y="7126"/>
                </a:cubicBezTo>
                <a:cubicBezTo>
                  <a:pt x="12465" y="7126"/>
                  <a:pt x="12441" y="7176"/>
                  <a:pt x="12441" y="7239"/>
                </a:cubicBezTo>
                <a:cubicBezTo>
                  <a:pt x="12441" y="7301"/>
                  <a:pt x="12465" y="7352"/>
                  <a:pt x="12495" y="7352"/>
                </a:cubicBezTo>
                <a:close/>
                <a:moveTo>
                  <a:pt x="12495" y="7025"/>
                </a:moveTo>
                <a:cubicBezTo>
                  <a:pt x="12524" y="7025"/>
                  <a:pt x="12548" y="6974"/>
                  <a:pt x="12548" y="6912"/>
                </a:cubicBezTo>
                <a:cubicBezTo>
                  <a:pt x="12548" y="6849"/>
                  <a:pt x="12524" y="6799"/>
                  <a:pt x="12495" y="6799"/>
                </a:cubicBezTo>
                <a:cubicBezTo>
                  <a:pt x="12465" y="6799"/>
                  <a:pt x="12441" y="6849"/>
                  <a:pt x="12441" y="6912"/>
                </a:cubicBezTo>
                <a:cubicBezTo>
                  <a:pt x="12441" y="6974"/>
                  <a:pt x="12465" y="7025"/>
                  <a:pt x="12495" y="7025"/>
                </a:cubicBezTo>
                <a:close/>
                <a:moveTo>
                  <a:pt x="13109" y="6698"/>
                </a:moveTo>
                <a:cubicBezTo>
                  <a:pt x="13139" y="6698"/>
                  <a:pt x="13163" y="6647"/>
                  <a:pt x="13163" y="6585"/>
                </a:cubicBezTo>
                <a:cubicBezTo>
                  <a:pt x="13163" y="6522"/>
                  <a:pt x="13139" y="6472"/>
                  <a:pt x="13109" y="6472"/>
                </a:cubicBezTo>
                <a:cubicBezTo>
                  <a:pt x="13079" y="6472"/>
                  <a:pt x="13055" y="6522"/>
                  <a:pt x="13055" y="6585"/>
                </a:cubicBezTo>
                <a:cubicBezTo>
                  <a:pt x="13055" y="6647"/>
                  <a:pt x="13079" y="6698"/>
                  <a:pt x="13109" y="6698"/>
                </a:cubicBezTo>
                <a:close/>
                <a:moveTo>
                  <a:pt x="13109" y="6371"/>
                </a:moveTo>
                <a:cubicBezTo>
                  <a:pt x="13139" y="6371"/>
                  <a:pt x="13163" y="6321"/>
                  <a:pt x="13163" y="6258"/>
                </a:cubicBezTo>
                <a:cubicBezTo>
                  <a:pt x="13163" y="6196"/>
                  <a:pt x="13139" y="6145"/>
                  <a:pt x="13109" y="6145"/>
                </a:cubicBezTo>
                <a:cubicBezTo>
                  <a:pt x="13079" y="6145"/>
                  <a:pt x="13055" y="6196"/>
                  <a:pt x="13055" y="6258"/>
                </a:cubicBezTo>
                <a:cubicBezTo>
                  <a:pt x="13055" y="6321"/>
                  <a:pt x="13079" y="6371"/>
                  <a:pt x="13109" y="6371"/>
                </a:cubicBezTo>
                <a:close/>
                <a:moveTo>
                  <a:pt x="12956" y="6698"/>
                </a:moveTo>
                <a:cubicBezTo>
                  <a:pt x="12986" y="6698"/>
                  <a:pt x="13010" y="6647"/>
                  <a:pt x="13010" y="6585"/>
                </a:cubicBezTo>
                <a:cubicBezTo>
                  <a:pt x="13010" y="6522"/>
                  <a:pt x="12986" y="6472"/>
                  <a:pt x="12956" y="6472"/>
                </a:cubicBezTo>
                <a:cubicBezTo>
                  <a:pt x="12927" y="6472"/>
                  <a:pt x="12903" y="6522"/>
                  <a:pt x="12903" y="6585"/>
                </a:cubicBezTo>
                <a:cubicBezTo>
                  <a:pt x="12903" y="6647"/>
                  <a:pt x="12927" y="6698"/>
                  <a:pt x="12956" y="6698"/>
                </a:cubicBezTo>
                <a:close/>
                <a:moveTo>
                  <a:pt x="12956" y="6371"/>
                </a:moveTo>
                <a:cubicBezTo>
                  <a:pt x="12986" y="6371"/>
                  <a:pt x="13010" y="6321"/>
                  <a:pt x="13010" y="6258"/>
                </a:cubicBezTo>
                <a:cubicBezTo>
                  <a:pt x="13010" y="6196"/>
                  <a:pt x="12986" y="6145"/>
                  <a:pt x="12956" y="6145"/>
                </a:cubicBezTo>
                <a:cubicBezTo>
                  <a:pt x="12927" y="6145"/>
                  <a:pt x="12903" y="6196"/>
                  <a:pt x="12903" y="6258"/>
                </a:cubicBezTo>
                <a:cubicBezTo>
                  <a:pt x="12903" y="6321"/>
                  <a:pt x="12927" y="6371"/>
                  <a:pt x="12956" y="6371"/>
                </a:cubicBezTo>
                <a:close/>
                <a:moveTo>
                  <a:pt x="12801" y="6472"/>
                </a:moveTo>
                <a:cubicBezTo>
                  <a:pt x="12771" y="6472"/>
                  <a:pt x="12747" y="6522"/>
                  <a:pt x="12747" y="6585"/>
                </a:cubicBezTo>
                <a:cubicBezTo>
                  <a:pt x="12747" y="6647"/>
                  <a:pt x="12771" y="6698"/>
                  <a:pt x="12801" y="6698"/>
                </a:cubicBezTo>
                <a:cubicBezTo>
                  <a:pt x="12831" y="6698"/>
                  <a:pt x="12855" y="6647"/>
                  <a:pt x="12855" y="6585"/>
                </a:cubicBezTo>
                <a:cubicBezTo>
                  <a:pt x="12855" y="6522"/>
                  <a:pt x="12831" y="6472"/>
                  <a:pt x="12801" y="6472"/>
                </a:cubicBezTo>
                <a:close/>
                <a:moveTo>
                  <a:pt x="12801" y="6145"/>
                </a:moveTo>
                <a:cubicBezTo>
                  <a:pt x="12771" y="6145"/>
                  <a:pt x="12747" y="6196"/>
                  <a:pt x="12747" y="6258"/>
                </a:cubicBezTo>
                <a:cubicBezTo>
                  <a:pt x="12747" y="6321"/>
                  <a:pt x="12771" y="6371"/>
                  <a:pt x="12801" y="6371"/>
                </a:cubicBezTo>
                <a:cubicBezTo>
                  <a:pt x="12831" y="6371"/>
                  <a:pt x="12855" y="6321"/>
                  <a:pt x="12855" y="6258"/>
                </a:cubicBezTo>
                <a:cubicBezTo>
                  <a:pt x="12855" y="6196"/>
                  <a:pt x="12831" y="6145"/>
                  <a:pt x="12801" y="6145"/>
                </a:cubicBezTo>
                <a:close/>
                <a:moveTo>
                  <a:pt x="12647" y="6698"/>
                </a:moveTo>
                <a:cubicBezTo>
                  <a:pt x="12677" y="6698"/>
                  <a:pt x="12701" y="6647"/>
                  <a:pt x="12701" y="6585"/>
                </a:cubicBezTo>
                <a:cubicBezTo>
                  <a:pt x="12701" y="6522"/>
                  <a:pt x="12677" y="6472"/>
                  <a:pt x="12647" y="6472"/>
                </a:cubicBezTo>
                <a:cubicBezTo>
                  <a:pt x="12617" y="6472"/>
                  <a:pt x="12593" y="6522"/>
                  <a:pt x="12593" y="6585"/>
                </a:cubicBezTo>
                <a:cubicBezTo>
                  <a:pt x="12593" y="6647"/>
                  <a:pt x="12617" y="6698"/>
                  <a:pt x="12647" y="6698"/>
                </a:cubicBezTo>
                <a:close/>
                <a:moveTo>
                  <a:pt x="12647" y="6371"/>
                </a:moveTo>
                <a:cubicBezTo>
                  <a:pt x="12677" y="6371"/>
                  <a:pt x="12701" y="6321"/>
                  <a:pt x="12701" y="6258"/>
                </a:cubicBezTo>
                <a:cubicBezTo>
                  <a:pt x="12701" y="6196"/>
                  <a:pt x="12677" y="6145"/>
                  <a:pt x="12647" y="6145"/>
                </a:cubicBezTo>
                <a:cubicBezTo>
                  <a:pt x="12617" y="6145"/>
                  <a:pt x="12593" y="6196"/>
                  <a:pt x="12593" y="6258"/>
                </a:cubicBezTo>
                <a:cubicBezTo>
                  <a:pt x="12593" y="6321"/>
                  <a:pt x="12617" y="6371"/>
                  <a:pt x="12647" y="6371"/>
                </a:cubicBezTo>
                <a:close/>
                <a:moveTo>
                  <a:pt x="12495" y="6698"/>
                </a:moveTo>
                <a:cubicBezTo>
                  <a:pt x="12524" y="6698"/>
                  <a:pt x="12548" y="6647"/>
                  <a:pt x="12548" y="6585"/>
                </a:cubicBezTo>
                <a:cubicBezTo>
                  <a:pt x="12548" y="6522"/>
                  <a:pt x="12524" y="6472"/>
                  <a:pt x="12495" y="6472"/>
                </a:cubicBezTo>
                <a:cubicBezTo>
                  <a:pt x="12465" y="6472"/>
                  <a:pt x="12441" y="6522"/>
                  <a:pt x="12441" y="6585"/>
                </a:cubicBezTo>
                <a:cubicBezTo>
                  <a:pt x="12441" y="6647"/>
                  <a:pt x="12465" y="6698"/>
                  <a:pt x="12495" y="6698"/>
                </a:cubicBezTo>
                <a:close/>
                <a:moveTo>
                  <a:pt x="12495" y="6371"/>
                </a:moveTo>
                <a:cubicBezTo>
                  <a:pt x="12524" y="6371"/>
                  <a:pt x="12548" y="6321"/>
                  <a:pt x="12548" y="6258"/>
                </a:cubicBezTo>
                <a:cubicBezTo>
                  <a:pt x="12548" y="6196"/>
                  <a:pt x="12524" y="6145"/>
                  <a:pt x="12495" y="6145"/>
                </a:cubicBezTo>
                <a:cubicBezTo>
                  <a:pt x="12465" y="6145"/>
                  <a:pt x="12441" y="6196"/>
                  <a:pt x="12441" y="6258"/>
                </a:cubicBezTo>
                <a:cubicBezTo>
                  <a:pt x="12441" y="6321"/>
                  <a:pt x="12465" y="6371"/>
                  <a:pt x="12495" y="6371"/>
                </a:cubicBezTo>
                <a:close/>
                <a:moveTo>
                  <a:pt x="13569" y="8411"/>
                </a:moveTo>
                <a:cubicBezTo>
                  <a:pt x="13540" y="8411"/>
                  <a:pt x="13516" y="8461"/>
                  <a:pt x="13516" y="8524"/>
                </a:cubicBezTo>
                <a:cubicBezTo>
                  <a:pt x="13516" y="8586"/>
                  <a:pt x="13540" y="8637"/>
                  <a:pt x="13569" y="8637"/>
                </a:cubicBezTo>
                <a:cubicBezTo>
                  <a:pt x="13599" y="8637"/>
                  <a:pt x="13623" y="8586"/>
                  <a:pt x="13623" y="8524"/>
                </a:cubicBezTo>
                <a:cubicBezTo>
                  <a:pt x="13623" y="8461"/>
                  <a:pt x="13599" y="8411"/>
                  <a:pt x="13569" y="8411"/>
                </a:cubicBezTo>
                <a:close/>
                <a:moveTo>
                  <a:pt x="13569" y="8084"/>
                </a:moveTo>
                <a:cubicBezTo>
                  <a:pt x="13540" y="8084"/>
                  <a:pt x="13516" y="8134"/>
                  <a:pt x="13516" y="8197"/>
                </a:cubicBezTo>
                <a:cubicBezTo>
                  <a:pt x="13516" y="8259"/>
                  <a:pt x="13540" y="8310"/>
                  <a:pt x="13569" y="8310"/>
                </a:cubicBezTo>
                <a:cubicBezTo>
                  <a:pt x="13599" y="8310"/>
                  <a:pt x="13623" y="8259"/>
                  <a:pt x="13623" y="8197"/>
                </a:cubicBezTo>
                <a:cubicBezTo>
                  <a:pt x="13623" y="8134"/>
                  <a:pt x="13599" y="8084"/>
                  <a:pt x="13569" y="8084"/>
                </a:cubicBezTo>
                <a:close/>
                <a:moveTo>
                  <a:pt x="13415" y="8411"/>
                </a:moveTo>
                <a:cubicBezTo>
                  <a:pt x="13386" y="8411"/>
                  <a:pt x="13362" y="8461"/>
                  <a:pt x="13362" y="8524"/>
                </a:cubicBezTo>
                <a:cubicBezTo>
                  <a:pt x="13362" y="8586"/>
                  <a:pt x="13386" y="8637"/>
                  <a:pt x="13415" y="8637"/>
                </a:cubicBezTo>
                <a:cubicBezTo>
                  <a:pt x="13445" y="8637"/>
                  <a:pt x="13469" y="8586"/>
                  <a:pt x="13469" y="8524"/>
                </a:cubicBezTo>
                <a:cubicBezTo>
                  <a:pt x="13469" y="8461"/>
                  <a:pt x="13445" y="8411"/>
                  <a:pt x="13415" y="8411"/>
                </a:cubicBezTo>
                <a:close/>
                <a:moveTo>
                  <a:pt x="13415" y="8084"/>
                </a:moveTo>
                <a:cubicBezTo>
                  <a:pt x="13386" y="8084"/>
                  <a:pt x="13362" y="8134"/>
                  <a:pt x="13362" y="8197"/>
                </a:cubicBezTo>
                <a:cubicBezTo>
                  <a:pt x="13362" y="8259"/>
                  <a:pt x="13386" y="8310"/>
                  <a:pt x="13415" y="8310"/>
                </a:cubicBezTo>
                <a:cubicBezTo>
                  <a:pt x="13445" y="8310"/>
                  <a:pt x="13469" y="8259"/>
                  <a:pt x="13469" y="8197"/>
                </a:cubicBezTo>
                <a:cubicBezTo>
                  <a:pt x="13469" y="8134"/>
                  <a:pt x="13445" y="8084"/>
                  <a:pt x="13415" y="8084"/>
                </a:cubicBezTo>
                <a:close/>
                <a:moveTo>
                  <a:pt x="13569" y="7762"/>
                </a:moveTo>
                <a:cubicBezTo>
                  <a:pt x="13540" y="7762"/>
                  <a:pt x="13516" y="7813"/>
                  <a:pt x="13516" y="7875"/>
                </a:cubicBezTo>
                <a:cubicBezTo>
                  <a:pt x="13516" y="7938"/>
                  <a:pt x="13540" y="7989"/>
                  <a:pt x="13569" y="7989"/>
                </a:cubicBezTo>
                <a:cubicBezTo>
                  <a:pt x="13599" y="7989"/>
                  <a:pt x="13623" y="7938"/>
                  <a:pt x="13623" y="7875"/>
                </a:cubicBezTo>
                <a:cubicBezTo>
                  <a:pt x="13623" y="7813"/>
                  <a:pt x="13599" y="7762"/>
                  <a:pt x="13569" y="7762"/>
                </a:cubicBezTo>
                <a:close/>
                <a:moveTo>
                  <a:pt x="13569" y="7435"/>
                </a:moveTo>
                <a:cubicBezTo>
                  <a:pt x="13540" y="7435"/>
                  <a:pt x="13516" y="7486"/>
                  <a:pt x="13516" y="7549"/>
                </a:cubicBezTo>
                <a:cubicBezTo>
                  <a:pt x="13516" y="7611"/>
                  <a:pt x="13540" y="7662"/>
                  <a:pt x="13569" y="7662"/>
                </a:cubicBezTo>
                <a:cubicBezTo>
                  <a:pt x="13599" y="7662"/>
                  <a:pt x="13623" y="7611"/>
                  <a:pt x="13623" y="7549"/>
                </a:cubicBezTo>
                <a:cubicBezTo>
                  <a:pt x="13623" y="7486"/>
                  <a:pt x="13599" y="7435"/>
                  <a:pt x="13569" y="7435"/>
                </a:cubicBezTo>
                <a:close/>
                <a:moveTo>
                  <a:pt x="13415" y="7762"/>
                </a:moveTo>
                <a:cubicBezTo>
                  <a:pt x="13386" y="7762"/>
                  <a:pt x="13362" y="7813"/>
                  <a:pt x="13362" y="7875"/>
                </a:cubicBezTo>
                <a:cubicBezTo>
                  <a:pt x="13362" y="7938"/>
                  <a:pt x="13386" y="7989"/>
                  <a:pt x="13415" y="7989"/>
                </a:cubicBezTo>
                <a:cubicBezTo>
                  <a:pt x="13445" y="7989"/>
                  <a:pt x="13469" y="7938"/>
                  <a:pt x="13469" y="7875"/>
                </a:cubicBezTo>
                <a:cubicBezTo>
                  <a:pt x="13469" y="7813"/>
                  <a:pt x="13445" y="7762"/>
                  <a:pt x="13415" y="7762"/>
                </a:cubicBezTo>
                <a:close/>
                <a:moveTo>
                  <a:pt x="13415" y="7435"/>
                </a:moveTo>
                <a:cubicBezTo>
                  <a:pt x="13386" y="7435"/>
                  <a:pt x="13362" y="7486"/>
                  <a:pt x="13362" y="7549"/>
                </a:cubicBezTo>
                <a:cubicBezTo>
                  <a:pt x="13362" y="7611"/>
                  <a:pt x="13386" y="7662"/>
                  <a:pt x="13415" y="7662"/>
                </a:cubicBezTo>
                <a:cubicBezTo>
                  <a:pt x="13445" y="7662"/>
                  <a:pt x="13469" y="7611"/>
                  <a:pt x="13469" y="7549"/>
                </a:cubicBezTo>
                <a:cubicBezTo>
                  <a:pt x="13469" y="7486"/>
                  <a:pt x="13445" y="7435"/>
                  <a:pt x="13415" y="7435"/>
                </a:cubicBezTo>
                <a:close/>
                <a:moveTo>
                  <a:pt x="13263" y="7762"/>
                </a:moveTo>
                <a:cubicBezTo>
                  <a:pt x="13233" y="7762"/>
                  <a:pt x="13209" y="7813"/>
                  <a:pt x="13209" y="7875"/>
                </a:cubicBezTo>
                <a:cubicBezTo>
                  <a:pt x="13209" y="7938"/>
                  <a:pt x="13233" y="7989"/>
                  <a:pt x="13263" y="7989"/>
                </a:cubicBezTo>
                <a:cubicBezTo>
                  <a:pt x="13292" y="7989"/>
                  <a:pt x="13316" y="7938"/>
                  <a:pt x="13316" y="7875"/>
                </a:cubicBezTo>
                <a:cubicBezTo>
                  <a:pt x="13316" y="7813"/>
                  <a:pt x="13292" y="7762"/>
                  <a:pt x="13263" y="7762"/>
                </a:cubicBezTo>
                <a:close/>
                <a:moveTo>
                  <a:pt x="13263" y="7435"/>
                </a:moveTo>
                <a:cubicBezTo>
                  <a:pt x="13233" y="7435"/>
                  <a:pt x="13209" y="7486"/>
                  <a:pt x="13209" y="7549"/>
                </a:cubicBezTo>
                <a:cubicBezTo>
                  <a:pt x="13209" y="7611"/>
                  <a:pt x="13233" y="7662"/>
                  <a:pt x="13263" y="7662"/>
                </a:cubicBezTo>
                <a:cubicBezTo>
                  <a:pt x="13292" y="7662"/>
                  <a:pt x="13316" y="7611"/>
                  <a:pt x="13316" y="7549"/>
                </a:cubicBezTo>
                <a:cubicBezTo>
                  <a:pt x="13316" y="7486"/>
                  <a:pt x="13292" y="7435"/>
                  <a:pt x="13263" y="7435"/>
                </a:cubicBezTo>
                <a:close/>
                <a:moveTo>
                  <a:pt x="13569" y="7126"/>
                </a:moveTo>
                <a:cubicBezTo>
                  <a:pt x="13540" y="7126"/>
                  <a:pt x="13516" y="7176"/>
                  <a:pt x="13516" y="7239"/>
                </a:cubicBezTo>
                <a:cubicBezTo>
                  <a:pt x="13516" y="7301"/>
                  <a:pt x="13540" y="7352"/>
                  <a:pt x="13569" y="7352"/>
                </a:cubicBezTo>
                <a:cubicBezTo>
                  <a:pt x="13599" y="7352"/>
                  <a:pt x="13623" y="7301"/>
                  <a:pt x="13623" y="7239"/>
                </a:cubicBezTo>
                <a:cubicBezTo>
                  <a:pt x="13623" y="7176"/>
                  <a:pt x="13599" y="7126"/>
                  <a:pt x="13569" y="7126"/>
                </a:cubicBezTo>
                <a:close/>
                <a:moveTo>
                  <a:pt x="13569" y="6799"/>
                </a:moveTo>
                <a:cubicBezTo>
                  <a:pt x="13540" y="6799"/>
                  <a:pt x="13516" y="6849"/>
                  <a:pt x="13516" y="6912"/>
                </a:cubicBezTo>
                <a:cubicBezTo>
                  <a:pt x="13516" y="6974"/>
                  <a:pt x="13540" y="7025"/>
                  <a:pt x="13569" y="7025"/>
                </a:cubicBezTo>
                <a:cubicBezTo>
                  <a:pt x="13599" y="7025"/>
                  <a:pt x="13623" y="6974"/>
                  <a:pt x="13623" y="6912"/>
                </a:cubicBezTo>
                <a:cubicBezTo>
                  <a:pt x="13623" y="6849"/>
                  <a:pt x="13599" y="6799"/>
                  <a:pt x="13569" y="6799"/>
                </a:cubicBezTo>
                <a:close/>
                <a:moveTo>
                  <a:pt x="13415" y="7126"/>
                </a:moveTo>
                <a:cubicBezTo>
                  <a:pt x="13386" y="7126"/>
                  <a:pt x="13362" y="7176"/>
                  <a:pt x="13362" y="7239"/>
                </a:cubicBezTo>
                <a:cubicBezTo>
                  <a:pt x="13362" y="7301"/>
                  <a:pt x="13386" y="7352"/>
                  <a:pt x="13415" y="7352"/>
                </a:cubicBezTo>
                <a:cubicBezTo>
                  <a:pt x="13445" y="7352"/>
                  <a:pt x="13469" y="7301"/>
                  <a:pt x="13469" y="7239"/>
                </a:cubicBezTo>
                <a:cubicBezTo>
                  <a:pt x="13469" y="7176"/>
                  <a:pt x="13445" y="7126"/>
                  <a:pt x="13415" y="7126"/>
                </a:cubicBezTo>
                <a:close/>
                <a:moveTo>
                  <a:pt x="13415" y="6799"/>
                </a:moveTo>
                <a:cubicBezTo>
                  <a:pt x="13386" y="6799"/>
                  <a:pt x="13362" y="6849"/>
                  <a:pt x="13362" y="6912"/>
                </a:cubicBezTo>
                <a:cubicBezTo>
                  <a:pt x="13362" y="6974"/>
                  <a:pt x="13386" y="7025"/>
                  <a:pt x="13415" y="7025"/>
                </a:cubicBezTo>
                <a:cubicBezTo>
                  <a:pt x="13445" y="7025"/>
                  <a:pt x="13469" y="6974"/>
                  <a:pt x="13469" y="6912"/>
                </a:cubicBezTo>
                <a:cubicBezTo>
                  <a:pt x="13469" y="6849"/>
                  <a:pt x="13445" y="6799"/>
                  <a:pt x="13415" y="6799"/>
                </a:cubicBezTo>
                <a:close/>
                <a:moveTo>
                  <a:pt x="13263" y="7126"/>
                </a:moveTo>
                <a:cubicBezTo>
                  <a:pt x="13233" y="7126"/>
                  <a:pt x="13209" y="7176"/>
                  <a:pt x="13209" y="7239"/>
                </a:cubicBezTo>
                <a:cubicBezTo>
                  <a:pt x="13209" y="7301"/>
                  <a:pt x="13233" y="7352"/>
                  <a:pt x="13263" y="7352"/>
                </a:cubicBezTo>
                <a:cubicBezTo>
                  <a:pt x="13292" y="7352"/>
                  <a:pt x="13316" y="7301"/>
                  <a:pt x="13316" y="7239"/>
                </a:cubicBezTo>
                <a:cubicBezTo>
                  <a:pt x="13316" y="7176"/>
                  <a:pt x="13292" y="7126"/>
                  <a:pt x="13263" y="7126"/>
                </a:cubicBezTo>
                <a:close/>
                <a:moveTo>
                  <a:pt x="13263" y="6799"/>
                </a:moveTo>
                <a:cubicBezTo>
                  <a:pt x="13233" y="6799"/>
                  <a:pt x="13209" y="6849"/>
                  <a:pt x="13209" y="6912"/>
                </a:cubicBezTo>
                <a:cubicBezTo>
                  <a:pt x="13209" y="6974"/>
                  <a:pt x="13233" y="7025"/>
                  <a:pt x="13263" y="7025"/>
                </a:cubicBezTo>
                <a:cubicBezTo>
                  <a:pt x="13292" y="7025"/>
                  <a:pt x="13316" y="6974"/>
                  <a:pt x="13316" y="6912"/>
                </a:cubicBezTo>
                <a:cubicBezTo>
                  <a:pt x="13316" y="6849"/>
                  <a:pt x="13292" y="6799"/>
                  <a:pt x="13263" y="6799"/>
                </a:cubicBezTo>
                <a:close/>
                <a:moveTo>
                  <a:pt x="13569" y="6472"/>
                </a:moveTo>
                <a:cubicBezTo>
                  <a:pt x="13540" y="6472"/>
                  <a:pt x="13516" y="6522"/>
                  <a:pt x="13516" y="6585"/>
                </a:cubicBezTo>
                <a:cubicBezTo>
                  <a:pt x="13516" y="6647"/>
                  <a:pt x="13540" y="6698"/>
                  <a:pt x="13569" y="6698"/>
                </a:cubicBezTo>
                <a:cubicBezTo>
                  <a:pt x="13599" y="6698"/>
                  <a:pt x="13623" y="6647"/>
                  <a:pt x="13623" y="6585"/>
                </a:cubicBezTo>
                <a:cubicBezTo>
                  <a:pt x="13623" y="6522"/>
                  <a:pt x="13599" y="6472"/>
                  <a:pt x="13569" y="6472"/>
                </a:cubicBezTo>
                <a:close/>
                <a:moveTo>
                  <a:pt x="13569" y="6145"/>
                </a:moveTo>
                <a:cubicBezTo>
                  <a:pt x="13540" y="6145"/>
                  <a:pt x="13516" y="6196"/>
                  <a:pt x="13516" y="6258"/>
                </a:cubicBezTo>
                <a:cubicBezTo>
                  <a:pt x="13516" y="6321"/>
                  <a:pt x="13540" y="6371"/>
                  <a:pt x="13569" y="6371"/>
                </a:cubicBezTo>
                <a:cubicBezTo>
                  <a:pt x="13599" y="6371"/>
                  <a:pt x="13623" y="6321"/>
                  <a:pt x="13623" y="6258"/>
                </a:cubicBezTo>
                <a:cubicBezTo>
                  <a:pt x="13623" y="6196"/>
                  <a:pt x="13599" y="6145"/>
                  <a:pt x="13569" y="6145"/>
                </a:cubicBezTo>
                <a:close/>
                <a:moveTo>
                  <a:pt x="13415" y="6472"/>
                </a:moveTo>
                <a:cubicBezTo>
                  <a:pt x="13386" y="6472"/>
                  <a:pt x="13362" y="6522"/>
                  <a:pt x="13362" y="6585"/>
                </a:cubicBezTo>
                <a:cubicBezTo>
                  <a:pt x="13362" y="6647"/>
                  <a:pt x="13386" y="6698"/>
                  <a:pt x="13415" y="6698"/>
                </a:cubicBezTo>
                <a:cubicBezTo>
                  <a:pt x="13445" y="6698"/>
                  <a:pt x="13469" y="6647"/>
                  <a:pt x="13469" y="6585"/>
                </a:cubicBezTo>
                <a:cubicBezTo>
                  <a:pt x="13469" y="6522"/>
                  <a:pt x="13445" y="6472"/>
                  <a:pt x="13415" y="6472"/>
                </a:cubicBezTo>
                <a:close/>
                <a:moveTo>
                  <a:pt x="13415" y="6145"/>
                </a:moveTo>
                <a:cubicBezTo>
                  <a:pt x="13386" y="6145"/>
                  <a:pt x="13362" y="6196"/>
                  <a:pt x="13362" y="6258"/>
                </a:cubicBezTo>
                <a:cubicBezTo>
                  <a:pt x="13362" y="6321"/>
                  <a:pt x="13386" y="6371"/>
                  <a:pt x="13415" y="6371"/>
                </a:cubicBezTo>
                <a:cubicBezTo>
                  <a:pt x="13445" y="6371"/>
                  <a:pt x="13469" y="6321"/>
                  <a:pt x="13469" y="6258"/>
                </a:cubicBezTo>
                <a:cubicBezTo>
                  <a:pt x="13469" y="6196"/>
                  <a:pt x="13445" y="6145"/>
                  <a:pt x="13415" y="6145"/>
                </a:cubicBezTo>
                <a:close/>
                <a:moveTo>
                  <a:pt x="13263" y="6472"/>
                </a:moveTo>
                <a:cubicBezTo>
                  <a:pt x="13233" y="6472"/>
                  <a:pt x="13209" y="6522"/>
                  <a:pt x="13209" y="6585"/>
                </a:cubicBezTo>
                <a:cubicBezTo>
                  <a:pt x="13209" y="6647"/>
                  <a:pt x="13233" y="6698"/>
                  <a:pt x="13263" y="6698"/>
                </a:cubicBezTo>
                <a:cubicBezTo>
                  <a:pt x="13292" y="6698"/>
                  <a:pt x="13316" y="6647"/>
                  <a:pt x="13316" y="6585"/>
                </a:cubicBezTo>
                <a:cubicBezTo>
                  <a:pt x="13316" y="6522"/>
                  <a:pt x="13292" y="6472"/>
                  <a:pt x="13263" y="6472"/>
                </a:cubicBezTo>
                <a:close/>
                <a:moveTo>
                  <a:pt x="13263" y="6145"/>
                </a:moveTo>
                <a:cubicBezTo>
                  <a:pt x="13233" y="6145"/>
                  <a:pt x="13209" y="6196"/>
                  <a:pt x="13209" y="6258"/>
                </a:cubicBezTo>
                <a:cubicBezTo>
                  <a:pt x="13209" y="6321"/>
                  <a:pt x="13233" y="6371"/>
                  <a:pt x="13263" y="6371"/>
                </a:cubicBezTo>
                <a:cubicBezTo>
                  <a:pt x="13292" y="6371"/>
                  <a:pt x="13316" y="6321"/>
                  <a:pt x="13316" y="6258"/>
                </a:cubicBezTo>
                <a:cubicBezTo>
                  <a:pt x="13316" y="6196"/>
                  <a:pt x="13292" y="6145"/>
                  <a:pt x="13263" y="6145"/>
                </a:cubicBezTo>
                <a:close/>
                <a:moveTo>
                  <a:pt x="14343" y="7762"/>
                </a:moveTo>
                <a:cubicBezTo>
                  <a:pt x="14313" y="7762"/>
                  <a:pt x="14289" y="7813"/>
                  <a:pt x="14289" y="7875"/>
                </a:cubicBezTo>
                <a:cubicBezTo>
                  <a:pt x="14289" y="7938"/>
                  <a:pt x="14313" y="7989"/>
                  <a:pt x="14343" y="7989"/>
                </a:cubicBezTo>
                <a:cubicBezTo>
                  <a:pt x="14372" y="7989"/>
                  <a:pt x="14396" y="7938"/>
                  <a:pt x="14396" y="7875"/>
                </a:cubicBezTo>
                <a:cubicBezTo>
                  <a:pt x="14396" y="7813"/>
                  <a:pt x="14372" y="7762"/>
                  <a:pt x="14343" y="7762"/>
                </a:cubicBezTo>
                <a:close/>
                <a:moveTo>
                  <a:pt x="14343" y="7435"/>
                </a:moveTo>
                <a:cubicBezTo>
                  <a:pt x="14313" y="7435"/>
                  <a:pt x="14289" y="7486"/>
                  <a:pt x="14289" y="7549"/>
                </a:cubicBezTo>
                <a:cubicBezTo>
                  <a:pt x="14289" y="7611"/>
                  <a:pt x="14313" y="7662"/>
                  <a:pt x="14343" y="7662"/>
                </a:cubicBezTo>
                <a:cubicBezTo>
                  <a:pt x="14372" y="7662"/>
                  <a:pt x="14396" y="7611"/>
                  <a:pt x="14396" y="7549"/>
                </a:cubicBezTo>
                <a:cubicBezTo>
                  <a:pt x="14396" y="7486"/>
                  <a:pt x="14372" y="7435"/>
                  <a:pt x="14343" y="7435"/>
                </a:cubicBezTo>
                <a:close/>
                <a:moveTo>
                  <a:pt x="14190" y="7762"/>
                </a:moveTo>
                <a:cubicBezTo>
                  <a:pt x="14160" y="7762"/>
                  <a:pt x="14136" y="7813"/>
                  <a:pt x="14136" y="7875"/>
                </a:cubicBezTo>
                <a:cubicBezTo>
                  <a:pt x="14136" y="7938"/>
                  <a:pt x="14160" y="7989"/>
                  <a:pt x="14190" y="7989"/>
                </a:cubicBezTo>
                <a:cubicBezTo>
                  <a:pt x="14220" y="7989"/>
                  <a:pt x="14244" y="7938"/>
                  <a:pt x="14244" y="7875"/>
                </a:cubicBezTo>
                <a:cubicBezTo>
                  <a:pt x="14244" y="7813"/>
                  <a:pt x="14220" y="7762"/>
                  <a:pt x="14190" y="7762"/>
                </a:cubicBezTo>
                <a:close/>
                <a:moveTo>
                  <a:pt x="14190" y="7435"/>
                </a:moveTo>
                <a:cubicBezTo>
                  <a:pt x="14160" y="7435"/>
                  <a:pt x="14136" y="7486"/>
                  <a:pt x="14136" y="7549"/>
                </a:cubicBezTo>
                <a:cubicBezTo>
                  <a:pt x="14136" y="7611"/>
                  <a:pt x="14160" y="7662"/>
                  <a:pt x="14190" y="7662"/>
                </a:cubicBezTo>
                <a:cubicBezTo>
                  <a:pt x="14220" y="7662"/>
                  <a:pt x="14244" y="7611"/>
                  <a:pt x="14244" y="7549"/>
                </a:cubicBezTo>
                <a:cubicBezTo>
                  <a:pt x="14244" y="7486"/>
                  <a:pt x="14220" y="7435"/>
                  <a:pt x="14190" y="7435"/>
                </a:cubicBezTo>
                <a:close/>
                <a:moveTo>
                  <a:pt x="14035" y="7989"/>
                </a:moveTo>
                <a:cubicBezTo>
                  <a:pt x="14064" y="7989"/>
                  <a:pt x="14088" y="7938"/>
                  <a:pt x="14088" y="7875"/>
                </a:cubicBezTo>
                <a:cubicBezTo>
                  <a:pt x="14088" y="7813"/>
                  <a:pt x="14064" y="7762"/>
                  <a:pt x="14035" y="7762"/>
                </a:cubicBezTo>
                <a:cubicBezTo>
                  <a:pt x="14005" y="7762"/>
                  <a:pt x="13981" y="7813"/>
                  <a:pt x="13981" y="7875"/>
                </a:cubicBezTo>
                <a:cubicBezTo>
                  <a:pt x="13981" y="7938"/>
                  <a:pt x="14005" y="7989"/>
                  <a:pt x="14035" y="7989"/>
                </a:cubicBezTo>
                <a:close/>
                <a:moveTo>
                  <a:pt x="14035" y="7662"/>
                </a:moveTo>
                <a:cubicBezTo>
                  <a:pt x="14064" y="7662"/>
                  <a:pt x="14088" y="7611"/>
                  <a:pt x="14088" y="7549"/>
                </a:cubicBezTo>
                <a:cubicBezTo>
                  <a:pt x="14088" y="7486"/>
                  <a:pt x="14064" y="7435"/>
                  <a:pt x="14035" y="7435"/>
                </a:cubicBezTo>
                <a:cubicBezTo>
                  <a:pt x="14005" y="7435"/>
                  <a:pt x="13981" y="7486"/>
                  <a:pt x="13981" y="7549"/>
                </a:cubicBezTo>
                <a:cubicBezTo>
                  <a:pt x="13981" y="7611"/>
                  <a:pt x="14005" y="7662"/>
                  <a:pt x="14035" y="7662"/>
                </a:cubicBezTo>
                <a:close/>
                <a:moveTo>
                  <a:pt x="13881" y="7762"/>
                </a:moveTo>
                <a:cubicBezTo>
                  <a:pt x="13851" y="7762"/>
                  <a:pt x="13827" y="7813"/>
                  <a:pt x="13827" y="7875"/>
                </a:cubicBezTo>
                <a:cubicBezTo>
                  <a:pt x="13827" y="7938"/>
                  <a:pt x="13851" y="7989"/>
                  <a:pt x="13881" y="7989"/>
                </a:cubicBezTo>
                <a:cubicBezTo>
                  <a:pt x="13910" y="7989"/>
                  <a:pt x="13934" y="7938"/>
                  <a:pt x="13934" y="7875"/>
                </a:cubicBezTo>
                <a:cubicBezTo>
                  <a:pt x="13934" y="7813"/>
                  <a:pt x="13910" y="7762"/>
                  <a:pt x="13881" y="7762"/>
                </a:cubicBezTo>
                <a:close/>
                <a:moveTo>
                  <a:pt x="13881" y="7435"/>
                </a:moveTo>
                <a:cubicBezTo>
                  <a:pt x="13851" y="7435"/>
                  <a:pt x="13827" y="7486"/>
                  <a:pt x="13827" y="7549"/>
                </a:cubicBezTo>
                <a:cubicBezTo>
                  <a:pt x="13827" y="7611"/>
                  <a:pt x="13851" y="7662"/>
                  <a:pt x="13881" y="7662"/>
                </a:cubicBezTo>
                <a:cubicBezTo>
                  <a:pt x="13910" y="7662"/>
                  <a:pt x="13934" y="7611"/>
                  <a:pt x="13934" y="7549"/>
                </a:cubicBezTo>
                <a:cubicBezTo>
                  <a:pt x="13934" y="7486"/>
                  <a:pt x="13910" y="7435"/>
                  <a:pt x="13881" y="7435"/>
                </a:cubicBezTo>
                <a:close/>
                <a:moveTo>
                  <a:pt x="13728" y="7762"/>
                </a:moveTo>
                <a:cubicBezTo>
                  <a:pt x="13698" y="7762"/>
                  <a:pt x="13674" y="7813"/>
                  <a:pt x="13674" y="7875"/>
                </a:cubicBezTo>
                <a:cubicBezTo>
                  <a:pt x="13674" y="7938"/>
                  <a:pt x="13698" y="7989"/>
                  <a:pt x="13728" y="7989"/>
                </a:cubicBezTo>
                <a:cubicBezTo>
                  <a:pt x="13758" y="7989"/>
                  <a:pt x="13782" y="7938"/>
                  <a:pt x="13782" y="7875"/>
                </a:cubicBezTo>
                <a:cubicBezTo>
                  <a:pt x="13782" y="7813"/>
                  <a:pt x="13758" y="7762"/>
                  <a:pt x="13728" y="7762"/>
                </a:cubicBezTo>
                <a:close/>
                <a:moveTo>
                  <a:pt x="13728" y="7435"/>
                </a:moveTo>
                <a:cubicBezTo>
                  <a:pt x="13698" y="7435"/>
                  <a:pt x="13674" y="7486"/>
                  <a:pt x="13674" y="7549"/>
                </a:cubicBezTo>
                <a:cubicBezTo>
                  <a:pt x="13674" y="7611"/>
                  <a:pt x="13698" y="7662"/>
                  <a:pt x="13728" y="7662"/>
                </a:cubicBezTo>
                <a:cubicBezTo>
                  <a:pt x="13758" y="7662"/>
                  <a:pt x="13782" y="7611"/>
                  <a:pt x="13782" y="7549"/>
                </a:cubicBezTo>
                <a:cubicBezTo>
                  <a:pt x="13782" y="7486"/>
                  <a:pt x="13758" y="7435"/>
                  <a:pt x="13728" y="7435"/>
                </a:cubicBezTo>
                <a:close/>
                <a:moveTo>
                  <a:pt x="14343" y="7126"/>
                </a:moveTo>
                <a:cubicBezTo>
                  <a:pt x="14313" y="7126"/>
                  <a:pt x="14289" y="7176"/>
                  <a:pt x="14289" y="7239"/>
                </a:cubicBezTo>
                <a:cubicBezTo>
                  <a:pt x="14289" y="7301"/>
                  <a:pt x="14313" y="7352"/>
                  <a:pt x="14343" y="7352"/>
                </a:cubicBezTo>
                <a:cubicBezTo>
                  <a:pt x="14372" y="7352"/>
                  <a:pt x="14396" y="7301"/>
                  <a:pt x="14396" y="7239"/>
                </a:cubicBezTo>
                <a:cubicBezTo>
                  <a:pt x="14396" y="7176"/>
                  <a:pt x="14372" y="7126"/>
                  <a:pt x="14343" y="7126"/>
                </a:cubicBezTo>
                <a:close/>
                <a:moveTo>
                  <a:pt x="14343" y="6799"/>
                </a:moveTo>
                <a:cubicBezTo>
                  <a:pt x="14313" y="6799"/>
                  <a:pt x="14289" y="6849"/>
                  <a:pt x="14289" y="6912"/>
                </a:cubicBezTo>
                <a:cubicBezTo>
                  <a:pt x="14289" y="6974"/>
                  <a:pt x="14313" y="7025"/>
                  <a:pt x="14343" y="7025"/>
                </a:cubicBezTo>
                <a:cubicBezTo>
                  <a:pt x="14372" y="7025"/>
                  <a:pt x="14396" y="6974"/>
                  <a:pt x="14396" y="6912"/>
                </a:cubicBezTo>
                <a:cubicBezTo>
                  <a:pt x="14396" y="6849"/>
                  <a:pt x="14372" y="6799"/>
                  <a:pt x="14343" y="6799"/>
                </a:cubicBezTo>
                <a:close/>
                <a:moveTo>
                  <a:pt x="14190" y="7126"/>
                </a:moveTo>
                <a:cubicBezTo>
                  <a:pt x="14160" y="7126"/>
                  <a:pt x="14136" y="7176"/>
                  <a:pt x="14136" y="7239"/>
                </a:cubicBezTo>
                <a:cubicBezTo>
                  <a:pt x="14136" y="7301"/>
                  <a:pt x="14160" y="7352"/>
                  <a:pt x="14190" y="7352"/>
                </a:cubicBezTo>
                <a:cubicBezTo>
                  <a:pt x="14220" y="7352"/>
                  <a:pt x="14244" y="7301"/>
                  <a:pt x="14244" y="7239"/>
                </a:cubicBezTo>
                <a:cubicBezTo>
                  <a:pt x="14244" y="7176"/>
                  <a:pt x="14220" y="7126"/>
                  <a:pt x="14190" y="7126"/>
                </a:cubicBezTo>
                <a:close/>
                <a:moveTo>
                  <a:pt x="14190" y="6799"/>
                </a:moveTo>
                <a:cubicBezTo>
                  <a:pt x="14160" y="6799"/>
                  <a:pt x="14136" y="6849"/>
                  <a:pt x="14136" y="6912"/>
                </a:cubicBezTo>
                <a:cubicBezTo>
                  <a:pt x="14136" y="6974"/>
                  <a:pt x="14160" y="7025"/>
                  <a:pt x="14190" y="7025"/>
                </a:cubicBezTo>
                <a:cubicBezTo>
                  <a:pt x="14220" y="7025"/>
                  <a:pt x="14244" y="6974"/>
                  <a:pt x="14244" y="6912"/>
                </a:cubicBezTo>
                <a:cubicBezTo>
                  <a:pt x="14244" y="6849"/>
                  <a:pt x="14220" y="6799"/>
                  <a:pt x="14190" y="6799"/>
                </a:cubicBezTo>
                <a:close/>
                <a:moveTo>
                  <a:pt x="14035" y="7352"/>
                </a:moveTo>
                <a:cubicBezTo>
                  <a:pt x="14064" y="7352"/>
                  <a:pt x="14088" y="7301"/>
                  <a:pt x="14088" y="7239"/>
                </a:cubicBezTo>
                <a:cubicBezTo>
                  <a:pt x="14088" y="7176"/>
                  <a:pt x="14064" y="7126"/>
                  <a:pt x="14035" y="7126"/>
                </a:cubicBezTo>
                <a:cubicBezTo>
                  <a:pt x="14005" y="7126"/>
                  <a:pt x="13981" y="7176"/>
                  <a:pt x="13981" y="7239"/>
                </a:cubicBezTo>
                <a:cubicBezTo>
                  <a:pt x="13981" y="7301"/>
                  <a:pt x="14005" y="7352"/>
                  <a:pt x="14035" y="7352"/>
                </a:cubicBezTo>
                <a:close/>
                <a:moveTo>
                  <a:pt x="14035" y="7025"/>
                </a:moveTo>
                <a:cubicBezTo>
                  <a:pt x="14064" y="7025"/>
                  <a:pt x="14088" y="6974"/>
                  <a:pt x="14088" y="6912"/>
                </a:cubicBezTo>
                <a:cubicBezTo>
                  <a:pt x="14088" y="6849"/>
                  <a:pt x="14064" y="6799"/>
                  <a:pt x="14035" y="6799"/>
                </a:cubicBezTo>
                <a:cubicBezTo>
                  <a:pt x="14005" y="6799"/>
                  <a:pt x="13981" y="6849"/>
                  <a:pt x="13981" y="6912"/>
                </a:cubicBezTo>
                <a:cubicBezTo>
                  <a:pt x="13981" y="6974"/>
                  <a:pt x="14005" y="7025"/>
                  <a:pt x="14035" y="7025"/>
                </a:cubicBezTo>
                <a:close/>
                <a:moveTo>
                  <a:pt x="13881" y="7126"/>
                </a:moveTo>
                <a:cubicBezTo>
                  <a:pt x="13851" y="7126"/>
                  <a:pt x="13827" y="7176"/>
                  <a:pt x="13827" y="7239"/>
                </a:cubicBezTo>
                <a:cubicBezTo>
                  <a:pt x="13827" y="7301"/>
                  <a:pt x="13851" y="7352"/>
                  <a:pt x="13881" y="7352"/>
                </a:cubicBezTo>
                <a:cubicBezTo>
                  <a:pt x="13910" y="7352"/>
                  <a:pt x="13934" y="7301"/>
                  <a:pt x="13934" y="7239"/>
                </a:cubicBezTo>
                <a:cubicBezTo>
                  <a:pt x="13934" y="7176"/>
                  <a:pt x="13910" y="7126"/>
                  <a:pt x="13881" y="7126"/>
                </a:cubicBezTo>
                <a:close/>
                <a:moveTo>
                  <a:pt x="13881" y="6799"/>
                </a:moveTo>
                <a:cubicBezTo>
                  <a:pt x="13851" y="6799"/>
                  <a:pt x="13827" y="6849"/>
                  <a:pt x="13827" y="6912"/>
                </a:cubicBezTo>
                <a:cubicBezTo>
                  <a:pt x="13827" y="6974"/>
                  <a:pt x="13851" y="7025"/>
                  <a:pt x="13881" y="7025"/>
                </a:cubicBezTo>
                <a:cubicBezTo>
                  <a:pt x="13910" y="7025"/>
                  <a:pt x="13934" y="6974"/>
                  <a:pt x="13934" y="6912"/>
                </a:cubicBezTo>
                <a:cubicBezTo>
                  <a:pt x="13934" y="6849"/>
                  <a:pt x="13910" y="6799"/>
                  <a:pt x="13881" y="6799"/>
                </a:cubicBezTo>
                <a:close/>
                <a:moveTo>
                  <a:pt x="13728" y="7126"/>
                </a:moveTo>
                <a:cubicBezTo>
                  <a:pt x="13698" y="7126"/>
                  <a:pt x="13674" y="7176"/>
                  <a:pt x="13674" y="7239"/>
                </a:cubicBezTo>
                <a:cubicBezTo>
                  <a:pt x="13674" y="7301"/>
                  <a:pt x="13698" y="7352"/>
                  <a:pt x="13728" y="7352"/>
                </a:cubicBezTo>
                <a:cubicBezTo>
                  <a:pt x="13758" y="7352"/>
                  <a:pt x="13782" y="7301"/>
                  <a:pt x="13782" y="7239"/>
                </a:cubicBezTo>
                <a:cubicBezTo>
                  <a:pt x="13782" y="7176"/>
                  <a:pt x="13758" y="7126"/>
                  <a:pt x="13728" y="7126"/>
                </a:cubicBezTo>
                <a:close/>
                <a:moveTo>
                  <a:pt x="13728" y="6799"/>
                </a:moveTo>
                <a:cubicBezTo>
                  <a:pt x="13698" y="6799"/>
                  <a:pt x="13674" y="6849"/>
                  <a:pt x="13674" y="6912"/>
                </a:cubicBezTo>
                <a:cubicBezTo>
                  <a:pt x="13674" y="6974"/>
                  <a:pt x="13698" y="7025"/>
                  <a:pt x="13728" y="7025"/>
                </a:cubicBezTo>
                <a:cubicBezTo>
                  <a:pt x="13758" y="7025"/>
                  <a:pt x="13782" y="6974"/>
                  <a:pt x="13782" y="6912"/>
                </a:cubicBezTo>
                <a:cubicBezTo>
                  <a:pt x="13782" y="6849"/>
                  <a:pt x="13758" y="6799"/>
                  <a:pt x="13728" y="6799"/>
                </a:cubicBezTo>
                <a:close/>
                <a:moveTo>
                  <a:pt x="14343" y="6472"/>
                </a:moveTo>
                <a:cubicBezTo>
                  <a:pt x="14313" y="6472"/>
                  <a:pt x="14289" y="6522"/>
                  <a:pt x="14289" y="6585"/>
                </a:cubicBezTo>
                <a:cubicBezTo>
                  <a:pt x="14289" y="6647"/>
                  <a:pt x="14313" y="6698"/>
                  <a:pt x="14343" y="6698"/>
                </a:cubicBezTo>
                <a:cubicBezTo>
                  <a:pt x="14372" y="6698"/>
                  <a:pt x="14396" y="6647"/>
                  <a:pt x="14396" y="6585"/>
                </a:cubicBezTo>
                <a:cubicBezTo>
                  <a:pt x="14396" y="6522"/>
                  <a:pt x="14372" y="6472"/>
                  <a:pt x="14343" y="6472"/>
                </a:cubicBezTo>
                <a:close/>
                <a:moveTo>
                  <a:pt x="14343" y="6145"/>
                </a:moveTo>
                <a:cubicBezTo>
                  <a:pt x="14313" y="6145"/>
                  <a:pt x="14289" y="6196"/>
                  <a:pt x="14289" y="6258"/>
                </a:cubicBezTo>
                <a:cubicBezTo>
                  <a:pt x="14289" y="6321"/>
                  <a:pt x="14313" y="6371"/>
                  <a:pt x="14343" y="6371"/>
                </a:cubicBezTo>
                <a:cubicBezTo>
                  <a:pt x="14372" y="6371"/>
                  <a:pt x="14396" y="6321"/>
                  <a:pt x="14396" y="6258"/>
                </a:cubicBezTo>
                <a:cubicBezTo>
                  <a:pt x="14396" y="6196"/>
                  <a:pt x="14372" y="6145"/>
                  <a:pt x="14343" y="6145"/>
                </a:cubicBezTo>
                <a:close/>
                <a:moveTo>
                  <a:pt x="14190" y="6472"/>
                </a:moveTo>
                <a:cubicBezTo>
                  <a:pt x="14160" y="6472"/>
                  <a:pt x="14136" y="6522"/>
                  <a:pt x="14136" y="6585"/>
                </a:cubicBezTo>
                <a:cubicBezTo>
                  <a:pt x="14136" y="6647"/>
                  <a:pt x="14160" y="6698"/>
                  <a:pt x="14190" y="6698"/>
                </a:cubicBezTo>
                <a:cubicBezTo>
                  <a:pt x="14220" y="6698"/>
                  <a:pt x="14244" y="6647"/>
                  <a:pt x="14244" y="6585"/>
                </a:cubicBezTo>
                <a:cubicBezTo>
                  <a:pt x="14244" y="6522"/>
                  <a:pt x="14220" y="6472"/>
                  <a:pt x="14190" y="6472"/>
                </a:cubicBezTo>
                <a:close/>
                <a:moveTo>
                  <a:pt x="14190" y="6145"/>
                </a:moveTo>
                <a:cubicBezTo>
                  <a:pt x="14160" y="6145"/>
                  <a:pt x="14136" y="6196"/>
                  <a:pt x="14136" y="6258"/>
                </a:cubicBezTo>
                <a:cubicBezTo>
                  <a:pt x="14136" y="6321"/>
                  <a:pt x="14160" y="6371"/>
                  <a:pt x="14190" y="6371"/>
                </a:cubicBezTo>
                <a:cubicBezTo>
                  <a:pt x="14220" y="6371"/>
                  <a:pt x="14244" y="6321"/>
                  <a:pt x="14244" y="6258"/>
                </a:cubicBezTo>
                <a:cubicBezTo>
                  <a:pt x="14244" y="6196"/>
                  <a:pt x="14220" y="6145"/>
                  <a:pt x="14190" y="6145"/>
                </a:cubicBezTo>
                <a:close/>
                <a:moveTo>
                  <a:pt x="14035" y="6698"/>
                </a:moveTo>
                <a:cubicBezTo>
                  <a:pt x="14064" y="6698"/>
                  <a:pt x="14088" y="6647"/>
                  <a:pt x="14088" y="6585"/>
                </a:cubicBezTo>
                <a:cubicBezTo>
                  <a:pt x="14088" y="6522"/>
                  <a:pt x="14064" y="6472"/>
                  <a:pt x="14035" y="6472"/>
                </a:cubicBezTo>
                <a:cubicBezTo>
                  <a:pt x="14005" y="6472"/>
                  <a:pt x="13981" y="6522"/>
                  <a:pt x="13981" y="6585"/>
                </a:cubicBezTo>
                <a:cubicBezTo>
                  <a:pt x="13981" y="6647"/>
                  <a:pt x="14005" y="6698"/>
                  <a:pt x="14035" y="6698"/>
                </a:cubicBezTo>
                <a:close/>
                <a:moveTo>
                  <a:pt x="14035" y="6371"/>
                </a:moveTo>
                <a:cubicBezTo>
                  <a:pt x="14064" y="6371"/>
                  <a:pt x="14088" y="6321"/>
                  <a:pt x="14088" y="6258"/>
                </a:cubicBezTo>
                <a:cubicBezTo>
                  <a:pt x="14088" y="6196"/>
                  <a:pt x="14064" y="6145"/>
                  <a:pt x="14035" y="6145"/>
                </a:cubicBezTo>
                <a:cubicBezTo>
                  <a:pt x="14005" y="6145"/>
                  <a:pt x="13981" y="6196"/>
                  <a:pt x="13981" y="6258"/>
                </a:cubicBezTo>
                <a:cubicBezTo>
                  <a:pt x="13981" y="6321"/>
                  <a:pt x="14005" y="6371"/>
                  <a:pt x="14035" y="6371"/>
                </a:cubicBezTo>
                <a:close/>
                <a:moveTo>
                  <a:pt x="13881" y="6472"/>
                </a:moveTo>
                <a:cubicBezTo>
                  <a:pt x="13851" y="6472"/>
                  <a:pt x="13827" y="6522"/>
                  <a:pt x="13827" y="6585"/>
                </a:cubicBezTo>
                <a:cubicBezTo>
                  <a:pt x="13827" y="6647"/>
                  <a:pt x="13851" y="6698"/>
                  <a:pt x="13881" y="6698"/>
                </a:cubicBezTo>
                <a:cubicBezTo>
                  <a:pt x="13910" y="6698"/>
                  <a:pt x="13934" y="6647"/>
                  <a:pt x="13934" y="6585"/>
                </a:cubicBezTo>
                <a:cubicBezTo>
                  <a:pt x="13934" y="6522"/>
                  <a:pt x="13910" y="6472"/>
                  <a:pt x="13881" y="6472"/>
                </a:cubicBezTo>
                <a:close/>
                <a:moveTo>
                  <a:pt x="13881" y="6145"/>
                </a:moveTo>
                <a:cubicBezTo>
                  <a:pt x="13851" y="6145"/>
                  <a:pt x="13827" y="6196"/>
                  <a:pt x="13827" y="6258"/>
                </a:cubicBezTo>
                <a:cubicBezTo>
                  <a:pt x="13827" y="6321"/>
                  <a:pt x="13851" y="6371"/>
                  <a:pt x="13881" y="6371"/>
                </a:cubicBezTo>
                <a:cubicBezTo>
                  <a:pt x="13910" y="6371"/>
                  <a:pt x="13934" y="6321"/>
                  <a:pt x="13934" y="6258"/>
                </a:cubicBezTo>
                <a:cubicBezTo>
                  <a:pt x="13934" y="6196"/>
                  <a:pt x="13910" y="6145"/>
                  <a:pt x="13881" y="6145"/>
                </a:cubicBezTo>
                <a:close/>
                <a:moveTo>
                  <a:pt x="13728" y="6472"/>
                </a:moveTo>
                <a:cubicBezTo>
                  <a:pt x="13698" y="6472"/>
                  <a:pt x="13674" y="6522"/>
                  <a:pt x="13674" y="6585"/>
                </a:cubicBezTo>
                <a:cubicBezTo>
                  <a:pt x="13674" y="6647"/>
                  <a:pt x="13698" y="6698"/>
                  <a:pt x="13728" y="6698"/>
                </a:cubicBezTo>
                <a:cubicBezTo>
                  <a:pt x="13758" y="6698"/>
                  <a:pt x="13782" y="6647"/>
                  <a:pt x="13782" y="6585"/>
                </a:cubicBezTo>
                <a:cubicBezTo>
                  <a:pt x="13782" y="6522"/>
                  <a:pt x="13758" y="6472"/>
                  <a:pt x="13728" y="6472"/>
                </a:cubicBezTo>
                <a:close/>
                <a:moveTo>
                  <a:pt x="13728" y="6145"/>
                </a:moveTo>
                <a:cubicBezTo>
                  <a:pt x="13698" y="6145"/>
                  <a:pt x="13674" y="6196"/>
                  <a:pt x="13674" y="6258"/>
                </a:cubicBezTo>
                <a:cubicBezTo>
                  <a:pt x="13674" y="6321"/>
                  <a:pt x="13698" y="6371"/>
                  <a:pt x="13728" y="6371"/>
                </a:cubicBezTo>
                <a:cubicBezTo>
                  <a:pt x="13758" y="6371"/>
                  <a:pt x="13782" y="6321"/>
                  <a:pt x="13782" y="6258"/>
                </a:cubicBezTo>
                <a:cubicBezTo>
                  <a:pt x="13782" y="6196"/>
                  <a:pt x="13758" y="6145"/>
                  <a:pt x="13728" y="6145"/>
                </a:cubicBezTo>
                <a:close/>
                <a:moveTo>
                  <a:pt x="15111" y="8416"/>
                </a:moveTo>
                <a:cubicBezTo>
                  <a:pt x="15081" y="8416"/>
                  <a:pt x="15057" y="8467"/>
                  <a:pt x="15057" y="8529"/>
                </a:cubicBezTo>
                <a:cubicBezTo>
                  <a:pt x="15057" y="8592"/>
                  <a:pt x="15081" y="8642"/>
                  <a:pt x="15111" y="8642"/>
                </a:cubicBezTo>
                <a:cubicBezTo>
                  <a:pt x="15140" y="8642"/>
                  <a:pt x="15165" y="8592"/>
                  <a:pt x="15165" y="8529"/>
                </a:cubicBezTo>
                <a:cubicBezTo>
                  <a:pt x="15165" y="8467"/>
                  <a:pt x="15140" y="8416"/>
                  <a:pt x="15111" y="8416"/>
                </a:cubicBezTo>
                <a:close/>
                <a:moveTo>
                  <a:pt x="15111" y="8089"/>
                </a:moveTo>
                <a:cubicBezTo>
                  <a:pt x="15081" y="8089"/>
                  <a:pt x="15057" y="8140"/>
                  <a:pt x="15057" y="8202"/>
                </a:cubicBezTo>
                <a:cubicBezTo>
                  <a:pt x="15057" y="8265"/>
                  <a:pt x="15081" y="8315"/>
                  <a:pt x="15111" y="8315"/>
                </a:cubicBezTo>
                <a:cubicBezTo>
                  <a:pt x="15140" y="8315"/>
                  <a:pt x="15165" y="8265"/>
                  <a:pt x="15165" y="8202"/>
                </a:cubicBezTo>
                <a:cubicBezTo>
                  <a:pt x="15165" y="8140"/>
                  <a:pt x="15140" y="8089"/>
                  <a:pt x="15111" y="8089"/>
                </a:cubicBezTo>
                <a:close/>
                <a:moveTo>
                  <a:pt x="14958" y="8416"/>
                </a:moveTo>
                <a:cubicBezTo>
                  <a:pt x="14928" y="8416"/>
                  <a:pt x="14904" y="8467"/>
                  <a:pt x="14904" y="8529"/>
                </a:cubicBezTo>
                <a:cubicBezTo>
                  <a:pt x="14904" y="8592"/>
                  <a:pt x="14928" y="8642"/>
                  <a:pt x="14958" y="8642"/>
                </a:cubicBezTo>
                <a:cubicBezTo>
                  <a:pt x="14988" y="8642"/>
                  <a:pt x="15012" y="8592"/>
                  <a:pt x="15012" y="8529"/>
                </a:cubicBezTo>
                <a:cubicBezTo>
                  <a:pt x="15012" y="8467"/>
                  <a:pt x="14988" y="8416"/>
                  <a:pt x="14958" y="8416"/>
                </a:cubicBezTo>
                <a:close/>
                <a:moveTo>
                  <a:pt x="14958" y="8089"/>
                </a:moveTo>
                <a:cubicBezTo>
                  <a:pt x="14928" y="8089"/>
                  <a:pt x="14904" y="8140"/>
                  <a:pt x="14904" y="8202"/>
                </a:cubicBezTo>
                <a:cubicBezTo>
                  <a:pt x="14904" y="8265"/>
                  <a:pt x="14928" y="8315"/>
                  <a:pt x="14958" y="8315"/>
                </a:cubicBezTo>
                <a:cubicBezTo>
                  <a:pt x="14988" y="8315"/>
                  <a:pt x="15012" y="8265"/>
                  <a:pt x="15012" y="8202"/>
                </a:cubicBezTo>
                <a:cubicBezTo>
                  <a:pt x="15012" y="8140"/>
                  <a:pt x="14988" y="8089"/>
                  <a:pt x="14958" y="8089"/>
                </a:cubicBezTo>
                <a:close/>
                <a:moveTo>
                  <a:pt x="14803" y="8416"/>
                </a:moveTo>
                <a:cubicBezTo>
                  <a:pt x="14773" y="8416"/>
                  <a:pt x="14749" y="8467"/>
                  <a:pt x="14749" y="8529"/>
                </a:cubicBezTo>
                <a:cubicBezTo>
                  <a:pt x="14749" y="8592"/>
                  <a:pt x="14773" y="8642"/>
                  <a:pt x="14803" y="8642"/>
                </a:cubicBezTo>
                <a:cubicBezTo>
                  <a:pt x="14832" y="8642"/>
                  <a:pt x="14857" y="8592"/>
                  <a:pt x="14857" y="8529"/>
                </a:cubicBezTo>
                <a:cubicBezTo>
                  <a:pt x="14857" y="8467"/>
                  <a:pt x="14832" y="8416"/>
                  <a:pt x="14803" y="8416"/>
                </a:cubicBezTo>
                <a:close/>
                <a:moveTo>
                  <a:pt x="14803" y="8089"/>
                </a:moveTo>
                <a:cubicBezTo>
                  <a:pt x="14773" y="8089"/>
                  <a:pt x="14749" y="8140"/>
                  <a:pt x="14749" y="8202"/>
                </a:cubicBezTo>
                <a:cubicBezTo>
                  <a:pt x="14749" y="8265"/>
                  <a:pt x="14773" y="8315"/>
                  <a:pt x="14803" y="8315"/>
                </a:cubicBezTo>
                <a:cubicBezTo>
                  <a:pt x="14832" y="8315"/>
                  <a:pt x="14857" y="8265"/>
                  <a:pt x="14857" y="8202"/>
                </a:cubicBezTo>
                <a:cubicBezTo>
                  <a:pt x="14857" y="8140"/>
                  <a:pt x="14832" y="8089"/>
                  <a:pt x="14803" y="8089"/>
                </a:cubicBezTo>
                <a:close/>
                <a:moveTo>
                  <a:pt x="14649" y="8416"/>
                </a:moveTo>
                <a:cubicBezTo>
                  <a:pt x="14619" y="8416"/>
                  <a:pt x="14595" y="8467"/>
                  <a:pt x="14595" y="8529"/>
                </a:cubicBezTo>
                <a:cubicBezTo>
                  <a:pt x="14595" y="8592"/>
                  <a:pt x="14619" y="8642"/>
                  <a:pt x="14649" y="8642"/>
                </a:cubicBezTo>
                <a:cubicBezTo>
                  <a:pt x="14678" y="8642"/>
                  <a:pt x="14703" y="8592"/>
                  <a:pt x="14703" y="8529"/>
                </a:cubicBezTo>
                <a:cubicBezTo>
                  <a:pt x="14703" y="8467"/>
                  <a:pt x="14678" y="8416"/>
                  <a:pt x="14649" y="8416"/>
                </a:cubicBezTo>
                <a:close/>
                <a:moveTo>
                  <a:pt x="14649" y="8089"/>
                </a:moveTo>
                <a:cubicBezTo>
                  <a:pt x="14619" y="8089"/>
                  <a:pt x="14595" y="8140"/>
                  <a:pt x="14595" y="8202"/>
                </a:cubicBezTo>
                <a:cubicBezTo>
                  <a:pt x="14595" y="8265"/>
                  <a:pt x="14619" y="8315"/>
                  <a:pt x="14649" y="8315"/>
                </a:cubicBezTo>
                <a:cubicBezTo>
                  <a:pt x="14678" y="8315"/>
                  <a:pt x="14703" y="8265"/>
                  <a:pt x="14703" y="8202"/>
                </a:cubicBezTo>
                <a:cubicBezTo>
                  <a:pt x="14703" y="8140"/>
                  <a:pt x="14678" y="8089"/>
                  <a:pt x="14649" y="8089"/>
                </a:cubicBezTo>
                <a:close/>
                <a:moveTo>
                  <a:pt x="14496" y="8416"/>
                </a:moveTo>
                <a:cubicBezTo>
                  <a:pt x="14466" y="8416"/>
                  <a:pt x="14442" y="8467"/>
                  <a:pt x="14442" y="8529"/>
                </a:cubicBezTo>
                <a:cubicBezTo>
                  <a:pt x="14442" y="8592"/>
                  <a:pt x="14466" y="8642"/>
                  <a:pt x="14496" y="8642"/>
                </a:cubicBezTo>
                <a:cubicBezTo>
                  <a:pt x="14526" y="8642"/>
                  <a:pt x="14550" y="8592"/>
                  <a:pt x="14550" y="8529"/>
                </a:cubicBezTo>
                <a:cubicBezTo>
                  <a:pt x="14550" y="8467"/>
                  <a:pt x="14526" y="8416"/>
                  <a:pt x="14496" y="8416"/>
                </a:cubicBezTo>
                <a:close/>
                <a:moveTo>
                  <a:pt x="14496" y="8089"/>
                </a:moveTo>
                <a:cubicBezTo>
                  <a:pt x="14466" y="8089"/>
                  <a:pt x="14442" y="8140"/>
                  <a:pt x="14442" y="8202"/>
                </a:cubicBezTo>
                <a:cubicBezTo>
                  <a:pt x="14442" y="8265"/>
                  <a:pt x="14466" y="8315"/>
                  <a:pt x="14496" y="8315"/>
                </a:cubicBezTo>
                <a:cubicBezTo>
                  <a:pt x="14526" y="8315"/>
                  <a:pt x="14550" y="8265"/>
                  <a:pt x="14550" y="8202"/>
                </a:cubicBezTo>
                <a:cubicBezTo>
                  <a:pt x="14550" y="8140"/>
                  <a:pt x="14526" y="8089"/>
                  <a:pt x="14496" y="8089"/>
                </a:cubicBezTo>
                <a:close/>
                <a:moveTo>
                  <a:pt x="15111" y="7762"/>
                </a:moveTo>
                <a:cubicBezTo>
                  <a:pt x="15081" y="7762"/>
                  <a:pt x="15057" y="7813"/>
                  <a:pt x="15057" y="7875"/>
                </a:cubicBezTo>
                <a:cubicBezTo>
                  <a:pt x="15057" y="7938"/>
                  <a:pt x="15081" y="7989"/>
                  <a:pt x="15111" y="7989"/>
                </a:cubicBezTo>
                <a:cubicBezTo>
                  <a:pt x="15140" y="7989"/>
                  <a:pt x="15165" y="7938"/>
                  <a:pt x="15165" y="7875"/>
                </a:cubicBezTo>
                <a:cubicBezTo>
                  <a:pt x="15165" y="7813"/>
                  <a:pt x="15140" y="7762"/>
                  <a:pt x="15111" y="7762"/>
                </a:cubicBezTo>
                <a:close/>
                <a:moveTo>
                  <a:pt x="15111" y="7435"/>
                </a:moveTo>
                <a:cubicBezTo>
                  <a:pt x="15081" y="7435"/>
                  <a:pt x="15057" y="7486"/>
                  <a:pt x="15057" y="7549"/>
                </a:cubicBezTo>
                <a:cubicBezTo>
                  <a:pt x="15057" y="7611"/>
                  <a:pt x="15081" y="7662"/>
                  <a:pt x="15111" y="7662"/>
                </a:cubicBezTo>
                <a:cubicBezTo>
                  <a:pt x="15140" y="7662"/>
                  <a:pt x="15165" y="7611"/>
                  <a:pt x="15165" y="7549"/>
                </a:cubicBezTo>
                <a:cubicBezTo>
                  <a:pt x="15165" y="7486"/>
                  <a:pt x="15140" y="7435"/>
                  <a:pt x="15111" y="7435"/>
                </a:cubicBezTo>
                <a:close/>
                <a:moveTo>
                  <a:pt x="14958" y="7762"/>
                </a:moveTo>
                <a:cubicBezTo>
                  <a:pt x="14928" y="7762"/>
                  <a:pt x="14904" y="7813"/>
                  <a:pt x="14904" y="7875"/>
                </a:cubicBezTo>
                <a:cubicBezTo>
                  <a:pt x="14904" y="7938"/>
                  <a:pt x="14928" y="7989"/>
                  <a:pt x="14958" y="7989"/>
                </a:cubicBezTo>
                <a:cubicBezTo>
                  <a:pt x="14988" y="7989"/>
                  <a:pt x="15012" y="7938"/>
                  <a:pt x="15012" y="7875"/>
                </a:cubicBezTo>
                <a:cubicBezTo>
                  <a:pt x="15012" y="7813"/>
                  <a:pt x="14988" y="7762"/>
                  <a:pt x="14958" y="7762"/>
                </a:cubicBezTo>
                <a:close/>
                <a:moveTo>
                  <a:pt x="14958" y="7435"/>
                </a:moveTo>
                <a:cubicBezTo>
                  <a:pt x="14928" y="7435"/>
                  <a:pt x="14904" y="7486"/>
                  <a:pt x="14904" y="7549"/>
                </a:cubicBezTo>
                <a:cubicBezTo>
                  <a:pt x="14904" y="7611"/>
                  <a:pt x="14928" y="7662"/>
                  <a:pt x="14958" y="7662"/>
                </a:cubicBezTo>
                <a:cubicBezTo>
                  <a:pt x="14988" y="7662"/>
                  <a:pt x="15012" y="7611"/>
                  <a:pt x="15012" y="7549"/>
                </a:cubicBezTo>
                <a:cubicBezTo>
                  <a:pt x="15012" y="7486"/>
                  <a:pt x="14988" y="7435"/>
                  <a:pt x="14958" y="7435"/>
                </a:cubicBezTo>
                <a:close/>
                <a:moveTo>
                  <a:pt x="14803" y="7762"/>
                </a:moveTo>
                <a:cubicBezTo>
                  <a:pt x="14773" y="7762"/>
                  <a:pt x="14749" y="7813"/>
                  <a:pt x="14749" y="7875"/>
                </a:cubicBezTo>
                <a:cubicBezTo>
                  <a:pt x="14749" y="7938"/>
                  <a:pt x="14773" y="7989"/>
                  <a:pt x="14803" y="7989"/>
                </a:cubicBezTo>
                <a:cubicBezTo>
                  <a:pt x="14832" y="7989"/>
                  <a:pt x="14857" y="7938"/>
                  <a:pt x="14857" y="7875"/>
                </a:cubicBezTo>
                <a:cubicBezTo>
                  <a:pt x="14857" y="7813"/>
                  <a:pt x="14832" y="7762"/>
                  <a:pt x="14803" y="7762"/>
                </a:cubicBezTo>
                <a:close/>
                <a:moveTo>
                  <a:pt x="14803" y="7435"/>
                </a:moveTo>
                <a:cubicBezTo>
                  <a:pt x="14773" y="7435"/>
                  <a:pt x="14749" y="7486"/>
                  <a:pt x="14749" y="7549"/>
                </a:cubicBezTo>
                <a:cubicBezTo>
                  <a:pt x="14749" y="7611"/>
                  <a:pt x="14773" y="7662"/>
                  <a:pt x="14803" y="7662"/>
                </a:cubicBezTo>
                <a:cubicBezTo>
                  <a:pt x="14832" y="7662"/>
                  <a:pt x="14857" y="7611"/>
                  <a:pt x="14857" y="7549"/>
                </a:cubicBezTo>
                <a:cubicBezTo>
                  <a:pt x="14857" y="7486"/>
                  <a:pt x="14832" y="7435"/>
                  <a:pt x="14803" y="7435"/>
                </a:cubicBezTo>
                <a:close/>
                <a:moveTo>
                  <a:pt x="14649" y="7762"/>
                </a:moveTo>
                <a:cubicBezTo>
                  <a:pt x="14619" y="7762"/>
                  <a:pt x="14595" y="7813"/>
                  <a:pt x="14595" y="7875"/>
                </a:cubicBezTo>
                <a:cubicBezTo>
                  <a:pt x="14595" y="7938"/>
                  <a:pt x="14619" y="7989"/>
                  <a:pt x="14649" y="7989"/>
                </a:cubicBezTo>
                <a:cubicBezTo>
                  <a:pt x="14678" y="7989"/>
                  <a:pt x="14703" y="7938"/>
                  <a:pt x="14703" y="7875"/>
                </a:cubicBezTo>
                <a:cubicBezTo>
                  <a:pt x="14703" y="7813"/>
                  <a:pt x="14678" y="7762"/>
                  <a:pt x="14649" y="7762"/>
                </a:cubicBezTo>
                <a:close/>
                <a:moveTo>
                  <a:pt x="14649" y="7435"/>
                </a:moveTo>
                <a:cubicBezTo>
                  <a:pt x="14619" y="7435"/>
                  <a:pt x="14595" y="7486"/>
                  <a:pt x="14595" y="7549"/>
                </a:cubicBezTo>
                <a:cubicBezTo>
                  <a:pt x="14595" y="7611"/>
                  <a:pt x="14619" y="7662"/>
                  <a:pt x="14649" y="7662"/>
                </a:cubicBezTo>
                <a:cubicBezTo>
                  <a:pt x="14678" y="7662"/>
                  <a:pt x="14703" y="7611"/>
                  <a:pt x="14703" y="7549"/>
                </a:cubicBezTo>
                <a:cubicBezTo>
                  <a:pt x="14703" y="7486"/>
                  <a:pt x="14678" y="7435"/>
                  <a:pt x="14649" y="7435"/>
                </a:cubicBezTo>
                <a:close/>
                <a:moveTo>
                  <a:pt x="14496" y="7762"/>
                </a:moveTo>
                <a:cubicBezTo>
                  <a:pt x="14466" y="7762"/>
                  <a:pt x="14442" y="7813"/>
                  <a:pt x="14442" y="7875"/>
                </a:cubicBezTo>
                <a:cubicBezTo>
                  <a:pt x="14442" y="7938"/>
                  <a:pt x="14466" y="7989"/>
                  <a:pt x="14496" y="7989"/>
                </a:cubicBezTo>
                <a:cubicBezTo>
                  <a:pt x="14526" y="7989"/>
                  <a:pt x="14550" y="7938"/>
                  <a:pt x="14550" y="7875"/>
                </a:cubicBezTo>
                <a:cubicBezTo>
                  <a:pt x="14550" y="7813"/>
                  <a:pt x="14526" y="7762"/>
                  <a:pt x="14496" y="7762"/>
                </a:cubicBezTo>
                <a:close/>
                <a:moveTo>
                  <a:pt x="14496" y="7435"/>
                </a:moveTo>
                <a:cubicBezTo>
                  <a:pt x="14466" y="7435"/>
                  <a:pt x="14442" y="7486"/>
                  <a:pt x="14442" y="7549"/>
                </a:cubicBezTo>
                <a:cubicBezTo>
                  <a:pt x="14442" y="7611"/>
                  <a:pt x="14466" y="7662"/>
                  <a:pt x="14496" y="7662"/>
                </a:cubicBezTo>
                <a:cubicBezTo>
                  <a:pt x="14526" y="7662"/>
                  <a:pt x="14550" y="7611"/>
                  <a:pt x="14550" y="7549"/>
                </a:cubicBezTo>
                <a:cubicBezTo>
                  <a:pt x="14550" y="7486"/>
                  <a:pt x="14526" y="7435"/>
                  <a:pt x="14496" y="7435"/>
                </a:cubicBezTo>
                <a:close/>
                <a:moveTo>
                  <a:pt x="15111" y="7126"/>
                </a:moveTo>
                <a:cubicBezTo>
                  <a:pt x="15081" y="7126"/>
                  <a:pt x="15057" y="7176"/>
                  <a:pt x="15057" y="7239"/>
                </a:cubicBezTo>
                <a:cubicBezTo>
                  <a:pt x="15057" y="7301"/>
                  <a:pt x="15081" y="7352"/>
                  <a:pt x="15111" y="7352"/>
                </a:cubicBezTo>
                <a:cubicBezTo>
                  <a:pt x="15140" y="7352"/>
                  <a:pt x="15165" y="7301"/>
                  <a:pt x="15165" y="7239"/>
                </a:cubicBezTo>
                <a:cubicBezTo>
                  <a:pt x="15165" y="7176"/>
                  <a:pt x="15140" y="7126"/>
                  <a:pt x="15111" y="7126"/>
                </a:cubicBezTo>
                <a:close/>
                <a:moveTo>
                  <a:pt x="15111" y="6799"/>
                </a:moveTo>
                <a:cubicBezTo>
                  <a:pt x="15081" y="6799"/>
                  <a:pt x="15057" y="6849"/>
                  <a:pt x="15057" y="6912"/>
                </a:cubicBezTo>
                <a:cubicBezTo>
                  <a:pt x="15057" y="6974"/>
                  <a:pt x="15081" y="7025"/>
                  <a:pt x="15111" y="7025"/>
                </a:cubicBezTo>
                <a:cubicBezTo>
                  <a:pt x="15140" y="7025"/>
                  <a:pt x="15165" y="6974"/>
                  <a:pt x="15165" y="6912"/>
                </a:cubicBezTo>
                <a:cubicBezTo>
                  <a:pt x="15165" y="6849"/>
                  <a:pt x="15140" y="6799"/>
                  <a:pt x="15111" y="6799"/>
                </a:cubicBezTo>
                <a:close/>
                <a:moveTo>
                  <a:pt x="14958" y="7126"/>
                </a:moveTo>
                <a:cubicBezTo>
                  <a:pt x="14928" y="7126"/>
                  <a:pt x="14904" y="7176"/>
                  <a:pt x="14904" y="7239"/>
                </a:cubicBezTo>
                <a:cubicBezTo>
                  <a:pt x="14904" y="7301"/>
                  <a:pt x="14928" y="7352"/>
                  <a:pt x="14958" y="7352"/>
                </a:cubicBezTo>
                <a:cubicBezTo>
                  <a:pt x="14988" y="7352"/>
                  <a:pt x="15012" y="7301"/>
                  <a:pt x="15012" y="7239"/>
                </a:cubicBezTo>
                <a:cubicBezTo>
                  <a:pt x="15012" y="7176"/>
                  <a:pt x="14988" y="7126"/>
                  <a:pt x="14958" y="7126"/>
                </a:cubicBezTo>
                <a:close/>
                <a:moveTo>
                  <a:pt x="14958" y="6799"/>
                </a:moveTo>
                <a:cubicBezTo>
                  <a:pt x="14928" y="6799"/>
                  <a:pt x="14904" y="6849"/>
                  <a:pt x="14904" y="6912"/>
                </a:cubicBezTo>
                <a:cubicBezTo>
                  <a:pt x="14904" y="6974"/>
                  <a:pt x="14928" y="7025"/>
                  <a:pt x="14958" y="7025"/>
                </a:cubicBezTo>
                <a:cubicBezTo>
                  <a:pt x="14988" y="7025"/>
                  <a:pt x="15012" y="6974"/>
                  <a:pt x="15012" y="6912"/>
                </a:cubicBezTo>
                <a:cubicBezTo>
                  <a:pt x="15012" y="6849"/>
                  <a:pt x="14988" y="6799"/>
                  <a:pt x="14958" y="6799"/>
                </a:cubicBezTo>
                <a:close/>
                <a:moveTo>
                  <a:pt x="14803" y="7126"/>
                </a:moveTo>
                <a:cubicBezTo>
                  <a:pt x="14773" y="7126"/>
                  <a:pt x="14749" y="7176"/>
                  <a:pt x="14749" y="7239"/>
                </a:cubicBezTo>
                <a:cubicBezTo>
                  <a:pt x="14749" y="7301"/>
                  <a:pt x="14773" y="7352"/>
                  <a:pt x="14803" y="7352"/>
                </a:cubicBezTo>
                <a:cubicBezTo>
                  <a:pt x="14832" y="7352"/>
                  <a:pt x="14857" y="7301"/>
                  <a:pt x="14857" y="7239"/>
                </a:cubicBezTo>
                <a:cubicBezTo>
                  <a:pt x="14857" y="7176"/>
                  <a:pt x="14832" y="7126"/>
                  <a:pt x="14803" y="7126"/>
                </a:cubicBezTo>
                <a:close/>
                <a:moveTo>
                  <a:pt x="14803" y="6799"/>
                </a:moveTo>
                <a:cubicBezTo>
                  <a:pt x="14773" y="6799"/>
                  <a:pt x="14749" y="6849"/>
                  <a:pt x="14749" y="6912"/>
                </a:cubicBezTo>
                <a:cubicBezTo>
                  <a:pt x="14749" y="6974"/>
                  <a:pt x="14773" y="7025"/>
                  <a:pt x="14803" y="7025"/>
                </a:cubicBezTo>
                <a:cubicBezTo>
                  <a:pt x="14832" y="7025"/>
                  <a:pt x="14857" y="6974"/>
                  <a:pt x="14857" y="6912"/>
                </a:cubicBezTo>
                <a:cubicBezTo>
                  <a:pt x="14857" y="6849"/>
                  <a:pt x="14832" y="6799"/>
                  <a:pt x="14803" y="6799"/>
                </a:cubicBezTo>
                <a:close/>
                <a:moveTo>
                  <a:pt x="14649" y="7126"/>
                </a:moveTo>
                <a:cubicBezTo>
                  <a:pt x="14619" y="7126"/>
                  <a:pt x="14595" y="7176"/>
                  <a:pt x="14595" y="7239"/>
                </a:cubicBezTo>
                <a:cubicBezTo>
                  <a:pt x="14595" y="7301"/>
                  <a:pt x="14619" y="7352"/>
                  <a:pt x="14649" y="7352"/>
                </a:cubicBezTo>
                <a:cubicBezTo>
                  <a:pt x="14678" y="7352"/>
                  <a:pt x="14703" y="7301"/>
                  <a:pt x="14703" y="7239"/>
                </a:cubicBezTo>
                <a:cubicBezTo>
                  <a:pt x="14703" y="7176"/>
                  <a:pt x="14678" y="7126"/>
                  <a:pt x="14649" y="7126"/>
                </a:cubicBezTo>
                <a:close/>
                <a:moveTo>
                  <a:pt x="14649" y="6799"/>
                </a:moveTo>
                <a:cubicBezTo>
                  <a:pt x="14619" y="6799"/>
                  <a:pt x="14595" y="6849"/>
                  <a:pt x="14595" y="6912"/>
                </a:cubicBezTo>
                <a:cubicBezTo>
                  <a:pt x="14595" y="6974"/>
                  <a:pt x="14619" y="7025"/>
                  <a:pt x="14649" y="7025"/>
                </a:cubicBezTo>
                <a:cubicBezTo>
                  <a:pt x="14678" y="7025"/>
                  <a:pt x="14703" y="6974"/>
                  <a:pt x="14703" y="6912"/>
                </a:cubicBezTo>
                <a:cubicBezTo>
                  <a:pt x="14703" y="6849"/>
                  <a:pt x="14678" y="6799"/>
                  <a:pt x="14649" y="6799"/>
                </a:cubicBezTo>
                <a:close/>
                <a:moveTo>
                  <a:pt x="14496" y="7126"/>
                </a:moveTo>
                <a:cubicBezTo>
                  <a:pt x="14466" y="7126"/>
                  <a:pt x="14442" y="7176"/>
                  <a:pt x="14442" y="7239"/>
                </a:cubicBezTo>
                <a:cubicBezTo>
                  <a:pt x="14442" y="7301"/>
                  <a:pt x="14466" y="7352"/>
                  <a:pt x="14496" y="7352"/>
                </a:cubicBezTo>
                <a:cubicBezTo>
                  <a:pt x="14526" y="7352"/>
                  <a:pt x="14550" y="7301"/>
                  <a:pt x="14550" y="7239"/>
                </a:cubicBezTo>
                <a:cubicBezTo>
                  <a:pt x="14550" y="7176"/>
                  <a:pt x="14526" y="7126"/>
                  <a:pt x="14496" y="7126"/>
                </a:cubicBezTo>
                <a:close/>
                <a:moveTo>
                  <a:pt x="14496" y="6799"/>
                </a:moveTo>
                <a:cubicBezTo>
                  <a:pt x="14466" y="6799"/>
                  <a:pt x="14442" y="6849"/>
                  <a:pt x="14442" y="6912"/>
                </a:cubicBezTo>
                <a:cubicBezTo>
                  <a:pt x="14442" y="6974"/>
                  <a:pt x="14466" y="7025"/>
                  <a:pt x="14496" y="7025"/>
                </a:cubicBezTo>
                <a:cubicBezTo>
                  <a:pt x="14526" y="7025"/>
                  <a:pt x="14550" y="6974"/>
                  <a:pt x="14550" y="6912"/>
                </a:cubicBezTo>
                <a:cubicBezTo>
                  <a:pt x="14550" y="6849"/>
                  <a:pt x="14526" y="6799"/>
                  <a:pt x="14496" y="6799"/>
                </a:cubicBezTo>
                <a:close/>
                <a:moveTo>
                  <a:pt x="15111" y="6472"/>
                </a:moveTo>
                <a:cubicBezTo>
                  <a:pt x="15081" y="6472"/>
                  <a:pt x="15057" y="6522"/>
                  <a:pt x="15057" y="6585"/>
                </a:cubicBezTo>
                <a:cubicBezTo>
                  <a:pt x="15057" y="6647"/>
                  <a:pt x="15081" y="6698"/>
                  <a:pt x="15111" y="6698"/>
                </a:cubicBezTo>
                <a:cubicBezTo>
                  <a:pt x="15140" y="6698"/>
                  <a:pt x="15165" y="6647"/>
                  <a:pt x="15165" y="6585"/>
                </a:cubicBezTo>
                <a:cubicBezTo>
                  <a:pt x="15165" y="6522"/>
                  <a:pt x="15140" y="6472"/>
                  <a:pt x="15111" y="6472"/>
                </a:cubicBezTo>
                <a:close/>
                <a:moveTo>
                  <a:pt x="15111" y="6145"/>
                </a:moveTo>
                <a:cubicBezTo>
                  <a:pt x="15081" y="6145"/>
                  <a:pt x="15057" y="6196"/>
                  <a:pt x="15057" y="6258"/>
                </a:cubicBezTo>
                <a:cubicBezTo>
                  <a:pt x="15057" y="6321"/>
                  <a:pt x="15081" y="6371"/>
                  <a:pt x="15111" y="6371"/>
                </a:cubicBezTo>
                <a:cubicBezTo>
                  <a:pt x="15140" y="6371"/>
                  <a:pt x="15165" y="6321"/>
                  <a:pt x="15165" y="6258"/>
                </a:cubicBezTo>
                <a:cubicBezTo>
                  <a:pt x="15165" y="6196"/>
                  <a:pt x="15140" y="6145"/>
                  <a:pt x="15111" y="6145"/>
                </a:cubicBezTo>
                <a:close/>
                <a:moveTo>
                  <a:pt x="14958" y="6472"/>
                </a:moveTo>
                <a:cubicBezTo>
                  <a:pt x="14928" y="6472"/>
                  <a:pt x="14904" y="6522"/>
                  <a:pt x="14904" y="6585"/>
                </a:cubicBezTo>
                <a:cubicBezTo>
                  <a:pt x="14904" y="6647"/>
                  <a:pt x="14928" y="6698"/>
                  <a:pt x="14958" y="6698"/>
                </a:cubicBezTo>
                <a:cubicBezTo>
                  <a:pt x="14988" y="6698"/>
                  <a:pt x="15012" y="6647"/>
                  <a:pt x="15012" y="6585"/>
                </a:cubicBezTo>
                <a:cubicBezTo>
                  <a:pt x="15012" y="6522"/>
                  <a:pt x="14988" y="6472"/>
                  <a:pt x="14958" y="6472"/>
                </a:cubicBezTo>
                <a:close/>
                <a:moveTo>
                  <a:pt x="14958" y="6145"/>
                </a:moveTo>
                <a:cubicBezTo>
                  <a:pt x="14928" y="6145"/>
                  <a:pt x="14904" y="6196"/>
                  <a:pt x="14904" y="6258"/>
                </a:cubicBezTo>
                <a:cubicBezTo>
                  <a:pt x="14904" y="6321"/>
                  <a:pt x="14928" y="6371"/>
                  <a:pt x="14958" y="6371"/>
                </a:cubicBezTo>
                <a:cubicBezTo>
                  <a:pt x="14988" y="6371"/>
                  <a:pt x="15012" y="6321"/>
                  <a:pt x="15012" y="6258"/>
                </a:cubicBezTo>
                <a:cubicBezTo>
                  <a:pt x="15012" y="6196"/>
                  <a:pt x="14988" y="6145"/>
                  <a:pt x="14958" y="6145"/>
                </a:cubicBezTo>
                <a:close/>
                <a:moveTo>
                  <a:pt x="14803" y="6472"/>
                </a:moveTo>
                <a:cubicBezTo>
                  <a:pt x="14773" y="6472"/>
                  <a:pt x="14749" y="6522"/>
                  <a:pt x="14749" y="6585"/>
                </a:cubicBezTo>
                <a:cubicBezTo>
                  <a:pt x="14749" y="6647"/>
                  <a:pt x="14773" y="6698"/>
                  <a:pt x="14803" y="6698"/>
                </a:cubicBezTo>
                <a:cubicBezTo>
                  <a:pt x="14832" y="6698"/>
                  <a:pt x="14857" y="6647"/>
                  <a:pt x="14857" y="6585"/>
                </a:cubicBezTo>
                <a:cubicBezTo>
                  <a:pt x="14857" y="6522"/>
                  <a:pt x="14832" y="6472"/>
                  <a:pt x="14803" y="6472"/>
                </a:cubicBezTo>
                <a:close/>
                <a:moveTo>
                  <a:pt x="14803" y="6145"/>
                </a:moveTo>
                <a:cubicBezTo>
                  <a:pt x="14773" y="6145"/>
                  <a:pt x="14749" y="6196"/>
                  <a:pt x="14749" y="6258"/>
                </a:cubicBezTo>
                <a:cubicBezTo>
                  <a:pt x="14749" y="6321"/>
                  <a:pt x="14773" y="6371"/>
                  <a:pt x="14803" y="6371"/>
                </a:cubicBezTo>
                <a:cubicBezTo>
                  <a:pt x="14832" y="6371"/>
                  <a:pt x="14857" y="6321"/>
                  <a:pt x="14857" y="6258"/>
                </a:cubicBezTo>
                <a:cubicBezTo>
                  <a:pt x="14857" y="6196"/>
                  <a:pt x="14832" y="6145"/>
                  <a:pt x="14803" y="6145"/>
                </a:cubicBezTo>
                <a:close/>
                <a:moveTo>
                  <a:pt x="14649" y="6472"/>
                </a:moveTo>
                <a:cubicBezTo>
                  <a:pt x="14619" y="6472"/>
                  <a:pt x="14595" y="6522"/>
                  <a:pt x="14595" y="6585"/>
                </a:cubicBezTo>
                <a:cubicBezTo>
                  <a:pt x="14595" y="6647"/>
                  <a:pt x="14619" y="6698"/>
                  <a:pt x="14649" y="6698"/>
                </a:cubicBezTo>
                <a:cubicBezTo>
                  <a:pt x="14678" y="6698"/>
                  <a:pt x="14703" y="6647"/>
                  <a:pt x="14703" y="6585"/>
                </a:cubicBezTo>
                <a:cubicBezTo>
                  <a:pt x="14703" y="6522"/>
                  <a:pt x="14678" y="6472"/>
                  <a:pt x="14649" y="6472"/>
                </a:cubicBezTo>
                <a:close/>
                <a:moveTo>
                  <a:pt x="14649" y="6145"/>
                </a:moveTo>
                <a:cubicBezTo>
                  <a:pt x="14619" y="6145"/>
                  <a:pt x="14595" y="6196"/>
                  <a:pt x="14595" y="6258"/>
                </a:cubicBezTo>
                <a:cubicBezTo>
                  <a:pt x="14595" y="6321"/>
                  <a:pt x="14619" y="6371"/>
                  <a:pt x="14649" y="6371"/>
                </a:cubicBezTo>
                <a:cubicBezTo>
                  <a:pt x="14678" y="6371"/>
                  <a:pt x="14703" y="6321"/>
                  <a:pt x="14703" y="6258"/>
                </a:cubicBezTo>
                <a:cubicBezTo>
                  <a:pt x="14703" y="6196"/>
                  <a:pt x="14678" y="6145"/>
                  <a:pt x="14649" y="6145"/>
                </a:cubicBezTo>
                <a:close/>
                <a:moveTo>
                  <a:pt x="14496" y="6472"/>
                </a:moveTo>
                <a:cubicBezTo>
                  <a:pt x="14466" y="6472"/>
                  <a:pt x="14442" y="6522"/>
                  <a:pt x="14442" y="6585"/>
                </a:cubicBezTo>
                <a:cubicBezTo>
                  <a:pt x="14442" y="6647"/>
                  <a:pt x="14466" y="6698"/>
                  <a:pt x="14496" y="6698"/>
                </a:cubicBezTo>
                <a:cubicBezTo>
                  <a:pt x="14526" y="6698"/>
                  <a:pt x="14550" y="6647"/>
                  <a:pt x="14550" y="6585"/>
                </a:cubicBezTo>
                <a:cubicBezTo>
                  <a:pt x="14550" y="6522"/>
                  <a:pt x="14526" y="6472"/>
                  <a:pt x="14496" y="6472"/>
                </a:cubicBezTo>
                <a:close/>
                <a:moveTo>
                  <a:pt x="14496" y="6145"/>
                </a:moveTo>
                <a:cubicBezTo>
                  <a:pt x="14466" y="6145"/>
                  <a:pt x="14442" y="6196"/>
                  <a:pt x="14442" y="6258"/>
                </a:cubicBezTo>
                <a:cubicBezTo>
                  <a:pt x="14442" y="6321"/>
                  <a:pt x="14466" y="6371"/>
                  <a:pt x="14496" y="6371"/>
                </a:cubicBezTo>
                <a:cubicBezTo>
                  <a:pt x="14526" y="6371"/>
                  <a:pt x="14550" y="6321"/>
                  <a:pt x="14550" y="6258"/>
                </a:cubicBezTo>
                <a:cubicBezTo>
                  <a:pt x="14550" y="6196"/>
                  <a:pt x="14526" y="6145"/>
                  <a:pt x="14496" y="6145"/>
                </a:cubicBezTo>
                <a:close/>
                <a:moveTo>
                  <a:pt x="10350" y="15218"/>
                </a:moveTo>
                <a:cubicBezTo>
                  <a:pt x="10320" y="15218"/>
                  <a:pt x="10296" y="15268"/>
                  <a:pt x="10296" y="15331"/>
                </a:cubicBezTo>
                <a:cubicBezTo>
                  <a:pt x="10296" y="15393"/>
                  <a:pt x="10320" y="15444"/>
                  <a:pt x="10350" y="15444"/>
                </a:cubicBezTo>
                <a:cubicBezTo>
                  <a:pt x="10380" y="15444"/>
                  <a:pt x="10404" y="15393"/>
                  <a:pt x="10404" y="15331"/>
                </a:cubicBezTo>
                <a:cubicBezTo>
                  <a:pt x="10404" y="15268"/>
                  <a:pt x="10380" y="15218"/>
                  <a:pt x="10350" y="15218"/>
                </a:cubicBezTo>
                <a:close/>
                <a:moveTo>
                  <a:pt x="10350" y="14891"/>
                </a:moveTo>
                <a:cubicBezTo>
                  <a:pt x="10320" y="14891"/>
                  <a:pt x="10296" y="14941"/>
                  <a:pt x="10296" y="15004"/>
                </a:cubicBezTo>
                <a:cubicBezTo>
                  <a:pt x="10296" y="15066"/>
                  <a:pt x="10320" y="15117"/>
                  <a:pt x="10350" y="15117"/>
                </a:cubicBezTo>
                <a:cubicBezTo>
                  <a:pt x="10380" y="15117"/>
                  <a:pt x="10404" y="15066"/>
                  <a:pt x="10404" y="15004"/>
                </a:cubicBezTo>
                <a:cubicBezTo>
                  <a:pt x="10404" y="14941"/>
                  <a:pt x="10380" y="14891"/>
                  <a:pt x="10350" y="14891"/>
                </a:cubicBezTo>
                <a:close/>
                <a:moveTo>
                  <a:pt x="10196" y="15218"/>
                </a:moveTo>
                <a:cubicBezTo>
                  <a:pt x="10166" y="15218"/>
                  <a:pt x="10142" y="15268"/>
                  <a:pt x="10142" y="15331"/>
                </a:cubicBezTo>
                <a:cubicBezTo>
                  <a:pt x="10142" y="15393"/>
                  <a:pt x="10166" y="15444"/>
                  <a:pt x="10196" y="15444"/>
                </a:cubicBezTo>
                <a:cubicBezTo>
                  <a:pt x="10226" y="15444"/>
                  <a:pt x="10250" y="15393"/>
                  <a:pt x="10250" y="15331"/>
                </a:cubicBezTo>
                <a:cubicBezTo>
                  <a:pt x="10250" y="15268"/>
                  <a:pt x="10226" y="15218"/>
                  <a:pt x="10196" y="15218"/>
                </a:cubicBezTo>
                <a:close/>
                <a:moveTo>
                  <a:pt x="10196" y="14891"/>
                </a:moveTo>
                <a:cubicBezTo>
                  <a:pt x="10166" y="14891"/>
                  <a:pt x="10142" y="14941"/>
                  <a:pt x="10142" y="15004"/>
                </a:cubicBezTo>
                <a:cubicBezTo>
                  <a:pt x="10142" y="15066"/>
                  <a:pt x="10166" y="15117"/>
                  <a:pt x="10196" y="15117"/>
                </a:cubicBezTo>
                <a:cubicBezTo>
                  <a:pt x="10226" y="15117"/>
                  <a:pt x="10250" y="15066"/>
                  <a:pt x="10250" y="15004"/>
                </a:cubicBezTo>
                <a:cubicBezTo>
                  <a:pt x="10250" y="14941"/>
                  <a:pt x="10226" y="14891"/>
                  <a:pt x="10196" y="14891"/>
                </a:cubicBezTo>
                <a:close/>
                <a:moveTo>
                  <a:pt x="9899" y="15218"/>
                </a:moveTo>
                <a:cubicBezTo>
                  <a:pt x="9869" y="15218"/>
                  <a:pt x="9845" y="15268"/>
                  <a:pt x="9845" y="15331"/>
                </a:cubicBezTo>
                <a:cubicBezTo>
                  <a:pt x="9845" y="15393"/>
                  <a:pt x="9869" y="15444"/>
                  <a:pt x="9899" y="15444"/>
                </a:cubicBezTo>
                <a:cubicBezTo>
                  <a:pt x="9928" y="15444"/>
                  <a:pt x="9952" y="15393"/>
                  <a:pt x="9952" y="15331"/>
                </a:cubicBezTo>
                <a:cubicBezTo>
                  <a:pt x="9952" y="15268"/>
                  <a:pt x="9928" y="15218"/>
                  <a:pt x="9899" y="15218"/>
                </a:cubicBezTo>
                <a:close/>
                <a:moveTo>
                  <a:pt x="10043" y="15218"/>
                </a:moveTo>
                <a:cubicBezTo>
                  <a:pt x="10014" y="15218"/>
                  <a:pt x="9989" y="15268"/>
                  <a:pt x="9989" y="15331"/>
                </a:cubicBezTo>
                <a:cubicBezTo>
                  <a:pt x="9989" y="15393"/>
                  <a:pt x="10014" y="15444"/>
                  <a:pt x="10043" y="15444"/>
                </a:cubicBezTo>
                <a:cubicBezTo>
                  <a:pt x="10073" y="15444"/>
                  <a:pt x="10097" y="15393"/>
                  <a:pt x="10097" y="15331"/>
                </a:cubicBezTo>
                <a:cubicBezTo>
                  <a:pt x="10097" y="15268"/>
                  <a:pt x="10073" y="15218"/>
                  <a:pt x="10043" y="15218"/>
                </a:cubicBezTo>
                <a:close/>
                <a:moveTo>
                  <a:pt x="10043" y="14891"/>
                </a:moveTo>
                <a:cubicBezTo>
                  <a:pt x="10014" y="14891"/>
                  <a:pt x="9989" y="14941"/>
                  <a:pt x="9989" y="15004"/>
                </a:cubicBezTo>
                <a:cubicBezTo>
                  <a:pt x="9989" y="15066"/>
                  <a:pt x="10014" y="15117"/>
                  <a:pt x="10043" y="15117"/>
                </a:cubicBezTo>
                <a:cubicBezTo>
                  <a:pt x="10073" y="15117"/>
                  <a:pt x="10097" y="15066"/>
                  <a:pt x="10097" y="15004"/>
                </a:cubicBezTo>
                <a:cubicBezTo>
                  <a:pt x="10097" y="14941"/>
                  <a:pt x="10073" y="14891"/>
                  <a:pt x="10043" y="14891"/>
                </a:cubicBezTo>
                <a:close/>
                <a:moveTo>
                  <a:pt x="10350" y="14581"/>
                </a:moveTo>
                <a:cubicBezTo>
                  <a:pt x="10320" y="14581"/>
                  <a:pt x="10296" y="14632"/>
                  <a:pt x="10296" y="14694"/>
                </a:cubicBezTo>
                <a:cubicBezTo>
                  <a:pt x="10296" y="14757"/>
                  <a:pt x="10320" y="14807"/>
                  <a:pt x="10350" y="14807"/>
                </a:cubicBezTo>
                <a:cubicBezTo>
                  <a:pt x="10380" y="14807"/>
                  <a:pt x="10404" y="14757"/>
                  <a:pt x="10404" y="14694"/>
                </a:cubicBezTo>
                <a:cubicBezTo>
                  <a:pt x="10404" y="14632"/>
                  <a:pt x="10380" y="14581"/>
                  <a:pt x="10350" y="14581"/>
                </a:cubicBezTo>
                <a:close/>
                <a:moveTo>
                  <a:pt x="10350" y="14254"/>
                </a:moveTo>
                <a:cubicBezTo>
                  <a:pt x="10320" y="14254"/>
                  <a:pt x="10296" y="14305"/>
                  <a:pt x="10296" y="14367"/>
                </a:cubicBezTo>
                <a:cubicBezTo>
                  <a:pt x="10296" y="14430"/>
                  <a:pt x="10320" y="14480"/>
                  <a:pt x="10350" y="14480"/>
                </a:cubicBezTo>
                <a:cubicBezTo>
                  <a:pt x="10380" y="14480"/>
                  <a:pt x="10404" y="14430"/>
                  <a:pt x="10404" y="14367"/>
                </a:cubicBezTo>
                <a:cubicBezTo>
                  <a:pt x="10404" y="14305"/>
                  <a:pt x="10380" y="14254"/>
                  <a:pt x="10350" y="14254"/>
                </a:cubicBezTo>
                <a:close/>
                <a:moveTo>
                  <a:pt x="10196" y="14581"/>
                </a:moveTo>
                <a:cubicBezTo>
                  <a:pt x="10166" y="14581"/>
                  <a:pt x="10142" y="14632"/>
                  <a:pt x="10142" y="14694"/>
                </a:cubicBezTo>
                <a:cubicBezTo>
                  <a:pt x="10142" y="14757"/>
                  <a:pt x="10166" y="14807"/>
                  <a:pt x="10196" y="14807"/>
                </a:cubicBezTo>
                <a:cubicBezTo>
                  <a:pt x="10226" y="14807"/>
                  <a:pt x="10250" y="14757"/>
                  <a:pt x="10250" y="14694"/>
                </a:cubicBezTo>
                <a:cubicBezTo>
                  <a:pt x="10250" y="14632"/>
                  <a:pt x="10226" y="14581"/>
                  <a:pt x="10196" y="14581"/>
                </a:cubicBezTo>
                <a:close/>
                <a:moveTo>
                  <a:pt x="10196" y="14254"/>
                </a:moveTo>
                <a:cubicBezTo>
                  <a:pt x="10166" y="14254"/>
                  <a:pt x="10142" y="14305"/>
                  <a:pt x="10142" y="14367"/>
                </a:cubicBezTo>
                <a:cubicBezTo>
                  <a:pt x="10142" y="14430"/>
                  <a:pt x="10166" y="14480"/>
                  <a:pt x="10196" y="14480"/>
                </a:cubicBezTo>
                <a:cubicBezTo>
                  <a:pt x="10226" y="14480"/>
                  <a:pt x="10250" y="14430"/>
                  <a:pt x="10250" y="14367"/>
                </a:cubicBezTo>
                <a:cubicBezTo>
                  <a:pt x="10250" y="14305"/>
                  <a:pt x="10226" y="14254"/>
                  <a:pt x="10196" y="14254"/>
                </a:cubicBezTo>
                <a:close/>
                <a:moveTo>
                  <a:pt x="10043" y="14581"/>
                </a:moveTo>
                <a:cubicBezTo>
                  <a:pt x="10014" y="14581"/>
                  <a:pt x="9989" y="14632"/>
                  <a:pt x="9989" y="14694"/>
                </a:cubicBezTo>
                <a:cubicBezTo>
                  <a:pt x="9989" y="14757"/>
                  <a:pt x="10014" y="14807"/>
                  <a:pt x="10043" y="14807"/>
                </a:cubicBezTo>
                <a:cubicBezTo>
                  <a:pt x="10073" y="14807"/>
                  <a:pt x="10097" y="14757"/>
                  <a:pt x="10097" y="14694"/>
                </a:cubicBezTo>
                <a:cubicBezTo>
                  <a:pt x="10097" y="14632"/>
                  <a:pt x="10073" y="14581"/>
                  <a:pt x="10043" y="14581"/>
                </a:cubicBezTo>
                <a:close/>
                <a:moveTo>
                  <a:pt x="10043" y="14254"/>
                </a:moveTo>
                <a:cubicBezTo>
                  <a:pt x="10014" y="14254"/>
                  <a:pt x="9989" y="14305"/>
                  <a:pt x="9989" y="14367"/>
                </a:cubicBezTo>
                <a:cubicBezTo>
                  <a:pt x="9989" y="14430"/>
                  <a:pt x="10014" y="14480"/>
                  <a:pt x="10043" y="14480"/>
                </a:cubicBezTo>
                <a:cubicBezTo>
                  <a:pt x="10073" y="14480"/>
                  <a:pt x="10097" y="14430"/>
                  <a:pt x="10097" y="14367"/>
                </a:cubicBezTo>
                <a:cubicBezTo>
                  <a:pt x="10097" y="14305"/>
                  <a:pt x="10073" y="14254"/>
                  <a:pt x="10043" y="14254"/>
                </a:cubicBezTo>
                <a:close/>
                <a:moveTo>
                  <a:pt x="10350" y="13927"/>
                </a:moveTo>
                <a:cubicBezTo>
                  <a:pt x="10320" y="13927"/>
                  <a:pt x="10296" y="13978"/>
                  <a:pt x="10296" y="14040"/>
                </a:cubicBezTo>
                <a:cubicBezTo>
                  <a:pt x="10296" y="14103"/>
                  <a:pt x="10320" y="14154"/>
                  <a:pt x="10350" y="14154"/>
                </a:cubicBezTo>
                <a:cubicBezTo>
                  <a:pt x="10380" y="14154"/>
                  <a:pt x="10404" y="14103"/>
                  <a:pt x="10404" y="14040"/>
                </a:cubicBezTo>
                <a:cubicBezTo>
                  <a:pt x="10404" y="13978"/>
                  <a:pt x="10380" y="13927"/>
                  <a:pt x="10350" y="13927"/>
                </a:cubicBezTo>
                <a:close/>
                <a:moveTo>
                  <a:pt x="10196" y="13927"/>
                </a:moveTo>
                <a:cubicBezTo>
                  <a:pt x="10166" y="13927"/>
                  <a:pt x="10142" y="13978"/>
                  <a:pt x="10142" y="14040"/>
                </a:cubicBezTo>
                <a:cubicBezTo>
                  <a:pt x="10142" y="14103"/>
                  <a:pt x="10166" y="14154"/>
                  <a:pt x="10196" y="14154"/>
                </a:cubicBezTo>
                <a:cubicBezTo>
                  <a:pt x="10226" y="14154"/>
                  <a:pt x="10250" y="14103"/>
                  <a:pt x="10250" y="14040"/>
                </a:cubicBezTo>
                <a:cubicBezTo>
                  <a:pt x="10250" y="13978"/>
                  <a:pt x="10226" y="13927"/>
                  <a:pt x="10196" y="13927"/>
                </a:cubicBezTo>
                <a:close/>
                <a:moveTo>
                  <a:pt x="10043" y="13927"/>
                </a:moveTo>
                <a:cubicBezTo>
                  <a:pt x="10014" y="13927"/>
                  <a:pt x="9989" y="13978"/>
                  <a:pt x="9989" y="14040"/>
                </a:cubicBezTo>
                <a:cubicBezTo>
                  <a:pt x="9989" y="14103"/>
                  <a:pt x="10014" y="14154"/>
                  <a:pt x="10043" y="14154"/>
                </a:cubicBezTo>
                <a:cubicBezTo>
                  <a:pt x="10073" y="14154"/>
                  <a:pt x="10097" y="14103"/>
                  <a:pt x="10097" y="14040"/>
                </a:cubicBezTo>
                <a:cubicBezTo>
                  <a:pt x="10097" y="13978"/>
                  <a:pt x="10073" y="13927"/>
                  <a:pt x="10043" y="13927"/>
                </a:cubicBezTo>
                <a:close/>
                <a:moveTo>
                  <a:pt x="10808" y="17177"/>
                </a:moveTo>
                <a:cubicBezTo>
                  <a:pt x="10778" y="17177"/>
                  <a:pt x="10754" y="17227"/>
                  <a:pt x="10754" y="17290"/>
                </a:cubicBezTo>
                <a:cubicBezTo>
                  <a:pt x="10754" y="17352"/>
                  <a:pt x="10778" y="17403"/>
                  <a:pt x="10808" y="17403"/>
                </a:cubicBezTo>
                <a:cubicBezTo>
                  <a:pt x="10838" y="17403"/>
                  <a:pt x="10862" y="17352"/>
                  <a:pt x="10862" y="17290"/>
                </a:cubicBezTo>
                <a:cubicBezTo>
                  <a:pt x="10862" y="17227"/>
                  <a:pt x="10838" y="17177"/>
                  <a:pt x="10808" y="17177"/>
                </a:cubicBezTo>
                <a:close/>
                <a:moveTo>
                  <a:pt x="10808" y="16850"/>
                </a:moveTo>
                <a:cubicBezTo>
                  <a:pt x="10778" y="16850"/>
                  <a:pt x="10754" y="16900"/>
                  <a:pt x="10754" y="16963"/>
                </a:cubicBezTo>
                <a:cubicBezTo>
                  <a:pt x="10754" y="17025"/>
                  <a:pt x="10778" y="17076"/>
                  <a:pt x="10808" y="17076"/>
                </a:cubicBezTo>
                <a:cubicBezTo>
                  <a:pt x="10838" y="17076"/>
                  <a:pt x="10862" y="17025"/>
                  <a:pt x="10862" y="16963"/>
                </a:cubicBezTo>
                <a:cubicBezTo>
                  <a:pt x="10862" y="16900"/>
                  <a:pt x="10838" y="16850"/>
                  <a:pt x="10808" y="16850"/>
                </a:cubicBezTo>
                <a:close/>
                <a:moveTo>
                  <a:pt x="10654" y="17177"/>
                </a:moveTo>
                <a:cubicBezTo>
                  <a:pt x="10624" y="17177"/>
                  <a:pt x="10600" y="17227"/>
                  <a:pt x="10600" y="17290"/>
                </a:cubicBezTo>
                <a:cubicBezTo>
                  <a:pt x="10600" y="17352"/>
                  <a:pt x="10624" y="17403"/>
                  <a:pt x="10654" y="17403"/>
                </a:cubicBezTo>
                <a:cubicBezTo>
                  <a:pt x="10684" y="17403"/>
                  <a:pt x="10708" y="17352"/>
                  <a:pt x="10708" y="17290"/>
                </a:cubicBezTo>
                <a:cubicBezTo>
                  <a:pt x="10708" y="17227"/>
                  <a:pt x="10684" y="17177"/>
                  <a:pt x="10654" y="17177"/>
                </a:cubicBezTo>
                <a:close/>
                <a:moveTo>
                  <a:pt x="10654" y="16850"/>
                </a:moveTo>
                <a:cubicBezTo>
                  <a:pt x="10624" y="16850"/>
                  <a:pt x="10600" y="16900"/>
                  <a:pt x="10600" y="16963"/>
                </a:cubicBezTo>
                <a:cubicBezTo>
                  <a:pt x="10600" y="17025"/>
                  <a:pt x="10624" y="17076"/>
                  <a:pt x="10654" y="17076"/>
                </a:cubicBezTo>
                <a:cubicBezTo>
                  <a:pt x="10684" y="17076"/>
                  <a:pt x="10708" y="17025"/>
                  <a:pt x="10708" y="16963"/>
                </a:cubicBezTo>
                <a:cubicBezTo>
                  <a:pt x="10708" y="16900"/>
                  <a:pt x="10684" y="16850"/>
                  <a:pt x="10654" y="16850"/>
                </a:cubicBezTo>
                <a:close/>
                <a:moveTo>
                  <a:pt x="10501" y="17177"/>
                </a:moveTo>
                <a:cubicBezTo>
                  <a:pt x="10472" y="17177"/>
                  <a:pt x="10448" y="17227"/>
                  <a:pt x="10448" y="17290"/>
                </a:cubicBezTo>
                <a:cubicBezTo>
                  <a:pt x="10448" y="17352"/>
                  <a:pt x="10472" y="17403"/>
                  <a:pt x="10501" y="17403"/>
                </a:cubicBezTo>
                <a:cubicBezTo>
                  <a:pt x="10531" y="17403"/>
                  <a:pt x="10555" y="17352"/>
                  <a:pt x="10555" y="17290"/>
                </a:cubicBezTo>
                <a:cubicBezTo>
                  <a:pt x="10555" y="17227"/>
                  <a:pt x="10531" y="17177"/>
                  <a:pt x="10501" y="17177"/>
                </a:cubicBezTo>
                <a:close/>
                <a:moveTo>
                  <a:pt x="10501" y="16850"/>
                </a:moveTo>
                <a:cubicBezTo>
                  <a:pt x="10472" y="16850"/>
                  <a:pt x="10448" y="16900"/>
                  <a:pt x="10448" y="16963"/>
                </a:cubicBezTo>
                <a:cubicBezTo>
                  <a:pt x="10448" y="17025"/>
                  <a:pt x="10472" y="17076"/>
                  <a:pt x="10501" y="17076"/>
                </a:cubicBezTo>
                <a:cubicBezTo>
                  <a:pt x="10531" y="17076"/>
                  <a:pt x="10555" y="17025"/>
                  <a:pt x="10555" y="16963"/>
                </a:cubicBezTo>
                <a:cubicBezTo>
                  <a:pt x="10555" y="16900"/>
                  <a:pt x="10531" y="16850"/>
                  <a:pt x="10501" y="16850"/>
                </a:cubicBezTo>
                <a:close/>
                <a:moveTo>
                  <a:pt x="10808" y="16523"/>
                </a:moveTo>
                <a:cubicBezTo>
                  <a:pt x="10778" y="16523"/>
                  <a:pt x="10754" y="16574"/>
                  <a:pt x="10754" y="16636"/>
                </a:cubicBezTo>
                <a:cubicBezTo>
                  <a:pt x="10754" y="16699"/>
                  <a:pt x="10778" y="16749"/>
                  <a:pt x="10808" y="16749"/>
                </a:cubicBezTo>
                <a:cubicBezTo>
                  <a:pt x="10838" y="16749"/>
                  <a:pt x="10862" y="16699"/>
                  <a:pt x="10862" y="16636"/>
                </a:cubicBezTo>
                <a:cubicBezTo>
                  <a:pt x="10862" y="16574"/>
                  <a:pt x="10838" y="16523"/>
                  <a:pt x="10808" y="16523"/>
                </a:cubicBezTo>
                <a:close/>
                <a:moveTo>
                  <a:pt x="10808" y="16196"/>
                </a:moveTo>
                <a:cubicBezTo>
                  <a:pt x="10778" y="16196"/>
                  <a:pt x="10754" y="16247"/>
                  <a:pt x="10754" y="16309"/>
                </a:cubicBezTo>
                <a:cubicBezTo>
                  <a:pt x="10754" y="16372"/>
                  <a:pt x="10778" y="16422"/>
                  <a:pt x="10808" y="16422"/>
                </a:cubicBezTo>
                <a:cubicBezTo>
                  <a:pt x="10838" y="16422"/>
                  <a:pt x="10862" y="16372"/>
                  <a:pt x="10862" y="16309"/>
                </a:cubicBezTo>
                <a:cubicBezTo>
                  <a:pt x="10862" y="16247"/>
                  <a:pt x="10838" y="16196"/>
                  <a:pt x="10808" y="16196"/>
                </a:cubicBezTo>
                <a:close/>
                <a:moveTo>
                  <a:pt x="10654" y="16523"/>
                </a:moveTo>
                <a:cubicBezTo>
                  <a:pt x="10624" y="16523"/>
                  <a:pt x="10600" y="16574"/>
                  <a:pt x="10600" y="16636"/>
                </a:cubicBezTo>
                <a:cubicBezTo>
                  <a:pt x="10600" y="16699"/>
                  <a:pt x="10624" y="16749"/>
                  <a:pt x="10654" y="16749"/>
                </a:cubicBezTo>
                <a:cubicBezTo>
                  <a:pt x="10684" y="16749"/>
                  <a:pt x="10708" y="16699"/>
                  <a:pt x="10708" y="16636"/>
                </a:cubicBezTo>
                <a:cubicBezTo>
                  <a:pt x="10708" y="16574"/>
                  <a:pt x="10684" y="16523"/>
                  <a:pt x="10654" y="16523"/>
                </a:cubicBezTo>
                <a:close/>
                <a:moveTo>
                  <a:pt x="10654" y="16196"/>
                </a:moveTo>
                <a:cubicBezTo>
                  <a:pt x="10624" y="16196"/>
                  <a:pt x="10600" y="16247"/>
                  <a:pt x="10600" y="16309"/>
                </a:cubicBezTo>
                <a:cubicBezTo>
                  <a:pt x="10600" y="16372"/>
                  <a:pt x="10624" y="16422"/>
                  <a:pt x="10654" y="16422"/>
                </a:cubicBezTo>
                <a:cubicBezTo>
                  <a:pt x="10684" y="16422"/>
                  <a:pt x="10708" y="16372"/>
                  <a:pt x="10708" y="16309"/>
                </a:cubicBezTo>
                <a:cubicBezTo>
                  <a:pt x="10708" y="16247"/>
                  <a:pt x="10684" y="16196"/>
                  <a:pt x="10654" y="16196"/>
                </a:cubicBezTo>
                <a:close/>
                <a:moveTo>
                  <a:pt x="10501" y="16523"/>
                </a:moveTo>
                <a:cubicBezTo>
                  <a:pt x="10472" y="16523"/>
                  <a:pt x="10448" y="16574"/>
                  <a:pt x="10448" y="16636"/>
                </a:cubicBezTo>
                <a:cubicBezTo>
                  <a:pt x="10448" y="16699"/>
                  <a:pt x="10472" y="16749"/>
                  <a:pt x="10501" y="16749"/>
                </a:cubicBezTo>
                <a:cubicBezTo>
                  <a:pt x="10531" y="16749"/>
                  <a:pt x="10555" y="16699"/>
                  <a:pt x="10555" y="16636"/>
                </a:cubicBezTo>
                <a:cubicBezTo>
                  <a:pt x="10555" y="16574"/>
                  <a:pt x="10531" y="16523"/>
                  <a:pt x="10501" y="16523"/>
                </a:cubicBezTo>
                <a:close/>
                <a:moveTo>
                  <a:pt x="10501" y="16196"/>
                </a:moveTo>
                <a:cubicBezTo>
                  <a:pt x="10472" y="16196"/>
                  <a:pt x="10448" y="16247"/>
                  <a:pt x="10448" y="16309"/>
                </a:cubicBezTo>
                <a:cubicBezTo>
                  <a:pt x="10448" y="16372"/>
                  <a:pt x="10472" y="16422"/>
                  <a:pt x="10501" y="16422"/>
                </a:cubicBezTo>
                <a:cubicBezTo>
                  <a:pt x="10531" y="16422"/>
                  <a:pt x="10555" y="16372"/>
                  <a:pt x="10555" y="16309"/>
                </a:cubicBezTo>
                <a:cubicBezTo>
                  <a:pt x="10555" y="16247"/>
                  <a:pt x="10531" y="16196"/>
                  <a:pt x="10501" y="16196"/>
                </a:cubicBezTo>
                <a:close/>
                <a:moveTo>
                  <a:pt x="10808" y="15871"/>
                </a:moveTo>
                <a:cubicBezTo>
                  <a:pt x="10778" y="15871"/>
                  <a:pt x="10754" y="15922"/>
                  <a:pt x="10754" y="15985"/>
                </a:cubicBezTo>
                <a:cubicBezTo>
                  <a:pt x="10754" y="16047"/>
                  <a:pt x="10778" y="16098"/>
                  <a:pt x="10808" y="16098"/>
                </a:cubicBezTo>
                <a:cubicBezTo>
                  <a:pt x="10838" y="16098"/>
                  <a:pt x="10862" y="16047"/>
                  <a:pt x="10862" y="15985"/>
                </a:cubicBezTo>
                <a:cubicBezTo>
                  <a:pt x="10862" y="15922"/>
                  <a:pt x="10838" y="15871"/>
                  <a:pt x="10808" y="15871"/>
                </a:cubicBezTo>
                <a:close/>
                <a:moveTo>
                  <a:pt x="10808" y="15545"/>
                </a:moveTo>
                <a:cubicBezTo>
                  <a:pt x="10778" y="15545"/>
                  <a:pt x="10754" y="15595"/>
                  <a:pt x="10754" y="15658"/>
                </a:cubicBezTo>
                <a:cubicBezTo>
                  <a:pt x="10754" y="15720"/>
                  <a:pt x="10778" y="15771"/>
                  <a:pt x="10808" y="15771"/>
                </a:cubicBezTo>
                <a:cubicBezTo>
                  <a:pt x="10838" y="15771"/>
                  <a:pt x="10862" y="15720"/>
                  <a:pt x="10862" y="15658"/>
                </a:cubicBezTo>
                <a:cubicBezTo>
                  <a:pt x="10862" y="15595"/>
                  <a:pt x="10838" y="15545"/>
                  <a:pt x="10808" y="15545"/>
                </a:cubicBezTo>
                <a:close/>
                <a:moveTo>
                  <a:pt x="10654" y="15871"/>
                </a:moveTo>
                <a:cubicBezTo>
                  <a:pt x="10624" y="15871"/>
                  <a:pt x="10600" y="15922"/>
                  <a:pt x="10600" y="15985"/>
                </a:cubicBezTo>
                <a:cubicBezTo>
                  <a:pt x="10600" y="16047"/>
                  <a:pt x="10624" y="16098"/>
                  <a:pt x="10654" y="16098"/>
                </a:cubicBezTo>
                <a:cubicBezTo>
                  <a:pt x="10684" y="16098"/>
                  <a:pt x="10708" y="16047"/>
                  <a:pt x="10708" y="15985"/>
                </a:cubicBezTo>
                <a:cubicBezTo>
                  <a:pt x="10708" y="15922"/>
                  <a:pt x="10684" y="15871"/>
                  <a:pt x="10654" y="15871"/>
                </a:cubicBezTo>
                <a:close/>
                <a:moveTo>
                  <a:pt x="10654" y="15545"/>
                </a:moveTo>
                <a:cubicBezTo>
                  <a:pt x="10624" y="15545"/>
                  <a:pt x="10600" y="15595"/>
                  <a:pt x="10600" y="15658"/>
                </a:cubicBezTo>
                <a:cubicBezTo>
                  <a:pt x="10600" y="15720"/>
                  <a:pt x="10624" y="15771"/>
                  <a:pt x="10654" y="15771"/>
                </a:cubicBezTo>
                <a:cubicBezTo>
                  <a:pt x="10684" y="15771"/>
                  <a:pt x="10708" y="15720"/>
                  <a:pt x="10708" y="15658"/>
                </a:cubicBezTo>
                <a:cubicBezTo>
                  <a:pt x="10708" y="15595"/>
                  <a:pt x="10684" y="15545"/>
                  <a:pt x="10654" y="15545"/>
                </a:cubicBezTo>
                <a:close/>
                <a:moveTo>
                  <a:pt x="10501" y="15871"/>
                </a:moveTo>
                <a:cubicBezTo>
                  <a:pt x="10472" y="15871"/>
                  <a:pt x="10448" y="15922"/>
                  <a:pt x="10448" y="15985"/>
                </a:cubicBezTo>
                <a:cubicBezTo>
                  <a:pt x="10448" y="16047"/>
                  <a:pt x="10472" y="16098"/>
                  <a:pt x="10501" y="16098"/>
                </a:cubicBezTo>
                <a:cubicBezTo>
                  <a:pt x="10531" y="16098"/>
                  <a:pt x="10555" y="16047"/>
                  <a:pt x="10555" y="15985"/>
                </a:cubicBezTo>
                <a:cubicBezTo>
                  <a:pt x="10555" y="15922"/>
                  <a:pt x="10531" y="15871"/>
                  <a:pt x="10501" y="15871"/>
                </a:cubicBezTo>
                <a:close/>
                <a:moveTo>
                  <a:pt x="10501" y="15545"/>
                </a:moveTo>
                <a:cubicBezTo>
                  <a:pt x="10472" y="15545"/>
                  <a:pt x="10448" y="15595"/>
                  <a:pt x="10448" y="15658"/>
                </a:cubicBezTo>
                <a:cubicBezTo>
                  <a:pt x="10448" y="15720"/>
                  <a:pt x="10472" y="15771"/>
                  <a:pt x="10501" y="15771"/>
                </a:cubicBezTo>
                <a:cubicBezTo>
                  <a:pt x="10531" y="15771"/>
                  <a:pt x="10555" y="15720"/>
                  <a:pt x="10555" y="15658"/>
                </a:cubicBezTo>
                <a:cubicBezTo>
                  <a:pt x="10555" y="15595"/>
                  <a:pt x="10531" y="15545"/>
                  <a:pt x="10501" y="15545"/>
                </a:cubicBezTo>
                <a:close/>
                <a:moveTo>
                  <a:pt x="10808" y="15218"/>
                </a:moveTo>
                <a:cubicBezTo>
                  <a:pt x="10778" y="15218"/>
                  <a:pt x="10754" y="15268"/>
                  <a:pt x="10754" y="15331"/>
                </a:cubicBezTo>
                <a:cubicBezTo>
                  <a:pt x="10754" y="15393"/>
                  <a:pt x="10778" y="15444"/>
                  <a:pt x="10808" y="15444"/>
                </a:cubicBezTo>
                <a:cubicBezTo>
                  <a:pt x="10838" y="15444"/>
                  <a:pt x="10862" y="15393"/>
                  <a:pt x="10862" y="15331"/>
                </a:cubicBezTo>
                <a:cubicBezTo>
                  <a:pt x="10862" y="15268"/>
                  <a:pt x="10838" y="15218"/>
                  <a:pt x="10808" y="15218"/>
                </a:cubicBezTo>
                <a:close/>
                <a:moveTo>
                  <a:pt x="10808" y="14891"/>
                </a:moveTo>
                <a:cubicBezTo>
                  <a:pt x="10778" y="14891"/>
                  <a:pt x="10754" y="14941"/>
                  <a:pt x="10754" y="15004"/>
                </a:cubicBezTo>
                <a:cubicBezTo>
                  <a:pt x="10754" y="15066"/>
                  <a:pt x="10778" y="15117"/>
                  <a:pt x="10808" y="15117"/>
                </a:cubicBezTo>
                <a:cubicBezTo>
                  <a:pt x="10838" y="15117"/>
                  <a:pt x="10862" y="15066"/>
                  <a:pt x="10862" y="15004"/>
                </a:cubicBezTo>
                <a:cubicBezTo>
                  <a:pt x="10862" y="14941"/>
                  <a:pt x="10838" y="14891"/>
                  <a:pt x="10808" y="14891"/>
                </a:cubicBezTo>
                <a:close/>
                <a:moveTo>
                  <a:pt x="10654" y="15218"/>
                </a:moveTo>
                <a:cubicBezTo>
                  <a:pt x="10624" y="15218"/>
                  <a:pt x="10600" y="15268"/>
                  <a:pt x="10600" y="15331"/>
                </a:cubicBezTo>
                <a:cubicBezTo>
                  <a:pt x="10600" y="15393"/>
                  <a:pt x="10624" y="15444"/>
                  <a:pt x="10654" y="15444"/>
                </a:cubicBezTo>
                <a:cubicBezTo>
                  <a:pt x="10684" y="15444"/>
                  <a:pt x="10708" y="15393"/>
                  <a:pt x="10708" y="15331"/>
                </a:cubicBezTo>
                <a:cubicBezTo>
                  <a:pt x="10708" y="15268"/>
                  <a:pt x="10684" y="15218"/>
                  <a:pt x="10654" y="15218"/>
                </a:cubicBezTo>
                <a:close/>
                <a:moveTo>
                  <a:pt x="10654" y="14891"/>
                </a:moveTo>
                <a:cubicBezTo>
                  <a:pt x="10624" y="14891"/>
                  <a:pt x="10600" y="14941"/>
                  <a:pt x="10600" y="15004"/>
                </a:cubicBezTo>
                <a:cubicBezTo>
                  <a:pt x="10600" y="15066"/>
                  <a:pt x="10624" y="15117"/>
                  <a:pt x="10654" y="15117"/>
                </a:cubicBezTo>
                <a:cubicBezTo>
                  <a:pt x="10684" y="15117"/>
                  <a:pt x="10708" y="15066"/>
                  <a:pt x="10708" y="15004"/>
                </a:cubicBezTo>
                <a:cubicBezTo>
                  <a:pt x="10708" y="14941"/>
                  <a:pt x="10684" y="14891"/>
                  <a:pt x="10654" y="14891"/>
                </a:cubicBezTo>
                <a:close/>
                <a:moveTo>
                  <a:pt x="10501" y="15218"/>
                </a:moveTo>
                <a:cubicBezTo>
                  <a:pt x="10472" y="15218"/>
                  <a:pt x="10448" y="15268"/>
                  <a:pt x="10448" y="15331"/>
                </a:cubicBezTo>
                <a:cubicBezTo>
                  <a:pt x="10448" y="15393"/>
                  <a:pt x="10472" y="15444"/>
                  <a:pt x="10501" y="15444"/>
                </a:cubicBezTo>
                <a:cubicBezTo>
                  <a:pt x="10531" y="15444"/>
                  <a:pt x="10555" y="15393"/>
                  <a:pt x="10555" y="15331"/>
                </a:cubicBezTo>
                <a:cubicBezTo>
                  <a:pt x="10555" y="15268"/>
                  <a:pt x="10531" y="15218"/>
                  <a:pt x="10501" y="15218"/>
                </a:cubicBezTo>
                <a:close/>
                <a:moveTo>
                  <a:pt x="10501" y="14891"/>
                </a:moveTo>
                <a:cubicBezTo>
                  <a:pt x="10472" y="14891"/>
                  <a:pt x="10448" y="14941"/>
                  <a:pt x="10448" y="15004"/>
                </a:cubicBezTo>
                <a:cubicBezTo>
                  <a:pt x="10448" y="15066"/>
                  <a:pt x="10472" y="15117"/>
                  <a:pt x="10501" y="15117"/>
                </a:cubicBezTo>
                <a:cubicBezTo>
                  <a:pt x="10531" y="15117"/>
                  <a:pt x="10555" y="15066"/>
                  <a:pt x="10555" y="15004"/>
                </a:cubicBezTo>
                <a:cubicBezTo>
                  <a:pt x="10555" y="14941"/>
                  <a:pt x="10531" y="14891"/>
                  <a:pt x="10501" y="14891"/>
                </a:cubicBezTo>
                <a:close/>
                <a:moveTo>
                  <a:pt x="10808" y="14581"/>
                </a:moveTo>
                <a:cubicBezTo>
                  <a:pt x="10778" y="14581"/>
                  <a:pt x="10754" y="14632"/>
                  <a:pt x="10754" y="14694"/>
                </a:cubicBezTo>
                <a:cubicBezTo>
                  <a:pt x="10754" y="14757"/>
                  <a:pt x="10778" y="14807"/>
                  <a:pt x="10808" y="14807"/>
                </a:cubicBezTo>
                <a:cubicBezTo>
                  <a:pt x="10838" y="14807"/>
                  <a:pt x="10862" y="14757"/>
                  <a:pt x="10862" y="14694"/>
                </a:cubicBezTo>
                <a:cubicBezTo>
                  <a:pt x="10862" y="14632"/>
                  <a:pt x="10838" y="14581"/>
                  <a:pt x="10808" y="14581"/>
                </a:cubicBezTo>
                <a:close/>
                <a:moveTo>
                  <a:pt x="10808" y="14254"/>
                </a:moveTo>
                <a:cubicBezTo>
                  <a:pt x="10778" y="14254"/>
                  <a:pt x="10754" y="14305"/>
                  <a:pt x="10754" y="14367"/>
                </a:cubicBezTo>
                <a:cubicBezTo>
                  <a:pt x="10754" y="14430"/>
                  <a:pt x="10778" y="14480"/>
                  <a:pt x="10808" y="14480"/>
                </a:cubicBezTo>
                <a:cubicBezTo>
                  <a:pt x="10838" y="14480"/>
                  <a:pt x="10862" y="14430"/>
                  <a:pt x="10862" y="14367"/>
                </a:cubicBezTo>
                <a:cubicBezTo>
                  <a:pt x="10862" y="14305"/>
                  <a:pt x="10838" y="14254"/>
                  <a:pt x="10808" y="14254"/>
                </a:cubicBezTo>
                <a:close/>
                <a:moveTo>
                  <a:pt x="10654" y="14581"/>
                </a:moveTo>
                <a:cubicBezTo>
                  <a:pt x="10624" y="14581"/>
                  <a:pt x="10600" y="14632"/>
                  <a:pt x="10600" y="14694"/>
                </a:cubicBezTo>
                <a:cubicBezTo>
                  <a:pt x="10600" y="14757"/>
                  <a:pt x="10624" y="14807"/>
                  <a:pt x="10654" y="14807"/>
                </a:cubicBezTo>
                <a:cubicBezTo>
                  <a:pt x="10684" y="14807"/>
                  <a:pt x="10708" y="14757"/>
                  <a:pt x="10708" y="14694"/>
                </a:cubicBezTo>
                <a:cubicBezTo>
                  <a:pt x="10708" y="14632"/>
                  <a:pt x="10684" y="14581"/>
                  <a:pt x="10654" y="14581"/>
                </a:cubicBezTo>
                <a:close/>
                <a:moveTo>
                  <a:pt x="10654" y="14254"/>
                </a:moveTo>
                <a:cubicBezTo>
                  <a:pt x="10624" y="14254"/>
                  <a:pt x="10600" y="14305"/>
                  <a:pt x="10600" y="14367"/>
                </a:cubicBezTo>
                <a:cubicBezTo>
                  <a:pt x="10600" y="14430"/>
                  <a:pt x="10624" y="14480"/>
                  <a:pt x="10654" y="14480"/>
                </a:cubicBezTo>
                <a:cubicBezTo>
                  <a:pt x="10684" y="14480"/>
                  <a:pt x="10708" y="14430"/>
                  <a:pt x="10708" y="14367"/>
                </a:cubicBezTo>
                <a:cubicBezTo>
                  <a:pt x="10708" y="14305"/>
                  <a:pt x="10684" y="14254"/>
                  <a:pt x="10654" y="14254"/>
                </a:cubicBezTo>
                <a:close/>
                <a:moveTo>
                  <a:pt x="10501" y="14581"/>
                </a:moveTo>
                <a:cubicBezTo>
                  <a:pt x="10472" y="14581"/>
                  <a:pt x="10448" y="14632"/>
                  <a:pt x="10448" y="14694"/>
                </a:cubicBezTo>
                <a:cubicBezTo>
                  <a:pt x="10448" y="14757"/>
                  <a:pt x="10472" y="14807"/>
                  <a:pt x="10501" y="14807"/>
                </a:cubicBezTo>
                <a:cubicBezTo>
                  <a:pt x="10531" y="14807"/>
                  <a:pt x="10555" y="14757"/>
                  <a:pt x="10555" y="14694"/>
                </a:cubicBezTo>
                <a:cubicBezTo>
                  <a:pt x="10555" y="14632"/>
                  <a:pt x="10531" y="14581"/>
                  <a:pt x="10501" y="14581"/>
                </a:cubicBezTo>
                <a:close/>
                <a:moveTo>
                  <a:pt x="10501" y="14254"/>
                </a:moveTo>
                <a:cubicBezTo>
                  <a:pt x="10472" y="14254"/>
                  <a:pt x="10448" y="14305"/>
                  <a:pt x="10448" y="14367"/>
                </a:cubicBezTo>
                <a:cubicBezTo>
                  <a:pt x="10448" y="14430"/>
                  <a:pt x="10472" y="14480"/>
                  <a:pt x="10501" y="14480"/>
                </a:cubicBezTo>
                <a:cubicBezTo>
                  <a:pt x="10531" y="14480"/>
                  <a:pt x="10555" y="14430"/>
                  <a:pt x="10555" y="14367"/>
                </a:cubicBezTo>
                <a:cubicBezTo>
                  <a:pt x="10555" y="14305"/>
                  <a:pt x="10531" y="14254"/>
                  <a:pt x="10501" y="14254"/>
                </a:cubicBezTo>
                <a:close/>
                <a:moveTo>
                  <a:pt x="10808" y="13927"/>
                </a:moveTo>
                <a:cubicBezTo>
                  <a:pt x="10778" y="13927"/>
                  <a:pt x="10754" y="13978"/>
                  <a:pt x="10754" y="14040"/>
                </a:cubicBezTo>
                <a:cubicBezTo>
                  <a:pt x="10754" y="14103"/>
                  <a:pt x="10778" y="14154"/>
                  <a:pt x="10808" y="14154"/>
                </a:cubicBezTo>
                <a:cubicBezTo>
                  <a:pt x="10838" y="14154"/>
                  <a:pt x="10862" y="14103"/>
                  <a:pt x="10862" y="14040"/>
                </a:cubicBezTo>
                <a:cubicBezTo>
                  <a:pt x="10862" y="13978"/>
                  <a:pt x="10838" y="13927"/>
                  <a:pt x="10808" y="13927"/>
                </a:cubicBezTo>
                <a:close/>
                <a:moveTo>
                  <a:pt x="10350" y="13827"/>
                </a:moveTo>
                <a:cubicBezTo>
                  <a:pt x="10379" y="13827"/>
                  <a:pt x="10404" y="13776"/>
                  <a:pt x="10404" y="13714"/>
                </a:cubicBezTo>
                <a:cubicBezTo>
                  <a:pt x="10404" y="13651"/>
                  <a:pt x="10379" y="13600"/>
                  <a:pt x="10350" y="13600"/>
                </a:cubicBezTo>
                <a:cubicBezTo>
                  <a:pt x="10320" y="13600"/>
                  <a:pt x="10296" y="13651"/>
                  <a:pt x="10296" y="13714"/>
                </a:cubicBezTo>
                <a:cubicBezTo>
                  <a:pt x="10296" y="13776"/>
                  <a:pt x="10320" y="13827"/>
                  <a:pt x="10350" y="13827"/>
                </a:cubicBezTo>
                <a:close/>
                <a:moveTo>
                  <a:pt x="10196" y="13827"/>
                </a:moveTo>
                <a:cubicBezTo>
                  <a:pt x="10225" y="13827"/>
                  <a:pt x="10250" y="13776"/>
                  <a:pt x="10250" y="13714"/>
                </a:cubicBezTo>
                <a:cubicBezTo>
                  <a:pt x="10250" y="13651"/>
                  <a:pt x="10225" y="13600"/>
                  <a:pt x="10196" y="13600"/>
                </a:cubicBezTo>
                <a:cubicBezTo>
                  <a:pt x="10166" y="13600"/>
                  <a:pt x="10142" y="13651"/>
                  <a:pt x="10142" y="13714"/>
                </a:cubicBezTo>
                <a:cubicBezTo>
                  <a:pt x="10142" y="13776"/>
                  <a:pt x="10166" y="13827"/>
                  <a:pt x="10196" y="13827"/>
                </a:cubicBezTo>
                <a:close/>
                <a:moveTo>
                  <a:pt x="10043" y="13827"/>
                </a:moveTo>
                <a:cubicBezTo>
                  <a:pt x="10073" y="13827"/>
                  <a:pt x="10097" y="13776"/>
                  <a:pt x="10097" y="13714"/>
                </a:cubicBezTo>
                <a:cubicBezTo>
                  <a:pt x="10097" y="13651"/>
                  <a:pt x="10073" y="13600"/>
                  <a:pt x="10043" y="13600"/>
                </a:cubicBezTo>
                <a:cubicBezTo>
                  <a:pt x="10013" y="13600"/>
                  <a:pt x="9989" y="13651"/>
                  <a:pt x="9989" y="13714"/>
                </a:cubicBezTo>
                <a:cubicBezTo>
                  <a:pt x="9989" y="13776"/>
                  <a:pt x="10013" y="13827"/>
                  <a:pt x="10043" y="13827"/>
                </a:cubicBezTo>
                <a:close/>
                <a:moveTo>
                  <a:pt x="10808" y="13600"/>
                </a:moveTo>
                <a:cubicBezTo>
                  <a:pt x="10778" y="13600"/>
                  <a:pt x="10754" y="13651"/>
                  <a:pt x="10754" y="13714"/>
                </a:cubicBezTo>
                <a:cubicBezTo>
                  <a:pt x="10754" y="13776"/>
                  <a:pt x="10778" y="13827"/>
                  <a:pt x="10808" y="13827"/>
                </a:cubicBezTo>
                <a:cubicBezTo>
                  <a:pt x="10838" y="13827"/>
                  <a:pt x="10862" y="13776"/>
                  <a:pt x="10862" y="13714"/>
                </a:cubicBezTo>
                <a:cubicBezTo>
                  <a:pt x="10862" y="13651"/>
                  <a:pt x="10838" y="13600"/>
                  <a:pt x="10808" y="13600"/>
                </a:cubicBezTo>
                <a:close/>
                <a:moveTo>
                  <a:pt x="10654" y="13927"/>
                </a:moveTo>
                <a:cubicBezTo>
                  <a:pt x="10624" y="13927"/>
                  <a:pt x="10600" y="13978"/>
                  <a:pt x="10600" y="14040"/>
                </a:cubicBezTo>
                <a:cubicBezTo>
                  <a:pt x="10600" y="14103"/>
                  <a:pt x="10624" y="14154"/>
                  <a:pt x="10654" y="14154"/>
                </a:cubicBezTo>
                <a:cubicBezTo>
                  <a:pt x="10684" y="14154"/>
                  <a:pt x="10708" y="14103"/>
                  <a:pt x="10708" y="14040"/>
                </a:cubicBezTo>
                <a:cubicBezTo>
                  <a:pt x="10708" y="13978"/>
                  <a:pt x="10684" y="13927"/>
                  <a:pt x="10654" y="13927"/>
                </a:cubicBezTo>
                <a:close/>
                <a:moveTo>
                  <a:pt x="10654" y="13600"/>
                </a:moveTo>
                <a:cubicBezTo>
                  <a:pt x="10624" y="13600"/>
                  <a:pt x="10600" y="13651"/>
                  <a:pt x="10600" y="13714"/>
                </a:cubicBezTo>
                <a:cubicBezTo>
                  <a:pt x="10600" y="13776"/>
                  <a:pt x="10624" y="13827"/>
                  <a:pt x="10654" y="13827"/>
                </a:cubicBezTo>
                <a:cubicBezTo>
                  <a:pt x="10684" y="13827"/>
                  <a:pt x="10708" y="13776"/>
                  <a:pt x="10708" y="13714"/>
                </a:cubicBezTo>
                <a:cubicBezTo>
                  <a:pt x="10708" y="13651"/>
                  <a:pt x="10684" y="13600"/>
                  <a:pt x="10654" y="13600"/>
                </a:cubicBezTo>
                <a:close/>
                <a:moveTo>
                  <a:pt x="10501" y="13927"/>
                </a:moveTo>
                <a:cubicBezTo>
                  <a:pt x="10472" y="13927"/>
                  <a:pt x="10448" y="13978"/>
                  <a:pt x="10448" y="14040"/>
                </a:cubicBezTo>
                <a:cubicBezTo>
                  <a:pt x="10448" y="14103"/>
                  <a:pt x="10472" y="14154"/>
                  <a:pt x="10501" y="14154"/>
                </a:cubicBezTo>
                <a:cubicBezTo>
                  <a:pt x="10531" y="14154"/>
                  <a:pt x="10555" y="14103"/>
                  <a:pt x="10555" y="14040"/>
                </a:cubicBezTo>
                <a:cubicBezTo>
                  <a:pt x="10555" y="13978"/>
                  <a:pt x="10531" y="13927"/>
                  <a:pt x="10501" y="13927"/>
                </a:cubicBezTo>
                <a:close/>
                <a:moveTo>
                  <a:pt x="10501" y="13600"/>
                </a:moveTo>
                <a:cubicBezTo>
                  <a:pt x="10472" y="13600"/>
                  <a:pt x="10448" y="13651"/>
                  <a:pt x="10448" y="13714"/>
                </a:cubicBezTo>
                <a:cubicBezTo>
                  <a:pt x="10448" y="13776"/>
                  <a:pt x="10472" y="13827"/>
                  <a:pt x="10501" y="13827"/>
                </a:cubicBezTo>
                <a:cubicBezTo>
                  <a:pt x="10531" y="13827"/>
                  <a:pt x="10555" y="13776"/>
                  <a:pt x="10555" y="13714"/>
                </a:cubicBezTo>
                <a:cubicBezTo>
                  <a:pt x="10555" y="13651"/>
                  <a:pt x="10531" y="13600"/>
                  <a:pt x="10501" y="13600"/>
                </a:cubicBezTo>
                <a:close/>
                <a:moveTo>
                  <a:pt x="11273" y="17177"/>
                </a:moveTo>
                <a:cubicBezTo>
                  <a:pt x="11243" y="17177"/>
                  <a:pt x="11219" y="17227"/>
                  <a:pt x="11219" y="17290"/>
                </a:cubicBezTo>
                <a:cubicBezTo>
                  <a:pt x="11219" y="17352"/>
                  <a:pt x="11243" y="17403"/>
                  <a:pt x="11273" y="17403"/>
                </a:cubicBezTo>
                <a:cubicBezTo>
                  <a:pt x="11303" y="17403"/>
                  <a:pt x="11327" y="17352"/>
                  <a:pt x="11327" y="17290"/>
                </a:cubicBezTo>
                <a:cubicBezTo>
                  <a:pt x="11327" y="17227"/>
                  <a:pt x="11303" y="17177"/>
                  <a:pt x="11273" y="17177"/>
                </a:cubicBezTo>
                <a:close/>
                <a:moveTo>
                  <a:pt x="11273" y="16850"/>
                </a:moveTo>
                <a:cubicBezTo>
                  <a:pt x="11243" y="16850"/>
                  <a:pt x="11219" y="16900"/>
                  <a:pt x="11219" y="16963"/>
                </a:cubicBezTo>
                <a:cubicBezTo>
                  <a:pt x="11219" y="17025"/>
                  <a:pt x="11243" y="17076"/>
                  <a:pt x="11273" y="17076"/>
                </a:cubicBezTo>
                <a:cubicBezTo>
                  <a:pt x="11303" y="17076"/>
                  <a:pt x="11327" y="17025"/>
                  <a:pt x="11327" y="16963"/>
                </a:cubicBezTo>
                <a:cubicBezTo>
                  <a:pt x="11327" y="16900"/>
                  <a:pt x="11303" y="16850"/>
                  <a:pt x="11273" y="16850"/>
                </a:cubicBezTo>
                <a:close/>
                <a:moveTo>
                  <a:pt x="11119" y="17177"/>
                </a:moveTo>
                <a:cubicBezTo>
                  <a:pt x="11089" y="17177"/>
                  <a:pt x="11065" y="17227"/>
                  <a:pt x="11065" y="17290"/>
                </a:cubicBezTo>
                <a:cubicBezTo>
                  <a:pt x="11065" y="17352"/>
                  <a:pt x="11089" y="17403"/>
                  <a:pt x="11119" y="17403"/>
                </a:cubicBezTo>
                <a:cubicBezTo>
                  <a:pt x="11149" y="17403"/>
                  <a:pt x="11173" y="17352"/>
                  <a:pt x="11173" y="17290"/>
                </a:cubicBezTo>
                <a:cubicBezTo>
                  <a:pt x="11173" y="17227"/>
                  <a:pt x="11149" y="17177"/>
                  <a:pt x="11119" y="17177"/>
                </a:cubicBezTo>
                <a:close/>
                <a:moveTo>
                  <a:pt x="11119" y="16850"/>
                </a:moveTo>
                <a:cubicBezTo>
                  <a:pt x="11089" y="16850"/>
                  <a:pt x="11065" y="16900"/>
                  <a:pt x="11065" y="16963"/>
                </a:cubicBezTo>
                <a:cubicBezTo>
                  <a:pt x="11065" y="17025"/>
                  <a:pt x="11089" y="17076"/>
                  <a:pt x="11119" y="17076"/>
                </a:cubicBezTo>
                <a:cubicBezTo>
                  <a:pt x="11149" y="17076"/>
                  <a:pt x="11173" y="17025"/>
                  <a:pt x="11173" y="16963"/>
                </a:cubicBezTo>
                <a:cubicBezTo>
                  <a:pt x="11173" y="16900"/>
                  <a:pt x="11149" y="16850"/>
                  <a:pt x="11119" y="16850"/>
                </a:cubicBezTo>
                <a:close/>
                <a:moveTo>
                  <a:pt x="10967" y="17177"/>
                </a:moveTo>
                <a:cubicBezTo>
                  <a:pt x="10937" y="17177"/>
                  <a:pt x="10913" y="17227"/>
                  <a:pt x="10913" y="17290"/>
                </a:cubicBezTo>
                <a:cubicBezTo>
                  <a:pt x="10913" y="17352"/>
                  <a:pt x="10937" y="17403"/>
                  <a:pt x="10967" y="17403"/>
                </a:cubicBezTo>
                <a:cubicBezTo>
                  <a:pt x="10996" y="17403"/>
                  <a:pt x="11020" y="17352"/>
                  <a:pt x="11020" y="17290"/>
                </a:cubicBezTo>
                <a:cubicBezTo>
                  <a:pt x="11020" y="17227"/>
                  <a:pt x="10996" y="17177"/>
                  <a:pt x="10967" y="17177"/>
                </a:cubicBezTo>
                <a:close/>
                <a:moveTo>
                  <a:pt x="10967" y="16850"/>
                </a:moveTo>
                <a:cubicBezTo>
                  <a:pt x="10937" y="16850"/>
                  <a:pt x="10913" y="16900"/>
                  <a:pt x="10913" y="16963"/>
                </a:cubicBezTo>
                <a:cubicBezTo>
                  <a:pt x="10913" y="17025"/>
                  <a:pt x="10937" y="17076"/>
                  <a:pt x="10967" y="17076"/>
                </a:cubicBezTo>
                <a:cubicBezTo>
                  <a:pt x="10996" y="17076"/>
                  <a:pt x="11020" y="17025"/>
                  <a:pt x="11020" y="16963"/>
                </a:cubicBezTo>
                <a:cubicBezTo>
                  <a:pt x="11020" y="16900"/>
                  <a:pt x="10996" y="16850"/>
                  <a:pt x="10967" y="16850"/>
                </a:cubicBezTo>
                <a:close/>
                <a:moveTo>
                  <a:pt x="12197" y="16523"/>
                </a:moveTo>
                <a:cubicBezTo>
                  <a:pt x="12168" y="16523"/>
                  <a:pt x="12143" y="16574"/>
                  <a:pt x="12143" y="16636"/>
                </a:cubicBezTo>
                <a:cubicBezTo>
                  <a:pt x="12143" y="16699"/>
                  <a:pt x="12168" y="16749"/>
                  <a:pt x="12197" y="16749"/>
                </a:cubicBezTo>
                <a:cubicBezTo>
                  <a:pt x="12227" y="16749"/>
                  <a:pt x="12251" y="16699"/>
                  <a:pt x="12251" y="16636"/>
                </a:cubicBezTo>
                <a:cubicBezTo>
                  <a:pt x="12251" y="16574"/>
                  <a:pt x="12227" y="16523"/>
                  <a:pt x="12197" y="16523"/>
                </a:cubicBezTo>
                <a:close/>
                <a:moveTo>
                  <a:pt x="12197" y="16196"/>
                </a:moveTo>
                <a:cubicBezTo>
                  <a:pt x="12168" y="16196"/>
                  <a:pt x="12143" y="16247"/>
                  <a:pt x="12143" y="16309"/>
                </a:cubicBezTo>
                <a:cubicBezTo>
                  <a:pt x="12143" y="16372"/>
                  <a:pt x="12168" y="16422"/>
                  <a:pt x="12197" y="16422"/>
                </a:cubicBezTo>
                <a:cubicBezTo>
                  <a:pt x="12227" y="16422"/>
                  <a:pt x="12251" y="16372"/>
                  <a:pt x="12251" y="16309"/>
                </a:cubicBezTo>
                <a:cubicBezTo>
                  <a:pt x="12251" y="16247"/>
                  <a:pt x="12227" y="16196"/>
                  <a:pt x="12197" y="16196"/>
                </a:cubicBezTo>
                <a:close/>
                <a:moveTo>
                  <a:pt x="12505" y="15539"/>
                </a:moveTo>
                <a:cubicBezTo>
                  <a:pt x="12475" y="15539"/>
                  <a:pt x="12451" y="15590"/>
                  <a:pt x="12451" y="15652"/>
                </a:cubicBezTo>
                <a:cubicBezTo>
                  <a:pt x="12451" y="15715"/>
                  <a:pt x="12475" y="15765"/>
                  <a:pt x="12505" y="15765"/>
                </a:cubicBezTo>
                <a:cubicBezTo>
                  <a:pt x="12535" y="15765"/>
                  <a:pt x="12559" y="15715"/>
                  <a:pt x="12559" y="15652"/>
                </a:cubicBezTo>
                <a:cubicBezTo>
                  <a:pt x="12559" y="15590"/>
                  <a:pt x="12535" y="15539"/>
                  <a:pt x="12505" y="15539"/>
                </a:cubicBezTo>
                <a:close/>
                <a:moveTo>
                  <a:pt x="12505" y="15218"/>
                </a:moveTo>
                <a:cubicBezTo>
                  <a:pt x="12475" y="15218"/>
                  <a:pt x="12451" y="15268"/>
                  <a:pt x="12451" y="15331"/>
                </a:cubicBezTo>
                <a:cubicBezTo>
                  <a:pt x="12451" y="15393"/>
                  <a:pt x="12475" y="15444"/>
                  <a:pt x="12505" y="15444"/>
                </a:cubicBezTo>
                <a:cubicBezTo>
                  <a:pt x="12535" y="15444"/>
                  <a:pt x="12559" y="15393"/>
                  <a:pt x="12559" y="15331"/>
                </a:cubicBezTo>
                <a:cubicBezTo>
                  <a:pt x="12559" y="15268"/>
                  <a:pt x="12535" y="15218"/>
                  <a:pt x="12505" y="15218"/>
                </a:cubicBezTo>
                <a:close/>
                <a:moveTo>
                  <a:pt x="12505" y="14891"/>
                </a:moveTo>
                <a:cubicBezTo>
                  <a:pt x="12475" y="14891"/>
                  <a:pt x="12451" y="14941"/>
                  <a:pt x="12451" y="15004"/>
                </a:cubicBezTo>
                <a:cubicBezTo>
                  <a:pt x="12451" y="15066"/>
                  <a:pt x="12475" y="15117"/>
                  <a:pt x="12505" y="15117"/>
                </a:cubicBezTo>
                <a:cubicBezTo>
                  <a:pt x="12535" y="15117"/>
                  <a:pt x="12559" y="15066"/>
                  <a:pt x="12559" y="15004"/>
                </a:cubicBezTo>
                <a:cubicBezTo>
                  <a:pt x="12559" y="14941"/>
                  <a:pt x="12535" y="14891"/>
                  <a:pt x="12505" y="14891"/>
                </a:cubicBezTo>
                <a:close/>
                <a:moveTo>
                  <a:pt x="12350" y="16504"/>
                </a:moveTo>
                <a:cubicBezTo>
                  <a:pt x="12320" y="16504"/>
                  <a:pt x="12296" y="16555"/>
                  <a:pt x="12296" y="16617"/>
                </a:cubicBezTo>
                <a:cubicBezTo>
                  <a:pt x="12296" y="16680"/>
                  <a:pt x="12320" y="16731"/>
                  <a:pt x="12350" y="16731"/>
                </a:cubicBezTo>
                <a:cubicBezTo>
                  <a:pt x="12380" y="16731"/>
                  <a:pt x="12404" y="16680"/>
                  <a:pt x="12404" y="16617"/>
                </a:cubicBezTo>
                <a:cubicBezTo>
                  <a:pt x="12404" y="16555"/>
                  <a:pt x="12380" y="16504"/>
                  <a:pt x="12350" y="16504"/>
                </a:cubicBezTo>
                <a:close/>
                <a:moveTo>
                  <a:pt x="12350" y="16187"/>
                </a:moveTo>
                <a:cubicBezTo>
                  <a:pt x="12320" y="16187"/>
                  <a:pt x="12296" y="16238"/>
                  <a:pt x="12296" y="16300"/>
                </a:cubicBezTo>
                <a:cubicBezTo>
                  <a:pt x="12296" y="16363"/>
                  <a:pt x="12320" y="16413"/>
                  <a:pt x="12350" y="16413"/>
                </a:cubicBezTo>
                <a:cubicBezTo>
                  <a:pt x="12380" y="16413"/>
                  <a:pt x="12404" y="16363"/>
                  <a:pt x="12404" y="16300"/>
                </a:cubicBezTo>
                <a:cubicBezTo>
                  <a:pt x="12404" y="16238"/>
                  <a:pt x="12380" y="16187"/>
                  <a:pt x="12350" y="16187"/>
                </a:cubicBezTo>
                <a:close/>
                <a:moveTo>
                  <a:pt x="12350" y="15844"/>
                </a:moveTo>
                <a:cubicBezTo>
                  <a:pt x="12320" y="15844"/>
                  <a:pt x="12296" y="15894"/>
                  <a:pt x="12296" y="15957"/>
                </a:cubicBezTo>
                <a:cubicBezTo>
                  <a:pt x="12296" y="16019"/>
                  <a:pt x="12320" y="16070"/>
                  <a:pt x="12350" y="16070"/>
                </a:cubicBezTo>
                <a:cubicBezTo>
                  <a:pt x="12380" y="16070"/>
                  <a:pt x="12404" y="16019"/>
                  <a:pt x="12404" y="15957"/>
                </a:cubicBezTo>
                <a:cubicBezTo>
                  <a:pt x="12404" y="15894"/>
                  <a:pt x="12380" y="15844"/>
                  <a:pt x="12350" y="15844"/>
                </a:cubicBezTo>
                <a:close/>
                <a:moveTo>
                  <a:pt x="12350" y="15545"/>
                </a:moveTo>
                <a:cubicBezTo>
                  <a:pt x="12320" y="15545"/>
                  <a:pt x="12296" y="15595"/>
                  <a:pt x="12296" y="15658"/>
                </a:cubicBezTo>
                <a:cubicBezTo>
                  <a:pt x="12296" y="15720"/>
                  <a:pt x="12320" y="15771"/>
                  <a:pt x="12350" y="15771"/>
                </a:cubicBezTo>
                <a:cubicBezTo>
                  <a:pt x="12380" y="15771"/>
                  <a:pt x="12404" y="15720"/>
                  <a:pt x="12404" y="15658"/>
                </a:cubicBezTo>
                <a:cubicBezTo>
                  <a:pt x="12404" y="15595"/>
                  <a:pt x="12380" y="15545"/>
                  <a:pt x="12350" y="15545"/>
                </a:cubicBezTo>
                <a:close/>
                <a:moveTo>
                  <a:pt x="12197" y="15871"/>
                </a:moveTo>
                <a:cubicBezTo>
                  <a:pt x="12168" y="15871"/>
                  <a:pt x="12143" y="15922"/>
                  <a:pt x="12143" y="15985"/>
                </a:cubicBezTo>
                <a:cubicBezTo>
                  <a:pt x="12143" y="16047"/>
                  <a:pt x="12168" y="16098"/>
                  <a:pt x="12197" y="16098"/>
                </a:cubicBezTo>
                <a:cubicBezTo>
                  <a:pt x="12227" y="16098"/>
                  <a:pt x="12251" y="16047"/>
                  <a:pt x="12251" y="15985"/>
                </a:cubicBezTo>
                <a:cubicBezTo>
                  <a:pt x="12251" y="15922"/>
                  <a:pt x="12227" y="15871"/>
                  <a:pt x="12197" y="15871"/>
                </a:cubicBezTo>
                <a:close/>
                <a:moveTo>
                  <a:pt x="12197" y="15545"/>
                </a:moveTo>
                <a:cubicBezTo>
                  <a:pt x="12168" y="15545"/>
                  <a:pt x="12143" y="15595"/>
                  <a:pt x="12143" y="15658"/>
                </a:cubicBezTo>
                <a:cubicBezTo>
                  <a:pt x="12143" y="15720"/>
                  <a:pt x="12168" y="15771"/>
                  <a:pt x="12197" y="15771"/>
                </a:cubicBezTo>
                <a:cubicBezTo>
                  <a:pt x="12227" y="15771"/>
                  <a:pt x="12251" y="15720"/>
                  <a:pt x="12251" y="15658"/>
                </a:cubicBezTo>
                <a:cubicBezTo>
                  <a:pt x="12251" y="15595"/>
                  <a:pt x="12227" y="15545"/>
                  <a:pt x="12197" y="15545"/>
                </a:cubicBezTo>
                <a:close/>
                <a:moveTo>
                  <a:pt x="12350" y="15218"/>
                </a:moveTo>
                <a:cubicBezTo>
                  <a:pt x="12320" y="15218"/>
                  <a:pt x="12296" y="15268"/>
                  <a:pt x="12296" y="15331"/>
                </a:cubicBezTo>
                <a:cubicBezTo>
                  <a:pt x="12296" y="15393"/>
                  <a:pt x="12320" y="15444"/>
                  <a:pt x="12350" y="15444"/>
                </a:cubicBezTo>
                <a:cubicBezTo>
                  <a:pt x="12380" y="15444"/>
                  <a:pt x="12404" y="15393"/>
                  <a:pt x="12404" y="15331"/>
                </a:cubicBezTo>
                <a:cubicBezTo>
                  <a:pt x="12404" y="15268"/>
                  <a:pt x="12380" y="15218"/>
                  <a:pt x="12350" y="15218"/>
                </a:cubicBezTo>
                <a:close/>
                <a:moveTo>
                  <a:pt x="11428" y="16523"/>
                </a:moveTo>
                <a:cubicBezTo>
                  <a:pt x="11399" y="16523"/>
                  <a:pt x="11375" y="16574"/>
                  <a:pt x="11375" y="16636"/>
                </a:cubicBezTo>
                <a:cubicBezTo>
                  <a:pt x="11375" y="16699"/>
                  <a:pt x="11399" y="16749"/>
                  <a:pt x="11428" y="16749"/>
                </a:cubicBezTo>
                <a:cubicBezTo>
                  <a:pt x="11458" y="16749"/>
                  <a:pt x="11482" y="16699"/>
                  <a:pt x="11482" y="16636"/>
                </a:cubicBezTo>
                <a:cubicBezTo>
                  <a:pt x="11482" y="16574"/>
                  <a:pt x="11458" y="16523"/>
                  <a:pt x="11428" y="16523"/>
                </a:cubicBezTo>
                <a:close/>
                <a:moveTo>
                  <a:pt x="11428" y="16196"/>
                </a:moveTo>
                <a:cubicBezTo>
                  <a:pt x="11399" y="16196"/>
                  <a:pt x="11375" y="16247"/>
                  <a:pt x="11375" y="16309"/>
                </a:cubicBezTo>
                <a:cubicBezTo>
                  <a:pt x="11375" y="16372"/>
                  <a:pt x="11399" y="16422"/>
                  <a:pt x="11428" y="16422"/>
                </a:cubicBezTo>
                <a:cubicBezTo>
                  <a:pt x="11458" y="16422"/>
                  <a:pt x="11482" y="16372"/>
                  <a:pt x="11482" y="16309"/>
                </a:cubicBezTo>
                <a:cubicBezTo>
                  <a:pt x="11482" y="16247"/>
                  <a:pt x="11458" y="16196"/>
                  <a:pt x="11428" y="16196"/>
                </a:cubicBezTo>
                <a:close/>
                <a:moveTo>
                  <a:pt x="11273" y="16523"/>
                </a:moveTo>
                <a:cubicBezTo>
                  <a:pt x="11243" y="16523"/>
                  <a:pt x="11219" y="16574"/>
                  <a:pt x="11219" y="16636"/>
                </a:cubicBezTo>
                <a:cubicBezTo>
                  <a:pt x="11219" y="16699"/>
                  <a:pt x="11243" y="16749"/>
                  <a:pt x="11273" y="16749"/>
                </a:cubicBezTo>
                <a:cubicBezTo>
                  <a:pt x="11303" y="16749"/>
                  <a:pt x="11327" y="16699"/>
                  <a:pt x="11327" y="16636"/>
                </a:cubicBezTo>
                <a:cubicBezTo>
                  <a:pt x="11327" y="16574"/>
                  <a:pt x="11303" y="16523"/>
                  <a:pt x="11273" y="16523"/>
                </a:cubicBezTo>
                <a:close/>
                <a:moveTo>
                  <a:pt x="11273" y="16196"/>
                </a:moveTo>
                <a:cubicBezTo>
                  <a:pt x="11243" y="16196"/>
                  <a:pt x="11219" y="16247"/>
                  <a:pt x="11219" y="16309"/>
                </a:cubicBezTo>
                <a:cubicBezTo>
                  <a:pt x="11219" y="16372"/>
                  <a:pt x="11243" y="16422"/>
                  <a:pt x="11273" y="16422"/>
                </a:cubicBezTo>
                <a:cubicBezTo>
                  <a:pt x="11303" y="16422"/>
                  <a:pt x="11327" y="16372"/>
                  <a:pt x="11327" y="16309"/>
                </a:cubicBezTo>
                <a:cubicBezTo>
                  <a:pt x="11327" y="16247"/>
                  <a:pt x="11303" y="16196"/>
                  <a:pt x="11273" y="16196"/>
                </a:cubicBezTo>
                <a:close/>
                <a:moveTo>
                  <a:pt x="11119" y="16523"/>
                </a:moveTo>
                <a:cubicBezTo>
                  <a:pt x="11089" y="16523"/>
                  <a:pt x="11065" y="16574"/>
                  <a:pt x="11065" y="16636"/>
                </a:cubicBezTo>
                <a:cubicBezTo>
                  <a:pt x="11065" y="16699"/>
                  <a:pt x="11089" y="16749"/>
                  <a:pt x="11119" y="16749"/>
                </a:cubicBezTo>
                <a:cubicBezTo>
                  <a:pt x="11149" y="16749"/>
                  <a:pt x="11173" y="16699"/>
                  <a:pt x="11173" y="16636"/>
                </a:cubicBezTo>
                <a:cubicBezTo>
                  <a:pt x="11173" y="16574"/>
                  <a:pt x="11149" y="16523"/>
                  <a:pt x="11119" y="16523"/>
                </a:cubicBezTo>
                <a:close/>
                <a:moveTo>
                  <a:pt x="11119" y="16196"/>
                </a:moveTo>
                <a:cubicBezTo>
                  <a:pt x="11089" y="16196"/>
                  <a:pt x="11065" y="16247"/>
                  <a:pt x="11065" y="16309"/>
                </a:cubicBezTo>
                <a:cubicBezTo>
                  <a:pt x="11065" y="16372"/>
                  <a:pt x="11089" y="16422"/>
                  <a:pt x="11119" y="16422"/>
                </a:cubicBezTo>
                <a:cubicBezTo>
                  <a:pt x="11149" y="16422"/>
                  <a:pt x="11173" y="16372"/>
                  <a:pt x="11173" y="16309"/>
                </a:cubicBezTo>
                <a:cubicBezTo>
                  <a:pt x="11173" y="16247"/>
                  <a:pt x="11149" y="16196"/>
                  <a:pt x="11119" y="16196"/>
                </a:cubicBezTo>
                <a:close/>
                <a:moveTo>
                  <a:pt x="10967" y="16523"/>
                </a:moveTo>
                <a:cubicBezTo>
                  <a:pt x="10937" y="16523"/>
                  <a:pt x="10913" y="16574"/>
                  <a:pt x="10913" y="16636"/>
                </a:cubicBezTo>
                <a:cubicBezTo>
                  <a:pt x="10913" y="16699"/>
                  <a:pt x="10937" y="16749"/>
                  <a:pt x="10967" y="16749"/>
                </a:cubicBezTo>
                <a:cubicBezTo>
                  <a:pt x="10996" y="16749"/>
                  <a:pt x="11020" y="16699"/>
                  <a:pt x="11020" y="16636"/>
                </a:cubicBezTo>
                <a:cubicBezTo>
                  <a:pt x="11020" y="16574"/>
                  <a:pt x="10996" y="16523"/>
                  <a:pt x="10967" y="16523"/>
                </a:cubicBezTo>
                <a:close/>
                <a:moveTo>
                  <a:pt x="10967" y="16196"/>
                </a:moveTo>
                <a:cubicBezTo>
                  <a:pt x="10937" y="16196"/>
                  <a:pt x="10913" y="16247"/>
                  <a:pt x="10913" y="16309"/>
                </a:cubicBezTo>
                <a:cubicBezTo>
                  <a:pt x="10913" y="16372"/>
                  <a:pt x="10937" y="16422"/>
                  <a:pt x="10967" y="16422"/>
                </a:cubicBezTo>
                <a:cubicBezTo>
                  <a:pt x="10996" y="16422"/>
                  <a:pt x="11020" y="16372"/>
                  <a:pt x="11020" y="16309"/>
                </a:cubicBezTo>
                <a:cubicBezTo>
                  <a:pt x="11020" y="16247"/>
                  <a:pt x="10996" y="16196"/>
                  <a:pt x="10967" y="16196"/>
                </a:cubicBezTo>
                <a:close/>
                <a:moveTo>
                  <a:pt x="11884" y="15218"/>
                </a:moveTo>
                <a:cubicBezTo>
                  <a:pt x="11855" y="15218"/>
                  <a:pt x="11830" y="15268"/>
                  <a:pt x="11830" y="15331"/>
                </a:cubicBezTo>
                <a:cubicBezTo>
                  <a:pt x="11830" y="15393"/>
                  <a:pt x="11855" y="15444"/>
                  <a:pt x="11884" y="15444"/>
                </a:cubicBezTo>
                <a:cubicBezTo>
                  <a:pt x="11914" y="15444"/>
                  <a:pt x="11938" y="15393"/>
                  <a:pt x="11938" y="15331"/>
                </a:cubicBezTo>
                <a:cubicBezTo>
                  <a:pt x="11938" y="15268"/>
                  <a:pt x="11914" y="15218"/>
                  <a:pt x="11884" y="15218"/>
                </a:cubicBezTo>
                <a:close/>
                <a:moveTo>
                  <a:pt x="11884" y="14891"/>
                </a:moveTo>
                <a:cubicBezTo>
                  <a:pt x="11855" y="14891"/>
                  <a:pt x="11830" y="14941"/>
                  <a:pt x="11830" y="15004"/>
                </a:cubicBezTo>
                <a:cubicBezTo>
                  <a:pt x="11830" y="15066"/>
                  <a:pt x="11855" y="15117"/>
                  <a:pt x="11884" y="15117"/>
                </a:cubicBezTo>
                <a:cubicBezTo>
                  <a:pt x="11914" y="15117"/>
                  <a:pt x="11938" y="15066"/>
                  <a:pt x="11938" y="15004"/>
                </a:cubicBezTo>
                <a:cubicBezTo>
                  <a:pt x="11938" y="14941"/>
                  <a:pt x="11914" y="14891"/>
                  <a:pt x="11884" y="14891"/>
                </a:cubicBezTo>
                <a:close/>
                <a:moveTo>
                  <a:pt x="11884" y="14581"/>
                </a:moveTo>
                <a:cubicBezTo>
                  <a:pt x="11855" y="14581"/>
                  <a:pt x="11830" y="14632"/>
                  <a:pt x="11830" y="14694"/>
                </a:cubicBezTo>
                <a:cubicBezTo>
                  <a:pt x="11830" y="14757"/>
                  <a:pt x="11855" y="14807"/>
                  <a:pt x="11884" y="14807"/>
                </a:cubicBezTo>
                <a:cubicBezTo>
                  <a:pt x="11914" y="14807"/>
                  <a:pt x="11938" y="14757"/>
                  <a:pt x="11938" y="14694"/>
                </a:cubicBezTo>
                <a:cubicBezTo>
                  <a:pt x="11938" y="14632"/>
                  <a:pt x="11914" y="14581"/>
                  <a:pt x="11884" y="14581"/>
                </a:cubicBezTo>
                <a:close/>
                <a:moveTo>
                  <a:pt x="11884" y="14254"/>
                </a:moveTo>
                <a:cubicBezTo>
                  <a:pt x="11855" y="14254"/>
                  <a:pt x="11830" y="14305"/>
                  <a:pt x="11830" y="14367"/>
                </a:cubicBezTo>
                <a:cubicBezTo>
                  <a:pt x="11830" y="14430"/>
                  <a:pt x="11855" y="14480"/>
                  <a:pt x="11884" y="14480"/>
                </a:cubicBezTo>
                <a:cubicBezTo>
                  <a:pt x="11914" y="14480"/>
                  <a:pt x="11938" y="14430"/>
                  <a:pt x="11938" y="14367"/>
                </a:cubicBezTo>
                <a:cubicBezTo>
                  <a:pt x="11938" y="14305"/>
                  <a:pt x="11914" y="14254"/>
                  <a:pt x="11884" y="14254"/>
                </a:cubicBezTo>
                <a:close/>
                <a:moveTo>
                  <a:pt x="12662" y="10990"/>
                </a:moveTo>
                <a:cubicBezTo>
                  <a:pt x="12632" y="10990"/>
                  <a:pt x="12608" y="11041"/>
                  <a:pt x="12608" y="11103"/>
                </a:cubicBezTo>
                <a:cubicBezTo>
                  <a:pt x="12608" y="11166"/>
                  <a:pt x="12632" y="11216"/>
                  <a:pt x="12662" y="11216"/>
                </a:cubicBezTo>
                <a:cubicBezTo>
                  <a:pt x="12691" y="11216"/>
                  <a:pt x="12715" y="11166"/>
                  <a:pt x="12715" y="11103"/>
                </a:cubicBezTo>
                <a:cubicBezTo>
                  <a:pt x="12715" y="11041"/>
                  <a:pt x="12691" y="10990"/>
                  <a:pt x="12662" y="10990"/>
                </a:cubicBezTo>
                <a:close/>
                <a:moveTo>
                  <a:pt x="12504" y="11870"/>
                </a:moveTo>
                <a:cubicBezTo>
                  <a:pt x="12534" y="11870"/>
                  <a:pt x="12558" y="11819"/>
                  <a:pt x="12558" y="11757"/>
                </a:cubicBezTo>
                <a:cubicBezTo>
                  <a:pt x="12558" y="11694"/>
                  <a:pt x="12534" y="11644"/>
                  <a:pt x="12504" y="11644"/>
                </a:cubicBezTo>
                <a:cubicBezTo>
                  <a:pt x="12475" y="11644"/>
                  <a:pt x="12451" y="11694"/>
                  <a:pt x="12451" y="11757"/>
                </a:cubicBezTo>
                <a:cubicBezTo>
                  <a:pt x="12451" y="11819"/>
                  <a:pt x="12475" y="11870"/>
                  <a:pt x="12504" y="11870"/>
                </a:cubicBezTo>
                <a:close/>
                <a:moveTo>
                  <a:pt x="12504" y="11317"/>
                </a:moveTo>
                <a:cubicBezTo>
                  <a:pt x="12475" y="11317"/>
                  <a:pt x="12451" y="11367"/>
                  <a:pt x="12451" y="11430"/>
                </a:cubicBezTo>
                <a:cubicBezTo>
                  <a:pt x="12451" y="11492"/>
                  <a:pt x="12475" y="11543"/>
                  <a:pt x="12504" y="11543"/>
                </a:cubicBezTo>
                <a:cubicBezTo>
                  <a:pt x="12534" y="11543"/>
                  <a:pt x="12558" y="11492"/>
                  <a:pt x="12558" y="11430"/>
                </a:cubicBezTo>
                <a:cubicBezTo>
                  <a:pt x="12558" y="11367"/>
                  <a:pt x="12534" y="11317"/>
                  <a:pt x="12504" y="11317"/>
                </a:cubicBezTo>
                <a:close/>
                <a:moveTo>
                  <a:pt x="12504" y="10990"/>
                </a:moveTo>
                <a:cubicBezTo>
                  <a:pt x="12475" y="10990"/>
                  <a:pt x="12451" y="11041"/>
                  <a:pt x="12451" y="11103"/>
                </a:cubicBezTo>
                <a:cubicBezTo>
                  <a:pt x="12451" y="11166"/>
                  <a:pt x="12475" y="11216"/>
                  <a:pt x="12504" y="11216"/>
                </a:cubicBezTo>
                <a:cubicBezTo>
                  <a:pt x="12534" y="11216"/>
                  <a:pt x="12558" y="11166"/>
                  <a:pt x="12558" y="11103"/>
                </a:cubicBezTo>
                <a:cubicBezTo>
                  <a:pt x="12558" y="11041"/>
                  <a:pt x="12534" y="10990"/>
                  <a:pt x="12504" y="10990"/>
                </a:cubicBezTo>
                <a:close/>
                <a:moveTo>
                  <a:pt x="12349" y="12197"/>
                </a:moveTo>
                <a:cubicBezTo>
                  <a:pt x="12379" y="12197"/>
                  <a:pt x="12403" y="12146"/>
                  <a:pt x="12403" y="12084"/>
                </a:cubicBezTo>
                <a:cubicBezTo>
                  <a:pt x="12403" y="12021"/>
                  <a:pt x="12379" y="11971"/>
                  <a:pt x="12349" y="11971"/>
                </a:cubicBezTo>
                <a:cubicBezTo>
                  <a:pt x="12320" y="11971"/>
                  <a:pt x="12296" y="12021"/>
                  <a:pt x="12296" y="12084"/>
                </a:cubicBezTo>
                <a:cubicBezTo>
                  <a:pt x="12296" y="12146"/>
                  <a:pt x="12320" y="12197"/>
                  <a:pt x="12349" y="12197"/>
                </a:cubicBezTo>
                <a:close/>
                <a:moveTo>
                  <a:pt x="12349" y="11644"/>
                </a:moveTo>
                <a:cubicBezTo>
                  <a:pt x="12320" y="11644"/>
                  <a:pt x="12296" y="11694"/>
                  <a:pt x="12296" y="11757"/>
                </a:cubicBezTo>
                <a:cubicBezTo>
                  <a:pt x="12296" y="11819"/>
                  <a:pt x="12320" y="11870"/>
                  <a:pt x="12349" y="11870"/>
                </a:cubicBezTo>
                <a:cubicBezTo>
                  <a:pt x="12379" y="11870"/>
                  <a:pt x="12403" y="11819"/>
                  <a:pt x="12403" y="11757"/>
                </a:cubicBezTo>
                <a:cubicBezTo>
                  <a:pt x="12403" y="11694"/>
                  <a:pt x="12379" y="11644"/>
                  <a:pt x="12349" y="11644"/>
                </a:cubicBezTo>
                <a:close/>
                <a:moveTo>
                  <a:pt x="12349" y="11317"/>
                </a:moveTo>
                <a:cubicBezTo>
                  <a:pt x="12320" y="11317"/>
                  <a:pt x="12296" y="11367"/>
                  <a:pt x="12296" y="11430"/>
                </a:cubicBezTo>
                <a:cubicBezTo>
                  <a:pt x="12296" y="11492"/>
                  <a:pt x="12320" y="11543"/>
                  <a:pt x="12349" y="11543"/>
                </a:cubicBezTo>
                <a:cubicBezTo>
                  <a:pt x="12379" y="11543"/>
                  <a:pt x="12403" y="11492"/>
                  <a:pt x="12403" y="11430"/>
                </a:cubicBezTo>
                <a:cubicBezTo>
                  <a:pt x="12403" y="11367"/>
                  <a:pt x="12379" y="11317"/>
                  <a:pt x="12349" y="11317"/>
                </a:cubicBezTo>
                <a:close/>
                <a:moveTo>
                  <a:pt x="12349" y="10990"/>
                </a:moveTo>
                <a:cubicBezTo>
                  <a:pt x="12320" y="10990"/>
                  <a:pt x="12296" y="11041"/>
                  <a:pt x="12296" y="11103"/>
                </a:cubicBezTo>
                <a:cubicBezTo>
                  <a:pt x="12296" y="11166"/>
                  <a:pt x="12320" y="11216"/>
                  <a:pt x="12349" y="11216"/>
                </a:cubicBezTo>
                <a:cubicBezTo>
                  <a:pt x="12379" y="11216"/>
                  <a:pt x="12403" y="11166"/>
                  <a:pt x="12403" y="11103"/>
                </a:cubicBezTo>
                <a:cubicBezTo>
                  <a:pt x="12403" y="11041"/>
                  <a:pt x="12379" y="10990"/>
                  <a:pt x="12349" y="10990"/>
                </a:cubicBezTo>
                <a:close/>
                <a:moveTo>
                  <a:pt x="12349" y="10353"/>
                </a:moveTo>
                <a:cubicBezTo>
                  <a:pt x="12320" y="10353"/>
                  <a:pt x="12296" y="10404"/>
                  <a:pt x="12296" y="10466"/>
                </a:cubicBezTo>
                <a:cubicBezTo>
                  <a:pt x="12296" y="10529"/>
                  <a:pt x="12320" y="10580"/>
                  <a:pt x="12349" y="10580"/>
                </a:cubicBezTo>
                <a:cubicBezTo>
                  <a:pt x="12379" y="10580"/>
                  <a:pt x="12403" y="10529"/>
                  <a:pt x="12403" y="10466"/>
                </a:cubicBezTo>
                <a:cubicBezTo>
                  <a:pt x="12403" y="10404"/>
                  <a:pt x="12379" y="10353"/>
                  <a:pt x="12349" y="10353"/>
                </a:cubicBezTo>
                <a:close/>
                <a:moveTo>
                  <a:pt x="12187" y="12521"/>
                </a:moveTo>
                <a:cubicBezTo>
                  <a:pt x="12217" y="12521"/>
                  <a:pt x="12241" y="12471"/>
                  <a:pt x="12241" y="12408"/>
                </a:cubicBezTo>
                <a:cubicBezTo>
                  <a:pt x="12241" y="12346"/>
                  <a:pt x="12217" y="12295"/>
                  <a:pt x="12187" y="12295"/>
                </a:cubicBezTo>
                <a:cubicBezTo>
                  <a:pt x="12158" y="12295"/>
                  <a:pt x="12134" y="12346"/>
                  <a:pt x="12134" y="12408"/>
                </a:cubicBezTo>
                <a:cubicBezTo>
                  <a:pt x="12134" y="12471"/>
                  <a:pt x="12158" y="12521"/>
                  <a:pt x="12187" y="12521"/>
                </a:cubicBezTo>
                <a:close/>
                <a:moveTo>
                  <a:pt x="12187" y="12197"/>
                </a:moveTo>
                <a:cubicBezTo>
                  <a:pt x="12217" y="12197"/>
                  <a:pt x="12241" y="12146"/>
                  <a:pt x="12241" y="12084"/>
                </a:cubicBezTo>
                <a:cubicBezTo>
                  <a:pt x="12241" y="12021"/>
                  <a:pt x="12217" y="11971"/>
                  <a:pt x="12187" y="11971"/>
                </a:cubicBezTo>
                <a:cubicBezTo>
                  <a:pt x="12158" y="11971"/>
                  <a:pt x="12134" y="12021"/>
                  <a:pt x="12134" y="12084"/>
                </a:cubicBezTo>
                <a:cubicBezTo>
                  <a:pt x="12134" y="12146"/>
                  <a:pt x="12158" y="12197"/>
                  <a:pt x="12187" y="12197"/>
                </a:cubicBezTo>
                <a:close/>
                <a:moveTo>
                  <a:pt x="12187" y="11870"/>
                </a:moveTo>
                <a:cubicBezTo>
                  <a:pt x="12217" y="11870"/>
                  <a:pt x="12241" y="11819"/>
                  <a:pt x="12241" y="11757"/>
                </a:cubicBezTo>
                <a:cubicBezTo>
                  <a:pt x="12241" y="11694"/>
                  <a:pt x="12217" y="11644"/>
                  <a:pt x="12187" y="11644"/>
                </a:cubicBezTo>
                <a:cubicBezTo>
                  <a:pt x="12158" y="11644"/>
                  <a:pt x="12134" y="11694"/>
                  <a:pt x="12134" y="11757"/>
                </a:cubicBezTo>
                <a:cubicBezTo>
                  <a:pt x="12134" y="11819"/>
                  <a:pt x="12158" y="11870"/>
                  <a:pt x="12187" y="11870"/>
                </a:cubicBezTo>
                <a:close/>
                <a:moveTo>
                  <a:pt x="12187" y="11543"/>
                </a:moveTo>
                <a:cubicBezTo>
                  <a:pt x="12217" y="11543"/>
                  <a:pt x="12241" y="11492"/>
                  <a:pt x="12241" y="11430"/>
                </a:cubicBezTo>
                <a:cubicBezTo>
                  <a:pt x="12241" y="11367"/>
                  <a:pt x="12217" y="11317"/>
                  <a:pt x="12187" y="11317"/>
                </a:cubicBezTo>
                <a:cubicBezTo>
                  <a:pt x="12158" y="11317"/>
                  <a:pt x="12134" y="11367"/>
                  <a:pt x="12134" y="11430"/>
                </a:cubicBezTo>
                <a:cubicBezTo>
                  <a:pt x="12134" y="11492"/>
                  <a:pt x="12158" y="11543"/>
                  <a:pt x="12187" y="11543"/>
                </a:cubicBezTo>
                <a:close/>
                <a:moveTo>
                  <a:pt x="12187" y="11216"/>
                </a:moveTo>
                <a:cubicBezTo>
                  <a:pt x="12217" y="11216"/>
                  <a:pt x="12241" y="11166"/>
                  <a:pt x="12241" y="11103"/>
                </a:cubicBezTo>
                <a:cubicBezTo>
                  <a:pt x="12241" y="11041"/>
                  <a:pt x="12217" y="10990"/>
                  <a:pt x="12187" y="10990"/>
                </a:cubicBezTo>
                <a:cubicBezTo>
                  <a:pt x="12158" y="10990"/>
                  <a:pt x="12134" y="11041"/>
                  <a:pt x="12134" y="11103"/>
                </a:cubicBezTo>
                <a:cubicBezTo>
                  <a:pt x="12134" y="11166"/>
                  <a:pt x="12158" y="11216"/>
                  <a:pt x="12187" y="11216"/>
                </a:cubicBezTo>
                <a:close/>
                <a:moveTo>
                  <a:pt x="12187" y="10580"/>
                </a:moveTo>
                <a:cubicBezTo>
                  <a:pt x="12217" y="10580"/>
                  <a:pt x="12241" y="10529"/>
                  <a:pt x="12241" y="10466"/>
                </a:cubicBezTo>
                <a:cubicBezTo>
                  <a:pt x="12241" y="10404"/>
                  <a:pt x="12217" y="10353"/>
                  <a:pt x="12187" y="10353"/>
                </a:cubicBezTo>
                <a:cubicBezTo>
                  <a:pt x="12158" y="10353"/>
                  <a:pt x="12134" y="10404"/>
                  <a:pt x="12134" y="10466"/>
                </a:cubicBezTo>
                <a:cubicBezTo>
                  <a:pt x="12134" y="10529"/>
                  <a:pt x="12158" y="10580"/>
                  <a:pt x="12187" y="10580"/>
                </a:cubicBezTo>
                <a:close/>
                <a:moveTo>
                  <a:pt x="12039" y="12622"/>
                </a:moveTo>
                <a:cubicBezTo>
                  <a:pt x="12010" y="12622"/>
                  <a:pt x="11985" y="12673"/>
                  <a:pt x="11985" y="12735"/>
                </a:cubicBezTo>
                <a:cubicBezTo>
                  <a:pt x="11985" y="12798"/>
                  <a:pt x="12010" y="12848"/>
                  <a:pt x="12039" y="12848"/>
                </a:cubicBezTo>
                <a:cubicBezTo>
                  <a:pt x="12069" y="12848"/>
                  <a:pt x="12093" y="12798"/>
                  <a:pt x="12093" y="12735"/>
                </a:cubicBezTo>
                <a:cubicBezTo>
                  <a:pt x="12093" y="12673"/>
                  <a:pt x="12069" y="12622"/>
                  <a:pt x="12039" y="12622"/>
                </a:cubicBezTo>
                <a:close/>
                <a:moveTo>
                  <a:pt x="12039" y="12295"/>
                </a:moveTo>
                <a:cubicBezTo>
                  <a:pt x="12010" y="12295"/>
                  <a:pt x="11985" y="12346"/>
                  <a:pt x="11985" y="12408"/>
                </a:cubicBezTo>
                <a:cubicBezTo>
                  <a:pt x="11985" y="12471"/>
                  <a:pt x="12010" y="12521"/>
                  <a:pt x="12039" y="12521"/>
                </a:cubicBezTo>
                <a:cubicBezTo>
                  <a:pt x="12069" y="12521"/>
                  <a:pt x="12093" y="12471"/>
                  <a:pt x="12093" y="12408"/>
                </a:cubicBezTo>
                <a:cubicBezTo>
                  <a:pt x="12093" y="12346"/>
                  <a:pt x="12069" y="12295"/>
                  <a:pt x="12039" y="12295"/>
                </a:cubicBezTo>
                <a:close/>
                <a:moveTo>
                  <a:pt x="12039" y="11971"/>
                </a:moveTo>
                <a:cubicBezTo>
                  <a:pt x="12010" y="11971"/>
                  <a:pt x="11985" y="12021"/>
                  <a:pt x="11985" y="12084"/>
                </a:cubicBezTo>
                <a:cubicBezTo>
                  <a:pt x="11985" y="12146"/>
                  <a:pt x="12010" y="12197"/>
                  <a:pt x="12039" y="12197"/>
                </a:cubicBezTo>
                <a:cubicBezTo>
                  <a:pt x="12069" y="12197"/>
                  <a:pt x="12093" y="12146"/>
                  <a:pt x="12093" y="12084"/>
                </a:cubicBezTo>
                <a:cubicBezTo>
                  <a:pt x="12093" y="12021"/>
                  <a:pt x="12069" y="11971"/>
                  <a:pt x="12039" y="11971"/>
                </a:cubicBezTo>
                <a:close/>
                <a:moveTo>
                  <a:pt x="12039" y="11644"/>
                </a:moveTo>
                <a:cubicBezTo>
                  <a:pt x="12010" y="11644"/>
                  <a:pt x="11985" y="11694"/>
                  <a:pt x="11985" y="11757"/>
                </a:cubicBezTo>
                <a:cubicBezTo>
                  <a:pt x="11985" y="11819"/>
                  <a:pt x="12010" y="11870"/>
                  <a:pt x="12039" y="11870"/>
                </a:cubicBezTo>
                <a:cubicBezTo>
                  <a:pt x="12069" y="11870"/>
                  <a:pt x="12093" y="11819"/>
                  <a:pt x="12093" y="11757"/>
                </a:cubicBezTo>
                <a:cubicBezTo>
                  <a:pt x="12093" y="11694"/>
                  <a:pt x="12069" y="11644"/>
                  <a:pt x="12039" y="11644"/>
                </a:cubicBezTo>
                <a:close/>
                <a:moveTo>
                  <a:pt x="12039" y="11317"/>
                </a:moveTo>
                <a:cubicBezTo>
                  <a:pt x="12010" y="11317"/>
                  <a:pt x="11985" y="11367"/>
                  <a:pt x="11985" y="11430"/>
                </a:cubicBezTo>
                <a:cubicBezTo>
                  <a:pt x="11985" y="11492"/>
                  <a:pt x="12010" y="11543"/>
                  <a:pt x="12039" y="11543"/>
                </a:cubicBezTo>
                <a:cubicBezTo>
                  <a:pt x="12069" y="11543"/>
                  <a:pt x="12093" y="11492"/>
                  <a:pt x="12093" y="11430"/>
                </a:cubicBezTo>
                <a:cubicBezTo>
                  <a:pt x="12093" y="11367"/>
                  <a:pt x="12069" y="11317"/>
                  <a:pt x="12039" y="11317"/>
                </a:cubicBezTo>
                <a:close/>
                <a:moveTo>
                  <a:pt x="12039" y="10990"/>
                </a:moveTo>
                <a:cubicBezTo>
                  <a:pt x="12010" y="10990"/>
                  <a:pt x="11985" y="11041"/>
                  <a:pt x="11985" y="11103"/>
                </a:cubicBezTo>
                <a:cubicBezTo>
                  <a:pt x="11985" y="11166"/>
                  <a:pt x="12010" y="11216"/>
                  <a:pt x="12039" y="11216"/>
                </a:cubicBezTo>
                <a:cubicBezTo>
                  <a:pt x="12069" y="11216"/>
                  <a:pt x="12093" y="11166"/>
                  <a:pt x="12093" y="11103"/>
                </a:cubicBezTo>
                <a:cubicBezTo>
                  <a:pt x="12093" y="11041"/>
                  <a:pt x="12069" y="10990"/>
                  <a:pt x="12039" y="10990"/>
                </a:cubicBezTo>
                <a:close/>
                <a:moveTo>
                  <a:pt x="12039" y="10680"/>
                </a:moveTo>
                <a:cubicBezTo>
                  <a:pt x="12010" y="10680"/>
                  <a:pt x="11985" y="10731"/>
                  <a:pt x="11985" y="10793"/>
                </a:cubicBezTo>
                <a:cubicBezTo>
                  <a:pt x="11985" y="10856"/>
                  <a:pt x="12010" y="10906"/>
                  <a:pt x="12039" y="10906"/>
                </a:cubicBezTo>
                <a:cubicBezTo>
                  <a:pt x="12069" y="10906"/>
                  <a:pt x="12093" y="10856"/>
                  <a:pt x="12093" y="10793"/>
                </a:cubicBezTo>
                <a:cubicBezTo>
                  <a:pt x="12093" y="10731"/>
                  <a:pt x="12069" y="10680"/>
                  <a:pt x="12039" y="10680"/>
                </a:cubicBezTo>
                <a:close/>
                <a:moveTo>
                  <a:pt x="12039" y="10353"/>
                </a:moveTo>
                <a:cubicBezTo>
                  <a:pt x="12010" y="10353"/>
                  <a:pt x="11985" y="10404"/>
                  <a:pt x="11985" y="10466"/>
                </a:cubicBezTo>
                <a:cubicBezTo>
                  <a:pt x="11985" y="10529"/>
                  <a:pt x="12010" y="10580"/>
                  <a:pt x="12039" y="10580"/>
                </a:cubicBezTo>
                <a:cubicBezTo>
                  <a:pt x="12069" y="10580"/>
                  <a:pt x="12093" y="10529"/>
                  <a:pt x="12093" y="10466"/>
                </a:cubicBezTo>
                <a:cubicBezTo>
                  <a:pt x="12093" y="10404"/>
                  <a:pt x="12069" y="10353"/>
                  <a:pt x="12039" y="10353"/>
                </a:cubicBezTo>
                <a:close/>
                <a:moveTo>
                  <a:pt x="11884" y="12949"/>
                </a:moveTo>
                <a:cubicBezTo>
                  <a:pt x="11855" y="12949"/>
                  <a:pt x="11830" y="13000"/>
                  <a:pt x="11830" y="13062"/>
                </a:cubicBezTo>
                <a:cubicBezTo>
                  <a:pt x="11830" y="13125"/>
                  <a:pt x="11855" y="13175"/>
                  <a:pt x="11884" y="13175"/>
                </a:cubicBezTo>
                <a:cubicBezTo>
                  <a:pt x="11914" y="13175"/>
                  <a:pt x="11938" y="13125"/>
                  <a:pt x="11938" y="13062"/>
                </a:cubicBezTo>
                <a:cubicBezTo>
                  <a:pt x="11938" y="13000"/>
                  <a:pt x="11914" y="12949"/>
                  <a:pt x="11884" y="12949"/>
                </a:cubicBezTo>
                <a:close/>
                <a:moveTo>
                  <a:pt x="11884" y="12622"/>
                </a:moveTo>
                <a:cubicBezTo>
                  <a:pt x="11855" y="12622"/>
                  <a:pt x="11830" y="12673"/>
                  <a:pt x="11830" y="12735"/>
                </a:cubicBezTo>
                <a:cubicBezTo>
                  <a:pt x="11830" y="12798"/>
                  <a:pt x="11855" y="12848"/>
                  <a:pt x="11884" y="12848"/>
                </a:cubicBezTo>
                <a:cubicBezTo>
                  <a:pt x="11914" y="12848"/>
                  <a:pt x="11938" y="12798"/>
                  <a:pt x="11938" y="12735"/>
                </a:cubicBezTo>
                <a:cubicBezTo>
                  <a:pt x="11938" y="12673"/>
                  <a:pt x="11914" y="12622"/>
                  <a:pt x="11884" y="12622"/>
                </a:cubicBezTo>
                <a:close/>
                <a:moveTo>
                  <a:pt x="11884" y="12295"/>
                </a:moveTo>
                <a:cubicBezTo>
                  <a:pt x="11855" y="12295"/>
                  <a:pt x="11830" y="12346"/>
                  <a:pt x="11830" y="12408"/>
                </a:cubicBezTo>
                <a:cubicBezTo>
                  <a:pt x="11830" y="12471"/>
                  <a:pt x="11855" y="12521"/>
                  <a:pt x="11884" y="12521"/>
                </a:cubicBezTo>
                <a:cubicBezTo>
                  <a:pt x="11914" y="12521"/>
                  <a:pt x="11938" y="12471"/>
                  <a:pt x="11938" y="12408"/>
                </a:cubicBezTo>
                <a:cubicBezTo>
                  <a:pt x="11938" y="12346"/>
                  <a:pt x="11914" y="12295"/>
                  <a:pt x="11884" y="12295"/>
                </a:cubicBezTo>
                <a:close/>
                <a:moveTo>
                  <a:pt x="11884" y="11971"/>
                </a:moveTo>
                <a:cubicBezTo>
                  <a:pt x="11855" y="11971"/>
                  <a:pt x="11830" y="12021"/>
                  <a:pt x="11830" y="12084"/>
                </a:cubicBezTo>
                <a:cubicBezTo>
                  <a:pt x="11830" y="12146"/>
                  <a:pt x="11855" y="12197"/>
                  <a:pt x="11884" y="12197"/>
                </a:cubicBezTo>
                <a:cubicBezTo>
                  <a:pt x="11914" y="12197"/>
                  <a:pt x="11938" y="12146"/>
                  <a:pt x="11938" y="12084"/>
                </a:cubicBezTo>
                <a:cubicBezTo>
                  <a:pt x="11938" y="12021"/>
                  <a:pt x="11914" y="11971"/>
                  <a:pt x="11884" y="11971"/>
                </a:cubicBezTo>
                <a:close/>
                <a:moveTo>
                  <a:pt x="11884" y="11644"/>
                </a:moveTo>
                <a:cubicBezTo>
                  <a:pt x="11855" y="11644"/>
                  <a:pt x="11830" y="11694"/>
                  <a:pt x="11830" y="11757"/>
                </a:cubicBezTo>
                <a:cubicBezTo>
                  <a:pt x="11830" y="11819"/>
                  <a:pt x="11855" y="11870"/>
                  <a:pt x="11884" y="11870"/>
                </a:cubicBezTo>
                <a:cubicBezTo>
                  <a:pt x="11914" y="11870"/>
                  <a:pt x="11938" y="11819"/>
                  <a:pt x="11938" y="11757"/>
                </a:cubicBezTo>
                <a:cubicBezTo>
                  <a:pt x="11938" y="11694"/>
                  <a:pt x="11914" y="11644"/>
                  <a:pt x="11884" y="11644"/>
                </a:cubicBezTo>
                <a:close/>
                <a:moveTo>
                  <a:pt x="11884" y="11317"/>
                </a:moveTo>
                <a:cubicBezTo>
                  <a:pt x="11855" y="11317"/>
                  <a:pt x="11830" y="11367"/>
                  <a:pt x="11830" y="11430"/>
                </a:cubicBezTo>
                <a:cubicBezTo>
                  <a:pt x="11830" y="11492"/>
                  <a:pt x="11855" y="11543"/>
                  <a:pt x="11884" y="11543"/>
                </a:cubicBezTo>
                <a:cubicBezTo>
                  <a:pt x="11914" y="11543"/>
                  <a:pt x="11938" y="11492"/>
                  <a:pt x="11938" y="11430"/>
                </a:cubicBezTo>
                <a:cubicBezTo>
                  <a:pt x="11938" y="11367"/>
                  <a:pt x="11914" y="11317"/>
                  <a:pt x="11884" y="11317"/>
                </a:cubicBezTo>
                <a:close/>
                <a:moveTo>
                  <a:pt x="11884" y="10990"/>
                </a:moveTo>
                <a:cubicBezTo>
                  <a:pt x="11855" y="10990"/>
                  <a:pt x="11830" y="11041"/>
                  <a:pt x="11830" y="11103"/>
                </a:cubicBezTo>
                <a:cubicBezTo>
                  <a:pt x="11830" y="11166"/>
                  <a:pt x="11855" y="11216"/>
                  <a:pt x="11884" y="11216"/>
                </a:cubicBezTo>
                <a:cubicBezTo>
                  <a:pt x="11914" y="11216"/>
                  <a:pt x="11938" y="11166"/>
                  <a:pt x="11938" y="11103"/>
                </a:cubicBezTo>
                <a:cubicBezTo>
                  <a:pt x="11938" y="11041"/>
                  <a:pt x="11914" y="10990"/>
                  <a:pt x="11884" y="10990"/>
                </a:cubicBezTo>
                <a:close/>
                <a:moveTo>
                  <a:pt x="11884" y="10680"/>
                </a:moveTo>
                <a:cubicBezTo>
                  <a:pt x="11855" y="10680"/>
                  <a:pt x="11830" y="10731"/>
                  <a:pt x="11830" y="10793"/>
                </a:cubicBezTo>
                <a:cubicBezTo>
                  <a:pt x="11830" y="10856"/>
                  <a:pt x="11855" y="10906"/>
                  <a:pt x="11884" y="10906"/>
                </a:cubicBezTo>
                <a:cubicBezTo>
                  <a:pt x="11914" y="10906"/>
                  <a:pt x="11938" y="10856"/>
                  <a:pt x="11938" y="10793"/>
                </a:cubicBezTo>
                <a:cubicBezTo>
                  <a:pt x="11938" y="10731"/>
                  <a:pt x="11914" y="10680"/>
                  <a:pt x="11884" y="10680"/>
                </a:cubicBezTo>
                <a:close/>
                <a:moveTo>
                  <a:pt x="11884" y="10353"/>
                </a:moveTo>
                <a:cubicBezTo>
                  <a:pt x="11855" y="10353"/>
                  <a:pt x="11830" y="10404"/>
                  <a:pt x="11830" y="10466"/>
                </a:cubicBezTo>
                <a:cubicBezTo>
                  <a:pt x="11830" y="10529"/>
                  <a:pt x="11855" y="10580"/>
                  <a:pt x="11884" y="10580"/>
                </a:cubicBezTo>
                <a:cubicBezTo>
                  <a:pt x="11914" y="10580"/>
                  <a:pt x="11938" y="10529"/>
                  <a:pt x="11938" y="10466"/>
                </a:cubicBezTo>
                <a:cubicBezTo>
                  <a:pt x="11938" y="10404"/>
                  <a:pt x="11914" y="10353"/>
                  <a:pt x="11884" y="10353"/>
                </a:cubicBezTo>
                <a:close/>
                <a:moveTo>
                  <a:pt x="11736" y="15218"/>
                </a:moveTo>
                <a:cubicBezTo>
                  <a:pt x="11707" y="15218"/>
                  <a:pt x="11682" y="15268"/>
                  <a:pt x="11682" y="15331"/>
                </a:cubicBezTo>
                <a:cubicBezTo>
                  <a:pt x="11682" y="15393"/>
                  <a:pt x="11707" y="15444"/>
                  <a:pt x="11736" y="15444"/>
                </a:cubicBezTo>
                <a:cubicBezTo>
                  <a:pt x="11766" y="15444"/>
                  <a:pt x="11790" y="15393"/>
                  <a:pt x="11790" y="15331"/>
                </a:cubicBezTo>
                <a:cubicBezTo>
                  <a:pt x="11790" y="15268"/>
                  <a:pt x="11766" y="15218"/>
                  <a:pt x="11736" y="15218"/>
                </a:cubicBezTo>
                <a:close/>
                <a:moveTo>
                  <a:pt x="11736" y="14891"/>
                </a:moveTo>
                <a:cubicBezTo>
                  <a:pt x="11707" y="14891"/>
                  <a:pt x="11682" y="14941"/>
                  <a:pt x="11682" y="15004"/>
                </a:cubicBezTo>
                <a:cubicBezTo>
                  <a:pt x="11682" y="15066"/>
                  <a:pt x="11707" y="15117"/>
                  <a:pt x="11736" y="15117"/>
                </a:cubicBezTo>
                <a:cubicBezTo>
                  <a:pt x="11766" y="15117"/>
                  <a:pt x="11790" y="15066"/>
                  <a:pt x="11790" y="15004"/>
                </a:cubicBezTo>
                <a:cubicBezTo>
                  <a:pt x="11790" y="14941"/>
                  <a:pt x="11766" y="14891"/>
                  <a:pt x="11736" y="14891"/>
                </a:cubicBezTo>
                <a:close/>
                <a:moveTo>
                  <a:pt x="11736" y="14581"/>
                </a:moveTo>
                <a:cubicBezTo>
                  <a:pt x="11707" y="14581"/>
                  <a:pt x="11682" y="14632"/>
                  <a:pt x="11682" y="14694"/>
                </a:cubicBezTo>
                <a:cubicBezTo>
                  <a:pt x="11682" y="14757"/>
                  <a:pt x="11707" y="14807"/>
                  <a:pt x="11736" y="14807"/>
                </a:cubicBezTo>
                <a:cubicBezTo>
                  <a:pt x="11766" y="14807"/>
                  <a:pt x="11790" y="14757"/>
                  <a:pt x="11790" y="14694"/>
                </a:cubicBezTo>
                <a:cubicBezTo>
                  <a:pt x="11790" y="14632"/>
                  <a:pt x="11766" y="14581"/>
                  <a:pt x="11736" y="14581"/>
                </a:cubicBezTo>
                <a:close/>
                <a:moveTo>
                  <a:pt x="11736" y="14254"/>
                </a:moveTo>
                <a:cubicBezTo>
                  <a:pt x="11707" y="14254"/>
                  <a:pt x="11682" y="14305"/>
                  <a:pt x="11682" y="14367"/>
                </a:cubicBezTo>
                <a:cubicBezTo>
                  <a:pt x="11682" y="14430"/>
                  <a:pt x="11707" y="14480"/>
                  <a:pt x="11736" y="14480"/>
                </a:cubicBezTo>
                <a:cubicBezTo>
                  <a:pt x="11766" y="14480"/>
                  <a:pt x="11790" y="14430"/>
                  <a:pt x="11790" y="14367"/>
                </a:cubicBezTo>
                <a:cubicBezTo>
                  <a:pt x="11790" y="14305"/>
                  <a:pt x="11766" y="14254"/>
                  <a:pt x="11736" y="14254"/>
                </a:cubicBezTo>
                <a:close/>
                <a:moveTo>
                  <a:pt x="11736" y="13927"/>
                </a:moveTo>
                <a:cubicBezTo>
                  <a:pt x="11707" y="13927"/>
                  <a:pt x="11682" y="13978"/>
                  <a:pt x="11682" y="14040"/>
                </a:cubicBezTo>
                <a:cubicBezTo>
                  <a:pt x="11682" y="14103"/>
                  <a:pt x="11707" y="14154"/>
                  <a:pt x="11736" y="14154"/>
                </a:cubicBezTo>
                <a:cubicBezTo>
                  <a:pt x="11766" y="14154"/>
                  <a:pt x="11790" y="14103"/>
                  <a:pt x="11790" y="14040"/>
                </a:cubicBezTo>
                <a:cubicBezTo>
                  <a:pt x="11790" y="13978"/>
                  <a:pt x="11766" y="13927"/>
                  <a:pt x="11736" y="13927"/>
                </a:cubicBezTo>
                <a:close/>
                <a:moveTo>
                  <a:pt x="11736" y="13600"/>
                </a:moveTo>
                <a:cubicBezTo>
                  <a:pt x="11707" y="13600"/>
                  <a:pt x="11682" y="13651"/>
                  <a:pt x="11682" y="13714"/>
                </a:cubicBezTo>
                <a:cubicBezTo>
                  <a:pt x="11682" y="13776"/>
                  <a:pt x="11707" y="13827"/>
                  <a:pt x="11736" y="13827"/>
                </a:cubicBezTo>
                <a:cubicBezTo>
                  <a:pt x="11766" y="13827"/>
                  <a:pt x="11790" y="13776"/>
                  <a:pt x="11790" y="13714"/>
                </a:cubicBezTo>
                <a:cubicBezTo>
                  <a:pt x="11790" y="13651"/>
                  <a:pt x="11766" y="13600"/>
                  <a:pt x="11736" y="13600"/>
                </a:cubicBezTo>
                <a:close/>
                <a:moveTo>
                  <a:pt x="11736" y="13276"/>
                </a:moveTo>
                <a:cubicBezTo>
                  <a:pt x="11707" y="13276"/>
                  <a:pt x="11682" y="13326"/>
                  <a:pt x="11682" y="13389"/>
                </a:cubicBezTo>
                <a:cubicBezTo>
                  <a:pt x="11682" y="13451"/>
                  <a:pt x="11707" y="13502"/>
                  <a:pt x="11736" y="13502"/>
                </a:cubicBezTo>
                <a:cubicBezTo>
                  <a:pt x="11766" y="13502"/>
                  <a:pt x="11790" y="13451"/>
                  <a:pt x="11790" y="13389"/>
                </a:cubicBezTo>
                <a:cubicBezTo>
                  <a:pt x="11790" y="13326"/>
                  <a:pt x="11766" y="13276"/>
                  <a:pt x="11736" y="13276"/>
                </a:cubicBezTo>
                <a:close/>
                <a:moveTo>
                  <a:pt x="11736" y="12949"/>
                </a:moveTo>
                <a:cubicBezTo>
                  <a:pt x="11707" y="12949"/>
                  <a:pt x="11682" y="13000"/>
                  <a:pt x="11682" y="13062"/>
                </a:cubicBezTo>
                <a:cubicBezTo>
                  <a:pt x="11682" y="13125"/>
                  <a:pt x="11707" y="13175"/>
                  <a:pt x="11736" y="13175"/>
                </a:cubicBezTo>
                <a:cubicBezTo>
                  <a:pt x="11766" y="13175"/>
                  <a:pt x="11790" y="13125"/>
                  <a:pt x="11790" y="13062"/>
                </a:cubicBezTo>
                <a:cubicBezTo>
                  <a:pt x="11790" y="13000"/>
                  <a:pt x="11766" y="12949"/>
                  <a:pt x="11736" y="12949"/>
                </a:cubicBezTo>
                <a:close/>
                <a:moveTo>
                  <a:pt x="11736" y="12622"/>
                </a:moveTo>
                <a:cubicBezTo>
                  <a:pt x="11707" y="12622"/>
                  <a:pt x="11682" y="12673"/>
                  <a:pt x="11682" y="12735"/>
                </a:cubicBezTo>
                <a:cubicBezTo>
                  <a:pt x="11682" y="12798"/>
                  <a:pt x="11707" y="12848"/>
                  <a:pt x="11736" y="12848"/>
                </a:cubicBezTo>
                <a:cubicBezTo>
                  <a:pt x="11766" y="12848"/>
                  <a:pt x="11790" y="12798"/>
                  <a:pt x="11790" y="12735"/>
                </a:cubicBezTo>
                <a:cubicBezTo>
                  <a:pt x="11790" y="12673"/>
                  <a:pt x="11766" y="12622"/>
                  <a:pt x="11736" y="12622"/>
                </a:cubicBezTo>
                <a:close/>
                <a:moveTo>
                  <a:pt x="11736" y="12295"/>
                </a:moveTo>
                <a:cubicBezTo>
                  <a:pt x="11707" y="12295"/>
                  <a:pt x="11682" y="12346"/>
                  <a:pt x="11682" y="12408"/>
                </a:cubicBezTo>
                <a:cubicBezTo>
                  <a:pt x="11682" y="12471"/>
                  <a:pt x="11707" y="12521"/>
                  <a:pt x="11736" y="12521"/>
                </a:cubicBezTo>
                <a:cubicBezTo>
                  <a:pt x="11766" y="12521"/>
                  <a:pt x="11790" y="12471"/>
                  <a:pt x="11790" y="12408"/>
                </a:cubicBezTo>
                <a:cubicBezTo>
                  <a:pt x="11790" y="12346"/>
                  <a:pt x="11766" y="12295"/>
                  <a:pt x="11736" y="12295"/>
                </a:cubicBezTo>
                <a:close/>
                <a:moveTo>
                  <a:pt x="11736" y="11971"/>
                </a:moveTo>
                <a:cubicBezTo>
                  <a:pt x="11707" y="11971"/>
                  <a:pt x="11682" y="12021"/>
                  <a:pt x="11682" y="12084"/>
                </a:cubicBezTo>
                <a:cubicBezTo>
                  <a:pt x="11682" y="12146"/>
                  <a:pt x="11707" y="12197"/>
                  <a:pt x="11736" y="12197"/>
                </a:cubicBezTo>
                <a:cubicBezTo>
                  <a:pt x="11766" y="12197"/>
                  <a:pt x="11790" y="12146"/>
                  <a:pt x="11790" y="12084"/>
                </a:cubicBezTo>
                <a:cubicBezTo>
                  <a:pt x="11790" y="12021"/>
                  <a:pt x="11766" y="11971"/>
                  <a:pt x="11736" y="11971"/>
                </a:cubicBezTo>
                <a:close/>
                <a:moveTo>
                  <a:pt x="11736" y="11644"/>
                </a:moveTo>
                <a:cubicBezTo>
                  <a:pt x="11707" y="11644"/>
                  <a:pt x="11682" y="11694"/>
                  <a:pt x="11682" y="11757"/>
                </a:cubicBezTo>
                <a:cubicBezTo>
                  <a:pt x="11682" y="11819"/>
                  <a:pt x="11707" y="11870"/>
                  <a:pt x="11736" y="11870"/>
                </a:cubicBezTo>
                <a:cubicBezTo>
                  <a:pt x="11766" y="11870"/>
                  <a:pt x="11790" y="11819"/>
                  <a:pt x="11790" y="11757"/>
                </a:cubicBezTo>
                <a:cubicBezTo>
                  <a:pt x="11790" y="11694"/>
                  <a:pt x="11766" y="11644"/>
                  <a:pt x="11736" y="11644"/>
                </a:cubicBezTo>
                <a:close/>
                <a:moveTo>
                  <a:pt x="11736" y="11317"/>
                </a:moveTo>
                <a:cubicBezTo>
                  <a:pt x="11707" y="11317"/>
                  <a:pt x="11682" y="11367"/>
                  <a:pt x="11682" y="11430"/>
                </a:cubicBezTo>
                <a:cubicBezTo>
                  <a:pt x="11682" y="11492"/>
                  <a:pt x="11707" y="11543"/>
                  <a:pt x="11736" y="11543"/>
                </a:cubicBezTo>
                <a:cubicBezTo>
                  <a:pt x="11766" y="11543"/>
                  <a:pt x="11790" y="11492"/>
                  <a:pt x="11790" y="11430"/>
                </a:cubicBezTo>
                <a:cubicBezTo>
                  <a:pt x="11790" y="11367"/>
                  <a:pt x="11766" y="11317"/>
                  <a:pt x="11736" y="11317"/>
                </a:cubicBezTo>
                <a:close/>
                <a:moveTo>
                  <a:pt x="11736" y="10990"/>
                </a:moveTo>
                <a:cubicBezTo>
                  <a:pt x="11707" y="10990"/>
                  <a:pt x="11682" y="11041"/>
                  <a:pt x="11682" y="11103"/>
                </a:cubicBezTo>
                <a:cubicBezTo>
                  <a:pt x="11682" y="11166"/>
                  <a:pt x="11707" y="11216"/>
                  <a:pt x="11736" y="11216"/>
                </a:cubicBezTo>
                <a:cubicBezTo>
                  <a:pt x="11766" y="11216"/>
                  <a:pt x="11790" y="11166"/>
                  <a:pt x="11790" y="11103"/>
                </a:cubicBezTo>
                <a:cubicBezTo>
                  <a:pt x="11790" y="11041"/>
                  <a:pt x="11766" y="10990"/>
                  <a:pt x="11736" y="10990"/>
                </a:cubicBezTo>
                <a:close/>
                <a:moveTo>
                  <a:pt x="11736" y="10680"/>
                </a:moveTo>
                <a:cubicBezTo>
                  <a:pt x="11707" y="10680"/>
                  <a:pt x="11682" y="10731"/>
                  <a:pt x="11682" y="10793"/>
                </a:cubicBezTo>
                <a:cubicBezTo>
                  <a:pt x="11682" y="10856"/>
                  <a:pt x="11707" y="10906"/>
                  <a:pt x="11736" y="10906"/>
                </a:cubicBezTo>
                <a:cubicBezTo>
                  <a:pt x="11766" y="10906"/>
                  <a:pt x="11790" y="10856"/>
                  <a:pt x="11790" y="10793"/>
                </a:cubicBezTo>
                <a:cubicBezTo>
                  <a:pt x="11790" y="10731"/>
                  <a:pt x="11766" y="10680"/>
                  <a:pt x="11736" y="10680"/>
                </a:cubicBezTo>
                <a:close/>
                <a:moveTo>
                  <a:pt x="11736" y="10353"/>
                </a:moveTo>
                <a:cubicBezTo>
                  <a:pt x="11707" y="10353"/>
                  <a:pt x="11682" y="10404"/>
                  <a:pt x="11682" y="10466"/>
                </a:cubicBezTo>
                <a:cubicBezTo>
                  <a:pt x="11682" y="10529"/>
                  <a:pt x="11707" y="10580"/>
                  <a:pt x="11736" y="10580"/>
                </a:cubicBezTo>
                <a:cubicBezTo>
                  <a:pt x="11766" y="10580"/>
                  <a:pt x="11790" y="10529"/>
                  <a:pt x="11790" y="10466"/>
                </a:cubicBezTo>
                <a:cubicBezTo>
                  <a:pt x="11790" y="10404"/>
                  <a:pt x="11766" y="10353"/>
                  <a:pt x="11736" y="10353"/>
                </a:cubicBezTo>
                <a:close/>
                <a:moveTo>
                  <a:pt x="11428" y="4445"/>
                </a:moveTo>
                <a:cubicBezTo>
                  <a:pt x="11458" y="4445"/>
                  <a:pt x="11482" y="4395"/>
                  <a:pt x="11482" y="4332"/>
                </a:cubicBezTo>
                <a:cubicBezTo>
                  <a:pt x="11482" y="4270"/>
                  <a:pt x="11458" y="4219"/>
                  <a:pt x="11428" y="4219"/>
                </a:cubicBezTo>
                <a:cubicBezTo>
                  <a:pt x="11399" y="4219"/>
                  <a:pt x="11375" y="4270"/>
                  <a:pt x="11375" y="4332"/>
                </a:cubicBezTo>
                <a:cubicBezTo>
                  <a:pt x="11375" y="4395"/>
                  <a:pt x="11399" y="4445"/>
                  <a:pt x="11428" y="4445"/>
                </a:cubicBezTo>
                <a:close/>
                <a:moveTo>
                  <a:pt x="14648" y="4109"/>
                </a:moveTo>
                <a:cubicBezTo>
                  <a:pt x="14677" y="4109"/>
                  <a:pt x="14701" y="4059"/>
                  <a:pt x="14701" y="3996"/>
                </a:cubicBezTo>
                <a:cubicBezTo>
                  <a:pt x="14701" y="3934"/>
                  <a:pt x="14677" y="3883"/>
                  <a:pt x="14648" y="3883"/>
                </a:cubicBezTo>
                <a:cubicBezTo>
                  <a:pt x="14618" y="3883"/>
                  <a:pt x="14594" y="3934"/>
                  <a:pt x="14594" y="3996"/>
                </a:cubicBezTo>
                <a:cubicBezTo>
                  <a:pt x="14594" y="4059"/>
                  <a:pt x="14618" y="4109"/>
                  <a:pt x="14648" y="4109"/>
                </a:cubicBezTo>
                <a:close/>
                <a:moveTo>
                  <a:pt x="14494" y="4109"/>
                </a:moveTo>
                <a:cubicBezTo>
                  <a:pt x="14523" y="4109"/>
                  <a:pt x="14547" y="4059"/>
                  <a:pt x="14547" y="3996"/>
                </a:cubicBezTo>
                <a:cubicBezTo>
                  <a:pt x="14547" y="3934"/>
                  <a:pt x="14523" y="3883"/>
                  <a:pt x="14494" y="3883"/>
                </a:cubicBezTo>
                <a:cubicBezTo>
                  <a:pt x="14464" y="3883"/>
                  <a:pt x="14440" y="3934"/>
                  <a:pt x="14440" y="3996"/>
                </a:cubicBezTo>
                <a:cubicBezTo>
                  <a:pt x="14440" y="4059"/>
                  <a:pt x="14464" y="4109"/>
                  <a:pt x="14494" y="4109"/>
                </a:cubicBezTo>
                <a:close/>
                <a:moveTo>
                  <a:pt x="14341" y="4109"/>
                </a:moveTo>
                <a:cubicBezTo>
                  <a:pt x="14371" y="4109"/>
                  <a:pt x="14395" y="4059"/>
                  <a:pt x="14395" y="3996"/>
                </a:cubicBezTo>
                <a:cubicBezTo>
                  <a:pt x="14395" y="3934"/>
                  <a:pt x="14371" y="3883"/>
                  <a:pt x="14341" y="3883"/>
                </a:cubicBezTo>
                <a:cubicBezTo>
                  <a:pt x="14311" y="3883"/>
                  <a:pt x="14287" y="3934"/>
                  <a:pt x="14287" y="3996"/>
                </a:cubicBezTo>
                <a:cubicBezTo>
                  <a:pt x="14287" y="4059"/>
                  <a:pt x="14311" y="4109"/>
                  <a:pt x="14341" y="4109"/>
                </a:cubicBezTo>
                <a:close/>
                <a:moveTo>
                  <a:pt x="14187" y="4109"/>
                </a:moveTo>
                <a:cubicBezTo>
                  <a:pt x="14217" y="4109"/>
                  <a:pt x="14241" y="4059"/>
                  <a:pt x="14241" y="3996"/>
                </a:cubicBezTo>
                <a:cubicBezTo>
                  <a:pt x="14241" y="3934"/>
                  <a:pt x="14217" y="3883"/>
                  <a:pt x="14187" y="3883"/>
                </a:cubicBezTo>
                <a:cubicBezTo>
                  <a:pt x="14158" y="3883"/>
                  <a:pt x="14134" y="3934"/>
                  <a:pt x="14134" y="3996"/>
                </a:cubicBezTo>
                <a:cubicBezTo>
                  <a:pt x="14134" y="4059"/>
                  <a:pt x="14158" y="4109"/>
                  <a:pt x="14187" y="4109"/>
                </a:cubicBezTo>
                <a:close/>
                <a:moveTo>
                  <a:pt x="14035" y="3883"/>
                </a:moveTo>
                <a:cubicBezTo>
                  <a:pt x="14005" y="3883"/>
                  <a:pt x="13981" y="3934"/>
                  <a:pt x="13981" y="3996"/>
                </a:cubicBezTo>
                <a:cubicBezTo>
                  <a:pt x="13981" y="4059"/>
                  <a:pt x="14005" y="4109"/>
                  <a:pt x="14035" y="4109"/>
                </a:cubicBezTo>
                <a:cubicBezTo>
                  <a:pt x="14064" y="4109"/>
                  <a:pt x="14088" y="4059"/>
                  <a:pt x="14088" y="3996"/>
                </a:cubicBezTo>
                <a:cubicBezTo>
                  <a:pt x="14088" y="3934"/>
                  <a:pt x="14064" y="3883"/>
                  <a:pt x="14035" y="3883"/>
                </a:cubicBezTo>
                <a:close/>
                <a:moveTo>
                  <a:pt x="13879" y="4109"/>
                </a:moveTo>
                <a:cubicBezTo>
                  <a:pt x="13909" y="4109"/>
                  <a:pt x="13933" y="4059"/>
                  <a:pt x="13933" y="3996"/>
                </a:cubicBezTo>
                <a:cubicBezTo>
                  <a:pt x="13933" y="3934"/>
                  <a:pt x="13909" y="3883"/>
                  <a:pt x="13879" y="3883"/>
                </a:cubicBezTo>
                <a:cubicBezTo>
                  <a:pt x="13850" y="3883"/>
                  <a:pt x="13826" y="3934"/>
                  <a:pt x="13826" y="3996"/>
                </a:cubicBezTo>
                <a:cubicBezTo>
                  <a:pt x="13826" y="4059"/>
                  <a:pt x="13850" y="4109"/>
                  <a:pt x="13879" y="4109"/>
                </a:cubicBezTo>
                <a:close/>
                <a:moveTo>
                  <a:pt x="13421" y="3883"/>
                </a:moveTo>
                <a:cubicBezTo>
                  <a:pt x="13391" y="3883"/>
                  <a:pt x="13367" y="3934"/>
                  <a:pt x="13367" y="3996"/>
                </a:cubicBezTo>
                <a:cubicBezTo>
                  <a:pt x="13367" y="4059"/>
                  <a:pt x="13391" y="4109"/>
                  <a:pt x="13421" y="4109"/>
                </a:cubicBezTo>
                <a:cubicBezTo>
                  <a:pt x="13451" y="4109"/>
                  <a:pt x="13475" y="4059"/>
                  <a:pt x="13475" y="3996"/>
                </a:cubicBezTo>
                <a:cubicBezTo>
                  <a:pt x="13475" y="3934"/>
                  <a:pt x="13451" y="3883"/>
                  <a:pt x="13421" y="3883"/>
                </a:cubicBezTo>
                <a:close/>
                <a:moveTo>
                  <a:pt x="13111" y="4112"/>
                </a:moveTo>
                <a:cubicBezTo>
                  <a:pt x="13139" y="4112"/>
                  <a:pt x="13161" y="4064"/>
                  <a:pt x="13161" y="4005"/>
                </a:cubicBezTo>
                <a:cubicBezTo>
                  <a:pt x="13161" y="3946"/>
                  <a:pt x="13139" y="3898"/>
                  <a:pt x="13111" y="3898"/>
                </a:cubicBezTo>
                <a:cubicBezTo>
                  <a:pt x="13082" y="3898"/>
                  <a:pt x="13060" y="3946"/>
                  <a:pt x="13060" y="4005"/>
                </a:cubicBezTo>
                <a:cubicBezTo>
                  <a:pt x="13060" y="4064"/>
                  <a:pt x="13082" y="4112"/>
                  <a:pt x="13111" y="4112"/>
                </a:cubicBezTo>
                <a:close/>
                <a:moveTo>
                  <a:pt x="13111" y="4421"/>
                </a:moveTo>
                <a:cubicBezTo>
                  <a:pt x="13139" y="4421"/>
                  <a:pt x="13161" y="4373"/>
                  <a:pt x="13161" y="4314"/>
                </a:cubicBezTo>
                <a:cubicBezTo>
                  <a:pt x="13161" y="4255"/>
                  <a:pt x="13139" y="4207"/>
                  <a:pt x="13111" y="4207"/>
                </a:cubicBezTo>
                <a:cubicBezTo>
                  <a:pt x="13082" y="4207"/>
                  <a:pt x="13060" y="4255"/>
                  <a:pt x="13060" y="4314"/>
                </a:cubicBezTo>
                <a:cubicBezTo>
                  <a:pt x="13060" y="4373"/>
                  <a:pt x="13082" y="4421"/>
                  <a:pt x="13111" y="4421"/>
                </a:cubicBezTo>
                <a:close/>
                <a:moveTo>
                  <a:pt x="13268" y="3898"/>
                </a:moveTo>
                <a:cubicBezTo>
                  <a:pt x="13240" y="3898"/>
                  <a:pt x="13218" y="3946"/>
                  <a:pt x="13218" y="4005"/>
                </a:cubicBezTo>
                <a:cubicBezTo>
                  <a:pt x="13218" y="4064"/>
                  <a:pt x="13240" y="4112"/>
                  <a:pt x="13268" y="4112"/>
                </a:cubicBezTo>
                <a:cubicBezTo>
                  <a:pt x="13297" y="4112"/>
                  <a:pt x="13319" y="4064"/>
                  <a:pt x="13319" y="4005"/>
                </a:cubicBezTo>
                <a:cubicBezTo>
                  <a:pt x="13319" y="3946"/>
                  <a:pt x="13297" y="3898"/>
                  <a:pt x="13268" y="3898"/>
                </a:cubicBezTo>
                <a:close/>
                <a:moveTo>
                  <a:pt x="13421" y="4209"/>
                </a:moveTo>
                <a:cubicBezTo>
                  <a:pt x="13391" y="4209"/>
                  <a:pt x="13367" y="4260"/>
                  <a:pt x="13367" y="4322"/>
                </a:cubicBezTo>
                <a:cubicBezTo>
                  <a:pt x="13367" y="4385"/>
                  <a:pt x="13391" y="4435"/>
                  <a:pt x="13421" y="4435"/>
                </a:cubicBezTo>
                <a:cubicBezTo>
                  <a:pt x="13451" y="4435"/>
                  <a:pt x="13475" y="4385"/>
                  <a:pt x="13475" y="4322"/>
                </a:cubicBezTo>
                <a:cubicBezTo>
                  <a:pt x="13475" y="4260"/>
                  <a:pt x="13451" y="4209"/>
                  <a:pt x="13421" y="4209"/>
                </a:cubicBezTo>
                <a:close/>
                <a:moveTo>
                  <a:pt x="13268" y="4207"/>
                </a:moveTo>
                <a:cubicBezTo>
                  <a:pt x="13240" y="4207"/>
                  <a:pt x="13218" y="4255"/>
                  <a:pt x="13218" y="4314"/>
                </a:cubicBezTo>
                <a:cubicBezTo>
                  <a:pt x="13218" y="4373"/>
                  <a:pt x="13240" y="4421"/>
                  <a:pt x="13268" y="4421"/>
                </a:cubicBezTo>
                <a:cubicBezTo>
                  <a:pt x="13297" y="4421"/>
                  <a:pt x="13319" y="4373"/>
                  <a:pt x="13319" y="4314"/>
                </a:cubicBezTo>
                <a:cubicBezTo>
                  <a:pt x="13319" y="4255"/>
                  <a:pt x="13297" y="4207"/>
                  <a:pt x="13268" y="4207"/>
                </a:cubicBezTo>
                <a:close/>
                <a:moveTo>
                  <a:pt x="13421" y="4517"/>
                </a:moveTo>
                <a:cubicBezTo>
                  <a:pt x="13391" y="4517"/>
                  <a:pt x="13367" y="4568"/>
                  <a:pt x="13367" y="4630"/>
                </a:cubicBezTo>
                <a:cubicBezTo>
                  <a:pt x="13367" y="4693"/>
                  <a:pt x="13391" y="4743"/>
                  <a:pt x="13421" y="4743"/>
                </a:cubicBezTo>
                <a:cubicBezTo>
                  <a:pt x="13451" y="4743"/>
                  <a:pt x="13475" y="4693"/>
                  <a:pt x="13475" y="4630"/>
                </a:cubicBezTo>
                <a:cubicBezTo>
                  <a:pt x="13475" y="4568"/>
                  <a:pt x="13451" y="4517"/>
                  <a:pt x="13421" y="4517"/>
                </a:cubicBezTo>
                <a:close/>
                <a:moveTo>
                  <a:pt x="13268" y="4517"/>
                </a:moveTo>
                <a:cubicBezTo>
                  <a:pt x="13239" y="4517"/>
                  <a:pt x="13215" y="4568"/>
                  <a:pt x="13215" y="4630"/>
                </a:cubicBezTo>
                <a:cubicBezTo>
                  <a:pt x="13215" y="4693"/>
                  <a:pt x="13239" y="4743"/>
                  <a:pt x="13268" y="4743"/>
                </a:cubicBezTo>
                <a:cubicBezTo>
                  <a:pt x="13298" y="4743"/>
                  <a:pt x="13322" y="4693"/>
                  <a:pt x="13322" y="4630"/>
                </a:cubicBezTo>
                <a:cubicBezTo>
                  <a:pt x="13322" y="4568"/>
                  <a:pt x="13298" y="4517"/>
                  <a:pt x="13268" y="4517"/>
                </a:cubicBezTo>
                <a:close/>
                <a:moveTo>
                  <a:pt x="13725" y="4109"/>
                </a:moveTo>
                <a:cubicBezTo>
                  <a:pt x="13755" y="4109"/>
                  <a:pt x="13779" y="4059"/>
                  <a:pt x="13779" y="3996"/>
                </a:cubicBezTo>
                <a:cubicBezTo>
                  <a:pt x="13779" y="3934"/>
                  <a:pt x="13755" y="3883"/>
                  <a:pt x="13725" y="3883"/>
                </a:cubicBezTo>
                <a:cubicBezTo>
                  <a:pt x="13696" y="3883"/>
                  <a:pt x="13672" y="3934"/>
                  <a:pt x="13672" y="3996"/>
                </a:cubicBezTo>
                <a:cubicBezTo>
                  <a:pt x="13672" y="4059"/>
                  <a:pt x="13696" y="4109"/>
                  <a:pt x="13725" y="4109"/>
                </a:cubicBezTo>
                <a:close/>
                <a:moveTo>
                  <a:pt x="13573" y="3883"/>
                </a:moveTo>
                <a:cubicBezTo>
                  <a:pt x="13543" y="3883"/>
                  <a:pt x="13519" y="3934"/>
                  <a:pt x="13519" y="3996"/>
                </a:cubicBezTo>
                <a:cubicBezTo>
                  <a:pt x="13519" y="4059"/>
                  <a:pt x="13543" y="4109"/>
                  <a:pt x="13573" y="4109"/>
                </a:cubicBezTo>
                <a:cubicBezTo>
                  <a:pt x="13602" y="4109"/>
                  <a:pt x="13626" y="4059"/>
                  <a:pt x="13626" y="3996"/>
                </a:cubicBezTo>
                <a:cubicBezTo>
                  <a:pt x="13626" y="3934"/>
                  <a:pt x="13602" y="3883"/>
                  <a:pt x="13573" y="3883"/>
                </a:cubicBezTo>
                <a:close/>
                <a:moveTo>
                  <a:pt x="14648" y="4435"/>
                </a:moveTo>
                <a:cubicBezTo>
                  <a:pt x="14677" y="4435"/>
                  <a:pt x="14701" y="4385"/>
                  <a:pt x="14701" y="4322"/>
                </a:cubicBezTo>
                <a:cubicBezTo>
                  <a:pt x="14701" y="4260"/>
                  <a:pt x="14677" y="4209"/>
                  <a:pt x="14648" y="4209"/>
                </a:cubicBezTo>
                <a:cubicBezTo>
                  <a:pt x="14618" y="4209"/>
                  <a:pt x="14594" y="4260"/>
                  <a:pt x="14594" y="4322"/>
                </a:cubicBezTo>
                <a:cubicBezTo>
                  <a:pt x="14594" y="4385"/>
                  <a:pt x="14618" y="4435"/>
                  <a:pt x="14648" y="4435"/>
                </a:cubicBezTo>
                <a:close/>
                <a:moveTo>
                  <a:pt x="14494" y="4435"/>
                </a:moveTo>
                <a:cubicBezTo>
                  <a:pt x="14523" y="4435"/>
                  <a:pt x="14547" y="4385"/>
                  <a:pt x="14547" y="4322"/>
                </a:cubicBezTo>
                <a:cubicBezTo>
                  <a:pt x="14547" y="4260"/>
                  <a:pt x="14523" y="4209"/>
                  <a:pt x="14494" y="4209"/>
                </a:cubicBezTo>
                <a:cubicBezTo>
                  <a:pt x="14464" y="4209"/>
                  <a:pt x="14440" y="4260"/>
                  <a:pt x="14440" y="4322"/>
                </a:cubicBezTo>
                <a:cubicBezTo>
                  <a:pt x="14440" y="4385"/>
                  <a:pt x="14464" y="4435"/>
                  <a:pt x="14494" y="4435"/>
                </a:cubicBezTo>
                <a:close/>
                <a:moveTo>
                  <a:pt x="14341" y="4435"/>
                </a:moveTo>
                <a:cubicBezTo>
                  <a:pt x="14371" y="4435"/>
                  <a:pt x="14395" y="4385"/>
                  <a:pt x="14395" y="4322"/>
                </a:cubicBezTo>
                <a:cubicBezTo>
                  <a:pt x="14395" y="4260"/>
                  <a:pt x="14371" y="4209"/>
                  <a:pt x="14341" y="4209"/>
                </a:cubicBezTo>
                <a:cubicBezTo>
                  <a:pt x="14311" y="4209"/>
                  <a:pt x="14287" y="4260"/>
                  <a:pt x="14287" y="4322"/>
                </a:cubicBezTo>
                <a:cubicBezTo>
                  <a:pt x="14287" y="4385"/>
                  <a:pt x="14311" y="4435"/>
                  <a:pt x="14341" y="4435"/>
                </a:cubicBezTo>
                <a:close/>
                <a:moveTo>
                  <a:pt x="14187" y="4435"/>
                </a:moveTo>
                <a:cubicBezTo>
                  <a:pt x="14217" y="4435"/>
                  <a:pt x="14241" y="4385"/>
                  <a:pt x="14241" y="4322"/>
                </a:cubicBezTo>
                <a:cubicBezTo>
                  <a:pt x="14241" y="4260"/>
                  <a:pt x="14217" y="4209"/>
                  <a:pt x="14187" y="4209"/>
                </a:cubicBezTo>
                <a:cubicBezTo>
                  <a:pt x="14158" y="4209"/>
                  <a:pt x="14134" y="4260"/>
                  <a:pt x="14134" y="4322"/>
                </a:cubicBezTo>
                <a:cubicBezTo>
                  <a:pt x="14134" y="4385"/>
                  <a:pt x="14158" y="4435"/>
                  <a:pt x="14187" y="4435"/>
                </a:cubicBezTo>
                <a:close/>
                <a:moveTo>
                  <a:pt x="14035" y="4209"/>
                </a:moveTo>
                <a:cubicBezTo>
                  <a:pt x="14005" y="4209"/>
                  <a:pt x="13981" y="4260"/>
                  <a:pt x="13981" y="4322"/>
                </a:cubicBezTo>
                <a:cubicBezTo>
                  <a:pt x="13981" y="4385"/>
                  <a:pt x="14005" y="4435"/>
                  <a:pt x="14035" y="4435"/>
                </a:cubicBezTo>
                <a:cubicBezTo>
                  <a:pt x="14064" y="4435"/>
                  <a:pt x="14088" y="4385"/>
                  <a:pt x="14088" y="4322"/>
                </a:cubicBezTo>
                <a:cubicBezTo>
                  <a:pt x="14088" y="4260"/>
                  <a:pt x="14064" y="4209"/>
                  <a:pt x="14035" y="4209"/>
                </a:cubicBezTo>
                <a:close/>
                <a:moveTo>
                  <a:pt x="13879" y="4435"/>
                </a:moveTo>
                <a:cubicBezTo>
                  <a:pt x="13909" y="4435"/>
                  <a:pt x="13933" y="4385"/>
                  <a:pt x="13933" y="4322"/>
                </a:cubicBezTo>
                <a:cubicBezTo>
                  <a:pt x="13933" y="4260"/>
                  <a:pt x="13909" y="4209"/>
                  <a:pt x="13879" y="4209"/>
                </a:cubicBezTo>
                <a:cubicBezTo>
                  <a:pt x="13850" y="4209"/>
                  <a:pt x="13826" y="4260"/>
                  <a:pt x="13826" y="4322"/>
                </a:cubicBezTo>
                <a:cubicBezTo>
                  <a:pt x="13826" y="4385"/>
                  <a:pt x="13850" y="4435"/>
                  <a:pt x="13879" y="4435"/>
                </a:cubicBezTo>
                <a:close/>
                <a:moveTo>
                  <a:pt x="13725" y="4435"/>
                </a:moveTo>
                <a:cubicBezTo>
                  <a:pt x="13755" y="4435"/>
                  <a:pt x="13779" y="4385"/>
                  <a:pt x="13779" y="4322"/>
                </a:cubicBezTo>
                <a:cubicBezTo>
                  <a:pt x="13779" y="4260"/>
                  <a:pt x="13755" y="4209"/>
                  <a:pt x="13725" y="4209"/>
                </a:cubicBezTo>
                <a:cubicBezTo>
                  <a:pt x="13696" y="4209"/>
                  <a:pt x="13672" y="4260"/>
                  <a:pt x="13672" y="4322"/>
                </a:cubicBezTo>
                <a:cubicBezTo>
                  <a:pt x="13672" y="4385"/>
                  <a:pt x="13696" y="4435"/>
                  <a:pt x="13725" y="4435"/>
                </a:cubicBezTo>
                <a:close/>
                <a:moveTo>
                  <a:pt x="13573" y="4209"/>
                </a:moveTo>
                <a:cubicBezTo>
                  <a:pt x="13543" y="4209"/>
                  <a:pt x="13519" y="4260"/>
                  <a:pt x="13519" y="4322"/>
                </a:cubicBezTo>
                <a:cubicBezTo>
                  <a:pt x="13519" y="4385"/>
                  <a:pt x="13543" y="4435"/>
                  <a:pt x="13573" y="4435"/>
                </a:cubicBezTo>
                <a:cubicBezTo>
                  <a:pt x="13602" y="4435"/>
                  <a:pt x="13626" y="4385"/>
                  <a:pt x="13626" y="4322"/>
                </a:cubicBezTo>
                <a:cubicBezTo>
                  <a:pt x="13626" y="4260"/>
                  <a:pt x="13602" y="4209"/>
                  <a:pt x="13573" y="4209"/>
                </a:cubicBezTo>
                <a:close/>
                <a:moveTo>
                  <a:pt x="14803" y="4517"/>
                </a:moveTo>
                <a:cubicBezTo>
                  <a:pt x="14773" y="4517"/>
                  <a:pt x="14749" y="4568"/>
                  <a:pt x="14749" y="4630"/>
                </a:cubicBezTo>
                <a:cubicBezTo>
                  <a:pt x="14749" y="4693"/>
                  <a:pt x="14773" y="4743"/>
                  <a:pt x="14803" y="4743"/>
                </a:cubicBezTo>
                <a:cubicBezTo>
                  <a:pt x="14833" y="4743"/>
                  <a:pt x="14857" y="4693"/>
                  <a:pt x="14857" y="4630"/>
                </a:cubicBezTo>
                <a:cubicBezTo>
                  <a:pt x="14857" y="4568"/>
                  <a:pt x="14833" y="4517"/>
                  <a:pt x="14803" y="4517"/>
                </a:cubicBezTo>
                <a:close/>
                <a:moveTo>
                  <a:pt x="14648" y="4743"/>
                </a:moveTo>
                <a:cubicBezTo>
                  <a:pt x="14677" y="4743"/>
                  <a:pt x="14701" y="4693"/>
                  <a:pt x="14701" y="4630"/>
                </a:cubicBezTo>
                <a:cubicBezTo>
                  <a:pt x="14701" y="4568"/>
                  <a:pt x="14677" y="4517"/>
                  <a:pt x="14648" y="4517"/>
                </a:cubicBezTo>
                <a:cubicBezTo>
                  <a:pt x="14618" y="4517"/>
                  <a:pt x="14594" y="4568"/>
                  <a:pt x="14594" y="4630"/>
                </a:cubicBezTo>
                <a:cubicBezTo>
                  <a:pt x="14594" y="4693"/>
                  <a:pt x="14618" y="4743"/>
                  <a:pt x="14648" y="4743"/>
                </a:cubicBezTo>
                <a:close/>
                <a:moveTo>
                  <a:pt x="14494" y="4743"/>
                </a:moveTo>
                <a:cubicBezTo>
                  <a:pt x="14523" y="4743"/>
                  <a:pt x="14547" y="4693"/>
                  <a:pt x="14547" y="4630"/>
                </a:cubicBezTo>
                <a:cubicBezTo>
                  <a:pt x="14547" y="4568"/>
                  <a:pt x="14523" y="4517"/>
                  <a:pt x="14494" y="4517"/>
                </a:cubicBezTo>
                <a:cubicBezTo>
                  <a:pt x="14464" y="4517"/>
                  <a:pt x="14440" y="4568"/>
                  <a:pt x="14440" y="4630"/>
                </a:cubicBezTo>
                <a:cubicBezTo>
                  <a:pt x="14440" y="4693"/>
                  <a:pt x="14464" y="4743"/>
                  <a:pt x="14494" y="4743"/>
                </a:cubicBezTo>
                <a:close/>
                <a:moveTo>
                  <a:pt x="14341" y="4743"/>
                </a:moveTo>
                <a:cubicBezTo>
                  <a:pt x="14371" y="4743"/>
                  <a:pt x="14395" y="4693"/>
                  <a:pt x="14395" y="4630"/>
                </a:cubicBezTo>
                <a:cubicBezTo>
                  <a:pt x="14395" y="4568"/>
                  <a:pt x="14371" y="4517"/>
                  <a:pt x="14341" y="4517"/>
                </a:cubicBezTo>
                <a:cubicBezTo>
                  <a:pt x="14311" y="4517"/>
                  <a:pt x="14287" y="4568"/>
                  <a:pt x="14287" y="4630"/>
                </a:cubicBezTo>
                <a:cubicBezTo>
                  <a:pt x="14287" y="4693"/>
                  <a:pt x="14311" y="4743"/>
                  <a:pt x="14341" y="4743"/>
                </a:cubicBezTo>
                <a:close/>
                <a:moveTo>
                  <a:pt x="14187" y="4743"/>
                </a:moveTo>
                <a:cubicBezTo>
                  <a:pt x="14217" y="4743"/>
                  <a:pt x="14241" y="4693"/>
                  <a:pt x="14241" y="4630"/>
                </a:cubicBezTo>
                <a:cubicBezTo>
                  <a:pt x="14241" y="4568"/>
                  <a:pt x="14217" y="4517"/>
                  <a:pt x="14187" y="4517"/>
                </a:cubicBezTo>
                <a:cubicBezTo>
                  <a:pt x="14158" y="4517"/>
                  <a:pt x="14134" y="4568"/>
                  <a:pt x="14134" y="4630"/>
                </a:cubicBezTo>
                <a:cubicBezTo>
                  <a:pt x="14134" y="4693"/>
                  <a:pt x="14158" y="4743"/>
                  <a:pt x="14187" y="4743"/>
                </a:cubicBezTo>
                <a:close/>
                <a:moveTo>
                  <a:pt x="14035" y="4517"/>
                </a:moveTo>
                <a:cubicBezTo>
                  <a:pt x="14005" y="4517"/>
                  <a:pt x="13981" y="4568"/>
                  <a:pt x="13981" y="4630"/>
                </a:cubicBezTo>
                <a:cubicBezTo>
                  <a:pt x="13981" y="4693"/>
                  <a:pt x="14005" y="4743"/>
                  <a:pt x="14035" y="4743"/>
                </a:cubicBezTo>
                <a:cubicBezTo>
                  <a:pt x="14064" y="4743"/>
                  <a:pt x="14088" y="4693"/>
                  <a:pt x="14088" y="4630"/>
                </a:cubicBezTo>
                <a:cubicBezTo>
                  <a:pt x="14088" y="4568"/>
                  <a:pt x="14064" y="4517"/>
                  <a:pt x="14035" y="4517"/>
                </a:cubicBezTo>
                <a:close/>
                <a:moveTo>
                  <a:pt x="13879" y="4743"/>
                </a:moveTo>
                <a:cubicBezTo>
                  <a:pt x="13909" y="4743"/>
                  <a:pt x="13933" y="4693"/>
                  <a:pt x="13933" y="4630"/>
                </a:cubicBezTo>
                <a:cubicBezTo>
                  <a:pt x="13933" y="4568"/>
                  <a:pt x="13909" y="4517"/>
                  <a:pt x="13879" y="4517"/>
                </a:cubicBezTo>
                <a:cubicBezTo>
                  <a:pt x="13850" y="4517"/>
                  <a:pt x="13826" y="4568"/>
                  <a:pt x="13826" y="4630"/>
                </a:cubicBezTo>
                <a:cubicBezTo>
                  <a:pt x="13826" y="4693"/>
                  <a:pt x="13850" y="4743"/>
                  <a:pt x="13879" y="4743"/>
                </a:cubicBezTo>
                <a:close/>
                <a:moveTo>
                  <a:pt x="13725" y="4743"/>
                </a:moveTo>
                <a:cubicBezTo>
                  <a:pt x="13755" y="4743"/>
                  <a:pt x="13779" y="4693"/>
                  <a:pt x="13779" y="4630"/>
                </a:cubicBezTo>
                <a:cubicBezTo>
                  <a:pt x="13779" y="4568"/>
                  <a:pt x="13755" y="4517"/>
                  <a:pt x="13725" y="4517"/>
                </a:cubicBezTo>
                <a:cubicBezTo>
                  <a:pt x="13696" y="4517"/>
                  <a:pt x="13672" y="4568"/>
                  <a:pt x="13672" y="4630"/>
                </a:cubicBezTo>
                <a:cubicBezTo>
                  <a:pt x="13672" y="4693"/>
                  <a:pt x="13696" y="4743"/>
                  <a:pt x="13725" y="4743"/>
                </a:cubicBezTo>
                <a:close/>
                <a:moveTo>
                  <a:pt x="13573" y="4517"/>
                </a:moveTo>
                <a:cubicBezTo>
                  <a:pt x="13543" y="4517"/>
                  <a:pt x="13519" y="4568"/>
                  <a:pt x="13519" y="4630"/>
                </a:cubicBezTo>
                <a:cubicBezTo>
                  <a:pt x="13519" y="4693"/>
                  <a:pt x="13543" y="4743"/>
                  <a:pt x="13573" y="4743"/>
                </a:cubicBezTo>
                <a:cubicBezTo>
                  <a:pt x="13602" y="4743"/>
                  <a:pt x="13626" y="4693"/>
                  <a:pt x="13626" y="4630"/>
                </a:cubicBezTo>
                <a:cubicBezTo>
                  <a:pt x="13626" y="4568"/>
                  <a:pt x="13602" y="4517"/>
                  <a:pt x="13573" y="4517"/>
                </a:cubicBezTo>
                <a:close/>
                <a:moveTo>
                  <a:pt x="12965" y="1847"/>
                </a:moveTo>
                <a:cubicBezTo>
                  <a:pt x="12994" y="1847"/>
                  <a:pt x="13018" y="1796"/>
                  <a:pt x="13018" y="1733"/>
                </a:cubicBezTo>
                <a:cubicBezTo>
                  <a:pt x="13018" y="1671"/>
                  <a:pt x="12994" y="1620"/>
                  <a:pt x="12965" y="1620"/>
                </a:cubicBezTo>
                <a:cubicBezTo>
                  <a:pt x="12935" y="1620"/>
                  <a:pt x="12911" y="1671"/>
                  <a:pt x="12911" y="1733"/>
                </a:cubicBezTo>
                <a:cubicBezTo>
                  <a:pt x="12911" y="1796"/>
                  <a:pt x="12935" y="1847"/>
                  <a:pt x="12965" y="1847"/>
                </a:cubicBezTo>
                <a:close/>
                <a:moveTo>
                  <a:pt x="12811" y="1620"/>
                </a:moveTo>
                <a:cubicBezTo>
                  <a:pt x="12781" y="1620"/>
                  <a:pt x="12757" y="1671"/>
                  <a:pt x="12757" y="1733"/>
                </a:cubicBezTo>
                <a:cubicBezTo>
                  <a:pt x="12757" y="1796"/>
                  <a:pt x="12781" y="1847"/>
                  <a:pt x="12811" y="1847"/>
                </a:cubicBezTo>
                <a:cubicBezTo>
                  <a:pt x="12840" y="1847"/>
                  <a:pt x="12864" y="1796"/>
                  <a:pt x="12864" y="1733"/>
                </a:cubicBezTo>
                <a:cubicBezTo>
                  <a:pt x="12864" y="1671"/>
                  <a:pt x="12840" y="1620"/>
                  <a:pt x="12811" y="1620"/>
                </a:cubicBezTo>
                <a:close/>
                <a:moveTo>
                  <a:pt x="12965" y="2168"/>
                </a:moveTo>
                <a:cubicBezTo>
                  <a:pt x="12994" y="2168"/>
                  <a:pt x="13018" y="2118"/>
                  <a:pt x="13018" y="2055"/>
                </a:cubicBezTo>
                <a:cubicBezTo>
                  <a:pt x="13018" y="1993"/>
                  <a:pt x="12994" y="1942"/>
                  <a:pt x="12965" y="1942"/>
                </a:cubicBezTo>
                <a:cubicBezTo>
                  <a:pt x="12935" y="1942"/>
                  <a:pt x="12911" y="1993"/>
                  <a:pt x="12911" y="2055"/>
                </a:cubicBezTo>
                <a:cubicBezTo>
                  <a:pt x="12911" y="2118"/>
                  <a:pt x="12935" y="2168"/>
                  <a:pt x="12965" y="2168"/>
                </a:cubicBezTo>
                <a:close/>
                <a:moveTo>
                  <a:pt x="12811" y="1942"/>
                </a:moveTo>
                <a:cubicBezTo>
                  <a:pt x="12781" y="1942"/>
                  <a:pt x="12757" y="1993"/>
                  <a:pt x="12757" y="2055"/>
                </a:cubicBezTo>
                <a:cubicBezTo>
                  <a:pt x="12757" y="2118"/>
                  <a:pt x="12781" y="2168"/>
                  <a:pt x="12811" y="2168"/>
                </a:cubicBezTo>
                <a:cubicBezTo>
                  <a:pt x="12840" y="2168"/>
                  <a:pt x="12864" y="2118"/>
                  <a:pt x="12864" y="2055"/>
                </a:cubicBezTo>
                <a:cubicBezTo>
                  <a:pt x="12864" y="1993"/>
                  <a:pt x="12840" y="1942"/>
                  <a:pt x="12811" y="1942"/>
                </a:cubicBezTo>
                <a:close/>
                <a:moveTo>
                  <a:pt x="12658" y="2168"/>
                </a:moveTo>
                <a:cubicBezTo>
                  <a:pt x="12688" y="2168"/>
                  <a:pt x="12712" y="2118"/>
                  <a:pt x="12712" y="2055"/>
                </a:cubicBezTo>
                <a:cubicBezTo>
                  <a:pt x="12712" y="1993"/>
                  <a:pt x="12688" y="1942"/>
                  <a:pt x="12658" y="1942"/>
                </a:cubicBezTo>
                <a:cubicBezTo>
                  <a:pt x="12628" y="1942"/>
                  <a:pt x="12604" y="1993"/>
                  <a:pt x="12604" y="2055"/>
                </a:cubicBezTo>
                <a:cubicBezTo>
                  <a:pt x="12604" y="2118"/>
                  <a:pt x="12628" y="2168"/>
                  <a:pt x="12658" y="2168"/>
                </a:cubicBezTo>
                <a:close/>
                <a:moveTo>
                  <a:pt x="12504" y="1847"/>
                </a:moveTo>
                <a:cubicBezTo>
                  <a:pt x="12534" y="1847"/>
                  <a:pt x="12558" y="1796"/>
                  <a:pt x="12558" y="1733"/>
                </a:cubicBezTo>
                <a:cubicBezTo>
                  <a:pt x="12558" y="1671"/>
                  <a:pt x="12534" y="1620"/>
                  <a:pt x="12504" y="1620"/>
                </a:cubicBezTo>
                <a:cubicBezTo>
                  <a:pt x="12475" y="1620"/>
                  <a:pt x="12451" y="1671"/>
                  <a:pt x="12451" y="1733"/>
                </a:cubicBezTo>
                <a:cubicBezTo>
                  <a:pt x="12451" y="1796"/>
                  <a:pt x="12475" y="1847"/>
                  <a:pt x="12504" y="1847"/>
                </a:cubicBezTo>
                <a:close/>
                <a:moveTo>
                  <a:pt x="12352" y="1620"/>
                </a:moveTo>
                <a:cubicBezTo>
                  <a:pt x="12322" y="1620"/>
                  <a:pt x="12298" y="1671"/>
                  <a:pt x="12298" y="1733"/>
                </a:cubicBezTo>
                <a:cubicBezTo>
                  <a:pt x="12298" y="1796"/>
                  <a:pt x="12322" y="1847"/>
                  <a:pt x="12352" y="1847"/>
                </a:cubicBezTo>
                <a:cubicBezTo>
                  <a:pt x="12381" y="1847"/>
                  <a:pt x="12406" y="1796"/>
                  <a:pt x="12406" y="1733"/>
                </a:cubicBezTo>
                <a:cubicBezTo>
                  <a:pt x="12406" y="1671"/>
                  <a:pt x="12381" y="1620"/>
                  <a:pt x="12352" y="1620"/>
                </a:cubicBezTo>
                <a:close/>
                <a:moveTo>
                  <a:pt x="12504" y="2168"/>
                </a:moveTo>
                <a:cubicBezTo>
                  <a:pt x="12534" y="2168"/>
                  <a:pt x="12558" y="2118"/>
                  <a:pt x="12558" y="2055"/>
                </a:cubicBezTo>
                <a:cubicBezTo>
                  <a:pt x="12558" y="1993"/>
                  <a:pt x="12534" y="1942"/>
                  <a:pt x="12504" y="1942"/>
                </a:cubicBezTo>
                <a:cubicBezTo>
                  <a:pt x="12475" y="1942"/>
                  <a:pt x="12451" y="1993"/>
                  <a:pt x="12451" y="2055"/>
                </a:cubicBezTo>
                <a:cubicBezTo>
                  <a:pt x="12451" y="2118"/>
                  <a:pt x="12475" y="2168"/>
                  <a:pt x="12504" y="2168"/>
                </a:cubicBezTo>
                <a:close/>
                <a:moveTo>
                  <a:pt x="12352" y="1942"/>
                </a:moveTo>
                <a:cubicBezTo>
                  <a:pt x="12322" y="1942"/>
                  <a:pt x="12298" y="1993"/>
                  <a:pt x="12298" y="2055"/>
                </a:cubicBezTo>
                <a:cubicBezTo>
                  <a:pt x="12298" y="2118"/>
                  <a:pt x="12322" y="2168"/>
                  <a:pt x="12352" y="2168"/>
                </a:cubicBezTo>
                <a:cubicBezTo>
                  <a:pt x="12381" y="2168"/>
                  <a:pt x="12406" y="2118"/>
                  <a:pt x="12406" y="2055"/>
                </a:cubicBezTo>
                <a:cubicBezTo>
                  <a:pt x="12406" y="1993"/>
                  <a:pt x="12381" y="1942"/>
                  <a:pt x="12352" y="1942"/>
                </a:cubicBezTo>
                <a:close/>
                <a:moveTo>
                  <a:pt x="12196" y="1189"/>
                </a:moveTo>
                <a:cubicBezTo>
                  <a:pt x="12226" y="1189"/>
                  <a:pt x="12250" y="1138"/>
                  <a:pt x="12250" y="1075"/>
                </a:cubicBezTo>
                <a:cubicBezTo>
                  <a:pt x="12250" y="1013"/>
                  <a:pt x="12226" y="962"/>
                  <a:pt x="12196" y="962"/>
                </a:cubicBezTo>
                <a:cubicBezTo>
                  <a:pt x="12167" y="962"/>
                  <a:pt x="12143" y="1013"/>
                  <a:pt x="12143" y="1075"/>
                </a:cubicBezTo>
                <a:cubicBezTo>
                  <a:pt x="12143" y="1138"/>
                  <a:pt x="12167" y="1189"/>
                  <a:pt x="12196" y="1189"/>
                </a:cubicBezTo>
                <a:close/>
                <a:moveTo>
                  <a:pt x="12042" y="962"/>
                </a:moveTo>
                <a:cubicBezTo>
                  <a:pt x="12013" y="962"/>
                  <a:pt x="11989" y="1013"/>
                  <a:pt x="11989" y="1075"/>
                </a:cubicBezTo>
                <a:cubicBezTo>
                  <a:pt x="11989" y="1138"/>
                  <a:pt x="12013" y="1189"/>
                  <a:pt x="12042" y="1189"/>
                </a:cubicBezTo>
                <a:cubicBezTo>
                  <a:pt x="12072" y="1189"/>
                  <a:pt x="12096" y="1138"/>
                  <a:pt x="12096" y="1075"/>
                </a:cubicBezTo>
                <a:cubicBezTo>
                  <a:pt x="12096" y="1013"/>
                  <a:pt x="12072" y="962"/>
                  <a:pt x="12042" y="962"/>
                </a:cubicBezTo>
                <a:close/>
                <a:moveTo>
                  <a:pt x="12042" y="1284"/>
                </a:moveTo>
                <a:cubicBezTo>
                  <a:pt x="12013" y="1284"/>
                  <a:pt x="11989" y="1335"/>
                  <a:pt x="11989" y="1397"/>
                </a:cubicBezTo>
                <a:cubicBezTo>
                  <a:pt x="11989" y="1460"/>
                  <a:pt x="12013" y="1510"/>
                  <a:pt x="12042" y="1510"/>
                </a:cubicBezTo>
                <a:cubicBezTo>
                  <a:pt x="12072" y="1510"/>
                  <a:pt x="12096" y="1460"/>
                  <a:pt x="12096" y="1397"/>
                </a:cubicBezTo>
                <a:cubicBezTo>
                  <a:pt x="12096" y="1335"/>
                  <a:pt x="12072" y="1284"/>
                  <a:pt x="12042" y="1284"/>
                </a:cubicBezTo>
                <a:close/>
                <a:moveTo>
                  <a:pt x="12196" y="2168"/>
                </a:moveTo>
                <a:cubicBezTo>
                  <a:pt x="12226" y="2168"/>
                  <a:pt x="12250" y="2118"/>
                  <a:pt x="12250" y="2055"/>
                </a:cubicBezTo>
                <a:cubicBezTo>
                  <a:pt x="12250" y="1993"/>
                  <a:pt x="12226" y="1942"/>
                  <a:pt x="12196" y="1942"/>
                </a:cubicBezTo>
                <a:cubicBezTo>
                  <a:pt x="12167" y="1942"/>
                  <a:pt x="12143" y="1993"/>
                  <a:pt x="12143" y="2055"/>
                </a:cubicBezTo>
                <a:cubicBezTo>
                  <a:pt x="12143" y="2118"/>
                  <a:pt x="12167" y="2168"/>
                  <a:pt x="12196" y="2168"/>
                </a:cubicBezTo>
                <a:close/>
                <a:moveTo>
                  <a:pt x="11738" y="1942"/>
                </a:moveTo>
                <a:cubicBezTo>
                  <a:pt x="11709" y="1942"/>
                  <a:pt x="11684" y="1993"/>
                  <a:pt x="11684" y="2055"/>
                </a:cubicBezTo>
                <a:cubicBezTo>
                  <a:pt x="11684" y="2118"/>
                  <a:pt x="11709" y="2168"/>
                  <a:pt x="11738" y="2168"/>
                </a:cubicBezTo>
                <a:cubicBezTo>
                  <a:pt x="11768" y="2168"/>
                  <a:pt x="11792" y="2118"/>
                  <a:pt x="11792" y="2055"/>
                </a:cubicBezTo>
                <a:cubicBezTo>
                  <a:pt x="11792" y="1993"/>
                  <a:pt x="11768" y="1942"/>
                  <a:pt x="11738" y="1942"/>
                </a:cubicBezTo>
                <a:close/>
                <a:moveTo>
                  <a:pt x="10032" y="887"/>
                </a:moveTo>
                <a:cubicBezTo>
                  <a:pt x="10062" y="887"/>
                  <a:pt x="10086" y="836"/>
                  <a:pt x="10086" y="774"/>
                </a:cubicBezTo>
                <a:cubicBezTo>
                  <a:pt x="10086" y="711"/>
                  <a:pt x="10062" y="660"/>
                  <a:pt x="10032" y="660"/>
                </a:cubicBezTo>
                <a:cubicBezTo>
                  <a:pt x="10003" y="660"/>
                  <a:pt x="9979" y="711"/>
                  <a:pt x="9979" y="774"/>
                </a:cubicBezTo>
                <a:cubicBezTo>
                  <a:pt x="9979" y="836"/>
                  <a:pt x="10003" y="887"/>
                  <a:pt x="10032" y="887"/>
                </a:cubicBezTo>
                <a:close/>
                <a:moveTo>
                  <a:pt x="10199" y="660"/>
                </a:moveTo>
                <a:cubicBezTo>
                  <a:pt x="10169" y="660"/>
                  <a:pt x="10145" y="711"/>
                  <a:pt x="10145" y="774"/>
                </a:cubicBezTo>
                <a:cubicBezTo>
                  <a:pt x="10145" y="836"/>
                  <a:pt x="10169" y="887"/>
                  <a:pt x="10199" y="887"/>
                </a:cubicBezTo>
                <a:cubicBezTo>
                  <a:pt x="10229" y="887"/>
                  <a:pt x="10253" y="836"/>
                  <a:pt x="10253" y="774"/>
                </a:cubicBezTo>
                <a:cubicBezTo>
                  <a:pt x="10253" y="711"/>
                  <a:pt x="10229" y="660"/>
                  <a:pt x="10199" y="660"/>
                </a:cubicBezTo>
                <a:close/>
                <a:moveTo>
                  <a:pt x="10352" y="309"/>
                </a:moveTo>
                <a:cubicBezTo>
                  <a:pt x="10322" y="309"/>
                  <a:pt x="10298" y="360"/>
                  <a:pt x="10298" y="423"/>
                </a:cubicBezTo>
                <a:cubicBezTo>
                  <a:pt x="10298" y="485"/>
                  <a:pt x="10322" y="536"/>
                  <a:pt x="10352" y="536"/>
                </a:cubicBezTo>
                <a:cubicBezTo>
                  <a:pt x="10382" y="536"/>
                  <a:pt x="10406" y="485"/>
                  <a:pt x="10406" y="423"/>
                </a:cubicBezTo>
                <a:cubicBezTo>
                  <a:pt x="10406" y="360"/>
                  <a:pt x="10382" y="309"/>
                  <a:pt x="10352" y="309"/>
                </a:cubicBezTo>
                <a:close/>
                <a:moveTo>
                  <a:pt x="10509" y="309"/>
                </a:moveTo>
                <a:cubicBezTo>
                  <a:pt x="10479" y="309"/>
                  <a:pt x="10455" y="360"/>
                  <a:pt x="10455" y="423"/>
                </a:cubicBezTo>
                <a:cubicBezTo>
                  <a:pt x="10455" y="485"/>
                  <a:pt x="10479" y="536"/>
                  <a:pt x="10509" y="536"/>
                </a:cubicBezTo>
                <a:cubicBezTo>
                  <a:pt x="10538" y="536"/>
                  <a:pt x="10562" y="485"/>
                  <a:pt x="10562" y="423"/>
                </a:cubicBezTo>
                <a:cubicBezTo>
                  <a:pt x="10562" y="360"/>
                  <a:pt x="10538" y="309"/>
                  <a:pt x="10509" y="309"/>
                </a:cubicBezTo>
                <a:close/>
                <a:moveTo>
                  <a:pt x="10352" y="660"/>
                </a:moveTo>
                <a:cubicBezTo>
                  <a:pt x="10322" y="660"/>
                  <a:pt x="10298" y="711"/>
                  <a:pt x="10298" y="774"/>
                </a:cubicBezTo>
                <a:cubicBezTo>
                  <a:pt x="10298" y="836"/>
                  <a:pt x="10322" y="887"/>
                  <a:pt x="10352" y="887"/>
                </a:cubicBezTo>
                <a:cubicBezTo>
                  <a:pt x="10382" y="887"/>
                  <a:pt x="10406" y="836"/>
                  <a:pt x="10406" y="774"/>
                </a:cubicBezTo>
                <a:cubicBezTo>
                  <a:pt x="10406" y="711"/>
                  <a:pt x="10382" y="660"/>
                  <a:pt x="10352" y="660"/>
                </a:cubicBezTo>
                <a:close/>
                <a:moveTo>
                  <a:pt x="10509" y="660"/>
                </a:moveTo>
                <a:cubicBezTo>
                  <a:pt x="10479" y="660"/>
                  <a:pt x="10455" y="711"/>
                  <a:pt x="10455" y="774"/>
                </a:cubicBezTo>
                <a:cubicBezTo>
                  <a:pt x="10455" y="836"/>
                  <a:pt x="10479" y="887"/>
                  <a:pt x="10509" y="887"/>
                </a:cubicBezTo>
                <a:cubicBezTo>
                  <a:pt x="10538" y="887"/>
                  <a:pt x="10562" y="836"/>
                  <a:pt x="10562" y="774"/>
                </a:cubicBezTo>
                <a:cubicBezTo>
                  <a:pt x="10562" y="711"/>
                  <a:pt x="10538" y="660"/>
                  <a:pt x="10509" y="660"/>
                </a:cubicBezTo>
                <a:close/>
                <a:moveTo>
                  <a:pt x="10199" y="1626"/>
                </a:moveTo>
                <a:cubicBezTo>
                  <a:pt x="10169" y="1626"/>
                  <a:pt x="10145" y="1676"/>
                  <a:pt x="10145" y="1739"/>
                </a:cubicBezTo>
                <a:cubicBezTo>
                  <a:pt x="10145" y="1801"/>
                  <a:pt x="10169" y="1852"/>
                  <a:pt x="10199" y="1852"/>
                </a:cubicBezTo>
                <a:cubicBezTo>
                  <a:pt x="10229" y="1852"/>
                  <a:pt x="10253" y="1801"/>
                  <a:pt x="10253" y="1739"/>
                </a:cubicBezTo>
                <a:cubicBezTo>
                  <a:pt x="10253" y="1676"/>
                  <a:pt x="10229" y="1626"/>
                  <a:pt x="10199" y="1626"/>
                </a:cubicBezTo>
                <a:close/>
                <a:moveTo>
                  <a:pt x="10199" y="1942"/>
                </a:moveTo>
                <a:cubicBezTo>
                  <a:pt x="10169" y="1942"/>
                  <a:pt x="10145" y="1993"/>
                  <a:pt x="10145" y="2055"/>
                </a:cubicBezTo>
                <a:cubicBezTo>
                  <a:pt x="10145" y="2118"/>
                  <a:pt x="10169" y="2168"/>
                  <a:pt x="10199" y="2168"/>
                </a:cubicBezTo>
                <a:cubicBezTo>
                  <a:pt x="10229" y="2168"/>
                  <a:pt x="10253" y="2118"/>
                  <a:pt x="10253" y="2055"/>
                </a:cubicBezTo>
                <a:cubicBezTo>
                  <a:pt x="10253" y="1993"/>
                  <a:pt x="10229" y="1942"/>
                  <a:pt x="10199" y="1942"/>
                </a:cubicBezTo>
                <a:close/>
                <a:moveTo>
                  <a:pt x="10199" y="2264"/>
                </a:moveTo>
                <a:cubicBezTo>
                  <a:pt x="10169" y="2264"/>
                  <a:pt x="10145" y="2314"/>
                  <a:pt x="10145" y="2377"/>
                </a:cubicBezTo>
                <a:cubicBezTo>
                  <a:pt x="10145" y="2439"/>
                  <a:pt x="10169" y="2490"/>
                  <a:pt x="10199" y="2490"/>
                </a:cubicBezTo>
                <a:cubicBezTo>
                  <a:pt x="10229" y="2490"/>
                  <a:pt x="10253" y="2439"/>
                  <a:pt x="10253" y="2377"/>
                </a:cubicBezTo>
                <a:cubicBezTo>
                  <a:pt x="10253" y="2314"/>
                  <a:pt x="10229" y="2264"/>
                  <a:pt x="10199" y="2264"/>
                </a:cubicBezTo>
                <a:close/>
                <a:moveTo>
                  <a:pt x="10352" y="1626"/>
                </a:moveTo>
                <a:cubicBezTo>
                  <a:pt x="10322" y="1626"/>
                  <a:pt x="10298" y="1676"/>
                  <a:pt x="10298" y="1739"/>
                </a:cubicBezTo>
                <a:cubicBezTo>
                  <a:pt x="10298" y="1801"/>
                  <a:pt x="10322" y="1852"/>
                  <a:pt x="10352" y="1852"/>
                </a:cubicBezTo>
                <a:cubicBezTo>
                  <a:pt x="10382" y="1852"/>
                  <a:pt x="10406" y="1801"/>
                  <a:pt x="10406" y="1739"/>
                </a:cubicBezTo>
                <a:cubicBezTo>
                  <a:pt x="10406" y="1676"/>
                  <a:pt x="10382" y="1626"/>
                  <a:pt x="10352" y="1626"/>
                </a:cubicBezTo>
                <a:close/>
                <a:moveTo>
                  <a:pt x="10352" y="1942"/>
                </a:moveTo>
                <a:cubicBezTo>
                  <a:pt x="10322" y="1942"/>
                  <a:pt x="10298" y="1993"/>
                  <a:pt x="10298" y="2055"/>
                </a:cubicBezTo>
                <a:cubicBezTo>
                  <a:pt x="10298" y="2118"/>
                  <a:pt x="10322" y="2168"/>
                  <a:pt x="10352" y="2168"/>
                </a:cubicBezTo>
                <a:cubicBezTo>
                  <a:pt x="10382" y="2168"/>
                  <a:pt x="10406" y="2118"/>
                  <a:pt x="10406" y="2055"/>
                </a:cubicBezTo>
                <a:cubicBezTo>
                  <a:pt x="10406" y="1993"/>
                  <a:pt x="10382" y="1942"/>
                  <a:pt x="10352" y="1942"/>
                </a:cubicBezTo>
                <a:close/>
                <a:moveTo>
                  <a:pt x="10352" y="2264"/>
                </a:moveTo>
                <a:cubicBezTo>
                  <a:pt x="10322" y="2264"/>
                  <a:pt x="10298" y="2314"/>
                  <a:pt x="10298" y="2377"/>
                </a:cubicBezTo>
                <a:cubicBezTo>
                  <a:pt x="10298" y="2439"/>
                  <a:pt x="10322" y="2490"/>
                  <a:pt x="10352" y="2490"/>
                </a:cubicBezTo>
                <a:cubicBezTo>
                  <a:pt x="10382" y="2490"/>
                  <a:pt x="10406" y="2439"/>
                  <a:pt x="10406" y="2377"/>
                </a:cubicBezTo>
                <a:cubicBezTo>
                  <a:pt x="10406" y="2314"/>
                  <a:pt x="10382" y="2264"/>
                  <a:pt x="10352" y="2264"/>
                </a:cubicBezTo>
                <a:close/>
                <a:moveTo>
                  <a:pt x="10509" y="1626"/>
                </a:moveTo>
                <a:cubicBezTo>
                  <a:pt x="10479" y="1626"/>
                  <a:pt x="10455" y="1676"/>
                  <a:pt x="10455" y="1739"/>
                </a:cubicBezTo>
                <a:cubicBezTo>
                  <a:pt x="10455" y="1801"/>
                  <a:pt x="10479" y="1852"/>
                  <a:pt x="10509" y="1852"/>
                </a:cubicBezTo>
                <a:cubicBezTo>
                  <a:pt x="10538" y="1852"/>
                  <a:pt x="10562" y="1801"/>
                  <a:pt x="10562" y="1739"/>
                </a:cubicBezTo>
                <a:cubicBezTo>
                  <a:pt x="10562" y="1676"/>
                  <a:pt x="10538" y="1626"/>
                  <a:pt x="10509" y="1626"/>
                </a:cubicBezTo>
                <a:close/>
                <a:moveTo>
                  <a:pt x="10814" y="1626"/>
                </a:moveTo>
                <a:cubicBezTo>
                  <a:pt x="10784" y="1626"/>
                  <a:pt x="10760" y="1676"/>
                  <a:pt x="10760" y="1739"/>
                </a:cubicBezTo>
                <a:cubicBezTo>
                  <a:pt x="10760" y="1801"/>
                  <a:pt x="10784" y="1852"/>
                  <a:pt x="10814" y="1852"/>
                </a:cubicBezTo>
                <a:cubicBezTo>
                  <a:pt x="10844" y="1852"/>
                  <a:pt x="10868" y="1801"/>
                  <a:pt x="10868" y="1739"/>
                </a:cubicBezTo>
                <a:cubicBezTo>
                  <a:pt x="10868" y="1676"/>
                  <a:pt x="10844" y="1626"/>
                  <a:pt x="10814" y="1626"/>
                </a:cubicBezTo>
                <a:close/>
                <a:moveTo>
                  <a:pt x="10661" y="1626"/>
                </a:moveTo>
                <a:cubicBezTo>
                  <a:pt x="10632" y="1626"/>
                  <a:pt x="10608" y="1676"/>
                  <a:pt x="10608" y="1739"/>
                </a:cubicBezTo>
                <a:cubicBezTo>
                  <a:pt x="10608" y="1801"/>
                  <a:pt x="10632" y="1852"/>
                  <a:pt x="10661" y="1852"/>
                </a:cubicBezTo>
                <a:cubicBezTo>
                  <a:pt x="10691" y="1852"/>
                  <a:pt x="10715" y="1801"/>
                  <a:pt x="10715" y="1739"/>
                </a:cubicBezTo>
                <a:cubicBezTo>
                  <a:pt x="10715" y="1676"/>
                  <a:pt x="10691" y="1626"/>
                  <a:pt x="10661" y="1626"/>
                </a:cubicBezTo>
                <a:close/>
                <a:moveTo>
                  <a:pt x="11118" y="1852"/>
                </a:moveTo>
                <a:cubicBezTo>
                  <a:pt x="11148" y="1852"/>
                  <a:pt x="11172" y="1801"/>
                  <a:pt x="11172" y="1739"/>
                </a:cubicBezTo>
                <a:cubicBezTo>
                  <a:pt x="11172" y="1676"/>
                  <a:pt x="11148" y="1626"/>
                  <a:pt x="11118" y="1626"/>
                </a:cubicBezTo>
                <a:cubicBezTo>
                  <a:pt x="11089" y="1626"/>
                  <a:pt x="11065" y="1676"/>
                  <a:pt x="11065" y="1739"/>
                </a:cubicBezTo>
                <a:cubicBezTo>
                  <a:pt x="11065" y="1801"/>
                  <a:pt x="11089" y="1852"/>
                  <a:pt x="11118" y="1852"/>
                </a:cubicBezTo>
                <a:close/>
                <a:moveTo>
                  <a:pt x="10966" y="1852"/>
                </a:moveTo>
                <a:cubicBezTo>
                  <a:pt x="10995" y="1852"/>
                  <a:pt x="11019" y="1801"/>
                  <a:pt x="11019" y="1739"/>
                </a:cubicBezTo>
                <a:cubicBezTo>
                  <a:pt x="11019" y="1676"/>
                  <a:pt x="10995" y="1626"/>
                  <a:pt x="10966" y="1626"/>
                </a:cubicBezTo>
                <a:cubicBezTo>
                  <a:pt x="10936" y="1626"/>
                  <a:pt x="10912" y="1676"/>
                  <a:pt x="10912" y="1739"/>
                </a:cubicBezTo>
                <a:cubicBezTo>
                  <a:pt x="10912" y="1801"/>
                  <a:pt x="10936" y="1852"/>
                  <a:pt x="10966" y="1852"/>
                </a:cubicBezTo>
                <a:close/>
                <a:moveTo>
                  <a:pt x="10509" y="1942"/>
                </a:moveTo>
                <a:cubicBezTo>
                  <a:pt x="10479" y="1942"/>
                  <a:pt x="10455" y="1993"/>
                  <a:pt x="10455" y="2055"/>
                </a:cubicBezTo>
                <a:cubicBezTo>
                  <a:pt x="10455" y="2118"/>
                  <a:pt x="10479" y="2168"/>
                  <a:pt x="10509" y="2168"/>
                </a:cubicBezTo>
                <a:cubicBezTo>
                  <a:pt x="10538" y="2168"/>
                  <a:pt x="10562" y="2118"/>
                  <a:pt x="10562" y="2055"/>
                </a:cubicBezTo>
                <a:cubicBezTo>
                  <a:pt x="10562" y="1993"/>
                  <a:pt x="10538" y="1942"/>
                  <a:pt x="10509" y="1942"/>
                </a:cubicBezTo>
                <a:close/>
                <a:moveTo>
                  <a:pt x="10814" y="1942"/>
                </a:moveTo>
                <a:cubicBezTo>
                  <a:pt x="10784" y="1942"/>
                  <a:pt x="10760" y="1993"/>
                  <a:pt x="10760" y="2055"/>
                </a:cubicBezTo>
                <a:cubicBezTo>
                  <a:pt x="10760" y="2118"/>
                  <a:pt x="10784" y="2168"/>
                  <a:pt x="10814" y="2168"/>
                </a:cubicBezTo>
                <a:cubicBezTo>
                  <a:pt x="10844" y="2168"/>
                  <a:pt x="10868" y="2118"/>
                  <a:pt x="10868" y="2055"/>
                </a:cubicBezTo>
                <a:cubicBezTo>
                  <a:pt x="10868" y="1993"/>
                  <a:pt x="10844" y="1942"/>
                  <a:pt x="10814" y="1942"/>
                </a:cubicBezTo>
                <a:close/>
                <a:moveTo>
                  <a:pt x="10661" y="1942"/>
                </a:moveTo>
                <a:cubicBezTo>
                  <a:pt x="10632" y="1942"/>
                  <a:pt x="10608" y="1993"/>
                  <a:pt x="10608" y="2055"/>
                </a:cubicBezTo>
                <a:cubicBezTo>
                  <a:pt x="10608" y="2118"/>
                  <a:pt x="10632" y="2168"/>
                  <a:pt x="10661" y="2168"/>
                </a:cubicBezTo>
                <a:cubicBezTo>
                  <a:pt x="10691" y="2168"/>
                  <a:pt x="10715" y="2118"/>
                  <a:pt x="10715" y="2055"/>
                </a:cubicBezTo>
                <a:cubicBezTo>
                  <a:pt x="10715" y="1993"/>
                  <a:pt x="10691" y="1942"/>
                  <a:pt x="10661" y="1942"/>
                </a:cubicBezTo>
                <a:close/>
                <a:moveTo>
                  <a:pt x="11118" y="2168"/>
                </a:moveTo>
                <a:cubicBezTo>
                  <a:pt x="11148" y="2168"/>
                  <a:pt x="11172" y="2118"/>
                  <a:pt x="11172" y="2055"/>
                </a:cubicBezTo>
                <a:cubicBezTo>
                  <a:pt x="11172" y="1993"/>
                  <a:pt x="11148" y="1942"/>
                  <a:pt x="11118" y="1942"/>
                </a:cubicBezTo>
                <a:cubicBezTo>
                  <a:pt x="11089" y="1942"/>
                  <a:pt x="11065" y="1993"/>
                  <a:pt x="11065" y="2055"/>
                </a:cubicBezTo>
                <a:cubicBezTo>
                  <a:pt x="11065" y="2118"/>
                  <a:pt x="11089" y="2168"/>
                  <a:pt x="11118" y="2168"/>
                </a:cubicBezTo>
                <a:close/>
                <a:moveTo>
                  <a:pt x="10966" y="2168"/>
                </a:moveTo>
                <a:cubicBezTo>
                  <a:pt x="10995" y="2168"/>
                  <a:pt x="11019" y="2118"/>
                  <a:pt x="11019" y="2055"/>
                </a:cubicBezTo>
                <a:cubicBezTo>
                  <a:pt x="11019" y="1993"/>
                  <a:pt x="10995" y="1942"/>
                  <a:pt x="10966" y="1942"/>
                </a:cubicBezTo>
                <a:cubicBezTo>
                  <a:pt x="10936" y="1942"/>
                  <a:pt x="10912" y="1993"/>
                  <a:pt x="10912" y="2055"/>
                </a:cubicBezTo>
                <a:cubicBezTo>
                  <a:pt x="10912" y="2118"/>
                  <a:pt x="10936" y="2168"/>
                  <a:pt x="10966" y="2168"/>
                </a:cubicBezTo>
                <a:close/>
                <a:moveTo>
                  <a:pt x="10509" y="2264"/>
                </a:moveTo>
                <a:cubicBezTo>
                  <a:pt x="10479" y="2264"/>
                  <a:pt x="10455" y="2314"/>
                  <a:pt x="10455" y="2377"/>
                </a:cubicBezTo>
                <a:cubicBezTo>
                  <a:pt x="10455" y="2439"/>
                  <a:pt x="10479" y="2490"/>
                  <a:pt x="10509" y="2490"/>
                </a:cubicBezTo>
                <a:cubicBezTo>
                  <a:pt x="10538" y="2490"/>
                  <a:pt x="10562" y="2439"/>
                  <a:pt x="10562" y="2377"/>
                </a:cubicBezTo>
                <a:cubicBezTo>
                  <a:pt x="10562" y="2314"/>
                  <a:pt x="10538" y="2264"/>
                  <a:pt x="10509" y="2264"/>
                </a:cubicBezTo>
                <a:close/>
                <a:moveTo>
                  <a:pt x="10509" y="2590"/>
                </a:moveTo>
                <a:cubicBezTo>
                  <a:pt x="10479" y="2590"/>
                  <a:pt x="10455" y="2641"/>
                  <a:pt x="10455" y="2703"/>
                </a:cubicBezTo>
                <a:cubicBezTo>
                  <a:pt x="10455" y="2766"/>
                  <a:pt x="10479" y="2816"/>
                  <a:pt x="10509" y="2816"/>
                </a:cubicBezTo>
                <a:cubicBezTo>
                  <a:pt x="10538" y="2816"/>
                  <a:pt x="10562" y="2766"/>
                  <a:pt x="10562" y="2703"/>
                </a:cubicBezTo>
                <a:cubicBezTo>
                  <a:pt x="10562" y="2641"/>
                  <a:pt x="10538" y="2590"/>
                  <a:pt x="10509" y="2590"/>
                </a:cubicBezTo>
                <a:close/>
                <a:moveTo>
                  <a:pt x="10814" y="2264"/>
                </a:moveTo>
                <a:cubicBezTo>
                  <a:pt x="10784" y="2264"/>
                  <a:pt x="10760" y="2314"/>
                  <a:pt x="10760" y="2377"/>
                </a:cubicBezTo>
                <a:cubicBezTo>
                  <a:pt x="10760" y="2439"/>
                  <a:pt x="10784" y="2490"/>
                  <a:pt x="10814" y="2490"/>
                </a:cubicBezTo>
                <a:cubicBezTo>
                  <a:pt x="10844" y="2490"/>
                  <a:pt x="10868" y="2439"/>
                  <a:pt x="10868" y="2377"/>
                </a:cubicBezTo>
                <a:cubicBezTo>
                  <a:pt x="10868" y="2314"/>
                  <a:pt x="10844" y="2264"/>
                  <a:pt x="10814" y="2264"/>
                </a:cubicBezTo>
                <a:close/>
                <a:moveTo>
                  <a:pt x="10661" y="2264"/>
                </a:moveTo>
                <a:cubicBezTo>
                  <a:pt x="10632" y="2264"/>
                  <a:pt x="10608" y="2314"/>
                  <a:pt x="10608" y="2377"/>
                </a:cubicBezTo>
                <a:cubicBezTo>
                  <a:pt x="10608" y="2439"/>
                  <a:pt x="10632" y="2490"/>
                  <a:pt x="10661" y="2490"/>
                </a:cubicBezTo>
                <a:cubicBezTo>
                  <a:pt x="10691" y="2490"/>
                  <a:pt x="10715" y="2439"/>
                  <a:pt x="10715" y="2377"/>
                </a:cubicBezTo>
                <a:cubicBezTo>
                  <a:pt x="10715" y="2314"/>
                  <a:pt x="10691" y="2264"/>
                  <a:pt x="10661" y="2264"/>
                </a:cubicBezTo>
                <a:close/>
                <a:moveTo>
                  <a:pt x="10814" y="2590"/>
                </a:moveTo>
                <a:cubicBezTo>
                  <a:pt x="10784" y="2590"/>
                  <a:pt x="10760" y="2641"/>
                  <a:pt x="10760" y="2703"/>
                </a:cubicBezTo>
                <a:cubicBezTo>
                  <a:pt x="10760" y="2766"/>
                  <a:pt x="10784" y="2816"/>
                  <a:pt x="10814" y="2816"/>
                </a:cubicBezTo>
                <a:cubicBezTo>
                  <a:pt x="10844" y="2816"/>
                  <a:pt x="10868" y="2766"/>
                  <a:pt x="10868" y="2703"/>
                </a:cubicBezTo>
                <a:cubicBezTo>
                  <a:pt x="10868" y="2641"/>
                  <a:pt x="10844" y="2590"/>
                  <a:pt x="10814" y="2590"/>
                </a:cubicBezTo>
                <a:close/>
                <a:moveTo>
                  <a:pt x="10661" y="2590"/>
                </a:moveTo>
                <a:cubicBezTo>
                  <a:pt x="10632" y="2590"/>
                  <a:pt x="10608" y="2641"/>
                  <a:pt x="10608" y="2703"/>
                </a:cubicBezTo>
                <a:cubicBezTo>
                  <a:pt x="10608" y="2766"/>
                  <a:pt x="10632" y="2816"/>
                  <a:pt x="10661" y="2816"/>
                </a:cubicBezTo>
                <a:cubicBezTo>
                  <a:pt x="10691" y="2816"/>
                  <a:pt x="10715" y="2766"/>
                  <a:pt x="10715" y="2703"/>
                </a:cubicBezTo>
                <a:cubicBezTo>
                  <a:pt x="10715" y="2641"/>
                  <a:pt x="10691" y="2590"/>
                  <a:pt x="10661" y="2590"/>
                </a:cubicBezTo>
                <a:close/>
                <a:moveTo>
                  <a:pt x="11118" y="2490"/>
                </a:moveTo>
                <a:cubicBezTo>
                  <a:pt x="11148" y="2490"/>
                  <a:pt x="11172" y="2439"/>
                  <a:pt x="11172" y="2377"/>
                </a:cubicBezTo>
                <a:cubicBezTo>
                  <a:pt x="11172" y="2314"/>
                  <a:pt x="11148" y="2264"/>
                  <a:pt x="11118" y="2264"/>
                </a:cubicBezTo>
                <a:cubicBezTo>
                  <a:pt x="11089" y="2264"/>
                  <a:pt x="11065" y="2314"/>
                  <a:pt x="11065" y="2377"/>
                </a:cubicBezTo>
                <a:cubicBezTo>
                  <a:pt x="11065" y="2439"/>
                  <a:pt x="11089" y="2490"/>
                  <a:pt x="11118" y="2490"/>
                </a:cubicBezTo>
                <a:close/>
                <a:moveTo>
                  <a:pt x="10966" y="2490"/>
                </a:moveTo>
                <a:cubicBezTo>
                  <a:pt x="10995" y="2490"/>
                  <a:pt x="11019" y="2439"/>
                  <a:pt x="11019" y="2377"/>
                </a:cubicBezTo>
                <a:cubicBezTo>
                  <a:pt x="11019" y="2314"/>
                  <a:pt x="10995" y="2264"/>
                  <a:pt x="10966" y="2264"/>
                </a:cubicBezTo>
                <a:cubicBezTo>
                  <a:pt x="10936" y="2264"/>
                  <a:pt x="10912" y="2314"/>
                  <a:pt x="10912" y="2377"/>
                </a:cubicBezTo>
                <a:cubicBezTo>
                  <a:pt x="10912" y="2439"/>
                  <a:pt x="10936" y="2490"/>
                  <a:pt x="10966" y="2490"/>
                </a:cubicBezTo>
                <a:close/>
                <a:moveTo>
                  <a:pt x="11118" y="2816"/>
                </a:moveTo>
                <a:cubicBezTo>
                  <a:pt x="11148" y="2816"/>
                  <a:pt x="11172" y="2766"/>
                  <a:pt x="11172" y="2703"/>
                </a:cubicBezTo>
                <a:cubicBezTo>
                  <a:pt x="11172" y="2641"/>
                  <a:pt x="11148" y="2590"/>
                  <a:pt x="11118" y="2590"/>
                </a:cubicBezTo>
                <a:cubicBezTo>
                  <a:pt x="11089" y="2590"/>
                  <a:pt x="11065" y="2641"/>
                  <a:pt x="11065" y="2703"/>
                </a:cubicBezTo>
                <a:cubicBezTo>
                  <a:pt x="11065" y="2766"/>
                  <a:pt x="11089" y="2816"/>
                  <a:pt x="11118" y="2816"/>
                </a:cubicBezTo>
                <a:close/>
                <a:moveTo>
                  <a:pt x="10966" y="2816"/>
                </a:moveTo>
                <a:cubicBezTo>
                  <a:pt x="10995" y="2816"/>
                  <a:pt x="11019" y="2766"/>
                  <a:pt x="11019" y="2703"/>
                </a:cubicBezTo>
                <a:cubicBezTo>
                  <a:pt x="11019" y="2641"/>
                  <a:pt x="10995" y="2590"/>
                  <a:pt x="10966" y="2590"/>
                </a:cubicBezTo>
                <a:cubicBezTo>
                  <a:pt x="10936" y="2590"/>
                  <a:pt x="10912" y="2641"/>
                  <a:pt x="10912" y="2703"/>
                </a:cubicBezTo>
                <a:cubicBezTo>
                  <a:pt x="10912" y="2766"/>
                  <a:pt x="10936" y="2816"/>
                  <a:pt x="10966" y="2816"/>
                </a:cubicBezTo>
                <a:close/>
                <a:moveTo>
                  <a:pt x="11433" y="2264"/>
                </a:moveTo>
                <a:cubicBezTo>
                  <a:pt x="11403" y="2264"/>
                  <a:pt x="11379" y="2314"/>
                  <a:pt x="11379" y="2377"/>
                </a:cubicBezTo>
                <a:cubicBezTo>
                  <a:pt x="11379" y="2439"/>
                  <a:pt x="11403" y="2490"/>
                  <a:pt x="11433" y="2490"/>
                </a:cubicBezTo>
                <a:cubicBezTo>
                  <a:pt x="11462" y="2490"/>
                  <a:pt x="11486" y="2439"/>
                  <a:pt x="11486" y="2377"/>
                </a:cubicBezTo>
                <a:cubicBezTo>
                  <a:pt x="11486" y="2314"/>
                  <a:pt x="11462" y="2264"/>
                  <a:pt x="11433" y="2264"/>
                </a:cubicBezTo>
                <a:close/>
                <a:moveTo>
                  <a:pt x="11269" y="2816"/>
                </a:moveTo>
                <a:cubicBezTo>
                  <a:pt x="11299" y="2816"/>
                  <a:pt x="11323" y="2766"/>
                  <a:pt x="11323" y="2703"/>
                </a:cubicBezTo>
                <a:cubicBezTo>
                  <a:pt x="11323" y="2641"/>
                  <a:pt x="11299" y="2590"/>
                  <a:pt x="11269" y="2590"/>
                </a:cubicBezTo>
                <a:cubicBezTo>
                  <a:pt x="11239" y="2590"/>
                  <a:pt x="11215" y="2641"/>
                  <a:pt x="11215" y="2703"/>
                </a:cubicBezTo>
                <a:cubicBezTo>
                  <a:pt x="11215" y="2766"/>
                  <a:pt x="11239" y="2816"/>
                  <a:pt x="11269" y="2816"/>
                </a:cubicBezTo>
                <a:close/>
                <a:moveTo>
                  <a:pt x="11433" y="2590"/>
                </a:moveTo>
                <a:cubicBezTo>
                  <a:pt x="11403" y="2590"/>
                  <a:pt x="11379" y="2641"/>
                  <a:pt x="11379" y="2703"/>
                </a:cubicBezTo>
                <a:cubicBezTo>
                  <a:pt x="11379" y="2766"/>
                  <a:pt x="11403" y="2816"/>
                  <a:pt x="11433" y="2816"/>
                </a:cubicBezTo>
                <a:cubicBezTo>
                  <a:pt x="11462" y="2816"/>
                  <a:pt x="11486" y="2766"/>
                  <a:pt x="11486" y="2703"/>
                </a:cubicBezTo>
                <a:cubicBezTo>
                  <a:pt x="11486" y="2641"/>
                  <a:pt x="11462" y="2590"/>
                  <a:pt x="11433" y="2590"/>
                </a:cubicBezTo>
                <a:close/>
                <a:moveTo>
                  <a:pt x="11433" y="2936"/>
                </a:moveTo>
                <a:cubicBezTo>
                  <a:pt x="11403" y="2936"/>
                  <a:pt x="11379" y="2987"/>
                  <a:pt x="11379" y="3049"/>
                </a:cubicBezTo>
                <a:cubicBezTo>
                  <a:pt x="11379" y="3112"/>
                  <a:pt x="11403" y="3163"/>
                  <a:pt x="11433" y="3163"/>
                </a:cubicBezTo>
                <a:cubicBezTo>
                  <a:pt x="11462" y="3163"/>
                  <a:pt x="11486" y="3112"/>
                  <a:pt x="11486" y="3049"/>
                </a:cubicBezTo>
                <a:cubicBezTo>
                  <a:pt x="11486" y="2987"/>
                  <a:pt x="11462" y="2936"/>
                  <a:pt x="11433" y="2936"/>
                </a:cubicBezTo>
                <a:close/>
                <a:moveTo>
                  <a:pt x="11433" y="3263"/>
                </a:moveTo>
                <a:cubicBezTo>
                  <a:pt x="11403" y="3263"/>
                  <a:pt x="11379" y="3313"/>
                  <a:pt x="11379" y="3376"/>
                </a:cubicBezTo>
                <a:cubicBezTo>
                  <a:pt x="11379" y="3438"/>
                  <a:pt x="11403" y="3489"/>
                  <a:pt x="11433" y="3489"/>
                </a:cubicBezTo>
                <a:cubicBezTo>
                  <a:pt x="11462" y="3489"/>
                  <a:pt x="11486" y="3438"/>
                  <a:pt x="11486" y="3376"/>
                </a:cubicBezTo>
                <a:cubicBezTo>
                  <a:pt x="11486" y="3313"/>
                  <a:pt x="11462" y="3263"/>
                  <a:pt x="11433" y="3263"/>
                </a:cubicBezTo>
                <a:close/>
                <a:moveTo>
                  <a:pt x="11269" y="2168"/>
                </a:moveTo>
                <a:cubicBezTo>
                  <a:pt x="11299" y="2168"/>
                  <a:pt x="11323" y="2118"/>
                  <a:pt x="11323" y="2055"/>
                </a:cubicBezTo>
                <a:cubicBezTo>
                  <a:pt x="11323" y="1993"/>
                  <a:pt x="11299" y="1942"/>
                  <a:pt x="11269" y="1942"/>
                </a:cubicBezTo>
                <a:cubicBezTo>
                  <a:pt x="11239" y="1942"/>
                  <a:pt x="11215" y="1993"/>
                  <a:pt x="11215" y="2055"/>
                </a:cubicBezTo>
                <a:cubicBezTo>
                  <a:pt x="11215" y="2118"/>
                  <a:pt x="11239" y="2168"/>
                  <a:pt x="11269" y="2168"/>
                </a:cubicBezTo>
                <a:close/>
                <a:moveTo>
                  <a:pt x="11586" y="1942"/>
                </a:moveTo>
                <a:cubicBezTo>
                  <a:pt x="11556" y="1942"/>
                  <a:pt x="11532" y="1993"/>
                  <a:pt x="11532" y="2055"/>
                </a:cubicBezTo>
                <a:cubicBezTo>
                  <a:pt x="11532" y="2118"/>
                  <a:pt x="11556" y="2168"/>
                  <a:pt x="11586" y="2168"/>
                </a:cubicBezTo>
                <a:cubicBezTo>
                  <a:pt x="11615" y="2168"/>
                  <a:pt x="11639" y="2118"/>
                  <a:pt x="11639" y="2055"/>
                </a:cubicBezTo>
                <a:cubicBezTo>
                  <a:pt x="11639" y="1993"/>
                  <a:pt x="11615" y="1942"/>
                  <a:pt x="11586" y="1942"/>
                </a:cubicBezTo>
                <a:close/>
                <a:moveTo>
                  <a:pt x="12042" y="1942"/>
                </a:moveTo>
                <a:cubicBezTo>
                  <a:pt x="12013" y="1942"/>
                  <a:pt x="11989" y="1993"/>
                  <a:pt x="11989" y="2055"/>
                </a:cubicBezTo>
                <a:cubicBezTo>
                  <a:pt x="11989" y="2118"/>
                  <a:pt x="12013" y="2168"/>
                  <a:pt x="12042" y="2168"/>
                </a:cubicBezTo>
                <a:cubicBezTo>
                  <a:pt x="12072" y="2168"/>
                  <a:pt x="12096" y="2118"/>
                  <a:pt x="12096" y="2055"/>
                </a:cubicBezTo>
                <a:cubicBezTo>
                  <a:pt x="12096" y="1993"/>
                  <a:pt x="12072" y="1942"/>
                  <a:pt x="12042" y="1942"/>
                </a:cubicBezTo>
                <a:close/>
                <a:moveTo>
                  <a:pt x="11890" y="1942"/>
                </a:moveTo>
                <a:cubicBezTo>
                  <a:pt x="11860" y="1942"/>
                  <a:pt x="11836" y="1993"/>
                  <a:pt x="11836" y="2055"/>
                </a:cubicBezTo>
                <a:cubicBezTo>
                  <a:pt x="11836" y="2118"/>
                  <a:pt x="11860" y="2168"/>
                  <a:pt x="11890" y="2168"/>
                </a:cubicBezTo>
                <a:cubicBezTo>
                  <a:pt x="11919" y="2168"/>
                  <a:pt x="11944" y="2118"/>
                  <a:pt x="11944" y="2055"/>
                </a:cubicBezTo>
                <a:cubicBezTo>
                  <a:pt x="11944" y="1993"/>
                  <a:pt x="11919" y="1942"/>
                  <a:pt x="11890" y="1942"/>
                </a:cubicBezTo>
                <a:close/>
                <a:moveTo>
                  <a:pt x="12965" y="2490"/>
                </a:moveTo>
                <a:cubicBezTo>
                  <a:pt x="12994" y="2490"/>
                  <a:pt x="13018" y="2439"/>
                  <a:pt x="13018" y="2377"/>
                </a:cubicBezTo>
                <a:cubicBezTo>
                  <a:pt x="13018" y="2314"/>
                  <a:pt x="12994" y="2264"/>
                  <a:pt x="12965" y="2264"/>
                </a:cubicBezTo>
                <a:cubicBezTo>
                  <a:pt x="12935" y="2264"/>
                  <a:pt x="12911" y="2314"/>
                  <a:pt x="12911" y="2377"/>
                </a:cubicBezTo>
                <a:cubicBezTo>
                  <a:pt x="12911" y="2439"/>
                  <a:pt x="12935" y="2490"/>
                  <a:pt x="12965" y="2490"/>
                </a:cubicBezTo>
                <a:close/>
                <a:moveTo>
                  <a:pt x="12811" y="2264"/>
                </a:moveTo>
                <a:cubicBezTo>
                  <a:pt x="12781" y="2264"/>
                  <a:pt x="12757" y="2314"/>
                  <a:pt x="12757" y="2377"/>
                </a:cubicBezTo>
                <a:cubicBezTo>
                  <a:pt x="12757" y="2439"/>
                  <a:pt x="12781" y="2490"/>
                  <a:pt x="12811" y="2490"/>
                </a:cubicBezTo>
                <a:cubicBezTo>
                  <a:pt x="12840" y="2490"/>
                  <a:pt x="12864" y="2439"/>
                  <a:pt x="12864" y="2377"/>
                </a:cubicBezTo>
                <a:cubicBezTo>
                  <a:pt x="12864" y="2314"/>
                  <a:pt x="12840" y="2264"/>
                  <a:pt x="12811" y="2264"/>
                </a:cubicBezTo>
                <a:close/>
                <a:moveTo>
                  <a:pt x="12658" y="2490"/>
                </a:moveTo>
                <a:cubicBezTo>
                  <a:pt x="12688" y="2490"/>
                  <a:pt x="12712" y="2439"/>
                  <a:pt x="12712" y="2377"/>
                </a:cubicBezTo>
                <a:cubicBezTo>
                  <a:pt x="12712" y="2314"/>
                  <a:pt x="12688" y="2264"/>
                  <a:pt x="12658" y="2264"/>
                </a:cubicBezTo>
                <a:cubicBezTo>
                  <a:pt x="12628" y="2264"/>
                  <a:pt x="12604" y="2314"/>
                  <a:pt x="12604" y="2377"/>
                </a:cubicBezTo>
                <a:cubicBezTo>
                  <a:pt x="12604" y="2439"/>
                  <a:pt x="12628" y="2490"/>
                  <a:pt x="12658" y="2490"/>
                </a:cubicBezTo>
                <a:close/>
                <a:moveTo>
                  <a:pt x="12504" y="2490"/>
                </a:moveTo>
                <a:cubicBezTo>
                  <a:pt x="12534" y="2490"/>
                  <a:pt x="12558" y="2439"/>
                  <a:pt x="12558" y="2377"/>
                </a:cubicBezTo>
                <a:cubicBezTo>
                  <a:pt x="12558" y="2314"/>
                  <a:pt x="12534" y="2264"/>
                  <a:pt x="12504" y="2264"/>
                </a:cubicBezTo>
                <a:cubicBezTo>
                  <a:pt x="12475" y="2264"/>
                  <a:pt x="12451" y="2314"/>
                  <a:pt x="12451" y="2377"/>
                </a:cubicBezTo>
                <a:cubicBezTo>
                  <a:pt x="12451" y="2439"/>
                  <a:pt x="12475" y="2490"/>
                  <a:pt x="12504" y="2490"/>
                </a:cubicBezTo>
                <a:close/>
                <a:moveTo>
                  <a:pt x="12352" y="2264"/>
                </a:moveTo>
                <a:cubicBezTo>
                  <a:pt x="12322" y="2264"/>
                  <a:pt x="12298" y="2314"/>
                  <a:pt x="12298" y="2377"/>
                </a:cubicBezTo>
                <a:cubicBezTo>
                  <a:pt x="12298" y="2439"/>
                  <a:pt x="12322" y="2490"/>
                  <a:pt x="12352" y="2490"/>
                </a:cubicBezTo>
                <a:cubicBezTo>
                  <a:pt x="12381" y="2490"/>
                  <a:pt x="12406" y="2439"/>
                  <a:pt x="12406" y="2377"/>
                </a:cubicBezTo>
                <a:cubicBezTo>
                  <a:pt x="12406" y="2314"/>
                  <a:pt x="12381" y="2264"/>
                  <a:pt x="12352" y="2264"/>
                </a:cubicBezTo>
                <a:close/>
                <a:moveTo>
                  <a:pt x="12196" y="2490"/>
                </a:moveTo>
                <a:cubicBezTo>
                  <a:pt x="12226" y="2490"/>
                  <a:pt x="12250" y="2439"/>
                  <a:pt x="12250" y="2377"/>
                </a:cubicBezTo>
                <a:cubicBezTo>
                  <a:pt x="12250" y="2314"/>
                  <a:pt x="12226" y="2264"/>
                  <a:pt x="12196" y="2264"/>
                </a:cubicBezTo>
                <a:cubicBezTo>
                  <a:pt x="12167" y="2264"/>
                  <a:pt x="12143" y="2314"/>
                  <a:pt x="12143" y="2377"/>
                </a:cubicBezTo>
                <a:cubicBezTo>
                  <a:pt x="12143" y="2439"/>
                  <a:pt x="12167" y="2490"/>
                  <a:pt x="12196" y="2490"/>
                </a:cubicBezTo>
                <a:close/>
                <a:moveTo>
                  <a:pt x="11738" y="2264"/>
                </a:moveTo>
                <a:cubicBezTo>
                  <a:pt x="11709" y="2264"/>
                  <a:pt x="11684" y="2314"/>
                  <a:pt x="11684" y="2377"/>
                </a:cubicBezTo>
                <a:cubicBezTo>
                  <a:pt x="11684" y="2439"/>
                  <a:pt x="11709" y="2490"/>
                  <a:pt x="11738" y="2490"/>
                </a:cubicBezTo>
                <a:cubicBezTo>
                  <a:pt x="11768" y="2490"/>
                  <a:pt x="11792" y="2439"/>
                  <a:pt x="11792" y="2377"/>
                </a:cubicBezTo>
                <a:cubicBezTo>
                  <a:pt x="11792" y="2314"/>
                  <a:pt x="11768" y="2264"/>
                  <a:pt x="11738" y="2264"/>
                </a:cubicBezTo>
                <a:close/>
                <a:moveTo>
                  <a:pt x="11586" y="2264"/>
                </a:moveTo>
                <a:cubicBezTo>
                  <a:pt x="11556" y="2264"/>
                  <a:pt x="11532" y="2314"/>
                  <a:pt x="11532" y="2377"/>
                </a:cubicBezTo>
                <a:cubicBezTo>
                  <a:pt x="11532" y="2439"/>
                  <a:pt x="11556" y="2490"/>
                  <a:pt x="11586" y="2490"/>
                </a:cubicBezTo>
                <a:cubicBezTo>
                  <a:pt x="11615" y="2490"/>
                  <a:pt x="11639" y="2439"/>
                  <a:pt x="11639" y="2377"/>
                </a:cubicBezTo>
                <a:cubicBezTo>
                  <a:pt x="11639" y="2314"/>
                  <a:pt x="11615" y="2264"/>
                  <a:pt x="11586" y="2264"/>
                </a:cubicBezTo>
                <a:close/>
                <a:moveTo>
                  <a:pt x="11738" y="2590"/>
                </a:moveTo>
                <a:cubicBezTo>
                  <a:pt x="11709" y="2590"/>
                  <a:pt x="11684" y="2641"/>
                  <a:pt x="11684" y="2703"/>
                </a:cubicBezTo>
                <a:cubicBezTo>
                  <a:pt x="11684" y="2766"/>
                  <a:pt x="11709" y="2816"/>
                  <a:pt x="11738" y="2816"/>
                </a:cubicBezTo>
                <a:cubicBezTo>
                  <a:pt x="11768" y="2816"/>
                  <a:pt x="11792" y="2766"/>
                  <a:pt x="11792" y="2703"/>
                </a:cubicBezTo>
                <a:cubicBezTo>
                  <a:pt x="11792" y="2641"/>
                  <a:pt x="11768" y="2590"/>
                  <a:pt x="11738" y="2590"/>
                </a:cubicBezTo>
                <a:close/>
                <a:moveTo>
                  <a:pt x="11586" y="2590"/>
                </a:moveTo>
                <a:cubicBezTo>
                  <a:pt x="11556" y="2590"/>
                  <a:pt x="11532" y="2641"/>
                  <a:pt x="11532" y="2703"/>
                </a:cubicBezTo>
                <a:cubicBezTo>
                  <a:pt x="11532" y="2766"/>
                  <a:pt x="11556" y="2816"/>
                  <a:pt x="11586" y="2816"/>
                </a:cubicBezTo>
                <a:cubicBezTo>
                  <a:pt x="11615" y="2816"/>
                  <a:pt x="11639" y="2766"/>
                  <a:pt x="11639" y="2703"/>
                </a:cubicBezTo>
                <a:cubicBezTo>
                  <a:pt x="11639" y="2641"/>
                  <a:pt x="11615" y="2590"/>
                  <a:pt x="11586" y="2590"/>
                </a:cubicBezTo>
                <a:close/>
                <a:moveTo>
                  <a:pt x="12042" y="2264"/>
                </a:moveTo>
                <a:cubicBezTo>
                  <a:pt x="12013" y="2264"/>
                  <a:pt x="11989" y="2314"/>
                  <a:pt x="11989" y="2377"/>
                </a:cubicBezTo>
                <a:cubicBezTo>
                  <a:pt x="11989" y="2439"/>
                  <a:pt x="12013" y="2490"/>
                  <a:pt x="12042" y="2490"/>
                </a:cubicBezTo>
                <a:cubicBezTo>
                  <a:pt x="12072" y="2490"/>
                  <a:pt x="12096" y="2439"/>
                  <a:pt x="12096" y="2377"/>
                </a:cubicBezTo>
                <a:cubicBezTo>
                  <a:pt x="12096" y="2314"/>
                  <a:pt x="12072" y="2264"/>
                  <a:pt x="12042" y="2264"/>
                </a:cubicBezTo>
                <a:close/>
                <a:moveTo>
                  <a:pt x="11890" y="2264"/>
                </a:moveTo>
                <a:cubicBezTo>
                  <a:pt x="11860" y="2264"/>
                  <a:pt x="11836" y="2314"/>
                  <a:pt x="11836" y="2377"/>
                </a:cubicBezTo>
                <a:cubicBezTo>
                  <a:pt x="11836" y="2439"/>
                  <a:pt x="11860" y="2490"/>
                  <a:pt x="11890" y="2490"/>
                </a:cubicBezTo>
                <a:cubicBezTo>
                  <a:pt x="11919" y="2490"/>
                  <a:pt x="11944" y="2439"/>
                  <a:pt x="11944" y="2377"/>
                </a:cubicBezTo>
                <a:cubicBezTo>
                  <a:pt x="11944" y="2314"/>
                  <a:pt x="11919" y="2264"/>
                  <a:pt x="11890" y="2264"/>
                </a:cubicBezTo>
                <a:close/>
                <a:moveTo>
                  <a:pt x="12965" y="2816"/>
                </a:moveTo>
                <a:cubicBezTo>
                  <a:pt x="12994" y="2816"/>
                  <a:pt x="13018" y="2766"/>
                  <a:pt x="13018" y="2703"/>
                </a:cubicBezTo>
                <a:cubicBezTo>
                  <a:pt x="13018" y="2641"/>
                  <a:pt x="12994" y="2590"/>
                  <a:pt x="12965" y="2590"/>
                </a:cubicBezTo>
                <a:cubicBezTo>
                  <a:pt x="12935" y="2590"/>
                  <a:pt x="12911" y="2641"/>
                  <a:pt x="12911" y="2703"/>
                </a:cubicBezTo>
                <a:cubicBezTo>
                  <a:pt x="12911" y="2766"/>
                  <a:pt x="12935" y="2816"/>
                  <a:pt x="12965" y="2816"/>
                </a:cubicBezTo>
                <a:close/>
                <a:moveTo>
                  <a:pt x="12811" y="2590"/>
                </a:moveTo>
                <a:cubicBezTo>
                  <a:pt x="12781" y="2590"/>
                  <a:pt x="12757" y="2641"/>
                  <a:pt x="12757" y="2703"/>
                </a:cubicBezTo>
                <a:cubicBezTo>
                  <a:pt x="12757" y="2766"/>
                  <a:pt x="12781" y="2816"/>
                  <a:pt x="12811" y="2816"/>
                </a:cubicBezTo>
                <a:cubicBezTo>
                  <a:pt x="12840" y="2816"/>
                  <a:pt x="12864" y="2766"/>
                  <a:pt x="12864" y="2703"/>
                </a:cubicBezTo>
                <a:cubicBezTo>
                  <a:pt x="12864" y="2641"/>
                  <a:pt x="12840" y="2590"/>
                  <a:pt x="12811" y="2590"/>
                </a:cubicBezTo>
                <a:close/>
                <a:moveTo>
                  <a:pt x="12658" y="2816"/>
                </a:moveTo>
                <a:cubicBezTo>
                  <a:pt x="12688" y="2816"/>
                  <a:pt x="12712" y="2766"/>
                  <a:pt x="12712" y="2703"/>
                </a:cubicBezTo>
                <a:cubicBezTo>
                  <a:pt x="12712" y="2641"/>
                  <a:pt x="12688" y="2590"/>
                  <a:pt x="12658" y="2590"/>
                </a:cubicBezTo>
                <a:cubicBezTo>
                  <a:pt x="12628" y="2590"/>
                  <a:pt x="12604" y="2641"/>
                  <a:pt x="12604" y="2703"/>
                </a:cubicBezTo>
                <a:cubicBezTo>
                  <a:pt x="12604" y="2766"/>
                  <a:pt x="12628" y="2816"/>
                  <a:pt x="12658" y="2816"/>
                </a:cubicBezTo>
                <a:close/>
                <a:moveTo>
                  <a:pt x="12504" y="2816"/>
                </a:moveTo>
                <a:cubicBezTo>
                  <a:pt x="12534" y="2816"/>
                  <a:pt x="12558" y="2766"/>
                  <a:pt x="12558" y="2703"/>
                </a:cubicBezTo>
                <a:cubicBezTo>
                  <a:pt x="12558" y="2641"/>
                  <a:pt x="12534" y="2590"/>
                  <a:pt x="12504" y="2590"/>
                </a:cubicBezTo>
                <a:cubicBezTo>
                  <a:pt x="12475" y="2590"/>
                  <a:pt x="12451" y="2641"/>
                  <a:pt x="12451" y="2703"/>
                </a:cubicBezTo>
                <a:cubicBezTo>
                  <a:pt x="12451" y="2766"/>
                  <a:pt x="12475" y="2816"/>
                  <a:pt x="12504" y="2816"/>
                </a:cubicBezTo>
                <a:close/>
                <a:moveTo>
                  <a:pt x="12352" y="2590"/>
                </a:moveTo>
                <a:cubicBezTo>
                  <a:pt x="12322" y="2590"/>
                  <a:pt x="12298" y="2641"/>
                  <a:pt x="12298" y="2703"/>
                </a:cubicBezTo>
                <a:cubicBezTo>
                  <a:pt x="12298" y="2766"/>
                  <a:pt x="12322" y="2816"/>
                  <a:pt x="12352" y="2816"/>
                </a:cubicBezTo>
                <a:cubicBezTo>
                  <a:pt x="12381" y="2816"/>
                  <a:pt x="12406" y="2766"/>
                  <a:pt x="12406" y="2703"/>
                </a:cubicBezTo>
                <a:cubicBezTo>
                  <a:pt x="12406" y="2641"/>
                  <a:pt x="12381" y="2590"/>
                  <a:pt x="12352" y="2590"/>
                </a:cubicBezTo>
                <a:close/>
                <a:moveTo>
                  <a:pt x="12196" y="2816"/>
                </a:moveTo>
                <a:cubicBezTo>
                  <a:pt x="12226" y="2816"/>
                  <a:pt x="12250" y="2766"/>
                  <a:pt x="12250" y="2703"/>
                </a:cubicBezTo>
                <a:cubicBezTo>
                  <a:pt x="12250" y="2641"/>
                  <a:pt x="12226" y="2590"/>
                  <a:pt x="12196" y="2590"/>
                </a:cubicBezTo>
                <a:cubicBezTo>
                  <a:pt x="12167" y="2590"/>
                  <a:pt x="12143" y="2641"/>
                  <a:pt x="12143" y="2703"/>
                </a:cubicBezTo>
                <a:cubicBezTo>
                  <a:pt x="12143" y="2766"/>
                  <a:pt x="12167" y="2816"/>
                  <a:pt x="12196" y="2816"/>
                </a:cubicBezTo>
                <a:close/>
                <a:moveTo>
                  <a:pt x="12042" y="2590"/>
                </a:moveTo>
                <a:cubicBezTo>
                  <a:pt x="12013" y="2590"/>
                  <a:pt x="11989" y="2641"/>
                  <a:pt x="11989" y="2703"/>
                </a:cubicBezTo>
                <a:cubicBezTo>
                  <a:pt x="11989" y="2766"/>
                  <a:pt x="12013" y="2816"/>
                  <a:pt x="12042" y="2816"/>
                </a:cubicBezTo>
                <a:cubicBezTo>
                  <a:pt x="12072" y="2816"/>
                  <a:pt x="12096" y="2766"/>
                  <a:pt x="12096" y="2703"/>
                </a:cubicBezTo>
                <a:cubicBezTo>
                  <a:pt x="12096" y="2641"/>
                  <a:pt x="12072" y="2590"/>
                  <a:pt x="12042" y="2590"/>
                </a:cubicBezTo>
                <a:close/>
                <a:moveTo>
                  <a:pt x="11890" y="2590"/>
                </a:moveTo>
                <a:cubicBezTo>
                  <a:pt x="11860" y="2590"/>
                  <a:pt x="11836" y="2641"/>
                  <a:pt x="11836" y="2703"/>
                </a:cubicBezTo>
                <a:cubicBezTo>
                  <a:pt x="11836" y="2766"/>
                  <a:pt x="11860" y="2816"/>
                  <a:pt x="11890" y="2816"/>
                </a:cubicBezTo>
                <a:cubicBezTo>
                  <a:pt x="11919" y="2816"/>
                  <a:pt x="11944" y="2766"/>
                  <a:pt x="11944" y="2703"/>
                </a:cubicBezTo>
                <a:cubicBezTo>
                  <a:pt x="11944" y="2641"/>
                  <a:pt x="11919" y="2590"/>
                  <a:pt x="11890" y="2590"/>
                </a:cubicBezTo>
                <a:close/>
                <a:moveTo>
                  <a:pt x="12965" y="3163"/>
                </a:moveTo>
                <a:cubicBezTo>
                  <a:pt x="12994" y="3163"/>
                  <a:pt x="13018" y="3112"/>
                  <a:pt x="13018" y="3049"/>
                </a:cubicBezTo>
                <a:cubicBezTo>
                  <a:pt x="13018" y="2987"/>
                  <a:pt x="12994" y="2936"/>
                  <a:pt x="12965" y="2936"/>
                </a:cubicBezTo>
                <a:cubicBezTo>
                  <a:pt x="12935" y="2936"/>
                  <a:pt x="12911" y="2987"/>
                  <a:pt x="12911" y="3049"/>
                </a:cubicBezTo>
                <a:cubicBezTo>
                  <a:pt x="12911" y="3112"/>
                  <a:pt x="12935" y="3163"/>
                  <a:pt x="12965" y="3163"/>
                </a:cubicBezTo>
                <a:close/>
                <a:moveTo>
                  <a:pt x="12811" y="2936"/>
                </a:moveTo>
                <a:cubicBezTo>
                  <a:pt x="12781" y="2936"/>
                  <a:pt x="12757" y="2987"/>
                  <a:pt x="12757" y="3049"/>
                </a:cubicBezTo>
                <a:cubicBezTo>
                  <a:pt x="12757" y="3112"/>
                  <a:pt x="12781" y="3163"/>
                  <a:pt x="12811" y="3163"/>
                </a:cubicBezTo>
                <a:cubicBezTo>
                  <a:pt x="12840" y="3163"/>
                  <a:pt x="12864" y="3112"/>
                  <a:pt x="12864" y="3049"/>
                </a:cubicBezTo>
                <a:cubicBezTo>
                  <a:pt x="12864" y="2987"/>
                  <a:pt x="12840" y="2936"/>
                  <a:pt x="12811" y="2936"/>
                </a:cubicBezTo>
                <a:close/>
                <a:moveTo>
                  <a:pt x="12658" y="3163"/>
                </a:moveTo>
                <a:cubicBezTo>
                  <a:pt x="12688" y="3163"/>
                  <a:pt x="12712" y="3112"/>
                  <a:pt x="12712" y="3049"/>
                </a:cubicBezTo>
                <a:cubicBezTo>
                  <a:pt x="12712" y="2987"/>
                  <a:pt x="12688" y="2936"/>
                  <a:pt x="12658" y="2936"/>
                </a:cubicBezTo>
                <a:cubicBezTo>
                  <a:pt x="12628" y="2936"/>
                  <a:pt x="12604" y="2987"/>
                  <a:pt x="12604" y="3049"/>
                </a:cubicBezTo>
                <a:cubicBezTo>
                  <a:pt x="12604" y="3112"/>
                  <a:pt x="12628" y="3163"/>
                  <a:pt x="12658" y="3163"/>
                </a:cubicBezTo>
                <a:close/>
                <a:moveTo>
                  <a:pt x="12504" y="3163"/>
                </a:moveTo>
                <a:cubicBezTo>
                  <a:pt x="12534" y="3163"/>
                  <a:pt x="12558" y="3112"/>
                  <a:pt x="12558" y="3049"/>
                </a:cubicBezTo>
                <a:cubicBezTo>
                  <a:pt x="12558" y="2987"/>
                  <a:pt x="12534" y="2936"/>
                  <a:pt x="12504" y="2936"/>
                </a:cubicBezTo>
                <a:cubicBezTo>
                  <a:pt x="12475" y="2936"/>
                  <a:pt x="12451" y="2987"/>
                  <a:pt x="12451" y="3049"/>
                </a:cubicBezTo>
                <a:cubicBezTo>
                  <a:pt x="12451" y="3112"/>
                  <a:pt x="12475" y="3163"/>
                  <a:pt x="12504" y="3163"/>
                </a:cubicBezTo>
                <a:close/>
                <a:moveTo>
                  <a:pt x="12352" y="2936"/>
                </a:moveTo>
                <a:cubicBezTo>
                  <a:pt x="12322" y="2936"/>
                  <a:pt x="12298" y="2987"/>
                  <a:pt x="12298" y="3049"/>
                </a:cubicBezTo>
                <a:cubicBezTo>
                  <a:pt x="12298" y="3112"/>
                  <a:pt x="12322" y="3163"/>
                  <a:pt x="12352" y="3163"/>
                </a:cubicBezTo>
                <a:cubicBezTo>
                  <a:pt x="12381" y="3163"/>
                  <a:pt x="12406" y="3112"/>
                  <a:pt x="12406" y="3049"/>
                </a:cubicBezTo>
                <a:cubicBezTo>
                  <a:pt x="12406" y="2987"/>
                  <a:pt x="12381" y="2936"/>
                  <a:pt x="12352" y="2936"/>
                </a:cubicBezTo>
                <a:close/>
                <a:moveTo>
                  <a:pt x="12196" y="3163"/>
                </a:moveTo>
                <a:cubicBezTo>
                  <a:pt x="12226" y="3163"/>
                  <a:pt x="12250" y="3112"/>
                  <a:pt x="12250" y="3049"/>
                </a:cubicBezTo>
                <a:cubicBezTo>
                  <a:pt x="12250" y="2987"/>
                  <a:pt x="12226" y="2936"/>
                  <a:pt x="12196" y="2936"/>
                </a:cubicBezTo>
                <a:cubicBezTo>
                  <a:pt x="12167" y="2936"/>
                  <a:pt x="12143" y="2987"/>
                  <a:pt x="12143" y="3049"/>
                </a:cubicBezTo>
                <a:cubicBezTo>
                  <a:pt x="12143" y="3112"/>
                  <a:pt x="12167" y="3163"/>
                  <a:pt x="12196" y="3163"/>
                </a:cubicBezTo>
                <a:close/>
                <a:moveTo>
                  <a:pt x="11738" y="2936"/>
                </a:moveTo>
                <a:cubicBezTo>
                  <a:pt x="11709" y="2936"/>
                  <a:pt x="11684" y="2987"/>
                  <a:pt x="11684" y="3049"/>
                </a:cubicBezTo>
                <a:cubicBezTo>
                  <a:pt x="11684" y="3112"/>
                  <a:pt x="11709" y="3163"/>
                  <a:pt x="11738" y="3163"/>
                </a:cubicBezTo>
                <a:cubicBezTo>
                  <a:pt x="11768" y="3163"/>
                  <a:pt x="11792" y="3112"/>
                  <a:pt x="11792" y="3049"/>
                </a:cubicBezTo>
                <a:cubicBezTo>
                  <a:pt x="11792" y="2987"/>
                  <a:pt x="11768" y="2936"/>
                  <a:pt x="11738" y="2936"/>
                </a:cubicBezTo>
                <a:close/>
                <a:moveTo>
                  <a:pt x="11586" y="6139"/>
                </a:moveTo>
                <a:cubicBezTo>
                  <a:pt x="11556" y="6139"/>
                  <a:pt x="11532" y="6189"/>
                  <a:pt x="11532" y="6252"/>
                </a:cubicBezTo>
                <a:cubicBezTo>
                  <a:pt x="11532" y="6314"/>
                  <a:pt x="11556" y="6365"/>
                  <a:pt x="11586" y="6365"/>
                </a:cubicBezTo>
                <a:cubicBezTo>
                  <a:pt x="11615" y="6365"/>
                  <a:pt x="11639" y="6314"/>
                  <a:pt x="11639" y="6252"/>
                </a:cubicBezTo>
                <a:cubicBezTo>
                  <a:pt x="11639" y="6189"/>
                  <a:pt x="11615" y="6139"/>
                  <a:pt x="11586" y="6139"/>
                </a:cubicBezTo>
                <a:close/>
                <a:moveTo>
                  <a:pt x="11586" y="6465"/>
                </a:moveTo>
                <a:cubicBezTo>
                  <a:pt x="11556" y="6465"/>
                  <a:pt x="11532" y="6516"/>
                  <a:pt x="11532" y="6578"/>
                </a:cubicBezTo>
                <a:cubicBezTo>
                  <a:pt x="11532" y="6641"/>
                  <a:pt x="11556" y="6691"/>
                  <a:pt x="11586" y="6691"/>
                </a:cubicBezTo>
                <a:cubicBezTo>
                  <a:pt x="11615" y="6691"/>
                  <a:pt x="11639" y="6641"/>
                  <a:pt x="11639" y="6578"/>
                </a:cubicBezTo>
                <a:cubicBezTo>
                  <a:pt x="11639" y="6516"/>
                  <a:pt x="11615" y="6465"/>
                  <a:pt x="11586" y="6465"/>
                </a:cubicBezTo>
                <a:close/>
                <a:moveTo>
                  <a:pt x="11586" y="6773"/>
                </a:moveTo>
                <a:cubicBezTo>
                  <a:pt x="11556" y="6773"/>
                  <a:pt x="11532" y="6824"/>
                  <a:pt x="11532" y="6886"/>
                </a:cubicBezTo>
                <a:cubicBezTo>
                  <a:pt x="11532" y="6949"/>
                  <a:pt x="11556" y="6999"/>
                  <a:pt x="11586" y="6999"/>
                </a:cubicBezTo>
                <a:cubicBezTo>
                  <a:pt x="11615" y="6999"/>
                  <a:pt x="11639" y="6949"/>
                  <a:pt x="11639" y="6886"/>
                </a:cubicBezTo>
                <a:cubicBezTo>
                  <a:pt x="11639" y="6824"/>
                  <a:pt x="11615" y="6773"/>
                  <a:pt x="11586" y="6773"/>
                </a:cubicBezTo>
                <a:close/>
                <a:moveTo>
                  <a:pt x="11586" y="7085"/>
                </a:moveTo>
                <a:cubicBezTo>
                  <a:pt x="11556" y="7085"/>
                  <a:pt x="11532" y="7136"/>
                  <a:pt x="11532" y="7199"/>
                </a:cubicBezTo>
                <a:cubicBezTo>
                  <a:pt x="11532" y="7261"/>
                  <a:pt x="11556" y="7312"/>
                  <a:pt x="11586" y="7312"/>
                </a:cubicBezTo>
                <a:cubicBezTo>
                  <a:pt x="11615" y="7312"/>
                  <a:pt x="11639" y="7261"/>
                  <a:pt x="11639" y="7199"/>
                </a:cubicBezTo>
                <a:cubicBezTo>
                  <a:pt x="11639" y="7136"/>
                  <a:pt x="11615" y="7085"/>
                  <a:pt x="11586" y="7085"/>
                </a:cubicBezTo>
                <a:close/>
                <a:moveTo>
                  <a:pt x="11586" y="7412"/>
                </a:moveTo>
                <a:cubicBezTo>
                  <a:pt x="11556" y="7412"/>
                  <a:pt x="11532" y="7462"/>
                  <a:pt x="11532" y="7525"/>
                </a:cubicBezTo>
                <a:cubicBezTo>
                  <a:pt x="11532" y="7587"/>
                  <a:pt x="11556" y="7638"/>
                  <a:pt x="11586" y="7638"/>
                </a:cubicBezTo>
                <a:cubicBezTo>
                  <a:pt x="11615" y="7638"/>
                  <a:pt x="11639" y="7587"/>
                  <a:pt x="11639" y="7525"/>
                </a:cubicBezTo>
                <a:cubicBezTo>
                  <a:pt x="11639" y="7462"/>
                  <a:pt x="11615" y="7412"/>
                  <a:pt x="11586" y="7412"/>
                </a:cubicBezTo>
                <a:close/>
                <a:moveTo>
                  <a:pt x="11586" y="7719"/>
                </a:moveTo>
                <a:cubicBezTo>
                  <a:pt x="11556" y="7719"/>
                  <a:pt x="11532" y="7770"/>
                  <a:pt x="11532" y="7833"/>
                </a:cubicBezTo>
                <a:cubicBezTo>
                  <a:pt x="11532" y="7895"/>
                  <a:pt x="11556" y="7946"/>
                  <a:pt x="11586" y="7946"/>
                </a:cubicBezTo>
                <a:cubicBezTo>
                  <a:pt x="11615" y="7946"/>
                  <a:pt x="11639" y="7895"/>
                  <a:pt x="11639" y="7833"/>
                </a:cubicBezTo>
                <a:cubicBezTo>
                  <a:pt x="11639" y="7770"/>
                  <a:pt x="11615" y="7719"/>
                  <a:pt x="11586" y="7719"/>
                </a:cubicBezTo>
                <a:close/>
                <a:moveTo>
                  <a:pt x="11586" y="2936"/>
                </a:moveTo>
                <a:cubicBezTo>
                  <a:pt x="11556" y="2936"/>
                  <a:pt x="11532" y="2987"/>
                  <a:pt x="11532" y="3049"/>
                </a:cubicBezTo>
                <a:cubicBezTo>
                  <a:pt x="11532" y="3112"/>
                  <a:pt x="11556" y="3163"/>
                  <a:pt x="11586" y="3163"/>
                </a:cubicBezTo>
                <a:cubicBezTo>
                  <a:pt x="11615" y="3163"/>
                  <a:pt x="11639" y="3112"/>
                  <a:pt x="11639" y="3049"/>
                </a:cubicBezTo>
                <a:cubicBezTo>
                  <a:pt x="11639" y="2987"/>
                  <a:pt x="11615" y="2936"/>
                  <a:pt x="11586" y="2936"/>
                </a:cubicBezTo>
                <a:close/>
                <a:moveTo>
                  <a:pt x="11738" y="3263"/>
                </a:moveTo>
                <a:cubicBezTo>
                  <a:pt x="11709" y="3263"/>
                  <a:pt x="11684" y="3313"/>
                  <a:pt x="11684" y="3376"/>
                </a:cubicBezTo>
                <a:cubicBezTo>
                  <a:pt x="11684" y="3438"/>
                  <a:pt x="11709" y="3489"/>
                  <a:pt x="11738" y="3489"/>
                </a:cubicBezTo>
                <a:cubicBezTo>
                  <a:pt x="11768" y="3489"/>
                  <a:pt x="11792" y="3438"/>
                  <a:pt x="11792" y="3376"/>
                </a:cubicBezTo>
                <a:cubicBezTo>
                  <a:pt x="11792" y="3313"/>
                  <a:pt x="11768" y="3263"/>
                  <a:pt x="11738" y="3263"/>
                </a:cubicBezTo>
                <a:close/>
                <a:moveTo>
                  <a:pt x="11586" y="3263"/>
                </a:moveTo>
                <a:cubicBezTo>
                  <a:pt x="11556" y="3263"/>
                  <a:pt x="11532" y="3313"/>
                  <a:pt x="11532" y="3376"/>
                </a:cubicBezTo>
                <a:cubicBezTo>
                  <a:pt x="11532" y="3438"/>
                  <a:pt x="11556" y="3489"/>
                  <a:pt x="11586" y="3489"/>
                </a:cubicBezTo>
                <a:cubicBezTo>
                  <a:pt x="11615" y="3489"/>
                  <a:pt x="11639" y="3438"/>
                  <a:pt x="11639" y="3376"/>
                </a:cubicBezTo>
                <a:cubicBezTo>
                  <a:pt x="11639" y="3313"/>
                  <a:pt x="11615" y="3263"/>
                  <a:pt x="11586" y="3263"/>
                </a:cubicBezTo>
                <a:close/>
                <a:moveTo>
                  <a:pt x="11738" y="6144"/>
                </a:moveTo>
                <a:cubicBezTo>
                  <a:pt x="11709" y="6144"/>
                  <a:pt x="11684" y="6195"/>
                  <a:pt x="11684" y="6257"/>
                </a:cubicBezTo>
                <a:cubicBezTo>
                  <a:pt x="11684" y="6320"/>
                  <a:pt x="11709" y="6370"/>
                  <a:pt x="11738" y="6370"/>
                </a:cubicBezTo>
                <a:cubicBezTo>
                  <a:pt x="11768" y="6370"/>
                  <a:pt x="11792" y="6320"/>
                  <a:pt x="11792" y="6257"/>
                </a:cubicBezTo>
                <a:cubicBezTo>
                  <a:pt x="11792" y="6195"/>
                  <a:pt x="11768" y="6144"/>
                  <a:pt x="11738" y="6144"/>
                </a:cubicBezTo>
                <a:close/>
                <a:moveTo>
                  <a:pt x="12042" y="6144"/>
                </a:moveTo>
                <a:cubicBezTo>
                  <a:pt x="12013" y="6144"/>
                  <a:pt x="11989" y="6195"/>
                  <a:pt x="11989" y="6257"/>
                </a:cubicBezTo>
                <a:cubicBezTo>
                  <a:pt x="11989" y="6320"/>
                  <a:pt x="12013" y="6370"/>
                  <a:pt x="12042" y="6370"/>
                </a:cubicBezTo>
                <a:cubicBezTo>
                  <a:pt x="12072" y="6370"/>
                  <a:pt x="12096" y="6320"/>
                  <a:pt x="12096" y="6257"/>
                </a:cubicBezTo>
                <a:cubicBezTo>
                  <a:pt x="12096" y="6195"/>
                  <a:pt x="12072" y="6144"/>
                  <a:pt x="12042" y="6144"/>
                </a:cubicBezTo>
                <a:close/>
                <a:moveTo>
                  <a:pt x="11890" y="6144"/>
                </a:moveTo>
                <a:cubicBezTo>
                  <a:pt x="11860" y="6144"/>
                  <a:pt x="11836" y="6195"/>
                  <a:pt x="11836" y="6257"/>
                </a:cubicBezTo>
                <a:cubicBezTo>
                  <a:pt x="11836" y="6320"/>
                  <a:pt x="11860" y="6370"/>
                  <a:pt x="11890" y="6370"/>
                </a:cubicBezTo>
                <a:cubicBezTo>
                  <a:pt x="11919" y="6370"/>
                  <a:pt x="11944" y="6320"/>
                  <a:pt x="11944" y="6257"/>
                </a:cubicBezTo>
                <a:cubicBezTo>
                  <a:pt x="11944" y="6195"/>
                  <a:pt x="11919" y="6144"/>
                  <a:pt x="11890" y="6144"/>
                </a:cubicBezTo>
                <a:close/>
                <a:moveTo>
                  <a:pt x="11738" y="6457"/>
                </a:moveTo>
                <a:cubicBezTo>
                  <a:pt x="11709" y="6457"/>
                  <a:pt x="11684" y="6507"/>
                  <a:pt x="11684" y="6570"/>
                </a:cubicBezTo>
                <a:cubicBezTo>
                  <a:pt x="11684" y="6632"/>
                  <a:pt x="11709" y="6683"/>
                  <a:pt x="11738" y="6683"/>
                </a:cubicBezTo>
                <a:cubicBezTo>
                  <a:pt x="11768" y="6683"/>
                  <a:pt x="11792" y="6632"/>
                  <a:pt x="11792" y="6570"/>
                </a:cubicBezTo>
                <a:cubicBezTo>
                  <a:pt x="11792" y="6507"/>
                  <a:pt x="11768" y="6457"/>
                  <a:pt x="11738" y="6457"/>
                </a:cubicBezTo>
                <a:close/>
                <a:moveTo>
                  <a:pt x="11738" y="8732"/>
                </a:moveTo>
                <a:cubicBezTo>
                  <a:pt x="11709" y="8732"/>
                  <a:pt x="11684" y="8783"/>
                  <a:pt x="11684" y="8846"/>
                </a:cubicBezTo>
                <a:cubicBezTo>
                  <a:pt x="11684" y="8908"/>
                  <a:pt x="11709" y="8959"/>
                  <a:pt x="11738" y="8959"/>
                </a:cubicBezTo>
                <a:cubicBezTo>
                  <a:pt x="11768" y="8959"/>
                  <a:pt x="11792" y="8908"/>
                  <a:pt x="11792" y="8846"/>
                </a:cubicBezTo>
                <a:cubicBezTo>
                  <a:pt x="11792" y="8783"/>
                  <a:pt x="11768" y="8732"/>
                  <a:pt x="11738" y="8732"/>
                </a:cubicBezTo>
                <a:close/>
                <a:moveTo>
                  <a:pt x="12042" y="8732"/>
                </a:moveTo>
                <a:cubicBezTo>
                  <a:pt x="12013" y="8732"/>
                  <a:pt x="11989" y="8783"/>
                  <a:pt x="11989" y="8846"/>
                </a:cubicBezTo>
                <a:cubicBezTo>
                  <a:pt x="11989" y="8908"/>
                  <a:pt x="12013" y="8959"/>
                  <a:pt x="12042" y="8959"/>
                </a:cubicBezTo>
                <a:cubicBezTo>
                  <a:pt x="12072" y="8959"/>
                  <a:pt x="12096" y="8908"/>
                  <a:pt x="12096" y="8846"/>
                </a:cubicBezTo>
                <a:cubicBezTo>
                  <a:pt x="12096" y="8783"/>
                  <a:pt x="12072" y="8732"/>
                  <a:pt x="12042" y="8732"/>
                </a:cubicBezTo>
                <a:close/>
                <a:moveTo>
                  <a:pt x="11890" y="8732"/>
                </a:moveTo>
                <a:cubicBezTo>
                  <a:pt x="11860" y="8732"/>
                  <a:pt x="11836" y="8783"/>
                  <a:pt x="11836" y="8846"/>
                </a:cubicBezTo>
                <a:cubicBezTo>
                  <a:pt x="11836" y="8908"/>
                  <a:pt x="11860" y="8959"/>
                  <a:pt x="11890" y="8959"/>
                </a:cubicBezTo>
                <a:cubicBezTo>
                  <a:pt x="11919" y="8959"/>
                  <a:pt x="11944" y="8908"/>
                  <a:pt x="11944" y="8846"/>
                </a:cubicBezTo>
                <a:cubicBezTo>
                  <a:pt x="11944" y="8783"/>
                  <a:pt x="11919" y="8732"/>
                  <a:pt x="11890" y="8732"/>
                </a:cubicBezTo>
                <a:close/>
                <a:moveTo>
                  <a:pt x="12042" y="9040"/>
                </a:moveTo>
                <a:cubicBezTo>
                  <a:pt x="12013" y="9040"/>
                  <a:pt x="11989" y="9091"/>
                  <a:pt x="11989" y="9153"/>
                </a:cubicBezTo>
                <a:cubicBezTo>
                  <a:pt x="11989" y="9216"/>
                  <a:pt x="12013" y="9266"/>
                  <a:pt x="12042" y="9266"/>
                </a:cubicBezTo>
                <a:cubicBezTo>
                  <a:pt x="12072" y="9266"/>
                  <a:pt x="12096" y="9216"/>
                  <a:pt x="12096" y="9153"/>
                </a:cubicBezTo>
                <a:cubicBezTo>
                  <a:pt x="12096" y="9091"/>
                  <a:pt x="12072" y="9040"/>
                  <a:pt x="12042" y="9040"/>
                </a:cubicBezTo>
                <a:close/>
                <a:moveTo>
                  <a:pt x="11890" y="9390"/>
                </a:moveTo>
                <a:cubicBezTo>
                  <a:pt x="11860" y="9390"/>
                  <a:pt x="11836" y="9441"/>
                  <a:pt x="11836" y="9504"/>
                </a:cubicBezTo>
                <a:cubicBezTo>
                  <a:pt x="11836" y="9566"/>
                  <a:pt x="11860" y="9617"/>
                  <a:pt x="11890" y="9617"/>
                </a:cubicBezTo>
                <a:cubicBezTo>
                  <a:pt x="11919" y="9617"/>
                  <a:pt x="11944" y="9566"/>
                  <a:pt x="11944" y="9504"/>
                </a:cubicBezTo>
                <a:cubicBezTo>
                  <a:pt x="11944" y="9441"/>
                  <a:pt x="11919" y="9390"/>
                  <a:pt x="11890" y="9390"/>
                </a:cubicBezTo>
                <a:close/>
                <a:moveTo>
                  <a:pt x="11890" y="9040"/>
                </a:moveTo>
                <a:cubicBezTo>
                  <a:pt x="11860" y="9040"/>
                  <a:pt x="11836" y="9091"/>
                  <a:pt x="11836" y="9153"/>
                </a:cubicBezTo>
                <a:cubicBezTo>
                  <a:pt x="11836" y="9216"/>
                  <a:pt x="11860" y="9266"/>
                  <a:pt x="11890" y="9266"/>
                </a:cubicBezTo>
                <a:cubicBezTo>
                  <a:pt x="11919" y="9266"/>
                  <a:pt x="11944" y="9216"/>
                  <a:pt x="11944" y="9153"/>
                </a:cubicBezTo>
                <a:cubicBezTo>
                  <a:pt x="11944" y="9091"/>
                  <a:pt x="11919" y="9040"/>
                  <a:pt x="11890" y="9040"/>
                </a:cubicBezTo>
                <a:close/>
                <a:moveTo>
                  <a:pt x="11578" y="8315"/>
                </a:moveTo>
                <a:cubicBezTo>
                  <a:pt x="11608" y="8315"/>
                  <a:pt x="11632" y="8265"/>
                  <a:pt x="11632" y="8202"/>
                </a:cubicBezTo>
                <a:cubicBezTo>
                  <a:pt x="11632" y="8140"/>
                  <a:pt x="11608" y="8089"/>
                  <a:pt x="11578" y="8089"/>
                </a:cubicBezTo>
                <a:cubicBezTo>
                  <a:pt x="11549" y="8089"/>
                  <a:pt x="11525" y="8140"/>
                  <a:pt x="11525" y="8202"/>
                </a:cubicBezTo>
                <a:cubicBezTo>
                  <a:pt x="11525" y="8265"/>
                  <a:pt x="11549" y="8315"/>
                  <a:pt x="11578" y="8315"/>
                </a:cubicBezTo>
                <a:close/>
                <a:moveTo>
                  <a:pt x="11738" y="8089"/>
                </a:moveTo>
                <a:cubicBezTo>
                  <a:pt x="11709" y="8089"/>
                  <a:pt x="11684" y="8140"/>
                  <a:pt x="11684" y="8202"/>
                </a:cubicBezTo>
                <a:cubicBezTo>
                  <a:pt x="11684" y="8265"/>
                  <a:pt x="11709" y="8315"/>
                  <a:pt x="11738" y="8315"/>
                </a:cubicBezTo>
                <a:cubicBezTo>
                  <a:pt x="11768" y="8315"/>
                  <a:pt x="11792" y="8265"/>
                  <a:pt x="11792" y="8202"/>
                </a:cubicBezTo>
                <a:cubicBezTo>
                  <a:pt x="11792" y="8140"/>
                  <a:pt x="11768" y="8089"/>
                  <a:pt x="11738" y="8089"/>
                </a:cubicBezTo>
                <a:close/>
                <a:moveTo>
                  <a:pt x="12042" y="8089"/>
                </a:moveTo>
                <a:cubicBezTo>
                  <a:pt x="12013" y="8089"/>
                  <a:pt x="11989" y="8140"/>
                  <a:pt x="11989" y="8202"/>
                </a:cubicBezTo>
                <a:cubicBezTo>
                  <a:pt x="11989" y="8265"/>
                  <a:pt x="12013" y="8315"/>
                  <a:pt x="12042" y="8315"/>
                </a:cubicBezTo>
                <a:cubicBezTo>
                  <a:pt x="12072" y="8315"/>
                  <a:pt x="12096" y="8265"/>
                  <a:pt x="12096" y="8202"/>
                </a:cubicBezTo>
                <a:cubicBezTo>
                  <a:pt x="12096" y="8140"/>
                  <a:pt x="12072" y="8089"/>
                  <a:pt x="12042" y="8089"/>
                </a:cubicBezTo>
                <a:close/>
                <a:moveTo>
                  <a:pt x="11890" y="8089"/>
                </a:moveTo>
                <a:cubicBezTo>
                  <a:pt x="11860" y="8089"/>
                  <a:pt x="11836" y="8140"/>
                  <a:pt x="11836" y="8202"/>
                </a:cubicBezTo>
                <a:cubicBezTo>
                  <a:pt x="11836" y="8265"/>
                  <a:pt x="11860" y="8315"/>
                  <a:pt x="11890" y="8315"/>
                </a:cubicBezTo>
                <a:cubicBezTo>
                  <a:pt x="11919" y="8315"/>
                  <a:pt x="11944" y="8265"/>
                  <a:pt x="11944" y="8202"/>
                </a:cubicBezTo>
                <a:cubicBezTo>
                  <a:pt x="11944" y="8140"/>
                  <a:pt x="11919" y="8089"/>
                  <a:pt x="11890" y="8089"/>
                </a:cubicBezTo>
                <a:close/>
                <a:moveTo>
                  <a:pt x="12042" y="8397"/>
                </a:moveTo>
                <a:cubicBezTo>
                  <a:pt x="12013" y="8397"/>
                  <a:pt x="11989" y="8447"/>
                  <a:pt x="11989" y="8510"/>
                </a:cubicBezTo>
                <a:cubicBezTo>
                  <a:pt x="11989" y="8572"/>
                  <a:pt x="12013" y="8623"/>
                  <a:pt x="12042" y="8623"/>
                </a:cubicBezTo>
                <a:cubicBezTo>
                  <a:pt x="12072" y="8623"/>
                  <a:pt x="12096" y="8572"/>
                  <a:pt x="12096" y="8510"/>
                </a:cubicBezTo>
                <a:cubicBezTo>
                  <a:pt x="12096" y="8447"/>
                  <a:pt x="12072" y="8397"/>
                  <a:pt x="12042" y="8397"/>
                </a:cubicBezTo>
                <a:close/>
                <a:moveTo>
                  <a:pt x="11737" y="8623"/>
                </a:moveTo>
                <a:cubicBezTo>
                  <a:pt x="11767" y="8623"/>
                  <a:pt x="11791" y="8572"/>
                  <a:pt x="11791" y="8510"/>
                </a:cubicBezTo>
                <a:cubicBezTo>
                  <a:pt x="11791" y="8447"/>
                  <a:pt x="11767" y="8397"/>
                  <a:pt x="11737" y="8397"/>
                </a:cubicBezTo>
                <a:cubicBezTo>
                  <a:pt x="11707" y="8397"/>
                  <a:pt x="11683" y="8447"/>
                  <a:pt x="11683" y="8510"/>
                </a:cubicBezTo>
                <a:cubicBezTo>
                  <a:pt x="11683" y="8572"/>
                  <a:pt x="11707" y="8623"/>
                  <a:pt x="11737" y="8623"/>
                </a:cubicBezTo>
                <a:close/>
                <a:moveTo>
                  <a:pt x="11890" y="8397"/>
                </a:moveTo>
                <a:cubicBezTo>
                  <a:pt x="11860" y="8397"/>
                  <a:pt x="11836" y="8447"/>
                  <a:pt x="11836" y="8510"/>
                </a:cubicBezTo>
                <a:cubicBezTo>
                  <a:pt x="11836" y="8572"/>
                  <a:pt x="11860" y="8623"/>
                  <a:pt x="11890" y="8623"/>
                </a:cubicBezTo>
                <a:cubicBezTo>
                  <a:pt x="11919" y="8623"/>
                  <a:pt x="11944" y="8572"/>
                  <a:pt x="11944" y="8510"/>
                </a:cubicBezTo>
                <a:cubicBezTo>
                  <a:pt x="11944" y="8447"/>
                  <a:pt x="11919" y="8397"/>
                  <a:pt x="11890" y="8397"/>
                </a:cubicBezTo>
                <a:close/>
                <a:moveTo>
                  <a:pt x="11738" y="7441"/>
                </a:moveTo>
                <a:cubicBezTo>
                  <a:pt x="11709" y="7441"/>
                  <a:pt x="11684" y="7492"/>
                  <a:pt x="11684" y="7554"/>
                </a:cubicBezTo>
                <a:cubicBezTo>
                  <a:pt x="11684" y="7617"/>
                  <a:pt x="11709" y="7667"/>
                  <a:pt x="11738" y="7667"/>
                </a:cubicBezTo>
                <a:cubicBezTo>
                  <a:pt x="11768" y="7667"/>
                  <a:pt x="11792" y="7617"/>
                  <a:pt x="11792" y="7554"/>
                </a:cubicBezTo>
                <a:cubicBezTo>
                  <a:pt x="11792" y="7492"/>
                  <a:pt x="11768" y="7441"/>
                  <a:pt x="11738" y="7441"/>
                </a:cubicBezTo>
                <a:close/>
                <a:moveTo>
                  <a:pt x="11738" y="7749"/>
                </a:moveTo>
                <a:cubicBezTo>
                  <a:pt x="11709" y="7749"/>
                  <a:pt x="11684" y="7799"/>
                  <a:pt x="11684" y="7862"/>
                </a:cubicBezTo>
                <a:cubicBezTo>
                  <a:pt x="11684" y="7924"/>
                  <a:pt x="11709" y="7975"/>
                  <a:pt x="11738" y="7975"/>
                </a:cubicBezTo>
                <a:cubicBezTo>
                  <a:pt x="11768" y="7975"/>
                  <a:pt x="11792" y="7924"/>
                  <a:pt x="11792" y="7862"/>
                </a:cubicBezTo>
                <a:cubicBezTo>
                  <a:pt x="11792" y="7799"/>
                  <a:pt x="11768" y="7749"/>
                  <a:pt x="11738" y="7749"/>
                </a:cubicBezTo>
                <a:close/>
                <a:moveTo>
                  <a:pt x="12042" y="7441"/>
                </a:moveTo>
                <a:cubicBezTo>
                  <a:pt x="12013" y="7441"/>
                  <a:pt x="11989" y="7492"/>
                  <a:pt x="11989" y="7554"/>
                </a:cubicBezTo>
                <a:cubicBezTo>
                  <a:pt x="11989" y="7617"/>
                  <a:pt x="12013" y="7667"/>
                  <a:pt x="12042" y="7667"/>
                </a:cubicBezTo>
                <a:cubicBezTo>
                  <a:pt x="12072" y="7667"/>
                  <a:pt x="12096" y="7617"/>
                  <a:pt x="12096" y="7554"/>
                </a:cubicBezTo>
                <a:cubicBezTo>
                  <a:pt x="12096" y="7492"/>
                  <a:pt x="12072" y="7441"/>
                  <a:pt x="12042" y="7441"/>
                </a:cubicBezTo>
                <a:close/>
                <a:moveTo>
                  <a:pt x="11890" y="7441"/>
                </a:moveTo>
                <a:cubicBezTo>
                  <a:pt x="11860" y="7441"/>
                  <a:pt x="11836" y="7492"/>
                  <a:pt x="11836" y="7554"/>
                </a:cubicBezTo>
                <a:cubicBezTo>
                  <a:pt x="11836" y="7617"/>
                  <a:pt x="11860" y="7667"/>
                  <a:pt x="11890" y="7667"/>
                </a:cubicBezTo>
                <a:cubicBezTo>
                  <a:pt x="11919" y="7667"/>
                  <a:pt x="11944" y="7617"/>
                  <a:pt x="11944" y="7554"/>
                </a:cubicBezTo>
                <a:cubicBezTo>
                  <a:pt x="11944" y="7492"/>
                  <a:pt x="11919" y="7441"/>
                  <a:pt x="11890" y="7441"/>
                </a:cubicBezTo>
                <a:close/>
                <a:moveTo>
                  <a:pt x="12042" y="7749"/>
                </a:moveTo>
                <a:cubicBezTo>
                  <a:pt x="12013" y="7749"/>
                  <a:pt x="11989" y="7799"/>
                  <a:pt x="11989" y="7862"/>
                </a:cubicBezTo>
                <a:cubicBezTo>
                  <a:pt x="11989" y="7924"/>
                  <a:pt x="12013" y="7975"/>
                  <a:pt x="12042" y="7975"/>
                </a:cubicBezTo>
                <a:cubicBezTo>
                  <a:pt x="12072" y="7975"/>
                  <a:pt x="12096" y="7924"/>
                  <a:pt x="12096" y="7862"/>
                </a:cubicBezTo>
                <a:cubicBezTo>
                  <a:pt x="12096" y="7799"/>
                  <a:pt x="12072" y="7749"/>
                  <a:pt x="12042" y="7749"/>
                </a:cubicBezTo>
                <a:close/>
                <a:moveTo>
                  <a:pt x="11890" y="7749"/>
                </a:moveTo>
                <a:cubicBezTo>
                  <a:pt x="11860" y="7749"/>
                  <a:pt x="11836" y="7799"/>
                  <a:pt x="11836" y="7862"/>
                </a:cubicBezTo>
                <a:cubicBezTo>
                  <a:pt x="11836" y="7924"/>
                  <a:pt x="11860" y="7975"/>
                  <a:pt x="11890" y="7975"/>
                </a:cubicBezTo>
                <a:cubicBezTo>
                  <a:pt x="11919" y="7975"/>
                  <a:pt x="11944" y="7924"/>
                  <a:pt x="11944" y="7862"/>
                </a:cubicBezTo>
                <a:cubicBezTo>
                  <a:pt x="11944" y="7799"/>
                  <a:pt x="11919" y="7749"/>
                  <a:pt x="11890" y="7749"/>
                </a:cubicBezTo>
                <a:close/>
                <a:moveTo>
                  <a:pt x="11738" y="6783"/>
                </a:moveTo>
                <a:cubicBezTo>
                  <a:pt x="11709" y="6783"/>
                  <a:pt x="11684" y="6834"/>
                  <a:pt x="11684" y="6896"/>
                </a:cubicBezTo>
                <a:cubicBezTo>
                  <a:pt x="11684" y="6959"/>
                  <a:pt x="11709" y="7009"/>
                  <a:pt x="11738" y="7009"/>
                </a:cubicBezTo>
                <a:cubicBezTo>
                  <a:pt x="11768" y="7009"/>
                  <a:pt x="11792" y="6959"/>
                  <a:pt x="11792" y="6896"/>
                </a:cubicBezTo>
                <a:cubicBezTo>
                  <a:pt x="11792" y="6834"/>
                  <a:pt x="11768" y="6783"/>
                  <a:pt x="11738" y="6783"/>
                </a:cubicBezTo>
                <a:close/>
                <a:moveTo>
                  <a:pt x="11738" y="7091"/>
                </a:moveTo>
                <a:cubicBezTo>
                  <a:pt x="11709" y="7091"/>
                  <a:pt x="11684" y="7141"/>
                  <a:pt x="11684" y="7204"/>
                </a:cubicBezTo>
                <a:cubicBezTo>
                  <a:pt x="11684" y="7266"/>
                  <a:pt x="11709" y="7317"/>
                  <a:pt x="11738" y="7317"/>
                </a:cubicBezTo>
                <a:cubicBezTo>
                  <a:pt x="11768" y="7317"/>
                  <a:pt x="11792" y="7266"/>
                  <a:pt x="11792" y="7204"/>
                </a:cubicBezTo>
                <a:cubicBezTo>
                  <a:pt x="11792" y="7141"/>
                  <a:pt x="11768" y="7091"/>
                  <a:pt x="11738" y="7091"/>
                </a:cubicBezTo>
                <a:close/>
                <a:moveTo>
                  <a:pt x="12042" y="6457"/>
                </a:moveTo>
                <a:cubicBezTo>
                  <a:pt x="12013" y="6457"/>
                  <a:pt x="11989" y="6507"/>
                  <a:pt x="11989" y="6570"/>
                </a:cubicBezTo>
                <a:cubicBezTo>
                  <a:pt x="11989" y="6632"/>
                  <a:pt x="12013" y="6683"/>
                  <a:pt x="12042" y="6683"/>
                </a:cubicBezTo>
                <a:cubicBezTo>
                  <a:pt x="12072" y="6683"/>
                  <a:pt x="12096" y="6632"/>
                  <a:pt x="12096" y="6570"/>
                </a:cubicBezTo>
                <a:cubicBezTo>
                  <a:pt x="12096" y="6507"/>
                  <a:pt x="12072" y="6457"/>
                  <a:pt x="12042" y="6457"/>
                </a:cubicBezTo>
                <a:close/>
                <a:moveTo>
                  <a:pt x="11890" y="6457"/>
                </a:moveTo>
                <a:cubicBezTo>
                  <a:pt x="11860" y="6457"/>
                  <a:pt x="11836" y="6507"/>
                  <a:pt x="11836" y="6570"/>
                </a:cubicBezTo>
                <a:cubicBezTo>
                  <a:pt x="11836" y="6632"/>
                  <a:pt x="11860" y="6683"/>
                  <a:pt x="11890" y="6683"/>
                </a:cubicBezTo>
                <a:cubicBezTo>
                  <a:pt x="11919" y="6683"/>
                  <a:pt x="11944" y="6632"/>
                  <a:pt x="11944" y="6570"/>
                </a:cubicBezTo>
                <a:cubicBezTo>
                  <a:pt x="11944" y="6507"/>
                  <a:pt x="11919" y="6457"/>
                  <a:pt x="11890" y="6457"/>
                </a:cubicBezTo>
                <a:close/>
                <a:moveTo>
                  <a:pt x="12042" y="6783"/>
                </a:moveTo>
                <a:cubicBezTo>
                  <a:pt x="12013" y="6783"/>
                  <a:pt x="11989" y="6834"/>
                  <a:pt x="11989" y="6896"/>
                </a:cubicBezTo>
                <a:cubicBezTo>
                  <a:pt x="11989" y="6959"/>
                  <a:pt x="12013" y="7009"/>
                  <a:pt x="12042" y="7009"/>
                </a:cubicBezTo>
                <a:cubicBezTo>
                  <a:pt x="12072" y="7009"/>
                  <a:pt x="12096" y="6959"/>
                  <a:pt x="12096" y="6896"/>
                </a:cubicBezTo>
                <a:cubicBezTo>
                  <a:pt x="12096" y="6834"/>
                  <a:pt x="12072" y="6783"/>
                  <a:pt x="12042" y="6783"/>
                </a:cubicBezTo>
                <a:close/>
                <a:moveTo>
                  <a:pt x="11890" y="6783"/>
                </a:moveTo>
                <a:cubicBezTo>
                  <a:pt x="11860" y="6783"/>
                  <a:pt x="11836" y="6834"/>
                  <a:pt x="11836" y="6896"/>
                </a:cubicBezTo>
                <a:cubicBezTo>
                  <a:pt x="11836" y="6959"/>
                  <a:pt x="11860" y="7009"/>
                  <a:pt x="11890" y="7009"/>
                </a:cubicBezTo>
                <a:cubicBezTo>
                  <a:pt x="11919" y="7009"/>
                  <a:pt x="11944" y="6959"/>
                  <a:pt x="11944" y="6896"/>
                </a:cubicBezTo>
                <a:cubicBezTo>
                  <a:pt x="11944" y="6834"/>
                  <a:pt x="11919" y="6783"/>
                  <a:pt x="11890" y="6783"/>
                </a:cubicBezTo>
                <a:close/>
                <a:moveTo>
                  <a:pt x="12042" y="7091"/>
                </a:moveTo>
                <a:cubicBezTo>
                  <a:pt x="12013" y="7091"/>
                  <a:pt x="11989" y="7141"/>
                  <a:pt x="11989" y="7204"/>
                </a:cubicBezTo>
                <a:cubicBezTo>
                  <a:pt x="11989" y="7266"/>
                  <a:pt x="12013" y="7317"/>
                  <a:pt x="12042" y="7317"/>
                </a:cubicBezTo>
                <a:cubicBezTo>
                  <a:pt x="12072" y="7317"/>
                  <a:pt x="12096" y="7266"/>
                  <a:pt x="12096" y="7204"/>
                </a:cubicBezTo>
                <a:cubicBezTo>
                  <a:pt x="12096" y="7141"/>
                  <a:pt x="12072" y="7091"/>
                  <a:pt x="12042" y="7091"/>
                </a:cubicBezTo>
                <a:close/>
                <a:moveTo>
                  <a:pt x="11890" y="7091"/>
                </a:moveTo>
                <a:cubicBezTo>
                  <a:pt x="11860" y="7091"/>
                  <a:pt x="11836" y="7141"/>
                  <a:pt x="11836" y="7204"/>
                </a:cubicBezTo>
                <a:cubicBezTo>
                  <a:pt x="11836" y="7266"/>
                  <a:pt x="11860" y="7317"/>
                  <a:pt x="11890" y="7317"/>
                </a:cubicBezTo>
                <a:cubicBezTo>
                  <a:pt x="11919" y="7317"/>
                  <a:pt x="11944" y="7266"/>
                  <a:pt x="11944" y="7204"/>
                </a:cubicBezTo>
                <a:cubicBezTo>
                  <a:pt x="11944" y="7141"/>
                  <a:pt x="11919" y="7091"/>
                  <a:pt x="11890" y="7091"/>
                </a:cubicBezTo>
                <a:close/>
                <a:moveTo>
                  <a:pt x="11738" y="3570"/>
                </a:moveTo>
                <a:cubicBezTo>
                  <a:pt x="11709" y="3570"/>
                  <a:pt x="11684" y="3621"/>
                  <a:pt x="11684" y="3684"/>
                </a:cubicBezTo>
                <a:cubicBezTo>
                  <a:pt x="11684" y="3746"/>
                  <a:pt x="11709" y="3797"/>
                  <a:pt x="11738" y="3797"/>
                </a:cubicBezTo>
                <a:cubicBezTo>
                  <a:pt x="11768" y="3797"/>
                  <a:pt x="11792" y="3746"/>
                  <a:pt x="11792" y="3684"/>
                </a:cubicBezTo>
                <a:cubicBezTo>
                  <a:pt x="11792" y="3621"/>
                  <a:pt x="11768" y="3570"/>
                  <a:pt x="11738" y="3570"/>
                </a:cubicBezTo>
                <a:close/>
                <a:moveTo>
                  <a:pt x="11586" y="3570"/>
                </a:moveTo>
                <a:cubicBezTo>
                  <a:pt x="11556" y="3570"/>
                  <a:pt x="11532" y="3621"/>
                  <a:pt x="11532" y="3684"/>
                </a:cubicBezTo>
                <a:cubicBezTo>
                  <a:pt x="11532" y="3746"/>
                  <a:pt x="11556" y="3797"/>
                  <a:pt x="11586" y="3797"/>
                </a:cubicBezTo>
                <a:cubicBezTo>
                  <a:pt x="11615" y="3797"/>
                  <a:pt x="11639" y="3746"/>
                  <a:pt x="11639" y="3684"/>
                </a:cubicBezTo>
                <a:cubicBezTo>
                  <a:pt x="11639" y="3621"/>
                  <a:pt x="11615" y="3570"/>
                  <a:pt x="11586" y="3570"/>
                </a:cubicBezTo>
                <a:close/>
                <a:moveTo>
                  <a:pt x="12042" y="2936"/>
                </a:moveTo>
                <a:cubicBezTo>
                  <a:pt x="12013" y="2936"/>
                  <a:pt x="11989" y="2987"/>
                  <a:pt x="11989" y="3049"/>
                </a:cubicBezTo>
                <a:cubicBezTo>
                  <a:pt x="11989" y="3112"/>
                  <a:pt x="12013" y="3163"/>
                  <a:pt x="12042" y="3163"/>
                </a:cubicBezTo>
                <a:cubicBezTo>
                  <a:pt x="12072" y="3163"/>
                  <a:pt x="12096" y="3112"/>
                  <a:pt x="12096" y="3049"/>
                </a:cubicBezTo>
                <a:cubicBezTo>
                  <a:pt x="12096" y="2987"/>
                  <a:pt x="12072" y="2936"/>
                  <a:pt x="12042" y="2936"/>
                </a:cubicBezTo>
                <a:close/>
                <a:moveTo>
                  <a:pt x="11890" y="2936"/>
                </a:moveTo>
                <a:cubicBezTo>
                  <a:pt x="11860" y="2936"/>
                  <a:pt x="11836" y="2987"/>
                  <a:pt x="11836" y="3049"/>
                </a:cubicBezTo>
                <a:cubicBezTo>
                  <a:pt x="11836" y="3112"/>
                  <a:pt x="11860" y="3163"/>
                  <a:pt x="11890" y="3163"/>
                </a:cubicBezTo>
                <a:cubicBezTo>
                  <a:pt x="11919" y="3163"/>
                  <a:pt x="11944" y="3112"/>
                  <a:pt x="11944" y="3049"/>
                </a:cubicBezTo>
                <a:cubicBezTo>
                  <a:pt x="11944" y="2987"/>
                  <a:pt x="11919" y="2936"/>
                  <a:pt x="11890" y="2936"/>
                </a:cubicBezTo>
                <a:close/>
                <a:moveTo>
                  <a:pt x="12965" y="3489"/>
                </a:moveTo>
                <a:cubicBezTo>
                  <a:pt x="12994" y="3489"/>
                  <a:pt x="13018" y="3438"/>
                  <a:pt x="13018" y="3376"/>
                </a:cubicBezTo>
                <a:cubicBezTo>
                  <a:pt x="13018" y="3313"/>
                  <a:pt x="12994" y="3263"/>
                  <a:pt x="12965" y="3263"/>
                </a:cubicBezTo>
                <a:cubicBezTo>
                  <a:pt x="12935" y="3263"/>
                  <a:pt x="12911" y="3313"/>
                  <a:pt x="12911" y="3376"/>
                </a:cubicBezTo>
                <a:cubicBezTo>
                  <a:pt x="12911" y="3438"/>
                  <a:pt x="12935" y="3489"/>
                  <a:pt x="12965" y="3489"/>
                </a:cubicBezTo>
                <a:close/>
                <a:moveTo>
                  <a:pt x="12811" y="3263"/>
                </a:moveTo>
                <a:cubicBezTo>
                  <a:pt x="12781" y="3263"/>
                  <a:pt x="12757" y="3313"/>
                  <a:pt x="12757" y="3376"/>
                </a:cubicBezTo>
                <a:cubicBezTo>
                  <a:pt x="12757" y="3438"/>
                  <a:pt x="12781" y="3489"/>
                  <a:pt x="12811" y="3489"/>
                </a:cubicBezTo>
                <a:cubicBezTo>
                  <a:pt x="12840" y="3489"/>
                  <a:pt x="12864" y="3438"/>
                  <a:pt x="12864" y="3376"/>
                </a:cubicBezTo>
                <a:cubicBezTo>
                  <a:pt x="12864" y="3313"/>
                  <a:pt x="12840" y="3263"/>
                  <a:pt x="12811" y="3263"/>
                </a:cubicBezTo>
                <a:close/>
                <a:moveTo>
                  <a:pt x="12658" y="3489"/>
                </a:moveTo>
                <a:cubicBezTo>
                  <a:pt x="12688" y="3489"/>
                  <a:pt x="12712" y="3438"/>
                  <a:pt x="12712" y="3376"/>
                </a:cubicBezTo>
                <a:cubicBezTo>
                  <a:pt x="12712" y="3313"/>
                  <a:pt x="12688" y="3263"/>
                  <a:pt x="12658" y="3263"/>
                </a:cubicBezTo>
                <a:cubicBezTo>
                  <a:pt x="12628" y="3263"/>
                  <a:pt x="12604" y="3313"/>
                  <a:pt x="12604" y="3376"/>
                </a:cubicBezTo>
                <a:cubicBezTo>
                  <a:pt x="12604" y="3438"/>
                  <a:pt x="12628" y="3489"/>
                  <a:pt x="12658" y="3489"/>
                </a:cubicBezTo>
                <a:close/>
                <a:moveTo>
                  <a:pt x="12504" y="3489"/>
                </a:moveTo>
                <a:cubicBezTo>
                  <a:pt x="12534" y="3489"/>
                  <a:pt x="12558" y="3438"/>
                  <a:pt x="12558" y="3376"/>
                </a:cubicBezTo>
                <a:cubicBezTo>
                  <a:pt x="12558" y="3313"/>
                  <a:pt x="12534" y="3263"/>
                  <a:pt x="12504" y="3263"/>
                </a:cubicBezTo>
                <a:cubicBezTo>
                  <a:pt x="12475" y="3263"/>
                  <a:pt x="12451" y="3313"/>
                  <a:pt x="12451" y="3376"/>
                </a:cubicBezTo>
                <a:cubicBezTo>
                  <a:pt x="12451" y="3438"/>
                  <a:pt x="12475" y="3489"/>
                  <a:pt x="12504" y="3489"/>
                </a:cubicBezTo>
                <a:close/>
                <a:moveTo>
                  <a:pt x="12352" y="3263"/>
                </a:moveTo>
                <a:cubicBezTo>
                  <a:pt x="12322" y="3263"/>
                  <a:pt x="12298" y="3313"/>
                  <a:pt x="12298" y="3376"/>
                </a:cubicBezTo>
                <a:cubicBezTo>
                  <a:pt x="12298" y="3438"/>
                  <a:pt x="12322" y="3489"/>
                  <a:pt x="12352" y="3489"/>
                </a:cubicBezTo>
                <a:cubicBezTo>
                  <a:pt x="12381" y="3489"/>
                  <a:pt x="12406" y="3438"/>
                  <a:pt x="12406" y="3376"/>
                </a:cubicBezTo>
                <a:cubicBezTo>
                  <a:pt x="12406" y="3313"/>
                  <a:pt x="12381" y="3263"/>
                  <a:pt x="12352" y="3263"/>
                </a:cubicBezTo>
                <a:close/>
                <a:moveTo>
                  <a:pt x="12196" y="3489"/>
                </a:moveTo>
                <a:cubicBezTo>
                  <a:pt x="12226" y="3489"/>
                  <a:pt x="12250" y="3438"/>
                  <a:pt x="12250" y="3376"/>
                </a:cubicBezTo>
                <a:cubicBezTo>
                  <a:pt x="12250" y="3313"/>
                  <a:pt x="12226" y="3263"/>
                  <a:pt x="12196" y="3263"/>
                </a:cubicBezTo>
                <a:cubicBezTo>
                  <a:pt x="12167" y="3263"/>
                  <a:pt x="12143" y="3313"/>
                  <a:pt x="12143" y="3376"/>
                </a:cubicBezTo>
                <a:cubicBezTo>
                  <a:pt x="12143" y="3438"/>
                  <a:pt x="12167" y="3489"/>
                  <a:pt x="12196" y="3489"/>
                </a:cubicBezTo>
                <a:close/>
                <a:moveTo>
                  <a:pt x="12042" y="3263"/>
                </a:moveTo>
                <a:cubicBezTo>
                  <a:pt x="12013" y="3263"/>
                  <a:pt x="11989" y="3313"/>
                  <a:pt x="11989" y="3376"/>
                </a:cubicBezTo>
                <a:cubicBezTo>
                  <a:pt x="11989" y="3438"/>
                  <a:pt x="12013" y="3489"/>
                  <a:pt x="12042" y="3489"/>
                </a:cubicBezTo>
                <a:cubicBezTo>
                  <a:pt x="12072" y="3489"/>
                  <a:pt x="12096" y="3438"/>
                  <a:pt x="12096" y="3376"/>
                </a:cubicBezTo>
                <a:cubicBezTo>
                  <a:pt x="12096" y="3313"/>
                  <a:pt x="12072" y="3263"/>
                  <a:pt x="12042" y="3263"/>
                </a:cubicBezTo>
                <a:close/>
                <a:moveTo>
                  <a:pt x="11890" y="3263"/>
                </a:moveTo>
                <a:cubicBezTo>
                  <a:pt x="11860" y="3263"/>
                  <a:pt x="11836" y="3313"/>
                  <a:pt x="11836" y="3376"/>
                </a:cubicBezTo>
                <a:cubicBezTo>
                  <a:pt x="11836" y="3438"/>
                  <a:pt x="11860" y="3489"/>
                  <a:pt x="11890" y="3489"/>
                </a:cubicBezTo>
                <a:cubicBezTo>
                  <a:pt x="11919" y="3489"/>
                  <a:pt x="11944" y="3438"/>
                  <a:pt x="11944" y="3376"/>
                </a:cubicBezTo>
                <a:cubicBezTo>
                  <a:pt x="11944" y="3313"/>
                  <a:pt x="11919" y="3263"/>
                  <a:pt x="11890" y="3263"/>
                </a:cubicBezTo>
                <a:close/>
                <a:moveTo>
                  <a:pt x="13120" y="3570"/>
                </a:moveTo>
                <a:cubicBezTo>
                  <a:pt x="13090" y="3570"/>
                  <a:pt x="13066" y="3621"/>
                  <a:pt x="13066" y="3684"/>
                </a:cubicBezTo>
                <a:cubicBezTo>
                  <a:pt x="13066" y="3746"/>
                  <a:pt x="13090" y="3797"/>
                  <a:pt x="13120" y="3797"/>
                </a:cubicBezTo>
                <a:cubicBezTo>
                  <a:pt x="13150" y="3797"/>
                  <a:pt x="13174" y="3746"/>
                  <a:pt x="13174" y="3684"/>
                </a:cubicBezTo>
                <a:cubicBezTo>
                  <a:pt x="13174" y="3621"/>
                  <a:pt x="13150" y="3570"/>
                  <a:pt x="13120" y="3570"/>
                </a:cubicBezTo>
                <a:close/>
                <a:moveTo>
                  <a:pt x="12965" y="3797"/>
                </a:moveTo>
                <a:cubicBezTo>
                  <a:pt x="12994" y="3797"/>
                  <a:pt x="13018" y="3746"/>
                  <a:pt x="13018" y="3684"/>
                </a:cubicBezTo>
                <a:cubicBezTo>
                  <a:pt x="13018" y="3621"/>
                  <a:pt x="12994" y="3570"/>
                  <a:pt x="12965" y="3570"/>
                </a:cubicBezTo>
                <a:cubicBezTo>
                  <a:pt x="12935" y="3570"/>
                  <a:pt x="12911" y="3621"/>
                  <a:pt x="12911" y="3684"/>
                </a:cubicBezTo>
                <a:cubicBezTo>
                  <a:pt x="12911" y="3746"/>
                  <a:pt x="12935" y="3797"/>
                  <a:pt x="12965" y="3797"/>
                </a:cubicBezTo>
                <a:close/>
                <a:moveTo>
                  <a:pt x="12811" y="3570"/>
                </a:moveTo>
                <a:cubicBezTo>
                  <a:pt x="12781" y="3570"/>
                  <a:pt x="12757" y="3621"/>
                  <a:pt x="12757" y="3684"/>
                </a:cubicBezTo>
                <a:cubicBezTo>
                  <a:pt x="12757" y="3746"/>
                  <a:pt x="12781" y="3797"/>
                  <a:pt x="12811" y="3797"/>
                </a:cubicBezTo>
                <a:cubicBezTo>
                  <a:pt x="12840" y="3797"/>
                  <a:pt x="12864" y="3746"/>
                  <a:pt x="12864" y="3684"/>
                </a:cubicBezTo>
                <a:cubicBezTo>
                  <a:pt x="12864" y="3621"/>
                  <a:pt x="12840" y="3570"/>
                  <a:pt x="12811" y="3570"/>
                </a:cubicBezTo>
                <a:close/>
                <a:moveTo>
                  <a:pt x="12658" y="3797"/>
                </a:moveTo>
                <a:cubicBezTo>
                  <a:pt x="12688" y="3797"/>
                  <a:pt x="12712" y="3746"/>
                  <a:pt x="12712" y="3684"/>
                </a:cubicBezTo>
                <a:cubicBezTo>
                  <a:pt x="12712" y="3621"/>
                  <a:pt x="12688" y="3570"/>
                  <a:pt x="12658" y="3570"/>
                </a:cubicBezTo>
                <a:cubicBezTo>
                  <a:pt x="12628" y="3570"/>
                  <a:pt x="12604" y="3621"/>
                  <a:pt x="12604" y="3684"/>
                </a:cubicBezTo>
                <a:cubicBezTo>
                  <a:pt x="12604" y="3746"/>
                  <a:pt x="12628" y="3797"/>
                  <a:pt x="12658" y="3797"/>
                </a:cubicBezTo>
                <a:close/>
                <a:moveTo>
                  <a:pt x="12504" y="3797"/>
                </a:moveTo>
                <a:cubicBezTo>
                  <a:pt x="12534" y="3797"/>
                  <a:pt x="12558" y="3746"/>
                  <a:pt x="12558" y="3684"/>
                </a:cubicBezTo>
                <a:cubicBezTo>
                  <a:pt x="12558" y="3621"/>
                  <a:pt x="12534" y="3570"/>
                  <a:pt x="12504" y="3570"/>
                </a:cubicBezTo>
                <a:cubicBezTo>
                  <a:pt x="12475" y="3570"/>
                  <a:pt x="12451" y="3621"/>
                  <a:pt x="12451" y="3684"/>
                </a:cubicBezTo>
                <a:cubicBezTo>
                  <a:pt x="12451" y="3746"/>
                  <a:pt x="12475" y="3797"/>
                  <a:pt x="12504" y="3797"/>
                </a:cubicBezTo>
                <a:close/>
                <a:moveTo>
                  <a:pt x="12352" y="3570"/>
                </a:moveTo>
                <a:cubicBezTo>
                  <a:pt x="12322" y="3570"/>
                  <a:pt x="12298" y="3621"/>
                  <a:pt x="12298" y="3684"/>
                </a:cubicBezTo>
                <a:cubicBezTo>
                  <a:pt x="12298" y="3746"/>
                  <a:pt x="12322" y="3797"/>
                  <a:pt x="12352" y="3797"/>
                </a:cubicBezTo>
                <a:cubicBezTo>
                  <a:pt x="12381" y="3797"/>
                  <a:pt x="12406" y="3746"/>
                  <a:pt x="12406" y="3684"/>
                </a:cubicBezTo>
                <a:cubicBezTo>
                  <a:pt x="12406" y="3621"/>
                  <a:pt x="12381" y="3570"/>
                  <a:pt x="12352" y="3570"/>
                </a:cubicBezTo>
                <a:close/>
                <a:moveTo>
                  <a:pt x="12196" y="3797"/>
                </a:moveTo>
                <a:cubicBezTo>
                  <a:pt x="12226" y="3797"/>
                  <a:pt x="12250" y="3746"/>
                  <a:pt x="12250" y="3684"/>
                </a:cubicBezTo>
                <a:cubicBezTo>
                  <a:pt x="12250" y="3621"/>
                  <a:pt x="12226" y="3570"/>
                  <a:pt x="12196" y="3570"/>
                </a:cubicBezTo>
                <a:cubicBezTo>
                  <a:pt x="12167" y="3570"/>
                  <a:pt x="12143" y="3621"/>
                  <a:pt x="12143" y="3684"/>
                </a:cubicBezTo>
                <a:cubicBezTo>
                  <a:pt x="12143" y="3746"/>
                  <a:pt x="12167" y="3797"/>
                  <a:pt x="12196" y="3797"/>
                </a:cubicBezTo>
                <a:close/>
                <a:moveTo>
                  <a:pt x="12042" y="3570"/>
                </a:moveTo>
                <a:cubicBezTo>
                  <a:pt x="12013" y="3570"/>
                  <a:pt x="11989" y="3621"/>
                  <a:pt x="11989" y="3684"/>
                </a:cubicBezTo>
                <a:cubicBezTo>
                  <a:pt x="11989" y="3746"/>
                  <a:pt x="12013" y="3797"/>
                  <a:pt x="12042" y="3797"/>
                </a:cubicBezTo>
                <a:cubicBezTo>
                  <a:pt x="12072" y="3797"/>
                  <a:pt x="12096" y="3746"/>
                  <a:pt x="12096" y="3684"/>
                </a:cubicBezTo>
                <a:cubicBezTo>
                  <a:pt x="12096" y="3621"/>
                  <a:pt x="12072" y="3570"/>
                  <a:pt x="12042" y="3570"/>
                </a:cubicBezTo>
                <a:close/>
                <a:moveTo>
                  <a:pt x="11890" y="3570"/>
                </a:moveTo>
                <a:cubicBezTo>
                  <a:pt x="11860" y="3570"/>
                  <a:pt x="11836" y="3621"/>
                  <a:pt x="11836" y="3684"/>
                </a:cubicBezTo>
                <a:cubicBezTo>
                  <a:pt x="11836" y="3746"/>
                  <a:pt x="11860" y="3797"/>
                  <a:pt x="11890" y="3797"/>
                </a:cubicBezTo>
                <a:cubicBezTo>
                  <a:pt x="11919" y="3797"/>
                  <a:pt x="11944" y="3746"/>
                  <a:pt x="11944" y="3684"/>
                </a:cubicBezTo>
                <a:cubicBezTo>
                  <a:pt x="11944" y="3621"/>
                  <a:pt x="11919" y="3570"/>
                  <a:pt x="11890" y="3570"/>
                </a:cubicBezTo>
                <a:close/>
                <a:moveTo>
                  <a:pt x="11273" y="2921"/>
                </a:moveTo>
                <a:cubicBezTo>
                  <a:pt x="11243" y="2921"/>
                  <a:pt x="11219" y="2972"/>
                  <a:pt x="11219" y="3035"/>
                </a:cubicBezTo>
                <a:cubicBezTo>
                  <a:pt x="11219" y="3097"/>
                  <a:pt x="11243" y="3148"/>
                  <a:pt x="11273" y="3148"/>
                </a:cubicBezTo>
                <a:cubicBezTo>
                  <a:pt x="11303" y="3148"/>
                  <a:pt x="11327" y="3097"/>
                  <a:pt x="11327" y="3035"/>
                </a:cubicBezTo>
                <a:cubicBezTo>
                  <a:pt x="11327" y="2972"/>
                  <a:pt x="11303" y="2921"/>
                  <a:pt x="11273" y="2921"/>
                </a:cubicBezTo>
                <a:close/>
                <a:moveTo>
                  <a:pt x="11119" y="2921"/>
                </a:moveTo>
                <a:cubicBezTo>
                  <a:pt x="11089" y="2921"/>
                  <a:pt x="11065" y="2972"/>
                  <a:pt x="11065" y="3035"/>
                </a:cubicBezTo>
                <a:cubicBezTo>
                  <a:pt x="11065" y="3097"/>
                  <a:pt x="11089" y="3148"/>
                  <a:pt x="11119" y="3148"/>
                </a:cubicBezTo>
                <a:cubicBezTo>
                  <a:pt x="11149" y="3148"/>
                  <a:pt x="11173" y="3097"/>
                  <a:pt x="11173" y="3035"/>
                </a:cubicBezTo>
                <a:cubicBezTo>
                  <a:pt x="11173" y="2972"/>
                  <a:pt x="11149" y="2921"/>
                  <a:pt x="11119" y="2921"/>
                </a:cubicBezTo>
                <a:close/>
                <a:moveTo>
                  <a:pt x="10967" y="2921"/>
                </a:moveTo>
                <a:cubicBezTo>
                  <a:pt x="10937" y="2921"/>
                  <a:pt x="10913" y="2972"/>
                  <a:pt x="10913" y="3035"/>
                </a:cubicBezTo>
                <a:cubicBezTo>
                  <a:pt x="10913" y="3097"/>
                  <a:pt x="10937" y="3148"/>
                  <a:pt x="10967" y="3148"/>
                </a:cubicBezTo>
                <a:cubicBezTo>
                  <a:pt x="10996" y="3148"/>
                  <a:pt x="11020" y="3097"/>
                  <a:pt x="11020" y="3035"/>
                </a:cubicBezTo>
                <a:cubicBezTo>
                  <a:pt x="11020" y="2972"/>
                  <a:pt x="10996" y="2921"/>
                  <a:pt x="10967" y="2921"/>
                </a:cubicBezTo>
                <a:close/>
                <a:moveTo>
                  <a:pt x="10813" y="2921"/>
                </a:moveTo>
                <a:cubicBezTo>
                  <a:pt x="10783" y="2921"/>
                  <a:pt x="10759" y="2972"/>
                  <a:pt x="10759" y="3035"/>
                </a:cubicBezTo>
                <a:cubicBezTo>
                  <a:pt x="10759" y="3097"/>
                  <a:pt x="10783" y="3148"/>
                  <a:pt x="10813" y="3148"/>
                </a:cubicBezTo>
                <a:cubicBezTo>
                  <a:pt x="10843" y="3148"/>
                  <a:pt x="10867" y="3097"/>
                  <a:pt x="10867" y="3035"/>
                </a:cubicBezTo>
                <a:cubicBezTo>
                  <a:pt x="10867" y="2972"/>
                  <a:pt x="10843" y="2921"/>
                  <a:pt x="10813" y="2921"/>
                </a:cubicBezTo>
                <a:close/>
                <a:moveTo>
                  <a:pt x="10660" y="2921"/>
                </a:moveTo>
                <a:cubicBezTo>
                  <a:pt x="10631" y="2921"/>
                  <a:pt x="10607" y="2972"/>
                  <a:pt x="10607" y="3035"/>
                </a:cubicBezTo>
                <a:cubicBezTo>
                  <a:pt x="10607" y="3097"/>
                  <a:pt x="10631" y="3148"/>
                  <a:pt x="10660" y="3148"/>
                </a:cubicBezTo>
                <a:cubicBezTo>
                  <a:pt x="10690" y="3148"/>
                  <a:pt x="10714" y="3097"/>
                  <a:pt x="10714" y="3035"/>
                </a:cubicBezTo>
                <a:cubicBezTo>
                  <a:pt x="10714" y="2972"/>
                  <a:pt x="10690" y="2921"/>
                  <a:pt x="10660" y="2921"/>
                </a:cubicBezTo>
                <a:close/>
                <a:moveTo>
                  <a:pt x="10505" y="2921"/>
                </a:moveTo>
                <a:cubicBezTo>
                  <a:pt x="10475" y="2921"/>
                  <a:pt x="10451" y="2972"/>
                  <a:pt x="10451" y="3035"/>
                </a:cubicBezTo>
                <a:cubicBezTo>
                  <a:pt x="10451" y="3097"/>
                  <a:pt x="10475" y="3148"/>
                  <a:pt x="10505" y="3148"/>
                </a:cubicBezTo>
                <a:cubicBezTo>
                  <a:pt x="10535" y="3148"/>
                  <a:pt x="10559" y="3097"/>
                  <a:pt x="10559" y="3035"/>
                </a:cubicBezTo>
                <a:cubicBezTo>
                  <a:pt x="10559" y="2972"/>
                  <a:pt x="10535" y="2921"/>
                  <a:pt x="10505" y="2921"/>
                </a:cubicBezTo>
                <a:close/>
                <a:moveTo>
                  <a:pt x="10047" y="1943"/>
                </a:moveTo>
                <a:cubicBezTo>
                  <a:pt x="10017" y="1943"/>
                  <a:pt x="9993" y="1993"/>
                  <a:pt x="9993" y="2056"/>
                </a:cubicBezTo>
                <a:cubicBezTo>
                  <a:pt x="9993" y="2118"/>
                  <a:pt x="10017" y="2169"/>
                  <a:pt x="10047" y="2169"/>
                </a:cubicBezTo>
                <a:cubicBezTo>
                  <a:pt x="10076" y="2169"/>
                  <a:pt x="10100" y="2118"/>
                  <a:pt x="10100" y="2056"/>
                </a:cubicBezTo>
                <a:cubicBezTo>
                  <a:pt x="10100" y="1993"/>
                  <a:pt x="10076" y="1943"/>
                  <a:pt x="10047" y="1943"/>
                </a:cubicBezTo>
                <a:close/>
                <a:moveTo>
                  <a:pt x="10047" y="2264"/>
                </a:moveTo>
                <a:cubicBezTo>
                  <a:pt x="10017" y="2264"/>
                  <a:pt x="9993" y="2315"/>
                  <a:pt x="9993" y="2377"/>
                </a:cubicBezTo>
                <a:cubicBezTo>
                  <a:pt x="9993" y="2440"/>
                  <a:pt x="10017" y="2491"/>
                  <a:pt x="10047" y="2491"/>
                </a:cubicBezTo>
                <a:cubicBezTo>
                  <a:pt x="10076" y="2491"/>
                  <a:pt x="10100" y="2440"/>
                  <a:pt x="10100" y="2377"/>
                </a:cubicBezTo>
                <a:cubicBezTo>
                  <a:pt x="10100" y="2315"/>
                  <a:pt x="10076" y="2264"/>
                  <a:pt x="10047" y="2264"/>
                </a:cubicBezTo>
                <a:close/>
                <a:moveTo>
                  <a:pt x="9894" y="2491"/>
                </a:moveTo>
                <a:cubicBezTo>
                  <a:pt x="9924" y="2491"/>
                  <a:pt x="9948" y="2440"/>
                  <a:pt x="9948" y="2377"/>
                </a:cubicBezTo>
                <a:cubicBezTo>
                  <a:pt x="9948" y="2315"/>
                  <a:pt x="9924" y="2264"/>
                  <a:pt x="9894" y="2264"/>
                </a:cubicBezTo>
                <a:cubicBezTo>
                  <a:pt x="9864" y="2264"/>
                  <a:pt x="9840" y="2315"/>
                  <a:pt x="9840" y="2377"/>
                </a:cubicBezTo>
                <a:cubicBezTo>
                  <a:pt x="9840" y="2440"/>
                  <a:pt x="9864" y="2491"/>
                  <a:pt x="9894" y="2491"/>
                </a:cubicBezTo>
                <a:close/>
                <a:moveTo>
                  <a:pt x="10047" y="2591"/>
                </a:moveTo>
                <a:cubicBezTo>
                  <a:pt x="10017" y="2591"/>
                  <a:pt x="9993" y="2641"/>
                  <a:pt x="9993" y="2704"/>
                </a:cubicBezTo>
                <a:cubicBezTo>
                  <a:pt x="9993" y="2766"/>
                  <a:pt x="10017" y="2817"/>
                  <a:pt x="10047" y="2817"/>
                </a:cubicBezTo>
                <a:cubicBezTo>
                  <a:pt x="10076" y="2817"/>
                  <a:pt x="10100" y="2766"/>
                  <a:pt x="10100" y="2704"/>
                </a:cubicBezTo>
                <a:cubicBezTo>
                  <a:pt x="10100" y="2641"/>
                  <a:pt x="10076" y="2591"/>
                  <a:pt x="10047" y="2591"/>
                </a:cubicBezTo>
                <a:close/>
                <a:moveTo>
                  <a:pt x="9894" y="2817"/>
                </a:moveTo>
                <a:cubicBezTo>
                  <a:pt x="9924" y="2817"/>
                  <a:pt x="9948" y="2766"/>
                  <a:pt x="9948" y="2704"/>
                </a:cubicBezTo>
                <a:cubicBezTo>
                  <a:pt x="9948" y="2641"/>
                  <a:pt x="9924" y="2591"/>
                  <a:pt x="9894" y="2591"/>
                </a:cubicBezTo>
                <a:cubicBezTo>
                  <a:pt x="9864" y="2591"/>
                  <a:pt x="9840" y="2641"/>
                  <a:pt x="9840" y="2704"/>
                </a:cubicBezTo>
                <a:cubicBezTo>
                  <a:pt x="9840" y="2766"/>
                  <a:pt x="9864" y="2817"/>
                  <a:pt x="9894" y="2817"/>
                </a:cubicBezTo>
                <a:close/>
                <a:moveTo>
                  <a:pt x="10047" y="2921"/>
                </a:moveTo>
                <a:cubicBezTo>
                  <a:pt x="10017" y="2921"/>
                  <a:pt x="9993" y="2972"/>
                  <a:pt x="9993" y="3035"/>
                </a:cubicBezTo>
                <a:cubicBezTo>
                  <a:pt x="9993" y="3097"/>
                  <a:pt x="10017" y="3148"/>
                  <a:pt x="10047" y="3148"/>
                </a:cubicBezTo>
                <a:cubicBezTo>
                  <a:pt x="10076" y="3148"/>
                  <a:pt x="10100" y="3097"/>
                  <a:pt x="10100" y="3035"/>
                </a:cubicBezTo>
                <a:cubicBezTo>
                  <a:pt x="10100" y="2972"/>
                  <a:pt x="10076" y="2921"/>
                  <a:pt x="10047" y="2921"/>
                </a:cubicBezTo>
                <a:close/>
                <a:moveTo>
                  <a:pt x="9581" y="3148"/>
                </a:moveTo>
                <a:cubicBezTo>
                  <a:pt x="9610" y="3148"/>
                  <a:pt x="9634" y="3097"/>
                  <a:pt x="9634" y="3035"/>
                </a:cubicBezTo>
                <a:cubicBezTo>
                  <a:pt x="9634" y="2972"/>
                  <a:pt x="9610" y="2921"/>
                  <a:pt x="9581" y="2921"/>
                </a:cubicBezTo>
                <a:cubicBezTo>
                  <a:pt x="9551" y="2921"/>
                  <a:pt x="9527" y="2972"/>
                  <a:pt x="9527" y="3035"/>
                </a:cubicBezTo>
                <a:cubicBezTo>
                  <a:pt x="9527" y="3097"/>
                  <a:pt x="9551" y="3148"/>
                  <a:pt x="9581" y="3148"/>
                </a:cubicBezTo>
                <a:close/>
                <a:moveTo>
                  <a:pt x="9583" y="2836"/>
                </a:moveTo>
                <a:cubicBezTo>
                  <a:pt x="9613" y="2836"/>
                  <a:pt x="9637" y="2786"/>
                  <a:pt x="9637" y="2723"/>
                </a:cubicBezTo>
                <a:cubicBezTo>
                  <a:pt x="9637" y="2661"/>
                  <a:pt x="9613" y="2610"/>
                  <a:pt x="9583" y="2610"/>
                </a:cubicBezTo>
                <a:cubicBezTo>
                  <a:pt x="9553" y="2610"/>
                  <a:pt x="9529" y="2661"/>
                  <a:pt x="9529" y="2723"/>
                </a:cubicBezTo>
                <a:cubicBezTo>
                  <a:pt x="9529" y="2786"/>
                  <a:pt x="9553" y="2836"/>
                  <a:pt x="9583" y="2836"/>
                </a:cubicBezTo>
                <a:close/>
                <a:moveTo>
                  <a:pt x="9737" y="3148"/>
                </a:moveTo>
                <a:cubicBezTo>
                  <a:pt x="9766" y="3148"/>
                  <a:pt x="9790" y="3097"/>
                  <a:pt x="9790" y="3035"/>
                </a:cubicBezTo>
                <a:cubicBezTo>
                  <a:pt x="9790" y="2972"/>
                  <a:pt x="9766" y="2921"/>
                  <a:pt x="9737" y="2921"/>
                </a:cubicBezTo>
                <a:cubicBezTo>
                  <a:pt x="9707" y="2921"/>
                  <a:pt x="9683" y="2972"/>
                  <a:pt x="9683" y="3035"/>
                </a:cubicBezTo>
                <a:cubicBezTo>
                  <a:pt x="9683" y="3097"/>
                  <a:pt x="9707" y="3148"/>
                  <a:pt x="9737" y="3148"/>
                </a:cubicBezTo>
                <a:close/>
                <a:moveTo>
                  <a:pt x="9739" y="2610"/>
                </a:moveTo>
                <a:cubicBezTo>
                  <a:pt x="9709" y="2610"/>
                  <a:pt x="9685" y="2661"/>
                  <a:pt x="9685" y="2723"/>
                </a:cubicBezTo>
                <a:cubicBezTo>
                  <a:pt x="9685" y="2786"/>
                  <a:pt x="9709" y="2836"/>
                  <a:pt x="9739" y="2836"/>
                </a:cubicBezTo>
                <a:cubicBezTo>
                  <a:pt x="9769" y="2836"/>
                  <a:pt x="9793" y="2786"/>
                  <a:pt x="9793" y="2723"/>
                </a:cubicBezTo>
                <a:cubicBezTo>
                  <a:pt x="9793" y="2661"/>
                  <a:pt x="9769" y="2610"/>
                  <a:pt x="9739" y="2610"/>
                </a:cubicBezTo>
                <a:close/>
                <a:moveTo>
                  <a:pt x="9894" y="3148"/>
                </a:moveTo>
                <a:cubicBezTo>
                  <a:pt x="9924" y="3148"/>
                  <a:pt x="9948" y="3097"/>
                  <a:pt x="9948" y="3035"/>
                </a:cubicBezTo>
                <a:cubicBezTo>
                  <a:pt x="9948" y="2972"/>
                  <a:pt x="9924" y="2921"/>
                  <a:pt x="9894" y="2921"/>
                </a:cubicBezTo>
                <a:cubicBezTo>
                  <a:pt x="9864" y="2921"/>
                  <a:pt x="9840" y="2972"/>
                  <a:pt x="9840" y="3035"/>
                </a:cubicBezTo>
                <a:cubicBezTo>
                  <a:pt x="9840" y="3097"/>
                  <a:pt x="9864" y="3148"/>
                  <a:pt x="9894" y="3148"/>
                </a:cubicBezTo>
                <a:close/>
                <a:moveTo>
                  <a:pt x="10047" y="3248"/>
                </a:moveTo>
                <a:cubicBezTo>
                  <a:pt x="10017" y="3248"/>
                  <a:pt x="9993" y="3298"/>
                  <a:pt x="9993" y="3361"/>
                </a:cubicBezTo>
                <a:cubicBezTo>
                  <a:pt x="9993" y="3423"/>
                  <a:pt x="10017" y="3474"/>
                  <a:pt x="10047" y="3474"/>
                </a:cubicBezTo>
                <a:cubicBezTo>
                  <a:pt x="10076" y="3474"/>
                  <a:pt x="10100" y="3423"/>
                  <a:pt x="10100" y="3361"/>
                </a:cubicBezTo>
                <a:cubicBezTo>
                  <a:pt x="10100" y="3298"/>
                  <a:pt x="10076" y="3248"/>
                  <a:pt x="10047" y="3248"/>
                </a:cubicBezTo>
                <a:close/>
                <a:moveTo>
                  <a:pt x="9894" y="3474"/>
                </a:moveTo>
                <a:cubicBezTo>
                  <a:pt x="9924" y="3474"/>
                  <a:pt x="9948" y="3423"/>
                  <a:pt x="9948" y="3361"/>
                </a:cubicBezTo>
                <a:cubicBezTo>
                  <a:pt x="9948" y="3298"/>
                  <a:pt x="9924" y="3248"/>
                  <a:pt x="9894" y="3248"/>
                </a:cubicBezTo>
                <a:cubicBezTo>
                  <a:pt x="9864" y="3248"/>
                  <a:pt x="9840" y="3298"/>
                  <a:pt x="9840" y="3361"/>
                </a:cubicBezTo>
                <a:cubicBezTo>
                  <a:pt x="9840" y="3423"/>
                  <a:pt x="9864" y="3474"/>
                  <a:pt x="9894" y="3474"/>
                </a:cubicBezTo>
                <a:close/>
                <a:moveTo>
                  <a:pt x="10047" y="3556"/>
                </a:moveTo>
                <a:cubicBezTo>
                  <a:pt x="10017" y="3556"/>
                  <a:pt x="9993" y="3606"/>
                  <a:pt x="9993" y="3669"/>
                </a:cubicBezTo>
                <a:cubicBezTo>
                  <a:pt x="9993" y="3731"/>
                  <a:pt x="10017" y="3782"/>
                  <a:pt x="10047" y="3782"/>
                </a:cubicBezTo>
                <a:cubicBezTo>
                  <a:pt x="10076" y="3782"/>
                  <a:pt x="10100" y="3731"/>
                  <a:pt x="10100" y="3669"/>
                </a:cubicBezTo>
                <a:cubicBezTo>
                  <a:pt x="10100" y="3606"/>
                  <a:pt x="10076" y="3556"/>
                  <a:pt x="10047" y="3556"/>
                </a:cubicBezTo>
                <a:close/>
                <a:moveTo>
                  <a:pt x="9894" y="3782"/>
                </a:moveTo>
                <a:cubicBezTo>
                  <a:pt x="9924" y="3782"/>
                  <a:pt x="9948" y="3731"/>
                  <a:pt x="9948" y="3669"/>
                </a:cubicBezTo>
                <a:cubicBezTo>
                  <a:pt x="9948" y="3606"/>
                  <a:pt x="9924" y="3556"/>
                  <a:pt x="9894" y="3556"/>
                </a:cubicBezTo>
                <a:cubicBezTo>
                  <a:pt x="9864" y="3556"/>
                  <a:pt x="9840" y="3606"/>
                  <a:pt x="9840" y="3669"/>
                </a:cubicBezTo>
                <a:cubicBezTo>
                  <a:pt x="9840" y="3731"/>
                  <a:pt x="9864" y="3782"/>
                  <a:pt x="9894" y="3782"/>
                </a:cubicBezTo>
                <a:close/>
                <a:moveTo>
                  <a:pt x="10198" y="2600"/>
                </a:moveTo>
                <a:cubicBezTo>
                  <a:pt x="10169" y="2600"/>
                  <a:pt x="10145" y="2650"/>
                  <a:pt x="10145" y="2713"/>
                </a:cubicBezTo>
                <a:cubicBezTo>
                  <a:pt x="10145" y="2775"/>
                  <a:pt x="10169" y="2826"/>
                  <a:pt x="10198" y="2826"/>
                </a:cubicBezTo>
                <a:cubicBezTo>
                  <a:pt x="10228" y="2826"/>
                  <a:pt x="10252" y="2775"/>
                  <a:pt x="10252" y="2713"/>
                </a:cubicBezTo>
                <a:cubicBezTo>
                  <a:pt x="10252" y="2650"/>
                  <a:pt x="10228" y="2600"/>
                  <a:pt x="10198" y="2600"/>
                </a:cubicBezTo>
                <a:close/>
                <a:moveTo>
                  <a:pt x="10198" y="2921"/>
                </a:moveTo>
                <a:cubicBezTo>
                  <a:pt x="10169" y="2921"/>
                  <a:pt x="10145" y="2972"/>
                  <a:pt x="10145" y="3035"/>
                </a:cubicBezTo>
                <a:cubicBezTo>
                  <a:pt x="10145" y="3097"/>
                  <a:pt x="10169" y="3148"/>
                  <a:pt x="10198" y="3148"/>
                </a:cubicBezTo>
                <a:cubicBezTo>
                  <a:pt x="10228" y="3148"/>
                  <a:pt x="10252" y="3097"/>
                  <a:pt x="10252" y="3035"/>
                </a:cubicBezTo>
                <a:cubicBezTo>
                  <a:pt x="10252" y="2972"/>
                  <a:pt x="10228" y="2921"/>
                  <a:pt x="10198" y="2921"/>
                </a:cubicBezTo>
                <a:close/>
                <a:moveTo>
                  <a:pt x="11273" y="3248"/>
                </a:moveTo>
                <a:cubicBezTo>
                  <a:pt x="11243" y="3248"/>
                  <a:pt x="11219" y="3298"/>
                  <a:pt x="11219" y="3361"/>
                </a:cubicBezTo>
                <a:cubicBezTo>
                  <a:pt x="11219" y="3423"/>
                  <a:pt x="11243" y="3474"/>
                  <a:pt x="11273" y="3474"/>
                </a:cubicBezTo>
                <a:cubicBezTo>
                  <a:pt x="11303" y="3474"/>
                  <a:pt x="11327" y="3423"/>
                  <a:pt x="11327" y="3361"/>
                </a:cubicBezTo>
                <a:cubicBezTo>
                  <a:pt x="11327" y="3298"/>
                  <a:pt x="11303" y="3248"/>
                  <a:pt x="11273" y="3248"/>
                </a:cubicBezTo>
                <a:close/>
                <a:moveTo>
                  <a:pt x="11119" y="3248"/>
                </a:moveTo>
                <a:cubicBezTo>
                  <a:pt x="11089" y="3248"/>
                  <a:pt x="11065" y="3298"/>
                  <a:pt x="11065" y="3361"/>
                </a:cubicBezTo>
                <a:cubicBezTo>
                  <a:pt x="11065" y="3423"/>
                  <a:pt x="11089" y="3474"/>
                  <a:pt x="11119" y="3474"/>
                </a:cubicBezTo>
                <a:cubicBezTo>
                  <a:pt x="11149" y="3474"/>
                  <a:pt x="11173" y="3423"/>
                  <a:pt x="11173" y="3361"/>
                </a:cubicBezTo>
                <a:cubicBezTo>
                  <a:pt x="11173" y="3298"/>
                  <a:pt x="11149" y="3248"/>
                  <a:pt x="11119" y="3248"/>
                </a:cubicBezTo>
                <a:close/>
                <a:moveTo>
                  <a:pt x="10967" y="3248"/>
                </a:moveTo>
                <a:cubicBezTo>
                  <a:pt x="10937" y="3248"/>
                  <a:pt x="10913" y="3298"/>
                  <a:pt x="10913" y="3361"/>
                </a:cubicBezTo>
                <a:cubicBezTo>
                  <a:pt x="10913" y="3423"/>
                  <a:pt x="10937" y="3474"/>
                  <a:pt x="10967" y="3474"/>
                </a:cubicBezTo>
                <a:cubicBezTo>
                  <a:pt x="10996" y="3474"/>
                  <a:pt x="11020" y="3423"/>
                  <a:pt x="11020" y="3361"/>
                </a:cubicBezTo>
                <a:cubicBezTo>
                  <a:pt x="11020" y="3298"/>
                  <a:pt x="10996" y="3248"/>
                  <a:pt x="10967" y="3248"/>
                </a:cubicBezTo>
                <a:close/>
                <a:moveTo>
                  <a:pt x="10813" y="3248"/>
                </a:moveTo>
                <a:cubicBezTo>
                  <a:pt x="10783" y="3248"/>
                  <a:pt x="10759" y="3298"/>
                  <a:pt x="10759" y="3361"/>
                </a:cubicBezTo>
                <a:cubicBezTo>
                  <a:pt x="10759" y="3423"/>
                  <a:pt x="10783" y="3474"/>
                  <a:pt x="10813" y="3474"/>
                </a:cubicBezTo>
                <a:cubicBezTo>
                  <a:pt x="10843" y="3474"/>
                  <a:pt x="10867" y="3423"/>
                  <a:pt x="10867" y="3361"/>
                </a:cubicBezTo>
                <a:cubicBezTo>
                  <a:pt x="10867" y="3298"/>
                  <a:pt x="10843" y="3248"/>
                  <a:pt x="10813" y="3248"/>
                </a:cubicBezTo>
                <a:close/>
                <a:moveTo>
                  <a:pt x="10660" y="3248"/>
                </a:moveTo>
                <a:cubicBezTo>
                  <a:pt x="10631" y="3248"/>
                  <a:pt x="10607" y="3298"/>
                  <a:pt x="10607" y="3361"/>
                </a:cubicBezTo>
                <a:cubicBezTo>
                  <a:pt x="10607" y="3423"/>
                  <a:pt x="10631" y="3474"/>
                  <a:pt x="10660" y="3474"/>
                </a:cubicBezTo>
                <a:cubicBezTo>
                  <a:pt x="10690" y="3474"/>
                  <a:pt x="10714" y="3423"/>
                  <a:pt x="10714" y="3361"/>
                </a:cubicBezTo>
                <a:cubicBezTo>
                  <a:pt x="10714" y="3298"/>
                  <a:pt x="10690" y="3248"/>
                  <a:pt x="10660" y="3248"/>
                </a:cubicBezTo>
                <a:close/>
                <a:moveTo>
                  <a:pt x="11428" y="3782"/>
                </a:moveTo>
                <a:cubicBezTo>
                  <a:pt x="11458" y="3782"/>
                  <a:pt x="11482" y="3731"/>
                  <a:pt x="11482" y="3669"/>
                </a:cubicBezTo>
                <a:cubicBezTo>
                  <a:pt x="11482" y="3606"/>
                  <a:pt x="11458" y="3556"/>
                  <a:pt x="11428" y="3556"/>
                </a:cubicBezTo>
                <a:cubicBezTo>
                  <a:pt x="11399" y="3556"/>
                  <a:pt x="11375" y="3606"/>
                  <a:pt x="11375" y="3669"/>
                </a:cubicBezTo>
                <a:cubicBezTo>
                  <a:pt x="11375" y="3731"/>
                  <a:pt x="11399" y="3782"/>
                  <a:pt x="11428" y="3782"/>
                </a:cubicBezTo>
                <a:close/>
                <a:moveTo>
                  <a:pt x="11273" y="3556"/>
                </a:moveTo>
                <a:cubicBezTo>
                  <a:pt x="11243" y="3556"/>
                  <a:pt x="11219" y="3606"/>
                  <a:pt x="11219" y="3669"/>
                </a:cubicBezTo>
                <a:cubicBezTo>
                  <a:pt x="11219" y="3731"/>
                  <a:pt x="11243" y="3782"/>
                  <a:pt x="11273" y="3782"/>
                </a:cubicBezTo>
                <a:cubicBezTo>
                  <a:pt x="11303" y="3782"/>
                  <a:pt x="11327" y="3731"/>
                  <a:pt x="11327" y="3669"/>
                </a:cubicBezTo>
                <a:cubicBezTo>
                  <a:pt x="11327" y="3606"/>
                  <a:pt x="11303" y="3556"/>
                  <a:pt x="11273" y="3556"/>
                </a:cubicBezTo>
                <a:close/>
                <a:moveTo>
                  <a:pt x="11119" y="3556"/>
                </a:moveTo>
                <a:cubicBezTo>
                  <a:pt x="11089" y="3556"/>
                  <a:pt x="11065" y="3606"/>
                  <a:pt x="11065" y="3669"/>
                </a:cubicBezTo>
                <a:cubicBezTo>
                  <a:pt x="11065" y="3731"/>
                  <a:pt x="11089" y="3782"/>
                  <a:pt x="11119" y="3782"/>
                </a:cubicBezTo>
                <a:cubicBezTo>
                  <a:pt x="11149" y="3782"/>
                  <a:pt x="11173" y="3731"/>
                  <a:pt x="11173" y="3669"/>
                </a:cubicBezTo>
                <a:cubicBezTo>
                  <a:pt x="11173" y="3606"/>
                  <a:pt x="11149" y="3556"/>
                  <a:pt x="11119" y="3556"/>
                </a:cubicBezTo>
                <a:close/>
                <a:moveTo>
                  <a:pt x="10967" y="3556"/>
                </a:moveTo>
                <a:cubicBezTo>
                  <a:pt x="10937" y="3556"/>
                  <a:pt x="10913" y="3606"/>
                  <a:pt x="10913" y="3669"/>
                </a:cubicBezTo>
                <a:cubicBezTo>
                  <a:pt x="10913" y="3731"/>
                  <a:pt x="10937" y="3782"/>
                  <a:pt x="10967" y="3782"/>
                </a:cubicBezTo>
                <a:cubicBezTo>
                  <a:pt x="10996" y="3782"/>
                  <a:pt x="11020" y="3731"/>
                  <a:pt x="11020" y="3669"/>
                </a:cubicBezTo>
                <a:cubicBezTo>
                  <a:pt x="11020" y="3606"/>
                  <a:pt x="10996" y="3556"/>
                  <a:pt x="10967" y="3556"/>
                </a:cubicBezTo>
                <a:close/>
                <a:moveTo>
                  <a:pt x="10813" y="3556"/>
                </a:moveTo>
                <a:cubicBezTo>
                  <a:pt x="10783" y="3556"/>
                  <a:pt x="10759" y="3606"/>
                  <a:pt x="10759" y="3669"/>
                </a:cubicBezTo>
                <a:cubicBezTo>
                  <a:pt x="10759" y="3731"/>
                  <a:pt x="10783" y="3782"/>
                  <a:pt x="10813" y="3782"/>
                </a:cubicBezTo>
                <a:cubicBezTo>
                  <a:pt x="10843" y="3782"/>
                  <a:pt x="10867" y="3731"/>
                  <a:pt x="10867" y="3669"/>
                </a:cubicBezTo>
                <a:cubicBezTo>
                  <a:pt x="10867" y="3606"/>
                  <a:pt x="10843" y="3556"/>
                  <a:pt x="10813" y="3556"/>
                </a:cubicBezTo>
                <a:close/>
                <a:moveTo>
                  <a:pt x="10660" y="3556"/>
                </a:moveTo>
                <a:cubicBezTo>
                  <a:pt x="10631" y="3556"/>
                  <a:pt x="10607" y="3606"/>
                  <a:pt x="10607" y="3669"/>
                </a:cubicBezTo>
                <a:cubicBezTo>
                  <a:pt x="10607" y="3731"/>
                  <a:pt x="10631" y="3782"/>
                  <a:pt x="10660" y="3782"/>
                </a:cubicBezTo>
                <a:cubicBezTo>
                  <a:pt x="10690" y="3782"/>
                  <a:pt x="10714" y="3731"/>
                  <a:pt x="10714" y="3669"/>
                </a:cubicBezTo>
                <a:cubicBezTo>
                  <a:pt x="10714" y="3606"/>
                  <a:pt x="10690" y="3556"/>
                  <a:pt x="10660" y="3556"/>
                </a:cubicBezTo>
                <a:close/>
                <a:moveTo>
                  <a:pt x="10505" y="3556"/>
                </a:moveTo>
                <a:cubicBezTo>
                  <a:pt x="10475" y="3556"/>
                  <a:pt x="10451" y="3606"/>
                  <a:pt x="10451" y="3669"/>
                </a:cubicBezTo>
                <a:cubicBezTo>
                  <a:pt x="10451" y="3731"/>
                  <a:pt x="10475" y="3782"/>
                  <a:pt x="10505" y="3782"/>
                </a:cubicBezTo>
                <a:cubicBezTo>
                  <a:pt x="10535" y="3782"/>
                  <a:pt x="10559" y="3731"/>
                  <a:pt x="10559" y="3669"/>
                </a:cubicBezTo>
                <a:cubicBezTo>
                  <a:pt x="10559" y="3606"/>
                  <a:pt x="10535" y="3556"/>
                  <a:pt x="10505" y="3556"/>
                </a:cubicBezTo>
                <a:close/>
                <a:moveTo>
                  <a:pt x="12965" y="4109"/>
                </a:moveTo>
                <a:cubicBezTo>
                  <a:pt x="12994" y="4109"/>
                  <a:pt x="13018" y="4059"/>
                  <a:pt x="13018" y="3996"/>
                </a:cubicBezTo>
                <a:cubicBezTo>
                  <a:pt x="13018" y="3934"/>
                  <a:pt x="12994" y="3883"/>
                  <a:pt x="12965" y="3883"/>
                </a:cubicBezTo>
                <a:cubicBezTo>
                  <a:pt x="12935" y="3883"/>
                  <a:pt x="12911" y="3934"/>
                  <a:pt x="12911" y="3996"/>
                </a:cubicBezTo>
                <a:cubicBezTo>
                  <a:pt x="12911" y="4059"/>
                  <a:pt x="12935" y="4109"/>
                  <a:pt x="12965" y="4109"/>
                </a:cubicBezTo>
                <a:close/>
                <a:moveTo>
                  <a:pt x="12811" y="3883"/>
                </a:moveTo>
                <a:cubicBezTo>
                  <a:pt x="12781" y="3883"/>
                  <a:pt x="12757" y="3934"/>
                  <a:pt x="12757" y="3996"/>
                </a:cubicBezTo>
                <a:cubicBezTo>
                  <a:pt x="12757" y="4059"/>
                  <a:pt x="12781" y="4109"/>
                  <a:pt x="12811" y="4109"/>
                </a:cubicBezTo>
                <a:cubicBezTo>
                  <a:pt x="12840" y="4109"/>
                  <a:pt x="12864" y="4059"/>
                  <a:pt x="12864" y="3996"/>
                </a:cubicBezTo>
                <a:cubicBezTo>
                  <a:pt x="12864" y="3934"/>
                  <a:pt x="12840" y="3883"/>
                  <a:pt x="12811" y="3883"/>
                </a:cubicBezTo>
                <a:close/>
                <a:moveTo>
                  <a:pt x="12658" y="4109"/>
                </a:moveTo>
                <a:cubicBezTo>
                  <a:pt x="12688" y="4109"/>
                  <a:pt x="12712" y="4059"/>
                  <a:pt x="12712" y="3996"/>
                </a:cubicBezTo>
                <a:cubicBezTo>
                  <a:pt x="12712" y="3934"/>
                  <a:pt x="12688" y="3883"/>
                  <a:pt x="12658" y="3883"/>
                </a:cubicBezTo>
                <a:cubicBezTo>
                  <a:pt x="12628" y="3883"/>
                  <a:pt x="12604" y="3934"/>
                  <a:pt x="12604" y="3996"/>
                </a:cubicBezTo>
                <a:cubicBezTo>
                  <a:pt x="12604" y="4059"/>
                  <a:pt x="12628" y="4109"/>
                  <a:pt x="12658" y="4109"/>
                </a:cubicBezTo>
                <a:close/>
                <a:moveTo>
                  <a:pt x="12504" y="4109"/>
                </a:moveTo>
                <a:cubicBezTo>
                  <a:pt x="12534" y="4109"/>
                  <a:pt x="12558" y="4059"/>
                  <a:pt x="12558" y="3996"/>
                </a:cubicBezTo>
                <a:cubicBezTo>
                  <a:pt x="12558" y="3934"/>
                  <a:pt x="12534" y="3883"/>
                  <a:pt x="12504" y="3883"/>
                </a:cubicBezTo>
                <a:cubicBezTo>
                  <a:pt x="12475" y="3883"/>
                  <a:pt x="12451" y="3934"/>
                  <a:pt x="12451" y="3996"/>
                </a:cubicBezTo>
                <a:cubicBezTo>
                  <a:pt x="12451" y="4059"/>
                  <a:pt x="12475" y="4109"/>
                  <a:pt x="12504" y="4109"/>
                </a:cubicBezTo>
                <a:close/>
                <a:moveTo>
                  <a:pt x="12352" y="3883"/>
                </a:moveTo>
                <a:cubicBezTo>
                  <a:pt x="12322" y="3883"/>
                  <a:pt x="12298" y="3934"/>
                  <a:pt x="12298" y="3996"/>
                </a:cubicBezTo>
                <a:cubicBezTo>
                  <a:pt x="12298" y="4059"/>
                  <a:pt x="12322" y="4109"/>
                  <a:pt x="12352" y="4109"/>
                </a:cubicBezTo>
                <a:cubicBezTo>
                  <a:pt x="12381" y="4109"/>
                  <a:pt x="12406" y="4059"/>
                  <a:pt x="12406" y="3996"/>
                </a:cubicBezTo>
                <a:cubicBezTo>
                  <a:pt x="12406" y="3934"/>
                  <a:pt x="12381" y="3883"/>
                  <a:pt x="12352" y="3883"/>
                </a:cubicBezTo>
                <a:close/>
                <a:moveTo>
                  <a:pt x="12196" y="4109"/>
                </a:moveTo>
                <a:cubicBezTo>
                  <a:pt x="12226" y="4109"/>
                  <a:pt x="12250" y="4059"/>
                  <a:pt x="12250" y="3996"/>
                </a:cubicBezTo>
                <a:cubicBezTo>
                  <a:pt x="12250" y="3934"/>
                  <a:pt x="12226" y="3883"/>
                  <a:pt x="12196" y="3883"/>
                </a:cubicBezTo>
                <a:cubicBezTo>
                  <a:pt x="12167" y="3883"/>
                  <a:pt x="12143" y="3934"/>
                  <a:pt x="12143" y="3996"/>
                </a:cubicBezTo>
                <a:cubicBezTo>
                  <a:pt x="12143" y="4059"/>
                  <a:pt x="12167" y="4109"/>
                  <a:pt x="12196" y="4109"/>
                </a:cubicBezTo>
                <a:close/>
                <a:moveTo>
                  <a:pt x="11738" y="3883"/>
                </a:moveTo>
                <a:cubicBezTo>
                  <a:pt x="11709" y="3883"/>
                  <a:pt x="11684" y="3934"/>
                  <a:pt x="11684" y="3996"/>
                </a:cubicBezTo>
                <a:cubicBezTo>
                  <a:pt x="11684" y="4059"/>
                  <a:pt x="11709" y="4109"/>
                  <a:pt x="11738" y="4109"/>
                </a:cubicBezTo>
                <a:cubicBezTo>
                  <a:pt x="11768" y="4109"/>
                  <a:pt x="11792" y="4059"/>
                  <a:pt x="11792" y="3996"/>
                </a:cubicBezTo>
                <a:cubicBezTo>
                  <a:pt x="11792" y="3934"/>
                  <a:pt x="11768" y="3883"/>
                  <a:pt x="11738" y="3883"/>
                </a:cubicBezTo>
                <a:close/>
                <a:moveTo>
                  <a:pt x="11586" y="3883"/>
                </a:moveTo>
                <a:cubicBezTo>
                  <a:pt x="11556" y="3883"/>
                  <a:pt x="11532" y="3934"/>
                  <a:pt x="11532" y="3996"/>
                </a:cubicBezTo>
                <a:cubicBezTo>
                  <a:pt x="11532" y="4059"/>
                  <a:pt x="11556" y="4109"/>
                  <a:pt x="11586" y="4109"/>
                </a:cubicBezTo>
                <a:cubicBezTo>
                  <a:pt x="11615" y="4109"/>
                  <a:pt x="11639" y="4059"/>
                  <a:pt x="11639" y="3996"/>
                </a:cubicBezTo>
                <a:cubicBezTo>
                  <a:pt x="11639" y="3934"/>
                  <a:pt x="11615" y="3883"/>
                  <a:pt x="11586" y="3883"/>
                </a:cubicBezTo>
                <a:close/>
                <a:moveTo>
                  <a:pt x="11738" y="5515"/>
                </a:moveTo>
                <a:cubicBezTo>
                  <a:pt x="11709" y="5515"/>
                  <a:pt x="11684" y="5566"/>
                  <a:pt x="11684" y="5628"/>
                </a:cubicBezTo>
                <a:cubicBezTo>
                  <a:pt x="11684" y="5691"/>
                  <a:pt x="11709" y="5742"/>
                  <a:pt x="11738" y="5742"/>
                </a:cubicBezTo>
                <a:cubicBezTo>
                  <a:pt x="11768" y="5742"/>
                  <a:pt x="11792" y="5691"/>
                  <a:pt x="11792" y="5628"/>
                </a:cubicBezTo>
                <a:cubicBezTo>
                  <a:pt x="11792" y="5566"/>
                  <a:pt x="11768" y="5515"/>
                  <a:pt x="11738" y="5515"/>
                </a:cubicBezTo>
                <a:close/>
                <a:moveTo>
                  <a:pt x="12196" y="5742"/>
                </a:moveTo>
                <a:cubicBezTo>
                  <a:pt x="12226" y="5742"/>
                  <a:pt x="12250" y="5691"/>
                  <a:pt x="12250" y="5628"/>
                </a:cubicBezTo>
                <a:cubicBezTo>
                  <a:pt x="12250" y="5566"/>
                  <a:pt x="12226" y="5515"/>
                  <a:pt x="12196" y="5515"/>
                </a:cubicBezTo>
                <a:cubicBezTo>
                  <a:pt x="12167" y="5515"/>
                  <a:pt x="12143" y="5566"/>
                  <a:pt x="12143" y="5628"/>
                </a:cubicBezTo>
                <a:cubicBezTo>
                  <a:pt x="12143" y="5691"/>
                  <a:pt x="12167" y="5742"/>
                  <a:pt x="12196" y="5742"/>
                </a:cubicBezTo>
                <a:close/>
                <a:moveTo>
                  <a:pt x="12042" y="5515"/>
                </a:moveTo>
                <a:cubicBezTo>
                  <a:pt x="12013" y="5515"/>
                  <a:pt x="11989" y="5566"/>
                  <a:pt x="11989" y="5628"/>
                </a:cubicBezTo>
                <a:cubicBezTo>
                  <a:pt x="11989" y="5691"/>
                  <a:pt x="12013" y="5742"/>
                  <a:pt x="12042" y="5742"/>
                </a:cubicBezTo>
                <a:cubicBezTo>
                  <a:pt x="12072" y="5742"/>
                  <a:pt x="12096" y="5691"/>
                  <a:pt x="12096" y="5628"/>
                </a:cubicBezTo>
                <a:cubicBezTo>
                  <a:pt x="12096" y="5566"/>
                  <a:pt x="12072" y="5515"/>
                  <a:pt x="12042" y="5515"/>
                </a:cubicBezTo>
                <a:close/>
                <a:moveTo>
                  <a:pt x="11890" y="5515"/>
                </a:moveTo>
                <a:cubicBezTo>
                  <a:pt x="11860" y="5515"/>
                  <a:pt x="11836" y="5566"/>
                  <a:pt x="11836" y="5628"/>
                </a:cubicBezTo>
                <a:cubicBezTo>
                  <a:pt x="11836" y="5691"/>
                  <a:pt x="11860" y="5742"/>
                  <a:pt x="11890" y="5742"/>
                </a:cubicBezTo>
                <a:cubicBezTo>
                  <a:pt x="11919" y="5742"/>
                  <a:pt x="11944" y="5691"/>
                  <a:pt x="11944" y="5628"/>
                </a:cubicBezTo>
                <a:cubicBezTo>
                  <a:pt x="11944" y="5566"/>
                  <a:pt x="11919" y="5515"/>
                  <a:pt x="11890" y="5515"/>
                </a:cubicBezTo>
                <a:close/>
                <a:moveTo>
                  <a:pt x="12196" y="6385"/>
                </a:moveTo>
                <a:cubicBezTo>
                  <a:pt x="12226" y="6385"/>
                  <a:pt x="12250" y="6334"/>
                  <a:pt x="12250" y="6272"/>
                </a:cubicBezTo>
                <a:cubicBezTo>
                  <a:pt x="12250" y="6209"/>
                  <a:pt x="12226" y="6158"/>
                  <a:pt x="12196" y="6158"/>
                </a:cubicBezTo>
                <a:cubicBezTo>
                  <a:pt x="12167" y="6158"/>
                  <a:pt x="12143" y="6209"/>
                  <a:pt x="12143" y="6272"/>
                </a:cubicBezTo>
                <a:cubicBezTo>
                  <a:pt x="12143" y="6334"/>
                  <a:pt x="12167" y="6385"/>
                  <a:pt x="12196" y="6385"/>
                </a:cubicBezTo>
                <a:close/>
                <a:moveTo>
                  <a:pt x="12196" y="6049"/>
                </a:moveTo>
                <a:cubicBezTo>
                  <a:pt x="12226" y="6049"/>
                  <a:pt x="12250" y="5999"/>
                  <a:pt x="12250" y="5936"/>
                </a:cubicBezTo>
                <a:cubicBezTo>
                  <a:pt x="12250" y="5874"/>
                  <a:pt x="12226" y="5823"/>
                  <a:pt x="12196" y="5823"/>
                </a:cubicBezTo>
                <a:cubicBezTo>
                  <a:pt x="12167" y="5823"/>
                  <a:pt x="12143" y="5874"/>
                  <a:pt x="12143" y="5936"/>
                </a:cubicBezTo>
                <a:cubicBezTo>
                  <a:pt x="12143" y="5999"/>
                  <a:pt x="12167" y="6049"/>
                  <a:pt x="12196" y="6049"/>
                </a:cubicBezTo>
                <a:close/>
                <a:moveTo>
                  <a:pt x="12042" y="5823"/>
                </a:moveTo>
                <a:cubicBezTo>
                  <a:pt x="12013" y="5823"/>
                  <a:pt x="11989" y="5874"/>
                  <a:pt x="11989" y="5936"/>
                </a:cubicBezTo>
                <a:cubicBezTo>
                  <a:pt x="11989" y="5999"/>
                  <a:pt x="12013" y="6049"/>
                  <a:pt x="12042" y="6049"/>
                </a:cubicBezTo>
                <a:cubicBezTo>
                  <a:pt x="12072" y="6049"/>
                  <a:pt x="12096" y="5999"/>
                  <a:pt x="12096" y="5936"/>
                </a:cubicBezTo>
                <a:cubicBezTo>
                  <a:pt x="12096" y="5874"/>
                  <a:pt x="12072" y="5823"/>
                  <a:pt x="12042" y="5823"/>
                </a:cubicBezTo>
                <a:close/>
                <a:moveTo>
                  <a:pt x="11890" y="5823"/>
                </a:moveTo>
                <a:cubicBezTo>
                  <a:pt x="11860" y="5823"/>
                  <a:pt x="11836" y="5874"/>
                  <a:pt x="11836" y="5936"/>
                </a:cubicBezTo>
                <a:cubicBezTo>
                  <a:pt x="11836" y="5999"/>
                  <a:pt x="11860" y="6049"/>
                  <a:pt x="11890" y="6049"/>
                </a:cubicBezTo>
                <a:cubicBezTo>
                  <a:pt x="11919" y="6049"/>
                  <a:pt x="11944" y="5999"/>
                  <a:pt x="11944" y="5936"/>
                </a:cubicBezTo>
                <a:cubicBezTo>
                  <a:pt x="11944" y="5874"/>
                  <a:pt x="11919" y="5823"/>
                  <a:pt x="11890" y="5823"/>
                </a:cubicBezTo>
                <a:close/>
                <a:moveTo>
                  <a:pt x="11738" y="4867"/>
                </a:moveTo>
                <a:cubicBezTo>
                  <a:pt x="11709" y="4867"/>
                  <a:pt x="11684" y="4918"/>
                  <a:pt x="11684" y="4980"/>
                </a:cubicBezTo>
                <a:cubicBezTo>
                  <a:pt x="11684" y="5043"/>
                  <a:pt x="11709" y="5094"/>
                  <a:pt x="11738" y="5094"/>
                </a:cubicBezTo>
                <a:cubicBezTo>
                  <a:pt x="11768" y="5094"/>
                  <a:pt x="11792" y="5043"/>
                  <a:pt x="11792" y="4980"/>
                </a:cubicBezTo>
                <a:cubicBezTo>
                  <a:pt x="11792" y="4918"/>
                  <a:pt x="11768" y="4867"/>
                  <a:pt x="11738" y="4867"/>
                </a:cubicBezTo>
                <a:close/>
                <a:moveTo>
                  <a:pt x="11429" y="4867"/>
                </a:moveTo>
                <a:cubicBezTo>
                  <a:pt x="11399" y="4867"/>
                  <a:pt x="11375" y="4918"/>
                  <a:pt x="11375" y="4980"/>
                </a:cubicBezTo>
                <a:cubicBezTo>
                  <a:pt x="11375" y="5043"/>
                  <a:pt x="11399" y="5094"/>
                  <a:pt x="11429" y="5094"/>
                </a:cubicBezTo>
                <a:cubicBezTo>
                  <a:pt x="11459" y="5094"/>
                  <a:pt x="11483" y="5043"/>
                  <a:pt x="11483" y="4980"/>
                </a:cubicBezTo>
                <a:cubicBezTo>
                  <a:pt x="11483" y="4918"/>
                  <a:pt x="11459" y="4867"/>
                  <a:pt x="11429" y="4867"/>
                </a:cubicBezTo>
                <a:close/>
                <a:moveTo>
                  <a:pt x="11429" y="4517"/>
                </a:moveTo>
                <a:cubicBezTo>
                  <a:pt x="11399" y="4517"/>
                  <a:pt x="11375" y="4568"/>
                  <a:pt x="11375" y="4630"/>
                </a:cubicBezTo>
                <a:cubicBezTo>
                  <a:pt x="11375" y="4693"/>
                  <a:pt x="11399" y="4743"/>
                  <a:pt x="11429" y="4743"/>
                </a:cubicBezTo>
                <a:cubicBezTo>
                  <a:pt x="11459" y="4743"/>
                  <a:pt x="11483" y="4693"/>
                  <a:pt x="11483" y="4630"/>
                </a:cubicBezTo>
                <a:cubicBezTo>
                  <a:pt x="11483" y="4568"/>
                  <a:pt x="11459" y="4517"/>
                  <a:pt x="11429" y="4517"/>
                </a:cubicBezTo>
                <a:close/>
                <a:moveTo>
                  <a:pt x="11586" y="4867"/>
                </a:moveTo>
                <a:cubicBezTo>
                  <a:pt x="11556" y="4867"/>
                  <a:pt x="11532" y="4918"/>
                  <a:pt x="11532" y="4980"/>
                </a:cubicBezTo>
                <a:cubicBezTo>
                  <a:pt x="11532" y="5043"/>
                  <a:pt x="11556" y="5094"/>
                  <a:pt x="11586" y="5094"/>
                </a:cubicBezTo>
                <a:cubicBezTo>
                  <a:pt x="11615" y="5094"/>
                  <a:pt x="11639" y="5043"/>
                  <a:pt x="11639" y="4980"/>
                </a:cubicBezTo>
                <a:cubicBezTo>
                  <a:pt x="11639" y="4918"/>
                  <a:pt x="11615" y="4867"/>
                  <a:pt x="11586" y="4867"/>
                </a:cubicBezTo>
                <a:close/>
                <a:moveTo>
                  <a:pt x="11738" y="5175"/>
                </a:moveTo>
                <a:cubicBezTo>
                  <a:pt x="11709" y="5175"/>
                  <a:pt x="11684" y="5226"/>
                  <a:pt x="11684" y="5288"/>
                </a:cubicBezTo>
                <a:cubicBezTo>
                  <a:pt x="11684" y="5351"/>
                  <a:pt x="11709" y="5401"/>
                  <a:pt x="11738" y="5401"/>
                </a:cubicBezTo>
                <a:cubicBezTo>
                  <a:pt x="11768" y="5401"/>
                  <a:pt x="11792" y="5351"/>
                  <a:pt x="11792" y="5288"/>
                </a:cubicBezTo>
                <a:cubicBezTo>
                  <a:pt x="11792" y="5226"/>
                  <a:pt x="11768" y="5175"/>
                  <a:pt x="11738" y="5175"/>
                </a:cubicBezTo>
                <a:close/>
                <a:moveTo>
                  <a:pt x="11586" y="5175"/>
                </a:moveTo>
                <a:cubicBezTo>
                  <a:pt x="11556" y="5175"/>
                  <a:pt x="11532" y="5226"/>
                  <a:pt x="11532" y="5288"/>
                </a:cubicBezTo>
                <a:cubicBezTo>
                  <a:pt x="11532" y="5351"/>
                  <a:pt x="11556" y="5401"/>
                  <a:pt x="11586" y="5401"/>
                </a:cubicBezTo>
                <a:cubicBezTo>
                  <a:pt x="11615" y="5401"/>
                  <a:pt x="11639" y="5351"/>
                  <a:pt x="11639" y="5288"/>
                </a:cubicBezTo>
                <a:cubicBezTo>
                  <a:pt x="11639" y="5226"/>
                  <a:pt x="11615" y="5175"/>
                  <a:pt x="11586" y="5175"/>
                </a:cubicBezTo>
                <a:close/>
                <a:moveTo>
                  <a:pt x="12196" y="5094"/>
                </a:moveTo>
                <a:cubicBezTo>
                  <a:pt x="12226" y="5094"/>
                  <a:pt x="12250" y="5043"/>
                  <a:pt x="12250" y="4980"/>
                </a:cubicBezTo>
                <a:cubicBezTo>
                  <a:pt x="12250" y="4918"/>
                  <a:pt x="12226" y="4867"/>
                  <a:pt x="12196" y="4867"/>
                </a:cubicBezTo>
                <a:cubicBezTo>
                  <a:pt x="12167" y="4867"/>
                  <a:pt x="12143" y="4918"/>
                  <a:pt x="12143" y="4980"/>
                </a:cubicBezTo>
                <a:cubicBezTo>
                  <a:pt x="12143" y="5043"/>
                  <a:pt x="12167" y="5094"/>
                  <a:pt x="12196" y="5094"/>
                </a:cubicBezTo>
                <a:close/>
                <a:moveTo>
                  <a:pt x="12042" y="4867"/>
                </a:moveTo>
                <a:cubicBezTo>
                  <a:pt x="12013" y="4867"/>
                  <a:pt x="11989" y="4918"/>
                  <a:pt x="11989" y="4980"/>
                </a:cubicBezTo>
                <a:cubicBezTo>
                  <a:pt x="11989" y="5043"/>
                  <a:pt x="12013" y="5094"/>
                  <a:pt x="12042" y="5094"/>
                </a:cubicBezTo>
                <a:cubicBezTo>
                  <a:pt x="12072" y="5094"/>
                  <a:pt x="12096" y="5043"/>
                  <a:pt x="12096" y="4980"/>
                </a:cubicBezTo>
                <a:cubicBezTo>
                  <a:pt x="12096" y="4918"/>
                  <a:pt x="12072" y="4867"/>
                  <a:pt x="12042" y="4867"/>
                </a:cubicBezTo>
                <a:close/>
                <a:moveTo>
                  <a:pt x="11890" y="4867"/>
                </a:moveTo>
                <a:cubicBezTo>
                  <a:pt x="11860" y="4867"/>
                  <a:pt x="11836" y="4918"/>
                  <a:pt x="11836" y="4980"/>
                </a:cubicBezTo>
                <a:cubicBezTo>
                  <a:pt x="11836" y="5043"/>
                  <a:pt x="11860" y="5094"/>
                  <a:pt x="11890" y="5094"/>
                </a:cubicBezTo>
                <a:cubicBezTo>
                  <a:pt x="11919" y="5094"/>
                  <a:pt x="11944" y="5043"/>
                  <a:pt x="11944" y="4980"/>
                </a:cubicBezTo>
                <a:cubicBezTo>
                  <a:pt x="11944" y="4918"/>
                  <a:pt x="11919" y="4867"/>
                  <a:pt x="11890" y="4867"/>
                </a:cubicBezTo>
                <a:close/>
                <a:moveTo>
                  <a:pt x="12196" y="5401"/>
                </a:moveTo>
                <a:cubicBezTo>
                  <a:pt x="12226" y="5401"/>
                  <a:pt x="12250" y="5351"/>
                  <a:pt x="12250" y="5288"/>
                </a:cubicBezTo>
                <a:cubicBezTo>
                  <a:pt x="12250" y="5226"/>
                  <a:pt x="12226" y="5175"/>
                  <a:pt x="12196" y="5175"/>
                </a:cubicBezTo>
                <a:cubicBezTo>
                  <a:pt x="12167" y="5175"/>
                  <a:pt x="12143" y="5226"/>
                  <a:pt x="12143" y="5288"/>
                </a:cubicBezTo>
                <a:cubicBezTo>
                  <a:pt x="12143" y="5351"/>
                  <a:pt x="12167" y="5401"/>
                  <a:pt x="12196" y="5401"/>
                </a:cubicBezTo>
                <a:close/>
                <a:moveTo>
                  <a:pt x="12042" y="5175"/>
                </a:moveTo>
                <a:cubicBezTo>
                  <a:pt x="12013" y="5175"/>
                  <a:pt x="11989" y="5226"/>
                  <a:pt x="11989" y="5288"/>
                </a:cubicBezTo>
                <a:cubicBezTo>
                  <a:pt x="11989" y="5351"/>
                  <a:pt x="12013" y="5401"/>
                  <a:pt x="12042" y="5401"/>
                </a:cubicBezTo>
                <a:cubicBezTo>
                  <a:pt x="12072" y="5401"/>
                  <a:pt x="12096" y="5351"/>
                  <a:pt x="12096" y="5288"/>
                </a:cubicBezTo>
                <a:cubicBezTo>
                  <a:pt x="12096" y="5226"/>
                  <a:pt x="12072" y="5175"/>
                  <a:pt x="12042" y="5175"/>
                </a:cubicBezTo>
                <a:close/>
                <a:moveTo>
                  <a:pt x="11890" y="5175"/>
                </a:moveTo>
                <a:cubicBezTo>
                  <a:pt x="11860" y="5175"/>
                  <a:pt x="11836" y="5226"/>
                  <a:pt x="11836" y="5288"/>
                </a:cubicBezTo>
                <a:cubicBezTo>
                  <a:pt x="11836" y="5351"/>
                  <a:pt x="11860" y="5401"/>
                  <a:pt x="11890" y="5401"/>
                </a:cubicBezTo>
                <a:cubicBezTo>
                  <a:pt x="11919" y="5401"/>
                  <a:pt x="11944" y="5351"/>
                  <a:pt x="11944" y="5288"/>
                </a:cubicBezTo>
                <a:cubicBezTo>
                  <a:pt x="11944" y="5226"/>
                  <a:pt x="11919" y="5175"/>
                  <a:pt x="11890" y="5175"/>
                </a:cubicBezTo>
                <a:close/>
                <a:moveTo>
                  <a:pt x="11738" y="4209"/>
                </a:moveTo>
                <a:cubicBezTo>
                  <a:pt x="11709" y="4209"/>
                  <a:pt x="11684" y="4260"/>
                  <a:pt x="11684" y="4322"/>
                </a:cubicBezTo>
                <a:cubicBezTo>
                  <a:pt x="11684" y="4385"/>
                  <a:pt x="11709" y="4435"/>
                  <a:pt x="11738" y="4435"/>
                </a:cubicBezTo>
                <a:cubicBezTo>
                  <a:pt x="11768" y="4435"/>
                  <a:pt x="11792" y="4385"/>
                  <a:pt x="11792" y="4322"/>
                </a:cubicBezTo>
                <a:cubicBezTo>
                  <a:pt x="11792" y="4260"/>
                  <a:pt x="11768" y="4209"/>
                  <a:pt x="11738" y="4209"/>
                </a:cubicBezTo>
                <a:close/>
                <a:moveTo>
                  <a:pt x="11586" y="4209"/>
                </a:moveTo>
                <a:cubicBezTo>
                  <a:pt x="11556" y="4209"/>
                  <a:pt x="11532" y="4260"/>
                  <a:pt x="11532" y="4322"/>
                </a:cubicBezTo>
                <a:cubicBezTo>
                  <a:pt x="11532" y="4385"/>
                  <a:pt x="11556" y="4435"/>
                  <a:pt x="11586" y="4435"/>
                </a:cubicBezTo>
                <a:cubicBezTo>
                  <a:pt x="11615" y="4435"/>
                  <a:pt x="11639" y="4385"/>
                  <a:pt x="11639" y="4322"/>
                </a:cubicBezTo>
                <a:cubicBezTo>
                  <a:pt x="11639" y="4260"/>
                  <a:pt x="11615" y="4209"/>
                  <a:pt x="11586" y="4209"/>
                </a:cubicBezTo>
                <a:close/>
                <a:moveTo>
                  <a:pt x="11738" y="4517"/>
                </a:moveTo>
                <a:cubicBezTo>
                  <a:pt x="11709" y="4517"/>
                  <a:pt x="11684" y="4568"/>
                  <a:pt x="11684" y="4630"/>
                </a:cubicBezTo>
                <a:cubicBezTo>
                  <a:pt x="11684" y="4693"/>
                  <a:pt x="11709" y="4743"/>
                  <a:pt x="11738" y="4743"/>
                </a:cubicBezTo>
                <a:cubicBezTo>
                  <a:pt x="11768" y="4743"/>
                  <a:pt x="11792" y="4693"/>
                  <a:pt x="11792" y="4630"/>
                </a:cubicBezTo>
                <a:cubicBezTo>
                  <a:pt x="11792" y="4568"/>
                  <a:pt x="11768" y="4517"/>
                  <a:pt x="11738" y="4517"/>
                </a:cubicBezTo>
                <a:close/>
                <a:moveTo>
                  <a:pt x="11586" y="4517"/>
                </a:moveTo>
                <a:cubicBezTo>
                  <a:pt x="11556" y="4517"/>
                  <a:pt x="11532" y="4568"/>
                  <a:pt x="11532" y="4630"/>
                </a:cubicBezTo>
                <a:cubicBezTo>
                  <a:pt x="11532" y="4693"/>
                  <a:pt x="11556" y="4743"/>
                  <a:pt x="11586" y="4743"/>
                </a:cubicBezTo>
                <a:cubicBezTo>
                  <a:pt x="11615" y="4743"/>
                  <a:pt x="11639" y="4693"/>
                  <a:pt x="11639" y="4630"/>
                </a:cubicBezTo>
                <a:cubicBezTo>
                  <a:pt x="11639" y="4568"/>
                  <a:pt x="11615" y="4517"/>
                  <a:pt x="11586" y="4517"/>
                </a:cubicBezTo>
                <a:close/>
                <a:moveTo>
                  <a:pt x="12042" y="3883"/>
                </a:moveTo>
                <a:cubicBezTo>
                  <a:pt x="12013" y="3883"/>
                  <a:pt x="11989" y="3934"/>
                  <a:pt x="11989" y="3996"/>
                </a:cubicBezTo>
                <a:cubicBezTo>
                  <a:pt x="11989" y="4059"/>
                  <a:pt x="12013" y="4109"/>
                  <a:pt x="12042" y="4109"/>
                </a:cubicBezTo>
                <a:cubicBezTo>
                  <a:pt x="12072" y="4109"/>
                  <a:pt x="12096" y="4059"/>
                  <a:pt x="12096" y="3996"/>
                </a:cubicBezTo>
                <a:cubicBezTo>
                  <a:pt x="12096" y="3934"/>
                  <a:pt x="12072" y="3883"/>
                  <a:pt x="12042" y="3883"/>
                </a:cubicBezTo>
                <a:close/>
                <a:moveTo>
                  <a:pt x="11890" y="3883"/>
                </a:moveTo>
                <a:cubicBezTo>
                  <a:pt x="11860" y="3883"/>
                  <a:pt x="11836" y="3934"/>
                  <a:pt x="11836" y="3996"/>
                </a:cubicBezTo>
                <a:cubicBezTo>
                  <a:pt x="11836" y="4059"/>
                  <a:pt x="11860" y="4109"/>
                  <a:pt x="11890" y="4109"/>
                </a:cubicBezTo>
                <a:cubicBezTo>
                  <a:pt x="11919" y="4109"/>
                  <a:pt x="11944" y="4059"/>
                  <a:pt x="11944" y="3996"/>
                </a:cubicBezTo>
                <a:cubicBezTo>
                  <a:pt x="11944" y="3934"/>
                  <a:pt x="11919" y="3883"/>
                  <a:pt x="11890" y="3883"/>
                </a:cubicBezTo>
                <a:close/>
                <a:moveTo>
                  <a:pt x="12965" y="4435"/>
                </a:moveTo>
                <a:cubicBezTo>
                  <a:pt x="12994" y="4435"/>
                  <a:pt x="13018" y="4385"/>
                  <a:pt x="13018" y="4322"/>
                </a:cubicBezTo>
                <a:cubicBezTo>
                  <a:pt x="13018" y="4260"/>
                  <a:pt x="12994" y="4209"/>
                  <a:pt x="12965" y="4209"/>
                </a:cubicBezTo>
                <a:cubicBezTo>
                  <a:pt x="12935" y="4209"/>
                  <a:pt x="12911" y="4260"/>
                  <a:pt x="12911" y="4322"/>
                </a:cubicBezTo>
                <a:cubicBezTo>
                  <a:pt x="12911" y="4385"/>
                  <a:pt x="12935" y="4435"/>
                  <a:pt x="12965" y="4435"/>
                </a:cubicBezTo>
                <a:close/>
                <a:moveTo>
                  <a:pt x="12811" y="4209"/>
                </a:moveTo>
                <a:cubicBezTo>
                  <a:pt x="12781" y="4209"/>
                  <a:pt x="12757" y="4260"/>
                  <a:pt x="12757" y="4322"/>
                </a:cubicBezTo>
                <a:cubicBezTo>
                  <a:pt x="12757" y="4385"/>
                  <a:pt x="12781" y="4435"/>
                  <a:pt x="12811" y="4435"/>
                </a:cubicBezTo>
                <a:cubicBezTo>
                  <a:pt x="12840" y="4435"/>
                  <a:pt x="12864" y="4385"/>
                  <a:pt x="12864" y="4322"/>
                </a:cubicBezTo>
                <a:cubicBezTo>
                  <a:pt x="12864" y="4260"/>
                  <a:pt x="12840" y="4209"/>
                  <a:pt x="12811" y="4209"/>
                </a:cubicBezTo>
                <a:close/>
                <a:moveTo>
                  <a:pt x="12658" y="4435"/>
                </a:moveTo>
                <a:cubicBezTo>
                  <a:pt x="12688" y="4435"/>
                  <a:pt x="12712" y="4385"/>
                  <a:pt x="12712" y="4322"/>
                </a:cubicBezTo>
                <a:cubicBezTo>
                  <a:pt x="12712" y="4260"/>
                  <a:pt x="12688" y="4209"/>
                  <a:pt x="12658" y="4209"/>
                </a:cubicBezTo>
                <a:cubicBezTo>
                  <a:pt x="12628" y="4209"/>
                  <a:pt x="12604" y="4260"/>
                  <a:pt x="12604" y="4322"/>
                </a:cubicBezTo>
                <a:cubicBezTo>
                  <a:pt x="12604" y="4385"/>
                  <a:pt x="12628" y="4435"/>
                  <a:pt x="12658" y="4435"/>
                </a:cubicBezTo>
                <a:close/>
                <a:moveTo>
                  <a:pt x="12504" y="4435"/>
                </a:moveTo>
                <a:cubicBezTo>
                  <a:pt x="12534" y="4435"/>
                  <a:pt x="12558" y="4385"/>
                  <a:pt x="12558" y="4322"/>
                </a:cubicBezTo>
                <a:cubicBezTo>
                  <a:pt x="12558" y="4260"/>
                  <a:pt x="12534" y="4209"/>
                  <a:pt x="12504" y="4209"/>
                </a:cubicBezTo>
                <a:cubicBezTo>
                  <a:pt x="12475" y="4209"/>
                  <a:pt x="12451" y="4260"/>
                  <a:pt x="12451" y="4322"/>
                </a:cubicBezTo>
                <a:cubicBezTo>
                  <a:pt x="12451" y="4385"/>
                  <a:pt x="12475" y="4435"/>
                  <a:pt x="12504" y="4435"/>
                </a:cubicBezTo>
                <a:close/>
                <a:moveTo>
                  <a:pt x="12352" y="4209"/>
                </a:moveTo>
                <a:cubicBezTo>
                  <a:pt x="12322" y="4209"/>
                  <a:pt x="12298" y="4260"/>
                  <a:pt x="12298" y="4322"/>
                </a:cubicBezTo>
                <a:cubicBezTo>
                  <a:pt x="12298" y="4385"/>
                  <a:pt x="12322" y="4435"/>
                  <a:pt x="12352" y="4435"/>
                </a:cubicBezTo>
                <a:cubicBezTo>
                  <a:pt x="12381" y="4435"/>
                  <a:pt x="12406" y="4385"/>
                  <a:pt x="12406" y="4322"/>
                </a:cubicBezTo>
                <a:cubicBezTo>
                  <a:pt x="12406" y="4260"/>
                  <a:pt x="12381" y="4209"/>
                  <a:pt x="12352" y="4209"/>
                </a:cubicBezTo>
                <a:close/>
                <a:moveTo>
                  <a:pt x="12196" y="4435"/>
                </a:moveTo>
                <a:cubicBezTo>
                  <a:pt x="12226" y="4435"/>
                  <a:pt x="12250" y="4385"/>
                  <a:pt x="12250" y="4322"/>
                </a:cubicBezTo>
                <a:cubicBezTo>
                  <a:pt x="12250" y="4260"/>
                  <a:pt x="12226" y="4209"/>
                  <a:pt x="12196" y="4209"/>
                </a:cubicBezTo>
                <a:cubicBezTo>
                  <a:pt x="12167" y="4209"/>
                  <a:pt x="12143" y="4260"/>
                  <a:pt x="12143" y="4322"/>
                </a:cubicBezTo>
                <a:cubicBezTo>
                  <a:pt x="12143" y="4385"/>
                  <a:pt x="12167" y="4435"/>
                  <a:pt x="12196" y="4435"/>
                </a:cubicBezTo>
                <a:close/>
                <a:moveTo>
                  <a:pt x="12042" y="4209"/>
                </a:moveTo>
                <a:cubicBezTo>
                  <a:pt x="12013" y="4209"/>
                  <a:pt x="11989" y="4260"/>
                  <a:pt x="11989" y="4322"/>
                </a:cubicBezTo>
                <a:cubicBezTo>
                  <a:pt x="11989" y="4385"/>
                  <a:pt x="12013" y="4435"/>
                  <a:pt x="12042" y="4435"/>
                </a:cubicBezTo>
                <a:cubicBezTo>
                  <a:pt x="12072" y="4435"/>
                  <a:pt x="12096" y="4385"/>
                  <a:pt x="12096" y="4322"/>
                </a:cubicBezTo>
                <a:cubicBezTo>
                  <a:pt x="12096" y="4260"/>
                  <a:pt x="12072" y="4209"/>
                  <a:pt x="12042" y="4209"/>
                </a:cubicBezTo>
                <a:close/>
                <a:moveTo>
                  <a:pt x="11890" y="4209"/>
                </a:moveTo>
                <a:cubicBezTo>
                  <a:pt x="11860" y="4209"/>
                  <a:pt x="11836" y="4260"/>
                  <a:pt x="11836" y="4322"/>
                </a:cubicBezTo>
                <a:cubicBezTo>
                  <a:pt x="11836" y="4385"/>
                  <a:pt x="11860" y="4435"/>
                  <a:pt x="11890" y="4435"/>
                </a:cubicBezTo>
                <a:cubicBezTo>
                  <a:pt x="11919" y="4435"/>
                  <a:pt x="11944" y="4385"/>
                  <a:pt x="11944" y="4322"/>
                </a:cubicBezTo>
                <a:cubicBezTo>
                  <a:pt x="11944" y="4260"/>
                  <a:pt x="11919" y="4209"/>
                  <a:pt x="11890" y="4209"/>
                </a:cubicBezTo>
                <a:close/>
                <a:moveTo>
                  <a:pt x="13120" y="4517"/>
                </a:moveTo>
                <a:cubicBezTo>
                  <a:pt x="13090" y="4517"/>
                  <a:pt x="13066" y="4568"/>
                  <a:pt x="13066" y="4630"/>
                </a:cubicBezTo>
                <a:cubicBezTo>
                  <a:pt x="13066" y="4693"/>
                  <a:pt x="13090" y="4743"/>
                  <a:pt x="13120" y="4743"/>
                </a:cubicBezTo>
                <a:cubicBezTo>
                  <a:pt x="13150" y="4743"/>
                  <a:pt x="13174" y="4693"/>
                  <a:pt x="13174" y="4630"/>
                </a:cubicBezTo>
                <a:cubicBezTo>
                  <a:pt x="13174" y="4568"/>
                  <a:pt x="13150" y="4517"/>
                  <a:pt x="13120" y="4517"/>
                </a:cubicBezTo>
                <a:close/>
                <a:moveTo>
                  <a:pt x="12965" y="4743"/>
                </a:moveTo>
                <a:cubicBezTo>
                  <a:pt x="12994" y="4743"/>
                  <a:pt x="13018" y="4693"/>
                  <a:pt x="13018" y="4630"/>
                </a:cubicBezTo>
                <a:cubicBezTo>
                  <a:pt x="13018" y="4568"/>
                  <a:pt x="12994" y="4517"/>
                  <a:pt x="12965" y="4517"/>
                </a:cubicBezTo>
                <a:cubicBezTo>
                  <a:pt x="12935" y="4517"/>
                  <a:pt x="12911" y="4568"/>
                  <a:pt x="12911" y="4630"/>
                </a:cubicBezTo>
                <a:cubicBezTo>
                  <a:pt x="12911" y="4693"/>
                  <a:pt x="12935" y="4743"/>
                  <a:pt x="12965" y="4743"/>
                </a:cubicBezTo>
                <a:close/>
                <a:moveTo>
                  <a:pt x="12811" y="4517"/>
                </a:moveTo>
                <a:cubicBezTo>
                  <a:pt x="12781" y="4517"/>
                  <a:pt x="12757" y="4568"/>
                  <a:pt x="12757" y="4630"/>
                </a:cubicBezTo>
                <a:cubicBezTo>
                  <a:pt x="12757" y="4693"/>
                  <a:pt x="12781" y="4743"/>
                  <a:pt x="12811" y="4743"/>
                </a:cubicBezTo>
                <a:cubicBezTo>
                  <a:pt x="12840" y="4743"/>
                  <a:pt x="12864" y="4693"/>
                  <a:pt x="12864" y="4630"/>
                </a:cubicBezTo>
                <a:cubicBezTo>
                  <a:pt x="12864" y="4568"/>
                  <a:pt x="12840" y="4517"/>
                  <a:pt x="12811" y="4517"/>
                </a:cubicBezTo>
                <a:close/>
                <a:moveTo>
                  <a:pt x="12658" y="4743"/>
                </a:moveTo>
                <a:cubicBezTo>
                  <a:pt x="12688" y="4743"/>
                  <a:pt x="12712" y="4693"/>
                  <a:pt x="12712" y="4630"/>
                </a:cubicBezTo>
                <a:cubicBezTo>
                  <a:pt x="12712" y="4568"/>
                  <a:pt x="12688" y="4517"/>
                  <a:pt x="12658" y="4517"/>
                </a:cubicBezTo>
                <a:cubicBezTo>
                  <a:pt x="12628" y="4517"/>
                  <a:pt x="12604" y="4568"/>
                  <a:pt x="12604" y="4630"/>
                </a:cubicBezTo>
                <a:cubicBezTo>
                  <a:pt x="12604" y="4693"/>
                  <a:pt x="12628" y="4743"/>
                  <a:pt x="12658" y="4743"/>
                </a:cubicBezTo>
                <a:close/>
                <a:moveTo>
                  <a:pt x="12504" y="4743"/>
                </a:moveTo>
                <a:cubicBezTo>
                  <a:pt x="12534" y="4743"/>
                  <a:pt x="12558" y="4693"/>
                  <a:pt x="12558" y="4630"/>
                </a:cubicBezTo>
                <a:cubicBezTo>
                  <a:pt x="12558" y="4568"/>
                  <a:pt x="12534" y="4517"/>
                  <a:pt x="12504" y="4517"/>
                </a:cubicBezTo>
                <a:cubicBezTo>
                  <a:pt x="12475" y="4517"/>
                  <a:pt x="12451" y="4568"/>
                  <a:pt x="12451" y="4630"/>
                </a:cubicBezTo>
                <a:cubicBezTo>
                  <a:pt x="12451" y="4693"/>
                  <a:pt x="12475" y="4743"/>
                  <a:pt x="12504" y="4743"/>
                </a:cubicBezTo>
                <a:close/>
                <a:moveTo>
                  <a:pt x="12352" y="4517"/>
                </a:moveTo>
                <a:cubicBezTo>
                  <a:pt x="12322" y="4517"/>
                  <a:pt x="12298" y="4568"/>
                  <a:pt x="12298" y="4630"/>
                </a:cubicBezTo>
                <a:cubicBezTo>
                  <a:pt x="12298" y="4693"/>
                  <a:pt x="12322" y="4743"/>
                  <a:pt x="12352" y="4743"/>
                </a:cubicBezTo>
                <a:cubicBezTo>
                  <a:pt x="12381" y="4743"/>
                  <a:pt x="12406" y="4693"/>
                  <a:pt x="12406" y="4630"/>
                </a:cubicBezTo>
                <a:cubicBezTo>
                  <a:pt x="12406" y="4568"/>
                  <a:pt x="12381" y="4517"/>
                  <a:pt x="12352" y="4517"/>
                </a:cubicBezTo>
                <a:close/>
                <a:moveTo>
                  <a:pt x="12196" y="4743"/>
                </a:moveTo>
                <a:cubicBezTo>
                  <a:pt x="12226" y="4743"/>
                  <a:pt x="12250" y="4693"/>
                  <a:pt x="12250" y="4630"/>
                </a:cubicBezTo>
                <a:cubicBezTo>
                  <a:pt x="12250" y="4568"/>
                  <a:pt x="12226" y="4517"/>
                  <a:pt x="12196" y="4517"/>
                </a:cubicBezTo>
                <a:cubicBezTo>
                  <a:pt x="12167" y="4517"/>
                  <a:pt x="12143" y="4568"/>
                  <a:pt x="12143" y="4630"/>
                </a:cubicBezTo>
                <a:cubicBezTo>
                  <a:pt x="12143" y="4693"/>
                  <a:pt x="12167" y="4743"/>
                  <a:pt x="12196" y="4743"/>
                </a:cubicBezTo>
                <a:close/>
                <a:moveTo>
                  <a:pt x="12042" y="4517"/>
                </a:moveTo>
                <a:cubicBezTo>
                  <a:pt x="12013" y="4517"/>
                  <a:pt x="11989" y="4568"/>
                  <a:pt x="11989" y="4630"/>
                </a:cubicBezTo>
                <a:cubicBezTo>
                  <a:pt x="11989" y="4693"/>
                  <a:pt x="12013" y="4743"/>
                  <a:pt x="12042" y="4743"/>
                </a:cubicBezTo>
                <a:cubicBezTo>
                  <a:pt x="12072" y="4743"/>
                  <a:pt x="12096" y="4693"/>
                  <a:pt x="12096" y="4630"/>
                </a:cubicBezTo>
                <a:cubicBezTo>
                  <a:pt x="12096" y="4568"/>
                  <a:pt x="12072" y="4517"/>
                  <a:pt x="12042" y="4517"/>
                </a:cubicBezTo>
                <a:close/>
                <a:moveTo>
                  <a:pt x="11890" y="4517"/>
                </a:moveTo>
                <a:cubicBezTo>
                  <a:pt x="11860" y="4517"/>
                  <a:pt x="11836" y="4568"/>
                  <a:pt x="11836" y="4630"/>
                </a:cubicBezTo>
                <a:cubicBezTo>
                  <a:pt x="11836" y="4693"/>
                  <a:pt x="11860" y="4743"/>
                  <a:pt x="11890" y="4743"/>
                </a:cubicBezTo>
                <a:cubicBezTo>
                  <a:pt x="11919" y="4743"/>
                  <a:pt x="11944" y="4693"/>
                  <a:pt x="11944" y="4630"/>
                </a:cubicBezTo>
                <a:cubicBezTo>
                  <a:pt x="11944" y="4568"/>
                  <a:pt x="11919" y="4517"/>
                  <a:pt x="11890" y="4517"/>
                </a:cubicBezTo>
                <a:close/>
                <a:moveTo>
                  <a:pt x="11273" y="3868"/>
                </a:moveTo>
                <a:cubicBezTo>
                  <a:pt x="11243" y="3868"/>
                  <a:pt x="11219" y="3919"/>
                  <a:pt x="11219" y="3981"/>
                </a:cubicBezTo>
                <a:cubicBezTo>
                  <a:pt x="11219" y="4044"/>
                  <a:pt x="11243" y="4094"/>
                  <a:pt x="11273" y="4094"/>
                </a:cubicBezTo>
                <a:cubicBezTo>
                  <a:pt x="11303" y="4094"/>
                  <a:pt x="11327" y="4044"/>
                  <a:pt x="11327" y="3981"/>
                </a:cubicBezTo>
                <a:cubicBezTo>
                  <a:pt x="11327" y="3919"/>
                  <a:pt x="11303" y="3868"/>
                  <a:pt x="11273" y="3868"/>
                </a:cubicBezTo>
                <a:close/>
                <a:moveTo>
                  <a:pt x="11119" y="3868"/>
                </a:moveTo>
                <a:cubicBezTo>
                  <a:pt x="11089" y="3868"/>
                  <a:pt x="11065" y="3919"/>
                  <a:pt x="11065" y="3981"/>
                </a:cubicBezTo>
                <a:cubicBezTo>
                  <a:pt x="11065" y="4044"/>
                  <a:pt x="11089" y="4094"/>
                  <a:pt x="11119" y="4094"/>
                </a:cubicBezTo>
                <a:cubicBezTo>
                  <a:pt x="11149" y="4094"/>
                  <a:pt x="11173" y="4044"/>
                  <a:pt x="11173" y="3981"/>
                </a:cubicBezTo>
                <a:cubicBezTo>
                  <a:pt x="11173" y="3919"/>
                  <a:pt x="11149" y="3868"/>
                  <a:pt x="11119" y="3868"/>
                </a:cubicBezTo>
                <a:close/>
                <a:moveTo>
                  <a:pt x="10967" y="3868"/>
                </a:moveTo>
                <a:cubicBezTo>
                  <a:pt x="10937" y="3868"/>
                  <a:pt x="10913" y="3919"/>
                  <a:pt x="10913" y="3981"/>
                </a:cubicBezTo>
                <a:cubicBezTo>
                  <a:pt x="10913" y="4044"/>
                  <a:pt x="10937" y="4094"/>
                  <a:pt x="10967" y="4094"/>
                </a:cubicBezTo>
                <a:cubicBezTo>
                  <a:pt x="10996" y="4094"/>
                  <a:pt x="11020" y="4044"/>
                  <a:pt x="11020" y="3981"/>
                </a:cubicBezTo>
                <a:cubicBezTo>
                  <a:pt x="11020" y="3919"/>
                  <a:pt x="10996" y="3868"/>
                  <a:pt x="10967" y="3868"/>
                </a:cubicBezTo>
                <a:close/>
                <a:moveTo>
                  <a:pt x="10813" y="3868"/>
                </a:moveTo>
                <a:cubicBezTo>
                  <a:pt x="10783" y="3868"/>
                  <a:pt x="10759" y="3919"/>
                  <a:pt x="10759" y="3981"/>
                </a:cubicBezTo>
                <a:cubicBezTo>
                  <a:pt x="10759" y="4044"/>
                  <a:pt x="10783" y="4094"/>
                  <a:pt x="10813" y="4094"/>
                </a:cubicBezTo>
                <a:cubicBezTo>
                  <a:pt x="10843" y="4094"/>
                  <a:pt x="10867" y="4044"/>
                  <a:pt x="10867" y="3981"/>
                </a:cubicBezTo>
                <a:cubicBezTo>
                  <a:pt x="10867" y="3919"/>
                  <a:pt x="10843" y="3868"/>
                  <a:pt x="10813" y="3868"/>
                </a:cubicBezTo>
                <a:close/>
                <a:moveTo>
                  <a:pt x="10660" y="3868"/>
                </a:moveTo>
                <a:cubicBezTo>
                  <a:pt x="10631" y="3868"/>
                  <a:pt x="10607" y="3919"/>
                  <a:pt x="10607" y="3981"/>
                </a:cubicBezTo>
                <a:cubicBezTo>
                  <a:pt x="10607" y="4044"/>
                  <a:pt x="10631" y="4094"/>
                  <a:pt x="10660" y="4094"/>
                </a:cubicBezTo>
                <a:cubicBezTo>
                  <a:pt x="10690" y="4094"/>
                  <a:pt x="10714" y="4044"/>
                  <a:pt x="10714" y="3981"/>
                </a:cubicBezTo>
                <a:cubicBezTo>
                  <a:pt x="10714" y="3919"/>
                  <a:pt x="10690" y="3868"/>
                  <a:pt x="10660" y="3868"/>
                </a:cubicBezTo>
                <a:close/>
                <a:moveTo>
                  <a:pt x="10505" y="3868"/>
                </a:moveTo>
                <a:cubicBezTo>
                  <a:pt x="10475" y="3868"/>
                  <a:pt x="10451" y="3919"/>
                  <a:pt x="10451" y="3981"/>
                </a:cubicBezTo>
                <a:cubicBezTo>
                  <a:pt x="10451" y="4044"/>
                  <a:pt x="10475" y="4094"/>
                  <a:pt x="10505" y="4094"/>
                </a:cubicBezTo>
                <a:cubicBezTo>
                  <a:pt x="10535" y="4094"/>
                  <a:pt x="10559" y="4044"/>
                  <a:pt x="10559" y="3981"/>
                </a:cubicBezTo>
                <a:cubicBezTo>
                  <a:pt x="10559" y="3919"/>
                  <a:pt x="10535" y="3868"/>
                  <a:pt x="10505" y="3868"/>
                </a:cubicBezTo>
                <a:close/>
                <a:moveTo>
                  <a:pt x="10047" y="3868"/>
                </a:moveTo>
                <a:cubicBezTo>
                  <a:pt x="10017" y="3868"/>
                  <a:pt x="9993" y="3919"/>
                  <a:pt x="9993" y="3981"/>
                </a:cubicBezTo>
                <a:cubicBezTo>
                  <a:pt x="9993" y="4044"/>
                  <a:pt x="10017" y="4094"/>
                  <a:pt x="10047" y="4094"/>
                </a:cubicBezTo>
                <a:cubicBezTo>
                  <a:pt x="10076" y="4094"/>
                  <a:pt x="10100" y="4044"/>
                  <a:pt x="10100" y="3981"/>
                </a:cubicBezTo>
                <a:cubicBezTo>
                  <a:pt x="10100" y="3919"/>
                  <a:pt x="10076" y="3868"/>
                  <a:pt x="10047" y="3868"/>
                </a:cubicBezTo>
                <a:close/>
                <a:moveTo>
                  <a:pt x="9737" y="4094"/>
                </a:moveTo>
                <a:cubicBezTo>
                  <a:pt x="9766" y="4094"/>
                  <a:pt x="9790" y="4044"/>
                  <a:pt x="9790" y="3981"/>
                </a:cubicBezTo>
                <a:cubicBezTo>
                  <a:pt x="9790" y="3919"/>
                  <a:pt x="9766" y="3868"/>
                  <a:pt x="9737" y="3868"/>
                </a:cubicBezTo>
                <a:cubicBezTo>
                  <a:pt x="9707" y="3868"/>
                  <a:pt x="9683" y="3919"/>
                  <a:pt x="9683" y="3981"/>
                </a:cubicBezTo>
                <a:cubicBezTo>
                  <a:pt x="9683" y="4044"/>
                  <a:pt x="9707" y="4094"/>
                  <a:pt x="9737" y="4094"/>
                </a:cubicBezTo>
                <a:close/>
                <a:moveTo>
                  <a:pt x="9427" y="4421"/>
                </a:moveTo>
                <a:cubicBezTo>
                  <a:pt x="9456" y="4421"/>
                  <a:pt x="9480" y="4370"/>
                  <a:pt x="9480" y="4308"/>
                </a:cubicBezTo>
                <a:cubicBezTo>
                  <a:pt x="9480" y="4245"/>
                  <a:pt x="9456" y="4194"/>
                  <a:pt x="9427" y="4194"/>
                </a:cubicBezTo>
                <a:cubicBezTo>
                  <a:pt x="9397" y="4194"/>
                  <a:pt x="9373" y="4245"/>
                  <a:pt x="9373" y="4308"/>
                </a:cubicBezTo>
                <a:cubicBezTo>
                  <a:pt x="9373" y="4370"/>
                  <a:pt x="9397" y="4421"/>
                  <a:pt x="9427" y="4421"/>
                </a:cubicBezTo>
                <a:close/>
                <a:moveTo>
                  <a:pt x="9584" y="4194"/>
                </a:moveTo>
                <a:cubicBezTo>
                  <a:pt x="9554" y="4194"/>
                  <a:pt x="9530" y="4245"/>
                  <a:pt x="9530" y="4308"/>
                </a:cubicBezTo>
                <a:cubicBezTo>
                  <a:pt x="9530" y="4370"/>
                  <a:pt x="9554" y="4421"/>
                  <a:pt x="9584" y="4421"/>
                </a:cubicBezTo>
                <a:cubicBezTo>
                  <a:pt x="9614" y="4421"/>
                  <a:pt x="9638" y="4370"/>
                  <a:pt x="9638" y="4308"/>
                </a:cubicBezTo>
                <a:cubicBezTo>
                  <a:pt x="9638" y="4245"/>
                  <a:pt x="9614" y="4194"/>
                  <a:pt x="9584" y="4194"/>
                </a:cubicBezTo>
                <a:close/>
                <a:moveTo>
                  <a:pt x="9737" y="4421"/>
                </a:moveTo>
                <a:cubicBezTo>
                  <a:pt x="9766" y="4421"/>
                  <a:pt x="9790" y="4370"/>
                  <a:pt x="9790" y="4308"/>
                </a:cubicBezTo>
                <a:cubicBezTo>
                  <a:pt x="9790" y="4245"/>
                  <a:pt x="9766" y="4194"/>
                  <a:pt x="9737" y="4194"/>
                </a:cubicBezTo>
                <a:cubicBezTo>
                  <a:pt x="9707" y="4194"/>
                  <a:pt x="9683" y="4245"/>
                  <a:pt x="9683" y="4308"/>
                </a:cubicBezTo>
                <a:cubicBezTo>
                  <a:pt x="9683" y="4370"/>
                  <a:pt x="9707" y="4421"/>
                  <a:pt x="9737" y="4421"/>
                </a:cubicBezTo>
                <a:close/>
                <a:moveTo>
                  <a:pt x="9737" y="5055"/>
                </a:moveTo>
                <a:cubicBezTo>
                  <a:pt x="9766" y="5055"/>
                  <a:pt x="9790" y="5005"/>
                  <a:pt x="9790" y="4942"/>
                </a:cubicBezTo>
                <a:cubicBezTo>
                  <a:pt x="9790" y="4880"/>
                  <a:pt x="9766" y="4829"/>
                  <a:pt x="9737" y="4829"/>
                </a:cubicBezTo>
                <a:cubicBezTo>
                  <a:pt x="9707" y="4829"/>
                  <a:pt x="9683" y="4880"/>
                  <a:pt x="9683" y="4942"/>
                </a:cubicBezTo>
                <a:cubicBezTo>
                  <a:pt x="9683" y="5005"/>
                  <a:pt x="9707" y="5055"/>
                  <a:pt x="9737" y="5055"/>
                </a:cubicBezTo>
                <a:close/>
                <a:moveTo>
                  <a:pt x="9737" y="4728"/>
                </a:moveTo>
                <a:cubicBezTo>
                  <a:pt x="9766" y="4728"/>
                  <a:pt x="9790" y="4678"/>
                  <a:pt x="9790" y="4615"/>
                </a:cubicBezTo>
                <a:cubicBezTo>
                  <a:pt x="9790" y="4553"/>
                  <a:pt x="9766" y="4502"/>
                  <a:pt x="9737" y="4502"/>
                </a:cubicBezTo>
                <a:cubicBezTo>
                  <a:pt x="9707" y="4502"/>
                  <a:pt x="9683" y="4553"/>
                  <a:pt x="9683" y="4615"/>
                </a:cubicBezTo>
                <a:cubicBezTo>
                  <a:pt x="9683" y="4678"/>
                  <a:pt x="9707" y="4728"/>
                  <a:pt x="9737" y="4728"/>
                </a:cubicBezTo>
                <a:close/>
                <a:moveTo>
                  <a:pt x="9737" y="5396"/>
                </a:moveTo>
                <a:cubicBezTo>
                  <a:pt x="9766" y="5396"/>
                  <a:pt x="9790" y="5345"/>
                  <a:pt x="9790" y="5283"/>
                </a:cubicBezTo>
                <a:cubicBezTo>
                  <a:pt x="9790" y="5220"/>
                  <a:pt x="9766" y="5170"/>
                  <a:pt x="9737" y="5170"/>
                </a:cubicBezTo>
                <a:cubicBezTo>
                  <a:pt x="9707" y="5170"/>
                  <a:pt x="9683" y="5220"/>
                  <a:pt x="9683" y="5283"/>
                </a:cubicBezTo>
                <a:cubicBezTo>
                  <a:pt x="9683" y="5345"/>
                  <a:pt x="9707" y="5396"/>
                  <a:pt x="9737" y="5396"/>
                </a:cubicBezTo>
                <a:close/>
                <a:moveTo>
                  <a:pt x="9739" y="3557"/>
                </a:moveTo>
                <a:cubicBezTo>
                  <a:pt x="9709" y="3557"/>
                  <a:pt x="9685" y="3607"/>
                  <a:pt x="9685" y="3670"/>
                </a:cubicBezTo>
                <a:cubicBezTo>
                  <a:pt x="9685" y="3732"/>
                  <a:pt x="9709" y="3783"/>
                  <a:pt x="9739" y="3783"/>
                </a:cubicBezTo>
                <a:cubicBezTo>
                  <a:pt x="9769" y="3783"/>
                  <a:pt x="9793" y="3732"/>
                  <a:pt x="9793" y="3670"/>
                </a:cubicBezTo>
                <a:cubicBezTo>
                  <a:pt x="9793" y="3607"/>
                  <a:pt x="9769" y="3557"/>
                  <a:pt x="9739" y="3557"/>
                </a:cubicBezTo>
                <a:close/>
                <a:moveTo>
                  <a:pt x="9894" y="4094"/>
                </a:moveTo>
                <a:cubicBezTo>
                  <a:pt x="9924" y="4094"/>
                  <a:pt x="9948" y="4044"/>
                  <a:pt x="9948" y="3981"/>
                </a:cubicBezTo>
                <a:cubicBezTo>
                  <a:pt x="9948" y="3919"/>
                  <a:pt x="9924" y="3868"/>
                  <a:pt x="9894" y="3868"/>
                </a:cubicBezTo>
                <a:cubicBezTo>
                  <a:pt x="9864" y="3868"/>
                  <a:pt x="9840" y="3919"/>
                  <a:pt x="9840" y="3981"/>
                </a:cubicBezTo>
                <a:cubicBezTo>
                  <a:pt x="9840" y="4044"/>
                  <a:pt x="9864" y="4094"/>
                  <a:pt x="9894" y="4094"/>
                </a:cubicBezTo>
                <a:close/>
                <a:moveTo>
                  <a:pt x="10047" y="4194"/>
                </a:moveTo>
                <a:cubicBezTo>
                  <a:pt x="10017" y="4194"/>
                  <a:pt x="9993" y="4245"/>
                  <a:pt x="9993" y="4308"/>
                </a:cubicBezTo>
                <a:cubicBezTo>
                  <a:pt x="9993" y="4370"/>
                  <a:pt x="10017" y="4421"/>
                  <a:pt x="10047" y="4421"/>
                </a:cubicBezTo>
                <a:cubicBezTo>
                  <a:pt x="10076" y="4421"/>
                  <a:pt x="10100" y="4370"/>
                  <a:pt x="10100" y="4308"/>
                </a:cubicBezTo>
                <a:cubicBezTo>
                  <a:pt x="10100" y="4245"/>
                  <a:pt x="10076" y="4194"/>
                  <a:pt x="10047" y="4194"/>
                </a:cubicBezTo>
                <a:close/>
                <a:moveTo>
                  <a:pt x="9894" y="4421"/>
                </a:moveTo>
                <a:cubicBezTo>
                  <a:pt x="9924" y="4421"/>
                  <a:pt x="9948" y="4370"/>
                  <a:pt x="9948" y="4308"/>
                </a:cubicBezTo>
                <a:cubicBezTo>
                  <a:pt x="9948" y="4245"/>
                  <a:pt x="9924" y="4194"/>
                  <a:pt x="9894" y="4194"/>
                </a:cubicBezTo>
                <a:cubicBezTo>
                  <a:pt x="9864" y="4194"/>
                  <a:pt x="9840" y="4245"/>
                  <a:pt x="9840" y="4308"/>
                </a:cubicBezTo>
                <a:cubicBezTo>
                  <a:pt x="9840" y="4370"/>
                  <a:pt x="9864" y="4421"/>
                  <a:pt x="9894" y="4421"/>
                </a:cubicBezTo>
                <a:close/>
                <a:moveTo>
                  <a:pt x="10047" y="4829"/>
                </a:moveTo>
                <a:cubicBezTo>
                  <a:pt x="10017" y="4829"/>
                  <a:pt x="9993" y="4880"/>
                  <a:pt x="9993" y="4942"/>
                </a:cubicBezTo>
                <a:cubicBezTo>
                  <a:pt x="9993" y="5005"/>
                  <a:pt x="10017" y="5055"/>
                  <a:pt x="10047" y="5055"/>
                </a:cubicBezTo>
                <a:cubicBezTo>
                  <a:pt x="10076" y="5055"/>
                  <a:pt x="10100" y="5005"/>
                  <a:pt x="10100" y="4942"/>
                </a:cubicBezTo>
                <a:cubicBezTo>
                  <a:pt x="10100" y="4880"/>
                  <a:pt x="10076" y="4829"/>
                  <a:pt x="10047" y="4829"/>
                </a:cubicBezTo>
                <a:close/>
                <a:moveTo>
                  <a:pt x="10047" y="4502"/>
                </a:moveTo>
                <a:cubicBezTo>
                  <a:pt x="10017" y="4502"/>
                  <a:pt x="9993" y="4553"/>
                  <a:pt x="9993" y="4615"/>
                </a:cubicBezTo>
                <a:cubicBezTo>
                  <a:pt x="9993" y="4678"/>
                  <a:pt x="10017" y="4728"/>
                  <a:pt x="10047" y="4728"/>
                </a:cubicBezTo>
                <a:cubicBezTo>
                  <a:pt x="10076" y="4728"/>
                  <a:pt x="10100" y="4678"/>
                  <a:pt x="10100" y="4615"/>
                </a:cubicBezTo>
                <a:cubicBezTo>
                  <a:pt x="10100" y="4553"/>
                  <a:pt x="10076" y="4502"/>
                  <a:pt x="10047" y="4502"/>
                </a:cubicBezTo>
                <a:close/>
                <a:moveTo>
                  <a:pt x="9894" y="5055"/>
                </a:moveTo>
                <a:cubicBezTo>
                  <a:pt x="9924" y="5055"/>
                  <a:pt x="9948" y="5005"/>
                  <a:pt x="9948" y="4942"/>
                </a:cubicBezTo>
                <a:cubicBezTo>
                  <a:pt x="9948" y="4880"/>
                  <a:pt x="9924" y="4829"/>
                  <a:pt x="9894" y="4829"/>
                </a:cubicBezTo>
                <a:cubicBezTo>
                  <a:pt x="9864" y="4829"/>
                  <a:pt x="9840" y="4880"/>
                  <a:pt x="9840" y="4942"/>
                </a:cubicBezTo>
                <a:cubicBezTo>
                  <a:pt x="9840" y="5005"/>
                  <a:pt x="9864" y="5055"/>
                  <a:pt x="9894" y="5055"/>
                </a:cubicBezTo>
                <a:close/>
                <a:moveTo>
                  <a:pt x="9894" y="4728"/>
                </a:moveTo>
                <a:cubicBezTo>
                  <a:pt x="9924" y="4728"/>
                  <a:pt x="9948" y="4678"/>
                  <a:pt x="9948" y="4615"/>
                </a:cubicBezTo>
                <a:cubicBezTo>
                  <a:pt x="9948" y="4553"/>
                  <a:pt x="9924" y="4502"/>
                  <a:pt x="9894" y="4502"/>
                </a:cubicBezTo>
                <a:cubicBezTo>
                  <a:pt x="9864" y="4502"/>
                  <a:pt x="9840" y="4553"/>
                  <a:pt x="9840" y="4615"/>
                </a:cubicBezTo>
                <a:cubicBezTo>
                  <a:pt x="9840" y="4678"/>
                  <a:pt x="9864" y="4728"/>
                  <a:pt x="9894" y="4728"/>
                </a:cubicBezTo>
                <a:close/>
                <a:moveTo>
                  <a:pt x="10047" y="5832"/>
                </a:moveTo>
                <a:cubicBezTo>
                  <a:pt x="10017" y="5832"/>
                  <a:pt x="9993" y="5883"/>
                  <a:pt x="9993" y="5945"/>
                </a:cubicBezTo>
                <a:cubicBezTo>
                  <a:pt x="9993" y="6008"/>
                  <a:pt x="10017" y="6058"/>
                  <a:pt x="10047" y="6058"/>
                </a:cubicBezTo>
                <a:cubicBezTo>
                  <a:pt x="10076" y="6058"/>
                  <a:pt x="10100" y="6008"/>
                  <a:pt x="10100" y="5945"/>
                </a:cubicBezTo>
                <a:cubicBezTo>
                  <a:pt x="10100" y="5883"/>
                  <a:pt x="10076" y="5832"/>
                  <a:pt x="10047" y="5832"/>
                </a:cubicBezTo>
                <a:close/>
                <a:moveTo>
                  <a:pt x="10047" y="5170"/>
                </a:moveTo>
                <a:cubicBezTo>
                  <a:pt x="10017" y="5170"/>
                  <a:pt x="9993" y="5220"/>
                  <a:pt x="9993" y="5283"/>
                </a:cubicBezTo>
                <a:cubicBezTo>
                  <a:pt x="9993" y="5345"/>
                  <a:pt x="10017" y="5396"/>
                  <a:pt x="10047" y="5396"/>
                </a:cubicBezTo>
                <a:cubicBezTo>
                  <a:pt x="10076" y="5396"/>
                  <a:pt x="10100" y="5345"/>
                  <a:pt x="10100" y="5283"/>
                </a:cubicBezTo>
                <a:cubicBezTo>
                  <a:pt x="10100" y="5220"/>
                  <a:pt x="10076" y="5170"/>
                  <a:pt x="10047" y="5170"/>
                </a:cubicBezTo>
                <a:close/>
                <a:moveTo>
                  <a:pt x="9894" y="5723"/>
                </a:moveTo>
                <a:cubicBezTo>
                  <a:pt x="9924" y="5723"/>
                  <a:pt x="9948" y="5672"/>
                  <a:pt x="9948" y="5610"/>
                </a:cubicBezTo>
                <a:cubicBezTo>
                  <a:pt x="9948" y="5547"/>
                  <a:pt x="9924" y="5496"/>
                  <a:pt x="9894" y="5496"/>
                </a:cubicBezTo>
                <a:cubicBezTo>
                  <a:pt x="9864" y="5496"/>
                  <a:pt x="9840" y="5547"/>
                  <a:pt x="9840" y="5610"/>
                </a:cubicBezTo>
                <a:cubicBezTo>
                  <a:pt x="9840" y="5672"/>
                  <a:pt x="9864" y="5723"/>
                  <a:pt x="9894" y="5723"/>
                </a:cubicBezTo>
                <a:close/>
                <a:moveTo>
                  <a:pt x="9894" y="5396"/>
                </a:moveTo>
                <a:cubicBezTo>
                  <a:pt x="9924" y="5396"/>
                  <a:pt x="9948" y="5345"/>
                  <a:pt x="9948" y="5283"/>
                </a:cubicBezTo>
                <a:cubicBezTo>
                  <a:pt x="9948" y="5220"/>
                  <a:pt x="9924" y="5170"/>
                  <a:pt x="9894" y="5170"/>
                </a:cubicBezTo>
                <a:cubicBezTo>
                  <a:pt x="9864" y="5170"/>
                  <a:pt x="9840" y="5220"/>
                  <a:pt x="9840" y="5283"/>
                </a:cubicBezTo>
                <a:cubicBezTo>
                  <a:pt x="9840" y="5345"/>
                  <a:pt x="9864" y="5396"/>
                  <a:pt x="9894" y="5396"/>
                </a:cubicBezTo>
                <a:close/>
                <a:moveTo>
                  <a:pt x="10351" y="3868"/>
                </a:moveTo>
                <a:cubicBezTo>
                  <a:pt x="10321" y="3868"/>
                  <a:pt x="10297" y="3919"/>
                  <a:pt x="10297" y="3981"/>
                </a:cubicBezTo>
                <a:cubicBezTo>
                  <a:pt x="10297" y="4044"/>
                  <a:pt x="10321" y="4094"/>
                  <a:pt x="10351" y="4094"/>
                </a:cubicBezTo>
                <a:cubicBezTo>
                  <a:pt x="10381" y="4094"/>
                  <a:pt x="10405" y="4044"/>
                  <a:pt x="10405" y="3981"/>
                </a:cubicBezTo>
                <a:cubicBezTo>
                  <a:pt x="10405" y="3919"/>
                  <a:pt x="10381" y="3868"/>
                  <a:pt x="10351" y="3868"/>
                </a:cubicBezTo>
                <a:close/>
                <a:moveTo>
                  <a:pt x="10198" y="3868"/>
                </a:moveTo>
                <a:cubicBezTo>
                  <a:pt x="10169" y="3868"/>
                  <a:pt x="10145" y="3919"/>
                  <a:pt x="10145" y="3981"/>
                </a:cubicBezTo>
                <a:cubicBezTo>
                  <a:pt x="10145" y="4044"/>
                  <a:pt x="10169" y="4094"/>
                  <a:pt x="10198" y="4094"/>
                </a:cubicBezTo>
                <a:cubicBezTo>
                  <a:pt x="10228" y="4094"/>
                  <a:pt x="10252" y="4044"/>
                  <a:pt x="10252" y="3981"/>
                </a:cubicBezTo>
                <a:cubicBezTo>
                  <a:pt x="10252" y="3919"/>
                  <a:pt x="10228" y="3868"/>
                  <a:pt x="10198" y="3868"/>
                </a:cubicBezTo>
                <a:close/>
                <a:moveTo>
                  <a:pt x="11273" y="4194"/>
                </a:moveTo>
                <a:cubicBezTo>
                  <a:pt x="11243" y="4194"/>
                  <a:pt x="11219" y="4245"/>
                  <a:pt x="11219" y="4308"/>
                </a:cubicBezTo>
                <a:cubicBezTo>
                  <a:pt x="11219" y="4370"/>
                  <a:pt x="11243" y="4421"/>
                  <a:pt x="11273" y="4421"/>
                </a:cubicBezTo>
                <a:cubicBezTo>
                  <a:pt x="11303" y="4421"/>
                  <a:pt x="11327" y="4370"/>
                  <a:pt x="11327" y="4308"/>
                </a:cubicBezTo>
                <a:cubicBezTo>
                  <a:pt x="11327" y="4245"/>
                  <a:pt x="11303" y="4194"/>
                  <a:pt x="11273" y="4194"/>
                </a:cubicBezTo>
                <a:close/>
                <a:moveTo>
                  <a:pt x="11119" y="4194"/>
                </a:moveTo>
                <a:cubicBezTo>
                  <a:pt x="11089" y="4194"/>
                  <a:pt x="11065" y="4245"/>
                  <a:pt x="11065" y="4308"/>
                </a:cubicBezTo>
                <a:cubicBezTo>
                  <a:pt x="11065" y="4370"/>
                  <a:pt x="11089" y="4421"/>
                  <a:pt x="11119" y="4421"/>
                </a:cubicBezTo>
                <a:cubicBezTo>
                  <a:pt x="11149" y="4421"/>
                  <a:pt x="11173" y="4370"/>
                  <a:pt x="11173" y="4308"/>
                </a:cubicBezTo>
                <a:cubicBezTo>
                  <a:pt x="11173" y="4245"/>
                  <a:pt x="11149" y="4194"/>
                  <a:pt x="11119" y="4194"/>
                </a:cubicBezTo>
                <a:close/>
                <a:moveTo>
                  <a:pt x="10967" y="4194"/>
                </a:moveTo>
                <a:cubicBezTo>
                  <a:pt x="10937" y="4194"/>
                  <a:pt x="10913" y="4245"/>
                  <a:pt x="10913" y="4308"/>
                </a:cubicBezTo>
                <a:cubicBezTo>
                  <a:pt x="10913" y="4370"/>
                  <a:pt x="10937" y="4421"/>
                  <a:pt x="10967" y="4421"/>
                </a:cubicBezTo>
                <a:cubicBezTo>
                  <a:pt x="10996" y="4421"/>
                  <a:pt x="11020" y="4370"/>
                  <a:pt x="11020" y="4308"/>
                </a:cubicBezTo>
                <a:cubicBezTo>
                  <a:pt x="11020" y="4245"/>
                  <a:pt x="10996" y="4194"/>
                  <a:pt x="10967" y="4194"/>
                </a:cubicBezTo>
                <a:close/>
                <a:moveTo>
                  <a:pt x="10813" y="4194"/>
                </a:moveTo>
                <a:cubicBezTo>
                  <a:pt x="10783" y="4194"/>
                  <a:pt x="10759" y="4245"/>
                  <a:pt x="10759" y="4308"/>
                </a:cubicBezTo>
                <a:cubicBezTo>
                  <a:pt x="10759" y="4370"/>
                  <a:pt x="10783" y="4421"/>
                  <a:pt x="10813" y="4421"/>
                </a:cubicBezTo>
                <a:cubicBezTo>
                  <a:pt x="10843" y="4421"/>
                  <a:pt x="10867" y="4370"/>
                  <a:pt x="10867" y="4308"/>
                </a:cubicBezTo>
                <a:cubicBezTo>
                  <a:pt x="10867" y="4245"/>
                  <a:pt x="10843" y="4194"/>
                  <a:pt x="10813" y="4194"/>
                </a:cubicBezTo>
                <a:close/>
                <a:moveTo>
                  <a:pt x="10660" y="4194"/>
                </a:moveTo>
                <a:cubicBezTo>
                  <a:pt x="10631" y="4194"/>
                  <a:pt x="10607" y="4245"/>
                  <a:pt x="10607" y="4308"/>
                </a:cubicBezTo>
                <a:cubicBezTo>
                  <a:pt x="10607" y="4370"/>
                  <a:pt x="10631" y="4421"/>
                  <a:pt x="10660" y="4421"/>
                </a:cubicBezTo>
                <a:cubicBezTo>
                  <a:pt x="10690" y="4421"/>
                  <a:pt x="10714" y="4370"/>
                  <a:pt x="10714" y="4308"/>
                </a:cubicBezTo>
                <a:cubicBezTo>
                  <a:pt x="10714" y="4245"/>
                  <a:pt x="10690" y="4194"/>
                  <a:pt x="10660" y="4194"/>
                </a:cubicBezTo>
                <a:close/>
                <a:moveTo>
                  <a:pt x="10505" y="4194"/>
                </a:moveTo>
                <a:cubicBezTo>
                  <a:pt x="10475" y="4194"/>
                  <a:pt x="10451" y="4245"/>
                  <a:pt x="10451" y="4308"/>
                </a:cubicBezTo>
                <a:cubicBezTo>
                  <a:pt x="10451" y="4370"/>
                  <a:pt x="10475" y="4421"/>
                  <a:pt x="10505" y="4421"/>
                </a:cubicBezTo>
                <a:cubicBezTo>
                  <a:pt x="10535" y="4421"/>
                  <a:pt x="10559" y="4370"/>
                  <a:pt x="10559" y="4308"/>
                </a:cubicBezTo>
                <a:cubicBezTo>
                  <a:pt x="10559" y="4245"/>
                  <a:pt x="10535" y="4194"/>
                  <a:pt x="10505" y="4194"/>
                </a:cubicBezTo>
                <a:close/>
                <a:moveTo>
                  <a:pt x="10351" y="4194"/>
                </a:moveTo>
                <a:cubicBezTo>
                  <a:pt x="10321" y="4194"/>
                  <a:pt x="10297" y="4245"/>
                  <a:pt x="10297" y="4308"/>
                </a:cubicBezTo>
                <a:cubicBezTo>
                  <a:pt x="10297" y="4370"/>
                  <a:pt x="10321" y="4421"/>
                  <a:pt x="10351" y="4421"/>
                </a:cubicBezTo>
                <a:cubicBezTo>
                  <a:pt x="10381" y="4421"/>
                  <a:pt x="10405" y="4370"/>
                  <a:pt x="10405" y="4308"/>
                </a:cubicBezTo>
                <a:cubicBezTo>
                  <a:pt x="10405" y="4245"/>
                  <a:pt x="10381" y="4194"/>
                  <a:pt x="10351" y="4194"/>
                </a:cubicBezTo>
                <a:close/>
                <a:moveTo>
                  <a:pt x="10198" y="4194"/>
                </a:moveTo>
                <a:cubicBezTo>
                  <a:pt x="10169" y="4194"/>
                  <a:pt x="10145" y="4245"/>
                  <a:pt x="10145" y="4308"/>
                </a:cubicBezTo>
                <a:cubicBezTo>
                  <a:pt x="10145" y="4370"/>
                  <a:pt x="10169" y="4421"/>
                  <a:pt x="10198" y="4421"/>
                </a:cubicBezTo>
                <a:cubicBezTo>
                  <a:pt x="10228" y="4421"/>
                  <a:pt x="10252" y="4370"/>
                  <a:pt x="10252" y="4308"/>
                </a:cubicBezTo>
                <a:cubicBezTo>
                  <a:pt x="10252" y="4245"/>
                  <a:pt x="10228" y="4194"/>
                  <a:pt x="10198" y="4194"/>
                </a:cubicBezTo>
                <a:close/>
                <a:moveTo>
                  <a:pt x="11428" y="4118"/>
                </a:moveTo>
                <a:cubicBezTo>
                  <a:pt x="11458" y="4118"/>
                  <a:pt x="11482" y="4068"/>
                  <a:pt x="11482" y="4005"/>
                </a:cubicBezTo>
                <a:cubicBezTo>
                  <a:pt x="11482" y="3943"/>
                  <a:pt x="11458" y="3892"/>
                  <a:pt x="11428" y="3892"/>
                </a:cubicBezTo>
                <a:cubicBezTo>
                  <a:pt x="11399" y="3892"/>
                  <a:pt x="11375" y="3943"/>
                  <a:pt x="11375" y="4005"/>
                </a:cubicBezTo>
                <a:cubicBezTo>
                  <a:pt x="11375" y="4068"/>
                  <a:pt x="11399" y="4118"/>
                  <a:pt x="11428" y="4118"/>
                </a:cubicBezTo>
                <a:close/>
                <a:moveTo>
                  <a:pt x="11273" y="4829"/>
                </a:moveTo>
                <a:cubicBezTo>
                  <a:pt x="11243" y="4829"/>
                  <a:pt x="11219" y="4880"/>
                  <a:pt x="11219" y="4942"/>
                </a:cubicBezTo>
                <a:cubicBezTo>
                  <a:pt x="11219" y="5005"/>
                  <a:pt x="11243" y="5055"/>
                  <a:pt x="11273" y="5055"/>
                </a:cubicBezTo>
                <a:cubicBezTo>
                  <a:pt x="11303" y="5055"/>
                  <a:pt x="11327" y="5005"/>
                  <a:pt x="11327" y="4942"/>
                </a:cubicBezTo>
                <a:cubicBezTo>
                  <a:pt x="11327" y="4880"/>
                  <a:pt x="11303" y="4829"/>
                  <a:pt x="11273" y="4829"/>
                </a:cubicBezTo>
                <a:close/>
                <a:moveTo>
                  <a:pt x="11273" y="4502"/>
                </a:moveTo>
                <a:cubicBezTo>
                  <a:pt x="11243" y="4502"/>
                  <a:pt x="11219" y="4553"/>
                  <a:pt x="11219" y="4615"/>
                </a:cubicBezTo>
                <a:cubicBezTo>
                  <a:pt x="11219" y="4678"/>
                  <a:pt x="11243" y="4728"/>
                  <a:pt x="11273" y="4728"/>
                </a:cubicBezTo>
                <a:cubicBezTo>
                  <a:pt x="11303" y="4728"/>
                  <a:pt x="11327" y="4678"/>
                  <a:pt x="11327" y="4615"/>
                </a:cubicBezTo>
                <a:cubicBezTo>
                  <a:pt x="11327" y="4553"/>
                  <a:pt x="11303" y="4502"/>
                  <a:pt x="11273" y="4502"/>
                </a:cubicBezTo>
                <a:close/>
                <a:moveTo>
                  <a:pt x="11119" y="4829"/>
                </a:moveTo>
                <a:cubicBezTo>
                  <a:pt x="11089" y="4829"/>
                  <a:pt x="11065" y="4880"/>
                  <a:pt x="11065" y="4942"/>
                </a:cubicBezTo>
                <a:cubicBezTo>
                  <a:pt x="11065" y="5005"/>
                  <a:pt x="11089" y="5055"/>
                  <a:pt x="11119" y="5055"/>
                </a:cubicBezTo>
                <a:cubicBezTo>
                  <a:pt x="11149" y="5055"/>
                  <a:pt x="11173" y="5005"/>
                  <a:pt x="11173" y="4942"/>
                </a:cubicBezTo>
                <a:cubicBezTo>
                  <a:pt x="11173" y="4880"/>
                  <a:pt x="11149" y="4829"/>
                  <a:pt x="11119" y="4829"/>
                </a:cubicBezTo>
                <a:close/>
                <a:moveTo>
                  <a:pt x="11119" y="4502"/>
                </a:moveTo>
                <a:cubicBezTo>
                  <a:pt x="11089" y="4502"/>
                  <a:pt x="11065" y="4553"/>
                  <a:pt x="11065" y="4615"/>
                </a:cubicBezTo>
                <a:cubicBezTo>
                  <a:pt x="11065" y="4678"/>
                  <a:pt x="11089" y="4728"/>
                  <a:pt x="11119" y="4728"/>
                </a:cubicBezTo>
                <a:cubicBezTo>
                  <a:pt x="11149" y="4728"/>
                  <a:pt x="11173" y="4678"/>
                  <a:pt x="11173" y="4615"/>
                </a:cubicBezTo>
                <a:cubicBezTo>
                  <a:pt x="11173" y="4553"/>
                  <a:pt x="11149" y="4502"/>
                  <a:pt x="11119" y="4502"/>
                </a:cubicBezTo>
                <a:close/>
                <a:moveTo>
                  <a:pt x="10967" y="4829"/>
                </a:moveTo>
                <a:cubicBezTo>
                  <a:pt x="10937" y="4829"/>
                  <a:pt x="10913" y="4880"/>
                  <a:pt x="10913" y="4942"/>
                </a:cubicBezTo>
                <a:cubicBezTo>
                  <a:pt x="10913" y="5005"/>
                  <a:pt x="10937" y="5055"/>
                  <a:pt x="10967" y="5055"/>
                </a:cubicBezTo>
                <a:cubicBezTo>
                  <a:pt x="10996" y="5055"/>
                  <a:pt x="11020" y="5005"/>
                  <a:pt x="11020" y="4942"/>
                </a:cubicBezTo>
                <a:cubicBezTo>
                  <a:pt x="11020" y="4880"/>
                  <a:pt x="10996" y="4829"/>
                  <a:pt x="10967" y="4829"/>
                </a:cubicBezTo>
                <a:close/>
                <a:moveTo>
                  <a:pt x="10967" y="4502"/>
                </a:moveTo>
                <a:cubicBezTo>
                  <a:pt x="10937" y="4502"/>
                  <a:pt x="10913" y="4553"/>
                  <a:pt x="10913" y="4615"/>
                </a:cubicBezTo>
                <a:cubicBezTo>
                  <a:pt x="10913" y="4678"/>
                  <a:pt x="10937" y="4728"/>
                  <a:pt x="10967" y="4728"/>
                </a:cubicBezTo>
                <a:cubicBezTo>
                  <a:pt x="10996" y="4728"/>
                  <a:pt x="11020" y="4678"/>
                  <a:pt x="11020" y="4615"/>
                </a:cubicBezTo>
                <a:cubicBezTo>
                  <a:pt x="11020" y="4553"/>
                  <a:pt x="10996" y="4502"/>
                  <a:pt x="10967" y="4502"/>
                </a:cubicBezTo>
                <a:close/>
                <a:moveTo>
                  <a:pt x="10813" y="4829"/>
                </a:moveTo>
                <a:cubicBezTo>
                  <a:pt x="10783" y="4829"/>
                  <a:pt x="10759" y="4880"/>
                  <a:pt x="10759" y="4942"/>
                </a:cubicBezTo>
                <a:cubicBezTo>
                  <a:pt x="10759" y="5005"/>
                  <a:pt x="10783" y="5055"/>
                  <a:pt x="10813" y="5055"/>
                </a:cubicBezTo>
                <a:cubicBezTo>
                  <a:pt x="10843" y="5055"/>
                  <a:pt x="10867" y="5005"/>
                  <a:pt x="10867" y="4942"/>
                </a:cubicBezTo>
                <a:cubicBezTo>
                  <a:pt x="10867" y="4880"/>
                  <a:pt x="10843" y="4829"/>
                  <a:pt x="10813" y="4829"/>
                </a:cubicBezTo>
                <a:close/>
                <a:moveTo>
                  <a:pt x="10813" y="4502"/>
                </a:moveTo>
                <a:cubicBezTo>
                  <a:pt x="10783" y="4502"/>
                  <a:pt x="10759" y="4553"/>
                  <a:pt x="10759" y="4615"/>
                </a:cubicBezTo>
                <a:cubicBezTo>
                  <a:pt x="10759" y="4678"/>
                  <a:pt x="10783" y="4728"/>
                  <a:pt x="10813" y="4728"/>
                </a:cubicBezTo>
                <a:cubicBezTo>
                  <a:pt x="10843" y="4728"/>
                  <a:pt x="10867" y="4678"/>
                  <a:pt x="10867" y="4615"/>
                </a:cubicBezTo>
                <a:cubicBezTo>
                  <a:pt x="10867" y="4553"/>
                  <a:pt x="10843" y="4502"/>
                  <a:pt x="10813" y="4502"/>
                </a:cubicBezTo>
                <a:close/>
                <a:moveTo>
                  <a:pt x="10660" y="4829"/>
                </a:moveTo>
                <a:cubicBezTo>
                  <a:pt x="10631" y="4829"/>
                  <a:pt x="10607" y="4880"/>
                  <a:pt x="10607" y="4942"/>
                </a:cubicBezTo>
                <a:cubicBezTo>
                  <a:pt x="10607" y="5005"/>
                  <a:pt x="10631" y="5055"/>
                  <a:pt x="10660" y="5055"/>
                </a:cubicBezTo>
                <a:cubicBezTo>
                  <a:pt x="10690" y="5055"/>
                  <a:pt x="10714" y="5005"/>
                  <a:pt x="10714" y="4942"/>
                </a:cubicBezTo>
                <a:cubicBezTo>
                  <a:pt x="10714" y="4880"/>
                  <a:pt x="10690" y="4829"/>
                  <a:pt x="10660" y="4829"/>
                </a:cubicBezTo>
                <a:close/>
                <a:moveTo>
                  <a:pt x="10660" y="4502"/>
                </a:moveTo>
                <a:cubicBezTo>
                  <a:pt x="10631" y="4502"/>
                  <a:pt x="10607" y="4553"/>
                  <a:pt x="10607" y="4615"/>
                </a:cubicBezTo>
                <a:cubicBezTo>
                  <a:pt x="10607" y="4678"/>
                  <a:pt x="10631" y="4728"/>
                  <a:pt x="10660" y="4728"/>
                </a:cubicBezTo>
                <a:cubicBezTo>
                  <a:pt x="10690" y="4728"/>
                  <a:pt x="10714" y="4678"/>
                  <a:pt x="10714" y="4615"/>
                </a:cubicBezTo>
                <a:cubicBezTo>
                  <a:pt x="10714" y="4553"/>
                  <a:pt x="10690" y="4502"/>
                  <a:pt x="10660" y="4502"/>
                </a:cubicBezTo>
                <a:close/>
                <a:moveTo>
                  <a:pt x="10505" y="4829"/>
                </a:moveTo>
                <a:cubicBezTo>
                  <a:pt x="10475" y="4829"/>
                  <a:pt x="10451" y="4880"/>
                  <a:pt x="10451" y="4942"/>
                </a:cubicBezTo>
                <a:cubicBezTo>
                  <a:pt x="10451" y="5005"/>
                  <a:pt x="10475" y="5055"/>
                  <a:pt x="10505" y="5055"/>
                </a:cubicBezTo>
                <a:cubicBezTo>
                  <a:pt x="10535" y="5055"/>
                  <a:pt x="10559" y="5005"/>
                  <a:pt x="10559" y="4942"/>
                </a:cubicBezTo>
                <a:cubicBezTo>
                  <a:pt x="10559" y="4880"/>
                  <a:pt x="10535" y="4829"/>
                  <a:pt x="10505" y="4829"/>
                </a:cubicBezTo>
                <a:close/>
                <a:moveTo>
                  <a:pt x="10505" y="4502"/>
                </a:moveTo>
                <a:cubicBezTo>
                  <a:pt x="10475" y="4502"/>
                  <a:pt x="10451" y="4553"/>
                  <a:pt x="10451" y="4615"/>
                </a:cubicBezTo>
                <a:cubicBezTo>
                  <a:pt x="10451" y="4678"/>
                  <a:pt x="10475" y="4728"/>
                  <a:pt x="10505" y="4728"/>
                </a:cubicBezTo>
                <a:cubicBezTo>
                  <a:pt x="10535" y="4728"/>
                  <a:pt x="10559" y="4678"/>
                  <a:pt x="10559" y="4615"/>
                </a:cubicBezTo>
                <a:cubicBezTo>
                  <a:pt x="10559" y="4553"/>
                  <a:pt x="10535" y="4502"/>
                  <a:pt x="10505" y="4502"/>
                </a:cubicBezTo>
                <a:close/>
                <a:moveTo>
                  <a:pt x="10351" y="4829"/>
                </a:moveTo>
                <a:cubicBezTo>
                  <a:pt x="10321" y="4829"/>
                  <a:pt x="10297" y="4880"/>
                  <a:pt x="10297" y="4942"/>
                </a:cubicBezTo>
                <a:cubicBezTo>
                  <a:pt x="10297" y="5005"/>
                  <a:pt x="10321" y="5055"/>
                  <a:pt x="10351" y="5055"/>
                </a:cubicBezTo>
                <a:cubicBezTo>
                  <a:pt x="10381" y="5055"/>
                  <a:pt x="10405" y="5005"/>
                  <a:pt x="10405" y="4942"/>
                </a:cubicBezTo>
                <a:cubicBezTo>
                  <a:pt x="10405" y="4880"/>
                  <a:pt x="10381" y="4829"/>
                  <a:pt x="10351" y="4829"/>
                </a:cubicBezTo>
                <a:close/>
                <a:moveTo>
                  <a:pt x="10351" y="4502"/>
                </a:moveTo>
                <a:cubicBezTo>
                  <a:pt x="10321" y="4502"/>
                  <a:pt x="10297" y="4553"/>
                  <a:pt x="10297" y="4615"/>
                </a:cubicBezTo>
                <a:cubicBezTo>
                  <a:pt x="10297" y="4678"/>
                  <a:pt x="10321" y="4728"/>
                  <a:pt x="10351" y="4728"/>
                </a:cubicBezTo>
                <a:cubicBezTo>
                  <a:pt x="10381" y="4728"/>
                  <a:pt x="10405" y="4678"/>
                  <a:pt x="10405" y="4615"/>
                </a:cubicBezTo>
                <a:cubicBezTo>
                  <a:pt x="10405" y="4553"/>
                  <a:pt x="10381" y="4502"/>
                  <a:pt x="10351" y="4502"/>
                </a:cubicBezTo>
                <a:close/>
                <a:moveTo>
                  <a:pt x="10198" y="4829"/>
                </a:moveTo>
                <a:cubicBezTo>
                  <a:pt x="10169" y="4829"/>
                  <a:pt x="10145" y="4880"/>
                  <a:pt x="10145" y="4942"/>
                </a:cubicBezTo>
                <a:cubicBezTo>
                  <a:pt x="10145" y="5005"/>
                  <a:pt x="10169" y="5055"/>
                  <a:pt x="10198" y="5055"/>
                </a:cubicBezTo>
                <a:cubicBezTo>
                  <a:pt x="10228" y="5055"/>
                  <a:pt x="10252" y="5005"/>
                  <a:pt x="10252" y="4942"/>
                </a:cubicBezTo>
                <a:cubicBezTo>
                  <a:pt x="10252" y="4880"/>
                  <a:pt x="10228" y="4829"/>
                  <a:pt x="10198" y="4829"/>
                </a:cubicBezTo>
                <a:close/>
                <a:moveTo>
                  <a:pt x="10198" y="4502"/>
                </a:moveTo>
                <a:cubicBezTo>
                  <a:pt x="10169" y="4502"/>
                  <a:pt x="10145" y="4553"/>
                  <a:pt x="10145" y="4615"/>
                </a:cubicBezTo>
                <a:cubicBezTo>
                  <a:pt x="10145" y="4678"/>
                  <a:pt x="10169" y="4728"/>
                  <a:pt x="10198" y="4728"/>
                </a:cubicBezTo>
                <a:cubicBezTo>
                  <a:pt x="10228" y="4728"/>
                  <a:pt x="10252" y="4678"/>
                  <a:pt x="10252" y="4615"/>
                </a:cubicBezTo>
                <a:cubicBezTo>
                  <a:pt x="10252" y="4553"/>
                  <a:pt x="10228" y="4502"/>
                  <a:pt x="10198" y="4502"/>
                </a:cubicBezTo>
                <a:close/>
                <a:moveTo>
                  <a:pt x="11273" y="5170"/>
                </a:moveTo>
                <a:cubicBezTo>
                  <a:pt x="11243" y="5170"/>
                  <a:pt x="11219" y="5220"/>
                  <a:pt x="11219" y="5283"/>
                </a:cubicBezTo>
                <a:cubicBezTo>
                  <a:pt x="11219" y="5345"/>
                  <a:pt x="11243" y="5396"/>
                  <a:pt x="11273" y="5396"/>
                </a:cubicBezTo>
                <a:cubicBezTo>
                  <a:pt x="11303" y="5396"/>
                  <a:pt x="11327" y="5345"/>
                  <a:pt x="11327" y="5283"/>
                </a:cubicBezTo>
                <a:cubicBezTo>
                  <a:pt x="11327" y="5220"/>
                  <a:pt x="11303" y="5170"/>
                  <a:pt x="11273" y="5170"/>
                </a:cubicBezTo>
                <a:close/>
                <a:moveTo>
                  <a:pt x="10967" y="5496"/>
                </a:moveTo>
                <a:cubicBezTo>
                  <a:pt x="10937" y="5496"/>
                  <a:pt x="10913" y="5547"/>
                  <a:pt x="10913" y="5610"/>
                </a:cubicBezTo>
                <a:cubicBezTo>
                  <a:pt x="10913" y="5672"/>
                  <a:pt x="10937" y="5723"/>
                  <a:pt x="10967" y="5723"/>
                </a:cubicBezTo>
                <a:cubicBezTo>
                  <a:pt x="10996" y="5723"/>
                  <a:pt x="11020" y="5672"/>
                  <a:pt x="11020" y="5610"/>
                </a:cubicBezTo>
                <a:cubicBezTo>
                  <a:pt x="11020" y="5547"/>
                  <a:pt x="10996" y="5496"/>
                  <a:pt x="10967" y="5496"/>
                </a:cubicBezTo>
                <a:close/>
                <a:moveTo>
                  <a:pt x="10967" y="5170"/>
                </a:moveTo>
                <a:cubicBezTo>
                  <a:pt x="10937" y="5170"/>
                  <a:pt x="10913" y="5220"/>
                  <a:pt x="10913" y="5283"/>
                </a:cubicBezTo>
                <a:cubicBezTo>
                  <a:pt x="10913" y="5345"/>
                  <a:pt x="10937" y="5396"/>
                  <a:pt x="10967" y="5396"/>
                </a:cubicBezTo>
                <a:cubicBezTo>
                  <a:pt x="10996" y="5396"/>
                  <a:pt x="11020" y="5345"/>
                  <a:pt x="11020" y="5283"/>
                </a:cubicBezTo>
                <a:cubicBezTo>
                  <a:pt x="11020" y="5220"/>
                  <a:pt x="10996" y="5170"/>
                  <a:pt x="10967" y="5170"/>
                </a:cubicBezTo>
                <a:close/>
                <a:moveTo>
                  <a:pt x="10813" y="5496"/>
                </a:moveTo>
                <a:cubicBezTo>
                  <a:pt x="10783" y="5496"/>
                  <a:pt x="10759" y="5547"/>
                  <a:pt x="10759" y="5610"/>
                </a:cubicBezTo>
                <a:cubicBezTo>
                  <a:pt x="10759" y="5672"/>
                  <a:pt x="10783" y="5723"/>
                  <a:pt x="10813" y="5723"/>
                </a:cubicBezTo>
                <a:cubicBezTo>
                  <a:pt x="10843" y="5723"/>
                  <a:pt x="10867" y="5672"/>
                  <a:pt x="10867" y="5610"/>
                </a:cubicBezTo>
                <a:cubicBezTo>
                  <a:pt x="10867" y="5547"/>
                  <a:pt x="10843" y="5496"/>
                  <a:pt x="10813" y="5496"/>
                </a:cubicBezTo>
                <a:close/>
                <a:moveTo>
                  <a:pt x="10813" y="5170"/>
                </a:moveTo>
                <a:cubicBezTo>
                  <a:pt x="10783" y="5170"/>
                  <a:pt x="10759" y="5220"/>
                  <a:pt x="10759" y="5283"/>
                </a:cubicBezTo>
                <a:cubicBezTo>
                  <a:pt x="10759" y="5345"/>
                  <a:pt x="10783" y="5396"/>
                  <a:pt x="10813" y="5396"/>
                </a:cubicBezTo>
                <a:cubicBezTo>
                  <a:pt x="10843" y="5396"/>
                  <a:pt x="10867" y="5345"/>
                  <a:pt x="10867" y="5283"/>
                </a:cubicBezTo>
                <a:cubicBezTo>
                  <a:pt x="10867" y="5220"/>
                  <a:pt x="10843" y="5170"/>
                  <a:pt x="10813" y="5170"/>
                </a:cubicBezTo>
                <a:close/>
                <a:moveTo>
                  <a:pt x="10660" y="5496"/>
                </a:moveTo>
                <a:cubicBezTo>
                  <a:pt x="10631" y="5496"/>
                  <a:pt x="10607" y="5547"/>
                  <a:pt x="10607" y="5610"/>
                </a:cubicBezTo>
                <a:cubicBezTo>
                  <a:pt x="10607" y="5672"/>
                  <a:pt x="10631" y="5723"/>
                  <a:pt x="10660" y="5723"/>
                </a:cubicBezTo>
                <a:cubicBezTo>
                  <a:pt x="10690" y="5723"/>
                  <a:pt x="10714" y="5672"/>
                  <a:pt x="10714" y="5610"/>
                </a:cubicBezTo>
                <a:cubicBezTo>
                  <a:pt x="10714" y="5547"/>
                  <a:pt x="10690" y="5496"/>
                  <a:pt x="10660" y="5496"/>
                </a:cubicBezTo>
                <a:close/>
                <a:moveTo>
                  <a:pt x="10660" y="5170"/>
                </a:moveTo>
                <a:cubicBezTo>
                  <a:pt x="10631" y="5170"/>
                  <a:pt x="10607" y="5220"/>
                  <a:pt x="10607" y="5283"/>
                </a:cubicBezTo>
                <a:cubicBezTo>
                  <a:pt x="10607" y="5345"/>
                  <a:pt x="10631" y="5396"/>
                  <a:pt x="10660" y="5396"/>
                </a:cubicBezTo>
                <a:cubicBezTo>
                  <a:pt x="10690" y="5396"/>
                  <a:pt x="10714" y="5345"/>
                  <a:pt x="10714" y="5283"/>
                </a:cubicBezTo>
                <a:cubicBezTo>
                  <a:pt x="10714" y="5220"/>
                  <a:pt x="10690" y="5170"/>
                  <a:pt x="10660" y="5170"/>
                </a:cubicBezTo>
                <a:close/>
                <a:moveTo>
                  <a:pt x="10505" y="5496"/>
                </a:moveTo>
                <a:cubicBezTo>
                  <a:pt x="10475" y="5496"/>
                  <a:pt x="10451" y="5547"/>
                  <a:pt x="10451" y="5610"/>
                </a:cubicBezTo>
                <a:cubicBezTo>
                  <a:pt x="10451" y="5672"/>
                  <a:pt x="10475" y="5723"/>
                  <a:pt x="10505" y="5723"/>
                </a:cubicBezTo>
                <a:cubicBezTo>
                  <a:pt x="10535" y="5723"/>
                  <a:pt x="10559" y="5672"/>
                  <a:pt x="10559" y="5610"/>
                </a:cubicBezTo>
                <a:cubicBezTo>
                  <a:pt x="10559" y="5547"/>
                  <a:pt x="10535" y="5496"/>
                  <a:pt x="10505" y="5496"/>
                </a:cubicBezTo>
                <a:close/>
                <a:moveTo>
                  <a:pt x="10505" y="5170"/>
                </a:moveTo>
                <a:cubicBezTo>
                  <a:pt x="10475" y="5170"/>
                  <a:pt x="10451" y="5220"/>
                  <a:pt x="10451" y="5283"/>
                </a:cubicBezTo>
                <a:cubicBezTo>
                  <a:pt x="10451" y="5345"/>
                  <a:pt x="10475" y="5396"/>
                  <a:pt x="10505" y="5396"/>
                </a:cubicBezTo>
                <a:cubicBezTo>
                  <a:pt x="10535" y="5396"/>
                  <a:pt x="10559" y="5345"/>
                  <a:pt x="10559" y="5283"/>
                </a:cubicBezTo>
                <a:cubicBezTo>
                  <a:pt x="10559" y="5220"/>
                  <a:pt x="10535" y="5170"/>
                  <a:pt x="10505" y="5170"/>
                </a:cubicBezTo>
                <a:close/>
                <a:moveTo>
                  <a:pt x="10351" y="5496"/>
                </a:moveTo>
                <a:cubicBezTo>
                  <a:pt x="10321" y="5496"/>
                  <a:pt x="10297" y="5547"/>
                  <a:pt x="10297" y="5610"/>
                </a:cubicBezTo>
                <a:cubicBezTo>
                  <a:pt x="10297" y="5672"/>
                  <a:pt x="10321" y="5723"/>
                  <a:pt x="10351" y="5723"/>
                </a:cubicBezTo>
                <a:cubicBezTo>
                  <a:pt x="10381" y="5723"/>
                  <a:pt x="10405" y="5672"/>
                  <a:pt x="10405" y="5610"/>
                </a:cubicBezTo>
                <a:cubicBezTo>
                  <a:pt x="10405" y="5547"/>
                  <a:pt x="10381" y="5496"/>
                  <a:pt x="10351" y="5496"/>
                </a:cubicBezTo>
                <a:close/>
                <a:moveTo>
                  <a:pt x="10351" y="5170"/>
                </a:moveTo>
                <a:cubicBezTo>
                  <a:pt x="10321" y="5170"/>
                  <a:pt x="10297" y="5220"/>
                  <a:pt x="10297" y="5283"/>
                </a:cubicBezTo>
                <a:cubicBezTo>
                  <a:pt x="10297" y="5345"/>
                  <a:pt x="10321" y="5396"/>
                  <a:pt x="10351" y="5396"/>
                </a:cubicBezTo>
                <a:cubicBezTo>
                  <a:pt x="10381" y="5396"/>
                  <a:pt x="10405" y="5345"/>
                  <a:pt x="10405" y="5283"/>
                </a:cubicBezTo>
                <a:cubicBezTo>
                  <a:pt x="10405" y="5220"/>
                  <a:pt x="10381" y="5170"/>
                  <a:pt x="10351" y="5170"/>
                </a:cubicBezTo>
                <a:close/>
                <a:moveTo>
                  <a:pt x="10198" y="5496"/>
                </a:moveTo>
                <a:cubicBezTo>
                  <a:pt x="10169" y="5496"/>
                  <a:pt x="10145" y="5547"/>
                  <a:pt x="10145" y="5610"/>
                </a:cubicBezTo>
                <a:cubicBezTo>
                  <a:pt x="10145" y="5672"/>
                  <a:pt x="10169" y="5723"/>
                  <a:pt x="10198" y="5723"/>
                </a:cubicBezTo>
                <a:cubicBezTo>
                  <a:pt x="10228" y="5723"/>
                  <a:pt x="10252" y="5672"/>
                  <a:pt x="10252" y="5610"/>
                </a:cubicBezTo>
                <a:cubicBezTo>
                  <a:pt x="10252" y="5547"/>
                  <a:pt x="10228" y="5496"/>
                  <a:pt x="10198" y="5496"/>
                </a:cubicBezTo>
                <a:close/>
                <a:moveTo>
                  <a:pt x="10198" y="5170"/>
                </a:moveTo>
                <a:cubicBezTo>
                  <a:pt x="10169" y="5170"/>
                  <a:pt x="10145" y="5220"/>
                  <a:pt x="10145" y="5283"/>
                </a:cubicBezTo>
                <a:cubicBezTo>
                  <a:pt x="10145" y="5345"/>
                  <a:pt x="10169" y="5396"/>
                  <a:pt x="10198" y="5396"/>
                </a:cubicBezTo>
                <a:cubicBezTo>
                  <a:pt x="10228" y="5396"/>
                  <a:pt x="10252" y="5345"/>
                  <a:pt x="10252" y="5283"/>
                </a:cubicBezTo>
                <a:cubicBezTo>
                  <a:pt x="10252" y="5220"/>
                  <a:pt x="10228" y="5170"/>
                  <a:pt x="10198" y="5170"/>
                </a:cubicBezTo>
                <a:close/>
                <a:moveTo>
                  <a:pt x="11428" y="6461"/>
                </a:moveTo>
                <a:cubicBezTo>
                  <a:pt x="11399" y="6461"/>
                  <a:pt x="11375" y="6512"/>
                  <a:pt x="11375" y="6574"/>
                </a:cubicBezTo>
                <a:cubicBezTo>
                  <a:pt x="11375" y="6637"/>
                  <a:pt x="11399" y="6687"/>
                  <a:pt x="11428" y="6687"/>
                </a:cubicBezTo>
                <a:cubicBezTo>
                  <a:pt x="11458" y="6687"/>
                  <a:pt x="11482" y="6637"/>
                  <a:pt x="11482" y="6574"/>
                </a:cubicBezTo>
                <a:cubicBezTo>
                  <a:pt x="11482" y="6512"/>
                  <a:pt x="11458" y="6461"/>
                  <a:pt x="11428" y="6461"/>
                </a:cubicBezTo>
                <a:close/>
                <a:moveTo>
                  <a:pt x="11273" y="6461"/>
                </a:moveTo>
                <a:cubicBezTo>
                  <a:pt x="11243" y="6461"/>
                  <a:pt x="11219" y="6512"/>
                  <a:pt x="11219" y="6574"/>
                </a:cubicBezTo>
                <a:cubicBezTo>
                  <a:pt x="11219" y="6637"/>
                  <a:pt x="11243" y="6687"/>
                  <a:pt x="11273" y="6687"/>
                </a:cubicBezTo>
                <a:cubicBezTo>
                  <a:pt x="11303" y="6687"/>
                  <a:pt x="11327" y="6637"/>
                  <a:pt x="11327" y="6574"/>
                </a:cubicBezTo>
                <a:cubicBezTo>
                  <a:pt x="11327" y="6512"/>
                  <a:pt x="11303" y="6461"/>
                  <a:pt x="11273" y="6461"/>
                </a:cubicBezTo>
                <a:close/>
                <a:moveTo>
                  <a:pt x="11119" y="6461"/>
                </a:moveTo>
                <a:cubicBezTo>
                  <a:pt x="11089" y="6461"/>
                  <a:pt x="11065" y="6512"/>
                  <a:pt x="11065" y="6574"/>
                </a:cubicBezTo>
                <a:cubicBezTo>
                  <a:pt x="11065" y="6637"/>
                  <a:pt x="11089" y="6687"/>
                  <a:pt x="11119" y="6687"/>
                </a:cubicBezTo>
                <a:cubicBezTo>
                  <a:pt x="11149" y="6687"/>
                  <a:pt x="11173" y="6637"/>
                  <a:pt x="11173" y="6574"/>
                </a:cubicBezTo>
                <a:cubicBezTo>
                  <a:pt x="11173" y="6512"/>
                  <a:pt x="11149" y="6461"/>
                  <a:pt x="11119" y="6461"/>
                </a:cubicBezTo>
                <a:close/>
                <a:moveTo>
                  <a:pt x="10967" y="6461"/>
                </a:moveTo>
                <a:cubicBezTo>
                  <a:pt x="10937" y="6461"/>
                  <a:pt x="10913" y="6512"/>
                  <a:pt x="10913" y="6574"/>
                </a:cubicBezTo>
                <a:cubicBezTo>
                  <a:pt x="10913" y="6637"/>
                  <a:pt x="10937" y="6687"/>
                  <a:pt x="10967" y="6687"/>
                </a:cubicBezTo>
                <a:cubicBezTo>
                  <a:pt x="10996" y="6687"/>
                  <a:pt x="11020" y="6637"/>
                  <a:pt x="11020" y="6574"/>
                </a:cubicBezTo>
                <a:cubicBezTo>
                  <a:pt x="11020" y="6512"/>
                  <a:pt x="10996" y="6461"/>
                  <a:pt x="10967" y="6461"/>
                </a:cubicBezTo>
                <a:close/>
                <a:moveTo>
                  <a:pt x="11428" y="6134"/>
                </a:moveTo>
                <a:cubicBezTo>
                  <a:pt x="11399" y="6134"/>
                  <a:pt x="11375" y="6185"/>
                  <a:pt x="11375" y="6247"/>
                </a:cubicBezTo>
                <a:cubicBezTo>
                  <a:pt x="11375" y="6310"/>
                  <a:pt x="11399" y="6361"/>
                  <a:pt x="11428" y="6361"/>
                </a:cubicBezTo>
                <a:cubicBezTo>
                  <a:pt x="11458" y="6361"/>
                  <a:pt x="11482" y="6310"/>
                  <a:pt x="11482" y="6247"/>
                </a:cubicBezTo>
                <a:cubicBezTo>
                  <a:pt x="11482" y="6185"/>
                  <a:pt x="11458" y="6134"/>
                  <a:pt x="11428" y="6134"/>
                </a:cubicBezTo>
                <a:close/>
                <a:moveTo>
                  <a:pt x="11428" y="5807"/>
                </a:moveTo>
                <a:cubicBezTo>
                  <a:pt x="11399" y="5807"/>
                  <a:pt x="11375" y="5858"/>
                  <a:pt x="11375" y="5921"/>
                </a:cubicBezTo>
                <a:cubicBezTo>
                  <a:pt x="11375" y="5983"/>
                  <a:pt x="11399" y="6034"/>
                  <a:pt x="11428" y="6034"/>
                </a:cubicBezTo>
                <a:cubicBezTo>
                  <a:pt x="11458" y="6034"/>
                  <a:pt x="11482" y="5983"/>
                  <a:pt x="11482" y="5921"/>
                </a:cubicBezTo>
                <a:cubicBezTo>
                  <a:pt x="11482" y="5858"/>
                  <a:pt x="11458" y="5807"/>
                  <a:pt x="11428" y="5807"/>
                </a:cubicBezTo>
                <a:close/>
                <a:moveTo>
                  <a:pt x="11273" y="6134"/>
                </a:moveTo>
                <a:cubicBezTo>
                  <a:pt x="11243" y="6134"/>
                  <a:pt x="11219" y="6185"/>
                  <a:pt x="11219" y="6247"/>
                </a:cubicBezTo>
                <a:cubicBezTo>
                  <a:pt x="11219" y="6310"/>
                  <a:pt x="11243" y="6361"/>
                  <a:pt x="11273" y="6361"/>
                </a:cubicBezTo>
                <a:cubicBezTo>
                  <a:pt x="11303" y="6361"/>
                  <a:pt x="11327" y="6310"/>
                  <a:pt x="11327" y="6247"/>
                </a:cubicBezTo>
                <a:cubicBezTo>
                  <a:pt x="11327" y="6185"/>
                  <a:pt x="11303" y="6134"/>
                  <a:pt x="11273" y="6134"/>
                </a:cubicBezTo>
                <a:close/>
                <a:moveTo>
                  <a:pt x="11273" y="5807"/>
                </a:moveTo>
                <a:cubicBezTo>
                  <a:pt x="11243" y="5807"/>
                  <a:pt x="11219" y="5858"/>
                  <a:pt x="11219" y="5921"/>
                </a:cubicBezTo>
                <a:cubicBezTo>
                  <a:pt x="11219" y="5983"/>
                  <a:pt x="11243" y="6034"/>
                  <a:pt x="11273" y="6034"/>
                </a:cubicBezTo>
                <a:cubicBezTo>
                  <a:pt x="11303" y="6034"/>
                  <a:pt x="11327" y="5983"/>
                  <a:pt x="11327" y="5921"/>
                </a:cubicBezTo>
                <a:cubicBezTo>
                  <a:pt x="11327" y="5858"/>
                  <a:pt x="11303" y="5807"/>
                  <a:pt x="11273" y="5807"/>
                </a:cubicBezTo>
                <a:close/>
                <a:moveTo>
                  <a:pt x="11119" y="6134"/>
                </a:moveTo>
                <a:cubicBezTo>
                  <a:pt x="11089" y="6134"/>
                  <a:pt x="11065" y="6185"/>
                  <a:pt x="11065" y="6247"/>
                </a:cubicBezTo>
                <a:cubicBezTo>
                  <a:pt x="11065" y="6310"/>
                  <a:pt x="11089" y="6361"/>
                  <a:pt x="11119" y="6361"/>
                </a:cubicBezTo>
                <a:cubicBezTo>
                  <a:pt x="11149" y="6361"/>
                  <a:pt x="11173" y="6310"/>
                  <a:pt x="11173" y="6247"/>
                </a:cubicBezTo>
                <a:cubicBezTo>
                  <a:pt x="11173" y="6185"/>
                  <a:pt x="11149" y="6134"/>
                  <a:pt x="11119" y="6134"/>
                </a:cubicBezTo>
                <a:close/>
                <a:moveTo>
                  <a:pt x="10967" y="6134"/>
                </a:moveTo>
                <a:cubicBezTo>
                  <a:pt x="10937" y="6134"/>
                  <a:pt x="10913" y="6185"/>
                  <a:pt x="10913" y="6247"/>
                </a:cubicBezTo>
                <a:cubicBezTo>
                  <a:pt x="10913" y="6310"/>
                  <a:pt x="10937" y="6361"/>
                  <a:pt x="10967" y="6361"/>
                </a:cubicBezTo>
                <a:cubicBezTo>
                  <a:pt x="10996" y="6361"/>
                  <a:pt x="11020" y="6310"/>
                  <a:pt x="11020" y="6247"/>
                </a:cubicBezTo>
                <a:cubicBezTo>
                  <a:pt x="11020" y="6185"/>
                  <a:pt x="10996" y="6134"/>
                  <a:pt x="10967" y="6134"/>
                </a:cubicBezTo>
                <a:close/>
                <a:moveTo>
                  <a:pt x="10967" y="5807"/>
                </a:moveTo>
                <a:cubicBezTo>
                  <a:pt x="10937" y="5807"/>
                  <a:pt x="10913" y="5858"/>
                  <a:pt x="10913" y="5921"/>
                </a:cubicBezTo>
                <a:cubicBezTo>
                  <a:pt x="10913" y="5983"/>
                  <a:pt x="10937" y="6034"/>
                  <a:pt x="10967" y="6034"/>
                </a:cubicBezTo>
                <a:cubicBezTo>
                  <a:pt x="10996" y="6034"/>
                  <a:pt x="11020" y="5983"/>
                  <a:pt x="11020" y="5921"/>
                </a:cubicBezTo>
                <a:cubicBezTo>
                  <a:pt x="11020" y="5858"/>
                  <a:pt x="10996" y="5807"/>
                  <a:pt x="10967" y="5807"/>
                </a:cubicBezTo>
                <a:close/>
                <a:moveTo>
                  <a:pt x="10660" y="7425"/>
                </a:moveTo>
                <a:cubicBezTo>
                  <a:pt x="10631" y="7425"/>
                  <a:pt x="10607" y="7475"/>
                  <a:pt x="10607" y="7538"/>
                </a:cubicBezTo>
                <a:cubicBezTo>
                  <a:pt x="10607" y="7600"/>
                  <a:pt x="10631" y="7651"/>
                  <a:pt x="10660" y="7651"/>
                </a:cubicBezTo>
                <a:cubicBezTo>
                  <a:pt x="10690" y="7651"/>
                  <a:pt x="10714" y="7600"/>
                  <a:pt x="10714" y="7538"/>
                </a:cubicBezTo>
                <a:cubicBezTo>
                  <a:pt x="10714" y="7475"/>
                  <a:pt x="10690" y="7425"/>
                  <a:pt x="10660" y="7425"/>
                </a:cubicBezTo>
                <a:close/>
                <a:moveTo>
                  <a:pt x="10505" y="7425"/>
                </a:moveTo>
                <a:cubicBezTo>
                  <a:pt x="10475" y="7425"/>
                  <a:pt x="10451" y="7475"/>
                  <a:pt x="10451" y="7538"/>
                </a:cubicBezTo>
                <a:cubicBezTo>
                  <a:pt x="10451" y="7600"/>
                  <a:pt x="10475" y="7651"/>
                  <a:pt x="10505" y="7651"/>
                </a:cubicBezTo>
                <a:cubicBezTo>
                  <a:pt x="10535" y="7651"/>
                  <a:pt x="10559" y="7600"/>
                  <a:pt x="10559" y="7538"/>
                </a:cubicBezTo>
                <a:cubicBezTo>
                  <a:pt x="10559" y="7475"/>
                  <a:pt x="10535" y="7425"/>
                  <a:pt x="10505" y="7425"/>
                </a:cubicBezTo>
                <a:close/>
                <a:moveTo>
                  <a:pt x="10813" y="6788"/>
                </a:moveTo>
                <a:cubicBezTo>
                  <a:pt x="10783" y="6788"/>
                  <a:pt x="10759" y="6839"/>
                  <a:pt x="10759" y="6901"/>
                </a:cubicBezTo>
                <a:cubicBezTo>
                  <a:pt x="10759" y="6964"/>
                  <a:pt x="10783" y="7014"/>
                  <a:pt x="10813" y="7014"/>
                </a:cubicBezTo>
                <a:cubicBezTo>
                  <a:pt x="10843" y="7014"/>
                  <a:pt x="10867" y="6964"/>
                  <a:pt x="10867" y="6901"/>
                </a:cubicBezTo>
                <a:cubicBezTo>
                  <a:pt x="10867" y="6839"/>
                  <a:pt x="10843" y="6788"/>
                  <a:pt x="10813" y="6788"/>
                </a:cubicBezTo>
                <a:close/>
                <a:moveTo>
                  <a:pt x="10660" y="6461"/>
                </a:moveTo>
                <a:cubicBezTo>
                  <a:pt x="10631" y="6461"/>
                  <a:pt x="10607" y="6512"/>
                  <a:pt x="10607" y="6574"/>
                </a:cubicBezTo>
                <a:cubicBezTo>
                  <a:pt x="10607" y="6637"/>
                  <a:pt x="10631" y="6687"/>
                  <a:pt x="10660" y="6687"/>
                </a:cubicBezTo>
                <a:cubicBezTo>
                  <a:pt x="10690" y="6687"/>
                  <a:pt x="10714" y="6637"/>
                  <a:pt x="10714" y="6574"/>
                </a:cubicBezTo>
                <a:cubicBezTo>
                  <a:pt x="10714" y="6512"/>
                  <a:pt x="10690" y="6461"/>
                  <a:pt x="10660" y="6461"/>
                </a:cubicBezTo>
                <a:close/>
                <a:moveTo>
                  <a:pt x="10813" y="5807"/>
                </a:moveTo>
                <a:cubicBezTo>
                  <a:pt x="10783" y="5807"/>
                  <a:pt x="10759" y="5858"/>
                  <a:pt x="10759" y="5921"/>
                </a:cubicBezTo>
                <a:cubicBezTo>
                  <a:pt x="10759" y="5983"/>
                  <a:pt x="10783" y="6034"/>
                  <a:pt x="10813" y="6034"/>
                </a:cubicBezTo>
                <a:cubicBezTo>
                  <a:pt x="10843" y="6034"/>
                  <a:pt x="10867" y="5983"/>
                  <a:pt x="10867" y="5921"/>
                </a:cubicBezTo>
                <a:cubicBezTo>
                  <a:pt x="10867" y="5858"/>
                  <a:pt x="10843" y="5807"/>
                  <a:pt x="10813" y="5807"/>
                </a:cubicBezTo>
                <a:close/>
                <a:moveTo>
                  <a:pt x="10660" y="5807"/>
                </a:moveTo>
                <a:cubicBezTo>
                  <a:pt x="10631" y="5807"/>
                  <a:pt x="10607" y="5858"/>
                  <a:pt x="10607" y="5921"/>
                </a:cubicBezTo>
                <a:cubicBezTo>
                  <a:pt x="10607" y="5983"/>
                  <a:pt x="10631" y="6034"/>
                  <a:pt x="10660" y="6034"/>
                </a:cubicBezTo>
                <a:cubicBezTo>
                  <a:pt x="10690" y="6034"/>
                  <a:pt x="10714" y="5983"/>
                  <a:pt x="10714" y="5921"/>
                </a:cubicBezTo>
                <a:cubicBezTo>
                  <a:pt x="10714" y="5858"/>
                  <a:pt x="10690" y="5807"/>
                  <a:pt x="10660" y="5807"/>
                </a:cubicBezTo>
                <a:close/>
                <a:moveTo>
                  <a:pt x="10505" y="6134"/>
                </a:moveTo>
                <a:cubicBezTo>
                  <a:pt x="10475" y="6134"/>
                  <a:pt x="10451" y="6185"/>
                  <a:pt x="10451" y="6247"/>
                </a:cubicBezTo>
                <a:cubicBezTo>
                  <a:pt x="10451" y="6310"/>
                  <a:pt x="10475" y="6361"/>
                  <a:pt x="10505" y="6361"/>
                </a:cubicBezTo>
                <a:cubicBezTo>
                  <a:pt x="10535" y="6361"/>
                  <a:pt x="10559" y="6310"/>
                  <a:pt x="10559" y="6247"/>
                </a:cubicBezTo>
                <a:cubicBezTo>
                  <a:pt x="10559" y="6185"/>
                  <a:pt x="10535" y="6134"/>
                  <a:pt x="10505" y="6134"/>
                </a:cubicBezTo>
                <a:close/>
                <a:moveTo>
                  <a:pt x="10505" y="5807"/>
                </a:moveTo>
                <a:cubicBezTo>
                  <a:pt x="10475" y="5807"/>
                  <a:pt x="10451" y="5858"/>
                  <a:pt x="10451" y="5921"/>
                </a:cubicBezTo>
                <a:cubicBezTo>
                  <a:pt x="10451" y="5983"/>
                  <a:pt x="10475" y="6034"/>
                  <a:pt x="10505" y="6034"/>
                </a:cubicBezTo>
                <a:cubicBezTo>
                  <a:pt x="10535" y="6034"/>
                  <a:pt x="10559" y="5983"/>
                  <a:pt x="10559" y="5921"/>
                </a:cubicBezTo>
                <a:cubicBezTo>
                  <a:pt x="10559" y="5858"/>
                  <a:pt x="10535" y="5807"/>
                  <a:pt x="10505" y="5807"/>
                </a:cubicBezTo>
                <a:close/>
                <a:moveTo>
                  <a:pt x="9730" y="6370"/>
                </a:moveTo>
                <a:cubicBezTo>
                  <a:pt x="9759" y="6370"/>
                  <a:pt x="9783" y="6319"/>
                  <a:pt x="9783" y="6257"/>
                </a:cubicBezTo>
                <a:cubicBezTo>
                  <a:pt x="9783" y="6194"/>
                  <a:pt x="9759" y="6144"/>
                  <a:pt x="9730" y="6144"/>
                </a:cubicBezTo>
                <a:cubicBezTo>
                  <a:pt x="9700" y="6144"/>
                  <a:pt x="9676" y="6194"/>
                  <a:pt x="9676" y="6257"/>
                </a:cubicBezTo>
                <a:cubicBezTo>
                  <a:pt x="9676" y="6319"/>
                  <a:pt x="9700" y="6370"/>
                  <a:pt x="9730" y="6370"/>
                </a:cubicBezTo>
                <a:close/>
                <a:moveTo>
                  <a:pt x="10033" y="6485"/>
                </a:moveTo>
                <a:cubicBezTo>
                  <a:pt x="10003" y="6485"/>
                  <a:pt x="9979" y="6535"/>
                  <a:pt x="9979" y="6598"/>
                </a:cubicBezTo>
                <a:cubicBezTo>
                  <a:pt x="9979" y="6660"/>
                  <a:pt x="10003" y="6711"/>
                  <a:pt x="10033" y="6711"/>
                </a:cubicBezTo>
                <a:cubicBezTo>
                  <a:pt x="10062" y="6711"/>
                  <a:pt x="10086" y="6660"/>
                  <a:pt x="10086" y="6598"/>
                </a:cubicBezTo>
                <a:cubicBezTo>
                  <a:pt x="10086" y="6535"/>
                  <a:pt x="10062" y="6485"/>
                  <a:pt x="10033" y="6485"/>
                </a:cubicBezTo>
                <a:close/>
                <a:moveTo>
                  <a:pt x="10198" y="6134"/>
                </a:moveTo>
                <a:cubicBezTo>
                  <a:pt x="10169" y="6134"/>
                  <a:pt x="10145" y="6185"/>
                  <a:pt x="10145" y="6247"/>
                </a:cubicBezTo>
                <a:cubicBezTo>
                  <a:pt x="10145" y="6310"/>
                  <a:pt x="10169" y="6361"/>
                  <a:pt x="10198" y="6361"/>
                </a:cubicBezTo>
                <a:cubicBezTo>
                  <a:pt x="10228" y="6361"/>
                  <a:pt x="10252" y="6310"/>
                  <a:pt x="10252" y="6247"/>
                </a:cubicBezTo>
                <a:cubicBezTo>
                  <a:pt x="10252" y="6185"/>
                  <a:pt x="10228" y="6134"/>
                  <a:pt x="10198" y="6134"/>
                </a:cubicBezTo>
                <a:close/>
                <a:moveTo>
                  <a:pt x="11428" y="8721"/>
                </a:moveTo>
                <a:cubicBezTo>
                  <a:pt x="11399" y="8721"/>
                  <a:pt x="11375" y="8772"/>
                  <a:pt x="11375" y="8834"/>
                </a:cubicBezTo>
                <a:cubicBezTo>
                  <a:pt x="11375" y="8897"/>
                  <a:pt x="11399" y="8947"/>
                  <a:pt x="11428" y="8947"/>
                </a:cubicBezTo>
                <a:cubicBezTo>
                  <a:pt x="11458" y="8947"/>
                  <a:pt x="11482" y="8897"/>
                  <a:pt x="11482" y="8834"/>
                </a:cubicBezTo>
                <a:cubicBezTo>
                  <a:pt x="11482" y="8772"/>
                  <a:pt x="11458" y="8721"/>
                  <a:pt x="11428" y="8721"/>
                </a:cubicBezTo>
                <a:close/>
                <a:moveTo>
                  <a:pt x="11466" y="7873"/>
                </a:moveTo>
                <a:cubicBezTo>
                  <a:pt x="11466" y="7811"/>
                  <a:pt x="11442" y="7760"/>
                  <a:pt x="11412" y="7760"/>
                </a:cubicBezTo>
                <a:cubicBezTo>
                  <a:pt x="11382" y="7760"/>
                  <a:pt x="11358" y="7811"/>
                  <a:pt x="11358" y="7873"/>
                </a:cubicBezTo>
                <a:cubicBezTo>
                  <a:pt x="11358" y="7936"/>
                  <a:pt x="11382" y="7987"/>
                  <a:pt x="11412" y="7987"/>
                </a:cubicBezTo>
                <a:cubicBezTo>
                  <a:pt x="11442" y="7987"/>
                  <a:pt x="11466" y="7936"/>
                  <a:pt x="11466" y="7873"/>
                </a:cubicBezTo>
                <a:close/>
                <a:moveTo>
                  <a:pt x="11273" y="7760"/>
                </a:moveTo>
                <a:cubicBezTo>
                  <a:pt x="11243" y="7760"/>
                  <a:pt x="11219" y="7811"/>
                  <a:pt x="11219" y="7873"/>
                </a:cubicBezTo>
                <a:cubicBezTo>
                  <a:pt x="11219" y="7936"/>
                  <a:pt x="11243" y="7987"/>
                  <a:pt x="11273" y="7987"/>
                </a:cubicBezTo>
                <a:cubicBezTo>
                  <a:pt x="11303" y="7987"/>
                  <a:pt x="11327" y="7936"/>
                  <a:pt x="11327" y="7873"/>
                </a:cubicBezTo>
                <a:cubicBezTo>
                  <a:pt x="11327" y="7811"/>
                  <a:pt x="11303" y="7760"/>
                  <a:pt x="11273" y="7760"/>
                </a:cubicBezTo>
                <a:close/>
                <a:moveTo>
                  <a:pt x="11119" y="7760"/>
                </a:moveTo>
                <a:cubicBezTo>
                  <a:pt x="11089" y="7760"/>
                  <a:pt x="11065" y="7811"/>
                  <a:pt x="11065" y="7873"/>
                </a:cubicBezTo>
                <a:cubicBezTo>
                  <a:pt x="11065" y="7936"/>
                  <a:pt x="11089" y="7987"/>
                  <a:pt x="11119" y="7987"/>
                </a:cubicBezTo>
                <a:cubicBezTo>
                  <a:pt x="11149" y="7987"/>
                  <a:pt x="11173" y="7936"/>
                  <a:pt x="11173" y="7873"/>
                </a:cubicBezTo>
                <a:cubicBezTo>
                  <a:pt x="11173" y="7811"/>
                  <a:pt x="11149" y="7760"/>
                  <a:pt x="11119" y="7760"/>
                </a:cubicBezTo>
                <a:close/>
                <a:moveTo>
                  <a:pt x="10967" y="7760"/>
                </a:moveTo>
                <a:cubicBezTo>
                  <a:pt x="10937" y="7760"/>
                  <a:pt x="10913" y="7811"/>
                  <a:pt x="10913" y="7873"/>
                </a:cubicBezTo>
                <a:cubicBezTo>
                  <a:pt x="10913" y="7936"/>
                  <a:pt x="10937" y="7987"/>
                  <a:pt x="10967" y="7987"/>
                </a:cubicBezTo>
                <a:cubicBezTo>
                  <a:pt x="10996" y="7987"/>
                  <a:pt x="11020" y="7936"/>
                  <a:pt x="11020" y="7873"/>
                </a:cubicBezTo>
                <a:cubicBezTo>
                  <a:pt x="11020" y="7811"/>
                  <a:pt x="10996" y="7760"/>
                  <a:pt x="10967" y="7760"/>
                </a:cubicBezTo>
                <a:close/>
                <a:moveTo>
                  <a:pt x="8811" y="5535"/>
                </a:moveTo>
                <a:cubicBezTo>
                  <a:pt x="8782" y="5535"/>
                  <a:pt x="8758" y="5586"/>
                  <a:pt x="8758" y="5649"/>
                </a:cubicBezTo>
                <a:cubicBezTo>
                  <a:pt x="8758" y="5711"/>
                  <a:pt x="8782" y="5762"/>
                  <a:pt x="8811" y="5762"/>
                </a:cubicBezTo>
                <a:cubicBezTo>
                  <a:pt x="8841" y="5762"/>
                  <a:pt x="8865" y="5711"/>
                  <a:pt x="8865" y="5649"/>
                </a:cubicBezTo>
                <a:cubicBezTo>
                  <a:pt x="8865" y="5586"/>
                  <a:pt x="8841" y="5535"/>
                  <a:pt x="8811" y="5535"/>
                </a:cubicBezTo>
                <a:close/>
                <a:moveTo>
                  <a:pt x="8659" y="5535"/>
                </a:moveTo>
                <a:cubicBezTo>
                  <a:pt x="8629" y="5535"/>
                  <a:pt x="8605" y="5586"/>
                  <a:pt x="8605" y="5649"/>
                </a:cubicBezTo>
                <a:cubicBezTo>
                  <a:pt x="8605" y="5711"/>
                  <a:pt x="8629" y="5762"/>
                  <a:pt x="8659" y="5762"/>
                </a:cubicBezTo>
                <a:cubicBezTo>
                  <a:pt x="8688" y="5762"/>
                  <a:pt x="8712" y="5711"/>
                  <a:pt x="8712" y="5649"/>
                </a:cubicBezTo>
                <a:cubicBezTo>
                  <a:pt x="8712" y="5586"/>
                  <a:pt x="8688" y="5535"/>
                  <a:pt x="8659" y="5535"/>
                </a:cubicBezTo>
                <a:close/>
                <a:moveTo>
                  <a:pt x="8811" y="5817"/>
                </a:moveTo>
                <a:cubicBezTo>
                  <a:pt x="8782" y="5817"/>
                  <a:pt x="8758" y="5868"/>
                  <a:pt x="8758" y="5930"/>
                </a:cubicBezTo>
                <a:cubicBezTo>
                  <a:pt x="8758" y="5993"/>
                  <a:pt x="8782" y="6044"/>
                  <a:pt x="8811" y="6044"/>
                </a:cubicBezTo>
                <a:cubicBezTo>
                  <a:pt x="8841" y="6044"/>
                  <a:pt x="8865" y="5993"/>
                  <a:pt x="8865" y="5930"/>
                </a:cubicBezTo>
                <a:cubicBezTo>
                  <a:pt x="8865" y="5868"/>
                  <a:pt x="8841" y="5817"/>
                  <a:pt x="8811" y="5817"/>
                </a:cubicBezTo>
                <a:close/>
                <a:moveTo>
                  <a:pt x="8659" y="5817"/>
                </a:moveTo>
                <a:cubicBezTo>
                  <a:pt x="8629" y="5817"/>
                  <a:pt x="8605" y="5868"/>
                  <a:pt x="8605" y="5930"/>
                </a:cubicBezTo>
                <a:cubicBezTo>
                  <a:pt x="8605" y="5993"/>
                  <a:pt x="8629" y="6044"/>
                  <a:pt x="8659" y="6044"/>
                </a:cubicBezTo>
                <a:cubicBezTo>
                  <a:pt x="8688" y="6044"/>
                  <a:pt x="8712" y="5993"/>
                  <a:pt x="8712" y="5930"/>
                </a:cubicBezTo>
                <a:cubicBezTo>
                  <a:pt x="8712" y="5868"/>
                  <a:pt x="8688" y="5817"/>
                  <a:pt x="8659" y="5817"/>
                </a:cubicBezTo>
                <a:close/>
                <a:moveTo>
                  <a:pt x="8965" y="5817"/>
                </a:moveTo>
                <a:cubicBezTo>
                  <a:pt x="8935" y="5817"/>
                  <a:pt x="8911" y="5868"/>
                  <a:pt x="8911" y="5930"/>
                </a:cubicBezTo>
                <a:cubicBezTo>
                  <a:pt x="8911" y="5993"/>
                  <a:pt x="8935" y="6044"/>
                  <a:pt x="8965" y="6044"/>
                </a:cubicBezTo>
                <a:cubicBezTo>
                  <a:pt x="8995" y="6044"/>
                  <a:pt x="9019" y="5993"/>
                  <a:pt x="9019" y="5930"/>
                </a:cubicBezTo>
                <a:cubicBezTo>
                  <a:pt x="9019" y="5868"/>
                  <a:pt x="8995" y="5817"/>
                  <a:pt x="8965" y="5817"/>
                </a:cubicBezTo>
                <a:close/>
                <a:moveTo>
                  <a:pt x="9575" y="4768"/>
                </a:moveTo>
                <a:cubicBezTo>
                  <a:pt x="9604" y="4768"/>
                  <a:pt x="9628" y="4717"/>
                  <a:pt x="9628" y="4655"/>
                </a:cubicBezTo>
                <a:cubicBezTo>
                  <a:pt x="9628" y="4592"/>
                  <a:pt x="9604" y="4542"/>
                  <a:pt x="9575" y="4542"/>
                </a:cubicBezTo>
                <a:cubicBezTo>
                  <a:pt x="9545" y="4542"/>
                  <a:pt x="9521" y="4592"/>
                  <a:pt x="9521" y="4655"/>
                </a:cubicBezTo>
                <a:cubicBezTo>
                  <a:pt x="9521" y="4717"/>
                  <a:pt x="9545" y="4768"/>
                  <a:pt x="9575" y="4768"/>
                </a:cubicBezTo>
                <a:close/>
                <a:moveTo>
                  <a:pt x="9419" y="4768"/>
                </a:moveTo>
                <a:cubicBezTo>
                  <a:pt x="9449" y="4768"/>
                  <a:pt x="9473" y="4717"/>
                  <a:pt x="9473" y="4655"/>
                </a:cubicBezTo>
                <a:cubicBezTo>
                  <a:pt x="9473" y="4592"/>
                  <a:pt x="9449" y="4542"/>
                  <a:pt x="9419" y="4542"/>
                </a:cubicBezTo>
                <a:cubicBezTo>
                  <a:pt x="9390" y="4542"/>
                  <a:pt x="9366" y="4592"/>
                  <a:pt x="9366" y="4655"/>
                </a:cubicBezTo>
                <a:cubicBezTo>
                  <a:pt x="9366" y="4717"/>
                  <a:pt x="9390" y="4768"/>
                  <a:pt x="9419" y="4768"/>
                </a:cubicBezTo>
                <a:close/>
                <a:moveTo>
                  <a:pt x="9116" y="4115"/>
                </a:moveTo>
                <a:cubicBezTo>
                  <a:pt x="9146" y="4115"/>
                  <a:pt x="9170" y="4065"/>
                  <a:pt x="9170" y="4002"/>
                </a:cubicBezTo>
                <a:cubicBezTo>
                  <a:pt x="9170" y="3940"/>
                  <a:pt x="9146" y="3889"/>
                  <a:pt x="9116" y="3889"/>
                </a:cubicBezTo>
                <a:cubicBezTo>
                  <a:pt x="9087" y="3889"/>
                  <a:pt x="9063" y="3940"/>
                  <a:pt x="9063" y="4002"/>
                </a:cubicBezTo>
                <a:cubicBezTo>
                  <a:pt x="9063" y="4065"/>
                  <a:pt x="9087" y="4115"/>
                  <a:pt x="9116" y="4115"/>
                </a:cubicBezTo>
                <a:close/>
                <a:moveTo>
                  <a:pt x="8975" y="3563"/>
                </a:moveTo>
                <a:cubicBezTo>
                  <a:pt x="8946" y="3563"/>
                  <a:pt x="8922" y="3613"/>
                  <a:pt x="8922" y="3676"/>
                </a:cubicBezTo>
                <a:cubicBezTo>
                  <a:pt x="8922" y="3738"/>
                  <a:pt x="8946" y="3789"/>
                  <a:pt x="8975" y="3789"/>
                </a:cubicBezTo>
                <a:cubicBezTo>
                  <a:pt x="9005" y="3789"/>
                  <a:pt x="9029" y="3738"/>
                  <a:pt x="9029" y="3676"/>
                </a:cubicBezTo>
                <a:cubicBezTo>
                  <a:pt x="9029" y="3613"/>
                  <a:pt x="9005" y="3563"/>
                  <a:pt x="8975" y="3563"/>
                </a:cubicBezTo>
                <a:close/>
                <a:moveTo>
                  <a:pt x="9273" y="4542"/>
                </a:moveTo>
                <a:cubicBezTo>
                  <a:pt x="9243" y="4542"/>
                  <a:pt x="9219" y="4592"/>
                  <a:pt x="9219" y="4655"/>
                </a:cubicBezTo>
                <a:cubicBezTo>
                  <a:pt x="9219" y="4717"/>
                  <a:pt x="9243" y="4768"/>
                  <a:pt x="9273" y="4768"/>
                </a:cubicBezTo>
                <a:cubicBezTo>
                  <a:pt x="9302" y="4768"/>
                  <a:pt x="9326" y="4717"/>
                  <a:pt x="9326" y="4655"/>
                </a:cubicBezTo>
                <a:cubicBezTo>
                  <a:pt x="9326" y="4592"/>
                  <a:pt x="9302" y="4542"/>
                  <a:pt x="9273" y="4542"/>
                </a:cubicBezTo>
                <a:close/>
                <a:moveTo>
                  <a:pt x="9575" y="5094"/>
                </a:moveTo>
                <a:cubicBezTo>
                  <a:pt x="9604" y="5094"/>
                  <a:pt x="9628" y="5044"/>
                  <a:pt x="9628" y="4981"/>
                </a:cubicBezTo>
                <a:cubicBezTo>
                  <a:pt x="9628" y="4919"/>
                  <a:pt x="9604" y="4868"/>
                  <a:pt x="9575" y="4868"/>
                </a:cubicBezTo>
                <a:cubicBezTo>
                  <a:pt x="9545" y="4868"/>
                  <a:pt x="9521" y="4919"/>
                  <a:pt x="9521" y="4981"/>
                </a:cubicBezTo>
                <a:cubicBezTo>
                  <a:pt x="9521" y="5044"/>
                  <a:pt x="9545" y="5094"/>
                  <a:pt x="9575" y="5094"/>
                </a:cubicBezTo>
                <a:close/>
                <a:moveTo>
                  <a:pt x="9419" y="5094"/>
                </a:moveTo>
                <a:cubicBezTo>
                  <a:pt x="9449" y="5094"/>
                  <a:pt x="9473" y="5044"/>
                  <a:pt x="9473" y="4981"/>
                </a:cubicBezTo>
                <a:cubicBezTo>
                  <a:pt x="9473" y="4919"/>
                  <a:pt x="9449" y="4868"/>
                  <a:pt x="9419" y="4868"/>
                </a:cubicBezTo>
                <a:cubicBezTo>
                  <a:pt x="9390" y="4868"/>
                  <a:pt x="9366" y="4919"/>
                  <a:pt x="9366" y="4981"/>
                </a:cubicBezTo>
                <a:cubicBezTo>
                  <a:pt x="9366" y="5044"/>
                  <a:pt x="9390" y="5094"/>
                  <a:pt x="9419" y="5094"/>
                </a:cubicBezTo>
                <a:close/>
                <a:moveTo>
                  <a:pt x="9273" y="4868"/>
                </a:moveTo>
                <a:cubicBezTo>
                  <a:pt x="9243" y="4868"/>
                  <a:pt x="9219" y="4919"/>
                  <a:pt x="9219" y="4981"/>
                </a:cubicBezTo>
                <a:cubicBezTo>
                  <a:pt x="9219" y="5044"/>
                  <a:pt x="9243" y="5094"/>
                  <a:pt x="9273" y="5094"/>
                </a:cubicBezTo>
                <a:cubicBezTo>
                  <a:pt x="9302" y="5094"/>
                  <a:pt x="9326" y="5044"/>
                  <a:pt x="9326" y="4981"/>
                </a:cubicBezTo>
                <a:cubicBezTo>
                  <a:pt x="9326" y="4919"/>
                  <a:pt x="9302" y="4868"/>
                  <a:pt x="9273" y="4868"/>
                </a:cubicBezTo>
                <a:close/>
                <a:moveTo>
                  <a:pt x="8652" y="4427"/>
                </a:moveTo>
                <a:cubicBezTo>
                  <a:pt x="8682" y="4427"/>
                  <a:pt x="8706" y="4376"/>
                  <a:pt x="8706" y="4314"/>
                </a:cubicBezTo>
                <a:cubicBezTo>
                  <a:pt x="8706" y="4251"/>
                  <a:pt x="8682" y="4201"/>
                  <a:pt x="8652" y="4201"/>
                </a:cubicBezTo>
                <a:cubicBezTo>
                  <a:pt x="8623" y="4201"/>
                  <a:pt x="8599" y="4251"/>
                  <a:pt x="8599" y="4314"/>
                </a:cubicBezTo>
                <a:cubicBezTo>
                  <a:pt x="8599" y="4376"/>
                  <a:pt x="8623" y="4427"/>
                  <a:pt x="8652" y="4427"/>
                </a:cubicBezTo>
                <a:close/>
                <a:moveTo>
                  <a:pt x="8963" y="4427"/>
                </a:moveTo>
                <a:cubicBezTo>
                  <a:pt x="8992" y="4427"/>
                  <a:pt x="9016" y="4376"/>
                  <a:pt x="9016" y="4314"/>
                </a:cubicBezTo>
                <a:cubicBezTo>
                  <a:pt x="9016" y="4251"/>
                  <a:pt x="8992" y="4201"/>
                  <a:pt x="8963" y="4201"/>
                </a:cubicBezTo>
                <a:cubicBezTo>
                  <a:pt x="8933" y="4201"/>
                  <a:pt x="8909" y="4251"/>
                  <a:pt x="8909" y="4314"/>
                </a:cubicBezTo>
                <a:cubicBezTo>
                  <a:pt x="8909" y="4376"/>
                  <a:pt x="8933" y="4427"/>
                  <a:pt x="8963" y="4427"/>
                </a:cubicBezTo>
                <a:close/>
                <a:moveTo>
                  <a:pt x="9118" y="4201"/>
                </a:moveTo>
                <a:cubicBezTo>
                  <a:pt x="9088" y="4201"/>
                  <a:pt x="9064" y="4251"/>
                  <a:pt x="9064" y="4314"/>
                </a:cubicBezTo>
                <a:cubicBezTo>
                  <a:pt x="9064" y="4376"/>
                  <a:pt x="9088" y="4427"/>
                  <a:pt x="9118" y="4427"/>
                </a:cubicBezTo>
                <a:cubicBezTo>
                  <a:pt x="9147" y="4427"/>
                  <a:pt x="9171" y="4376"/>
                  <a:pt x="9171" y="4314"/>
                </a:cubicBezTo>
                <a:cubicBezTo>
                  <a:pt x="9171" y="4251"/>
                  <a:pt x="9147" y="4201"/>
                  <a:pt x="9118" y="4201"/>
                </a:cubicBezTo>
                <a:close/>
                <a:moveTo>
                  <a:pt x="8059" y="2272"/>
                </a:moveTo>
                <a:cubicBezTo>
                  <a:pt x="8030" y="2272"/>
                  <a:pt x="8005" y="2323"/>
                  <a:pt x="8005" y="2386"/>
                </a:cubicBezTo>
                <a:cubicBezTo>
                  <a:pt x="8005" y="2448"/>
                  <a:pt x="8030" y="2499"/>
                  <a:pt x="8059" y="2499"/>
                </a:cubicBezTo>
                <a:cubicBezTo>
                  <a:pt x="8089" y="2499"/>
                  <a:pt x="8113" y="2448"/>
                  <a:pt x="8113" y="2386"/>
                </a:cubicBezTo>
                <a:cubicBezTo>
                  <a:pt x="8113" y="2323"/>
                  <a:pt x="8089" y="2272"/>
                  <a:pt x="8059" y="2272"/>
                </a:cubicBezTo>
                <a:close/>
                <a:moveTo>
                  <a:pt x="8200" y="2272"/>
                </a:moveTo>
                <a:cubicBezTo>
                  <a:pt x="8171" y="2272"/>
                  <a:pt x="8146" y="2323"/>
                  <a:pt x="8146" y="2386"/>
                </a:cubicBezTo>
                <a:cubicBezTo>
                  <a:pt x="8146" y="2448"/>
                  <a:pt x="8171" y="2499"/>
                  <a:pt x="8200" y="2499"/>
                </a:cubicBezTo>
                <a:cubicBezTo>
                  <a:pt x="8230" y="2499"/>
                  <a:pt x="8254" y="2448"/>
                  <a:pt x="8254" y="2386"/>
                </a:cubicBezTo>
                <a:cubicBezTo>
                  <a:pt x="8254" y="2323"/>
                  <a:pt x="8230" y="2272"/>
                  <a:pt x="8200" y="2272"/>
                </a:cubicBezTo>
                <a:close/>
                <a:moveTo>
                  <a:pt x="8355" y="2272"/>
                </a:moveTo>
                <a:cubicBezTo>
                  <a:pt x="8326" y="2272"/>
                  <a:pt x="8301" y="2323"/>
                  <a:pt x="8301" y="2386"/>
                </a:cubicBezTo>
                <a:cubicBezTo>
                  <a:pt x="8301" y="2448"/>
                  <a:pt x="8326" y="2499"/>
                  <a:pt x="8355" y="2499"/>
                </a:cubicBezTo>
                <a:cubicBezTo>
                  <a:pt x="8385" y="2499"/>
                  <a:pt x="8409" y="2448"/>
                  <a:pt x="8409" y="2386"/>
                </a:cubicBezTo>
                <a:cubicBezTo>
                  <a:pt x="8409" y="2323"/>
                  <a:pt x="8385" y="2272"/>
                  <a:pt x="8355" y="2272"/>
                </a:cubicBezTo>
                <a:close/>
                <a:moveTo>
                  <a:pt x="8658" y="4115"/>
                </a:moveTo>
                <a:cubicBezTo>
                  <a:pt x="8688" y="4115"/>
                  <a:pt x="8712" y="4065"/>
                  <a:pt x="8712" y="4002"/>
                </a:cubicBezTo>
                <a:cubicBezTo>
                  <a:pt x="8712" y="3940"/>
                  <a:pt x="8688" y="3889"/>
                  <a:pt x="8658" y="3889"/>
                </a:cubicBezTo>
                <a:cubicBezTo>
                  <a:pt x="8629" y="3889"/>
                  <a:pt x="8605" y="3940"/>
                  <a:pt x="8605" y="4002"/>
                </a:cubicBezTo>
                <a:cubicBezTo>
                  <a:pt x="8605" y="4065"/>
                  <a:pt x="8629" y="4115"/>
                  <a:pt x="8658" y="4115"/>
                </a:cubicBezTo>
                <a:close/>
                <a:moveTo>
                  <a:pt x="8813" y="3889"/>
                </a:moveTo>
                <a:cubicBezTo>
                  <a:pt x="8784" y="3889"/>
                  <a:pt x="8760" y="3940"/>
                  <a:pt x="8760" y="4002"/>
                </a:cubicBezTo>
                <a:cubicBezTo>
                  <a:pt x="8760" y="4065"/>
                  <a:pt x="8784" y="4115"/>
                  <a:pt x="8813" y="4115"/>
                </a:cubicBezTo>
                <a:cubicBezTo>
                  <a:pt x="8843" y="4115"/>
                  <a:pt x="8867" y="4065"/>
                  <a:pt x="8867" y="4002"/>
                </a:cubicBezTo>
                <a:cubicBezTo>
                  <a:pt x="8867" y="3940"/>
                  <a:pt x="8843" y="3889"/>
                  <a:pt x="8813" y="3889"/>
                </a:cubicBezTo>
                <a:close/>
                <a:moveTo>
                  <a:pt x="8963" y="5094"/>
                </a:moveTo>
                <a:cubicBezTo>
                  <a:pt x="8992" y="5094"/>
                  <a:pt x="9016" y="5044"/>
                  <a:pt x="9016" y="4981"/>
                </a:cubicBezTo>
                <a:cubicBezTo>
                  <a:pt x="9016" y="4919"/>
                  <a:pt x="8992" y="4868"/>
                  <a:pt x="8963" y="4868"/>
                </a:cubicBezTo>
                <a:cubicBezTo>
                  <a:pt x="8933" y="4868"/>
                  <a:pt x="8909" y="4919"/>
                  <a:pt x="8909" y="4981"/>
                </a:cubicBezTo>
                <a:cubicBezTo>
                  <a:pt x="8909" y="5044"/>
                  <a:pt x="8933" y="5094"/>
                  <a:pt x="8963" y="5094"/>
                </a:cubicBezTo>
                <a:close/>
                <a:moveTo>
                  <a:pt x="9118" y="4868"/>
                </a:moveTo>
                <a:cubicBezTo>
                  <a:pt x="9088" y="4868"/>
                  <a:pt x="9064" y="4919"/>
                  <a:pt x="9064" y="4981"/>
                </a:cubicBezTo>
                <a:cubicBezTo>
                  <a:pt x="9064" y="5044"/>
                  <a:pt x="9088" y="5094"/>
                  <a:pt x="9118" y="5094"/>
                </a:cubicBezTo>
                <a:cubicBezTo>
                  <a:pt x="9147" y="5094"/>
                  <a:pt x="9171" y="5044"/>
                  <a:pt x="9171" y="4981"/>
                </a:cubicBezTo>
                <a:cubicBezTo>
                  <a:pt x="9171" y="4919"/>
                  <a:pt x="9147" y="4868"/>
                  <a:pt x="9118" y="4868"/>
                </a:cubicBezTo>
                <a:close/>
                <a:moveTo>
                  <a:pt x="9575" y="5406"/>
                </a:moveTo>
                <a:cubicBezTo>
                  <a:pt x="9604" y="5406"/>
                  <a:pt x="9628" y="5355"/>
                  <a:pt x="9628" y="5293"/>
                </a:cubicBezTo>
                <a:cubicBezTo>
                  <a:pt x="9628" y="5230"/>
                  <a:pt x="9604" y="5179"/>
                  <a:pt x="9575" y="5179"/>
                </a:cubicBezTo>
                <a:cubicBezTo>
                  <a:pt x="9545" y="5179"/>
                  <a:pt x="9521" y="5230"/>
                  <a:pt x="9521" y="5293"/>
                </a:cubicBezTo>
                <a:cubicBezTo>
                  <a:pt x="9521" y="5355"/>
                  <a:pt x="9545" y="5406"/>
                  <a:pt x="9575" y="5406"/>
                </a:cubicBezTo>
                <a:close/>
                <a:moveTo>
                  <a:pt x="9419" y="5406"/>
                </a:moveTo>
                <a:cubicBezTo>
                  <a:pt x="9449" y="5406"/>
                  <a:pt x="9473" y="5355"/>
                  <a:pt x="9473" y="5293"/>
                </a:cubicBezTo>
                <a:cubicBezTo>
                  <a:pt x="9473" y="5230"/>
                  <a:pt x="9449" y="5179"/>
                  <a:pt x="9419" y="5179"/>
                </a:cubicBezTo>
                <a:cubicBezTo>
                  <a:pt x="9390" y="5179"/>
                  <a:pt x="9366" y="5230"/>
                  <a:pt x="9366" y="5293"/>
                </a:cubicBezTo>
                <a:cubicBezTo>
                  <a:pt x="9366" y="5355"/>
                  <a:pt x="9390" y="5406"/>
                  <a:pt x="9419" y="5406"/>
                </a:cubicBezTo>
                <a:close/>
                <a:moveTo>
                  <a:pt x="9273" y="5179"/>
                </a:moveTo>
                <a:cubicBezTo>
                  <a:pt x="9243" y="5179"/>
                  <a:pt x="9219" y="5230"/>
                  <a:pt x="9219" y="5293"/>
                </a:cubicBezTo>
                <a:cubicBezTo>
                  <a:pt x="9219" y="5355"/>
                  <a:pt x="9243" y="5406"/>
                  <a:pt x="9273" y="5406"/>
                </a:cubicBezTo>
                <a:cubicBezTo>
                  <a:pt x="9302" y="5406"/>
                  <a:pt x="9326" y="5355"/>
                  <a:pt x="9326" y="5293"/>
                </a:cubicBezTo>
                <a:cubicBezTo>
                  <a:pt x="9326" y="5230"/>
                  <a:pt x="9302" y="5179"/>
                  <a:pt x="9273" y="5179"/>
                </a:cubicBezTo>
                <a:close/>
                <a:moveTo>
                  <a:pt x="9118" y="5179"/>
                </a:moveTo>
                <a:cubicBezTo>
                  <a:pt x="9088" y="5179"/>
                  <a:pt x="9064" y="5230"/>
                  <a:pt x="9064" y="5293"/>
                </a:cubicBezTo>
                <a:cubicBezTo>
                  <a:pt x="9064" y="5355"/>
                  <a:pt x="9088" y="5406"/>
                  <a:pt x="9118" y="5406"/>
                </a:cubicBezTo>
                <a:cubicBezTo>
                  <a:pt x="9147" y="5406"/>
                  <a:pt x="9171" y="5355"/>
                  <a:pt x="9171" y="5293"/>
                </a:cubicBezTo>
                <a:cubicBezTo>
                  <a:pt x="9171" y="5230"/>
                  <a:pt x="9147" y="5179"/>
                  <a:pt x="9118" y="5179"/>
                </a:cubicBezTo>
                <a:close/>
                <a:moveTo>
                  <a:pt x="9575" y="5717"/>
                </a:moveTo>
                <a:cubicBezTo>
                  <a:pt x="9604" y="5717"/>
                  <a:pt x="9628" y="5667"/>
                  <a:pt x="9628" y="5604"/>
                </a:cubicBezTo>
                <a:cubicBezTo>
                  <a:pt x="9628" y="5542"/>
                  <a:pt x="9604" y="5491"/>
                  <a:pt x="9575" y="5491"/>
                </a:cubicBezTo>
                <a:cubicBezTo>
                  <a:pt x="9545" y="5491"/>
                  <a:pt x="9521" y="5542"/>
                  <a:pt x="9521" y="5604"/>
                </a:cubicBezTo>
                <a:cubicBezTo>
                  <a:pt x="9521" y="5667"/>
                  <a:pt x="9545" y="5717"/>
                  <a:pt x="9575" y="5717"/>
                </a:cubicBezTo>
                <a:close/>
                <a:moveTo>
                  <a:pt x="9419" y="5717"/>
                </a:moveTo>
                <a:cubicBezTo>
                  <a:pt x="9449" y="5717"/>
                  <a:pt x="9473" y="5667"/>
                  <a:pt x="9473" y="5604"/>
                </a:cubicBezTo>
                <a:cubicBezTo>
                  <a:pt x="9473" y="5542"/>
                  <a:pt x="9449" y="5491"/>
                  <a:pt x="9419" y="5491"/>
                </a:cubicBezTo>
                <a:cubicBezTo>
                  <a:pt x="9390" y="5491"/>
                  <a:pt x="9366" y="5542"/>
                  <a:pt x="9366" y="5604"/>
                </a:cubicBezTo>
                <a:cubicBezTo>
                  <a:pt x="9366" y="5667"/>
                  <a:pt x="9390" y="5717"/>
                  <a:pt x="9419" y="5717"/>
                </a:cubicBezTo>
                <a:close/>
                <a:moveTo>
                  <a:pt x="9273" y="5491"/>
                </a:moveTo>
                <a:cubicBezTo>
                  <a:pt x="9243" y="5491"/>
                  <a:pt x="9219" y="5542"/>
                  <a:pt x="9219" y="5604"/>
                </a:cubicBezTo>
                <a:cubicBezTo>
                  <a:pt x="9219" y="5667"/>
                  <a:pt x="9243" y="5717"/>
                  <a:pt x="9273" y="5717"/>
                </a:cubicBezTo>
                <a:cubicBezTo>
                  <a:pt x="9302" y="5717"/>
                  <a:pt x="9326" y="5667"/>
                  <a:pt x="9326" y="5604"/>
                </a:cubicBezTo>
                <a:cubicBezTo>
                  <a:pt x="9326" y="5542"/>
                  <a:pt x="9302" y="5491"/>
                  <a:pt x="9273" y="5491"/>
                </a:cubicBezTo>
                <a:close/>
                <a:moveTo>
                  <a:pt x="9118" y="5491"/>
                </a:moveTo>
                <a:cubicBezTo>
                  <a:pt x="9088" y="5491"/>
                  <a:pt x="9064" y="5542"/>
                  <a:pt x="9064" y="5604"/>
                </a:cubicBezTo>
                <a:cubicBezTo>
                  <a:pt x="9064" y="5667"/>
                  <a:pt x="9088" y="5717"/>
                  <a:pt x="9118" y="5717"/>
                </a:cubicBezTo>
                <a:cubicBezTo>
                  <a:pt x="9147" y="5717"/>
                  <a:pt x="9171" y="5667"/>
                  <a:pt x="9171" y="5604"/>
                </a:cubicBezTo>
                <a:cubicBezTo>
                  <a:pt x="9171" y="5542"/>
                  <a:pt x="9147" y="5491"/>
                  <a:pt x="9118" y="5491"/>
                </a:cubicBezTo>
                <a:close/>
                <a:moveTo>
                  <a:pt x="9273" y="5802"/>
                </a:moveTo>
                <a:cubicBezTo>
                  <a:pt x="9243" y="5802"/>
                  <a:pt x="9219" y="5853"/>
                  <a:pt x="9219" y="5916"/>
                </a:cubicBezTo>
                <a:cubicBezTo>
                  <a:pt x="9219" y="5978"/>
                  <a:pt x="9243" y="6029"/>
                  <a:pt x="9273" y="6029"/>
                </a:cubicBezTo>
                <a:cubicBezTo>
                  <a:pt x="9302" y="6029"/>
                  <a:pt x="9326" y="5978"/>
                  <a:pt x="9326" y="5916"/>
                </a:cubicBezTo>
                <a:cubicBezTo>
                  <a:pt x="9326" y="5853"/>
                  <a:pt x="9302" y="5802"/>
                  <a:pt x="9273" y="5802"/>
                </a:cubicBezTo>
                <a:close/>
                <a:moveTo>
                  <a:pt x="9118" y="5802"/>
                </a:moveTo>
                <a:cubicBezTo>
                  <a:pt x="9088" y="5802"/>
                  <a:pt x="9064" y="5853"/>
                  <a:pt x="9064" y="5916"/>
                </a:cubicBezTo>
                <a:cubicBezTo>
                  <a:pt x="9064" y="5978"/>
                  <a:pt x="9088" y="6029"/>
                  <a:pt x="9118" y="6029"/>
                </a:cubicBezTo>
                <a:cubicBezTo>
                  <a:pt x="9147" y="6029"/>
                  <a:pt x="9171" y="5978"/>
                  <a:pt x="9171" y="5916"/>
                </a:cubicBezTo>
                <a:cubicBezTo>
                  <a:pt x="9171" y="5853"/>
                  <a:pt x="9147" y="5802"/>
                  <a:pt x="9118" y="5802"/>
                </a:cubicBezTo>
                <a:close/>
                <a:moveTo>
                  <a:pt x="8811" y="6158"/>
                </a:moveTo>
                <a:cubicBezTo>
                  <a:pt x="8782" y="6158"/>
                  <a:pt x="8758" y="6209"/>
                  <a:pt x="8758" y="6272"/>
                </a:cubicBezTo>
                <a:cubicBezTo>
                  <a:pt x="8758" y="6334"/>
                  <a:pt x="8782" y="6385"/>
                  <a:pt x="8811" y="6385"/>
                </a:cubicBezTo>
                <a:cubicBezTo>
                  <a:pt x="8841" y="6385"/>
                  <a:pt x="8865" y="6334"/>
                  <a:pt x="8865" y="6272"/>
                </a:cubicBezTo>
                <a:cubicBezTo>
                  <a:pt x="8865" y="6209"/>
                  <a:pt x="8841" y="6158"/>
                  <a:pt x="8811" y="6158"/>
                </a:cubicBezTo>
                <a:close/>
                <a:moveTo>
                  <a:pt x="8518" y="6158"/>
                </a:moveTo>
                <a:cubicBezTo>
                  <a:pt x="8488" y="6158"/>
                  <a:pt x="8464" y="6209"/>
                  <a:pt x="8464" y="6272"/>
                </a:cubicBezTo>
                <a:cubicBezTo>
                  <a:pt x="8464" y="6334"/>
                  <a:pt x="8488" y="6385"/>
                  <a:pt x="8518" y="6385"/>
                </a:cubicBezTo>
                <a:cubicBezTo>
                  <a:pt x="8547" y="6385"/>
                  <a:pt x="8571" y="6334"/>
                  <a:pt x="8571" y="6272"/>
                </a:cubicBezTo>
                <a:cubicBezTo>
                  <a:pt x="8571" y="6209"/>
                  <a:pt x="8547" y="6158"/>
                  <a:pt x="8518" y="6158"/>
                </a:cubicBezTo>
                <a:close/>
                <a:moveTo>
                  <a:pt x="8659" y="6158"/>
                </a:moveTo>
                <a:cubicBezTo>
                  <a:pt x="8629" y="6158"/>
                  <a:pt x="8605" y="6209"/>
                  <a:pt x="8605" y="6272"/>
                </a:cubicBezTo>
                <a:cubicBezTo>
                  <a:pt x="8605" y="6334"/>
                  <a:pt x="8629" y="6385"/>
                  <a:pt x="8659" y="6385"/>
                </a:cubicBezTo>
                <a:cubicBezTo>
                  <a:pt x="8688" y="6385"/>
                  <a:pt x="8712" y="6334"/>
                  <a:pt x="8712" y="6272"/>
                </a:cubicBezTo>
                <a:cubicBezTo>
                  <a:pt x="8712" y="6209"/>
                  <a:pt x="8688" y="6158"/>
                  <a:pt x="8659" y="6158"/>
                </a:cubicBezTo>
                <a:close/>
                <a:moveTo>
                  <a:pt x="8965" y="6158"/>
                </a:moveTo>
                <a:cubicBezTo>
                  <a:pt x="8935" y="6158"/>
                  <a:pt x="8911" y="6209"/>
                  <a:pt x="8911" y="6272"/>
                </a:cubicBezTo>
                <a:cubicBezTo>
                  <a:pt x="8911" y="6334"/>
                  <a:pt x="8935" y="6385"/>
                  <a:pt x="8965" y="6385"/>
                </a:cubicBezTo>
                <a:cubicBezTo>
                  <a:pt x="8995" y="6385"/>
                  <a:pt x="9019" y="6334"/>
                  <a:pt x="9019" y="6272"/>
                </a:cubicBezTo>
                <a:cubicBezTo>
                  <a:pt x="9019" y="6209"/>
                  <a:pt x="8995" y="6158"/>
                  <a:pt x="8965" y="6158"/>
                </a:cubicBezTo>
                <a:close/>
                <a:moveTo>
                  <a:pt x="8811" y="6455"/>
                </a:moveTo>
                <a:cubicBezTo>
                  <a:pt x="8782" y="6455"/>
                  <a:pt x="8758" y="6506"/>
                  <a:pt x="8758" y="6568"/>
                </a:cubicBezTo>
                <a:cubicBezTo>
                  <a:pt x="8758" y="6631"/>
                  <a:pt x="8782" y="6681"/>
                  <a:pt x="8811" y="6681"/>
                </a:cubicBezTo>
                <a:cubicBezTo>
                  <a:pt x="8841" y="6681"/>
                  <a:pt x="8865" y="6631"/>
                  <a:pt x="8865" y="6568"/>
                </a:cubicBezTo>
                <a:cubicBezTo>
                  <a:pt x="8865" y="6506"/>
                  <a:pt x="8841" y="6455"/>
                  <a:pt x="8811" y="6455"/>
                </a:cubicBezTo>
                <a:close/>
                <a:moveTo>
                  <a:pt x="8659" y="6455"/>
                </a:moveTo>
                <a:cubicBezTo>
                  <a:pt x="8629" y="6455"/>
                  <a:pt x="8605" y="6506"/>
                  <a:pt x="8605" y="6568"/>
                </a:cubicBezTo>
                <a:cubicBezTo>
                  <a:pt x="8605" y="6631"/>
                  <a:pt x="8629" y="6681"/>
                  <a:pt x="8659" y="6681"/>
                </a:cubicBezTo>
                <a:cubicBezTo>
                  <a:pt x="8688" y="6681"/>
                  <a:pt x="8712" y="6631"/>
                  <a:pt x="8712" y="6568"/>
                </a:cubicBezTo>
                <a:cubicBezTo>
                  <a:pt x="8712" y="6506"/>
                  <a:pt x="8688" y="6455"/>
                  <a:pt x="8659" y="6455"/>
                </a:cubicBezTo>
                <a:close/>
                <a:moveTo>
                  <a:pt x="8965" y="6455"/>
                </a:moveTo>
                <a:cubicBezTo>
                  <a:pt x="8935" y="6455"/>
                  <a:pt x="8911" y="6506"/>
                  <a:pt x="8911" y="6568"/>
                </a:cubicBezTo>
                <a:cubicBezTo>
                  <a:pt x="8911" y="6631"/>
                  <a:pt x="8935" y="6681"/>
                  <a:pt x="8965" y="6681"/>
                </a:cubicBezTo>
                <a:cubicBezTo>
                  <a:pt x="8995" y="6681"/>
                  <a:pt x="9019" y="6631"/>
                  <a:pt x="9019" y="6568"/>
                </a:cubicBezTo>
                <a:cubicBezTo>
                  <a:pt x="9019" y="6506"/>
                  <a:pt x="8995" y="6455"/>
                  <a:pt x="8965" y="6455"/>
                </a:cubicBezTo>
                <a:close/>
                <a:moveTo>
                  <a:pt x="8811" y="7108"/>
                </a:moveTo>
                <a:cubicBezTo>
                  <a:pt x="8782" y="7108"/>
                  <a:pt x="8758" y="7158"/>
                  <a:pt x="8758" y="7221"/>
                </a:cubicBezTo>
                <a:cubicBezTo>
                  <a:pt x="8758" y="7283"/>
                  <a:pt x="8782" y="7334"/>
                  <a:pt x="8811" y="7334"/>
                </a:cubicBezTo>
                <a:cubicBezTo>
                  <a:pt x="8841" y="7334"/>
                  <a:pt x="8865" y="7283"/>
                  <a:pt x="8865" y="7221"/>
                </a:cubicBezTo>
                <a:cubicBezTo>
                  <a:pt x="8865" y="7158"/>
                  <a:pt x="8841" y="7108"/>
                  <a:pt x="8811" y="7108"/>
                </a:cubicBezTo>
                <a:close/>
                <a:moveTo>
                  <a:pt x="8659" y="7108"/>
                </a:moveTo>
                <a:cubicBezTo>
                  <a:pt x="8629" y="7108"/>
                  <a:pt x="8605" y="7158"/>
                  <a:pt x="8605" y="7221"/>
                </a:cubicBezTo>
                <a:cubicBezTo>
                  <a:pt x="8605" y="7283"/>
                  <a:pt x="8629" y="7334"/>
                  <a:pt x="8659" y="7334"/>
                </a:cubicBezTo>
                <a:cubicBezTo>
                  <a:pt x="8688" y="7334"/>
                  <a:pt x="8712" y="7283"/>
                  <a:pt x="8712" y="7221"/>
                </a:cubicBezTo>
                <a:cubicBezTo>
                  <a:pt x="8712" y="7158"/>
                  <a:pt x="8688" y="7108"/>
                  <a:pt x="8659" y="7108"/>
                </a:cubicBezTo>
                <a:close/>
                <a:moveTo>
                  <a:pt x="9272" y="6796"/>
                </a:moveTo>
                <a:cubicBezTo>
                  <a:pt x="9242" y="6796"/>
                  <a:pt x="9218" y="6847"/>
                  <a:pt x="9218" y="6909"/>
                </a:cubicBezTo>
                <a:cubicBezTo>
                  <a:pt x="9218" y="6972"/>
                  <a:pt x="9242" y="7022"/>
                  <a:pt x="9272" y="7022"/>
                </a:cubicBezTo>
                <a:cubicBezTo>
                  <a:pt x="9301" y="7022"/>
                  <a:pt x="9325" y="6972"/>
                  <a:pt x="9325" y="6909"/>
                </a:cubicBezTo>
                <a:cubicBezTo>
                  <a:pt x="9325" y="6847"/>
                  <a:pt x="9301" y="6796"/>
                  <a:pt x="9272" y="6796"/>
                </a:cubicBezTo>
                <a:close/>
                <a:moveTo>
                  <a:pt x="9118" y="6144"/>
                </a:moveTo>
                <a:cubicBezTo>
                  <a:pt x="9088" y="6144"/>
                  <a:pt x="9064" y="6194"/>
                  <a:pt x="9064" y="6257"/>
                </a:cubicBezTo>
                <a:cubicBezTo>
                  <a:pt x="9064" y="6319"/>
                  <a:pt x="9088" y="6370"/>
                  <a:pt x="9118" y="6370"/>
                </a:cubicBezTo>
                <a:cubicBezTo>
                  <a:pt x="9147" y="6370"/>
                  <a:pt x="9171" y="6319"/>
                  <a:pt x="9171" y="6257"/>
                </a:cubicBezTo>
                <a:cubicBezTo>
                  <a:pt x="9171" y="6194"/>
                  <a:pt x="9147" y="6144"/>
                  <a:pt x="9118" y="6144"/>
                </a:cubicBezTo>
                <a:close/>
                <a:moveTo>
                  <a:pt x="9118" y="6796"/>
                </a:moveTo>
                <a:cubicBezTo>
                  <a:pt x="9088" y="6796"/>
                  <a:pt x="9064" y="6847"/>
                  <a:pt x="9064" y="6909"/>
                </a:cubicBezTo>
                <a:cubicBezTo>
                  <a:pt x="9064" y="6972"/>
                  <a:pt x="9088" y="7022"/>
                  <a:pt x="9118" y="7022"/>
                </a:cubicBezTo>
                <a:cubicBezTo>
                  <a:pt x="9147" y="7022"/>
                  <a:pt x="9171" y="6972"/>
                  <a:pt x="9171" y="6909"/>
                </a:cubicBezTo>
                <a:cubicBezTo>
                  <a:pt x="9171" y="6847"/>
                  <a:pt x="9147" y="6796"/>
                  <a:pt x="9118" y="6796"/>
                </a:cubicBezTo>
                <a:close/>
                <a:moveTo>
                  <a:pt x="9737" y="6796"/>
                </a:moveTo>
                <a:cubicBezTo>
                  <a:pt x="9707" y="6796"/>
                  <a:pt x="9683" y="6847"/>
                  <a:pt x="9683" y="6909"/>
                </a:cubicBezTo>
                <a:cubicBezTo>
                  <a:pt x="9683" y="6972"/>
                  <a:pt x="9707" y="7022"/>
                  <a:pt x="9737" y="7022"/>
                </a:cubicBezTo>
                <a:cubicBezTo>
                  <a:pt x="9766" y="7022"/>
                  <a:pt x="9791" y="6972"/>
                  <a:pt x="9791" y="6909"/>
                </a:cubicBezTo>
                <a:cubicBezTo>
                  <a:pt x="9791" y="6847"/>
                  <a:pt x="9766" y="6796"/>
                  <a:pt x="9737" y="6796"/>
                </a:cubicBezTo>
                <a:close/>
                <a:moveTo>
                  <a:pt x="9583" y="6796"/>
                </a:moveTo>
                <a:cubicBezTo>
                  <a:pt x="9553" y="6796"/>
                  <a:pt x="9529" y="6847"/>
                  <a:pt x="9529" y="6909"/>
                </a:cubicBezTo>
                <a:cubicBezTo>
                  <a:pt x="9529" y="6972"/>
                  <a:pt x="9553" y="7022"/>
                  <a:pt x="9583" y="7022"/>
                </a:cubicBezTo>
                <a:cubicBezTo>
                  <a:pt x="9612" y="7022"/>
                  <a:pt x="9637" y="6972"/>
                  <a:pt x="9637" y="6909"/>
                </a:cubicBezTo>
                <a:cubicBezTo>
                  <a:pt x="9637" y="6847"/>
                  <a:pt x="9612" y="6796"/>
                  <a:pt x="9583" y="6796"/>
                </a:cubicBezTo>
                <a:close/>
                <a:moveTo>
                  <a:pt x="9430" y="6796"/>
                </a:moveTo>
                <a:cubicBezTo>
                  <a:pt x="9400" y="6796"/>
                  <a:pt x="9376" y="6847"/>
                  <a:pt x="9376" y="6909"/>
                </a:cubicBezTo>
                <a:cubicBezTo>
                  <a:pt x="9376" y="6972"/>
                  <a:pt x="9400" y="7022"/>
                  <a:pt x="9430" y="7022"/>
                </a:cubicBezTo>
                <a:cubicBezTo>
                  <a:pt x="9460" y="7022"/>
                  <a:pt x="9484" y="6972"/>
                  <a:pt x="9484" y="6909"/>
                </a:cubicBezTo>
                <a:cubicBezTo>
                  <a:pt x="9484" y="6847"/>
                  <a:pt x="9460" y="6796"/>
                  <a:pt x="9430" y="6796"/>
                </a:cubicBezTo>
                <a:close/>
                <a:moveTo>
                  <a:pt x="9272" y="7108"/>
                </a:moveTo>
                <a:cubicBezTo>
                  <a:pt x="9242" y="7108"/>
                  <a:pt x="9218" y="7158"/>
                  <a:pt x="9218" y="7221"/>
                </a:cubicBezTo>
                <a:cubicBezTo>
                  <a:pt x="9218" y="7283"/>
                  <a:pt x="9242" y="7334"/>
                  <a:pt x="9272" y="7334"/>
                </a:cubicBezTo>
                <a:cubicBezTo>
                  <a:pt x="9301" y="7334"/>
                  <a:pt x="9325" y="7283"/>
                  <a:pt x="9325" y="7221"/>
                </a:cubicBezTo>
                <a:cubicBezTo>
                  <a:pt x="9325" y="7158"/>
                  <a:pt x="9301" y="7108"/>
                  <a:pt x="9272" y="7108"/>
                </a:cubicBezTo>
                <a:close/>
                <a:moveTo>
                  <a:pt x="9118" y="7108"/>
                </a:moveTo>
                <a:cubicBezTo>
                  <a:pt x="9088" y="7108"/>
                  <a:pt x="9064" y="7158"/>
                  <a:pt x="9064" y="7221"/>
                </a:cubicBezTo>
                <a:cubicBezTo>
                  <a:pt x="9064" y="7283"/>
                  <a:pt x="9088" y="7334"/>
                  <a:pt x="9118" y="7334"/>
                </a:cubicBezTo>
                <a:cubicBezTo>
                  <a:pt x="9147" y="7334"/>
                  <a:pt x="9171" y="7283"/>
                  <a:pt x="9171" y="7221"/>
                </a:cubicBezTo>
                <a:cubicBezTo>
                  <a:pt x="9171" y="7158"/>
                  <a:pt x="9147" y="7108"/>
                  <a:pt x="9118" y="7108"/>
                </a:cubicBezTo>
                <a:close/>
                <a:moveTo>
                  <a:pt x="8965" y="7108"/>
                </a:moveTo>
                <a:cubicBezTo>
                  <a:pt x="8935" y="7108"/>
                  <a:pt x="8911" y="7158"/>
                  <a:pt x="8911" y="7221"/>
                </a:cubicBezTo>
                <a:cubicBezTo>
                  <a:pt x="8911" y="7283"/>
                  <a:pt x="8935" y="7334"/>
                  <a:pt x="8965" y="7334"/>
                </a:cubicBezTo>
                <a:cubicBezTo>
                  <a:pt x="8995" y="7334"/>
                  <a:pt x="9019" y="7283"/>
                  <a:pt x="9019" y="7221"/>
                </a:cubicBezTo>
                <a:cubicBezTo>
                  <a:pt x="9019" y="7158"/>
                  <a:pt x="8995" y="7108"/>
                  <a:pt x="8965" y="7108"/>
                </a:cubicBezTo>
                <a:close/>
                <a:moveTo>
                  <a:pt x="9737" y="7108"/>
                </a:moveTo>
                <a:cubicBezTo>
                  <a:pt x="9707" y="7108"/>
                  <a:pt x="9683" y="7158"/>
                  <a:pt x="9683" y="7221"/>
                </a:cubicBezTo>
                <a:cubicBezTo>
                  <a:pt x="9683" y="7283"/>
                  <a:pt x="9707" y="7334"/>
                  <a:pt x="9737" y="7334"/>
                </a:cubicBezTo>
                <a:cubicBezTo>
                  <a:pt x="9766" y="7334"/>
                  <a:pt x="9791" y="7283"/>
                  <a:pt x="9791" y="7221"/>
                </a:cubicBezTo>
                <a:cubicBezTo>
                  <a:pt x="9791" y="7158"/>
                  <a:pt x="9766" y="7108"/>
                  <a:pt x="9737" y="7108"/>
                </a:cubicBezTo>
                <a:close/>
                <a:moveTo>
                  <a:pt x="9583" y="7108"/>
                </a:moveTo>
                <a:cubicBezTo>
                  <a:pt x="9553" y="7108"/>
                  <a:pt x="9529" y="7158"/>
                  <a:pt x="9529" y="7221"/>
                </a:cubicBezTo>
                <a:cubicBezTo>
                  <a:pt x="9529" y="7283"/>
                  <a:pt x="9553" y="7334"/>
                  <a:pt x="9583" y="7334"/>
                </a:cubicBezTo>
                <a:cubicBezTo>
                  <a:pt x="9612" y="7334"/>
                  <a:pt x="9637" y="7283"/>
                  <a:pt x="9637" y="7221"/>
                </a:cubicBezTo>
                <a:cubicBezTo>
                  <a:pt x="9637" y="7158"/>
                  <a:pt x="9612" y="7108"/>
                  <a:pt x="9583" y="7108"/>
                </a:cubicBezTo>
                <a:close/>
                <a:moveTo>
                  <a:pt x="9430" y="7108"/>
                </a:moveTo>
                <a:cubicBezTo>
                  <a:pt x="9400" y="7108"/>
                  <a:pt x="9376" y="7158"/>
                  <a:pt x="9376" y="7221"/>
                </a:cubicBezTo>
                <a:cubicBezTo>
                  <a:pt x="9376" y="7283"/>
                  <a:pt x="9400" y="7334"/>
                  <a:pt x="9430" y="7334"/>
                </a:cubicBezTo>
                <a:cubicBezTo>
                  <a:pt x="9460" y="7334"/>
                  <a:pt x="9484" y="7283"/>
                  <a:pt x="9484" y="7221"/>
                </a:cubicBezTo>
                <a:cubicBezTo>
                  <a:pt x="9484" y="7158"/>
                  <a:pt x="9460" y="7108"/>
                  <a:pt x="9430" y="7108"/>
                </a:cubicBezTo>
                <a:close/>
                <a:moveTo>
                  <a:pt x="8811" y="7449"/>
                </a:moveTo>
                <a:cubicBezTo>
                  <a:pt x="8782" y="7449"/>
                  <a:pt x="8758" y="7499"/>
                  <a:pt x="8758" y="7562"/>
                </a:cubicBezTo>
                <a:cubicBezTo>
                  <a:pt x="8758" y="7624"/>
                  <a:pt x="8782" y="7675"/>
                  <a:pt x="8811" y="7675"/>
                </a:cubicBezTo>
                <a:cubicBezTo>
                  <a:pt x="8841" y="7675"/>
                  <a:pt x="8865" y="7624"/>
                  <a:pt x="8865" y="7562"/>
                </a:cubicBezTo>
                <a:cubicBezTo>
                  <a:pt x="8865" y="7499"/>
                  <a:pt x="8841" y="7449"/>
                  <a:pt x="8811" y="7449"/>
                </a:cubicBezTo>
                <a:close/>
                <a:moveTo>
                  <a:pt x="8659" y="7449"/>
                </a:moveTo>
                <a:cubicBezTo>
                  <a:pt x="8629" y="7449"/>
                  <a:pt x="8605" y="7499"/>
                  <a:pt x="8605" y="7562"/>
                </a:cubicBezTo>
                <a:cubicBezTo>
                  <a:pt x="8605" y="7624"/>
                  <a:pt x="8629" y="7675"/>
                  <a:pt x="8659" y="7675"/>
                </a:cubicBezTo>
                <a:cubicBezTo>
                  <a:pt x="8688" y="7675"/>
                  <a:pt x="8712" y="7624"/>
                  <a:pt x="8712" y="7562"/>
                </a:cubicBezTo>
                <a:cubicBezTo>
                  <a:pt x="8712" y="7499"/>
                  <a:pt x="8688" y="7449"/>
                  <a:pt x="8659" y="7449"/>
                </a:cubicBezTo>
                <a:close/>
                <a:moveTo>
                  <a:pt x="8503" y="7449"/>
                </a:moveTo>
                <a:cubicBezTo>
                  <a:pt x="8474" y="7449"/>
                  <a:pt x="8450" y="7499"/>
                  <a:pt x="8450" y="7562"/>
                </a:cubicBezTo>
                <a:cubicBezTo>
                  <a:pt x="8450" y="7624"/>
                  <a:pt x="8474" y="7675"/>
                  <a:pt x="8503" y="7675"/>
                </a:cubicBezTo>
                <a:cubicBezTo>
                  <a:pt x="8533" y="7675"/>
                  <a:pt x="8557" y="7624"/>
                  <a:pt x="8557" y="7562"/>
                </a:cubicBezTo>
                <a:cubicBezTo>
                  <a:pt x="8557" y="7499"/>
                  <a:pt x="8533" y="7449"/>
                  <a:pt x="8503" y="7449"/>
                </a:cubicBezTo>
                <a:close/>
                <a:moveTo>
                  <a:pt x="9272" y="7449"/>
                </a:moveTo>
                <a:cubicBezTo>
                  <a:pt x="9242" y="7449"/>
                  <a:pt x="9218" y="7499"/>
                  <a:pt x="9218" y="7562"/>
                </a:cubicBezTo>
                <a:cubicBezTo>
                  <a:pt x="9218" y="7624"/>
                  <a:pt x="9242" y="7675"/>
                  <a:pt x="9272" y="7675"/>
                </a:cubicBezTo>
                <a:cubicBezTo>
                  <a:pt x="9301" y="7675"/>
                  <a:pt x="9325" y="7624"/>
                  <a:pt x="9325" y="7562"/>
                </a:cubicBezTo>
                <a:cubicBezTo>
                  <a:pt x="9325" y="7499"/>
                  <a:pt x="9301" y="7449"/>
                  <a:pt x="9272" y="7449"/>
                </a:cubicBezTo>
                <a:close/>
                <a:moveTo>
                  <a:pt x="9118" y="7449"/>
                </a:moveTo>
                <a:cubicBezTo>
                  <a:pt x="9088" y="7449"/>
                  <a:pt x="9064" y="7499"/>
                  <a:pt x="9064" y="7562"/>
                </a:cubicBezTo>
                <a:cubicBezTo>
                  <a:pt x="9064" y="7624"/>
                  <a:pt x="9088" y="7675"/>
                  <a:pt x="9118" y="7675"/>
                </a:cubicBezTo>
                <a:cubicBezTo>
                  <a:pt x="9147" y="7675"/>
                  <a:pt x="9171" y="7624"/>
                  <a:pt x="9171" y="7562"/>
                </a:cubicBezTo>
                <a:cubicBezTo>
                  <a:pt x="9171" y="7499"/>
                  <a:pt x="9147" y="7449"/>
                  <a:pt x="9118" y="7449"/>
                </a:cubicBezTo>
                <a:close/>
                <a:moveTo>
                  <a:pt x="8965" y="7449"/>
                </a:moveTo>
                <a:cubicBezTo>
                  <a:pt x="8935" y="7449"/>
                  <a:pt x="8911" y="7499"/>
                  <a:pt x="8911" y="7562"/>
                </a:cubicBezTo>
                <a:cubicBezTo>
                  <a:pt x="8911" y="7624"/>
                  <a:pt x="8935" y="7675"/>
                  <a:pt x="8965" y="7675"/>
                </a:cubicBezTo>
                <a:cubicBezTo>
                  <a:pt x="8995" y="7675"/>
                  <a:pt x="9019" y="7624"/>
                  <a:pt x="9019" y="7562"/>
                </a:cubicBezTo>
                <a:cubicBezTo>
                  <a:pt x="9019" y="7499"/>
                  <a:pt x="8995" y="7449"/>
                  <a:pt x="8965" y="7449"/>
                </a:cubicBezTo>
                <a:close/>
                <a:moveTo>
                  <a:pt x="10045" y="7449"/>
                </a:moveTo>
                <a:cubicBezTo>
                  <a:pt x="10015" y="7449"/>
                  <a:pt x="9991" y="7499"/>
                  <a:pt x="9991" y="7562"/>
                </a:cubicBezTo>
                <a:cubicBezTo>
                  <a:pt x="9991" y="7624"/>
                  <a:pt x="10015" y="7675"/>
                  <a:pt x="10045" y="7675"/>
                </a:cubicBezTo>
                <a:cubicBezTo>
                  <a:pt x="10074" y="7675"/>
                  <a:pt x="10098" y="7624"/>
                  <a:pt x="10098" y="7562"/>
                </a:cubicBezTo>
                <a:cubicBezTo>
                  <a:pt x="10098" y="7499"/>
                  <a:pt x="10074" y="7449"/>
                  <a:pt x="10045" y="7449"/>
                </a:cubicBezTo>
                <a:close/>
                <a:moveTo>
                  <a:pt x="9892" y="7675"/>
                </a:moveTo>
                <a:cubicBezTo>
                  <a:pt x="9922" y="7675"/>
                  <a:pt x="9946" y="7624"/>
                  <a:pt x="9946" y="7562"/>
                </a:cubicBezTo>
                <a:cubicBezTo>
                  <a:pt x="9946" y="7499"/>
                  <a:pt x="9922" y="7449"/>
                  <a:pt x="9892" y="7449"/>
                </a:cubicBezTo>
                <a:cubicBezTo>
                  <a:pt x="9862" y="7449"/>
                  <a:pt x="9838" y="7499"/>
                  <a:pt x="9838" y="7562"/>
                </a:cubicBezTo>
                <a:cubicBezTo>
                  <a:pt x="9838" y="7624"/>
                  <a:pt x="9862" y="7675"/>
                  <a:pt x="9892" y="7675"/>
                </a:cubicBezTo>
                <a:close/>
                <a:moveTo>
                  <a:pt x="9737" y="7449"/>
                </a:moveTo>
                <a:cubicBezTo>
                  <a:pt x="9707" y="7449"/>
                  <a:pt x="9683" y="7499"/>
                  <a:pt x="9683" y="7562"/>
                </a:cubicBezTo>
                <a:cubicBezTo>
                  <a:pt x="9683" y="7624"/>
                  <a:pt x="9707" y="7675"/>
                  <a:pt x="9737" y="7675"/>
                </a:cubicBezTo>
                <a:cubicBezTo>
                  <a:pt x="9766" y="7675"/>
                  <a:pt x="9791" y="7624"/>
                  <a:pt x="9791" y="7562"/>
                </a:cubicBezTo>
                <a:cubicBezTo>
                  <a:pt x="9791" y="7499"/>
                  <a:pt x="9766" y="7449"/>
                  <a:pt x="9737" y="7449"/>
                </a:cubicBezTo>
                <a:close/>
                <a:moveTo>
                  <a:pt x="9583" y="7449"/>
                </a:moveTo>
                <a:cubicBezTo>
                  <a:pt x="9553" y="7449"/>
                  <a:pt x="9529" y="7499"/>
                  <a:pt x="9529" y="7562"/>
                </a:cubicBezTo>
                <a:cubicBezTo>
                  <a:pt x="9529" y="7624"/>
                  <a:pt x="9553" y="7675"/>
                  <a:pt x="9583" y="7675"/>
                </a:cubicBezTo>
                <a:cubicBezTo>
                  <a:pt x="9612" y="7675"/>
                  <a:pt x="9637" y="7624"/>
                  <a:pt x="9637" y="7562"/>
                </a:cubicBezTo>
                <a:cubicBezTo>
                  <a:pt x="9637" y="7499"/>
                  <a:pt x="9612" y="7449"/>
                  <a:pt x="9583" y="7449"/>
                </a:cubicBezTo>
                <a:close/>
                <a:moveTo>
                  <a:pt x="9430" y="7449"/>
                </a:moveTo>
                <a:cubicBezTo>
                  <a:pt x="9400" y="7449"/>
                  <a:pt x="9376" y="7499"/>
                  <a:pt x="9376" y="7562"/>
                </a:cubicBezTo>
                <a:cubicBezTo>
                  <a:pt x="9376" y="7624"/>
                  <a:pt x="9400" y="7675"/>
                  <a:pt x="9430" y="7675"/>
                </a:cubicBezTo>
                <a:cubicBezTo>
                  <a:pt x="9460" y="7675"/>
                  <a:pt x="9484" y="7624"/>
                  <a:pt x="9484" y="7562"/>
                </a:cubicBezTo>
                <a:cubicBezTo>
                  <a:pt x="9484" y="7499"/>
                  <a:pt x="9460" y="7449"/>
                  <a:pt x="9430" y="7449"/>
                </a:cubicBezTo>
                <a:close/>
                <a:moveTo>
                  <a:pt x="8811" y="7760"/>
                </a:moveTo>
                <a:cubicBezTo>
                  <a:pt x="8782" y="7760"/>
                  <a:pt x="8758" y="7811"/>
                  <a:pt x="8758" y="7873"/>
                </a:cubicBezTo>
                <a:cubicBezTo>
                  <a:pt x="8758" y="7936"/>
                  <a:pt x="8782" y="7987"/>
                  <a:pt x="8811" y="7987"/>
                </a:cubicBezTo>
                <a:cubicBezTo>
                  <a:pt x="8841" y="7987"/>
                  <a:pt x="8865" y="7936"/>
                  <a:pt x="8865" y="7873"/>
                </a:cubicBezTo>
                <a:cubicBezTo>
                  <a:pt x="8865" y="7811"/>
                  <a:pt x="8841" y="7760"/>
                  <a:pt x="8811" y="7760"/>
                </a:cubicBezTo>
                <a:close/>
                <a:moveTo>
                  <a:pt x="8659" y="7760"/>
                </a:moveTo>
                <a:cubicBezTo>
                  <a:pt x="8629" y="7760"/>
                  <a:pt x="8605" y="7811"/>
                  <a:pt x="8605" y="7873"/>
                </a:cubicBezTo>
                <a:cubicBezTo>
                  <a:pt x="8605" y="7936"/>
                  <a:pt x="8629" y="7987"/>
                  <a:pt x="8659" y="7987"/>
                </a:cubicBezTo>
                <a:cubicBezTo>
                  <a:pt x="8688" y="7987"/>
                  <a:pt x="8712" y="7936"/>
                  <a:pt x="8712" y="7873"/>
                </a:cubicBezTo>
                <a:cubicBezTo>
                  <a:pt x="8712" y="7811"/>
                  <a:pt x="8688" y="7760"/>
                  <a:pt x="8659" y="7760"/>
                </a:cubicBezTo>
                <a:close/>
                <a:moveTo>
                  <a:pt x="8503" y="7760"/>
                </a:moveTo>
                <a:cubicBezTo>
                  <a:pt x="8474" y="7760"/>
                  <a:pt x="8450" y="7811"/>
                  <a:pt x="8450" y="7873"/>
                </a:cubicBezTo>
                <a:cubicBezTo>
                  <a:pt x="8450" y="7936"/>
                  <a:pt x="8474" y="7987"/>
                  <a:pt x="8503" y="7987"/>
                </a:cubicBezTo>
                <a:cubicBezTo>
                  <a:pt x="8533" y="7987"/>
                  <a:pt x="8557" y="7936"/>
                  <a:pt x="8557" y="7873"/>
                </a:cubicBezTo>
                <a:cubicBezTo>
                  <a:pt x="8557" y="7811"/>
                  <a:pt x="8533" y="7760"/>
                  <a:pt x="8503" y="7760"/>
                </a:cubicBezTo>
                <a:close/>
                <a:moveTo>
                  <a:pt x="9272" y="7760"/>
                </a:moveTo>
                <a:cubicBezTo>
                  <a:pt x="9242" y="7760"/>
                  <a:pt x="9218" y="7811"/>
                  <a:pt x="9218" y="7873"/>
                </a:cubicBezTo>
                <a:cubicBezTo>
                  <a:pt x="9218" y="7936"/>
                  <a:pt x="9242" y="7987"/>
                  <a:pt x="9272" y="7987"/>
                </a:cubicBezTo>
                <a:cubicBezTo>
                  <a:pt x="9301" y="7987"/>
                  <a:pt x="9325" y="7936"/>
                  <a:pt x="9325" y="7873"/>
                </a:cubicBezTo>
                <a:cubicBezTo>
                  <a:pt x="9325" y="7811"/>
                  <a:pt x="9301" y="7760"/>
                  <a:pt x="9272" y="7760"/>
                </a:cubicBezTo>
                <a:close/>
                <a:moveTo>
                  <a:pt x="9118" y="7760"/>
                </a:moveTo>
                <a:cubicBezTo>
                  <a:pt x="9088" y="7760"/>
                  <a:pt x="9064" y="7811"/>
                  <a:pt x="9064" y="7873"/>
                </a:cubicBezTo>
                <a:cubicBezTo>
                  <a:pt x="9064" y="7936"/>
                  <a:pt x="9088" y="7987"/>
                  <a:pt x="9118" y="7987"/>
                </a:cubicBezTo>
                <a:cubicBezTo>
                  <a:pt x="9147" y="7987"/>
                  <a:pt x="9171" y="7936"/>
                  <a:pt x="9171" y="7873"/>
                </a:cubicBezTo>
                <a:cubicBezTo>
                  <a:pt x="9171" y="7811"/>
                  <a:pt x="9147" y="7760"/>
                  <a:pt x="9118" y="7760"/>
                </a:cubicBezTo>
                <a:close/>
                <a:moveTo>
                  <a:pt x="8965" y="7760"/>
                </a:moveTo>
                <a:cubicBezTo>
                  <a:pt x="8935" y="7760"/>
                  <a:pt x="8911" y="7811"/>
                  <a:pt x="8911" y="7873"/>
                </a:cubicBezTo>
                <a:cubicBezTo>
                  <a:pt x="8911" y="7936"/>
                  <a:pt x="8935" y="7987"/>
                  <a:pt x="8965" y="7987"/>
                </a:cubicBezTo>
                <a:cubicBezTo>
                  <a:pt x="8995" y="7987"/>
                  <a:pt x="9019" y="7936"/>
                  <a:pt x="9019" y="7873"/>
                </a:cubicBezTo>
                <a:cubicBezTo>
                  <a:pt x="9019" y="7811"/>
                  <a:pt x="8995" y="7760"/>
                  <a:pt x="8965" y="7760"/>
                </a:cubicBezTo>
                <a:close/>
                <a:moveTo>
                  <a:pt x="10045" y="7760"/>
                </a:moveTo>
                <a:cubicBezTo>
                  <a:pt x="10015" y="7760"/>
                  <a:pt x="9991" y="7811"/>
                  <a:pt x="9991" y="7873"/>
                </a:cubicBezTo>
                <a:cubicBezTo>
                  <a:pt x="9991" y="7936"/>
                  <a:pt x="10015" y="7987"/>
                  <a:pt x="10045" y="7987"/>
                </a:cubicBezTo>
                <a:cubicBezTo>
                  <a:pt x="10074" y="7987"/>
                  <a:pt x="10098" y="7936"/>
                  <a:pt x="10098" y="7873"/>
                </a:cubicBezTo>
                <a:cubicBezTo>
                  <a:pt x="10098" y="7811"/>
                  <a:pt x="10074" y="7760"/>
                  <a:pt x="10045" y="7760"/>
                </a:cubicBezTo>
                <a:close/>
                <a:moveTo>
                  <a:pt x="9892" y="7987"/>
                </a:moveTo>
                <a:cubicBezTo>
                  <a:pt x="9922" y="7987"/>
                  <a:pt x="9946" y="7936"/>
                  <a:pt x="9946" y="7873"/>
                </a:cubicBezTo>
                <a:cubicBezTo>
                  <a:pt x="9946" y="7811"/>
                  <a:pt x="9922" y="7760"/>
                  <a:pt x="9892" y="7760"/>
                </a:cubicBezTo>
                <a:cubicBezTo>
                  <a:pt x="9862" y="7760"/>
                  <a:pt x="9838" y="7811"/>
                  <a:pt x="9838" y="7873"/>
                </a:cubicBezTo>
                <a:cubicBezTo>
                  <a:pt x="9838" y="7936"/>
                  <a:pt x="9862" y="7987"/>
                  <a:pt x="9892" y="7987"/>
                </a:cubicBezTo>
                <a:close/>
                <a:moveTo>
                  <a:pt x="9737" y="7760"/>
                </a:moveTo>
                <a:cubicBezTo>
                  <a:pt x="9707" y="7760"/>
                  <a:pt x="9683" y="7811"/>
                  <a:pt x="9683" y="7873"/>
                </a:cubicBezTo>
                <a:cubicBezTo>
                  <a:pt x="9683" y="7936"/>
                  <a:pt x="9707" y="7987"/>
                  <a:pt x="9737" y="7987"/>
                </a:cubicBezTo>
                <a:cubicBezTo>
                  <a:pt x="9766" y="7987"/>
                  <a:pt x="9791" y="7936"/>
                  <a:pt x="9791" y="7873"/>
                </a:cubicBezTo>
                <a:cubicBezTo>
                  <a:pt x="9791" y="7811"/>
                  <a:pt x="9766" y="7760"/>
                  <a:pt x="9737" y="7760"/>
                </a:cubicBezTo>
                <a:close/>
                <a:moveTo>
                  <a:pt x="9583" y="7760"/>
                </a:moveTo>
                <a:cubicBezTo>
                  <a:pt x="9553" y="7760"/>
                  <a:pt x="9529" y="7811"/>
                  <a:pt x="9529" y="7873"/>
                </a:cubicBezTo>
                <a:cubicBezTo>
                  <a:pt x="9529" y="7936"/>
                  <a:pt x="9553" y="7987"/>
                  <a:pt x="9583" y="7987"/>
                </a:cubicBezTo>
                <a:cubicBezTo>
                  <a:pt x="9612" y="7987"/>
                  <a:pt x="9637" y="7936"/>
                  <a:pt x="9637" y="7873"/>
                </a:cubicBezTo>
                <a:cubicBezTo>
                  <a:pt x="9637" y="7811"/>
                  <a:pt x="9612" y="7760"/>
                  <a:pt x="9583" y="7760"/>
                </a:cubicBezTo>
                <a:close/>
                <a:moveTo>
                  <a:pt x="9430" y="7760"/>
                </a:moveTo>
                <a:cubicBezTo>
                  <a:pt x="9400" y="7760"/>
                  <a:pt x="9376" y="7811"/>
                  <a:pt x="9376" y="7873"/>
                </a:cubicBezTo>
                <a:cubicBezTo>
                  <a:pt x="9376" y="7936"/>
                  <a:pt x="9400" y="7987"/>
                  <a:pt x="9430" y="7987"/>
                </a:cubicBezTo>
                <a:cubicBezTo>
                  <a:pt x="9460" y="7987"/>
                  <a:pt x="9484" y="7936"/>
                  <a:pt x="9484" y="7873"/>
                </a:cubicBezTo>
                <a:cubicBezTo>
                  <a:pt x="9484" y="7811"/>
                  <a:pt x="9460" y="7760"/>
                  <a:pt x="9430" y="7760"/>
                </a:cubicBezTo>
                <a:close/>
                <a:moveTo>
                  <a:pt x="10813" y="7760"/>
                </a:moveTo>
                <a:cubicBezTo>
                  <a:pt x="10783" y="7760"/>
                  <a:pt x="10759" y="7811"/>
                  <a:pt x="10759" y="7873"/>
                </a:cubicBezTo>
                <a:cubicBezTo>
                  <a:pt x="10759" y="7936"/>
                  <a:pt x="10783" y="7987"/>
                  <a:pt x="10813" y="7987"/>
                </a:cubicBezTo>
                <a:cubicBezTo>
                  <a:pt x="10843" y="7987"/>
                  <a:pt x="10867" y="7936"/>
                  <a:pt x="10867" y="7873"/>
                </a:cubicBezTo>
                <a:cubicBezTo>
                  <a:pt x="10867" y="7811"/>
                  <a:pt x="10843" y="7760"/>
                  <a:pt x="10813" y="7760"/>
                </a:cubicBezTo>
                <a:close/>
                <a:moveTo>
                  <a:pt x="10660" y="7760"/>
                </a:moveTo>
                <a:cubicBezTo>
                  <a:pt x="10631" y="7760"/>
                  <a:pt x="10607" y="7811"/>
                  <a:pt x="10607" y="7873"/>
                </a:cubicBezTo>
                <a:cubicBezTo>
                  <a:pt x="10607" y="7936"/>
                  <a:pt x="10631" y="7987"/>
                  <a:pt x="10660" y="7987"/>
                </a:cubicBezTo>
                <a:cubicBezTo>
                  <a:pt x="10690" y="7987"/>
                  <a:pt x="10714" y="7936"/>
                  <a:pt x="10714" y="7873"/>
                </a:cubicBezTo>
                <a:cubicBezTo>
                  <a:pt x="10714" y="7811"/>
                  <a:pt x="10690" y="7760"/>
                  <a:pt x="10660" y="7760"/>
                </a:cubicBezTo>
                <a:close/>
                <a:moveTo>
                  <a:pt x="10505" y="7760"/>
                </a:moveTo>
                <a:cubicBezTo>
                  <a:pt x="10475" y="7760"/>
                  <a:pt x="10451" y="7811"/>
                  <a:pt x="10451" y="7873"/>
                </a:cubicBezTo>
                <a:cubicBezTo>
                  <a:pt x="10451" y="7936"/>
                  <a:pt x="10475" y="7987"/>
                  <a:pt x="10505" y="7987"/>
                </a:cubicBezTo>
                <a:cubicBezTo>
                  <a:pt x="10535" y="7987"/>
                  <a:pt x="10559" y="7936"/>
                  <a:pt x="10559" y="7873"/>
                </a:cubicBezTo>
                <a:cubicBezTo>
                  <a:pt x="10559" y="7811"/>
                  <a:pt x="10535" y="7760"/>
                  <a:pt x="10505" y="7760"/>
                </a:cubicBezTo>
                <a:close/>
                <a:moveTo>
                  <a:pt x="10351" y="7760"/>
                </a:moveTo>
                <a:cubicBezTo>
                  <a:pt x="10321" y="7760"/>
                  <a:pt x="10297" y="7811"/>
                  <a:pt x="10297" y="7873"/>
                </a:cubicBezTo>
                <a:cubicBezTo>
                  <a:pt x="10297" y="7936"/>
                  <a:pt x="10321" y="7987"/>
                  <a:pt x="10351" y="7987"/>
                </a:cubicBezTo>
                <a:cubicBezTo>
                  <a:pt x="10381" y="7987"/>
                  <a:pt x="10405" y="7936"/>
                  <a:pt x="10405" y="7873"/>
                </a:cubicBezTo>
                <a:cubicBezTo>
                  <a:pt x="10405" y="7811"/>
                  <a:pt x="10381" y="7760"/>
                  <a:pt x="10351" y="7760"/>
                </a:cubicBezTo>
                <a:close/>
                <a:moveTo>
                  <a:pt x="10198" y="7760"/>
                </a:moveTo>
                <a:cubicBezTo>
                  <a:pt x="10169" y="7760"/>
                  <a:pt x="10145" y="7811"/>
                  <a:pt x="10145" y="7873"/>
                </a:cubicBezTo>
                <a:cubicBezTo>
                  <a:pt x="10145" y="7936"/>
                  <a:pt x="10169" y="7987"/>
                  <a:pt x="10198" y="7987"/>
                </a:cubicBezTo>
                <a:cubicBezTo>
                  <a:pt x="10228" y="7987"/>
                  <a:pt x="10252" y="7936"/>
                  <a:pt x="10252" y="7873"/>
                </a:cubicBezTo>
                <a:cubicBezTo>
                  <a:pt x="10252" y="7811"/>
                  <a:pt x="10228" y="7760"/>
                  <a:pt x="10198" y="7760"/>
                </a:cubicBezTo>
                <a:close/>
                <a:moveTo>
                  <a:pt x="11273" y="8087"/>
                </a:moveTo>
                <a:cubicBezTo>
                  <a:pt x="11243" y="8087"/>
                  <a:pt x="11219" y="8137"/>
                  <a:pt x="11219" y="8200"/>
                </a:cubicBezTo>
                <a:cubicBezTo>
                  <a:pt x="11219" y="8262"/>
                  <a:pt x="11243" y="8313"/>
                  <a:pt x="11273" y="8313"/>
                </a:cubicBezTo>
                <a:cubicBezTo>
                  <a:pt x="11303" y="8313"/>
                  <a:pt x="11327" y="8262"/>
                  <a:pt x="11327" y="8200"/>
                </a:cubicBezTo>
                <a:cubicBezTo>
                  <a:pt x="11327" y="8137"/>
                  <a:pt x="11303" y="8087"/>
                  <a:pt x="11273" y="8087"/>
                </a:cubicBezTo>
                <a:close/>
                <a:moveTo>
                  <a:pt x="11119" y="8087"/>
                </a:moveTo>
                <a:cubicBezTo>
                  <a:pt x="11089" y="8087"/>
                  <a:pt x="11065" y="8137"/>
                  <a:pt x="11065" y="8200"/>
                </a:cubicBezTo>
                <a:cubicBezTo>
                  <a:pt x="11065" y="8262"/>
                  <a:pt x="11089" y="8313"/>
                  <a:pt x="11119" y="8313"/>
                </a:cubicBezTo>
                <a:cubicBezTo>
                  <a:pt x="11149" y="8313"/>
                  <a:pt x="11173" y="8262"/>
                  <a:pt x="11173" y="8200"/>
                </a:cubicBezTo>
                <a:cubicBezTo>
                  <a:pt x="11173" y="8137"/>
                  <a:pt x="11149" y="8087"/>
                  <a:pt x="11119" y="8087"/>
                </a:cubicBezTo>
                <a:close/>
                <a:moveTo>
                  <a:pt x="10967" y="8087"/>
                </a:moveTo>
                <a:cubicBezTo>
                  <a:pt x="10937" y="8087"/>
                  <a:pt x="10913" y="8137"/>
                  <a:pt x="10913" y="8200"/>
                </a:cubicBezTo>
                <a:cubicBezTo>
                  <a:pt x="10913" y="8262"/>
                  <a:pt x="10937" y="8313"/>
                  <a:pt x="10967" y="8313"/>
                </a:cubicBezTo>
                <a:cubicBezTo>
                  <a:pt x="10996" y="8313"/>
                  <a:pt x="11020" y="8262"/>
                  <a:pt x="11020" y="8200"/>
                </a:cubicBezTo>
                <a:cubicBezTo>
                  <a:pt x="11020" y="8137"/>
                  <a:pt x="10996" y="8087"/>
                  <a:pt x="10967" y="8087"/>
                </a:cubicBezTo>
                <a:close/>
                <a:moveTo>
                  <a:pt x="6042" y="226"/>
                </a:moveTo>
                <a:cubicBezTo>
                  <a:pt x="6072" y="226"/>
                  <a:pt x="6096" y="176"/>
                  <a:pt x="6096" y="113"/>
                </a:cubicBezTo>
                <a:cubicBezTo>
                  <a:pt x="6096" y="51"/>
                  <a:pt x="6072" y="0"/>
                  <a:pt x="6042" y="0"/>
                </a:cubicBezTo>
                <a:cubicBezTo>
                  <a:pt x="6013" y="0"/>
                  <a:pt x="5989" y="51"/>
                  <a:pt x="5989" y="113"/>
                </a:cubicBezTo>
                <a:cubicBezTo>
                  <a:pt x="5989" y="176"/>
                  <a:pt x="6013" y="226"/>
                  <a:pt x="6042" y="226"/>
                </a:cubicBezTo>
                <a:close/>
                <a:moveTo>
                  <a:pt x="5890" y="226"/>
                </a:moveTo>
                <a:cubicBezTo>
                  <a:pt x="5919" y="226"/>
                  <a:pt x="5944" y="176"/>
                  <a:pt x="5944" y="113"/>
                </a:cubicBezTo>
                <a:cubicBezTo>
                  <a:pt x="5944" y="51"/>
                  <a:pt x="5919" y="0"/>
                  <a:pt x="5890" y="0"/>
                </a:cubicBezTo>
                <a:cubicBezTo>
                  <a:pt x="5860" y="0"/>
                  <a:pt x="5836" y="51"/>
                  <a:pt x="5836" y="113"/>
                </a:cubicBezTo>
                <a:cubicBezTo>
                  <a:pt x="5836" y="176"/>
                  <a:pt x="5860" y="226"/>
                  <a:pt x="5890" y="226"/>
                </a:cubicBezTo>
                <a:close/>
                <a:moveTo>
                  <a:pt x="5578" y="861"/>
                </a:moveTo>
                <a:cubicBezTo>
                  <a:pt x="5608" y="861"/>
                  <a:pt x="5632" y="810"/>
                  <a:pt x="5632" y="748"/>
                </a:cubicBezTo>
                <a:cubicBezTo>
                  <a:pt x="5632" y="685"/>
                  <a:pt x="5608" y="635"/>
                  <a:pt x="5578" y="635"/>
                </a:cubicBezTo>
                <a:cubicBezTo>
                  <a:pt x="5549" y="635"/>
                  <a:pt x="5525" y="685"/>
                  <a:pt x="5525" y="748"/>
                </a:cubicBezTo>
                <a:cubicBezTo>
                  <a:pt x="5525" y="810"/>
                  <a:pt x="5549" y="861"/>
                  <a:pt x="5578" y="861"/>
                </a:cubicBezTo>
                <a:close/>
                <a:moveTo>
                  <a:pt x="6042" y="861"/>
                </a:moveTo>
                <a:cubicBezTo>
                  <a:pt x="6072" y="861"/>
                  <a:pt x="6096" y="810"/>
                  <a:pt x="6096" y="748"/>
                </a:cubicBezTo>
                <a:cubicBezTo>
                  <a:pt x="6096" y="685"/>
                  <a:pt x="6072" y="635"/>
                  <a:pt x="6042" y="635"/>
                </a:cubicBezTo>
                <a:cubicBezTo>
                  <a:pt x="6013" y="635"/>
                  <a:pt x="5989" y="685"/>
                  <a:pt x="5989" y="748"/>
                </a:cubicBezTo>
                <a:cubicBezTo>
                  <a:pt x="5989" y="810"/>
                  <a:pt x="6013" y="861"/>
                  <a:pt x="6042" y="861"/>
                </a:cubicBezTo>
                <a:close/>
                <a:moveTo>
                  <a:pt x="5744" y="534"/>
                </a:moveTo>
                <a:cubicBezTo>
                  <a:pt x="5773" y="534"/>
                  <a:pt x="5797" y="483"/>
                  <a:pt x="5797" y="421"/>
                </a:cubicBezTo>
                <a:cubicBezTo>
                  <a:pt x="5797" y="358"/>
                  <a:pt x="5773" y="308"/>
                  <a:pt x="5744" y="308"/>
                </a:cubicBezTo>
                <a:cubicBezTo>
                  <a:pt x="5714" y="308"/>
                  <a:pt x="5690" y="358"/>
                  <a:pt x="5690" y="421"/>
                </a:cubicBezTo>
                <a:cubicBezTo>
                  <a:pt x="5690" y="483"/>
                  <a:pt x="5714" y="534"/>
                  <a:pt x="5744" y="534"/>
                </a:cubicBezTo>
                <a:close/>
                <a:moveTo>
                  <a:pt x="5591" y="534"/>
                </a:moveTo>
                <a:cubicBezTo>
                  <a:pt x="5621" y="534"/>
                  <a:pt x="5645" y="483"/>
                  <a:pt x="5645" y="421"/>
                </a:cubicBezTo>
                <a:cubicBezTo>
                  <a:pt x="5645" y="358"/>
                  <a:pt x="5621" y="308"/>
                  <a:pt x="5591" y="308"/>
                </a:cubicBezTo>
                <a:cubicBezTo>
                  <a:pt x="5561" y="308"/>
                  <a:pt x="5537" y="358"/>
                  <a:pt x="5537" y="421"/>
                </a:cubicBezTo>
                <a:cubicBezTo>
                  <a:pt x="5537" y="483"/>
                  <a:pt x="5561" y="534"/>
                  <a:pt x="5591" y="534"/>
                </a:cubicBezTo>
                <a:close/>
                <a:moveTo>
                  <a:pt x="5890" y="534"/>
                </a:moveTo>
                <a:cubicBezTo>
                  <a:pt x="5919" y="534"/>
                  <a:pt x="5944" y="483"/>
                  <a:pt x="5944" y="421"/>
                </a:cubicBezTo>
                <a:cubicBezTo>
                  <a:pt x="5944" y="358"/>
                  <a:pt x="5919" y="308"/>
                  <a:pt x="5890" y="308"/>
                </a:cubicBezTo>
                <a:cubicBezTo>
                  <a:pt x="5860" y="308"/>
                  <a:pt x="5836" y="358"/>
                  <a:pt x="5836" y="421"/>
                </a:cubicBezTo>
                <a:cubicBezTo>
                  <a:pt x="5836" y="483"/>
                  <a:pt x="5860" y="534"/>
                  <a:pt x="5890" y="534"/>
                </a:cubicBezTo>
                <a:close/>
                <a:moveTo>
                  <a:pt x="6501" y="226"/>
                </a:moveTo>
                <a:cubicBezTo>
                  <a:pt x="6531" y="226"/>
                  <a:pt x="6555" y="176"/>
                  <a:pt x="6555" y="113"/>
                </a:cubicBezTo>
                <a:cubicBezTo>
                  <a:pt x="6555" y="51"/>
                  <a:pt x="6531" y="0"/>
                  <a:pt x="6501" y="0"/>
                </a:cubicBezTo>
                <a:cubicBezTo>
                  <a:pt x="6471" y="0"/>
                  <a:pt x="6447" y="51"/>
                  <a:pt x="6447" y="113"/>
                </a:cubicBezTo>
                <a:cubicBezTo>
                  <a:pt x="6447" y="176"/>
                  <a:pt x="6471" y="226"/>
                  <a:pt x="6501" y="226"/>
                </a:cubicBezTo>
                <a:close/>
                <a:moveTo>
                  <a:pt x="6196" y="226"/>
                </a:moveTo>
                <a:cubicBezTo>
                  <a:pt x="6225" y="226"/>
                  <a:pt x="6249" y="176"/>
                  <a:pt x="6249" y="113"/>
                </a:cubicBezTo>
                <a:cubicBezTo>
                  <a:pt x="6249" y="51"/>
                  <a:pt x="6225" y="0"/>
                  <a:pt x="6196" y="0"/>
                </a:cubicBezTo>
                <a:cubicBezTo>
                  <a:pt x="6166" y="0"/>
                  <a:pt x="6142" y="51"/>
                  <a:pt x="6142" y="113"/>
                </a:cubicBezTo>
                <a:cubicBezTo>
                  <a:pt x="6142" y="176"/>
                  <a:pt x="6166" y="226"/>
                  <a:pt x="6196" y="226"/>
                </a:cubicBezTo>
                <a:close/>
                <a:moveTo>
                  <a:pt x="6348" y="0"/>
                </a:moveTo>
                <a:cubicBezTo>
                  <a:pt x="6319" y="0"/>
                  <a:pt x="6295" y="51"/>
                  <a:pt x="6295" y="113"/>
                </a:cubicBezTo>
                <a:cubicBezTo>
                  <a:pt x="6295" y="176"/>
                  <a:pt x="6319" y="226"/>
                  <a:pt x="6348" y="226"/>
                </a:cubicBezTo>
                <a:cubicBezTo>
                  <a:pt x="6378" y="226"/>
                  <a:pt x="6402" y="176"/>
                  <a:pt x="6402" y="113"/>
                </a:cubicBezTo>
                <a:cubicBezTo>
                  <a:pt x="6402" y="51"/>
                  <a:pt x="6378" y="0"/>
                  <a:pt x="6348" y="0"/>
                </a:cubicBezTo>
                <a:close/>
                <a:moveTo>
                  <a:pt x="8196" y="226"/>
                </a:moveTo>
                <a:cubicBezTo>
                  <a:pt x="8226" y="226"/>
                  <a:pt x="8250" y="176"/>
                  <a:pt x="8250" y="113"/>
                </a:cubicBezTo>
                <a:cubicBezTo>
                  <a:pt x="8250" y="51"/>
                  <a:pt x="8226" y="0"/>
                  <a:pt x="8196" y="0"/>
                </a:cubicBezTo>
                <a:cubicBezTo>
                  <a:pt x="8167" y="0"/>
                  <a:pt x="8143" y="51"/>
                  <a:pt x="8143" y="113"/>
                </a:cubicBezTo>
                <a:cubicBezTo>
                  <a:pt x="8143" y="176"/>
                  <a:pt x="8167" y="226"/>
                  <a:pt x="8196" y="226"/>
                </a:cubicBezTo>
                <a:close/>
                <a:moveTo>
                  <a:pt x="8044" y="226"/>
                </a:moveTo>
                <a:cubicBezTo>
                  <a:pt x="8073" y="226"/>
                  <a:pt x="8098" y="176"/>
                  <a:pt x="8098" y="113"/>
                </a:cubicBezTo>
                <a:cubicBezTo>
                  <a:pt x="8098" y="51"/>
                  <a:pt x="8073" y="0"/>
                  <a:pt x="8044" y="0"/>
                </a:cubicBezTo>
                <a:cubicBezTo>
                  <a:pt x="8014" y="0"/>
                  <a:pt x="7990" y="51"/>
                  <a:pt x="7990" y="113"/>
                </a:cubicBezTo>
                <a:cubicBezTo>
                  <a:pt x="7990" y="176"/>
                  <a:pt x="8014" y="226"/>
                  <a:pt x="8044" y="226"/>
                </a:cubicBezTo>
                <a:close/>
                <a:moveTo>
                  <a:pt x="7888" y="0"/>
                </a:moveTo>
                <a:cubicBezTo>
                  <a:pt x="7859" y="0"/>
                  <a:pt x="7835" y="51"/>
                  <a:pt x="7835" y="113"/>
                </a:cubicBezTo>
                <a:cubicBezTo>
                  <a:pt x="7835" y="176"/>
                  <a:pt x="7859" y="226"/>
                  <a:pt x="7888" y="226"/>
                </a:cubicBezTo>
                <a:cubicBezTo>
                  <a:pt x="7918" y="226"/>
                  <a:pt x="7942" y="176"/>
                  <a:pt x="7942" y="113"/>
                </a:cubicBezTo>
                <a:cubicBezTo>
                  <a:pt x="7942" y="51"/>
                  <a:pt x="7918" y="0"/>
                  <a:pt x="7888" y="0"/>
                </a:cubicBezTo>
                <a:close/>
                <a:moveTo>
                  <a:pt x="7734" y="0"/>
                </a:moveTo>
                <a:cubicBezTo>
                  <a:pt x="7705" y="0"/>
                  <a:pt x="7681" y="51"/>
                  <a:pt x="7681" y="113"/>
                </a:cubicBezTo>
                <a:cubicBezTo>
                  <a:pt x="7681" y="176"/>
                  <a:pt x="7705" y="226"/>
                  <a:pt x="7734" y="226"/>
                </a:cubicBezTo>
                <a:cubicBezTo>
                  <a:pt x="7764" y="226"/>
                  <a:pt x="7788" y="176"/>
                  <a:pt x="7788" y="113"/>
                </a:cubicBezTo>
                <a:cubicBezTo>
                  <a:pt x="7788" y="51"/>
                  <a:pt x="7764" y="0"/>
                  <a:pt x="7734" y="0"/>
                </a:cubicBezTo>
                <a:close/>
                <a:moveTo>
                  <a:pt x="7582" y="0"/>
                </a:moveTo>
                <a:cubicBezTo>
                  <a:pt x="7552" y="0"/>
                  <a:pt x="7528" y="51"/>
                  <a:pt x="7528" y="113"/>
                </a:cubicBezTo>
                <a:cubicBezTo>
                  <a:pt x="7528" y="176"/>
                  <a:pt x="7552" y="226"/>
                  <a:pt x="7582" y="226"/>
                </a:cubicBezTo>
                <a:cubicBezTo>
                  <a:pt x="7611" y="226"/>
                  <a:pt x="7636" y="176"/>
                  <a:pt x="7636" y="113"/>
                </a:cubicBezTo>
                <a:cubicBezTo>
                  <a:pt x="7636" y="51"/>
                  <a:pt x="7611" y="0"/>
                  <a:pt x="7582" y="0"/>
                </a:cubicBezTo>
                <a:close/>
                <a:moveTo>
                  <a:pt x="8350" y="226"/>
                </a:moveTo>
                <a:cubicBezTo>
                  <a:pt x="8380" y="226"/>
                  <a:pt x="8404" y="176"/>
                  <a:pt x="8404" y="113"/>
                </a:cubicBezTo>
                <a:cubicBezTo>
                  <a:pt x="8404" y="51"/>
                  <a:pt x="8380" y="0"/>
                  <a:pt x="8350" y="0"/>
                </a:cubicBezTo>
                <a:cubicBezTo>
                  <a:pt x="8320" y="0"/>
                  <a:pt x="8296" y="51"/>
                  <a:pt x="8296" y="113"/>
                </a:cubicBezTo>
                <a:cubicBezTo>
                  <a:pt x="8296" y="176"/>
                  <a:pt x="8320" y="226"/>
                  <a:pt x="8350" y="226"/>
                </a:cubicBezTo>
                <a:close/>
                <a:moveTo>
                  <a:pt x="6204" y="861"/>
                </a:moveTo>
                <a:cubicBezTo>
                  <a:pt x="6234" y="861"/>
                  <a:pt x="6258" y="810"/>
                  <a:pt x="6258" y="748"/>
                </a:cubicBezTo>
                <a:cubicBezTo>
                  <a:pt x="6258" y="685"/>
                  <a:pt x="6234" y="635"/>
                  <a:pt x="6204" y="635"/>
                </a:cubicBezTo>
                <a:cubicBezTo>
                  <a:pt x="6174" y="635"/>
                  <a:pt x="6150" y="685"/>
                  <a:pt x="6150" y="748"/>
                </a:cubicBezTo>
                <a:cubicBezTo>
                  <a:pt x="6150" y="810"/>
                  <a:pt x="6174" y="861"/>
                  <a:pt x="6204" y="861"/>
                </a:cubicBezTo>
                <a:close/>
                <a:moveTo>
                  <a:pt x="6963" y="861"/>
                </a:moveTo>
                <a:cubicBezTo>
                  <a:pt x="6993" y="861"/>
                  <a:pt x="7017" y="810"/>
                  <a:pt x="7017" y="748"/>
                </a:cubicBezTo>
                <a:cubicBezTo>
                  <a:pt x="7017" y="685"/>
                  <a:pt x="6993" y="635"/>
                  <a:pt x="6963" y="635"/>
                </a:cubicBezTo>
                <a:cubicBezTo>
                  <a:pt x="6933" y="635"/>
                  <a:pt x="6909" y="685"/>
                  <a:pt x="6909" y="748"/>
                </a:cubicBezTo>
                <a:cubicBezTo>
                  <a:pt x="6909" y="810"/>
                  <a:pt x="6933" y="861"/>
                  <a:pt x="6963" y="861"/>
                </a:cubicBezTo>
                <a:close/>
                <a:moveTo>
                  <a:pt x="6963" y="534"/>
                </a:moveTo>
                <a:cubicBezTo>
                  <a:pt x="6993" y="534"/>
                  <a:pt x="7017" y="483"/>
                  <a:pt x="7017" y="421"/>
                </a:cubicBezTo>
                <a:cubicBezTo>
                  <a:pt x="7017" y="358"/>
                  <a:pt x="6993" y="308"/>
                  <a:pt x="6963" y="308"/>
                </a:cubicBezTo>
                <a:cubicBezTo>
                  <a:pt x="6933" y="308"/>
                  <a:pt x="6909" y="358"/>
                  <a:pt x="6909" y="421"/>
                </a:cubicBezTo>
                <a:cubicBezTo>
                  <a:pt x="6909" y="483"/>
                  <a:pt x="6933" y="534"/>
                  <a:pt x="6963" y="534"/>
                </a:cubicBezTo>
                <a:close/>
                <a:moveTo>
                  <a:pt x="6810" y="861"/>
                </a:moveTo>
                <a:cubicBezTo>
                  <a:pt x="6840" y="861"/>
                  <a:pt x="6864" y="810"/>
                  <a:pt x="6864" y="748"/>
                </a:cubicBezTo>
                <a:cubicBezTo>
                  <a:pt x="6864" y="685"/>
                  <a:pt x="6840" y="635"/>
                  <a:pt x="6810" y="635"/>
                </a:cubicBezTo>
                <a:cubicBezTo>
                  <a:pt x="6781" y="635"/>
                  <a:pt x="6757" y="685"/>
                  <a:pt x="6757" y="748"/>
                </a:cubicBezTo>
                <a:cubicBezTo>
                  <a:pt x="6757" y="810"/>
                  <a:pt x="6781" y="861"/>
                  <a:pt x="6810" y="861"/>
                </a:cubicBezTo>
                <a:close/>
                <a:moveTo>
                  <a:pt x="6810" y="534"/>
                </a:moveTo>
                <a:cubicBezTo>
                  <a:pt x="6840" y="534"/>
                  <a:pt x="6864" y="483"/>
                  <a:pt x="6864" y="421"/>
                </a:cubicBezTo>
                <a:cubicBezTo>
                  <a:pt x="6864" y="358"/>
                  <a:pt x="6840" y="308"/>
                  <a:pt x="6810" y="308"/>
                </a:cubicBezTo>
                <a:cubicBezTo>
                  <a:pt x="6781" y="308"/>
                  <a:pt x="6757" y="358"/>
                  <a:pt x="6757" y="421"/>
                </a:cubicBezTo>
                <a:cubicBezTo>
                  <a:pt x="6757" y="483"/>
                  <a:pt x="6781" y="534"/>
                  <a:pt x="6810" y="534"/>
                </a:cubicBezTo>
                <a:close/>
                <a:moveTo>
                  <a:pt x="6655" y="861"/>
                </a:moveTo>
                <a:cubicBezTo>
                  <a:pt x="6685" y="861"/>
                  <a:pt x="6709" y="810"/>
                  <a:pt x="6709" y="748"/>
                </a:cubicBezTo>
                <a:cubicBezTo>
                  <a:pt x="6709" y="685"/>
                  <a:pt x="6685" y="635"/>
                  <a:pt x="6655" y="635"/>
                </a:cubicBezTo>
                <a:cubicBezTo>
                  <a:pt x="6625" y="635"/>
                  <a:pt x="6601" y="685"/>
                  <a:pt x="6601" y="748"/>
                </a:cubicBezTo>
                <a:cubicBezTo>
                  <a:pt x="6601" y="810"/>
                  <a:pt x="6625" y="861"/>
                  <a:pt x="6655" y="861"/>
                </a:cubicBezTo>
                <a:close/>
                <a:moveTo>
                  <a:pt x="6655" y="534"/>
                </a:moveTo>
                <a:cubicBezTo>
                  <a:pt x="6685" y="534"/>
                  <a:pt x="6709" y="483"/>
                  <a:pt x="6709" y="421"/>
                </a:cubicBezTo>
                <a:cubicBezTo>
                  <a:pt x="6709" y="358"/>
                  <a:pt x="6685" y="308"/>
                  <a:pt x="6655" y="308"/>
                </a:cubicBezTo>
                <a:cubicBezTo>
                  <a:pt x="6625" y="308"/>
                  <a:pt x="6601" y="358"/>
                  <a:pt x="6601" y="421"/>
                </a:cubicBezTo>
                <a:cubicBezTo>
                  <a:pt x="6601" y="483"/>
                  <a:pt x="6625" y="534"/>
                  <a:pt x="6655" y="534"/>
                </a:cubicBezTo>
                <a:close/>
                <a:moveTo>
                  <a:pt x="6501" y="861"/>
                </a:moveTo>
                <a:cubicBezTo>
                  <a:pt x="6531" y="861"/>
                  <a:pt x="6555" y="810"/>
                  <a:pt x="6555" y="748"/>
                </a:cubicBezTo>
                <a:cubicBezTo>
                  <a:pt x="6555" y="685"/>
                  <a:pt x="6531" y="635"/>
                  <a:pt x="6501" y="635"/>
                </a:cubicBezTo>
                <a:cubicBezTo>
                  <a:pt x="6471" y="635"/>
                  <a:pt x="6447" y="685"/>
                  <a:pt x="6447" y="748"/>
                </a:cubicBezTo>
                <a:cubicBezTo>
                  <a:pt x="6447" y="810"/>
                  <a:pt x="6471" y="861"/>
                  <a:pt x="6501" y="861"/>
                </a:cubicBezTo>
                <a:close/>
                <a:moveTo>
                  <a:pt x="6501" y="534"/>
                </a:moveTo>
                <a:cubicBezTo>
                  <a:pt x="6531" y="534"/>
                  <a:pt x="6555" y="483"/>
                  <a:pt x="6555" y="421"/>
                </a:cubicBezTo>
                <a:cubicBezTo>
                  <a:pt x="6555" y="358"/>
                  <a:pt x="6531" y="308"/>
                  <a:pt x="6501" y="308"/>
                </a:cubicBezTo>
                <a:cubicBezTo>
                  <a:pt x="6471" y="308"/>
                  <a:pt x="6447" y="358"/>
                  <a:pt x="6447" y="421"/>
                </a:cubicBezTo>
                <a:cubicBezTo>
                  <a:pt x="6447" y="483"/>
                  <a:pt x="6471" y="534"/>
                  <a:pt x="6501" y="534"/>
                </a:cubicBezTo>
                <a:close/>
                <a:moveTo>
                  <a:pt x="6348" y="635"/>
                </a:moveTo>
                <a:cubicBezTo>
                  <a:pt x="6319" y="635"/>
                  <a:pt x="6295" y="685"/>
                  <a:pt x="6295" y="748"/>
                </a:cubicBezTo>
                <a:cubicBezTo>
                  <a:pt x="6295" y="810"/>
                  <a:pt x="6319" y="861"/>
                  <a:pt x="6348" y="861"/>
                </a:cubicBezTo>
                <a:cubicBezTo>
                  <a:pt x="6378" y="861"/>
                  <a:pt x="6402" y="810"/>
                  <a:pt x="6402" y="748"/>
                </a:cubicBezTo>
                <a:cubicBezTo>
                  <a:pt x="6402" y="685"/>
                  <a:pt x="6378" y="635"/>
                  <a:pt x="6348" y="635"/>
                </a:cubicBezTo>
                <a:close/>
                <a:moveTo>
                  <a:pt x="6051" y="308"/>
                </a:moveTo>
                <a:cubicBezTo>
                  <a:pt x="6021" y="308"/>
                  <a:pt x="5997" y="358"/>
                  <a:pt x="5997" y="421"/>
                </a:cubicBezTo>
                <a:cubicBezTo>
                  <a:pt x="5997" y="483"/>
                  <a:pt x="6021" y="534"/>
                  <a:pt x="6051" y="534"/>
                </a:cubicBezTo>
                <a:cubicBezTo>
                  <a:pt x="6081" y="534"/>
                  <a:pt x="6105" y="483"/>
                  <a:pt x="6105" y="421"/>
                </a:cubicBezTo>
                <a:cubicBezTo>
                  <a:pt x="6105" y="358"/>
                  <a:pt x="6081" y="308"/>
                  <a:pt x="6051" y="308"/>
                </a:cubicBezTo>
                <a:close/>
                <a:moveTo>
                  <a:pt x="6348" y="308"/>
                </a:moveTo>
                <a:cubicBezTo>
                  <a:pt x="6319" y="308"/>
                  <a:pt x="6295" y="358"/>
                  <a:pt x="6295" y="421"/>
                </a:cubicBezTo>
                <a:cubicBezTo>
                  <a:pt x="6295" y="483"/>
                  <a:pt x="6319" y="534"/>
                  <a:pt x="6348" y="534"/>
                </a:cubicBezTo>
                <a:cubicBezTo>
                  <a:pt x="6378" y="534"/>
                  <a:pt x="6402" y="483"/>
                  <a:pt x="6402" y="421"/>
                </a:cubicBezTo>
                <a:cubicBezTo>
                  <a:pt x="6402" y="358"/>
                  <a:pt x="6378" y="308"/>
                  <a:pt x="6348" y="308"/>
                </a:cubicBezTo>
                <a:close/>
                <a:moveTo>
                  <a:pt x="7423" y="861"/>
                </a:moveTo>
                <a:cubicBezTo>
                  <a:pt x="7453" y="861"/>
                  <a:pt x="7477" y="810"/>
                  <a:pt x="7477" y="748"/>
                </a:cubicBezTo>
                <a:cubicBezTo>
                  <a:pt x="7477" y="685"/>
                  <a:pt x="7453" y="635"/>
                  <a:pt x="7423" y="635"/>
                </a:cubicBezTo>
                <a:cubicBezTo>
                  <a:pt x="7394" y="635"/>
                  <a:pt x="7370" y="685"/>
                  <a:pt x="7370" y="748"/>
                </a:cubicBezTo>
                <a:cubicBezTo>
                  <a:pt x="7370" y="810"/>
                  <a:pt x="7394" y="861"/>
                  <a:pt x="7423" y="861"/>
                </a:cubicBezTo>
                <a:close/>
                <a:moveTo>
                  <a:pt x="7423" y="534"/>
                </a:moveTo>
                <a:cubicBezTo>
                  <a:pt x="7453" y="534"/>
                  <a:pt x="7477" y="483"/>
                  <a:pt x="7477" y="421"/>
                </a:cubicBezTo>
                <a:cubicBezTo>
                  <a:pt x="7477" y="358"/>
                  <a:pt x="7453" y="308"/>
                  <a:pt x="7423" y="308"/>
                </a:cubicBezTo>
                <a:cubicBezTo>
                  <a:pt x="7394" y="308"/>
                  <a:pt x="7370" y="358"/>
                  <a:pt x="7370" y="421"/>
                </a:cubicBezTo>
                <a:cubicBezTo>
                  <a:pt x="7370" y="483"/>
                  <a:pt x="7394" y="534"/>
                  <a:pt x="7423" y="534"/>
                </a:cubicBezTo>
                <a:close/>
                <a:moveTo>
                  <a:pt x="7269" y="861"/>
                </a:moveTo>
                <a:cubicBezTo>
                  <a:pt x="7299" y="861"/>
                  <a:pt x="7323" y="810"/>
                  <a:pt x="7323" y="748"/>
                </a:cubicBezTo>
                <a:cubicBezTo>
                  <a:pt x="7323" y="685"/>
                  <a:pt x="7299" y="635"/>
                  <a:pt x="7269" y="635"/>
                </a:cubicBezTo>
                <a:cubicBezTo>
                  <a:pt x="7240" y="635"/>
                  <a:pt x="7216" y="685"/>
                  <a:pt x="7216" y="748"/>
                </a:cubicBezTo>
                <a:cubicBezTo>
                  <a:pt x="7216" y="810"/>
                  <a:pt x="7240" y="861"/>
                  <a:pt x="7269" y="861"/>
                </a:cubicBezTo>
                <a:close/>
                <a:moveTo>
                  <a:pt x="7269" y="534"/>
                </a:moveTo>
                <a:cubicBezTo>
                  <a:pt x="7299" y="534"/>
                  <a:pt x="7323" y="483"/>
                  <a:pt x="7323" y="421"/>
                </a:cubicBezTo>
                <a:cubicBezTo>
                  <a:pt x="7323" y="358"/>
                  <a:pt x="7299" y="308"/>
                  <a:pt x="7269" y="308"/>
                </a:cubicBezTo>
                <a:cubicBezTo>
                  <a:pt x="7240" y="308"/>
                  <a:pt x="7216" y="358"/>
                  <a:pt x="7216" y="421"/>
                </a:cubicBezTo>
                <a:cubicBezTo>
                  <a:pt x="7216" y="483"/>
                  <a:pt x="7240" y="534"/>
                  <a:pt x="7269" y="534"/>
                </a:cubicBezTo>
                <a:close/>
                <a:moveTo>
                  <a:pt x="7117" y="861"/>
                </a:moveTo>
                <a:cubicBezTo>
                  <a:pt x="7146" y="861"/>
                  <a:pt x="7170" y="810"/>
                  <a:pt x="7170" y="748"/>
                </a:cubicBezTo>
                <a:cubicBezTo>
                  <a:pt x="7170" y="685"/>
                  <a:pt x="7146" y="635"/>
                  <a:pt x="7117" y="635"/>
                </a:cubicBezTo>
                <a:cubicBezTo>
                  <a:pt x="7087" y="635"/>
                  <a:pt x="7063" y="685"/>
                  <a:pt x="7063" y="748"/>
                </a:cubicBezTo>
                <a:cubicBezTo>
                  <a:pt x="7063" y="810"/>
                  <a:pt x="7087" y="861"/>
                  <a:pt x="7117" y="861"/>
                </a:cubicBezTo>
                <a:close/>
                <a:moveTo>
                  <a:pt x="7117" y="534"/>
                </a:moveTo>
                <a:cubicBezTo>
                  <a:pt x="7146" y="534"/>
                  <a:pt x="7170" y="483"/>
                  <a:pt x="7170" y="421"/>
                </a:cubicBezTo>
                <a:cubicBezTo>
                  <a:pt x="7170" y="358"/>
                  <a:pt x="7146" y="308"/>
                  <a:pt x="7117" y="308"/>
                </a:cubicBezTo>
                <a:cubicBezTo>
                  <a:pt x="7087" y="308"/>
                  <a:pt x="7063" y="358"/>
                  <a:pt x="7063" y="421"/>
                </a:cubicBezTo>
                <a:cubicBezTo>
                  <a:pt x="7063" y="483"/>
                  <a:pt x="7087" y="534"/>
                  <a:pt x="7117" y="534"/>
                </a:cubicBezTo>
                <a:close/>
                <a:moveTo>
                  <a:pt x="8196" y="861"/>
                </a:moveTo>
                <a:cubicBezTo>
                  <a:pt x="8226" y="861"/>
                  <a:pt x="8250" y="810"/>
                  <a:pt x="8250" y="748"/>
                </a:cubicBezTo>
                <a:cubicBezTo>
                  <a:pt x="8250" y="685"/>
                  <a:pt x="8226" y="635"/>
                  <a:pt x="8196" y="635"/>
                </a:cubicBezTo>
                <a:cubicBezTo>
                  <a:pt x="8167" y="635"/>
                  <a:pt x="8143" y="685"/>
                  <a:pt x="8143" y="748"/>
                </a:cubicBezTo>
                <a:cubicBezTo>
                  <a:pt x="8143" y="810"/>
                  <a:pt x="8167" y="861"/>
                  <a:pt x="8196" y="861"/>
                </a:cubicBezTo>
                <a:close/>
                <a:moveTo>
                  <a:pt x="8196" y="534"/>
                </a:moveTo>
                <a:cubicBezTo>
                  <a:pt x="8226" y="534"/>
                  <a:pt x="8250" y="483"/>
                  <a:pt x="8250" y="421"/>
                </a:cubicBezTo>
                <a:cubicBezTo>
                  <a:pt x="8250" y="358"/>
                  <a:pt x="8226" y="308"/>
                  <a:pt x="8196" y="308"/>
                </a:cubicBezTo>
                <a:cubicBezTo>
                  <a:pt x="8167" y="308"/>
                  <a:pt x="8143" y="358"/>
                  <a:pt x="8143" y="421"/>
                </a:cubicBezTo>
                <a:cubicBezTo>
                  <a:pt x="8143" y="483"/>
                  <a:pt x="8167" y="534"/>
                  <a:pt x="8196" y="534"/>
                </a:cubicBezTo>
                <a:close/>
                <a:moveTo>
                  <a:pt x="8044" y="861"/>
                </a:moveTo>
                <a:cubicBezTo>
                  <a:pt x="8073" y="861"/>
                  <a:pt x="8098" y="810"/>
                  <a:pt x="8098" y="748"/>
                </a:cubicBezTo>
                <a:cubicBezTo>
                  <a:pt x="8098" y="685"/>
                  <a:pt x="8073" y="635"/>
                  <a:pt x="8044" y="635"/>
                </a:cubicBezTo>
                <a:cubicBezTo>
                  <a:pt x="8014" y="635"/>
                  <a:pt x="7990" y="685"/>
                  <a:pt x="7990" y="748"/>
                </a:cubicBezTo>
                <a:cubicBezTo>
                  <a:pt x="7990" y="810"/>
                  <a:pt x="8014" y="861"/>
                  <a:pt x="8044" y="861"/>
                </a:cubicBezTo>
                <a:close/>
                <a:moveTo>
                  <a:pt x="8044" y="534"/>
                </a:moveTo>
                <a:cubicBezTo>
                  <a:pt x="8073" y="534"/>
                  <a:pt x="8098" y="483"/>
                  <a:pt x="8098" y="421"/>
                </a:cubicBezTo>
                <a:cubicBezTo>
                  <a:pt x="8098" y="358"/>
                  <a:pt x="8073" y="308"/>
                  <a:pt x="8044" y="308"/>
                </a:cubicBezTo>
                <a:cubicBezTo>
                  <a:pt x="8014" y="308"/>
                  <a:pt x="7990" y="358"/>
                  <a:pt x="7990" y="421"/>
                </a:cubicBezTo>
                <a:cubicBezTo>
                  <a:pt x="7990" y="483"/>
                  <a:pt x="8014" y="534"/>
                  <a:pt x="8044" y="534"/>
                </a:cubicBezTo>
                <a:close/>
                <a:moveTo>
                  <a:pt x="7888" y="635"/>
                </a:moveTo>
                <a:cubicBezTo>
                  <a:pt x="7859" y="635"/>
                  <a:pt x="7835" y="685"/>
                  <a:pt x="7835" y="748"/>
                </a:cubicBezTo>
                <a:cubicBezTo>
                  <a:pt x="7835" y="810"/>
                  <a:pt x="7859" y="861"/>
                  <a:pt x="7888" y="861"/>
                </a:cubicBezTo>
                <a:cubicBezTo>
                  <a:pt x="7918" y="861"/>
                  <a:pt x="7942" y="810"/>
                  <a:pt x="7942" y="748"/>
                </a:cubicBezTo>
                <a:cubicBezTo>
                  <a:pt x="7942" y="685"/>
                  <a:pt x="7918" y="635"/>
                  <a:pt x="7888" y="635"/>
                </a:cubicBezTo>
                <a:close/>
                <a:moveTo>
                  <a:pt x="7888" y="308"/>
                </a:moveTo>
                <a:cubicBezTo>
                  <a:pt x="7859" y="308"/>
                  <a:pt x="7835" y="358"/>
                  <a:pt x="7835" y="421"/>
                </a:cubicBezTo>
                <a:cubicBezTo>
                  <a:pt x="7835" y="483"/>
                  <a:pt x="7859" y="534"/>
                  <a:pt x="7888" y="534"/>
                </a:cubicBezTo>
                <a:cubicBezTo>
                  <a:pt x="7918" y="534"/>
                  <a:pt x="7942" y="483"/>
                  <a:pt x="7942" y="421"/>
                </a:cubicBezTo>
                <a:cubicBezTo>
                  <a:pt x="7942" y="358"/>
                  <a:pt x="7918" y="308"/>
                  <a:pt x="7888" y="308"/>
                </a:cubicBezTo>
                <a:close/>
                <a:moveTo>
                  <a:pt x="7734" y="635"/>
                </a:moveTo>
                <a:cubicBezTo>
                  <a:pt x="7705" y="635"/>
                  <a:pt x="7681" y="685"/>
                  <a:pt x="7681" y="748"/>
                </a:cubicBezTo>
                <a:cubicBezTo>
                  <a:pt x="7681" y="810"/>
                  <a:pt x="7705" y="861"/>
                  <a:pt x="7734" y="861"/>
                </a:cubicBezTo>
                <a:cubicBezTo>
                  <a:pt x="7764" y="861"/>
                  <a:pt x="7788" y="810"/>
                  <a:pt x="7788" y="748"/>
                </a:cubicBezTo>
                <a:cubicBezTo>
                  <a:pt x="7788" y="685"/>
                  <a:pt x="7764" y="635"/>
                  <a:pt x="7734" y="635"/>
                </a:cubicBezTo>
                <a:close/>
                <a:moveTo>
                  <a:pt x="7734" y="308"/>
                </a:moveTo>
                <a:cubicBezTo>
                  <a:pt x="7705" y="308"/>
                  <a:pt x="7681" y="358"/>
                  <a:pt x="7681" y="421"/>
                </a:cubicBezTo>
                <a:cubicBezTo>
                  <a:pt x="7681" y="483"/>
                  <a:pt x="7705" y="534"/>
                  <a:pt x="7734" y="534"/>
                </a:cubicBezTo>
                <a:cubicBezTo>
                  <a:pt x="7764" y="534"/>
                  <a:pt x="7788" y="483"/>
                  <a:pt x="7788" y="421"/>
                </a:cubicBezTo>
                <a:cubicBezTo>
                  <a:pt x="7788" y="358"/>
                  <a:pt x="7764" y="308"/>
                  <a:pt x="7734" y="308"/>
                </a:cubicBezTo>
                <a:close/>
                <a:moveTo>
                  <a:pt x="7582" y="635"/>
                </a:moveTo>
                <a:cubicBezTo>
                  <a:pt x="7552" y="635"/>
                  <a:pt x="7528" y="685"/>
                  <a:pt x="7528" y="748"/>
                </a:cubicBezTo>
                <a:cubicBezTo>
                  <a:pt x="7528" y="810"/>
                  <a:pt x="7552" y="861"/>
                  <a:pt x="7582" y="861"/>
                </a:cubicBezTo>
                <a:cubicBezTo>
                  <a:pt x="7611" y="861"/>
                  <a:pt x="7636" y="810"/>
                  <a:pt x="7636" y="748"/>
                </a:cubicBezTo>
                <a:cubicBezTo>
                  <a:pt x="7636" y="685"/>
                  <a:pt x="7611" y="635"/>
                  <a:pt x="7582" y="635"/>
                </a:cubicBezTo>
                <a:close/>
                <a:moveTo>
                  <a:pt x="7582" y="308"/>
                </a:moveTo>
                <a:cubicBezTo>
                  <a:pt x="7552" y="308"/>
                  <a:pt x="7528" y="358"/>
                  <a:pt x="7528" y="421"/>
                </a:cubicBezTo>
                <a:cubicBezTo>
                  <a:pt x="7528" y="483"/>
                  <a:pt x="7552" y="534"/>
                  <a:pt x="7582" y="534"/>
                </a:cubicBezTo>
                <a:cubicBezTo>
                  <a:pt x="7611" y="534"/>
                  <a:pt x="7636" y="483"/>
                  <a:pt x="7636" y="421"/>
                </a:cubicBezTo>
                <a:cubicBezTo>
                  <a:pt x="7636" y="358"/>
                  <a:pt x="7611" y="308"/>
                  <a:pt x="7582" y="308"/>
                </a:cubicBezTo>
                <a:close/>
                <a:moveTo>
                  <a:pt x="8350" y="861"/>
                </a:moveTo>
                <a:cubicBezTo>
                  <a:pt x="8380" y="861"/>
                  <a:pt x="8404" y="810"/>
                  <a:pt x="8404" y="748"/>
                </a:cubicBezTo>
                <a:cubicBezTo>
                  <a:pt x="8404" y="685"/>
                  <a:pt x="8380" y="635"/>
                  <a:pt x="8350" y="635"/>
                </a:cubicBezTo>
                <a:cubicBezTo>
                  <a:pt x="8320" y="635"/>
                  <a:pt x="8296" y="685"/>
                  <a:pt x="8296" y="748"/>
                </a:cubicBezTo>
                <a:cubicBezTo>
                  <a:pt x="8296" y="810"/>
                  <a:pt x="8320" y="861"/>
                  <a:pt x="8350" y="861"/>
                </a:cubicBezTo>
                <a:close/>
                <a:moveTo>
                  <a:pt x="8350" y="534"/>
                </a:moveTo>
                <a:cubicBezTo>
                  <a:pt x="8380" y="534"/>
                  <a:pt x="8404" y="483"/>
                  <a:pt x="8404" y="421"/>
                </a:cubicBezTo>
                <a:cubicBezTo>
                  <a:pt x="8404" y="358"/>
                  <a:pt x="8380" y="308"/>
                  <a:pt x="8350" y="308"/>
                </a:cubicBezTo>
                <a:cubicBezTo>
                  <a:pt x="8320" y="308"/>
                  <a:pt x="8296" y="358"/>
                  <a:pt x="8296" y="421"/>
                </a:cubicBezTo>
                <a:cubicBezTo>
                  <a:pt x="8296" y="483"/>
                  <a:pt x="8320" y="534"/>
                  <a:pt x="8350" y="534"/>
                </a:cubicBezTo>
                <a:close/>
                <a:moveTo>
                  <a:pt x="6963" y="1528"/>
                </a:moveTo>
                <a:cubicBezTo>
                  <a:pt x="6993" y="1528"/>
                  <a:pt x="7017" y="1478"/>
                  <a:pt x="7017" y="1415"/>
                </a:cubicBezTo>
                <a:cubicBezTo>
                  <a:pt x="7017" y="1353"/>
                  <a:pt x="6993" y="1302"/>
                  <a:pt x="6963" y="1302"/>
                </a:cubicBezTo>
                <a:cubicBezTo>
                  <a:pt x="6933" y="1302"/>
                  <a:pt x="6909" y="1353"/>
                  <a:pt x="6909" y="1415"/>
                </a:cubicBezTo>
                <a:cubicBezTo>
                  <a:pt x="6909" y="1478"/>
                  <a:pt x="6933" y="1528"/>
                  <a:pt x="6963" y="1528"/>
                </a:cubicBezTo>
                <a:close/>
                <a:moveTo>
                  <a:pt x="6963" y="1202"/>
                </a:moveTo>
                <a:cubicBezTo>
                  <a:pt x="6993" y="1202"/>
                  <a:pt x="7017" y="1151"/>
                  <a:pt x="7017" y="1088"/>
                </a:cubicBezTo>
                <a:cubicBezTo>
                  <a:pt x="7017" y="1026"/>
                  <a:pt x="6993" y="975"/>
                  <a:pt x="6963" y="975"/>
                </a:cubicBezTo>
                <a:cubicBezTo>
                  <a:pt x="6933" y="975"/>
                  <a:pt x="6909" y="1026"/>
                  <a:pt x="6909" y="1088"/>
                </a:cubicBezTo>
                <a:cubicBezTo>
                  <a:pt x="6909" y="1151"/>
                  <a:pt x="6933" y="1202"/>
                  <a:pt x="6963" y="1202"/>
                </a:cubicBezTo>
                <a:close/>
                <a:moveTo>
                  <a:pt x="6810" y="1528"/>
                </a:moveTo>
                <a:cubicBezTo>
                  <a:pt x="6840" y="1528"/>
                  <a:pt x="6864" y="1478"/>
                  <a:pt x="6864" y="1415"/>
                </a:cubicBezTo>
                <a:cubicBezTo>
                  <a:pt x="6864" y="1353"/>
                  <a:pt x="6840" y="1302"/>
                  <a:pt x="6810" y="1302"/>
                </a:cubicBezTo>
                <a:cubicBezTo>
                  <a:pt x="6781" y="1302"/>
                  <a:pt x="6757" y="1353"/>
                  <a:pt x="6757" y="1415"/>
                </a:cubicBezTo>
                <a:cubicBezTo>
                  <a:pt x="6757" y="1478"/>
                  <a:pt x="6781" y="1528"/>
                  <a:pt x="6810" y="1528"/>
                </a:cubicBezTo>
                <a:close/>
                <a:moveTo>
                  <a:pt x="6810" y="1202"/>
                </a:moveTo>
                <a:cubicBezTo>
                  <a:pt x="6840" y="1202"/>
                  <a:pt x="6864" y="1151"/>
                  <a:pt x="6864" y="1088"/>
                </a:cubicBezTo>
                <a:cubicBezTo>
                  <a:pt x="6864" y="1026"/>
                  <a:pt x="6840" y="975"/>
                  <a:pt x="6810" y="975"/>
                </a:cubicBezTo>
                <a:cubicBezTo>
                  <a:pt x="6781" y="975"/>
                  <a:pt x="6757" y="1026"/>
                  <a:pt x="6757" y="1088"/>
                </a:cubicBezTo>
                <a:cubicBezTo>
                  <a:pt x="6757" y="1151"/>
                  <a:pt x="6781" y="1202"/>
                  <a:pt x="6810" y="1202"/>
                </a:cubicBezTo>
                <a:close/>
                <a:moveTo>
                  <a:pt x="6655" y="1528"/>
                </a:moveTo>
                <a:cubicBezTo>
                  <a:pt x="6685" y="1528"/>
                  <a:pt x="6709" y="1478"/>
                  <a:pt x="6709" y="1415"/>
                </a:cubicBezTo>
                <a:cubicBezTo>
                  <a:pt x="6709" y="1353"/>
                  <a:pt x="6685" y="1302"/>
                  <a:pt x="6655" y="1302"/>
                </a:cubicBezTo>
                <a:cubicBezTo>
                  <a:pt x="6625" y="1302"/>
                  <a:pt x="6601" y="1353"/>
                  <a:pt x="6601" y="1415"/>
                </a:cubicBezTo>
                <a:cubicBezTo>
                  <a:pt x="6601" y="1478"/>
                  <a:pt x="6625" y="1528"/>
                  <a:pt x="6655" y="1528"/>
                </a:cubicBezTo>
                <a:close/>
                <a:moveTo>
                  <a:pt x="6655" y="1202"/>
                </a:moveTo>
                <a:cubicBezTo>
                  <a:pt x="6685" y="1202"/>
                  <a:pt x="6709" y="1151"/>
                  <a:pt x="6709" y="1088"/>
                </a:cubicBezTo>
                <a:cubicBezTo>
                  <a:pt x="6709" y="1026"/>
                  <a:pt x="6685" y="975"/>
                  <a:pt x="6655" y="975"/>
                </a:cubicBezTo>
                <a:cubicBezTo>
                  <a:pt x="6625" y="975"/>
                  <a:pt x="6601" y="1026"/>
                  <a:pt x="6601" y="1088"/>
                </a:cubicBezTo>
                <a:cubicBezTo>
                  <a:pt x="6601" y="1151"/>
                  <a:pt x="6625" y="1202"/>
                  <a:pt x="6655" y="1202"/>
                </a:cubicBezTo>
                <a:close/>
                <a:moveTo>
                  <a:pt x="7423" y="1528"/>
                </a:moveTo>
                <a:cubicBezTo>
                  <a:pt x="7453" y="1528"/>
                  <a:pt x="7477" y="1478"/>
                  <a:pt x="7477" y="1415"/>
                </a:cubicBezTo>
                <a:cubicBezTo>
                  <a:pt x="7477" y="1353"/>
                  <a:pt x="7453" y="1302"/>
                  <a:pt x="7423" y="1302"/>
                </a:cubicBezTo>
                <a:cubicBezTo>
                  <a:pt x="7394" y="1302"/>
                  <a:pt x="7370" y="1353"/>
                  <a:pt x="7370" y="1415"/>
                </a:cubicBezTo>
                <a:cubicBezTo>
                  <a:pt x="7370" y="1478"/>
                  <a:pt x="7394" y="1528"/>
                  <a:pt x="7423" y="1528"/>
                </a:cubicBezTo>
                <a:close/>
                <a:moveTo>
                  <a:pt x="7423" y="1202"/>
                </a:moveTo>
                <a:cubicBezTo>
                  <a:pt x="7453" y="1202"/>
                  <a:pt x="7477" y="1151"/>
                  <a:pt x="7477" y="1088"/>
                </a:cubicBezTo>
                <a:cubicBezTo>
                  <a:pt x="7477" y="1026"/>
                  <a:pt x="7453" y="975"/>
                  <a:pt x="7423" y="975"/>
                </a:cubicBezTo>
                <a:cubicBezTo>
                  <a:pt x="7394" y="975"/>
                  <a:pt x="7370" y="1026"/>
                  <a:pt x="7370" y="1088"/>
                </a:cubicBezTo>
                <a:cubicBezTo>
                  <a:pt x="7370" y="1151"/>
                  <a:pt x="7394" y="1202"/>
                  <a:pt x="7423" y="1202"/>
                </a:cubicBezTo>
                <a:close/>
                <a:moveTo>
                  <a:pt x="7269" y="1528"/>
                </a:moveTo>
                <a:cubicBezTo>
                  <a:pt x="7299" y="1528"/>
                  <a:pt x="7323" y="1478"/>
                  <a:pt x="7323" y="1415"/>
                </a:cubicBezTo>
                <a:cubicBezTo>
                  <a:pt x="7323" y="1353"/>
                  <a:pt x="7299" y="1302"/>
                  <a:pt x="7269" y="1302"/>
                </a:cubicBezTo>
                <a:cubicBezTo>
                  <a:pt x="7240" y="1302"/>
                  <a:pt x="7216" y="1353"/>
                  <a:pt x="7216" y="1415"/>
                </a:cubicBezTo>
                <a:cubicBezTo>
                  <a:pt x="7216" y="1478"/>
                  <a:pt x="7240" y="1528"/>
                  <a:pt x="7269" y="1528"/>
                </a:cubicBezTo>
                <a:close/>
                <a:moveTo>
                  <a:pt x="7269" y="1202"/>
                </a:moveTo>
                <a:cubicBezTo>
                  <a:pt x="7299" y="1202"/>
                  <a:pt x="7323" y="1151"/>
                  <a:pt x="7323" y="1088"/>
                </a:cubicBezTo>
                <a:cubicBezTo>
                  <a:pt x="7323" y="1026"/>
                  <a:pt x="7299" y="975"/>
                  <a:pt x="7269" y="975"/>
                </a:cubicBezTo>
                <a:cubicBezTo>
                  <a:pt x="7240" y="975"/>
                  <a:pt x="7216" y="1026"/>
                  <a:pt x="7216" y="1088"/>
                </a:cubicBezTo>
                <a:cubicBezTo>
                  <a:pt x="7216" y="1151"/>
                  <a:pt x="7240" y="1202"/>
                  <a:pt x="7269" y="1202"/>
                </a:cubicBezTo>
                <a:close/>
                <a:moveTo>
                  <a:pt x="7117" y="1528"/>
                </a:moveTo>
                <a:cubicBezTo>
                  <a:pt x="7146" y="1528"/>
                  <a:pt x="7170" y="1478"/>
                  <a:pt x="7170" y="1415"/>
                </a:cubicBezTo>
                <a:cubicBezTo>
                  <a:pt x="7170" y="1353"/>
                  <a:pt x="7146" y="1302"/>
                  <a:pt x="7117" y="1302"/>
                </a:cubicBezTo>
                <a:cubicBezTo>
                  <a:pt x="7087" y="1302"/>
                  <a:pt x="7063" y="1353"/>
                  <a:pt x="7063" y="1415"/>
                </a:cubicBezTo>
                <a:cubicBezTo>
                  <a:pt x="7063" y="1478"/>
                  <a:pt x="7087" y="1528"/>
                  <a:pt x="7117" y="1528"/>
                </a:cubicBezTo>
                <a:close/>
                <a:moveTo>
                  <a:pt x="7117" y="1202"/>
                </a:moveTo>
                <a:cubicBezTo>
                  <a:pt x="7146" y="1202"/>
                  <a:pt x="7170" y="1151"/>
                  <a:pt x="7170" y="1088"/>
                </a:cubicBezTo>
                <a:cubicBezTo>
                  <a:pt x="7170" y="1026"/>
                  <a:pt x="7146" y="975"/>
                  <a:pt x="7117" y="975"/>
                </a:cubicBezTo>
                <a:cubicBezTo>
                  <a:pt x="7087" y="975"/>
                  <a:pt x="7063" y="1026"/>
                  <a:pt x="7063" y="1088"/>
                </a:cubicBezTo>
                <a:cubicBezTo>
                  <a:pt x="7063" y="1151"/>
                  <a:pt x="7087" y="1202"/>
                  <a:pt x="7117" y="1202"/>
                </a:cubicBezTo>
                <a:close/>
                <a:moveTo>
                  <a:pt x="8196" y="1202"/>
                </a:moveTo>
                <a:cubicBezTo>
                  <a:pt x="8226" y="1202"/>
                  <a:pt x="8250" y="1151"/>
                  <a:pt x="8250" y="1088"/>
                </a:cubicBezTo>
                <a:cubicBezTo>
                  <a:pt x="8250" y="1026"/>
                  <a:pt x="8226" y="975"/>
                  <a:pt x="8196" y="975"/>
                </a:cubicBezTo>
                <a:cubicBezTo>
                  <a:pt x="8167" y="975"/>
                  <a:pt x="8143" y="1026"/>
                  <a:pt x="8143" y="1088"/>
                </a:cubicBezTo>
                <a:cubicBezTo>
                  <a:pt x="8143" y="1151"/>
                  <a:pt x="8167" y="1202"/>
                  <a:pt x="8196" y="1202"/>
                </a:cubicBezTo>
                <a:close/>
                <a:moveTo>
                  <a:pt x="8044" y="1528"/>
                </a:moveTo>
                <a:cubicBezTo>
                  <a:pt x="8073" y="1528"/>
                  <a:pt x="8098" y="1478"/>
                  <a:pt x="8098" y="1415"/>
                </a:cubicBezTo>
                <a:cubicBezTo>
                  <a:pt x="8098" y="1353"/>
                  <a:pt x="8073" y="1302"/>
                  <a:pt x="8044" y="1302"/>
                </a:cubicBezTo>
                <a:cubicBezTo>
                  <a:pt x="8014" y="1302"/>
                  <a:pt x="7990" y="1353"/>
                  <a:pt x="7990" y="1415"/>
                </a:cubicBezTo>
                <a:cubicBezTo>
                  <a:pt x="7990" y="1478"/>
                  <a:pt x="8014" y="1528"/>
                  <a:pt x="8044" y="1528"/>
                </a:cubicBezTo>
                <a:close/>
                <a:moveTo>
                  <a:pt x="8044" y="1202"/>
                </a:moveTo>
                <a:cubicBezTo>
                  <a:pt x="8073" y="1202"/>
                  <a:pt x="8098" y="1151"/>
                  <a:pt x="8098" y="1088"/>
                </a:cubicBezTo>
                <a:cubicBezTo>
                  <a:pt x="8098" y="1026"/>
                  <a:pt x="8073" y="975"/>
                  <a:pt x="8044" y="975"/>
                </a:cubicBezTo>
                <a:cubicBezTo>
                  <a:pt x="8014" y="975"/>
                  <a:pt x="7990" y="1026"/>
                  <a:pt x="7990" y="1088"/>
                </a:cubicBezTo>
                <a:cubicBezTo>
                  <a:pt x="7990" y="1151"/>
                  <a:pt x="8014" y="1202"/>
                  <a:pt x="8044" y="1202"/>
                </a:cubicBezTo>
                <a:close/>
                <a:moveTo>
                  <a:pt x="7888" y="1302"/>
                </a:moveTo>
                <a:cubicBezTo>
                  <a:pt x="7859" y="1302"/>
                  <a:pt x="7835" y="1353"/>
                  <a:pt x="7835" y="1415"/>
                </a:cubicBezTo>
                <a:cubicBezTo>
                  <a:pt x="7835" y="1478"/>
                  <a:pt x="7859" y="1528"/>
                  <a:pt x="7888" y="1528"/>
                </a:cubicBezTo>
                <a:cubicBezTo>
                  <a:pt x="7918" y="1528"/>
                  <a:pt x="7942" y="1478"/>
                  <a:pt x="7942" y="1415"/>
                </a:cubicBezTo>
                <a:cubicBezTo>
                  <a:pt x="7942" y="1353"/>
                  <a:pt x="7918" y="1302"/>
                  <a:pt x="7888" y="1302"/>
                </a:cubicBezTo>
                <a:close/>
                <a:moveTo>
                  <a:pt x="7888" y="975"/>
                </a:moveTo>
                <a:cubicBezTo>
                  <a:pt x="7859" y="975"/>
                  <a:pt x="7835" y="1026"/>
                  <a:pt x="7835" y="1088"/>
                </a:cubicBezTo>
                <a:cubicBezTo>
                  <a:pt x="7835" y="1151"/>
                  <a:pt x="7859" y="1202"/>
                  <a:pt x="7888" y="1202"/>
                </a:cubicBezTo>
                <a:cubicBezTo>
                  <a:pt x="7918" y="1202"/>
                  <a:pt x="7942" y="1151"/>
                  <a:pt x="7942" y="1088"/>
                </a:cubicBezTo>
                <a:cubicBezTo>
                  <a:pt x="7942" y="1026"/>
                  <a:pt x="7918" y="975"/>
                  <a:pt x="7888" y="975"/>
                </a:cubicBezTo>
                <a:close/>
                <a:moveTo>
                  <a:pt x="7734" y="1302"/>
                </a:moveTo>
                <a:cubicBezTo>
                  <a:pt x="7705" y="1302"/>
                  <a:pt x="7681" y="1353"/>
                  <a:pt x="7681" y="1415"/>
                </a:cubicBezTo>
                <a:cubicBezTo>
                  <a:pt x="7681" y="1478"/>
                  <a:pt x="7705" y="1528"/>
                  <a:pt x="7734" y="1528"/>
                </a:cubicBezTo>
                <a:cubicBezTo>
                  <a:pt x="7764" y="1528"/>
                  <a:pt x="7788" y="1478"/>
                  <a:pt x="7788" y="1415"/>
                </a:cubicBezTo>
                <a:cubicBezTo>
                  <a:pt x="7788" y="1353"/>
                  <a:pt x="7764" y="1302"/>
                  <a:pt x="7734" y="1302"/>
                </a:cubicBezTo>
                <a:close/>
                <a:moveTo>
                  <a:pt x="7734" y="975"/>
                </a:moveTo>
                <a:cubicBezTo>
                  <a:pt x="7705" y="975"/>
                  <a:pt x="7681" y="1026"/>
                  <a:pt x="7681" y="1088"/>
                </a:cubicBezTo>
                <a:cubicBezTo>
                  <a:pt x="7681" y="1151"/>
                  <a:pt x="7705" y="1202"/>
                  <a:pt x="7734" y="1202"/>
                </a:cubicBezTo>
                <a:cubicBezTo>
                  <a:pt x="7764" y="1202"/>
                  <a:pt x="7788" y="1151"/>
                  <a:pt x="7788" y="1088"/>
                </a:cubicBezTo>
                <a:cubicBezTo>
                  <a:pt x="7788" y="1026"/>
                  <a:pt x="7764" y="975"/>
                  <a:pt x="7734" y="975"/>
                </a:cubicBezTo>
                <a:close/>
                <a:moveTo>
                  <a:pt x="7582" y="1302"/>
                </a:moveTo>
                <a:cubicBezTo>
                  <a:pt x="7552" y="1302"/>
                  <a:pt x="7528" y="1353"/>
                  <a:pt x="7528" y="1415"/>
                </a:cubicBezTo>
                <a:cubicBezTo>
                  <a:pt x="7528" y="1478"/>
                  <a:pt x="7552" y="1528"/>
                  <a:pt x="7582" y="1528"/>
                </a:cubicBezTo>
                <a:cubicBezTo>
                  <a:pt x="7611" y="1528"/>
                  <a:pt x="7636" y="1478"/>
                  <a:pt x="7636" y="1415"/>
                </a:cubicBezTo>
                <a:cubicBezTo>
                  <a:pt x="7636" y="1353"/>
                  <a:pt x="7611" y="1302"/>
                  <a:pt x="7582" y="1302"/>
                </a:cubicBezTo>
                <a:close/>
                <a:moveTo>
                  <a:pt x="7582" y="975"/>
                </a:moveTo>
                <a:cubicBezTo>
                  <a:pt x="7552" y="975"/>
                  <a:pt x="7528" y="1026"/>
                  <a:pt x="7528" y="1088"/>
                </a:cubicBezTo>
                <a:cubicBezTo>
                  <a:pt x="7528" y="1151"/>
                  <a:pt x="7552" y="1202"/>
                  <a:pt x="7582" y="1202"/>
                </a:cubicBezTo>
                <a:cubicBezTo>
                  <a:pt x="7611" y="1202"/>
                  <a:pt x="7636" y="1151"/>
                  <a:pt x="7636" y="1088"/>
                </a:cubicBezTo>
                <a:cubicBezTo>
                  <a:pt x="7636" y="1026"/>
                  <a:pt x="7611" y="975"/>
                  <a:pt x="7582" y="975"/>
                </a:cubicBezTo>
                <a:close/>
                <a:moveTo>
                  <a:pt x="6668" y="2912"/>
                </a:moveTo>
                <a:cubicBezTo>
                  <a:pt x="6638" y="2912"/>
                  <a:pt x="6614" y="2963"/>
                  <a:pt x="6614" y="3026"/>
                </a:cubicBezTo>
                <a:cubicBezTo>
                  <a:pt x="6614" y="3088"/>
                  <a:pt x="6638" y="3139"/>
                  <a:pt x="6668" y="3139"/>
                </a:cubicBezTo>
                <a:cubicBezTo>
                  <a:pt x="6698" y="3139"/>
                  <a:pt x="6722" y="3088"/>
                  <a:pt x="6722" y="3026"/>
                </a:cubicBezTo>
                <a:cubicBezTo>
                  <a:pt x="6722" y="2963"/>
                  <a:pt x="6698" y="2912"/>
                  <a:pt x="6668" y="2912"/>
                </a:cubicBezTo>
                <a:close/>
                <a:moveTo>
                  <a:pt x="6668" y="2591"/>
                </a:moveTo>
                <a:cubicBezTo>
                  <a:pt x="6638" y="2591"/>
                  <a:pt x="6614" y="2641"/>
                  <a:pt x="6614" y="2704"/>
                </a:cubicBezTo>
                <a:cubicBezTo>
                  <a:pt x="6614" y="2766"/>
                  <a:pt x="6638" y="2817"/>
                  <a:pt x="6668" y="2817"/>
                </a:cubicBezTo>
                <a:cubicBezTo>
                  <a:pt x="6698" y="2817"/>
                  <a:pt x="6722" y="2766"/>
                  <a:pt x="6722" y="2704"/>
                </a:cubicBezTo>
                <a:cubicBezTo>
                  <a:pt x="6722" y="2641"/>
                  <a:pt x="6698" y="2591"/>
                  <a:pt x="6668" y="2591"/>
                </a:cubicBezTo>
                <a:close/>
                <a:moveTo>
                  <a:pt x="6515" y="2591"/>
                </a:moveTo>
                <a:cubicBezTo>
                  <a:pt x="6486" y="2591"/>
                  <a:pt x="6462" y="2641"/>
                  <a:pt x="6462" y="2704"/>
                </a:cubicBezTo>
                <a:cubicBezTo>
                  <a:pt x="6462" y="2766"/>
                  <a:pt x="6486" y="2817"/>
                  <a:pt x="6515" y="2817"/>
                </a:cubicBezTo>
                <a:cubicBezTo>
                  <a:pt x="6545" y="2817"/>
                  <a:pt x="6569" y="2766"/>
                  <a:pt x="6569" y="2704"/>
                </a:cubicBezTo>
                <a:cubicBezTo>
                  <a:pt x="6569" y="2641"/>
                  <a:pt x="6545" y="2591"/>
                  <a:pt x="6515" y="2591"/>
                </a:cubicBezTo>
                <a:close/>
                <a:moveTo>
                  <a:pt x="6822" y="2591"/>
                </a:moveTo>
                <a:cubicBezTo>
                  <a:pt x="6792" y="2591"/>
                  <a:pt x="6768" y="2641"/>
                  <a:pt x="6768" y="2704"/>
                </a:cubicBezTo>
                <a:cubicBezTo>
                  <a:pt x="6768" y="2766"/>
                  <a:pt x="6792" y="2817"/>
                  <a:pt x="6822" y="2817"/>
                </a:cubicBezTo>
                <a:cubicBezTo>
                  <a:pt x="6851" y="2817"/>
                  <a:pt x="6875" y="2766"/>
                  <a:pt x="6875" y="2704"/>
                </a:cubicBezTo>
                <a:cubicBezTo>
                  <a:pt x="6875" y="2641"/>
                  <a:pt x="6851" y="2591"/>
                  <a:pt x="6822" y="2591"/>
                </a:cubicBezTo>
                <a:close/>
                <a:moveTo>
                  <a:pt x="6668" y="2284"/>
                </a:moveTo>
                <a:cubicBezTo>
                  <a:pt x="6638" y="2284"/>
                  <a:pt x="6614" y="2334"/>
                  <a:pt x="6614" y="2397"/>
                </a:cubicBezTo>
                <a:cubicBezTo>
                  <a:pt x="6614" y="2459"/>
                  <a:pt x="6638" y="2510"/>
                  <a:pt x="6668" y="2510"/>
                </a:cubicBezTo>
                <a:cubicBezTo>
                  <a:pt x="6698" y="2510"/>
                  <a:pt x="6722" y="2459"/>
                  <a:pt x="6722" y="2397"/>
                </a:cubicBezTo>
                <a:cubicBezTo>
                  <a:pt x="6722" y="2334"/>
                  <a:pt x="6698" y="2284"/>
                  <a:pt x="6668" y="2284"/>
                </a:cubicBezTo>
                <a:close/>
                <a:moveTo>
                  <a:pt x="6515" y="2284"/>
                </a:moveTo>
                <a:cubicBezTo>
                  <a:pt x="6486" y="2284"/>
                  <a:pt x="6462" y="2334"/>
                  <a:pt x="6462" y="2397"/>
                </a:cubicBezTo>
                <a:cubicBezTo>
                  <a:pt x="6462" y="2459"/>
                  <a:pt x="6486" y="2510"/>
                  <a:pt x="6515" y="2510"/>
                </a:cubicBezTo>
                <a:cubicBezTo>
                  <a:pt x="6545" y="2510"/>
                  <a:pt x="6569" y="2459"/>
                  <a:pt x="6569" y="2397"/>
                </a:cubicBezTo>
                <a:cubicBezTo>
                  <a:pt x="6569" y="2334"/>
                  <a:pt x="6545" y="2284"/>
                  <a:pt x="6515" y="2284"/>
                </a:cubicBezTo>
                <a:close/>
                <a:moveTo>
                  <a:pt x="6974" y="2284"/>
                </a:moveTo>
                <a:cubicBezTo>
                  <a:pt x="6945" y="2284"/>
                  <a:pt x="6921" y="2334"/>
                  <a:pt x="6921" y="2397"/>
                </a:cubicBezTo>
                <a:cubicBezTo>
                  <a:pt x="6921" y="2459"/>
                  <a:pt x="6945" y="2510"/>
                  <a:pt x="6974" y="2510"/>
                </a:cubicBezTo>
                <a:cubicBezTo>
                  <a:pt x="7004" y="2510"/>
                  <a:pt x="7028" y="2459"/>
                  <a:pt x="7028" y="2397"/>
                </a:cubicBezTo>
                <a:cubicBezTo>
                  <a:pt x="7028" y="2334"/>
                  <a:pt x="7004" y="2284"/>
                  <a:pt x="6974" y="2284"/>
                </a:cubicBezTo>
                <a:close/>
                <a:moveTo>
                  <a:pt x="6822" y="2284"/>
                </a:moveTo>
                <a:cubicBezTo>
                  <a:pt x="6792" y="2284"/>
                  <a:pt x="6768" y="2334"/>
                  <a:pt x="6768" y="2397"/>
                </a:cubicBezTo>
                <a:cubicBezTo>
                  <a:pt x="6768" y="2459"/>
                  <a:pt x="6792" y="2510"/>
                  <a:pt x="6822" y="2510"/>
                </a:cubicBezTo>
                <a:cubicBezTo>
                  <a:pt x="6851" y="2510"/>
                  <a:pt x="6875" y="2459"/>
                  <a:pt x="6875" y="2397"/>
                </a:cubicBezTo>
                <a:cubicBezTo>
                  <a:pt x="6875" y="2334"/>
                  <a:pt x="6851" y="2284"/>
                  <a:pt x="6822" y="2284"/>
                </a:cubicBezTo>
                <a:close/>
                <a:moveTo>
                  <a:pt x="6668" y="1947"/>
                </a:moveTo>
                <a:cubicBezTo>
                  <a:pt x="6638" y="1947"/>
                  <a:pt x="6614" y="1998"/>
                  <a:pt x="6614" y="2060"/>
                </a:cubicBezTo>
                <a:cubicBezTo>
                  <a:pt x="6614" y="2123"/>
                  <a:pt x="6638" y="2174"/>
                  <a:pt x="6668" y="2174"/>
                </a:cubicBezTo>
                <a:cubicBezTo>
                  <a:pt x="6698" y="2174"/>
                  <a:pt x="6722" y="2123"/>
                  <a:pt x="6722" y="2060"/>
                </a:cubicBezTo>
                <a:cubicBezTo>
                  <a:pt x="6722" y="1998"/>
                  <a:pt x="6698" y="1947"/>
                  <a:pt x="6668" y="1947"/>
                </a:cubicBezTo>
                <a:close/>
                <a:moveTo>
                  <a:pt x="6515" y="1947"/>
                </a:moveTo>
                <a:cubicBezTo>
                  <a:pt x="6486" y="1947"/>
                  <a:pt x="6462" y="1998"/>
                  <a:pt x="6462" y="2060"/>
                </a:cubicBezTo>
                <a:cubicBezTo>
                  <a:pt x="6462" y="2123"/>
                  <a:pt x="6486" y="2174"/>
                  <a:pt x="6515" y="2174"/>
                </a:cubicBezTo>
                <a:cubicBezTo>
                  <a:pt x="6545" y="2174"/>
                  <a:pt x="6569" y="2123"/>
                  <a:pt x="6569" y="2060"/>
                </a:cubicBezTo>
                <a:cubicBezTo>
                  <a:pt x="6569" y="1998"/>
                  <a:pt x="6545" y="1947"/>
                  <a:pt x="6515" y="1947"/>
                </a:cubicBezTo>
                <a:close/>
                <a:moveTo>
                  <a:pt x="7128" y="1947"/>
                </a:moveTo>
                <a:cubicBezTo>
                  <a:pt x="7099" y="1947"/>
                  <a:pt x="7074" y="1998"/>
                  <a:pt x="7074" y="2060"/>
                </a:cubicBezTo>
                <a:cubicBezTo>
                  <a:pt x="7074" y="2123"/>
                  <a:pt x="7099" y="2174"/>
                  <a:pt x="7128" y="2174"/>
                </a:cubicBezTo>
                <a:cubicBezTo>
                  <a:pt x="7158" y="2174"/>
                  <a:pt x="7182" y="2123"/>
                  <a:pt x="7182" y="2060"/>
                </a:cubicBezTo>
                <a:cubicBezTo>
                  <a:pt x="7182" y="1998"/>
                  <a:pt x="7158" y="1947"/>
                  <a:pt x="7128" y="1947"/>
                </a:cubicBezTo>
                <a:close/>
                <a:moveTo>
                  <a:pt x="6974" y="1947"/>
                </a:moveTo>
                <a:cubicBezTo>
                  <a:pt x="6945" y="1947"/>
                  <a:pt x="6921" y="1998"/>
                  <a:pt x="6921" y="2060"/>
                </a:cubicBezTo>
                <a:cubicBezTo>
                  <a:pt x="6921" y="2123"/>
                  <a:pt x="6945" y="2174"/>
                  <a:pt x="6974" y="2174"/>
                </a:cubicBezTo>
                <a:cubicBezTo>
                  <a:pt x="7004" y="2174"/>
                  <a:pt x="7028" y="2123"/>
                  <a:pt x="7028" y="2060"/>
                </a:cubicBezTo>
                <a:cubicBezTo>
                  <a:pt x="7028" y="1998"/>
                  <a:pt x="7004" y="1947"/>
                  <a:pt x="6974" y="1947"/>
                </a:cubicBezTo>
                <a:close/>
                <a:moveTo>
                  <a:pt x="6822" y="1947"/>
                </a:moveTo>
                <a:cubicBezTo>
                  <a:pt x="6792" y="1947"/>
                  <a:pt x="6768" y="1998"/>
                  <a:pt x="6768" y="2060"/>
                </a:cubicBezTo>
                <a:cubicBezTo>
                  <a:pt x="6768" y="2123"/>
                  <a:pt x="6792" y="2174"/>
                  <a:pt x="6822" y="2174"/>
                </a:cubicBezTo>
                <a:cubicBezTo>
                  <a:pt x="6851" y="2174"/>
                  <a:pt x="6875" y="2123"/>
                  <a:pt x="6875" y="2060"/>
                </a:cubicBezTo>
                <a:cubicBezTo>
                  <a:pt x="6875" y="1998"/>
                  <a:pt x="6851" y="1947"/>
                  <a:pt x="6822" y="1947"/>
                </a:cubicBezTo>
                <a:close/>
                <a:moveTo>
                  <a:pt x="7439" y="1947"/>
                </a:moveTo>
                <a:cubicBezTo>
                  <a:pt x="7410" y="1947"/>
                  <a:pt x="7386" y="1998"/>
                  <a:pt x="7386" y="2060"/>
                </a:cubicBezTo>
                <a:cubicBezTo>
                  <a:pt x="7386" y="2123"/>
                  <a:pt x="7410" y="2174"/>
                  <a:pt x="7439" y="2174"/>
                </a:cubicBezTo>
                <a:cubicBezTo>
                  <a:pt x="7469" y="2174"/>
                  <a:pt x="7493" y="2123"/>
                  <a:pt x="7493" y="2060"/>
                </a:cubicBezTo>
                <a:cubicBezTo>
                  <a:pt x="7493" y="1998"/>
                  <a:pt x="7469" y="1947"/>
                  <a:pt x="7439" y="1947"/>
                </a:cubicBezTo>
                <a:close/>
                <a:moveTo>
                  <a:pt x="7287" y="1947"/>
                </a:moveTo>
                <a:cubicBezTo>
                  <a:pt x="7257" y="1947"/>
                  <a:pt x="7233" y="1998"/>
                  <a:pt x="7233" y="2060"/>
                </a:cubicBezTo>
                <a:cubicBezTo>
                  <a:pt x="7233" y="2123"/>
                  <a:pt x="7257" y="2174"/>
                  <a:pt x="7287" y="2174"/>
                </a:cubicBezTo>
                <a:cubicBezTo>
                  <a:pt x="7316" y="2174"/>
                  <a:pt x="7341" y="2123"/>
                  <a:pt x="7341" y="2060"/>
                </a:cubicBezTo>
                <a:cubicBezTo>
                  <a:pt x="7341" y="1998"/>
                  <a:pt x="7316" y="1947"/>
                  <a:pt x="7287" y="1947"/>
                </a:cubicBezTo>
                <a:close/>
                <a:moveTo>
                  <a:pt x="6963" y="1839"/>
                </a:moveTo>
                <a:cubicBezTo>
                  <a:pt x="6993" y="1839"/>
                  <a:pt x="7017" y="1789"/>
                  <a:pt x="7017" y="1726"/>
                </a:cubicBezTo>
                <a:cubicBezTo>
                  <a:pt x="7017" y="1664"/>
                  <a:pt x="6993" y="1613"/>
                  <a:pt x="6963" y="1613"/>
                </a:cubicBezTo>
                <a:cubicBezTo>
                  <a:pt x="6933" y="1613"/>
                  <a:pt x="6909" y="1664"/>
                  <a:pt x="6909" y="1726"/>
                </a:cubicBezTo>
                <a:cubicBezTo>
                  <a:pt x="6909" y="1789"/>
                  <a:pt x="6933" y="1839"/>
                  <a:pt x="6963" y="1839"/>
                </a:cubicBezTo>
                <a:close/>
                <a:moveTo>
                  <a:pt x="6810" y="1839"/>
                </a:moveTo>
                <a:cubicBezTo>
                  <a:pt x="6840" y="1839"/>
                  <a:pt x="6864" y="1789"/>
                  <a:pt x="6864" y="1726"/>
                </a:cubicBezTo>
                <a:cubicBezTo>
                  <a:pt x="6864" y="1664"/>
                  <a:pt x="6840" y="1613"/>
                  <a:pt x="6810" y="1613"/>
                </a:cubicBezTo>
                <a:cubicBezTo>
                  <a:pt x="6781" y="1613"/>
                  <a:pt x="6757" y="1664"/>
                  <a:pt x="6757" y="1726"/>
                </a:cubicBezTo>
                <a:cubicBezTo>
                  <a:pt x="6757" y="1789"/>
                  <a:pt x="6781" y="1839"/>
                  <a:pt x="6810" y="1839"/>
                </a:cubicBezTo>
                <a:close/>
                <a:moveTo>
                  <a:pt x="6655" y="1839"/>
                </a:moveTo>
                <a:cubicBezTo>
                  <a:pt x="6685" y="1839"/>
                  <a:pt x="6709" y="1789"/>
                  <a:pt x="6709" y="1726"/>
                </a:cubicBezTo>
                <a:cubicBezTo>
                  <a:pt x="6709" y="1664"/>
                  <a:pt x="6685" y="1613"/>
                  <a:pt x="6655" y="1613"/>
                </a:cubicBezTo>
                <a:cubicBezTo>
                  <a:pt x="6625" y="1613"/>
                  <a:pt x="6601" y="1664"/>
                  <a:pt x="6601" y="1726"/>
                </a:cubicBezTo>
                <a:cubicBezTo>
                  <a:pt x="6601" y="1789"/>
                  <a:pt x="6625" y="1839"/>
                  <a:pt x="6655" y="1839"/>
                </a:cubicBezTo>
                <a:close/>
                <a:moveTo>
                  <a:pt x="7477" y="1726"/>
                </a:moveTo>
                <a:cubicBezTo>
                  <a:pt x="7477" y="1664"/>
                  <a:pt x="7453" y="1613"/>
                  <a:pt x="7423" y="1613"/>
                </a:cubicBezTo>
                <a:cubicBezTo>
                  <a:pt x="7394" y="1613"/>
                  <a:pt x="7370" y="1664"/>
                  <a:pt x="7370" y="1726"/>
                </a:cubicBezTo>
                <a:cubicBezTo>
                  <a:pt x="7370" y="1789"/>
                  <a:pt x="7394" y="1839"/>
                  <a:pt x="7423" y="1839"/>
                </a:cubicBezTo>
                <a:cubicBezTo>
                  <a:pt x="7453" y="1839"/>
                  <a:pt x="7477" y="1789"/>
                  <a:pt x="7477" y="1726"/>
                </a:cubicBezTo>
                <a:close/>
                <a:moveTo>
                  <a:pt x="7323" y="1726"/>
                </a:moveTo>
                <a:cubicBezTo>
                  <a:pt x="7323" y="1664"/>
                  <a:pt x="7299" y="1613"/>
                  <a:pt x="7269" y="1613"/>
                </a:cubicBezTo>
                <a:cubicBezTo>
                  <a:pt x="7240" y="1613"/>
                  <a:pt x="7216" y="1664"/>
                  <a:pt x="7216" y="1726"/>
                </a:cubicBezTo>
                <a:cubicBezTo>
                  <a:pt x="7216" y="1789"/>
                  <a:pt x="7240" y="1839"/>
                  <a:pt x="7269" y="1839"/>
                </a:cubicBezTo>
                <a:cubicBezTo>
                  <a:pt x="7299" y="1839"/>
                  <a:pt x="7323" y="1789"/>
                  <a:pt x="7323" y="1726"/>
                </a:cubicBezTo>
                <a:close/>
                <a:moveTo>
                  <a:pt x="7117" y="1839"/>
                </a:moveTo>
                <a:cubicBezTo>
                  <a:pt x="7146" y="1839"/>
                  <a:pt x="7170" y="1789"/>
                  <a:pt x="7170" y="1726"/>
                </a:cubicBezTo>
                <a:cubicBezTo>
                  <a:pt x="7170" y="1664"/>
                  <a:pt x="7146" y="1613"/>
                  <a:pt x="7117" y="1613"/>
                </a:cubicBezTo>
                <a:cubicBezTo>
                  <a:pt x="7087" y="1613"/>
                  <a:pt x="7063" y="1664"/>
                  <a:pt x="7063" y="1726"/>
                </a:cubicBezTo>
                <a:cubicBezTo>
                  <a:pt x="7063" y="1789"/>
                  <a:pt x="7087" y="1839"/>
                  <a:pt x="7117" y="1839"/>
                </a:cubicBezTo>
                <a:close/>
                <a:moveTo>
                  <a:pt x="7888" y="1613"/>
                </a:moveTo>
                <a:cubicBezTo>
                  <a:pt x="7859" y="1613"/>
                  <a:pt x="7835" y="1664"/>
                  <a:pt x="7835" y="1726"/>
                </a:cubicBezTo>
                <a:cubicBezTo>
                  <a:pt x="7835" y="1789"/>
                  <a:pt x="7859" y="1839"/>
                  <a:pt x="7888" y="1839"/>
                </a:cubicBezTo>
                <a:cubicBezTo>
                  <a:pt x="7918" y="1839"/>
                  <a:pt x="7942" y="1789"/>
                  <a:pt x="7942" y="1726"/>
                </a:cubicBezTo>
                <a:cubicBezTo>
                  <a:pt x="7942" y="1664"/>
                  <a:pt x="7918" y="1613"/>
                  <a:pt x="7888" y="1613"/>
                </a:cubicBezTo>
                <a:close/>
                <a:moveTo>
                  <a:pt x="7734" y="1613"/>
                </a:moveTo>
                <a:cubicBezTo>
                  <a:pt x="7705" y="1613"/>
                  <a:pt x="7681" y="1664"/>
                  <a:pt x="7681" y="1726"/>
                </a:cubicBezTo>
                <a:cubicBezTo>
                  <a:pt x="7681" y="1789"/>
                  <a:pt x="7705" y="1839"/>
                  <a:pt x="7734" y="1839"/>
                </a:cubicBezTo>
                <a:cubicBezTo>
                  <a:pt x="7764" y="1839"/>
                  <a:pt x="7788" y="1789"/>
                  <a:pt x="7788" y="1726"/>
                </a:cubicBezTo>
                <a:cubicBezTo>
                  <a:pt x="7788" y="1664"/>
                  <a:pt x="7764" y="1613"/>
                  <a:pt x="7734" y="1613"/>
                </a:cubicBezTo>
                <a:close/>
                <a:moveTo>
                  <a:pt x="7582" y="1613"/>
                </a:moveTo>
                <a:cubicBezTo>
                  <a:pt x="7552" y="1613"/>
                  <a:pt x="7528" y="1664"/>
                  <a:pt x="7528" y="1726"/>
                </a:cubicBezTo>
                <a:cubicBezTo>
                  <a:pt x="7528" y="1789"/>
                  <a:pt x="7552" y="1839"/>
                  <a:pt x="7582" y="1839"/>
                </a:cubicBezTo>
                <a:cubicBezTo>
                  <a:pt x="7611" y="1839"/>
                  <a:pt x="7636" y="1789"/>
                  <a:pt x="7636" y="1726"/>
                </a:cubicBezTo>
                <a:cubicBezTo>
                  <a:pt x="7636" y="1664"/>
                  <a:pt x="7611" y="1613"/>
                  <a:pt x="7582" y="1613"/>
                </a:cubicBezTo>
                <a:close/>
                <a:moveTo>
                  <a:pt x="8811" y="8087"/>
                </a:moveTo>
                <a:cubicBezTo>
                  <a:pt x="8782" y="8087"/>
                  <a:pt x="8758" y="8137"/>
                  <a:pt x="8758" y="8200"/>
                </a:cubicBezTo>
                <a:cubicBezTo>
                  <a:pt x="8758" y="8262"/>
                  <a:pt x="8782" y="8313"/>
                  <a:pt x="8811" y="8313"/>
                </a:cubicBezTo>
                <a:cubicBezTo>
                  <a:pt x="8841" y="8313"/>
                  <a:pt x="8865" y="8262"/>
                  <a:pt x="8865" y="8200"/>
                </a:cubicBezTo>
                <a:cubicBezTo>
                  <a:pt x="8865" y="8137"/>
                  <a:pt x="8841" y="8087"/>
                  <a:pt x="8811" y="8087"/>
                </a:cubicBezTo>
                <a:close/>
                <a:moveTo>
                  <a:pt x="8659" y="8087"/>
                </a:moveTo>
                <a:cubicBezTo>
                  <a:pt x="8629" y="8087"/>
                  <a:pt x="8605" y="8137"/>
                  <a:pt x="8605" y="8200"/>
                </a:cubicBezTo>
                <a:cubicBezTo>
                  <a:pt x="8605" y="8262"/>
                  <a:pt x="8629" y="8313"/>
                  <a:pt x="8659" y="8313"/>
                </a:cubicBezTo>
                <a:cubicBezTo>
                  <a:pt x="8688" y="8313"/>
                  <a:pt x="8712" y="8262"/>
                  <a:pt x="8712" y="8200"/>
                </a:cubicBezTo>
                <a:cubicBezTo>
                  <a:pt x="8712" y="8137"/>
                  <a:pt x="8688" y="8087"/>
                  <a:pt x="8659" y="8087"/>
                </a:cubicBezTo>
                <a:close/>
                <a:moveTo>
                  <a:pt x="8503" y="8087"/>
                </a:moveTo>
                <a:cubicBezTo>
                  <a:pt x="8474" y="8087"/>
                  <a:pt x="8450" y="8137"/>
                  <a:pt x="8450" y="8200"/>
                </a:cubicBezTo>
                <a:cubicBezTo>
                  <a:pt x="8450" y="8262"/>
                  <a:pt x="8474" y="8313"/>
                  <a:pt x="8503" y="8313"/>
                </a:cubicBezTo>
                <a:cubicBezTo>
                  <a:pt x="8533" y="8313"/>
                  <a:pt x="8557" y="8262"/>
                  <a:pt x="8557" y="8200"/>
                </a:cubicBezTo>
                <a:cubicBezTo>
                  <a:pt x="8557" y="8137"/>
                  <a:pt x="8533" y="8087"/>
                  <a:pt x="8503" y="8087"/>
                </a:cubicBezTo>
                <a:close/>
                <a:moveTo>
                  <a:pt x="8349" y="8087"/>
                </a:moveTo>
                <a:cubicBezTo>
                  <a:pt x="8320" y="8087"/>
                  <a:pt x="8296" y="8137"/>
                  <a:pt x="8296" y="8200"/>
                </a:cubicBezTo>
                <a:cubicBezTo>
                  <a:pt x="8296" y="8262"/>
                  <a:pt x="8320" y="8313"/>
                  <a:pt x="8349" y="8313"/>
                </a:cubicBezTo>
                <a:cubicBezTo>
                  <a:pt x="8379" y="8313"/>
                  <a:pt x="8403" y="8262"/>
                  <a:pt x="8403" y="8200"/>
                </a:cubicBezTo>
                <a:cubicBezTo>
                  <a:pt x="8403" y="8137"/>
                  <a:pt x="8379" y="8087"/>
                  <a:pt x="8349" y="8087"/>
                </a:cubicBezTo>
                <a:close/>
                <a:moveTo>
                  <a:pt x="8197" y="8087"/>
                </a:moveTo>
                <a:cubicBezTo>
                  <a:pt x="8167" y="8087"/>
                  <a:pt x="8143" y="8137"/>
                  <a:pt x="8143" y="8200"/>
                </a:cubicBezTo>
                <a:cubicBezTo>
                  <a:pt x="8143" y="8262"/>
                  <a:pt x="8167" y="8313"/>
                  <a:pt x="8197" y="8313"/>
                </a:cubicBezTo>
                <a:cubicBezTo>
                  <a:pt x="8226" y="8313"/>
                  <a:pt x="8250" y="8262"/>
                  <a:pt x="8250" y="8200"/>
                </a:cubicBezTo>
                <a:cubicBezTo>
                  <a:pt x="8250" y="8137"/>
                  <a:pt x="8226" y="8087"/>
                  <a:pt x="8197" y="8087"/>
                </a:cubicBezTo>
                <a:close/>
                <a:moveTo>
                  <a:pt x="9272" y="8087"/>
                </a:moveTo>
                <a:cubicBezTo>
                  <a:pt x="9242" y="8087"/>
                  <a:pt x="9218" y="8137"/>
                  <a:pt x="9218" y="8200"/>
                </a:cubicBezTo>
                <a:cubicBezTo>
                  <a:pt x="9218" y="8262"/>
                  <a:pt x="9242" y="8313"/>
                  <a:pt x="9272" y="8313"/>
                </a:cubicBezTo>
                <a:cubicBezTo>
                  <a:pt x="9301" y="8313"/>
                  <a:pt x="9325" y="8262"/>
                  <a:pt x="9325" y="8200"/>
                </a:cubicBezTo>
                <a:cubicBezTo>
                  <a:pt x="9325" y="8137"/>
                  <a:pt x="9301" y="8087"/>
                  <a:pt x="9272" y="8087"/>
                </a:cubicBezTo>
                <a:close/>
                <a:moveTo>
                  <a:pt x="9118" y="8087"/>
                </a:moveTo>
                <a:cubicBezTo>
                  <a:pt x="9088" y="8087"/>
                  <a:pt x="9064" y="8137"/>
                  <a:pt x="9064" y="8200"/>
                </a:cubicBezTo>
                <a:cubicBezTo>
                  <a:pt x="9064" y="8262"/>
                  <a:pt x="9088" y="8313"/>
                  <a:pt x="9118" y="8313"/>
                </a:cubicBezTo>
                <a:cubicBezTo>
                  <a:pt x="9147" y="8313"/>
                  <a:pt x="9171" y="8262"/>
                  <a:pt x="9171" y="8200"/>
                </a:cubicBezTo>
                <a:cubicBezTo>
                  <a:pt x="9171" y="8137"/>
                  <a:pt x="9147" y="8087"/>
                  <a:pt x="9118" y="8087"/>
                </a:cubicBezTo>
                <a:close/>
                <a:moveTo>
                  <a:pt x="8965" y="8087"/>
                </a:moveTo>
                <a:cubicBezTo>
                  <a:pt x="8935" y="8087"/>
                  <a:pt x="8911" y="8137"/>
                  <a:pt x="8911" y="8200"/>
                </a:cubicBezTo>
                <a:cubicBezTo>
                  <a:pt x="8911" y="8262"/>
                  <a:pt x="8935" y="8313"/>
                  <a:pt x="8965" y="8313"/>
                </a:cubicBezTo>
                <a:cubicBezTo>
                  <a:pt x="8995" y="8313"/>
                  <a:pt x="9019" y="8262"/>
                  <a:pt x="9019" y="8200"/>
                </a:cubicBezTo>
                <a:cubicBezTo>
                  <a:pt x="9019" y="8137"/>
                  <a:pt x="8995" y="8087"/>
                  <a:pt x="8965" y="8087"/>
                </a:cubicBezTo>
                <a:close/>
                <a:moveTo>
                  <a:pt x="10045" y="8087"/>
                </a:moveTo>
                <a:cubicBezTo>
                  <a:pt x="10015" y="8087"/>
                  <a:pt x="9991" y="8137"/>
                  <a:pt x="9991" y="8200"/>
                </a:cubicBezTo>
                <a:cubicBezTo>
                  <a:pt x="9991" y="8262"/>
                  <a:pt x="10015" y="8313"/>
                  <a:pt x="10045" y="8313"/>
                </a:cubicBezTo>
                <a:cubicBezTo>
                  <a:pt x="10074" y="8313"/>
                  <a:pt x="10098" y="8262"/>
                  <a:pt x="10098" y="8200"/>
                </a:cubicBezTo>
                <a:cubicBezTo>
                  <a:pt x="10098" y="8137"/>
                  <a:pt x="10074" y="8087"/>
                  <a:pt x="10045" y="8087"/>
                </a:cubicBezTo>
                <a:close/>
                <a:moveTo>
                  <a:pt x="9892" y="8313"/>
                </a:moveTo>
                <a:cubicBezTo>
                  <a:pt x="9922" y="8313"/>
                  <a:pt x="9946" y="8262"/>
                  <a:pt x="9946" y="8200"/>
                </a:cubicBezTo>
                <a:cubicBezTo>
                  <a:pt x="9946" y="8137"/>
                  <a:pt x="9922" y="8087"/>
                  <a:pt x="9892" y="8087"/>
                </a:cubicBezTo>
                <a:cubicBezTo>
                  <a:pt x="9862" y="8087"/>
                  <a:pt x="9838" y="8137"/>
                  <a:pt x="9838" y="8200"/>
                </a:cubicBezTo>
                <a:cubicBezTo>
                  <a:pt x="9838" y="8262"/>
                  <a:pt x="9862" y="8313"/>
                  <a:pt x="9892" y="8313"/>
                </a:cubicBezTo>
                <a:close/>
                <a:moveTo>
                  <a:pt x="9737" y="8087"/>
                </a:moveTo>
                <a:cubicBezTo>
                  <a:pt x="9707" y="8087"/>
                  <a:pt x="9683" y="8137"/>
                  <a:pt x="9683" y="8200"/>
                </a:cubicBezTo>
                <a:cubicBezTo>
                  <a:pt x="9683" y="8262"/>
                  <a:pt x="9707" y="8313"/>
                  <a:pt x="9737" y="8313"/>
                </a:cubicBezTo>
                <a:cubicBezTo>
                  <a:pt x="9766" y="8313"/>
                  <a:pt x="9791" y="8262"/>
                  <a:pt x="9791" y="8200"/>
                </a:cubicBezTo>
                <a:cubicBezTo>
                  <a:pt x="9791" y="8137"/>
                  <a:pt x="9766" y="8087"/>
                  <a:pt x="9737" y="8087"/>
                </a:cubicBezTo>
                <a:close/>
                <a:moveTo>
                  <a:pt x="9583" y="8087"/>
                </a:moveTo>
                <a:cubicBezTo>
                  <a:pt x="9553" y="8087"/>
                  <a:pt x="9529" y="8137"/>
                  <a:pt x="9529" y="8200"/>
                </a:cubicBezTo>
                <a:cubicBezTo>
                  <a:pt x="9529" y="8262"/>
                  <a:pt x="9553" y="8313"/>
                  <a:pt x="9583" y="8313"/>
                </a:cubicBezTo>
                <a:cubicBezTo>
                  <a:pt x="9612" y="8313"/>
                  <a:pt x="9637" y="8262"/>
                  <a:pt x="9637" y="8200"/>
                </a:cubicBezTo>
                <a:cubicBezTo>
                  <a:pt x="9637" y="8137"/>
                  <a:pt x="9612" y="8087"/>
                  <a:pt x="9583" y="8087"/>
                </a:cubicBezTo>
                <a:close/>
                <a:moveTo>
                  <a:pt x="9430" y="8087"/>
                </a:moveTo>
                <a:cubicBezTo>
                  <a:pt x="9400" y="8087"/>
                  <a:pt x="9376" y="8137"/>
                  <a:pt x="9376" y="8200"/>
                </a:cubicBezTo>
                <a:cubicBezTo>
                  <a:pt x="9376" y="8262"/>
                  <a:pt x="9400" y="8313"/>
                  <a:pt x="9430" y="8313"/>
                </a:cubicBezTo>
                <a:cubicBezTo>
                  <a:pt x="9460" y="8313"/>
                  <a:pt x="9484" y="8262"/>
                  <a:pt x="9484" y="8200"/>
                </a:cubicBezTo>
                <a:cubicBezTo>
                  <a:pt x="9484" y="8137"/>
                  <a:pt x="9460" y="8087"/>
                  <a:pt x="9430" y="8087"/>
                </a:cubicBezTo>
                <a:close/>
                <a:moveTo>
                  <a:pt x="10813" y="8087"/>
                </a:moveTo>
                <a:cubicBezTo>
                  <a:pt x="10783" y="8087"/>
                  <a:pt x="10759" y="8137"/>
                  <a:pt x="10759" y="8200"/>
                </a:cubicBezTo>
                <a:cubicBezTo>
                  <a:pt x="10759" y="8262"/>
                  <a:pt x="10783" y="8313"/>
                  <a:pt x="10813" y="8313"/>
                </a:cubicBezTo>
                <a:cubicBezTo>
                  <a:pt x="10843" y="8313"/>
                  <a:pt x="10867" y="8262"/>
                  <a:pt x="10867" y="8200"/>
                </a:cubicBezTo>
                <a:cubicBezTo>
                  <a:pt x="10867" y="8137"/>
                  <a:pt x="10843" y="8087"/>
                  <a:pt x="10813" y="8087"/>
                </a:cubicBezTo>
                <a:close/>
                <a:moveTo>
                  <a:pt x="10660" y="8087"/>
                </a:moveTo>
                <a:cubicBezTo>
                  <a:pt x="10631" y="8087"/>
                  <a:pt x="10607" y="8137"/>
                  <a:pt x="10607" y="8200"/>
                </a:cubicBezTo>
                <a:cubicBezTo>
                  <a:pt x="10607" y="8262"/>
                  <a:pt x="10631" y="8313"/>
                  <a:pt x="10660" y="8313"/>
                </a:cubicBezTo>
                <a:cubicBezTo>
                  <a:pt x="10690" y="8313"/>
                  <a:pt x="10714" y="8262"/>
                  <a:pt x="10714" y="8200"/>
                </a:cubicBezTo>
                <a:cubicBezTo>
                  <a:pt x="10714" y="8137"/>
                  <a:pt x="10690" y="8087"/>
                  <a:pt x="10660" y="8087"/>
                </a:cubicBezTo>
                <a:close/>
                <a:moveTo>
                  <a:pt x="10505" y="8087"/>
                </a:moveTo>
                <a:cubicBezTo>
                  <a:pt x="10475" y="8087"/>
                  <a:pt x="10451" y="8137"/>
                  <a:pt x="10451" y="8200"/>
                </a:cubicBezTo>
                <a:cubicBezTo>
                  <a:pt x="10451" y="8262"/>
                  <a:pt x="10475" y="8313"/>
                  <a:pt x="10505" y="8313"/>
                </a:cubicBezTo>
                <a:cubicBezTo>
                  <a:pt x="10535" y="8313"/>
                  <a:pt x="10559" y="8262"/>
                  <a:pt x="10559" y="8200"/>
                </a:cubicBezTo>
                <a:cubicBezTo>
                  <a:pt x="10559" y="8137"/>
                  <a:pt x="10535" y="8087"/>
                  <a:pt x="10505" y="8087"/>
                </a:cubicBezTo>
                <a:close/>
                <a:moveTo>
                  <a:pt x="10351" y="8087"/>
                </a:moveTo>
                <a:cubicBezTo>
                  <a:pt x="10321" y="8087"/>
                  <a:pt x="10297" y="8137"/>
                  <a:pt x="10297" y="8200"/>
                </a:cubicBezTo>
                <a:cubicBezTo>
                  <a:pt x="10297" y="8262"/>
                  <a:pt x="10321" y="8313"/>
                  <a:pt x="10351" y="8313"/>
                </a:cubicBezTo>
                <a:cubicBezTo>
                  <a:pt x="10381" y="8313"/>
                  <a:pt x="10405" y="8262"/>
                  <a:pt x="10405" y="8200"/>
                </a:cubicBezTo>
                <a:cubicBezTo>
                  <a:pt x="10405" y="8137"/>
                  <a:pt x="10381" y="8087"/>
                  <a:pt x="10351" y="8087"/>
                </a:cubicBezTo>
                <a:close/>
                <a:moveTo>
                  <a:pt x="10198" y="8087"/>
                </a:moveTo>
                <a:cubicBezTo>
                  <a:pt x="10169" y="8087"/>
                  <a:pt x="10145" y="8137"/>
                  <a:pt x="10145" y="8200"/>
                </a:cubicBezTo>
                <a:cubicBezTo>
                  <a:pt x="10145" y="8262"/>
                  <a:pt x="10169" y="8313"/>
                  <a:pt x="10198" y="8313"/>
                </a:cubicBezTo>
                <a:cubicBezTo>
                  <a:pt x="10228" y="8313"/>
                  <a:pt x="10252" y="8262"/>
                  <a:pt x="10252" y="8200"/>
                </a:cubicBezTo>
                <a:cubicBezTo>
                  <a:pt x="10252" y="8137"/>
                  <a:pt x="10228" y="8087"/>
                  <a:pt x="10198" y="8087"/>
                </a:cubicBezTo>
                <a:close/>
                <a:moveTo>
                  <a:pt x="11428" y="8394"/>
                </a:moveTo>
                <a:cubicBezTo>
                  <a:pt x="11399" y="8394"/>
                  <a:pt x="11375" y="8445"/>
                  <a:pt x="11375" y="8507"/>
                </a:cubicBezTo>
                <a:cubicBezTo>
                  <a:pt x="11375" y="8570"/>
                  <a:pt x="11399" y="8621"/>
                  <a:pt x="11428" y="8621"/>
                </a:cubicBezTo>
                <a:cubicBezTo>
                  <a:pt x="11458" y="8621"/>
                  <a:pt x="11482" y="8570"/>
                  <a:pt x="11482" y="8507"/>
                </a:cubicBezTo>
                <a:cubicBezTo>
                  <a:pt x="11482" y="8445"/>
                  <a:pt x="11458" y="8394"/>
                  <a:pt x="11428" y="8394"/>
                </a:cubicBezTo>
                <a:close/>
                <a:moveTo>
                  <a:pt x="11273" y="8721"/>
                </a:moveTo>
                <a:cubicBezTo>
                  <a:pt x="11243" y="8721"/>
                  <a:pt x="11219" y="8772"/>
                  <a:pt x="11219" y="8834"/>
                </a:cubicBezTo>
                <a:cubicBezTo>
                  <a:pt x="11219" y="8897"/>
                  <a:pt x="11243" y="8947"/>
                  <a:pt x="11273" y="8947"/>
                </a:cubicBezTo>
                <a:cubicBezTo>
                  <a:pt x="11303" y="8947"/>
                  <a:pt x="11327" y="8897"/>
                  <a:pt x="11327" y="8834"/>
                </a:cubicBezTo>
                <a:cubicBezTo>
                  <a:pt x="11327" y="8772"/>
                  <a:pt x="11303" y="8721"/>
                  <a:pt x="11273" y="8721"/>
                </a:cubicBezTo>
                <a:close/>
                <a:moveTo>
                  <a:pt x="11273" y="8394"/>
                </a:moveTo>
                <a:cubicBezTo>
                  <a:pt x="11243" y="8394"/>
                  <a:pt x="11219" y="8445"/>
                  <a:pt x="11219" y="8507"/>
                </a:cubicBezTo>
                <a:cubicBezTo>
                  <a:pt x="11219" y="8570"/>
                  <a:pt x="11243" y="8621"/>
                  <a:pt x="11273" y="8621"/>
                </a:cubicBezTo>
                <a:cubicBezTo>
                  <a:pt x="11303" y="8621"/>
                  <a:pt x="11327" y="8570"/>
                  <a:pt x="11327" y="8507"/>
                </a:cubicBezTo>
                <a:cubicBezTo>
                  <a:pt x="11327" y="8445"/>
                  <a:pt x="11303" y="8394"/>
                  <a:pt x="11273" y="8394"/>
                </a:cubicBezTo>
                <a:close/>
                <a:moveTo>
                  <a:pt x="11119" y="8721"/>
                </a:moveTo>
                <a:cubicBezTo>
                  <a:pt x="11089" y="8721"/>
                  <a:pt x="11065" y="8772"/>
                  <a:pt x="11065" y="8834"/>
                </a:cubicBezTo>
                <a:cubicBezTo>
                  <a:pt x="11065" y="8897"/>
                  <a:pt x="11089" y="8947"/>
                  <a:pt x="11119" y="8947"/>
                </a:cubicBezTo>
                <a:cubicBezTo>
                  <a:pt x="11149" y="8947"/>
                  <a:pt x="11173" y="8897"/>
                  <a:pt x="11173" y="8834"/>
                </a:cubicBezTo>
                <a:cubicBezTo>
                  <a:pt x="11173" y="8772"/>
                  <a:pt x="11149" y="8721"/>
                  <a:pt x="11119" y="8721"/>
                </a:cubicBezTo>
                <a:close/>
                <a:moveTo>
                  <a:pt x="11119" y="8394"/>
                </a:moveTo>
                <a:cubicBezTo>
                  <a:pt x="11089" y="8394"/>
                  <a:pt x="11065" y="8445"/>
                  <a:pt x="11065" y="8507"/>
                </a:cubicBezTo>
                <a:cubicBezTo>
                  <a:pt x="11065" y="8570"/>
                  <a:pt x="11089" y="8621"/>
                  <a:pt x="11119" y="8621"/>
                </a:cubicBezTo>
                <a:cubicBezTo>
                  <a:pt x="11149" y="8621"/>
                  <a:pt x="11173" y="8570"/>
                  <a:pt x="11173" y="8507"/>
                </a:cubicBezTo>
                <a:cubicBezTo>
                  <a:pt x="11173" y="8445"/>
                  <a:pt x="11149" y="8394"/>
                  <a:pt x="11119" y="8394"/>
                </a:cubicBezTo>
                <a:close/>
                <a:moveTo>
                  <a:pt x="10967" y="8721"/>
                </a:moveTo>
                <a:cubicBezTo>
                  <a:pt x="10937" y="8721"/>
                  <a:pt x="10913" y="8772"/>
                  <a:pt x="10913" y="8834"/>
                </a:cubicBezTo>
                <a:cubicBezTo>
                  <a:pt x="10913" y="8897"/>
                  <a:pt x="10937" y="8947"/>
                  <a:pt x="10967" y="8947"/>
                </a:cubicBezTo>
                <a:cubicBezTo>
                  <a:pt x="10996" y="8947"/>
                  <a:pt x="11020" y="8897"/>
                  <a:pt x="11020" y="8834"/>
                </a:cubicBezTo>
                <a:cubicBezTo>
                  <a:pt x="11020" y="8772"/>
                  <a:pt x="10996" y="8721"/>
                  <a:pt x="10967" y="8721"/>
                </a:cubicBezTo>
                <a:close/>
                <a:moveTo>
                  <a:pt x="10967" y="8394"/>
                </a:moveTo>
                <a:cubicBezTo>
                  <a:pt x="10937" y="8394"/>
                  <a:pt x="10913" y="8445"/>
                  <a:pt x="10913" y="8507"/>
                </a:cubicBezTo>
                <a:cubicBezTo>
                  <a:pt x="10913" y="8570"/>
                  <a:pt x="10937" y="8621"/>
                  <a:pt x="10967" y="8621"/>
                </a:cubicBezTo>
                <a:cubicBezTo>
                  <a:pt x="10996" y="8621"/>
                  <a:pt x="11020" y="8570"/>
                  <a:pt x="11020" y="8507"/>
                </a:cubicBezTo>
                <a:cubicBezTo>
                  <a:pt x="11020" y="8445"/>
                  <a:pt x="10996" y="8394"/>
                  <a:pt x="10967" y="8394"/>
                </a:cubicBezTo>
                <a:close/>
                <a:moveTo>
                  <a:pt x="8052" y="8721"/>
                </a:moveTo>
                <a:cubicBezTo>
                  <a:pt x="8022" y="8721"/>
                  <a:pt x="7998" y="8772"/>
                  <a:pt x="7998" y="8834"/>
                </a:cubicBezTo>
                <a:cubicBezTo>
                  <a:pt x="7998" y="8897"/>
                  <a:pt x="8022" y="8947"/>
                  <a:pt x="8052" y="8947"/>
                </a:cubicBezTo>
                <a:cubicBezTo>
                  <a:pt x="8082" y="8947"/>
                  <a:pt x="8106" y="8897"/>
                  <a:pt x="8106" y="8834"/>
                </a:cubicBezTo>
                <a:cubicBezTo>
                  <a:pt x="8106" y="8772"/>
                  <a:pt x="8082" y="8721"/>
                  <a:pt x="8052" y="8721"/>
                </a:cubicBezTo>
                <a:close/>
                <a:moveTo>
                  <a:pt x="8811" y="8721"/>
                </a:moveTo>
                <a:cubicBezTo>
                  <a:pt x="8782" y="8721"/>
                  <a:pt x="8758" y="8772"/>
                  <a:pt x="8758" y="8834"/>
                </a:cubicBezTo>
                <a:cubicBezTo>
                  <a:pt x="8758" y="8897"/>
                  <a:pt x="8782" y="8947"/>
                  <a:pt x="8811" y="8947"/>
                </a:cubicBezTo>
                <a:cubicBezTo>
                  <a:pt x="8841" y="8947"/>
                  <a:pt x="8865" y="8897"/>
                  <a:pt x="8865" y="8834"/>
                </a:cubicBezTo>
                <a:cubicBezTo>
                  <a:pt x="8865" y="8772"/>
                  <a:pt x="8841" y="8721"/>
                  <a:pt x="8811" y="8721"/>
                </a:cubicBezTo>
                <a:close/>
                <a:moveTo>
                  <a:pt x="8811" y="8394"/>
                </a:moveTo>
                <a:cubicBezTo>
                  <a:pt x="8782" y="8394"/>
                  <a:pt x="8758" y="8445"/>
                  <a:pt x="8758" y="8507"/>
                </a:cubicBezTo>
                <a:cubicBezTo>
                  <a:pt x="8758" y="8570"/>
                  <a:pt x="8782" y="8621"/>
                  <a:pt x="8811" y="8621"/>
                </a:cubicBezTo>
                <a:cubicBezTo>
                  <a:pt x="8841" y="8621"/>
                  <a:pt x="8865" y="8570"/>
                  <a:pt x="8865" y="8507"/>
                </a:cubicBezTo>
                <a:cubicBezTo>
                  <a:pt x="8865" y="8445"/>
                  <a:pt x="8841" y="8394"/>
                  <a:pt x="8811" y="8394"/>
                </a:cubicBezTo>
                <a:close/>
                <a:moveTo>
                  <a:pt x="8659" y="8721"/>
                </a:moveTo>
                <a:cubicBezTo>
                  <a:pt x="8629" y="8721"/>
                  <a:pt x="8605" y="8772"/>
                  <a:pt x="8605" y="8834"/>
                </a:cubicBezTo>
                <a:cubicBezTo>
                  <a:pt x="8605" y="8897"/>
                  <a:pt x="8629" y="8947"/>
                  <a:pt x="8659" y="8947"/>
                </a:cubicBezTo>
                <a:cubicBezTo>
                  <a:pt x="8688" y="8947"/>
                  <a:pt x="8712" y="8897"/>
                  <a:pt x="8712" y="8834"/>
                </a:cubicBezTo>
                <a:cubicBezTo>
                  <a:pt x="8712" y="8772"/>
                  <a:pt x="8688" y="8721"/>
                  <a:pt x="8659" y="8721"/>
                </a:cubicBezTo>
                <a:close/>
                <a:moveTo>
                  <a:pt x="8659" y="8394"/>
                </a:moveTo>
                <a:cubicBezTo>
                  <a:pt x="8629" y="8394"/>
                  <a:pt x="8605" y="8445"/>
                  <a:pt x="8605" y="8507"/>
                </a:cubicBezTo>
                <a:cubicBezTo>
                  <a:pt x="8605" y="8570"/>
                  <a:pt x="8629" y="8621"/>
                  <a:pt x="8659" y="8621"/>
                </a:cubicBezTo>
                <a:cubicBezTo>
                  <a:pt x="8688" y="8621"/>
                  <a:pt x="8712" y="8570"/>
                  <a:pt x="8712" y="8507"/>
                </a:cubicBezTo>
                <a:cubicBezTo>
                  <a:pt x="8712" y="8445"/>
                  <a:pt x="8688" y="8394"/>
                  <a:pt x="8659" y="8394"/>
                </a:cubicBezTo>
                <a:close/>
                <a:moveTo>
                  <a:pt x="8503" y="8721"/>
                </a:moveTo>
                <a:cubicBezTo>
                  <a:pt x="8474" y="8721"/>
                  <a:pt x="8450" y="8772"/>
                  <a:pt x="8450" y="8834"/>
                </a:cubicBezTo>
                <a:cubicBezTo>
                  <a:pt x="8450" y="8897"/>
                  <a:pt x="8474" y="8947"/>
                  <a:pt x="8503" y="8947"/>
                </a:cubicBezTo>
                <a:cubicBezTo>
                  <a:pt x="8533" y="8947"/>
                  <a:pt x="8557" y="8897"/>
                  <a:pt x="8557" y="8834"/>
                </a:cubicBezTo>
                <a:cubicBezTo>
                  <a:pt x="8557" y="8772"/>
                  <a:pt x="8533" y="8721"/>
                  <a:pt x="8503" y="8721"/>
                </a:cubicBezTo>
                <a:close/>
                <a:moveTo>
                  <a:pt x="8503" y="8394"/>
                </a:moveTo>
                <a:cubicBezTo>
                  <a:pt x="8474" y="8394"/>
                  <a:pt x="8450" y="8445"/>
                  <a:pt x="8450" y="8507"/>
                </a:cubicBezTo>
                <a:cubicBezTo>
                  <a:pt x="8450" y="8570"/>
                  <a:pt x="8474" y="8621"/>
                  <a:pt x="8503" y="8621"/>
                </a:cubicBezTo>
                <a:cubicBezTo>
                  <a:pt x="8533" y="8621"/>
                  <a:pt x="8557" y="8570"/>
                  <a:pt x="8557" y="8507"/>
                </a:cubicBezTo>
                <a:cubicBezTo>
                  <a:pt x="8557" y="8445"/>
                  <a:pt x="8533" y="8394"/>
                  <a:pt x="8503" y="8394"/>
                </a:cubicBezTo>
                <a:close/>
                <a:moveTo>
                  <a:pt x="8349" y="8721"/>
                </a:moveTo>
                <a:cubicBezTo>
                  <a:pt x="8320" y="8721"/>
                  <a:pt x="8296" y="8772"/>
                  <a:pt x="8296" y="8834"/>
                </a:cubicBezTo>
                <a:cubicBezTo>
                  <a:pt x="8296" y="8897"/>
                  <a:pt x="8320" y="8947"/>
                  <a:pt x="8349" y="8947"/>
                </a:cubicBezTo>
                <a:cubicBezTo>
                  <a:pt x="8379" y="8947"/>
                  <a:pt x="8403" y="8897"/>
                  <a:pt x="8403" y="8834"/>
                </a:cubicBezTo>
                <a:cubicBezTo>
                  <a:pt x="8403" y="8772"/>
                  <a:pt x="8379" y="8721"/>
                  <a:pt x="8349" y="8721"/>
                </a:cubicBezTo>
                <a:close/>
                <a:moveTo>
                  <a:pt x="8349" y="8394"/>
                </a:moveTo>
                <a:cubicBezTo>
                  <a:pt x="8320" y="8394"/>
                  <a:pt x="8296" y="8445"/>
                  <a:pt x="8296" y="8507"/>
                </a:cubicBezTo>
                <a:cubicBezTo>
                  <a:pt x="8296" y="8570"/>
                  <a:pt x="8320" y="8621"/>
                  <a:pt x="8349" y="8621"/>
                </a:cubicBezTo>
                <a:cubicBezTo>
                  <a:pt x="8379" y="8621"/>
                  <a:pt x="8403" y="8570"/>
                  <a:pt x="8403" y="8507"/>
                </a:cubicBezTo>
                <a:cubicBezTo>
                  <a:pt x="8403" y="8445"/>
                  <a:pt x="8379" y="8394"/>
                  <a:pt x="8349" y="8394"/>
                </a:cubicBezTo>
                <a:close/>
                <a:moveTo>
                  <a:pt x="8197" y="8721"/>
                </a:moveTo>
                <a:cubicBezTo>
                  <a:pt x="8167" y="8721"/>
                  <a:pt x="8143" y="8772"/>
                  <a:pt x="8143" y="8834"/>
                </a:cubicBezTo>
                <a:cubicBezTo>
                  <a:pt x="8143" y="8897"/>
                  <a:pt x="8167" y="8947"/>
                  <a:pt x="8197" y="8947"/>
                </a:cubicBezTo>
                <a:cubicBezTo>
                  <a:pt x="8226" y="8947"/>
                  <a:pt x="8250" y="8897"/>
                  <a:pt x="8250" y="8834"/>
                </a:cubicBezTo>
                <a:cubicBezTo>
                  <a:pt x="8250" y="8772"/>
                  <a:pt x="8226" y="8721"/>
                  <a:pt x="8197" y="8721"/>
                </a:cubicBezTo>
                <a:close/>
                <a:moveTo>
                  <a:pt x="8197" y="8394"/>
                </a:moveTo>
                <a:cubicBezTo>
                  <a:pt x="8167" y="8394"/>
                  <a:pt x="8143" y="8445"/>
                  <a:pt x="8143" y="8507"/>
                </a:cubicBezTo>
                <a:cubicBezTo>
                  <a:pt x="8143" y="8570"/>
                  <a:pt x="8167" y="8621"/>
                  <a:pt x="8197" y="8621"/>
                </a:cubicBezTo>
                <a:cubicBezTo>
                  <a:pt x="8226" y="8621"/>
                  <a:pt x="8250" y="8570"/>
                  <a:pt x="8250" y="8507"/>
                </a:cubicBezTo>
                <a:cubicBezTo>
                  <a:pt x="8250" y="8445"/>
                  <a:pt x="8226" y="8394"/>
                  <a:pt x="8197" y="8394"/>
                </a:cubicBezTo>
                <a:close/>
                <a:moveTo>
                  <a:pt x="9272" y="8721"/>
                </a:moveTo>
                <a:cubicBezTo>
                  <a:pt x="9242" y="8721"/>
                  <a:pt x="9218" y="8772"/>
                  <a:pt x="9218" y="8834"/>
                </a:cubicBezTo>
                <a:cubicBezTo>
                  <a:pt x="9218" y="8897"/>
                  <a:pt x="9242" y="8947"/>
                  <a:pt x="9272" y="8947"/>
                </a:cubicBezTo>
                <a:cubicBezTo>
                  <a:pt x="9301" y="8947"/>
                  <a:pt x="9325" y="8897"/>
                  <a:pt x="9325" y="8834"/>
                </a:cubicBezTo>
                <a:cubicBezTo>
                  <a:pt x="9325" y="8772"/>
                  <a:pt x="9301" y="8721"/>
                  <a:pt x="9272" y="8721"/>
                </a:cubicBezTo>
                <a:close/>
                <a:moveTo>
                  <a:pt x="9272" y="8394"/>
                </a:moveTo>
                <a:cubicBezTo>
                  <a:pt x="9242" y="8394"/>
                  <a:pt x="9218" y="8445"/>
                  <a:pt x="9218" y="8507"/>
                </a:cubicBezTo>
                <a:cubicBezTo>
                  <a:pt x="9218" y="8570"/>
                  <a:pt x="9242" y="8621"/>
                  <a:pt x="9272" y="8621"/>
                </a:cubicBezTo>
                <a:cubicBezTo>
                  <a:pt x="9301" y="8621"/>
                  <a:pt x="9325" y="8570"/>
                  <a:pt x="9325" y="8507"/>
                </a:cubicBezTo>
                <a:cubicBezTo>
                  <a:pt x="9325" y="8445"/>
                  <a:pt x="9301" y="8394"/>
                  <a:pt x="9272" y="8394"/>
                </a:cubicBezTo>
                <a:close/>
                <a:moveTo>
                  <a:pt x="9118" y="8721"/>
                </a:moveTo>
                <a:cubicBezTo>
                  <a:pt x="9088" y="8721"/>
                  <a:pt x="9064" y="8772"/>
                  <a:pt x="9064" y="8834"/>
                </a:cubicBezTo>
                <a:cubicBezTo>
                  <a:pt x="9064" y="8897"/>
                  <a:pt x="9088" y="8947"/>
                  <a:pt x="9118" y="8947"/>
                </a:cubicBezTo>
                <a:cubicBezTo>
                  <a:pt x="9147" y="8947"/>
                  <a:pt x="9171" y="8897"/>
                  <a:pt x="9171" y="8834"/>
                </a:cubicBezTo>
                <a:cubicBezTo>
                  <a:pt x="9171" y="8772"/>
                  <a:pt x="9147" y="8721"/>
                  <a:pt x="9118" y="8721"/>
                </a:cubicBezTo>
                <a:close/>
                <a:moveTo>
                  <a:pt x="9118" y="8394"/>
                </a:moveTo>
                <a:cubicBezTo>
                  <a:pt x="9088" y="8394"/>
                  <a:pt x="9064" y="8445"/>
                  <a:pt x="9064" y="8507"/>
                </a:cubicBezTo>
                <a:cubicBezTo>
                  <a:pt x="9064" y="8570"/>
                  <a:pt x="9088" y="8621"/>
                  <a:pt x="9118" y="8621"/>
                </a:cubicBezTo>
                <a:cubicBezTo>
                  <a:pt x="9147" y="8621"/>
                  <a:pt x="9171" y="8570"/>
                  <a:pt x="9171" y="8507"/>
                </a:cubicBezTo>
                <a:cubicBezTo>
                  <a:pt x="9171" y="8445"/>
                  <a:pt x="9147" y="8394"/>
                  <a:pt x="9118" y="8394"/>
                </a:cubicBezTo>
                <a:close/>
                <a:moveTo>
                  <a:pt x="8965" y="8721"/>
                </a:moveTo>
                <a:cubicBezTo>
                  <a:pt x="8935" y="8721"/>
                  <a:pt x="8911" y="8772"/>
                  <a:pt x="8911" y="8834"/>
                </a:cubicBezTo>
                <a:cubicBezTo>
                  <a:pt x="8911" y="8897"/>
                  <a:pt x="8935" y="8947"/>
                  <a:pt x="8965" y="8947"/>
                </a:cubicBezTo>
                <a:cubicBezTo>
                  <a:pt x="8995" y="8947"/>
                  <a:pt x="9019" y="8897"/>
                  <a:pt x="9019" y="8834"/>
                </a:cubicBezTo>
                <a:cubicBezTo>
                  <a:pt x="9019" y="8772"/>
                  <a:pt x="8995" y="8721"/>
                  <a:pt x="8965" y="8721"/>
                </a:cubicBezTo>
                <a:close/>
                <a:moveTo>
                  <a:pt x="8965" y="8394"/>
                </a:moveTo>
                <a:cubicBezTo>
                  <a:pt x="8935" y="8394"/>
                  <a:pt x="8911" y="8445"/>
                  <a:pt x="8911" y="8507"/>
                </a:cubicBezTo>
                <a:cubicBezTo>
                  <a:pt x="8911" y="8570"/>
                  <a:pt x="8935" y="8621"/>
                  <a:pt x="8965" y="8621"/>
                </a:cubicBezTo>
                <a:cubicBezTo>
                  <a:pt x="8995" y="8621"/>
                  <a:pt x="9019" y="8570"/>
                  <a:pt x="9019" y="8507"/>
                </a:cubicBezTo>
                <a:cubicBezTo>
                  <a:pt x="9019" y="8445"/>
                  <a:pt x="8995" y="8394"/>
                  <a:pt x="8965" y="8394"/>
                </a:cubicBezTo>
                <a:close/>
                <a:moveTo>
                  <a:pt x="10045" y="8721"/>
                </a:moveTo>
                <a:cubicBezTo>
                  <a:pt x="10015" y="8721"/>
                  <a:pt x="9991" y="8772"/>
                  <a:pt x="9991" y="8834"/>
                </a:cubicBezTo>
                <a:cubicBezTo>
                  <a:pt x="9991" y="8897"/>
                  <a:pt x="10015" y="8947"/>
                  <a:pt x="10045" y="8947"/>
                </a:cubicBezTo>
                <a:cubicBezTo>
                  <a:pt x="10074" y="8947"/>
                  <a:pt x="10098" y="8897"/>
                  <a:pt x="10098" y="8834"/>
                </a:cubicBezTo>
                <a:cubicBezTo>
                  <a:pt x="10098" y="8772"/>
                  <a:pt x="10074" y="8721"/>
                  <a:pt x="10045" y="8721"/>
                </a:cubicBezTo>
                <a:close/>
                <a:moveTo>
                  <a:pt x="10045" y="8394"/>
                </a:moveTo>
                <a:cubicBezTo>
                  <a:pt x="10015" y="8394"/>
                  <a:pt x="9991" y="8445"/>
                  <a:pt x="9991" y="8507"/>
                </a:cubicBezTo>
                <a:cubicBezTo>
                  <a:pt x="9991" y="8570"/>
                  <a:pt x="10015" y="8621"/>
                  <a:pt x="10045" y="8621"/>
                </a:cubicBezTo>
                <a:cubicBezTo>
                  <a:pt x="10074" y="8621"/>
                  <a:pt x="10098" y="8570"/>
                  <a:pt x="10098" y="8507"/>
                </a:cubicBezTo>
                <a:cubicBezTo>
                  <a:pt x="10098" y="8445"/>
                  <a:pt x="10074" y="8394"/>
                  <a:pt x="10045" y="8394"/>
                </a:cubicBezTo>
                <a:close/>
                <a:moveTo>
                  <a:pt x="9892" y="8947"/>
                </a:moveTo>
                <a:cubicBezTo>
                  <a:pt x="9922" y="8947"/>
                  <a:pt x="9946" y="8897"/>
                  <a:pt x="9946" y="8834"/>
                </a:cubicBezTo>
                <a:cubicBezTo>
                  <a:pt x="9946" y="8772"/>
                  <a:pt x="9922" y="8721"/>
                  <a:pt x="9892" y="8721"/>
                </a:cubicBezTo>
                <a:cubicBezTo>
                  <a:pt x="9862" y="8721"/>
                  <a:pt x="9838" y="8772"/>
                  <a:pt x="9838" y="8834"/>
                </a:cubicBezTo>
                <a:cubicBezTo>
                  <a:pt x="9838" y="8897"/>
                  <a:pt x="9862" y="8947"/>
                  <a:pt x="9892" y="8947"/>
                </a:cubicBezTo>
                <a:close/>
                <a:moveTo>
                  <a:pt x="9892" y="8621"/>
                </a:moveTo>
                <a:cubicBezTo>
                  <a:pt x="9922" y="8621"/>
                  <a:pt x="9946" y="8570"/>
                  <a:pt x="9946" y="8507"/>
                </a:cubicBezTo>
                <a:cubicBezTo>
                  <a:pt x="9946" y="8445"/>
                  <a:pt x="9922" y="8394"/>
                  <a:pt x="9892" y="8394"/>
                </a:cubicBezTo>
                <a:cubicBezTo>
                  <a:pt x="9862" y="8394"/>
                  <a:pt x="9838" y="8445"/>
                  <a:pt x="9838" y="8507"/>
                </a:cubicBezTo>
                <a:cubicBezTo>
                  <a:pt x="9838" y="8570"/>
                  <a:pt x="9862" y="8621"/>
                  <a:pt x="9892" y="8621"/>
                </a:cubicBezTo>
                <a:close/>
                <a:moveTo>
                  <a:pt x="9737" y="8721"/>
                </a:moveTo>
                <a:cubicBezTo>
                  <a:pt x="9707" y="8721"/>
                  <a:pt x="9683" y="8772"/>
                  <a:pt x="9683" y="8834"/>
                </a:cubicBezTo>
                <a:cubicBezTo>
                  <a:pt x="9683" y="8897"/>
                  <a:pt x="9707" y="8947"/>
                  <a:pt x="9737" y="8947"/>
                </a:cubicBezTo>
                <a:cubicBezTo>
                  <a:pt x="9766" y="8947"/>
                  <a:pt x="9791" y="8897"/>
                  <a:pt x="9791" y="8834"/>
                </a:cubicBezTo>
                <a:cubicBezTo>
                  <a:pt x="9791" y="8772"/>
                  <a:pt x="9766" y="8721"/>
                  <a:pt x="9737" y="8721"/>
                </a:cubicBezTo>
                <a:close/>
                <a:moveTo>
                  <a:pt x="9737" y="8394"/>
                </a:moveTo>
                <a:cubicBezTo>
                  <a:pt x="9707" y="8394"/>
                  <a:pt x="9683" y="8445"/>
                  <a:pt x="9683" y="8507"/>
                </a:cubicBezTo>
                <a:cubicBezTo>
                  <a:pt x="9683" y="8570"/>
                  <a:pt x="9707" y="8621"/>
                  <a:pt x="9737" y="8621"/>
                </a:cubicBezTo>
                <a:cubicBezTo>
                  <a:pt x="9766" y="8621"/>
                  <a:pt x="9791" y="8570"/>
                  <a:pt x="9791" y="8507"/>
                </a:cubicBezTo>
                <a:cubicBezTo>
                  <a:pt x="9791" y="8445"/>
                  <a:pt x="9766" y="8394"/>
                  <a:pt x="9737" y="8394"/>
                </a:cubicBezTo>
                <a:close/>
                <a:moveTo>
                  <a:pt x="9583" y="8721"/>
                </a:moveTo>
                <a:cubicBezTo>
                  <a:pt x="9553" y="8721"/>
                  <a:pt x="9529" y="8772"/>
                  <a:pt x="9529" y="8834"/>
                </a:cubicBezTo>
                <a:cubicBezTo>
                  <a:pt x="9529" y="8897"/>
                  <a:pt x="9553" y="8947"/>
                  <a:pt x="9583" y="8947"/>
                </a:cubicBezTo>
                <a:cubicBezTo>
                  <a:pt x="9612" y="8947"/>
                  <a:pt x="9637" y="8897"/>
                  <a:pt x="9637" y="8834"/>
                </a:cubicBezTo>
                <a:cubicBezTo>
                  <a:pt x="9637" y="8772"/>
                  <a:pt x="9612" y="8721"/>
                  <a:pt x="9583" y="8721"/>
                </a:cubicBezTo>
                <a:close/>
                <a:moveTo>
                  <a:pt x="9583" y="8394"/>
                </a:moveTo>
                <a:cubicBezTo>
                  <a:pt x="9553" y="8394"/>
                  <a:pt x="9529" y="8445"/>
                  <a:pt x="9529" y="8507"/>
                </a:cubicBezTo>
                <a:cubicBezTo>
                  <a:pt x="9529" y="8570"/>
                  <a:pt x="9553" y="8621"/>
                  <a:pt x="9583" y="8621"/>
                </a:cubicBezTo>
                <a:cubicBezTo>
                  <a:pt x="9612" y="8621"/>
                  <a:pt x="9637" y="8570"/>
                  <a:pt x="9637" y="8507"/>
                </a:cubicBezTo>
                <a:cubicBezTo>
                  <a:pt x="9637" y="8445"/>
                  <a:pt x="9612" y="8394"/>
                  <a:pt x="9583" y="8394"/>
                </a:cubicBezTo>
                <a:close/>
                <a:moveTo>
                  <a:pt x="9430" y="8721"/>
                </a:moveTo>
                <a:cubicBezTo>
                  <a:pt x="9400" y="8721"/>
                  <a:pt x="9376" y="8772"/>
                  <a:pt x="9376" y="8834"/>
                </a:cubicBezTo>
                <a:cubicBezTo>
                  <a:pt x="9376" y="8897"/>
                  <a:pt x="9400" y="8947"/>
                  <a:pt x="9430" y="8947"/>
                </a:cubicBezTo>
                <a:cubicBezTo>
                  <a:pt x="9460" y="8947"/>
                  <a:pt x="9484" y="8897"/>
                  <a:pt x="9484" y="8834"/>
                </a:cubicBezTo>
                <a:cubicBezTo>
                  <a:pt x="9484" y="8772"/>
                  <a:pt x="9460" y="8721"/>
                  <a:pt x="9430" y="8721"/>
                </a:cubicBezTo>
                <a:close/>
                <a:moveTo>
                  <a:pt x="9430" y="8394"/>
                </a:moveTo>
                <a:cubicBezTo>
                  <a:pt x="9400" y="8394"/>
                  <a:pt x="9376" y="8445"/>
                  <a:pt x="9376" y="8507"/>
                </a:cubicBezTo>
                <a:cubicBezTo>
                  <a:pt x="9376" y="8570"/>
                  <a:pt x="9400" y="8621"/>
                  <a:pt x="9430" y="8621"/>
                </a:cubicBezTo>
                <a:cubicBezTo>
                  <a:pt x="9460" y="8621"/>
                  <a:pt x="9484" y="8570"/>
                  <a:pt x="9484" y="8507"/>
                </a:cubicBezTo>
                <a:cubicBezTo>
                  <a:pt x="9484" y="8445"/>
                  <a:pt x="9460" y="8394"/>
                  <a:pt x="9430" y="8394"/>
                </a:cubicBezTo>
                <a:close/>
                <a:moveTo>
                  <a:pt x="10813" y="8721"/>
                </a:moveTo>
                <a:cubicBezTo>
                  <a:pt x="10783" y="8721"/>
                  <a:pt x="10759" y="8772"/>
                  <a:pt x="10759" y="8834"/>
                </a:cubicBezTo>
                <a:cubicBezTo>
                  <a:pt x="10759" y="8897"/>
                  <a:pt x="10783" y="8947"/>
                  <a:pt x="10813" y="8947"/>
                </a:cubicBezTo>
                <a:cubicBezTo>
                  <a:pt x="10843" y="8947"/>
                  <a:pt x="10867" y="8897"/>
                  <a:pt x="10867" y="8834"/>
                </a:cubicBezTo>
                <a:cubicBezTo>
                  <a:pt x="10867" y="8772"/>
                  <a:pt x="10843" y="8721"/>
                  <a:pt x="10813" y="8721"/>
                </a:cubicBezTo>
                <a:close/>
                <a:moveTo>
                  <a:pt x="10813" y="8394"/>
                </a:moveTo>
                <a:cubicBezTo>
                  <a:pt x="10783" y="8394"/>
                  <a:pt x="10759" y="8445"/>
                  <a:pt x="10759" y="8507"/>
                </a:cubicBezTo>
                <a:cubicBezTo>
                  <a:pt x="10759" y="8570"/>
                  <a:pt x="10783" y="8621"/>
                  <a:pt x="10813" y="8621"/>
                </a:cubicBezTo>
                <a:cubicBezTo>
                  <a:pt x="10843" y="8621"/>
                  <a:pt x="10867" y="8570"/>
                  <a:pt x="10867" y="8507"/>
                </a:cubicBezTo>
                <a:cubicBezTo>
                  <a:pt x="10867" y="8445"/>
                  <a:pt x="10843" y="8394"/>
                  <a:pt x="10813" y="8394"/>
                </a:cubicBezTo>
                <a:close/>
                <a:moveTo>
                  <a:pt x="10660" y="8721"/>
                </a:moveTo>
                <a:cubicBezTo>
                  <a:pt x="10631" y="8721"/>
                  <a:pt x="10607" y="8772"/>
                  <a:pt x="10607" y="8834"/>
                </a:cubicBezTo>
                <a:cubicBezTo>
                  <a:pt x="10607" y="8897"/>
                  <a:pt x="10631" y="8947"/>
                  <a:pt x="10660" y="8947"/>
                </a:cubicBezTo>
                <a:cubicBezTo>
                  <a:pt x="10690" y="8947"/>
                  <a:pt x="10714" y="8897"/>
                  <a:pt x="10714" y="8834"/>
                </a:cubicBezTo>
                <a:cubicBezTo>
                  <a:pt x="10714" y="8772"/>
                  <a:pt x="10690" y="8721"/>
                  <a:pt x="10660" y="8721"/>
                </a:cubicBezTo>
                <a:close/>
                <a:moveTo>
                  <a:pt x="10660" y="8394"/>
                </a:moveTo>
                <a:cubicBezTo>
                  <a:pt x="10631" y="8394"/>
                  <a:pt x="10607" y="8445"/>
                  <a:pt x="10607" y="8507"/>
                </a:cubicBezTo>
                <a:cubicBezTo>
                  <a:pt x="10607" y="8570"/>
                  <a:pt x="10631" y="8621"/>
                  <a:pt x="10660" y="8621"/>
                </a:cubicBezTo>
                <a:cubicBezTo>
                  <a:pt x="10690" y="8621"/>
                  <a:pt x="10714" y="8570"/>
                  <a:pt x="10714" y="8507"/>
                </a:cubicBezTo>
                <a:cubicBezTo>
                  <a:pt x="10714" y="8445"/>
                  <a:pt x="10690" y="8394"/>
                  <a:pt x="10660" y="8394"/>
                </a:cubicBezTo>
                <a:close/>
                <a:moveTo>
                  <a:pt x="10505" y="8721"/>
                </a:moveTo>
                <a:cubicBezTo>
                  <a:pt x="10475" y="8721"/>
                  <a:pt x="10451" y="8772"/>
                  <a:pt x="10451" y="8834"/>
                </a:cubicBezTo>
                <a:cubicBezTo>
                  <a:pt x="10451" y="8897"/>
                  <a:pt x="10475" y="8947"/>
                  <a:pt x="10505" y="8947"/>
                </a:cubicBezTo>
                <a:cubicBezTo>
                  <a:pt x="10535" y="8947"/>
                  <a:pt x="10559" y="8897"/>
                  <a:pt x="10559" y="8834"/>
                </a:cubicBezTo>
                <a:cubicBezTo>
                  <a:pt x="10559" y="8772"/>
                  <a:pt x="10535" y="8721"/>
                  <a:pt x="10505" y="8721"/>
                </a:cubicBezTo>
                <a:close/>
                <a:moveTo>
                  <a:pt x="10505" y="8394"/>
                </a:moveTo>
                <a:cubicBezTo>
                  <a:pt x="10475" y="8394"/>
                  <a:pt x="10451" y="8445"/>
                  <a:pt x="10451" y="8507"/>
                </a:cubicBezTo>
                <a:cubicBezTo>
                  <a:pt x="10451" y="8570"/>
                  <a:pt x="10475" y="8621"/>
                  <a:pt x="10505" y="8621"/>
                </a:cubicBezTo>
                <a:cubicBezTo>
                  <a:pt x="10535" y="8621"/>
                  <a:pt x="10559" y="8570"/>
                  <a:pt x="10559" y="8507"/>
                </a:cubicBezTo>
                <a:cubicBezTo>
                  <a:pt x="10559" y="8445"/>
                  <a:pt x="10535" y="8394"/>
                  <a:pt x="10505" y="8394"/>
                </a:cubicBezTo>
                <a:close/>
                <a:moveTo>
                  <a:pt x="10351" y="8721"/>
                </a:moveTo>
                <a:cubicBezTo>
                  <a:pt x="10321" y="8721"/>
                  <a:pt x="10297" y="8772"/>
                  <a:pt x="10297" y="8834"/>
                </a:cubicBezTo>
                <a:cubicBezTo>
                  <a:pt x="10297" y="8897"/>
                  <a:pt x="10321" y="8947"/>
                  <a:pt x="10351" y="8947"/>
                </a:cubicBezTo>
                <a:cubicBezTo>
                  <a:pt x="10381" y="8947"/>
                  <a:pt x="10405" y="8897"/>
                  <a:pt x="10405" y="8834"/>
                </a:cubicBezTo>
                <a:cubicBezTo>
                  <a:pt x="10405" y="8772"/>
                  <a:pt x="10381" y="8721"/>
                  <a:pt x="10351" y="8721"/>
                </a:cubicBezTo>
                <a:close/>
                <a:moveTo>
                  <a:pt x="10351" y="8394"/>
                </a:moveTo>
                <a:cubicBezTo>
                  <a:pt x="10321" y="8394"/>
                  <a:pt x="10297" y="8445"/>
                  <a:pt x="10297" y="8507"/>
                </a:cubicBezTo>
                <a:cubicBezTo>
                  <a:pt x="10297" y="8570"/>
                  <a:pt x="10321" y="8621"/>
                  <a:pt x="10351" y="8621"/>
                </a:cubicBezTo>
                <a:cubicBezTo>
                  <a:pt x="10381" y="8621"/>
                  <a:pt x="10405" y="8570"/>
                  <a:pt x="10405" y="8507"/>
                </a:cubicBezTo>
                <a:cubicBezTo>
                  <a:pt x="10405" y="8445"/>
                  <a:pt x="10381" y="8394"/>
                  <a:pt x="10351" y="8394"/>
                </a:cubicBezTo>
                <a:close/>
                <a:moveTo>
                  <a:pt x="10198" y="8721"/>
                </a:moveTo>
                <a:cubicBezTo>
                  <a:pt x="10169" y="8721"/>
                  <a:pt x="10145" y="8772"/>
                  <a:pt x="10145" y="8834"/>
                </a:cubicBezTo>
                <a:cubicBezTo>
                  <a:pt x="10145" y="8897"/>
                  <a:pt x="10169" y="8947"/>
                  <a:pt x="10198" y="8947"/>
                </a:cubicBezTo>
                <a:cubicBezTo>
                  <a:pt x="10228" y="8947"/>
                  <a:pt x="10252" y="8897"/>
                  <a:pt x="10252" y="8834"/>
                </a:cubicBezTo>
                <a:cubicBezTo>
                  <a:pt x="10252" y="8772"/>
                  <a:pt x="10228" y="8721"/>
                  <a:pt x="10198" y="8721"/>
                </a:cubicBezTo>
                <a:close/>
                <a:moveTo>
                  <a:pt x="10198" y="8394"/>
                </a:moveTo>
                <a:cubicBezTo>
                  <a:pt x="10169" y="8394"/>
                  <a:pt x="10145" y="8445"/>
                  <a:pt x="10145" y="8507"/>
                </a:cubicBezTo>
                <a:cubicBezTo>
                  <a:pt x="10145" y="8570"/>
                  <a:pt x="10169" y="8621"/>
                  <a:pt x="10198" y="8621"/>
                </a:cubicBezTo>
                <a:cubicBezTo>
                  <a:pt x="10228" y="8621"/>
                  <a:pt x="10252" y="8570"/>
                  <a:pt x="10252" y="8507"/>
                </a:cubicBezTo>
                <a:cubicBezTo>
                  <a:pt x="10252" y="8445"/>
                  <a:pt x="10228" y="8394"/>
                  <a:pt x="10198" y="8394"/>
                </a:cubicBezTo>
                <a:close/>
                <a:moveTo>
                  <a:pt x="11581" y="9389"/>
                </a:moveTo>
                <a:cubicBezTo>
                  <a:pt x="11551" y="9389"/>
                  <a:pt x="11527" y="9439"/>
                  <a:pt x="11527" y="9502"/>
                </a:cubicBezTo>
                <a:cubicBezTo>
                  <a:pt x="11527" y="9564"/>
                  <a:pt x="11551" y="9615"/>
                  <a:pt x="11581" y="9615"/>
                </a:cubicBezTo>
                <a:cubicBezTo>
                  <a:pt x="11611" y="9615"/>
                  <a:pt x="11635" y="9564"/>
                  <a:pt x="11635" y="9502"/>
                </a:cubicBezTo>
                <a:cubicBezTo>
                  <a:pt x="11635" y="9439"/>
                  <a:pt x="11611" y="9389"/>
                  <a:pt x="11581" y="9389"/>
                </a:cubicBezTo>
                <a:close/>
                <a:moveTo>
                  <a:pt x="11581" y="9062"/>
                </a:moveTo>
                <a:cubicBezTo>
                  <a:pt x="11551" y="9062"/>
                  <a:pt x="11527" y="9112"/>
                  <a:pt x="11527" y="9175"/>
                </a:cubicBezTo>
                <a:cubicBezTo>
                  <a:pt x="11527" y="9237"/>
                  <a:pt x="11551" y="9288"/>
                  <a:pt x="11581" y="9288"/>
                </a:cubicBezTo>
                <a:cubicBezTo>
                  <a:pt x="11611" y="9288"/>
                  <a:pt x="11635" y="9237"/>
                  <a:pt x="11635" y="9175"/>
                </a:cubicBezTo>
                <a:cubicBezTo>
                  <a:pt x="11635" y="9112"/>
                  <a:pt x="11611" y="9062"/>
                  <a:pt x="11581" y="9062"/>
                </a:cubicBezTo>
                <a:close/>
                <a:moveTo>
                  <a:pt x="11428" y="9389"/>
                </a:moveTo>
                <a:cubicBezTo>
                  <a:pt x="11399" y="9389"/>
                  <a:pt x="11375" y="9439"/>
                  <a:pt x="11375" y="9502"/>
                </a:cubicBezTo>
                <a:cubicBezTo>
                  <a:pt x="11375" y="9564"/>
                  <a:pt x="11399" y="9615"/>
                  <a:pt x="11428" y="9615"/>
                </a:cubicBezTo>
                <a:cubicBezTo>
                  <a:pt x="11458" y="9615"/>
                  <a:pt x="11482" y="9564"/>
                  <a:pt x="11482" y="9502"/>
                </a:cubicBezTo>
                <a:cubicBezTo>
                  <a:pt x="11482" y="9439"/>
                  <a:pt x="11458" y="9389"/>
                  <a:pt x="11428" y="9389"/>
                </a:cubicBezTo>
                <a:close/>
                <a:moveTo>
                  <a:pt x="11428" y="9062"/>
                </a:moveTo>
                <a:cubicBezTo>
                  <a:pt x="11399" y="9062"/>
                  <a:pt x="11375" y="9112"/>
                  <a:pt x="11375" y="9175"/>
                </a:cubicBezTo>
                <a:cubicBezTo>
                  <a:pt x="11375" y="9237"/>
                  <a:pt x="11399" y="9288"/>
                  <a:pt x="11428" y="9288"/>
                </a:cubicBezTo>
                <a:cubicBezTo>
                  <a:pt x="11458" y="9288"/>
                  <a:pt x="11482" y="9237"/>
                  <a:pt x="11482" y="9175"/>
                </a:cubicBezTo>
                <a:cubicBezTo>
                  <a:pt x="11482" y="9112"/>
                  <a:pt x="11458" y="9062"/>
                  <a:pt x="11428" y="9062"/>
                </a:cubicBezTo>
                <a:close/>
                <a:moveTo>
                  <a:pt x="11273" y="9389"/>
                </a:moveTo>
                <a:cubicBezTo>
                  <a:pt x="11243" y="9389"/>
                  <a:pt x="11219" y="9439"/>
                  <a:pt x="11219" y="9502"/>
                </a:cubicBezTo>
                <a:cubicBezTo>
                  <a:pt x="11219" y="9564"/>
                  <a:pt x="11243" y="9615"/>
                  <a:pt x="11273" y="9615"/>
                </a:cubicBezTo>
                <a:cubicBezTo>
                  <a:pt x="11303" y="9615"/>
                  <a:pt x="11327" y="9564"/>
                  <a:pt x="11327" y="9502"/>
                </a:cubicBezTo>
                <a:cubicBezTo>
                  <a:pt x="11327" y="9439"/>
                  <a:pt x="11303" y="9389"/>
                  <a:pt x="11273" y="9389"/>
                </a:cubicBezTo>
                <a:close/>
                <a:moveTo>
                  <a:pt x="11273" y="9062"/>
                </a:moveTo>
                <a:cubicBezTo>
                  <a:pt x="11243" y="9062"/>
                  <a:pt x="11219" y="9112"/>
                  <a:pt x="11219" y="9175"/>
                </a:cubicBezTo>
                <a:cubicBezTo>
                  <a:pt x="11219" y="9237"/>
                  <a:pt x="11243" y="9288"/>
                  <a:pt x="11273" y="9288"/>
                </a:cubicBezTo>
                <a:cubicBezTo>
                  <a:pt x="11303" y="9288"/>
                  <a:pt x="11327" y="9237"/>
                  <a:pt x="11327" y="9175"/>
                </a:cubicBezTo>
                <a:cubicBezTo>
                  <a:pt x="11327" y="9112"/>
                  <a:pt x="11303" y="9062"/>
                  <a:pt x="11273" y="9062"/>
                </a:cubicBezTo>
                <a:close/>
                <a:moveTo>
                  <a:pt x="11119" y="9389"/>
                </a:moveTo>
                <a:cubicBezTo>
                  <a:pt x="11089" y="9389"/>
                  <a:pt x="11065" y="9439"/>
                  <a:pt x="11065" y="9502"/>
                </a:cubicBezTo>
                <a:cubicBezTo>
                  <a:pt x="11065" y="9564"/>
                  <a:pt x="11089" y="9615"/>
                  <a:pt x="11119" y="9615"/>
                </a:cubicBezTo>
                <a:cubicBezTo>
                  <a:pt x="11149" y="9615"/>
                  <a:pt x="11173" y="9564"/>
                  <a:pt x="11173" y="9502"/>
                </a:cubicBezTo>
                <a:cubicBezTo>
                  <a:pt x="11173" y="9439"/>
                  <a:pt x="11149" y="9389"/>
                  <a:pt x="11119" y="9389"/>
                </a:cubicBezTo>
                <a:close/>
                <a:moveTo>
                  <a:pt x="11119" y="9062"/>
                </a:moveTo>
                <a:cubicBezTo>
                  <a:pt x="11089" y="9062"/>
                  <a:pt x="11065" y="9112"/>
                  <a:pt x="11065" y="9175"/>
                </a:cubicBezTo>
                <a:cubicBezTo>
                  <a:pt x="11065" y="9237"/>
                  <a:pt x="11089" y="9288"/>
                  <a:pt x="11119" y="9288"/>
                </a:cubicBezTo>
                <a:cubicBezTo>
                  <a:pt x="11149" y="9288"/>
                  <a:pt x="11173" y="9237"/>
                  <a:pt x="11173" y="9175"/>
                </a:cubicBezTo>
                <a:cubicBezTo>
                  <a:pt x="11173" y="9112"/>
                  <a:pt x="11149" y="9062"/>
                  <a:pt x="11119" y="9062"/>
                </a:cubicBezTo>
                <a:close/>
                <a:moveTo>
                  <a:pt x="10967" y="9389"/>
                </a:moveTo>
                <a:cubicBezTo>
                  <a:pt x="10937" y="9389"/>
                  <a:pt x="10913" y="9439"/>
                  <a:pt x="10913" y="9502"/>
                </a:cubicBezTo>
                <a:cubicBezTo>
                  <a:pt x="10913" y="9564"/>
                  <a:pt x="10937" y="9615"/>
                  <a:pt x="10967" y="9615"/>
                </a:cubicBezTo>
                <a:cubicBezTo>
                  <a:pt x="10996" y="9615"/>
                  <a:pt x="11020" y="9564"/>
                  <a:pt x="11020" y="9502"/>
                </a:cubicBezTo>
                <a:cubicBezTo>
                  <a:pt x="11020" y="9439"/>
                  <a:pt x="10996" y="9389"/>
                  <a:pt x="10967" y="9389"/>
                </a:cubicBezTo>
                <a:close/>
                <a:moveTo>
                  <a:pt x="10967" y="9062"/>
                </a:moveTo>
                <a:cubicBezTo>
                  <a:pt x="10937" y="9062"/>
                  <a:pt x="10913" y="9112"/>
                  <a:pt x="10913" y="9175"/>
                </a:cubicBezTo>
                <a:cubicBezTo>
                  <a:pt x="10913" y="9237"/>
                  <a:pt x="10937" y="9288"/>
                  <a:pt x="10967" y="9288"/>
                </a:cubicBezTo>
                <a:cubicBezTo>
                  <a:pt x="10996" y="9288"/>
                  <a:pt x="11020" y="9237"/>
                  <a:pt x="11020" y="9175"/>
                </a:cubicBezTo>
                <a:cubicBezTo>
                  <a:pt x="11020" y="9112"/>
                  <a:pt x="10996" y="9062"/>
                  <a:pt x="10967" y="9062"/>
                </a:cubicBezTo>
                <a:close/>
                <a:moveTo>
                  <a:pt x="8052" y="9389"/>
                </a:moveTo>
                <a:cubicBezTo>
                  <a:pt x="8022" y="9389"/>
                  <a:pt x="7998" y="9439"/>
                  <a:pt x="7998" y="9502"/>
                </a:cubicBezTo>
                <a:cubicBezTo>
                  <a:pt x="7998" y="9564"/>
                  <a:pt x="8022" y="9615"/>
                  <a:pt x="8052" y="9615"/>
                </a:cubicBezTo>
                <a:cubicBezTo>
                  <a:pt x="8082" y="9615"/>
                  <a:pt x="8106" y="9564"/>
                  <a:pt x="8106" y="9502"/>
                </a:cubicBezTo>
                <a:cubicBezTo>
                  <a:pt x="8106" y="9439"/>
                  <a:pt x="8082" y="9389"/>
                  <a:pt x="8052" y="9389"/>
                </a:cubicBezTo>
                <a:close/>
                <a:moveTo>
                  <a:pt x="8052" y="9062"/>
                </a:moveTo>
                <a:cubicBezTo>
                  <a:pt x="8022" y="9062"/>
                  <a:pt x="7998" y="9112"/>
                  <a:pt x="7998" y="9175"/>
                </a:cubicBezTo>
                <a:cubicBezTo>
                  <a:pt x="7998" y="9237"/>
                  <a:pt x="8022" y="9288"/>
                  <a:pt x="8052" y="9288"/>
                </a:cubicBezTo>
                <a:cubicBezTo>
                  <a:pt x="8082" y="9288"/>
                  <a:pt x="8106" y="9237"/>
                  <a:pt x="8106" y="9175"/>
                </a:cubicBezTo>
                <a:cubicBezTo>
                  <a:pt x="8106" y="9112"/>
                  <a:pt x="8082" y="9062"/>
                  <a:pt x="8052" y="9062"/>
                </a:cubicBezTo>
                <a:close/>
                <a:moveTo>
                  <a:pt x="8811" y="9389"/>
                </a:moveTo>
                <a:cubicBezTo>
                  <a:pt x="8782" y="9389"/>
                  <a:pt x="8758" y="9439"/>
                  <a:pt x="8758" y="9502"/>
                </a:cubicBezTo>
                <a:cubicBezTo>
                  <a:pt x="8758" y="9564"/>
                  <a:pt x="8782" y="9615"/>
                  <a:pt x="8811" y="9615"/>
                </a:cubicBezTo>
                <a:cubicBezTo>
                  <a:pt x="8841" y="9615"/>
                  <a:pt x="8865" y="9564"/>
                  <a:pt x="8865" y="9502"/>
                </a:cubicBezTo>
                <a:cubicBezTo>
                  <a:pt x="8865" y="9439"/>
                  <a:pt x="8841" y="9389"/>
                  <a:pt x="8811" y="9389"/>
                </a:cubicBezTo>
                <a:close/>
                <a:moveTo>
                  <a:pt x="8811" y="9062"/>
                </a:moveTo>
                <a:cubicBezTo>
                  <a:pt x="8782" y="9062"/>
                  <a:pt x="8758" y="9112"/>
                  <a:pt x="8758" y="9175"/>
                </a:cubicBezTo>
                <a:cubicBezTo>
                  <a:pt x="8758" y="9237"/>
                  <a:pt x="8782" y="9288"/>
                  <a:pt x="8811" y="9288"/>
                </a:cubicBezTo>
                <a:cubicBezTo>
                  <a:pt x="8841" y="9288"/>
                  <a:pt x="8865" y="9237"/>
                  <a:pt x="8865" y="9175"/>
                </a:cubicBezTo>
                <a:cubicBezTo>
                  <a:pt x="8865" y="9112"/>
                  <a:pt x="8841" y="9062"/>
                  <a:pt x="8811" y="9062"/>
                </a:cubicBezTo>
                <a:close/>
                <a:moveTo>
                  <a:pt x="8659" y="9389"/>
                </a:moveTo>
                <a:cubicBezTo>
                  <a:pt x="8629" y="9389"/>
                  <a:pt x="8605" y="9439"/>
                  <a:pt x="8605" y="9502"/>
                </a:cubicBezTo>
                <a:cubicBezTo>
                  <a:pt x="8605" y="9564"/>
                  <a:pt x="8629" y="9615"/>
                  <a:pt x="8659" y="9615"/>
                </a:cubicBezTo>
                <a:cubicBezTo>
                  <a:pt x="8688" y="9615"/>
                  <a:pt x="8712" y="9564"/>
                  <a:pt x="8712" y="9502"/>
                </a:cubicBezTo>
                <a:cubicBezTo>
                  <a:pt x="8712" y="9439"/>
                  <a:pt x="8688" y="9389"/>
                  <a:pt x="8659" y="9389"/>
                </a:cubicBezTo>
                <a:close/>
                <a:moveTo>
                  <a:pt x="8659" y="9062"/>
                </a:moveTo>
                <a:cubicBezTo>
                  <a:pt x="8629" y="9062"/>
                  <a:pt x="8605" y="9112"/>
                  <a:pt x="8605" y="9175"/>
                </a:cubicBezTo>
                <a:cubicBezTo>
                  <a:pt x="8605" y="9237"/>
                  <a:pt x="8629" y="9288"/>
                  <a:pt x="8659" y="9288"/>
                </a:cubicBezTo>
                <a:cubicBezTo>
                  <a:pt x="8688" y="9288"/>
                  <a:pt x="8712" y="9237"/>
                  <a:pt x="8712" y="9175"/>
                </a:cubicBezTo>
                <a:cubicBezTo>
                  <a:pt x="8712" y="9112"/>
                  <a:pt x="8688" y="9062"/>
                  <a:pt x="8659" y="9062"/>
                </a:cubicBezTo>
                <a:close/>
                <a:moveTo>
                  <a:pt x="8503" y="9389"/>
                </a:moveTo>
                <a:cubicBezTo>
                  <a:pt x="8474" y="9389"/>
                  <a:pt x="8450" y="9439"/>
                  <a:pt x="8450" y="9502"/>
                </a:cubicBezTo>
                <a:cubicBezTo>
                  <a:pt x="8450" y="9564"/>
                  <a:pt x="8474" y="9615"/>
                  <a:pt x="8503" y="9615"/>
                </a:cubicBezTo>
                <a:cubicBezTo>
                  <a:pt x="8533" y="9615"/>
                  <a:pt x="8557" y="9564"/>
                  <a:pt x="8557" y="9502"/>
                </a:cubicBezTo>
                <a:cubicBezTo>
                  <a:pt x="8557" y="9439"/>
                  <a:pt x="8533" y="9389"/>
                  <a:pt x="8503" y="9389"/>
                </a:cubicBezTo>
                <a:close/>
                <a:moveTo>
                  <a:pt x="8503" y="9062"/>
                </a:moveTo>
                <a:cubicBezTo>
                  <a:pt x="8474" y="9062"/>
                  <a:pt x="8450" y="9112"/>
                  <a:pt x="8450" y="9175"/>
                </a:cubicBezTo>
                <a:cubicBezTo>
                  <a:pt x="8450" y="9237"/>
                  <a:pt x="8474" y="9288"/>
                  <a:pt x="8503" y="9288"/>
                </a:cubicBezTo>
                <a:cubicBezTo>
                  <a:pt x="8533" y="9288"/>
                  <a:pt x="8557" y="9237"/>
                  <a:pt x="8557" y="9175"/>
                </a:cubicBezTo>
                <a:cubicBezTo>
                  <a:pt x="8557" y="9112"/>
                  <a:pt x="8533" y="9062"/>
                  <a:pt x="8503" y="9062"/>
                </a:cubicBezTo>
                <a:close/>
                <a:moveTo>
                  <a:pt x="8349" y="9389"/>
                </a:moveTo>
                <a:cubicBezTo>
                  <a:pt x="8320" y="9389"/>
                  <a:pt x="8296" y="9439"/>
                  <a:pt x="8296" y="9502"/>
                </a:cubicBezTo>
                <a:cubicBezTo>
                  <a:pt x="8296" y="9564"/>
                  <a:pt x="8320" y="9615"/>
                  <a:pt x="8349" y="9615"/>
                </a:cubicBezTo>
                <a:cubicBezTo>
                  <a:pt x="8379" y="9615"/>
                  <a:pt x="8403" y="9564"/>
                  <a:pt x="8403" y="9502"/>
                </a:cubicBezTo>
                <a:cubicBezTo>
                  <a:pt x="8403" y="9439"/>
                  <a:pt x="8379" y="9389"/>
                  <a:pt x="8349" y="9389"/>
                </a:cubicBezTo>
                <a:close/>
                <a:moveTo>
                  <a:pt x="8349" y="9062"/>
                </a:moveTo>
                <a:cubicBezTo>
                  <a:pt x="8320" y="9062"/>
                  <a:pt x="8296" y="9112"/>
                  <a:pt x="8296" y="9175"/>
                </a:cubicBezTo>
                <a:cubicBezTo>
                  <a:pt x="8296" y="9237"/>
                  <a:pt x="8320" y="9288"/>
                  <a:pt x="8349" y="9288"/>
                </a:cubicBezTo>
                <a:cubicBezTo>
                  <a:pt x="8379" y="9288"/>
                  <a:pt x="8403" y="9237"/>
                  <a:pt x="8403" y="9175"/>
                </a:cubicBezTo>
                <a:cubicBezTo>
                  <a:pt x="8403" y="9112"/>
                  <a:pt x="8379" y="9062"/>
                  <a:pt x="8349" y="9062"/>
                </a:cubicBezTo>
                <a:close/>
                <a:moveTo>
                  <a:pt x="8197" y="9389"/>
                </a:moveTo>
                <a:cubicBezTo>
                  <a:pt x="8167" y="9389"/>
                  <a:pt x="8143" y="9439"/>
                  <a:pt x="8143" y="9502"/>
                </a:cubicBezTo>
                <a:cubicBezTo>
                  <a:pt x="8143" y="9564"/>
                  <a:pt x="8167" y="9615"/>
                  <a:pt x="8197" y="9615"/>
                </a:cubicBezTo>
                <a:cubicBezTo>
                  <a:pt x="8226" y="9615"/>
                  <a:pt x="8250" y="9564"/>
                  <a:pt x="8250" y="9502"/>
                </a:cubicBezTo>
                <a:cubicBezTo>
                  <a:pt x="8250" y="9439"/>
                  <a:pt x="8226" y="9389"/>
                  <a:pt x="8197" y="9389"/>
                </a:cubicBezTo>
                <a:close/>
                <a:moveTo>
                  <a:pt x="8197" y="9062"/>
                </a:moveTo>
                <a:cubicBezTo>
                  <a:pt x="8167" y="9062"/>
                  <a:pt x="8143" y="9112"/>
                  <a:pt x="8143" y="9175"/>
                </a:cubicBezTo>
                <a:cubicBezTo>
                  <a:pt x="8143" y="9237"/>
                  <a:pt x="8167" y="9288"/>
                  <a:pt x="8197" y="9288"/>
                </a:cubicBezTo>
                <a:cubicBezTo>
                  <a:pt x="8226" y="9288"/>
                  <a:pt x="8250" y="9237"/>
                  <a:pt x="8250" y="9175"/>
                </a:cubicBezTo>
                <a:cubicBezTo>
                  <a:pt x="8250" y="9112"/>
                  <a:pt x="8226" y="9062"/>
                  <a:pt x="8197" y="9062"/>
                </a:cubicBezTo>
                <a:close/>
                <a:moveTo>
                  <a:pt x="9272" y="9389"/>
                </a:moveTo>
                <a:cubicBezTo>
                  <a:pt x="9242" y="9389"/>
                  <a:pt x="9218" y="9439"/>
                  <a:pt x="9218" y="9502"/>
                </a:cubicBezTo>
                <a:cubicBezTo>
                  <a:pt x="9218" y="9564"/>
                  <a:pt x="9242" y="9615"/>
                  <a:pt x="9272" y="9615"/>
                </a:cubicBezTo>
                <a:cubicBezTo>
                  <a:pt x="9301" y="9615"/>
                  <a:pt x="9325" y="9564"/>
                  <a:pt x="9325" y="9502"/>
                </a:cubicBezTo>
                <a:cubicBezTo>
                  <a:pt x="9325" y="9439"/>
                  <a:pt x="9301" y="9389"/>
                  <a:pt x="9272" y="9389"/>
                </a:cubicBezTo>
                <a:close/>
                <a:moveTo>
                  <a:pt x="9272" y="9062"/>
                </a:moveTo>
                <a:cubicBezTo>
                  <a:pt x="9242" y="9062"/>
                  <a:pt x="9218" y="9112"/>
                  <a:pt x="9218" y="9175"/>
                </a:cubicBezTo>
                <a:cubicBezTo>
                  <a:pt x="9218" y="9237"/>
                  <a:pt x="9242" y="9288"/>
                  <a:pt x="9272" y="9288"/>
                </a:cubicBezTo>
                <a:cubicBezTo>
                  <a:pt x="9301" y="9288"/>
                  <a:pt x="9325" y="9237"/>
                  <a:pt x="9325" y="9175"/>
                </a:cubicBezTo>
                <a:cubicBezTo>
                  <a:pt x="9325" y="9112"/>
                  <a:pt x="9301" y="9062"/>
                  <a:pt x="9272" y="9062"/>
                </a:cubicBezTo>
                <a:close/>
                <a:moveTo>
                  <a:pt x="9118" y="9389"/>
                </a:moveTo>
                <a:cubicBezTo>
                  <a:pt x="9088" y="9389"/>
                  <a:pt x="9064" y="9439"/>
                  <a:pt x="9064" y="9502"/>
                </a:cubicBezTo>
                <a:cubicBezTo>
                  <a:pt x="9064" y="9564"/>
                  <a:pt x="9088" y="9615"/>
                  <a:pt x="9118" y="9615"/>
                </a:cubicBezTo>
                <a:cubicBezTo>
                  <a:pt x="9147" y="9615"/>
                  <a:pt x="9171" y="9564"/>
                  <a:pt x="9171" y="9502"/>
                </a:cubicBezTo>
                <a:cubicBezTo>
                  <a:pt x="9171" y="9439"/>
                  <a:pt x="9147" y="9389"/>
                  <a:pt x="9118" y="9389"/>
                </a:cubicBezTo>
                <a:close/>
                <a:moveTo>
                  <a:pt x="9118" y="9062"/>
                </a:moveTo>
                <a:cubicBezTo>
                  <a:pt x="9088" y="9062"/>
                  <a:pt x="9064" y="9112"/>
                  <a:pt x="9064" y="9175"/>
                </a:cubicBezTo>
                <a:cubicBezTo>
                  <a:pt x="9064" y="9237"/>
                  <a:pt x="9088" y="9288"/>
                  <a:pt x="9118" y="9288"/>
                </a:cubicBezTo>
                <a:cubicBezTo>
                  <a:pt x="9147" y="9288"/>
                  <a:pt x="9171" y="9237"/>
                  <a:pt x="9171" y="9175"/>
                </a:cubicBezTo>
                <a:cubicBezTo>
                  <a:pt x="9171" y="9112"/>
                  <a:pt x="9147" y="9062"/>
                  <a:pt x="9118" y="9062"/>
                </a:cubicBezTo>
                <a:close/>
                <a:moveTo>
                  <a:pt x="8965" y="9389"/>
                </a:moveTo>
                <a:cubicBezTo>
                  <a:pt x="8935" y="9389"/>
                  <a:pt x="8911" y="9439"/>
                  <a:pt x="8911" y="9502"/>
                </a:cubicBezTo>
                <a:cubicBezTo>
                  <a:pt x="8911" y="9564"/>
                  <a:pt x="8935" y="9615"/>
                  <a:pt x="8965" y="9615"/>
                </a:cubicBezTo>
                <a:cubicBezTo>
                  <a:pt x="8995" y="9615"/>
                  <a:pt x="9019" y="9564"/>
                  <a:pt x="9019" y="9502"/>
                </a:cubicBezTo>
                <a:cubicBezTo>
                  <a:pt x="9019" y="9439"/>
                  <a:pt x="8995" y="9389"/>
                  <a:pt x="8965" y="9389"/>
                </a:cubicBezTo>
                <a:close/>
                <a:moveTo>
                  <a:pt x="8965" y="9062"/>
                </a:moveTo>
                <a:cubicBezTo>
                  <a:pt x="8935" y="9062"/>
                  <a:pt x="8911" y="9112"/>
                  <a:pt x="8911" y="9175"/>
                </a:cubicBezTo>
                <a:cubicBezTo>
                  <a:pt x="8911" y="9237"/>
                  <a:pt x="8935" y="9288"/>
                  <a:pt x="8965" y="9288"/>
                </a:cubicBezTo>
                <a:cubicBezTo>
                  <a:pt x="8995" y="9288"/>
                  <a:pt x="9019" y="9237"/>
                  <a:pt x="9019" y="9175"/>
                </a:cubicBezTo>
                <a:cubicBezTo>
                  <a:pt x="9019" y="9112"/>
                  <a:pt x="8995" y="9062"/>
                  <a:pt x="8965" y="9062"/>
                </a:cubicBezTo>
                <a:close/>
                <a:moveTo>
                  <a:pt x="10045" y="9389"/>
                </a:moveTo>
                <a:cubicBezTo>
                  <a:pt x="10015" y="9389"/>
                  <a:pt x="9991" y="9439"/>
                  <a:pt x="9991" y="9502"/>
                </a:cubicBezTo>
                <a:cubicBezTo>
                  <a:pt x="9991" y="9564"/>
                  <a:pt x="10015" y="9615"/>
                  <a:pt x="10045" y="9615"/>
                </a:cubicBezTo>
                <a:cubicBezTo>
                  <a:pt x="10074" y="9615"/>
                  <a:pt x="10098" y="9564"/>
                  <a:pt x="10098" y="9502"/>
                </a:cubicBezTo>
                <a:cubicBezTo>
                  <a:pt x="10098" y="9439"/>
                  <a:pt x="10074" y="9389"/>
                  <a:pt x="10045" y="9389"/>
                </a:cubicBezTo>
                <a:close/>
                <a:moveTo>
                  <a:pt x="10045" y="9062"/>
                </a:moveTo>
                <a:cubicBezTo>
                  <a:pt x="10015" y="9062"/>
                  <a:pt x="9991" y="9112"/>
                  <a:pt x="9991" y="9175"/>
                </a:cubicBezTo>
                <a:cubicBezTo>
                  <a:pt x="9991" y="9237"/>
                  <a:pt x="10015" y="9288"/>
                  <a:pt x="10045" y="9288"/>
                </a:cubicBezTo>
                <a:cubicBezTo>
                  <a:pt x="10074" y="9288"/>
                  <a:pt x="10098" y="9237"/>
                  <a:pt x="10098" y="9175"/>
                </a:cubicBezTo>
                <a:cubicBezTo>
                  <a:pt x="10098" y="9112"/>
                  <a:pt x="10074" y="9062"/>
                  <a:pt x="10045" y="9062"/>
                </a:cubicBezTo>
                <a:close/>
                <a:moveTo>
                  <a:pt x="9892" y="9615"/>
                </a:moveTo>
                <a:cubicBezTo>
                  <a:pt x="9922" y="9615"/>
                  <a:pt x="9946" y="9564"/>
                  <a:pt x="9946" y="9502"/>
                </a:cubicBezTo>
                <a:cubicBezTo>
                  <a:pt x="9946" y="9439"/>
                  <a:pt x="9922" y="9389"/>
                  <a:pt x="9892" y="9389"/>
                </a:cubicBezTo>
                <a:cubicBezTo>
                  <a:pt x="9862" y="9389"/>
                  <a:pt x="9838" y="9439"/>
                  <a:pt x="9838" y="9502"/>
                </a:cubicBezTo>
                <a:cubicBezTo>
                  <a:pt x="9838" y="9564"/>
                  <a:pt x="9862" y="9615"/>
                  <a:pt x="9892" y="9615"/>
                </a:cubicBezTo>
                <a:close/>
                <a:moveTo>
                  <a:pt x="9892" y="9288"/>
                </a:moveTo>
                <a:cubicBezTo>
                  <a:pt x="9922" y="9288"/>
                  <a:pt x="9946" y="9237"/>
                  <a:pt x="9946" y="9175"/>
                </a:cubicBezTo>
                <a:cubicBezTo>
                  <a:pt x="9946" y="9112"/>
                  <a:pt x="9922" y="9062"/>
                  <a:pt x="9892" y="9062"/>
                </a:cubicBezTo>
                <a:cubicBezTo>
                  <a:pt x="9862" y="9062"/>
                  <a:pt x="9838" y="9112"/>
                  <a:pt x="9838" y="9175"/>
                </a:cubicBezTo>
                <a:cubicBezTo>
                  <a:pt x="9838" y="9237"/>
                  <a:pt x="9862" y="9288"/>
                  <a:pt x="9892" y="9288"/>
                </a:cubicBezTo>
                <a:close/>
                <a:moveTo>
                  <a:pt x="9737" y="9389"/>
                </a:moveTo>
                <a:cubicBezTo>
                  <a:pt x="9707" y="9389"/>
                  <a:pt x="9683" y="9439"/>
                  <a:pt x="9683" y="9502"/>
                </a:cubicBezTo>
                <a:cubicBezTo>
                  <a:pt x="9683" y="9564"/>
                  <a:pt x="9707" y="9615"/>
                  <a:pt x="9737" y="9615"/>
                </a:cubicBezTo>
                <a:cubicBezTo>
                  <a:pt x="9766" y="9615"/>
                  <a:pt x="9791" y="9564"/>
                  <a:pt x="9791" y="9502"/>
                </a:cubicBezTo>
                <a:cubicBezTo>
                  <a:pt x="9791" y="9439"/>
                  <a:pt x="9766" y="9389"/>
                  <a:pt x="9737" y="9389"/>
                </a:cubicBezTo>
                <a:close/>
                <a:moveTo>
                  <a:pt x="9737" y="9062"/>
                </a:moveTo>
                <a:cubicBezTo>
                  <a:pt x="9707" y="9062"/>
                  <a:pt x="9683" y="9112"/>
                  <a:pt x="9683" y="9175"/>
                </a:cubicBezTo>
                <a:cubicBezTo>
                  <a:pt x="9683" y="9237"/>
                  <a:pt x="9707" y="9288"/>
                  <a:pt x="9737" y="9288"/>
                </a:cubicBezTo>
                <a:cubicBezTo>
                  <a:pt x="9766" y="9288"/>
                  <a:pt x="9791" y="9237"/>
                  <a:pt x="9791" y="9175"/>
                </a:cubicBezTo>
                <a:cubicBezTo>
                  <a:pt x="9791" y="9112"/>
                  <a:pt x="9766" y="9062"/>
                  <a:pt x="9737" y="9062"/>
                </a:cubicBezTo>
                <a:close/>
                <a:moveTo>
                  <a:pt x="9583" y="9389"/>
                </a:moveTo>
                <a:cubicBezTo>
                  <a:pt x="9553" y="9389"/>
                  <a:pt x="9529" y="9439"/>
                  <a:pt x="9529" y="9502"/>
                </a:cubicBezTo>
                <a:cubicBezTo>
                  <a:pt x="9529" y="9564"/>
                  <a:pt x="9553" y="9615"/>
                  <a:pt x="9583" y="9615"/>
                </a:cubicBezTo>
                <a:cubicBezTo>
                  <a:pt x="9612" y="9615"/>
                  <a:pt x="9637" y="9564"/>
                  <a:pt x="9637" y="9502"/>
                </a:cubicBezTo>
                <a:cubicBezTo>
                  <a:pt x="9637" y="9439"/>
                  <a:pt x="9612" y="9389"/>
                  <a:pt x="9583" y="9389"/>
                </a:cubicBezTo>
                <a:close/>
                <a:moveTo>
                  <a:pt x="9583" y="9062"/>
                </a:moveTo>
                <a:cubicBezTo>
                  <a:pt x="9553" y="9062"/>
                  <a:pt x="9529" y="9112"/>
                  <a:pt x="9529" y="9175"/>
                </a:cubicBezTo>
                <a:cubicBezTo>
                  <a:pt x="9529" y="9237"/>
                  <a:pt x="9553" y="9288"/>
                  <a:pt x="9583" y="9288"/>
                </a:cubicBezTo>
                <a:cubicBezTo>
                  <a:pt x="9612" y="9288"/>
                  <a:pt x="9637" y="9237"/>
                  <a:pt x="9637" y="9175"/>
                </a:cubicBezTo>
                <a:cubicBezTo>
                  <a:pt x="9637" y="9112"/>
                  <a:pt x="9612" y="9062"/>
                  <a:pt x="9583" y="9062"/>
                </a:cubicBezTo>
                <a:close/>
                <a:moveTo>
                  <a:pt x="9430" y="9389"/>
                </a:moveTo>
                <a:cubicBezTo>
                  <a:pt x="9400" y="9389"/>
                  <a:pt x="9376" y="9439"/>
                  <a:pt x="9376" y="9502"/>
                </a:cubicBezTo>
                <a:cubicBezTo>
                  <a:pt x="9376" y="9564"/>
                  <a:pt x="9400" y="9615"/>
                  <a:pt x="9430" y="9615"/>
                </a:cubicBezTo>
                <a:cubicBezTo>
                  <a:pt x="9460" y="9615"/>
                  <a:pt x="9484" y="9564"/>
                  <a:pt x="9484" y="9502"/>
                </a:cubicBezTo>
                <a:cubicBezTo>
                  <a:pt x="9484" y="9439"/>
                  <a:pt x="9460" y="9389"/>
                  <a:pt x="9430" y="9389"/>
                </a:cubicBezTo>
                <a:close/>
                <a:moveTo>
                  <a:pt x="9430" y="9062"/>
                </a:moveTo>
                <a:cubicBezTo>
                  <a:pt x="9400" y="9062"/>
                  <a:pt x="9376" y="9112"/>
                  <a:pt x="9376" y="9175"/>
                </a:cubicBezTo>
                <a:cubicBezTo>
                  <a:pt x="9376" y="9237"/>
                  <a:pt x="9400" y="9288"/>
                  <a:pt x="9430" y="9288"/>
                </a:cubicBezTo>
                <a:cubicBezTo>
                  <a:pt x="9460" y="9288"/>
                  <a:pt x="9484" y="9237"/>
                  <a:pt x="9484" y="9175"/>
                </a:cubicBezTo>
                <a:cubicBezTo>
                  <a:pt x="9484" y="9112"/>
                  <a:pt x="9460" y="9062"/>
                  <a:pt x="9430" y="9062"/>
                </a:cubicBezTo>
                <a:close/>
                <a:moveTo>
                  <a:pt x="10813" y="9389"/>
                </a:moveTo>
                <a:cubicBezTo>
                  <a:pt x="10783" y="9389"/>
                  <a:pt x="10759" y="9439"/>
                  <a:pt x="10759" y="9502"/>
                </a:cubicBezTo>
                <a:cubicBezTo>
                  <a:pt x="10759" y="9564"/>
                  <a:pt x="10783" y="9615"/>
                  <a:pt x="10813" y="9615"/>
                </a:cubicBezTo>
                <a:cubicBezTo>
                  <a:pt x="10843" y="9615"/>
                  <a:pt x="10867" y="9564"/>
                  <a:pt x="10867" y="9502"/>
                </a:cubicBezTo>
                <a:cubicBezTo>
                  <a:pt x="10867" y="9439"/>
                  <a:pt x="10843" y="9389"/>
                  <a:pt x="10813" y="9389"/>
                </a:cubicBezTo>
                <a:close/>
                <a:moveTo>
                  <a:pt x="10813" y="9062"/>
                </a:moveTo>
                <a:cubicBezTo>
                  <a:pt x="10783" y="9062"/>
                  <a:pt x="10759" y="9112"/>
                  <a:pt x="10759" y="9175"/>
                </a:cubicBezTo>
                <a:cubicBezTo>
                  <a:pt x="10759" y="9237"/>
                  <a:pt x="10783" y="9288"/>
                  <a:pt x="10813" y="9288"/>
                </a:cubicBezTo>
                <a:cubicBezTo>
                  <a:pt x="10843" y="9288"/>
                  <a:pt x="10867" y="9237"/>
                  <a:pt x="10867" y="9175"/>
                </a:cubicBezTo>
                <a:cubicBezTo>
                  <a:pt x="10867" y="9112"/>
                  <a:pt x="10843" y="9062"/>
                  <a:pt x="10813" y="9062"/>
                </a:cubicBezTo>
                <a:close/>
                <a:moveTo>
                  <a:pt x="10660" y="9389"/>
                </a:moveTo>
                <a:cubicBezTo>
                  <a:pt x="10631" y="9389"/>
                  <a:pt x="10607" y="9439"/>
                  <a:pt x="10607" y="9502"/>
                </a:cubicBezTo>
                <a:cubicBezTo>
                  <a:pt x="10607" y="9564"/>
                  <a:pt x="10631" y="9615"/>
                  <a:pt x="10660" y="9615"/>
                </a:cubicBezTo>
                <a:cubicBezTo>
                  <a:pt x="10690" y="9615"/>
                  <a:pt x="10714" y="9564"/>
                  <a:pt x="10714" y="9502"/>
                </a:cubicBezTo>
                <a:cubicBezTo>
                  <a:pt x="10714" y="9439"/>
                  <a:pt x="10690" y="9389"/>
                  <a:pt x="10660" y="9389"/>
                </a:cubicBezTo>
                <a:close/>
                <a:moveTo>
                  <a:pt x="10660" y="9062"/>
                </a:moveTo>
                <a:cubicBezTo>
                  <a:pt x="10631" y="9062"/>
                  <a:pt x="10607" y="9112"/>
                  <a:pt x="10607" y="9175"/>
                </a:cubicBezTo>
                <a:cubicBezTo>
                  <a:pt x="10607" y="9237"/>
                  <a:pt x="10631" y="9288"/>
                  <a:pt x="10660" y="9288"/>
                </a:cubicBezTo>
                <a:cubicBezTo>
                  <a:pt x="10690" y="9288"/>
                  <a:pt x="10714" y="9237"/>
                  <a:pt x="10714" y="9175"/>
                </a:cubicBezTo>
                <a:cubicBezTo>
                  <a:pt x="10714" y="9112"/>
                  <a:pt x="10690" y="9062"/>
                  <a:pt x="10660" y="9062"/>
                </a:cubicBezTo>
                <a:close/>
                <a:moveTo>
                  <a:pt x="10505" y="9389"/>
                </a:moveTo>
                <a:cubicBezTo>
                  <a:pt x="10475" y="9389"/>
                  <a:pt x="10451" y="9439"/>
                  <a:pt x="10451" y="9502"/>
                </a:cubicBezTo>
                <a:cubicBezTo>
                  <a:pt x="10451" y="9564"/>
                  <a:pt x="10475" y="9615"/>
                  <a:pt x="10505" y="9615"/>
                </a:cubicBezTo>
                <a:cubicBezTo>
                  <a:pt x="10535" y="9615"/>
                  <a:pt x="10559" y="9564"/>
                  <a:pt x="10559" y="9502"/>
                </a:cubicBezTo>
                <a:cubicBezTo>
                  <a:pt x="10559" y="9439"/>
                  <a:pt x="10535" y="9389"/>
                  <a:pt x="10505" y="9389"/>
                </a:cubicBezTo>
                <a:close/>
                <a:moveTo>
                  <a:pt x="10505" y="9062"/>
                </a:moveTo>
                <a:cubicBezTo>
                  <a:pt x="10475" y="9062"/>
                  <a:pt x="10451" y="9112"/>
                  <a:pt x="10451" y="9175"/>
                </a:cubicBezTo>
                <a:cubicBezTo>
                  <a:pt x="10451" y="9237"/>
                  <a:pt x="10475" y="9288"/>
                  <a:pt x="10505" y="9288"/>
                </a:cubicBezTo>
                <a:cubicBezTo>
                  <a:pt x="10535" y="9288"/>
                  <a:pt x="10559" y="9237"/>
                  <a:pt x="10559" y="9175"/>
                </a:cubicBezTo>
                <a:cubicBezTo>
                  <a:pt x="10559" y="9112"/>
                  <a:pt x="10535" y="9062"/>
                  <a:pt x="10505" y="9062"/>
                </a:cubicBezTo>
                <a:close/>
                <a:moveTo>
                  <a:pt x="10351" y="9389"/>
                </a:moveTo>
                <a:cubicBezTo>
                  <a:pt x="10321" y="9389"/>
                  <a:pt x="10297" y="9439"/>
                  <a:pt x="10297" y="9502"/>
                </a:cubicBezTo>
                <a:cubicBezTo>
                  <a:pt x="10297" y="9564"/>
                  <a:pt x="10321" y="9615"/>
                  <a:pt x="10351" y="9615"/>
                </a:cubicBezTo>
                <a:cubicBezTo>
                  <a:pt x="10381" y="9615"/>
                  <a:pt x="10405" y="9564"/>
                  <a:pt x="10405" y="9502"/>
                </a:cubicBezTo>
                <a:cubicBezTo>
                  <a:pt x="10405" y="9439"/>
                  <a:pt x="10381" y="9389"/>
                  <a:pt x="10351" y="9389"/>
                </a:cubicBezTo>
                <a:close/>
                <a:moveTo>
                  <a:pt x="10351" y="9062"/>
                </a:moveTo>
                <a:cubicBezTo>
                  <a:pt x="10321" y="9062"/>
                  <a:pt x="10297" y="9112"/>
                  <a:pt x="10297" y="9175"/>
                </a:cubicBezTo>
                <a:cubicBezTo>
                  <a:pt x="10297" y="9237"/>
                  <a:pt x="10321" y="9288"/>
                  <a:pt x="10351" y="9288"/>
                </a:cubicBezTo>
                <a:cubicBezTo>
                  <a:pt x="10381" y="9288"/>
                  <a:pt x="10405" y="9237"/>
                  <a:pt x="10405" y="9175"/>
                </a:cubicBezTo>
                <a:cubicBezTo>
                  <a:pt x="10405" y="9112"/>
                  <a:pt x="10381" y="9062"/>
                  <a:pt x="10351" y="9062"/>
                </a:cubicBezTo>
                <a:close/>
                <a:moveTo>
                  <a:pt x="10198" y="9389"/>
                </a:moveTo>
                <a:cubicBezTo>
                  <a:pt x="10169" y="9389"/>
                  <a:pt x="10145" y="9439"/>
                  <a:pt x="10145" y="9502"/>
                </a:cubicBezTo>
                <a:cubicBezTo>
                  <a:pt x="10145" y="9564"/>
                  <a:pt x="10169" y="9615"/>
                  <a:pt x="10198" y="9615"/>
                </a:cubicBezTo>
                <a:cubicBezTo>
                  <a:pt x="10228" y="9615"/>
                  <a:pt x="10252" y="9564"/>
                  <a:pt x="10252" y="9502"/>
                </a:cubicBezTo>
                <a:cubicBezTo>
                  <a:pt x="10252" y="9439"/>
                  <a:pt x="10228" y="9389"/>
                  <a:pt x="10198" y="9389"/>
                </a:cubicBezTo>
                <a:close/>
                <a:moveTo>
                  <a:pt x="10198" y="9062"/>
                </a:moveTo>
                <a:cubicBezTo>
                  <a:pt x="10169" y="9062"/>
                  <a:pt x="10145" y="9112"/>
                  <a:pt x="10145" y="9175"/>
                </a:cubicBezTo>
                <a:cubicBezTo>
                  <a:pt x="10145" y="9237"/>
                  <a:pt x="10169" y="9288"/>
                  <a:pt x="10198" y="9288"/>
                </a:cubicBezTo>
                <a:cubicBezTo>
                  <a:pt x="10228" y="9288"/>
                  <a:pt x="10252" y="9237"/>
                  <a:pt x="10252" y="9175"/>
                </a:cubicBezTo>
                <a:cubicBezTo>
                  <a:pt x="10252" y="9112"/>
                  <a:pt x="10228" y="9062"/>
                  <a:pt x="10198" y="9062"/>
                </a:cubicBezTo>
                <a:close/>
                <a:moveTo>
                  <a:pt x="11736" y="10026"/>
                </a:moveTo>
                <a:cubicBezTo>
                  <a:pt x="11707" y="10026"/>
                  <a:pt x="11682" y="10077"/>
                  <a:pt x="11682" y="10140"/>
                </a:cubicBezTo>
                <a:cubicBezTo>
                  <a:pt x="11682" y="10202"/>
                  <a:pt x="11707" y="10253"/>
                  <a:pt x="11736" y="10253"/>
                </a:cubicBezTo>
                <a:cubicBezTo>
                  <a:pt x="11766" y="10253"/>
                  <a:pt x="11790" y="10202"/>
                  <a:pt x="11790" y="10140"/>
                </a:cubicBezTo>
                <a:cubicBezTo>
                  <a:pt x="11790" y="10077"/>
                  <a:pt x="11766" y="10026"/>
                  <a:pt x="11736" y="10026"/>
                </a:cubicBezTo>
                <a:close/>
                <a:moveTo>
                  <a:pt x="11736" y="9700"/>
                </a:moveTo>
                <a:cubicBezTo>
                  <a:pt x="11707" y="9700"/>
                  <a:pt x="11682" y="9750"/>
                  <a:pt x="11682" y="9813"/>
                </a:cubicBezTo>
                <a:cubicBezTo>
                  <a:pt x="11682" y="9875"/>
                  <a:pt x="11707" y="9926"/>
                  <a:pt x="11736" y="9926"/>
                </a:cubicBezTo>
                <a:cubicBezTo>
                  <a:pt x="11766" y="9926"/>
                  <a:pt x="11790" y="9875"/>
                  <a:pt x="11790" y="9813"/>
                </a:cubicBezTo>
                <a:cubicBezTo>
                  <a:pt x="11790" y="9750"/>
                  <a:pt x="11766" y="9700"/>
                  <a:pt x="11736" y="9700"/>
                </a:cubicBezTo>
                <a:close/>
                <a:moveTo>
                  <a:pt x="11581" y="15545"/>
                </a:moveTo>
                <a:cubicBezTo>
                  <a:pt x="11551" y="15545"/>
                  <a:pt x="11527" y="15595"/>
                  <a:pt x="11527" y="15658"/>
                </a:cubicBezTo>
                <a:cubicBezTo>
                  <a:pt x="11527" y="15720"/>
                  <a:pt x="11551" y="15771"/>
                  <a:pt x="11581" y="15771"/>
                </a:cubicBezTo>
                <a:cubicBezTo>
                  <a:pt x="11611" y="15771"/>
                  <a:pt x="11635" y="15720"/>
                  <a:pt x="11635" y="15658"/>
                </a:cubicBezTo>
                <a:cubicBezTo>
                  <a:pt x="11635" y="15595"/>
                  <a:pt x="11611" y="15545"/>
                  <a:pt x="11581" y="15545"/>
                </a:cubicBezTo>
                <a:close/>
                <a:moveTo>
                  <a:pt x="11428" y="15871"/>
                </a:moveTo>
                <a:cubicBezTo>
                  <a:pt x="11399" y="15871"/>
                  <a:pt x="11375" y="15922"/>
                  <a:pt x="11375" y="15985"/>
                </a:cubicBezTo>
                <a:cubicBezTo>
                  <a:pt x="11375" y="16047"/>
                  <a:pt x="11399" y="16098"/>
                  <a:pt x="11428" y="16098"/>
                </a:cubicBezTo>
                <a:cubicBezTo>
                  <a:pt x="11458" y="16098"/>
                  <a:pt x="11482" y="16047"/>
                  <a:pt x="11482" y="15985"/>
                </a:cubicBezTo>
                <a:cubicBezTo>
                  <a:pt x="11482" y="15922"/>
                  <a:pt x="11458" y="15871"/>
                  <a:pt x="11428" y="15871"/>
                </a:cubicBezTo>
                <a:close/>
                <a:moveTo>
                  <a:pt x="11428" y="15545"/>
                </a:moveTo>
                <a:cubicBezTo>
                  <a:pt x="11399" y="15545"/>
                  <a:pt x="11375" y="15595"/>
                  <a:pt x="11375" y="15658"/>
                </a:cubicBezTo>
                <a:cubicBezTo>
                  <a:pt x="11375" y="15720"/>
                  <a:pt x="11399" y="15771"/>
                  <a:pt x="11428" y="15771"/>
                </a:cubicBezTo>
                <a:cubicBezTo>
                  <a:pt x="11458" y="15771"/>
                  <a:pt x="11482" y="15720"/>
                  <a:pt x="11482" y="15658"/>
                </a:cubicBezTo>
                <a:cubicBezTo>
                  <a:pt x="11482" y="15595"/>
                  <a:pt x="11458" y="15545"/>
                  <a:pt x="11428" y="15545"/>
                </a:cubicBezTo>
                <a:close/>
                <a:moveTo>
                  <a:pt x="11273" y="15871"/>
                </a:moveTo>
                <a:cubicBezTo>
                  <a:pt x="11243" y="15871"/>
                  <a:pt x="11219" y="15922"/>
                  <a:pt x="11219" y="15985"/>
                </a:cubicBezTo>
                <a:cubicBezTo>
                  <a:pt x="11219" y="16047"/>
                  <a:pt x="11243" y="16098"/>
                  <a:pt x="11273" y="16098"/>
                </a:cubicBezTo>
                <a:cubicBezTo>
                  <a:pt x="11303" y="16098"/>
                  <a:pt x="11327" y="16047"/>
                  <a:pt x="11327" y="15985"/>
                </a:cubicBezTo>
                <a:cubicBezTo>
                  <a:pt x="11327" y="15922"/>
                  <a:pt x="11303" y="15871"/>
                  <a:pt x="11273" y="15871"/>
                </a:cubicBezTo>
                <a:close/>
                <a:moveTo>
                  <a:pt x="11273" y="15545"/>
                </a:moveTo>
                <a:cubicBezTo>
                  <a:pt x="11243" y="15545"/>
                  <a:pt x="11219" y="15595"/>
                  <a:pt x="11219" y="15658"/>
                </a:cubicBezTo>
                <a:cubicBezTo>
                  <a:pt x="11219" y="15720"/>
                  <a:pt x="11243" y="15771"/>
                  <a:pt x="11273" y="15771"/>
                </a:cubicBezTo>
                <a:cubicBezTo>
                  <a:pt x="11303" y="15771"/>
                  <a:pt x="11327" y="15720"/>
                  <a:pt x="11327" y="15658"/>
                </a:cubicBezTo>
                <a:cubicBezTo>
                  <a:pt x="11327" y="15595"/>
                  <a:pt x="11303" y="15545"/>
                  <a:pt x="11273" y="15545"/>
                </a:cubicBezTo>
                <a:close/>
                <a:moveTo>
                  <a:pt x="11119" y="15871"/>
                </a:moveTo>
                <a:cubicBezTo>
                  <a:pt x="11089" y="15871"/>
                  <a:pt x="11065" y="15922"/>
                  <a:pt x="11065" y="15985"/>
                </a:cubicBezTo>
                <a:cubicBezTo>
                  <a:pt x="11065" y="16047"/>
                  <a:pt x="11089" y="16098"/>
                  <a:pt x="11119" y="16098"/>
                </a:cubicBezTo>
                <a:cubicBezTo>
                  <a:pt x="11149" y="16098"/>
                  <a:pt x="11173" y="16047"/>
                  <a:pt x="11173" y="15985"/>
                </a:cubicBezTo>
                <a:cubicBezTo>
                  <a:pt x="11173" y="15922"/>
                  <a:pt x="11149" y="15871"/>
                  <a:pt x="11119" y="15871"/>
                </a:cubicBezTo>
                <a:close/>
                <a:moveTo>
                  <a:pt x="11119" y="15545"/>
                </a:moveTo>
                <a:cubicBezTo>
                  <a:pt x="11089" y="15545"/>
                  <a:pt x="11065" y="15595"/>
                  <a:pt x="11065" y="15658"/>
                </a:cubicBezTo>
                <a:cubicBezTo>
                  <a:pt x="11065" y="15720"/>
                  <a:pt x="11089" y="15771"/>
                  <a:pt x="11119" y="15771"/>
                </a:cubicBezTo>
                <a:cubicBezTo>
                  <a:pt x="11149" y="15771"/>
                  <a:pt x="11173" y="15720"/>
                  <a:pt x="11173" y="15658"/>
                </a:cubicBezTo>
                <a:cubicBezTo>
                  <a:pt x="11173" y="15595"/>
                  <a:pt x="11149" y="15545"/>
                  <a:pt x="11119" y="15545"/>
                </a:cubicBezTo>
                <a:close/>
                <a:moveTo>
                  <a:pt x="10967" y="15871"/>
                </a:moveTo>
                <a:cubicBezTo>
                  <a:pt x="10937" y="15871"/>
                  <a:pt x="10913" y="15922"/>
                  <a:pt x="10913" y="15985"/>
                </a:cubicBezTo>
                <a:cubicBezTo>
                  <a:pt x="10913" y="16047"/>
                  <a:pt x="10937" y="16098"/>
                  <a:pt x="10967" y="16098"/>
                </a:cubicBezTo>
                <a:cubicBezTo>
                  <a:pt x="10996" y="16098"/>
                  <a:pt x="11020" y="16047"/>
                  <a:pt x="11020" y="15985"/>
                </a:cubicBezTo>
                <a:cubicBezTo>
                  <a:pt x="11020" y="15922"/>
                  <a:pt x="10996" y="15871"/>
                  <a:pt x="10967" y="15871"/>
                </a:cubicBezTo>
                <a:close/>
                <a:moveTo>
                  <a:pt x="10967" y="15545"/>
                </a:moveTo>
                <a:cubicBezTo>
                  <a:pt x="10937" y="15545"/>
                  <a:pt x="10913" y="15595"/>
                  <a:pt x="10913" y="15658"/>
                </a:cubicBezTo>
                <a:cubicBezTo>
                  <a:pt x="10913" y="15720"/>
                  <a:pt x="10937" y="15771"/>
                  <a:pt x="10967" y="15771"/>
                </a:cubicBezTo>
                <a:cubicBezTo>
                  <a:pt x="10996" y="15771"/>
                  <a:pt x="11020" y="15720"/>
                  <a:pt x="11020" y="15658"/>
                </a:cubicBezTo>
                <a:cubicBezTo>
                  <a:pt x="11020" y="15595"/>
                  <a:pt x="10996" y="15545"/>
                  <a:pt x="10967" y="15545"/>
                </a:cubicBezTo>
                <a:close/>
                <a:moveTo>
                  <a:pt x="11581" y="15218"/>
                </a:moveTo>
                <a:cubicBezTo>
                  <a:pt x="11551" y="15218"/>
                  <a:pt x="11527" y="15268"/>
                  <a:pt x="11527" y="15331"/>
                </a:cubicBezTo>
                <a:cubicBezTo>
                  <a:pt x="11527" y="15393"/>
                  <a:pt x="11551" y="15444"/>
                  <a:pt x="11581" y="15444"/>
                </a:cubicBezTo>
                <a:cubicBezTo>
                  <a:pt x="11611" y="15444"/>
                  <a:pt x="11635" y="15393"/>
                  <a:pt x="11635" y="15331"/>
                </a:cubicBezTo>
                <a:cubicBezTo>
                  <a:pt x="11635" y="15268"/>
                  <a:pt x="11611" y="15218"/>
                  <a:pt x="11581" y="15218"/>
                </a:cubicBezTo>
                <a:close/>
                <a:moveTo>
                  <a:pt x="11581" y="14891"/>
                </a:moveTo>
                <a:cubicBezTo>
                  <a:pt x="11551" y="14891"/>
                  <a:pt x="11527" y="14941"/>
                  <a:pt x="11527" y="15004"/>
                </a:cubicBezTo>
                <a:cubicBezTo>
                  <a:pt x="11527" y="15066"/>
                  <a:pt x="11551" y="15117"/>
                  <a:pt x="11581" y="15117"/>
                </a:cubicBezTo>
                <a:cubicBezTo>
                  <a:pt x="11611" y="15117"/>
                  <a:pt x="11635" y="15066"/>
                  <a:pt x="11635" y="15004"/>
                </a:cubicBezTo>
                <a:cubicBezTo>
                  <a:pt x="11635" y="14941"/>
                  <a:pt x="11611" y="14891"/>
                  <a:pt x="11581" y="14891"/>
                </a:cubicBezTo>
                <a:close/>
                <a:moveTo>
                  <a:pt x="11428" y="15218"/>
                </a:moveTo>
                <a:cubicBezTo>
                  <a:pt x="11399" y="15218"/>
                  <a:pt x="11375" y="15268"/>
                  <a:pt x="11375" y="15331"/>
                </a:cubicBezTo>
                <a:cubicBezTo>
                  <a:pt x="11375" y="15393"/>
                  <a:pt x="11399" y="15444"/>
                  <a:pt x="11428" y="15444"/>
                </a:cubicBezTo>
                <a:cubicBezTo>
                  <a:pt x="11458" y="15444"/>
                  <a:pt x="11482" y="15393"/>
                  <a:pt x="11482" y="15331"/>
                </a:cubicBezTo>
                <a:cubicBezTo>
                  <a:pt x="11482" y="15268"/>
                  <a:pt x="11458" y="15218"/>
                  <a:pt x="11428" y="15218"/>
                </a:cubicBezTo>
                <a:close/>
                <a:moveTo>
                  <a:pt x="11428" y="14891"/>
                </a:moveTo>
                <a:cubicBezTo>
                  <a:pt x="11399" y="14891"/>
                  <a:pt x="11375" y="14941"/>
                  <a:pt x="11375" y="15004"/>
                </a:cubicBezTo>
                <a:cubicBezTo>
                  <a:pt x="11375" y="15066"/>
                  <a:pt x="11399" y="15117"/>
                  <a:pt x="11428" y="15117"/>
                </a:cubicBezTo>
                <a:cubicBezTo>
                  <a:pt x="11458" y="15117"/>
                  <a:pt x="11482" y="15066"/>
                  <a:pt x="11482" y="15004"/>
                </a:cubicBezTo>
                <a:cubicBezTo>
                  <a:pt x="11482" y="14941"/>
                  <a:pt x="11458" y="14891"/>
                  <a:pt x="11428" y="14891"/>
                </a:cubicBezTo>
                <a:close/>
                <a:moveTo>
                  <a:pt x="11273" y="15218"/>
                </a:moveTo>
                <a:cubicBezTo>
                  <a:pt x="11243" y="15218"/>
                  <a:pt x="11219" y="15268"/>
                  <a:pt x="11219" y="15331"/>
                </a:cubicBezTo>
                <a:cubicBezTo>
                  <a:pt x="11219" y="15393"/>
                  <a:pt x="11243" y="15444"/>
                  <a:pt x="11273" y="15444"/>
                </a:cubicBezTo>
                <a:cubicBezTo>
                  <a:pt x="11303" y="15444"/>
                  <a:pt x="11327" y="15393"/>
                  <a:pt x="11327" y="15331"/>
                </a:cubicBezTo>
                <a:cubicBezTo>
                  <a:pt x="11327" y="15268"/>
                  <a:pt x="11303" y="15218"/>
                  <a:pt x="11273" y="15218"/>
                </a:cubicBezTo>
                <a:close/>
                <a:moveTo>
                  <a:pt x="11273" y="14891"/>
                </a:moveTo>
                <a:cubicBezTo>
                  <a:pt x="11243" y="14891"/>
                  <a:pt x="11219" y="14941"/>
                  <a:pt x="11219" y="15004"/>
                </a:cubicBezTo>
                <a:cubicBezTo>
                  <a:pt x="11219" y="15066"/>
                  <a:pt x="11243" y="15117"/>
                  <a:pt x="11273" y="15117"/>
                </a:cubicBezTo>
                <a:cubicBezTo>
                  <a:pt x="11303" y="15117"/>
                  <a:pt x="11327" y="15066"/>
                  <a:pt x="11327" y="15004"/>
                </a:cubicBezTo>
                <a:cubicBezTo>
                  <a:pt x="11327" y="14941"/>
                  <a:pt x="11303" y="14891"/>
                  <a:pt x="11273" y="14891"/>
                </a:cubicBezTo>
                <a:close/>
                <a:moveTo>
                  <a:pt x="11119" y="15218"/>
                </a:moveTo>
                <a:cubicBezTo>
                  <a:pt x="11089" y="15218"/>
                  <a:pt x="11065" y="15268"/>
                  <a:pt x="11065" y="15331"/>
                </a:cubicBezTo>
                <a:cubicBezTo>
                  <a:pt x="11065" y="15393"/>
                  <a:pt x="11089" y="15444"/>
                  <a:pt x="11119" y="15444"/>
                </a:cubicBezTo>
                <a:cubicBezTo>
                  <a:pt x="11149" y="15444"/>
                  <a:pt x="11173" y="15393"/>
                  <a:pt x="11173" y="15331"/>
                </a:cubicBezTo>
                <a:cubicBezTo>
                  <a:pt x="11173" y="15268"/>
                  <a:pt x="11149" y="15218"/>
                  <a:pt x="11119" y="15218"/>
                </a:cubicBezTo>
                <a:close/>
                <a:moveTo>
                  <a:pt x="11119" y="14891"/>
                </a:moveTo>
                <a:cubicBezTo>
                  <a:pt x="11089" y="14891"/>
                  <a:pt x="11065" y="14941"/>
                  <a:pt x="11065" y="15004"/>
                </a:cubicBezTo>
                <a:cubicBezTo>
                  <a:pt x="11065" y="15066"/>
                  <a:pt x="11089" y="15117"/>
                  <a:pt x="11119" y="15117"/>
                </a:cubicBezTo>
                <a:cubicBezTo>
                  <a:pt x="11149" y="15117"/>
                  <a:pt x="11173" y="15066"/>
                  <a:pt x="11173" y="15004"/>
                </a:cubicBezTo>
                <a:cubicBezTo>
                  <a:pt x="11173" y="14941"/>
                  <a:pt x="11149" y="14891"/>
                  <a:pt x="11119" y="14891"/>
                </a:cubicBezTo>
                <a:close/>
                <a:moveTo>
                  <a:pt x="10967" y="15218"/>
                </a:moveTo>
                <a:cubicBezTo>
                  <a:pt x="10937" y="15218"/>
                  <a:pt x="10913" y="15268"/>
                  <a:pt x="10913" y="15331"/>
                </a:cubicBezTo>
                <a:cubicBezTo>
                  <a:pt x="10913" y="15393"/>
                  <a:pt x="10937" y="15444"/>
                  <a:pt x="10967" y="15444"/>
                </a:cubicBezTo>
                <a:cubicBezTo>
                  <a:pt x="10996" y="15444"/>
                  <a:pt x="11020" y="15393"/>
                  <a:pt x="11020" y="15331"/>
                </a:cubicBezTo>
                <a:cubicBezTo>
                  <a:pt x="11020" y="15268"/>
                  <a:pt x="10996" y="15218"/>
                  <a:pt x="10967" y="15218"/>
                </a:cubicBezTo>
                <a:close/>
                <a:moveTo>
                  <a:pt x="10967" y="14891"/>
                </a:moveTo>
                <a:cubicBezTo>
                  <a:pt x="10937" y="14891"/>
                  <a:pt x="10913" y="14941"/>
                  <a:pt x="10913" y="15004"/>
                </a:cubicBezTo>
                <a:cubicBezTo>
                  <a:pt x="10913" y="15066"/>
                  <a:pt x="10937" y="15117"/>
                  <a:pt x="10967" y="15117"/>
                </a:cubicBezTo>
                <a:cubicBezTo>
                  <a:pt x="10996" y="15117"/>
                  <a:pt x="11020" y="15066"/>
                  <a:pt x="11020" y="15004"/>
                </a:cubicBezTo>
                <a:cubicBezTo>
                  <a:pt x="11020" y="14941"/>
                  <a:pt x="10996" y="14891"/>
                  <a:pt x="10967" y="14891"/>
                </a:cubicBezTo>
                <a:close/>
                <a:moveTo>
                  <a:pt x="11581" y="14581"/>
                </a:moveTo>
                <a:cubicBezTo>
                  <a:pt x="11551" y="14581"/>
                  <a:pt x="11527" y="14632"/>
                  <a:pt x="11527" y="14694"/>
                </a:cubicBezTo>
                <a:cubicBezTo>
                  <a:pt x="11527" y="14757"/>
                  <a:pt x="11551" y="14807"/>
                  <a:pt x="11581" y="14807"/>
                </a:cubicBezTo>
                <a:cubicBezTo>
                  <a:pt x="11611" y="14807"/>
                  <a:pt x="11635" y="14757"/>
                  <a:pt x="11635" y="14694"/>
                </a:cubicBezTo>
                <a:cubicBezTo>
                  <a:pt x="11635" y="14632"/>
                  <a:pt x="11611" y="14581"/>
                  <a:pt x="11581" y="14581"/>
                </a:cubicBezTo>
                <a:close/>
                <a:moveTo>
                  <a:pt x="11581" y="14254"/>
                </a:moveTo>
                <a:cubicBezTo>
                  <a:pt x="11551" y="14254"/>
                  <a:pt x="11527" y="14305"/>
                  <a:pt x="11527" y="14367"/>
                </a:cubicBezTo>
                <a:cubicBezTo>
                  <a:pt x="11527" y="14430"/>
                  <a:pt x="11551" y="14480"/>
                  <a:pt x="11581" y="14480"/>
                </a:cubicBezTo>
                <a:cubicBezTo>
                  <a:pt x="11611" y="14480"/>
                  <a:pt x="11635" y="14430"/>
                  <a:pt x="11635" y="14367"/>
                </a:cubicBezTo>
                <a:cubicBezTo>
                  <a:pt x="11635" y="14305"/>
                  <a:pt x="11611" y="14254"/>
                  <a:pt x="11581" y="14254"/>
                </a:cubicBezTo>
                <a:close/>
                <a:moveTo>
                  <a:pt x="11428" y="14581"/>
                </a:moveTo>
                <a:cubicBezTo>
                  <a:pt x="11399" y="14581"/>
                  <a:pt x="11375" y="14632"/>
                  <a:pt x="11375" y="14694"/>
                </a:cubicBezTo>
                <a:cubicBezTo>
                  <a:pt x="11375" y="14757"/>
                  <a:pt x="11399" y="14807"/>
                  <a:pt x="11428" y="14807"/>
                </a:cubicBezTo>
                <a:cubicBezTo>
                  <a:pt x="11458" y="14807"/>
                  <a:pt x="11482" y="14757"/>
                  <a:pt x="11482" y="14694"/>
                </a:cubicBezTo>
                <a:cubicBezTo>
                  <a:pt x="11482" y="14632"/>
                  <a:pt x="11458" y="14581"/>
                  <a:pt x="11428" y="14581"/>
                </a:cubicBezTo>
                <a:close/>
                <a:moveTo>
                  <a:pt x="11428" y="14254"/>
                </a:moveTo>
                <a:cubicBezTo>
                  <a:pt x="11399" y="14254"/>
                  <a:pt x="11375" y="14305"/>
                  <a:pt x="11375" y="14367"/>
                </a:cubicBezTo>
                <a:cubicBezTo>
                  <a:pt x="11375" y="14430"/>
                  <a:pt x="11399" y="14480"/>
                  <a:pt x="11428" y="14480"/>
                </a:cubicBezTo>
                <a:cubicBezTo>
                  <a:pt x="11458" y="14480"/>
                  <a:pt x="11482" y="14430"/>
                  <a:pt x="11482" y="14367"/>
                </a:cubicBezTo>
                <a:cubicBezTo>
                  <a:pt x="11482" y="14305"/>
                  <a:pt x="11458" y="14254"/>
                  <a:pt x="11428" y="14254"/>
                </a:cubicBezTo>
                <a:close/>
                <a:moveTo>
                  <a:pt x="11273" y="14581"/>
                </a:moveTo>
                <a:cubicBezTo>
                  <a:pt x="11243" y="14581"/>
                  <a:pt x="11219" y="14632"/>
                  <a:pt x="11219" y="14694"/>
                </a:cubicBezTo>
                <a:cubicBezTo>
                  <a:pt x="11219" y="14757"/>
                  <a:pt x="11243" y="14807"/>
                  <a:pt x="11273" y="14807"/>
                </a:cubicBezTo>
                <a:cubicBezTo>
                  <a:pt x="11303" y="14807"/>
                  <a:pt x="11327" y="14757"/>
                  <a:pt x="11327" y="14694"/>
                </a:cubicBezTo>
                <a:cubicBezTo>
                  <a:pt x="11327" y="14632"/>
                  <a:pt x="11303" y="14581"/>
                  <a:pt x="11273" y="14581"/>
                </a:cubicBezTo>
                <a:close/>
                <a:moveTo>
                  <a:pt x="11273" y="14254"/>
                </a:moveTo>
                <a:cubicBezTo>
                  <a:pt x="11243" y="14254"/>
                  <a:pt x="11219" y="14305"/>
                  <a:pt x="11219" y="14367"/>
                </a:cubicBezTo>
                <a:cubicBezTo>
                  <a:pt x="11219" y="14430"/>
                  <a:pt x="11243" y="14480"/>
                  <a:pt x="11273" y="14480"/>
                </a:cubicBezTo>
                <a:cubicBezTo>
                  <a:pt x="11303" y="14480"/>
                  <a:pt x="11327" y="14430"/>
                  <a:pt x="11327" y="14367"/>
                </a:cubicBezTo>
                <a:cubicBezTo>
                  <a:pt x="11327" y="14305"/>
                  <a:pt x="11303" y="14254"/>
                  <a:pt x="11273" y="14254"/>
                </a:cubicBezTo>
                <a:close/>
                <a:moveTo>
                  <a:pt x="11119" y="14581"/>
                </a:moveTo>
                <a:cubicBezTo>
                  <a:pt x="11089" y="14581"/>
                  <a:pt x="11065" y="14632"/>
                  <a:pt x="11065" y="14694"/>
                </a:cubicBezTo>
                <a:cubicBezTo>
                  <a:pt x="11065" y="14757"/>
                  <a:pt x="11089" y="14807"/>
                  <a:pt x="11119" y="14807"/>
                </a:cubicBezTo>
                <a:cubicBezTo>
                  <a:pt x="11149" y="14807"/>
                  <a:pt x="11173" y="14757"/>
                  <a:pt x="11173" y="14694"/>
                </a:cubicBezTo>
                <a:cubicBezTo>
                  <a:pt x="11173" y="14632"/>
                  <a:pt x="11149" y="14581"/>
                  <a:pt x="11119" y="14581"/>
                </a:cubicBezTo>
                <a:close/>
                <a:moveTo>
                  <a:pt x="11119" y="14254"/>
                </a:moveTo>
                <a:cubicBezTo>
                  <a:pt x="11089" y="14254"/>
                  <a:pt x="11065" y="14305"/>
                  <a:pt x="11065" y="14367"/>
                </a:cubicBezTo>
                <a:cubicBezTo>
                  <a:pt x="11065" y="14430"/>
                  <a:pt x="11089" y="14480"/>
                  <a:pt x="11119" y="14480"/>
                </a:cubicBezTo>
                <a:cubicBezTo>
                  <a:pt x="11149" y="14480"/>
                  <a:pt x="11173" y="14430"/>
                  <a:pt x="11173" y="14367"/>
                </a:cubicBezTo>
                <a:cubicBezTo>
                  <a:pt x="11173" y="14305"/>
                  <a:pt x="11149" y="14254"/>
                  <a:pt x="11119" y="14254"/>
                </a:cubicBezTo>
                <a:close/>
                <a:moveTo>
                  <a:pt x="10967" y="14581"/>
                </a:moveTo>
                <a:cubicBezTo>
                  <a:pt x="10937" y="14581"/>
                  <a:pt x="10913" y="14632"/>
                  <a:pt x="10913" y="14694"/>
                </a:cubicBezTo>
                <a:cubicBezTo>
                  <a:pt x="10913" y="14757"/>
                  <a:pt x="10937" y="14807"/>
                  <a:pt x="10967" y="14807"/>
                </a:cubicBezTo>
                <a:cubicBezTo>
                  <a:pt x="10996" y="14807"/>
                  <a:pt x="11020" y="14757"/>
                  <a:pt x="11020" y="14694"/>
                </a:cubicBezTo>
                <a:cubicBezTo>
                  <a:pt x="11020" y="14632"/>
                  <a:pt x="10996" y="14581"/>
                  <a:pt x="10967" y="14581"/>
                </a:cubicBezTo>
                <a:close/>
                <a:moveTo>
                  <a:pt x="10967" y="14254"/>
                </a:moveTo>
                <a:cubicBezTo>
                  <a:pt x="10937" y="14254"/>
                  <a:pt x="10913" y="14305"/>
                  <a:pt x="10913" y="14367"/>
                </a:cubicBezTo>
                <a:cubicBezTo>
                  <a:pt x="10913" y="14430"/>
                  <a:pt x="10937" y="14480"/>
                  <a:pt x="10967" y="14480"/>
                </a:cubicBezTo>
                <a:cubicBezTo>
                  <a:pt x="10996" y="14480"/>
                  <a:pt x="11020" y="14430"/>
                  <a:pt x="11020" y="14367"/>
                </a:cubicBezTo>
                <a:cubicBezTo>
                  <a:pt x="11020" y="14305"/>
                  <a:pt x="10996" y="14254"/>
                  <a:pt x="10967" y="14254"/>
                </a:cubicBezTo>
                <a:close/>
                <a:moveTo>
                  <a:pt x="11581" y="13927"/>
                </a:moveTo>
                <a:cubicBezTo>
                  <a:pt x="11551" y="13927"/>
                  <a:pt x="11527" y="13978"/>
                  <a:pt x="11527" y="14040"/>
                </a:cubicBezTo>
                <a:cubicBezTo>
                  <a:pt x="11527" y="14103"/>
                  <a:pt x="11551" y="14154"/>
                  <a:pt x="11581" y="14154"/>
                </a:cubicBezTo>
                <a:cubicBezTo>
                  <a:pt x="11611" y="14154"/>
                  <a:pt x="11635" y="14103"/>
                  <a:pt x="11635" y="14040"/>
                </a:cubicBezTo>
                <a:cubicBezTo>
                  <a:pt x="11635" y="13978"/>
                  <a:pt x="11611" y="13927"/>
                  <a:pt x="11581" y="13927"/>
                </a:cubicBezTo>
                <a:close/>
                <a:moveTo>
                  <a:pt x="11581" y="13600"/>
                </a:moveTo>
                <a:cubicBezTo>
                  <a:pt x="11551" y="13600"/>
                  <a:pt x="11527" y="13651"/>
                  <a:pt x="11527" y="13714"/>
                </a:cubicBezTo>
                <a:cubicBezTo>
                  <a:pt x="11527" y="13776"/>
                  <a:pt x="11551" y="13827"/>
                  <a:pt x="11581" y="13827"/>
                </a:cubicBezTo>
                <a:cubicBezTo>
                  <a:pt x="11611" y="13827"/>
                  <a:pt x="11635" y="13776"/>
                  <a:pt x="11635" y="13714"/>
                </a:cubicBezTo>
                <a:cubicBezTo>
                  <a:pt x="11635" y="13651"/>
                  <a:pt x="11611" y="13600"/>
                  <a:pt x="11581" y="13600"/>
                </a:cubicBezTo>
                <a:close/>
                <a:moveTo>
                  <a:pt x="11428" y="13927"/>
                </a:moveTo>
                <a:cubicBezTo>
                  <a:pt x="11399" y="13927"/>
                  <a:pt x="11375" y="13978"/>
                  <a:pt x="11375" y="14040"/>
                </a:cubicBezTo>
                <a:cubicBezTo>
                  <a:pt x="11375" y="14103"/>
                  <a:pt x="11399" y="14154"/>
                  <a:pt x="11428" y="14154"/>
                </a:cubicBezTo>
                <a:cubicBezTo>
                  <a:pt x="11458" y="14154"/>
                  <a:pt x="11482" y="14103"/>
                  <a:pt x="11482" y="14040"/>
                </a:cubicBezTo>
                <a:cubicBezTo>
                  <a:pt x="11482" y="13978"/>
                  <a:pt x="11458" y="13927"/>
                  <a:pt x="11428" y="13927"/>
                </a:cubicBezTo>
                <a:close/>
                <a:moveTo>
                  <a:pt x="11428" y="13600"/>
                </a:moveTo>
                <a:cubicBezTo>
                  <a:pt x="11399" y="13600"/>
                  <a:pt x="11375" y="13651"/>
                  <a:pt x="11375" y="13714"/>
                </a:cubicBezTo>
                <a:cubicBezTo>
                  <a:pt x="11375" y="13776"/>
                  <a:pt x="11399" y="13827"/>
                  <a:pt x="11428" y="13827"/>
                </a:cubicBezTo>
                <a:cubicBezTo>
                  <a:pt x="11458" y="13827"/>
                  <a:pt x="11482" y="13776"/>
                  <a:pt x="11482" y="13714"/>
                </a:cubicBezTo>
                <a:cubicBezTo>
                  <a:pt x="11482" y="13651"/>
                  <a:pt x="11458" y="13600"/>
                  <a:pt x="11428" y="13600"/>
                </a:cubicBezTo>
                <a:close/>
                <a:moveTo>
                  <a:pt x="11273" y="13927"/>
                </a:moveTo>
                <a:cubicBezTo>
                  <a:pt x="11243" y="13927"/>
                  <a:pt x="11219" y="13978"/>
                  <a:pt x="11219" y="14040"/>
                </a:cubicBezTo>
                <a:cubicBezTo>
                  <a:pt x="11219" y="14103"/>
                  <a:pt x="11243" y="14154"/>
                  <a:pt x="11273" y="14154"/>
                </a:cubicBezTo>
                <a:cubicBezTo>
                  <a:pt x="11303" y="14154"/>
                  <a:pt x="11327" y="14103"/>
                  <a:pt x="11327" y="14040"/>
                </a:cubicBezTo>
                <a:cubicBezTo>
                  <a:pt x="11327" y="13978"/>
                  <a:pt x="11303" y="13927"/>
                  <a:pt x="11273" y="13927"/>
                </a:cubicBezTo>
                <a:close/>
                <a:moveTo>
                  <a:pt x="11273" y="13600"/>
                </a:moveTo>
                <a:cubicBezTo>
                  <a:pt x="11243" y="13600"/>
                  <a:pt x="11219" y="13651"/>
                  <a:pt x="11219" y="13714"/>
                </a:cubicBezTo>
                <a:cubicBezTo>
                  <a:pt x="11219" y="13776"/>
                  <a:pt x="11243" y="13827"/>
                  <a:pt x="11273" y="13827"/>
                </a:cubicBezTo>
                <a:cubicBezTo>
                  <a:pt x="11303" y="13827"/>
                  <a:pt x="11327" y="13776"/>
                  <a:pt x="11327" y="13714"/>
                </a:cubicBezTo>
                <a:cubicBezTo>
                  <a:pt x="11327" y="13651"/>
                  <a:pt x="11303" y="13600"/>
                  <a:pt x="11273" y="13600"/>
                </a:cubicBezTo>
                <a:close/>
                <a:moveTo>
                  <a:pt x="11119" y="13927"/>
                </a:moveTo>
                <a:cubicBezTo>
                  <a:pt x="11089" y="13927"/>
                  <a:pt x="11065" y="13978"/>
                  <a:pt x="11065" y="14040"/>
                </a:cubicBezTo>
                <a:cubicBezTo>
                  <a:pt x="11065" y="14103"/>
                  <a:pt x="11089" y="14154"/>
                  <a:pt x="11119" y="14154"/>
                </a:cubicBezTo>
                <a:cubicBezTo>
                  <a:pt x="11149" y="14154"/>
                  <a:pt x="11173" y="14103"/>
                  <a:pt x="11173" y="14040"/>
                </a:cubicBezTo>
                <a:cubicBezTo>
                  <a:pt x="11173" y="13978"/>
                  <a:pt x="11149" y="13927"/>
                  <a:pt x="11119" y="13927"/>
                </a:cubicBezTo>
                <a:close/>
                <a:moveTo>
                  <a:pt x="11119" y="13600"/>
                </a:moveTo>
                <a:cubicBezTo>
                  <a:pt x="11089" y="13600"/>
                  <a:pt x="11065" y="13651"/>
                  <a:pt x="11065" y="13714"/>
                </a:cubicBezTo>
                <a:cubicBezTo>
                  <a:pt x="11065" y="13776"/>
                  <a:pt x="11089" y="13827"/>
                  <a:pt x="11119" y="13827"/>
                </a:cubicBezTo>
                <a:cubicBezTo>
                  <a:pt x="11149" y="13827"/>
                  <a:pt x="11173" y="13776"/>
                  <a:pt x="11173" y="13714"/>
                </a:cubicBezTo>
                <a:cubicBezTo>
                  <a:pt x="11173" y="13651"/>
                  <a:pt x="11149" y="13600"/>
                  <a:pt x="11119" y="13600"/>
                </a:cubicBezTo>
                <a:close/>
                <a:moveTo>
                  <a:pt x="10967" y="13927"/>
                </a:moveTo>
                <a:cubicBezTo>
                  <a:pt x="10937" y="13927"/>
                  <a:pt x="10913" y="13978"/>
                  <a:pt x="10913" y="14040"/>
                </a:cubicBezTo>
                <a:cubicBezTo>
                  <a:pt x="10913" y="14103"/>
                  <a:pt x="10937" y="14154"/>
                  <a:pt x="10967" y="14154"/>
                </a:cubicBezTo>
                <a:cubicBezTo>
                  <a:pt x="10996" y="14154"/>
                  <a:pt x="11020" y="14103"/>
                  <a:pt x="11020" y="14040"/>
                </a:cubicBezTo>
                <a:cubicBezTo>
                  <a:pt x="11020" y="13978"/>
                  <a:pt x="10996" y="13927"/>
                  <a:pt x="10967" y="13927"/>
                </a:cubicBezTo>
                <a:close/>
                <a:moveTo>
                  <a:pt x="10967" y="13600"/>
                </a:moveTo>
                <a:cubicBezTo>
                  <a:pt x="10937" y="13600"/>
                  <a:pt x="10913" y="13651"/>
                  <a:pt x="10913" y="13714"/>
                </a:cubicBezTo>
                <a:cubicBezTo>
                  <a:pt x="10913" y="13776"/>
                  <a:pt x="10937" y="13827"/>
                  <a:pt x="10967" y="13827"/>
                </a:cubicBezTo>
                <a:cubicBezTo>
                  <a:pt x="10996" y="13827"/>
                  <a:pt x="11020" y="13776"/>
                  <a:pt x="11020" y="13714"/>
                </a:cubicBezTo>
                <a:cubicBezTo>
                  <a:pt x="11020" y="13651"/>
                  <a:pt x="10996" y="13600"/>
                  <a:pt x="10967" y="13600"/>
                </a:cubicBezTo>
                <a:close/>
                <a:moveTo>
                  <a:pt x="11581" y="13276"/>
                </a:moveTo>
                <a:cubicBezTo>
                  <a:pt x="11551" y="13276"/>
                  <a:pt x="11527" y="13326"/>
                  <a:pt x="11527" y="13389"/>
                </a:cubicBezTo>
                <a:cubicBezTo>
                  <a:pt x="11527" y="13451"/>
                  <a:pt x="11551" y="13502"/>
                  <a:pt x="11581" y="13502"/>
                </a:cubicBezTo>
                <a:cubicBezTo>
                  <a:pt x="11611" y="13502"/>
                  <a:pt x="11635" y="13451"/>
                  <a:pt x="11635" y="13389"/>
                </a:cubicBezTo>
                <a:cubicBezTo>
                  <a:pt x="11635" y="13326"/>
                  <a:pt x="11611" y="13276"/>
                  <a:pt x="11581" y="13276"/>
                </a:cubicBezTo>
                <a:close/>
                <a:moveTo>
                  <a:pt x="11581" y="12949"/>
                </a:moveTo>
                <a:cubicBezTo>
                  <a:pt x="11551" y="12949"/>
                  <a:pt x="11527" y="13000"/>
                  <a:pt x="11527" y="13062"/>
                </a:cubicBezTo>
                <a:cubicBezTo>
                  <a:pt x="11527" y="13125"/>
                  <a:pt x="11551" y="13175"/>
                  <a:pt x="11581" y="13175"/>
                </a:cubicBezTo>
                <a:cubicBezTo>
                  <a:pt x="11611" y="13175"/>
                  <a:pt x="11635" y="13125"/>
                  <a:pt x="11635" y="13062"/>
                </a:cubicBezTo>
                <a:cubicBezTo>
                  <a:pt x="11635" y="13000"/>
                  <a:pt x="11611" y="12949"/>
                  <a:pt x="11581" y="12949"/>
                </a:cubicBezTo>
                <a:close/>
                <a:moveTo>
                  <a:pt x="11428" y="13276"/>
                </a:moveTo>
                <a:cubicBezTo>
                  <a:pt x="11399" y="13276"/>
                  <a:pt x="11375" y="13326"/>
                  <a:pt x="11375" y="13389"/>
                </a:cubicBezTo>
                <a:cubicBezTo>
                  <a:pt x="11375" y="13451"/>
                  <a:pt x="11399" y="13502"/>
                  <a:pt x="11428" y="13502"/>
                </a:cubicBezTo>
                <a:cubicBezTo>
                  <a:pt x="11458" y="13502"/>
                  <a:pt x="11482" y="13451"/>
                  <a:pt x="11482" y="13389"/>
                </a:cubicBezTo>
                <a:cubicBezTo>
                  <a:pt x="11482" y="13326"/>
                  <a:pt x="11458" y="13276"/>
                  <a:pt x="11428" y="13276"/>
                </a:cubicBezTo>
                <a:close/>
                <a:moveTo>
                  <a:pt x="11428" y="12949"/>
                </a:moveTo>
                <a:cubicBezTo>
                  <a:pt x="11399" y="12949"/>
                  <a:pt x="11375" y="13000"/>
                  <a:pt x="11375" y="13062"/>
                </a:cubicBezTo>
                <a:cubicBezTo>
                  <a:pt x="11375" y="13125"/>
                  <a:pt x="11399" y="13175"/>
                  <a:pt x="11428" y="13175"/>
                </a:cubicBezTo>
                <a:cubicBezTo>
                  <a:pt x="11458" y="13175"/>
                  <a:pt x="11482" y="13125"/>
                  <a:pt x="11482" y="13062"/>
                </a:cubicBezTo>
                <a:cubicBezTo>
                  <a:pt x="11482" y="13000"/>
                  <a:pt x="11458" y="12949"/>
                  <a:pt x="11428" y="12949"/>
                </a:cubicBezTo>
                <a:close/>
                <a:moveTo>
                  <a:pt x="11273" y="13276"/>
                </a:moveTo>
                <a:cubicBezTo>
                  <a:pt x="11243" y="13276"/>
                  <a:pt x="11219" y="13326"/>
                  <a:pt x="11219" y="13389"/>
                </a:cubicBezTo>
                <a:cubicBezTo>
                  <a:pt x="11219" y="13451"/>
                  <a:pt x="11243" y="13502"/>
                  <a:pt x="11273" y="13502"/>
                </a:cubicBezTo>
                <a:cubicBezTo>
                  <a:pt x="11303" y="13502"/>
                  <a:pt x="11327" y="13451"/>
                  <a:pt x="11327" y="13389"/>
                </a:cubicBezTo>
                <a:cubicBezTo>
                  <a:pt x="11327" y="13326"/>
                  <a:pt x="11303" y="13276"/>
                  <a:pt x="11273" y="13276"/>
                </a:cubicBezTo>
                <a:close/>
                <a:moveTo>
                  <a:pt x="11273" y="12949"/>
                </a:moveTo>
                <a:cubicBezTo>
                  <a:pt x="11243" y="12949"/>
                  <a:pt x="11219" y="13000"/>
                  <a:pt x="11219" y="13062"/>
                </a:cubicBezTo>
                <a:cubicBezTo>
                  <a:pt x="11219" y="13125"/>
                  <a:pt x="11243" y="13175"/>
                  <a:pt x="11273" y="13175"/>
                </a:cubicBezTo>
                <a:cubicBezTo>
                  <a:pt x="11303" y="13175"/>
                  <a:pt x="11327" y="13125"/>
                  <a:pt x="11327" y="13062"/>
                </a:cubicBezTo>
                <a:cubicBezTo>
                  <a:pt x="11327" y="13000"/>
                  <a:pt x="11303" y="12949"/>
                  <a:pt x="11273" y="12949"/>
                </a:cubicBezTo>
                <a:close/>
                <a:moveTo>
                  <a:pt x="11119" y="13276"/>
                </a:moveTo>
                <a:cubicBezTo>
                  <a:pt x="11089" y="13276"/>
                  <a:pt x="11065" y="13326"/>
                  <a:pt x="11065" y="13389"/>
                </a:cubicBezTo>
                <a:cubicBezTo>
                  <a:pt x="11065" y="13451"/>
                  <a:pt x="11089" y="13502"/>
                  <a:pt x="11119" y="13502"/>
                </a:cubicBezTo>
                <a:cubicBezTo>
                  <a:pt x="11149" y="13502"/>
                  <a:pt x="11173" y="13451"/>
                  <a:pt x="11173" y="13389"/>
                </a:cubicBezTo>
                <a:cubicBezTo>
                  <a:pt x="11173" y="13326"/>
                  <a:pt x="11149" y="13276"/>
                  <a:pt x="11119" y="13276"/>
                </a:cubicBezTo>
                <a:close/>
                <a:moveTo>
                  <a:pt x="11119" y="12949"/>
                </a:moveTo>
                <a:cubicBezTo>
                  <a:pt x="11089" y="12949"/>
                  <a:pt x="11065" y="13000"/>
                  <a:pt x="11065" y="13062"/>
                </a:cubicBezTo>
                <a:cubicBezTo>
                  <a:pt x="11065" y="13125"/>
                  <a:pt x="11089" y="13175"/>
                  <a:pt x="11119" y="13175"/>
                </a:cubicBezTo>
                <a:cubicBezTo>
                  <a:pt x="11149" y="13175"/>
                  <a:pt x="11173" y="13125"/>
                  <a:pt x="11173" y="13062"/>
                </a:cubicBezTo>
                <a:cubicBezTo>
                  <a:pt x="11173" y="13000"/>
                  <a:pt x="11149" y="12949"/>
                  <a:pt x="11119" y="12949"/>
                </a:cubicBezTo>
                <a:close/>
                <a:moveTo>
                  <a:pt x="10967" y="13276"/>
                </a:moveTo>
                <a:cubicBezTo>
                  <a:pt x="10937" y="13276"/>
                  <a:pt x="10913" y="13326"/>
                  <a:pt x="10913" y="13389"/>
                </a:cubicBezTo>
                <a:cubicBezTo>
                  <a:pt x="10913" y="13451"/>
                  <a:pt x="10937" y="13502"/>
                  <a:pt x="10967" y="13502"/>
                </a:cubicBezTo>
                <a:cubicBezTo>
                  <a:pt x="10996" y="13502"/>
                  <a:pt x="11020" y="13451"/>
                  <a:pt x="11020" y="13389"/>
                </a:cubicBezTo>
                <a:cubicBezTo>
                  <a:pt x="11020" y="13326"/>
                  <a:pt x="10996" y="13276"/>
                  <a:pt x="10967" y="13276"/>
                </a:cubicBezTo>
                <a:close/>
                <a:moveTo>
                  <a:pt x="10967" y="12949"/>
                </a:moveTo>
                <a:cubicBezTo>
                  <a:pt x="10937" y="12949"/>
                  <a:pt x="10913" y="13000"/>
                  <a:pt x="10913" y="13062"/>
                </a:cubicBezTo>
                <a:cubicBezTo>
                  <a:pt x="10913" y="13125"/>
                  <a:pt x="10937" y="13175"/>
                  <a:pt x="10967" y="13175"/>
                </a:cubicBezTo>
                <a:cubicBezTo>
                  <a:pt x="10996" y="13175"/>
                  <a:pt x="11020" y="13125"/>
                  <a:pt x="11020" y="13062"/>
                </a:cubicBezTo>
                <a:cubicBezTo>
                  <a:pt x="11020" y="13000"/>
                  <a:pt x="10996" y="12949"/>
                  <a:pt x="10967" y="12949"/>
                </a:cubicBezTo>
                <a:close/>
                <a:moveTo>
                  <a:pt x="11581" y="12622"/>
                </a:moveTo>
                <a:cubicBezTo>
                  <a:pt x="11551" y="12622"/>
                  <a:pt x="11527" y="12673"/>
                  <a:pt x="11527" y="12735"/>
                </a:cubicBezTo>
                <a:cubicBezTo>
                  <a:pt x="11527" y="12798"/>
                  <a:pt x="11551" y="12848"/>
                  <a:pt x="11581" y="12848"/>
                </a:cubicBezTo>
                <a:cubicBezTo>
                  <a:pt x="11611" y="12848"/>
                  <a:pt x="11635" y="12798"/>
                  <a:pt x="11635" y="12735"/>
                </a:cubicBezTo>
                <a:cubicBezTo>
                  <a:pt x="11635" y="12673"/>
                  <a:pt x="11611" y="12622"/>
                  <a:pt x="11581" y="12622"/>
                </a:cubicBezTo>
                <a:close/>
                <a:moveTo>
                  <a:pt x="11581" y="12295"/>
                </a:moveTo>
                <a:cubicBezTo>
                  <a:pt x="11551" y="12295"/>
                  <a:pt x="11527" y="12346"/>
                  <a:pt x="11527" y="12408"/>
                </a:cubicBezTo>
                <a:cubicBezTo>
                  <a:pt x="11527" y="12471"/>
                  <a:pt x="11551" y="12521"/>
                  <a:pt x="11581" y="12521"/>
                </a:cubicBezTo>
                <a:cubicBezTo>
                  <a:pt x="11611" y="12521"/>
                  <a:pt x="11635" y="12471"/>
                  <a:pt x="11635" y="12408"/>
                </a:cubicBezTo>
                <a:cubicBezTo>
                  <a:pt x="11635" y="12346"/>
                  <a:pt x="11611" y="12295"/>
                  <a:pt x="11581" y="12295"/>
                </a:cubicBezTo>
                <a:close/>
                <a:moveTo>
                  <a:pt x="11428" y="12622"/>
                </a:moveTo>
                <a:cubicBezTo>
                  <a:pt x="11399" y="12622"/>
                  <a:pt x="11375" y="12673"/>
                  <a:pt x="11375" y="12735"/>
                </a:cubicBezTo>
                <a:cubicBezTo>
                  <a:pt x="11375" y="12798"/>
                  <a:pt x="11399" y="12848"/>
                  <a:pt x="11428" y="12848"/>
                </a:cubicBezTo>
                <a:cubicBezTo>
                  <a:pt x="11458" y="12848"/>
                  <a:pt x="11482" y="12798"/>
                  <a:pt x="11482" y="12735"/>
                </a:cubicBezTo>
                <a:cubicBezTo>
                  <a:pt x="11482" y="12673"/>
                  <a:pt x="11458" y="12622"/>
                  <a:pt x="11428" y="12622"/>
                </a:cubicBezTo>
                <a:close/>
                <a:moveTo>
                  <a:pt x="11428" y="12295"/>
                </a:moveTo>
                <a:cubicBezTo>
                  <a:pt x="11399" y="12295"/>
                  <a:pt x="11375" y="12346"/>
                  <a:pt x="11375" y="12408"/>
                </a:cubicBezTo>
                <a:cubicBezTo>
                  <a:pt x="11375" y="12471"/>
                  <a:pt x="11399" y="12521"/>
                  <a:pt x="11428" y="12521"/>
                </a:cubicBezTo>
                <a:cubicBezTo>
                  <a:pt x="11458" y="12521"/>
                  <a:pt x="11482" y="12471"/>
                  <a:pt x="11482" y="12408"/>
                </a:cubicBezTo>
                <a:cubicBezTo>
                  <a:pt x="11482" y="12346"/>
                  <a:pt x="11458" y="12295"/>
                  <a:pt x="11428" y="12295"/>
                </a:cubicBezTo>
                <a:close/>
                <a:moveTo>
                  <a:pt x="11273" y="12622"/>
                </a:moveTo>
                <a:cubicBezTo>
                  <a:pt x="11243" y="12622"/>
                  <a:pt x="11219" y="12673"/>
                  <a:pt x="11219" y="12735"/>
                </a:cubicBezTo>
                <a:cubicBezTo>
                  <a:pt x="11219" y="12798"/>
                  <a:pt x="11243" y="12848"/>
                  <a:pt x="11273" y="12848"/>
                </a:cubicBezTo>
                <a:cubicBezTo>
                  <a:pt x="11303" y="12848"/>
                  <a:pt x="11327" y="12798"/>
                  <a:pt x="11327" y="12735"/>
                </a:cubicBezTo>
                <a:cubicBezTo>
                  <a:pt x="11327" y="12673"/>
                  <a:pt x="11303" y="12622"/>
                  <a:pt x="11273" y="12622"/>
                </a:cubicBezTo>
                <a:close/>
                <a:moveTo>
                  <a:pt x="11273" y="12295"/>
                </a:moveTo>
                <a:cubicBezTo>
                  <a:pt x="11243" y="12295"/>
                  <a:pt x="11219" y="12346"/>
                  <a:pt x="11219" y="12408"/>
                </a:cubicBezTo>
                <a:cubicBezTo>
                  <a:pt x="11219" y="12471"/>
                  <a:pt x="11243" y="12521"/>
                  <a:pt x="11273" y="12521"/>
                </a:cubicBezTo>
                <a:cubicBezTo>
                  <a:pt x="11303" y="12521"/>
                  <a:pt x="11327" y="12471"/>
                  <a:pt x="11327" y="12408"/>
                </a:cubicBezTo>
                <a:cubicBezTo>
                  <a:pt x="11327" y="12346"/>
                  <a:pt x="11303" y="12295"/>
                  <a:pt x="11273" y="12295"/>
                </a:cubicBezTo>
                <a:close/>
                <a:moveTo>
                  <a:pt x="11119" y="12622"/>
                </a:moveTo>
                <a:cubicBezTo>
                  <a:pt x="11089" y="12622"/>
                  <a:pt x="11065" y="12673"/>
                  <a:pt x="11065" y="12735"/>
                </a:cubicBezTo>
                <a:cubicBezTo>
                  <a:pt x="11065" y="12798"/>
                  <a:pt x="11089" y="12848"/>
                  <a:pt x="11119" y="12848"/>
                </a:cubicBezTo>
                <a:cubicBezTo>
                  <a:pt x="11149" y="12848"/>
                  <a:pt x="11173" y="12798"/>
                  <a:pt x="11173" y="12735"/>
                </a:cubicBezTo>
                <a:cubicBezTo>
                  <a:pt x="11173" y="12673"/>
                  <a:pt x="11149" y="12622"/>
                  <a:pt x="11119" y="12622"/>
                </a:cubicBezTo>
                <a:close/>
                <a:moveTo>
                  <a:pt x="11119" y="12295"/>
                </a:moveTo>
                <a:cubicBezTo>
                  <a:pt x="11089" y="12295"/>
                  <a:pt x="11065" y="12346"/>
                  <a:pt x="11065" y="12408"/>
                </a:cubicBezTo>
                <a:cubicBezTo>
                  <a:pt x="11065" y="12471"/>
                  <a:pt x="11089" y="12521"/>
                  <a:pt x="11119" y="12521"/>
                </a:cubicBezTo>
                <a:cubicBezTo>
                  <a:pt x="11149" y="12521"/>
                  <a:pt x="11173" y="12471"/>
                  <a:pt x="11173" y="12408"/>
                </a:cubicBezTo>
                <a:cubicBezTo>
                  <a:pt x="11173" y="12346"/>
                  <a:pt x="11149" y="12295"/>
                  <a:pt x="11119" y="12295"/>
                </a:cubicBezTo>
                <a:close/>
                <a:moveTo>
                  <a:pt x="10967" y="12622"/>
                </a:moveTo>
                <a:cubicBezTo>
                  <a:pt x="10937" y="12622"/>
                  <a:pt x="10913" y="12673"/>
                  <a:pt x="10913" y="12735"/>
                </a:cubicBezTo>
                <a:cubicBezTo>
                  <a:pt x="10913" y="12798"/>
                  <a:pt x="10937" y="12848"/>
                  <a:pt x="10967" y="12848"/>
                </a:cubicBezTo>
                <a:cubicBezTo>
                  <a:pt x="10996" y="12848"/>
                  <a:pt x="11020" y="12798"/>
                  <a:pt x="11020" y="12735"/>
                </a:cubicBezTo>
                <a:cubicBezTo>
                  <a:pt x="11020" y="12673"/>
                  <a:pt x="10996" y="12622"/>
                  <a:pt x="10967" y="12622"/>
                </a:cubicBezTo>
                <a:close/>
                <a:moveTo>
                  <a:pt x="10967" y="12295"/>
                </a:moveTo>
                <a:cubicBezTo>
                  <a:pt x="10937" y="12295"/>
                  <a:pt x="10913" y="12346"/>
                  <a:pt x="10913" y="12408"/>
                </a:cubicBezTo>
                <a:cubicBezTo>
                  <a:pt x="10913" y="12471"/>
                  <a:pt x="10937" y="12521"/>
                  <a:pt x="10967" y="12521"/>
                </a:cubicBezTo>
                <a:cubicBezTo>
                  <a:pt x="10996" y="12521"/>
                  <a:pt x="11020" y="12471"/>
                  <a:pt x="11020" y="12408"/>
                </a:cubicBezTo>
                <a:cubicBezTo>
                  <a:pt x="11020" y="12346"/>
                  <a:pt x="10996" y="12295"/>
                  <a:pt x="10967" y="12295"/>
                </a:cubicBezTo>
                <a:close/>
                <a:moveTo>
                  <a:pt x="11581" y="11971"/>
                </a:moveTo>
                <a:cubicBezTo>
                  <a:pt x="11551" y="11971"/>
                  <a:pt x="11527" y="12021"/>
                  <a:pt x="11527" y="12084"/>
                </a:cubicBezTo>
                <a:cubicBezTo>
                  <a:pt x="11527" y="12146"/>
                  <a:pt x="11551" y="12197"/>
                  <a:pt x="11581" y="12197"/>
                </a:cubicBezTo>
                <a:cubicBezTo>
                  <a:pt x="11611" y="12197"/>
                  <a:pt x="11635" y="12146"/>
                  <a:pt x="11635" y="12084"/>
                </a:cubicBezTo>
                <a:cubicBezTo>
                  <a:pt x="11635" y="12021"/>
                  <a:pt x="11611" y="11971"/>
                  <a:pt x="11581" y="11971"/>
                </a:cubicBezTo>
                <a:close/>
                <a:moveTo>
                  <a:pt x="11581" y="11644"/>
                </a:moveTo>
                <a:cubicBezTo>
                  <a:pt x="11551" y="11644"/>
                  <a:pt x="11527" y="11694"/>
                  <a:pt x="11527" y="11757"/>
                </a:cubicBezTo>
                <a:cubicBezTo>
                  <a:pt x="11527" y="11819"/>
                  <a:pt x="11551" y="11870"/>
                  <a:pt x="11581" y="11870"/>
                </a:cubicBezTo>
                <a:cubicBezTo>
                  <a:pt x="11611" y="11870"/>
                  <a:pt x="11635" y="11819"/>
                  <a:pt x="11635" y="11757"/>
                </a:cubicBezTo>
                <a:cubicBezTo>
                  <a:pt x="11635" y="11694"/>
                  <a:pt x="11611" y="11644"/>
                  <a:pt x="11581" y="11644"/>
                </a:cubicBezTo>
                <a:close/>
                <a:moveTo>
                  <a:pt x="11428" y="11971"/>
                </a:moveTo>
                <a:cubicBezTo>
                  <a:pt x="11399" y="11971"/>
                  <a:pt x="11375" y="12021"/>
                  <a:pt x="11375" y="12084"/>
                </a:cubicBezTo>
                <a:cubicBezTo>
                  <a:pt x="11375" y="12146"/>
                  <a:pt x="11399" y="12197"/>
                  <a:pt x="11428" y="12197"/>
                </a:cubicBezTo>
                <a:cubicBezTo>
                  <a:pt x="11458" y="12197"/>
                  <a:pt x="11482" y="12146"/>
                  <a:pt x="11482" y="12084"/>
                </a:cubicBezTo>
                <a:cubicBezTo>
                  <a:pt x="11482" y="12021"/>
                  <a:pt x="11458" y="11971"/>
                  <a:pt x="11428" y="11971"/>
                </a:cubicBezTo>
                <a:close/>
                <a:moveTo>
                  <a:pt x="11428" y="11644"/>
                </a:moveTo>
                <a:cubicBezTo>
                  <a:pt x="11399" y="11644"/>
                  <a:pt x="11375" y="11694"/>
                  <a:pt x="11375" y="11757"/>
                </a:cubicBezTo>
                <a:cubicBezTo>
                  <a:pt x="11375" y="11819"/>
                  <a:pt x="11399" y="11870"/>
                  <a:pt x="11428" y="11870"/>
                </a:cubicBezTo>
                <a:cubicBezTo>
                  <a:pt x="11458" y="11870"/>
                  <a:pt x="11482" y="11819"/>
                  <a:pt x="11482" y="11757"/>
                </a:cubicBezTo>
                <a:cubicBezTo>
                  <a:pt x="11482" y="11694"/>
                  <a:pt x="11458" y="11644"/>
                  <a:pt x="11428" y="11644"/>
                </a:cubicBezTo>
                <a:close/>
                <a:moveTo>
                  <a:pt x="11273" y="11971"/>
                </a:moveTo>
                <a:cubicBezTo>
                  <a:pt x="11243" y="11971"/>
                  <a:pt x="11219" y="12021"/>
                  <a:pt x="11219" y="12084"/>
                </a:cubicBezTo>
                <a:cubicBezTo>
                  <a:pt x="11219" y="12146"/>
                  <a:pt x="11243" y="12197"/>
                  <a:pt x="11273" y="12197"/>
                </a:cubicBezTo>
                <a:cubicBezTo>
                  <a:pt x="11303" y="12197"/>
                  <a:pt x="11327" y="12146"/>
                  <a:pt x="11327" y="12084"/>
                </a:cubicBezTo>
                <a:cubicBezTo>
                  <a:pt x="11327" y="12021"/>
                  <a:pt x="11303" y="11971"/>
                  <a:pt x="11273" y="11971"/>
                </a:cubicBezTo>
                <a:close/>
                <a:moveTo>
                  <a:pt x="11273" y="11644"/>
                </a:moveTo>
                <a:cubicBezTo>
                  <a:pt x="11243" y="11644"/>
                  <a:pt x="11219" y="11694"/>
                  <a:pt x="11219" y="11757"/>
                </a:cubicBezTo>
                <a:cubicBezTo>
                  <a:pt x="11219" y="11819"/>
                  <a:pt x="11243" y="11870"/>
                  <a:pt x="11273" y="11870"/>
                </a:cubicBezTo>
                <a:cubicBezTo>
                  <a:pt x="11303" y="11870"/>
                  <a:pt x="11327" y="11819"/>
                  <a:pt x="11327" y="11757"/>
                </a:cubicBezTo>
                <a:cubicBezTo>
                  <a:pt x="11327" y="11694"/>
                  <a:pt x="11303" y="11644"/>
                  <a:pt x="11273" y="11644"/>
                </a:cubicBezTo>
                <a:close/>
                <a:moveTo>
                  <a:pt x="11119" y="11971"/>
                </a:moveTo>
                <a:cubicBezTo>
                  <a:pt x="11089" y="11971"/>
                  <a:pt x="11065" y="12021"/>
                  <a:pt x="11065" y="12084"/>
                </a:cubicBezTo>
                <a:cubicBezTo>
                  <a:pt x="11065" y="12146"/>
                  <a:pt x="11089" y="12197"/>
                  <a:pt x="11119" y="12197"/>
                </a:cubicBezTo>
                <a:cubicBezTo>
                  <a:pt x="11149" y="12197"/>
                  <a:pt x="11173" y="12146"/>
                  <a:pt x="11173" y="12084"/>
                </a:cubicBezTo>
                <a:cubicBezTo>
                  <a:pt x="11173" y="12021"/>
                  <a:pt x="11149" y="11971"/>
                  <a:pt x="11119" y="11971"/>
                </a:cubicBezTo>
                <a:close/>
                <a:moveTo>
                  <a:pt x="11119" y="11644"/>
                </a:moveTo>
                <a:cubicBezTo>
                  <a:pt x="11089" y="11644"/>
                  <a:pt x="11065" y="11694"/>
                  <a:pt x="11065" y="11757"/>
                </a:cubicBezTo>
                <a:cubicBezTo>
                  <a:pt x="11065" y="11819"/>
                  <a:pt x="11089" y="11870"/>
                  <a:pt x="11119" y="11870"/>
                </a:cubicBezTo>
                <a:cubicBezTo>
                  <a:pt x="11149" y="11870"/>
                  <a:pt x="11173" y="11819"/>
                  <a:pt x="11173" y="11757"/>
                </a:cubicBezTo>
                <a:cubicBezTo>
                  <a:pt x="11173" y="11694"/>
                  <a:pt x="11149" y="11644"/>
                  <a:pt x="11119" y="11644"/>
                </a:cubicBezTo>
                <a:close/>
                <a:moveTo>
                  <a:pt x="10967" y="11971"/>
                </a:moveTo>
                <a:cubicBezTo>
                  <a:pt x="10937" y="11971"/>
                  <a:pt x="10913" y="12021"/>
                  <a:pt x="10913" y="12084"/>
                </a:cubicBezTo>
                <a:cubicBezTo>
                  <a:pt x="10913" y="12146"/>
                  <a:pt x="10937" y="12197"/>
                  <a:pt x="10967" y="12197"/>
                </a:cubicBezTo>
                <a:cubicBezTo>
                  <a:pt x="10996" y="12197"/>
                  <a:pt x="11020" y="12146"/>
                  <a:pt x="11020" y="12084"/>
                </a:cubicBezTo>
                <a:cubicBezTo>
                  <a:pt x="11020" y="12021"/>
                  <a:pt x="10996" y="11971"/>
                  <a:pt x="10967" y="11971"/>
                </a:cubicBezTo>
                <a:close/>
                <a:moveTo>
                  <a:pt x="10967" y="11644"/>
                </a:moveTo>
                <a:cubicBezTo>
                  <a:pt x="10937" y="11644"/>
                  <a:pt x="10913" y="11694"/>
                  <a:pt x="10913" y="11757"/>
                </a:cubicBezTo>
                <a:cubicBezTo>
                  <a:pt x="10913" y="11819"/>
                  <a:pt x="10937" y="11870"/>
                  <a:pt x="10967" y="11870"/>
                </a:cubicBezTo>
                <a:cubicBezTo>
                  <a:pt x="10996" y="11870"/>
                  <a:pt x="11020" y="11819"/>
                  <a:pt x="11020" y="11757"/>
                </a:cubicBezTo>
                <a:cubicBezTo>
                  <a:pt x="11020" y="11694"/>
                  <a:pt x="10996" y="11644"/>
                  <a:pt x="10967" y="11644"/>
                </a:cubicBezTo>
                <a:close/>
                <a:moveTo>
                  <a:pt x="11581" y="11317"/>
                </a:moveTo>
                <a:cubicBezTo>
                  <a:pt x="11551" y="11317"/>
                  <a:pt x="11527" y="11367"/>
                  <a:pt x="11527" y="11430"/>
                </a:cubicBezTo>
                <a:cubicBezTo>
                  <a:pt x="11527" y="11492"/>
                  <a:pt x="11551" y="11543"/>
                  <a:pt x="11581" y="11543"/>
                </a:cubicBezTo>
                <a:cubicBezTo>
                  <a:pt x="11611" y="11543"/>
                  <a:pt x="11635" y="11492"/>
                  <a:pt x="11635" y="11430"/>
                </a:cubicBezTo>
                <a:cubicBezTo>
                  <a:pt x="11635" y="11367"/>
                  <a:pt x="11611" y="11317"/>
                  <a:pt x="11581" y="11317"/>
                </a:cubicBezTo>
                <a:close/>
                <a:moveTo>
                  <a:pt x="11581" y="10990"/>
                </a:moveTo>
                <a:cubicBezTo>
                  <a:pt x="11551" y="10990"/>
                  <a:pt x="11527" y="11041"/>
                  <a:pt x="11527" y="11103"/>
                </a:cubicBezTo>
                <a:cubicBezTo>
                  <a:pt x="11527" y="11166"/>
                  <a:pt x="11551" y="11216"/>
                  <a:pt x="11581" y="11216"/>
                </a:cubicBezTo>
                <a:cubicBezTo>
                  <a:pt x="11611" y="11216"/>
                  <a:pt x="11635" y="11166"/>
                  <a:pt x="11635" y="11103"/>
                </a:cubicBezTo>
                <a:cubicBezTo>
                  <a:pt x="11635" y="11041"/>
                  <a:pt x="11611" y="10990"/>
                  <a:pt x="11581" y="10990"/>
                </a:cubicBezTo>
                <a:close/>
                <a:moveTo>
                  <a:pt x="11428" y="11317"/>
                </a:moveTo>
                <a:cubicBezTo>
                  <a:pt x="11399" y="11317"/>
                  <a:pt x="11375" y="11367"/>
                  <a:pt x="11375" y="11430"/>
                </a:cubicBezTo>
                <a:cubicBezTo>
                  <a:pt x="11375" y="11492"/>
                  <a:pt x="11399" y="11543"/>
                  <a:pt x="11428" y="11543"/>
                </a:cubicBezTo>
                <a:cubicBezTo>
                  <a:pt x="11458" y="11543"/>
                  <a:pt x="11482" y="11492"/>
                  <a:pt x="11482" y="11430"/>
                </a:cubicBezTo>
                <a:cubicBezTo>
                  <a:pt x="11482" y="11367"/>
                  <a:pt x="11458" y="11317"/>
                  <a:pt x="11428" y="11317"/>
                </a:cubicBezTo>
                <a:close/>
                <a:moveTo>
                  <a:pt x="11428" y="10990"/>
                </a:moveTo>
                <a:cubicBezTo>
                  <a:pt x="11399" y="10990"/>
                  <a:pt x="11375" y="11041"/>
                  <a:pt x="11375" y="11103"/>
                </a:cubicBezTo>
                <a:cubicBezTo>
                  <a:pt x="11375" y="11166"/>
                  <a:pt x="11399" y="11216"/>
                  <a:pt x="11428" y="11216"/>
                </a:cubicBezTo>
                <a:cubicBezTo>
                  <a:pt x="11458" y="11216"/>
                  <a:pt x="11482" y="11166"/>
                  <a:pt x="11482" y="11103"/>
                </a:cubicBezTo>
                <a:cubicBezTo>
                  <a:pt x="11482" y="11041"/>
                  <a:pt x="11458" y="10990"/>
                  <a:pt x="11428" y="10990"/>
                </a:cubicBezTo>
                <a:close/>
                <a:moveTo>
                  <a:pt x="11273" y="11317"/>
                </a:moveTo>
                <a:cubicBezTo>
                  <a:pt x="11243" y="11317"/>
                  <a:pt x="11219" y="11367"/>
                  <a:pt x="11219" y="11430"/>
                </a:cubicBezTo>
                <a:cubicBezTo>
                  <a:pt x="11219" y="11492"/>
                  <a:pt x="11243" y="11543"/>
                  <a:pt x="11273" y="11543"/>
                </a:cubicBezTo>
                <a:cubicBezTo>
                  <a:pt x="11303" y="11543"/>
                  <a:pt x="11327" y="11492"/>
                  <a:pt x="11327" y="11430"/>
                </a:cubicBezTo>
                <a:cubicBezTo>
                  <a:pt x="11327" y="11367"/>
                  <a:pt x="11303" y="11317"/>
                  <a:pt x="11273" y="11317"/>
                </a:cubicBezTo>
                <a:close/>
                <a:moveTo>
                  <a:pt x="11273" y="10990"/>
                </a:moveTo>
                <a:cubicBezTo>
                  <a:pt x="11243" y="10990"/>
                  <a:pt x="11219" y="11041"/>
                  <a:pt x="11219" y="11103"/>
                </a:cubicBezTo>
                <a:cubicBezTo>
                  <a:pt x="11219" y="11166"/>
                  <a:pt x="11243" y="11216"/>
                  <a:pt x="11273" y="11216"/>
                </a:cubicBezTo>
                <a:cubicBezTo>
                  <a:pt x="11303" y="11216"/>
                  <a:pt x="11327" y="11166"/>
                  <a:pt x="11327" y="11103"/>
                </a:cubicBezTo>
                <a:cubicBezTo>
                  <a:pt x="11327" y="11041"/>
                  <a:pt x="11303" y="10990"/>
                  <a:pt x="11273" y="10990"/>
                </a:cubicBezTo>
                <a:close/>
                <a:moveTo>
                  <a:pt x="11119" y="11317"/>
                </a:moveTo>
                <a:cubicBezTo>
                  <a:pt x="11089" y="11317"/>
                  <a:pt x="11065" y="11367"/>
                  <a:pt x="11065" y="11430"/>
                </a:cubicBezTo>
                <a:cubicBezTo>
                  <a:pt x="11065" y="11492"/>
                  <a:pt x="11089" y="11543"/>
                  <a:pt x="11119" y="11543"/>
                </a:cubicBezTo>
                <a:cubicBezTo>
                  <a:pt x="11149" y="11543"/>
                  <a:pt x="11173" y="11492"/>
                  <a:pt x="11173" y="11430"/>
                </a:cubicBezTo>
                <a:cubicBezTo>
                  <a:pt x="11173" y="11367"/>
                  <a:pt x="11149" y="11317"/>
                  <a:pt x="11119" y="11317"/>
                </a:cubicBezTo>
                <a:close/>
                <a:moveTo>
                  <a:pt x="11119" y="10990"/>
                </a:moveTo>
                <a:cubicBezTo>
                  <a:pt x="11089" y="10990"/>
                  <a:pt x="11065" y="11041"/>
                  <a:pt x="11065" y="11103"/>
                </a:cubicBezTo>
                <a:cubicBezTo>
                  <a:pt x="11065" y="11166"/>
                  <a:pt x="11089" y="11216"/>
                  <a:pt x="11119" y="11216"/>
                </a:cubicBezTo>
                <a:cubicBezTo>
                  <a:pt x="11149" y="11216"/>
                  <a:pt x="11173" y="11166"/>
                  <a:pt x="11173" y="11103"/>
                </a:cubicBezTo>
                <a:cubicBezTo>
                  <a:pt x="11173" y="11041"/>
                  <a:pt x="11149" y="10990"/>
                  <a:pt x="11119" y="10990"/>
                </a:cubicBezTo>
                <a:close/>
                <a:moveTo>
                  <a:pt x="10967" y="11317"/>
                </a:moveTo>
                <a:cubicBezTo>
                  <a:pt x="10937" y="11317"/>
                  <a:pt x="10913" y="11367"/>
                  <a:pt x="10913" y="11430"/>
                </a:cubicBezTo>
                <a:cubicBezTo>
                  <a:pt x="10913" y="11492"/>
                  <a:pt x="10937" y="11543"/>
                  <a:pt x="10967" y="11543"/>
                </a:cubicBezTo>
                <a:cubicBezTo>
                  <a:pt x="10996" y="11543"/>
                  <a:pt x="11020" y="11492"/>
                  <a:pt x="11020" y="11430"/>
                </a:cubicBezTo>
                <a:cubicBezTo>
                  <a:pt x="11020" y="11367"/>
                  <a:pt x="10996" y="11317"/>
                  <a:pt x="10967" y="11317"/>
                </a:cubicBezTo>
                <a:close/>
                <a:moveTo>
                  <a:pt x="10967" y="10990"/>
                </a:moveTo>
                <a:cubicBezTo>
                  <a:pt x="10937" y="10990"/>
                  <a:pt x="10913" y="11041"/>
                  <a:pt x="10913" y="11103"/>
                </a:cubicBezTo>
                <a:cubicBezTo>
                  <a:pt x="10913" y="11166"/>
                  <a:pt x="10937" y="11216"/>
                  <a:pt x="10967" y="11216"/>
                </a:cubicBezTo>
                <a:cubicBezTo>
                  <a:pt x="10996" y="11216"/>
                  <a:pt x="11020" y="11166"/>
                  <a:pt x="11020" y="11103"/>
                </a:cubicBezTo>
                <a:cubicBezTo>
                  <a:pt x="11020" y="11041"/>
                  <a:pt x="10996" y="10990"/>
                  <a:pt x="10967" y="10990"/>
                </a:cubicBezTo>
                <a:close/>
                <a:moveTo>
                  <a:pt x="11581" y="10680"/>
                </a:moveTo>
                <a:cubicBezTo>
                  <a:pt x="11551" y="10680"/>
                  <a:pt x="11527" y="10731"/>
                  <a:pt x="11527" y="10793"/>
                </a:cubicBezTo>
                <a:cubicBezTo>
                  <a:pt x="11527" y="10856"/>
                  <a:pt x="11551" y="10906"/>
                  <a:pt x="11581" y="10906"/>
                </a:cubicBezTo>
                <a:cubicBezTo>
                  <a:pt x="11611" y="10906"/>
                  <a:pt x="11635" y="10856"/>
                  <a:pt x="11635" y="10793"/>
                </a:cubicBezTo>
                <a:cubicBezTo>
                  <a:pt x="11635" y="10731"/>
                  <a:pt x="11611" y="10680"/>
                  <a:pt x="11581" y="10680"/>
                </a:cubicBezTo>
                <a:close/>
                <a:moveTo>
                  <a:pt x="11581" y="10353"/>
                </a:moveTo>
                <a:cubicBezTo>
                  <a:pt x="11551" y="10353"/>
                  <a:pt x="11527" y="10404"/>
                  <a:pt x="11527" y="10466"/>
                </a:cubicBezTo>
                <a:cubicBezTo>
                  <a:pt x="11527" y="10529"/>
                  <a:pt x="11551" y="10580"/>
                  <a:pt x="11581" y="10580"/>
                </a:cubicBezTo>
                <a:cubicBezTo>
                  <a:pt x="11611" y="10580"/>
                  <a:pt x="11635" y="10529"/>
                  <a:pt x="11635" y="10466"/>
                </a:cubicBezTo>
                <a:cubicBezTo>
                  <a:pt x="11635" y="10404"/>
                  <a:pt x="11611" y="10353"/>
                  <a:pt x="11581" y="10353"/>
                </a:cubicBezTo>
                <a:close/>
                <a:moveTo>
                  <a:pt x="11428" y="10680"/>
                </a:moveTo>
                <a:cubicBezTo>
                  <a:pt x="11399" y="10680"/>
                  <a:pt x="11375" y="10731"/>
                  <a:pt x="11375" y="10793"/>
                </a:cubicBezTo>
                <a:cubicBezTo>
                  <a:pt x="11375" y="10856"/>
                  <a:pt x="11399" y="10906"/>
                  <a:pt x="11428" y="10906"/>
                </a:cubicBezTo>
                <a:cubicBezTo>
                  <a:pt x="11458" y="10906"/>
                  <a:pt x="11482" y="10856"/>
                  <a:pt x="11482" y="10793"/>
                </a:cubicBezTo>
                <a:cubicBezTo>
                  <a:pt x="11482" y="10731"/>
                  <a:pt x="11458" y="10680"/>
                  <a:pt x="11428" y="10680"/>
                </a:cubicBezTo>
                <a:close/>
                <a:moveTo>
                  <a:pt x="11428" y="10353"/>
                </a:moveTo>
                <a:cubicBezTo>
                  <a:pt x="11399" y="10353"/>
                  <a:pt x="11375" y="10404"/>
                  <a:pt x="11375" y="10466"/>
                </a:cubicBezTo>
                <a:cubicBezTo>
                  <a:pt x="11375" y="10529"/>
                  <a:pt x="11399" y="10580"/>
                  <a:pt x="11428" y="10580"/>
                </a:cubicBezTo>
                <a:cubicBezTo>
                  <a:pt x="11458" y="10580"/>
                  <a:pt x="11482" y="10529"/>
                  <a:pt x="11482" y="10466"/>
                </a:cubicBezTo>
                <a:cubicBezTo>
                  <a:pt x="11482" y="10404"/>
                  <a:pt x="11458" y="10353"/>
                  <a:pt x="11428" y="10353"/>
                </a:cubicBezTo>
                <a:close/>
                <a:moveTo>
                  <a:pt x="11273" y="10680"/>
                </a:moveTo>
                <a:cubicBezTo>
                  <a:pt x="11243" y="10680"/>
                  <a:pt x="11219" y="10731"/>
                  <a:pt x="11219" y="10793"/>
                </a:cubicBezTo>
                <a:cubicBezTo>
                  <a:pt x="11219" y="10856"/>
                  <a:pt x="11243" y="10906"/>
                  <a:pt x="11273" y="10906"/>
                </a:cubicBezTo>
                <a:cubicBezTo>
                  <a:pt x="11303" y="10906"/>
                  <a:pt x="11327" y="10856"/>
                  <a:pt x="11327" y="10793"/>
                </a:cubicBezTo>
                <a:cubicBezTo>
                  <a:pt x="11327" y="10731"/>
                  <a:pt x="11303" y="10680"/>
                  <a:pt x="11273" y="10680"/>
                </a:cubicBezTo>
                <a:close/>
                <a:moveTo>
                  <a:pt x="11273" y="10353"/>
                </a:moveTo>
                <a:cubicBezTo>
                  <a:pt x="11243" y="10353"/>
                  <a:pt x="11219" y="10404"/>
                  <a:pt x="11219" y="10466"/>
                </a:cubicBezTo>
                <a:cubicBezTo>
                  <a:pt x="11219" y="10529"/>
                  <a:pt x="11243" y="10580"/>
                  <a:pt x="11273" y="10580"/>
                </a:cubicBezTo>
                <a:cubicBezTo>
                  <a:pt x="11303" y="10580"/>
                  <a:pt x="11327" y="10529"/>
                  <a:pt x="11327" y="10466"/>
                </a:cubicBezTo>
                <a:cubicBezTo>
                  <a:pt x="11327" y="10404"/>
                  <a:pt x="11303" y="10353"/>
                  <a:pt x="11273" y="10353"/>
                </a:cubicBezTo>
                <a:close/>
                <a:moveTo>
                  <a:pt x="11119" y="10680"/>
                </a:moveTo>
                <a:cubicBezTo>
                  <a:pt x="11089" y="10680"/>
                  <a:pt x="11065" y="10731"/>
                  <a:pt x="11065" y="10793"/>
                </a:cubicBezTo>
                <a:cubicBezTo>
                  <a:pt x="11065" y="10856"/>
                  <a:pt x="11089" y="10906"/>
                  <a:pt x="11119" y="10906"/>
                </a:cubicBezTo>
                <a:cubicBezTo>
                  <a:pt x="11149" y="10906"/>
                  <a:pt x="11173" y="10856"/>
                  <a:pt x="11173" y="10793"/>
                </a:cubicBezTo>
                <a:cubicBezTo>
                  <a:pt x="11173" y="10731"/>
                  <a:pt x="11149" y="10680"/>
                  <a:pt x="11119" y="10680"/>
                </a:cubicBezTo>
                <a:close/>
                <a:moveTo>
                  <a:pt x="11119" y="10353"/>
                </a:moveTo>
                <a:cubicBezTo>
                  <a:pt x="11089" y="10353"/>
                  <a:pt x="11065" y="10404"/>
                  <a:pt x="11065" y="10466"/>
                </a:cubicBezTo>
                <a:cubicBezTo>
                  <a:pt x="11065" y="10529"/>
                  <a:pt x="11089" y="10580"/>
                  <a:pt x="11119" y="10580"/>
                </a:cubicBezTo>
                <a:cubicBezTo>
                  <a:pt x="11149" y="10580"/>
                  <a:pt x="11173" y="10529"/>
                  <a:pt x="11173" y="10466"/>
                </a:cubicBezTo>
                <a:cubicBezTo>
                  <a:pt x="11173" y="10404"/>
                  <a:pt x="11149" y="10353"/>
                  <a:pt x="11119" y="10353"/>
                </a:cubicBezTo>
                <a:close/>
                <a:moveTo>
                  <a:pt x="10967" y="10680"/>
                </a:moveTo>
                <a:cubicBezTo>
                  <a:pt x="10937" y="10680"/>
                  <a:pt x="10913" y="10731"/>
                  <a:pt x="10913" y="10793"/>
                </a:cubicBezTo>
                <a:cubicBezTo>
                  <a:pt x="10913" y="10856"/>
                  <a:pt x="10937" y="10906"/>
                  <a:pt x="10967" y="10906"/>
                </a:cubicBezTo>
                <a:cubicBezTo>
                  <a:pt x="10996" y="10906"/>
                  <a:pt x="11020" y="10856"/>
                  <a:pt x="11020" y="10793"/>
                </a:cubicBezTo>
                <a:cubicBezTo>
                  <a:pt x="11020" y="10731"/>
                  <a:pt x="10996" y="10680"/>
                  <a:pt x="10967" y="10680"/>
                </a:cubicBezTo>
                <a:close/>
                <a:moveTo>
                  <a:pt x="10967" y="10353"/>
                </a:moveTo>
                <a:cubicBezTo>
                  <a:pt x="10937" y="10353"/>
                  <a:pt x="10913" y="10404"/>
                  <a:pt x="10913" y="10466"/>
                </a:cubicBezTo>
                <a:cubicBezTo>
                  <a:pt x="10913" y="10529"/>
                  <a:pt x="10937" y="10580"/>
                  <a:pt x="10967" y="10580"/>
                </a:cubicBezTo>
                <a:cubicBezTo>
                  <a:pt x="10996" y="10580"/>
                  <a:pt x="11020" y="10529"/>
                  <a:pt x="11020" y="10466"/>
                </a:cubicBezTo>
                <a:cubicBezTo>
                  <a:pt x="11020" y="10404"/>
                  <a:pt x="10996" y="10353"/>
                  <a:pt x="10967" y="10353"/>
                </a:cubicBezTo>
                <a:close/>
                <a:moveTo>
                  <a:pt x="11581" y="10026"/>
                </a:moveTo>
                <a:cubicBezTo>
                  <a:pt x="11551" y="10026"/>
                  <a:pt x="11527" y="10077"/>
                  <a:pt x="11527" y="10140"/>
                </a:cubicBezTo>
                <a:cubicBezTo>
                  <a:pt x="11527" y="10202"/>
                  <a:pt x="11551" y="10253"/>
                  <a:pt x="11581" y="10253"/>
                </a:cubicBezTo>
                <a:cubicBezTo>
                  <a:pt x="11611" y="10253"/>
                  <a:pt x="11635" y="10202"/>
                  <a:pt x="11635" y="10140"/>
                </a:cubicBezTo>
                <a:cubicBezTo>
                  <a:pt x="11635" y="10077"/>
                  <a:pt x="11611" y="10026"/>
                  <a:pt x="11581" y="10026"/>
                </a:cubicBezTo>
                <a:close/>
                <a:moveTo>
                  <a:pt x="11581" y="9700"/>
                </a:moveTo>
                <a:cubicBezTo>
                  <a:pt x="11551" y="9700"/>
                  <a:pt x="11527" y="9750"/>
                  <a:pt x="11527" y="9813"/>
                </a:cubicBezTo>
                <a:cubicBezTo>
                  <a:pt x="11527" y="9875"/>
                  <a:pt x="11551" y="9926"/>
                  <a:pt x="11581" y="9926"/>
                </a:cubicBezTo>
                <a:cubicBezTo>
                  <a:pt x="11611" y="9926"/>
                  <a:pt x="11635" y="9875"/>
                  <a:pt x="11635" y="9813"/>
                </a:cubicBezTo>
                <a:cubicBezTo>
                  <a:pt x="11635" y="9750"/>
                  <a:pt x="11611" y="9700"/>
                  <a:pt x="11581" y="9700"/>
                </a:cubicBezTo>
                <a:close/>
                <a:moveTo>
                  <a:pt x="11428" y="10026"/>
                </a:moveTo>
                <a:cubicBezTo>
                  <a:pt x="11399" y="10026"/>
                  <a:pt x="11375" y="10077"/>
                  <a:pt x="11375" y="10140"/>
                </a:cubicBezTo>
                <a:cubicBezTo>
                  <a:pt x="11375" y="10202"/>
                  <a:pt x="11399" y="10253"/>
                  <a:pt x="11428" y="10253"/>
                </a:cubicBezTo>
                <a:cubicBezTo>
                  <a:pt x="11458" y="10253"/>
                  <a:pt x="11482" y="10202"/>
                  <a:pt x="11482" y="10140"/>
                </a:cubicBezTo>
                <a:cubicBezTo>
                  <a:pt x="11482" y="10077"/>
                  <a:pt x="11458" y="10026"/>
                  <a:pt x="11428" y="10026"/>
                </a:cubicBezTo>
                <a:close/>
                <a:moveTo>
                  <a:pt x="11428" y="9700"/>
                </a:moveTo>
                <a:cubicBezTo>
                  <a:pt x="11399" y="9700"/>
                  <a:pt x="11375" y="9750"/>
                  <a:pt x="11375" y="9813"/>
                </a:cubicBezTo>
                <a:cubicBezTo>
                  <a:pt x="11375" y="9875"/>
                  <a:pt x="11399" y="9926"/>
                  <a:pt x="11428" y="9926"/>
                </a:cubicBezTo>
                <a:cubicBezTo>
                  <a:pt x="11458" y="9926"/>
                  <a:pt x="11482" y="9875"/>
                  <a:pt x="11482" y="9813"/>
                </a:cubicBezTo>
                <a:cubicBezTo>
                  <a:pt x="11482" y="9750"/>
                  <a:pt x="11458" y="9700"/>
                  <a:pt x="11428" y="9700"/>
                </a:cubicBezTo>
                <a:close/>
                <a:moveTo>
                  <a:pt x="11273" y="10026"/>
                </a:moveTo>
                <a:cubicBezTo>
                  <a:pt x="11243" y="10026"/>
                  <a:pt x="11219" y="10077"/>
                  <a:pt x="11219" y="10140"/>
                </a:cubicBezTo>
                <a:cubicBezTo>
                  <a:pt x="11219" y="10202"/>
                  <a:pt x="11243" y="10253"/>
                  <a:pt x="11273" y="10253"/>
                </a:cubicBezTo>
                <a:cubicBezTo>
                  <a:pt x="11303" y="10253"/>
                  <a:pt x="11327" y="10202"/>
                  <a:pt x="11327" y="10140"/>
                </a:cubicBezTo>
                <a:cubicBezTo>
                  <a:pt x="11327" y="10077"/>
                  <a:pt x="11303" y="10026"/>
                  <a:pt x="11273" y="10026"/>
                </a:cubicBezTo>
                <a:close/>
                <a:moveTo>
                  <a:pt x="11273" y="9700"/>
                </a:moveTo>
                <a:cubicBezTo>
                  <a:pt x="11243" y="9700"/>
                  <a:pt x="11219" y="9750"/>
                  <a:pt x="11219" y="9813"/>
                </a:cubicBezTo>
                <a:cubicBezTo>
                  <a:pt x="11219" y="9875"/>
                  <a:pt x="11243" y="9926"/>
                  <a:pt x="11273" y="9926"/>
                </a:cubicBezTo>
                <a:cubicBezTo>
                  <a:pt x="11303" y="9926"/>
                  <a:pt x="11327" y="9875"/>
                  <a:pt x="11327" y="9813"/>
                </a:cubicBezTo>
                <a:cubicBezTo>
                  <a:pt x="11327" y="9750"/>
                  <a:pt x="11303" y="9700"/>
                  <a:pt x="11273" y="9700"/>
                </a:cubicBezTo>
                <a:close/>
                <a:moveTo>
                  <a:pt x="11119" y="10026"/>
                </a:moveTo>
                <a:cubicBezTo>
                  <a:pt x="11089" y="10026"/>
                  <a:pt x="11065" y="10077"/>
                  <a:pt x="11065" y="10140"/>
                </a:cubicBezTo>
                <a:cubicBezTo>
                  <a:pt x="11065" y="10202"/>
                  <a:pt x="11089" y="10253"/>
                  <a:pt x="11119" y="10253"/>
                </a:cubicBezTo>
                <a:cubicBezTo>
                  <a:pt x="11149" y="10253"/>
                  <a:pt x="11173" y="10202"/>
                  <a:pt x="11173" y="10140"/>
                </a:cubicBezTo>
                <a:cubicBezTo>
                  <a:pt x="11173" y="10077"/>
                  <a:pt x="11149" y="10026"/>
                  <a:pt x="11119" y="10026"/>
                </a:cubicBezTo>
                <a:close/>
                <a:moveTo>
                  <a:pt x="11119" y="9700"/>
                </a:moveTo>
                <a:cubicBezTo>
                  <a:pt x="11089" y="9700"/>
                  <a:pt x="11065" y="9750"/>
                  <a:pt x="11065" y="9813"/>
                </a:cubicBezTo>
                <a:cubicBezTo>
                  <a:pt x="11065" y="9875"/>
                  <a:pt x="11089" y="9926"/>
                  <a:pt x="11119" y="9926"/>
                </a:cubicBezTo>
                <a:cubicBezTo>
                  <a:pt x="11149" y="9926"/>
                  <a:pt x="11173" y="9875"/>
                  <a:pt x="11173" y="9813"/>
                </a:cubicBezTo>
                <a:cubicBezTo>
                  <a:pt x="11173" y="9750"/>
                  <a:pt x="11149" y="9700"/>
                  <a:pt x="11119" y="9700"/>
                </a:cubicBezTo>
                <a:close/>
                <a:moveTo>
                  <a:pt x="10967" y="10026"/>
                </a:moveTo>
                <a:cubicBezTo>
                  <a:pt x="10937" y="10026"/>
                  <a:pt x="10913" y="10077"/>
                  <a:pt x="10913" y="10140"/>
                </a:cubicBezTo>
                <a:cubicBezTo>
                  <a:pt x="10913" y="10202"/>
                  <a:pt x="10937" y="10253"/>
                  <a:pt x="10967" y="10253"/>
                </a:cubicBezTo>
                <a:cubicBezTo>
                  <a:pt x="10996" y="10253"/>
                  <a:pt x="11020" y="10202"/>
                  <a:pt x="11020" y="10140"/>
                </a:cubicBezTo>
                <a:cubicBezTo>
                  <a:pt x="11020" y="10077"/>
                  <a:pt x="10996" y="10026"/>
                  <a:pt x="10967" y="10026"/>
                </a:cubicBezTo>
                <a:close/>
                <a:moveTo>
                  <a:pt x="10967" y="9700"/>
                </a:moveTo>
                <a:cubicBezTo>
                  <a:pt x="10937" y="9700"/>
                  <a:pt x="10913" y="9750"/>
                  <a:pt x="10913" y="9813"/>
                </a:cubicBezTo>
                <a:cubicBezTo>
                  <a:pt x="10913" y="9875"/>
                  <a:pt x="10937" y="9926"/>
                  <a:pt x="10967" y="9926"/>
                </a:cubicBezTo>
                <a:cubicBezTo>
                  <a:pt x="10996" y="9926"/>
                  <a:pt x="11020" y="9875"/>
                  <a:pt x="11020" y="9813"/>
                </a:cubicBezTo>
                <a:cubicBezTo>
                  <a:pt x="11020" y="9750"/>
                  <a:pt x="10996" y="9700"/>
                  <a:pt x="10967" y="9700"/>
                </a:cubicBezTo>
                <a:close/>
                <a:moveTo>
                  <a:pt x="10813" y="13276"/>
                </a:moveTo>
                <a:cubicBezTo>
                  <a:pt x="10783" y="13276"/>
                  <a:pt x="10759" y="13326"/>
                  <a:pt x="10759" y="13389"/>
                </a:cubicBezTo>
                <a:cubicBezTo>
                  <a:pt x="10759" y="13451"/>
                  <a:pt x="10783" y="13502"/>
                  <a:pt x="10813" y="13502"/>
                </a:cubicBezTo>
                <a:cubicBezTo>
                  <a:pt x="10843" y="13502"/>
                  <a:pt x="10867" y="13451"/>
                  <a:pt x="10867" y="13389"/>
                </a:cubicBezTo>
                <a:cubicBezTo>
                  <a:pt x="10867" y="13326"/>
                  <a:pt x="10843" y="13276"/>
                  <a:pt x="10813" y="13276"/>
                </a:cubicBezTo>
                <a:close/>
                <a:moveTo>
                  <a:pt x="10813" y="12949"/>
                </a:moveTo>
                <a:cubicBezTo>
                  <a:pt x="10783" y="12949"/>
                  <a:pt x="10759" y="13000"/>
                  <a:pt x="10759" y="13062"/>
                </a:cubicBezTo>
                <a:cubicBezTo>
                  <a:pt x="10759" y="13125"/>
                  <a:pt x="10783" y="13175"/>
                  <a:pt x="10813" y="13175"/>
                </a:cubicBezTo>
                <a:cubicBezTo>
                  <a:pt x="10843" y="13175"/>
                  <a:pt x="10867" y="13125"/>
                  <a:pt x="10867" y="13062"/>
                </a:cubicBezTo>
                <a:cubicBezTo>
                  <a:pt x="10867" y="13000"/>
                  <a:pt x="10843" y="12949"/>
                  <a:pt x="10813" y="12949"/>
                </a:cubicBezTo>
                <a:close/>
                <a:moveTo>
                  <a:pt x="10047" y="13276"/>
                </a:moveTo>
                <a:cubicBezTo>
                  <a:pt x="10017" y="13276"/>
                  <a:pt x="9993" y="13326"/>
                  <a:pt x="9993" y="13389"/>
                </a:cubicBezTo>
                <a:cubicBezTo>
                  <a:pt x="9993" y="13451"/>
                  <a:pt x="10017" y="13502"/>
                  <a:pt x="10047" y="13502"/>
                </a:cubicBezTo>
                <a:cubicBezTo>
                  <a:pt x="10076" y="13502"/>
                  <a:pt x="10100" y="13451"/>
                  <a:pt x="10100" y="13389"/>
                </a:cubicBezTo>
                <a:cubicBezTo>
                  <a:pt x="10100" y="13326"/>
                  <a:pt x="10076" y="13276"/>
                  <a:pt x="10047" y="13276"/>
                </a:cubicBezTo>
                <a:close/>
                <a:moveTo>
                  <a:pt x="10047" y="12949"/>
                </a:moveTo>
                <a:cubicBezTo>
                  <a:pt x="10017" y="12949"/>
                  <a:pt x="9993" y="13000"/>
                  <a:pt x="9993" y="13062"/>
                </a:cubicBezTo>
                <a:cubicBezTo>
                  <a:pt x="9993" y="13125"/>
                  <a:pt x="10017" y="13175"/>
                  <a:pt x="10047" y="13175"/>
                </a:cubicBezTo>
                <a:cubicBezTo>
                  <a:pt x="10076" y="13175"/>
                  <a:pt x="10100" y="13125"/>
                  <a:pt x="10100" y="13062"/>
                </a:cubicBezTo>
                <a:cubicBezTo>
                  <a:pt x="10100" y="13000"/>
                  <a:pt x="10076" y="12949"/>
                  <a:pt x="10047" y="12949"/>
                </a:cubicBezTo>
                <a:close/>
                <a:moveTo>
                  <a:pt x="9891" y="13502"/>
                </a:moveTo>
                <a:cubicBezTo>
                  <a:pt x="9921" y="13502"/>
                  <a:pt x="9945" y="13451"/>
                  <a:pt x="9945" y="13389"/>
                </a:cubicBezTo>
                <a:cubicBezTo>
                  <a:pt x="9945" y="13326"/>
                  <a:pt x="9921" y="13276"/>
                  <a:pt x="9891" y="13276"/>
                </a:cubicBezTo>
                <a:cubicBezTo>
                  <a:pt x="9862" y="13276"/>
                  <a:pt x="9838" y="13326"/>
                  <a:pt x="9838" y="13389"/>
                </a:cubicBezTo>
                <a:cubicBezTo>
                  <a:pt x="9838" y="13451"/>
                  <a:pt x="9862" y="13502"/>
                  <a:pt x="9891" y="13502"/>
                </a:cubicBezTo>
                <a:close/>
                <a:moveTo>
                  <a:pt x="9891" y="13175"/>
                </a:moveTo>
                <a:cubicBezTo>
                  <a:pt x="9921" y="13175"/>
                  <a:pt x="9945" y="13125"/>
                  <a:pt x="9945" y="13062"/>
                </a:cubicBezTo>
                <a:cubicBezTo>
                  <a:pt x="9945" y="13000"/>
                  <a:pt x="9921" y="12949"/>
                  <a:pt x="9891" y="12949"/>
                </a:cubicBezTo>
                <a:cubicBezTo>
                  <a:pt x="9862" y="12949"/>
                  <a:pt x="9838" y="13000"/>
                  <a:pt x="9838" y="13062"/>
                </a:cubicBezTo>
                <a:cubicBezTo>
                  <a:pt x="9838" y="13125"/>
                  <a:pt x="9862" y="13175"/>
                  <a:pt x="9891" y="13175"/>
                </a:cubicBezTo>
                <a:close/>
                <a:moveTo>
                  <a:pt x="9737" y="12949"/>
                </a:moveTo>
                <a:cubicBezTo>
                  <a:pt x="9708" y="12949"/>
                  <a:pt x="9684" y="13000"/>
                  <a:pt x="9684" y="13062"/>
                </a:cubicBezTo>
                <a:cubicBezTo>
                  <a:pt x="9684" y="13125"/>
                  <a:pt x="9708" y="13175"/>
                  <a:pt x="9737" y="13175"/>
                </a:cubicBezTo>
                <a:cubicBezTo>
                  <a:pt x="9767" y="13175"/>
                  <a:pt x="9791" y="13125"/>
                  <a:pt x="9791" y="13062"/>
                </a:cubicBezTo>
                <a:cubicBezTo>
                  <a:pt x="9791" y="13000"/>
                  <a:pt x="9767" y="12949"/>
                  <a:pt x="9737" y="12949"/>
                </a:cubicBezTo>
                <a:close/>
                <a:moveTo>
                  <a:pt x="10047" y="12622"/>
                </a:moveTo>
                <a:cubicBezTo>
                  <a:pt x="10017" y="12622"/>
                  <a:pt x="9993" y="12673"/>
                  <a:pt x="9993" y="12735"/>
                </a:cubicBezTo>
                <a:cubicBezTo>
                  <a:pt x="9993" y="12798"/>
                  <a:pt x="10017" y="12848"/>
                  <a:pt x="10047" y="12848"/>
                </a:cubicBezTo>
                <a:cubicBezTo>
                  <a:pt x="10076" y="12848"/>
                  <a:pt x="10100" y="12798"/>
                  <a:pt x="10100" y="12735"/>
                </a:cubicBezTo>
                <a:cubicBezTo>
                  <a:pt x="10100" y="12673"/>
                  <a:pt x="10076" y="12622"/>
                  <a:pt x="10047" y="12622"/>
                </a:cubicBezTo>
                <a:close/>
                <a:moveTo>
                  <a:pt x="10047" y="12295"/>
                </a:moveTo>
                <a:cubicBezTo>
                  <a:pt x="10017" y="12295"/>
                  <a:pt x="9993" y="12346"/>
                  <a:pt x="9993" y="12408"/>
                </a:cubicBezTo>
                <a:cubicBezTo>
                  <a:pt x="9993" y="12471"/>
                  <a:pt x="10017" y="12521"/>
                  <a:pt x="10047" y="12521"/>
                </a:cubicBezTo>
                <a:cubicBezTo>
                  <a:pt x="10076" y="12521"/>
                  <a:pt x="10100" y="12471"/>
                  <a:pt x="10100" y="12408"/>
                </a:cubicBezTo>
                <a:cubicBezTo>
                  <a:pt x="10100" y="12346"/>
                  <a:pt x="10076" y="12295"/>
                  <a:pt x="10047" y="12295"/>
                </a:cubicBezTo>
                <a:close/>
                <a:moveTo>
                  <a:pt x="9891" y="12848"/>
                </a:moveTo>
                <a:cubicBezTo>
                  <a:pt x="9921" y="12848"/>
                  <a:pt x="9945" y="12798"/>
                  <a:pt x="9945" y="12735"/>
                </a:cubicBezTo>
                <a:cubicBezTo>
                  <a:pt x="9945" y="12673"/>
                  <a:pt x="9921" y="12622"/>
                  <a:pt x="9891" y="12622"/>
                </a:cubicBezTo>
                <a:cubicBezTo>
                  <a:pt x="9862" y="12622"/>
                  <a:pt x="9838" y="12673"/>
                  <a:pt x="9838" y="12735"/>
                </a:cubicBezTo>
                <a:cubicBezTo>
                  <a:pt x="9838" y="12798"/>
                  <a:pt x="9862" y="12848"/>
                  <a:pt x="9891" y="12848"/>
                </a:cubicBezTo>
                <a:close/>
                <a:moveTo>
                  <a:pt x="9891" y="12521"/>
                </a:moveTo>
                <a:cubicBezTo>
                  <a:pt x="9921" y="12521"/>
                  <a:pt x="9945" y="12471"/>
                  <a:pt x="9945" y="12408"/>
                </a:cubicBezTo>
                <a:cubicBezTo>
                  <a:pt x="9945" y="12346"/>
                  <a:pt x="9921" y="12295"/>
                  <a:pt x="9891" y="12295"/>
                </a:cubicBezTo>
                <a:cubicBezTo>
                  <a:pt x="9862" y="12295"/>
                  <a:pt x="9838" y="12346"/>
                  <a:pt x="9838" y="12408"/>
                </a:cubicBezTo>
                <a:cubicBezTo>
                  <a:pt x="9838" y="12471"/>
                  <a:pt x="9862" y="12521"/>
                  <a:pt x="9891" y="12521"/>
                </a:cubicBezTo>
                <a:close/>
                <a:moveTo>
                  <a:pt x="9737" y="12622"/>
                </a:moveTo>
                <a:cubicBezTo>
                  <a:pt x="9708" y="12622"/>
                  <a:pt x="9684" y="12673"/>
                  <a:pt x="9684" y="12735"/>
                </a:cubicBezTo>
                <a:cubicBezTo>
                  <a:pt x="9684" y="12798"/>
                  <a:pt x="9708" y="12848"/>
                  <a:pt x="9737" y="12848"/>
                </a:cubicBezTo>
                <a:cubicBezTo>
                  <a:pt x="9767" y="12848"/>
                  <a:pt x="9791" y="12798"/>
                  <a:pt x="9791" y="12735"/>
                </a:cubicBezTo>
                <a:cubicBezTo>
                  <a:pt x="9791" y="12673"/>
                  <a:pt x="9767" y="12622"/>
                  <a:pt x="9737" y="12622"/>
                </a:cubicBezTo>
                <a:close/>
                <a:moveTo>
                  <a:pt x="10660" y="13276"/>
                </a:moveTo>
                <a:cubicBezTo>
                  <a:pt x="10631" y="13276"/>
                  <a:pt x="10607" y="13326"/>
                  <a:pt x="10607" y="13389"/>
                </a:cubicBezTo>
                <a:cubicBezTo>
                  <a:pt x="10607" y="13451"/>
                  <a:pt x="10631" y="13502"/>
                  <a:pt x="10660" y="13502"/>
                </a:cubicBezTo>
                <a:cubicBezTo>
                  <a:pt x="10690" y="13502"/>
                  <a:pt x="10714" y="13451"/>
                  <a:pt x="10714" y="13389"/>
                </a:cubicBezTo>
                <a:cubicBezTo>
                  <a:pt x="10714" y="13326"/>
                  <a:pt x="10690" y="13276"/>
                  <a:pt x="10660" y="13276"/>
                </a:cubicBezTo>
                <a:close/>
                <a:moveTo>
                  <a:pt x="10660" y="12949"/>
                </a:moveTo>
                <a:cubicBezTo>
                  <a:pt x="10631" y="12949"/>
                  <a:pt x="10607" y="13000"/>
                  <a:pt x="10607" y="13062"/>
                </a:cubicBezTo>
                <a:cubicBezTo>
                  <a:pt x="10607" y="13125"/>
                  <a:pt x="10631" y="13175"/>
                  <a:pt x="10660" y="13175"/>
                </a:cubicBezTo>
                <a:cubicBezTo>
                  <a:pt x="10690" y="13175"/>
                  <a:pt x="10714" y="13125"/>
                  <a:pt x="10714" y="13062"/>
                </a:cubicBezTo>
                <a:cubicBezTo>
                  <a:pt x="10714" y="13000"/>
                  <a:pt x="10690" y="12949"/>
                  <a:pt x="10660" y="12949"/>
                </a:cubicBezTo>
                <a:close/>
                <a:moveTo>
                  <a:pt x="10505" y="13276"/>
                </a:moveTo>
                <a:cubicBezTo>
                  <a:pt x="10475" y="13276"/>
                  <a:pt x="10451" y="13326"/>
                  <a:pt x="10451" y="13389"/>
                </a:cubicBezTo>
                <a:cubicBezTo>
                  <a:pt x="10451" y="13451"/>
                  <a:pt x="10475" y="13502"/>
                  <a:pt x="10505" y="13502"/>
                </a:cubicBezTo>
                <a:cubicBezTo>
                  <a:pt x="10535" y="13502"/>
                  <a:pt x="10559" y="13451"/>
                  <a:pt x="10559" y="13389"/>
                </a:cubicBezTo>
                <a:cubicBezTo>
                  <a:pt x="10559" y="13326"/>
                  <a:pt x="10535" y="13276"/>
                  <a:pt x="10505" y="13276"/>
                </a:cubicBezTo>
                <a:close/>
                <a:moveTo>
                  <a:pt x="10505" y="12949"/>
                </a:moveTo>
                <a:cubicBezTo>
                  <a:pt x="10475" y="12949"/>
                  <a:pt x="10451" y="13000"/>
                  <a:pt x="10451" y="13062"/>
                </a:cubicBezTo>
                <a:cubicBezTo>
                  <a:pt x="10451" y="13125"/>
                  <a:pt x="10475" y="13175"/>
                  <a:pt x="10505" y="13175"/>
                </a:cubicBezTo>
                <a:cubicBezTo>
                  <a:pt x="10535" y="13175"/>
                  <a:pt x="10559" y="13125"/>
                  <a:pt x="10559" y="13062"/>
                </a:cubicBezTo>
                <a:cubicBezTo>
                  <a:pt x="10559" y="13000"/>
                  <a:pt x="10535" y="12949"/>
                  <a:pt x="10505" y="12949"/>
                </a:cubicBezTo>
                <a:close/>
                <a:moveTo>
                  <a:pt x="10351" y="13276"/>
                </a:moveTo>
                <a:cubicBezTo>
                  <a:pt x="10321" y="13276"/>
                  <a:pt x="10297" y="13326"/>
                  <a:pt x="10297" y="13389"/>
                </a:cubicBezTo>
                <a:cubicBezTo>
                  <a:pt x="10297" y="13451"/>
                  <a:pt x="10321" y="13502"/>
                  <a:pt x="10351" y="13502"/>
                </a:cubicBezTo>
                <a:cubicBezTo>
                  <a:pt x="10381" y="13502"/>
                  <a:pt x="10405" y="13451"/>
                  <a:pt x="10405" y="13389"/>
                </a:cubicBezTo>
                <a:cubicBezTo>
                  <a:pt x="10405" y="13326"/>
                  <a:pt x="10381" y="13276"/>
                  <a:pt x="10351" y="13276"/>
                </a:cubicBezTo>
                <a:close/>
                <a:moveTo>
                  <a:pt x="10351" y="12949"/>
                </a:moveTo>
                <a:cubicBezTo>
                  <a:pt x="10321" y="12949"/>
                  <a:pt x="10297" y="13000"/>
                  <a:pt x="10297" y="13062"/>
                </a:cubicBezTo>
                <a:cubicBezTo>
                  <a:pt x="10297" y="13125"/>
                  <a:pt x="10321" y="13175"/>
                  <a:pt x="10351" y="13175"/>
                </a:cubicBezTo>
                <a:cubicBezTo>
                  <a:pt x="10381" y="13175"/>
                  <a:pt x="10405" y="13125"/>
                  <a:pt x="10405" y="13062"/>
                </a:cubicBezTo>
                <a:cubicBezTo>
                  <a:pt x="10405" y="13000"/>
                  <a:pt x="10381" y="12949"/>
                  <a:pt x="10351" y="12949"/>
                </a:cubicBezTo>
                <a:close/>
                <a:moveTo>
                  <a:pt x="10198" y="13276"/>
                </a:moveTo>
                <a:cubicBezTo>
                  <a:pt x="10169" y="13276"/>
                  <a:pt x="10145" y="13326"/>
                  <a:pt x="10145" y="13389"/>
                </a:cubicBezTo>
                <a:cubicBezTo>
                  <a:pt x="10145" y="13451"/>
                  <a:pt x="10169" y="13502"/>
                  <a:pt x="10198" y="13502"/>
                </a:cubicBezTo>
                <a:cubicBezTo>
                  <a:pt x="10228" y="13502"/>
                  <a:pt x="10252" y="13451"/>
                  <a:pt x="10252" y="13389"/>
                </a:cubicBezTo>
                <a:cubicBezTo>
                  <a:pt x="10252" y="13326"/>
                  <a:pt x="10228" y="13276"/>
                  <a:pt x="10198" y="13276"/>
                </a:cubicBezTo>
                <a:close/>
                <a:moveTo>
                  <a:pt x="10198" y="12949"/>
                </a:moveTo>
                <a:cubicBezTo>
                  <a:pt x="10169" y="12949"/>
                  <a:pt x="10145" y="13000"/>
                  <a:pt x="10145" y="13062"/>
                </a:cubicBezTo>
                <a:cubicBezTo>
                  <a:pt x="10145" y="13125"/>
                  <a:pt x="10169" y="13175"/>
                  <a:pt x="10198" y="13175"/>
                </a:cubicBezTo>
                <a:cubicBezTo>
                  <a:pt x="10228" y="13175"/>
                  <a:pt x="10252" y="13125"/>
                  <a:pt x="10252" y="13062"/>
                </a:cubicBezTo>
                <a:cubicBezTo>
                  <a:pt x="10252" y="13000"/>
                  <a:pt x="10228" y="12949"/>
                  <a:pt x="10198" y="12949"/>
                </a:cubicBezTo>
                <a:close/>
                <a:moveTo>
                  <a:pt x="10813" y="12622"/>
                </a:moveTo>
                <a:cubicBezTo>
                  <a:pt x="10783" y="12622"/>
                  <a:pt x="10759" y="12673"/>
                  <a:pt x="10759" y="12735"/>
                </a:cubicBezTo>
                <a:cubicBezTo>
                  <a:pt x="10759" y="12798"/>
                  <a:pt x="10783" y="12848"/>
                  <a:pt x="10813" y="12848"/>
                </a:cubicBezTo>
                <a:cubicBezTo>
                  <a:pt x="10843" y="12848"/>
                  <a:pt x="10867" y="12798"/>
                  <a:pt x="10867" y="12735"/>
                </a:cubicBezTo>
                <a:cubicBezTo>
                  <a:pt x="10867" y="12673"/>
                  <a:pt x="10843" y="12622"/>
                  <a:pt x="10813" y="12622"/>
                </a:cubicBezTo>
                <a:close/>
                <a:moveTo>
                  <a:pt x="10813" y="12295"/>
                </a:moveTo>
                <a:cubicBezTo>
                  <a:pt x="10783" y="12295"/>
                  <a:pt x="10759" y="12346"/>
                  <a:pt x="10759" y="12408"/>
                </a:cubicBezTo>
                <a:cubicBezTo>
                  <a:pt x="10759" y="12471"/>
                  <a:pt x="10783" y="12521"/>
                  <a:pt x="10813" y="12521"/>
                </a:cubicBezTo>
                <a:cubicBezTo>
                  <a:pt x="10843" y="12521"/>
                  <a:pt x="10867" y="12471"/>
                  <a:pt x="10867" y="12408"/>
                </a:cubicBezTo>
                <a:cubicBezTo>
                  <a:pt x="10867" y="12346"/>
                  <a:pt x="10843" y="12295"/>
                  <a:pt x="10813" y="12295"/>
                </a:cubicBezTo>
                <a:close/>
                <a:moveTo>
                  <a:pt x="10660" y="12622"/>
                </a:moveTo>
                <a:cubicBezTo>
                  <a:pt x="10631" y="12622"/>
                  <a:pt x="10607" y="12673"/>
                  <a:pt x="10607" y="12735"/>
                </a:cubicBezTo>
                <a:cubicBezTo>
                  <a:pt x="10607" y="12798"/>
                  <a:pt x="10631" y="12848"/>
                  <a:pt x="10660" y="12848"/>
                </a:cubicBezTo>
                <a:cubicBezTo>
                  <a:pt x="10690" y="12848"/>
                  <a:pt x="10714" y="12798"/>
                  <a:pt x="10714" y="12735"/>
                </a:cubicBezTo>
                <a:cubicBezTo>
                  <a:pt x="10714" y="12673"/>
                  <a:pt x="10690" y="12622"/>
                  <a:pt x="10660" y="12622"/>
                </a:cubicBezTo>
                <a:close/>
                <a:moveTo>
                  <a:pt x="10660" y="12295"/>
                </a:moveTo>
                <a:cubicBezTo>
                  <a:pt x="10631" y="12295"/>
                  <a:pt x="10607" y="12346"/>
                  <a:pt x="10607" y="12408"/>
                </a:cubicBezTo>
                <a:cubicBezTo>
                  <a:pt x="10607" y="12471"/>
                  <a:pt x="10631" y="12521"/>
                  <a:pt x="10660" y="12521"/>
                </a:cubicBezTo>
                <a:cubicBezTo>
                  <a:pt x="10690" y="12521"/>
                  <a:pt x="10714" y="12471"/>
                  <a:pt x="10714" y="12408"/>
                </a:cubicBezTo>
                <a:cubicBezTo>
                  <a:pt x="10714" y="12346"/>
                  <a:pt x="10690" y="12295"/>
                  <a:pt x="10660" y="12295"/>
                </a:cubicBezTo>
                <a:close/>
                <a:moveTo>
                  <a:pt x="10505" y="12622"/>
                </a:moveTo>
                <a:cubicBezTo>
                  <a:pt x="10475" y="12622"/>
                  <a:pt x="10451" y="12673"/>
                  <a:pt x="10451" y="12735"/>
                </a:cubicBezTo>
                <a:cubicBezTo>
                  <a:pt x="10451" y="12798"/>
                  <a:pt x="10475" y="12848"/>
                  <a:pt x="10505" y="12848"/>
                </a:cubicBezTo>
                <a:cubicBezTo>
                  <a:pt x="10535" y="12848"/>
                  <a:pt x="10559" y="12798"/>
                  <a:pt x="10559" y="12735"/>
                </a:cubicBezTo>
                <a:cubicBezTo>
                  <a:pt x="10559" y="12673"/>
                  <a:pt x="10535" y="12622"/>
                  <a:pt x="10505" y="12622"/>
                </a:cubicBezTo>
                <a:close/>
                <a:moveTo>
                  <a:pt x="10505" y="12295"/>
                </a:moveTo>
                <a:cubicBezTo>
                  <a:pt x="10475" y="12295"/>
                  <a:pt x="10451" y="12346"/>
                  <a:pt x="10451" y="12408"/>
                </a:cubicBezTo>
                <a:cubicBezTo>
                  <a:pt x="10451" y="12471"/>
                  <a:pt x="10475" y="12521"/>
                  <a:pt x="10505" y="12521"/>
                </a:cubicBezTo>
                <a:cubicBezTo>
                  <a:pt x="10535" y="12521"/>
                  <a:pt x="10559" y="12471"/>
                  <a:pt x="10559" y="12408"/>
                </a:cubicBezTo>
                <a:cubicBezTo>
                  <a:pt x="10559" y="12346"/>
                  <a:pt x="10535" y="12295"/>
                  <a:pt x="10505" y="12295"/>
                </a:cubicBezTo>
                <a:close/>
                <a:moveTo>
                  <a:pt x="10351" y="12622"/>
                </a:moveTo>
                <a:cubicBezTo>
                  <a:pt x="10321" y="12622"/>
                  <a:pt x="10297" y="12673"/>
                  <a:pt x="10297" y="12735"/>
                </a:cubicBezTo>
                <a:cubicBezTo>
                  <a:pt x="10297" y="12798"/>
                  <a:pt x="10321" y="12848"/>
                  <a:pt x="10351" y="12848"/>
                </a:cubicBezTo>
                <a:cubicBezTo>
                  <a:pt x="10381" y="12848"/>
                  <a:pt x="10405" y="12798"/>
                  <a:pt x="10405" y="12735"/>
                </a:cubicBezTo>
                <a:cubicBezTo>
                  <a:pt x="10405" y="12673"/>
                  <a:pt x="10381" y="12622"/>
                  <a:pt x="10351" y="12622"/>
                </a:cubicBezTo>
                <a:close/>
                <a:moveTo>
                  <a:pt x="10351" y="12295"/>
                </a:moveTo>
                <a:cubicBezTo>
                  <a:pt x="10321" y="12295"/>
                  <a:pt x="10297" y="12346"/>
                  <a:pt x="10297" y="12408"/>
                </a:cubicBezTo>
                <a:cubicBezTo>
                  <a:pt x="10297" y="12471"/>
                  <a:pt x="10321" y="12521"/>
                  <a:pt x="10351" y="12521"/>
                </a:cubicBezTo>
                <a:cubicBezTo>
                  <a:pt x="10381" y="12521"/>
                  <a:pt x="10405" y="12471"/>
                  <a:pt x="10405" y="12408"/>
                </a:cubicBezTo>
                <a:cubicBezTo>
                  <a:pt x="10405" y="12346"/>
                  <a:pt x="10381" y="12295"/>
                  <a:pt x="10351" y="12295"/>
                </a:cubicBezTo>
                <a:close/>
                <a:moveTo>
                  <a:pt x="10198" y="12622"/>
                </a:moveTo>
                <a:cubicBezTo>
                  <a:pt x="10169" y="12622"/>
                  <a:pt x="10145" y="12673"/>
                  <a:pt x="10145" y="12735"/>
                </a:cubicBezTo>
                <a:cubicBezTo>
                  <a:pt x="10145" y="12798"/>
                  <a:pt x="10169" y="12848"/>
                  <a:pt x="10198" y="12848"/>
                </a:cubicBezTo>
                <a:cubicBezTo>
                  <a:pt x="10228" y="12848"/>
                  <a:pt x="10252" y="12798"/>
                  <a:pt x="10252" y="12735"/>
                </a:cubicBezTo>
                <a:cubicBezTo>
                  <a:pt x="10252" y="12673"/>
                  <a:pt x="10228" y="12622"/>
                  <a:pt x="10198" y="12622"/>
                </a:cubicBezTo>
                <a:close/>
                <a:moveTo>
                  <a:pt x="10198" y="12295"/>
                </a:moveTo>
                <a:cubicBezTo>
                  <a:pt x="10169" y="12295"/>
                  <a:pt x="10145" y="12346"/>
                  <a:pt x="10145" y="12408"/>
                </a:cubicBezTo>
                <a:cubicBezTo>
                  <a:pt x="10145" y="12471"/>
                  <a:pt x="10169" y="12521"/>
                  <a:pt x="10198" y="12521"/>
                </a:cubicBezTo>
                <a:cubicBezTo>
                  <a:pt x="10228" y="12521"/>
                  <a:pt x="10252" y="12471"/>
                  <a:pt x="10252" y="12408"/>
                </a:cubicBezTo>
                <a:cubicBezTo>
                  <a:pt x="10252" y="12346"/>
                  <a:pt x="10228" y="12295"/>
                  <a:pt x="10198" y="12295"/>
                </a:cubicBezTo>
                <a:close/>
                <a:moveTo>
                  <a:pt x="10045" y="11971"/>
                </a:moveTo>
                <a:cubicBezTo>
                  <a:pt x="10015" y="11971"/>
                  <a:pt x="9991" y="12021"/>
                  <a:pt x="9991" y="12084"/>
                </a:cubicBezTo>
                <a:cubicBezTo>
                  <a:pt x="9991" y="12146"/>
                  <a:pt x="10015" y="12197"/>
                  <a:pt x="10045" y="12197"/>
                </a:cubicBezTo>
                <a:cubicBezTo>
                  <a:pt x="10074" y="12197"/>
                  <a:pt x="10098" y="12146"/>
                  <a:pt x="10098" y="12084"/>
                </a:cubicBezTo>
                <a:cubicBezTo>
                  <a:pt x="10098" y="12021"/>
                  <a:pt x="10074" y="11971"/>
                  <a:pt x="10045" y="11971"/>
                </a:cubicBezTo>
                <a:close/>
                <a:moveTo>
                  <a:pt x="10045" y="11644"/>
                </a:moveTo>
                <a:cubicBezTo>
                  <a:pt x="10015" y="11644"/>
                  <a:pt x="9991" y="11694"/>
                  <a:pt x="9991" y="11757"/>
                </a:cubicBezTo>
                <a:cubicBezTo>
                  <a:pt x="9991" y="11819"/>
                  <a:pt x="10015" y="11870"/>
                  <a:pt x="10045" y="11870"/>
                </a:cubicBezTo>
                <a:cubicBezTo>
                  <a:pt x="10074" y="11870"/>
                  <a:pt x="10098" y="11819"/>
                  <a:pt x="10098" y="11757"/>
                </a:cubicBezTo>
                <a:cubicBezTo>
                  <a:pt x="10098" y="11694"/>
                  <a:pt x="10074" y="11644"/>
                  <a:pt x="10045" y="11644"/>
                </a:cubicBezTo>
                <a:close/>
                <a:moveTo>
                  <a:pt x="9892" y="12197"/>
                </a:moveTo>
                <a:cubicBezTo>
                  <a:pt x="9922" y="12197"/>
                  <a:pt x="9946" y="12146"/>
                  <a:pt x="9946" y="12084"/>
                </a:cubicBezTo>
                <a:cubicBezTo>
                  <a:pt x="9946" y="12021"/>
                  <a:pt x="9922" y="11971"/>
                  <a:pt x="9892" y="11971"/>
                </a:cubicBezTo>
                <a:cubicBezTo>
                  <a:pt x="9862" y="11971"/>
                  <a:pt x="9838" y="12021"/>
                  <a:pt x="9838" y="12084"/>
                </a:cubicBezTo>
                <a:cubicBezTo>
                  <a:pt x="9838" y="12146"/>
                  <a:pt x="9862" y="12197"/>
                  <a:pt x="9892" y="12197"/>
                </a:cubicBezTo>
                <a:close/>
                <a:moveTo>
                  <a:pt x="9892" y="11870"/>
                </a:moveTo>
                <a:cubicBezTo>
                  <a:pt x="9922" y="11870"/>
                  <a:pt x="9946" y="11819"/>
                  <a:pt x="9946" y="11757"/>
                </a:cubicBezTo>
                <a:cubicBezTo>
                  <a:pt x="9946" y="11694"/>
                  <a:pt x="9922" y="11644"/>
                  <a:pt x="9892" y="11644"/>
                </a:cubicBezTo>
                <a:cubicBezTo>
                  <a:pt x="9862" y="11644"/>
                  <a:pt x="9838" y="11694"/>
                  <a:pt x="9838" y="11757"/>
                </a:cubicBezTo>
                <a:cubicBezTo>
                  <a:pt x="9838" y="11819"/>
                  <a:pt x="9862" y="11870"/>
                  <a:pt x="9892" y="11870"/>
                </a:cubicBezTo>
                <a:close/>
                <a:moveTo>
                  <a:pt x="9737" y="12197"/>
                </a:moveTo>
                <a:cubicBezTo>
                  <a:pt x="9766" y="12197"/>
                  <a:pt x="9791" y="12146"/>
                  <a:pt x="9791" y="12084"/>
                </a:cubicBezTo>
                <a:cubicBezTo>
                  <a:pt x="9791" y="12021"/>
                  <a:pt x="9766" y="11971"/>
                  <a:pt x="9737" y="11971"/>
                </a:cubicBezTo>
                <a:cubicBezTo>
                  <a:pt x="9707" y="11971"/>
                  <a:pt x="9683" y="12021"/>
                  <a:pt x="9683" y="12084"/>
                </a:cubicBezTo>
                <a:cubicBezTo>
                  <a:pt x="9683" y="12146"/>
                  <a:pt x="9707" y="12197"/>
                  <a:pt x="9737" y="12197"/>
                </a:cubicBezTo>
                <a:close/>
                <a:moveTo>
                  <a:pt x="9737" y="11644"/>
                </a:moveTo>
                <a:cubicBezTo>
                  <a:pt x="9707" y="11644"/>
                  <a:pt x="9683" y="11694"/>
                  <a:pt x="9683" y="11757"/>
                </a:cubicBezTo>
                <a:cubicBezTo>
                  <a:pt x="9683" y="11819"/>
                  <a:pt x="9707" y="11870"/>
                  <a:pt x="9737" y="11870"/>
                </a:cubicBezTo>
                <a:cubicBezTo>
                  <a:pt x="9766" y="11870"/>
                  <a:pt x="9791" y="11819"/>
                  <a:pt x="9791" y="11757"/>
                </a:cubicBezTo>
                <a:cubicBezTo>
                  <a:pt x="9791" y="11694"/>
                  <a:pt x="9766" y="11644"/>
                  <a:pt x="9737" y="11644"/>
                </a:cubicBezTo>
                <a:close/>
                <a:moveTo>
                  <a:pt x="9583" y="11644"/>
                </a:moveTo>
                <a:cubicBezTo>
                  <a:pt x="9553" y="11644"/>
                  <a:pt x="9529" y="11694"/>
                  <a:pt x="9529" y="11757"/>
                </a:cubicBezTo>
                <a:cubicBezTo>
                  <a:pt x="9529" y="11819"/>
                  <a:pt x="9553" y="11870"/>
                  <a:pt x="9583" y="11870"/>
                </a:cubicBezTo>
                <a:cubicBezTo>
                  <a:pt x="9612" y="11870"/>
                  <a:pt x="9637" y="11819"/>
                  <a:pt x="9637" y="11757"/>
                </a:cubicBezTo>
                <a:cubicBezTo>
                  <a:pt x="9637" y="11694"/>
                  <a:pt x="9612" y="11644"/>
                  <a:pt x="9583" y="11644"/>
                </a:cubicBezTo>
                <a:close/>
                <a:moveTo>
                  <a:pt x="9430" y="11644"/>
                </a:moveTo>
                <a:cubicBezTo>
                  <a:pt x="9400" y="11644"/>
                  <a:pt x="9376" y="11694"/>
                  <a:pt x="9376" y="11757"/>
                </a:cubicBezTo>
                <a:cubicBezTo>
                  <a:pt x="9376" y="11819"/>
                  <a:pt x="9400" y="11870"/>
                  <a:pt x="9430" y="11870"/>
                </a:cubicBezTo>
                <a:cubicBezTo>
                  <a:pt x="9460" y="11870"/>
                  <a:pt x="9484" y="11819"/>
                  <a:pt x="9484" y="11757"/>
                </a:cubicBezTo>
                <a:cubicBezTo>
                  <a:pt x="9484" y="11694"/>
                  <a:pt x="9460" y="11644"/>
                  <a:pt x="9430" y="11644"/>
                </a:cubicBezTo>
                <a:close/>
                <a:moveTo>
                  <a:pt x="8811" y="11643"/>
                </a:moveTo>
                <a:cubicBezTo>
                  <a:pt x="8782" y="11643"/>
                  <a:pt x="8758" y="11694"/>
                  <a:pt x="8758" y="11756"/>
                </a:cubicBezTo>
                <a:cubicBezTo>
                  <a:pt x="8758" y="11819"/>
                  <a:pt x="8782" y="11869"/>
                  <a:pt x="8811" y="11869"/>
                </a:cubicBezTo>
                <a:cubicBezTo>
                  <a:pt x="8841" y="11869"/>
                  <a:pt x="8865" y="11819"/>
                  <a:pt x="8865" y="11756"/>
                </a:cubicBezTo>
                <a:cubicBezTo>
                  <a:pt x="8865" y="11694"/>
                  <a:pt x="8841" y="11643"/>
                  <a:pt x="8811" y="11643"/>
                </a:cubicBezTo>
                <a:close/>
                <a:moveTo>
                  <a:pt x="8659" y="11643"/>
                </a:moveTo>
                <a:cubicBezTo>
                  <a:pt x="8629" y="11643"/>
                  <a:pt x="8605" y="11694"/>
                  <a:pt x="8605" y="11756"/>
                </a:cubicBezTo>
                <a:cubicBezTo>
                  <a:pt x="8605" y="11819"/>
                  <a:pt x="8629" y="11869"/>
                  <a:pt x="8659" y="11869"/>
                </a:cubicBezTo>
                <a:cubicBezTo>
                  <a:pt x="8688" y="11869"/>
                  <a:pt x="8712" y="11819"/>
                  <a:pt x="8712" y="11756"/>
                </a:cubicBezTo>
                <a:cubicBezTo>
                  <a:pt x="8712" y="11694"/>
                  <a:pt x="8688" y="11643"/>
                  <a:pt x="8659" y="11643"/>
                </a:cubicBezTo>
                <a:close/>
                <a:moveTo>
                  <a:pt x="8503" y="11643"/>
                </a:moveTo>
                <a:cubicBezTo>
                  <a:pt x="8474" y="11643"/>
                  <a:pt x="8450" y="11694"/>
                  <a:pt x="8450" y="11756"/>
                </a:cubicBezTo>
                <a:cubicBezTo>
                  <a:pt x="8450" y="11819"/>
                  <a:pt x="8474" y="11869"/>
                  <a:pt x="8503" y="11869"/>
                </a:cubicBezTo>
                <a:cubicBezTo>
                  <a:pt x="8533" y="11869"/>
                  <a:pt x="8557" y="11819"/>
                  <a:pt x="8557" y="11756"/>
                </a:cubicBezTo>
                <a:cubicBezTo>
                  <a:pt x="8557" y="11694"/>
                  <a:pt x="8533" y="11643"/>
                  <a:pt x="8503" y="11643"/>
                </a:cubicBezTo>
                <a:close/>
                <a:moveTo>
                  <a:pt x="8349" y="11643"/>
                </a:moveTo>
                <a:cubicBezTo>
                  <a:pt x="8320" y="11643"/>
                  <a:pt x="8296" y="11694"/>
                  <a:pt x="8296" y="11756"/>
                </a:cubicBezTo>
                <a:cubicBezTo>
                  <a:pt x="8296" y="11819"/>
                  <a:pt x="8320" y="11869"/>
                  <a:pt x="8349" y="11869"/>
                </a:cubicBezTo>
                <a:cubicBezTo>
                  <a:pt x="8379" y="11869"/>
                  <a:pt x="8403" y="11819"/>
                  <a:pt x="8403" y="11756"/>
                </a:cubicBezTo>
                <a:cubicBezTo>
                  <a:pt x="8403" y="11694"/>
                  <a:pt x="8379" y="11643"/>
                  <a:pt x="8349" y="11643"/>
                </a:cubicBezTo>
                <a:close/>
                <a:moveTo>
                  <a:pt x="8965" y="11643"/>
                </a:moveTo>
                <a:cubicBezTo>
                  <a:pt x="8935" y="11643"/>
                  <a:pt x="8911" y="11694"/>
                  <a:pt x="8911" y="11756"/>
                </a:cubicBezTo>
                <a:cubicBezTo>
                  <a:pt x="8911" y="11819"/>
                  <a:pt x="8935" y="11869"/>
                  <a:pt x="8965" y="11869"/>
                </a:cubicBezTo>
                <a:cubicBezTo>
                  <a:pt x="8995" y="11869"/>
                  <a:pt x="9019" y="11819"/>
                  <a:pt x="9019" y="11756"/>
                </a:cubicBezTo>
                <a:cubicBezTo>
                  <a:pt x="9019" y="11694"/>
                  <a:pt x="8995" y="11643"/>
                  <a:pt x="8965" y="11643"/>
                </a:cubicBezTo>
                <a:close/>
                <a:moveTo>
                  <a:pt x="8811" y="11317"/>
                </a:moveTo>
                <a:cubicBezTo>
                  <a:pt x="8782" y="11317"/>
                  <a:pt x="8758" y="11367"/>
                  <a:pt x="8758" y="11430"/>
                </a:cubicBezTo>
                <a:cubicBezTo>
                  <a:pt x="8758" y="11492"/>
                  <a:pt x="8782" y="11543"/>
                  <a:pt x="8811" y="11543"/>
                </a:cubicBezTo>
                <a:cubicBezTo>
                  <a:pt x="8841" y="11543"/>
                  <a:pt x="8865" y="11492"/>
                  <a:pt x="8865" y="11430"/>
                </a:cubicBezTo>
                <a:cubicBezTo>
                  <a:pt x="8865" y="11367"/>
                  <a:pt x="8841" y="11317"/>
                  <a:pt x="8811" y="11317"/>
                </a:cubicBezTo>
                <a:close/>
                <a:moveTo>
                  <a:pt x="8811" y="10990"/>
                </a:moveTo>
                <a:cubicBezTo>
                  <a:pt x="8782" y="10990"/>
                  <a:pt x="8758" y="11041"/>
                  <a:pt x="8758" y="11103"/>
                </a:cubicBezTo>
                <a:cubicBezTo>
                  <a:pt x="8758" y="11166"/>
                  <a:pt x="8782" y="11216"/>
                  <a:pt x="8811" y="11216"/>
                </a:cubicBezTo>
                <a:cubicBezTo>
                  <a:pt x="8841" y="11216"/>
                  <a:pt x="8865" y="11166"/>
                  <a:pt x="8865" y="11103"/>
                </a:cubicBezTo>
                <a:cubicBezTo>
                  <a:pt x="8865" y="11041"/>
                  <a:pt x="8841" y="10990"/>
                  <a:pt x="8811" y="10990"/>
                </a:cubicBezTo>
                <a:close/>
                <a:moveTo>
                  <a:pt x="8659" y="11317"/>
                </a:moveTo>
                <a:cubicBezTo>
                  <a:pt x="8629" y="11317"/>
                  <a:pt x="8605" y="11367"/>
                  <a:pt x="8605" y="11430"/>
                </a:cubicBezTo>
                <a:cubicBezTo>
                  <a:pt x="8605" y="11492"/>
                  <a:pt x="8629" y="11543"/>
                  <a:pt x="8659" y="11543"/>
                </a:cubicBezTo>
                <a:cubicBezTo>
                  <a:pt x="8688" y="11543"/>
                  <a:pt x="8712" y="11492"/>
                  <a:pt x="8712" y="11430"/>
                </a:cubicBezTo>
                <a:cubicBezTo>
                  <a:pt x="8712" y="11367"/>
                  <a:pt x="8688" y="11317"/>
                  <a:pt x="8659" y="11317"/>
                </a:cubicBezTo>
                <a:close/>
                <a:moveTo>
                  <a:pt x="8659" y="10990"/>
                </a:moveTo>
                <a:cubicBezTo>
                  <a:pt x="8629" y="10990"/>
                  <a:pt x="8605" y="11041"/>
                  <a:pt x="8605" y="11103"/>
                </a:cubicBezTo>
                <a:cubicBezTo>
                  <a:pt x="8605" y="11166"/>
                  <a:pt x="8629" y="11216"/>
                  <a:pt x="8659" y="11216"/>
                </a:cubicBezTo>
                <a:cubicBezTo>
                  <a:pt x="8688" y="11216"/>
                  <a:pt x="8712" y="11166"/>
                  <a:pt x="8712" y="11103"/>
                </a:cubicBezTo>
                <a:cubicBezTo>
                  <a:pt x="8712" y="11041"/>
                  <a:pt x="8688" y="10990"/>
                  <a:pt x="8659" y="10990"/>
                </a:cubicBezTo>
                <a:close/>
                <a:moveTo>
                  <a:pt x="8503" y="11317"/>
                </a:moveTo>
                <a:cubicBezTo>
                  <a:pt x="8474" y="11317"/>
                  <a:pt x="8450" y="11367"/>
                  <a:pt x="8450" y="11430"/>
                </a:cubicBezTo>
                <a:cubicBezTo>
                  <a:pt x="8450" y="11492"/>
                  <a:pt x="8474" y="11543"/>
                  <a:pt x="8503" y="11543"/>
                </a:cubicBezTo>
                <a:cubicBezTo>
                  <a:pt x="8533" y="11543"/>
                  <a:pt x="8557" y="11492"/>
                  <a:pt x="8557" y="11430"/>
                </a:cubicBezTo>
                <a:cubicBezTo>
                  <a:pt x="8557" y="11367"/>
                  <a:pt x="8533" y="11317"/>
                  <a:pt x="8503" y="11317"/>
                </a:cubicBezTo>
                <a:close/>
                <a:moveTo>
                  <a:pt x="8503" y="10990"/>
                </a:moveTo>
                <a:cubicBezTo>
                  <a:pt x="8474" y="10990"/>
                  <a:pt x="8450" y="11041"/>
                  <a:pt x="8450" y="11103"/>
                </a:cubicBezTo>
                <a:cubicBezTo>
                  <a:pt x="8450" y="11166"/>
                  <a:pt x="8474" y="11216"/>
                  <a:pt x="8503" y="11216"/>
                </a:cubicBezTo>
                <a:cubicBezTo>
                  <a:pt x="8533" y="11216"/>
                  <a:pt x="8557" y="11166"/>
                  <a:pt x="8557" y="11103"/>
                </a:cubicBezTo>
                <a:cubicBezTo>
                  <a:pt x="8557" y="11041"/>
                  <a:pt x="8533" y="10990"/>
                  <a:pt x="8503" y="10990"/>
                </a:cubicBezTo>
                <a:close/>
                <a:moveTo>
                  <a:pt x="8349" y="11317"/>
                </a:moveTo>
                <a:cubicBezTo>
                  <a:pt x="8320" y="11317"/>
                  <a:pt x="8296" y="11367"/>
                  <a:pt x="8296" y="11430"/>
                </a:cubicBezTo>
                <a:cubicBezTo>
                  <a:pt x="8296" y="11492"/>
                  <a:pt x="8320" y="11543"/>
                  <a:pt x="8349" y="11543"/>
                </a:cubicBezTo>
                <a:cubicBezTo>
                  <a:pt x="8379" y="11543"/>
                  <a:pt x="8403" y="11492"/>
                  <a:pt x="8403" y="11430"/>
                </a:cubicBezTo>
                <a:cubicBezTo>
                  <a:pt x="8403" y="11367"/>
                  <a:pt x="8379" y="11317"/>
                  <a:pt x="8349" y="11317"/>
                </a:cubicBezTo>
                <a:close/>
                <a:moveTo>
                  <a:pt x="8349" y="10990"/>
                </a:moveTo>
                <a:cubicBezTo>
                  <a:pt x="8320" y="10990"/>
                  <a:pt x="8296" y="11041"/>
                  <a:pt x="8296" y="11103"/>
                </a:cubicBezTo>
                <a:cubicBezTo>
                  <a:pt x="8296" y="11166"/>
                  <a:pt x="8320" y="11216"/>
                  <a:pt x="8349" y="11216"/>
                </a:cubicBezTo>
                <a:cubicBezTo>
                  <a:pt x="8379" y="11216"/>
                  <a:pt x="8403" y="11166"/>
                  <a:pt x="8403" y="11103"/>
                </a:cubicBezTo>
                <a:cubicBezTo>
                  <a:pt x="8403" y="11041"/>
                  <a:pt x="8379" y="10990"/>
                  <a:pt x="8349" y="10990"/>
                </a:cubicBezTo>
                <a:close/>
                <a:moveTo>
                  <a:pt x="8197" y="11317"/>
                </a:moveTo>
                <a:cubicBezTo>
                  <a:pt x="8167" y="11317"/>
                  <a:pt x="8143" y="11367"/>
                  <a:pt x="8143" y="11430"/>
                </a:cubicBezTo>
                <a:cubicBezTo>
                  <a:pt x="8143" y="11492"/>
                  <a:pt x="8167" y="11543"/>
                  <a:pt x="8197" y="11543"/>
                </a:cubicBezTo>
                <a:cubicBezTo>
                  <a:pt x="8226" y="11543"/>
                  <a:pt x="8250" y="11492"/>
                  <a:pt x="8250" y="11430"/>
                </a:cubicBezTo>
                <a:cubicBezTo>
                  <a:pt x="8250" y="11367"/>
                  <a:pt x="8226" y="11317"/>
                  <a:pt x="8197" y="11317"/>
                </a:cubicBezTo>
                <a:close/>
                <a:moveTo>
                  <a:pt x="8197" y="10990"/>
                </a:moveTo>
                <a:cubicBezTo>
                  <a:pt x="8167" y="10990"/>
                  <a:pt x="8143" y="11041"/>
                  <a:pt x="8143" y="11103"/>
                </a:cubicBezTo>
                <a:cubicBezTo>
                  <a:pt x="8143" y="11166"/>
                  <a:pt x="8167" y="11216"/>
                  <a:pt x="8197" y="11216"/>
                </a:cubicBezTo>
                <a:cubicBezTo>
                  <a:pt x="8226" y="11216"/>
                  <a:pt x="8250" y="11166"/>
                  <a:pt x="8250" y="11103"/>
                </a:cubicBezTo>
                <a:cubicBezTo>
                  <a:pt x="8250" y="11041"/>
                  <a:pt x="8226" y="10990"/>
                  <a:pt x="8197" y="10990"/>
                </a:cubicBezTo>
                <a:close/>
                <a:moveTo>
                  <a:pt x="8811" y="10680"/>
                </a:moveTo>
                <a:cubicBezTo>
                  <a:pt x="8782" y="10680"/>
                  <a:pt x="8758" y="10731"/>
                  <a:pt x="8758" y="10793"/>
                </a:cubicBezTo>
                <a:cubicBezTo>
                  <a:pt x="8758" y="10856"/>
                  <a:pt x="8782" y="10906"/>
                  <a:pt x="8811" y="10906"/>
                </a:cubicBezTo>
                <a:cubicBezTo>
                  <a:pt x="8841" y="10906"/>
                  <a:pt x="8865" y="10856"/>
                  <a:pt x="8865" y="10793"/>
                </a:cubicBezTo>
                <a:cubicBezTo>
                  <a:pt x="8865" y="10731"/>
                  <a:pt x="8841" y="10680"/>
                  <a:pt x="8811" y="10680"/>
                </a:cubicBezTo>
                <a:close/>
                <a:moveTo>
                  <a:pt x="8811" y="10353"/>
                </a:moveTo>
                <a:cubicBezTo>
                  <a:pt x="8782" y="10353"/>
                  <a:pt x="8758" y="10404"/>
                  <a:pt x="8758" y="10466"/>
                </a:cubicBezTo>
                <a:cubicBezTo>
                  <a:pt x="8758" y="10529"/>
                  <a:pt x="8782" y="10580"/>
                  <a:pt x="8811" y="10580"/>
                </a:cubicBezTo>
                <a:cubicBezTo>
                  <a:pt x="8841" y="10580"/>
                  <a:pt x="8865" y="10529"/>
                  <a:pt x="8865" y="10466"/>
                </a:cubicBezTo>
                <a:cubicBezTo>
                  <a:pt x="8865" y="10404"/>
                  <a:pt x="8841" y="10353"/>
                  <a:pt x="8811" y="10353"/>
                </a:cubicBezTo>
                <a:close/>
                <a:moveTo>
                  <a:pt x="8659" y="10680"/>
                </a:moveTo>
                <a:cubicBezTo>
                  <a:pt x="8629" y="10680"/>
                  <a:pt x="8605" y="10731"/>
                  <a:pt x="8605" y="10793"/>
                </a:cubicBezTo>
                <a:cubicBezTo>
                  <a:pt x="8605" y="10856"/>
                  <a:pt x="8629" y="10906"/>
                  <a:pt x="8659" y="10906"/>
                </a:cubicBezTo>
                <a:cubicBezTo>
                  <a:pt x="8688" y="10906"/>
                  <a:pt x="8712" y="10856"/>
                  <a:pt x="8712" y="10793"/>
                </a:cubicBezTo>
                <a:cubicBezTo>
                  <a:pt x="8712" y="10731"/>
                  <a:pt x="8688" y="10680"/>
                  <a:pt x="8659" y="10680"/>
                </a:cubicBezTo>
                <a:close/>
                <a:moveTo>
                  <a:pt x="8659" y="10353"/>
                </a:moveTo>
                <a:cubicBezTo>
                  <a:pt x="8629" y="10353"/>
                  <a:pt x="8605" y="10404"/>
                  <a:pt x="8605" y="10466"/>
                </a:cubicBezTo>
                <a:cubicBezTo>
                  <a:pt x="8605" y="10529"/>
                  <a:pt x="8629" y="10580"/>
                  <a:pt x="8659" y="10580"/>
                </a:cubicBezTo>
                <a:cubicBezTo>
                  <a:pt x="8688" y="10580"/>
                  <a:pt x="8712" y="10529"/>
                  <a:pt x="8712" y="10466"/>
                </a:cubicBezTo>
                <a:cubicBezTo>
                  <a:pt x="8712" y="10404"/>
                  <a:pt x="8688" y="10353"/>
                  <a:pt x="8659" y="10353"/>
                </a:cubicBezTo>
                <a:close/>
                <a:moveTo>
                  <a:pt x="8503" y="10680"/>
                </a:moveTo>
                <a:cubicBezTo>
                  <a:pt x="8474" y="10680"/>
                  <a:pt x="8450" y="10731"/>
                  <a:pt x="8450" y="10793"/>
                </a:cubicBezTo>
                <a:cubicBezTo>
                  <a:pt x="8450" y="10856"/>
                  <a:pt x="8474" y="10906"/>
                  <a:pt x="8503" y="10906"/>
                </a:cubicBezTo>
                <a:cubicBezTo>
                  <a:pt x="8533" y="10906"/>
                  <a:pt x="8557" y="10856"/>
                  <a:pt x="8557" y="10793"/>
                </a:cubicBezTo>
                <a:cubicBezTo>
                  <a:pt x="8557" y="10731"/>
                  <a:pt x="8533" y="10680"/>
                  <a:pt x="8503" y="10680"/>
                </a:cubicBezTo>
                <a:close/>
                <a:moveTo>
                  <a:pt x="8503" y="10353"/>
                </a:moveTo>
                <a:cubicBezTo>
                  <a:pt x="8474" y="10353"/>
                  <a:pt x="8450" y="10404"/>
                  <a:pt x="8450" y="10466"/>
                </a:cubicBezTo>
                <a:cubicBezTo>
                  <a:pt x="8450" y="10529"/>
                  <a:pt x="8474" y="10580"/>
                  <a:pt x="8503" y="10580"/>
                </a:cubicBezTo>
                <a:cubicBezTo>
                  <a:pt x="8533" y="10580"/>
                  <a:pt x="8557" y="10529"/>
                  <a:pt x="8557" y="10466"/>
                </a:cubicBezTo>
                <a:cubicBezTo>
                  <a:pt x="8557" y="10404"/>
                  <a:pt x="8533" y="10353"/>
                  <a:pt x="8503" y="10353"/>
                </a:cubicBezTo>
                <a:close/>
                <a:moveTo>
                  <a:pt x="8349" y="10680"/>
                </a:moveTo>
                <a:cubicBezTo>
                  <a:pt x="8320" y="10680"/>
                  <a:pt x="8296" y="10731"/>
                  <a:pt x="8296" y="10793"/>
                </a:cubicBezTo>
                <a:cubicBezTo>
                  <a:pt x="8296" y="10856"/>
                  <a:pt x="8320" y="10906"/>
                  <a:pt x="8349" y="10906"/>
                </a:cubicBezTo>
                <a:cubicBezTo>
                  <a:pt x="8379" y="10906"/>
                  <a:pt x="8403" y="10856"/>
                  <a:pt x="8403" y="10793"/>
                </a:cubicBezTo>
                <a:cubicBezTo>
                  <a:pt x="8403" y="10731"/>
                  <a:pt x="8379" y="10680"/>
                  <a:pt x="8349" y="10680"/>
                </a:cubicBezTo>
                <a:close/>
                <a:moveTo>
                  <a:pt x="8349" y="10353"/>
                </a:moveTo>
                <a:cubicBezTo>
                  <a:pt x="8320" y="10353"/>
                  <a:pt x="8296" y="10404"/>
                  <a:pt x="8296" y="10466"/>
                </a:cubicBezTo>
                <a:cubicBezTo>
                  <a:pt x="8296" y="10529"/>
                  <a:pt x="8320" y="10580"/>
                  <a:pt x="8349" y="10580"/>
                </a:cubicBezTo>
                <a:cubicBezTo>
                  <a:pt x="8379" y="10580"/>
                  <a:pt x="8403" y="10529"/>
                  <a:pt x="8403" y="10466"/>
                </a:cubicBezTo>
                <a:cubicBezTo>
                  <a:pt x="8403" y="10404"/>
                  <a:pt x="8379" y="10353"/>
                  <a:pt x="8349" y="10353"/>
                </a:cubicBezTo>
                <a:close/>
                <a:moveTo>
                  <a:pt x="8052" y="10680"/>
                </a:moveTo>
                <a:cubicBezTo>
                  <a:pt x="8022" y="10680"/>
                  <a:pt x="7998" y="10731"/>
                  <a:pt x="7998" y="10793"/>
                </a:cubicBezTo>
                <a:cubicBezTo>
                  <a:pt x="7998" y="10856"/>
                  <a:pt x="8022" y="10906"/>
                  <a:pt x="8052" y="10906"/>
                </a:cubicBezTo>
                <a:cubicBezTo>
                  <a:pt x="8082" y="10906"/>
                  <a:pt x="8106" y="10856"/>
                  <a:pt x="8106" y="10793"/>
                </a:cubicBezTo>
                <a:cubicBezTo>
                  <a:pt x="8106" y="10731"/>
                  <a:pt x="8082" y="10680"/>
                  <a:pt x="8052" y="10680"/>
                </a:cubicBezTo>
                <a:close/>
                <a:moveTo>
                  <a:pt x="8052" y="10353"/>
                </a:moveTo>
                <a:cubicBezTo>
                  <a:pt x="8022" y="10353"/>
                  <a:pt x="7998" y="10404"/>
                  <a:pt x="7998" y="10466"/>
                </a:cubicBezTo>
                <a:cubicBezTo>
                  <a:pt x="7998" y="10529"/>
                  <a:pt x="8022" y="10580"/>
                  <a:pt x="8052" y="10580"/>
                </a:cubicBezTo>
                <a:cubicBezTo>
                  <a:pt x="8082" y="10580"/>
                  <a:pt x="8106" y="10529"/>
                  <a:pt x="8106" y="10466"/>
                </a:cubicBezTo>
                <a:cubicBezTo>
                  <a:pt x="8106" y="10404"/>
                  <a:pt x="8082" y="10353"/>
                  <a:pt x="8052" y="10353"/>
                </a:cubicBezTo>
                <a:close/>
                <a:moveTo>
                  <a:pt x="7876" y="10026"/>
                </a:moveTo>
                <a:cubicBezTo>
                  <a:pt x="7846" y="10026"/>
                  <a:pt x="7822" y="10077"/>
                  <a:pt x="7822" y="10140"/>
                </a:cubicBezTo>
                <a:cubicBezTo>
                  <a:pt x="7822" y="10202"/>
                  <a:pt x="7846" y="10253"/>
                  <a:pt x="7876" y="10253"/>
                </a:cubicBezTo>
                <a:cubicBezTo>
                  <a:pt x="7906" y="10253"/>
                  <a:pt x="7930" y="10202"/>
                  <a:pt x="7930" y="10140"/>
                </a:cubicBezTo>
                <a:cubicBezTo>
                  <a:pt x="7930" y="10077"/>
                  <a:pt x="7906" y="10026"/>
                  <a:pt x="7876" y="10026"/>
                </a:cubicBezTo>
                <a:close/>
                <a:moveTo>
                  <a:pt x="8052" y="10026"/>
                </a:moveTo>
                <a:cubicBezTo>
                  <a:pt x="8022" y="10026"/>
                  <a:pt x="7998" y="10077"/>
                  <a:pt x="7998" y="10140"/>
                </a:cubicBezTo>
                <a:cubicBezTo>
                  <a:pt x="7998" y="10202"/>
                  <a:pt x="8022" y="10253"/>
                  <a:pt x="8052" y="10253"/>
                </a:cubicBezTo>
                <a:cubicBezTo>
                  <a:pt x="8082" y="10253"/>
                  <a:pt x="8106" y="10202"/>
                  <a:pt x="8106" y="10140"/>
                </a:cubicBezTo>
                <a:cubicBezTo>
                  <a:pt x="8106" y="10077"/>
                  <a:pt x="8082" y="10026"/>
                  <a:pt x="8052" y="10026"/>
                </a:cubicBezTo>
                <a:close/>
                <a:moveTo>
                  <a:pt x="8052" y="9700"/>
                </a:moveTo>
                <a:cubicBezTo>
                  <a:pt x="8022" y="9700"/>
                  <a:pt x="7998" y="9750"/>
                  <a:pt x="7998" y="9813"/>
                </a:cubicBezTo>
                <a:cubicBezTo>
                  <a:pt x="7998" y="9875"/>
                  <a:pt x="8022" y="9926"/>
                  <a:pt x="8052" y="9926"/>
                </a:cubicBezTo>
                <a:cubicBezTo>
                  <a:pt x="8082" y="9926"/>
                  <a:pt x="8106" y="9875"/>
                  <a:pt x="8106" y="9813"/>
                </a:cubicBezTo>
                <a:cubicBezTo>
                  <a:pt x="8106" y="9750"/>
                  <a:pt x="8082" y="9700"/>
                  <a:pt x="8052" y="9700"/>
                </a:cubicBezTo>
                <a:close/>
                <a:moveTo>
                  <a:pt x="8197" y="10680"/>
                </a:moveTo>
                <a:cubicBezTo>
                  <a:pt x="8167" y="10680"/>
                  <a:pt x="8143" y="10731"/>
                  <a:pt x="8143" y="10793"/>
                </a:cubicBezTo>
                <a:cubicBezTo>
                  <a:pt x="8143" y="10856"/>
                  <a:pt x="8167" y="10906"/>
                  <a:pt x="8197" y="10906"/>
                </a:cubicBezTo>
                <a:cubicBezTo>
                  <a:pt x="8226" y="10906"/>
                  <a:pt x="8250" y="10856"/>
                  <a:pt x="8250" y="10793"/>
                </a:cubicBezTo>
                <a:cubicBezTo>
                  <a:pt x="8250" y="10731"/>
                  <a:pt x="8226" y="10680"/>
                  <a:pt x="8197" y="10680"/>
                </a:cubicBezTo>
                <a:close/>
                <a:moveTo>
                  <a:pt x="8197" y="10353"/>
                </a:moveTo>
                <a:cubicBezTo>
                  <a:pt x="8167" y="10353"/>
                  <a:pt x="8143" y="10404"/>
                  <a:pt x="8143" y="10466"/>
                </a:cubicBezTo>
                <a:cubicBezTo>
                  <a:pt x="8143" y="10529"/>
                  <a:pt x="8167" y="10580"/>
                  <a:pt x="8197" y="10580"/>
                </a:cubicBezTo>
                <a:cubicBezTo>
                  <a:pt x="8226" y="10580"/>
                  <a:pt x="8250" y="10529"/>
                  <a:pt x="8250" y="10466"/>
                </a:cubicBezTo>
                <a:cubicBezTo>
                  <a:pt x="8250" y="10404"/>
                  <a:pt x="8226" y="10353"/>
                  <a:pt x="8197" y="10353"/>
                </a:cubicBezTo>
                <a:close/>
                <a:moveTo>
                  <a:pt x="8811" y="10026"/>
                </a:moveTo>
                <a:cubicBezTo>
                  <a:pt x="8782" y="10026"/>
                  <a:pt x="8758" y="10077"/>
                  <a:pt x="8758" y="10140"/>
                </a:cubicBezTo>
                <a:cubicBezTo>
                  <a:pt x="8758" y="10202"/>
                  <a:pt x="8782" y="10253"/>
                  <a:pt x="8811" y="10253"/>
                </a:cubicBezTo>
                <a:cubicBezTo>
                  <a:pt x="8841" y="10253"/>
                  <a:pt x="8865" y="10202"/>
                  <a:pt x="8865" y="10140"/>
                </a:cubicBezTo>
                <a:cubicBezTo>
                  <a:pt x="8865" y="10077"/>
                  <a:pt x="8841" y="10026"/>
                  <a:pt x="8811" y="10026"/>
                </a:cubicBezTo>
                <a:close/>
                <a:moveTo>
                  <a:pt x="8811" y="9700"/>
                </a:moveTo>
                <a:cubicBezTo>
                  <a:pt x="8782" y="9700"/>
                  <a:pt x="8758" y="9750"/>
                  <a:pt x="8758" y="9813"/>
                </a:cubicBezTo>
                <a:cubicBezTo>
                  <a:pt x="8758" y="9875"/>
                  <a:pt x="8782" y="9926"/>
                  <a:pt x="8811" y="9926"/>
                </a:cubicBezTo>
                <a:cubicBezTo>
                  <a:pt x="8841" y="9926"/>
                  <a:pt x="8865" y="9875"/>
                  <a:pt x="8865" y="9813"/>
                </a:cubicBezTo>
                <a:cubicBezTo>
                  <a:pt x="8865" y="9750"/>
                  <a:pt x="8841" y="9700"/>
                  <a:pt x="8811" y="9700"/>
                </a:cubicBezTo>
                <a:close/>
                <a:moveTo>
                  <a:pt x="8659" y="10026"/>
                </a:moveTo>
                <a:cubicBezTo>
                  <a:pt x="8629" y="10026"/>
                  <a:pt x="8605" y="10077"/>
                  <a:pt x="8605" y="10140"/>
                </a:cubicBezTo>
                <a:cubicBezTo>
                  <a:pt x="8605" y="10202"/>
                  <a:pt x="8629" y="10253"/>
                  <a:pt x="8659" y="10253"/>
                </a:cubicBezTo>
                <a:cubicBezTo>
                  <a:pt x="8688" y="10253"/>
                  <a:pt x="8712" y="10202"/>
                  <a:pt x="8712" y="10140"/>
                </a:cubicBezTo>
                <a:cubicBezTo>
                  <a:pt x="8712" y="10077"/>
                  <a:pt x="8688" y="10026"/>
                  <a:pt x="8659" y="10026"/>
                </a:cubicBezTo>
                <a:close/>
                <a:moveTo>
                  <a:pt x="8659" y="9700"/>
                </a:moveTo>
                <a:cubicBezTo>
                  <a:pt x="8629" y="9700"/>
                  <a:pt x="8605" y="9750"/>
                  <a:pt x="8605" y="9813"/>
                </a:cubicBezTo>
                <a:cubicBezTo>
                  <a:pt x="8605" y="9875"/>
                  <a:pt x="8629" y="9926"/>
                  <a:pt x="8659" y="9926"/>
                </a:cubicBezTo>
                <a:cubicBezTo>
                  <a:pt x="8688" y="9926"/>
                  <a:pt x="8712" y="9875"/>
                  <a:pt x="8712" y="9813"/>
                </a:cubicBezTo>
                <a:cubicBezTo>
                  <a:pt x="8712" y="9750"/>
                  <a:pt x="8688" y="9700"/>
                  <a:pt x="8659" y="9700"/>
                </a:cubicBezTo>
                <a:close/>
                <a:moveTo>
                  <a:pt x="8503" y="10026"/>
                </a:moveTo>
                <a:cubicBezTo>
                  <a:pt x="8474" y="10026"/>
                  <a:pt x="8450" y="10077"/>
                  <a:pt x="8450" y="10140"/>
                </a:cubicBezTo>
                <a:cubicBezTo>
                  <a:pt x="8450" y="10202"/>
                  <a:pt x="8474" y="10253"/>
                  <a:pt x="8503" y="10253"/>
                </a:cubicBezTo>
                <a:cubicBezTo>
                  <a:pt x="8533" y="10253"/>
                  <a:pt x="8557" y="10202"/>
                  <a:pt x="8557" y="10140"/>
                </a:cubicBezTo>
                <a:cubicBezTo>
                  <a:pt x="8557" y="10077"/>
                  <a:pt x="8533" y="10026"/>
                  <a:pt x="8503" y="10026"/>
                </a:cubicBezTo>
                <a:close/>
                <a:moveTo>
                  <a:pt x="8503" y="9700"/>
                </a:moveTo>
                <a:cubicBezTo>
                  <a:pt x="8474" y="9700"/>
                  <a:pt x="8450" y="9750"/>
                  <a:pt x="8450" y="9813"/>
                </a:cubicBezTo>
                <a:cubicBezTo>
                  <a:pt x="8450" y="9875"/>
                  <a:pt x="8474" y="9926"/>
                  <a:pt x="8503" y="9926"/>
                </a:cubicBezTo>
                <a:cubicBezTo>
                  <a:pt x="8533" y="9926"/>
                  <a:pt x="8557" y="9875"/>
                  <a:pt x="8557" y="9813"/>
                </a:cubicBezTo>
                <a:cubicBezTo>
                  <a:pt x="8557" y="9750"/>
                  <a:pt x="8533" y="9700"/>
                  <a:pt x="8503" y="9700"/>
                </a:cubicBezTo>
                <a:close/>
                <a:moveTo>
                  <a:pt x="8349" y="10026"/>
                </a:moveTo>
                <a:cubicBezTo>
                  <a:pt x="8320" y="10026"/>
                  <a:pt x="8296" y="10077"/>
                  <a:pt x="8296" y="10140"/>
                </a:cubicBezTo>
                <a:cubicBezTo>
                  <a:pt x="8296" y="10202"/>
                  <a:pt x="8320" y="10253"/>
                  <a:pt x="8349" y="10253"/>
                </a:cubicBezTo>
                <a:cubicBezTo>
                  <a:pt x="8379" y="10253"/>
                  <a:pt x="8403" y="10202"/>
                  <a:pt x="8403" y="10140"/>
                </a:cubicBezTo>
                <a:cubicBezTo>
                  <a:pt x="8403" y="10077"/>
                  <a:pt x="8379" y="10026"/>
                  <a:pt x="8349" y="10026"/>
                </a:cubicBezTo>
                <a:close/>
                <a:moveTo>
                  <a:pt x="8349" y="9700"/>
                </a:moveTo>
                <a:cubicBezTo>
                  <a:pt x="8320" y="9700"/>
                  <a:pt x="8296" y="9750"/>
                  <a:pt x="8296" y="9813"/>
                </a:cubicBezTo>
                <a:cubicBezTo>
                  <a:pt x="8296" y="9875"/>
                  <a:pt x="8320" y="9926"/>
                  <a:pt x="8349" y="9926"/>
                </a:cubicBezTo>
                <a:cubicBezTo>
                  <a:pt x="8379" y="9926"/>
                  <a:pt x="8403" y="9875"/>
                  <a:pt x="8403" y="9813"/>
                </a:cubicBezTo>
                <a:cubicBezTo>
                  <a:pt x="8403" y="9750"/>
                  <a:pt x="8379" y="9700"/>
                  <a:pt x="8349" y="9700"/>
                </a:cubicBezTo>
                <a:close/>
                <a:moveTo>
                  <a:pt x="8197" y="10026"/>
                </a:moveTo>
                <a:cubicBezTo>
                  <a:pt x="8167" y="10026"/>
                  <a:pt x="8143" y="10077"/>
                  <a:pt x="8143" y="10140"/>
                </a:cubicBezTo>
                <a:cubicBezTo>
                  <a:pt x="8143" y="10202"/>
                  <a:pt x="8167" y="10253"/>
                  <a:pt x="8197" y="10253"/>
                </a:cubicBezTo>
                <a:cubicBezTo>
                  <a:pt x="8226" y="10253"/>
                  <a:pt x="8250" y="10202"/>
                  <a:pt x="8250" y="10140"/>
                </a:cubicBezTo>
                <a:cubicBezTo>
                  <a:pt x="8250" y="10077"/>
                  <a:pt x="8226" y="10026"/>
                  <a:pt x="8197" y="10026"/>
                </a:cubicBezTo>
                <a:close/>
                <a:moveTo>
                  <a:pt x="8197" y="9700"/>
                </a:moveTo>
                <a:cubicBezTo>
                  <a:pt x="8167" y="9700"/>
                  <a:pt x="8143" y="9750"/>
                  <a:pt x="8143" y="9813"/>
                </a:cubicBezTo>
                <a:cubicBezTo>
                  <a:pt x="8143" y="9875"/>
                  <a:pt x="8167" y="9926"/>
                  <a:pt x="8197" y="9926"/>
                </a:cubicBezTo>
                <a:cubicBezTo>
                  <a:pt x="8226" y="9926"/>
                  <a:pt x="8250" y="9875"/>
                  <a:pt x="8250" y="9813"/>
                </a:cubicBezTo>
                <a:cubicBezTo>
                  <a:pt x="8250" y="9750"/>
                  <a:pt x="8226" y="9700"/>
                  <a:pt x="8197" y="9700"/>
                </a:cubicBezTo>
                <a:close/>
                <a:moveTo>
                  <a:pt x="9272" y="11317"/>
                </a:moveTo>
                <a:cubicBezTo>
                  <a:pt x="9242" y="11317"/>
                  <a:pt x="9218" y="11367"/>
                  <a:pt x="9218" y="11430"/>
                </a:cubicBezTo>
                <a:cubicBezTo>
                  <a:pt x="9218" y="11492"/>
                  <a:pt x="9242" y="11543"/>
                  <a:pt x="9272" y="11543"/>
                </a:cubicBezTo>
                <a:cubicBezTo>
                  <a:pt x="9301" y="11543"/>
                  <a:pt x="9325" y="11492"/>
                  <a:pt x="9325" y="11430"/>
                </a:cubicBezTo>
                <a:cubicBezTo>
                  <a:pt x="9325" y="11367"/>
                  <a:pt x="9301" y="11317"/>
                  <a:pt x="9272" y="11317"/>
                </a:cubicBezTo>
                <a:close/>
                <a:moveTo>
                  <a:pt x="9272" y="10990"/>
                </a:moveTo>
                <a:cubicBezTo>
                  <a:pt x="9242" y="10990"/>
                  <a:pt x="9218" y="11041"/>
                  <a:pt x="9218" y="11103"/>
                </a:cubicBezTo>
                <a:cubicBezTo>
                  <a:pt x="9218" y="11166"/>
                  <a:pt x="9242" y="11216"/>
                  <a:pt x="9272" y="11216"/>
                </a:cubicBezTo>
                <a:cubicBezTo>
                  <a:pt x="9301" y="11216"/>
                  <a:pt x="9325" y="11166"/>
                  <a:pt x="9325" y="11103"/>
                </a:cubicBezTo>
                <a:cubicBezTo>
                  <a:pt x="9325" y="11041"/>
                  <a:pt x="9301" y="10990"/>
                  <a:pt x="9272" y="10990"/>
                </a:cubicBezTo>
                <a:close/>
                <a:moveTo>
                  <a:pt x="9118" y="11317"/>
                </a:moveTo>
                <a:cubicBezTo>
                  <a:pt x="9088" y="11317"/>
                  <a:pt x="9064" y="11367"/>
                  <a:pt x="9064" y="11430"/>
                </a:cubicBezTo>
                <a:cubicBezTo>
                  <a:pt x="9064" y="11492"/>
                  <a:pt x="9088" y="11543"/>
                  <a:pt x="9118" y="11543"/>
                </a:cubicBezTo>
                <a:cubicBezTo>
                  <a:pt x="9147" y="11543"/>
                  <a:pt x="9171" y="11492"/>
                  <a:pt x="9171" y="11430"/>
                </a:cubicBezTo>
                <a:cubicBezTo>
                  <a:pt x="9171" y="11367"/>
                  <a:pt x="9147" y="11317"/>
                  <a:pt x="9118" y="11317"/>
                </a:cubicBezTo>
                <a:close/>
                <a:moveTo>
                  <a:pt x="9118" y="10990"/>
                </a:moveTo>
                <a:cubicBezTo>
                  <a:pt x="9088" y="10990"/>
                  <a:pt x="9064" y="11041"/>
                  <a:pt x="9064" y="11103"/>
                </a:cubicBezTo>
                <a:cubicBezTo>
                  <a:pt x="9064" y="11166"/>
                  <a:pt x="9088" y="11216"/>
                  <a:pt x="9118" y="11216"/>
                </a:cubicBezTo>
                <a:cubicBezTo>
                  <a:pt x="9147" y="11216"/>
                  <a:pt x="9171" y="11166"/>
                  <a:pt x="9171" y="11103"/>
                </a:cubicBezTo>
                <a:cubicBezTo>
                  <a:pt x="9171" y="11041"/>
                  <a:pt x="9147" y="10990"/>
                  <a:pt x="9118" y="10990"/>
                </a:cubicBezTo>
                <a:close/>
                <a:moveTo>
                  <a:pt x="8965" y="11317"/>
                </a:moveTo>
                <a:cubicBezTo>
                  <a:pt x="8935" y="11317"/>
                  <a:pt x="8911" y="11367"/>
                  <a:pt x="8911" y="11430"/>
                </a:cubicBezTo>
                <a:cubicBezTo>
                  <a:pt x="8911" y="11492"/>
                  <a:pt x="8935" y="11543"/>
                  <a:pt x="8965" y="11543"/>
                </a:cubicBezTo>
                <a:cubicBezTo>
                  <a:pt x="8995" y="11543"/>
                  <a:pt x="9019" y="11492"/>
                  <a:pt x="9019" y="11430"/>
                </a:cubicBezTo>
                <a:cubicBezTo>
                  <a:pt x="9019" y="11367"/>
                  <a:pt x="8995" y="11317"/>
                  <a:pt x="8965" y="11317"/>
                </a:cubicBezTo>
                <a:close/>
                <a:moveTo>
                  <a:pt x="8965" y="10990"/>
                </a:moveTo>
                <a:cubicBezTo>
                  <a:pt x="8935" y="10990"/>
                  <a:pt x="8911" y="11041"/>
                  <a:pt x="8911" y="11103"/>
                </a:cubicBezTo>
                <a:cubicBezTo>
                  <a:pt x="8911" y="11166"/>
                  <a:pt x="8935" y="11216"/>
                  <a:pt x="8965" y="11216"/>
                </a:cubicBezTo>
                <a:cubicBezTo>
                  <a:pt x="8995" y="11216"/>
                  <a:pt x="9019" y="11166"/>
                  <a:pt x="9019" y="11103"/>
                </a:cubicBezTo>
                <a:cubicBezTo>
                  <a:pt x="9019" y="11041"/>
                  <a:pt x="8995" y="10990"/>
                  <a:pt x="8965" y="10990"/>
                </a:cubicBezTo>
                <a:close/>
                <a:moveTo>
                  <a:pt x="9272" y="10680"/>
                </a:moveTo>
                <a:cubicBezTo>
                  <a:pt x="9242" y="10680"/>
                  <a:pt x="9218" y="10731"/>
                  <a:pt x="9218" y="10793"/>
                </a:cubicBezTo>
                <a:cubicBezTo>
                  <a:pt x="9218" y="10856"/>
                  <a:pt x="9242" y="10906"/>
                  <a:pt x="9272" y="10906"/>
                </a:cubicBezTo>
                <a:cubicBezTo>
                  <a:pt x="9301" y="10906"/>
                  <a:pt x="9325" y="10856"/>
                  <a:pt x="9325" y="10793"/>
                </a:cubicBezTo>
                <a:cubicBezTo>
                  <a:pt x="9325" y="10731"/>
                  <a:pt x="9301" y="10680"/>
                  <a:pt x="9272" y="10680"/>
                </a:cubicBezTo>
                <a:close/>
                <a:moveTo>
                  <a:pt x="9272" y="10353"/>
                </a:moveTo>
                <a:cubicBezTo>
                  <a:pt x="9242" y="10353"/>
                  <a:pt x="9218" y="10404"/>
                  <a:pt x="9218" y="10466"/>
                </a:cubicBezTo>
                <a:cubicBezTo>
                  <a:pt x="9218" y="10529"/>
                  <a:pt x="9242" y="10580"/>
                  <a:pt x="9272" y="10580"/>
                </a:cubicBezTo>
                <a:cubicBezTo>
                  <a:pt x="9301" y="10580"/>
                  <a:pt x="9325" y="10529"/>
                  <a:pt x="9325" y="10466"/>
                </a:cubicBezTo>
                <a:cubicBezTo>
                  <a:pt x="9325" y="10404"/>
                  <a:pt x="9301" y="10353"/>
                  <a:pt x="9272" y="10353"/>
                </a:cubicBezTo>
                <a:close/>
                <a:moveTo>
                  <a:pt x="9118" y="10680"/>
                </a:moveTo>
                <a:cubicBezTo>
                  <a:pt x="9088" y="10680"/>
                  <a:pt x="9064" y="10731"/>
                  <a:pt x="9064" y="10793"/>
                </a:cubicBezTo>
                <a:cubicBezTo>
                  <a:pt x="9064" y="10856"/>
                  <a:pt x="9088" y="10906"/>
                  <a:pt x="9118" y="10906"/>
                </a:cubicBezTo>
                <a:cubicBezTo>
                  <a:pt x="9147" y="10906"/>
                  <a:pt x="9171" y="10856"/>
                  <a:pt x="9171" y="10793"/>
                </a:cubicBezTo>
                <a:cubicBezTo>
                  <a:pt x="9171" y="10731"/>
                  <a:pt x="9147" y="10680"/>
                  <a:pt x="9118" y="10680"/>
                </a:cubicBezTo>
                <a:close/>
                <a:moveTo>
                  <a:pt x="9118" y="10353"/>
                </a:moveTo>
                <a:cubicBezTo>
                  <a:pt x="9088" y="10353"/>
                  <a:pt x="9064" y="10404"/>
                  <a:pt x="9064" y="10466"/>
                </a:cubicBezTo>
                <a:cubicBezTo>
                  <a:pt x="9064" y="10529"/>
                  <a:pt x="9088" y="10580"/>
                  <a:pt x="9118" y="10580"/>
                </a:cubicBezTo>
                <a:cubicBezTo>
                  <a:pt x="9147" y="10580"/>
                  <a:pt x="9171" y="10529"/>
                  <a:pt x="9171" y="10466"/>
                </a:cubicBezTo>
                <a:cubicBezTo>
                  <a:pt x="9171" y="10404"/>
                  <a:pt x="9147" y="10353"/>
                  <a:pt x="9118" y="10353"/>
                </a:cubicBezTo>
                <a:close/>
                <a:moveTo>
                  <a:pt x="8965" y="10680"/>
                </a:moveTo>
                <a:cubicBezTo>
                  <a:pt x="8935" y="10680"/>
                  <a:pt x="8911" y="10731"/>
                  <a:pt x="8911" y="10793"/>
                </a:cubicBezTo>
                <a:cubicBezTo>
                  <a:pt x="8911" y="10856"/>
                  <a:pt x="8935" y="10906"/>
                  <a:pt x="8965" y="10906"/>
                </a:cubicBezTo>
                <a:cubicBezTo>
                  <a:pt x="8995" y="10906"/>
                  <a:pt x="9019" y="10856"/>
                  <a:pt x="9019" y="10793"/>
                </a:cubicBezTo>
                <a:cubicBezTo>
                  <a:pt x="9019" y="10731"/>
                  <a:pt x="8995" y="10680"/>
                  <a:pt x="8965" y="10680"/>
                </a:cubicBezTo>
                <a:close/>
                <a:moveTo>
                  <a:pt x="8965" y="10353"/>
                </a:moveTo>
                <a:cubicBezTo>
                  <a:pt x="8935" y="10353"/>
                  <a:pt x="8911" y="10404"/>
                  <a:pt x="8911" y="10466"/>
                </a:cubicBezTo>
                <a:cubicBezTo>
                  <a:pt x="8911" y="10529"/>
                  <a:pt x="8935" y="10580"/>
                  <a:pt x="8965" y="10580"/>
                </a:cubicBezTo>
                <a:cubicBezTo>
                  <a:pt x="8995" y="10580"/>
                  <a:pt x="9019" y="10529"/>
                  <a:pt x="9019" y="10466"/>
                </a:cubicBezTo>
                <a:cubicBezTo>
                  <a:pt x="9019" y="10404"/>
                  <a:pt x="8995" y="10353"/>
                  <a:pt x="8965" y="10353"/>
                </a:cubicBezTo>
                <a:close/>
                <a:moveTo>
                  <a:pt x="9272" y="10026"/>
                </a:moveTo>
                <a:cubicBezTo>
                  <a:pt x="9242" y="10026"/>
                  <a:pt x="9218" y="10077"/>
                  <a:pt x="9218" y="10140"/>
                </a:cubicBezTo>
                <a:cubicBezTo>
                  <a:pt x="9218" y="10202"/>
                  <a:pt x="9242" y="10253"/>
                  <a:pt x="9272" y="10253"/>
                </a:cubicBezTo>
                <a:cubicBezTo>
                  <a:pt x="9301" y="10253"/>
                  <a:pt x="9325" y="10202"/>
                  <a:pt x="9325" y="10140"/>
                </a:cubicBezTo>
                <a:cubicBezTo>
                  <a:pt x="9325" y="10077"/>
                  <a:pt x="9301" y="10026"/>
                  <a:pt x="9272" y="10026"/>
                </a:cubicBezTo>
                <a:close/>
                <a:moveTo>
                  <a:pt x="9272" y="9700"/>
                </a:moveTo>
                <a:cubicBezTo>
                  <a:pt x="9242" y="9700"/>
                  <a:pt x="9218" y="9750"/>
                  <a:pt x="9218" y="9813"/>
                </a:cubicBezTo>
                <a:cubicBezTo>
                  <a:pt x="9218" y="9875"/>
                  <a:pt x="9242" y="9926"/>
                  <a:pt x="9272" y="9926"/>
                </a:cubicBezTo>
                <a:cubicBezTo>
                  <a:pt x="9301" y="9926"/>
                  <a:pt x="9325" y="9875"/>
                  <a:pt x="9325" y="9813"/>
                </a:cubicBezTo>
                <a:cubicBezTo>
                  <a:pt x="9325" y="9750"/>
                  <a:pt x="9301" y="9700"/>
                  <a:pt x="9272" y="9700"/>
                </a:cubicBezTo>
                <a:close/>
                <a:moveTo>
                  <a:pt x="9118" y="10026"/>
                </a:moveTo>
                <a:cubicBezTo>
                  <a:pt x="9088" y="10026"/>
                  <a:pt x="9064" y="10077"/>
                  <a:pt x="9064" y="10140"/>
                </a:cubicBezTo>
                <a:cubicBezTo>
                  <a:pt x="9064" y="10202"/>
                  <a:pt x="9088" y="10253"/>
                  <a:pt x="9118" y="10253"/>
                </a:cubicBezTo>
                <a:cubicBezTo>
                  <a:pt x="9147" y="10253"/>
                  <a:pt x="9171" y="10202"/>
                  <a:pt x="9171" y="10140"/>
                </a:cubicBezTo>
                <a:cubicBezTo>
                  <a:pt x="9171" y="10077"/>
                  <a:pt x="9147" y="10026"/>
                  <a:pt x="9118" y="10026"/>
                </a:cubicBezTo>
                <a:close/>
                <a:moveTo>
                  <a:pt x="9118" y="9700"/>
                </a:moveTo>
                <a:cubicBezTo>
                  <a:pt x="9088" y="9700"/>
                  <a:pt x="9064" y="9750"/>
                  <a:pt x="9064" y="9813"/>
                </a:cubicBezTo>
                <a:cubicBezTo>
                  <a:pt x="9064" y="9875"/>
                  <a:pt x="9088" y="9926"/>
                  <a:pt x="9118" y="9926"/>
                </a:cubicBezTo>
                <a:cubicBezTo>
                  <a:pt x="9147" y="9926"/>
                  <a:pt x="9171" y="9875"/>
                  <a:pt x="9171" y="9813"/>
                </a:cubicBezTo>
                <a:cubicBezTo>
                  <a:pt x="9171" y="9750"/>
                  <a:pt x="9147" y="9700"/>
                  <a:pt x="9118" y="9700"/>
                </a:cubicBezTo>
                <a:close/>
                <a:moveTo>
                  <a:pt x="8965" y="10026"/>
                </a:moveTo>
                <a:cubicBezTo>
                  <a:pt x="8935" y="10026"/>
                  <a:pt x="8911" y="10077"/>
                  <a:pt x="8911" y="10140"/>
                </a:cubicBezTo>
                <a:cubicBezTo>
                  <a:pt x="8911" y="10202"/>
                  <a:pt x="8935" y="10253"/>
                  <a:pt x="8965" y="10253"/>
                </a:cubicBezTo>
                <a:cubicBezTo>
                  <a:pt x="8995" y="10253"/>
                  <a:pt x="9019" y="10202"/>
                  <a:pt x="9019" y="10140"/>
                </a:cubicBezTo>
                <a:cubicBezTo>
                  <a:pt x="9019" y="10077"/>
                  <a:pt x="8995" y="10026"/>
                  <a:pt x="8965" y="10026"/>
                </a:cubicBezTo>
                <a:close/>
                <a:moveTo>
                  <a:pt x="8965" y="9700"/>
                </a:moveTo>
                <a:cubicBezTo>
                  <a:pt x="8935" y="9700"/>
                  <a:pt x="8911" y="9750"/>
                  <a:pt x="8911" y="9813"/>
                </a:cubicBezTo>
                <a:cubicBezTo>
                  <a:pt x="8911" y="9875"/>
                  <a:pt x="8935" y="9926"/>
                  <a:pt x="8965" y="9926"/>
                </a:cubicBezTo>
                <a:cubicBezTo>
                  <a:pt x="8995" y="9926"/>
                  <a:pt x="9019" y="9875"/>
                  <a:pt x="9019" y="9813"/>
                </a:cubicBezTo>
                <a:cubicBezTo>
                  <a:pt x="9019" y="9750"/>
                  <a:pt x="8995" y="9700"/>
                  <a:pt x="8965" y="9700"/>
                </a:cubicBezTo>
                <a:close/>
                <a:moveTo>
                  <a:pt x="10045" y="11317"/>
                </a:moveTo>
                <a:cubicBezTo>
                  <a:pt x="10015" y="11317"/>
                  <a:pt x="9991" y="11367"/>
                  <a:pt x="9991" y="11430"/>
                </a:cubicBezTo>
                <a:cubicBezTo>
                  <a:pt x="9991" y="11492"/>
                  <a:pt x="10015" y="11543"/>
                  <a:pt x="10045" y="11543"/>
                </a:cubicBezTo>
                <a:cubicBezTo>
                  <a:pt x="10074" y="11543"/>
                  <a:pt x="10098" y="11492"/>
                  <a:pt x="10098" y="11430"/>
                </a:cubicBezTo>
                <a:cubicBezTo>
                  <a:pt x="10098" y="11367"/>
                  <a:pt x="10074" y="11317"/>
                  <a:pt x="10045" y="11317"/>
                </a:cubicBezTo>
                <a:close/>
                <a:moveTo>
                  <a:pt x="10045" y="10990"/>
                </a:moveTo>
                <a:cubicBezTo>
                  <a:pt x="10015" y="10990"/>
                  <a:pt x="9991" y="11041"/>
                  <a:pt x="9991" y="11103"/>
                </a:cubicBezTo>
                <a:cubicBezTo>
                  <a:pt x="9991" y="11166"/>
                  <a:pt x="10015" y="11216"/>
                  <a:pt x="10045" y="11216"/>
                </a:cubicBezTo>
                <a:cubicBezTo>
                  <a:pt x="10074" y="11216"/>
                  <a:pt x="10098" y="11166"/>
                  <a:pt x="10098" y="11103"/>
                </a:cubicBezTo>
                <a:cubicBezTo>
                  <a:pt x="10098" y="11041"/>
                  <a:pt x="10074" y="10990"/>
                  <a:pt x="10045" y="10990"/>
                </a:cubicBezTo>
                <a:close/>
                <a:moveTo>
                  <a:pt x="9892" y="11543"/>
                </a:moveTo>
                <a:cubicBezTo>
                  <a:pt x="9922" y="11543"/>
                  <a:pt x="9946" y="11492"/>
                  <a:pt x="9946" y="11430"/>
                </a:cubicBezTo>
                <a:cubicBezTo>
                  <a:pt x="9946" y="11367"/>
                  <a:pt x="9922" y="11317"/>
                  <a:pt x="9892" y="11317"/>
                </a:cubicBezTo>
                <a:cubicBezTo>
                  <a:pt x="9862" y="11317"/>
                  <a:pt x="9838" y="11367"/>
                  <a:pt x="9838" y="11430"/>
                </a:cubicBezTo>
                <a:cubicBezTo>
                  <a:pt x="9838" y="11492"/>
                  <a:pt x="9862" y="11543"/>
                  <a:pt x="9892" y="11543"/>
                </a:cubicBezTo>
                <a:close/>
                <a:moveTo>
                  <a:pt x="9892" y="11216"/>
                </a:moveTo>
                <a:cubicBezTo>
                  <a:pt x="9922" y="11216"/>
                  <a:pt x="9946" y="11166"/>
                  <a:pt x="9946" y="11103"/>
                </a:cubicBezTo>
                <a:cubicBezTo>
                  <a:pt x="9946" y="11041"/>
                  <a:pt x="9922" y="10990"/>
                  <a:pt x="9892" y="10990"/>
                </a:cubicBezTo>
                <a:cubicBezTo>
                  <a:pt x="9862" y="10990"/>
                  <a:pt x="9838" y="11041"/>
                  <a:pt x="9838" y="11103"/>
                </a:cubicBezTo>
                <a:cubicBezTo>
                  <a:pt x="9838" y="11166"/>
                  <a:pt x="9862" y="11216"/>
                  <a:pt x="9892" y="11216"/>
                </a:cubicBezTo>
                <a:close/>
                <a:moveTo>
                  <a:pt x="9737" y="11317"/>
                </a:moveTo>
                <a:cubicBezTo>
                  <a:pt x="9707" y="11317"/>
                  <a:pt x="9683" y="11367"/>
                  <a:pt x="9683" y="11430"/>
                </a:cubicBezTo>
                <a:cubicBezTo>
                  <a:pt x="9683" y="11492"/>
                  <a:pt x="9707" y="11543"/>
                  <a:pt x="9737" y="11543"/>
                </a:cubicBezTo>
                <a:cubicBezTo>
                  <a:pt x="9766" y="11543"/>
                  <a:pt x="9791" y="11492"/>
                  <a:pt x="9791" y="11430"/>
                </a:cubicBezTo>
                <a:cubicBezTo>
                  <a:pt x="9791" y="11367"/>
                  <a:pt x="9766" y="11317"/>
                  <a:pt x="9737" y="11317"/>
                </a:cubicBezTo>
                <a:close/>
                <a:moveTo>
                  <a:pt x="9737" y="10990"/>
                </a:moveTo>
                <a:cubicBezTo>
                  <a:pt x="9707" y="10990"/>
                  <a:pt x="9683" y="11041"/>
                  <a:pt x="9683" y="11103"/>
                </a:cubicBezTo>
                <a:cubicBezTo>
                  <a:pt x="9683" y="11166"/>
                  <a:pt x="9707" y="11216"/>
                  <a:pt x="9737" y="11216"/>
                </a:cubicBezTo>
                <a:cubicBezTo>
                  <a:pt x="9766" y="11216"/>
                  <a:pt x="9791" y="11166"/>
                  <a:pt x="9791" y="11103"/>
                </a:cubicBezTo>
                <a:cubicBezTo>
                  <a:pt x="9791" y="11041"/>
                  <a:pt x="9766" y="10990"/>
                  <a:pt x="9737" y="10990"/>
                </a:cubicBezTo>
                <a:close/>
                <a:moveTo>
                  <a:pt x="9583" y="11317"/>
                </a:moveTo>
                <a:cubicBezTo>
                  <a:pt x="9553" y="11317"/>
                  <a:pt x="9529" y="11367"/>
                  <a:pt x="9529" y="11430"/>
                </a:cubicBezTo>
                <a:cubicBezTo>
                  <a:pt x="9529" y="11492"/>
                  <a:pt x="9553" y="11543"/>
                  <a:pt x="9583" y="11543"/>
                </a:cubicBezTo>
                <a:cubicBezTo>
                  <a:pt x="9612" y="11543"/>
                  <a:pt x="9637" y="11492"/>
                  <a:pt x="9637" y="11430"/>
                </a:cubicBezTo>
                <a:cubicBezTo>
                  <a:pt x="9637" y="11367"/>
                  <a:pt x="9612" y="11317"/>
                  <a:pt x="9583" y="11317"/>
                </a:cubicBezTo>
                <a:close/>
                <a:moveTo>
                  <a:pt x="9583" y="10990"/>
                </a:moveTo>
                <a:cubicBezTo>
                  <a:pt x="9553" y="10990"/>
                  <a:pt x="9529" y="11041"/>
                  <a:pt x="9529" y="11103"/>
                </a:cubicBezTo>
                <a:cubicBezTo>
                  <a:pt x="9529" y="11166"/>
                  <a:pt x="9553" y="11216"/>
                  <a:pt x="9583" y="11216"/>
                </a:cubicBezTo>
                <a:cubicBezTo>
                  <a:pt x="9612" y="11216"/>
                  <a:pt x="9637" y="11166"/>
                  <a:pt x="9637" y="11103"/>
                </a:cubicBezTo>
                <a:cubicBezTo>
                  <a:pt x="9637" y="11041"/>
                  <a:pt x="9612" y="10990"/>
                  <a:pt x="9583" y="10990"/>
                </a:cubicBezTo>
                <a:close/>
                <a:moveTo>
                  <a:pt x="9430" y="11317"/>
                </a:moveTo>
                <a:cubicBezTo>
                  <a:pt x="9400" y="11317"/>
                  <a:pt x="9376" y="11367"/>
                  <a:pt x="9376" y="11430"/>
                </a:cubicBezTo>
                <a:cubicBezTo>
                  <a:pt x="9376" y="11492"/>
                  <a:pt x="9400" y="11543"/>
                  <a:pt x="9430" y="11543"/>
                </a:cubicBezTo>
                <a:cubicBezTo>
                  <a:pt x="9460" y="11543"/>
                  <a:pt x="9484" y="11492"/>
                  <a:pt x="9484" y="11430"/>
                </a:cubicBezTo>
                <a:cubicBezTo>
                  <a:pt x="9484" y="11367"/>
                  <a:pt x="9460" y="11317"/>
                  <a:pt x="9430" y="11317"/>
                </a:cubicBezTo>
                <a:close/>
                <a:moveTo>
                  <a:pt x="9430" y="10990"/>
                </a:moveTo>
                <a:cubicBezTo>
                  <a:pt x="9400" y="10990"/>
                  <a:pt x="9376" y="11041"/>
                  <a:pt x="9376" y="11103"/>
                </a:cubicBezTo>
                <a:cubicBezTo>
                  <a:pt x="9376" y="11166"/>
                  <a:pt x="9400" y="11216"/>
                  <a:pt x="9430" y="11216"/>
                </a:cubicBezTo>
                <a:cubicBezTo>
                  <a:pt x="9460" y="11216"/>
                  <a:pt x="9484" y="11166"/>
                  <a:pt x="9484" y="11103"/>
                </a:cubicBezTo>
                <a:cubicBezTo>
                  <a:pt x="9484" y="11041"/>
                  <a:pt x="9460" y="10990"/>
                  <a:pt x="9430" y="10990"/>
                </a:cubicBezTo>
                <a:close/>
                <a:moveTo>
                  <a:pt x="10045" y="10680"/>
                </a:moveTo>
                <a:cubicBezTo>
                  <a:pt x="10015" y="10680"/>
                  <a:pt x="9991" y="10731"/>
                  <a:pt x="9991" y="10793"/>
                </a:cubicBezTo>
                <a:cubicBezTo>
                  <a:pt x="9991" y="10856"/>
                  <a:pt x="10015" y="10906"/>
                  <a:pt x="10045" y="10906"/>
                </a:cubicBezTo>
                <a:cubicBezTo>
                  <a:pt x="10074" y="10906"/>
                  <a:pt x="10098" y="10856"/>
                  <a:pt x="10098" y="10793"/>
                </a:cubicBezTo>
                <a:cubicBezTo>
                  <a:pt x="10098" y="10731"/>
                  <a:pt x="10074" y="10680"/>
                  <a:pt x="10045" y="10680"/>
                </a:cubicBezTo>
                <a:close/>
                <a:moveTo>
                  <a:pt x="10045" y="10353"/>
                </a:moveTo>
                <a:cubicBezTo>
                  <a:pt x="10015" y="10353"/>
                  <a:pt x="9991" y="10404"/>
                  <a:pt x="9991" y="10466"/>
                </a:cubicBezTo>
                <a:cubicBezTo>
                  <a:pt x="9991" y="10529"/>
                  <a:pt x="10015" y="10580"/>
                  <a:pt x="10045" y="10580"/>
                </a:cubicBezTo>
                <a:cubicBezTo>
                  <a:pt x="10074" y="10580"/>
                  <a:pt x="10098" y="10529"/>
                  <a:pt x="10098" y="10466"/>
                </a:cubicBezTo>
                <a:cubicBezTo>
                  <a:pt x="10098" y="10404"/>
                  <a:pt x="10074" y="10353"/>
                  <a:pt x="10045" y="10353"/>
                </a:cubicBezTo>
                <a:close/>
                <a:moveTo>
                  <a:pt x="9892" y="10906"/>
                </a:moveTo>
                <a:cubicBezTo>
                  <a:pt x="9922" y="10906"/>
                  <a:pt x="9946" y="10856"/>
                  <a:pt x="9946" y="10793"/>
                </a:cubicBezTo>
                <a:cubicBezTo>
                  <a:pt x="9946" y="10731"/>
                  <a:pt x="9922" y="10680"/>
                  <a:pt x="9892" y="10680"/>
                </a:cubicBezTo>
                <a:cubicBezTo>
                  <a:pt x="9862" y="10680"/>
                  <a:pt x="9838" y="10731"/>
                  <a:pt x="9838" y="10793"/>
                </a:cubicBezTo>
                <a:cubicBezTo>
                  <a:pt x="9838" y="10856"/>
                  <a:pt x="9862" y="10906"/>
                  <a:pt x="9892" y="10906"/>
                </a:cubicBezTo>
                <a:close/>
                <a:moveTo>
                  <a:pt x="9892" y="10580"/>
                </a:moveTo>
                <a:cubicBezTo>
                  <a:pt x="9922" y="10580"/>
                  <a:pt x="9946" y="10529"/>
                  <a:pt x="9946" y="10466"/>
                </a:cubicBezTo>
                <a:cubicBezTo>
                  <a:pt x="9946" y="10404"/>
                  <a:pt x="9922" y="10353"/>
                  <a:pt x="9892" y="10353"/>
                </a:cubicBezTo>
                <a:cubicBezTo>
                  <a:pt x="9862" y="10353"/>
                  <a:pt x="9838" y="10404"/>
                  <a:pt x="9838" y="10466"/>
                </a:cubicBezTo>
                <a:cubicBezTo>
                  <a:pt x="9838" y="10529"/>
                  <a:pt x="9862" y="10580"/>
                  <a:pt x="9892" y="10580"/>
                </a:cubicBezTo>
                <a:close/>
                <a:moveTo>
                  <a:pt x="9737" y="10680"/>
                </a:moveTo>
                <a:cubicBezTo>
                  <a:pt x="9707" y="10680"/>
                  <a:pt x="9683" y="10731"/>
                  <a:pt x="9683" y="10793"/>
                </a:cubicBezTo>
                <a:cubicBezTo>
                  <a:pt x="9683" y="10856"/>
                  <a:pt x="9707" y="10906"/>
                  <a:pt x="9737" y="10906"/>
                </a:cubicBezTo>
                <a:cubicBezTo>
                  <a:pt x="9766" y="10906"/>
                  <a:pt x="9791" y="10856"/>
                  <a:pt x="9791" y="10793"/>
                </a:cubicBezTo>
                <a:cubicBezTo>
                  <a:pt x="9791" y="10731"/>
                  <a:pt x="9766" y="10680"/>
                  <a:pt x="9737" y="10680"/>
                </a:cubicBezTo>
                <a:close/>
                <a:moveTo>
                  <a:pt x="9737" y="10353"/>
                </a:moveTo>
                <a:cubicBezTo>
                  <a:pt x="9707" y="10353"/>
                  <a:pt x="9683" y="10404"/>
                  <a:pt x="9683" y="10466"/>
                </a:cubicBezTo>
                <a:cubicBezTo>
                  <a:pt x="9683" y="10529"/>
                  <a:pt x="9707" y="10580"/>
                  <a:pt x="9737" y="10580"/>
                </a:cubicBezTo>
                <a:cubicBezTo>
                  <a:pt x="9766" y="10580"/>
                  <a:pt x="9791" y="10529"/>
                  <a:pt x="9791" y="10466"/>
                </a:cubicBezTo>
                <a:cubicBezTo>
                  <a:pt x="9791" y="10404"/>
                  <a:pt x="9766" y="10353"/>
                  <a:pt x="9737" y="10353"/>
                </a:cubicBezTo>
                <a:close/>
                <a:moveTo>
                  <a:pt x="9583" y="10680"/>
                </a:moveTo>
                <a:cubicBezTo>
                  <a:pt x="9553" y="10680"/>
                  <a:pt x="9529" y="10731"/>
                  <a:pt x="9529" y="10793"/>
                </a:cubicBezTo>
                <a:cubicBezTo>
                  <a:pt x="9529" y="10856"/>
                  <a:pt x="9553" y="10906"/>
                  <a:pt x="9583" y="10906"/>
                </a:cubicBezTo>
                <a:cubicBezTo>
                  <a:pt x="9612" y="10906"/>
                  <a:pt x="9637" y="10856"/>
                  <a:pt x="9637" y="10793"/>
                </a:cubicBezTo>
                <a:cubicBezTo>
                  <a:pt x="9637" y="10731"/>
                  <a:pt x="9612" y="10680"/>
                  <a:pt x="9583" y="10680"/>
                </a:cubicBezTo>
                <a:close/>
                <a:moveTo>
                  <a:pt x="9583" y="10353"/>
                </a:moveTo>
                <a:cubicBezTo>
                  <a:pt x="9553" y="10353"/>
                  <a:pt x="9529" y="10404"/>
                  <a:pt x="9529" y="10466"/>
                </a:cubicBezTo>
                <a:cubicBezTo>
                  <a:pt x="9529" y="10529"/>
                  <a:pt x="9553" y="10580"/>
                  <a:pt x="9583" y="10580"/>
                </a:cubicBezTo>
                <a:cubicBezTo>
                  <a:pt x="9612" y="10580"/>
                  <a:pt x="9637" y="10529"/>
                  <a:pt x="9637" y="10466"/>
                </a:cubicBezTo>
                <a:cubicBezTo>
                  <a:pt x="9637" y="10404"/>
                  <a:pt x="9612" y="10353"/>
                  <a:pt x="9583" y="10353"/>
                </a:cubicBezTo>
                <a:close/>
                <a:moveTo>
                  <a:pt x="9430" y="10680"/>
                </a:moveTo>
                <a:cubicBezTo>
                  <a:pt x="9400" y="10680"/>
                  <a:pt x="9376" y="10731"/>
                  <a:pt x="9376" y="10793"/>
                </a:cubicBezTo>
                <a:cubicBezTo>
                  <a:pt x="9376" y="10856"/>
                  <a:pt x="9400" y="10906"/>
                  <a:pt x="9430" y="10906"/>
                </a:cubicBezTo>
                <a:cubicBezTo>
                  <a:pt x="9460" y="10906"/>
                  <a:pt x="9484" y="10856"/>
                  <a:pt x="9484" y="10793"/>
                </a:cubicBezTo>
                <a:cubicBezTo>
                  <a:pt x="9484" y="10731"/>
                  <a:pt x="9460" y="10680"/>
                  <a:pt x="9430" y="10680"/>
                </a:cubicBezTo>
                <a:close/>
                <a:moveTo>
                  <a:pt x="9430" y="10353"/>
                </a:moveTo>
                <a:cubicBezTo>
                  <a:pt x="9400" y="10353"/>
                  <a:pt x="9376" y="10404"/>
                  <a:pt x="9376" y="10466"/>
                </a:cubicBezTo>
                <a:cubicBezTo>
                  <a:pt x="9376" y="10529"/>
                  <a:pt x="9400" y="10580"/>
                  <a:pt x="9430" y="10580"/>
                </a:cubicBezTo>
                <a:cubicBezTo>
                  <a:pt x="9460" y="10580"/>
                  <a:pt x="9484" y="10529"/>
                  <a:pt x="9484" y="10466"/>
                </a:cubicBezTo>
                <a:cubicBezTo>
                  <a:pt x="9484" y="10404"/>
                  <a:pt x="9460" y="10353"/>
                  <a:pt x="9430" y="10353"/>
                </a:cubicBezTo>
                <a:close/>
                <a:moveTo>
                  <a:pt x="10045" y="10026"/>
                </a:moveTo>
                <a:cubicBezTo>
                  <a:pt x="10015" y="10026"/>
                  <a:pt x="9991" y="10077"/>
                  <a:pt x="9991" y="10140"/>
                </a:cubicBezTo>
                <a:cubicBezTo>
                  <a:pt x="9991" y="10202"/>
                  <a:pt x="10015" y="10253"/>
                  <a:pt x="10045" y="10253"/>
                </a:cubicBezTo>
                <a:cubicBezTo>
                  <a:pt x="10074" y="10253"/>
                  <a:pt x="10098" y="10202"/>
                  <a:pt x="10098" y="10140"/>
                </a:cubicBezTo>
                <a:cubicBezTo>
                  <a:pt x="10098" y="10077"/>
                  <a:pt x="10074" y="10026"/>
                  <a:pt x="10045" y="10026"/>
                </a:cubicBezTo>
                <a:close/>
                <a:moveTo>
                  <a:pt x="10045" y="9700"/>
                </a:moveTo>
                <a:cubicBezTo>
                  <a:pt x="10015" y="9700"/>
                  <a:pt x="9991" y="9750"/>
                  <a:pt x="9991" y="9813"/>
                </a:cubicBezTo>
                <a:cubicBezTo>
                  <a:pt x="9991" y="9875"/>
                  <a:pt x="10015" y="9926"/>
                  <a:pt x="10045" y="9926"/>
                </a:cubicBezTo>
                <a:cubicBezTo>
                  <a:pt x="10074" y="9926"/>
                  <a:pt x="10098" y="9875"/>
                  <a:pt x="10098" y="9813"/>
                </a:cubicBezTo>
                <a:cubicBezTo>
                  <a:pt x="10098" y="9750"/>
                  <a:pt x="10074" y="9700"/>
                  <a:pt x="10045" y="9700"/>
                </a:cubicBezTo>
                <a:close/>
                <a:moveTo>
                  <a:pt x="9892" y="10253"/>
                </a:moveTo>
                <a:cubicBezTo>
                  <a:pt x="9922" y="10253"/>
                  <a:pt x="9946" y="10202"/>
                  <a:pt x="9946" y="10140"/>
                </a:cubicBezTo>
                <a:cubicBezTo>
                  <a:pt x="9946" y="10077"/>
                  <a:pt x="9922" y="10026"/>
                  <a:pt x="9892" y="10026"/>
                </a:cubicBezTo>
                <a:cubicBezTo>
                  <a:pt x="9862" y="10026"/>
                  <a:pt x="9838" y="10077"/>
                  <a:pt x="9838" y="10140"/>
                </a:cubicBezTo>
                <a:cubicBezTo>
                  <a:pt x="9838" y="10202"/>
                  <a:pt x="9862" y="10253"/>
                  <a:pt x="9892" y="10253"/>
                </a:cubicBezTo>
                <a:close/>
                <a:moveTo>
                  <a:pt x="9892" y="9926"/>
                </a:moveTo>
                <a:cubicBezTo>
                  <a:pt x="9922" y="9926"/>
                  <a:pt x="9946" y="9875"/>
                  <a:pt x="9946" y="9813"/>
                </a:cubicBezTo>
                <a:cubicBezTo>
                  <a:pt x="9946" y="9750"/>
                  <a:pt x="9922" y="9700"/>
                  <a:pt x="9892" y="9700"/>
                </a:cubicBezTo>
                <a:cubicBezTo>
                  <a:pt x="9862" y="9700"/>
                  <a:pt x="9838" y="9750"/>
                  <a:pt x="9838" y="9813"/>
                </a:cubicBezTo>
                <a:cubicBezTo>
                  <a:pt x="9838" y="9875"/>
                  <a:pt x="9862" y="9926"/>
                  <a:pt x="9892" y="9926"/>
                </a:cubicBezTo>
                <a:close/>
                <a:moveTo>
                  <a:pt x="9737" y="10026"/>
                </a:moveTo>
                <a:cubicBezTo>
                  <a:pt x="9707" y="10026"/>
                  <a:pt x="9683" y="10077"/>
                  <a:pt x="9683" y="10140"/>
                </a:cubicBezTo>
                <a:cubicBezTo>
                  <a:pt x="9683" y="10202"/>
                  <a:pt x="9707" y="10253"/>
                  <a:pt x="9737" y="10253"/>
                </a:cubicBezTo>
                <a:cubicBezTo>
                  <a:pt x="9766" y="10253"/>
                  <a:pt x="9791" y="10202"/>
                  <a:pt x="9791" y="10140"/>
                </a:cubicBezTo>
                <a:cubicBezTo>
                  <a:pt x="9791" y="10077"/>
                  <a:pt x="9766" y="10026"/>
                  <a:pt x="9737" y="10026"/>
                </a:cubicBezTo>
                <a:close/>
                <a:moveTo>
                  <a:pt x="9737" y="9700"/>
                </a:moveTo>
                <a:cubicBezTo>
                  <a:pt x="9707" y="9700"/>
                  <a:pt x="9683" y="9750"/>
                  <a:pt x="9683" y="9813"/>
                </a:cubicBezTo>
                <a:cubicBezTo>
                  <a:pt x="9683" y="9875"/>
                  <a:pt x="9707" y="9926"/>
                  <a:pt x="9737" y="9926"/>
                </a:cubicBezTo>
                <a:cubicBezTo>
                  <a:pt x="9766" y="9926"/>
                  <a:pt x="9791" y="9875"/>
                  <a:pt x="9791" y="9813"/>
                </a:cubicBezTo>
                <a:cubicBezTo>
                  <a:pt x="9791" y="9750"/>
                  <a:pt x="9766" y="9700"/>
                  <a:pt x="9737" y="9700"/>
                </a:cubicBezTo>
                <a:close/>
                <a:moveTo>
                  <a:pt x="9583" y="10026"/>
                </a:moveTo>
                <a:cubicBezTo>
                  <a:pt x="9553" y="10026"/>
                  <a:pt x="9529" y="10077"/>
                  <a:pt x="9529" y="10140"/>
                </a:cubicBezTo>
                <a:cubicBezTo>
                  <a:pt x="9529" y="10202"/>
                  <a:pt x="9553" y="10253"/>
                  <a:pt x="9583" y="10253"/>
                </a:cubicBezTo>
                <a:cubicBezTo>
                  <a:pt x="9612" y="10253"/>
                  <a:pt x="9637" y="10202"/>
                  <a:pt x="9637" y="10140"/>
                </a:cubicBezTo>
                <a:cubicBezTo>
                  <a:pt x="9637" y="10077"/>
                  <a:pt x="9612" y="10026"/>
                  <a:pt x="9583" y="10026"/>
                </a:cubicBezTo>
                <a:close/>
                <a:moveTo>
                  <a:pt x="9583" y="9700"/>
                </a:moveTo>
                <a:cubicBezTo>
                  <a:pt x="9553" y="9700"/>
                  <a:pt x="9529" y="9750"/>
                  <a:pt x="9529" y="9813"/>
                </a:cubicBezTo>
                <a:cubicBezTo>
                  <a:pt x="9529" y="9875"/>
                  <a:pt x="9553" y="9926"/>
                  <a:pt x="9583" y="9926"/>
                </a:cubicBezTo>
                <a:cubicBezTo>
                  <a:pt x="9612" y="9926"/>
                  <a:pt x="9637" y="9875"/>
                  <a:pt x="9637" y="9813"/>
                </a:cubicBezTo>
                <a:cubicBezTo>
                  <a:pt x="9637" y="9750"/>
                  <a:pt x="9612" y="9700"/>
                  <a:pt x="9583" y="9700"/>
                </a:cubicBezTo>
                <a:close/>
                <a:moveTo>
                  <a:pt x="9430" y="10026"/>
                </a:moveTo>
                <a:cubicBezTo>
                  <a:pt x="9400" y="10026"/>
                  <a:pt x="9376" y="10077"/>
                  <a:pt x="9376" y="10140"/>
                </a:cubicBezTo>
                <a:cubicBezTo>
                  <a:pt x="9376" y="10202"/>
                  <a:pt x="9400" y="10253"/>
                  <a:pt x="9430" y="10253"/>
                </a:cubicBezTo>
                <a:cubicBezTo>
                  <a:pt x="9460" y="10253"/>
                  <a:pt x="9484" y="10202"/>
                  <a:pt x="9484" y="10140"/>
                </a:cubicBezTo>
                <a:cubicBezTo>
                  <a:pt x="9484" y="10077"/>
                  <a:pt x="9460" y="10026"/>
                  <a:pt x="9430" y="10026"/>
                </a:cubicBezTo>
                <a:close/>
                <a:moveTo>
                  <a:pt x="9430" y="9700"/>
                </a:moveTo>
                <a:cubicBezTo>
                  <a:pt x="9400" y="9700"/>
                  <a:pt x="9376" y="9750"/>
                  <a:pt x="9376" y="9813"/>
                </a:cubicBezTo>
                <a:cubicBezTo>
                  <a:pt x="9376" y="9875"/>
                  <a:pt x="9400" y="9926"/>
                  <a:pt x="9430" y="9926"/>
                </a:cubicBezTo>
                <a:cubicBezTo>
                  <a:pt x="9460" y="9926"/>
                  <a:pt x="9484" y="9875"/>
                  <a:pt x="9484" y="9813"/>
                </a:cubicBezTo>
                <a:cubicBezTo>
                  <a:pt x="9484" y="9750"/>
                  <a:pt x="9460" y="9700"/>
                  <a:pt x="9430" y="9700"/>
                </a:cubicBezTo>
                <a:close/>
                <a:moveTo>
                  <a:pt x="10813" y="11971"/>
                </a:moveTo>
                <a:cubicBezTo>
                  <a:pt x="10783" y="11971"/>
                  <a:pt x="10759" y="12021"/>
                  <a:pt x="10759" y="12084"/>
                </a:cubicBezTo>
                <a:cubicBezTo>
                  <a:pt x="10759" y="12146"/>
                  <a:pt x="10783" y="12197"/>
                  <a:pt x="10813" y="12197"/>
                </a:cubicBezTo>
                <a:cubicBezTo>
                  <a:pt x="10843" y="12197"/>
                  <a:pt x="10867" y="12146"/>
                  <a:pt x="10867" y="12084"/>
                </a:cubicBezTo>
                <a:cubicBezTo>
                  <a:pt x="10867" y="12021"/>
                  <a:pt x="10843" y="11971"/>
                  <a:pt x="10813" y="11971"/>
                </a:cubicBezTo>
                <a:close/>
                <a:moveTo>
                  <a:pt x="10813" y="11644"/>
                </a:moveTo>
                <a:cubicBezTo>
                  <a:pt x="10783" y="11644"/>
                  <a:pt x="10759" y="11694"/>
                  <a:pt x="10759" y="11757"/>
                </a:cubicBezTo>
                <a:cubicBezTo>
                  <a:pt x="10759" y="11819"/>
                  <a:pt x="10783" y="11870"/>
                  <a:pt x="10813" y="11870"/>
                </a:cubicBezTo>
                <a:cubicBezTo>
                  <a:pt x="10843" y="11870"/>
                  <a:pt x="10867" y="11819"/>
                  <a:pt x="10867" y="11757"/>
                </a:cubicBezTo>
                <a:cubicBezTo>
                  <a:pt x="10867" y="11694"/>
                  <a:pt x="10843" y="11644"/>
                  <a:pt x="10813" y="11644"/>
                </a:cubicBezTo>
                <a:close/>
                <a:moveTo>
                  <a:pt x="10660" y="11971"/>
                </a:moveTo>
                <a:cubicBezTo>
                  <a:pt x="10631" y="11971"/>
                  <a:pt x="10607" y="12021"/>
                  <a:pt x="10607" y="12084"/>
                </a:cubicBezTo>
                <a:cubicBezTo>
                  <a:pt x="10607" y="12146"/>
                  <a:pt x="10631" y="12197"/>
                  <a:pt x="10660" y="12197"/>
                </a:cubicBezTo>
                <a:cubicBezTo>
                  <a:pt x="10690" y="12197"/>
                  <a:pt x="10714" y="12146"/>
                  <a:pt x="10714" y="12084"/>
                </a:cubicBezTo>
                <a:cubicBezTo>
                  <a:pt x="10714" y="12021"/>
                  <a:pt x="10690" y="11971"/>
                  <a:pt x="10660" y="11971"/>
                </a:cubicBezTo>
                <a:close/>
                <a:moveTo>
                  <a:pt x="10660" y="11644"/>
                </a:moveTo>
                <a:cubicBezTo>
                  <a:pt x="10631" y="11644"/>
                  <a:pt x="10607" y="11694"/>
                  <a:pt x="10607" y="11757"/>
                </a:cubicBezTo>
                <a:cubicBezTo>
                  <a:pt x="10607" y="11819"/>
                  <a:pt x="10631" y="11870"/>
                  <a:pt x="10660" y="11870"/>
                </a:cubicBezTo>
                <a:cubicBezTo>
                  <a:pt x="10690" y="11870"/>
                  <a:pt x="10714" y="11819"/>
                  <a:pt x="10714" y="11757"/>
                </a:cubicBezTo>
                <a:cubicBezTo>
                  <a:pt x="10714" y="11694"/>
                  <a:pt x="10690" y="11644"/>
                  <a:pt x="10660" y="11644"/>
                </a:cubicBezTo>
                <a:close/>
                <a:moveTo>
                  <a:pt x="10505" y="11971"/>
                </a:moveTo>
                <a:cubicBezTo>
                  <a:pt x="10475" y="11971"/>
                  <a:pt x="10451" y="12021"/>
                  <a:pt x="10451" y="12084"/>
                </a:cubicBezTo>
                <a:cubicBezTo>
                  <a:pt x="10451" y="12146"/>
                  <a:pt x="10475" y="12197"/>
                  <a:pt x="10505" y="12197"/>
                </a:cubicBezTo>
                <a:cubicBezTo>
                  <a:pt x="10535" y="12197"/>
                  <a:pt x="10559" y="12146"/>
                  <a:pt x="10559" y="12084"/>
                </a:cubicBezTo>
                <a:cubicBezTo>
                  <a:pt x="10559" y="12021"/>
                  <a:pt x="10535" y="11971"/>
                  <a:pt x="10505" y="11971"/>
                </a:cubicBezTo>
                <a:close/>
                <a:moveTo>
                  <a:pt x="10505" y="11644"/>
                </a:moveTo>
                <a:cubicBezTo>
                  <a:pt x="10475" y="11644"/>
                  <a:pt x="10451" y="11694"/>
                  <a:pt x="10451" y="11757"/>
                </a:cubicBezTo>
                <a:cubicBezTo>
                  <a:pt x="10451" y="11819"/>
                  <a:pt x="10475" y="11870"/>
                  <a:pt x="10505" y="11870"/>
                </a:cubicBezTo>
                <a:cubicBezTo>
                  <a:pt x="10535" y="11870"/>
                  <a:pt x="10559" y="11819"/>
                  <a:pt x="10559" y="11757"/>
                </a:cubicBezTo>
                <a:cubicBezTo>
                  <a:pt x="10559" y="11694"/>
                  <a:pt x="10535" y="11644"/>
                  <a:pt x="10505" y="11644"/>
                </a:cubicBezTo>
                <a:close/>
                <a:moveTo>
                  <a:pt x="10351" y="11971"/>
                </a:moveTo>
                <a:cubicBezTo>
                  <a:pt x="10321" y="11971"/>
                  <a:pt x="10297" y="12021"/>
                  <a:pt x="10297" y="12084"/>
                </a:cubicBezTo>
                <a:cubicBezTo>
                  <a:pt x="10297" y="12146"/>
                  <a:pt x="10321" y="12197"/>
                  <a:pt x="10351" y="12197"/>
                </a:cubicBezTo>
                <a:cubicBezTo>
                  <a:pt x="10381" y="12197"/>
                  <a:pt x="10405" y="12146"/>
                  <a:pt x="10405" y="12084"/>
                </a:cubicBezTo>
                <a:cubicBezTo>
                  <a:pt x="10405" y="12021"/>
                  <a:pt x="10381" y="11971"/>
                  <a:pt x="10351" y="11971"/>
                </a:cubicBezTo>
                <a:close/>
                <a:moveTo>
                  <a:pt x="10351" y="11644"/>
                </a:moveTo>
                <a:cubicBezTo>
                  <a:pt x="10321" y="11644"/>
                  <a:pt x="10297" y="11694"/>
                  <a:pt x="10297" y="11757"/>
                </a:cubicBezTo>
                <a:cubicBezTo>
                  <a:pt x="10297" y="11819"/>
                  <a:pt x="10321" y="11870"/>
                  <a:pt x="10351" y="11870"/>
                </a:cubicBezTo>
                <a:cubicBezTo>
                  <a:pt x="10381" y="11870"/>
                  <a:pt x="10405" y="11819"/>
                  <a:pt x="10405" y="11757"/>
                </a:cubicBezTo>
                <a:cubicBezTo>
                  <a:pt x="10405" y="11694"/>
                  <a:pt x="10381" y="11644"/>
                  <a:pt x="10351" y="11644"/>
                </a:cubicBezTo>
                <a:close/>
                <a:moveTo>
                  <a:pt x="10198" y="11971"/>
                </a:moveTo>
                <a:cubicBezTo>
                  <a:pt x="10169" y="11971"/>
                  <a:pt x="10145" y="12021"/>
                  <a:pt x="10145" y="12084"/>
                </a:cubicBezTo>
                <a:cubicBezTo>
                  <a:pt x="10145" y="12146"/>
                  <a:pt x="10169" y="12197"/>
                  <a:pt x="10198" y="12197"/>
                </a:cubicBezTo>
                <a:cubicBezTo>
                  <a:pt x="10228" y="12197"/>
                  <a:pt x="10252" y="12146"/>
                  <a:pt x="10252" y="12084"/>
                </a:cubicBezTo>
                <a:cubicBezTo>
                  <a:pt x="10252" y="12021"/>
                  <a:pt x="10228" y="11971"/>
                  <a:pt x="10198" y="11971"/>
                </a:cubicBezTo>
                <a:close/>
                <a:moveTo>
                  <a:pt x="10198" y="11644"/>
                </a:moveTo>
                <a:cubicBezTo>
                  <a:pt x="10169" y="11644"/>
                  <a:pt x="10145" y="11694"/>
                  <a:pt x="10145" y="11757"/>
                </a:cubicBezTo>
                <a:cubicBezTo>
                  <a:pt x="10145" y="11819"/>
                  <a:pt x="10169" y="11870"/>
                  <a:pt x="10198" y="11870"/>
                </a:cubicBezTo>
                <a:cubicBezTo>
                  <a:pt x="10228" y="11870"/>
                  <a:pt x="10252" y="11819"/>
                  <a:pt x="10252" y="11757"/>
                </a:cubicBezTo>
                <a:cubicBezTo>
                  <a:pt x="10252" y="11694"/>
                  <a:pt x="10228" y="11644"/>
                  <a:pt x="10198" y="11644"/>
                </a:cubicBezTo>
                <a:close/>
                <a:moveTo>
                  <a:pt x="10813" y="11317"/>
                </a:moveTo>
                <a:cubicBezTo>
                  <a:pt x="10783" y="11317"/>
                  <a:pt x="10759" y="11367"/>
                  <a:pt x="10759" y="11430"/>
                </a:cubicBezTo>
                <a:cubicBezTo>
                  <a:pt x="10759" y="11492"/>
                  <a:pt x="10783" y="11543"/>
                  <a:pt x="10813" y="11543"/>
                </a:cubicBezTo>
                <a:cubicBezTo>
                  <a:pt x="10843" y="11543"/>
                  <a:pt x="10867" y="11492"/>
                  <a:pt x="10867" y="11430"/>
                </a:cubicBezTo>
                <a:cubicBezTo>
                  <a:pt x="10867" y="11367"/>
                  <a:pt x="10843" y="11317"/>
                  <a:pt x="10813" y="11317"/>
                </a:cubicBezTo>
                <a:close/>
                <a:moveTo>
                  <a:pt x="10813" y="10990"/>
                </a:moveTo>
                <a:cubicBezTo>
                  <a:pt x="10783" y="10990"/>
                  <a:pt x="10759" y="11041"/>
                  <a:pt x="10759" y="11103"/>
                </a:cubicBezTo>
                <a:cubicBezTo>
                  <a:pt x="10759" y="11166"/>
                  <a:pt x="10783" y="11216"/>
                  <a:pt x="10813" y="11216"/>
                </a:cubicBezTo>
                <a:cubicBezTo>
                  <a:pt x="10843" y="11216"/>
                  <a:pt x="10867" y="11166"/>
                  <a:pt x="10867" y="11103"/>
                </a:cubicBezTo>
                <a:cubicBezTo>
                  <a:pt x="10867" y="11041"/>
                  <a:pt x="10843" y="10990"/>
                  <a:pt x="10813" y="10990"/>
                </a:cubicBezTo>
                <a:close/>
                <a:moveTo>
                  <a:pt x="10660" y="11317"/>
                </a:moveTo>
                <a:cubicBezTo>
                  <a:pt x="10631" y="11317"/>
                  <a:pt x="10607" y="11367"/>
                  <a:pt x="10607" y="11430"/>
                </a:cubicBezTo>
                <a:cubicBezTo>
                  <a:pt x="10607" y="11492"/>
                  <a:pt x="10631" y="11543"/>
                  <a:pt x="10660" y="11543"/>
                </a:cubicBezTo>
                <a:cubicBezTo>
                  <a:pt x="10690" y="11543"/>
                  <a:pt x="10714" y="11492"/>
                  <a:pt x="10714" y="11430"/>
                </a:cubicBezTo>
                <a:cubicBezTo>
                  <a:pt x="10714" y="11367"/>
                  <a:pt x="10690" y="11317"/>
                  <a:pt x="10660" y="11317"/>
                </a:cubicBezTo>
                <a:close/>
                <a:moveTo>
                  <a:pt x="10660" y="10990"/>
                </a:moveTo>
                <a:cubicBezTo>
                  <a:pt x="10631" y="10990"/>
                  <a:pt x="10607" y="11041"/>
                  <a:pt x="10607" y="11103"/>
                </a:cubicBezTo>
                <a:cubicBezTo>
                  <a:pt x="10607" y="11166"/>
                  <a:pt x="10631" y="11216"/>
                  <a:pt x="10660" y="11216"/>
                </a:cubicBezTo>
                <a:cubicBezTo>
                  <a:pt x="10690" y="11216"/>
                  <a:pt x="10714" y="11166"/>
                  <a:pt x="10714" y="11103"/>
                </a:cubicBezTo>
                <a:cubicBezTo>
                  <a:pt x="10714" y="11041"/>
                  <a:pt x="10690" y="10990"/>
                  <a:pt x="10660" y="10990"/>
                </a:cubicBezTo>
                <a:close/>
                <a:moveTo>
                  <a:pt x="10505" y="11317"/>
                </a:moveTo>
                <a:cubicBezTo>
                  <a:pt x="10475" y="11317"/>
                  <a:pt x="10451" y="11367"/>
                  <a:pt x="10451" y="11430"/>
                </a:cubicBezTo>
                <a:cubicBezTo>
                  <a:pt x="10451" y="11492"/>
                  <a:pt x="10475" y="11543"/>
                  <a:pt x="10505" y="11543"/>
                </a:cubicBezTo>
                <a:cubicBezTo>
                  <a:pt x="10535" y="11543"/>
                  <a:pt x="10559" y="11492"/>
                  <a:pt x="10559" y="11430"/>
                </a:cubicBezTo>
                <a:cubicBezTo>
                  <a:pt x="10559" y="11367"/>
                  <a:pt x="10535" y="11317"/>
                  <a:pt x="10505" y="11317"/>
                </a:cubicBezTo>
                <a:close/>
                <a:moveTo>
                  <a:pt x="10505" y="10990"/>
                </a:moveTo>
                <a:cubicBezTo>
                  <a:pt x="10475" y="10990"/>
                  <a:pt x="10451" y="11041"/>
                  <a:pt x="10451" y="11103"/>
                </a:cubicBezTo>
                <a:cubicBezTo>
                  <a:pt x="10451" y="11166"/>
                  <a:pt x="10475" y="11216"/>
                  <a:pt x="10505" y="11216"/>
                </a:cubicBezTo>
                <a:cubicBezTo>
                  <a:pt x="10535" y="11216"/>
                  <a:pt x="10559" y="11166"/>
                  <a:pt x="10559" y="11103"/>
                </a:cubicBezTo>
                <a:cubicBezTo>
                  <a:pt x="10559" y="11041"/>
                  <a:pt x="10535" y="10990"/>
                  <a:pt x="10505" y="10990"/>
                </a:cubicBezTo>
                <a:close/>
                <a:moveTo>
                  <a:pt x="10351" y="11317"/>
                </a:moveTo>
                <a:cubicBezTo>
                  <a:pt x="10321" y="11317"/>
                  <a:pt x="10297" y="11367"/>
                  <a:pt x="10297" y="11430"/>
                </a:cubicBezTo>
                <a:cubicBezTo>
                  <a:pt x="10297" y="11492"/>
                  <a:pt x="10321" y="11543"/>
                  <a:pt x="10351" y="11543"/>
                </a:cubicBezTo>
                <a:cubicBezTo>
                  <a:pt x="10381" y="11543"/>
                  <a:pt x="10405" y="11492"/>
                  <a:pt x="10405" y="11430"/>
                </a:cubicBezTo>
                <a:cubicBezTo>
                  <a:pt x="10405" y="11367"/>
                  <a:pt x="10381" y="11317"/>
                  <a:pt x="10351" y="11317"/>
                </a:cubicBezTo>
                <a:close/>
                <a:moveTo>
                  <a:pt x="10351" y="10990"/>
                </a:moveTo>
                <a:cubicBezTo>
                  <a:pt x="10321" y="10990"/>
                  <a:pt x="10297" y="11041"/>
                  <a:pt x="10297" y="11103"/>
                </a:cubicBezTo>
                <a:cubicBezTo>
                  <a:pt x="10297" y="11166"/>
                  <a:pt x="10321" y="11216"/>
                  <a:pt x="10351" y="11216"/>
                </a:cubicBezTo>
                <a:cubicBezTo>
                  <a:pt x="10381" y="11216"/>
                  <a:pt x="10405" y="11166"/>
                  <a:pt x="10405" y="11103"/>
                </a:cubicBezTo>
                <a:cubicBezTo>
                  <a:pt x="10405" y="11041"/>
                  <a:pt x="10381" y="10990"/>
                  <a:pt x="10351" y="10990"/>
                </a:cubicBezTo>
                <a:close/>
                <a:moveTo>
                  <a:pt x="10198" y="11317"/>
                </a:moveTo>
                <a:cubicBezTo>
                  <a:pt x="10169" y="11317"/>
                  <a:pt x="10145" y="11367"/>
                  <a:pt x="10145" y="11430"/>
                </a:cubicBezTo>
                <a:cubicBezTo>
                  <a:pt x="10145" y="11492"/>
                  <a:pt x="10169" y="11543"/>
                  <a:pt x="10198" y="11543"/>
                </a:cubicBezTo>
                <a:cubicBezTo>
                  <a:pt x="10228" y="11543"/>
                  <a:pt x="10252" y="11492"/>
                  <a:pt x="10252" y="11430"/>
                </a:cubicBezTo>
                <a:cubicBezTo>
                  <a:pt x="10252" y="11367"/>
                  <a:pt x="10228" y="11317"/>
                  <a:pt x="10198" y="11317"/>
                </a:cubicBezTo>
                <a:close/>
                <a:moveTo>
                  <a:pt x="10198" y="10990"/>
                </a:moveTo>
                <a:cubicBezTo>
                  <a:pt x="10169" y="10990"/>
                  <a:pt x="10145" y="11041"/>
                  <a:pt x="10145" y="11103"/>
                </a:cubicBezTo>
                <a:cubicBezTo>
                  <a:pt x="10145" y="11166"/>
                  <a:pt x="10169" y="11216"/>
                  <a:pt x="10198" y="11216"/>
                </a:cubicBezTo>
                <a:cubicBezTo>
                  <a:pt x="10228" y="11216"/>
                  <a:pt x="10252" y="11166"/>
                  <a:pt x="10252" y="11103"/>
                </a:cubicBezTo>
                <a:cubicBezTo>
                  <a:pt x="10252" y="11041"/>
                  <a:pt x="10228" y="10990"/>
                  <a:pt x="10198" y="10990"/>
                </a:cubicBezTo>
                <a:close/>
                <a:moveTo>
                  <a:pt x="10813" y="10680"/>
                </a:moveTo>
                <a:cubicBezTo>
                  <a:pt x="10783" y="10680"/>
                  <a:pt x="10759" y="10731"/>
                  <a:pt x="10759" y="10793"/>
                </a:cubicBezTo>
                <a:cubicBezTo>
                  <a:pt x="10759" y="10856"/>
                  <a:pt x="10783" y="10906"/>
                  <a:pt x="10813" y="10906"/>
                </a:cubicBezTo>
                <a:cubicBezTo>
                  <a:pt x="10843" y="10906"/>
                  <a:pt x="10867" y="10856"/>
                  <a:pt x="10867" y="10793"/>
                </a:cubicBezTo>
                <a:cubicBezTo>
                  <a:pt x="10867" y="10731"/>
                  <a:pt x="10843" y="10680"/>
                  <a:pt x="10813" y="10680"/>
                </a:cubicBezTo>
                <a:close/>
                <a:moveTo>
                  <a:pt x="10813" y="10353"/>
                </a:moveTo>
                <a:cubicBezTo>
                  <a:pt x="10783" y="10353"/>
                  <a:pt x="10759" y="10404"/>
                  <a:pt x="10759" y="10466"/>
                </a:cubicBezTo>
                <a:cubicBezTo>
                  <a:pt x="10759" y="10529"/>
                  <a:pt x="10783" y="10580"/>
                  <a:pt x="10813" y="10580"/>
                </a:cubicBezTo>
                <a:cubicBezTo>
                  <a:pt x="10843" y="10580"/>
                  <a:pt x="10867" y="10529"/>
                  <a:pt x="10867" y="10466"/>
                </a:cubicBezTo>
                <a:cubicBezTo>
                  <a:pt x="10867" y="10404"/>
                  <a:pt x="10843" y="10353"/>
                  <a:pt x="10813" y="10353"/>
                </a:cubicBezTo>
                <a:close/>
                <a:moveTo>
                  <a:pt x="10660" y="10680"/>
                </a:moveTo>
                <a:cubicBezTo>
                  <a:pt x="10631" y="10680"/>
                  <a:pt x="10607" y="10731"/>
                  <a:pt x="10607" y="10793"/>
                </a:cubicBezTo>
                <a:cubicBezTo>
                  <a:pt x="10607" y="10856"/>
                  <a:pt x="10631" y="10906"/>
                  <a:pt x="10660" y="10906"/>
                </a:cubicBezTo>
                <a:cubicBezTo>
                  <a:pt x="10690" y="10906"/>
                  <a:pt x="10714" y="10856"/>
                  <a:pt x="10714" y="10793"/>
                </a:cubicBezTo>
                <a:cubicBezTo>
                  <a:pt x="10714" y="10731"/>
                  <a:pt x="10690" y="10680"/>
                  <a:pt x="10660" y="10680"/>
                </a:cubicBezTo>
                <a:close/>
                <a:moveTo>
                  <a:pt x="10660" y="10353"/>
                </a:moveTo>
                <a:cubicBezTo>
                  <a:pt x="10631" y="10353"/>
                  <a:pt x="10607" y="10404"/>
                  <a:pt x="10607" y="10466"/>
                </a:cubicBezTo>
                <a:cubicBezTo>
                  <a:pt x="10607" y="10529"/>
                  <a:pt x="10631" y="10580"/>
                  <a:pt x="10660" y="10580"/>
                </a:cubicBezTo>
                <a:cubicBezTo>
                  <a:pt x="10690" y="10580"/>
                  <a:pt x="10714" y="10529"/>
                  <a:pt x="10714" y="10466"/>
                </a:cubicBezTo>
                <a:cubicBezTo>
                  <a:pt x="10714" y="10404"/>
                  <a:pt x="10690" y="10353"/>
                  <a:pt x="10660" y="10353"/>
                </a:cubicBezTo>
                <a:close/>
                <a:moveTo>
                  <a:pt x="10505" y="10680"/>
                </a:moveTo>
                <a:cubicBezTo>
                  <a:pt x="10475" y="10680"/>
                  <a:pt x="10451" y="10731"/>
                  <a:pt x="10451" y="10793"/>
                </a:cubicBezTo>
                <a:cubicBezTo>
                  <a:pt x="10451" y="10856"/>
                  <a:pt x="10475" y="10906"/>
                  <a:pt x="10505" y="10906"/>
                </a:cubicBezTo>
                <a:cubicBezTo>
                  <a:pt x="10535" y="10906"/>
                  <a:pt x="10559" y="10856"/>
                  <a:pt x="10559" y="10793"/>
                </a:cubicBezTo>
                <a:cubicBezTo>
                  <a:pt x="10559" y="10731"/>
                  <a:pt x="10535" y="10680"/>
                  <a:pt x="10505" y="10680"/>
                </a:cubicBezTo>
                <a:close/>
                <a:moveTo>
                  <a:pt x="10505" y="10353"/>
                </a:moveTo>
                <a:cubicBezTo>
                  <a:pt x="10475" y="10353"/>
                  <a:pt x="10451" y="10404"/>
                  <a:pt x="10451" y="10466"/>
                </a:cubicBezTo>
                <a:cubicBezTo>
                  <a:pt x="10451" y="10529"/>
                  <a:pt x="10475" y="10580"/>
                  <a:pt x="10505" y="10580"/>
                </a:cubicBezTo>
                <a:cubicBezTo>
                  <a:pt x="10535" y="10580"/>
                  <a:pt x="10559" y="10529"/>
                  <a:pt x="10559" y="10466"/>
                </a:cubicBezTo>
                <a:cubicBezTo>
                  <a:pt x="10559" y="10404"/>
                  <a:pt x="10535" y="10353"/>
                  <a:pt x="10505" y="10353"/>
                </a:cubicBezTo>
                <a:close/>
                <a:moveTo>
                  <a:pt x="10351" y="10680"/>
                </a:moveTo>
                <a:cubicBezTo>
                  <a:pt x="10321" y="10680"/>
                  <a:pt x="10297" y="10731"/>
                  <a:pt x="10297" y="10793"/>
                </a:cubicBezTo>
                <a:cubicBezTo>
                  <a:pt x="10297" y="10856"/>
                  <a:pt x="10321" y="10906"/>
                  <a:pt x="10351" y="10906"/>
                </a:cubicBezTo>
                <a:cubicBezTo>
                  <a:pt x="10381" y="10906"/>
                  <a:pt x="10405" y="10856"/>
                  <a:pt x="10405" y="10793"/>
                </a:cubicBezTo>
                <a:cubicBezTo>
                  <a:pt x="10405" y="10731"/>
                  <a:pt x="10381" y="10680"/>
                  <a:pt x="10351" y="10680"/>
                </a:cubicBezTo>
                <a:close/>
                <a:moveTo>
                  <a:pt x="10351" y="10353"/>
                </a:moveTo>
                <a:cubicBezTo>
                  <a:pt x="10321" y="10353"/>
                  <a:pt x="10297" y="10404"/>
                  <a:pt x="10297" y="10466"/>
                </a:cubicBezTo>
                <a:cubicBezTo>
                  <a:pt x="10297" y="10529"/>
                  <a:pt x="10321" y="10580"/>
                  <a:pt x="10351" y="10580"/>
                </a:cubicBezTo>
                <a:cubicBezTo>
                  <a:pt x="10381" y="10580"/>
                  <a:pt x="10405" y="10529"/>
                  <a:pt x="10405" y="10466"/>
                </a:cubicBezTo>
                <a:cubicBezTo>
                  <a:pt x="10405" y="10404"/>
                  <a:pt x="10381" y="10353"/>
                  <a:pt x="10351" y="10353"/>
                </a:cubicBezTo>
                <a:close/>
                <a:moveTo>
                  <a:pt x="10198" y="10680"/>
                </a:moveTo>
                <a:cubicBezTo>
                  <a:pt x="10169" y="10680"/>
                  <a:pt x="10145" y="10731"/>
                  <a:pt x="10145" y="10793"/>
                </a:cubicBezTo>
                <a:cubicBezTo>
                  <a:pt x="10145" y="10856"/>
                  <a:pt x="10169" y="10906"/>
                  <a:pt x="10198" y="10906"/>
                </a:cubicBezTo>
                <a:cubicBezTo>
                  <a:pt x="10228" y="10906"/>
                  <a:pt x="10252" y="10856"/>
                  <a:pt x="10252" y="10793"/>
                </a:cubicBezTo>
                <a:cubicBezTo>
                  <a:pt x="10252" y="10731"/>
                  <a:pt x="10228" y="10680"/>
                  <a:pt x="10198" y="10680"/>
                </a:cubicBezTo>
                <a:close/>
                <a:moveTo>
                  <a:pt x="10198" y="10353"/>
                </a:moveTo>
                <a:cubicBezTo>
                  <a:pt x="10169" y="10353"/>
                  <a:pt x="10145" y="10404"/>
                  <a:pt x="10145" y="10466"/>
                </a:cubicBezTo>
                <a:cubicBezTo>
                  <a:pt x="10145" y="10529"/>
                  <a:pt x="10169" y="10580"/>
                  <a:pt x="10198" y="10580"/>
                </a:cubicBezTo>
                <a:cubicBezTo>
                  <a:pt x="10228" y="10580"/>
                  <a:pt x="10252" y="10529"/>
                  <a:pt x="10252" y="10466"/>
                </a:cubicBezTo>
                <a:cubicBezTo>
                  <a:pt x="10252" y="10404"/>
                  <a:pt x="10228" y="10353"/>
                  <a:pt x="10198" y="10353"/>
                </a:cubicBezTo>
                <a:close/>
                <a:moveTo>
                  <a:pt x="10813" y="10026"/>
                </a:moveTo>
                <a:cubicBezTo>
                  <a:pt x="10783" y="10026"/>
                  <a:pt x="10759" y="10077"/>
                  <a:pt x="10759" y="10140"/>
                </a:cubicBezTo>
                <a:cubicBezTo>
                  <a:pt x="10759" y="10202"/>
                  <a:pt x="10783" y="10253"/>
                  <a:pt x="10813" y="10253"/>
                </a:cubicBezTo>
                <a:cubicBezTo>
                  <a:pt x="10843" y="10253"/>
                  <a:pt x="10867" y="10202"/>
                  <a:pt x="10867" y="10140"/>
                </a:cubicBezTo>
                <a:cubicBezTo>
                  <a:pt x="10867" y="10077"/>
                  <a:pt x="10843" y="10026"/>
                  <a:pt x="10813" y="10026"/>
                </a:cubicBezTo>
                <a:close/>
                <a:moveTo>
                  <a:pt x="10813" y="9700"/>
                </a:moveTo>
                <a:cubicBezTo>
                  <a:pt x="10783" y="9700"/>
                  <a:pt x="10759" y="9750"/>
                  <a:pt x="10759" y="9813"/>
                </a:cubicBezTo>
                <a:cubicBezTo>
                  <a:pt x="10759" y="9875"/>
                  <a:pt x="10783" y="9926"/>
                  <a:pt x="10813" y="9926"/>
                </a:cubicBezTo>
                <a:cubicBezTo>
                  <a:pt x="10843" y="9926"/>
                  <a:pt x="10867" y="9875"/>
                  <a:pt x="10867" y="9813"/>
                </a:cubicBezTo>
                <a:cubicBezTo>
                  <a:pt x="10867" y="9750"/>
                  <a:pt x="10843" y="9700"/>
                  <a:pt x="10813" y="9700"/>
                </a:cubicBezTo>
                <a:close/>
                <a:moveTo>
                  <a:pt x="10660" y="10026"/>
                </a:moveTo>
                <a:cubicBezTo>
                  <a:pt x="10631" y="10026"/>
                  <a:pt x="10607" y="10077"/>
                  <a:pt x="10607" y="10140"/>
                </a:cubicBezTo>
                <a:cubicBezTo>
                  <a:pt x="10607" y="10202"/>
                  <a:pt x="10631" y="10253"/>
                  <a:pt x="10660" y="10253"/>
                </a:cubicBezTo>
                <a:cubicBezTo>
                  <a:pt x="10690" y="10253"/>
                  <a:pt x="10714" y="10202"/>
                  <a:pt x="10714" y="10140"/>
                </a:cubicBezTo>
                <a:cubicBezTo>
                  <a:pt x="10714" y="10077"/>
                  <a:pt x="10690" y="10026"/>
                  <a:pt x="10660" y="10026"/>
                </a:cubicBezTo>
                <a:close/>
                <a:moveTo>
                  <a:pt x="10660" y="9700"/>
                </a:moveTo>
                <a:cubicBezTo>
                  <a:pt x="10631" y="9700"/>
                  <a:pt x="10607" y="9750"/>
                  <a:pt x="10607" y="9813"/>
                </a:cubicBezTo>
                <a:cubicBezTo>
                  <a:pt x="10607" y="9875"/>
                  <a:pt x="10631" y="9926"/>
                  <a:pt x="10660" y="9926"/>
                </a:cubicBezTo>
                <a:cubicBezTo>
                  <a:pt x="10690" y="9926"/>
                  <a:pt x="10714" y="9875"/>
                  <a:pt x="10714" y="9813"/>
                </a:cubicBezTo>
                <a:cubicBezTo>
                  <a:pt x="10714" y="9750"/>
                  <a:pt x="10690" y="9700"/>
                  <a:pt x="10660" y="9700"/>
                </a:cubicBezTo>
                <a:close/>
                <a:moveTo>
                  <a:pt x="10505" y="10026"/>
                </a:moveTo>
                <a:cubicBezTo>
                  <a:pt x="10475" y="10026"/>
                  <a:pt x="10451" y="10077"/>
                  <a:pt x="10451" y="10140"/>
                </a:cubicBezTo>
                <a:cubicBezTo>
                  <a:pt x="10451" y="10202"/>
                  <a:pt x="10475" y="10253"/>
                  <a:pt x="10505" y="10253"/>
                </a:cubicBezTo>
                <a:cubicBezTo>
                  <a:pt x="10535" y="10253"/>
                  <a:pt x="10559" y="10202"/>
                  <a:pt x="10559" y="10140"/>
                </a:cubicBezTo>
                <a:cubicBezTo>
                  <a:pt x="10559" y="10077"/>
                  <a:pt x="10535" y="10026"/>
                  <a:pt x="10505" y="10026"/>
                </a:cubicBezTo>
                <a:close/>
                <a:moveTo>
                  <a:pt x="10505" y="9700"/>
                </a:moveTo>
                <a:cubicBezTo>
                  <a:pt x="10475" y="9700"/>
                  <a:pt x="10451" y="9750"/>
                  <a:pt x="10451" y="9813"/>
                </a:cubicBezTo>
                <a:cubicBezTo>
                  <a:pt x="10451" y="9875"/>
                  <a:pt x="10475" y="9926"/>
                  <a:pt x="10505" y="9926"/>
                </a:cubicBezTo>
                <a:cubicBezTo>
                  <a:pt x="10535" y="9926"/>
                  <a:pt x="10559" y="9875"/>
                  <a:pt x="10559" y="9813"/>
                </a:cubicBezTo>
                <a:cubicBezTo>
                  <a:pt x="10559" y="9750"/>
                  <a:pt x="10535" y="9700"/>
                  <a:pt x="10505" y="9700"/>
                </a:cubicBezTo>
                <a:close/>
                <a:moveTo>
                  <a:pt x="10351" y="10026"/>
                </a:moveTo>
                <a:cubicBezTo>
                  <a:pt x="10321" y="10026"/>
                  <a:pt x="10297" y="10077"/>
                  <a:pt x="10297" y="10140"/>
                </a:cubicBezTo>
                <a:cubicBezTo>
                  <a:pt x="10297" y="10202"/>
                  <a:pt x="10321" y="10253"/>
                  <a:pt x="10351" y="10253"/>
                </a:cubicBezTo>
                <a:cubicBezTo>
                  <a:pt x="10381" y="10253"/>
                  <a:pt x="10405" y="10202"/>
                  <a:pt x="10405" y="10140"/>
                </a:cubicBezTo>
                <a:cubicBezTo>
                  <a:pt x="10405" y="10077"/>
                  <a:pt x="10381" y="10026"/>
                  <a:pt x="10351" y="10026"/>
                </a:cubicBezTo>
                <a:close/>
                <a:moveTo>
                  <a:pt x="10351" y="9700"/>
                </a:moveTo>
                <a:cubicBezTo>
                  <a:pt x="10321" y="9700"/>
                  <a:pt x="10297" y="9750"/>
                  <a:pt x="10297" y="9813"/>
                </a:cubicBezTo>
                <a:cubicBezTo>
                  <a:pt x="10297" y="9875"/>
                  <a:pt x="10321" y="9926"/>
                  <a:pt x="10351" y="9926"/>
                </a:cubicBezTo>
                <a:cubicBezTo>
                  <a:pt x="10381" y="9926"/>
                  <a:pt x="10405" y="9875"/>
                  <a:pt x="10405" y="9813"/>
                </a:cubicBezTo>
                <a:cubicBezTo>
                  <a:pt x="10405" y="9750"/>
                  <a:pt x="10381" y="9700"/>
                  <a:pt x="10351" y="9700"/>
                </a:cubicBezTo>
                <a:close/>
                <a:moveTo>
                  <a:pt x="10198" y="10026"/>
                </a:moveTo>
                <a:cubicBezTo>
                  <a:pt x="10169" y="10026"/>
                  <a:pt x="10145" y="10077"/>
                  <a:pt x="10145" y="10140"/>
                </a:cubicBezTo>
                <a:cubicBezTo>
                  <a:pt x="10145" y="10202"/>
                  <a:pt x="10169" y="10253"/>
                  <a:pt x="10198" y="10253"/>
                </a:cubicBezTo>
                <a:cubicBezTo>
                  <a:pt x="10228" y="10253"/>
                  <a:pt x="10252" y="10202"/>
                  <a:pt x="10252" y="10140"/>
                </a:cubicBezTo>
                <a:cubicBezTo>
                  <a:pt x="10252" y="10077"/>
                  <a:pt x="10228" y="10026"/>
                  <a:pt x="10198" y="10026"/>
                </a:cubicBezTo>
                <a:close/>
                <a:moveTo>
                  <a:pt x="10198" y="9700"/>
                </a:moveTo>
                <a:cubicBezTo>
                  <a:pt x="10169" y="9700"/>
                  <a:pt x="10145" y="9750"/>
                  <a:pt x="10145" y="9813"/>
                </a:cubicBezTo>
                <a:cubicBezTo>
                  <a:pt x="10145" y="9875"/>
                  <a:pt x="10169" y="9926"/>
                  <a:pt x="10198" y="9926"/>
                </a:cubicBezTo>
                <a:cubicBezTo>
                  <a:pt x="10228" y="9926"/>
                  <a:pt x="10252" y="9875"/>
                  <a:pt x="10252" y="9813"/>
                </a:cubicBezTo>
                <a:cubicBezTo>
                  <a:pt x="10252" y="9750"/>
                  <a:pt x="10228" y="9700"/>
                  <a:pt x="10198" y="9700"/>
                </a:cubicBezTo>
                <a:close/>
              </a:path>
            </a:pathLst>
          </a:custGeom>
          <a:solidFill>
            <a:srgbClr val="2CA2CC"/>
          </a:solidFill>
          <a:ln w="12700">
            <a:miter lim="400000"/>
          </a:ln>
        </p:spPr>
        <p:txBody>
          <a:bodyPr lIns="19050" tIns="19050" rIns="19050" bIns="19050" anchor="ctr"/>
          <a:lstStyle/>
          <a:p>
            <a:pPr defTabSz="22859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Calibri"/>
              <a:ea typeface="Calibri"/>
              <a:cs typeface="Calibri"/>
            </a:endParaRPr>
          </a:p>
        </p:txBody>
      </p:sp>
      <p:grpSp>
        <p:nvGrpSpPr>
          <p:cNvPr id="9" name="Group 1968">
            <a:extLst>
              <a:ext uri="{FF2B5EF4-FFF2-40B4-BE49-F238E27FC236}">
                <a16:creationId xmlns:a16="http://schemas.microsoft.com/office/drawing/2014/main" id="{6B6DD93B-FF2E-D84A-89EF-48BAA8C3056F}"/>
              </a:ext>
            </a:extLst>
          </p:cNvPr>
          <p:cNvGrpSpPr/>
          <p:nvPr/>
        </p:nvGrpSpPr>
        <p:grpSpPr>
          <a:xfrm>
            <a:off x="1688248" y="1336611"/>
            <a:ext cx="1532530" cy="1532531"/>
            <a:chOff x="0" y="0"/>
            <a:chExt cx="3065057" cy="3065057"/>
          </a:xfrm>
          <a:solidFill>
            <a:schemeClr val="bg2">
              <a:lumMod val="10000"/>
              <a:alpha val="77000"/>
            </a:schemeClr>
          </a:solidFill>
        </p:grpSpPr>
        <p:sp>
          <p:nvSpPr>
            <p:cNvPr id="11" name="Shape 1966">
              <a:extLst>
                <a:ext uri="{FF2B5EF4-FFF2-40B4-BE49-F238E27FC236}">
                  <a16:creationId xmlns:a16="http://schemas.microsoft.com/office/drawing/2014/main" id="{3DE9D0F0-E5D5-D547-B025-69CD27201977}"/>
                </a:ext>
              </a:extLst>
            </p:cNvPr>
            <p:cNvSpPr/>
            <p:nvPr/>
          </p:nvSpPr>
          <p:spPr>
            <a:xfrm>
              <a:off x="0" y="0"/>
              <a:ext cx="3065058" cy="3065058"/>
            </a:xfrm>
            <a:prstGeom prst="ellipse">
              <a:avLst/>
            </a:prstGeom>
            <a:grpFill/>
            <a:ln w="63500" cap="rnd">
              <a:noFill/>
              <a:custDash>
                <a:ds d="100000" sp="200000"/>
              </a:custDash>
              <a:round/>
            </a:ln>
            <a:effectLst/>
          </p:spPr>
          <p:txBody>
            <a:bodyPr wrap="square" lIns="25400" tIns="25400" rIns="25400" bIns="25400" numCol="1" anchor="ctr">
              <a:noAutofit/>
            </a:bodyPr>
            <a:lstStyle/>
            <a:p>
              <a:pPr>
                <a:defRPr sz="3200">
                  <a:solidFill>
                    <a:srgbClr val="FFFFFF"/>
                  </a:solidFill>
                </a:defRPr>
              </a:pPr>
              <a:endParaRPr sz="1600" dirty="0">
                <a:latin typeface="Calibri"/>
                <a:ea typeface="Calibri"/>
                <a:cs typeface="Calibri"/>
              </a:endParaRPr>
            </a:p>
          </p:txBody>
        </p:sp>
        <p:sp>
          <p:nvSpPr>
            <p:cNvPr id="12" name="Shape 1967">
              <a:extLst>
                <a:ext uri="{FF2B5EF4-FFF2-40B4-BE49-F238E27FC236}">
                  <a16:creationId xmlns:a16="http://schemas.microsoft.com/office/drawing/2014/main" id="{81FD8132-AB17-5A4D-81C1-F868FFBCBB6F}"/>
                </a:ext>
              </a:extLst>
            </p:cNvPr>
            <p:cNvSpPr/>
            <p:nvPr/>
          </p:nvSpPr>
          <p:spPr>
            <a:xfrm>
              <a:off x="264100" y="264100"/>
              <a:ext cx="2536858" cy="2536857"/>
            </a:xfrm>
            <a:prstGeom prst="ellipse">
              <a:avLst/>
            </a:prstGeom>
            <a:grpFill/>
            <a:ln w="12700" cap="flat">
              <a:noFill/>
              <a:miter lim="400000"/>
            </a:ln>
            <a:effectLst/>
          </p:spPr>
          <p:txBody>
            <a:bodyPr wrap="square" lIns="25400" tIns="25400" rIns="25400" bIns="25400" numCol="1" anchor="ctr">
              <a:noAutofit/>
            </a:bodyPr>
            <a:lstStyle/>
            <a:p>
              <a:pPr>
                <a:defRPr sz="3200">
                  <a:solidFill>
                    <a:srgbClr val="FFFFFF"/>
                  </a:solidFill>
                </a:defRPr>
              </a:pPr>
              <a:endParaRPr sz="1600" dirty="0">
                <a:latin typeface="Calibri"/>
                <a:ea typeface="Calibri"/>
                <a:cs typeface="Calibri"/>
              </a:endParaRPr>
            </a:p>
          </p:txBody>
        </p:sp>
      </p:grpSp>
      <p:grpSp>
        <p:nvGrpSpPr>
          <p:cNvPr id="14" name="Group 1973">
            <a:extLst>
              <a:ext uri="{FF2B5EF4-FFF2-40B4-BE49-F238E27FC236}">
                <a16:creationId xmlns:a16="http://schemas.microsoft.com/office/drawing/2014/main" id="{228689FF-AD32-094E-A889-A45C618D5A39}"/>
              </a:ext>
            </a:extLst>
          </p:cNvPr>
          <p:cNvGrpSpPr/>
          <p:nvPr/>
        </p:nvGrpSpPr>
        <p:grpSpPr>
          <a:xfrm>
            <a:off x="2575725" y="3640797"/>
            <a:ext cx="1532530" cy="1532531"/>
            <a:chOff x="0" y="0"/>
            <a:chExt cx="3065057" cy="3065057"/>
          </a:xfrm>
          <a:solidFill>
            <a:schemeClr val="accent4">
              <a:alpha val="77000"/>
            </a:schemeClr>
          </a:solidFill>
        </p:grpSpPr>
        <p:sp>
          <p:nvSpPr>
            <p:cNvPr id="16" name="Shape 1971">
              <a:extLst>
                <a:ext uri="{FF2B5EF4-FFF2-40B4-BE49-F238E27FC236}">
                  <a16:creationId xmlns:a16="http://schemas.microsoft.com/office/drawing/2014/main" id="{AA2BA7FC-8757-E547-8B8C-53E974E55CE6}"/>
                </a:ext>
              </a:extLst>
            </p:cNvPr>
            <p:cNvSpPr/>
            <p:nvPr/>
          </p:nvSpPr>
          <p:spPr>
            <a:xfrm>
              <a:off x="0" y="0"/>
              <a:ext cx="3065058" cy="3065058"/>
            </a:xfrm>
            <a:prstGeom prst="ellipse">
              <a:avLst/>
            </a:prstGeom>
            <a:grpFill/>
            <a:ln w="63500" cap="rnd">
              <a:noFill/>
              <a:custDash>
                <a:ds d="100000" sp="200000"/>
              </a:custDash>
              <a:round/>
            </a:ln>
            <a:effectLst/>
          </p:spPr>
          <p:txBody>
            <a:bodyPr wrap="square" lIns="25400" tIns="25400" rIns="25400" bIns="25400" numCol="1" anchor="ctr">
              <a:noAutofit/>
            </a:bodyPr>
            <a:lstStyle/>
            <a:p>
              <a:pPr>
                <a:defRPr sz="3200">
                  <a:solidFill>
                    <a:srgbClr val="FFFFFF"/>
                  </a:solidFill>
                </a:defRPr>
              </a:pPr>
              <a:endParaRPr sz="1600" dirty="0">
                <a:latin typeface="Calibri"/>
                <a:ea typeface="Calibri"/>
                <a:cs typeface="Calibri"/>
              </a:endParaRPr>
            </a:p>
          </p:txBody>
        </p:sp>
        <p:sp>
          <p:nvSpPr>
            <p:cNvPr id="17" name="Shape 1972">
              <a:extLst>
                <a:ext uri="{FF2B5EF4-FFF2-40B4-BE49-F238E27FC236}">
                  <a16:creationId xmlns:a16="http://schemas.microsoft.com/office/drawing/2014/main" id="{DC0DDDD6-0EA4-104C-B234-3834FD48E4CB}"/>
                </a:ext>
              </a:extLst>
            </p:cNvPr>
            <p:cNvSpPr/>
            <p:nvPr/>
          </p:nvSpPr>
          <p:spPr>
            <a:xfrm>
              <a:off x="264100" y="264100"/>
              <a:ext cx="2536858" cy="2536857"/>
            </a:xfrm>
            <a:prstGeom prst="ellipse">
              <a:avLst/>
            </a:prstGeom>
            <a:grpFill/>
            <a:ln w="12700" cap="flat">
              <a:noFill/>
              <a:miter lim="400000"/>
            </a:ln>
            <a:effectLst/>
          </p:spPr>
          <p:txBody>
            <a:bodyPr wrap="square" lIns="25400" tIns="25400" rIns="25400" bIns="25400" numCol="1" anchor="ctr">
              <a:noAutofit/>
            </a:bodyPr>
            <a:lstStyle/>
            <a:p>
              <a:pPr>
                <a:defRPr sz="3200">
                  <a:solidFill>
                    <a:srgbClr val="FFFFFF"/>
                  </a:solidFill>
                </a:defRPr>
              </a:pPr>
              <a:endParaRPr sz="1600" dirty="0">
                <a:latin typeface="Calibri"/>
                <a:ea typeface="Calibri"/>
                <a:cs typeface="Calibri"/>
              </a:endParaRPr>
            </a:p>
          </p:txBody>
        </p:sp>
      </p:grpSp>
      <p:grpSp>
        <p:nvGrpSpPr>
          <p:cNvPr id="19" name="Group 1978">
            <a:extLst>
              <a:ext uri="{FF2B5EF4-FFF2-40B4-BE49-F238E27FC236}">
                <a16:creationId xmlns:a16="http://schemas.microsoft.com/office/drawing/2014/main" id="{3202A9F8-1894-3B4B-81FC-293C30181E87}"/>
              </a:ext>
            </a:extLst>
          </p:cNvPr>
          <p:cNvGrpSpPr/>
          <p:nvPr/>
        </p:nvGrpSpPr>
        <p:grpSpPr>
          <a:xfrm>
            <a:off x="4790350" y="1784421"/>
            <a:ext cx="1532530" cy="1532530"/>
            <a:chOff x="0" y="0"/>
            <a:chExt cx="3065057" cy="3065057"/>
          </a:xfrm>
          <a:solidFill>
            <a:schemeClr val="tx1">
              <a:lumMod val="75000"/>
              <a:lumOff val="25000"/>
              <a:alpha val="77000"/>
            </a:schemeClr>
          </a:solidFill>
        </p:grpSpPr>
        <p:sp>
          <p:nvSpPr>
            <p:cNvPr id="21" name="Shape 1976">
              <a:extLst>
                <a:ext uri="{FF2B5EF4-FFF2-40B4-BE49-F238E27FC236}">
                  <a16:creationId xmlns:a16="http://schemas.microsoft.com/office/drawing/2014/main" id="{EC51DDB5-710E-134A-AB1F-4FE3259D1FE6}"/>
                </a:ext>
              </a:extLst>
            </p:cNvPr>
            <p:cNvSpPr/>
            <p:nvPr/>
          </p:nvSpPr>
          <p:spPr>
            <a:xfrm>
              <a:off x="0" y="0"/>
              <a:ext cx="3065058" cy="3065058"/>
            </a:xfrm>
            <a:prstGeom prst="ellipse">
              <a:avLst/>
            </a:prstGeom>
            <a:grpFill/>
            <a:ln w="63500" cap="rnd">
              <a:noFill/>
              <a:custDash>
                <a:ds d="100000" sp="200000"/>
              </a:custDash>
              <a:round/>
            </a:ln>
            <a:effectLst/>
          </p:spPr>
          <p:txBody>
            <a:bodyPr wrap="square" lIns="25400" tIns="25400" rIns="25400" bIns="25400" numCol="1" anchor="ctr">
              <a:noAutofit/>
            </a:bodyPr>
            <a:lstStyle/>
            <a:p>
              <a:pPr>
                <a:defRPr sz="3200">
                  <a:solidFill>
                    <a:srgbClr val="FFFFFF"/>
                  </a:solidFill>
                </a:defRPr>
              </a:pPr>
              <a:endParaRPr sz="1600" dirty="0">
                <a:latin typeface="Calibri"/>
                <a:ea typeface="Calibri"/>
                <a:cs typeface="Calibri"/>
              </a:endParaRPr>
            </a:p>
          </p:txBody>
        </p:sp>
        <p:sp>
          <p:nvSpPr>
            <p:cNvPr id="22" name="Shape 1977">
              <a:extLst>
                <a:ext uri="{FF2B5EF4-FFF2-40B4-BE49-F238E27FC236}">
                  <a16:creationId xmlns:a16="http://schemas.microsoft.com/office/drawing/2014/main" id="{0B52E70C-F150-4C4D-AB29-DD9102987DD2}"/>
                </a:ext>
              </a:extLst>
            </p:cNvPr>
            <p:cNvSpPr/>
            <p:nvPr/>
          </p:nvSpPr>
          <p:spPr>
            <a:xfrm>
              <a:off x="264100" y="264100"/>
              <a:ext cx="2536858" cy="2536857"/>
            </a:xfrm>
            <a:prstGeom prst="ellipse">
              <a:avLst/>
            </a:prstGeom>
            <a:grpFill/>
            <a:ln w="12700" cap="flat">
              <a:noFill/>
              <a:miter lim="400000"/>
            </a:ln>
            <a:effectLst/>
          </p:spPr>
          <p:txBody>
            <a:bodyPr wrap="square" lIns="25400" tIns="25400" rIns="25400" bIns="25400" numCol="1" anchor="ctr">
              <a:noAutofit/>
            </a:bodyPr>
            <a:lstStyle/>
            <a:p>
              <a:pPr>
                <a:defRPr sz="3200">
                  <a:solidFill>
                    <a:srgbClr val="FFFFFF"/>
                  </a:solidFill>
                </a:defRPr>
              </a:pPr>
              <a:endParaRPr sz="1600" dirty="0">
                <a:latin typeface="Calibri"/>
                <a:ea typeface="Calibri"/>
                <a:cs typeface="Calibri"/>
              </a:endParaRPr>
            </a:p>
          </p:txBody>
        </p:sp>
      </p:grpSp>
      <p:grpSp>
        <p:nvGrpSpPr>
          <p:cNvPr id="24" name="Group 1983">
            <a:extLst>
              <a:ext uri="{FF2B5EF4-FFF2-40B4-BE49-F238E27FC236}">
                <a16:creationId xmlns:a16="http://schemas.microsoft.com/office/drawing/2014/main" id="{C480CFBF-BB96-0D48-A26A-561B7BFBA730}"/>
              </a:ext>
            </a:extLst>
          </p:cNvPr>
          <p:cNvGrpSpPr/>
          <p:nvPr/>
        </p:nvGrpSpPr>
        <p:grpSpPr>
          <a:xfrm>
            <a:off x="8714799" y="4039756"/>
            <a:ext cx="1532530" cy="1532531"/>
            <a:chOff x="0" y="0"/>
            <a:chExt cx="3065057" cy="3065057"/>
          </a:xfrm>
          <a:solidFill>
            <a:srgbClr val="2CA2CC">
              <a:alpha val="77000"/>
            </a:srgbClr>
          </a:solidFill>
        </p:grpSpPr>
        <p:sp>
          <p:nvSpPr>
            <p:cNvPr id="26" name="Shape 1981">
              <a:extLst>
                <a:ext uri="{FF2B5EF4-FFF2-40B4-BE49-F238E27FC236}">
                  <a16:creationId xmlns:a16="http://schemas.microsoft.com/office/drawing/2014/main" id="{8F06A120-AD68-004C-87DD-79BDDAB1554E}"/>
                </a:ext>
              </a:extLst>
            </p:cNvPr>
            <p:cNvSpPr/>
            <p:nvPr/>
          </p:nvSpPr>
          <p:spPr>
            <a:xfrm>
              <a:off x="0" y="0"/>
              <a:ext cx="3065058" cy="3065058"/>
            </a:xfrm>
            <a:prstGeom prst="ellipse">
              <a:avLst/>
            </a:prstGeom>
            <a:grpFill/>
            <a:ln w="63500" cap="rnd">
              <a:noFill/>
              <a:custDash>
                <a:ds d="100000" sp="200000"/>
              </a:custDash>
              <a:round/>
            </a:ln>
            <a:effectLst/>
          </p:spPr>
          <p:txBody>
            <a:bodyPr wrap="square" lIns="25400" tIns="25400" rIns="25400" bIns="25400" numCol="1" anchor="ctr">
              <a:noAutofit/>
            </a:bodyPr>
            <a:lstStyle/>
            <a:p>
              <a:pPr>
                <a:defRPr sz="3200">
                  <a:solidFill>
                    <a:srgbClr val="FFFFFF"/>
                  </a:solidFill>
                </a:defRPr>
              </a:pPr>
              <a:endParaRPr sz="1600" dirty="0">
                <a:latin typeface="Calibri"/>
                <a:ea typeface="Calibri"/>
                <a:cs typeface="Calibri"/>
              </a:endParaRPr>
            </a:p>
          </p:txBody>
        </p:sp>
        <p:sp>
          <p:nvSpPr>
            <p:cNvPr id="27" name="Shape 1982">
              <a:extLst>
                <a:ext uri="{FF2B5EF4-FFF2-40B4-BE49-F238E27FC236}">
                  <a16:creationId xmlns:a16="http://schemas.microsoft.com/office/drawing/2014/main" id="{7E51C513-A5CF-724D-AAD9-FE58D3C0EC44}"/>
                </a:ext>
              </a:extLst>
            </p:cNvPr>
            <p:cNvSpPr/>
            <p:nvPr/>
          </p:nvSpPr>
          <p:spPr>
            <a:xfrm>
              <a:off x="264100" y="264100"/>
              <a:ext cx="2536858" cy="2536857"/>
            </a:xfrm>
            <a:prstGeom prst="ellipse">
              <a:avLst/>
            </a:prstGeom>
            <a:grpFill/>
            <a:ln w="12700" cap="flat">
              <a:noFill/>
              <a:miter lim="400000"/>
            </a:ln>
            <a:effectLst/>
          </p:spPr>
          <p:txBody>
            <a:bodyPr wrap="square" lIns="25400" tIns="25400" rIns="25400" bIns="25400" numCol="1" anchor="ctr">
              <a:noAutofit/>
            </a:bodyPr>
            <a:lstStyle/>
            <a:p>
              <a:pPr>
                <a:defRPr sz="3200">
                  <a:solidFill>
                    <a:srgbClr val="FFFFFF"/>
                  </a:solidFill>
                </a:defRPr>
              </a:pPr>
              <a:endParaRPr sz="1600" dirty="0">
                <a:latin typeface="Calibri"/>
                <a:ea typeface="Calibri"/>
                <a:cs typeface="Calibri"/>
              </a:endParaRPr>
            </a:p>
          </p:txBody>
        </p:sp>
      </p:grpSp>
      <p:grpSp>
        <p:nvGrpSpPr>
          <p:cNvPr id="29" name="Group 1988">
            <a:extLst>
              <a:ext uri="{FF2B5EF4-FFF2-40B4-BE49-F238E27FC236}">
                <a16:creationId xmlns:a16="http://schemas.microsoft.com/office/drawing/2014/main" id="{068CB320-816D-BE41-AA36-83155E28011B}"/>
              </a:ext>
            </a:extLst>
          </p:cNvPr>
          <p:cNvGrpSpPr/>
          <p:nvPr/>
        </p:nvGrpSpPr>
        <p:grpSpPr>
          <a:xfrm>
            <a:off x="7664480" y="1247049"/>
            <a:ext cx="1532530" cy="1532530"/>
            <a:chOff x="0" y="0"/>
            <a:chExt cx="3065057" cy="3065057"/>
          </a:xfrm>
          <a:solidFill>
            <a:schemeClr val="bg1">
              <a:lumMod val="75000"/>
              <a:alpha val="77000"/>
            </a:schemeClr>
          </a:solidFill>
        </p:grpSpPr>
        <p:sp>
          <p:nvSpPr>
            <p:cNvPr id="31" name="Shape 1986">
              <a:extLst>
                <a:ext uri="{FF2B5EF4-FFF2-40B4-BE49-F238E27FC236}">
                  <a16:creationId xmlns:a16="http://schemas.microsoft.com/office/drawing/2014/main" id="{5D889A44-6704-C745-8D5A-E8272D2992EE}"/>
                </a:ext>
              </a:extLst>
            </p:cNvPr>
            <p:cNvSpPr/>
            <p:nvPr/>
          </p:nvSpPr>
          <p:spPr>
            <a:xfrm>
              <a:off x="0" y="0"/>
              <a:ext cx="3065058" cy="3065058"/>
            </a:xfrm>
            <a:prstGeom prst="ellipse">
              <a:avLst/>
            </a:prstGeom>
            <a:grpFill/>
            <a:ln w="63500" cap="rnd">
              <a:noFill/>
              <a:custDash>
                <a:ds d="100000" sp="200000"/>
              </a:custDash>
              <a:round/>
            </a:ln>
            <a:effectLst/>
          </p:spPr>
          <p:txBody>
            <a:bodyPr wrap="square" lIns="25400" tIns="25400" rIns="25400" bIns="25400" numCol="1" anchor="ctr">
              <a:noAutofit/>
            </a:bodyPr>
            <a:lstStyle/>
            <a:p>
              <a:pPr>
                <a:defRPr sz="3200">
                  <a:solidFill>
                    <a:srgbClr val="FFFFFF"/>
                  </a:solidFill>
                </a:defRPr>
              </a:pPr>
              <a:endParaRPr sz="1600" dirty="0">
                <a:latin typeface="Calibri"/>
                <a:ea typeface="Calibri"/>
                <a:cs typeface="Calibri"/>
              </a:endParaRPr>
            </a:p>
          </p:txBody>
        </p:sp>
        <p:sp>
          <p:nvSpPr>
            <p:cNvPr id="32" name="Shape 1987">
              <a:extLst>
                <a:ext uri="{FF2B5EF4-FFF2-40B4-BE49-F238E27FC236}">
                  <a16:creationId xmlns:a16="http://schemas.microsoft.com/office/drawing/2014/main" id="{57737CE4-CDA2-6C4F-8B1B-E087694EBC48}"/>
                </a:ext>
              </a:extLst>
            </p:cNvPr>
            <p:cNvSpPr/>
            <p:nvPr/>
          </p:nvSpPr>
          <p:spPr>
            <a:xfrm>
              <a:off x="264100" y="264100"/>
              <a:ext cx="2536858" cy="2536857"/>
            </a:xfrm>
            <a:prstGeom prst="ellipse">
              <a:avLst/>
            </a:prstGeom>
            <a:grpFill/>
            <a:ln w="12700" cap="flat">
              <a:noFill/>
              <a:miter lim="400000"/>
            </a:ln>
            <a:effectLst/>
          </p:spPr>
          <p:txBody>
            <a:bodyPr wrap="square" lIns="25400" tIns="25400" rIns="25400" bIns="25400" numCol="1" anchor="ctr">
              <a:noAutofit/>
            </a:bodyPr>
            <a:lstStyle/>
            <a:p>
              <a:pPr>
                <a:defRPr sz="3200">
                  <a:solidFill>
                    <a:srgbClr val="FFFFFF"/>
                  </a:solidFill>
                </a:defRPr>
              </a:pPr>
              <a:endParaRPr sz="1600" dirty="0">
                <a:latin typeface="Calibri"/>
                <a:ea typeface="Calibri"/>
                <a:cs typeface="Calibri"/>
              </a:endParaRPr>
            </a:p>
          </p:txBody>
        </p:sp>
      </p:grpSp>
      <p:sp>
        <p:nvSpPr>
          <p:cNvPr id="45" name="TextBox 44">
            <a:extLst>
              <a:ext uri="{FF2B5EF4-FFF2-40B4-BE49-F238E27FC236}">
                <a16:creationId xmlns:a16="http://schemas.microsoft.com/office/drawing/2014/main" id="{34CDE4BD-B7CA-4642-B4D7-7A7BF1CB03EE}"/>
              </a:ext>
            </a:extLst>
          </p:cNvPr>
          <p:cNvSpPr txBox="1"/>
          <p:nvPr/>
        </p:nvSpPr>
        <p:spPr>
          <a:xfrm>
            <a:off x="1832315" y="2036040"/>
            <a:ext cx="1236535" cy="325089"/>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North America</a:t>
            </a:r>
            <a:endParaRPr lang="ru-RU" sz="1100" dirty="0">
              <a:solidFill>
                <a:schemeClr val="bg1"/>
              </a:solidFill>
              <a:cs typeface="Poppins" panose="02000000000000000000" pitchFamily="2" charset="0"/>
            </a:endParaRPr>
          </a:p>
        </p:txBody>
      </p:sp>
      <p:sp>
        <p:nvSpPr>
          <p:cNvPr id="46" name="TextBox 45">
            <a:extLst>
              <a:ext uri="{FF2B5EF4-FFF2-40B4-BE49-F238E27FC236}">
                <a16:creationId xmlns:a16="http://schemas.microsoft.com/office/drawing/2014/main" id="{35F862EB-778E-154A-8FEE-D57EFBAC4B39}"/>
              </a:ext>
            </a:extLst>
          </p:cNvPr>
          <p:cNvSpPr txBox="1"/>
          <p:nvPr/>
        </p:nvSpPr>
        <p:spPr>
          <a:xfrm>
            <a:off x="2194005" y="1713085"/>
            <a:ext cx="505450"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24%</a:t>
            </a:r>
            <a:endParaRPr lang="ru-RU" sz="1200" dirty="0">
              <a:solidFill>
                <a:schemeClr val="bg1"/>
              </a:solidFill>
              <a:cs typeface="Poppins" panose="02000000000000000000" pitchFamily="2" charset="0"/>
            </a:endParaRPr>
          </a:p>
        </p:txBody>
      </p:sp>
      <p:sp>
        <p:nvSpPr>
          <p:cNvPr id="47" name="TextBox 46">
            <a:extLst>
              <a:ext uri="{FF2B5EF4-FFF2-40B4-BE49-F238E27FC236}">
                <a16:creationId xmlns:a16="http://schemas.microsoft.com/office/drawing/2014/main" id="{43D167D4-C134-504E-A54C-08A9CCE6EF5E}"/>
              </a:ext>
            </a:extLst>
          </p:cNvPr>
          <p:cNvSpPr txBox="1"/>
          <p:nvPr/>
        </p:nvSpPr>
        <p:spPr>
          <a:xfrm>
            <a:off x="2739670" y="4396979"/>
            <a:ext cx="1236535" cy="325089"/>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South America</a:t>
            </a:r>
            <a:endParaRPr lang="ru-RU" sz="1100" dirty="0">
              <a:cs typeface="Poppins" panose="02000000000000000000" pitchFamily="2" charset="0"/>
            </a:endParaRPr>
          </a:p>
        </p:txBody>
      </p:sp>
      <p:sp>
        <p:nvSpPr>
          <p:cNvPr id="48" name="TextBox 47">
            <a:extLst>
              <a:ext uri="{FF2B5EF4-FFF2-40B4-BE49-F238E27FC236}">
                <a16:creationId xmlns:a16="http://schemas.microsoft.com/office/drawing/2014/main" id="{0533D459-B0D9-B74E-9C72-C6F1D9012308}"/>
              </a:ext>
            </a:extLst>
          </p:cNvPr>
          <p:cNvSpPr txBox="1"/>
          <p:nvPr/>
        </p:nvSpPr>
        <p:spPr>
          <a:xfrm>
            <a:off x="3101360" y="4074024"/>
            <a:ext cx="505450"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21%</a:t>
            </a:r>
            <a:endParaRPr lang="ru-RU" sz="1200" dirty="0">
              <a:cs typeface="Poppins" panose="02000000000000000000" pitchFamily="2" charset="0"/>
            </a:endParaRPr>
          </a:p>
        </p:txBody>
      </p:sp>
      <p:sp>
        <p:nvSpPr>
          <p:cNvPr id="49" name="TextBox 48">
            <a:extLst>
              <a:ext uri="{FF2B5EF4-FFF2-40B4-BE49-F238E27FC236}">
                <a16:creationId xmlns:a16="http://schemas.microsoft.com/office/drawing/2014/main" id="{842713ED-D227-364B-83F5-0D2C410D328C}"/>
              </a:ext>
            </a:extLst>
          </p:cNvPr>
          <p:cNvSpPr txBox="1"/>
          <p:nvPr/>
        </p:nvSpPr>
        <p:spPr>
          <a:xfrm>
            <a:off x="4944356" y="2541966"/>
            <a:ext cx="1236535" cy="325089"/>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Europe</a:t>
            </a:r>
            <a:endParaRPr lang="ru-RU" sz="1100" dirty="0">
              <a:solidFill>
                <a:schemeClr val="bg1"/>
              </a:solidFill>
              <a:cs typeface="Poppins" panose="02000000000000000000" pitchFamily="2" charset="0"/>
            </a:endParaRPr>
          </a:p>
        </p:txBody>
      </p:sp>
      <p:sp>
        <p:nvSpPr>
          <p:cNvPr id="50" name="TextBox 49">
            <a:extLst>
              <a:ext uri="{FF2B5EF4-FFF2-40B4-BE49-F238E27FC236}">
                <a16:creationId xmlns:a16="http://schemas.microsoft.com/office/drawing/2014/main" id="{CF6A6CAB-E645-BD43-95EA-B33BC1487025}"/>
              </a:ext>
            </a:extLst>
          </p:cNvPr>
          <p:cNvSpPr txBox="1"/>
          <p:nvPr/>
        </p:nvSpPr>
        <p:spPr>
          <a:xfrm>
            <a:off x="5306046" y="2219011"/>
            <a:ext cx="505450"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34%</a:t>
            </a:r>
            <a:endParaRPr lang="ru-RU" sz="1200" dirty="0">
              <a:solidFill>
                <a:schemeClr val="bg1"/>
              </a:solidFill>
              <a:cs typeface="Poppins" panose="02000000000000000000" pitchFamily="2" charset="0"/>
            </a:endParaRPr>
          </a:p>
        </p:txBody>
      </p:sp>
      <p:sp>
        <p:nvSpPr>
          <p:cNvPr id="51" name="TextBox 50">
            <a:extLst>
              <a:ext uri="{FF2B5EF4-FFF2-40B4-BE49-F238E27FC236}">
                <a16:creationId xmlns:a16="http://schemas.microsoft.com/office/drawing/2014/main" id="{6938ABE6-F657-D748-87A2-BA39A195836D}"/>
              </a:ext>
            </a:extLst>
          </p:cNvPr>
          <p:cNvSpPr txBox="1"/>
          <p:nvPr/>
        </p:nvSpPr>
        <p:spPr>
          <a:xfrm>
            <a:off x="7828425" y="2001170"/>
            <a:ext cx="1236535" cy="325089"/>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Asia</a:t>
            </a:r>
            <a:endParaRPr lang="ru-RU" sz="1100" dirty="0">
              <a:solidFill>
                <a:schemeClr val="bg1"/>
              </a:solidFill>
              <a:cs typeface="Poppins" panose="02000000000000000000" pitchFamily="2" charset="0"/>
            </a:endParaRPr>
          </a:p>
        </p:txBody>
      </p:sp>
      <p:sp>
        <p:nvSpPr>
          <p:cNvPr id="52" name="TextBox 51">
            <a:extLst>
              <a:ext uri="{FF2B5EF4-FFF2-40B4-BE49-F238E27FC236}">
                <a16:creationId xmlns:a16="http://schemas.microsoft.com/office/drawing/2014/main" id="{76C8ABDA-B6BD-D247-ADD9-901F8C3668CB}"/>
              </a:ext>
            </a:extLst>
          </p:cNvPr>
          <p:cNvSpPr txBox="1"/>
          <p:nvPr/>
        </p:nvSpPr>
        <p:spPr>
          <a:xfrm>
            <a:off x="8190115" y="1678215"/>
            <a:ext cx="505450"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28%</a:t>
            </a:r>
            <a:endParaRPr lang="ru-RU" sz="1200" dirty="0">
              <a:solidFill>
                <a:schemeClr val="bg1"/>
              </a:solidFill>
              <a:cs typeface="Poppins" panose="02000000000000000000" pitchFamily="2" charset="0"/>
            </a:endParaRPr>
          </a:p>
        </p:txBody>
      </p:sp>
      <p:sp>
        <p:nvSpPr>
          <p:cNvPr id="53" name="TextBox 52">
            <a:extLst>
              <a:ext uri="{FF2B5EF4-FFF2-40B4-BE49-F238E27FC236}">
                <a16:creationId xmlns:a16="http://schemas.microsoft.com/office/drawing/2014/main" id="{3366BC8F-51A3-4F40-B981-C9B740006121}"/>
              </a:ext>
            </a:extLst>
          </p:cNvPr>
          <p:cNvSpPr txBox="1"/>
          <p:nvPr/>
        </p:nvSpPr>
        <p:spPr>
          <a:xfrm>
            <a:off x="8873821" y="4743427"/>
            <a:ext cx="1236535" cy="325089"/>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Australia</a:t>
            </a:r>
            <a:endParaRPr lang="ru-RU" sz="1100" dirty="0">
              <a:solidFill>
                <a:schemeClr val="bg1"/>
              </a:solidFill>
              <a:cs typeface="Poppins" panose="02000000000000000000" pitchFamily="2" charset="0"/>
            </a:endParaRPr>
          </a:p>
        </p:txBody>
      </p:sp>
      <p:sp>
        <p:nvSpPr>
          <p:cNvPr id="54" name="TextBox 53">
            <a:extLst>
              <a:ext uri="{FF2B5EF4-FFF2-40B4-BE49-F238E27FC236}">
                <a16:creationId xmlns:a16="http://schemas.microsoft.com/office/drawing/2014/main" id="{41E583A8-DE75-F245-B6B5-60B939526247}"/>
              </a:ext>
            </a:extLst>
          </p:cNvPr>
          <p:cNvSpPr txBox="1"/>
          <p:nvPr/>
        </p:nvSpPr>
        <p:spPr>
          <a:xfrm>
            <a:off x="9235511" y="4420472"/>
            <a:ext cx="505450"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12%</a:t>
            </a:r>
            <a:endParaRPr lang="ru-RU" sz="1200" dirty="0">
              <a:solidFill>
                <a:schemeClr val="bg1"/>
              </a:solidFill>
              <a:cs typeface="Poppins" panose="02000000000000000000" pitchFamily="2" charset="0"/>
            </a:endParaRPr>
          </a:p>
        </p:txBody>
      </p:sp>
      <p:sp>
        <p:nvSpPr>
          <p:cNvPr id="55" name="TextBox 54">
            <a:extLst>
              <a:ext uri="{FF2B5EF4-FFF2-40B4-BE49-F238E27FC236}">
                <a16:creationId xmlns:a16="http://schemas.microsoft.com/office/drawing/2014/main" id="{A7B87740-3654-E340-9B8B-BA0DB7997CE2}"/>
              </a:ext>
            </a:extLst>
          </p:cNvPr>
          <p:cNvSpPr txBox="1"/>
          <p:nvPr/>
        </p:nvSpPr>
        <p:spPr>
          <a:xfrm>
            <a:off x="4304100" y="5440237"/>
            <a:ext cx="4037561" cy="877163"/>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One idea example there enjoy rationally advantage to denouncing advantage exercise undertakes loves in teachings </a:t>
            </a:r>
            <a:r>
              <a:rPr lang="en-US" sz="1200" b="1" dirty="0">
                <a:latin typeface="Poppins SemiBold" panose="02000000000000000000" pitchFamily="2" charset="0"/>
                <a:cs typeface="Poppins SemiBold" panose="02000000000000000000" pitchFamily="2" charset="0"/>
              </a:rPr>
              <a:t>with ever denouncing produces</a:t>
            </a:r>
            <a:r>
              <a:rPr lang="en-US" sz="1200" b="1" dirty="0">
                <a:solidFill>
                  <a:srgbClr val="2CA2CC"/>
                </a:solidFill>
                <a:latin typeface="Poppins SemiBold" panose="02000000000000000000" pitchFamily="2" charset="0"/>
                <a:cs typeface="Poppins SemiBold" panose="02000000000000000000" pitchFamily="2" charset="0"/>
              </a:rPr>
              <a:t>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Tree>
    <p:extLst>
      <p:ext uri="{BB962C8B-B14F-4D97-AF65-F5344CB8AC3E}">
        <p14:creationId xmlns:p14="http://schemas.microsoft.com/office/powerpoint/2010/main" val="42506824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ppt_x"/>
                                          </p:val>
                                        </p:tav>
                                        <p:tav tm="100000">
                                          <p:val>
                                            <p:strVal val="#ppt_x"/>
                                          </p:val>
                                        </p:tav>
                                      </p:tavLst>
                                    </p:anim>
                                    <p:anim calcmode="lin" valueType="num">
                                      <p:cBhvr additive="base">
                                        <p:cTn id="17" dur="500" fill="hold"/>
                                        <p:tgtEl>
                                          <p:spTgt spid="4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500" fill="hold"/>
                                        <p:tgtEl>
                                          <p:spTgt spid="45"/>
                                        </p:tgtEl>
                                        <p:attrNameLst>
                                          <p:attrName>ppt_x</p:attrName>
                                        </p:attrNameLst>
                                      </p:cBhvr>
                                      <p:tavLst>
                                        <p:tav tm="0">
                                          <p:val>
                                            <p:strVal val="#ppt_x"/>
                                          </p:val>
                                        </p:tav>
                                        <p:tav tm="100000">
                                          <p:val>
                                            <p:strVal val="#ppt_x"/>
                                          </p:val>
                                        </p:tav>
                                      </p:tavLst>
                                    </p:anim>
                                    <p:anim calcmode="lin" valueType="num">
                                      <p:cBhvr additive="base">
                                        <p:cTn id="2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ppt_x"/>
                                          </p:val>
                                        </p:tav>
                                        <p:tav tm="100000">
                                          <p:val>
                                            <p:strVal val="#ppt_x"/>
                                          </p:val>
                                        </p:tav>
                                      </p:tavLst>
                                    </p:anim>
                                    <p:anim calcmode="lin" valueType="num">
                                      <p:cBhvr additive="base">
                                        <p:cTn id="31" dur="500" fill="hold"/>
                                        <p:tgtEl>
                                          <p:spTgt spid="4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additive="base">
                                        <p:cTn id="34" dur="500" fill="hold"/>
                                        <p:tgtEl>
                                          <p:spTgt spid="47"/>
                                        </p:tgtEl>
                                        <p:attrNameLst>
                                          <p:attrName>ppt_x</p:attrName>
                                        </p:attrNameLst>
                                      </p:cBhvr>
                                      <p:tavLst>
                                        <p:tav tm="0">
                                          <p:val>
                                            <p:strVal val="#ppt_x"/>
                                          </p:val>
                                        </p:tav>
                                        <p:tav tm="100000">
                                          <p:val>
                                            <p:strVal val="#ppt_x"/>
                                          </p:val>
                                        </p:tav>
                                      </p:tavLst>
                                    </p:anim>
                                    <p:anim calcmode="lin" valueType="num">
                                      <p:cBhvr additive="base">
                                        <p:cTn id="3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 calcmode="lin" valueType="num">
                                      <p:cBhvr additive="base">
                                        <p:cTn id="40" dur="500" fill="hold"/>
                                        <p:tgtEl>
                                          <p:spTgt spid="55"/>
                                        </p:tgtEl>
                                        <p:attrNameLst>
                                          <p:attrName>ppt_x</p:attrName>
                                        </p:attrNameLst>
                                      </p:cBhvr>
                                      <p:tavLst>
                                        <p:tav tm="0">
                                          <p:val>
                                            <p:strVal val="#ppt_x"/>
                                          </p:val>
                                        </p:tav>
                                        <p:tav tm="100000">
                                          <p:val>
                                            <p:strVal val="#ppt_x"/>
                                          </p:val>
                                        </p:tav>
                                      </p:tavLst>
                                    </p:anim>
                                    <p:anim calcmode="lin" valueType="num">
                                      <p:cBhvr additive="base">
                                        <p:cTn id="4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additive="base">
                                        <p:cTn id="50" dur="500" fill="hold"/>
                                        <p:tgtEl>
                                          <p:spTgt spid="50"/>
                                        </p:tgtEl>
                                        <p:attrNameLst>
                                          <p:attrName>ppt_x</p:attrName>
                                        </p:attrNameLst>
                                      </p:cBhvr>
                                      <p:tavLst>
                                        <p:tav tm="0">
                                          <p:val>
                                            <p:strVal val="#ppt_x"/>
                                          </p:val>
                                        </p:tav>
                                        <p:tav tm="100000">
                                          <p:val>
                                            <p:strVal val="#ppt_x"/>
                                          </p:val>
                                        </p:tav>
                                      </p:tavLst>
                                    </p:anim>
                                    <p:anim calcmode="lin" valueType="num">
                                      <p:cBhvr additive="base">
                                        <p:cTn id="51" dur="500" fill="hold"/>
                                        <p:tgtEl>
                                          <p:spTgt spid="5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 calcmode="lin" valueType="num">
                                      <p:cBhvr additive="base">
                                        <p:cTn id="54" dur="500" fill="hold"/>
                                        <p:tgtEl>
                                          <p:spTgt spid="49"/>
                                        </p:tgtEl>
                                        <p:attrNameLst>
                                          <p:attrName>ppt_x</p:attrName>
                                        </p:attrNameLst>
                                      </p:cBhvr>
                                      <p:tavLst>
                                        <p:tav tm="0">
                                          <p:val>
                                            <p:strVal val="#ppt_x"/>
                                          </p:val>
                                        </p:tav>
                                        <p:tav tm="100000">
                                          <p:val>
                                            <p:strVal val="#ppt_x"/>
                                          </p:val>
                                        </p:tav>
                                      </p:tavLst>
                                    </p:anim>
                                    <p:anim calcmode="lin" valueType="num">
                                      <p:cBhvr additive="base">
                                        <p:cTn id="5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ppt_x"/>
                                          </p:val>
                                        </p:tav>
                                        <p:tav tm="100000">
                                          <p:val>
                                            <p:strVal val="#ppt_x"/>
                                          </p:val>
                                        </p:tav>
                                      </p:tavLst>
                                    </p:anim>
                                    <p:anim calcmode="lin" valueType="num">
                                      <p:cBhvr additive="base">
                                        <p:cTn id="61" dur="500" fill="hold"/>
                                        <p:tgtEl>
                                          <p:spTgt spid="29"/>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ppt_x"/>
                                          </p:val>
                                        </p:tav>
                                        <p:tav tm="100000">
                                          <p:val>
                                            <p:strVal val="#ppt_x"/>
                                          </p:val>
                                        </p:tav>
                                      </p:tavLst>
                                    </p:anim>
                                    <p:anim calcmode="lin" valueType="num">
                                      <p:cBhvr additive="base">
                                        <p:cTn id="65" dur="500" fill="hold"/>
                                        <p:tgtEl>
                                          <p:spTgt spid="52"/>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anim calcmode="lin" valueType="num">
                                      <p:cBhvr additive="base">
                                        <p:cTn id="68" dur="500" fill="hold"/>
                                        <p:tgtEl>
                                          <p:spTgt spid="51"/>
                                        </p:tgtEl>
                                        <p:attrNameLst>
                                          <p:attrName>ppt_x</p:attrName>
                                        </p:attrNameLst>
                                      </p:cBhvr>
                                      <p:tavLst>
                                        <p:tav tm="0">
                                          <p:val>
                                            <p:strVal val="#ppt_x"/>
                                          </p:val>
                                        </p:tav>
                                        <p:tav tm="100000">
                                          <p:val>
                                            <p:strVal val="#ppt_x"/>
                                          </p:val>
                                        </p:tav>
                                      </p:tavLst>
                                    </p:anim>
                                    <p:anim calcmode="lin" valueType="num">
                                      <p:cBhvr additive="base">
                                        <p:cTn id="69"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ppt_x"/>
                                          </p:val>
                                        </p:tav>
                                        <p:tav tm="100000">
                                          <p:val>
                                            <p:strVal val="#ppt_x"/>
                                          </p:val>
                                        </p:tav>
                                      </p:tavLst>
                                    </p:anim>
                                    <p:anim calcmode="lin" valueType="num">
                                      <p:cBhvr additive="base">
                                        <p:cTn id="75" dur="500" fill="hold"/>
                                        <p:tgtEl>
                                          <p:spTgt spid="24"/>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additive="base">
                                        <p:cTn id="78" dur="500" fill="hold"/>
                                        <p:tgtEl>
                                          <p:spTgt spid="54"/>
                                        </p:tgtEl>
                                        <p:attrNameLst>
                                          <p:attrName>ppt_x</p:attrName>
                                        </p:attrNameLst>
                                      </p:cBhvr>
                                      <p:tavLst>
                                        <p:tav tm="0">
                                          <p:val>
                                            <p:strVal val="#ppt_x"/>
                                          </p:val>
                                        </p:tav>
                                        <p:tav tm="100000">
                                          <p:val>
                                            <p:strVal val="#ppt_x"/>
                                          </p:val>
                                        </p:tav>
                                      </p:tavLst>
                                    </p:anim>
                                    <p:anim calcmode="lin" valueType="num">
                                      <p:cBhvr additive="base">
                                        <p:cTn id="79" dur="500" fill="hold"/>
                                        <p:tgtEl>
                                          <p:spTgt spid="54"/>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53"/>
                                        </p:tgtEl>
                                        <p:attrNameLst>
                                          <p:attrName>style.visibility</p:attrName>
                                        </p:attrNameLst>
                                      </p:cBhvr>
                                      <p:to>
                                        <p:strVal val="visible"/>
                                      </p:to>
                                    </p:set>
                                    <p:anim calcmode="lin" valueType="num">
                                      <p:cBhvr additive="base">
                                        <p:cTn id="82" dur="500" fill="hold"/>
                                        <p:tgtEl>
                                          <p:spTgt spid="53"/>
                                        </p:tgtEl>
                                        <p:attrNameLst>
                                          <p:attrName>ppt_x</p:attrName>
                                        </p:attrNameLst>
                                      </p:cBhvr>
                                      <p:tavLst>
                                        <p:tav tm="0">
                                          <p:val>
                                            <p:strVal val="#ppt_x"/>
                                          </p:val>
                                        </p:tav>
                                        <p:tav tm="100000">
                                          <p:val>
                                            <p:strVal val="#ppt_x"/>
                                          </p:val>
                                        </p:tav>
                                      </p:tavLst>
                                    </p:anim>
                                    <p:anim calcmode="lin" valueType="num">
                                      <p:cBhvr additive="base">
                                        <p:cTn id="8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45" grpId="0"/>
      <p:bldP spid="46" grpId="0"/>
      <p:bldP spid="47" grpId="0"/>
      <p:bldP spid="48" grpId="0"/>
      <p:bldP spid="49" grpId="0"/>
      <p:bldP spid="50" grpId="0"/>
      <p:bldP spid="51" grpId="0"/>
      <p:bldP spid="52" grpId="0"/>
      <p:bldP spid="53" grpId="0"/>
      <p:bldP spid="54" grpId="0"/>
      <p:bldP spid="5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Скругленный прямоугольник 202">
            <a:extLst>
              <a:ext uri="{FF2B5EF4-FFF2-40B4-BE49-F238E27FC236}">
                <a16:creationId xmlns:a16="http://schemas.microsoft.com/office/drawing/2014/main" id="{B47CAA35-ED92-F144-9239-D761BB61E1BB}"/>
              </a:ext>
            </a:extLst>
          </p:cNvPr>
          <p:cNvSpPr/>
          <p:nvPr/>
        </p:nvSpPr>
        <p:spPr>
          <a:xfrm>
            <a:off x="1136993" y="2611373"/>
            <a:ext cx="708298" cy="708298"/>
          </a:xfrm>
          <a:prstGeom prst="roundRect">
            <a:avLst>
              <a:gd name="adj" fmla="val 27893"/>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4" name="Скругленный прямоугольник 203">
            <a:extLst>
              <a:ext uri="{FF2B5EF4-FFF2-40B4-BE49-F238E27FC236}">
                <a16:creationId xmlns:a16="http://schemas.microsoft.com/office/drawing/2014/main" id="{61E7786B-1AA1-1340-B659-DF3A22866F8C}"/>
              </a:ext>
            </a:extLst>
          </p:cNvPr>
          <p:cNvSpPr/>
          <p:nvPr/>
        </p:nvSpPr>
        <p:spPr>
          <a:xfrm>
            <a:off x="882234" y="4961127"/>
            <a:ext cx="708298" cy="708298"/>
          </a:xfrm>
          <a:prstGeom prst="roundRect">
            <a:avLst>
              <a:gd name="adj" fmla="val 27893"/>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2" name="Скругленный прямоугольник 201">
            <a:extLst>
              <a:ext uri="{FF2B5EF4-FFF2-40B4-BE49-F238E27FC236}">
                <a16:creationId xmlns:a16="http://schemas.microsoft.com/office/drawing/2014/main" id="{84574501-81C4-8F41-B75A-287B0E524830}"/>
              </a:ext>
            </a:extLst>
          </p:cNvPr>
          <p:cNvSpPr/>
          <p:nvPr/>
        </p:nvSpPr>
        <p:spPr>
          <a:xfrm>
            <a:off x="10160543" y="3359427"/>
            <a:ext cx="708298" cy="708298"/>
          </a:xfrm>
          <a:prstGeom prst="roundRect">
            <a:avLst>
              <a:gd name="adj" fmla="val 27893"/>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Group 190">
            <a:extLst>
              <a:ext uri="{FF2B5EF4-FFF2-40B4-BE49-F238E27FC236}">
                <a16:creationId xmlns:a16="http://schemas.microsoft.com/office/drawing/2014/main" id="{31320924-B66B-FC45-9E32-BAE82AA6C6C0}"/>
              </a:ext>
            </a:extLst>
          </p:cNvPr>
          <p:cNvGrpSpPr>
            <a:grpSpLocks/>
          </p:cNvGrpSpPr>
          <p:nvPr/>
        </p:nvGrpSpPr>
        <p:grpSpPr bwMode="auto">
          <a:xfrm>
            <a:off x="2498725" y="1994452"/>
            <a:ext cx="7194550" cy="4349750"/>
            <a:chOff x="617" y="1370"/>
            <a:chExt cx="4531" cy="2740"/>
          </a:xfrm>
          <a:solidFill>
            <a:schemeClr val="bg1">
              <a:lumMod val="85000"/>
            </a:schemeClr>
          </a:solidFill>
        </p:grpSpPr>
        <p:sp>
          <p:nvSpPr>
            <p:cNvPr id="4" name="Freeform 191">
              <a:extLst>
                <a:ext uri="{FF2B5EF4-FFF2-40B4-BE49-F238E27FC236}">
                  <a16:creationId xmlns:a16="http://schemas.microsoft.com/office/drawing/2014/main" id="{6B52F6DD-263C-A243-817C-FF8EAC10E70B}"/>
                </a:ext>
              </a:extLst>
            </p:cNvPr>
            <p:cNvSpPr>
              <a:spLocks/>
            </p:cNvSpPr>
            <p:nvPr/>
          </p:nvSpPr>
          <p:spPr bwMode="gray">
            <a:xfrm>
              <a:off x="1599" y="1634"/>
              <a:ext cx="84" cy="186"/>
            </a:xfrm>
            <a:custGeom>
              <a:avLst/>
              <a:gdLst>
                <a:gd name="T0" fmla="*/ 76 w 84"/>
                <a:gd name="T1" fmla="*/ 8 h 186"/>
                <a:gd name="T2" fmla="*/ 74 w 84"/>
                <a:gd name="T3" fmla="*/ 4 h 186"/>
                <a:gd name="T4" fmla="*/ 74 w 84"/>
                <a:gd name="T5" fmla="*/ 0 h 186"/>
                <a:gd name="T6" fmla="*/ 70 w 84"/>
                <a:gd name="T7" fmla="*/ 0 h 186"/>
                <a:gd name="T8" fmla="*/ 64 w 84"/>
                <a:gd name="T9" fmla="*/ 8 h 186"/>
                <a:gd name="T10" fmla="*/ 50 w 84"/>
                <a:gd name="T11" fmla="*/ 22 h 186"/>
                <a:gd name="T12" fmla="*/ 38 w 84"/>
                <a:gd name="T13" fmla="*/ 30 h 186"/>
                <a:gd name="T14" fmla="*/ 34 w 84"/>
                <a:gd name="T15" fmla="*/ 32 h 186"/>
                <a:gd name="T16" fmla="*/ 2 w 84"/>
                <a:gd name="T17" fmla="*/ 116 h 186"/>
                <a:gd name="T18" fmla="*/ 0 w 84"/>
                <a:gd name="T19" fmla="*/ 148 h 186"/>
                <a:gd name="T20" fmla="*/ 2 w 84"/>
                <a:gd name="T21" fmla="*/ 148 h 186"/>
                <a:gd name="T22" fmla="*/ 6 w 84"/>
                <a:gd name="T23" fmla="*/ 150 h 186"/>
                <a:gd name="T24" fmla="*/ 4 w 84"/>
                <a:gd name="T25" fmla="*/ 158 h 186"/>
                <a:gd name="T26" fmla="*/ 4 w 84"/>
                <a:gd name="T27" fmla="*/ 168 h 186"/>
                <a:gd name="T28" fmla="*/ 6 w 84"/>
                <a:gd name="T29" fmla="*/ 176 h 186"/>
                <a:gd name="T30" fmla="*/ 14 w 84"/>
                <a:gd name="T31" fmla="*/ 178 h 186"/>
                <a:gd name="T32" fmla="*/ 24 w 84"/>
                <a:gd name="T33" fmla="*/ 180 h 186"/>
                <a:gd name="T34" fmla="*/ 28 w 84"/>
                <a:gd name="T35" fmla="*/ 184 h 186"/>
                <a:gd name="T36" fmla="*/ 40 w 84"/>
                <a:gd name="T37" fmla="*/ 186 h 186"/>
                <a:gd name="T38" fmla="*/ 44 w 84"/>
                <a:gd name="T39" fmla="*/ 184 h 186"/>
                <a:gd name="T40" fmla="*/ 48 w 84"/>
                <a:gd name="T41" fmla="*/ 180 h 186"/>
                <a:gd name="T42" fmla="*/ 48 w 84"/>
                <a:gd name="T43" fmla="*/ 174 h 186"/>
                <a:gd name="T44" fmla="*/ 44 w 84"/>
                <a:gd name="T45" fmla="*/ 170 h 186"/>
                <a:gd name="T46" fmla="*/ 40 w 84"/>
                <a:gd name="T47" fmla="*/ 170 h 186"/>
                <a:gd name="T48" fmla="*/ 30 w 84"/>
                <a:gd name="T49" fmla="*/ 154 h 186"/>
                <a:gd name="T50" fmla="*/ 26 w 84"/>
                <a:gd name="T51" fmla="*/ 128 h 186"/>
                <a:gd name="T52" fmla="*/ 34 w 84"/>
                <a:gd name="T53" fmla="*/ 100 h 186"/>
                <a:gd name="T54" fmla="*/ 32 w 84"/>
                <a:gd name="T55" fmla="*/ 96 h 186"/>
                <a:gd name="T56" fmla="*/ 34 w 84"/>
                <a:gd name="T57" fmla="*/ 86 h 186"/>
                <a:gd name="T58" fmla="*/ 40 w 84"/>
                <a:gd name="T59" fmla="*/ 76 h 186"/>
                <a:gd name="T60" fmla="*/ 56 w 84"/>
                <a:gd name="T61" fmla="*/ 50 h 186"/>
                <a:gd name="T62" fmla="*/ 84 w 84"/>
                <a:gd name="T63"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 h="186">
                  <a:moveTo>
                    <a:pt x="76" y="8"/>
                  </a:moveTo>
                  <a:lnTo>
                    <a:pt x="76" y="8"/>
                  </a:lnTo>
                  <a:lnTo>
                    <a:pt x="76" y="6"/>
                  </a:lnTo>
                  <a:lnTo>
                    <a:pt x="74" y="4"/>
                  </a:lnTo>
                  <a:lnTo>
                    <a:pt x="74" y="2"/>
                  </a:lnTo>
                  <a:lnTo>
                    <a:pt x="74" y="0"/>
                  </a:lnTo>
                  <a:lnTo>
                    <a:pt x="72" y="0"/>
                  </a:lnTo>
                  <a:lnTo>
                    <a:pt x="70" y="0"/>
                  </a:lnTo>
                  <a:lnTo>
                    <a:pt x="66" y="2"/>
                  </a:lnTo>
                  <a:lnTo>
                    <a:pt x="64" y="8"/>
                  </a:lnTo>
                  <a:lnTo>
                    <a:pt x="56" y="16"/>
                  </a:lnTo>
                  <a:lnTo>
                    <a:pt x="50" y="22"/>
                  </a:lnTo>
                  <a:lnTo>
                    <a:pt x="44" y="28"/>
                  </a:lnTo>
                  <a:lnTo>
                    <a:pt x="38" y="30"/>
                  </a:lnTo>
                  <a:lnTo>
                    <a:pt x="36" y="32"/>
                  </a:lnTo>
                  <a:lnTo>
                    <a:pt x="34" y="32"/>
                  </a:lnTo>
                  <a:lnTo>
                    <a:pt x="8" y="88"/>
                  </a:lnTo>
                  <a:lnTo>
                    <a:pt x="2" y="116"/>
                  </a:lnTo>
                  <a:lnTo>
                    <a:pt x="2" y="124"/>
                  </a:lnTo>
                  <a:lnTo>
                    <a:pt x="0" y="148"/>
                  </a:lnTo>
                  <a:lnTo>
                    <a:pt x="2" y="148"/>
                  </a:lnTo>
                  <a:lnTo>
                    <a:pt x="2" y="148"/>
                  </a:lnTo>
                  <a:lnTo>
                    <a:pt x="4" y="148"/>
                  </a:lnTo>
                  <a:lnTo>
                    <a:pt x="6" y="150"/>
                  </a:lnTo>
                  <a:lnTo>
                    <a:pt x="6" y="154"/>
                  </a:lnTo>
                  <a:lnTo>
                    <a:pt x="4" y="158"/>
                  </a:lnTo>
                  <a:lnTo>
                    <a:pt x="4" y="162"/>
                  </a:lnTo>
                  <a:lnTo>
                    <a:pt x="4" y="168"/>
                  </a:lnTo>
                  <a:lnTo>
                    <a:pt x="4" y="172"/>
                  </a:lnTo>
                  <a:lnTo>
                    <a:pt x="6" y="176"/>
                  </a:lnTo>
                  <a:lnTo>
                    <a:pt x="8" y="178"/>
                  </a:lnTo>
                  <a:lnTo>
                    <a:pt x="14" y="178"/>
                  </a:lnTo>
                  <a:lnTo>
                    <a:pt x="20" y="178"/>
                  </a:lnTo>
                  <a:lnTo>
                    <a:pt x="24" y="180"/>
                  </a:lnTo>
                  <a:lnTo>
                    <a:pt x="26" y="182"/>
                  </a:lnTo>
                  <a:lnTo>
                    <a:pt x="28" y="184"/>
                  </a:lnTo>
                  <a:lnTo>
                    <a:pt x="28" y="184"/>
                  </a:lnTo>
                  <a:lnTo>
                    <a:pt x="40" y="186"/>
                  </a:lnTo>
                  <a:lnTo>
                    <a:pt x="42" y="186"/>
                  </a:lnTo>
                  <a:lnTo>
                    <a:pt x="44" y="184"/>
                  </a:lnTo>
                  <a:lnTo>
                    <a:pt x="46" y="184"/>
                  </a:lnTo>
                  <a:lnTo>
                    <a:pt x="48" y="180"/>
                  </a:lnTo>
                  <a:lnTo>
                    <a:pt x="50" y="178"/>
                  </a:lnTo>
                  <a:lnTo>
                    <a:pt x="48" y="174"/>
                  </a:lnTo>
                  <a:lnTo>
                    <a:pt x="46" y="172"/>
                  </a:lnTo>
                  <a:lnTo>
                    <a:pt x="44" y="170"/>
                  </a:lnTo>
                  <a:lnTo>
                    <a:pt x="40" y="170"/>
                  </a:lnTo>
                  <a:lnTo>
                    <a:pt x="40" y="170"/>
                  </a:lnTo>
                  <a:lnTo>
                    <a:pt x="30" y="158"/>
                  </a:lnTo>
                  <a:lnTo>
                    <a:pt x="30" y="154"/>
                  </a:lnTo>
                  <a:lnTo>
                    <a:pt x="26" y="142"/>
                  </a:lnTo>
                  <a:lnTo>
                    <a:pt x="26" y="128"/>
                  </a:lnTo>
                  <a:lnTo>
                    <a:pt x="26" y="112"/>
                  </a:lnTo>
                  <a:lnTo>
                    <a:pt x="34" y="100"/>
                  </a:lnTo>
                  <a:lnTo>
                    <a:pt x="34" y="98"/>
                  </a:lnTo>
                  <a:lnTo>
                    <a:pt x="32" y="96"/>
                  </a:lnTo>
                  <a:lnTo>
                    <a:pt x="32" y="92"/>
                  </a:lnTo>
                  <a:lnTo>
                    <a:pt x="34" y="86"/>
                  </a:lnTo>
                  <a:lnTo>
                    <a:pt x="36" y="82"/>
                  </a:lnTo>
                  <a:lnTo>
                    <a:pt x="40" y="76"/>
                  </a:lnTo>
                  <a:lnTo>
                    <a:pt x="48" y="66"/>
                  </a:lnTo>
                  <a:lnTo>
                    <a:pt x="56" y="50"/>
                  </a:lnTo>
                  <a:lnTo>
                    <a:pt x="66" y="36"/>
                  </a:lnTo>
                  <a:lnTo>
                    <a:pt x="84" y="22"/>
                  </a:lnTo>
                  <a:lnTo>
                    <a:pt x="76" y="8"/>
                  </a:lnTo>
                </a:path>
              </a:pathLst>
            </a:custGeom>
            <a:grpFill/>
            <a:ln w="6350">
              <a:solidFill>
                <a:schemeClr val="bg1">
                  <a:lumMod val="50000"/>
                </a:schemeClr>
              </a:solidFill>
              <a:prstDash val="solid"/>
              <a:round/>
              <a:headEnd/>
              <a:tailEnd/>
            </a:ln>
          </p:spPr>
          <p:txBody>
            <a:bodyPr/>
            <a:lstStyle/>
            <a:p>
              <a:endParaRPr lang="ru-RU"/>
            </a:p>
          </p:txBody>
        </p:sp>
        <p:sp>
          <p:nvSpPr>
            <p:cNvPr id="5" name="Freeform 192">
              <a:extLst>
                <a:ext uri="{FF2B5EF4-FFF2-40B4-BE49-F238E27FC236}">
                  <a16:creationId xmlns:a16="http://schemas.microsoft.com/office/drawing/2014/main" id="{73A869B3-3B9F-3E4F-9BCD-B57B883CAD40}"/>
                </a:ext>
              </a:extLst>
            </p:cNvPr>
            <p:cNvSpPr>
              <a:spLocks/>
            </p:cNvSpPr>
            <p:nvPr/>
          </p:nvSpPr>
          <p:spPr bwMode="gray">
            <a:xfrm>
              <a:off x="1421" y="1478"/>
              <a:ext cx="110" cy="70"/>
            </a:xfrm>
            <a:custGeom>
              <a:avLst/>
              <a:gdLst>
                <a:gd name="T0" fmla="*/ 26 w 110"/>
                <a:gd name="T1" fmla="*/ 10 h 70"/>
                <a:gd name="T2" fmla="*/ 26 w 110"/>
                <a:gd name="T3" fmla="*/ 10 h 70"/>
                <a:gd name="T4" fmla="*/ 26 w 110"/>
                <a:gd name="T5" fmla="*/ 12 h 70"/>
                <a:gd name="T6" fmla="*/ 24 w 110"/>
                <a:gd name="T7" fmla="*/ 16 h 70"/>
                <a:gd name="T8" fmla="*/ 22 w 110"/>
                <a:gd name="T9" fmla="*/ 18 h 70"/>
                <a:gd name="T10" fmla="*/ 20 w 110"/>
                <a:gd name="T11" fmla="*/ 20 h 70"/>
                <a:gd name="T12" fmla="*/ 14 w 110"/>
                <a:gd name="T13" fmla="*/ 22 h 70"/>
                <a:gd name="T14" fmla="*/ 10 w 110"/>
                <a:gd name="T15" fmla="*/ 24 h 70"/>
                <a:gd name="T16" fmla="*/ 4 w 110"/>
                <a:gd name="T17" fmla="*/ 24 h 70"/>
                <a:gd name="T18" fmla="*/ 2 w 110"/>
                <a:gd name="T19" fmla="*/ 28 h 70"/>
                <a:gd name="T20" fmla="*/ 0 w 110"/>
                <a:gd name="T21" fmla="*/ 30 h 70"/>
                <a:gd name="T22" fmla="*/ 0 w 110"/>
                <a:gd name="T23" fmla="*/ 32 h 70"/>
                <a:gd name="T24" fmla="*/ 2 w 110"/>
                <a:gd name="T25" fmla="*/ 34 h 70"/>
                <a:gd name="T26" fmla="*/ 8 w 110"/>
                <a:gd name="T27" fmla="*/ 38 h 70"/>
                <a:gd name="T28" fmla="*/ 22 w 110"/>
                <a:gd name="T29" fmla="*/ 42 h 70"/>
                <a:gd name="T30" fmla="*/ 34 w 110"/>
                <a:gd name="T31" fmla="*/ 44 h 70"/>
                <a:gd name="T32" fmla="*/ 46 w 110"/>
                <a:gd name="T33" fmla="*/ 44 h 70"/>
                <a:gd name="T34" fmla="*/ 50 w 110"/>
                <a:gd name="T35" fmla="*/ 44 h 70"/>
                <a:gd name="T36" fmla="*/ 68 w 110"/>
                <a:gd name="T37" fmla="*/ 70 h 70"/>
                <a:gd name="T38" fmla="*/ 86 w 110"/>
                <a:gd name="T39" fmla="*/ 56 h 70"/>
                <a:gd name="T40" fmla="*/ 88 w 110"/>
                <a:gd name="T41" fmla="*/ 44 h 70"/>
                <a:gd name="T42" fmla="*/ 88 w 110"/>
                <a:gd name="T43" fmla="*/ 44 h 70"/>
                <a:gd name="T44" fmla="*/ 92 w 110"/>
                <a:gd name="T45" fmla="*/ 42 h 70"/>
                <a:gd name="T46" fmla="*/ 96 w 110"/>
                <a:gd name="T47" fmla="*/ 40 h 70"/>
                <a:gd name="T48" fmla="*/ 100 w 110"/>
                <a:gd name="T49" fmla="*/ 36 h 70"/>
                <a:gd name="T50" fmla="*/ 104 w 110"/>
                <a:gd name="T51" fmla="*/ 32 h 70"/>
                <a:gd name="T52" fmla="*/ 108 w 110"/>
                <a:gd name="T53" fmla="*/ 28 h 70"/>
                <a:gd name="T54" fmla="*/ 110 w 110"/>
                <a:gd name="T55" fmla="*/ 22 h 70"/>
                <a:gd name="T56" fmla="*/ 110 w 110"/>
                <a:gd name="T57" fmla="*/ 18 h 70"/>
                <a:gd name="T58" fmla="*/ 110 w 110"/>
                <a:gd name="T59" fmla="*/ 16 h 70"/>
                <a:gd name="T60" fmla="*/ 108 w 110"/>
                <a:gd name="T61" fmla="*/ 16 h 70"/>
                <a:gd name="T62" fmla="*/ 106 w 110"/>
                <a:gd name="T63" fmla="*/ 16 h 70"/>
                <a:gd name="T64" fmla="*/ 104 w 110"/>
                <a:gd name="T65" fmla="*/ 18 h 70"/>
                <a:gd name="T66" fmla="*/ 102 w 110"/>
                <a:gd name="T67" fmla="*/ 18 h 70"/>
                <a:gd name="T68" fmla="*/ 100 w 110"/>
                <a:gd name="T69" fmla="*/ 20 h 70"/>
                <a:gd name="T70" fmla="*/ 98 w 110"/>
                <a:gd name="T71" fmla="*/ 22 h 70"/>
                <a:gd name="T72" fmla="*/ 98 w 110"/>
                <a:gd name="T73" fmla="*/ 22 h 70"/>
                <a:gd name="T74" fmla="*/ 80 w 110"/>
                <a:gd name="T75" fmla="*/ 32 h 70"/>
                <a:gd name="T76" fmla="*/ 62 w 110"/>
                <a:gd name="T77" fmla="*/ 30 h 70"/>
                <a:gd name="T78" fmla="*/ 60 w 110"/>
                <a:gd name="T79" fmla="*/ 28 h 70"/>
                <a:gd name="T80" fmla="*/ 58 w 110"/>
                <a:gd name="T81" fmla="*/ 28 h 70"/>
                <a:gd name="T82" fmla="*/ 56 w 110"/>
                <a:gd name="T83" fmla="*/ 24 h 70"/>
                <a:gd name="T84" fmla="*/ 56 w 110"/>
                <a:gd name="T85" fmla="*/ 22 h 70"/>
                <a:gd name="T86" fmla="*/ 56 w 110"/>
                <a:gd name="T87" fmla="*/ 18 h 70"/>
                <a:gd name="T88" fmla="*/ 58 w 110"/>
                <a:gd name="T89" fmla="*/ 14 h 70"/>
                <a:gd name="T90" fmla="*/ 62 w 110"/>
                <a:gd name="T91" fmla="*/ 10 h 70"/>
                <a:gd name="T92" fmla="*/ 64 w 110"/>
                <a:gd name="T93" fmla="*/ 6 h 70"/>
                <a:gd name="T94" fmla="*/ 66 w 110"/>
                <a:gd name="T95" fmla="*/ 4 h 70"/>
                <a:gd name="T96" fmla="*/ 66 w 110"/>
                <a:gd name="T97" fmla="*/ 4 h 70"/>
                <a:gd name="T98" fmla="*/ 62 w 110"/>
                <a:gd name="T99" fmla="*/ 2 h 70"/>
                <a:gd name="T100" fmla="*/ 54 w 110"/>
                <a:gd name="T101" fmla="*/ 2 h 70"/>
                <a:gd name="T102" fmla="*/ 44 w 110"/>
                <a:gd name="T103" fmla="*/ 0 h 70"/>
                <a:gd name="T104" fmla="*/ 34 w 110"/>
                <a:gd name="T105" fmla="*/ 4 h 70"/>
                <a:gd name="T106" fmla="*/ 26 w 110"/>
                <a:gd name="T107" fmla="*/ 1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70">
                  <a:moveTo>
                    <a:pt x="26" y="10"/>
                  </a:moveTo>
                  <a:lnTo>
                    <a:pt x="26" y="10"/>
                  </a:lnTo>
                  <a:lnTo>
                    <a:pt x="26" y="12"/>
                  </a:lnTo>
                  <a:lnTo>
                    <a:pt x="24" y="16"/>
                  </a:lnTo>
                  <a:lnTo>
                    <a:pt x="22" y="18"/>
                  </a:lnTo>
                  <a:lnTo>
                    <a:pt x="20" y="20"/>
                  </a:lnTo>
                  <a:lnTo>
                    <a:pt x="14" y="22"/>
                  </a:lnTo>
                  <a:lnTo>
                    <a:pt x="10" y="24"/>
                  </a:lnTo>
                  <a:lnTo>
                    <a:pt x="4" y="24"/>
                  </a:lnTo>
                  <a:lnTo>
                    <a:pt x="2" y="28"/>
                  </a:lnTo>
                  <a:lnTo>
                    <a:pt x="0" y="30"/>
                  </a:lnTo>
                  <a:lnTo>
                    <a:pt x="0" y="32"/>
                  </a:lnTo>
                  <a:lnTo>
                    <a:pt x="2" y="34"/>
                  </a:lnTo>
                  <a:lnTo>
                    <a:pt x="8" y="38"/>
                  </a:lnTo>
                  <a:lnTo>
                    <a:pt x="22" y="42"/>
                  </a:lnTo>
                  <a:lnTo>
                    <a:pt x="34" y="44"/>
                  </a:lnTo>
                  <a:lnTo>
                    <a:pt x="46" y="44"/>
                  </a:lnTo>
                  <a:lnTo>
                    <a:pt x="50" y="44"/>
                  </a:lnTo>
                  <a:lnTo>
                    <a:pt x="68" y="70"/>
                  </a:lnTo>
                  <a:lnTo>
                    <a:pt x="86" y="56"/>
                  </a:lnTo>
                  <a:lnTo>
                    <a:pt x="88" y="44"/>
                  </a:lnTo>
                  <a:lnTo>
                    <a:pt x="88" y="44"/>
                  </a:lnTo>
                  <a:lnTo>
                    <a:pt x="92" y="42"/>
                  </a:lnTo>
                  <a:lnTo>
                    <a:pt x="96" y="40"/>
                  </a:lnTo>
                  <a:lnTo>
                    <a:pt x="100" y="36"/>
                  </a:lnTo>
                  <a:lnTo>
                    <a:pt x="104" y="32"/>
                  </a:lnTo>
                  <a:lnTo>
                    <a:pt x="108" y="28"/>
                  </a:lnTo>
                  <a:lnTo>
                    <a:pt x="110" y="22"/>
                  </a:lnTo>
                  <a:lnTo>
                    <a:pt x="110" y="18"/>
                  </a:lnTo>
                  <a:lnTo>
                    <a:pt x="110" y="16"/>
                  </a:lnTo>
                  <a:lnTo>
                    <a:pt x="108" y="16"/>
                  </a:lnTo>
                  <a:lnTo>
                    <a:pt x="106" y="16"/>
                  </a:lnTo>
                  <a:lnTo>
                    <a:pt x="104" y="18"/>
                  </a:lnTo>
                  <a:lnTo>
                    <a:pt x="102" y="18"/>
                  </a:lnTo>
                  <a:lnTo>
                    <a:pt x="100" y="20"/>
                  </a:lnTo>
                  <a:lnTo>
                    <a:pt x="98" y="22"/>
                  </a:lnTo>
                  <a:lnTo>
                    <a:pt x="98" y="22"/>
                  </a:lnTo>
                  <a:lnTo>
                    <a:pt x="80" y="32"/>
                  </a:lnTo>
                  <a:lnTo>
                    <a:pt x="62" y="30"/>
                  </a:lnTo>
                  <a:lnTo>
                    <a:pt x="60" y="28"/>
                  </a:lnTo>
                  <a:lnTo>
                    <a:pt x="58" y="28"/>
                  </a:lnTo>
                  <a:lnTo>
                    <a:pt x="56" y="24"/>
                  </a:lnTo>
                  <a:lnTo>
                    <a:pt x="56" y="22"/>
                  </a:lnTo>
                  <a:lnTo>
                    <a:pt x="56" y="18"/>
                  </a:lnTo>
                  <a:lnTo>
                    <a:pt x="58" y="14"/>
                  </a:lnTo>
                  <a:lnTo>
                    <a:pt x="62" y="10"/>
                  </a:lnTo>
                  <a:lnTo>
                    <a:pt x="64" y="6"/>
                  </a:lnTo>
                  <a:lnTo>
                    <a:pt x="66" y="4"/>
                  </a:lnTo>
                  <a:lnTo>
                    <a:pt x="66" y="4"/>
                  </a:lnTo>
                  <a:lnTo>
                    <a:pt x="62" y="2"/>
                  </a:lnTo>
                  <a:lnTo>
                    <a:pt x="54" y="2"/>
                  </a:lnTo>
                  <a:lnTo>
                    <a:pt x="44" y="0"/>
                  </a:lnTo>
                  <a:lnTo>
                    <a:pt x="34" y="4"/>
                  </a:lnTo>
                  <a:lnTo>
                    <a:pt x="26" y="10"/>
                  </a:lnTo>
                </a:path>
              </a:pathLst>
            </a:custGeom>
            <a:grpFill/>
            <a:ln w="6350">
              <a:solidFill>
                <a:schemeClr val="bg1">
                  <a:lumMod val="50000"/>
                </a:schemeClr>
              </a:solidFill>
              <a:prstDash val="solid"/>
              <a:round/>
              <a:headEnd/>
              <a:tailEnd/>
            </a:ln>
          </p:spPr>
          <p:txBody>
            <a:bodyPr/>
            <a:lstStyle/>
            <a:p>
              <a:endParaRPr lang="ru-RU"/>
            </a:p>
          </p:txBody>
        </p:sp>
        <p:sp>
          <p:nvSpPr>
            <p:cNvPr id="6" name="Freeform 193">
              <a:extLst>
                <a:ext uri="{FF2B5EF4-FFF2-40B4-BE49-F238E27FC236}">
                  <a16:creationId xmlns:a16="http://schemas.microsoft.com/office/drawing/2014/main" id="{8752F549-FFED-DC49-B994-E9C15F1CEA78}"/>
                </a:ext>
              </a:extLst>
            </p:cNvPr>
            <p:cNvSpPr>
              <a:spLocks/>
            </p:cNvSpPr>
            <p:nvPr/>
          </p:nvSpPr>
          <p:spPr bwMode="gray">
            <a:xfrm>
              <a:off x="1051" y="1494"/>
              <a:ext cx="110" cy="220"/>
            </a:xfrm>
            <a:custGeom>
              <a:avLst/>
              <a:gdLst>
                <a:gd name="T0" fmla="*/ 44 w 110"/>
                <a:gd name="T1" fmla="*/ 20 h 220"/>
                <a:gd name="T2" fmla="*/ 40 w 110"/>
                <a:gd name="T3" fmla="*/ 20 h 220"/>
                <a:gd name="T4" fmla="*/ 36 w 110"/>
                <a:gd name="T5" fmla="*/ 20 h 220"/>
                <a:gd name="T6" fmla="*/ 34 w 110"/>
                <a:gd name="T7" fmla="*/ 26 h 220"/>
                <a:gd name="T8" fmla="*/ 32 w 110"/>
                <a:gd name="T9" fmla="*/ 32 h 220"/>
                <a:gd name="T10" fmla="*/ 28 w 110"/>
                <a:gd name="T11" fmla="*/ 34 h 220"/>
                <a:gd name="T12" fmla="*/ 24 w 110"/>
                <a:gd name="T13" fmla="*/ 34 h 220"/>
                <a:gd name="T14" fmla="*/ 24 w 110"/>
                <a:gd name="T15" fmla="*/ 34 h 220"/>
                <a:gd name="T16" fmla="*/ 20 w 110"/>
                <a:gd name="T17" fmla="*/ 26 h 220"/>
                <a:gd name="T18" fmla="*/ 12 w 110"/>
                <a:gd name="T19" fmla="*/ 18 h 220"/>
                <a:gd name="T20" fmla="*/ 2 w 110"/>
                <a:gd name="T21" fmla="*/ 16 h 220"/>
                <a:gd name="T22" fmla="*/ 0 w 110"/>
                <a:gd name="T23" fmla="*/ 60 h 220"/>
                <a:gd name="T24" fmla="*/ 4 w 110"/>
                <a:gd name="T25" fmla="*/ 72 h 220"/>
                <a:gd name="T26" fmla="*/ 14 w 110"/>
                <a:gd name="T27" fmla="*/ 94 h 220"/>
                <a:gd name="T28" fmla="*/ 42 w 110"/>
                <a:gd name="T29" fmla="*/ 106 h 220"/>
                <a:gd name="T30" fmla="*/ 58 w 110"/>
                <a:gd name="T31" fmla="*/ 94 h 220"/>
                <a:gd name="T32" fmla="*/ 60 w 110"/>
                <a:gd name="T33" fmla="*/ 96 h 220"/>
                <a:gd name="T34" fmla="*/ 66 w 110"/>
                <a:gd name="T35" fmla="*/ 100 h 220"/>
                <a:gd name="T36" fmla="*/ 68 w 110"/>
                <a:gd name="T37" fmla="*/ 106 h 220"/>
                <a:gd name="T38" fmla="*/ 62 w 110"/>
                <a:gd name="T39" fmla="*/ 114 h 220"/>
                <a:gd name="T40" fmla="*/ 46 w 110"/>
                <a:gd name="T41" fmla="*/ 126 h 220"/>
                <a:gd name="T42" fmla="*/ 38 w 110"/>
                <a:gd name="T43" fmla="*/ 130 h 220"/>
                <a:gd name="T44" fmla="*/ 36 w 110"/>
                <a:gd name="T45" fmla="*/ 144 h 220"/>
                <a:gd name="T46" fmla="*/ 36 w 110"/>
                <a:gd name="T47" fmla="*/ 166 h 220"/>
                <a:gd name="T48" fmla="*/ 38 w 110"/>
                <a:gd name="T49" fmla="*/ 170 h 220"/>
                <a:gd name="T50" fmla="*/ 42 w 110"/>
                <a:gd name="T51" fmla="*/ 182 h 220"/>
                <a:gd name="T52" fmla="*/ 48 w 110"/>
                <a:gd name="T53" fmla="*/ 192 h 220"/>
                <a:gd name="T54" fmla="*/ 56 w 110"/>
                <a:gd name="T55" fmla="*/ 202 h 220"/>
                <a:gd name="T56" fmla="*/ 62 w 110"/>
                <a:gd name="T57" fmla="*/ 212 h 220"/>
                <a:gd name="T58" fmla="*/ 66 w 110"/>
                <a:gd name="T59" fmla="*/ 220 h 220"/>
                <a:gd name="T60" fmla="*/ 74 w 110"/>
                <a:gd name="T61" fmla="*/ 212 h 220"/>
                <a:gd name="T62" fmla="*/ 90 w 110"/>
                <a:gd name="T63" fmla="*/ 154 h 220"/>
                <a:gd name="T64" fmla="*/ 104 w 110"/>
                <a:gd name="T65" fmla="*/ 98 h 220"/>
                <a:gd name="T66" fmla="*/ 108 w 110"/>
                <a:gd name="T67" fmla="*/ 88 h 220"/>
                <a:gd name="T68" fmla="*/ 108 w 110"/>
                <a:gd name="T69" fmla="*/ 66 h 220"/>
                <a:gd name="T70" fmla="*/ 102 w 110"/>
                <a:gd name="T71" fmla="*/ 22 h 220"/>
                <a:gd name="T72" fmla="*/ 70 w 110"/>
                <a:gd name="T73" fmla="*/ 2 h 220"/>
                <a:gd name="T74" fmla="*/ 64 w 110"/>
                <a:gd name="T75" fmla="*/ 4 h 220"/>
                <a:gd name="T76" fmla="*/ 58 w 110"/>
                <a:gd name="T77" fmla="*/ 8 h 220"/>
                <a:gd name="T78" fmla="*/ 58 w 110"/>
                <a:gd name="T79" fmla="*/ 14 h 220"/>
                <a:gd name="T80" fmla="*/ 56 w 110"/>
                <a:gd name="T81" fmla="*/ 24 h 220"/>
                <a:gd name="T82" fmla="*/ 54 w 110"/>
                <a:gd name="T83" fmla="*/ 30 h 220"/>
                <a:gd name="T84" fmla="*/ 44 w 110"/>
                <a:gd name="T85" fmla="*/ 2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220">
                  <a:moveTo>
                    <a:pt x="44" y="22"/>
                  </a:moveTo>
                  <a:lnTo>
                    <a:pt x="44" y="20"/>
                  </a:lnTo>
                  <a:lnTo>
                    <a:pt x="42" y="20"/>
                  </a:lnTo>
                  <a:lnTo>
                    <a:pt x="40" y="20"/>
                  </a:lnTo>
                  <a:lnTo>
                    <a:pt x="38" y="20"/>
                  </a:lnTo>
                  <a:lnTo>
                    <a:pt x="36" y="20"/>
                  </a:lnTo>
                  <a:lnTo>
                    <a:pt x="34" y="22"/>
                  </a:lnTo>
                  <a:lnTo>
                    <a:pt x="34" y="26"/>
                  </a:lnTo>
                  <a:lnTo>
                    <a:pt x="34" y="28"/>
                  </a:lnTo>
                  <a:lnTo>
                    <a:pt x="32" y="32"/>
                  </a:lnTo>
                  <a:lnTo>
                    <a:pt x="32" y="34"/>
                  </a:lnTo>
                  <a:lnTo>
                    <a:pt x="28" y="34"/>
                  </a:lnTo>
                  <a:lnTo>
                    <a:pt x="26" y="34"/>
                  </a:lnTo>
                  <a:lnTo>
                    <a:pt x="24" y="34"/>
                  </a:lnTo>
                  <a:lnTo>
                    <a:pt x="24" y="34"/>
                  </a:lnTo>
                  <a:lnTo>
                    <a:pt x="24" y="34"/>
                  </a:lnTo>
                  <a:lnTo>
                    <a:pt x="22" y="30"/>
                  </a:lnTo>
                  <a:lnTo>
                    <a:pt x="20" y="26"/>
                  </a:lnTo>
                  <a:lnTo>
                    <a:pt x="16" y="22"/>
                  </a:lnTo>
                  <a:lnTo>
                    <a:pt x="12" y="18"/>
                  </a:lnTo>
                  <a:lnTo>
                    <a:pt x="8" y="16"/>
                  </a:lnTo>
                  <a:lnTo>
                    <a:pt x="2" y="16"/>
                  </a:lnTo>
                  <a:lnTo>
                    <a:pt x="0" y="36"/>
                  </a:lnTo>
                  <a:lnTo>
                    <a:pt x="0" y="60"/>
                  </a:lnTo>
                  <a:lnTo>
                    <a:pt x="0" y="64"/>
                  </a:lnTo>
                  <a:lnTo>
                    <a:pt x="4" y="72"/>
                  </a:lnTo>
                  <a:lnTo>
                    <a:pt x="8" y="84"/>
                  </a:lnTo>
                  <a:lnTo>
                    <a:pt x="14" y="94"/>
                  </a:lnTo>
                  <a:lnTo>
                    <a:pt x="28" y="114"/>
                  </a:lnTo>
                  <a:lnTo>
                    <a:pt x="42" y="106"/>
                  </a:lnTo>
                  <a:lnTo>
                    <a:pt x="44" y="94"/>
                  </a:lnTo>
                  <a:lnTo>
                    <a:pt x="58" y="94"/>
                  </a:lnTo>
                  <a:lnTo>
                    <a:pt x="58" y="96"/>
                  </a:lnTo>
                  <a:lnTo>
                    <a:pt x="60" y="96"/>
                  </a:lnTo>
                  <a:lnTo>
                    <a:pt x="64" y="98"/>
                  </a:lnTo>
                  <a:lnTo>
                    <a:pt x="66" y="100"/>
                  </a:lnTo>
                  <a:lnTo>
                    <a:pt x="68" y="104"/>
                  </a:lnTo>
                  <a:lnTo>
                    <a:pt x="68" y="106"/>
                  </a:lnTo>
                  <a:lnTo>
                    <a:pt x="66" y="110"/>
                  </a:lnTo>
                  <a:lnTo>
                    <a:pt x="62" y="114"/>
                  </a:lnTo>
                  <a:lnTo>
                    <a:pt x="54" y="122"/>
                  </a:lnTo>
                  <a:lnTo>
                    <a:pt x="46" y="126"/>
                  </a:lnTo>
                  <a:lnTo>
                    <a:pt x="40" y="128"/>
                  </a:lnTo>
                  <a:lnTo>
                    <a:pt x="38" y="130"/>
                  </a:lnTo>
                  <a:lnTo>
                    <a:pt x="36" y="132"/>
                  </a:lnTo>
                  <a:lnTo>
                    <a:pt x="36" y="144"/>
                  </a:lnTo>
                  <a:lnTo>
                    <a:pt x="46" y="152"/>
                  </a:lnTo>
                  <a:lnTo>
                    <a:pt x="36" y="166"/>
                  </a:lnTo>
                  <a:lnTo>
                    <a:pt x="36" y="166"/>
                  </a:lnTo>
                  <a:lnTo>
                    <a:pt x="38" y="170"/>
                  </a:lnTo>
                  <a:lnTo>
                    <a:pt x="40" y="176"/>
                  </a:lnTo>
                  <a:lnTo>
                    <a:pt x="42" y="182"/>
                  </a:lnTo>
                  <a:lnTo>
                    <a:pt x="44" y="188"/>
                  </a:lnTo>
                  <a:lnTo>
                    <a:pt x="48" y="192"/>
                  </a:lnTo>
                  <a:lnTo>
                    <a:pt x="52" y="196"/>
                  </a:lnTo>
                  <a:lnTo>
                    <a:pt x="56" y="202"/>
                  </a:lnTo>
                  <a:lnTo>
                    <a:pt x="58" y="208"/>
                  </a:lnTo>
                  <a:lnTo>
                    <a:pt x="62" y="212"/>
                  </a:lnTo>
                  <a:lnTo>
                    <a:pt x="64" y="216"/>
                  </a:lnTo>
                  <a:lnTo>
                    <a:pt x="66" y="220"/>
                  </a:lnTo>
                  <a:lnTo>
                    <a:pt x="66" y="220"/>
                  </a:lnTo>
                  <a:lnTo>
                    <a:pt x="74" y="212"/>
                  </a:lnTo>
                  <a:lnTo>
                    <a:pt x="84" y="172"/>
                  </a:lnTo>
                  <a:lnTo>
                    <a:pt x="90" y="154"/>
                  </a:lnTo>
                  <a:lnTo>
                    <a:pt x="94" y="132"/>
                  </a:lnTo>
                  <a:lnTo>
                    <a:pt x="104" y="98"/>
                  </a:lnTo>
                  <a:lnTo>
                    <a:pt x="106" y="96"/>
                  </a:lnTo>
                  <a:lnTo>
                    <a:pt x="108" y="88"/>
                  </a:lnTo>
                  <a:lnTo>
                    <a:pt x="110" y="76"/>
                  </a:lnTo>
                  <a:lnTo>
                    <a:pt x="108" y="66"/>
                  </a:lnTo>
                  <a:lnTo>
                    <a:pt x="98" y="46"/>
                  </a:lnTo>
                  <a:lnTo>
                    <a:pt x="102" y="22"/>
                  </a:lnTo>
                  <a:lnTo>
                    <a:pt x="70" y="0"/>
                  </a:lnTo>
                  <a:lnTo>
                    <a:pt x="70" y="2"/>
                  </a:lnTo>
                  <a:lnTo>
                    <a:pt x="66" y="2"/>
                  </a:lnTo>
                  <a:lnTo>
                    <a:pt x="64" y="4"/>
                  </a:lnTo>
                  <a:lnTo>
                    <a:pt x="60" y="6"/>
                  </a:lnTo>
                  <a:lnTo>
                    <a:pt x="58" y="8"/>
                  </a:lnTo>
                  <a:lnTo>
                    <a:pt x="58" y="10"/>
                  </a:lnTo>
                  <a:lnTo>
                    <a:pt x="58" y="14"/>
                  </a:lnTo>
                  <a:lnTo>
                    <a:pt x="58" y="18"/>
                  </a:lnTo>
                  <a:lnTo>
                    <a:pt x="56" y="24"/>
                  </a:lnTo>
                  <a:lnTo>
                    <a:pt x="56" y="26"/>
                  </a:lnTo>
                  <a:lnTo>
                    <a:pt x="54" y="30"/>
                  </a:lnTo>
                  <a:lnTo>
                    <a:pt x="54" y="30"/>
                  </a:lnTo>
                  <a:lnTo>
                    <a:pt x="44" y="22"/>
                  </a:lnTo>
                </a:path>
              </a:pathLst>
            </a:custGeom>
            <a:grpFill/>
            <a:ln w="6350">
              <a:solidFill>
                <a:schemeClr val="bg1">
                  <a:lumMod val="50000"/>
                </a:schemeClr>
              </a:solidFill>
              <a:prstDash val="solid"/>
              <a:round/>
              <a:headEnd/>
              <a:tailEnd/>
            </a:ln>
          </p:spPr>
          <p:txBody>
            <a:bodyPr/>
            <a:lstStyle/>
            <a:p>
              <a:endParaRPr lang="ru-RU"/>
            </a:p>
          </p:txBody>
        </p:sp>
        <p:sp>
          <p:nvSpPr>
            <p:cNvPr id="7" name="Freeform 194">
              <a:extLst>
                <a:ext uri="{FF2B5EF4-FFF2-40B4-BE49-F238E27FC236}">
                  <a16:creationId xmlns:a16="http://schemas.microsoft.com/office/drawing/2014/main" id="{E5A6719A-9DCC-D442-BCBD-63D23087013E}"/>
                </a:ext>
              </a:extLst>
            </p:cNvPr>
            <p:cNvSpPr>
              <a:spLocks/>
            </p:cNvSpPr>
            <p:nvPr/>
          </p:nvSpPr>
          <p:spPr bwMode="gray">
            <a:xfrm>
              <a:off x="1139" y="1454"/>
              <a:ext cx="122" cy="94"/>
            </a:xfrm>
            <a:custGeom>
              <a:avLst/>
              <a:gdLst>
                <a:gd name="T0" fmla="*/ 22 w 122"/>
                <a:gd name="T1" fmla="*/ 0 h 94"/>
                <a:gd name="T2" fmla="*/ 14 w 122"/>
                <a:gd name="T3" fmla="*/ 20 h 94"/>
                <a:gd name="T4" fmla="*/ 0 w 122"/>
                <a:gd name="T5" fmla="*/ 32 h 94"/>
                <a:gd name="T6" fmla="*/ 0 w 122"/>
                <a:gd name="T7" fmla="*/ 32 h 94"/>
                <a:gd name="T8" fmla="*/ 2 w 122"/>
                <a:gd name="T9" fmla="*/ 36 h 94"/>
                <a:gd name="T10" fmla="*/ 4 w 122"/>
                <a:gd name="T11" fmla="*/ 40 h 94"/>
                <a:gd name="T12" fmla="*/ 6 w 122"/>
                <a:gd name="T13" fmla="*/ 46 h 94"/>
                <a:gd name="T14" fmla="*/ 10 w 122"/>
                <a:gd name="T15" fmla="*/ 50 h 94"/>
                <a:gd name="T16" fmla="*/ 12 w 122"/>
                <a:gd name="T17" fmla="*/ 52 h 94"/>
                <a:gd name="T18" fmla="*/ 14 w 122"/>
                <a:gd name="T19" fmla="*/ 54 h 94"/>
                <a:gd name="T20" fmla="*/ 18 w 122"/>
                <a:gd name="T21" fmla="*/ 54 h 94"/>
                <a:gd name="T22" fmla="*/ 22 w 122"/>
                <a:gd name="T23" fmla="*/ 56 h 94"/>
                <a:gd name="T24" fmla="*/ 26 w 122"/>
                <a:gd name="T25" fmla="*/ 56 h 94"/>
                <a:gd name="T26" fmla="*/ 28 w 122"/>
                <a:gd name="T27" fmla="*/ 56 h 94"/>
                <a:gd name="T28" fmla="*/ 30 w 122"/>
                <a:gd name="T29" fmla="*/ 58 h 94"/>
                <a:gd name="T30" fmla="*/ 32 w 122"/>
                <a:gd name="T31" fmla="*/ 60 h 94"/>
                <a:gd name="T32" fmla="*/ 30 w 122"/>
                <a:gd name="T33" fmla="*/ 62 h 94"/>
                <a:gd name="T34" fmla="*/ 28 w 122"/>
                <a:gd name="T35" fmla="*/ 66 h 94"/>
                <a:gd name="T36" fmla="*/ 24 w 122"/>
                <a:gd name="T37" fmla="*/ 70 h 94"/>
                <a:gd name="T38" fmla="*/ 24 w 122"/>
                <a:gd name="T39" fmla="*/ 74 h 94"/>
                <a:gd name="T40" fmla="*/ 26 w 122"/>
                <a:gd name="T41" fmla="*/ 80 h 94"/>
                <a:gd name="T42" fmla="*/ 28 w 122"/>
                <a:gd name="T43" fmla="*/ 82 h 94"/>
                <a:gd name="T44" fmla="*/ 32 w 122"/>
                <a:gd name="T45" fmla="*/ 86 h 94"/>
                <a:gd name="T46" fmla="*/ 36 w 122"/>
                <a:gd name="T47" fmla="*/ 88 h 94"/>
                <a:gd name="T48" fmla="*/ 40 w 122"/>
                <a:gd name="T49" fmla="*/ 88 h 94"/>
                <a:gd name="T50" fmla="*/ 50 w 122"/>
                <a:gd name="T51" fmla="*/ 88 h 94"/>
                <a:gd name="T52" fmla="*/ 64 w 122"/>
                <a:gd name="T53" fmla="*/ 88 h 94"/>
                <a:gd name="T54" fmla="*/ 80 w 122"/>
                <a:gd name="T55" fmla="*/ 94 h 94"/>
                <a:gd name="T56" fmla="*/ 122 w 122"/>
                <a:gd name="T57" fmla="*/ 42 h 94"/>
                <a:gd name="T58" fmla="*/ 114 w 122"/>
                <a:gd name="T59" fmla="*/ 24 h 94"/>
                <a:gd name="T60" fmla="*/ 92 w 122"/>
                <a:gd name="T61" fmla="*/ 20 h 94"/>
                <a:gd name="T62" fmla="*/ 56 w 122"/>
                <a:gd name="T63" fmla="*/ 0 h 94"/>
                <a:gd name="T64" fmla="*/ 54 w 122"/>
                <a:gd name="T65" fmla="*/ 12 h 94"/>
                <a:gd name="T66" fmla="*/ 40 w 122"/>
                <a:gd name="T67" fmla="*/ 10 h 94"/>
                <a:gd name="T68" fmla="*/ 22 w 122"/>
                <a:gd name="T6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 h="94">
                  <a:moveTo>
                    <a:pt x="22" y="0"/>
                  </a:moveTo>
                  <a:lnTo>
                    <a:pt x="14" y="20"/>
                  </a:lnTo>
                  <a:lnTo>
                    <a:pt x="0" y="32"/>
                  </a:lnTo>
                  <a:lnTo>
                    <a:pt x="0" y="32"/>
                  </a:lnTo>
                  <a:lnTo>
                    <a:pt x="2" y="36"/>
                  </a:lnTo>
                  <a:lnTo>
                    <a:pt x="4" y="40"/>
                  </a:lnTo>
                  <a:lnTo>
                    <a:pt x="6" y="46"/>
                  </a:lnTo>
                  <a:lnTo>
                    <a:pt x="10" y="50"/>
                  </a:lnTo>
                  <a:lnTo>
                    <a:pt x="12" y="52"/>
                  </a:lnTo>
                  <a:lnTo>
                    <a:pt x="14" y="54"/>
                  </a:lnTo>
                  <a:lnTo>
                    <a:pt x="18" y="54"/>
                  </a:lnTo>
                  <a:lnTo>
                    <a:pt x="22" y="56"/>
                  </a:lnTo>
                  <a:lnTo>
                    <a:pt x="26" y="56"/>
                  </a:lnTo>
                  <a:lnTo>
                    <a:pt x="28" y="56"/>
                  </a:lnTo>
                  <a:lnTo>
                    <a:pt x="30" y="58"/>
                  </a:lnTo>
                  <a:lnTo>
                    <a:pt x="32" y="60"/>
                  </a:lnTo>
                  <a:lnTo>
                    <a:pt x="30" y="62"/>
                  </a:lnTo>
                  <a:lnTo>
                    <a:pt x="28" y="66"/>
                  </a:lnTo>
                  <a:lnTo>
                    <a:pt x="24" y="70"/>
                  </a:lnTo>
                  <a:lnTo>
                    <a:pt x="24" y="74"/>
                  </a:lnTo>
                  <a:lnTo>
                    <a:pt x="26" y="80"/>
                  </a:lnTo>
                  <a:lnTo>
                    <a:pt x="28" y="82"/>
                  </a:lnTo>
                  <a:lnTo>
                    <a:pt x="32" y="86"/>
                  </a:lnTo>
                  <a:lnTo>
                    <a:pt x="36" y="88"/>
                  </a:lnTo>
                  <a:lnTo>
                    <a:pt x="40" y="88"/>
                  </a:lnTo>
                  <a:lnTo>
                    <a:pt x="50" y="88"/>
                  </a:lnTo>
                  <a:lnTo>
                    <a:pt x="64" y="88"/>
                  </a:lnTo>
                  <a:lnTo>
                    <a:pt x="80" y="94"/>
                  </a:lnTo>
                  <a:lnTo>
                    <a:pt x="122" y="42"/>
                  </a:lnTo>
                  <a:lnTo>
                    <a:pt x="114" y="24"/>
                  </a:lnTo>
                  <a:lnTo>
                    <a:pt x="92" y="20"/>
                  </a:lnTo>
                  <a:lnTo>
                    <a:pt x="56" y="0"/>
                  </a:lnTo>
                  <a:lnTo>
                    <a:pt x="54" y="12"/>
                  </a:lnTo>
                  <a:lnTo>
                    <a:pt x="40" y="10"/>
                  </a:lnTo>
                  <a:lnTo>
                    <a:pt x="22" y="0"/>
                  </a:lnTo>
                </a:path>
              </a:pathLst>
            </a:custGeom>
            <a:grpFill/>
            <a:ln w="6350">
              <a:solidFill>
                <a:schemeClr val="bg1">
                  <a:lumMod val="50000"/>
                </a:schemeClr>
              </a:solidFill>
              <a:prstDash val="solid"/>
              <a:round/>
              <a:headEnd/>
              <a:tailEnd/>
            </a:ln>
          </p:spPr>
          <p:txBody>
            <a:bodyPr/>
            <a:lstStyle/>
            <a:p>
              <a:endParaRPr lang="ru-RU"/>
            </a:p>
          </p:txBody>
        </p:sp>
        <p:sp>
          <p:nvSpPr>
            <p:cNvPr id="8" name="Freeform 195">
              <a:extLst>
                <a:ext uri="{FF2B5EF4-FFF2-40B4-BE49-F238E27FC236}">
                  <a16:creationId xmlns:a16="http://schemas.microsoft.com/office/drawing/2014/main" id="{382D1953-A87C-8E47-8B01-ED80BEEC0471}"/>
                </a:ext>
              </a:extLst>
            </p:cNvPr>
            <p:cNvSpPr>
              <a:spLocks/>
            </p:cNvSpPr>
            <p:nvPr/>
          </p:nvSpPr>
          <p:spPr bwMode="gray">
            <a:xfrm>
              <a:off x="1167" y="1618"/>
              <a:ext cx="46" cy="46"/>
            </a:xfrm>
            <a:custGeom>
              <a:avLst/>
              <a:gdLst>
                <a:gd name="T0" fmla="*/ 28 w 46"/>
                <a:gd name="T1" fmla="*/ 8 h 46"/>
                <a:gd name="T2" fmla="*/ 28 w 46"/>
                <a:gd name="T3" fmla="*/ 6 h 46"/>
                <a:gd name="T4" fmla="*/ 26 w 46"/>
                <a:gd name="T5" fmla="*/ 4 h 46"/>
                <a:gd name="T6" fmla="*/ 22 w 46"/>
                <a:gd name="T7" fmla="*/ 2 h 46"/>
                <a:gd name="T8" fmla="*/ 20 w 46"/>
                <a:gd name="T9" fmla="*/ 0 h 46"/>
                <a:gd name="T10" fmla="*/ 16 w 46"/>
                <a:gd name="T11" fmla="*/ 0 h 46"/>
                <a:gd name="T12" fmla="*/ 12 w 46"/>
                <a:gd name="T13" fmla="*/ 0 h 46"/>
                <a:gd name="T14" fmla="*/ 10 w 46"/>
                <a:gd name="T15" fmla="*/ 0 h 46"/>
                <a:gd name="T16" fmla="*/ 8 w 46"/>
                <a:gd name="T17" fmla="*/ 4 h 46"/>
                <a:gd name="T18" fmla="*/ 4 w 46"/>
                <a:gd name="T19" fmla="*/ 8 h 46"/>
                <a:gd name="T20" fmla="*/ 2 w 46"/>
                <a:gd name="T21" fmla="*/ 12 h 46"/>
                <a:gd name="T22" fmla="*/ 2 w 46"/>
                <a:gd name="T23" fmla="*/ 16 h 46"/>
                <a:gd name="T24" fmla="*/ 0 w 46"/>
                <a:gd name="T25" fmla="*/ 20 h 46"/>
                <a:gd name="T26" fmla="*/ 2 w 46"/>
                <a:gd name="T27" fmla="*/ 24 h 46"/>
                <a:gd name="T28" fmla="*/ 4 w 46"/>
                <a:gd name="T29" fmla="*/ 26 h 46"/>
                <a:gd name="T30" fmla="*/ 8 w 46"/>
                <a:gd name="T31" fmla="*/ 30 h 46"/>
                <a:gd name="T32" fmla="*/ 12 w 46"/>
                <a:gd name="T33" fmla="*/ 34 h 46"/>
                <a:gd name="T34" fmla="*/ 16 w 46"/>
                <a:gd name="T35" fmla="*/ 36 h 46"/>
                <a:gd name="T36" fmla="*/ 20 w 46"/>
                <a:gd name="T37" fmla="*/ 40 h 46"/>
                <a:gd name="T38" fmla="*/ 24 w 46"/>
                <a:gd name="T39" fmla="*/ 42 h 46"/>
                <a:gd name="T40" fmla="*/ 28 w 46"/>
                <a:gd name="T41" fmla="*/ 44 h 46"/>
                <a:gd name="T42" fmla="*/ 28 w 46"/>
                <a:gd name="T43" fmla="*/ 46 h 46"/>
                <a:gd name="T44" fmla="*/ 28 w 46"/>
                <a:gd name="T45" fmla="*/ 44 h 46"/>
                <a:gd name="T46" fmla="*/ 32 w 46"/>
                <a:gd name="T47" fmla="*/ 44 h 46"/>
                <a:gd name="T48" fmla="*/ 36 w 46"/>
                <a:gd name="T49" fmla="*/ 40 h 46"/>
                <a:gd name="T50" fmla="*/ 40 w 46"/>
                <a:gd name="T51" fmla="*/ 38 h 46"/>
                <a:gd name="T52" fmla="*/ 42 w 46"/>
                <a:gd name="T53" fmla="*/ 34 h 46"/>
                <a:gd name="T54" fmla="*/ 46 w 46"/>
                <a:gd name="T55" fmla="*/ 32 h 46"/>
                <a:gd name="T56" fmla="*/ 46 w 46"/>
                <a:gd name="T57" fmla="*/ 28 h 46"/>
                <a:gd name="T58" fmla="*/ 46 w 46"/>
                <a:gd name="T59" fmla="*/ 24 h 46"/>
                <a:gd name="T60" fmla="*/ 42 w 46"/>
                <a:gd name="T61" fmla="*/ 20 h 46"/>
                <a:gd name="T62" fmla="*/ 38 w 46"/>
                <a:gd name="T63" fmla="*/ 16 h 46"/>
                <a:gd name="T64" fmla="*/ 34 w 46"/>
                <a:gd name="T65" fmla="*/ 12 h 46"/>
                <a:gd name="T66" fmla="*/ 32 w 46"/>
                <a:gd name="T67" fmla="*/ 10 h 46"/>
                <a:gd name="T68" fmla="*/ 28 w 46"/>
                <a:gd name="T69" fmla="*/ 8 h 46"/>
                <a:gd name="T70" fmla="*/ 28 w 46"/>
                <a:gd name="T71"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46">
                  <a:moveTo>
                    <a:pt x="28" y="8"/>
                  </a:moveTo>
                  <a:lnTo>
                    <a:pt x="28" y="6"/>
                  </a:lnTo>
                  <a:lnTo>
                    <a:pt x="26" y="4"/>
                  </a:lnTo>
                  <a:lnTo>
                    <a:pt x="22" y="2"/>
                  </a:lnTo>
                  <a:lnTo>
                    <a:pt x="20" y="0"/>
                  </a:lnTo>
                  <a:lnTo>
                    <a:pt x="16" y="0"/>
                  </a:lnTo>
                  <a:lnTo>
                    <a:pt x="12" y="0"/>
                  </a:lnTo>
                  <a:lnTo>
                    <a:pt x="10" y="0"/>
                  </a:lnTo>
                  <a:lnTo>
                    <a:pt x="8" y="4"/>
                  </a:lnTo>
                  <a:lnTo>
                    <a:pt x="4" y="8"/>
                  </a:lnTo>
                  <a:lnTo>
                    <a:pt x="2" y="12"/>
                  </a:lnTo>
                  <a:lnTo>
                    <a:pt x="2" y="16"/>
                  </a:lnTo>
                  <a:lnTo>
                    <a:pt x="0" y="20"/>
                  </a:lnTo>
                  <a:lnTo>
                    <a:pt x="2" y="24"/>
                  </a:lnTo>
                  <a:lnTo>
                    <a:pt x="4" y="26"/>
                  </a:lnTo>
                  <a:lnTo>
                    <a:pt x="8" y="30"/>
                  </a:lnTo>
                  <a:lnTo>
                    <a:pt x="12" y="34"/>
                  </a:lnTo>
                  <a:lnTo>
                    <a:pt x="16" y="36"/>
                  </a:lnTo>
                  <a:lnTo>
                    <a:pt x="20" y="40"/>
                  </a:lnTo>
                  <a:lnTo>
                    <a:pt x="24" y="42"/>
                  </a:lnTo>
                  <a:lnTo>
                    <a:pt x="28" y="44"/>
                  </a:lnTo>
                  <a:lnTo>
                    <a:pt x="28" y="46"/>
                  </a:lnTo>
                  <a:lnTo>
                    <a:pt x="28" y="44"/>
                  </a:lnTo>
                  <a:lnTo>
                    <a:pt x="32" y="44"/>
                  </a:lnTo>
                  <a:lnTo>
                    <a:pt x="36" y="40"/>
                  </a:lnTo>
                  <a:lnTo>
                    <a:pt x="40" y="38"/>
                  </a:lnTo>
                  <a:lnTo>
                    <a:pt x="42" y="34"/>
                  </a:lnTo>
                  <a:lnTo>
                    <a:pt x="46" y="32"/>
                  </a:lnTo>
                  <a:lnTo>
                    <a:pt x="46" y="28"/>
                  </a:lnTo>
                  <a:lnTo>
                    <a:pt x="46" y="24"/>
                  </a:lnTo>
                  <a:lnTo>
                    <a:pt x="42" y="20"/>
                  </a:lnTo>
                  <a:lnTo>
                    <a:pt x="38" y="16"/>
                  </a:lnTo>
                  <a:lnTo>
                    <a:pt x="34" y="12"/>
                  </a:lnTo>
                  <a:lnTo>
                    <a:pt x="32" y="10"/>
                  </a:lnTo>
                  <a:lnTo>
                    <a:pt x="28" y="8"/>
                  </a:lnTo>
                  <a:lnTo>
                    <a:pt x="28" y="8"/>
                  </a:lnTo>
                </a:path>
              </a:pathLst>
            </a:custGeom>
            <a:grpFill/>
            <a:ln w="6350">
              <a:solidFill>
                <a:schemeClr val="bg1">
                  <a:lumMod val="50000"/>
                </a:schemeClr>
              </a:solidFill>
              <a:prstDash val="solid"/>
              <a:round/>
              <a:headEnd/>
              <a:tailEnd/>
            </a:ln>
          </p:spPr>
          <p:txBody>
            <a:bodyPr/>
            <a:lstStyle/>
            <a:p>
              <a:endParaRPr lang="ru-RU"/>
            </a:p>
          </p:txBody>
        </p:sp>
        <p:sp>
          <p:nvSpPr>
            <p:cNvPr id="9" name="Freeform 196">
              <a:extLst>
                <a:ext uri="{FF2B5EF4-FFF2-40B4-BE49-F238E27FC236}">
                  <a16:creationId xmlns:a16="http://schemas.microsoft.com/office/drawing/2014/main" id="{89FDB515-724A-6740-AF8A-5288047870CA}"/>
                </a:ext>
              </a:extLst>
            </p:cNvPr>
            <p:cNvSpPr>
              <a:spLocks/>
            </p:cNvSpPr>
            <p:nvPr/>
          </p:nvSpPr>
          <p:spPr bwMode="gray">
            <a:xfrm>
              <a:off x="2641" y="2278"/>
              <a:ext cx="32" cy="164"/>
            </a:xfrm>
            <a:custGeom>
              <a:avLst/>
              <a:gdLst>
                <a:gd name="T0" fmla="*/ 26 w 32"/>
                <a:gd name="T1" fmla="*/ 8 h 164"/>
                <a:gd name="T2" fmla="*/ 26 w 32"/>
                <a:gd name="T3" fmla="*/ 6 h 164"/>
                <a:gd name="T4" fmla="*/ 24 w 32"/>
                <a:gd name="T5" fmla="*/ 6 h 164"/>
                <a:gd name="T6" fmla="*/ 22 w 32"/>
                <a:gd name="T7" fmla="*/ 2 h 164"/>
                <a:gd name="T8" fmla="*/ 20 w 32"/>
                <a:gd name="T9" fmla="*/ 2 h 164"/>
                <a:gd name="T10" fmla="*/ 18 w 32"/>
                <a:gd name="T11" fmla="*/ 0 h 164"/>
                <a:gd name="T12" fmla="*/ 16 w 32"/>
                <a:gd name="T13" fmla="*/ 2 h 164"/>
                <a:gd name="T14" fmla="*/ 14 w 32"/>
                <a:gd name="T15" fmla="*/ 6 h 164"/>
                <a:gd name="T16" fmla="*/ 12 w 32"/>
                <a:gd name="T17" fmla="*/ 10 h 164"/>
                <a:gd name="T18" fmla="*/ 10 w 32"/>
                <a:gd name="T19" fmla="*/ 14 h 164"/>
                <a:gd name="T20" fmla="*/ 8 w 32"/>
                <a:gd name="T21" fmla="*/ 18 h 164"/>
                <a:gd name="T22" fmla="*/ 8 w 32"/>
                <a:gd name="T23" fmla="*/ 22 h 164"/>
                <a:gd name="T24" fmla="*/ 8 w 32"/>
                <a:gd name="T25" fmla="*/ 22 h 164"/>
                <a:gd name="T26" fmla="*/ 2 w 32"/>
                <a:gd name="T27" fmla="*/ 42 h 164"/>
                <a:gd name="T28" fmla="*/ 2 w 32"/>
                <a:gd name="T29" fmla="*/ 44 h 164"/>
                <a:gd name="T30" fmla="*/ 2 w 32"/>
                <a:gd name="T31" fmla="*/ 46 h 164"/>
                <a:gd name="T32" fmla="*/ 4 w 32"/>
                <a:gd name="T33" fmla="*/ 52 h 164"/>
                <a:gd name="T34" fmla="*/ 4 w 32"/>
                <a:gd name="T35" fmla="*/ 56 h 164"/>
                <a:gd name="T36" fmla="*/ 6 w 32"/>
                <a:gd name="T37" fmla="*/ 60 h 164"/>
                <a:gd name="T38" fmla="*/ 6 w 32"/>
                <a:gd name="T39" fmla="*/ 66 h 164"/>
                <a:gd name="T40" fmla="*/ 8 w 32"/>
                <a:gd name="T41" fmla="*/ 82 h 164"/>
                <a:gd name="T42" fmla="*/ 6 w 32"/>
                <a:gd name="T43" fmla="*/ 100 h 164"/>
                <a:gd name="T44" fmla="*/ 6 w 32"/>
                <a:gd name="T45" fmla="*/ 118 h 164"/>
                <a:gd name="T46" fmla="*/ 6 w 32"/>
                <a:gd name="T47" fmla="*/ 132 h 164"/>
                <a:gd name="T48" fmla="*/ 6 w 32"/>
                <a:gd name="T49" fmla="*/ 140 h 164"/>
                <a:gd name="T50" fmla="*/ 6 w 32"/>
                <a:gd name="T51" fmla="*/ 142 h 164"/>
                <a:gd name="T52" fmla="*/ 4 w 32"/>
                <a:gd name="T53" fmla="*/ 146 h 164"/>
                <a:gd name="T54" fmla="*/ 2 w 32"/>
                <a:gd name="T55" fmla="*/ 150 h 164"/>
                <a:gd name="T56" fmla="*/ 0 w 32"/>
                <a:gd name="T57" fmla="*/ 156 h 164"/>
                <a:gd name="T58" fmla="*/ 0 w 32"/>
                <a:gd name="T59" fmla="*/ 158 h 164"/>
                <a:gd name="T60" fmla="*/ 0 w 32"/>
                <a:gd name="T61" fmla="*/ 160 h 164"/>
                <a:gd name="T62" fmla="*/ 8 w 32"/>
                <a:gd name="T63" fmla="*/ 164 h 164"/>
                <a:gd name="T64" fmla="*/ 12 w 32"/>
                <a:gd name="T65" fmla="*/ 152 h 164"/>
                <a:gd name="T66" fmla="*/ 22 w 32"/>
                <a:gd name="T67" fmla="*/ 162 h 164"/>
                <a:gd name="T68" fmla="*/ 22 w 32"/>
                <a:gd name="T69" fmla="*/ 160 h 164"/>
                <a:gd name="T70" fmla="*/ 22 w 32"/>
                <a:gd name="T71" fmla="*/ 158 h 164"/>
                <a:gd name="T72" fmla="*/ 22 w 32"/>
                <a:gd name="T73" fmla="*/ 152 h 164"/>
                <a:gd name="T74" fmla="*/ 22 w 32"/>
                <a:gd name="T75" fmla="*/ 146 h 164"/>
                <a:gd name="T76" fmla="*/ 20 w 32"/>
                <a:gd name="T77" fmla="*/ 140 h 164"/>
                <a:gd name="T78" fmla="*/ 16 w 32"/>
                <a:gd name="T79" fmla="*/ 130 h 164"/>
                <a:gd name="T80" fmla="*/ 16 w 32"/>
                <a:gd name="T81" fmla="*/ 118 h 164"/>
                <a:gd name="T82" fmla="*/ 24 w 32"/>
                <a:gd name="T83" fmla="*/ 106 h 164"/>
                <a:gd name="T84" fmla="*/ 28 w 32"/>
                <a:gd name="T85" fmla="*/ 102 h 164"/>
                <a:gd name="T86" fmla="*/ 32 w 32"/>
                <a:gd name="T87" fmla="*/ 96 h 164"/>
                <a:gd name="T88" fmla="*/ 32 w 32"/>
                <a:gd name="T89" fmla="*/ 92 h 164"/>
                <a:gd name="T90" fmla="*/ 32 w 32"/>
                <a:gd name="T91" fmla="*/ 88 h 164"/>
                <a:gd name="T92" fmla="*/ 30 w 32"/>
                <a:gd name="T93" fmla="*/ 84 h 164"/>
                <a:gd name="T94" fmla="*/ 30 w 32"/>
                <a:gd name="T95" fmla="*/ 80 h 164"/>
                <a:gd name="T96" fmla="*/ 30 w 32"/>
                <a:gd name="T97" fmla="*/ 74 h 164"/>
                <a:gd name="T98" fmla="*/ 28 w 32"/>
                <a:gd name="T99" fmla="*/ 62 h 164"/>
                <a:gd name="T100" fmla="*/ 26 w 32"/>
                <a:gd name="T101" fmla="*/ 50 h 164"/>
                <a:gd name="T102" fmla="*/ 24 w 32"/>
                <a:gd name="T103" fmla="*/ 40 h 164"/>
                <a:gd name="T104" fmla="*/ 24 w 32"/>
                <a:gd name="T105" fmla="*/ 36 h 164"/>
                <a:gd name="T106" fmla="*/ 24 w 32"/>
                <a:gd name="T107" fmla="*/ 36 h 164"/>
                <a:gd name="T108" fmla="*/ 22 w 32"/>
                <a:gd name="T109" fmla="*/ 32 h 164"/>
                <a:gd name="T110" fmla="*/ 22 w 32"/>
                <a:gd name="T111" fmla="*/ 28 h 164"/>
                <a:gd name="T112" fmla="*/ 22 w 32"/>
                <a:gd name="T113" fmla="*/ 22 h 164"/>
                <a:gd name="T114" fmla="*/ 22 w 32"/>
                <a:gd name="T115" fmla="*/ 16 h 164"/>
                <a:gd name="T116" fmla="*/ 24 w 32"/>
                <a:gd name="T117" fmla="*/ 12 h 164"/>
                <a:gd name="T118" fmla="*/ 26 w 32"/>
                <a:gd name="T119" fmla="*/ 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164">
                  <a:moveTo>
                    <a:pt x="26" y="8"/>
                  </a:moveTo>
                  <a:lnTo>
                    <a:pt x="26" y="6"/>
                  </a:lnTo>
                  <a:lnTo>
                    <a:pt x="24" y="6"/>
                  </a:lnTo>
                  <a:lnTo>
                    <a:pt x="22" y="2"/>
                  </a:lnTo>
                  <a:lnTo>
                    <a:pt x="20" y="2"/>
                  </a:lnTo>
                  <a:lnTo>
                    <a:pt x="18" y="0"/>
                  </a:lnTo>
                  <a:lnTo>
                    <a:pt x="16" y="2"/>
                  </a:lnTo>
                  <a:lnTo>
                    <a:pt x="14" y="6"/>
                  </a:lnTo>
                  <a:lnTo>
                    <a:pt x="12" y="10"/>
                  </a:lnTo>
                  <a:lnTo>
                    <a:pt x="10" y="14"/>
                  </a:lnTo>
                  <a:lnTo>
                    <a:pt x="8" y="18"/>
                  </a:lnTo>
                  <a:lnTo>
                    <a:pt x="8" y="22"/>
                  </a:lnTo>
                  <a:lnTo>
                    <a:pt x="8" y="22"/>
                  </a:lnTo>
                  <a:lnTo>
                    <a:pt x="2" y="42"/>
                  </a:lnTo>
                  <a:lnTo>
                    <a:pt x="2" y="44"/>
                  </a:lnTo>
                  <a:lnTo>
                    <a:pt x="2" y="46"/>
                  </a:lnTo>
                  <a:lnTo>
                    <a:pt x="4" y="52"/>
                  </a:lnTo>
                  <a:lnTo>
                    <a:pt x="4" y="56"/>
                  </a:lnTo>
                  <a:lnTo>
                    <a:pt x="6" y="60"/>
                  </a:lnTo>
                  <a:lnTo>
                    <a:pt x="6" y="66"/>
                  </a:lnTo>
                  <a:lnTo>
                    <a:pt x="8" y="82"/>
                  </a:lnTo>
                  <a:lnTo>
                    <a:pt x="6" y="100"/>
                  </a:lnTo>
                  <a:lnTo>
                    <a:pt x="6" y="118"/>
                  </a:lnTo>
                  <a:lnTo>
                    <a:pt x="6" y="132"/>
                  </a:lnTo>
                  <a:lnTo>
                    <a:pt x="6" y="140"/>
                  </a:lnTo>
                  <a:lnTo>
                    <a:pt x="6" y="142"/>
                  </a:lnTo>
                  <a:lnTo>
                    <a:pt x="4" y="146"/>
                  </a:lnTo>
                  <a:lnTo>
                    <a:pt x="2" y="150"/>
                  </a:lnTo>
                  <a:lnTo>
                    <a:pt x="0" y="156"/>
                  </a:lnTo>
                  <a:lnTo>
                    <a:pt x="0" y="158"/>
                  </a:lnTo>
                  <a:lnTo>
                    <a:pt x="0" y="160"/>
                  </a:lnTo>
                  <a:lnTo>
                    <a:pt x="8" y="164"/>
                  </a:lnTo>
                  <a:lnTo>
                    <a:pt x="12" y="152"/>
                  </a:lnTo>
                  <a:lnTo>
                    <a:pt x="22" y="162"/>
                  </a:lnTo>
                  <a:lnTo>
                    <a:pt x="22" y="160"/>
                  </a:lnTo>
                  <a:lnTo>
                    <a:pt x="22" y="158"/>
                  </a:lnTo>
                  <a:lnTo>
                    <a:pt x="22" y="152"/>
                  </a:lnTo>
                  <a:lnTo>
                    <a:pt x="22" y="146"/>
                  </a:lnTo>
                  <a:lnTo>
                    <a:pt x="20" y="140"/>
                  </a:lnTo>
                  <a:lnTo>
                    <a:pt x="16" y="130"/>
                  </a:lnTo>
                  <a:lnTo>
                    <a:pt x="16" y="118"/>
                  </a:lnTo>
                  <a:lnTo>
                    <a:pt x="24" y="106"/>
                  </a:lnTo>
                  <a:lnTo>
                    <a:pt x="28" y="102"/>
                  </a:lnTo>
                  <a:lnTo>
                    <a:pt x="32" y="96"/>
                  </a:lnTo>
                  <a:lnTo>
                    <a:pt x="32" y="92"/>
                  </a:lnTo>
                  <a:lnTo>
                    <a:pt x="32" y="88"/>
                  </a:lnTo>
                  <a:lnTo>
                    <a:pt x="30" y="84"/>
                  </a:lnTo>
                  <a:lnTo>
                    <a:pt x="30" y="80"/>
                  </a:lnTo>
                  <a:lnTo>
                    <a:pt x="30" y="74"/>
                  </a:lnTo>
                  <a:lnTo>
                    <a:pt x="28" y="62"/>
                  </a:lnTo>
                  <a:lnTo>
                    <a:pt x="26" y="50"/>
                  </a:lnTo>
                  <a:lnTo>
                    <a:pt x="24" y="40"/>
                  </a:lnTo>
                  <a:lnTo>
                    <a:pt x="24" y="36"/>
                  </a:lnTo>
                  <a:lnTo>
                    <a:pt x="24" y="36"/>
                  </a:lnTo>
                  <a:lnTo>
                    <a:pt x="22" y="32"/>
                  </a:lnTo>
                  <a:lnTo>
                    <a:pt x="22" y="28"/>
                  </a:lnTo>
                  <a:lnTo>
                    <a:pt x="22" y="22"/>
                  </a:lnTo>
                  <a:lnTo>
                    <a:pt x="22" y="16"/>
                  </a:lnTo>
                  <a:lnTo>
                    <a:pt x="24" y="12"/>
                  </a:lnTo>
                  <a:lnTo>
                    <a:pt x="26" y="8"/>
                  </a:lnTo>
                </a:path>
              </a:pathLst>
            </a:custGeom>
            <a:grpFill/>
            <a:ln w="6350">
              <a:solidFill>
                <a:schemeClr val="bg1">
                  <a:lumMod val="50000"/>
                </a:schemeClr>
              </a:solidFill>
              <a:prstDash val="solid"/>
              <a:round/>
              <a:headEnd/>
              <a:tailEnd/>
            </a:ln>
          </p:spPr>
          <p:txBody>
            <a:bodyPr/>
            <a:lstStyle/>
            <a:p>
              <a:endParaRPr lang="ru-RU"/>
            </a:p>
          </p:txBody>
        </p:sp>
        <p:sp>
          <p:nvSpPr>
            <p:cNvPr id="10" name="Freeform 197">
              <a:extLst>
                <a:ext uri="{FF2B5EF4-FFF2-40B4-BE49-F238E27FC236}">
                  <a16:creationId xmlns:a16="http://schemas.microsoft.com/office/drawing/2014/main" id="{9531B2E3-B23C-F441-B723-8C017E7A8357}"/>
                </a:ext>
              </a:extLst>
            </p:cNvPr>
            <p:cNvSpPr>
              <a:spLocks/>
            </p:cNvSpPr>
            <p:nvPr/>
          </p:nvSpPr>
          <p:spPr bwMode="gray">
            <a:xfrm>
              <a:off x="1121" y="1472"/>
              <a:ext cx="2132" cy="1160"/>
            </a:xfrm>
            <a:custGeom>
              <a:avLst/>
              <a:gdLst>
                <a:gd name="T0" fmla="*/ 1494 w 2132"/>
                <a:gd name="T1" fmla="*/ 916 h 1160"/>
                <a:gd name="T2" fmla="*/ 1558 w 2132"/>
                <a:gd name="T3" fmla="*/ 688 h 1160"/>
                <a:gd name="T4" fmla="*/ 1762 w 2132"/>
                <a:gd name="T5" fmla="*/ 626 h 1160"/>
                <a:gd name="T6" fmla="*/ 1698 w 2132"/>
                <a:gd name="T7" fmla="*/ 776 h 1160"/>
                <a:gd name="T8" fmla="*/ 1790 w 2132"/>
                <a:gd name="T9" fmla="*/ 726 h 1160"/>
                <a:gd name="T10" fmla="*/ 1876 w 2132"/>
                <a:gd name="T11" fmla="*/ 654 h 1160"/>
                <a:gd name="T12" fmla="*/ 1998 w 2132"/>
                <a:gd name="T13" fmla="*/ 586 h 1160"/>
                <a:gd name="T14" fmla="*/ 2084 w 2132"/>
                <a:gd name="T15" fmla="*/ 548 h 1160"/>
                <a:gd name="T16" fmla="*/ 2074 w 2132"/>
                <a:gd name="T17" fmla="*/ 480 h 1160"/>
                <a:gd name="T18" fmla="*/ 1880 w 2132"/>
                <a:gd name="T19" fmla="*/ 370 h 1160"/>
                <a:gd name="T20" fmla="*/ 1640 w 2132"/>
                <a:gd name="T21" fmla="*/ 308 h 1160"/>
                <a:gd name="T22" fmla="*/ 1578 w 2132"/>
                <a:gd name="T23" fmla="*/ 268 h 1160"/>
                <a:gd name="T24" fmla="*/ 1412 w 2132"/>
                <a:gd name="T25" fmla="*/ 308 h 1160"/>
                <a:gd name="T26" fmla="*/ 1338 w 2132"/>
                <a:gd name="T27" fmla="*/ 230 h 1160"/>
                <a:gd name="T28" fmla="*/ 1160 w 2132"/>
                <a:gd name="T29" fmla="*/ 170 h 1160"/>
                <a:gd name="T30" fmla="*/ 1134 w 2132"/>
                <a:gd name="T31" fmla="*/ 160 h 1160"/>
                <a:gd name="T32" fmla="*/ 1086 w 2132"/>
                <a:gd name="T33" fmla="*/ 8 h 1160"/>
                <a:gd name="T34" fmla="*/ 1020 w 2132"/>
                <a:gd name="T35" fmla="*/ 108 h 1160"/>
                <a:gd name="T36" fmla="*/ 906 w 2132"/>
                <a:gd name="T37" fmla="*/ 98 h 1160"/>
                <a:gd name="T38" fmla="*/ 764 w 2132"/>
                <a:gd name="T39" fmla="*/ 244 h 1160"/>
                <a:gd name="T40" fmla="*/ 812 w 2132"/>
                <a:gd name="T41" fmla="*/ 382 h 1160"/>
                <a:gd name="T42" fmla="*/ 778 w 2132"/>
                <a:gd name="T43" fmla="*/ 298 h 1160"/>
                <a:gd name="T44" fmla="*/ 706 w 2132"/>
                <a:gd name="T45" fmla="*/ 244 h 1160"/>
                <a:gd name="T46" fmla="*/ 670 w 2132"/>
                <a:gd name="T47" fmla="*/ 318 h 1160"/>
                <a:gd name="T48" fmla="*/ 726 w 2132"/>
                <a:gd name="T49" fmla="*/ 416 h 1160"/>
                <a:gd name="T50" fmla="*/ 756 w 2132"/>
                <a:gd name="T51" fmla="*/ 470 h 1160"/>
                <a:gd name="T52" fmla="*/ 712 w 2132"/>
                <a:gd name="T53" fmla="*/ 492 h 1160"/>
                <a:gd name="T54" fmla="*/ 676 w 2132"/>
                <a:gd name="T55" fmla="*/ 424 h 1160"/>
                <a:gd name="T56" fmla="*/ 648 w 2132"/>
                <a:gd name="T57" fmla="*/ 466 h 1160"/>
                <a:gd name="T58" fmla="*/ 656 w 2132"/>
                <a:gd name="T59" fmla="*/ 368 h 1160"/>
                <a:gd name="T60" fmla="*/ 610 w 2132"/>
                <a:gd name="T61" fmla="*/ 280 h 1160"/>
                <a:gd name="T62" fmla="*/ 552 w 2132"/>
                <a:gd name="T63" fmla="*/ 374 h 1160"/>
                <a:gd name="T64" fmla="*/ 390 w 2132"/>
                <a:gd name="T65" fmla="*/ 422 h 1160"/>
                <a:gd name="T66" fmla="*/ 328 w 2132"/>
                <a:gd name="T67" fmla="*/ 410 h 1160"/>
                <a:gd name="T68" fmla="*/ 302 w 2132"/>
                <a:gd name="T69" fmla="*/ 490 h 1160"/>
                <a:gd name="T70" fmla="*/ 208 w 2132"/>
                <a:gd name="T71" fmla="*/ 560 h 1160"/>
                <a:gd name="T72" fmla="*/ 258 w 2132"/>
                <a:gd name="T73" fmla="*/ 480 h 1160"/>
                <a:gd name="T74" fmla="*/ 162 w 2132"/>
                <a:gd name="T75" fmla="*/ 368 h 1160"/>
                <a:gd name="T76" fmla="*/ 134 w 2132"/>
                <a:gd name="T77" fmla="*/ 606 h 1160"/>
                <a:gd name="T78" fmla="*/ 54 w 2132"/>
                <a:gd name="T79" fmla="*/ 674 h 1160"/>
                <a:gd name="T80" fmla="*/ 28 w 2132"/>
                <a:gd name="T81" fmla="*/ 730 h 1160"/>
                <a:gd name="T82" fmla="*/ 42 w 2132"/>
                <a:gd name="T83" fmla="*/ 810 h 1160"/>
                <a:gd name="T84" fmla="*/ 38 w 2132"/>
                <a:gd name="T85" fmla="*/ 892 h 1160"/>
                <a:gd name="T86" fmla="*/ 60 w 2132"/>
                <a:gd name="T87" fmla="*/ 918 h 1160"/>
                <a:gd name="T88" fmla="*/ 114 w 2132"/>
                <a:gd name="T89" fmla="*/ 970 h 1160"/>
                <a:gd name="T90" fmla="*/ 174 w 2132"/>
                <a:gd name="T91" fmla="*/ 998 h 1160"/>
                <a:gd name="T92" fmla="*/ 212 w 2132"/>
                <a:gd name="T93" fmla="*/ 974 h 1160"/>
                <a:gd name="T94" fmla="*/ 236 w 2132"/>
                <a:gd name="T95" fmla="*/ 1020 h 1160"/>
                <a:gd name="T96" fmla="*/ 316 w 2132"/>
                <a:gd name="T97" fmla="*/ 1092 h 1160"/>
                <a:gd name="T98" fmla="*/ 348 w 2132"/>
                <a:gd name="T99" fmla="*/ 1034 h 1160"/>
                <a:gd name="T100" fmla="*/ 390 w 2132"/>
                <a:gd name="T101" fmla="*/ 992 h 1160"/>
                <a:gd name="T102" fmla="*/ 410 w 2132"/>
                <a:gd name="T103" fmla="*/ 1058 h 1160"/>
                <a:gd name="T104" fmla="*/ 452 w 2132"/>
                <a:gd name="T105" fmla="*/ 1122 h 1160"/>
                <a:gd name="T106" fmla="*/ 560 w 2132"/>
                <a:gd name="T107" fmla="*/ 1128 h 1160"/>
                <a:gd name="T108" fmla="*/ 660 w 2132"/>
                <a:gd name="T109" fmla="*/ 1104 h 1160"/>
                <a:gd name="T110" fmla="*/ 732 w 2132"/>
                <a:gd name="T111" fmla="*/ 1050 h 1160"/>
                <a:gd name="T112" fmla="*/ 752 w 2132"/>
                <a:gd name="T113" fmla="*/ 994 h 1160"/>
                <a:gd name="T114" fmla="*/ 834 w 2132"/>
                <a:gd name="T115" fmla="*/ 912 h 1160"/>
                <a:gd name="T116" fmla="*/ 964 w 2132"/>
                <a:gd name="T117" fmla="*/ 912 h 1160"/>
                <a:gd name="T118" fmla="*/ 1168 w 2132"/>
                <a:gd name="T119" fmla="*/ 880 h 1160"/>
                <a:gd name="T120" fmla="*/ 1354 w 2132"/>
                <a:gd name="T121" fmla="*/ 904 h 1160"/>
                <a:gd name="T122" fmla="*/ 1432 w 2132"/>
                <a:gd name="T123" fmla="*/ 908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2" h="1160">
                  <a:moveTo>
                    <a:pt x="1396" y="998"/>
                  </a:moveTo>
                  <a:lnTo>
                    <a:pt x="1398" y="994"/>
                  </a:lnTo>
                  <a:lnTo>
                    <a:pt x="1398" y="994"/>
                  </a:lnTo>
                  <a:lnTo>
                    <a:pt x="1398" y="994"/>
                  </a:lnTo>
                  <a:lnTo>
                    <a:pt x="1398" y="996"/>
                  </a:lnTo>
                  <a:lnTo>
                    <a:pt x="1396" y="1000"/>
                  </a:lnTo>
                  <a:lnTo>
                    <a:pt x="1396" y="1002"/>
                  </a:lnTo>
                  <a:lnTo>
                    <a:pt x="1394" y="1006"/>
                  </a:lnTo>
                  <a:lnTo>
                    <a:pt x="1394" y="1010"/>
                  </a:lnTo>
                  <a:lnTo>
                    <a:pt x="1394" y="1012"/>
                  </a:lnTo>
                  <a:lnTo>
                    <a:pt x="1392" y="1012"/>
                  </a:lnTo>
                  <a:lnTo>
                    <a:pt x="1394" y="1018"/>
                  </a:lnTo>
                  <a:lnTo>
                    <a:pt x="1398" y="1024"/>
                  </a:lnTo>
                  <a:lnTo>
                    <a:pt x="1402" y="1028"/>
                  </a:lnTo>
                  <a:lnTo>
                    <a:pt x="1406" y="1030"/>
                  </a:lnTo>
                  <a:lnTo>
                    <a:pt x="1410" y="1032"/>
                  </a:lnTo>
                  <a:lnTo>
                    <a:pt x="1412" y="1034"/>
                  </a:lnTo>
                  <a:lnTo>
                    <a:pt x="1414" y="1034"/>
                  </a:lnTo>
                  <a:lnTo>
                    <a:pt x="1424" y="1026"/>
                  </a:lnTo>
                  <a:lnTo>
                    <a:pt x="1436" y="1010"/>
                  </a:lnTo>
                  <a:lnTo>
                    <a:pt x="1450" y="992"/>
                  </a:lnTo>
                  <a:lnTo>
                    <a:pt x="1464" y="970"/>
                  </a:lnTo>
                  <a:lnTo>
                    <a:pt x="1476" y="950"/>
                  </a:lnTo>
                  <a:lnTo>
                    <a:pt x="1486" y="932"/>
                  </a:lnTo>
                  <a:lnTo>
                    <a:pt x="1492" y="920"/>
                  </a:lnTo>
                  <a:lnTo>
                    <a:pt x="1494" y="916"/>
                  </a:lnTo>
                  <a:lnTo>
                    <a:pt x="1496" y="898"/>
                  </a:lnTo>
                  <a:lnTo>
                    <a:pt x="1502" y="884"/>
                  </a:lnTo>
                  <a:lnTo>
                    <a:pt x="1506" y="876"/>
                  </a:lnTo>
                  <a:lnTo>
                    <a:pt x="1510" y="872"/>
                  </a:lnTo>
                  <a:lnTo>
                    <a:pt x="1512" y="846"/>
                  </a:lnTo>
                  <a:lnTo>
                    <a:pt x="1514" y="842"/>
                  </a:lnTo>
                  <a:lnTo>
                    <a:pt x="1516" y="830"/>
                  </a:lnTo>
                  <a:lnTo>
                    <a:pt x="1514" y="818"/>
                  </a:lnTo>
                  <a:lnTo>
                    <a:pt x="1510" y="808"/>
                  </a:lnTo>
                  <a:lnTo>
                    <a:pt x="1500" y="804"/>
                  </a:lnTo>
                  <a:lnTo>
                    <a:pt x="1494" y="804"/>
                  </a:lnTo>
                  <a:lnTo>
                    <a:pt x="1486" y="806"/>
                  </a:lnTo>
                  <a:lnTo>
                    <a:pt x="1478" y="808"/>
                  </a:lnTo>
                  <a:lnTo>
                    <a:pt x="1472" y="808"/>
                  </a:lnTo>
                  <a:lnTo>
                    <a:pt x="1466" y="806"/>
                  </a:lnTo>
                  <a:lnTo>
                    <a:pt x="1462" y="802"/>
                  </a:lnTo>
                  <a:lnTo>
                    <a:pt x="1460" y="800"/>
                  </a:lnTo>
                  <a:lnTo>
                    <a:pt x="1458" y="798"/>
                  </a:lnTo>
                  <a:lnTo>
                    <a:pt x="1456" y="798"/>
                  </a:lnTo>
                  <a:lnTo>
                    <a:pt x="1444" y="794"/>
                  </a:lnTo>
                  <a:lnTo>
                    <a:pt x="1470" y="770"/>
                  </a:lnTo>
                  <a:lnTo>
                    <a:pt x="1472" y="762"/>
                  </a:lnTo>
                  <a:lnTo>
                    <a:pt x="1494" y="738"/>
                  </a:lnTo>
                  <a:lnTo>
                    <a:pt x="1542" y="686"/>
                  </a:lnTo>
                  <a:lnTo>
                    <a:pt x="1546" y="686"/>
                  </a:lnTo>
                  <a:lnTo>
                    <a:pt x="1558" y="688"/>
                  </a:lnTo>
                  <a:lnTo>
                    <a:pt x="1572" y="692"/>
                  </a:lnTo>
                  <a:lnTo>
                    <a:pt x="1588" y="694"/>
                  </a:lnTo>
                  <a:lnTo>
                    <a:pt x="1602" y="698"/>
                  </a:lnTo>
                  <a:lnTo>
                    <a:pt x="1608" y="698"/>
                  </a:lnTo>
                  <a:lnTo>
                    <a:pt x="1612" y="698"/>
                  </a:lnTo>
                  <a:lnTo>
                    <a:pt x="1612" y="694"/>
                  </a:lnTo>
                  <a:lnTo>
                    <a:pt x="1612" y="692"/>
                  </a:lnTo>
                  <a:lnTo>
                    <a:pt x="1612" y="688"/>
                  </a:lnTo>
                  <a:lnTo>
                    <a:pt x="1612" y="686"/>
                  </a:lnTo>
                  <a:lnTo>
                    <a:pt x="1612" y="686"/>
                  </a:lnTo>
                  <a:lnTo>
                    <a:pt x="1622" y="680"/>
                  </a:lnTo>
                  <a:lnTo>
                    <a:pt x="1634" y="682"/>
                  </a:lnTo>
                  <a:lnTo>
                    <a:pt x="1642" y="682"/>
                  </a:lnTo>
                  <a:lnTo>
                    <a:pt x="1650" y="700"/>
                  </a:lnTo>
                  <a:lnTo>
                    <a:pt x="1694" y="686"/>
                  </a:lnTo>
                  <a:lnTo>
                    <a:pt x="1694" y="676"/>
                  </a:lnTo>
                  <a:lnTo>
                    <a:pt x="1732" y="642"/>
                  </a:lnTo>
                  <a:lnTo>
                    <a:pt x="1734" y="642"/>
                  </a:lnTo>
                  <a:lnTo>
                    <a:pt x="1736" y="640"/>
                  </a:lnTo>
                  <a:lnTo>
                    <a:pt x="1738" y="636"/>
                  </a:lnTo>
                  <a:lnTo>
                    <a:pt x="1742" y="634"/>
                  </a:lnTo>
                  <a:lnTo>
                    <a:pt x="1746" y="630"/>
                  </a:lnTo>
                  <a:lnTo>
                    <a:pt x="1750" y="628"/>
                  </a:lnTo>
                  <a:lnTo>
                    <a:pt x="1756" y="626"/>
                  </a:lnTo>
                  <a:lnTo>
                    <a:pt x="1760" y="624"/>
                  </a:lnTo>
                  <a:lnTo>
                    <a:pt x="1762" y="626"/>
                  </a:lnTo>
                  <a:lnTo>
                    <a:pt x="1764" y="628"/>
                  </a:lnTo>
                  <a:lnTo>
                    <a:pt x="1764" y="632"/>
                  </a:lnTo>
                  <a:lnTo>
                    <a:pt x="1760" y="638"/>
                  </a:lnTo>
                  <a:lnTo>
                    <a:pt x="1758" y="644"/>
                  </a:lnTo>
                  <a:lnTo>
                    <a:pt x="1754" y="648"/>
                  </a:lnTo>
                  <a:lnTo>
                    <a:pt x="1754" y="652"/>
                  </a:lnTo>
                  <a:lnTo>
                    <a:pt x="1754" y="654"/>
                  </a:lnTo>
                  <a:lnTo>
                    <a:pt x="1758" y="654"/>
                  </a:lnTo>
                  <a:lnTo>
                    <a:pt x="1760" y="654"/>
                  </a:lnTo>
                  <a:lnTo>
                    <a:pt x="1764" y="654"/>
                  </a:lnTo>
                  <a:lnTo>
                    <a:pt x="1768" y="652"/>
                  </a:lnTo>
                  <a:lnTo>
                    <a:pt x="1770" y="650"/>
                  </a:lnTo>
                  <a:lnTo>
                    <a:pt x="1776" y="644"/>
                  </a:lnTo>
                  <a:lnTo>
                    <a:pt x="1784" y="634"/>
                  </a:lnTo>
                  <a:lnTo>
                    <a:pt x="1790" y="624"/>
                  </a:lnTo>
                  <a:lnTo>
                    <a:pt x="1796" y="616"/>
                  </a:lnTo>
                  <a:lnTo>
                    <a:pt x="1798" y="614"/>
                  </a:lnTo>
                  <a:lnTo>
                    <a:pt x="1792" y="626"/>
                  </a:lnTo>
                  <a:lnTo>
                    <a:pt x="1792" y="638"/>
                  </a:lnTo>
                  <a:lnTo>
                    <a:pt x="1794" y="648"/>
                  </a:lnTo>
                  <a:lnTo>
                    <a:pt x="1796" y="652"/>
                  </a:lnTo>
                  <a:lnTo>
                    <a:pt x="1762" y="676"/>
                  </a:lnTo>
                  <a:lnTo>
                    <a:pt x="1752" y="706"/>
                  </a:lnTo>
                  <a:lnTo>
                    <a:pt x="1714" y="736"/>
                  </a:lnTo>
                  <a:lnTo>
                    <a:pt x="1698" y="776"/>
                  </a:lnTo>
                  <a:lnTo>
                    <a:pt x="1698" y="776"/>
                  </a:lnTo>
                  <a:lnTo>
                    <a:pt x="1696" y="780"/>
                  </a:lnTo>
                  <a:lnTo>
                    <a:pt x="1696" y="784"/>
                  </a:lnTo>
                  <a:lnTo>
                    <a:pt x="1694" y="790"/>
                  </a:lnTo>
                  <a:lnTo>
                    <a:pt x="1696" y="798"/>
                  </a:lnTo>
                  <a:lnTo>
                    <a:pt x="1698" y="806"/>
                  </a:lnTo>
                  <a:lnTo>
                    <a:pt x="1702" y="820"/>
                  </a:lnTo>
                  <a:lnTo>
                    <a:pt x="1708" y="838"/>
                  </a:lnTo>
                  <a:lnTo>
                    <a:pt x="1712" y="854"/>
                  </a:lnTo>
                  <a:lnTo>
                    <a:pt x="1718" y="868"/>
                  </a:lnTo>
                  <a:lnTo>
                    <a:pt x="1718" y="874"/>
                  </a:lnTo>
                  <a:lnTo>
                    <a:pt x="1736" y="848"/>
                  </a:lnTo>
                  <a:lnTo>
                    <a:pt x="1766" y="802"/>
                  </a:lnTo>
                  <a:lnTo>
                    <a:pt x="1782" y="798"/>
                  </a:lnTo>
                  <a:lnTo>
                    <a:pt x="1780" y="794"/>
                  </a:lnTo>
                  <a:lnTo>
                    <a:pt x="1780" y="784"/>
                  </a:lnTo>
                  <a:lnTo>
                    <a:pt x="1782" y="772"/>
                  </a:lnTo>
                  <a:lnTo>
                    <a:pt x="1786" y="758"/>
                  </a:lnTo>
                  <a:lnTo>
                    <a:pt x="1790" y="750"/>
                  </a:lnTo>
                  <a:lnTo>
                    <a:pt x="1792" y="744"/>
                  </a:lnTo>
                  <a:lnTo>
                    <a:pt x="1792" y="740"/>
                  </a:lnTo>
                  <a:lnTo>
                    <a:pt x="1792" y="736"/>
                  </a:lnTo>
                  <a:lnTo>
                    <a:pt x="1792" y="732"/>
                  </a:lnTo>
                  <a:lnTo>
                    <a:pt x="1792" y="730"/>
                  </a:lnTo>
                  <a:lnTo>
                    <a:pt x="1790" y="730"/>
                  </a:lnTo>
                  <a:lnTo>
                    <a:pt x="1790" y="728"/>
                  </a:lnTo>
                  <a:lnTo>
                    <a:pt x="1790" y="726"/>
                  </a:lnTo>
                  <a:lnTo>
                    <a:pt x="1788" y="724"/>
                  </a:lnTo>
                  <a:lnTo>
                    <a:pt x="1786" y="720"/>
                  </a:lnTo>
                  <a:lnTo>
                    <a:pt x="1786" y="716"/>
                  </a:lnTo>
                  <a:lnTo>
                    <a:pt x="1786" y="712"/>
                  </a:lnTo>
                  <a:lnTo>
                    <a:pt x="1790" y="708"/>
                  </a:lnTo>
                  <a:lnTo>
                    <a:pt x="1792" y="704"/>
                  </a:lnTo>
                  <a:lnTo>
                    <a:pt x="1796" y="702"/>
                  </a:lnTo>
                  <a:lnTo>
                    <a:pt x="1802" y="702"/>
                  </a:lnTo>
                  <a:lnTo>
                    <a:pt x="1812" y="700"/>
                  </a:lnTo>
                  <a:lnTo>
                    <a:pt x="1816" y="698"/>
                  </a:lnTo>
                  <a:lnTo>
                    <a:pt x="1818" y="696"/>
                  </a:lnTo>
                  <a:lnTo>
                    <a:pt x="1820" y="692"/>
                  </a:lnTo>
                  <a:lnTo>
                    <a:pt x="1820" y="688"/>
                  </a:lnTo>
                  <a:lnTo>
                    <a:pt x="1820" y="684"/>
                  </a:lnTo>
                  <a:lnTo>
                    <a:pt x="1820" y="680"/>
                  </a:lnTo>
                  <a:lnTo>
                    <a:pt x="1820" y="678"/>
                  </a:lnTo>
                  <a:lnTo>
                    <a:pt x="1822" y="676"/>
                  </a:lnTo>
                  <a:lnTo>
                    <a:pt x="1824" y="676"/>
                  </a:lnTo>
                  <a:lnTo>
                    <a:pt x="1832" y="676"/>
                  </a:lnTo>
                  <a:lnTo>
                    <a:pt x="1838" y="674"/>
                  </a:lnTo>
                  <a:lnTo>
                    <a:pt x="1846" y="670"/>
                  </a:lnTo>
                  <a:lnTo>
                    <a:pt x="1858" y="660"/>
                  </a:lnTo>
                  <a:lnTo>
                    <a:pt x="1862" y="656"/>
                  </a:lnTo>
                  <a:lnTo>
                    <a:pt x="1868" y="654"/>
                  </a:lnTo>
                  <a:lnTo>
                    <a:pt x="1872" y="654"/>
                  </a:lnTo>
                  <a:lnTo>
                    <a:pt x="1876" y="654"/>
                  </a:lnTo>
                  <a:lnTo>
                    <a:pt x="1880" y="656"/>
                  </a:lnTo>
                  <a:lnTo>
                    <a:pt x="1882" y="660"/>
                  </a:lnTo>
                  <a:lnTo>
                    <a:pt x="1884" y="662"/>
                  </a:lnTo>
                  <a:lnTo>
                    <a:pt x="1884" y="664"/>
                  </a:lnTo>
                  <a:lnTo>
                    <a:pt x="1884" y="664"/>
                  </a:lnTo>
                  <a:lnTo>
                    <a:pt x="1906" y="656"/>
                  </a:lnTo>
                  <a:lnTo>
                    <a:pt x="1914" y="642"/>
                  </a:lnTo>
                  <a:lnTo>
                    <a:pt x="1926" y="630"/>
                  </a:lnTo>
                  <a:lnTo>
                    <a:pt x="1944" y="622"/>
                  </a:lnTo>
                  <a:lnTo>
                    <a:pt x="1948" y="610"/>
                  </a:lnTo>
                  <a:lnTo>
                    <a:pt x="1964" y="610"/>
                  </a:lnTo>
                  <a:lnTo>
                    <a:pt x="1966" y="610"/>
                  </a:lnTo>
                  <a:lnTo>
                    <a:pt x="1970" y="610"/>
                  </a:lnTo>
                  <a:lnTo>
                    <a:pt x="1974" y="610"/>
                  </a:lnTo>
                  <a:lnTo>
                    <a:pt x="1978" y="610"/>
                  </a:lnTo>
                  <a:lnTo>
                    <a:pt x="1982" y="612"/>
                  </a:lnTo>
                  <a:lnTo>
                    <a:pt x="1986" y="612"/>
                  </a:lnTo>
                  <a:lnTo>
                    <a:pt x="1988" y="610"/>
                  </a:lnTo>
                  <a:lnTo>
                    <a:pt x="1992" y="608"/>
                  </a:lnTo>
                  <a:lnTo>
                    <a:pt x="1996" y="604"/>
                  </a:lnTo>
                  <a:lnTo>
                    <a:pt x="2000" y="602"/>
                  </a:lnTo>
                  <a:lnTo>
                    <a:pt x="2002" y="598"/>
                  </a:lnTo>
                  <a:lnTo>
                    <a:pt x="2004" y="596"/>
                  </a:lnTo>
                  <a:lnTo>
                    <a:pt x="2006" y="596"/>
                  </a:lnTo>
                  <a:lnTo>
                    <a:pt x="2004" y="592"/>
                  </a:lnTo>
                  <a:lnTo>
                    <a:pt x="1998" y="586"/>
                  </a:lnTo>
                  <a:lnTo>
                    <a:pt x="1990" y="576"/>
                  </a:lnTo>
                  <a:lnTo>
                    <a:pt x="1984" y="568"/>
                  </a:lnTo>
                  <a:lnTo>
                    <a:pt x="1978" y="562"/>
                  </a:lnTo>
                  <a:lnTo>
                    <a:pt x="1974" y="560"/>
                  </a:lnTo>
                  <a:lnTo>
                    <a:pt x="1972" y="556"/>
                  </a:lnTo>
                  <a:lnTo>
                    <a:pt x="1972" y="552"/>
                  </a:lnTo>
                  <a:lnTo>
                    <a:pt x="1972" y="550"/>
                  </a:lnTo>
                  <a:lnTo>
                    <a:pt x="1972" y="546"/>
                  </a:lnTo>
                  <a:lnTo>
                    <a:pt x="1974" y="546"/>
                  </a:lnTo>
                  <a:lnTo>
                    <a:pt x="1978" y="546"/>
                  </a:lnTo>
                  <a:lnTo>
                    <a:pt x="1982" y="546"/>
                  </a:lnTo>
                  <a:lnTo>
                    <a:pt x="1986" y="546"/>
                  </a:lnTo>
                  <a:lnTo>
                    <a:pt x="1988" y="544"/>
                  </a:lnTo>
                  <a:lnTo>
                    <a:pt x="1992" y="542"/>
                  </a:lnTo>
                  <a:lnTo>
                    <a:pt x="1994" y="540"/>
                  </a:lnTo>
                  <a:lnTo>
                    <a:pt x="1994" y="540"/>
                  </a:lnTo>
                  <a:lnTo>
                    <a:pt x="2016" y="518"/>
                  </a:lnTo>
                  <a:lnTo>
                    <a:pt x="2014" y="502"/>
                  </a:lnTo>
                  <a:lnTo>
                    <a:pt x="2024" y="494"/>
                  </a:lnTo>
                  <a:lnTo>
                    <a:pt x="2032" y="512"/>
                  </a:lnTo>
                  <a:lnTo>
                    <a:pt x="2050" y="518"/>
                  </a:lnTo>
                  <a:lnTo>
                    <a:pt x="2054" y="520"/>
                  </a:lnTo>
                  <a:lnTo>
                    <a:pt x="2060" y="526"/>
                  </a:lnTo>
                  <a:lnTo>
                    <a:pt x="2068" y="534"/>
                  </a:lnTo>
                  <a:lnTo>
                    <a:pt x="2076" y="542"/>
                  </a:lnTo>
                  <a:lnTo>
                    <a:pt x="2084" y="548"/>
                  </a:lnTo>
                  <a:lnTo>
                    <a:pt x="2088" y="550"/>
                  </a:lnTo>
                  <a:lnTo>
                    <a:pt x="2090" y="552"/>
                  </a:lnTo>
                  <a:lnTo>
                    <a:pt x="2094" y="550"/>
                  </a:lnTo>
                  <a:lnTo>
                    <a:pt x="2094" y="550"/>
                  </a:lnTo>
                  <a:lnTo>
                    <a:pt x="2096" y="550"/>
                  </a:lnTo>
                  <a:lnTo>
                    <a:pt x="2100" y="524"/>
                  </a:lnTo>
                  <a:lnTo>
                    <a:pt x="2100" y="518"/>
                  </a:lnTo>
                  <a:lnTo>
                    <a:pt x="2102" y="518"/>
                  </a:lnTo>
                  <a:lnTo>
                    <a:pt x="2106" y="518"/>
                  </a:lnTo>
                  <a:lnTo>
                    <a:pt x="2110" y="518"/>
                  </a:lnTo>
                  <a:lnTo>
                    <a:pt x="2116" y="518"/>
                  </a:lnTo>
                  <a:lnTo>
                    <a:pt x="2122" y="516"/>
                  </a:lnTo>
                  <a:lnTo>
                    <a:pt x="2126" y="512"/>
                  </a:lnTo>
                  <a:lnTo>
                    <a:pt x="2130" y="508"/>
                  </a:lnTo>
                  <a:lnTo>
                    <a:pt x="2132" y="500"/>
                  </a:lnTo>
                  <a:lnTo>
                    <a:pt x="2124" y="494"/>
                  </a:lnTo>
                  <a:lnTo>
                    <a:pt x="2114" y="488"/>
                  </a:lnTo>
                  <a:lnTo>
                    <a:pt x="2102" y="482"/>
                  </a:lnTo>
                  <a:lnTo>
                    <a:pt x="2092" y="476"/>
                  </a:lnTo>
                  <a:lnTo>
                    <a:pt x="2088" y="472"/>
                  </a:lnTo>
                  <a:lnTo>
                    <a:pt x="2084" y="472"/>
                  </a:lnTo>
                  <a:lnTo>
                    <a:pt x="2080" y="474"/>
                  </a:lnTo>
                  <a:lnTo>
                    <a:pt x="2078" y="474"/>
                  </a:lnTo>
                  <a:lnTo>
                    <a:pt x="2076" y="478"/>
                  </a:lnTo>
                  <a:lnTo>
                    <a:pt x="2074" y="478"/>
                  </a:lnTo>
                  <a:lnTo>
                    <a:pt x="2074" y="480"/>
                  </a:lnTo>
                  <a:lnTo>
                    <a:pt x="2066" y="464"/>
                  </a:lnTo>
                  <a:lnTo>
                    <a:pt x="2054" y="446"/>
                  </a:lnTo>
                  <a:lnTo>
                    <a:pt x="2040" y="432"/>
                  </a:lnTo>
                  <a:lnTo>
                    <a:pt x="2024" y="420"/>
                  </a:lnTo>
                  <a:lnTo>
                    <a:pt x="2010" y="412"/>
                  </a:lnTo>
                  <a:lnTo>
                    <a:pt x="1998" y="408"/>
                  </a:lnTo>
                  <a:lnTo>
                    <a:pt x="1994" y="406"/>
                  </a:lnTo>
                  <a:lnTo>
                    <a:pt x="1960" y="376"/>
                  </a:lnTo>
                  <a:lnTo>
                    <a:pt x="1954" y="376"/>
                  </a:lnTo>
                  <a:lnTo>
                    <a:pt x="1942" y="376"/>
                  </a:lnTo>
                  <a:lnTo>
                    <a:pt x="1930" y="374"/>
                  </a:lnTo>
                  <a:lnTo>
                    <a:pt x="1922" y="372"/>
                  </a:lnTo>
                  <a:lnTo>
                    <a:pt x="1920" y="370"/>
                  </a:lnTo>
                  <a:lnTo>
                    <a:pt x="1916" y="366"/>
                  </a:lnTo>
                  <a:lnTo>
                    <a:pt x="1910" y="366"/>
                  </a:lnTo>
                  <a:lnTo>
                    <a:pt x="1906" y="364"/>
                  </a:lnTo>
                  <a:lnTo>
                    <a:pt x="1902" y="364"/>
                  </a:lnTo>
                  <a:lnTo>
                    <a:pt x="1902" y="364"/>
                  </a:lnTo>
                  <a:lnTo>
                    <a:pt x="1900" y="388"/>
                  </a:lnTo>
                  <a:lnTo>
                    <a:pt x="1900" y="406"/>
                  </a:lnTo>
                  <a:lnTo>
                    <a:pt x="1896" y="414"/>
                  </a:lnTo>
                  <a:lnTo>
                    <a:pt x="1884" y="416"/>
                  </a:lnTo>
                  <a:lnTo>
                    <a:pt x="1884" y="408"/>
                  </a:lnTo>
                  <a:lnTo>
                    <a:pt x="1866" y="386"/>
                  </a:lnTo>
                  <a:lnTo>
                    <a:pt x="1880" y="376"/>
                  </a:lnTo>
                  <a:lnTo>
                    <a:pt x="1880" y="370"/>
                  </a:lnTo>
                  <a:lnTo>
                    <a:pt x="1842" y="386"/>
                  </a:lnTo>
                  <a:lnTo>
                    <a:pt x="1834" y="382"/>
                  </a:lnTo>
                  <a:lnTo>
                    <a:pt x="1790" y="378"/>
                  </a:lnTo>
                  <a:lnTo>
                    <a:pt x="1774" y="398"/>
                  </a:lnTo>
                  <a:lnTo>
                    <a:pt x="1762" y="380"/>
                  </a:lnTo>
                  <a:lnTo>
                    <a:pt x="1762" y="378"/>
                  </a:lnTo>
                  <a:lnTo>
                    <a:pt x="1764" y="370"/>
                  </a:lnTo>
                  <a:lnTo>
                    <a:pt x="1762" y="358"/>
                  </a:lnTo>
                  <a:lnTo>
                    <a:pt x="1758" y="342"/>
                  </a:lnTo>
                  <a:lnTo>
                    <a:pt x="1748" y="332"/>
                  </a:lnTo>
                  <a:lnTo>
                    <a:pt x="1734" y="326"/>
                  </a:lnTo>
                  <a:lnTo>
                    <a:pt x="1722" y="326"/>
                  </a:lnTo>
                  <a:lnTo>
                    <a:pt x="1712" y="326"/>
                  </a:lnTo>
                  <a:lnTo>
                    <a:pt x="1710" y="328"/>
                  </a:lnTo>
                  <a:lnTo>
                    <a:pt x="1704" y="328"/>
                  </a:lnTo>
                  <a:lnTo>
                    <a:pt x="1690" y="330"/>
                  </a:lnTo>
                  <a:lnTo>
                    <a:pt x="1676" y="330"/>
                  </a:lnTo>
                  <a:lnTo>
                    <a:pt x="1664" y="328"/>
                  </a:lnTo>
                  <a:lnTo>
                    <a:pt x="1660" y="324"/>
                  </a:lnTo>
                  <a:lnTo>
                    <a:pt x="1654" y="322"/>
                  </a:lnTo>
                  <a:lnTo>
                    <a:pt x="1650" y="322"/>
                  </a:lnTo>
                  <a:lnTo>
                    <a:pt x="1648" y="324"/>
                  </a:lnTo>
                  <a:lnTo>
                    <a:pt x="1646" y="324"/>
                  </a:lnTo>
                  <a:lnTo>
                    <a:pt x="1646" y="314"/>
                  </a:lnTo>
                  <a:lnTo>
                    <a:pt x="1638" y="310"/>
                  </a:lnTo>
                  <a:lnTo>
                    <a:pt x="1640" y="308"/>
                  </a:lnTo>
                  <a:lnTo>
                    <a:pt x="1640" y="304"/>
                  </a:lnTo>
                  <a:lnTo>
                    <a:pt x="1638" y="298"/>
                  </a:lnTo>
                  <a:lnTo>
                    <a:pt x="1636" y="290"/>
                  </a:lnTo>
                  <a:lnTo>
                    <a:pt x="1634" y="282"/>
                  </a:lnTo>
                  <a:lnTo>
                    <a:pt x="1630" y="278"/>
                  </a:lnTo>
                  <a:lnTo>
                    <a:pt x="1626" y="276"/>
                  </a:lnTo>
                  <a:lnTo>
                    <a:pt x="1622" y="276"/>
                  </a:lnTo>
                  <a:lnTo>
                    <a:pt x="1618" y="278"/>
                  </a:lnTo>
                  <a:lnTo>
                    <a:pt x="1614" y="280"/>
                  </a:lnTo>
                  <a:lnTo>
                    <a:pt x="1610" y="282"/>
                  </a:lnTo>
                  <a:lnTo>
                    <a:pt x="1606" y="286"/>
                  </a:lnTo>
                  <a:lnTo>
                    <a:pt x="1604" y="288"/>
                  </a:lnTo>
                  <a:lnTo>
                    <a:pt x="1604" y="288"/>
                  </a:lnTo>
                  <a:lnTo>
                    <a:pt x="1602" y="288"/>
                  </a:lnTo>
                  <a:lnTo>
                    <a:pt x="1600" y="288"/>
                  </a:lnTo>
                  <a:lnTo>
                    <a:pt x="1598" y="290"/>
                  </a:lnTo>
                  <a:lnTo>
                    <a:pt x="1596" y="288"/>
                  </a:lnTo>
                  <a:lnTo>
                    <a:pt x="1594" y="288"/>
                  </a:lnTo>
                  <a:lnTo>
                    <a:pt x="1592" y="286"/>
                  </a:lnTo>
                  <a:lnTo>
                    <a:pt x="1592" y="282"/>
                  </a:lnTo>
                  <a:lnTo>
                    <a:pt x="1592" y="280"/>
                  </a:lnTo>
                  <a:lnTo>
                    <a:pt x="1592" y="276"/>
                  </a:lnTo>
                  <a:lnTo>
                    <a:pt x="1590" y="272"/>
                  </a:lnTo>
                  <a:lnTo>
                    <a:pt x="1588" y="270"/>
                  </a:lnTo>
                  <a:lnTo>
                    <a:pt x="1584" y="268"/>
                  </a:lnTo>
                  <a:lnTo>
                    <a:pt x="1578" y="268"/>
                  </a:lnTo>
                  <a:lnTo>
                    <a:pt x="1566" y="266"/>
                  </a:lnTo>
                  <a:lnTo>
                    <a:pt x="1552" y="264"/>
                  </a:lnTo>
                  <a:lnTo>
                    <a:pt x="1538" y="260"/>
                  </a:lnTo>
                  <a:lnTo>
                    <a:pt x="1528" y="256"/>
                  </a:lnTo>
                  <a:lnTo>
                    <a:pt x="1524" y="256"/>
                  </a:lnTo>
                  <a:lnTo>
                    <a:pt x="1528" y="260"/>
                  </a:lnTo>
                  <a:lnTo>
                    <a:pt x="1526" y="264"/>
                  </a:lnTo>
                  <a:lnTo>
                    <a:pt x="1524" y="268"/>
                  </a:lnTo>
                  <a:lnTo>
                    <a:pt x="1518" y="270"/>
                  </a:lnTo>
                  <a:lnTo>
                    <a:pt x="1512" y="272"/>
                  </a:lnTo>
                  <a:lnTo>
                    <a:pt x="1504" y="276"/>
                  </a:lnTo>
                  <a:lnTo>
                    <a:pt x="1502" y="286"/>
                  </a:lnTo>
                  <a:lnTo>
                    <a:pt x="1502" y="296"/>
                  </a:lnTo>
                  <a:lnTo>
                    <a:pt x="1502" y="306"/>
                  </a:lnTo>
                  <a:lnTo>
                    <a:pt x="1502" y="310"/>
                  </a:lnTo>
                  <a:lnTo>
                    <a:pt x="1494" y="312"/>
                  </a:lnTo>
                  <a:lnTo>
                    <a:pt x="1482" y="318"/>
                  </a:lnTo>
                  <a:lnTo>
                    <a:pt x="1460" y="304"/>
                  </a:lnTo>
                  <a:lnTo>
                    <a:pt x="1452" y="310"/>
                  </a:lnTo>
                  <a:lnTo>
                    <a:pt x="1438" y="310"/>
                  </a:lnTo>
                  <a:lnTo>
                    <a:pt x="1422" y="294"/>
                  </a:lnTo>
                  <a:lnTo>
                    <a:pt x="1422" y="294"/>
                  </a:lnTo>
                  <a:lnTo>
                    <a:pt x="1420" y="296"/>
                  </a:lnTo>
                  <a:lnTo>
                    <a:pt x="1418" y="300"/>
                  </a:lnTo>
                  <a:lnTo>
                    <a:pt x="1416" y="304"/>
                  </a:lnTo>
                  <a:lnTo>
                    <a:pt x="1412" y="308"/>
                  </a:lnTo>
                  <a:lnTo>
                    <a:pt x="1410" y="312"/>
                  </a:lnTo>
                  <a:lnTo>
                    <a:pt x="1410" y="316"/>
                  </a:lnTo>
                  <a:lnTo>
                    <a:pt x="1408" y="320"/>
                  </a:lnTo>
                  <a:lnTo>
                    <a:pt x="1404" y="324"/>
                  </a:lnTo>
                  <a:lnTo>
                    <a:pt x="1402" y="328"/>
                  </a:lnTo>
                  <a:lnTo>
                    <a:pt x="1398" y="330"/>
                  </a:lnTo>
                  <a:lnTo>
                    <a:pt x="1396" y="334"/>
                  </a:lnTo>
                  <a:lnTo>
                    <a:pt x="1396" y="334"/>
                  </a:lnTo>
                  <a:lnTo>
                    <a:pt x="1392" y="320"/>
                  </a:lnTo>
                  <a:lnTo>
                    <a:pt x="1384" y="304"/>
                  </a:lnTo>
                  <a:lnTo>
                    <a:pt x="1384" y="274"/>
                  </a:lnTo>
                  <a:lnTo>
                    <a:pt x="1388" y="254"/>
                  </a:lnTo>
                  <a:lnTo>
                    <a:pt x="1386" y="248"/>
                  </a:lnTo>
                  <a:lnTo>
                    <a:pt x="1384" y="246"/>
                  </a:lnTo>
                  <a:lnTo>
                    <a:pt x="1382" y="244"/>
                  </a:lnTo>
                  <a:lnTo>
                    <a:pt x="1378" y="242"/>
                  </a:lnTo>
                  <a:lnTo>
                    <a:pt x="1374" y="242"/>
                  </a:lnTo>
                  <a:lnTo>
                    <a:pt x="1372" y="244"/>
                  </a:lnTo>
                  <a:lnTo>
                    <a:pt x="1370" y="244"/>
                  </a:lnTo>
                  <a:lnTo>
                    <a:pt x="1368" y="244"/>
                  </a:lnTo>
                  <a:lnTo>
                    <a:pt x="1368" y="244"/>
                  </a:lnTo>
                  <a:lnTo>
                    <a:pt x="1366" y="240"/>
                  </a:lnTo>
                  <a:lnTo>
                    <a:pt x="1362" y="238"/>
                  </a:lnTo>
                  <a:lnTo>
                    <a:pt x="1356" y="234"/>
                  </a:lnTo>
                  <a:lnTo>
                    <a:pt x="1348" y="232"/>
                  </a:lnTo>
                  <a:lnTo>
                    <a:pt x="1338" y="230"/>
                  </a:lnTo>
                  <a:lnTo>
                    <a:pt x="1332" y="230"/>
                  </a:lnTo>
                  <a:lnTo>
                    <a:pt x="1326" y="228"/>
                  </a:lnTo>
                  <a:lnTo>
                    <a:pt x="1322" y="228"/>
                  </a:lnTo>
                  <a:lnTo>
                    <a:pt x="1320" y="230"/>
                  </a:lnTo>
                  <a:lnTo>
                    <a:pt x="1316" y="232"/>
                  </a:lnTo>
                  <a:lnTo>
                    <a:pt x="1312" y="234"/>
                  </a:lnTo>
                  <a:lnTo>
                    <a:pt x="1308" y="238"/>
                  </a:lnTo>
                  <a:lnTo>
                    <a:pt x="1296" y="242"/>
                  </a:lnTo>
                  <a:lnTo>
                    <a:pt x="1284" y="240"/>
                  </a:lnTo>
                  <a:lnTo>
                    <a:pt x="1272" y="238"/>
                  </a:lnTo>
                  <a:lnTo>
                    <a:pt x="1262" y="236"/>
                  </a:lnTo>
                  <a:lnTo>
                    <a:pt x="1258" y="234"/>
                  </a:lnTo>
                  <a:lnTo>
                    <a:pt x="1224" y="216"/>
                  </a:lnTo>
                  <a:lnTo>
                    <a:pt x="1210" y="216"/>
                  </a:lnTo>
                  <a:lnTo>
                    <a:pt x="1194" y="214"/>
                  </a:lnTo>
                  <a:lnTo>
                    <a:pt x="1182" y="208"/>
                  </a:lnTo>
                  <a:lnTo>
                    <a:pt x="1172" y="204"/>
                  </a:lnTo>
                  <a:lnTo>
                    <a:pt x="1168" y="202"/>
                  </a:lnTo>
                  <a:lnTo>
                    <a:pt x="1160" y="196"/>
                  </a:lnTo>
                  <a:lnTo>
                    <a:pt x="1156" y="190"/>
                  </a:lnTo>
                  <a:lnTo>
                    <a:pt x="1164" y="186"/>
                  </a:lnTo>
                  <a:lnTo>
                    <a:pt x="1166" y="184"/>
                  </a:lnTo>
                  <a:lnTo>
                    <a:pt x="1166" y="182"/>
                  </a:lnTo>
                  <a:lnTo>
                    <a:pt x="1166" y="178"/>
                  </a:lnTo>
                  <a:lnTo>
                    <a:pt x="1164" y="172"/>
                  </a:lnTo>
                  <a:lnTo>
                    <a:pt x="1160" y="170"/>
                  </a:lnTo>
                  <a:lnTo>
                    <a:pt x="1158" y="168"/>
                  </a:lnTo>
                  <a:lnTo>
                    <a:pt x="1156" y="168"/>
                  </a:lnTo>
                  <a:lnTo>
                    <a:pt x="1152" y="170"/>
                  </a:lnTo>
                  <a:lnTo>
                    <a:pt x="1150" y="170"/>
                  </a:lnTo>
                  <a:lnTo>
                    <a:pt x="1148" y="172"/>
                  </a:lnTo>
                  <a:lnTo>
                    <a:pt x="1148" y="172"/>
                  </a:lnTo>
                  <a:lnTo>
                    <a:pt x="1146" y="174"/>
                  </a:lnTo>
                  <a:lnTo>
                    <a:pt x="1144" y="176"/>
                  </a:lnTo>
                  <a:lnTo>
                    <a:pt x="1142" y="180"/>
                  </a:lnTo>
                  <a:lnTo>
                    <a:pt x="1140" y="184"/>
                  </a:lnTo>
                  <a:lnTo>
                    <a:pt x="1136" y="190"/>
                  </a:lnTo>
                  <a:lnTo>
                    <a:pt x="1132" y="194"/>
                  </a:lnTo>
                  <a:lnTo>
                    <a:pt x="1128" y="198"/>
                  </a:lnTo>
                  <a:lnTo>
                    <a:pt x="1126" y="200"/>
                  </a:lnTo>
                  <a:lnTo>
                    <a:pt x="1120" y="202"/>
                  </a:lnTo>
                  <a:lnTo>
                    <a:pt x="1116" y="206"/>
                  </a:lnTo>
                  <a:lnTo>
                    <a:pt x="1112" y="210"/>
                  </a:lnTo>
                  <a:lnTo>
                    <a:pt x="1110" y="216"/>
                  </a:lnTo>
                  <a:lnTo>
                    <a:pt x="1108" y="220"/>
                  </a:lnTo>
                  <a:lnTo>
                    <a:pt x="1106" y="222"/>
                  </a:lnTo>
                  <a:lnTo>
                    <a:pt x="1104" y="224"/>
                  </a:lnTo>
                  <a:lnTo>
                    <a:pt x="1096" y="224"/>
                  </a:lnTo>
                  <a:lnTo>
                    <a:pt x="1092" y="204"/>
                  </a:lnTo>
                  <a:lnTo>
                    <a:pt x="1084" y="194"/>
                  </a:lnTo>
                  <a:lnTo>
                    <a:pt x="1108" y="192"/>
                  </a:lnTo>
                  <a:lnTo>
                    <a:pt x="1134" y="160"/>
                  </a:lnTo>
                  <a:lnTo>
                    <a:pt x="1150" y="144"/>
                  </a:lnTo>
                  <a:lnTo>
                    <a:pt x="1158" y="130"/>
                  </a:lnTo>
                  <a:lnTo>
                    <a:pt x="1162" y="122"/>
                  </a:lnTo>
                  <a:lnTo>
                    <a:pt x="1164" y="120"/>
                  </a:lnTo>
                  <a:lnTo>
                    <a:pt x="1164" y="96"/>
                  </a:lnTo>
                  <a:lnTo>
                    <a:pt x="1166" y="78"/>
                  </a:lnTo>
                  <a:lnTo>
                    <a:pt x="1160" y="64"/>
                  </a:lnTo>
                  <a:lnTo>
                    <a:pt x="1148" y="54"/>
                  </a:lnTo>
                  <a:lnTo>
                    <a:pt x="1134" y="52"/>
                  </a:lnTo>
                  <a:lnTo>
                    <a:pt x="1122" y="56"/>
                  </a:lnTo>
                  <a:lnTo>
                    <a:pt x="1108" y="64"/>
                  </a:lnTo>
                  <a:lnTo>
                    <a:pt x="1098" y="68"/>
                  </a:lnTo>
                  <a:lnTo>
                    <a:pt x="1090" y="70"/>
                  </a:lnTo>
                  <a:lnTo>
                    <a:pt x="1084" y="70"/>
                  </a:lnTo>
                  <a:lnTo>
                    <a:pt x="1080" y="70"/>
                  </a:lnTo>
                  <a:lnTo>
                    <a:pt x="1080" y="70"/>
                  </a:lnTo>
                  <a:lnTo>
                    <a:pt x="1078" y="52"/>
                  </a:lnTo>
                  <a:lnTo>
                    <a:pt x="1070" y="46"/>
                  </a:lnTo>
                  <a:lnTo>
                    <a:pt x="1080" y="20"/>
                  </a:lnTo>
                  <a:lnTo>
                    <a:pt x="1082" y="20"/>
                  </a:lnTo>
                  <a:lnTo>
                    <a:pt x="1084" y="18"/>
                  </a:lnTo>
                  <a:lnTo>
                    <a:pt x="1086" y="18"/>
                  </a:lnTo>
                  <a:lnTo>
                    <a:pt x="1088" y="16"/>
                  </a:lnTo>
                  <a:lnTo>
                    <a:pt x="1088" y="14"/>
                  </a:lnTo>
                  <a:lnTo>
                    <a:pt x="1088" y="10"/>
                  </a:lnTo>
                  <a:lnTo>
                    <a:pt x="1086" y="8"/>
                  </a:lnTo>
                  <a:lnTo>
                    <a:pt x="1080" y="4"/>
                  </a:lnTo>
                  <a:lnTo>
                    <a:pt x="1068" y="0"/>
                  </a:lnTo>
                  <a:lnTo>
                    <a:pt x="1056" y="4"/>
                  </a:lnTo>
                  <a:lnTo>
                    <a:pt x="1048" y="10"/>
                  </a:lnTo>
                  <a:lnTo>
                    <a:pt x="1042" y="16"/>
                  </a:lnTo>
                  <a:lnTo>
                    <a:pt x="1038" y="22"/>
                  </a:lnTo>
                  <a:lnTo>
                    <a:pt x="1030" y="32"/>
                  </a:lnTo>
                  <a:lnTo>
                    <a:pt x="1022" y="42"/>
                  </a:lnTo>
                  <a:lnTo>
                    <a:pt x="1016" y="50"/>
                  </a:lnTo>
                  <a:lnTo>
                    <a:pt x="1012" y="54"/>
                  </a:lnTo>
                  <a:lnTo>
                    <a:pt x="1016" y="62"/>
                  </a:lnTo>
                  <a:lnTo>
                    <a:pt x="1008" y="76"/>
                  </a:lnTo>
                  <a:lnTo>
                    <a:pt x="990" y="68"/>
                  </a:lnTo>
                  <a:lnTo>
                    <a:pt x="988" y="68"/>
                  </a:lnTo>
                  <a:lnTo>
                    <a:pt x="986" y="68"/>
                  </a:lnTo>
                  <a:lnTo>
                    <a:pt x="986" y="68"/>
                  </a:lnTo>
                  <a:lnTo>
                    <a:pt x="986" y="70"/>
                  </a:lnTo>
                  <a:lnTo>
                    <a:pt x="988" y="72"/>
                  </a:lnTo>
                  <a:lnTo>
                    <a:pt x="990" y="74"/>
                  </a:lnTo>
                  <a:lnTo>
                    <a:pt x="992" y="76"/>
                  </a:lnTo>
                  <a:lnTo>
                    <a:pt x="992" y="78"/>
                  </a:lnTo>
                  <a:lnTo>
                    <a:pt x="994" y="78"/>
                  </a:lnTo>
                  <a:lnTo>
                    <a:pt x="1020" y="98"/>
                  </a:lnTo>
                  <a:lnTo>
                    <a:pt x="1020" y="100"/>
                  </a:lnTo>
                  <a:lnTo>
                    <a:pt x="1020" y="102"/>
                  </a:lnTo>
                  <a:lnTo>
                    <a:pt x="1020" y="108"/>
                  </a:lnTo>
                  <a:lnTo>
                    <a:pt x="1020" y="114"/>
                  </a:lnTo>
                  <a:lnTo>
                    <a:pt x="1020" y="122"/>
                  </a:lnTo>
                  <a:lnTo>
                    <a:pt x="1018" y="126"/>
                  </a:lnTo>
                  <a:lnTo>
                    <a:pt x="1014" y="130"/>
                  </a:lnTo>
                  <a:lnTo>
                    <a:pt x="1010" y="128"/>
                  </a:lnTo>
                  <a:lnTo>
                    <a:pt x="1006" y="126"/>
                  </a:lnTo>
                  <a:lnTo>
                    <a:pt x="1002" y="120"/>
                  </a:lnTo>
                  <a:lnTo>
                    <a:pt x="998" y="112"/>
                  </a:lnTo>
                  <a:lnTo>
                    <a:pt x="992" y="100"/>
                  </a:lnTo>
                  <a:lnTo>
                    <a:pt x="980" y="92"/>
                  </a:lnTo>
                  <a:lnTo>
                    <a:pt x="966" y="90"/>
                  </a:lnTo>
                  <a:lnTo>
                    <a:pt x="952" y="92"/>
                  </a:lnTo>
                  <a:lnTo>
                    <a:pt x="944" y="92"/>
                  </a:lnTo>
                  <a:lnTo>
                    <a:pt x="940" y="92"/>
                  </a:lnTo>
                  <a:lnTo>
                    <a:pt x="936" y="92"/>
                  </a:lnTo>
                  <a:lnTo>
                    <a:pt x="932" y="90"/>
                  </a:lnTo>
                  <a:lnTo>
                    <a:pt x="930" y="88"/>
                  </a:lnTo>
                  <a:lnTo>
                    <a:pt x="930" y="86"/>
                  </a:lnTo>
                  <a:lnTo>
                    <a:pt x="930" y="84"/>
                  </a:lnTo>
                  <a:lnTo>
                    <a:pt x="930" y="84"/>
                  </a:lnTo>
                  <a:lnTo>
                    <a:pt x="928" y="84"/>
                  </a:lnTo>
                  <a:lnTo>
                    <a:pt x="924" y="86"/>
                  </a:lnTo>
                  <a:lnTo>
                    <a:pt x="920" y="88"/>
                  </a:lnTo>
                  <a:lnTo>
                    <a:pt x="914" y="92"/>
                  </a:lnTo>
                  <a:lnTo>
                    <a:pt x="910" y="94"/>
                  </a:lnTo>
                  <a:lnTo>
                    <a:pt x="906" y="98"/>
                  </a:lnTo>
                  <a:lnTo>
                    <a:pt x="902" y="100"/>
                  </a:lnTo>
                  <a:lnTo>
                    <a:pt x="898" y="104"/>
                  </a:lnTo>
                  <a:lnTo>
                    <a:pt x="892" y="110"/>
                  </a:lnTo>
                  <a:lnTo>
                    <a:pt x="884" y="114"/>
                  </a:lnTo>
                  <a:lnTo>
                    <a:pt x="872" y="116"/>
                  </a:lnTo>
                  <a:lnTo>
                    <a:pt x="864" y="122"/>
                  </a:lnTo>
                  <a:lnTo>
                    <a:pt x="856" y="132"/>
                  </a:lnTo>
                  <a:lnTo>
                    <a:pt x="850" y="146"/>
                  </a:lnTo>
                  <a:lnTo>
                    <a:pt x="846" y="158"/>
                  </a:lnTo>
                  <a:lnTo>
                    <a:pt x="844" y="162"/>
                  </a:lnTo>
                  <a:lnTo>
                    <a:pt x="842" y="168"/>
                  </a:lnTo>
                  <a:lnTo>
                    <a:pt x="836" y="172"/>
                  </a:lnTo>
                  <a:lnTo>
                    <a:pt x="830" y="176"/>
                  </a:lnTo>
                  <a:lnTo>
                    <a:pt x="826" y="180"/>
                  </a:lnTo>
                  <a:lnTo>
                    <a:pt x="822" y="182"/>
                  </a:lnTo>
                  <a:lnTo>
                    <a:pt x="818" y="184"/>
                  </a:lnTo>
                  <a:lnTo>
                    <a:pt x="818" y="188"/>
                  </a:lnTo>
                  <a:lnTo>
                    <a:pt x="820" y="190"/>
                  </a:lnTo>
                  <a:lnTo>
                    <a:pt x="822" y="192"/>
                  </a:lnTo>
                  <a:lnTo>
                    <a:pt x="822" y="196"/>
                  </a:lnTo>
                  <a:lnTo>
                    <a:pt x="818" y="202"/>
                  </a:lnTo>
                  <a:lnTo>
                    <a:pt x="804" y="208"/>
                  </a:lnTo>
                  <a:lnTo>
                    <a:pt x="782" y="214"/>
                  </a:lnTo>
                  <a:lnTo>
                    <a:pt x="772" y="220"/>
                  </a:lnTo>
                  <a:lnTo>
                    <a:pt x="768" y="232"/>
                  </a:lnTo>
                  <a:lnTo>
                    <a:pt x="764" y="244"/>
                  </a:lnTo>
                  <a:lnTo>
                    <a:pt x="766" y="256"/>
                  </a:lnTo>
                  <a:lnTo>
                    <a:pt x="766" y="266"/>
                  </a:lnTo>
                  <a:lnTo>
                    <a:pt x="766" y="272"/>
                  </a:lnTo>
                  <a:lnTo>
                    <a:pt x="768" y="276"/>
                  </a:lnTo>
                  <a:lnTo>
                    <a:pt x="772" y="276"/>
                  </a:lnTo>
                  <a:lnTo>
                    <a:pt x="776" y="278"/>
                  </a:lnTo>
                  <a:lnTo>
                    <a:pt x="782" y="278"/>
                  </a:lnTo>
                  <a:lnTo>
                    <a:pt x="784" y="278"/>
                  </a:lnTo>
                  <a:lnTo>
                    <a:pt x="786" y="278"/>
                  </a:lnTo>
                  <a:lnTo>
                    <a:pt x="786" y="282"/>
                  </a:lnTo>
                  <a:lnTo>
                    <a:pt x="788" y="284"/>
                  </a:lnTo>
                  <a:lnTo>
                    <a:pt x="792" y="288"/>
                  </a:lnTo>
                  <a:lnTo>
                    <a:pt x="796" y="292"/>
                  </a:lnTo>
                  <a:lnTo>
                    <a:pt x="800" y="294"/>
                  </a:lnTo>
                  <a:lnTo>
                    <a:pt x="802" y="296"/>
                  </a:lnTo>
                  <a:lnTo>
                    <a:pt x="804" y="298"/>
                  </a:lnTo>
                  <a:lnTo>
                    <a:pt x="804" y="344"/>
                  </a:lnTo>
                  <a:lnTo>
                    <a:pt x="800" y="352"/>
                  </a:lnTo>
                  <a:lnTo>
                    <a:pt x="800" y="358"/>
                  </a:lnTo>
                  <a:lnTo>
                    <a:pt x="800" y="364"/>
                  </a:lnTo>
                  <a:lnTo>
                    <a:pt x="802" y="368"/>
                  </a:lnTo>
                  <a:lnTo>
                    <a:pt x="806" y="372"/>
                  </a:lnTo>
                  <a:lnTo>
                    <a:pt x="808" y="374"/>
                  </a:lnTo>
                  <a:lnTo>
                    <a:pt x="810" y="376"/>
                  </a:lnTo>
                  <a:lnTo>
                    <a:pt x="812" y="376"/>
                  </a:lnTo>
                  <a:lnTo>
                    <a:pt x="812" y="382"/>
                  </a:lnTo>
                  <a:lnTo>
                    <a:pt x="800" y="380"/>
                  </a:lnTo>
                  <a:lnTo>
                    <a:pt x="796" y="378"/>
                  </a:lnTo>
                  <a:lnTo>
                    <a:pt x="792" y="374"/>
                  </a:lnTo>
                  <a:lnTo>
                    <a:pt x="788" y="370"/>
                  </a:lnTo>
                  <a:lnTo>
                    <a:pt x="784" y="366"/>
                  </a:lnTo>
                  <a:lnTo>
                    <a:pt x="782" y="360"/>
                  </a:lnTo>
                  <a:lnTo>
                    <a:pt x="782" y="356"/>
                  </a:lnTo>
                  <a:lnTo>
                    <a:pt x="782" y="352"/>
                  </a:lnTo>
                  <a:lnTo>
                    <a:pt x="784" y="348"/>
                  </a:lnTo>
                  <a:lnTo>
                    <a:pt x="784" y="344"/>
                  </a:lnTo>
                  <a:lnTo>
                    <a:pt x="782" y="340"/>
                  </a:lnTo>
                  <a:lnTo>
                    <a:pt x="778" y="338"/>
                  </a:lnTo>
                  <a:lnTo>
                    <a:pt x="776" y="338"/>
                  </a:lnTo>
                  <a:lnTo>
                    <a:pt x="776" y="336"/>
                  </a:lnTo>
                  <a:lnTo>
                    <a:pt x="776" y="334"/>
                  </a:lnTo>
                  <a:lnTo>
                    <a:pt x="778" y="332"/>
                  </a:lnTo>
                  <a:lnTo>
                    <a:pt x="782" y="326"/>
                  </a:lnTo>
                  <a:lnTo>
                    <a:pt x="784" y="322"/>
                  </a:lnTo>
                  <a:lnTo>
                    <a:pt x="788" y="316"/>
                  </a:lnTo>
                  <a:lnTo>
                    <a:pt x="790" y="308"/>
                  </a:lnTo>
                  <a:lnTo>
                    <a:pt x="790" y="304"/>
                  </a:lnTo>
                  <a:lnTo>
                    <a:pt x="788" y="300"/>
                  </a:lnTo>
                  <a:lnTo>
                    <a:pt x="788" y="298"/>
                  </a:lnTo>
                  <a:lnTo>
                    <a:pt x="786" y="298"/>
                  </a:lnTo>
                  <a:lnTo>
                    <a:pt x="782" y="298"/>
                  </a:lnTo>
                  <a:lnTo>
                    <a:pt x="778" y="298"/>
                  </a:lnTo>
                  <a:lnTo>
                    <a:pt x="774" y="298"/>
                  </a:lnTo>
                  <a:lnTo>
                    <a:pt x="768" y="296"/>
                  </a:lnTo>
                  <a:lnTo>
                    <a:pt x="766" y="294"/>
                  </a:lnTo>
                  <a:lnTo>
                    <a:pt x="764" y="292"/>
                  </a:lnTo>
                  <a:lnTo>
                    <a:pt x="762" y="290"/>
                  </a:lnTo>
                  <a:lnTo>
                    <a:pt x="762" y="290"/>
                  </a:lnTo>
                  <a:lnTo>
                    <a:pt x="758" y="290"/>
                  </a:lnTo>
                  <a:lnTo>
                    <a:pt x="754" y="290"/>
                  </a:lnTo>
                  <a:lnTo>
                    <a:pt x="750" y="288"/>
                  </a:lnTo>
                  <a:lnTo>
                    <a:pt x="744" y="286"/>
                  </a:lnTo>
                  <a:lnTo>
                    <a:pt x="738" y="284"/>
                  </a:lnTo>
                  <a:lnTo>
                    <a:pt x="732" y="280"/>
                  </a:lnTo>
                  <a:lnTo>
                    <a:pt x="728" y="276"/>
                  </a:lnTo>
                  <a:lnTo>
                    <a:pt x="726" y="276"/>
                  </a:lnTo>
                  <a:lnTo>
                    <a:pt x="724" y="274"/>
                  </a:lnTo>
                  <a:lnTo>
                    <a:pt x="722" y="276"/>
                  </a:lnTo>
                  <a:lnTo>
                    <a:pt x="720" y="278"/>
                  </a:lnTo>
                  <a:lnTo>
                    <a:pt x="718" y="280"/>
                  </a:lnTo>
                  <a:lnTo>
                    <a:pt x="718" y="282"/>
                  </a:lnTo>
                  <a:lnTo>
                    <a:pt x="716" y="282"/>
                  </a:lnTo>
                  <a:lnTo>
                    <a:pt x="712" y="278"/>
                  </a:lnTo>
                  <a:lnTo>
                    <a:pt x="710" y="270"/>
                  </a:lnTo>
                  <a:lnTo>
                    <a:pt x="710" y="260"/>
                  </a:lnTo>
                  <a:lnTo>
                    <a:pt x="710" y="250"/>
                  </a:lnTo>
                  <a:lnTo>
                    <a:pt x="708" y="246"/>
                  </a:lnTo>
                  <a:lnTo>
                    <a:pt x="706" y="244"/>
                  </a:lnTo>
                  <a:lnTo>
                    <a:pt x="704" y="244"/>
                  </a:lnTo>
                  <a:lnTo>
                    <a:pt x="700" y="242"/>
                  </a:lnTo>
                  <a:lnTo>
                    <a:pt x="696" y="242"/>
                  </a:lnTo>
                  <a:lnTo>
                    <a:pt x="694" y="244"/>
                  </a:lnTo>
                  <a:lnTo>
                    <a:pt x="692" y="244"/>
                  </a:lnTo>
                  <a:lnTo>
                    <a:pt x="690" y="244"/>
                  </a:lnTo>
                  <a:lnTo>
                    <a:pt x="688" y="246"/>
                  </a:lnTo>
                  <a:lnTo>
                    <a:pt x="684" y="248"/>
                  </a:lnTo>
                  <a:lnTo>
                    <a:pt x="684" y="250"/>
                  </a:lnTo>
                  <a:lnTo>
                    <a:pt x="684" y="254"/>
                  </a:lnTo>
                  <a:lnTo>
                    <a:pt x="684" y="258"/>
                  </a:lnTo>
                  <a:lnTo>
                    <a:pt x="686" y="262"/>
                  </a:lnTo>
                  <a:lnTo>
                    <a:pt x="686" y="266"/>
                  </a:lnTo>
                  <a:lnTo>
                    <a:pt x="688" y="270"/>
                  </a:lnTo>
                  <a:lnTo>
                    <a:pt x="690" y="274"/>
                  </a:lnTo>
                  <a:lnTo>
                    <a:pt x="690" y="278"/>
                  </a:lnTo>
                  <a:lnTo>
                    <a:pt x="690" y="282"/>
                  </a:lnTo>
                  <a:lnTo>
                    <a:pt x="690" y="284"/>
                  </a:lnTo>
                  <a:lnTo>
                    <a:pt x="686" y="288"/>
                  </a:lnTo>
                  <a:lnTo>
                    <a:pt x="682" y="290"/>
                  </a:lnTo>
                  <a:lnTo>
                    <a:pt x="676" y="292"/>
                  </a:lnTo>
                  <a:lnTo>
                    <a:pt x="672" y="298"/>
                  </a:lnTo>
                  <a:lnTo>
                    <a:pt x="670" y="304"/>
                  </a:lnTo>
                  <a:lnTo>
                    <a:pt x="668" y="308"/>
                  </a:lnTo>
                  <a:lnTo>
                    <a:pt x="670" y="314"/>
                  </a:lnTo>
                  <a:lnTo>
                    <a:pt x="670" y="318"/>
                  </a:lnTo>
                  <a:lnTo>
                    <a:pt x="672" y="320"/>
                  </a:lnTo>
                  <a:lnTo>
                    <a:pt x="674" y="322"/>
                  </a:lnTo>
                  <a:lnTo>
                    <a:pt x="678" y="324"/>
                  </a:lnTo>
                  <a:lnTo>
                    <a:pt x="680" y="326"/>
                  </a:lnTo>
                  <a:lnTo>
                    <a:pt x="680" y="330"/>
                  </a:lnTo>
                  <a:lnTo>
                    <a:pt x="682" y="332"/>
                  </a:lnTo>
                  <a:lnTo>
                    <a:pt x="680" y="338"/>
                  </a:lnTo>
                  <a:lnTo>
                    <a:pt x="680" y="344"/>
                  </a:lnTo>
                  <a:lnTo>
                    <a:pt x="678" y="350"/>
                  </a:lnTo>
                  <a:lnTo>
                    <a:pt x="674" y="354"/>
                  </a:lnTo>
                  <a:lnTo>
                    <a:pt x="670" y="364"/>
                  </a:lnTo>
                  <a:lnTo>
                    <a:pt x="670" y="378"/>
                  </a:lnTo>
                  <a:lnTo>
                    <a:pt x="668" y="392"/>
                  </a:lnTo>
                  <a:lnTo>
                    <a:pt x="668" y="398"/>
                  </a:lnTo>
                  <a:lnTo>
                    <a:pt x="684" y="400"/>
                  </a:lnTo>
                  <a:lnTo>
                    <a:pt x="698" y="390"/>
                  </a:lnTo>
                  <a:lnTo>
                    <a:pt x="704" y="390"/>
                  </a:lnTo>
                  <a:lnTo>
                    <a:pt x="710" y="390"/>
                  </a:lnTo>
                  <a:lnTo>
                    <a:pt x="714" y="392"/>
                  </a:lnTo>
                  <a:lnTo>
                    <a:pt x="716" y="394"/>
                  </a:lnTo>
                  <a:lnTo>
                    <a:pt x="718" y="398"/>
                  </a:lnTo>
                  <a:lnTo>
                    <a:pt x="720" y="400"/>
                  </a:lnTo>
                  <a:lnTo>
                    <a:pt x="722" y="402"/>
                  </a:lnTo>
                  <a:lnTo>
                    <a:pt x="722" y="404"/>
                  </a:lnTo>
                  <a:lnTo>
                    <a:pt x="724" y="406"/>
                  </a:lnTo>
                  <a:lnTo>
                    <a:pt x="726" y="416"/>
                  </a:lnTo>
                  <a:lnTo>
                    <a:pt x="730" y="428"/>
                  </a:lnTo>
                  <a:lnTo>
                    <a:pt x="732" y="438"/>
                  </a:lnTo>
                  <a:lnTo>
                    <a:pt x="732" y="444"/>
                  </a:lnTo>
                  <a:lnTo>
                    <a:pt x="734" y="446"/>
                  </a:lnTo>
                  <a:lnTo>
                    <a:pt x="736" y="448"/>
                  </a:lnTo>
                  <a:lnTo>
                    <a:pt x="738" y="450"/>
                  </a:lnTo>
                  <a:lnTo>
                    <a:pt x="740" y="450"/>
                  </a:lnTo>
                  <a:lnTo>
                    <a:pt x="742" y="450"/>
                  </a:lnTo>
                  <a:lnTo>
                    <a:pt x="742" y="450"/>
                  </a:lnTo>
                  <a:lnTo>
                    <a:pt x="742" y="450"/>
                  </a:lnTo>
                  <a:lnTo>
                    <a:pt x="746" y="448"/>
                  </a:lnTo>
                  <a:lnTo>
                    <a:pt x="748" y="448"/>
                  </a:lnTo>
                  <a:lnTo>
                    <a:pt x="752" y="448"/>
                  </a:lnTo>
                  <a:lnTo>
                    <a:pt x="754" y="450"/>
                  </a:lnTo>
                  <a:lnTo>
                    <a:pt x="758" y="452"/>
                  </a:lnTo>
                  <a:lnTo>
                    <a:pt x="760" y="454"/>
                  </a:lnTo>
                  <a:lnTo>
                    <a:pt x="766" y="456"/>
                  </a:lnTo>
                  <a:lnTo>
                    <a:pt x="770" y="458"/>
                  </a:lnTo>
                  <a:lnTo>
                    <a:pt x="774" y="458"/>
                  </a:lnTo>
                  <a:lnTo>
                    <a:pt x="774" y="458"/>
                  </a:lnTo>
                  <a:lnTo>
                    <a:pt x="772" y="462"/>
                  </a:lnTo>
                  <a:lnTo>
                    <a:pt x="768" y="466"/>
                  </a:lnTo>
                  <a:lnTo>
                    <a:pt x="764" y="468"/>
                  </a:lnTo>
                  <a:lnTo>
                    <a:pt x="760" y="468"/>
                  </a:lnTo>
                  <a:lnTo>
                    <a:pt x="758" y="470"/>
                  </a:lnTo>
                  <a:lnTo>
                    <a:pt x="756" y="470"/>
                  </a:lnTo>
                  <a:lnTo>
                    <a:pt x="752" y="470"/>
                  </a:lnTo>
                  <a:lnTo>
                    <a:pt x="750" y="472"/>
                  </a:lnTo>
                  <a:lnTo>
                    <a:pt x="748" y="476"/>
                  </a:lnTo>
                  <a:lnTo>
                    <a:pt x="746" y="480"/>
                  </a:lnTo>
                  <a:lnTo>
                    <a:pt x="746" y="484"/>
                  </a:lnTo>
                  <a:lnTo>
                    <a:pt x="748" y="486"/>
                  </a:lnTo>
                  <a:lnTo>
                    <a:pt x="752" y="496"/>
                  </a:lnTo>
                  <a:lnTo>
                    <a:pt x="752" y="510"/>
                  </a:lnTo>
                  <a:lnTo>
                    <a:pt x="752" y="520"/>
                  </a:lnTo>
                  <a:lnTo>
                    <a:pt x="750" y="522"/>
                  </a:lnTo>
                  <a:lnTo>
                    <a:pt x="746" y="524"/>
                  </a:lnTo>
                  <a:lnTo>
                    <a:pt x="744" y="522"/>
                  </a:lnTo>
                  <a:lnTo>
                    <a:pt x="740" y="520"/>
                  </a:lnTo>
                  <a:lnTo>
                    <a:pt x="738" y="516"/>
                  </a:lnTo>
                  <a:lnTo>
                    <a:pt x="738" y="510"/>
                  </a:lnTo>
                  <a:lnTo>
                    <a:pt x="736" y="498"/>
                  </a:lnTo>
                  <a:lnTo>
                    <a:pt x="730" y="484"/>
                  </a:lnTo>
                  <a:lnTo>
                    <a:pt x="726" y="476"/>
                  </a:lnTo>
                  <a:lnTo>
                    <a:pt x="724" y="474"/>
                  </a:lnTo>
                  <a:lnTo>
                    <a:pt x="722" y="474"/>
                  </a:lnTo>
                  <a:lnTo>
                    <a:pt x="720" y="476"/>
                  </a:lnTo>
                  <a:lnTo>
                    <a:pt x="718" y="480"/>
                  </a:lnTo>
                  <a:lnTo>
                    <a:pt x="716" y="482"/>
                  </a:lnTo>
                  <a:lnTo>
                    <a:pt x="716" y="484"/>
                  </a:lnTo>
                  <a:lnTo>
                    <a:pt x="714" y="488"/>
                  </a:lnTo>
                  <a:lnTo>
                    <a:pt x="712" y="492"/>
                  </a:lnTo>
                  <a:lnTo>
                    <a:pt x="710" y="494"/>
                  </a:lnTo>
                  <a:lnTo>
                    <a:pt x="706" y="494"/>
                  </a:lnTo>
                  <a:lnTo>
                    <a:pt x="704" y="494"/>
                  </a:lnTo>
                  <a:lnTo>
                    <a:pt x="704" y="492"/>
                  </a:lnTo>
                  <a:lnTo>
                    <a:pt x="704" y="490"/>
                  </a:lnTo>
                  <a:lnTo>
                    <a:pt x="704" y="488"/>
                  </a:lnTo>
                  <a:lnTo>
                    <a:pt x="706" y="486"/>
                  </a:lnTo>
                  <a:lnTo>
                    <a:pt x="706" y="486"/>
                  </a:lnTo>
                  <a:lnTo>
                    <a:pt x="708" y="476"/>
                  </a:lnTo>
                  <a:lnTo>
                    <a:pt x="710" y="460"/>
                  </a:lnTo>
                  <a:lnTo>
                    <a:pt x="712" y="442"/>
                  </a:lnTo>
                  <a:lnTo>
                    <a:pt x="712" y="424"/>
                  </a:lnTo>
                  <a:lnTo>
                    <a:pt x="712" y="412"/>
                  </a:lnTo>
                  <a:lnTo>
                    <a:pt x="710" y="408"/>
                  </a:lnTo>
                  <a:lnTo>
                    <a:pt x="706" y="398"/>
                  </a:lnTo>
                  <a:lnTo>
                    <a:pt x="698" y="408"/>
                  </a:lnTo>
                  <a:lnTo>
                    <a:pt x="698" y="408"/>
                  </a:lnTo>
                  <a:lnTo>
                    <a:pt x="696" y="410"/>
                  </a:lnTo>
                  <a:lnTo>
                    <a:pt x="692" y="410"/>
                  </a:lnTo>
                  <a:lnTo>
                    <a:pt x="686" y="410"/>
                  </a:lnTo>
                  <a:lnTo>
                    <a:pt x="682" y="412"/>
                  </a:lnTo>
                  <a:lnTo>
                    <a:pt x="680" y="414"/>
                  </a:lnTo>
                  <a:lnTo>
                    <a:pt x="678" y="416"/>
                  </a:lnTo>
                  <a:lnTo>
                    <a:pt x="678" y="418"/>
                  </a:lnTo>
                  <a:lnTo>
                    <a:pt x="678" y="418"/>
                  </a:lnTo>
                  <a:lnTo>
                    <a:pt x="676" y="424"/>
                  </a:lnTo>
                  <a:lnTo>
                    <a:pt x="676" y="440"/>
                  </a:lnTo>
                  <a:lnTo>
                    <a:pt x="676" y="456"/>
                  </a:lnTo>
                  <a:lnTo>
                    <a:pt x="676" y="468"/>
                  </a:lnTo>
                  <a:lnTo>
                    <a:pt x="674" y="474"/>
                  </a:lnTo>
                  <a:lnTo>
                    <a:pt x="674" y="478"/>
                  </a:lnTo>
                  <a:lnTo>
                    <a:pt x="670" y="482"/>
                  </a:lnTo>
                  <a:lnTo>
                    <a:pt x="666" y="486"/>
                  </a:lnTo>
                  <a:lnTo>
                    <a:pt x="662" y="486"/>
                  </a:lnTo>
                  <a:lnTo>
                    <a:pt x="658" y="486"/>
                  </a:lnTo>
                  <a:lnTo>
                    <a:pt x="652" y="488"/>
                  </a:lnTo>
                  <a:lnTo>
                    <a:pt x="648" y="490"/>
                  </a:lnTo>
                  <a:lnTo>
                    <a:pt x="646" y="492"/>
                  </a:lnTo>
                  <a:lnTo>
                    <a:pt x="646" y="492"/>
                  </a:lnTo>
                  <a:lnTo>
                    <a:pt x="632" y="494"/>
                  </a:lnTo>
                  <a:lnTo>
                    <a:pt x="618" y="490"/>
                  </a:lnTo>
                  <a:lnTo>
                    <a:pt x="606" y="486"/>
                  </a:lnTo>
                  <a:lnTo>
                    <a:pt x="602" y="484"/>
                  </a:lnTo>
                  <a:lnTo>
                    <a:pt x="610" y="480"/>
                  </a:lnTo>
                  <a:lnTo>
                    <a:pt x="622" y="478"/>
                  </a:lnTo>
                  <a:lnTo>
                    <a:pt x="636" y="476"/>
                  </a:lnTo>
                  <a:lnTo>
                    <a:pt x="642" y="476"/>
                  </a:lnTo>
                  <a:lnTo>
                    <a:pt x="646" y="474"/>
                  </a:lnTo>
                  <a:lnTo>
                    <a:pt x="648" y="472"/>
                  </a:lnTo>
                  <a:lnTo>
                    <a:pt x="648" y="468"/>
                  </a:lnTo>
                  <a:lnTo>
                    <a:pt x="648" y="466"/>
                  </a:lnTo>
                  <a:lnTo>
                    <a:pt x="648" y="466"/>
                  </a:lnTo>
                  <a:lnTo>
                    <a:pt x="646" y="462"/>
                  </a:lnTo>
                  <a:lnTo>
                    <a:pt x="646" y="458"/>
                  </a:lnTo>
                  <a:lnTo>
                    <a:pt x="646" y="456"/>
                  </a:lnTo>
                  <a:lnTo>
                    <a:pt x="646" y="454"/>
                  </a:lnTo>
                  <a:lnTo>
                    <a:pt x="648" y="452"/>
                  </a:lnTo>
                  <a:lnTo>
                    <a:pt x="650" y="448"/>
                  </a:lnTo>
                  <a:lnTo>
                    <a:pt x="652" y="444"/>
                  </a:lnTo>
                  <a:lnTo>
                    <a:pt x="656" y="440"/>
                  </a:lnTo>
                  <a:lnTo>
                    <a:pt x="660" y="434"/>
                  </a:lnTo>
                  <a:lnTo>
                    <a:pt x="662" y="430"/>
                  </a:lnTo>
                  <a:lnTo>
                    <a:pt x="664" y="428"/>
                  </a:lnTo>
                  <a:lnTo>
                    <a:pt x="664" y="426"/>
                  </a:lnTo>
                  <a:lnTo>
                    <a:pt x="668" y="422"/>
                  </a:lnTo>
                  <a:lnTo>
                    <a:pt x="668" y="418"/>
                  </a:lnTo>
                  <a:lnTo>
                    <a:pt x="668" y="416"/>
                  </a:lnTo>
                  <a:lnTo>
                    <a:pt x="666" y="416"/>
                  </a:lnTo>
                  <a:lnTo>
                    <a:pt x="666" y="414"/>
                  </a:lnTo>
                  <a:lnTo>
                    <a:pt x="664" y="414"/>
                  </a:lnTo>
                  <a:lnTo>
                    <a:pt x="662" y="414"/>
                  </a:lnTo>
                  <a:lnTo>
                    <a:pt x="660" y="412"/>
                  </a:lnTo>
                  <a:lnTo>
                    <a:pt x="658" y="412"/>
                  </a:lnTo>
                  <a:lnTo>
                    <a:pt x="656" y="410"/>
                  </a:lnTo>
                  <a:lnTo>
                    <a:pt x="656" y="408"/>
                  </a:lnTo>
                  <a:lnTo>
                    <a:pt x="656" y="400"/>
                  </a:lnTo>
                  <a:lnTo>
                    <a:pt x="656" y="384"/>
                  </a:lnTo>
                  <a:lnTo>
                    <a:pt x="656" y="368"/>
                  </a:lnTo>
                  <a:lnTo>
                    <a:pt x="656" y="354"/>
                  </a:lnTo>
                  <a:lnTo>
                    <a:pt x="656" y="348"/>
                  </a:lnTo>
                  <a:lnTo>
                    <a:pt x="658" y="342"/>
                  </a:lnTo>
                  <a:lnTo>
                    <a:pt x="658" y="336"/>
                  </a:lnTo>
                  <a:lnTo>
                    <a:pt x="656" y="330"/>
                  </a:lnTo>
                  <a:lnTo>
                    <a:pt x="654" y="324"/>
                  </a:lnTo>
                  <a:lnTo>
                    <a:pt x="652" y="320"/>
                  </a:lnTo>
                  <a:lnTo>
                    <a:pt x="650" y="318"/>
                  </a:lnTo>
                  <a:lnTo>
                    <a:pt x="650" y="318"/>
                  </a:lnTo>
                  <a:lnTo>
                    <a:pt x="650" y="292"/>
                  </a:lnTo>
                  <a:lnTo>
                    <a:pt x="656" y="286"/>
                  </a:lnTo>
                  <a:lnTo>
                    <a:pt x="658" y="274"/>
                  </a:lnTo>
                  <a:lnTo>
                    <a:pt x="670" y="262"/>
                  </a:lnTo>
                  <a:lnTo>
                    <a:pt x="672" y="258"/>
                  </a:lnTo>
                  <a:lnTo>
                    <a:pt x="670" y="256"/>
                  </a:lnTo>
                  <a:lnTo>
                    <a:pt x="666" y="252"/>
                  </a:lnTo>
                  <a:lnTo>
                    <a:pt x="664" y="250"/>
                  </a:lnTo>
                  <a:lnTo>
                    <a:pt x="660" y="250"/>
                  </a:lnTo>
                  <a:lnTo>
                    <a:pt x="660" y="248"/>
                  </a:lnTo>
                  <a:lnTo>
                    <a:pt x="634" y="252"/>
                  </a:lnTo>
                  <a:lnTo>
                    <a:pt x="630" y="246"/>
                  </a:lnTo>
                  <a:lnTo>
                    <a:pt x="620" y="250"/>
                  </a:lnTo>
                  <a:lnTo>
                    <a:pt x="614" y="258"/>
                  </a:lnTo>
                  <a:lnTo>
                    <a:pt x="610" y="268"/>
                  </a:lnTo>
                  <a:lnTo>
                    <a:pt x="610" y="278"/>
                  </a:lnTo>
                  <a:lnTo>
                    <a:pt x="610" y="280"/>
                  </a:lnTo>
                  <a:lnTo>
                    <a:pt x="608" y="286"/>
                  </a:lnTo>
                  <a:lnTo>
                    <a:pt x="604" y="292"/>
                  </a:lnTo>
                  <a:lnTo>
                    <a:pt x="602" y="296"/>
                  </a:lnTo>
                  <a:lnTo>
                    <a:pt x="598" y="300"/>
                  </a:lnTo>
                  <a:lnTo>
                    <a:pt x="594" y="302"/>
                  </a:lnTo>
                  <a:lnTo>
                    <a:pt x="592" y="304"/>
                  </a:lnTo>
                  <a:lnTo>
                    <a:pt x="592" y="304"/>
                  </a:lnTo>
                  <a:lnTo>
                    <a:pt x="584" y="316"/>
                  </a:lnTo>
                  <a:lnTo>
                    <a:pt x="580" y="332"/>
                  </a:lnTo>
                  <a:lnTo>
                    <a:pt x="580" y="350"/>
                  </a:lnTo>
                  <a:lnTo>
                    <a:pt x="582" y="364"/>
                  </a:lnTo>
                  <a:lnTo>
                    <a:pt x="582" y="370"/>
                  </a:lnTo>
                  <a:lnTo>
                    <a:pt x="582" y="370"/>
                  </a:lnTo>
                  <a:lnTo>
                    <a:pt x="584" y="374"/>
                  </a:lnTo>
                  <a:lnTo>
                    <a:pt x="586" y="376"/>
                  </a:lnTo>
                  <a:lnTo>
                    <a:pt x="586" y="382"/>
                  </a:lnTo>
                  <a:lnTo>
                    <a:pt x="588" y="386"/>
                  </a:lnTo>
                  <a:lnTo>
                    <a:pt x="590" y="392"/>
                  </a:lnTo>
                  <a:lnTo>
                    <a:pt x="590" y="396"/>
                  </a:lnTo>
                  <a:lnTo>
                    <a:pt x="590" y="400"/>
                  </a:lnTo>
                  <a:lnTo>
                    <a:pt x="588" y="402"/>
                  </a:lnTo>
                  <a:lnTo>
                    <a:pt x="586" y="404"/>
                  </a:lnTo>
                  <a:lnTo>
                    <a:pt x="584" y="404"/>
                  </a:lnTo>
                  <a:lnTo>
                    <a:pt x="584" y="404"/>
                  </a:lnTo>
                  <a:lnTo>
                    <a:pt x="584" y="404"/>
                  </a:lnTo>
                  <a:lnTo>
                    <a:pt x="552" y="374"/>
                  </a:lnTo>
                  <a:lnTo>
                    <a:pt x="516" y="370"/>
                  </a:lnTo>
                  <a:lnTo>
                    <a:pt x="512" y="380"/>
                  </a:lnTo>
                  <a:lnTo>
                    <a:pt x="516" y="388"/>
                  </a:lnTo>
                  <a:lnTo>
                    <a:pt x="516" y="404"/>
                  </a:lnTo>
                  <a:lnTo>
                    <a:pt x="494" y="420"/>
                  </a:lnTo>
                  <a:lnTo>
                    <a:pt x="496" y="410"/>
                  </a:lnTo>
                  <a:lnTo>
                    <a:pt x="496" y="402"/>
                  </a:lnTo>
                  <a:lnTo>
                    <a:pt x="498" y="398"/>
                  </a:lnTo>
                  <a:lnTo>
                    <a:pt x="498" y="396"/>
                  </a:lnTo>
                  <a:lnTo>
                    <a:pt x="490" y="396"/>
                  </a:lnTo>
                  <a:lnTo>
                    <a:pt x="482" y="404"/>
                  </a:lnTo>
                  <a:lnTo>
                    <a:pt x="478" y="414"/>
                  </a:lnTo>
                  <a:lnTo>
                    <a:pt x="456" y="412"/>
                  </a:lnTo>
                  <a:lnTo>
                    <a:pt x="448" y="412"/>
                  </a:lnTo>
                  <a:lnTo>
                    <a:pt x="442" y="414"/>
                  </a:lnTo>
                  <a:lnTo>
                    <a:pt x="438" y="416"/>
                  </a:lnTo>
                  <a:lnTo>
                    <a:pt x="434" y="418"/>
                  </a:lnTo>
                  <a:lnTo>
                    <a:pt x="432" y="420"/>
                  </a:lnTo>
                  <a:lnTo>
                    <a:pt x="432" y="420"/>
                  </a:lnTo>
                  <a:lnTo>
                    <a:pt x="432" y="400"/>
                  </a:lnTo>
                  <a:lnTo>
                    <a:pt x="426" y="400"/>
                  </a:lnTo>
                  <a:lnTo>
                    <a:pt x="420" y="404"/>
                  </a:lnTo>
                  <a:lnTo>
                    <a:pt x="410" y="410"/>
                  </a:lnTo>
                  <a:lnTo>
                    <a:pt x="400" y="416"/>
                  </a:lnTo>
                  <a:lnTo>
                    <a:pt x="392" y="420"/>
                  </a:lnTo>
                  <a:lnTo>
                    <a:pt x="390" y="422"/>
                  </a:lnTo>
                  <a:lnTo>
                    <a:pt x="372" y="428"/>
                  </a:lnTo>
                  <a:lnTo>
                    <a:pt x="360" y="436"/>
                  </a:lnTo>
                  <a:lnTo>
                    <a:pt x="352" y="448"/>
                  </a:lnTo>
                  <a:lnTo>
                    <a:pt x="350" y="456"/>
                  </a:lnTo>
                  <a:lnTo>
                    <a:pt x="350" y="458"/>
                  </a:lnTo>
                  <a:lnTo>
                    <a:pt x="348" y="466"/>
                  </a:lnTo>
                  <a:lnTo>
                    <a:pt x="348" y="470"/>
                  </a:lnTo>
                  <a:lnTo>
                    <a:pt x="346" y="470"/>
                  </a:lnTo>
                  <a:lnTo>
                    <a:pt x="344" y="472"/>
                  </a:lnTo>
                  <a:lnTo>
                    <a:pt x="342" y="470"/>
                  </a:lnTo>
                  <a:lnTo>
                    <a:pt x="340" y="470"/>
                  </a:lnTo>
                  <a:lnTo>
                    <a:pt x="340" y="468"/>
                  </a:lnTo>
                  <a:lnTo>
                    <a:pt x="338" y="466"/>
                  </a:lnTo>
                  <a:lnTo>
                    <a:pt x="338" y="466"/>
                  </a:lnTo>
                  <a:lnTo>
                    <a:pt x="324" y="460"/>
                  </a:lnTo>
                  <a:lnTo>
                    <a:pt x="324" y="446"/>
                  </a:lnTo>
                  <a:lnTo>
                    <a:pt x="330" y="440"/>
                  </a:lnTo>
                  <a:lnTo>
                    <a:pt x="334" y="436"/>
                  </a:lnTo>
                  <a:lnTo>
                    <a:pt x="336" y="432"/>
                  </a:lnTo>
                  <a:lnTo>
                    <a:pt x="336" y="428"/>
                  </a:lnTo>
                  <a:lnTo>
                    <a:pt x="336" y="426"/>
                  </a:lnTo>
                  <a:lnTo>
                    <a:pt x="336" y="424"/>
                  </a:lnTo>
                  <a:lnTo>
                    <a:pt x="334" y="424"/>
                  </a:lnTo>
                  <a:lnTo>
                    <a:pt x="334" y="418"/>
                  </a:lnTo>
                  <a:lnTo>
                    <a:pt x="330" y="414"/>
                  </a:lnTo>
                  <a:lnTo>
                    <a:pt x="328" y="410"/>
                  </a:lnTo>
                  <a:lnTo>
                    <a:pt x="322" y="408"/>
                  </a:lnTo>
                  <a:lnTo>
                    <a:pt x="318" y="406"/>
                  </a:lnTo>
                  <a:lnTo>
                    <a:pt x="314" y="404"/>
                  </a:lnTo>
                  <a:lnTo>
                    <a:pt x="310" y="404"/>
                  </a:lnTo>
                  <a:lnTo>
                    <a:pt x="308" y="404"/>
                  </a:lnTo>
                  <a:lnTo>
                    <a:pt x="306" y="404"/>
                  </a:lnTo>
                  <a:lnTo>
                    <a:pt x="304" y="406"/>
                  </a:lnTo>
                  <a:lnTo>
                    <a:pt x="300" y="406"/>
                  </a:lnTo>
                  <a:lnTo>
                    <a:pt x="296" y="408"/>
                  </a:lnTo>
                  <a:lnTo>
                    <a:pt x="292" y="408"/>
                  </a:lnTo>
                  <a:lnTo>
                    <a:pt x="290" y="408"/>
                  </a:lnTo>
                  <a:lnTo>
                    <a:pt x="288" y="408"/>
                  </a:lnTo>
                  <a:lnTo>
                    <a:pt x="300" y="416"/>
                  </a:lnTo>
                  <a:lnTo>
                    <a:pt x="300" y="440"/>
                  </a:lnTo>
                  <a:lnTo>
                    <a:pt x="300" y="454"/>
                  </a:lnTo>
                  <a:lnTo>
                    <a:pt x="302" y="454"/>
                  </a:lnTo>
                  <a:lnTo>
                    <a:pt x="302" y="456"/>
                  </a:lnTo>
                  <a:lnTo>
                    <a:pt x="304" y="460"/>
                  </a:lnTo>
                  <a:lnTo>
                    <a:pt x="306" y="462"/>
                  </a:lnTo>
                  <a:lnTo>
                    <a:pt x="306" y="464"/>
                  </a:lnTo>
                  <a:lnTo>
                    <a:pt x="308" y="466"/>
                  </a:lnTo>
                  <a:lnTo>
                    <a:pt x="306" y="476"/>
                  </a:lnTo>
                  <a:lnTo>
                    <a:pt x="306" y="482"/>
                  </a:lnTo>
                  <a:lnTo>
                    <a:pt x="304" y="486"/>
                  </a:lnTo>
                  <a:lnTo>
                    <a:pt x="302" y="490"/>
                  </a:lnTo>
                  <a:lnTo>
                    <a:pt x="302" y="490"/>
                  </a:lnTo>
                  <a:lnTo>
                    <a:pt x="292" y="486"/>
                  </a:lnTo>
                  <a:lnTo>
                    <a:pt x="284" y="480"/>
                  </a:lnTo>
                  <a:lnTo>
                    <a:pt x="278" y="480"/>
                  </a:lnTo>
                  <a:lnTo>
                    <a:pt x="262" y="498"/>
                  </a:lnTo>
                  <a:lnTo>
                    <a:pt x="246" y="510"/>
                  </a:lnTo>
                  <a:lnTo>
                    <a:pt x="244" y="514"/>
                  </a:lnTo>
                  <a:lnTo>
                    <a:pt x="244" y="518"/>
                  </a:lnTo>
                  <a:lnTo>
                    <a:pt x="248" y="522"/>
                  </a:lnTo>
                  <a:lnTo>
                    <a:pt x="250" y="524"/>
                  </a:lnTo>
                  <a:lnTo>
                    <a:pt x="254" y="528"/>
                  </a:lnTo>
                  <a:lnTo>
                    <a:pt x="256" y="530"/>
                  </a:lnTo>
                  <a:lnTo>
                    <a:pt x="258" y="530"/>
                  </a:lnTo>
                  <a:lnTo>
                    <a:pt x="256" y="538"/>
                  </a:lnTo>
                  <a:lnTo>
                    <a:pt x="232" y="540"/>
                  </a:lnTo>
                  <a:lnTo>
                    <a:pt x="220" y="526"/>
                  </a:lnTo>
                  <a:lnTo>
                    <a:pt x="216" y="514"/>
                  </a:lnTo>
                  <a:lnTo>
                    <a:pt x="206" y="508"/>
                  </a:lnTo>
                  <a:lnTo>
                    <a:pt x="202" y="518"/>
                  </a:lnTo>
                  <a:lnTo>
                    <a:pt x="208" y="534"/>
                  </a:lnTo>
                  <a:lnTo>
                    <a:pt x="218" y="554"/>
                  </a:lnTo>
                  <a:lnTo>
                    <a:pt x="218" y="558"/>
                  </a:lnTo>
                  <a:lnTo>
                    <a:pt x="216" y="560"/>
                  </a:lnTo>
                  <a:lnTo>
                    <a:pt x="216" y="562"/>
                  </a:lnTo>
                  <a:lnTo>
                    <a:pt x="212" y="562"/>
                  </a:lnTo>
                  <a:lnTo>
                    <a:pt x="210" y="560"/>
                  </a:lnTo>
                  <a:lnTo>
                    <a:pt x="208" y="560"/>
                  </a:lnTo>
                  <a:lnTo>
                    <a:pt x="208" y="560"/>
                  </a:lnTo>
                  <a:lnTo>
                    <a:pt x="198" y="548"/>
                  </a:lnTo>
                  <a:lnTo>
                    <a:pt x="182" y="540"/>
                  </a:lnTo>
                  <a:lnTo>
                    <a:pt x="182" y="540"/>
                  </a:lnTo>
                  <a:lnTo>
                    <a:pt x="182" y="536"/>
                  </a:lnTo>
                  <a:lnTo>
                    <a:pt x="182" y="532"/>
                  </a:lnTo>
                  <a:lnTo>
                    <a:pt x="182" y="528"/>
                  </a:lnTo>
                  <a:lnTo>
                    <a:pt x="182" y="524"/>
                  </a:lnTo>
                  <a:lnTo>
                    <a:pt x="184" y="520"/>
                  </a:lnTo>
                  <a:lnTo>
                    <a:pt x="186" y="518"/>
                  </a:lnTo>
                  <a:lnTo>
                    <a:pt x="186" y="514"/>
                  </a:lnTo>
                  <a:lnTo>
                    <a:pt x="186" y="510"/>
                  </a:lnTo>
                  <a:lnTo>
                    <a:pt x="186" y="508"/>
                  </a:lnTo>
                  <a:lnTo>
                    <a:pt x="186" y="504"/>
                  </a:lnTo>
                  <a:lnTo>
                    <a:pt x="186" y="504"/>
                  </a:lnTo>
                  <a:lnTo>
                    <a:pt x="162" y="484"/>
                  </a:lnTo>
                  <a:lnTo>
                    <a:pt x="156" y="468"/>
                  </a:lnTo>
                  <a:lnTo>
                    <a:pt x="176" y="476"/>
                  </a:lnTo>
                  <a:lnTo>
                    <a:pt x="182" y="482"/>
                  </a:lnTo>
                  <a:lnTo>
                    <a:pt x="198" y="488"/>
                  </a:lnTo>
                  <a:lnTo>
                    <a:pt x="210" y="498"/>
                  </a:lnTo>
                  <a:lnTo>
                    <a:pt x="220" y="502"/>
                  </a:lnTo>
                  <a:lnTo>
                    <a:pt x="232" y="500"/>
                  </a:lnTo>
                  <a:lnTo>
                    <a:pt x="242" y="496"/>
                  </a:lnTo>
                  <a:lnTo>
                    <a:pt x="246" y="494"/>
                  </a:lnTo>
                  <a:lnTo>
                    <a:pt x="258" y="480"/>
                  </a:lnTo>
                  <a:lnTo>
                    <a:pt x="266" y="466"/>
                  </a:lnTo>
                  <a:lnTo>
                    <a:pt x="268" y="452"/>
                  </a:lnTo>
                  <a:lnTo>
                    <a:pt x="268" y="446"/>
                  </a:lnTo>
                  <a:lnTo>
                    <a:pt x="266" y="442"/>
                  </a:lnTo>
                  <a:lnTo>
                    <a:pt x="262" y="438"/>
                  </a:lnTo>
                  <a:lnTo>
                    <a:pt x="256" y="436"/>
                  </a:lnTo>
                  <a:lnTo>
                    <a:pt x="252" y="432"/>
                  </a:lnTo>
                  <a:lnTo>
                    <a:pt x="246" y="432"/>
                  </a:lnTo>
                  <a:lnTo>
                    <a:pt x="242" y="430"/>
                  </a:lnTo>
                  <a:lnTo>
                    <a:pt x="238" y="430"/>
                  </a:lnTo>
                  <a:lnTo>
                    <a:pt x="236" y="428"/>
                  </a:lnTo>
                  <a:lnTo>
                    <a:pt x="230" y="412"/>
                  </a:lnTo>
                  <a:lnTo>
                    <a:pt x="218" y="396"/>
                  </a:lnTo>
                  <a:lnTo>
                    <a:pt x="204" y="388"/>
                  </a:lnTo>
                  <a:lnTo>
                    <a:pt x="190" y="384"/>
                  </a:lnTo>
                  <a:lnTo>
                    <a:pt x="176" y="382"/>
                  </a:lnTo>
                  <a:lnTo>
                    <a:pt x="168" y="382"/>
                  </a:lnTo>
                  <a:lnTo>
                    <a:pt x="164" y="382"/>
                  </a:lnTo>
                  <a:lnTo>
                    <a:pt x="162" y="380"/>
                  </a:lnTo>
                  <a:lnTo>
                    <a:pt x="160" y="376"/>
                  </a:lnTo>
                  <a:lnTo>
                    <a:pt x="156" y="374"/>
                  </a:lnTo>
                  <a:lnTo>
                    <a:pt x="154" y="372"/>
                  </a:lnTo>
                  <a:lnTo>
                    <a:pt x="150" y="372"/>
                  </a:lnTo>
                  <a:lnTo>
                    <a:pt x="150" y="370"/>
                  </a:lnTo>
                  <a:lnTo>
                    <a:pt x="152" y="364"/>
                  </a:lnTo>
                  <a:lnTo>
                    <a:pt x="162" y="368"/>
                  </a:lnTo>
                  <a:lnTo>
                    <a:pt x="168" y="364"/>
                  </a:lnTo>
                  <a:lnTo>
                    <a:pt x="148" y="354"/>
                  </a:lnTo>
                  <a:lnTo>
                    <a:pt x="140" y="364"/>
                  </a:lnTo>
                  <a:lnTo>
                    <a:pt x="132" y="364"/>
                  </a:lnTo>
                  <a:lnTo>
                    <a:pt x="132" y="370"/>
                  </a:lnTo>
                  <a:lnTo>
                    <a:pt x="130" y="374"/>
                  </a:lnTo>
                  <a:lnTo>
                    <a:pt x="128" y="378"/>
                  </a:lnTo>
                  <a:lnTo>
                    <a:pt x="124" y="380"/>
                  </a:lnTo>
                  <a:lnTo>
                    <a:pt x="122" y="382"/>
                  </a:lnTo>
                  <a:lnTo>
                    <a:pt x="120" y="384"/>
                  </a:lnTo>
                  <a:lnTo>
                    <a:pt x="118" y="384"/>
                  </a:lnTo>
                  <a:lnTo>
                    <a:pt x="110" y="402"/>
                  </a:lnTo>
                  <a:lnTo>
                    <a:pt x="110" y="420"/>
                  </a:lnTo>
                  <a:lnTo>
                    <a:pt x="130" y="440"/>
                  </a:lnTo>
                  <a:lnTo>
                    <a:pt x="130" y="470"/>
                  </a:lnTo>
                  <a:lnTo>
                    <a:pt x="118" y="484"/>
                  </a:lnTo>
                  <a:lnTo>
                    <a:pt x="126" y="502"/>
                  </a:lnTo>
                  <a:lnTo>
                    <a:pt x="122" y="556"/>
                  </a:lnTo>
                  <a:lnTo>
                    <a:pt x="122" y="562"/>
                  </a:lnTo>
                  <a:lnTo>
                    <a:pt x="122" y="568"/>
                  </a:lnTo>
                  <a:lnTo>
                    <a:pt x="124" y="572"/>
                  </a:lnTo>
                  <a:lnTo>
                    <a:pt x="126" y="574"/>
                  </a:lnTo>
                  <a:lnTo>
                    <a:pt x="126" y="576"/>
                  </a:lnTo>
                  <a:lnTo>
                    <a:pt x="126" y="576"/>
                  </a:lnTo>
                  <a:lnTo>
                    <a:pt x="132" y="592"/>
                  </a:lnTo>
                  <a:lnTo>
                    <a:pt x="134" y="606"/>
                  </a:lnTo>
                  <a:lnTo>
                    <a:pt x="132" y="614"/>
                  </a:lnTo>
                  <a:lnTo>
                    <a:pt x="130" y="616"/>
                  </a:lnTo>
                  <a:lnTo>
                    <a:pt x="96" y="650"/>
                  </a:lnTo>
                  <a:lnTo>
                    <a:pt x="100" y="654"/>
                  </a:lnTo>
                  <a:lnTo>
                    <a:pt x="106" y="658"/>
                  </a:lnTo>
                  <a:lnTo>
                    <a:pt x="110" y="660"/>
                  </a:lnTo>
                  <a:lnTo>
                    <a:pt x="116" y="662"/>
                  </a:lnTo>
                  <a:lnTo>
                    <a:pt x="122" y="662"/>
                  </a:lnTo>
                  <a:lnTo>
                    <a:pt x="124" y="662"/>
                  </a:lnTo>
                  <a:lnTo>
                    <a:pt x="126" y="662"/>
                  </a:lnTo>
                  <a:lnTo>
                    <a:pt x="122" y="662"/>
                  </a:lnTo>
                  <a:lnTo>
                    <a:pt x="118" y="664"/>
                  </a:lnTo>
                  <a:lnTo>
                    <a:pt x="114" y="666"/>
                  </a:lnTo>
                  <a:lnTo>
                    <a:pt x="112" y="668"/>
                  </a:lnTo>
                  <a:lnTo>
                    <a:pt x="110" y="668"/>
                  </a:lnTo>
                  <a:lnTo>
                    <a:pt x="104" y="668"/>
                  </a:lnTo>
                  <a:lnTo>
                    <a:pt x="98" y="670"/>
                  </a:lnTo>
                  <a:lnTo>
                    <a:pt x="94" y="672"/>
                  </a:lnTo>
                  <a:lnTo>
                    <a:pt x="90" y="674"/>
                  </a:lnTo>
                  <a:lnTo>
                    <a:pt x="86" y="676"/>
                  </a:lnTo>
                  <a:lnTo>
                    <a:pt x="84" y="678"/>
                  </a:lnTo>
                  <a:lnTo>
                    <a:pt x="84" y="678"/>
                  </a:lnTo>
                  <a:lnTo>
                    <a:pt x="78" y="674"/>
                  </a:lnTo>
                  <a:lnTo>
                    <a:pt x="68" y="672"/>
                  </a:lnTo>
                  <a:lnTo>
                    <a:pt x="60" y="672"/>
                  </a:lnTo>
                  <a:lnTo>
                    <a:pt x="54" y="674"/>
                  </a:lnTo>
                  <a:lnTo>
                    <a:pt x="50" y="678"/>
                  </a:lnTo>
                  <a:lnTo>
                    <a:pt x="46" y="680"/>
                  </a:lnTo>
                  <a:lnTo>
                    <a:pt x="44" y="682"/>
                  </a:lnTo>
                  <a:lnTo>
                    <a:pt x="44" y="684"/>
                  </a:lnTo>
                  <a:lnTo>
                    <a:pt x="42" y="686"/>
                  </a:lnTo>
                  <a:lnTo>
                    <a:pt x="42" y="686"/>
                  </a:lnTo>
                  <a:lnTo>
                    <a:pt x="40" y="690"/>
                  </a:lnTo>
                  <a:lnTo>
                    <a:pt x="40" y="694"/>
                  </a:lnTo>
                  <a:lnTo>
                    <a:pt x="40" y="698"/>
                  </a:lnTo>
                  <a:lnTo>
                    <a:pt x="40" y="702"/>
                  </a:lnTo>
                  <a:lnTo>
                    <a:pt x="40" y="704"/>
                  </a:lnTo>
                  <a:lnTo>
                    <a:pt x="40" y="706"/>
                  </a:lnTo>
                  <a:lnTo>
                    <a:pt x="46" y="710"/>
                  </a:lnTo>
                  <a:lnTo>
                    <a:pt x="48" y="720"/>
                  </a:lnTo>
                  <a:lnTo>
                    <a:pt x="48" y="726"/>
                  </a:lnTo>
                  <a:lnTo>
                    <a:pt x="48" y="730"/>
                  </a:lnTo>
                  <a:lnTo>
                    <a:pt x="46" y="734"/>
                  </a:lnTo>
                  <a:lnTo>
                    <a:pt x="46" y="736"/>
                  </a:lnTo>
                  <a:lnTo>
                    <a:pt x="44" y="738"/>
                  </a:lnTo>
                  <a:lnTo>
                    <a:pt x="44" y="738"/>
                  </a:lnTo>
                  <a:lnTo>
                    <a:pt x="42" y="738"/>
                  </a:lnTo>
                  <a:lnTo>
                    <a:pt x="38" y="736"/>
                  </a:lnTo>
                  <a:lnTo>
                    <a:pt x="34" y="734"/>
                  </a:lnTo>
                  <a:lnTo>
                    <a:pt x="30" y="732"/>
                  </a:lnTo>
                  <a:lnTo>
                    <a:pt x="30" y="730"/>
                  </a:lnTo>
                  <a:lnTo>
                    <a:pt x="28" y="730"/>
                  </a:lnTo>
                  <a:lnTo>
                    <a:pt x="20" y="722"/>
                  </a:lnTo>
                  <a:lnTo>
                    <a:pt x="8" y="736"/>
                  </a:lnTo>
                  <a:lnTo>
                    <a:pt x="4" y="738"/>
                  </a:lnTo>
                  <a:lnTo>
                    <a:pt x="4" y="744"/>
                  </a:lnTo>
                  <a:lnTo>
                    <a:pt x="2" y="750"/>
                  </a:lnTo>
                  <a:lnTo>
                    <a:pt x="2" y="756"/>
                  </a:lnTo>
                  <a:lnTo>
                    <a:pt x="0" y="764"/>
                  </a:lnTo>
                  <a:lnTo>
                    <a:pt x="0" y="778"/>
                  </a:lnTo>
                  <a:lnTo>
                    <a:pt x="2" y="780"/>
                  </a:lnTo>
                  <a:lnTo>
                    <a:pt x="4" y="782"/>
                  </a:lnTo>
                  <a:lnTo>
                    <a:pt x="8" y="782"/>
                  </a:lnTo>
                  <a:lnTo>
                    <a:pt x="8" y="782"/>
                  </a:lnTo>
                  <a:lnTo>
                    <a:pt x="14" y="782"/>
                  </a:lnTo>
                  <a:lnTo>
                    <a:pt x="18" y="782"/>
                  </a:lnTo>
                  <a:lnTo>
                    <a:pt x="20" y="780"/>
                  </a:lnTo>
                  <a:lnTo>
                    <a:pt x="22" y="780"/>
                  </a:lnTo>
                  <a:lnTo>
                    <a:pt x="22" y="782"/>
                  </a:lnTo>
                  <a:lnTo>
                    <a:pt x="24" y="784"/>
                  </a:lnTo>
                  <a:lnTo>
                    <a:pt x="26" y="786"/>
                  </a:lnTo>
                  <a:lnTo>
                    <a:pt x="30" y="788"/>
                  </a:lnTo>
                  <a:lnTo>
                    <a:pt x="32" y="790"/>
                  </a:lnTo>
                  <a:lnTo>
                    <a:pt x="34" y="792"/>
                  </a:lnTo>
                  <a:lnTo>
                    <a:pt x="36" y="796"/>
                  </a:lnTo>
                  <a:lnTo>
                    <a:pt x="38" y="802"/>
                  </a:lnTo>
                  <a:lnTo>
                    <a:pt x="40" y="806"/>
                  </a:lnTo>
                  <a:lnTo>
                    <a:pt x="42" y="810"/>
                  </a:lnTo>
                  <a:lnTo>
                    <a:pt x="44" y="814"/>
                  </a:lnTo>
                  <a:lnTo>
                    <a:pt x="44" y="814"/>
                  </a:lnTo>
                  <a:lnTo>
                    <a:pt x="46" y="820"/>
                  </a:lnTo>
                  <a:lnTo>
                    <a:pt x="44" y="824"/>
                  </a:lnTo>
                  <a:lnTo>
                    <a:pt x="42" y="828"/>
                  </a:lnTo>
                  <a:lnTo>
                    <a:pt x="40" y="830"/>
                  </a:lnTo>
                  <a:lnTo>
                    <a:pt x="38" y="832"/>
                  </a:lnTo>
                  <a:lnTo>
                    <a:pt x="36" y="832"/>
                  </a:lnTo>
                  <a:lnTo>
                    <a:pt x="36" y="832"/>
                  </a:lnTo>
                  <a:lnTo>
                    <a:pt x="40" y="834"/>
                  </a:lnTo>
                  <a:lnTo>
                    <a:pt x="42" y="838"/>
                  </a:lnTo>
                  <a:lnTo>
                    <a:pt x="46" y="842"/>
                  </a:lnTo>
                  <a:lnTo>
                    <a:pt x="50" y="846"/>
                  </a:lnTo>
                  <a:lnTo>
                    <a:pt x="52" y="852"/>
                  </a:lnTo>
                  <a:lnTo>
                    <a:pt x="54" y="856"/>
                  </a:lnTo>
                  <a:lnTo>
                    <a:pt x="56" y="858"/>
                  </a:lnTo>
                  <a:lnTo>
                    <a:pt x="56" y="860"/>
                  </a:lnTo>
                  <a:lnTo>
                    <a:pt x="58" y="866"/>
                  </a:lnTo>
                  <a:lnTo>
                    <a:pt x="60" y="872"/>
                  </a:lnTo>
                  <a:lnTo>
                    <a:pt x="62" y="874"/>
                  </a:lnTo>
                  <a:lnTo>
                    <a:pt x="62" y="876"/>
                  </a:lnTo>
                  <a:lnTo>
                    <a:pt x="60" y="878"/>
                  </a:lnTo>
                  <a:lnTo>
                    <a:pt x="60" y="878"/>
                  </a:lnTo>
                  <a:lnTo>
                    <a:pt x="60" y="878"/>
                  </a:lnTo>
                  <a:lnTo>
                    <a:pt x="60" y="878"/>
                  </a:lnTo>
                  <a:lnTo>
                    <a:pt x="38" y="892"/>
                  </a:lnTo>
                  <a:lnTo>
                    <a:pt x="38" y="894"/>
                  </a:lnTo>
                  <a:lnTo>
                    <a:pt x="36" y="894"/>
                  </a:lnTo>
                  <a:lnTo>
                    <a:pt x="34" y="894"/>
                  </a:lnTo>
                  <a:lnTo>
                    <a:pt x="32" y="892"/>
                  </a:lnTo>
                  <a:lnTo>
                    <a:pt x="32" y="894"/>
                  </a:lnTo>
                  <a:lnTo>
                    <a:pt x="30" y="898"/>
                  </a:lnTo>
                  <a:lnTo>
                    <a:pt x="28" y="902"/>
                  </a:lnTo>
                  <a:lnTo>
                    <a:pt x="30" y="906"/>
                  </a:lnTo>
                  <a:lnTo>
                    <a:pt x="30" y="908"/>
                  </a:lnTo>
                  <a:lnTo>
                    <a:pt x="32" y="908"/>
                  </a:lnTo>
                  <a:lnTo>
                    <a:pt x="32" y="908"/>
                  </a:lnTo>
                  <a:lnTo>
                    <a:pt x="28" y="908"/>
                  </a:lnTo>
                  <a:lnTo>
                    <a:pt x="26" y="910"/>
                  </a:lnTo>
                  <a:lnTo>
                    <a:pt x="24" y="910"/>
                  </a:lnTo>
                  <a:lnTo>
                    <a:pt x="22" y="912"/>
                  </a:lnTo>
                  <a:lnTo>
                    <a:pt x="22" y="912"/>
                  </a:lnTo>
                  <a:lnTo>
                    <a:pt x="28" y="918"/>
                  </a:lnTo>
                  <a:lnTo>
                    <a:pt x="28" y="918"/>
                  </a:lnTo>
                  <a:lnTo>
                    <a:pt x="30" y="916"/>
                  </a:lnTo>
                  <a:lnTo>
                    <a:pt x="34" y="914"/>
                  </a:lnTo>
                  <a:lnTo>
                    <a:pt x="40" y="914"/>
                  </a:lnTo>
                  <a:lnTo>
                    <a:pt x="46" y="914"/>
                  </a:lnTo>
                  <a:lnTo>
                    <a:pt x="50" y="914"/>
                  </a:lnTo>
                  <a:lnTo>
                    <a:pt x="56" y="916"/>
                  </a:lnTo>
                  <a:lnTo>
                    <a:pt x="58" y="916"/>
                  </a:lnTo>
                  <a:lnTo>
                    <a:pt x="60" y="918"/>
                  </a:lnTo>
                  <a:lnTo>
                    <a:pt x="64" y="918"/>
                  </a:lnTo>
                  <a:lnTo>
                    <a:pt x="68" y="918"/>
                  </a:lnTo>
                  <a:lnTo>
                    <a:pt x="74" y="918"/>
                  </a:lnTo>
                  <a:lnTo>
                    <a:pt x="76" y="916"/>
                  </a:lnTo>
                  <a:lnTo>
                    <a:pt x="78" y="916"/>
                  </a:lnTo>
                  <a:lnTo>
                    <a:pt x="80" y="912"/>
                  </a:lnTo>
                  <a:lnTo>
                    <a:pt x="80" y="912"/>
                  </a:lnTo>
                  <a:lnTo>
                    <a:pt x="84" y="914"/>
                  </a:lnTo>
                  <a:lnTo>
                    <a:pt x="88" y="916"/>
                  </a:lnTo>
                  <a:lnTo>
                    <a:pt x="92" y="918"/>
                  </a:lnTo>
                  <a:lnTo>
                    <a:pt x="96" y="922"/>
                  </a:lnTo>
                  <a:lnTo>
                    <a:pt x="100" y="926"/>
                  </a:lnTo>
                  <a:lnTo>
                    <a:pt x="100" y="928"/>
                  </a:lnTo>
                  <a:lnTo>
                    <a:pt x="102" y="930"/>
                  </a:lnTo>
                  <a:lnTo>
                    <a:pt x="104" y="934"/>
                  </a:lnTo>
                  <a:lnTo>
                    <a:pt x="106" y="940"/>
                  </a:lnTo>
                  <a:lnTo>
                    <a:pt x="106" y="946"/>
                  </a:lnTo>
                  <a:lnTo>
                    <a:pt x="106" y="952"/>
                  </a:lnTo>
                  <a:lnTo>
                    <a:pt x="104" y="960"/>
                  </a:lnTo>
                  <a:lnTo>
                    <a:pt x="104" y="966"/>
                  </a:lnTo>
                  <a:lnTo>
                    <a:pt x="104" y="970"/>
                  </a:lnTo>
                  <a:lnTo>
                    <a:pt x="106" y="972"/>
                  </a:lnTo>
                  <a:lnTo>
                    <a:pt x="108" y="974"/>
                  </a:lnTo>
                  <a:lnTo>
                    <a:pt x="110" y="976"/>
                  </a:lnTo>
                  <a:lnTo>
                    <a:pt x="112" y="972"/>
                  </a:lnTo>
                  <a:lnTo>
                    <a:pt x="114" y="970"/>
                  </a:lnTo>
                  <a:lnTo>
                    <a:pt x="114" y="970"/>
                  </a:lnTo>
                  <a:lnTo>
                    <a:pt x="116" y="970"/>
                  </a:lnTo>
                  <a:lnTo>
                    <a:pt x="120" y="968"/>
                  </a:lnTo>
                  <a:lnTo>
                    <a:pt x="124" y="966"/>
                  </a:lnTo>
                  <a:lnTo>
                    <a:pt x="128" y="966"/>
                  </a:lnTo>
                  <a:lnTo>
                    <a:pt x="130" y="966"/>
                  </a:lnTo>
                  <a:lnTo>
                    <a:pt x="140" y="964"/>
                  </a:lnTo>
                  <a:lnTo>
                    <a:pt x="150" y="968"/>
                  </a:lnTo>
                  <a:lnTo>
                    <a:pt x="158" y="972"/>
                  </a:lnTo>
                  <a:lnTo>
                    <a:pt x="162" y="974"/>
                  </a:lnTo>
                  <a:lnTo>
                    <a:pt x="158" y="976"/>
                  </a:lnTo>
                  <a:lnTo>
                    <a:pt x="164" y="976"/>
                  </a:lnTo>
                  <a:lnTo>
                    <a:pt x="170" y="974"/>
                  </a:lnTo>
                  <a:lnTo>
                    <a:pt x="174" y="974"/>
                  </a:lnTo>
                  <a:lnTo>
                    <a:pt x="176" y="976"/>
                  </a:lnTo>
                  <a:lnTo>
                    <a:pt x="180" y="976"/>
                  </a:lnTo>
                  <a:lnTo>
                    <a:pt x="180" y="978"/>
                  </a:lnTo>
                  <a:lnTo>
                    <a:pt x="182" y="978"/>
                  </a:lnTo>
                  <a:lnTo>
                    <a:pt x="180" y="978"/>
                  </a:lnTo>
                  <a:lnTo>
                    <a:pt x="178" y="980"/>
                  </a:lnTo>
                  <a:lnTo>
                    <a:pt x="176" y="984"/>
                  </a:lnTo>
                  <a:lnTo>
                    <a:pt x="174" y="986"/>
                  </a:lnTo>
                  <a:lnTo>
                    <a:pt x="174" y="988"/>
                  </a:lnTo>
                  <a:lnTo>
                    <a:pt x="174" y="990"/>
                  </a:lnTo>
                  <a:lnTo>
                    <a:pt x="174" y="992"/>
                  </a:lnTo>
                  <a:lnTo>
                    <a:pt x="174" y="998"/>
                  </a:lnTo>
                  <a:lnTo>
                    <a:pt x="178" y="1000"/>
                  </a:lnTo>
                  <a:lnTo>
                    <a:pt x="182" y="998"/>
                  </a:lnTo>
                  <a:lnTo>
                    <a:pt x="186" y="996"/>
                  </a:lnTo>
                  <a:lnTo>
                    <a:pt x="190" y="992"/>
                  </a:lnTo>
                  <a:lnTo>
                    <a:pt x="192" y="988"/>
                  </a:lnTo>
                  <a:lnTo>
                    <a:pt x="194" y="986"/>
                  </a:lnTo>
                  <a:lnTo>
                    <a:pt x="194" y="984"/>
                  </a:lnTo>
                  <a:lnTo>
                    <a:pt x="192" y="984"/>
                  </a:lnTo>
                  <a:lnTo>
                    <a:pt x="190" y="982"/>
                  </a:lnTo>
                  <a:lnTo>
                    <a:pt x="188" y="980"/>
                  </a:lnTo>
                  <a:lnTo>
                    <a:pt x="186" y="978"/>
                  </a:lnTo>
                  <a:lnTo>
                    <a:pt x="186" y="974"/>
                  </a:lnTo>
                  <a:lnTo>
                    <a:pt x="186" y="972"/>
                  </a:lnTo>
                  <a:lnTo>
                    <a:pt x="186" y="970"/>
                  </a:lnTo>
                  <a:lnTo>
                    <a:pt x="188" y="966"/>
                  </a:lnTo>
                  <a:lnTo>
                    <a:pt x="192" y="964"/>
                  </a:lnTo>
                  <a:lnTo>
                    <a:pt x="196" y="962"/>
                  </a:lnTo>
                  <a:lnTo>
                    <a:pt x="200" y="960"/>
                  </a:lnTo>
                  <a:lnTo>
                    <a:pt x="202" y="960"/>
                  </a:lnTo>
                  <a:lnTo>
                    <a:pt x="206" y="958"/>
                  </a:lnTo>
                  <a:lnTo>
                    <a:pt x="210" y="960"/>
                  </a:lnTo>
                  <a:lnTo>
                    <a:pt x="214" y="962"/>
                  </a:lnTo>
                  <a:lnTo>
                    <a:pt x="216" y="968"/>
                  </a:lnTo>
                  <a:lnTo>
                    <a:pt x="216" y="972"/>
                  </a:lnTo>
                  <a:lnTo>
                    <a:pt x="214" y="974"/>
                  </a:lnTo>
                  <a:lnTo>
                    <a:pt x="212" y="974"/>
                  </a:lnTo>
                  <a:lnTo>
                    <a:pt x="210" y="976"/>
                  </a:lnTo>
                  <a:lnTo>
                    <a:pt x="210" y="976"/>
                  </a:lnTo>
                  <a:lnTo>
                    <a:pt x="206" y="976"/>
                  </a:lnTo>
                  <a:lnTo>
                    <a:pt x="202" y="976"/>
                  </a:lnTo>
                  <a:lnTo>
                    <a:pt x="200" y="978"/>
                  </a:lnTo>
                  <a:lnTo>
                    <a:pt x="200" y="980"/>
                  </a:lnTo>
                  <a:lnTo>
                    <a:pt x="200" y="980"/>
                  </a:lnTo>
                  <a:lnTo>
                    <a:pt x="198" y="984"/>
                  </a:lnTo>
                  <a:lnTo>
                    <a:pt x="200" y="988"/>
                  </a:lnTo>
                  <a:lnTo>
                    <a:pt x="200" y="990"/>
                  </a:lnTo>
                  <a:lnTo>
                    <a:pt x="202" y="992"/>
                  </a:lnTo>
                  <a:lnTo>
                    <a:pt x="204" y="994"/>
                  </a:lnTo>
                  <a:lnTo>
                    <a:pt x="208" y="996"/>
                  </a:lnTo>
                  <a:lnTo>
                    <a:pt x="210" y="998"/>
                  </a:lnTo>
                  <a:lnTo>
                    <a:pt x="214" y="1000"/>
                  </a:lnTo>
                  <a:lnTo>
                    <a:pt x="216" y="1002"/>
                  </a:lnTo>
                  <a:lnTo>
                    <a:pt x="218" y="1002"/>
                  </a:lnTo>
                  <a:lnTo>
                    <a:pt x="218" y="1004"/>
                  </a:lnTo>
                  <a:lnTo>
                    <a:pt x="220" y="1008"/>
                  </a:lnTo>
                  <a:lnTo>
                    <a:pt x="222" y="1010"/>
                  </a:lnTo>
                  <a:lnTo>
                    <a:pt x="224" y="1012"/>
                  </a:lnTo>
                  <a:lnTo>
                    <a:pt x="226" y="1014"/>
                  </a:lnTo>
                  <a:lnTo>
                    <a:pt x="228" y="1014"/>
                  </a:lnTo>
                  <a:lnTo>
                    <a:pt x="228" y="1016"/>
                  </a:lnTo>
                  <a:lnTo>
                    <a:pt x="232" y="1018"/>
                  </a:lnTo>
                  <a:lnTo>
                    <a:pt x="236" y="1020"/>
                  </a:lnTo>
                  <a:lnTo>
                    <a:pt x="242" y="1024"/>
                  </a:lnTo>
                  <a:lnTo>
                    <a:pt x="246" y="1028"/>
                  </a:lnTo>
                  <a:lnTo>
                    <a:pt x="250" y="1030"/>
                  </a:lnTo>
                  <a:lnTo>
                    <a:pt x="254" y="1032"/>
                  </a:lnTo>
                  <a:lnTo>
                    <a:pt x="254" y="1032"/>
                  </a:lnTo>
                  <a:lnTo>
                    <a:pt x="256" y="1040"/>
                  </a:lnTo>
                  <a:lnTo>
                    <a:pt x="256" y="1046"/>
                  </a:lnTo>
                  <a:lnTo>
                    <a:pt x="256" y="1052"/>
                  </a:lnTo>
                  <a:lnTo>
                    <a:pt x="252" y="1058"/>
                  </a:lnTo>
                  <a:lnTo>
                    <a:pt x="250" y="1062"/>
                  </a:lnTo>
                  <a:lnTo>
                    <a:pt x="250" y="1062"/>
                  </a:lnTo>
                  <a:lnTo>
                    <a:pt x="252" y="1064"/>
                  </a:lnTo>
                  <a:lnTo>
                    <a:pt x="256" y="1066"/>
                  </a:lnTo>
                  <a:lnTo>
                    <a:pt x="260" y="1068"/>
                  </a:lnTo>
                  <a:lnTo>
                    <a:pt x="264" y="1070"/>
                  </a:lnTo>
                  <a:lnTo>
                    <a:pt x="266" y="1072"/>
                  </a:lnTo>
                  <a:lnTo>
                    <a:pt x="268" y="1072"/>
                  </a:lnTo>
                  <a:lnTo>
                    <a:pt x="270" y="1074"/>
                  </a:lnTo>
                  <a:lnTo>
                    <a:pt x="274" y="1076"/>
                  </a:lnTo>
                  <a:lnTo>
                    <a:pt x="278" y="1080"/>
                  </a:lnTo>
                  <a:lnTo>
                    <a:pt x="282" y="1086"/>
                  </a:lnTo>
                  <a:lnTo>
                    <a:pt x="304" y="1090"/>
                  </a:lnTo>
                  <a:lnTo>
                    <a:pt x="306" y="1092"/>
                  </a:lnTo>
                  <a:lnTo>
                    <a:pt x="310" y="1094"/>
                  </a:lnTo>
                  <a:lnTo>
                    <a:pt x="312" y="1094"/>
                  </a:lnTo>
                  <a:lnTo>
                    <a:pt x="316" y="1092"/>
                  </a:lnTo>
                  <a:lnTo>
                    <a:pt x="318" y="1092"/>
                  </a:lnTo>
                  <a:lnTo>
                    <a:pt x="320" y="1092"/>
                  </a:lnTo>
                  <a:lnTo>
                    <a:pt x="334" y="1076"/>
                  </a:lnTo>
                  <a:lnTo>
                    <a:pt x="336" y="1080"/>
                  </a:lnTo>
                  <a:lnTo>
                    <a:pt x="338" y="1082"/>
                  </a:lnTo>
                  <a:lnTo>
                    <a:pt x="340" y="1086"/>
                  </a:lnTo>
                  <a:lnTo>
                    <a:pt x="344" y="1088"/>
                  </a:lnTo>
                  <a:lnTo>
                    <a:pt x="344" y="1088"/>
                  </a:lnTo>
                  <a:lnTo>
                    <a:pt x="350" y="1098"/>
                  </a:lnTo>
                  <a:lnTo>
                    <a:pt x="350" y="1096"/>
                  </a:lnTo>
                  <a:lnTo>
                    <a:pt x="348" y="1088"/>
                  </a:lnTo>
                  <a:lnTo>
                    <a:pt x="346" y="1078"/>
                  </a:lnTo>
                  <a:lnTo>
                    <a:pt x="346" y="1070"/>
                  </a:lnTo>
                  <a:lnTo>
                    <a:pt x="346" y="1064"/>
                  </a:lnTo>
                  <a:lnTo>
                    <a:pt x="352" y="1062"/>
                  </a:lnTo>
                  <a:lnTo>
                    <a:pt x="352" y="1062"/>
                  </a:lnTo>
                  <a:lnTo>
                    <a:pt x="350" y="1060"/>
                  </a:lnTo>
                  <a:lnTo>
                    <a:pt x="348" y="1056"/>
                  </a:lnTo>
                  <a:lnTo>
                    <a:pt x="346" y="1052"/>
                  </a:lnTo>
                  <a:lnTo>
                    <a:pt x="346" y="1048"/>
                  </a:lnTo>
                  <a:lnTo>
                    <a:pt x="344" y="1044"/>
                  </a:lnTo>
                  <a:lnTo>
                    <a:pt x="346" y="1040"/>
                  </a:lnTo>
                  <a:lnTo>
                    <a:pt x="348" y="1036"/>
                  </a:lnTo>
                  <a:lnTo>
                    <a:pt x="350" y="1034"/>
                  </a:lnTo>
                  <a:lnTo>
                    <a:pt x="350" y="1034"/>
                  </a:lnTo>
                  <a:lnTo>
                    <a:pt x="348" y="1034"/>
                  </a:lnTo>
                  <a:lnTo>
                    <a:pt x="346" y="1032"/>
                  </a:lnTo>
                  <a:lnTo>
                    <a:pt x="342" y="1030"/>
                  </a:lnTo>
                  <a:lnTo>
                    <a:pt x="338" y="1028"/>
                  </a:lnTo>
                  <a:lnTo>
                    <a:pt x="334" y="1022"/>
                  </a:lnTo>
                  <a:lnTo>
                    <a:pt x="332" y="1016"/>
                  </a:lnTo>
                  <a:lnTo>
                    <a:pt x="330" y="1008"/>
                  </a:lnTo>
                  <a:lnTo>
                    <a:pt x="326" y="992"/>
                  </a:lnTo>
                  <a:lnTo>
                    <a:pt x="330" y="976"/>
                  </a:lnTo>
                  <a:lnTo>
                    <a:pt x="334" y="972"/>
                  </a:lnTo>
                  <a:lnTo>
                    <a:pt x="344" y="964"/>
                  </a:lnTo>
                  <a:lnTo>
                    <a:pt x="358" y="956"/>
                  </a:lnTo>
                  <a:lnTo>
                    <a:pt x="378" y="952"/>
                  </a:lnTo>
                  <a:lnTo>
                    <a:pt x="382" y="954"/>
                  </a:lnTo>
                  <a:lnTo>
                    <a:pt x="390" y="956"/>
                  </a:lnTo>
                  <a:lnTo>
                    <a:pt x="400" y="960"/>
                  </a:lnTo>
                  <a:lnTo>
                    <a:pt x="408" y="966"/>
                  </a:lnTo>
                  <a:lnTo>
                    <a:pt x="410" y="976"/>
                  </a:lnTo>
                  <a:lnTo>
                    <a:pt x="410" y="976"/>
                  </a:lnTo>
                  <a:lnTo>
                    <a:pt x="410" y="978"/>
                  </a:lnTo>
                  <a:lnTo>
                    <a:pt x="408" y="982"/>
                  </a:lnTo>
                  <a:lnTo>
                    <a:pt x="406" y="984"/>
                  </a:lnTo>
                  <a:lnTo>
                    <a:pt x="404" y="988"/>
                  </a:lnTo>
                  <a:lnTo>
                    <a:pt x="400" y="990"/>
                  </a:lnTo>
                  <a:lnTo>
                    <a:pt x="394" y="992"/>
                  </a:lnTo>
                  <a:lnTo>
                    <a:pt x="392" y="992"/>
                  </a:lnTo>
                  <a:lnTo>
                    <a:pt x="390" y="992"/>
                  </a:lnTo>
                  <a:lnTo>
                    <a:pt x="384" y="992"/>
                  </a:lnTo>
                  <a:lnTo>
                    <a:pt x="380" y="992"/>
                  </a:lnTo>
                  <a:lnTo>
                    <a:pt x="374" y="994"/>
                  </a:lnTo>
                  <a:lnTo>
                    <a:pt x="372" y="996"/>
                  </a:lnTo>
                  <a:lnTo>
                    <a:pt x="370" y="998"/>
                  </a:lnTo>
                  <a:lnTo>
                    <a:pt x="370" y="1000"/>
                  </a:lnTo>
                  <a:lnTo>
                    <a:pt x="368" y="1004"/>
                  </a:lnTo>
                  <a:lnTo>
                    <a:pt x="368" y="1008"/>
                  </a:lnTo>
                  <a:lnTo>
                    <a:pt x="378" y="1026"/>
                  </a:lnTo>
                  <a:lnTo>
                    <a:pt x="384" y="1028"/>
                  </a:lnTo>
                  <a:lnTo>
                    <a:pt x="386" y="1028"/>
                  </a:lnTo>
                  <a:lnTo>
                    <a:pt x="388" y="1030"/>
                  </a:lnTo>
                  <a:lnTo>
                    <a:pt x="390" y="1032"/>
                  </a:lnTo>
                  <a:lnTo>
                    <a:pt x="390" y="1036"/>
                  </a:lnTo>
                  <a:lnTo>
                    <a:pt x="390" y="1050"/>
                  </a:lnTo>
                  <a:lnTo>
                    <a:pt x="390" y="1050"/>
                  </a:lnTo>
                  <a:lnTo>
                    <a:pt x="392" y="1052"/>
                  </a:lnTo>
                  <a:lnTo>
                    <a:pt x="394" y="1054"/>
                  </a:lnTo>
                  <a:lnTo>
                    <a:pt x="396" y="1054"/>
                  </a:lnTo>
                  <a:lnTo>
                    <a:pt x="398" y="1052"/>
                  </a:lnTo>
                  <a:lnTo>
                    <a:pt x="400" y="1050"/>
                  </a:lnTo>
                  <a:lnTo>
                    <a:pt x="402" y="1050"/>
                  </a:lnTo>
                  <a:lnTo>
                    <a:pt x="404" y="1050"/>
                  </a:lnTo>
                  <a:lnTo>
                    <a:pt x="406" y="1052"/>
                  </a:lnTo>
                  <a:lnTo>
                    <a:pt x="408" y="1054"/>
                  </a:lnTo>
                  <a:lnTo>
                    <a:pt x="410" y="1058"/>
                  </a:lnTo>
                  <a:lnTo>
                    <a:pt x="412" y="1060"/>
                  </a:lnTo>
                  <a:lnTo>
                    <a:pt x="412" y="1062"/>
                  </a:lnTo>
                  <a:lnTo>
                    <a:pt x="410" y="1070"/>
                  </a:lnTo>
                  <a:lnTo>
                    <a:pt x="410" y="1070"/>
                  </a:lnTo>
                  <a:lnTo>
                    <a:pt x="406" y="1070"/>
                  </a:lnTo>
                  <a:lnTo>
                    <a:pt x="402" y="1070"/>
                  </a:lnTo>
                  <a:lnTo>
                    <a:pt x="402" y="1070"/>
                  </a:lnTo>
                  <a:lnTo>
                    <a:pt x="400" y="1070"/>
                  </a:lnTo>
                  <a:lnTo>
                    <a:pt x="398" y="1072"/>
                  </a:lnTo>
                  <a:lnTo>
                    <a:pt x="396" y="1072"/>
                  </a:lnTo>
                  <a:lnTo>
                    <a:pt x="394" y="1076"/>
                  </a:lnTo>
                  <a:lnTo>
                    <a:pt x="394" y="1078"/>
                  </a:lnTo>
                  <a:lnTo>
                    <a:pt x="396" y="1084"/>
                  </a:lnTo>
                  <a:lnTo>
                    <a:pt x="398" y="1086"/>
                  </a:lnTo>
                  <a:lnTo>
                    <a:pt x="400" y="1088"/>
                  </a:lnTo>
                  <a:lnTo>
                    <a:pt x="400" y="1088"/>
                  </a:lnTo>
                  <a:lnTo>
                    <a:pt x="402" y="1104"/>
                  </a:lnTo>
                  <a:lnTo>
                    <a:pt x="402" y="1104"/>
                  </a:lnTo>
                  <a:lnTo>
                    <a:pt x="404" y="1106"/>
                  </a:lnTo>
                  <a:lnTo>
                    <a:pt x="406" y="1108"/>
                  </a:lnTo>
                  <a:lnTo>
                    <a:pt x="408" y="1110"/>
                  </a:lnTo>
                  <a:lnTo>
                    <a:pt x="408" y="1114"/>
                  </a:lnTo>
                  <a:lnTo>
                    <a:pt x="408" y="1130"/>
                  </a:lnTo>
                  <a:lnTo>
                    <a:pt x="426" y="1120"/>
                  </a:lnTo>
                  <a:lnTo>
                    <a:pt x="442" y="1120"/>
                  </a:lnTo>
                  <a:lnTo>
                    <a:pt x="452" y="1122"/>
                  </a:lnTo>
                  <a:lnTo>
                    <a:pt x="454" y="1124"/>
                  </a:lnTo>
                  <a:lnTo>
                    <a:pt x="458" y="1124"/>
                  </a:lnTo>
                  <a:lnTo>
                    <a:pt x="462" y="1126"/>
                  </a:lnTo>
                  <a:lnTo>
                    <a:pt x="464" y="1126"/>
                  </a:lnTo>
                  <a:lnTo>
                    <a:pt x="466" y="1128"/>
                  </a:lnTo>
                  <a:lnTo>
                    <a:pt x="478" y="1130"/>
                  </a:lnTo>
                  <a:lnTo>
                    <a:pt x="488" y="1138"/>
                  </a:lnTo>
                  <a:lnTo>
                    <a:pt x="494" y="1146"/>
                  </a:lnTo>
                  <a:lnTo>
                    <a:pt x="496" y="1152"/>
                  </a:lnTo>
                  <a:lnTo>
                    <a:pt x="498" y="1156"/>
                  </a:lnTo>
                  <a:lnTo>
                    <a:pt x="498" y="1160"/>
                  </a:lnTo>
                  <a:lnTo>
                    <a:pt x="508" y="1160"/>
                  </a:lnTo>
                  <a:lnTo>
                    <a:pt x="516" y="1158"/>
                  </a:lnTo>
                  <a:lnTo>
                    <a:pt x="520" y="1150"/>
                  </a:lnTo>
                  <a:lnTo>
                    <a:pt x="522" y="1148"/>
                  </a:lnTo>
                  <a:lnTo>
                    <a:pt x="524" y="1148"/>
                  </a:lnTo>
                  <a:lnTo>
                    <a:pt x="530" y="1144"/>
                  </a:lnTo>
                  <a:lnTo>
                    <a:pt x="534" y="1142"/>
                  </a:lnTo>
                  <a:lnTo>
                    <a:pt x="540" y="1138"/>
                  </a:lnTo>
                  <a:lnTo>
                    <a:pt x="542" y="1132"/>
                  </a:lnTo>
                  <a:lnTo>
                    <a:pt x="546" y="1126"/>
                  </a:lnTo>
                  <a:lnTo>
                    <a:pt x="546" y="1126"/>
                  </a:lnTo>
                  <a:lnTo>
                    <a:pt x="550" y="1126"/>
                  </a:lnTo>
                  <a:lnTo>
                    <a:pt x="554" y="1128"/>
                  </a:lnTo>
                  <a:lnTo>
                    <a:pt x="556" y="1128"/>
                  </a:lnTo>
                  <a:lnTo>
                    <a:pt x="560" y="1128"/>
                  </a:lnTo>
                  <a:lnTo>
                    <a:pt x="566" y="1128"/>
                  </a:lnTo>
                  <a:lnTo>
                    <a:pt x="580" y="1130"/>
                  </a:lnTo>
                  <a:lnTo>
                    <a:pt x="594" y="1128"/>
                  </a:lnTo>
                  <a:lnTo>
                    <a:pt x="610" y="1118"/>
                  </a:lnTo>
                  <a:lnTo>
                    <a:pt x="618" y="1118"/>
                  </a:lnTo>
                  <a:lnTo>
                    <a:pt x="626" y="1126"/>
                  </a:lnTo>
                  <a:lnTo>
                    <a:pt x="628" y="1126"/>
                  </a:lnTo>
                  <a:lnTo>
                    <a:pt x="630" y="1128"/>
                  </a:lnTo>
                  <a:lnTo>
                    <a:pt x="632" y="1130"/>
                  </a:lnTo>
                  <a:lnTo>
                    <a:pt x="636" y="1134"/>
                  </a:lnTo>
                  <a:lnTo>
                    <a:pt x="640" y="1136"/>
                  </a:lnTo>
                  <a:lnTo>
                    <a:pt x="644" y="1138"/>
                  </a:lnTo>
                  <a:lnTo>
                    <a:pt x="650" y="1138"/>
                  </a:lnTo>
                  <a:lnTo>
                    <a:pt x="682" y="1138"/>
                  </a:lnTo>
                  <a:lnTo>
                    <a:pt x="680" y="1138"/>
                  </a:lnTo>
                  <a:lnTo>
                    <a:pt x="678" y="1136"/>
                  </a:lnTo>
                  <a:lnTo>
                    <a:pt x="676" y="1132"/>
                  </a:lnTo>
                  <a:lnTo>
                    <a:pt x="674" y="1128"/>
                  </a:lnTo>
                  <a:lnTo>
                    <a:pt x="672" y="1124"/>
                  </a:lnTo>
                  <a:lnTo>
                    <a:pt x="670" y="1118"/>
                  </a:lnTo>
                  <a:lnTo>
                    <a:pt x="672" y="1114"/>
                  </a:lnTo>
                  <a:lnTo>
                    <a:pt x="670" y="1114"/>
                  </a:lnTo>
                  <a:lnTo>
                    <a:pt x="670" y="1110"/>
                  </a:lnTo>
                  <a:lnTo>
                    <a:pt x="666" y="1108"/>
                  </a:lnTo>
                  <a:lnTo>
                    <a:pt x="664" y="1106"/>
                  </a:lnTo>
                  <a:lnTo>
                    <a:pt x="660" y="1104"/>
                  </a:lnTo>
                  <a:lnTo>
                    <a:pt x="658" y="1104"/>
                  </a:lnTo>
                  <a:lnTo>
                    <a:pt x="656" y="1102"/>
                  </a:lnTo>
                  <a:lnTo>
                    <a:pt x="654" y="1096"/>
                  </a:lnTo>
                  <a:lnTo>
                    <a:pt x="654" y="1096"/>
                  </a:lnTo>
                  <a:lnTo>
                    <a:pt x="654" y="1094"/>
                  </a:lnTo>
                  <a:lnTo>
                    <a:pt x="654" y="1090"/>
                  </a:lnTo>
                  <a:lnTo>
                    <a:pt x="654" y="1088"/>
                  </a:lnTo>
                  <a:lnTo>
                    <a:pt x="656" y="1084"/>
                  </a:lnTo>
                  <a:lnTo>
                    <a:pt x="658" y="1080"/>
                  </a:lnTo>
                  <a:lnTo>
                    <a:pt x="662" y="1078"/>
                  </a:lnTo>
                  <a:lnTo>
                    <a:pt x="666" y="1076"/>
                  </a:lnTo>
                  <a:lnTo>
                    <a:pt x="672" y="1076"/>
                  </a:lnTo>
                  <a:lnTo>
                    <a:pt x="682" y="1078"/>
                  </a:lnTo>
                  <a:lnTo>
                    <a:pt x="694" y="1070"/>
                  </a:lnTo>
                  <a:lnTo>
                    <a:pt x="694" y="1070"/>
                  </a:lnTo>
                  <a:lnTo>
                    <a:pt x="696" y="1068"/>
                  </a:lnTo>
                  <a:lnTo>
                    <a:pt x="700" y="1066"/>
                  </a:lnTo>
                  <a:lnTo>
                    <a:pt x="704" y="1064"/>
                  </a:lnTo>
                  <a:lnTo>
                    <a:pt x="708" y="1064"/>
                  </a:lnTo>
                  <a:lnTo>
                    <a:pt x="708" y="1064"/>
                  </a:lnTo>
                  <a:lnTo>
                    <a:pt x="712" y="1064"/>
                  </a:lnTo>
                  <a:lnTo>
                    <a:pt x="714" y="1064"/>
                  </a:lnTo>
                  <a:lnTo>
                    <a:pt x="720" y="1062"/>
                  </a:lnTo>
                  <a:lnTo>
                    <a:pt x="724" y="1060"/>
                  </a:lnTo>
                  <a:lnTo>
                    <a:pt x="728" y="1056"/>
                  </a:lnTo>
                  <a:lnTo>
                    <a:pt x="732" y="1050"/>
                  </a:lnTo>
                  <a:lnTo>
                    <a:pt x="736" y="1044"/>
                  </a:lnTo>
                  <a:lnTo>
                    <a:pt x="736" y="1042"/>
                  </a:lnTo>
                  <a:lnTo>
                    <a:pt x="736" y="1040"/>
                  </a:lnTo>
                  <a:lnTo>
                    <a:pt x="738" y="1038"/>
                  </a:lnTo>
                  <a:lnTo>
                    <a:pt x="738" y="1034"/>
                  </a:lnTo>
                  <a:lnTo>
                    <a:pt x="740" y="1032"/>
                  </a:lnTo>
                  <a:lnTo>
                    <a:pt x="738" y="1028"/>
                  </a:lnTo>
                  <a:lnTo>
                    <a:pt x="738" y="1026"/>
                  </a:lnTo>
                  <a:lnTo>
                    <a:pt x="734" y="1026"/>
                  </a:lnTo>
                  <a:lnTo>
                    <a:pt x="732" y="1022"/>
                  </a:lnTo>
                  <a:lnTo>
                    <a:pt x="730" y="1020"/>
                  </a:lnTo>
                  <a:lnTo>
                    <a:pt x="728" y="1016"/>
                  </a:lnTo>
                  <a:lnTo>
                    <a:pt x="728" y="1012"/>
                  </a:lnTo>
                  <a:lnTo>
                    <a:pt x="728" y="1010"/>
                  </a:lnTo>
                  <a:lnTo>
                    <a:pt x="734" y="1006"/>
                  </a:lnTo>
                  <a:lnTo>
                    <a:pt x="738" y="1006"/>
                  </a:lnTo>
                  <a:lnTo>
                    <a:pt x="740" y="1006"/>
                  </a:lnTo>
                  <a:lnTo>
                    <a:pt x="742" y="1004"/>
                  </a:lnTo>
                  <a:lnTo>
                    <a:pt x="742" y="1004"/>
                  </a:lnTo>
                  <a:lnTo>
                    <a:pt x="744" y="1002"/>
                  </a:lnTo>
                  <a:lnTo>
                    <a:pt x="744" y="1000"/>
                  </a:lnTo>
                  <a:lnTo>
                    <a:pt x="744" y="998"/>
                  </a:lnTo>
                  <a:lnTo>
                    <a:pt x="744" y="996"/>
                  </a:lnTo>
                  <a:lnTo>
                    <a:pt x="746" y="996"/>
                  </a:lnTo>
                  <a:lnTo>
                    <a:pt x="748" y="994"/>
                  </a:lnTo>
                  <a:lnTo>
                    <a:pt x="752" y="994"/>
                  </a:lnTo>
                  <a:lnTo>
                    <a:pt x="756" y="994"/>
                  </a:lnTo>
                  <a:lnTo>
                    <a:pt x="760" y="992"/>
                  </a:lnTo>
                  <a:lnTo>
                    <a:pt x="764" y="988"/>
                  </a:lnTo>
                  <a:lnTo>
                    <a:pt x="768" y="982"/>
                  </a:lnTo>
                  <a:lnTo>
                    <a:pt x="770" y="976"/>
                  </a:lnTo>
                  <a:lnTo>
                    <a:pt x="770" y="970"/>
                  </a:lnTo>
                  <a:lnTo>
                    <a:pt x="772" y="964"/>
                  </a:lnTo>
                  <a:lnTo>
                    <a:pt x="774" y="960"/>
                  </a:lnTo>
                  <a:lnTo>
                    <a:pt x="778" y="956"/>
                  </a:lnTo>
                  <a:lnTo>
                    <a:pt x="784" y="954"/>
                  </a:lnTo>
                  <a:lnTo>
                    <a:pt x="788" y="954"/>
                  </a:lnTo>
                  <a:lnTo>
                    <a:pt x="794" y="954"/>
                  </a:lnTo>
                  <a:lnTo>
                    <a:pt x="798" y="952"/>
                  </a:lnTo>
                  <a:lnTo>
                    <a:pt x="800" y="948"/>
                  </a:lnTo>
                  <a:lnTo>
                    <a:pt x="802" y="942"/>
                  </a:lnTo>
                  <a:lnTo>
                    <a:pt x="804" y="938"/>
                  </a:lnTo>
                  <a:lnTo>
                    <a:pt x="808" y="934"/>
                  </a:lnTo>
                  <a:lnTo>
                    <a:pt x="814" y="928"/>
                  </a:lnTo>
                  <a:lnTo>
                    <a:pt x="818" y="926"/>
                  </a:lnTo>
                  <a:lnTo>
                    <a:pt x="826" y="924"/>
                  </a:lnTo>
                  <a:lnTo>
                    <a:pt x="830" y="924"/>
                  </a:lnTo>
                  <a:lnTo>
                    <a:pt x="832" y="922"/>
                  </a:lnTo>
                  <a:lnTo>
                    <a:pt x="834" y="920"/>
                  </a:lnTo>
                  <a:lnTo>
                    <a:pt x="834" y="918"/>
                  </a:lnTo>
                  <a:lnTo>
                    <a:pt x="834" y="914"/>
                  </a:lnTo>
                  <a:lnTo>
                    <a:pt x="834" y="912"/>
                  </a:lnTo>
                  <a:lnTo>
                    <a:pt x="836" y="910"/>
                  </a:lnTo>
                  <a:lnTo>
                    <a:pt x="836" y="908"/>
                  </a:lnTo>
                  <a:lnTo>
                    <a:pt x="838" y="904"/>
                  </a:lnTo>
                  <a:lnTo>
                    <a:pt x="840" y="902"/>
                  </a:lnTo>
                  <a:lnTo>
                    <a:pt x="844" y="900"/>
                  </a:lnTo>
                  <a:lnTo>
                    <a:pt x="850" y="898"/>
                  </a:lnTo>
                  <a:lnTo>
                    <a:pt x="872" y="898"/>
                  </a:lnTo>
                  <a:lnTo>
                    <a:pt x="872" y="898"/>
                  </a:lnTo>
                  <a:lnTo>
                    <a:pt x="872" y="896"/>
                  </a:lnTo>
                  <a:lnTo>
                    <a:pt x="874" y="894"/>
                  </a:lnTo>
                  <a:lnTo>
                    <a:pt x="876" y="892"/>
                  </a:lnTo>
                  <a:lnTo>
                    <a:pt x="878" y="890"/>
                  </a:lnTo>
                  <a:lnTo>
                    <a:pt x="882" y="888"/>
                  </a:lnTo>
                  <a:lnTo>
                    <a:pt x="886" y="888"/>
                  </a:lnTo>
                  <a:lnTo>
                    <a:pt x="894" y="890"/>
                  </a:lnTo>
                  <a:lnTo>
                    <a:pt x="902" y="892"/>
                  </a:lnTo>
                  <a:lnTo>
                    <a:pt x="904" y="892"/>
                  </a:lnTo>
                  <a:lnTo>
                    <a:pt x="914" y="892"/>
                  </a:lnTo>
                  <a:lnTo>
                    <a:pt x="924" y="896"/>
                  </a:lnTo>
                  <a:lnTo>
                    <a:pt x="934" y="902"/>
                  </a:lnTo>
                  <a:lnTo>
                    <a:pt x="952" y="920"/>
                  </a:lnTo>
                  <a:lnTo>
                    <a:pt x="952" y="920"/>
                  </a:lnTo>
                  <a:lnTo>
                    <a:pt x="954" y="918"/>
                  </a:lnTo>
                  <a:lnTo>
                    <a:pt x="958" y="918"/>
                  </a:lnTo>
                  <a:lnTo>
                    <a:pt x="960" y="914"/>
                  </a:lnTo>
                  <a:lnTo>
                    <a:pt x="964" y="912"/>
                  </a:lnTo>
                  <a:lnTo>
                    <a:pt x="966" y="906"/>
                  </a:lnTo>
                  <a:lnTo>
                    <a:pt x="966" y="900"/>
                  </a:lnTo>
                  <a:lnTo>
                    <a:pt x="968" y="898"/>
                  </a:lnTo>
                  <a:lnTo>
                    <a:pt x="972" y="896"/>
                  </a:lnTo>
                  <a:lnTo>
                    <a:pt x="974" y="896"/>
                  </a:lnTo>
                  <a:lnTo>
                    <a:pt x="978" y="896"/>
                  </a:lnTo>
                  <a:lnTo>
                    <a:pt x="982" y="892"/>
                  </a:lnTo>
                  <a:lnTo>
                    <a:pt x="990" y="884"/>
                  </a:lnTo>
                  <a:lnTo>
                    <a:pt x="1000" y="878"/>
                  </a:lnTo>
                  <a:lnTo>
                    <a:pt x="1012" y="878"/>
                  </a:lnTo>
                  <a:lnTo>
                    <a:pt x="1024" y="882"/>
                  </a:lnTo>
                  <a:lnTo>
                    <a:pt x="1036" y="882"/>
                  </a:lnTo>
                  <a:lnTo>
                    <a:pt x="1046" y="880"/>
                  </a:lnTo>
                  <a:lnTo>
                    <a:pt x="1062" y="882"/>
                  </a:lnTo>
                  <a:lnTo>
                    <a:pt x="1080" y="890"/>
                  </a:lnTo>
                  <a:lnTo>
                    <a:pt x="1100" y="902"/>
                  </a:lnTo>
                  <a:lnTo>
                    <a:pt x="1102" y="902"/>
                  </a:lnTo>
                  <a:lnTo>
                    <a:pt x="1108" y="904"/>
                  </a:lnTo>
                  <a:lnTo>
                    <a:pt x="1120" y="904"/>
                  </a:lnTo>
                  <a:lnTo>
                    <a:pt x="1138" y="900"/>
                  </a:lnTo>
                  <a:lnTo>
                    <a:pt x="1150" y="896"/>
                  </a:lnTo>
                  <a:lnTo>
                    <a:pt x="1158" y="892"/>
                  </a:lnTo>
                  <a:lnTo>
                    <a:pt x="1164" y="888"/>
                  </a:lnTo>
                  <a:lnTo>
                    <a:pt x="1166" y="884"/>
                  </a:lnTo>
                  <a:lnTo>
                    <a:pt x="1168" y="882"/>
                  </a:lnTo>
                  <a:lnTo>
                    <a:pt x="1168" y="880"/>
                  </a:lnTo>
                  <a:lnTo>
                    <a:pt x="1168" y="880"/>
                  </a:lnTo>
                  <a:lnTo>
                    <a:pt x="1176" y="880"/>
                  </a:lnTo>
                  <a:lnTo>
                    <a:pt x="1188" y="884"/>
                  </a:lnTo>
                  <a:lnTo>
                    <a:pt x="1202" y="892"/>
                  </a:lnTo>
                  <a:lnTo>
                    <a:pt x="1224" y="900"/>
                  </a:lnTo>
                  <a:lnTo>
                    <a:pt x="1244" y="884"/>
                  </a:lnTo>
                  <a:lnTo>
                    <a:pt x="1244" y="880"/>
                  </a:lnTo>
                  <a:lnTo>
                    <a:pt x="1244" y="870"/>
                  </a:lnTo>
                  <a:lnTo>
                    <a:pt x="1244" y="858"/>
                  </a:lnTo>
                  <a:lnTo>
                    <a:pt x="1250" y="844"/>
                  </a:lnTo>
                  <a:lnTo>
                    <a:pt x="1256" y="832"/>
                  </a:lnTo>
                  <a:lnTo>
                    <a:pt x="1270" y="826"/>
                  </a:lnTo>
                  <a:lnTo>
                    <a:pt x="1288" y="824"/>
                  </a:lnTo>
                  <a:lnTo>
                    <a:pt x="1304" y="826"/>
                  </a:lnTo>
                  <a:lnTo>
                    <a:pt x="1312" y="832"/>
                  </a:lnTo>
                  <a:lnTo>
                    <a:pt x="1320" y="844"/>
                  </a:lnTo>
                  <a:lnTo>
                    <a:pt x="1320" y="844"/>
                  </a:lnTo>
                  <a:lnTo>
                    <a:pt x="1322" y="848"/>
                  </a:lnTo>
                  <a:lnTo>
                    <a:pt x="1324" y="852"/>
                  </a:lnTo>
                  <a:lnTo>
                    <a:pt x="1326" y="858"/>
                  </a:lnTo>
                  <a:lnTo>
                    <a:pt x="1328" y="866"/>
                  </a:lnTo>
                  <a:lnTo>
                    <a:pt x="1330" y="874"/>
                  </a:lnTo>
                  <a:lnTo>
                    <a:pt x="1332" y="876"/>
                  </a:lnTo>
                  <a:lnTo>
                    <a:pt x="1340" y="884"/>
                  </a:lnTo>
                  <a:lnTo>
                    <a:pt x="1348" y="894"/>
                  </a:lnTo>
                  <a:lnTo>
                    <a:pt x="1354" y="904"/>
                  </a:lnTo>
                  <a:lnTo>
                    <a:pt x="1358" y="916"/>
                  </a:lnTo>
                  <a:lnTo>
                    <a:pt x="1358" y="916"/>
                  </a:lnTo>
                  <a:lnTo>
                    <a:pt x="1360" y="914"/>
                  </a:lnTo>
                  <a:lnTo>
                    <a:pt x="1364" y="914"/>
                  </a:lnTo>
                  <a:lnTo>
                    <a:pt x="1368" y="914"/>
                  </a:lnTo>
                  <a:lnTo>
                    <a:pt x="1372" y="914"/>
                  </a:lnTo>
                  <a:lnTo>
                    <a:pt x="1376" y="914"/>
                  </a:lnTo>
                  <a:lnTo>
                    <a:pt x="1380" y="918"/>
                  </a:lnTo>
                  <a:lnTo>
                    <a:pt x="1384" y="922"/>
                  </a:lnTo>
                  <a:lnTo>
                    <a:pt x="1388" y="928"/>
                  </a:lnTo>
                  <a:lnTo>
                    <a:pt x="1388" y="928"/>
                  </a:lnTo>
                  <a:lnTo>
                    <a:pt x="1388" y="930"/>
                  </a:lnTo>
                  <a:lnTo>
                    <a:pt x="1388" y="932"/>
                  </a:lnTo>
                  <a:lnTo>
                    <a:pt x="1390" y="934"/>
                  </a:lnTo>
                  <a:lnTo>
                    <a:pt x="1392" y="936"/>
                  </a:lnTo>
                  <a:lnTo>
                    <a:pt x="1394" y="938"/>
                  </a:lnTo>
                  <a:lnTo>
                    <a:pt x="1398" y="938"/>
                  </a:lnTo>
                  <a:lnTo>
                    <a:pt x="1402" y="938"/>
                  </a:lnTo>
                  <a:lnTo>
                    <a:pt x="1408" y="936"/>
                  </a:lnTo>
                  <a:lnTo>
                    <a:pt x="1414" y="932"/>
                  </a:lnTo>
                  <a:lnTo>
                    <a:pt x="1414" y="930"/>
                  </a:lnTo>
                  <a:lnTo>
                    <a:pt x="1416" y="928"/>
                  </a:lnTo>
                  <a:lnTo>
                    <a:pt x="1418" y="924"/>
                  </a:lnTo>
                  <a:lnTo>
                    <a:pt x="1422" y="918"/>
                  </a:lnTo>
                  <a:lnTo>
                    <a:pt x="1428" y="914"/>
                  </a:lnTo>
                  <a:lnTo>
                    <a:pt x="1432" y="908"/>
                  </a:lnTo>
                  <a:lnTo>
                    <a:pt x="1438" y="904"/>
                  </a:lnTo>
                  <a:lnTo>
                    <a:pt x="1444" y="902"/>
                  </a:lnTo>
                  <a:lnTo>
                    <a:pt x="1444" y="902"/>
                  </a:lnTo>
                  <a:lnTo>
                    <a:pt x="1444" y="902"/>
                  </a:lnTo>
                  <a:lnTo>
                    <a:pt x="1444" y="904"/>
                  </a:lnTo>
                  <a:lnTo>
                    <a:pt x="1444" y="906"/>
                  </a:lnTo>
                  <a:lnTo>
                    <a:pt x="1444" y="908"/>
                  </a:lnTo>
                  <a:lnTo>
                    <a:pt x="1444" y="914"/>
                  </a:lnTo>
                  <a:lnTo>
                    <a:pt x="1442" y="920"/>
                  </a:lnTo>
                  <a:lnTo>
                    <a:pt x="1440" y="928"/>
                  </a:lnTo>
                  <a:lnTo>
                    <a:pt x="1438" y="932"/>
                  </a:lnTo>
                  <a:lnTo>
                    <a:pt x="1432" y="944"/>
                  </a:lnTo>
                  <a:lnTo>
                    <a:pt x="1426" y="956"/>
                  </a:lnTo>
                  <a:lnTo>
                    <a:pt x="1418" y="968"/>
                  </a:lnTo>
                  <a:lnTo>
                    <a:pt x="1400" y="988"/>
                  </a:lnTo>
                  <a:lnTo>
                    <a:pt x="1396" y="998"/>
                  </a:lnTo>
                </a:path>
              </a:pathLst>
            </a:custGeom>
            <a:grpFill/>
            <a:ln w="6350">
              <a:solidFill>
                <a:schemeClr val="bg1">
                  <a:lumMod val="50000"/>
                </a:schemeClr>
              </a:solidFill>
              <a:prstDash val="solid"/>
              <a:round/>
              <a:headEnd/>
              <a:tailEnd/>
            </a:ln>
          </p:spPr>
          <p:txBody>
            <a:bodyPr/>
            <a:lstStyle/>
            <a:p>
              <a:endParaRPr lang="ru-RU"/>
            </a:p>
          </p:txBody>
        </p:sp>
        <p:sp>
          <p:nvSpPr>
            <p:cNvPr id="11" name="Freeform 198">
              <a:extLst>
                <a:ext uri="{FF2B5EF4-FFF2-40B4-BE49-F238E27FC236}">
                  <a16:creationId xmlns:a16="http://schemas.microsoft.com/office/drawing/2014/main" id="{D5788C58-2F39-7242-81A7-34D532C2BCF2}"/>
                </a:ext>
              </a:extLst>
            </p:cNvPr>
            <p:cNvSpPr>
              <a:spLocks/>
            </p:cNvSpPr>
            <p:nvPr/>
          </p:nvSpPr>
          <p:spPr bwMode="gray">
            <a:xfrm>
              <a:off x="2107" y="2818"/>
              <a:ext cx="86" cy="116"/>
            </a:xfrm>
            <a:custGeom>
              <a:avLst/>
              <a:gdLst>
                <a:gd name="T0" fmla="*/ 2 w 86"/>
                <a:gd name="T1" fmla="*/ 26 h 116"/>
                <a:gd name="T2" fmla="*/ 8 w 86"/>
                <a:gd name="T3" fmla="*/ 28 h 116"/>
                <a:gd name="T4" fmla="*/ 10 w 86"/>
                <a:gd name="T5" fmla="*/ 32 h 116"/>
                <a:gd name="T6" fmla="*/ 10 w 86"/>
                <a:gd name="T7" fmla="*/ 36 h 116"/>
                <a:gd name="T8" fmla="*/ 22 w 86"/>
                <a:gd name="T9" fmla="*/ 40 h 116"/>
                <a:gd name="T10" fmla="*/ 22 w 86"/>
                <a:gd name="T11" fmla="*/ 48 h 116"/>
                <a:gd name="T12" fmla="*/ 20 w 86"/>
                <a:gd name="T13" fmla="*/ 58 h 116"/>
                <a:gd name="T14" fmla="*/ 18 w 86"/>
                <a:gd name="T15" fmla="*/ 60 h 116"/>
                <a:gd name="T16" fmla="*/ 20 w 86"/>
                <a:gd name="T17" fmla="*/ 62 h 116"/>
                <a:gd name="T18" fmla="*/ 26 w 86"/>
                <a:gd name="T19" fmla="*/ 60 h 116"/>
                <a:gd name="T20" fmla="*/ 32 w 86"/>
                <a:gd name="T21" fmla="*/ 56 h 116"/>
                <a:gd name="T22" fmla="*/ 38 w 86"/>
                <a:gd name="T23" fmla="*/ 56 h 116"/>
                <a:gd name="T24" fmla="*/ 42 w 86"/>
                <a:gd name="T25" fmla="*/ 58 h 116"/>
                <a:gd name="T26" fmla="*/ 50 w 86"/>
                <a:gd name="T27" fmla="*/ 66 h 116"/>
                <a:gd name="T28" fmla="*/ 58 w 86"/>
                <a:gd name="T29" fmla="*/ 78 h 116"/>
                <a:gd name="T30" fmla="*/ 60 w 86"/>
                <a:gd name="T31" fmla="*/ 86 h 116"/>
                <a:gd name="T32" fmla="*/ 62 w 86"/>
                <a:gd name="T33" fmla="*/ 94 h 116"/>
                <a:gd name="T34" fmla="*/ 62 w 86"/>
                <a:gd name="T35" fmla="*/ 104 h 116"/>
                <a:gd name="T36" fmla="*/ 60 w 86"/>
                <a:gd name="T37" fmla="*/ 110 h 116"/>
                <a:gd name="T38" fmla="*/ 70 w 86"/>
                <a:gd name="T39" fmla="*/ 114 h 116"/>
                <a:gd name="T40" fmla="*/ 78 w 86"/>
                <a:gd name="T41" fmla="*/ 114 h 116"/>
                <a:gd name="T42" fmla="*/ 86 w 86"/>
                <a:gd name="T43" fmla="*/ 114 h 116"/>
                <a:gd name="T44" fmla="*/ 86 w 86"/>
                <a:gd name="T45" fmla="*/ 100 h 116"/>
                <a:gd name="T46" fmla="*/ 80 w 86"/>
                <a:gd name="T47" fmla="*/ 78 h 116"/>
                <a:gd name="T48" fmla="*/ 72 w 86"/>
                <a:gd name="T49" fmla="*/ 70 h 116"/>
                <a:gd name="T50" fmla="*/ 64 w 86"/>
                <a:gd name="T51" fmla="*/ 62 h 116"/>
                <a:gd name="T52" fmla="*/ 60 w 86"/>
                <a:gd name="T53" fmla="*/ 58 h 116"/>
                <a:gd name="T54" fmla="*/ 58 w 86"/>
                <a:gd name="T55" fmla="*/ 56 h 116"/>
                <a:gd name="T56" fmla="*/ 52 w 86"/>
                <a:gd name="T57" fmla="*/ 50 h 116"/>
                <a:gd name="T58" fmla="*/ 46 w 86"/>
                <a:gd name="T59" fmla="*/ 44 h 116"/>
                <a:gd name="T60" fmla="*/ 50 w 86"/>
                <a:gd name="T61" fmla="*/ 38 h 116"/>
                <a:gd name="T62" fmla="*/ 52 w 86"/>
                <a:gd name="T63" fmla="*/ 36 h 116"/>
                <a:gd name="T64" fmla="*/ 54 w 86"/>
                <a:gd name="T65" fmla="*/ 30 h 116"/>
                <a:gd name="T66" fmla="*/ 52 w 86"/>
                <a:gd name="T67" fmla="*/ 24 h 116"/>
                <a:gd name="T68" fmla="*/ 40 w 86"/>
                <a:gd name="T69" fmla="*/ 16 h 116"/>
                <a:gd name="T70" fmla="*/ 36 w 86"/>
                <a:gd name="T71" fmla="*/ 4 h 116"/>
                <a:gd name="T72" fmla="*/ 34 w 86"/>
                <a:gd name="T73" fmla="*/ 0 h 116"/>
                <a:gd name="T74" fmla="*/ 28 w 86"/>
                <a:gd name="T75" fmla="*/ 0 h 116"/>
                <a:gd name="T76" fmla="*/ 24 w 86"/>
                <a:gd name="T77" fmla="*/ 4 h 116"/>
                <a:gd name="T78" fmla="*/ 24 w 86"/>
                <a:gd name="T79" fmla="*/ 10 h 116"/>
                <a:gd name="T80" fmla="*/ 24 w 86"/>
                <a:gd name="T81" fmla="*/ 18 h 116"/>
                <a:gd name="T82" fmla="*/ 22 w 86"/>
                <a:gd name="T83" fmla="*/ 20 h 116"/>
                <a:gd name="T84" fmla="*/ 18 w 86"/>
                <a:gd name="T85" fmla="*/ 20 h 116"/>
                <a:gd name="T86" fmla="*/ 12 w 86"/>
                <a:gd name="T87" fmla="*/ 22 h 116"/>
                <a:gd name="T88" fmla="*/ 0 w 86"/>
                <a:gd name="T89"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16">
                  <a:moveTo>
                    <a:pt x="0" y="26"/>
                  </a:moveTo>
                  <a:lnTo>
                    <a:pt x="2" y="26"/>
                  </a:lnTo>
                  <a:lnTo>
                    <a:pt x="4" y="26"/>
                  </a:lnTo>
                  <a:lnTo>
                    <a:pt x="8" y="28"/>
                  </a:lnTo>
                  <a:lnTo>
                    <a:pt x="8" y="30"/>
                  </a:lnTo>
                  <a:lnTo>
                    <a:pt x="10" y="32"/>
                  </a:lnTo>
                  <a:lnTo>
                    <a:pt x="10" y="36"/>
                  </a:lnTo>
                  <a:lnTo>
                    <a:pt x="10" y="36"/>
                  </a:lnTo>
                  <a:lnTo>
                    <a:pt x="20" y="36"/>
                  </a:lnTo>
                  <a:lnTo>
                    <a:pt x="22" y="40"/>
                  </a:lnTo>
                  <a:lnTo>
                    <a:pt x="22" y="44"/>
                  </a:lnTo>
                  <a:lnTo>
                    <a:pt x="22" y="48"/>
                  </a:lnTo>
                  <a:lnTo>
                    <a:pt x="20" y="54"/>
                  </a:lnTo>
                  <a:lnTo>
                    <a:pt x="20" y="58"/>
                  </a:lnTo>
                  <a:lnTo>
                    <a:pt x="18" y="60"/>
                  </a:lnTo>
                  <a:lnTo>
                    <a:pt x="18" y="60"/>
                  </a:lnTo>
                  <a:lnTo>
                    <a:pt x="18" y="62"/>
                  </a:lnTo>
                  <a:lnTo>
                    <a:pt x="20" y="62"/>
                  </a:lnTo>
                  <a:lnTo>
                    <a:pt x="24" y="62"/>
                  </a:lnTo>
                  <a:lnTo>
                    <a:pt x="26" y="60"/>
                  </a:lnTo>
                  <a:lnTo>
                    <a:pt x="30" y="58"/>
                  </a:lnTo>
                  <a:lnTo>
                    <a:pt x="32" y="56"/>
                  </a:lnTo>
                  <a:lnTo>
                    <a:pt x="34" y="56"/>
                  </a:lnTo>
                  <a:lnTo>
                    <a:pt x="38" y="56"/>
                  </a:lnTo>
                  <a:lnTo>
                    <a:pt x="40" y="58"/>
                  </a:lnTo>
                  <a:lnTo>
                    <a:pt x="42" y="58"/>
                  </a:lnTo>
                  <a:lnTo>
                    <a:pt x="44" y="60"/>
                  </a:lnTo>
                  <a:lnTo>
                    <a:pt x="50" y="66"/>
                  </a:lnTo>
                  <a:lnTo>
                    <a:pt x="54" y="72"/>
                  </a:lnTo>
                  <a:lnTo>
                    <a:pt x="58" y="78"/>
                  </a:lnTo>
                  <a:lnTo>
                    <a:pt x="60" y="84"/>
                  </a:lnTo>
                  <a:lnTo>
                    <a:pt x="60" y="86"/>
                  </a:lnTo>
                  <a:lnTo>
                    <a:pt x="60" y="88"/>
                  </a:lnTo>
                  <a:lnTo>
                    <a:pt x="62" y="94"/>
                  </a:lnTo>
                  <a:lnTo>
                    <a:pt x="62" y="100"/>
                  </a:lnTo>
                  <a:lnTo>
                    <a:pt x="62" y="104"/>
                  </a:lnTo>
                  <a:lnTo>
                    <a:pt x="62" y="108"/>
                  </a:lnTo>
                  <a:lnTo>
                    <a:pt x="60" y="110"/>
                  </a:lnTo>
                  <a:lnTo>
                    <a:pt x="68" y="116"/>
                  </a:lnTo>
                  <a:lnTo>
                    <a:pt x="70" y="114"/>
                  </a:lnTo>
                  <a:lnTo>
                    <a:pt x="72" y="114"/>
                  </a:lnTo>
                  <a:lnTo>
                    <a:pt x="78" y="114"/>
                  </a:lnTo>
                  <a:lnTo>
                    <a:pt x="82" y="114"/>
                  </a:lnTo>
                  <a:lnTo>
                    <a:pt x="86" y="114"/>
                  </a:lnTo>
                  <a:lnTo>
                    <a:pt x="86" y="110"/>
                  </a:lnTo>
                  <a:lnTo>
                    <a:pt x="86" y="100"/>
                  </a:lnTo>
                  <a:lnTo>
                    <a:pt x="84" y="88"/>
                  </a:lnTo>
                  <a:lnTo>
                    <a:pt x="80" y="78"/>
                  </a:lnTo>
                  <a:lnTo>
                    <a:pt x="76" y="74"/>
                  </a:lnTo>
                  <a:lnTo>
                    <a:pt x="72" y="70"/>
                  </a:lnTo>
                  <a:lnTo>
                    <a:pt x="68" y="66"/>
                  </a:lnTo>
                  <a:lnTo>
                    <a:pt x="64" y="62"/>
                  </a:lnTo>
                  <a:lnTo>
                    <a:pt x="62" y="60"/>
                  </a:lnTo>
                  <a:lnTo>
                    <a:pt x="60" y="58"/>
                  </a:lnTo>
                  <a:lnTo>
                    <a:pt x="60" y="58"/>
                  </a:lnTo>
                  <a:lnTo>
                    <a:pt x="58" y="56"/>
                  </a:lnTo>
                  <a:lnTo>
                    <a:pt x="54" y="54"/>
                  </a:lnTo>
                  <a:lnTo>
                    <a:pt x="52" y="50"/>
                  </a:lnTo>
                  <a:lnTo>
                    <a:pt x="48" y="48"/>
                  </a:lnTo>
                  <a:lnTo>
                    <a:pt x="46" y="44"/>
                  </a:lnTo>
                  <a:lnTo>
                    <a:pt x="48" y="40"/>
                  </a:lnTo>
                  <a:lnTo>
                    <a:pt x="50" y="38"/>
                  </a:lnTo>
                  <a:lnTo>
                    <a:pt x="50" y="38"/>
                  </a:lnTo>
                  <a:lnTo>
                    <a:pt x="52" y="36"/>
                  </a:lnTo>
                  <a:lnTo>
                    <a:pt x="52" y="34"/>
                  </a:lnTo>
                  <a:lnTo>
                    <a:pt x="54" y="30"/>
                  </a:lnTo>
                  <a:lnTo>
                    <a:pt x="54" y="26"/>
                  </a:lnTo>
                  <a:lnTo>
                    <a:pt x="52" y="24"/>
                  </a:lnTo>
                  <a:lnTo>
                    <a:pt x="50" y="20"/>
                  </a:lnTo>
                  <a:lnTo>
                    <a:pt x="40" y="16"/>
                  </a:lnTo>
                  <a:lnTo>
                    <a:pt x="38" y="4"/>
                  </a:lnTo>
                  <a:lnTo>
                    <a:pt x="36" y="4"/>
                  </a:lnTo>
                  <a:lnTo>
                    <a:pt x="36" y="2"/>
                  </a:lnTo>
                  <a:lnTo>
                    <a:pt x="34" y="0"/>
                  </a:lnTo>
                  <a:lnTo>
                    <a:pt x="30" y="0"/>
                  </a:lnTo>
                  <a:lnTo>
                    <a:pt x="28" y="0"/>
                  </a:lnTo>
                  <a:lnTo>
                    <a:pt x="24" y="2"/>
                  </a:lnTo>
                  <a:lnTo>
                    <a:pt x="24" y="4"/>
                  </a:lnTo>
                  <a:lnTo>
                    <a:pt x="24" y="6"/>
                  </a:lnTo>
                  <a:lnTo>
                    <a:pt x="24" y="10"/>
                  </a:lnTo>
                  <a:lnTo>
                    <a:pt x="24" y="14"/>
                  </a:lnTo>
                  <a:lnTo>
                    <a:pt x="24" y="18"/>
                  </a:lnTo>
                  <a:lnTo>
                    <a:pt x="24" y="20"/>
                  </a:lnTo>
                  <a:lnTo>
                    <a:pt x="22" y="20"/>
                  </a:lnTo>
                  <a:lnTo>
                    <a:pt x="20" y="20"/>
                  </a:lnTo>
                  <a:lnTo>
                    <a:pt x="18" y="20"/>
                  </a:lnTo>
                  <a:lnTo>
                    <a:pt x="14" y="22"/>
                  </a:lnTo>
                  <a:lnTo>
                    <a:pt x="12" y="22"/>
                  </a:lnTo>
                  <a:lnTo>
                    <a:pt x="12" y="22"/>
                  </a:lnTo>
                  <a:lnTo>
                    <a:pt x="0" y="26"/>
                  </a:lnTo>
                </a:path>
              </a:pathLst>
            </a:custGeom>
            <a:grpFill/>
            <a:ln w="6350">
              <a:solidFill>
                <a:schemeClr val="bg1">
                  <a:lumMod val="50000"/>
                </a:schemeClr>
              </a:solidFill>
              <a:prstDash val="solid"/>
              <a:round/>
              <a:headEnd/>
              <a:tailEnd/>
            </a:ln>
          </p:spPr>
          <p:txBody>
            <a:bodyPr/>
            <a:lstStyle/>
            <a:p>
              <a:endParaRPr lang="ru-RU"/>
            </a:p>
          </p:txBody>
        </p:sp>
        <p:sp>
          <p:nvSpPr>
            <p:cNvPr id="12" name="Freeform 199">
              <a:extLst>
                <a:ext uri="{FF2B5EF4-FFF2-40B4-BE49-F238E27FC236}">
                  <a16:creationId xmlns:a16="http://schemas.microsoft.com/office/drawing/2014/main" id="{7D6E4E90-5038-DF48-A3F2-0BBE421A522D}"/>
                </a:ext>
              </a:extLst>
            </p:cNvPr>
            <p:cNvSpPr>
              <a:spLocks/>
            </p:cNvSpPr>
            <p:nvPr/>
          </p:nvSpPr>
          <p:spPr bwMode="gray">
            <a:xfrm>
              <a:off x="1621" y="2626"/>
              <a:ext cx="200" cy="174"/>
            </a:xfrm>
            <a:custGeom>
              <a:avLst/>
              <a:gdLst>
                <a:gd name="T0" fmla="*/ 150 w 200"/>
                <a:gd name="T1" fmla="*/ 2 h 174"/>
                <a:gd name="T2" fmla="*/ 142 w 200"/>
                <a:gd name="T3" fmla="*/ 10 h 174"/>
                <a:gd name="T4" fmla="*/ 122 w 200"/>
                <a:gd name="T5" fmla="*/ 28 h 174"/>
                <a:gd name="T6" fmla="*/ 118 w 200"/>
                <a:gd name="T7" fmla="*/ 30 h 174"/>
                <a:gd name="T8" fmla="*/ 110 w 200"/>
                <a:gd name="T9" fmla="*/ 36 h 174"/>
                <a:gd name="T10" fmla="*/ 92 w 200"/>
                <a:gd name="T11" fmla="*/ 66 h 174"/>
                <a:gd name="T12" fmla="*/ 82 w 200"/>
                <a:gd name="T13" fmla="*/ 66 h 174"/>
                <a:gd name="T14" fmla="*/ 66 w 200"/>
                <a:gd name="T15" fmla="*/ 70 h 174"/>
                <a:gd name="T16" fmla="*/ 56 w 200"/>
                <a:gd name="T17" fmla="*/ 82 h 174"/>
                <a:gd name="T18" fmla="*/ 46 w 200"/>
                <a:gd name="T19" fmla="*/ 90 h 174"/>
                <a:gd name="T20" fmla="*/ 40 w 200"/>
                <a:gd name="T21" fmla="*/ 94 h 174"/>
                <a:gd name="T22" fmla="*/ 8 w 200"/>
                <a:gd name="T23" fmla="*/ 98 h 174"/>
                <a:gd name="T24" fmla="*/ 14 w 200"/>
                <a:gd name="T25" fmla="*/ 120 h 174"/>
                <a:gd name="T26" fmla="*/ 12 w 200"/>
                <a:gd name="T27" fmla="*/ 132 h 174"/>
                <a:gd name="T28" fmla="*/ 4 w 200"/>
                <a:gd name="T29" fmla="*/ 144 h 174"/>
                <a:gd name="T30" fmla="*/ 4 w 200"/>
                <a:gd name="T31" fmla="*/ 154 h 174"/>
                <a:gd name="T32" fmla="*/ 8 w 200"/>
                <a:gd name="T33" fmla="*/ 162 h 174"/>
                <a:gd name="T34" fmla="*/ 18 w 200"/>
                <a:gd name="T35" fmla="*/ 158 h 174"/>
                <a:gd name="T36" fmla="*/ 30 w 200"/>
                <a:gd name="T37" fmla="*/ 156 h 174"/>
                <a:gd name="T38" fmla="*/ 44 w 200"/>
                <a:gd name="T39" fmla="*/ 158 h 174"/>
                <a:gd name="T40" fmla="*/ 48 w 200"/>
                <a:gd name="T41" fmla="*/ 158 h 174"/>
                <a:gd name="T42" fmla="*/ 60 w 200"/>
                <a:gd name="T43" fmla="*/ 160 h 174"/>
                <a:gd name="T44" fmla="*/ 76 w 200"/>
                <a:gd name="T45" fmla="*/ 174 h 174"/>
                <a:gd name="T46" fmla="*/ 94 w 200"/>
                <a:gd name="T47" fmla="*/ 156 h 174"/>
                <a:gd name="T48" fmla="*/ 114 w 200"/>
                <a:gd name="T49" fmla="*/ 154 h 174"/>
                <a:gd name="T50" fmla="*/ 114 w 200"/>
                <a:gd name="T51" fmla="*/ 130 h 174"/>
                <a:gd name="T52" fmla="*/ 116 w 200"/>
                <a:gd name="T53" fmla="*/ 112 h 174"/>
                <a:gd name="T54" fmla="*/ 152 w 200"/>
                <a:gd name="T55" fmla="*/ 82 h 174"/>
                <a:gd name="T56" fmla="*/ 156 w 200"/>
                <a:gd name="T57" fmla="*/ 76 h 174"/>
                <a:gd name="T58" fmla="*/ 164 w 200"/>
                <a:gd name="T59" fmla="*/ 66 h 174"/>
                <a:gd name="T60" fmla="*/ 172 w 200"/>
                <a:gd name="T61" fmla="*/ 60 h 174"/>
                <a:gd name="T62" fmla="*/ 172 w 200"/>
                <a:gd name="T63" fmla="*/ 52 h 174"/>
                <a:gd name="T64" fmla="*/ 178 w 200"/>
                <a:gd name="T65" fmla="*/ 46 h 174"/>
                <a:gd name="T66" fmla="*/ 188 w 200"/>
                <a:gd name="T67" fmla="*/ 44 h 174"/>
                <a:gd name="T68" fmla="*/ 200 w 200"/>
                <a:gd name="T69" fmla="*/ 46 h 174"/>
                <a:gd name="T70" fmla="*/ 198 w 200"/>
                <a:gd name="T71" fmla="*/ 42 h 174"/>
                <a:gd name="T72" fmla="*/ 192 w 200"/>
                <a:gd name="T73" fmla="*/ 38 h 174"/>
                <a:gd name="T74" fmla="*/ 184 w 200"/>
                <a:gd name="T75" fmla="*/ 36 h 174"/>
                <a:gd name="T76" fmla="*/ 180 w 200"/>
                <a:gd name="T77" fmla="*/ 32 h 174"/>
                <a:gd name="T78" fmla="*/ 172 w 200"/>
                <a:gd name="T79" fmla="*/ 26 h 174"/>
                <a:gd name="T80" fmla="*/ 160 w 200"/>
                <a:gd name="T81" fmla="*/ 28 h 174"/>
                <a:gd name="T82" fmla="*/ 156 w 200"/>
                <a:gd name="T83" fmla="*/ 18 h 174"/>
                <a:gd name="T84" fmla="*/ 154 w 200"/>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174">
                  <a:moveTo>
                    <a:pt x="154" y="0"/>
                  </a:moveTo>
                  <a:lnTo>
                    <a:pt x="154" y="2"/>
                  </a:lnTo>
                  <a:lnTo>
                    <a:pt x="150" y="2"/>
                  </a:lnTo>
                  <a:lnTo>
                    <a:pt x="148" y="4"/>
                  </a:lnTo>
                  <a:lnTo>
                    <a:pt x="144" y="8"/>
                  </a:lnTo>
                  <a:lnTo>
                    <a:pt x="142" y="10"/>
                  </a:lnTo>
                  <a:lnTo>
                    <a:pt x="142" y="14"/>
                  </a:lnTo>
                  <a:lnTo>
                    <a:pt x="126" y="18"/>
                  </a:lnTo>
                  <a:lnTo>
                    <a:pt x="122" y="28"/>
                  </a:lnTo>
                  <a:lnTo>
                    <a:pt x="122" y="28"/>
                  </a:lnTo>
                  <a:lnTo>
                    <a:pt x="120" y="28"/>
                  </a:lnTo>
                  <a:lnTo>
                    <a:pt x="118" y="30"/>
                  </a:lnTo>
                  <a:lnTo>
                    <a:pt x="116" y="30"/>
                  </a:lnTo>
                  <a:lnTo>
                    <a:pt x="112" y="32"/>
                  </a:lnTo>
                  <a:lnTo>
                    <a:pt x="110" y="36"/>
                  </a:lnTo>
                  <a:lnTo>
                    <a:pt x="110" y="40"/>
                  </a:lnTo>
                  <a:lnTo>
                    <a:pt x="110" y="46"/>
                  </a:lnTo>
                  <a:lnTo>
                    <a:pt x="92" y="66"/>
                  </a:lnTo>
                  <a:lnTo>
                    <a:pt x="90" y="66"/>
                  </a:lnTo>
                  <a:lnTo>
                    <a:pt x="86" y="66"/>
                  </a:lnTo>
                  <a:lnTo>
                    <a:pt x="82" y="66"/>
                  </a:lnTo>
                  <a:lnTo>
                    <a:pt x="76" y="66"/>
                  </a:lnTo>
                  <a:lnTo>
                    <a:pt x="72" y="68"/>
                  </a:lnTo>
                  <a:lnTo>
                    <a:pt x="66" y="70"/>
                  </a:lnTo>
                  <a:lnTo>
                    <a:pt x="62" y="74"/>
                  </a:lnTo>
                  <a:lnTo>
                    <a:pt x="60" y="78"/>
                  </a:lnTo>
                  <a:lnTo>
                    <a:pt x="56" y="82"/>
                  </a:lnTo>
                  <a:lnTo>
                    <a:pt x="52" y="86"/>
                  </a:lnTo>
                  <a:lnTo>
                    <a:pt x="48" y="88"/>
                  </a:lnTo>
                  <a:lnTo>
                    <a:pt x="46" y="90"/>
                  </a:lnTo>
                  <a:lnTo>
                    <a:pt x="44" y="92"/>
                  </a:lnTo>
                  <a:lnTo>
                    <a:pt x="42" y="92"/>
                  </a:lnTo>
                  <a:lnTo>
                    <a:pt x="40" y="94"/>
                  </a:lnTo>
                  <a:lnTo>
                    <a:pt x="32" y="96"/>
                  </a:lnTo>
                  <a:lnTo>
                    <a:pt x="20" y="98"/>
                  </a:lnTo>
                  <a:lnTo>
                    <a:pt x="8" y="98"/>
                  </a:lnTo>
                  <a:lnTo>
                    <a:pt x="0" y="96"/>
                  </a:lnTo>
                  <a:lnTo>
                    <a:pt x="12" y="116"/>
                  </a:lnTo>
                  <a:lnTo>
                    <a:pt x="14" y="120"/>
                  </a:lnTo>
                  <a:lnTo>
                    <a:pt x="14" y="130"/>
                  </a:lnTo>
                  <a:lnTo>
                    <a:pt x="14" y="130"/>
                  </a:lnTo>
                  <a:lnTo>
                    <a:pt x="12" y="132"/>
                  </a:lnTo>
                  <a:lnTo>
                    <a:pt x="8" y="134"/>
                  </a:lnTo>
                  <a:lnTo>
                    <a:pt x="6" y="138"/>
                  </a:lnTo>
                  <a:lnTo>
                    <a:pt x="4" y="144"/>
                  </a:lnTo>
                  <a:lnTo>
                    <a:pt x="4" y="146"/>
                  </a:lnTo>
                  <a:lnTo>
                    <a:pt x="4" y="150"/>
                  </a:lnTo>
                  <a:lnTo>
                    <a:pt x="4" y="154"/>
                  </a:lnTo>
                  <a:lnTo>
                    <a:pt x="6" y="158"/>
                  </a:lnTo>
                  <a:lnTo>
                    <a:pt x="8" y="162"/>
                  </a:lnTo>
                  <a:lnTo>
                    <a:pt x="8" y="162"/>
                  </a:lnTo>
                  <a:lnTo>
                    <a:pt x="10" y="160"/>
                  </a:lnTo>
                  <a:lnTo>
                    <a:pt x="14" y="160"/>
                  </a:lnTo>
                  <a:lnTo>
                    <a:pt x="18" y="158"/>
                  </a:lnTo>
                  <a:lnTo>
                    <a:pt x="22" y="158"/>
                  </a:lnTo>
                  <a:lnTo>
                    <a:pt x="24" y="156"/>
                  </a:lnTo>
                  <a:lnTo>
                    <a:pt x="30" y="156"/>
                  </a:lnTo>
                  <a:lnTo>
                    <a:pt x="34" y="158"/>
                  </a:lnTo>
                  <a:lnTo>
                    <a:pt x="40" y="158"/>
                  </a:lnTo>
                  <a:lnTo>
                    <a:pt x="44" y="158"/>
                  </a:lnTo>
                  <a:lnTo>
                    <a:pt x="44" y="158"/>
                  </a:lnTo>
                  <a:lnTo>
                    <a:pt x="46" y="158"/>
                  </a:lnTo>
                  <a:lnTo>
                    <a:pt x="48" y="158"/>
                  </a:lnTo>
                  <a:lnTo>
                    <a:pt x="52" y="158"/>
                  </a:lnTo>
                  <a:lnTo>
                    <a:pt x="56" y="160"/>
                  </a:lnTo>
                  <a:lnTo>
                    <a:pt x="60" y="160"/>
                  </a:lnTo>
                  <a:lnTo>
                    <a:pt x="64" y="162"/>
                  </a:lnTo>
                  <a:lnTo>
                    <a:pt x="66" y="166"/>
                  </a:lnTo>
                  <a:lnTo>
                    <a:pt x="76" y="174"/>
                  </a:lnTo>
                  <a:lnTo>
                    <a:pt x="92" y="156"/>
                  </a:lnTo>
                  <a:lnTo>
                    <a:pt x="92" y="156"/>
                  </a:lnTo>
                  <a:lnTo>
                    <a:pt x="94" y="156"/>
                  </a:lnTo>
                  <a:lnTo>
                    <a:pt x="96" y="154"/>
                  </a:lnTo>
                  <a:lnTo>
                    <a:pt x="100" y="154"/>
                  </a:lnTo>
                  <a:lnTo>
                    <a:pt x="114" y="154"/>
                  </a:lnTo>
                  <a:lnTo>
                    <a:pt x="120" y="154"/>
                  </a:lnTo>
                  <a:lnTo>
                    <a:pt x="122" y="134"/>
                  </a:lnTo>
                  <a:lnTo>
                    <a:pt x="114" y="130"/>
                  </a:lnTo>
                  <a:lnTo>
                    <a:pt x="114" y="128"/>
                  </a:lnTo>
                  <a:lnTo>
                    <a:pt x="114" y="122"/>
                  </a:lnTo>
                  <a:lnTo>
                    <a:pt x="116" y="112"/>
                  </a:lnTo>
                  <a:lnTo>
                    <a:pt x="120" y="102"/>
                  </a:lnTo>
                  <a:lnTo>
                    <a:pt x="132" y="92"/>
                  </a:lnTo>
                  <a:lnTo>
                    <a:pt x="152" y="82"/>
                  </a:lnTo>
                  <a:lnTo>
                    <a:pt x="152" y="82"/>
                  </a:lnTo>
                  <a:lnTo>
                    <a:pt x="154" y="80"/>
                  </a:lnTo>
                  <a:lnTo>
                    <a:pt x="156" y="76"/>
                  </a:lnTo>
                  <a:lnTo>
                    <a:pt x="160" y="72"/>
                  </a:lnTo>
                  <a:lnTo>
                    <a:pt x="162" y="70"/>
                  </a:lnTo>
                  <a:lnTo>
                    <a:pt x="164" y="66"/>
                  </a:lnTo>
                  <a:lnTo>
                    <a:pt x="164" y="62"/>
                  </a:lnTo>
                  <a:lnTo>
                    <a:pt x="172" y="62"/>
                  </a:lnTo>
                  <a:lnTo>
                    <a:pt x="172" y="60"/>
                  </a:lnTo>
                  <a:lnTo>
                    <a:pt x="170" y="58"/>
                  </a:lnTo>
                  <a:lnTo>
                    <a:pt x="170" y="56"/>
                  </a:lnTo>
                  <a:lnTo>
                    <a:pt x="172" y="52"/>
                  </a:lnTo>
                  <a:lnTo>
                    <a:pt x="174" y="50"/>
                  </a:lnTo>
                  <a:lnTo>
                    <a:pt x="176" y="46"/>
                  </a:lnTo>
                  <a:lnTo>
                    <a:pt x="178" y="46"/>
                  </a:lnTo>
                  <a:lnTo>
                    <a:pt x="180" y="46"/>
                  </a:lnTo>
                  <a:lnTo>
                    <a:pt x="184" y="44"/>
                  </a:lnTo>
                  <a:lnTo>
                    <a:pt x="188" y="44"/>
                  </a:lnTo>
                  <a:lnTo>
                    <a:pt x="192" y="44"/>
                  </a:lnTo>
                  <a:lnTo>
                    <a:pt x="196" y="46"/>
                  </a:lnTo>
                  <a:lnTo>
                    <a:pt x="200" y="46"/>
                  </a:lnTo>
                  <a:lnTo>
                    <a:pt x="200" y="46"/>
                  </a:lnTo>
                  <a:lnTo>
                    <a:pt x="200" y="44"/>
                  </a:lnTo>
                  <a:lnTo>
                    <a:pt x="198" y="42"/>
                  </a:lnTo>
                  <a:lnTo>
                    <a:pt x="196" y="40"/>
                  </a:lnTo>
                  <a:lnTo>
                    <a:pt x="192" y="38"/>
                  </a:lnTo>
                  <a:lnTo>
                    <a:pt x="192" y="38"/>
                  </a:lnTo>
                  <a:lnTo>
                    <a:pt x="190" y="38"/>
                  </a:lnTo>
                  <a:lnTo>
                    <a:pt x="186" y="36"/>
                  </a:lnTo>
                  <a:lnTo>
                    <a:pt x="184" y="36"/>
                  </a:lnTo>
                  <a:lnTo>
                    <a:pt x="182" y="34"/>
                  </a:lnTo>
                  <a:lnTo>
                    <a:pt x="182" y="32"/>
                  </a:lnTo>
                  <a:lnTo>
                    <a:pt x="180" y="32"/>
                  </a:lnTo>
                  <a:lnTo>
                    <a:pt x="178" y="30"/>
                  </a:lnTo>
                  <a:lnTo>
                    <a:pt x="176" y="28"/>
                  </a:lnTo>
                  <a:lnTo>
                    <a:pt x="172" y="26"/>
                  </a:lnTo>
                  <a:lnTo>
                    <a:pt x="166" y="26"/>
                  </a:lnTo>
                  <a:lnTo>
                    <a:pt x="160" y="28"/>
                  </a:lnTo>
                  <a:lnTo>
                    <a:pt x="160" y="28"/>
                  </a:lnTo>
                  <a:lnTo>
                    <a:pt x="158" y="26"/>
                  </a:lnTo>
                  <a:lnTo>
                    <a:pt x="156" y="22"/>
                  </a:lnTo>
                  <a:lnTo>
                    <a:pt x="156" y="18"/>
                  </a:lnTo>
                  <a:lnTo>
                    <a:pt x="156" y="14"/>
                  </a:lnTo>
                  <a:lnTo>
                    <a:pt x="172" y="0"/>
                  </a:lnTo>
                  <a:lnTo>
                    <a:pt x="154" y="0"/>
                  </a:lnTo>
                </a:path>
              </a:pathLst>
            </a:custGeom>
            <a:grpFill/>
            <a:ln w="6350">
              <a:solidFill>
                <a:schemeClr val="bg1">
                  <a:lumMod val="50000"/>
                </a:schemeClr>
              </a:solidFill>
              <a:prstDash val="solid"/>
              <a:round/>
              <a:headEnd/>
              <a:tailEnd/>
            </a:ln>
          </p:spPr>
          <p:txBody>
            <a:bodyPr/>
            <a:lstStyle/>
            <a:p>
              <a:endParaRPr lang="ru-RU"/>
            </a:p>
          </p:txBody>
        </p:sp>
        <p:sp>
          <p:nvSpPr>
            <p:cNvPr id="13" name="Freeform 200">
              <a:extLst>
                <a:ext uri="{FF2B5EF4-FFF2-40B4-BE49-F238E27FC236}">
                  <a16:creationId xmlns:a16="http://schemas.microsoft.com/office/drawing/2014/main" id="{41B6EC0B-ECB6-6543-920C-D40D8FEE15ED}"/>
                </a:ext>
              </a:extLst>
            </p:cNvPr>
            <p:cNvSpPr>
              <a:spLocks/>
            </p:cNvSpPr>
            <p:nvPr/>
          </p:nvSpPr>
          <p:spPr bwMode="gray">
            <a:xfrm>
              <a:off x="2099" y="3038"/>
              <a:ext cx="68" cy="66"/>
            </a:xfrm>
            <a:custGeom>
              <a:avLst/>
              <a:gdLst>
                <a:gd name="T0" fmla="*/ 0 w 68"/>
                <a:gd name="T1" fmla="*/ 0 h 66"/>
                <a:gd name="T2" fmla="*/ 16 w 68"/>
                <a:gd name="T3" fmla="*/ 26 h 66"/>
                <a:gd name="T4" fmla="*/ 18 w 68"/>
                <a:gd name="T5" fmla="*/ 28 h 66"/>
                <a:gd name="T6" fmla="*/ 28 w 68"/>
                <a:gd name="T7" fmla="*/ 36 h 66"/>
                <a:gd name="T8" fmla="*/ 38 w 68"/>
                <a:gd name="T9" fmla="*/ 44 h 66"/>
                <a:gd name="T10" fmla="*/ 50 w 68"/>
                <a:gd name="T11" fmla="*/ 54 h 66"/>
                <a:gd name="T12" fmla="*/ 60 w 68"/>
                <a:gd name="T13" fmla="*/ 62 h 66"/>
                <a:gd name="T14" fmla="*/ 66 w 68"/>
                <a:gd name="T15" fmla="*/ 66 h 66"/>
                <a:gd name="T16" fmla="*/ 68 w 68"/>
                <a:gd name="T17" fmla="*/ 66 h 66"/>
                <a:gd name="T18" fmla="*/ 68 w 68"/>
                <a:gd name="T19" fmla="*/ 62 h 66"/>
                <a:gd name="T20" fmla="*/ 68 w 68"/>
                <a:gd name="T21" fmla="*/ 60 h 66"/>
                <a:gd name="T22" fmla="*/ 68 w 68"/>
                <a:gd name="T23" fmla="*/ 58 h 66"/>
                <a:gd name="T24" fmla="*/ 66 w 68"/>
                <a:gd name="T25" fmla="*/ 56 h 66"/>
                <a:gd name="T26" fmla="*/ 66 w 68"/>
                <a:gd name="T27" fmla="*/ 54 h 66"/>
                <a:gd name="T28" fmla="*/ 58 w 68"/>
                <a:gd name="T29" fmla="*/ 42 h 66"/>
                <a:gd name="T30" fmla="*/ 58 w 68"/>
                <a:gd name="T31" fmla="*/ 40 h 66"/>
                <a:gd name="T32" fmla="*/ 58 w 68"/>
                <a:gd name="T33" fmla="*/ 36 h 66"/>
                <a:gd name="T34" fmla="*/ 56 w 68"/>
                <a:gd name="T35" fmla="*/ 32 h 66"/>
                <a:gd name="T36" fmla="*/ 56 w 68"/>
                <a:gd name="T37" fmla="*/ 26 h 66"/>
                <a:gd name="T38" fmla="*/ 54 w 68"/>
                <a:gd name="T39" fmla="*/ 24 h 66"/>
                <a:gd name="T40" fmla="*/ 46 w 68"/>
                <a:gd name="T41" fmla="*/ 12 h 66"/>
                <a:gd name="T42" fmla="*/ 38 w 68"/>
                <a:gd name="T43" fmla="*/ 14 h 66"/>
                <a:gd name="T44" fmla="*/ 30 w 68"/>
                <a:gd name="T45" fmla="*/ 4 h 66"/>
                <a:gd name="T46" fmla="*/ 12 w 68"/>
                <a:gd name="T47" fmla="*/ 6 h 66"/>
                <a:gd name="T48" fmla="*/ 0 w 68"/>
                <a:gd name="T4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6">
                  <a:moveTo>
                    <a:pt x="0" y="0"/>
                  </a:moveTo>
                  <a:lnTo>
                    <a:pt x="16" y="26"/>
                  </a:lnTo>
                  <a:lnTo>
                    <a:pt x="18" y="28"/>
                  </a:lnTo>
                  <a:lnTo>
                    <a:pt x="28" y="36"/>
                  </a:lnTo>
                  <a:lnTo>
                    <a:pt x="38" y="44"/>
                  </a:lnTo>
                  <a:lnTo>
                    <a:pt x="50" y="54"/>
                  </a:lnTo>
                  <a:lnTo>
                    <a:pt x="60" y="62"/>
                  </a:lnTo>
                  <a:lnTo>
                    <a:pt x="66" y="66"/>
                  </a:lnTo>
                  <a:lnTo>
                    <a:pt x="68" y="66"/>
                  </a:lnTo>
                  <a:lnTo>
                    <a:pt x="68" y="62"/>
                  </a:lnTo>
                  <a:lnTo>
                    <a:pt x="68" y="60"/>
                  </a:lnTo>
                  <a:lnTo>
                    <a:pt x="68" y="58"/>
                  </a:lnTo>
                  <a:lnTo>
                    <a:pt x="66" y="56"/>
                  </a:lnTo>
                  <a:lnTo>
                    <a:pt x="66" y="54"/>
                  </a:lnTo>
                  <a:lnTo>
                    <a:pt x="58" y="42"/>
                  </a:lnTo>
                  <a:lnTo>
                    <a:pt x="58" y="40"/>
                  </a:lnTo>
                  <a:lnTo>
                    <a:pt x="58" y="36"/>
                  </a:lnTo>
                  <a:lnTo>
                    <a:pt x="56" y="32"/>
                  </a:lnTo>
                  <a:lnTo>
                    <a:pt x="56" y="26"/>
                  </a:lnTo>
                  <a:lnTo>
                    <a:pt x="54" y="24"/>
                  </a:lnTo>
                  <a:lnTo>
                    <a:pt x="46" y="12"/>
                  </a:lnTo>
                  <a:lnTo>
                    <a:pt x="38" y="14"/>
                  </a:lnTo>
                  <a:lnTo>
                    <a:pt x="30" y="4"/>
                  </a:lnTo>
                  <a:lnTo>
                    <a:pt x="12" y="6"/>
                  </a:lnTo>
                  <a:lnTo>
                    <a:pt x="0" y="0"/>
                  </a:lnTo>
                </a:path>
              </a:pathLst>
            </a:custGeom>
            <a:grpFill/>
            <a:ln w="6350">
              <a:solidFill>
                <a:schemeClr val="bg1">
                  <a:lumMod val="50000"/>
                </a:schemeClr>
              </a:solidFill>
              <a:prstDash val="solid"/>
              <a:round/>
              <a:headEnd/>
              <a:tailEnd/>
            </a:ln>
          </p:spPr>
          <p:txBody>
            <a:bodyPr/>
            <a:lstStyle/>
            <a:p>
              <a:endParaRPr lang="ru-RU"/>
            </a:p>
          </p:txBody>
        </p:sp>
        <p:sp>
          <p:nvSpPr>
            <p:cNvPr id="14" name="Freeform 201">
              <a:extLst>
                <a:ext uri="{FF2B5EF4-FFF2-40B4-BE49-F238E27FC236}">
                  <a16:creationId xmlns:a16="http://schemas.microsoft.com/office/drawing/2014/main" id="{BEC166DD-CD01-3345-966B-10962A41455C}"/>
                </a:ext>
              </a:extLst>
            </p:cNvPr>
            <p:cNvSpPr>
              <a:spLocks/>
            </p:cNvSpPr>
            <p:nvPr/>
          </p:nvSpPr>
          <p:spPr bwMode="gray">
            <a:xfrm>
              <a:off x="1961" y="2784"/>
              <a:ext cx="54" cy="56"/>
            </a:xfrm>
            <a:custGeom>
              <a:avLst/>
              <a:gdLst>
                <a:gd name="T0" fmla="*/ 54 w 54"/>
                <a:gd name="T1" fmla="*/ 56 h 56"/>
                <a:gd name="T2" fmla="*/ 48 w 54"/>
                <a:gd name="T3" fmla="*/ 44 h 56"/>
                <a:gd name="T4" fmla="*/ 48 w 54"/>
                <a:gd name="T5" fmla="*/ 44 h 56"/>
                <a:gd name="T6" fmla="*/ 48 w 54"/>
                <a:gd name="T7" fmla="*/ 42 h 56"/>
                <a:gd name="T8" fmla="*/ 44 w 54"/>
                <a:gd name="T9" fmla="*/ 40 h 56"/>
                <a:gd name="T10" fmla="*/ 40 w 54"/>
                <a:gd name="T11" fmla="*/ 38 h 56"/>
                <a:gd name="T12" fmla="*/ 40 w 54"/>
                <a:gd name="T13" fmla="*/ 38 h 56"/>
                <a:gd name="T14" fmla="*/ 38 w 54"/>
                <a:gd name="T15" fmla="*/ 36 h 56"/>
                <a:gd name="T16" fmla="*/ 34 w 54"/>
                <a:gd name="T17" fmla="*/ 36 h 56"/>
                <a:gd name="T18" fmla="*/ 28 w 54"/>
                <a:gd name="T19" fmla="*/ 36 h 56"/>
                <a:gd name="T20" fmla="*/ 24 w 54"/>
                <a:gd name="T21" fmla="*/ 38 h 56"/>
                <a:gd name="T22" fmla="*/ 20 w 54"/>
                <a:gd name="T23" fmla="*/ 40 h 56"/>
                <a:gd name="T24" fmla="*/ 20 w 54"/>
                <a:gd name="T25" fmla="*/ 42 h 56"/>
                <a:gd name="T26" fmla="*/ 18 w 54"/>
                <a:gd name="T27" fmla="*/ 42 h 56"/>
                <a:gd name="T28" fmla="*/ 18 w 54"/>
                <a:gd name="T29" fmla="*/ 44 h 56"/>
                <a:gd name="T30" fmla="*/ 16 w 54"/>
                <a:gd name="T31" fmla="*/ 44 h 56"/>
                <a:gd name="T32" fmla="*/ 12 w 54"/>
                <a:gd name="T33" fmla="*/ 46 h 56"/>
                <a:gd name="T34" fmla="*/ 6 w 54"/>
                <a:gd name="T35" fmla="*/ 46 h 56"/>
                <a:gd name="T36" fmla="*/ 6 w 54"/>
                <a:gd name="T37" fmla="*/ 32 h 56"/>
                <a:gd name="T38" fmla="*/ 6 w 54"/>
                <a:gd name="T39" fmla="*/ 32 h 56"/>
                <a:gd name="T40" fmla="*/ 6 w 54"/>
                <a:gd name="T41" fmla="*/ 30 h 56"/>
                <a:gd name="T42" fmla="*/ 4 w 54"/>
                <a:gd name="T43" fmla="*/ 26 h 56"/>
                <a:gd name="T44" fmla="*/ 2 w 54"/>
                <a:gd name="T45" fmla="*/ 26 h 56"/>
                <a:gd name="T46" fmla="*/ 2 w 54"/>
                <a:gd name="T47" fmla="*/ 24 h 56"/>
                <a:gd name="T48" fmla="*/ 0 w 54"/>
                <a:gd name="T49" fmla="*/ 22 h 56"/>
                <a:gd name="T50" fmla="*/ 0 w 54"/>
                <a:gd name="T51" fmla="*/ 18 h 56"/>
                <a:gd name="T52" fmla="*/ 0 w 54"/>
                <a:gd name="T53" fmla="*/ 14 h 56"/>
                <a:gd name="T54" fmla="*/ 2 w 54"/>
                <a:gd name="T55" fmla="*/ 12 h 56"/>
                <a:gd name="T56" fmla="*/ 2 w 54"/>
                <a:gd name="T57" fmla="*/ 10 h 56"/>
                <a:gd name="T58" fmla="*/ 2 w 54"/>
                <a:gd name="T59" fmla="*/ 8 h 56"/>
                <a:gd name="T60" fmla="*/ 4 w 54"/>
                <a:gd name="T61" fmla="*/ 4 h 56"/>
                <a:gd name="T62" fmla="*/ 4 w 54"/>
                <a:gd name="T63" fmla="*/ 2 h 56"/>
                <a:gd name="T64" fmla="*/ 6 w 54"/>
                <a:gd name="T65" fmla="*/ 0 h 56"/>
                <a:gd name="T66" fmla="*/ 10 w 54"/>
                <a:gd name="T67" fmla="*/ 0 h 56"/>
                <a:gd name="T68" fmla="*/ 18 w 54"/>
                <a:gd name="T69" fmla="*/ 0 h 56"/>
                <a:gd name="T70" fmla="*/ 24 w 54"/>
                <a:gd name="T71" fmla="*/ 0 h 56"/>
                <a:gd name="T72" fmla="*/ 24 w 54"/>
                <a:gd name="T73" fmla="*/ 0 h 56"/>
                <a:gd name="T74" fmla="*/ 26 w 54"/>
                <a:gd name="T75" fmla="*/ 0 h 56"/>
                <a:gd name="T76" fmla="*/ 26 w 54"/>
                <a:gd name="T77" fmla="*/ 0 h 56"/>
                <a:gd name="T78" fmla="*/ 28 w 54"/>
                <a:gd name="T79" fmla="*/ 2 h 56"/>
                <a:gd name="T80" fmla="*/ 30 w 54"/>
                <a:gd name="T81" fmla="*/ 6 h 56"/>
                <a:gd name="T82" fmla="*/ 30 w 54"/>
                <a:gd name="T83" fmla="*/ 14 h 56"/>
                <a:gd name="T84" fmla="*/ 34 w 54"/>
                <a:gd name="T85" fmla="*/ 28 h 56"/>
                <a:gd name="T86" fmla="*/ 36 w 54"/>
                <a:gd name="T87" fmla="*/ 26 h 56"/>
                <a:gd name="T88" fmla="*/ 36 w 54"/>
                <a:gd name="T89" fmla="*/ 26 h 56"/>
                <a:gd name="T90" fmla="*/ 38 w 54"/>
                <a:gd name="T91" fmla="*/ 24 h 56"/>
                <a:gd name="T92" fmla="*/ 40 w 54"/>
                <a:gd name="T93" fmla="*/ 20 h 56"/>
                <a:gd name="T94" fmla="*/ 40 w 54"/>
                <a:gd name="T95" fmla="*/ 18 h 56"/>
                <a:gd name="T96" fmla="*/ 42 w 54"/>
                <a:gd name="T97" fmla="*/ 14 h 56"/>
                <a:gd name="T98" fmla="*/ 44 w 54"/>
                <a:gd name="T99" fmla="*/ 12 h 56"/>
                <a:gd name="T100" fmla="*/ 44 w 54"/>
                <a:gd name="T101" fmla="*/ 12 h 56"/>
                <a:gd name="T102" fmla="*/ 46 w 54"/>
                <a:gd name="T103" fmla="*/ 12 h 56"/>
                <a:gd name="T104" fmla="*/ 48 w 54"/>
                <a:gd name="T105" fmla="*/ 14 h 56"/>
                <a:gd name="T106" fmla="*/ 48 w 54"/>
                <a:gd name="T107" fmla="*/ 18 h 56"/>
                <a:gd name="T108" fmla="*/ 52 w 54"/>
                <a:gd name="T109" fmla="*/ 34 h 56"/>
                <a:gd name="T110" fmla="*/ 54 w 54"/>
                <a:gd name="T111" fmla="*/ 46 h 56"/>
                <a:gd name="T112" fmla="*/ 54 w 54"/>
                <a:gd name="T11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 h="56">
                  <a:moveTo>
                    <a:pt x="54" y="56"/>
                  </a:moveTo>
                  <a:lnTo>
                    <a:pt x="48" y="44"/>
                  </a:lnTo>
                  <a:lnTo>
                    <a:pt x="48" y="44"/>
                  </a:lnTo>
                  <a:lnTo>
                    <a:pt x="48" y="42"/>
                  </a:lnTo>
                  <a:lnTo>
                    <a:pt x="44" y="40"/>
                  </a:lnTo>
                  <a:lnTo>
                    <a:pt x="40" y="38"/>
                  </a:lnTo>
                  <a:lnTo>
                    <a:pt x="40" y="38"/>
                  </a:lnTo>
                  <a:lnTo>
                    <a:pt x="38" y="36"/>
                  </a:lnTo>
                  <a:lnTo>
                    <a:pt x="34" y="36"/>
                  </a:lnTo>
                  <a:lnTo>
                    <a:pt x="28" y="36"/>
                  </a:lnTo>
                  <a:lnTo>
                    <a:pt x="24" y="38"/>
                  </a:lnTo>
                  <a:lnTo>
                    <a:pt x="20" y="40"/>
                  </a:lnTo>
                  <a:lnTo>
                    <a:pt x="20" y="42"/>
                  </a:lnTo>
                  <a:lnTo>
                    <a:pt x="18" y="42"/>
                  </a:lnTo>
                  <a:lnTo>
                    <a:pt x="18" y="44"/>
                  </a:lnTo>
                  <a:lnTo>
                    <a:pt x="16" y="44"/>
                  </a:lnTo>
                  <a:lnTo>
                    <a:pt x="12" y="46"/>
                  </a:lnTo>
                  <a:lnTo>
                    <a:pt x="6" y="46"/>
                  </a:lnTo>
                  <a:lnTo>
                    <a:pt x="6" y="32"/>
                  </a:lnTo>
                  <a:lnTo>
                    <a:pt x="6" y="32"/>
                  </a:lnTo>
                  <a:lnTo>
                    <a:pt x="6" y="30"/>
                  </a:lnTo>
                  <a:lnTo>
                    <a:pt x="4" y="26"/>
                  </a:lnTo>
                  <a:lnTo>
                    <a:pt x="2" y="26"/>
                  </a:lnTo>
                  <a:lnTo>
                    <a:pt x="2" y="24"/>
                  </a:lnTo>
                  <a:lnTo>
                    <a:pt x="0" y="22"/>
                  </a:lnTo>
                  <a:lnTo>
                    <a:pt x="0" y="18"/>
                  </a:lnTo>
                  <a:lnTo>
                    <a:pt x="0" y="14"/>
                  </a:lnTo>
                  <a:lnTo>
                    <a:pt x="2" y="12"/>
                  </a:lnTo>
                  <a:lnTo>
                    <a:pt x="2" y="10"/>
                  </a:lnTo>
                  <a:lnTo>
                    <a:pt x="2" y="8"/>
                  </a:lnTo>
                  <a:lnTo>
                    <a:pt x="4" y="4"/>
                  </a:lnTo>
                  <a:lnTo>
                    <a:pt x="4" y="2"/>
                  </a:lnTo>
                  <a:lnTo>
                    <a:pt x="6" y="0"/>
                  </a:lnTo>
                  <a:lnTo>
                    <a:pt x="10" y="0"/>
                  </a:lnTo>
                  <a:lnTo>
                    <a:pt x="18" y="0"/>
                  </a:lnTo>
                  <a:lnTo>
                    <a:pt x="24" y="0"/>
                  </a:lnTo>
                  <a:lnTo>
                    <a:pt x="24" y="0"/>
                  </a:lnTo>
                  <a:lnTo>
                    <a:pt x="26" y="0"/>
                  </a:lnTo>
                  <a:lnTo>
                    <a:pt x="26" y="0"/>
                  </a:lnTo>
                  <a:lnTo>
                    <a:pt x="28" y="2"/>
                  </a:lnTo>
                  <a:lnTo>
                    <a:pt x="30" y="6"/>
                  </a:lnTo>
                  <a:lnTo>
                    <a:pt x="30" y="14"/>
                  </a:lnTo>
                  <a:lnTo>
                    <a:pt x="34" y="28"/>
                  </a:lnTo>
                  <a:lnTo>
                    <a:pt x="36" y="26"/>
                  </a:lnTo>
                  <a:lnTo>
                    <a:pt x="36" y="26"/>
                  </a:lnTo>
                  <a:lnTo>
                    <a:pt x="38" y="24"/>
                  </a:lnTo>
                  <a:lnTo>
                    <a:pt x="40" y="20"/>
                  </a:lnTo>
                  <a:lnTo>
                    <a:pt x="40" y="18"/>
                  </a:lnTo>
                  <a:lnTo>
                    <a:pt x="42" y="14"/>
                  </a:lnTo>
                  <a:lnTo>
                    <a:pt x="44" y="12"/>
                  </a:lnTo>
                  <a:lnTo>
                    <a:pt x="44" y="12"/>
                  </a:lnTo>
                  <a:lnTo>
                    <a:pt x="46" y="12"/>
                  </a:lnTo>
                  <a:lnTo>
                    <a:pt x="48" y="14"/>
                  </a:lnTo>
                  <a:lnTo>
                    <a:pt x="48" y="18"/>
                  </a:lnTo>
                  <a:lnTo>
                    <a:pt x="52" y="34"/>
                  </a:lnTo>
                  <a:lnTo>
                    <a:pt x="54" y="46"/>
                  </a:lnTo>
                  <a:lnTo>
                    <a:pt x="54" y="56"/>
                  </a:lnTo>
                </a:path>
              </a:pathLst>
            </a:custGeom>
            <a:grpFill/>
            <a:ln w="6350">
              <a:solidFill>
                <a:schemeClr val="bg1">
                  <a:lumMod val="50000"/>
                </a:schemeClr>
              </a:solidFill>
              <a:prstDash val="solid"/>
              <a:round/>
              <a:headEnd/>
              <a:tailEnd/>
            </a:ln>
          </p:spPr>
          <p:txBody>
            <a:bodyPr/>
            <a:lstStyle/>
            <a:p>
              <a:endParaRPr lang="ru-RU"/>
            </a:p>
          </p:txBody>
        </p:sp>
        <p:sp>
          <p:nvSpPr>
            <p:cNvPr id="15" name="Freeform 202">
              <a:extLst>
                <a:ext uri="{FF2B5EF4-FFF2-40B4-BE49-F238E27FC236}">
                  <a16:creationId xmlns:a16="http://schemas.microsoft.com/office/drawing/2014/main" id="{099A1242-FDED-4E4C-B71C-886C659EE212}"/>
                </a:ext>
              </a:extLst>
            </p:cNvPr>
            <p:cNvSpPr>
              <a:spLocks/>
            </p:cNvSpPr>
            <p:nvPr/>
          </p:nvSpPr>
          <p:spPr bwMode="gray">
            <a:xfrm>
              <a:off x="2011" y="2746"/>
              <a:ext cx="100" cy="272"/>
            </a:xfrm>
            <a:custGeom>
              <a:avLst/>
              <a:gdLst>
                <a:gd name="T0" fmla="*/ 40 w 100"/>
                <a:gd name="T1" fmla="*/ 170 h 272"/>
                <a:gd name="T2" fmla="*/ 26 w 100"/>
                <a:gd name="T3" fmla="*/ 166 h 272"/>
                <a:gd name="T4" fmla="*/ 26 w 100"/>
                <a:gd name="T5" fmla="*/ 156 h 272"/>
                <a:gd name="T6" fmla="*/ 26 w 100"/>
                <a:gd name="T7" fmla="*/ 142 h 272"/>
                <a:gd name="T8" fmla="*/ 24 w 100"/>
                <a:gd name="T9" fmla="*/ 136 h 272"/>
                <a:gd name="T10" fmla="*/ 20 w 100"/>
                <a:gd name="T11" fmla="*/ 130 h 272"/>
                <a:gd name="T12" fmla="*/ 16 w 100"/>
                <a:gd name="T13" fmla="*/ 120 h 272"/>
                <a:gd name="T14" fmla="*/ 10 w 100"/>
                <a:gd name="T15" fmla="*/ 112 h 272"/>
                <a:gd name="T16" fmla="*/ 8 w 100"/>
                <a:gd name="T17" fmla="*/ 108 h 272"/>
                <a:gd name="T18" fmla="*/ 4 w 100"/>
                <a:gd name="T19" fmla="*/ 102 h 272"/>
                <a:gd name="T20" fmla="*/ 2 w 100"/>
                <a:gd name="T21" fmla="*/ 94 h 272"/>
                <a:gd name="T22" fmla="*/ 2 w 100"/>
                <a:gd name="T23" fmla="*/ 90 h 272"/>
                <a:gd name="T24" fmla="*/ 4 w 100"/>
                <a:gd name="T25" fmla="*/ 82 h 272"/>
                <a:gd name="T26" fmla="*/ 2 w 100"/>
                <a:gd name="T27" fmla="*/ 78 h 272"/>
                <a:gd name="T28" fmla="*/ 0 w 100"/>
                <a:gd name="T29" fmla="*/ 74 h 272"/>
                <a:gd name="T30" fmla="*/ 2 w 100"/>
                <a:gd name="T31" fmla="*/ 70 h 272"/>
                <a:gd name="T32" fmla="*/ 4 w 100"/>
                <a:gd name="T33" fmla="*/ 72 h 272"/>
                <a:gd name="T34" fmla="*/ 6 w 100"/>
                <a:gd name="T35" fmla="*/ 72 h 272"/>
                <a:gd name="T36" fmla="*/ 8 w 100"/>
                <a:gd name="T37" fmla="*/ 74 h 272"/>
                <a:gd name="T38" fmla="*/ 10 w 100"/>
                <a:gd name="T39" fmla="*/ 70 h 272"/>
                <a:gd name="T40" fmla="*/ 6 w 100"/>
                <a:gd name="T41" fmla="*/ 56 h 272"/>
                <a:gd name="T42" fmla="*/ 8 w 100"/>
                <a:gd name="T43" fmla="*/ 56 h 272"/>
                <a:gd name="T44" fmla="*/ 10 w 100"/>
                <a:gd name="T45" fmla="*/ 58 h 272"/>
                <a:gd name="T46" fmla="*/ 16 w 100"/>
                <a:gd name="T47" fmla="*/ 60 h 272"/>
                <a:gd name="T48" fmla="*/ 22 w 100"/>
                <a:gd name="T49" fmla="*/ 58 h 272"/>
                <a:gd name="T50" fmla="*/ 22 w 100"/>
                <a:gd name="T51" fmla="*/ 56 h 272"/>
                <a:gd name="T52" fmla="*/ 26 w 100"/>
                <a:gd name="T53" fmla="*/ 54 h 272"/>
                <a:gd name="T54" fmla="*/ 28 w 100"/>
                <a:gd name="T55" fmla="*/ 48 h 272"/>
                <a:gd name="T56" fmla="*/ 32 w 100"/>
                <a:gd name="T57" fmla="*/ 40 h 272"/>
                <a:gd name="T58" fmla="*/ 36 w 100"/>
                <a:gd name="T59" fmla="*/ 34 h 272"/>
                <a:gd name="T60" fmla="*/ 36 w 100"/>
                <a:gd name="T61" fmla="*/ 30 h 272"/>
                <a:gd name="T62" fmla="*/ 40 w 100"/>
                <a:gd name="T63" fmla="*/ 26 h 272"/>
                <a:gd name="T64" fmla="*/ 66 w 100"/>
                <a:gd name="T65" fmla="*/ 0 h 272"/>
                <a:gd name="T66" fmla="*/ 74 w 100"/>
                <a:gd name="T67" fmla="*/ 8 h 272"/>
                <a:gd name="T68" fmla="*/ 84 w 100"/>
                <a:gd name="T69" fmla="*/ 34 h 272"/>
                <a:gd name="T70" fmla="*/ 82 w 100"/>
                <a:gd name="T71" fmla="*/ 36 h 272"/>
                <a:gd name="T72" fmla="*/ 76 w 100"/>
                <a:gd name="T73" fmla="*/ 52 h 272"/>
                <a:gd name="T74" fmla="*/ 72 w 100"/>
                <a:gd name="T75" fmla="*/ 72 h 272"/>
                <a:gd name="T76" fmla="*/ 76 w 100"/>
                <a:gd name="T77" fmla="*/ 76 h 272"/>
                <a:gd name="T78" fmla="*/ 80 w 100"/>
                <a:gd name="T79" fmla="*/ 80 h 272"/>
                <a:gd name="T80" fmla="*/ 90 w 100"/>
                <a:gd name="T81" fmla="*/ 78 h 272"/>
                <a:gd name="T82" fmla="*/ 96 w 100"/>
                <a:gd name="T83" fmla="*/ 98 h 272"/>
                <a:gd name="T84" fmla="*/ 90 w 100"/>
                <a:gd name="T85" fmla="*/ 102 h 272"/>
                <a:gd name="T86" fmla="*/ 82 w 100"/>
                <a:gd name="T87" fmla="*/ 112 h 272"/>
                <a:gd name="T88" fmla="*/ 84 w 100"/>
                <a:gd name="T89" fmla="*/ 138 h 272"/>
                <a:gd name="T90" fmla="*/ 82 w 100"/>
                <a:gd name="T91" fmla="*/ 138 h 272"/>
                <a:gd name="T92" fmla="*/ 80 w 100"/>
                <a:gd name="T93" fmla="*/ 142 h 272"/>
                <a:gd name="T94" fmla="*/ 80 w 100"/>
                <a:gd name="T95" fmla="*/ 150 h 272"/>
                <a:gd name="T96" fmla="*/ 80 w 100"/>
                <a:gd name="T97" fmla="*/ 158 h 272"/>
                <a:gd name="T98" fmla="*/ 80 w 100"/>
                <a:gd name="T99" fmla="*/ 168 h 272"/>
                <a:gd name="T100" fmla="*/ 84 w 100"/>
                <a:gd name="T101" fmla="*/ 182 h 272"/>
                <a:gd name="T102" fmla="*/ 84 w 100"/>
                <a:gd name="T103" fmla="*/ 210 h 272"/>
                <a:gd name="T104" fmla="*/ 84 w 100"/>
                <a:gd name="T105" fmla="*/ 224 h 272"/>
                <a:gd name="T106" fmla="*/ 82 w 100"/>
                <a:gd name="T107" fmla="*/ 244 h 272"/>
                <a:gd name="T108" fmla="*/ 76 w 100"/>
                <a:gd name="T109" fmla="*/ 272 h 272"/>
                <a:gd name="T110" fmla="*/ 72 w 100"/>
                <a:gd name="T111" fmla="*/ 262 h 272"/>
                <a:gd name="T112" fmla="*/ 74 w 100"/>
                <a:gd name="T113" fmla="*/ 226 h 272"/>
                <a:gd name="T114" fmla="*/ 74 w 100"/>
                <a:gd name="T115" fmla="*/ 206 h 272"/>
                <a:gd name="T116" fmla="*/ 70 w 100"/>
                <a:gd name="T117" fmla="*/ 16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 h="272">
                  <a:moveTo>
                    <a:pt x="62" y="154"/>
                  </a:moveTo>
                  <a:lnTo>
                    <a:pt x="40" y="170"/>
                  </a:lnTo>
                  <a:lnTo>
                    <a:pt x="26" y="168"/>
                  </a:lnTo>
                  <a:lnTo>
                    <a:pt x="26" y="166"/>
                  </a:lnTo>
                  <a:lnTo>
                    <a:pt x="26" y="162"/>
                  </a:lnTo>
                  <a:lnTo>
                    <a:pt x="26" y="156"/>
                  </a:lnTo>
                  <a:lnTo>
                    <a:pt x="26" y="148"/>
                  </a:lnTo>
                  <a:lnTo>
                    <a:pt x="26" y="142"/>
                  </a:lnTo>
                  <a:lnTo>
                    <a:pt x="24" y="138"/>
                  </a:lnTo>
                  <a:lnTo>
                    <a:pt x="24" y="136"/>
                  </a:lnTo>
                  <a:lnTo>
                    <a:pt x="22" y="134"/>
                  </a:lnTo>
                  <a:lnTo>
                    <a:pt x="20" y="130"/>
                  </a:lnTo>
                  <a:lnTo>
                    <a:pt x="18" y="126"/>
                  </a:lnTo>
                  <a:lnTo>
                    <a:pt x="16" y="120"/>
                  </a:lnTo>
                  <a:lnTo>
                    <a:pt x="12" y="116"/>
                  </a:lnTo>
                  <a:lnTo>
                    <a:pt x="10" y="112"/>
                  </a:lnTo>
                  <a:lnTo>
                    <a:pt x="10" y="108"/>
                  </a:lnTo>
                  <a:lnTo>
                    <a:pt x="8" y="108"/>
                  </a:lnTo>
                  <a:lnTo>
                    <a:pt x="6" y="106"/>
                  </a:lnTo>
                  <a:lnTo>
                    <a:pt x="4" y="102"/>
                  </a:lnTo>
                  <a:lnTo>
                    <a:pt x="4" y="98"/>
                  </a:lnTo>
                  <a:lnTo>
                    <a:pt x="2" y="94"/>
                  </a:lnTo>
                  <a:lnTo>
                    <a:pt x="2" y="92"/>
                  </a:lnTo>
                  <a:lnTo>
                    <a:pt x="2" y="90"/>
                  </a:lnTo>
                  <a:lnTo>
                    <a:pt x="4" y="86"/>
                  </a:lnTo>
                  <a:lnTo>
                    <a:pt x="4" y="82"/>
                  </a:lnTo>
                  <a:lnTo>
                    <a:pt x="2" y="78"/>
                  </a:lnTo>
                  <a:lnTo>
                    <a:pt x="2" y="78"/>
                  </a:lnTo>
                  <a:lnTo>
                    <a:pt x="2" y="76"/>
                  </a:lnTo>
                  <a:lnTo>
                    <a:pt x="0" y="74"/>
                  </a:lnTo>
                  <a:lnTo>
                    <a:pt x="0" y="72"/>
                  </a:lnTo>
                  <a:lnTo>
                    <a:pt x="2" y="70"/>
                  </a:lnTo>
                  <a:lnTo>
                    <a:pt x="2" y="70"/>
                  </a:lnTo>
                  <a:lnTo>
                    <a:pt x="4" y="72"/>
                  </a:lnTo>
                  <a:lnTo>
                    <a:pt x="6" y="72"/>
                  </a:lnTo>
                  <a:lnTo>
                    <a:pt x="6" y="72"/>
                  </a:lnTo>
                  <a:lnTo>
                    <a:pt x="8" y="74"/>
                  </a:lnTo>
                  <a:lnTo>
                    <a:pt x="8" y="74"/>
                  </a:lnTo>
                  <a:lnTo>
                    <a:pt x="10" y="72"/>
                  </a:lnTo>
                  <a:lnTo>
                    <a:pt x="10" y="70"/>
                  </a:lnTo>
                  <a:lnTo>
                    <a:pt x="8" y="56"/>
                  </a:lnTo>
                  <a:lnTo>
                    <a:pt x="6" y="56"/>
                  </a:lnTo>
                  <a:lnTo>
                    <a:pt x="6" y="56"/>
                  </a:lnTo>
                  <a:lnTo>
                    <a:pt x="8" y="56"/>
                  </a:lnTo>
                  <a:lnTo>
                    <a:pt x="8" y="56"/>
                  </a:lnTo>
                  <a:lnTo>
                    <a:pt x="10" y="58"/>
                  </a:lnTo>
                  <a:lnTo>
                    <a:pt x="14" y="60"/>
                  </a:lnTo>
                  <a:lnTo>
                    <a:pt x="16" y="60"/>
                  </a:lnTo>
                  <a:lnTo>
                    <a:pt x="16" y="60"/>
                  </a:lnTo>
                  <a:lnTo>
                    <a:pt x="22" y="58"/>
                  </a:lnTo>
                  <a:lnTo>
                    <a:pt x="22" y="56"/>
                  </a:lnTo>
                  <a:lnTo>
                    <a:pt x="22" y="56"/>
                  </a:lnTo>
                  <a:lnTo>
                    <a:pt x="24" y="54"/>
                  </a:lnTo>
                  <a:lnTo>
                    <a:pt x="26" y="54"/>
                  </a:lnTo>
                  <a:lnTo>
                    <a:pt x="28" y="50"/>
                  </a:lnTo>
                  <a:lnTo>
                    <a:pt x="28" y="48"/>
                  </a:lnTo>
                  <a:lnTo>
                    <a:pt x="30" y="46"/>
                  </a:lnTo>
                  <a:lnTo>
                    <a:pt x="32" y="40"/>
                  </a:lnTo>
                  <a:lnTo>
                    <a:pt x="34" y="36"/>
                  </a:lnTo>
                  <a:lnTo>
                    <a:pt x="36" y="34"/>
                  </a:lnTo>
                  <a:lnTo>
                    <a:pt x="36" y="32"/>
                  </a:lnTo>
                  <a:lnTo>
                    <a:pt x="36" y="30"/>
                  </a:lnTo>
                  <a:lnTo>
                    <a:pt x="38" y="28"/>
                  </a:lnTo>
                  <a:lnTo>
                    <a:pt x="40" y="26"/>
                  </a:lnTo>
                  <a:lnTo>
                    <a:pt x="54" y="24"/>
                  </a:lnTo>
                  <a:lnTo>
                    <a:pt x="66" y="0"/>
                  </a:lnTo>
                  <a:lnTo>
                    <a:pt x="68" y="2"/>
                  </a:lnTo>
                  <a:lnTo>
                    <a:pt x="74" y="8"/>
                  </a:lnTo>
                  <a:lnTo>
                    <a:pt x="80" y="20"/>
                  </a:lnTo>
                  <a:lnTo>
                    <a:pt x="84" y="34"/>
                  </a:lnTo>
                  <a:lnTo>
                    <a:pt x="84" y="34"/>
                  </a:lnTo>
                  <a:lnTo>
                    <a:pt x="82" y="36"/>
                  </a:lnTo>
                  <a:lnTo>
                    <a:pt x="78" y="40"/>
                  </a:lnTo>
                  <a:lnTo>
                    <a:pt x="76" y="52"/>
                  </a:lnTo>
                  <a:lnTo>
                    <a:pt x="72" y="70"/>
                  </a:lnTo>
                  <a:lnTo>
                    <a:pt x="72" y="72"/>
                  </a:lnTo>
                  <a:lnTo>
                    <a:pt x="74" y="74"/>
                  </a:lnTo>
                  <a:lnTo>
                    <a:pt x="76" y="76"/>
                  </a:lnTo>
                  <a:lnTo>
                    <a:pt x="78" y="78"/>
                  </a:lnTo>
                  <a:lnTo>
                    <a:pt x="80" y="80"/>
                  </a:lnTo>
                  <a:lnTo>
                    <a:pt x="84" y="80"/>
                  </a:lnTo>
                  <a:lnTo>
                    <a:pt x="90" y="78"/>
                  </a:lnTo>
                  <a:lnTo>
                    <a:pt x="100" y="84"/>
                  </a:lnTo>
                  <a:lnTo>
                    <a:pt x="96" y="98"/>
                  </a:lnTo>
                  <a:lnTo>
                    <a:pt x="94" y="100"/>
                  </a:lnTo>
                  <a:lnTo>
                    <a:pt x="90" y="102"/>
                  </a:lnTo>
                  <a:lnTo>
                    <a:pt x="86" y="104"/>
                  </a:lnTo>
                  <a:lnTo>
                    <a:pt x="82" y="112"/>
                  </a:lnTo>
                  <a:lnTo>
                    <a:pt x="80" y="122"/>
                  </a:lnTo>
                  <a:lnTo>
                    <a:pt x="84" y="138"/>
                  </a:lnTo>
                  <a:lnTo>
                    <a:pt x="82" y="138"/>
                  </a:lnTo>
                  <a:lnTo>
                    <a:pt x="82" y="138"/>
                  </a:lnTo>
                  <a:lnTo>
                    <a:pt x="80" y="140"/>
                  </a:lnTo>
                  <a:lnTo>
                    <a:pt x="80" y="142"/>
                  </a:lnTo>
                  <a:lnTo>
                    <a:pt x="78" y="146"/>
                  </a:lnTo>
                  <a:lnTo>
                    <a:pt x="80" y="150"/>
                  </a:lnTo>
                  <a:lnTo>
                    <a:pt x="80" y="156"/>
                  </a:lnTo>
                  <a:lnTo>
                    <a:pt x="80" y="158"/>
                  </a:lnTo>
                  <a:lnTo>
                    <a:pt x="80" y="162"/>
                  </a:lnTo>
                  <a:lnTo>
                    <a:pt x="80" y="168"/>
                  </a:lnTo>
                  <a:lnTo>
                    <a:pt x="82" y="174"/>
                  </a:lnTo>
                  <a:lnTo>
                    <a:pt x="84" y="182"/>
                  </a:lnTo>
                  <a:lnTo>
                    <a:pt x="88" y="188"/>
                  </a:lnTo>
                  <a:lnTo>
                    <a:pt x="84" y="210"/>
                  </a:lnTo>
                  <a:lnTo>
                    <a:pt x="84" y="218"/>
                  </a:lnTo>
                  <a:lnTo>
                    <a:pt x="84" y="224"/>
                  </a:lnTo>
                  <a:lnTo>
                    <a:pt x="84" y="230"/>
                  </a:lnTo>
                  <a:lnTo>
                    <a:pt x="82" y="244"/>
                  </a:lnTo>
                  <a:lnTo>
                    <a:pt x="80" y="260"/>
                  </a:lnTo>
                  <a:lnTo>
                    <a:pt x="76" y="272"/>
                  </a:lnTo>
                  <a:lnTo>
                    <a:pt x="74" y="270"/>
                  </a:lnTo>
                  <a:lnTo>
                    <a:pt x="72" y="262"/>
                  </a:lnTo>
                  <a:lnTo>
                    <a:pt x="72" y="248"/>
                  </a:lnTo>
                  <a:lnTo>
                    <a:pt x="74" y="226"/>
                  </a:lnTo>
                  <a:lnTo>
                    <a:pt x="74" y="220"/>
                  </a:lnTo>
                  <a:lnTo>
                    <a:pt x="74" y="206"/>
                  </a:lnTo>
                  <a:lnTo>
                    <a:pt x="74" y="188"/>
                  </a:lnTo>
                  <a:lnTo>
                    <a:pt x="70" y="168"/>
                  </a:lnTo>
                  <a:lnTo>
                    <a:pt x="62" y="154"/>
                  </a:lnTo>
                </a:path>
              </a:pathLst>
            </a:custGeom>
            <a:grpFill/>
            <a:ln w="6350">
              <a:solidFill>
                <a:schemeClr val="bg1">
                  <a:lumMod val="50000"/>
                </a:schemeClr>
              </a:solidFill>
              <a:prstDash val="solid"/>
              <a:round/>
              <a:headEnd/>
              <a:tailEnd/>
            </a:ln>
          </p:spPr>
          <p:txBody>
            <a:bodyPr/>
            <a:lstStyle/>
            <a:p>
              <a:endParaRPr lang="ru-RU"/>
            </a:p>
          </p:txBody>
        </p:sp>
        <p:sp>
          <p:nvSpPr>
            <p:cNvPr id="16" name="Freeform 203">
              <a:extLst>
                <a:ext uri="{FF2B5EF4-FFF2-40B4-BE49-F238E27FC236}">
                  <a16:creationId xmlns:a16="http://schemas.microsoft.com/office/drawing/2014/main" id="{0F361A8B-AB12-8D4F-B7BC-6756C6B5F18E}"/>
                </a:ext>
              </a:extLst>
            </p:cNvPr>
            <p:cNvSpPr>
              <a:spLocks/>
            </p:cNvSpPr>
            <p:nvPr/>
          </p:nvSpPr>
          <p:spPr bwMode="gray">
            <a:xfrm>
              <a:off x="2137" y="2808"/>
              <a:ext cx="90" cy="168"/>
            </a:xfrm>
            <a:custGeom>
              <a:avLst/>
              <a:gdLst>
                <a:gd name="T0" fmla="*/ 58 w 90"/>
                <a:gd name="T1" fmla="*/ 124 h 168"/>
                <a:gd name="T2" fmla="*/ 62 w 90"/>
                <a:gd name="T3" fmla="*/ 128 h 168"/>
                <a:gd name="T4" fmla="*/ 64 w 90"/>
                <a:gd name="T5" fmla="*/ 132 h 168"/>
                <a:gd name="T6" fmla="*/ 50 w 90"/>
                <a:gd name="T7" fmla="*/ 154 h 168"/>
                <a:gd name="T8" fmla="*/ 42 w 90"/>
                <a:gd name="T9" fmla="*/ 158 h 168"/>
                <a:gd name="T10" fmla="*/ 46 w 90"/>
                <a:gd name="T11" fmla="*/ 166 h 168"/>
                <a:gd name="T12" fmla="*/ 64 w 90"/>
                <a:gd name="T13" fmla="*/ 164 h 168"/>
                <a:gd name="T14" fmla="*/ 78 w 90"/>
                <a:gd name="T15" fmla="*/ 150 h 168"/>
                <a:gd name="T16" fmla="*/ 88 w 90"/>
                <a:gd name="T17" fmla="*/ 134 h 168"/>
                <a:gd name="T18" fmla="*/ 90 w 90"/>
                <a:gd name="T19" fmla="*/ 126 h 168"/>
                <a:gd name="T20" fmla="*/ 84 w 90"/>
                <a:gd name="T21" fmla="*/ 102 h 168"/>
                <a:gd name="T22" fmla="*/ 84 w 90"/>
                <a:gd name="T23" fmla="*/ 98 h 168"/>
                <a:gd name="T24" fmla="*/ 82 w 90"/>
                <a:gd name="T25" fmla="*/ 90 h 168"/>
                <a:gd name="T26" fmla="*/ 76 w 90"/>
                <a:gd name="T27" fmla="*/ 82 h 168"/>
                <a:gd name="T28" fmla="*/ 60 w 90"/>
                <a:gd name="T29" fmla="*/ 74 h 168"/>
                <a:gd name="T30" fmla="*/ 46 w 90"/>
                <a:gd name="T31" fmla="*/ 46 h 168"/>
                <a:gd name="T32" fmla="*/ 48 w 90"/>
                <a:gd name="T33" fmla="*/ 42 h 168"/>
                <a:gd name="T34" fmla="*/ 52 w 90"/>
                <a:gd name="T35" fmla="*/ 36 h 168"/>
                <a:gd name="T36" fmla="*/ 60 w 90"/>
                <a:gd name="T37" fmla="*/ 32 h 168"/>
                <a:gd name="T38" fmla="*/ 64 w 90"/>
                <a:gd name="T39" fmla="*/ 30 h 168"/>
                <a:gd name="T40" fmla="*/ 72 w 90"/>
                <a:gd name="T41" fmla="*/ 26 h 168"/>
                <a:gd name="T42" fmla="*/ 70 w 90"/>
                <a:gd name="T43" fmla="*/ 22 h 168"/>
                <a:gd name="T44" fmla="*/ 68 w 90"/>
                <a:gd name="T45" fmla="*/ 16 h 168"/>
                <a:gd name="T46" fmla="*/ 64 w 90"/>
                <a:gd name="T47" fmla="*/ 12 h 168"/>
                <a:gd name="T48" fmla="*/ 60 w 90"/>
                <a:gd name="T49" fmla="*/ 6 h 168"/>
                <a:gd name="T50" fmla="*/ 50 w 90"/>
                <a:gd name="T51" fmla="*/ 2 h 168"/>
                <a:gd name="T52" fmla="*/ 48 w 90"/>
                <a:gd name="T53" fmla="*/ 4 h 168"/>
                <a:gd name="T54" fmla="*/ 40 w 90"/>
                <a:gd name="T55" fmla="*/ 4 h 168"/>
                <a:gd name="T56" fmla="*/ 28 w 90"/>
                <a:gd name="T57" fmla="*/ 2 h 168"/>
                <a:gd name="T58" fmla="*/ 20 w 90"/>
                <a:gd name="T59" fmla="*/ 0 h 168"/>
                <a:gd name="T60" fmla="*/ 14 w 90"/>
                <a:gd name="T61" fmla="*/ 2 h 168"/>
                <a:gd name="T62" fmla="*/ 8 w 90"/>
                <a:gd name="T63" fmla="*/ 2 h 168"/>
                <a:gd name="T64" fmla="*/ 2 w 90"/>
                <a:gd name="T65" fmla="*/ 4 h 168"/>
                <a:gd name="T66" fmla="*/ 0 w 90"/>
                <a:gd name="T67" fmla="*/ 10 h 168"/>
                <a:gd name="T68" fmla="*/ 4 w 90"/>
                <a:gd name="T69" fmla="*/ 10 h 168"/>
                <a:gd name="T70" fmla="*/ 8 w 90"/>
                <a:gd name="T71" fmla="*/ 14 h 168"/>
                <a:gd name="T72" fmla="*/ 20 w 90"/>
                <a:gd name="T73" fmla="*/ 30 h 168"/>
                <a:gd name="T74" fmla="*/ 24 w 90"/>
                <a:gd name="T75" fmla="*/ 36 h 168"/>
                <a:gd name="T76" fmla="*/ 22 w 90"/>
                <a:gd name="T77" fmla="*/ 44 h 168"/>
                <a:gd name="T78" fmla="*/ 20 w 90"/>
                <a:gd name="T79" fmla="*/ 48 h 168"/>
                <a:gd name="T80" fmla="*/ 18 w 90"/>
                <a:gd name="T81" fmla="*/ 50 h 168"/>
                <a:gd name="T82" fmla="*/ 18 w 90"/>
                <a:gd name="T83" fmla="*/ 58 h 168"/>
                <a:gd name="T84" fmla="*/ 24 w 90"/>
                <a:gd name="T85" fmla="*/ 64 h 168"/>
                <a:gd name="T86" fmla="*/ 30 w 90"/>
                <a:gd name="T87" fmla="*/ 68 h 168"/>
                <a:gd name="T88" fmla="*/ 32 w 90"/>
                <a:gd name="T89" fmla="*/ 70 h 168"/>
                <a:gd name="T90" fmla="*/ 38 w 90"/>
                <a:gd name="T91" fmla="*/ 76 h 168"/>
                <a:gd name="T92" fmla="*/ 46 w 90"/>
                <a:gd name="T93" fmla="*/ 84 h 168"/>
                <a:gd name="T94" fmla="*/ 52 w 90"/>
                <a:gd name="T95" fmla="*/ 94 h 168"/>
                <a:gd name="T96" fmla="*/ 56 w 90"/>
                <a:gd name="T97" fmla="*/ 106 h 168"/>
                <a:gd name="T98" fmla="*/ 56 w 90"/>
                <a:gd name="T99" fmla="*/ 116 h 168"/>
                <a:gd name="T100" fmla="*/ 56 w 90"/>
                <a:gd name="T101" fmla="*/ 12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 h="168">
                  <a:moveTo>
                    <a:pt x="56" y="124"/>
                  </a:moveTo>
                  <a:lnTo>
                    <a:pt x="58" y="124"/>
                  </a:lnTo>
                  <a:lnTo>
                    <a:pt x="60" y="126"/>
                  </a:lnTo>
                  <a:lnTo>
                    <a:pt x="62" y="128"/>
                  </a:lnTo>
                  <a:lnTo>
                    <a:pt x="64" y="132"/>
                  </a:lnTo>
                  <a:lnTo>
                    <a:pt x="64" y="132"/>
                  </a:lnTo>
                  <a:lnTo>
                    <a:pt x="60" y="150"/>
                  </a:lnTo>
                  <a:lnTo>
                    <a:pt x="50" y="154"/>
                  </a:lnTo>
                  <a:lnTo>
                    <a:pt x="46" y="158"/>
                  </a:lnTo>
                  <a:lnTo>
                    <a:pt x="42" y="158"/>
                  </a:lnTo>
                  <a:lnTo>
                    <a:pt x="38" y="168"/>
                  </a:lnTo>
                  <a:lnTo>
                    <a:pt x="46" y="166"/>
                  </a:lnTo>
                  <a:lnTo>
                    <a:pt x="62" y="168"/>
                  </a:lnTo>
                  <a:lnTo>
                    <a:pt x="64" y="164"/>
                  </a:lnTo>
                  <a:lnTo>
                    <a:pt x="70" y="158"/>
                  </a:lnTo>
                  <a:lnTo>
                    <a:pt x="78" y="150"/>
                  </a:lnTo>
                  <a:lnTo>
                    <a:pt x="86" y="140"/>
                  </a:lnTo>
                  <a:lnTo>
                    <a:pt x="88" y="134"/>
                  </a:lnTo>
                  <a:lnTo>
                    <a:pt x="90" y="130"/>
                  </a:lnTo>
                  <a:lnTo>
                    <a:pt x="90" y="126"/>
                  </a:lnTo>
                  <a:lnTo>
                    <a:pt x="88" y="124"/>
                  </a:lnTo>
                  <a:lnTo>
                    <a:pt x="84" y="102"/>
                  </a:lnTo>
                  <a:lnTo>
                    <a:pt x="84" y="100"/>
                  </a:lnTo>
                  <a:lnTo>
                    <a:pt x="84" y="98"/>
                  </a:lnTo>
                  <a:lnTo>
                    <a:pt x="84" y="94"/>
                  </a:lnTo>
                  <a:lnTo>
                    <a:pt x="82" y="90"/>
                  </a:lnTo>
                  <a:lnTo>
                    <a:pt x="80" y="86"/>
                  </a:lnTo>
                  <a:lnTo>
                    <a:pt x="76" y="82"/>
                  </a:lnTo>
                  <a:lnTo>
                    <a:pt x="70" y="78"/>
                  </a:lnTo>
                  <a:lnTo>
                    <a:pt x="60" y="74"/>
                  </a:lnTo>
                  <a:lnTo>
                    <a:pt x="46" y="54"/>
                  </a:lnTo>
                  <a:lnTo>
                    <a:pt x="46" y="46"/>
                  </a:lnTo>
                  <a:lnTo>
                    <a:pt x="48" y="44"/>
                  </a:lnTo>
                  <a:lnTo>
                    <a:pt x="48" y="42"/>
                  </a:lnTo>
                  <a:lnTo>
                    <a:pt x="50" y="40"/>
                  </a:lnTo>
                  <a:lnTo>
                    <a:pt x="52" y="36"/>
                  </a:lnTo>
                  <a:lnTo>
                    <a:pt x="56" y="34"/>
                  </a:lnTo>
                  <a:lnTo>
                    <a:pt x="60" y="32"/>
                  </a:lnTo>
                  <a:lnTo>
                    <a:pt x="60" y="32"/>
                  </a:lnTo>
                  <a:lnTo>
                    <a:pt x="64" y="30"/>
                  </a:lnTo>
                  <a:lnTo>
                    <a:pt x="68" y="28"/>
                  </a:lnTo>
                  <a:lnTo>
                    <a:pt x="72" y="26"/>
                  </a:lnTo>
                  <a:lnTo>
                    <a:pt x="70" y="24"/>
                  </a:lnTo>
                  <a:lnTo>
                    <a:pt x="70" y="22"/>
                  </a:lnTo>
                  <a:lnTo>
                    <a:pt x="68" y="18"/>
                  </a:lnTo>
                  <a:lnTo>
                    <a:pt x="68" y="16"/>
                  </a:lnTo>
                  <a:lnTo>
                    <a:pt x="64" y="12"/>
                  </a:lnTo>
                  <a:lnTo>
                    <a:pt x="64" y="12"/>
                  </a:lnTo>
                  <a:lnTo>
                    <a:pt x="62" y="10"/>
                  </a:lnTo>
                  <a:lnTo>
                    <a:pt x="60" y="6"/>
                  </a:lnTo>
                  <a:lnTo>
                    <a:pt x="56" y="4"/>
                  </a:lnTo>
                  <a:lnTo>
                    <a:pt x="50" y="2"/>
                  </a:lnTo>
                  <a:lnTo>
                    <a:pt x="50" y="2"/>
                  </a:lnTo>
                  <a:lnTo>
                    <a:pt x="48" y="4"/>
                  </a:lnTo>
                  <a:lnTo>
                    <a:pt x="46" y="4"/>
                  </a:lnTo>
                  <a:lnTo>
                    <a:pt x="40" y="4"/>
                  </a:lnTo>
                  <a:lnTo>
                    <a:pt x="34" y="4"/>
                  </a:lnTo>
                  <a:lnTo>
                    <a:pt x="28" y="2"/>
                  </a:lnTo>
                  <a:lnTo>
                    <a:pt x="22" y="2"/>
                  </a:lnTo>
                  <a:lnTo>
                    <a:pt x="20" y="0"/>
                  </a:lnTo>
                  <a:lnTo>
                    <a:pt x="16" y="2"/>
                  </a:lnTo>
                  <a:lnTo>
                    <a:pt x="14" y="2"/>
                  </a:lnTo>
                  <a:lnTo>
                    <a:pt x="10" y="2"/>
                  </a:lnTo>
                  <a:lnTo>
                    <a:pt x="8" y="2"/>
                  </a:lnTo>
                  <a:lnTo>
                    <a:pt x="4" y="4"/>
                  </a:lnTo>
                  <a:lnTo>
                    <a:pt x="2" y="4"/>
                  </a:lnTo>
                  <a:lnTo>
                    <a:pt x="0" y="6"/>
                  </a:lnTo>
                  <a:lnTo>
                    <a:pt x="0" y="10"/>
                  </a:lnTo>
                  <a:lnTo>
                    <a:pt x="2" y="10"/>
                  </a:lnTo>
                  <a:lnTo>
                    <a:pt x="4" y="10"/>
                  </a:lnTo>
                  <a:lnTo>
                    <a:pt x="6" y="12"/>
                  </a:lnTo>
                  <a:lnTo>
                    <a:pt x="8" y="14"/>
                  </a:lnTo>
                  <a:lnTo>
                    <a:pt x="10" y="26"/>
                  </a:lnTo>
                  <a:lnTo>
                    <a:pt x="20" y="30"/>
                  </a:lnTo>
                  <a:lnTo>
                    <a:pt x="22" y="34"/>
                  </a:lnTo>
                  <a:lnTo>
                    <a:pt x="24" y="36"/>
                  </a:lnTo>
                  <a:lnTo>
                    <a:pt x="24" y="40"/>
                  </a:lnTo>
                  <a:lnTo>
                    <a:pt x="22" y="44"/>
                  </a:lnTo>
                  <a:lnTo>
                    <a:pt x="22" y="46"/>
                  </a:lnTo>
                  <a:lnTo>
                    <a:pt x="20" y="48"/>
                  </a:lnTo>
                  <a:lnTo>
                    <a:pt x="20" y="48"/>
                  </a:lnTo>
                  <a:lnTo>
                    <a:pt x="18" y="50"/>
                  </a:lnTo>
                  <a:lnTo>
                    <a:pt x="16" y="54"/>
                  </a:lnTo>
                  <a:lnTo>
                    <a:pt x="18" y="58"/>
                  </a:lnTo>
                  <a:lnTo>
                    <a:pt x="22" y="60"/>
                  </a:lnTo>
                  <a:lnTo>
                    <a:pt x="24" y="64"/>
                  </a:lnTo>
                  <a:lnTo>
                    <a:pt x="28" y="66"/>
                  </a:lnTo>
                  <a:lnTo>
                    <a:pt x="30" y="68"/>
                  </a:lnTo>
                  <a:lnTo>
                    <a:pt x="30" y="68"/>
                  </a:lnTo>
                  <a:lnTo>
                    <a:pt x="32" y="70"/>
                  </a:lnTo>
                  <a:lnTo>
                    <a:pt x="34" y="72"/>
                  </a:lnTo>
                  <a:lnTo>
                    <a:pt x="38" y="76"/>
                  </a:lnTo>
                  <a:lnTo>
                    <a:pt x="42" y="80"/>
                  </a:lnTo>
                  <a:lnTo>
                    <a:pt x="46" y="84"/>
                  </a:lnTo>
                  <a:lnTo>
                    <a:pt x="50" y="88"/>
                  </a:lnTo>
                  <a:lnTo>
                    <a:pt x="52" y="94"/>
                  </a:lnTo>
                  <a:lnTo>
                    <a:pt x="54" y="100"/>
                  </a:lnTo>
                  <a:lnTo>
                    <a:pt x="56" y="106"/>
                  </a:lnTo>
                  <a:lnTo>
                    <a:pt x="56" y="112"/>
                  </a:lnTo>
                  <a:lnTo>
                    <a:pt x="56" y="116"/>
                  </a:lnTo>
                  <a:lnTo>
                    <a:pt x="56" y="118"/>
                  </a:lnTo>
                  <a:lnTo>
                    <a:pt x="56" y="124"/>
                  </a:lnTo>
                </a:path>
              </a:pathLst>
            </a:custGeom>
            <a:grpFill/>
            <a:ln w="6350">
              <a:solidFill>
                <a:schemeClr val="bg1">
                  <a:lumMod val="50000"/>
                </a:schemeClr>
              </a:solidFill>
              <a:prstDash val="solid"/>
              <a:round/>
              <a:headEnd/>
              <a:tailEnd/>
            </a:ln>
          </p:spPr>
          <p:txBody>
            <a:bodyPr/>
            <a:lstStyle/>
            <a:p>
              <a:endParaRPr lang="ru-RU"/>
            </a:p>
          </p:txBody>
        </p:sp>
        <p:sp>
          <p:nvSpPr>
            <p:cNvPr id="17" name="Freeform 204">
              <a:extLst>
                <a:ext uri="{FF2B5EF4-FFF2-40B4-BE49-F238E27FC236}">
                  <a16:creationId xmlns:a16="http://schemas.microsoft.com/office/drawing/2014/main" id="{3449C5EA-3E4C-7449-B907-79F567031629}"/>
                </a:ext>
              </a:extLst>
            </p:cNvPr>
            <p:cNvSpPr>
              <a:spLocks/>
            </p:cNvSpPr>
            <p:nvPr/>
          </p:nvSpPr>
          <p:spPr bwMode="gray">
            <a:xfrm>
              <a:off x="2087" y="2844"/>
              <a:ext cx="82" cy="208"/>
            </a:xfrm>
            <a:custGeom>
              <a:avLst/>
              <a:gdLst>
                <a:gd name="T0" fmla="*/ 18 w 82"/>
                <a:gd name="T1" fmla="*/ 2 h 208"/>
                <a:gd name="T2" fmla="*/ 10 w 82"/>
                <a:gd name="T3" fmla="*/ 6 h 208"/>
                <a:gd name="T4" fmla="*/ 4 w 82"/>
                <a:gd name="T5" fmla="*/ 24 h 208"/>
                <a:gd name="T6" fmla="*/ 6 w 82"/>
                <a:gd name="T7" fmla="*/ 40 h 208"/>
                <a:gd name="T8" fmla="*/ 4 w 82"/>
                <a:gd name="T9" fmla="*/ 42 h 208"/>
                <a:gd name="T10" fmla="*/ 2 w 82"/>
                <a:gd name="T11" fmla="*/ 48 h 208"/>
                <a:gd name="T12" fmla="*/ 4 w 82"/>
                <a:gd name="T13" fmla="*/ 58 h 208"/>
                <a:gd name="T14" fmla="*/ 4 w 82"/>
                <a:gd name="T15" fmla="*/ 64 h 208"/>
                <a:gd name="T16" fmla="*/ 6 w 82"/>
                <a:gd name="T17" fmla="*/ 76 h 208"/>
                <a:gd name="T18" fmla="*/ 12 w 82"/>
                <a:gd name="T19" fmla="*/ 90 h 208"/>
                <a:gd name="T20" fmla="*/ 8 w 82"/>
                <a:gd name="T21" fmla="*/ 120 h 208"/>
                <a:gd name="T22" fmla="*/ 8 w 82"/>
                <a:gd name="T23" fmla="*/ 132 h 208"/>
                <a:gd name="T24" fmla="*/ 4 w 82"/>
                <a:gd name="T25" fmla="*/ 162 h 208"/>
                <a:gd name="T26" fmla="*/ 0 w 82"/>
                <a:gd name="T27" fmla="*/ 174 h 208"/>
                <a:gd name="T28" fmla="*/ 0 w 82"/>
                <a:gd name="T29" fmla="*/ 176 h 208"/>
                <a:gd name="T30" fmla="*/ 2 w 82"/>
                <a:gd name="T31" fmla="*/ 178 h 208"/>
                <a:gd name="T32" fmla="*/ 8 w 82"/>
                <a:gd name="T33" fmla="*/ 186 h 208"/>
                <a:gd name="T34" fmla="*/ 24 w 82"/>
                <a:gd name="T35" fmla="*/ 200 h 208"/>
                <a:gd name="T36" fmla="*/ 50 w 82"/>
                <a:gd name="T37" fmla="*/ 208 h 208"/>
                <a:gd name="T38" fmla="*/ 46 w 82"/>
                <a:gd name="T39" fmla="*/ 192 h 208"/>
                <a:gd name="T40" fmla="*/ 20 w 82"/>
                <a:gd name="T41" fmla="*/ 166 h 208"/>
                <a:gd name="T42" fmla="*/ 14 w 82"/>
                <a:gd name="T43" fmla="*/ 148 h 208"/>
                <a:gd name="T44" fmla="*/ 18 w 82"/>
                <a:gd name="T45" fmla="*/ 128 h 208"/>
                <a:gd name="T46" fmla="*/ 22 w 82"/>
                <a:gd name="T47" fmla="*/ 108 h 208"/>
                <a:gd name="T48" fmla="*/ 24 w 82"/>
                <a:gd name="T49" fmla="*/ 90 h 208"/>
                <a:gd name="T50" fmla="*/ 26 w 82"/>
                <a:gd name="T51" fmla="*/ 86 h 208"/>
                <a:gd name="T52" fmla="*/ 28 w 82"/>
                <a:gd name="T53" fmla="*/ 82 h 208"/>
                <a:gd name="T54" fmla="*/ 32 w 82"/>
                <a:gd name="T55" fmla="*/ 84 h 208"/>
                <a:gd name="T56" fmla="*/ 34 w 82"/>
                <a:gd name="T57" fmla="*/ 90 h 208"/>
                <a:gd name="T58" fmla="*/ 42 w 82"/>
                <a:gd name="T59" fmla="*/ 110 h 208"/>
                <a:gd name="T60" fmla="*/ 48 w 82"/>
                <a:gd name="T61" fmla="*/ 112 h 208"/>
                <a:gd name="T62" fmla="*/ 48 w 82"/>
                <a:gd name="T63" fmla="*/ 92 h 208"/>
                <a:gd name="T64" fmla="*/ 56 w 82"/>
                <a:gd name="T65" fmla="*/ 82 h 208"/>
                <a:gd name="T66" fmla="*/ 64 w 82"/>
                <a:gd name="T67" fmla="*/ 80 h 208"/>
                <a:gd name="T68" fmla="*/ 74 w 82"/>
                <a:gd name="T69" fmla="*/ 82 h 208"/>
                <a:gd name="T70" fmla="*/ 82 w 82"/>
                <a:gd name="T71" fmla="*/ 82 h 208"/>
                <a:gd name="T72" fmla="*/ 82 w 82"/>
                <a:gd name="T73" fmla="*/ 74 h 208"/>
                <a:gd name="T74" fmla="*/ 80 w 82"/>
                <a:gd name="T75" fmla="*/ 62 h 208"/>
                <a:gd name="T76" fmla="*/ 80 w 82"/>
                <a:gd name="T77" fmla="*/ 58 h 208"/>
                <a:gd name="T78" fmla="*/ 74 w 82"/>
                <a:gd name="T79" fmla="*/ 46 h 208"/>
                <a:gd name="T80" fmla="*/ 64 w 82"/>
                <a:gd name="T81" fmla="*/ 34 h 208"/>
                <a:gd name="T82" fmla="*/ 60 w 82"/>
                <a:gd name="T83" fmla="*/ 32 h 208"/>
                <a:gd name="T84" fmla="*/ 54 w 82"/>
                <a:gd name="T85" fmla="*/ 30 h 208"/>
                <a:gd name="T86" fmla="*/ 50 w 82"/>
                <a:gd name="T87" fmla="*/ 32 h 208"/>
                <a:gd name="T88" fmla="*/ 44 w 82"/>
                <a:gd name="T89" fmla="*/ 36 h 208"/>
                <a:gd name="T90" fmla="*/ 38 w 82"/>
                <a:gd name="T91" fmla="*/ 36 h 208"/>
                <a:gd name="T92" fmla="*/ 38 w 82"/>
                <a:gd name="T93" fmla="*/ 34 h 208"/>
                <a:gd name="T94" fmla="*/ 40 w 82"/>
                <a:gd name="T95" fmla="*/ 28 h 208"/>
                <a:gd name="T96" fmla="*/ 42 w 82"/>
                <a:gd name="T97" fmla="*/ 18 h 208"/>
                <a:gd name="T98" fmla="*/ 40 w 82"/>
                <a:gd name="T99" fmla="*/ 10 h 208"/>
                <a:gd name="T100" fmla="*/ 30 w 82"/>
                <a:gd name="T101" fmla="*/ 10 h 208"/>
                <a:gd name="T102" fmla="*/ 28 w 82"/>
                <a:gd name="T103" fmla="*/ 4 h 208"/>
                <a:gd name="T104" fmla="*/ 24 w 82"/>
                <a:gd name="T105" fmla="*/ 0 h 208"/>
                <a:gd name="T106" fmla="*/ 20 w 82"/>
                <a:gd name="T107"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 h="208">
                  <a:moveTo>
                    <a:pt x="20" y="0"/>
                  </a:moveTo>
                  <a:lnTo>
                    <a:pt x="18" y="2"/>
                  </a:lnTo>
                  <a:lnTo>
                    <a:pt x="14" y="4"/>
                  </a:lnTo>
                  <a:lnTo>
                    <a:pt x="10" y="6"/>
                  </a:lnTo>
                  <a:lnTo>
                    <a:pt x="6" y="14"/>
                  </a:lnTo>
                  <a:lnTo>
                    <a:pt x="4" y="24"/>
                  </a:lnTo>
                  <a:lnTo>
                    <a:pt x="8" y="40"/>
                  </a:lnTo>
                  <a:lnTo>
                    <a:pt x="6" y="40"/>
                  </a:lnTo>
                  <a:lnTo>
                    <a:pt x="6" y="40"/>
                  </a:lnTo>
                  <a:lnTo>
                    <a:pt x="4" y="42"/>
                  </a:lnTo>
                  <a:lnTo>
                    <a:pt x="4" y="44"/>
                  </a:lnTo>
                  <a:lnTo>
                    <a:pt x="2" y="48"/>
                  </a:lnTo>
                  <a:lnTo>
                    <a:pt x="4" y="52"/>
                  </a:lnTo>
                  <a:lnTo>
                    <a:pt x="4" y="58"/>
                  </a:lnTo>
                  <a:lnTo>
                    <a:pt x="4" y="60"/>
                  </a:lnTo>
                  <a:lnTo>
                    <a:pt x="4" y="64"/>
                  </a:lnTo>
                  <a:lnTo>
                    <a:pt x="4" y="70"/>
                  </a:lnTo>
                  <a:lnTo>
                    <a:pt x="6" y="76"/>
                  </a:lnTo>
                  <a:lnTo>
                    <a:pt x="8" y="84"/>
                  </a:lnTo>
                  <a:lnTo>
                    <a:pt x="12" y="90"/>
                  </a:lnTo>
                  <a:lnTo>
                    <a:pt x="8" y="112"/>
                  </a:lnTo>
                  <a:lnTo>
                    <a:pt x="8" y="120"/>
                  </a:lnTo>
                  <a:lnTo>
                    <a:pt x="8" y="126"/>
                  </a:lnTo>
                  <a:lnTo>
                    <a:pt x="8" y="132"/>
                  </a:lnTo>
                  <a:lnTo>
                    <a:pt x="6" y="146"/>
                  </a:lnTo>
                  <a:lnTo>
                    <a:pt x="4" y="162"/>
                  </a:lnTo>
                  <a:lnTo>
                    <a:pt x="0" y="174"/>
                  </a:lnTo>
                  <a:lnTo>
                    <a:pt x="0" y="174"/>
                  </a:lnTo>
                  <a:lnTo>
                    <a:pt x="0" y="174"/>
                  </a:lnTo>
                  <a:lnTo>
                    <a:pt x="0" y="176"/>
                  </a:lnTo>
                  <a:lnTo>
                    <a:pt x="0" y="176"/>
                  </a:lnTo>
                  <a:lnTo>
                    <a:pt x="2" y="178"/>
                  </a:lnTo>
                  <a:lnTo>
                    <a:pt x="4" y="182"/>
                  </a:lnTo>
                  <a:lnTo>
                    <a:pt x="8" y="186"/>
                  </a:lnTo>
                  <a:lnTo>
                    <a:pt x="12" y="192"/>
                  </a:lnTo>
                  <a:lnTo>
                    <a:pt x="24" y="200"/>
                  </a:lnTo>
                  <a:lnTo>
                    <a:pt x="42" y="198"/>
                  </a:lnTo>
                  <a:lnTo>
                    <a:pt x="50" y="208"/>
                  </a:lnTo>
                  <a:lnTo>
                    <a:pt x="58" y="206"/>
                  </a:lnTo>
                  <a:lnTo>
                    <a:pt x="46" y="192"/>
                  </a:lnTo>
                  <a:lnTo>
                    <a:pt x="22" y="168"/>
                  </a:lnTo>
                  <a:lnTo>
                    <a:pt x="20" y="166"/>
                  </a:lnTo>
                  <a:lnTo>
                    <a:pt x="16" y="158"/>
                  </a:lnTo>
                  <a:lnTo>
                    <a:pt x="14" y="148"/>
                  </a:lnTo>
                  <a:lnTo>
                    <a:pt x="16" y="132"/>
                  </a:lnTo>
                  <a:lnTo>
                    <a:pt x="18" y="128"/>
                  </a:lnTo>
                  <a:lnTo>
                    <a:pt x="20" y="120"/>
                  </a:lnTo>
                  <a:lnTo>
                    <a:pt x="22" y="108"/>
                  </a:lnTo>
                  <a:lnTo>
                    <a:pt x="24" y="98"/>
                  </a:lnTo>
                  <a:lnTo>
                    <a:pt x="24" y="90"/>
                  </a:lnTo>
                  <a:lnTo>
                    <a:pt x="26" y="88"/>
                  </a:lnTo>
                  <a:lnTo>
                    <a:pt x="26" y="86"/>
                  </a:lnTo>
                  <a:lnTo>
                    <a:pt x="26" y="84"/>
                  </a:lnTo>
                  <a:lnTo>
                    <a:pt x="28" y="82"/>
                  </a:lnTo>
                  <a:lnTo>
                    <a:pt x="32" y="82"/>
                  </a:lnTo>
                  <a:lnTo>
                    <a:pt x="32" y="84"/>
                  </a:lnTo>
                  <a:lnTo>
                    <a:pt x="32" y="86"/>
                  </a:lnTo>
                  <a:lnTo>
                    <a:pt x="34" y="90"/>
                  </a:lnTo>
                  <a:lnTo>
                    <a:pt x="34" y="94"/>
                  </a:lnTo>
                  <a:lnTo>
                    <a:pt x="42" y="110"/>
                  </a:lnTo>
                  <a:lnTo>
                    <a:pt x="48" y="116"/>
                  </a:lnTo>
                  <a:lnTo>
                    <a:pt x="48" y="112"/>
                  </a:lnTo>
                  <a:lnTo>
                    <a:pt x="46" y="102"/>
                  </a:lnTo>
                  <a:lnTo>
                    <a:pt x="48" y="92"/>
                  </a:lnTo>
                  <a:lnTo>
                    <a:pt x="56" y="84"/>
                  </a:lnTo>
                  <a:lnTo>
                    <a:pt x="56" y="82"/>
                  </a:lnTo>
                  <a:lnTo>
                    <a:pt x="60" y="82"/>
                  </a:lnTo>
                  <a:lnTo>
                    <a:pt x="64" y="80"/>
                  </a:lnTo>
                  <a:lnTo>
                    <a:pt x="68" y="80"/>
                  </a:lnTo>
                  <a:lnTo>
                    <a:pt x="74" y="82"/>
                  </a:lnTo>
                  <a:lnTo>
                    <a:pt x="80" y="84"/>
                  </a:lnTo>
                  <a:lnTo>
                    <a:pt x="82" y="82"/>
                  </a:lnTo>
                  <a:lnTo>
                    <a:pt x="82" y="78"/>
                  </a:lnTo>
                  <a:lnTo>
                    <a:pt x="82" y="74"/>
                  </a:lnTo>
                  <a:lnTo>
                    <a:pt x="82" y="68"/>
                  </a:lnTo>
                  <a:lnTo>
                    <a:pt x="80" y="62"/>
                  </a:lnTo>
                  <a:lnTo>
                    <a:pt x="80" y="60"/>
                  </a:lnTo>
                  <a:lnTo>
                    <a:pt x="80" y="58"/>
                  </a:lnTo>
                  <a:lnTo>
                    <a:pt x="78" y="52"/>
                  </a:lnTo>
                  <a:lnTo>
                    <a:pt x="74" y="46"/>
                  </a:lnTo>
                  <a:lnTo>
                    <a:pt x="70" y="40"/>
                  </a:lnTo>
                  <a:lnTo>
                    <a:pt x="64" y="34"/>
                  </a:lnTo>
                  <a:lnTo>
                    <a:pt x="62" y="32"/>
                  </a:lnTo>
                  <a:lnTo>
                    <a:pt x="60" y="32"/>
                  </a:lnTo>
                  <a:lnTo>
                    <a:pt x="58" y="30"/>
                  </a:lnTo>
                  <a:lnTo>
                    <a:pt x="54" y="30"/>
                  </a:lnTo>
                  <a:lnTo>
                    <a:pt x="52" y="30"/>
                  </a:lnTo>
                  <a:lnTo>
                    <a:pt x="50" y="32"/>
                  </a:lnTo>
                  <a:lnTo>
                    <a:pt x="46" y="34"/>
                  </a:lnTo>
                  <a:lnTo>
                    <a:pt x="44" y="36"/>
                  </a:lnTo>
                  <a:lnTo>
                    <a:pt x="40" y="36"/>
                  </a:lnTo>
                  <a:lnTo>
                    <a:pt x="38" y="36"/>
                  </a:lnTo>
                  <a:lnTo>
                    <a:pt x="38" y="34"/>
                  </a:lnTo>
                  <a:lnTo>
                    <a:pt x="38" y="34"/>
                  </a:lnTo>
                  <a:lnTo>
                    <a:pt x="40" y="32"/>
                  </a:lnTo>
                  <a:lnTo>
                    <a:pt x="40" y="28"/>
                  </a:lnTo>
                  <a:lnTo>
                    <a:pt x="42" y="22"/>
                  </a:lnTo>
                  <a:lnTo>
                    <a:pt x="42" y="18"/>
                  </a:lnTo>
                  <a:lnTo>
                    <a:pt x="42" y="14"/>
                  </a:lnTo>
                  <a:lnTo>
                    <a:pt x="40" y="10"/>
                  </a:lnTo>
                  <a:lnTo>
                    <a:pt x="30" y="10"/>
                  </a:lnTo>
                  <a:lnTo>
                    <a:pt x="30" y="10"/>
                  </a:lnTo>
                  <a:lnTo>
                    <a:pt x="30" y="6"/>
                  </a:lnTo>
                  <a:lnTo>
                    <a:pt x="28" y="4"/>
                  </a:lnTo>
                  <a:lnTo>
                    <a:pt x="28" y="2"/>
                  </a:lnTo>
                  <a:lnTo>
                    <a:pt x="24" y="0"/>
                  </a:lnTo>
                  <a:lnTo>
                    <a:pt x="22" y="0"/>
                  </a:lnTo>
                  <a:lnTo>
                    <a:pt x="20" y="0"/>
                  </a:lnTo>
                </a:path>
              </a:pathLst>
            </a:custGeom>
            <a:grpFill/>
            <a:ln w="6350">
              <a:solidFill>
                <a:schemeClr val="bg1">
                  <a:lumMod val="50000"/>
                </a:schemeClr>
              </a:solidFill>
              <a:prstDash val="solid"/>
              <a:round/>
              <a:headEnd/>
              <a:tailEnd/>
            </a:ln>
          </p:spPr>
          <p:txBody>
            <a:bodyPr/>
            <a:lstStyle/>
            <a:p>
              <a:endParaRPr lang="ru-RU"/>
            </a:p>
          </p:txBody>
        </p:sp>
        <p:sp>
          <p:nvSpPr>
            <p:cNvPr id="18" name="Freeform 205">
              <a:extLst>
                <a:ext uri="{FF2B5EF4-FFF2-40B4-BE49-F238E27FC236}">
                  <a16:creationId xmlns:a16="http://schemas.microsoft.com/office/drawing/2014/main" id="{2A14BD3F-90C0-0749-B14A-171E87144F0C}"/>
                </a:ext>
              </a:extLst>
            </p:cNvPr>
            <p:cNvSpPr>
              <a:spLocks/>
            </p:cNvSpPr>
            <p:nvPr/>
          </p:nvSpPr>
          <p:spPr bwMode="gray">
            <a:xfrm>
              <a:off x="1957" y="2734"/>
              <a:ext cx="70" cy="38"/>
            </a:xfrm>
            <a:custGeom>
              <a:avLst/>
              <a:gdLst>
                <a:gd name="T0" fmla="*/ 58 w 70"/>
                <a:gd name="T1" fmla="*/ 38 h 38"/>
                <a:gd name="T2" fmla="*/ 34 w 70"/>
                <a:gd name="T3" fmla="*/ 36 h 38"/>
                <a:gd name="T4" fmla="*/ 34 w 70"/>
                <a:gd name="T5" fmla="*/ 36 h 38"/>
                <a:gd name="T6" fmla="*/ 30 w 70"/>
                <a:gd name="T7" fmla="*/ 36 h 38"/>
                <a:gd name="T8" fmla="*/ 26 w 70"/>
                <a:gd name="T9" fmla="*/ 36 h 38"/>
                <a:gd name="T10" fmla="*/ 18 w 70"/>
                <a:gd name="T11" fmla="*/ 36 h 38"/>
                <a:gd name="T12" fmla="*/ 10 w 70"/>
                <a:gd name="T13" fmla="*/ 38 h 38"/>
                <a:gd name="T14" fmla="*/ 8 w 70"/>
                <a:gd name="T15" fmla="*/ 38 h 38"/>
                <a:gd name="T16" fmla="*/ 8 w 70"/>
                <a:gd name="T17" fmla="*/ 38 h 38"/>
                <a:gd name="T18" fmla="*/ 4 w 70"/>
                <a:gd name="T19" fmla="*/ 38 h 38"/>
                <a:gd name="T20" fmla="*/ 2 w 70"/>
                <a:gd name="T21" fmla="*/ 38 h 38"/>
                <a:gd name="T22" fmla="*/ 0 w 70"/>
                <a:gd name="T23" fmla="*/ 36 h 38"/>
                <a:gd name="T24" fmla="*/ 0 w 70"/>
                <a:gd name="T25" fmla="*/ 34 h 38"/>
                <a:gd name="T26" fmla="*/ 0 w 70"/>
                <a:gd name="T27" fmla="*/ 32 h 38"/>
                <a:gd name="T28" fmla="*/ 4 w 70"/>
                <a:gd name="T29" fmla="*/ 16 h 38"/>
                <a:gd name="T30" fmla="*/ 4 w 70"/>
                <a:gd name="T31" fmla="*/ 16 h 38"/>
                <a:gd name="T32" fmla="*/ 8 w 70"/>
                <a:gd name="T33" fmla="*/ 14 h 38"/>
                <a:gd name="T34" fmla="*/ 10 w 70"/>
                <a:gd name="T35" fmla="*/ 10 h 38"/>
                <a:gd name="T36" fmla="*/ 16 w 70"/>
                <a:gd name="T37" fmla="*/ 6 h 38"/>
                <a:gd name="T38" fmla="*/ 20 w 70"/>
                <a:gd name="T39" fmla="*/ 4 h 38"/>
                <a:gd name="T40" fmla="*/ 26 w 70"/>
                <a:gd name="T41" fmla="*/ 2 h 38"/>
                <a:gd name="T42" fmla="*/ 32 w 70"/>
                <a:gd name="T43" fmla="*/ 0 h 38"/>
                <a:gd name="T44" fmla="*/ 50 w 70"/>
                <a:gd name="T45" fmla="*/ 2 h 38"/>
                <a:gd name="T46" fmla="*/ 64 w 70"/>
                <a:gd name="T47" fmla="*/ 4 h 38"/>
                <a:gd name="T48" fmla="*/ 70 w 70"/>
                <a:gd name="T49" fmla="*/ 12 h 38"/>
                <a:gd name="T50" fmla="*/ 58 w 70"/>
                <a:gd name="T5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38">
                  <a:moveTo>
                    <a:pt x="58" y="38"/>
                  </a:moveTo>
                  <a:lnTo>
                    <a:pt x="34" y="36"/>
                  </a:lnTo>
                  <a:lnTo>
                    <a:pt x="34" y="36"/>
                  </a:lnTo>
                  <a:lnTo>
                    <a:pt x="30" y="36"/>
                  </a:lnTo>
                  <a:lnTo>
                    <a:pt x="26" y="36"/>
                  </a:lnTo>
                  <a:lnTo>
                    <a:pt x="18" y="36"/>
                  </a:lnTo>
                  <a:lnTo>
                    <a:pt x="10" y="38"/>
                  </a:lnTo>
                  <a:lnTo>
                    <a:pt x="8" y="38"/>
                  </a:lnTo>
                  <a:lnTo>
                    <a:pt x="8" y="38"/>
                  </a:lnTo>
                  <a:lnTo>
                    <a:pt x="4" y="38"/>
                  </a:lnTo>
                  <a:lnTo>
                    <a:pt x="2" y="38"/>
                  </a:lnTo>
                  <a:lnTo>
                    <a:pt x="0" y="36"/>
                  </a:lnTo>
                  <a:lnTo>
                    <a:pt x="0" y="34"/>
                  </a:lnTo>
                  <a:lnTo>
                    <a:pt x="0" y="32"/>
                  </a:lnTo>
                  <a:lnTo>
                    <a:pt x="4" y="16"/>
                  </a:lnTo>
                  <a:lnTo>
                    <a:pt x="4" y="16"/>
                  </a:lnTo>
                  <a:lnTo>
                    <a:pt x="8" y="14"/>
                  </a:lnTo>
                  <a:lnTo>
                    <a:pt x="10" y="10"/>
                  </a:lnTo>
                  <a:lnTo>
                    <a:pt x="16" y="6"/>
                  </a:lnTo>
                  <a:lnTo>
                    <a:pt x="20" y="4"/>
                  </a:lnTo>
                  <a:lnTo>
                    <a:pt x="26" y="2"/>
                  </a:lnTo>
                  <a:lnTo>
                    <a:pt x="32" y="0"/>
                  </a:lnTo>
                  <a:lnTo>
                    <a:pt x="50" y="2"/>
                  </a:lnTo>
                  <a:lnTo>
                    <a:pt x="64" y="4"/>
                  </a:lnTo>
                  <a:lnTo>
                    <a:pt x="70" y="12"/>
                  </a:lnTo>
                  <a:lnTo>
                    <a:pt x="58" y="38"/>
                  </a:lnTo>
                </a:path>
              </a:pathLst>
            </a:custGeom>
            <a:grpFill/>
            <a:ln w="6350">
              <a:solidFill>
                <a:schemeClr val="bg1">
                  <a:lumMod val="50000"/>
                </a:schemeClr>
              </a:solidFill>
              <a:prstDash val="solid"/>
              <a:round/>
              <a:headEnd/>
              <a:tailEnd/>
            </a:ln>
          </p:spPr>
          <p:txBody>
            <a:bodyPr/>
            <a:lstStyle/>
            <a:p>
              <a:endParaRPr lang="ru-RU"/>
            </a:p>
          </p:txBody>
        </p:sp>
        <p:sp>
          <p:nvSpPr>
            <p:cNvPr id="19" name="Freeform 206">
              <a:extLst>
                <a:ext uri="{FF2B5EF4-FFF2-40B4-BE49-F238E27FC236}">
                  <a16:creationId xmlns:a16="http://schemas.microsoft.com/office/drawing/2014/main" id="{6FC6F160-E634-854F-8197-F8439826D1BC}"/>
                </a:ext>
              </a:extLst>
            </p:cNvPr>
            <p:cNvSpPr>
              <a:spLocks/>
            </p:cNvSpPr>
            <p:nvPr/>
          </p:nvSpPr>
          <p:spPr bwMode="gray">
            <a:xfrm>
              <a:off x="1855" y="2712"/>
              <a:ext cx="98" cy="52"/>
            </a:xfrm>
            <a:custGeom>
              <a:avLst/>
              <a:gdLst>
                <a:gd name="T0" fmla="*/ 8 w 98"/>
                <a:gd name="T1" fmla="*/ 0 h 52"/>
                <a:gd name="T2" fmla="*/ 8 w 98"/>
                <a:gd name="T3" fmla="*/ 0 h 52"/>
                <a:gd name="T4" fmla="*/ 6 w 98"/>
                <a:gd name="T5" fmla="*/ 2 h 52"/>
                <a:gd name="T6" fmla="*/ 4 w 98"/>
                <a:gd name="T7" fmla="*/ 4 h 52"/>
                <a:gd name="T8" fmla="*/ 2 w 98"/>
                <a:gd name="T9" fmla="*/ 6 h 52"/>
                <a:gd name="T10" fmla="*/ 0 w 98"/>
                <a:gd name="T11" fmla="*/ 10 h 52"/>
                <a:gd name="T12" fmla="*/ 0 w 98"/>
                <a:gd name="T13" fmla="*/ 12 h 52"/>
                <a:gd name="T14" fmla="*/ 2 w 98"/>
                <a:gd name="T15" fmla="*/ 16 h 52"/>
                <a:gd name="T16" fmla="*/ 8 w 98"/>
                <a:gd name="T17" fmla="*/ 20 h 52"/>
                <a:gd name="T18" fmla="*/ 8 w 98"/>
                <a:gd name="T19" fmla="*/ 20 h 52"/>
                <a:gd name="T20" fmla="*/ 8 w 98"/>
                <a:gd name="T21" fmla="*/ 22 h 52"/>
                <a:gd name="T22" fmla="*/ 10 w 98"/>
                <a:gd name="T23" fmla="*/ 22 h 52"/>
                <a:gd name="T24" fmla="*/ 10 w 98"/>
                <a:gd name="T25" fmla="*/ 24 h 52"/>
                <a:gd name="T26" fmla="*/ 14 w 98"/>
                <a:gd name="T27" fmla="*/ 28 h 52"/>
                <a:gd name="T28" fmla="*/ 18 w 98"/>
                <a:gd name="T29" fmla="*/ 32 h 52"/>
                <a:gd name="T30" fmla="*/ 26 w 98"/>
                <a:gd name="T31" fmla="*/ 36 h 52"/>
                <a:gd name="T32" fmla="*/ 42 w 98"/>
                <a:gd name="T33" fmla="*/ 42 h 52"/>
                <a:gd name="T34" fmla="*/ 64 w 98"/>
                <a:gd name="T35" fmla="*/ 48 h 52"/>
                <a:gd name="T36" fmla="*/ 96 w 98"/>
                <a:gd name="T37" fmla="*/ 52 h 52"/>
                <a:gd name="T38" fmla="*/ 98 w 98"/>
                <a:gd name="T39" fmla="*/ 34 h 52"/>
                <a:gd name="T40" fmla="*/ 82 w 98"/>
                <a:gd name="T41" fmla="*/ 32 h 52"/>
                <a:gd name="T42" fmla="*/ 36 w 98"/>
                <a:gd name="T43" fmla="*/ 22 h 52"/>
                <a:gd name="T44" fmla="*/ 24 w 98"/>
                <a:gd name="T45" fmla="*/ 12 h 52"/>
                <a:gd name="T46" fmla="*/ 8 w 98"/>
                <a:gd name="T4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52">
                  <a:moveTo>
                    <a:pt x="8" y="0"/>
                  </a:moveTo>
                  <a:lnTo>
                    <a:pt x="8" y="0"/>
                  </a:lnTo>
                  <a:lnTo>
                    <a:pt x="6" y="2"/>
                  </a:lnTo>
                  <a:lnTo>
                    <a:pt x="4" y="4"/>
                  </a:lnTo>
                  <a:lnTo>
                    <a:pt x="2" y="6"/>
                  </a:lnTo>
                  <a:lnTo>
                    <a:pt x="0" y="10"/>
                  </a:lnTo>
                  <a:lnTo>
                    <a:pt x="0" y="12"/>
                  </a:lnTo>
                  <a:lnTo>
                    <a:pt x="2" y="16"/>
                  </a:lnTo>
                  <a:lnTo>
                    <a:pt x="8" y="20"/>
                  </a:lnTo>
                  <a:lnTo>
                    <a:pt x="8" y="20"/>
                  </a:lnTo>
                  <a:lnTo>
                    <a:pt x="8" y="22"/>
                  </a:lnTo>
                  <a:lnTo>
                    <a:pt x="10" y="22"/>
                  </a:lnTo>
                  <a:lnTo>
                    <a:pt x="10" y="24"/>
                  </a:lnTo>
                  <a:lnTo>
                    <a:pt x="14" y="28"/>
                  </a:lnTo>
                  <a:lnTo>
                    <a:pt x="18" y="32"/>
                  </a:lnTo>
                  <a:lnTo>
                    <a:pt x="26" y="36"/>
                  </a:lnTo>
                  <a:lnTo>
                    <a:pt x="42" y="42"/>
                  </a:lnTo>
                  <a:lnTo>
                    <a:pt x="64" y="48"/>
                  </a:lnTo>
                  <a:lnTo>
                    <a:pt x="96" y="52"/>
                  </a:lnTo>
                  <a:lnTo>
                    <a:pt x="98" y="34"/>
                  </a:lnTo>
                  <a:lnTo>
                    <a:pt x="82" y="32"/>
                  </a:lnTo>
                  <a:lnTo>
                    <a:pt x="36" y="22"/>
                  </a:lnTo>
                  <a:lnTo>
                    <a:pt x="24" y="12"/>
                  </a:lnTo>
                  <a:lnTo>
                    <a:pt x="8" y="0"/>
                  </a:lnTo>
                </a:path>
              </a:pathLst>
            </a:custGeom>
            <a:grpFill/>
            <a:ln w="6350">
              <a:solidFill>
                <a:schemeClr val="bg1">
                  <a:lumMod val="50000"/>
                </a:schemeClr>
              </a:solidFill>
              <a:prstDash val="solid"/>
              <a:round/>
              <a:headEnd/>
              <a:tailEnd/>
            </a:ln>
          </p:spPr>
          <p:txBody>
            <a:bodyPr/>
            <a:lstStyle/>
            <a:p>
              <a:endParaRPr lang="ru-RU"/>
            </a:p>
          </p:txBody>
        </p:sp>
        <p:sp>
          <p:nvSpPr>
            <p:cNvPr id="20" name="Freeform 207">
              <a:extLst>
                <a:ext uri="{FF2B5EF4-FFF2-40B4-BE49-F238E27FC236}">
                  <a16:creationId xmlns:a16="http://schemas.microsoft.com/office/drawing/2014/main" id="{FD8697BB-5CA8-7249-893F-8E9C5A761584}"/>
                </a:ext>
              </a:extLst>
            </p:cNvPr>
            <p:cNvSpPr>
              <a:spLocks/>
            </p:cNvSpPr>
            <p:nvPr/>
          </p:nvSpPr>
          <p:spPr bwMode="gray">
            <a:xfrm>
              <a:off x="1697" y="2634"/>
              <a:ext cx="378" cy="372"/>
            </a:xfrm>
            <a:custGeom>
              <a:avLst/>
              <a:gdLst>
                <a:gd name="T0" fmla="*/ 262 w 378"/>
                <a:gd name="T1" fmla="*/ 126 h 372"/>
                <a:gd name="T2" fmla="*/ 264 w 378"/>
                <a:gd name="T3" fmla="*/ 110 h 372"/>
                <a:gd name="T4" fmla="*/ 256 w 378"/>
                <a:gd name="T5" fmla="*/ 114 h 372"/>
                <a:gd name="T6" fmla="*/ 254 w 378"/>
                <a:gd name="T7" fmla="*/ 130 h 372"/>
                <a:gd name="T8" fmla="*/ 192 w 378"/>
                <a:gd name="T9" fmla="*/ 116 h 372"/>
                <a:gd name="T10" fmla="*/ 168 w 378"/>
                <a:gd name="T11" fmla="*/ 98 h 372"/>
                <a:gd name="T12" fmla="*/ 162 w 378"/>
                <a:gd name="T13" fmla="*/ 82 h 372"/>
                <a:gd name="T14" fmla="*/ 160 w 378"/>
                <a:gd name="T15" fmla="*/ 58 h 372"/>
                <a:gd name="T16" fmla="*/ 174 w 378"/>
                <a:gd name="T17" fmla="*/ 40 h 372"/>
                <a:gd name="T18" fmla="*/ 170 w 378"/>
                <a:gd name="T19" fmla="*/ 6 h 372"/>
                <a:gd name="T20" fmla="*/ 152 w 378"/>
                <a:gd name="T21" fmla="*/ 0 h 372"/>
                <a:gd name="T22" fmla="*/ 140 w 378"/>
                <a:gd name="T23" fmla="*/ 8 h 372"/>
                <a:gd name="T24" fmla="*/ 110 w 378"/>
                <a:gd name="T25" fmla="*/ 18 h 372"/>
                <a:gd name="T26" fmla="*/ 112 w 378"/>
                <a:gd name="T27" fmla="*/ 28 h 372"/>
                <a:gd name="T28" fmla="*/ 124 w 378"/>
                <a:gd name="T29" fmla="*/ 34 h 372"/>
                <a:gd name="T30" fmla="*/ 108 w 378"/>
                <a:gd name="T31" fmla="*/ 36 h 372"/>
                <a:gd name="T32" fmla="*/ 96 w 378"/>
                <a:gd name="T33" fmla="*/ 48 h 372"/>
                <a:gd name="T34" fmla="*/ 88 w 378"/>
                <a:gd name="T35" fmla="*/ 60 h 372"/>
                <a:gd name="T36" fmla="*/ 58 w 378"/>
                <a:gd name="T37" fmla="*/ 84 h 372"/>
                <a:gd name="T38" fmla="*/ 48 w 378"/>
                <a:gd name="T39" fmla="*/ 126 h 372"/>
                <a:gd name="T40" fmla="*/ 18 w 378"/>
                <a:gd name="T41" fmla="*/ 148 h 372"/>
                <a:gd name="T42" fmla="*/ 12 w 378"/>
                <a:gd name="T43" fmla="*/ 170 h 372"/>
                <a:gd name="T44" fmla="*/ 32 w 378"/>
                <a:gd name="T45" fmla="*/ 166 h 372"/>
                <a:gd name="T46" fmla="*/ 32 w 378"/>
                <a:gd name="T47" fmla="*/ 176 h 372"/>
                <a:gd name="T48" fmla="*/ 16 w 378"/>
                <a:gd name="T49" fmla="*/ 192 h 372"/>
                <a:gd name="T50" fmla="*/ 38 w 378"/>
                <a:gd name="T51" fmla="*/ 214 h 372"/>
                <a:gd name="T52" fmla="*/ 50 w 378"/>
                <a:gd name="T53" fmla="*/ 206 h 372"/>
                <a:gd name="T54" fmla="*/ 58 w 378"/>
                <a:gd name="T55" fmla="*/ 194 h 372"/>
                <a:gd name="T56" fmla="*/ 56 w 378"/>
                <a:gd name="T57" fmla="*/ 210 h 372"/>
                <a:gd name="T58" fmla="*/ 76 w 378"/>
                <a:gd name="T59" fmla="*/ 308 h 372"/>
                <a:gd name="T60" fmla="*/ 102 w 378"/>
                <a:gd name="T61" fmla="*/ 352 h 372"/>
                <a:gd name="T62" fmla="*/ 114 w 378"/>
                <a:gd name="T63" fmla="*/ 370 h 372"/>
                <a:gd name="T64" fmla="*/ 132 w 378"/>
                <a:gd name="T65" fmla="*/ 370 h 372"/>
                <a:gd name="T66" fmla="*/ 134 w 378"/>
                <a:gd name="T67" fmla="*/ 362 h 372"/>
                <a:gd name="T68" fmla="*/ 146 w 378"/>
                <a:gd name="T69" fmla="*/ 348 h 372"/>
                <a:gd name="T70" fmla="*/ 160 w 378"/>
                <a:gd name="T71" fmla="*/ 318 h 372"/>
                <a:gd name="T72" fmla="*/ 162 w 378"/>
                <a:gd name="T73" fmla="*/ 280 h 372"/>
                <a:gd name="T74" fmla="*/ 182 w 378"/>
                <a:gd name="T75" fmla="*/ 268 h 372"/>
                <a:gd name="T76" fmla="*/ 224 w 378"/>
                <a:gd name="T77" fmla="*/ 232 h 372"/>
                <a:gd name="T78" fmla="*/ 248 w 378"/>
                <a:gd name="T79" fmla="*/ 202 h 372"/>
                <a:gd name="T80" fmla="*/ 262 w 378"/>
                <a:gd name="T81" fmla="*/ 194 h 372"/>
                <a:gd name="T82" fmla="*/ 266 w 378"/>
                <a:gd name="T83" fmla="*/ 176 h 372"/>
                <a:gd name="T84" fmla="*/ 266 w 378"/>
                <a:gd name="T85" fmla="*/ 160 h 372"/>
                <a:gd name="T86" fmla="*/ 282 w 378"/>
                <a:gd name="T87" fmla="*/ 150 h 372"/>
                <a:gd name="T88" fmla="*/ 294 w 378"/>
                <a:gd name="T89" fmla="*/ 156 h 372"/>
                <a:gd name="T90" fmla="*/ 304 w 378"/>
                <a:gd name="T91" fmla="*/ 170 h 372"/>
                <a:gd name="T92" fmla="*/ 312 w 378"/>
                <a:gd name="T93" fmla="*/ 164 h 372"/>
                <a:gd name="T94" fmla="*/ 318 w 378"/>
                <a:gd name="T95" fmla="*/ 182 h 372"/>
                <a:gd name="T96" fmla="*/ 324 w 378"/>
                <a:gd name="T97" fmla="*/ 184 h 372"/>
                <a:gd name="T98" fmla="*/ 322 w 378"/>
                <a:gd name="T99" fmla="*/ 168 h 372"/>
                <a:gd name="T100" fmla="*/ 336 w 378"/>
                <a:gd name="T101" fmla="*/ 168 h 372"/>
                <a:gd name="T102" fmla="*/ 346 w 378"/>
                <a:gd name="T103" fmla="*/ 152 h 372"/>
                <a:gd name="T104" fmla="*/ 370 w 378"/>
                <a:gd name="T105" fmla="*/ 130 h 372"/>
                <a:gd name="T106" fmla="*/ 378 w 378"/>
                <a:gd name="T107" fmla="*/ 114 h 372"/>
                <a:gd name="T108" fmla="*/ 344 w 378"/>
                <a:gd name="T109" fmla="*/ 114 h 372"/>
                <a:gd name="T110" fmla="*/ 322 w 378"/>
                <a:gd name="T111" fmla="*/ 130 h 372"/>
                <a:gd name="T112" fmla="*/ 306 w 378"/>
                <a:gd name="T113" fmla="*/ 136 h 372"/>
                <a:gd name="T114" fmla="*/ 282 w 378"/>
                <a:gd name="T115" fmla="*/ 13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8" h="372">
                  <a:moveTo>
                    <a:pt x="264" y="138"/>
                  </a:moveTo>
                  <a:lnTo>
                    <a:pt x="262" y="136"/>
                  </a:lnTo>
                  <a:lnTo>
                    <a:pt x="260" y="134"/>
                  </a:lnTo>
                  <a:lnTo>
                    <a:pt x="260" y="130"/>
                  </a:lnTo>
                  <a:lnTo>
                    <a:pt x="262" y="128"/>
                  </a:lnTo>
                  <a:lnTo>
                    <a:pt x="262" y="126"/>
                  </a:lnTo>
                  <a:lnTo>
                    <a:pt x="262" y="126"/>
                  </a:lnTo>
                  <a:lnTo>
                    <a:pt x="262" y="122"/>
                  </a:lnTo>
                  <a:lnTo>
                    <a:pt x="264" y="118"/>
                  </a:lnTo>
                  <a:lnTo>
                    <a:pt x="264" y="114"/>
                  </a:lnTo>
                  <a:lnTo>
                    <a:pt x="264" y="114"/>
                  </a:lnTo>
                  <a:lnTo>
                    <a:pt x="264" y="110"/>
                  </a:lnTo>
                  <a:lnTo>
                    <a:pt x="262" y="110"/>
                  </a:lnTo>
                  <a:lnTo>
                    <a:pt x="260" y="110"/>
                  </a:lnTo>
                  <a:lnTo>
                    <a:pt x="258" y="110"/>
                  </a:lnTo>
                  <a:lnTo>
                    <a:pt x="258" y="112"/>
                  </a:lnTo>
                  <a:lnTo>
                    <a:pt x="256" y="112"/>
                  </a:lnTo>
                  <a:lnTo>
                    <a:pt x="256" y="114"/>
                  </a:lnTo>
                  <a:lnTo>
                    <a:pt x="256" y="116"/>
                  </a:lnTo>
                  <a:lnTo>
                    <a:pt x="256" y="120"/>
                  </a:lnTo>
                  <a:lnTo>
                    <a:pt x="254" y="122"/>
                  </a:lnTo>
                  <a:lnTo>
                    <a:pt x="254" y="126"/>
                  </a:lnTo>
                  <a:lnTo>
                    <a:pt x="254" y="128"/>
                  </a:lnTo>
                  <a:lnTo>
                    <a:pt x="254" y="130"/>
                  </a:lnTo>
                  <a:lnTo>
                    <a:pt x="254" y="130"/>
                  </a:lnTo>
                  <a:lnTo>
                    <a:pt x="226" y="126"/>
                  </a:lnTo>
                  <a:lnTo>
                    <a:pt x="218" y="122"/>
                  </a:lnTo>
                  <a:lnTo>
                    <a:pt x="206" y="120"/>
                  </a:lnTo>
                  <a:lnTo>
                    <a:pt x="196" y="118"/>
                  </a:lnTo>
                  <a:lnTo>
                    <a:pt x="192" y="116"/>
                  </a:lnTo>
                  <a:lnTo>
                    <a:pt x="186" y="114"/>
                  </a:lnTo>
                  <a:lnTo>
                    <a:pt x="180" y="112"/>
                  </a:lnTo>
                  <a:lnTo>
                    <a:pt x="176" y="108"/>
                  </a:lnTo>
                  <a:lnTo>
                    <a:pt x="172" y="104"/>
                  </a:lnTo>
                  <a:lnTo>
                    <a:pt x="168" y="102"/>
                  </a:lnTo>
                  <a:lnTo>
                    <a:pt x="168" y="98"/>
                  </a:lnTo>
                  <a:lnTo>
                    <a:pt x="166" y="98"/>
                  </a:lnTo>
                  <a:lnTo>
                    <a:pt x="162" y="94"/>
                  </a:lnTo>
                  <a:lnTo>
                    <a:pt x="160" y="90"/>
                  </a:lnTo>
                  <a:lnTo>
                    <a:pt x="158" y="88"/>
                  </a:lnTo>
                  <a:lnTo>
                    <a:pt x="160" y="84"/>
                  </a:lnTo>
                  <a:lnTo>
                    <a:pt x="162" y="82"/>
                  </a:lnTo>
                  <a:lnTo>
                    <a:pt x="164" y="80"/>
                  </a:lnTo>
                  <a:lnTo>
                    <a:pt x="166" y="78"/>
                  </a:lnTo>
                  <a:lnTo>
                    <a:pt x="166" y="78"/>
                  </a:lnTo>
                  <a:lnTo>
                    <a:pt x="162" y="72"/>
                  </a:lnTo>
                  <a:lnTo>
                    <a:pt x="160" y="64"/>
                  </a:lnTo>
                  <a:lnTo>
                    <a:pt x="160" y="58"/>
                  </a:lnTo>
                  <a:lnTo>
                    <a:pt x="162" y="52"/>
                  </a:lnTo>
                  <a:lnTo>
                    <a:pt x="164" y="48"/>
                  </a:lnTo>
                  <a:lnTo>
                    <a:pt x="166" y="44"/>
                  </a:lnTo>
                  <a:lnTo>
                    <a:pt x="170" y="42"/>
                  </a:lnTo>
                  <a:lnTo>
                    <a:pt x="172" y="40"/>
                  </a:lnTo>
                  <a:lnTo>
                    <a:pt x="174" y="40"/>
                  </a:lnTo>
                  <a:lnTo>
                    <a:pt x="168" y="28"/>
                  </a:lnTo>
                  <a:lnTo>
                    <a:pt x="174" y="22"/>
                  </a:lnTo>
                  <a:lnTo>
                    <a:pt x="172" y="20"/>
                  </a:lnTo>
                  <a:lnTo>
                    <a:pt x="170" y="14"/>
                  </a:lnTo>
                  <a:lnTo>
                    <a:pt x="170" y="10"/>
                  </a:lnTo>
                  <a:lnTo>
                    <a:pt x="170" y="6"/>
                  </a:lnTo>
                  <a:lnTo>
                    <a:pt x="168" y="6"/>
                  </a:lnTo>
                  <a:lnTo>
                    <a:pt x="168" y="2"/>
                  </a:lnTo>
                  <a:lnTo>
                    <a:pt x="164" y="0"/>
                  </a:lnTo>
                  <a:lnTo>
                    <a:pt x="160" y="0"/>
                  </a:lnTo>
                  <a:lnTo>
                    <a:pt x="156" y="0"/>
                  </a:lnTo>
                  <a:lnTo>
                    <a:pt x="152" y="0"/>
                  </a:lnTo>
                  <a:lnTo>
                    <a:pt x="150" y="0"/>
                  </a:lnTo>
                  <a:lnTo>
                    <a:pt x="146" y="2"/>
                  </a:lnTo>
                  <a:lnTo>
                    <a:pt x="146" y="2"/>
                  </a:lnTo>
                  <a:lnTo>
                    <a:pt x="144" y="2"/>
                  </a:lnTo>
                  <a:lnTo>
                    <a:pt x="140" y="6"/>
                  </a:lnTo>
                  <a:lnTo>
                    <a:pt x="140" y="8"/>
                  </a:lnTo>
                  <a:lnTo>
                    <a:pt x="138" y="12"/>
                  </a:lnTo>
                  <a:lnTo>
                    <a:pt x="138" y="12"/>
                  </a:lnTo>
                  <a:lnTo>
                    <a:pt x="126" y="14"/>
                  </a:lnTo>
                  <a:lnTo>
                    <a:pt x="120" y="14"/>
                  </a:lnTo>
                  <a:lnTo>
                    <a:pt x="114" y="16"/>
                  </a:lnTo>
                  <a:lnTo>
                    <a:pt x="110" y="18"/>
                  </a:lnTo>
                  <a:lnTo>
                    <a:pt x="108" y="20"/>
                  </a:lnTo>
                  <a:lnTo>
                    <a:pt x="106" y="22"/>
                  </a:lnTo>
                  <a:lnTo>
                    <a:pt x="106" y="24"/>
                  </a:lnTo>
                  <a:lnTo>
                    <a:pt x="106" y="26"/>
                  </a:lnTo>
                  <a:lnTo>
                    <a:pt x="108" y="26"/>
                  </a:lnTo>
                  <a:lnTo>
                    <a:pt x="112" y="28"/>
                  </a:lnTo>
                  <a:lnTo>
                    <a:pt x="114" y="28"/>
                  </a:lnTo>
                  <a:lnTo>
                    <a:pt x="116" y="28"/>
                  </a:lnTo>
                  <a:lnTo>
                    <a:pt x="118" y="28"/>
                  </a:lnTo>
                  <a:lnTo>
                    <a:pt x="120" y="30"/>
                  </a:lnTo>
                  <a:lnTo>
                    <a:pt x="124" y="32"/>
                  </a:lnTo>
                  <a:lnTo>
                    <a:pt x="124" y="34"/>
                  </a:lnTo>
                  <a:lnTo>
                    <a:pt x="124" y="36"/>
                  </a:lnTo>
                  <a:lnTo>
                    <a:pt x="124" y="38"/>
                  </a:lnTo>
                  <a:lnTo>
                    <a:pt x="122" y="36"/>
                  </a:lnTo>
                  <a:lnTo>
                    <a:pt x="118" y="36"/>
                  </a:lnTo>
                  <a:lnTo>
                    <a:pt x="114" y="36"/>
                  </a:lnTo>
                  <a:lnTo>
                    <a:pt x="108" y="36"/>
                  </a:lnTo>
                  <a:lnTo>
                    <a:pt x="106" y="38"/>
                  </a:lnTo>
                  <a:lnTo>
                    <a:pt x="102" y="38"/>
                  </a:lnTo>
                  <a:lnTo>
                    <a:pt x="102" y="38"/>
                  </a:lnTo>
                  <a:lnTo>
                    <a:pt x="98" y="40"/>
                  </a:lnTo>
                  <a:lnTo>
                    <a:pt x="96" y="44"/>
                  </a:lnTo>
                  <a:lnTo>
                    <a:pt x="96" y="48"/>
                  </a:lnTo>
                  <a:lnTo>
                    <a:pt x="96" y="50"/>
                  </a:lnTo>
                  <a:lnTo>
                    <a:pt x="96" y="52"/>
                  </a:lnTo>
                  <a:lnTo>
                    <a:pt x="96" y="54"/>
                  </a:lnTo>
                  <a:lnTo>
                    <a:pt x="90" y="54"/>
                  </a:lnTo>
                  <a:lnTo>
                    <a:pt x="90" y="58"/>
                  </a:lnTo>
                  <a:lnTo>
                    <a:pt x="88" y="60"/>
                  </a:lnTo>
                  <a:lnTo>
                    <a:pt x="84" y="64"/>
                  </a:lnTo>
                  <a:lnTo>
                    <a:pt x="82" y="68"/>
                  </a:lnTo>
                  <a:lnTo>
                    <a:pt x="78" y="70"/>
                  </a:lnTo>
                  <a:lnTo>
                    <a:pt x="76" y="72"/>
                  </a:lnTo>
                  <a:lnTo>
                    <a:pt x="76" y="74"/>
                  </a:lnTo>
                  <a:lnTo>
                    <a:pt x="58" y="84"/>
                  </a:lnTo>
                  <a:lnTo>
                    <a:pt x="46" y="94"/>
                  </a:lnTo>
                  <a:lnTo>
                    <a:pt x="40" y="104"/>
                  </a:lnTo>
                  <a:lnTo>
                    <a:pt x="38" y="112"/>
                  </a:lnTo>
                  <a:lnTo>
                    <a:pt x="38" y="118"/>
                  </a:lnTo>
                  <a:lnTo>
                    <a:pt x="40" y="122"/>
                  </a:lnTo>
                  <a:lnTo>
                    <a:pt x="48" y="126"/>
                  </a:lnTo>
                  <a:lnTo>
                    <a:pt x="44" y="146"/>
                  </a:lnTo>
                  <a:lnTo>
                    <a:pt x="38" y="146"/>
                  </a:lnTo>
                  <a:lnTo>
                    <a:pt x="24" y="146"/>
                  </a:lnTo>
                  <a:lnTo>
                    <a:pt x="22" y="146"/>
                  </a:lnTo>
                  <a:lnTo>
                    <a:pt x="20" y="146"/>
                  </a:lnTo>
                  <a:lnTo>
                    <a:pt x="18" y="148"/>
                  </a:lnTo>
                  <a:lnTo>
                    <a:pt x="16" y="148"/>
                  </a:lnTo>
                  <a:lnTo>
                    <a:pt x="0" y="166"/>
                  </a:lnTo>
                  <a:lnTo>
                    <a:pt x="2" y="168"/>
                  </a:lnTo>
                  <a:lnTo>
                    <a:pt x="2" y="168"/>
                  </a:lnTo>
                  <a:lnTo>
                    <a:pt x="6" y="170"/>
                  </a:lnTo>
                  <a:lnTo>
                    <a:pt x="12" y="170"/>
                  </a:lnTo>
                  <a:lnTo>
                    <a:pt x="18" y="170"/>
                  </a:lnTo>
                  <a:lnTo>
                    <a:pt x="24" y="168"/>
                  </a:lnTo>
                  <a:lnTo>
                    <a:pt x="26" y="168"/>
                  </a:lnTo>
                  <a:lnTo>
                    <a:pt x="28" y="166"/>
                  </a:lnTo>
                  <a:lnTo>
                    <a:pt x="30" y="166"/>
                  </a:lnTo>
                  <a:lnTo>
                    <a:pt x="32" y="166"/>
                  </a:lnTo>
                  <a:lnTo>
                    <a:pt x="36" y="166"/>
                  </a:lnTo>
                  <a:lnTo>
                    <a:pt x="36" y="166"/>
                  </a:lnTo>
                  <a:lnTo>
                    <a:pt x="36" y="166"/>
                  </a:lnTo>
                  <a:lnTo>
                    <a:pt x="36" y="168"/>
                  </a:lnTo>
                  <a:lnTo>
                    <a:pt x="34" y="170"/>
                  </a:lnTo>
                  <a:lnTo>
                    <a:pt x="32" y="176"/>
                  </a:lnTo>
                  <a:lnTo>
                    <a:pt x="28" y="180"/>
                  </a:lnTo>
                  <a:lnTo>
                    <a:pt x="24" y="184"/>
                  </a:lnTo>
                  <a:lnTo>
                    <a:pt x="20" y="188"/>
                  </a:lnTo>
                  <a:lnTo>
                    <a:pt x="16" y="190"/>
                  </a:lnTo>
                  <a:lnTo>
                    <a:pt x="16" y="190"/>
                  </a:lnTo>
                  <a:lnTo>
                    <a:pt x="16" y="192"/>
                  </a:lnTo>
                  <a:lnTo>
                    <a:pt x="16" y="194"/>
                  </a:lnTo>
                  <a:lnTo>
                    <a:pt x="18" y="198"/>
                  </a:lnTo>
                  <a:lnTo>
                    <a:pt x="20" y="202"/>
                  </a:lnTo>
                  <a:lnTo>
                    <a:pt x="24" y="206"/>
                  </a:lnTo>
                  <a:lnTo>
                    <a:pt x="30" y="210"/>
                  </a:lnTo>
                  <a:lnTo>
                    <a:pt x="38" y="214"/>
                  </a:lnTo>
                  <a:lnTo>
                    <a:pt x="40" y="214"/>
                  </a:lnTo>
                  <a:lnTo>
                    <a:pt x="42" y="214"/>
                  </a:lnTo>
                  <a:lnTo>
                    <a:pt x="44" y="214"/>
                  </a:lnTo>
                  <a:lnTo>
                    <a:pt x="46" y="210"/>
                  </a:lnTo>
                  <a:lnTo>
                    <a:pt x="50" y="206"/>
                  </a:lnTo>
                  <a:lnTo>
                    <a:pt x="50" y="206"/>
                  </a:lnTo>
                  <a:lnTo>
                    <a:pt x="50" y="204"/>
                  </a:lnTo>
                  <a:lnTo>
                    <a:pt x="50" y="200"/>
                  </a:lnTo>
                  <a:lnTo>
                    <a:pt x="52" y="196"/>
                  </a:lnTo>
                  <a:lnTo>
                    <a:pt x="54" y="194"/>
                  </a:lnTo>
                  <a:lnTo>
                    <a:pt x="58" y="192"/>
                  </a:lnTo>
                  <a:lnTo>
                    <a:pt x="58" y="194"/>
                  </a:lnTo>
                  <a:lnTo>
                    <a:pt x="56" y="196"/>
                  </a:lnTo>
                  <a:lnTo>
                    <a:pt x="56" y="200"/>
                  </a:lnTo>
                  <a:lnTo>
                    <a:pt x="56" y="204"/>
                  </a:lnTo>
                  <a:lnTo>
                    <a:pt x="58" y="206"/>
                  </a:lnTo>
                  <a:lnTo>
                    <a:pt x="58" y="208"/>
                  </a:lnTo>
                  <a:lnTo>
                    <a:pt x="56" y="210"/>
                  </a:lnTo>
                  <a:lnTo>
                    <a:pt x="56" y="212"/>
                  </a:lnTo>
                  <a:lnTo>
                    <a:pt x="56" y="216"/>
                  </a:lnTo>
                  <a:lnTo>
                    <a:pt x="56" y="220"/>
                  </a:lnTo>
                  <a:lnTo>
                    <a:pt x="56" y="228"/>
                  </a:lnTo>
                  <a:lnTo>
                    <a:pt x="60" y="258"/>
                  </a:lnTo>
                  <a:lnTo>
                    <a:pt x="76" y="308"/>
                  </a:lnTo>
                  <a:lnTo>
                    <a:pt x="92" y="336"/>
                  </a:lnTo>
                  <a:lnTo>
                    <a:pt x="94" y="336"/>
                  </a:lnTo>
                  <a:lnTo>
                    <a:pt x="96" y="340"/>
                  </a:lnTo>
                  <a:lnTo>
                    <a:pt x="98" y="344"/>
                  </a:lnTo>
                  <a:lnTo>
                    <a:pt x="102" y="352"/>
                  </a:lnTo>
                  <a:lnTo>
                    <a:pt x="102" y="352"/>
                  </a:lnTo>
                  <a:lnTo>
                    <a:pt x="104" y="354"/>
                  </a:lnTo>
                  <a:lnTo>
                    <a:pt x="108" y="358"/>
                  </a:lnTo>
                  <a:lnTo>
                    <a:pt x="110" y="362"/>
                  </a:lnTo>
                  <a:lnTo>
                    <a:pt x="112" y="366"/>
                  </a:lnTo>
                  <a:lnTo>
                    <a:pt x="114" y="370"/>
                  </a:lnTo>
                  <a:lnTo>
                    <a:pt x="114" y="370"/>
                  </a:lnTo>
                  <a:lnTo>
                    <a:pt x="116" y="372"/>
                  </a:lnTo>
                  <a:lnTo>
                    <a:pt x="120" y="372"/>
                  </a:lnTo>
                  <a:lnTo>
                    <a:pt x="126" y="372"/>
                  </a:lnTo>
                  <a:lnTo>
                    <a:pt x="130" y="372"/>
                  </a:lnTo>
                  <a:lnTo>
                    <a:pt x="132" y="372"/>
                  </a:lnTo>
                  <a:lnTo>
                    <a:pt x="132" y="370"/>
                  </a:lnTo>
                  <a:lnTo>
                    <a:pt x="132" y="370"/>
                  </a:lnTo>
                  <a:lnTo>
                    <a:pt x="132" y="368"/>
                  </a:lnTo>
                  <a:lnTo>
                    <a:pt x="132" y="368"/>
                  </a:lnTo>
                  <a:lnTo>
                    <a:pt x="132" y="368"/>
                  </a:lnTo>
                  <a:lnTo>
                    <a:pt x="134" y="364"/>
                  </a:lnTo>
                  <a:lnTo>
                    <a:pt x="134" y="362"/>
                  </a:lnTo>
                  <a:lnTo>
                    <a:pt x="138" y="358"/>
                  </a:lnTo>
                  <a:lnTo>
                    <a:pt x="140" y="356"/>
                  </a:lnTo>
                  <a:lnTo>
                    <a:pt x="144" y="354"/>
                  </a:lnTo>
                  <a:lnTo>
                    <a:pt x="144" y="354"/>
                  </a:lnTo>
                  <a:lnTo>
                    <a:pt x="146" y="352"/>
                  </a:lnTo>
                  <a:lnTo>
                    <a:pt x="146" y="348"/>
                  </a:lnTo>
                  <a:lnTo>
                    <a:pt x="150" y="346"/>
                  </a:lnTo>
                  <a:lnTo>
                    <a:pt x="152" y="344"/>
                  </a:lnTo>
                  <a:lnTo>
                    <a:pt x="154" y="342"/>
                  </a:lnTo>
                  <a:lnTo>
                    <a:pt x="156" y="338"/>
                  </a:lnTo>
                  <a:lnTo>
                    <a:pt x="158" y="330"/>
                  </a:lnTo>
                  <a:lnTo>
                    <a:pt x="160" y="318"/>
                  </a:lnTo>
                  <a:lnTo>
                    <a:pt x="158" y="308"/>
                  </a:lnTo>
                  <a:lnTo>
                    <a:pt x="156" y="302"/>
                  </a:lnTo>
                  <a:lnTo>
                    <a:pt x="156" y="296"/>
                  </a:lnTo>
                  <a:lnTo>
                    <a:pt x="156" y="290"/>
                  </a:lnTo>
                  <a:lnTo>
                    <a:pt x="158" y="284"/>
                  </a:lnTo>
                  <a:lnTo>
                    <a:pt x="162" y="280"/>
                  </a:lnTo>
                  <a:lnTo>
                    <a:pt x="166" y="278"/>
                  </a:lnTo>
                  <a:lnTo>
                    <a:pt x="168" y="276"/>
                  </a:lnTo>
                  <a:lnTo>
                    <a:pt x="170" y="276"/>
                  </a:lnTo>
                  <a:lnTo>
                    <a:pt x="174" y="274"/>
                  </a:lnTo>
                  <a:lnTo>
                    <a:pt x="178" y="270"/>
                  </a:lnTo>
                  <a:lnTo>
                    <a:pt x="182" y="268"/>
                  </a:lnTo>
                  <a:lnTo>
                    <a:pt x="184" y="266"/>
                  </a:lnTo>
                  <a:lnTo>
                    <a:pt x="190" y="260"/>
                  </a:lnTo>
                  <a:lnTo>
                    <a:pt x="198" y="252"/>
                  </a:lnTo>
                  <a:lnTo>
                    <a:pt x="208" y="244"/>
                  </a:lnTo>
                  <a:lnTo>
                    <a:pt x="218" y="236"/>
                  </a:lnTo>
                  <a:lnTo>
                    <a:pt x="224" y="232"/>
                  </a:lnTo>
                  <a:lnTo>
                    <a:pt x="226" y="230"/>
                  </a:lnTo>
                  <a:lnTo>
                    <a:pt x="232" y="228"/>
                  </a:lnTo>
                  <a:lnTo>
                    <a:pt x="236" y="222"/>
                  </a:lnTo>
                  <a:lnTo>
                    <a:pt x="242" y="216"/>
                  </a:lnTo>
                  <a:lnTo>
                    <a:pt x="246" y="210"/>
                  </a:lnTo>
                  <a:lnTo>
                    <a:pt x="248" y="202"/>
                  </a:lnTo>
                  <a:lnTo>
                    <a:pt x="248" y="202"/>
                  </a:lnTo>
                  <a:lnTo>
                    <a:pt x="250" y="200"/>
                  </a:lnTo>
                  <a:lnTo>
                    <a:pt x="250" y="198"/>
                  </a:lnTo>
                  <a:lnTo>
                    <a:pt x="254" y="196"/>
                  </a:lnTo>
                  <a:lnTo>
                    <a:pt x="258" y="194"/>
                  </a:lnTo>
                  <a:lnTo>
                    <a:pt x="262" y="194"/>
                  </a:lnTo>
                  <a:lnTo>
                    <a:pt x="270" y="196"/>
                  </a:lnTo>
                  <a:lnTo>
                    <a:pt x="270" y="182"/>
                  </a:lnTo>
                  <a:lnTo>
                    <a:pt x="270" y="182"/>
                  </a:lnTo>
                  <a:lnTo>
                    <a:pt x="270" y="180"/>
                  </a:lnTo>
                  <a:lnTo>
                    <a:pt x="268" y="176"/>
                  </a:lnTo>
                  <a:lnTo>
                    <a:pt x="266" y="176"/>
                  </a:lnTo>
                  <a:lnTo>
                    <a:pt x="266" y="174"/>
                  </a:lnTo>
                  <a:lnTo>
                    <a:pt x="264" y="172"/>
                  </a:lnTo>
                  <a:lnTo>
                    <a:pt x="264" y="168"/>
                  </a:lnTo>
                  <a:lnTo>
                    <a:pt x="264" y="164"/>
                  </a:lnTo>
                  <a:lnTo>
                    <a:pt x="266" y="162"/>
                  </a:lnTo>
                  <a:lnTo>
                    <a:pt x="266" y="160"/>
                  </a:lnTo>
                  <a:lnTo>
                    <a:pt x="266" y="158"/>
                  </a:lnTo>
                  <a:lnTo>
                    <a:pt x="268" y="154"/>
                  </a:lnTo>
                  <a:lnTo>
                    <a:pt x="268" y="152"/>
                  </a:lnTo>
                  <a:lnTo>
                    <a:pt x="270" y="150"/>
                  </a:lnTo>
                  <a:lnTo>
                    <a:pt x="274" y="150"/>
                  </a:lnTo>
                  <a:lnTo>
                    <a:pt x="282" y="150"/>
                  </a:lnTo>
                  <a:lnTo>
                    <a:pt x="288" y="150"/>
                  </a:lnTo>
                  <a:lnTo>
                    <a:pt x="288" y="150"/>
                  </a:lnTo>
                  <a:lnTo>
                    <a:pt x="290" y="150"/>
                  </a:lnTo>
                  <a:lnTo>
                    <a:pt x="290" y="150"/>
                  </a:lnTo>
                  <a:lnTo>
                    <a:pt x="292" y="152"/>
                  </a:lnTo>
                  <a:lnTo>
                    <a:pt x="294" y="156"/>
                  </a:lnTo>
                  <a:lnTo>
                    <a:pt x="294" y="164"/>
                  </a:lnTo>
                  <a:lnTo>
                    <a:pt x="298" y="178"/>
                  </a:lnTo>
                  <a:lnTo>
                    <a:pt x="300" y="176"/>
                  </a:lnTo>
                  <a:lnTo>
                    <a:pt x="300" y="176"/>
                  </a:lnTo>
                  <a:lnTo>
                    <a:pt x="302" y="174"/>
                  </a:lnTo>
                  <a:lnTo>
                    <a:pt x="304" y="170"/>
                  </a:lnTo>
                  <a:lnTo>
                    <a:pt x="304" y="168"/>
                  </a:lnTo>
                  <a:lnTo>
                    <a:pt x="306" y="164"/>
                  </a:lnTo>
                  <a:lnTo>
                    <a:pt x="308" y="162"/>
                  </a:lnTo>
                  <a:lnTo>
                    <a:pt x="308" y="162"/>
                  </a:lnTo>
                  <a:lnTo>
                    <a:pt x="310" y="162"/>
                  </a:lnTo>
                  <a:lnTo>
                    <a:pt x="312" y="164"/>
                  </a:lnTo>
                  <a:lnTo>
                    <a:pt x="312" y="168"/>
                  </a:lnTo>
                  <a:lnTo>
                    <a:pt x="314" y="176"/>
                  </a:lnTo>
                  <a:lnTo>
                    <a:pt x="316" y="184"/>
                  </a:lnTo>
                  <a:lnTo>
                    <a:pt x="316" y="184"/>
                  </a:lnTo>
                  <a:lnTo>
                    <a:pt x="316" y="182"/>
                  </a:lnTo>
                  <a:lnTo>
                    <a:pt x="318" y="182"/>
                  </a:lnTo>
                  <a:lnTo>
                    <a:pt x="320" y="182"/>
                  </a:lnTo>
                  <a:lnTo>
                    <a:pt x="320" y="184"/>
                  </a:lnTo>
                  <a:lnTo>
                    <a:pt x="320" y="184"/>
                  </a:lnTo>
                  <a:lnTo>
                    <a:pt x="322" y="184"/>
                  </a:lnTo>
                  <a:lnTo>
                    <a:pt x="324" y="184"/>
                  </a:lnTo>
                  <a:lnTo>
                    <a:pt x="324" y="184"/>
                  </a:lnTo>
                  <a:lnTo>
                    <a:pt x="324" y="182"/>
                  </a:lnTo>
                  <a:lnTo>
                    <a:pt x="324" y="178"/>
                  </a:lnTo>
                  <a:lnTo>
                    <a:pt x="322" y="174"/>
                  </a:lnTo>
                  <a:lnTo>
                    <a:pt x="322" y="170"/>
                  </a:lnTo>
                  <a:lnTo>
                    <a:pt x="322" y="168"/>
                  </a:lnTo>
                  <a:lnTo>
                    <a:pt x="322" y="168"/>
                  </a:lnTo>
                  <a:lnTo>
                    <a:pt x="324" y="168"/>
                  </a:lnTo>
                  <a:lnTo>
                    <a:pt x="328" y="170"/>
                  </a:lnTo>
                  <a:lnTo>
                    <a:pt x="330" y="172"/>
                  </a:lnTo>
                  <a:lnTo>
                    <a:pt x="332" y="172"/>
                  </a:lnTo>
                  <a:lnTo>
                    <a:pt x="334" y="170"/>
                  </a:lnTo>
                  <a:lnTo>
                    <a:pt x="336" y="168"/>
                  </a:lnTo>
                  <a:lnTo>
                    <a:pt x="338" y="166"/>
                  </a:lnTo>
                  <a:lnTo>
                    <a:pt x="340" y="164"/>
                  </a:lnTo>
                  <a:lnTo>
                    <a:pt x="342" y="164"/>
                  </a:lnTo>
                  <a:lnTo>
                    <a:pt x="344" y="160"/>
                  </a:lnTo>
                  <a:lnTo>
                    <a:pt x="344" y="156"/>
                  </a:lnTo>
                  <a:lnTo>
                    <a:pt x="346" y="152"/>
                  </a:lnTo>
                  <a:lnTo>
                    <a:pt x="348" y="146"/>
                  </a:lnTo>
                  <a:lnTo>
                    <a:pt x="350" y="142"/>
                  </a:lnTo>
                  <a:lnTo>
                    <a:pt x="354" y="140"/>
                  </a:lnTo>
                  <a:lnTo>
                    <a:pt x="358" y="138"/>
                  </a:lnTo>
                  <a:lnTo>
                    <a:pt x="368" y="134"/>
                  </a:lnTo>
                  <a:lnTo>
                    <a:pt x="370" y="130"/>
                  </a:lnTo>
                  <a:lnTo>
                    <a:pt x="370" y="128"/>
                  </a:lnTo>
                  <a:lnTo>
                    <a:pt x="372" y="126"/>
                  </a:lnTo>
                  <a:lnTo>
                    <a:pt x="374" y="124"/>
                  </a:lnTo>
                  <a:lnTo>
                    <a:pt x="374" y="120"/>
                  </a:lnTo>
                  <a:lnTo>
                    <a:pt x="376" y="116"/>
                  </a:lnTo>
                  <a:lnTo>
                    <a:pt x="378" y="114"/>
                  </a:lnTo>
                  <a:lnTo>
                    <a:pt x="378" y="110"/>
                  </a:lnTo>
                  <a:lnTo>
                    <a:pt x="378" y="108"/>
                  </a:lnTo>
                  <a:lnTo>
                    <a:pt x="376" y="108"/>
                  </a:lnTo>
                  <a:lnTo>
                    <a:pt x="366" y="110"/>
                  </a:lnTo>
                  <a:lnTo>
                    <a:pt x="354" y="112"/>
                  </a:lnTo>
                  <a:lnTo>
                    <a:pt x="344" y="114"/>
                  </a:lnTo>
                  <a:lnTo>
                    <a:pt x="330" y="112"/>
                  </a:lnTo>
                  <a:lnTo>
                    <a:pt x="330" y="112"/>
                  </a:lnTo>
                  <a:lnTo>
                    <a:pt x="328" y="116"/>
                  </a:lnTo>
                  <a:lnTo>
                    <a:pt x="326" y="120"/>
                  </a:lnTo>
                  <a:lnTo>
                    <a:pt x="324" y="124"/>
                  </a:lnTo>
                  <a:lnTo>
                    <a:pt x="322" y="130"/>
                  </a:lnTo>
                  <a:lnTo>
                    <a:pt x="320" y="134"/>
                  </a:lnTo>
                  <a:lnTo>
                    <a:pt x="318" y="136"/>
                  </a:lnTo>
                  <a:lnTo>
                    <a:pt x="316" y="138"/>
                  </a:lnTo>
                  <a:lnTo>
                    <a:pt x="314" y="138"/>
                  </a:lnTo>
                  <a:lnTo>
                    <a:pt x="310" y="138"/>
                  </a:lnTo>
                  <a:lnTo>
                    <a:pt x="306" y="136"/>
                  </a:lnTo>
                  <a:lnTo>
                    <a:pt x="302" y="136"/>
                  </a:lnTo>
                  <a:lnTo>
                    <a:pt x="298" y="136"/>
                  </a:lnTo>
                  <a:lnTo>
                    <a:pt x="294" y="138"/>
                  </a:lnTo>
                  <a:lnTo>
                    <a:pt x="290" y="136"/>
                  </a:lnTo>
                  <a:lnTo>
                    <a:pt x="284" y="136"/>
                  </a:lnTo>
                  <a:lnTo>
                    <a:pt x="282" y="136"/>
                  </a:lnTo>
                  <a:lnTo>
                    <a:pt x="280" y="136"/>
                  </a:lnTo>
                  <a:lnTo>
                    <a:pt x="264" y="138"/>
                  </a:lnTo>
                </a:path>
              </a:pathLst>
            </a:custGeom>
            <a:grpFill/>
            <a:ln w="6350">
              <a:solidFill>
                <a:schemeClr val="bg1">
                  <a:lumMod val="50000"/>
                </a:schemeClr>
              </a:solidFill>
              <a:prstDash val="solid"/>
              <a:round/>
              <a:headEnd/>
              <a:tailEnd/>
            </a:ln>
          </p:spPr>
          <p:txBody>
            <a:bodyPr/>
            <a:lstStyle/>
            <a:p>
              <a:endParaRPr lang="ru-RU"/>
            </a:p>
          </p:txBody>
        </p:sp>
        <p:sp>
          <p:nvSpPr>
            <p:cNvPr id="21" name="Freeform 208">
              <a:extLst>
                <a:ext uri="{FF2B5EF4-FFF2-40B4-BE49-F238E27FC236}">
                  <a16:creationId xmlns:a16="http://schemas.microsoft.com/office/drawing/2014/main" id="{9383539E-B447-004B-B7BC-5C1DA6D1D869}"/>
                </a:ext>
              </a:extLst>
            </p:cNvPr>
            <p:cNvSpPr>
              <a:spLocks/>
            </p:cNvSpPr>
            <p:nvPr/>
          </p:nvSpPr>
          <p:spPr bwMode="gray">
            <a:xfrm>
              <a:off x="1609" y="2590"/>
              <a:ext cx="196" cy="136"/>
            </a:xfrm>
            <a:custGeom>
              <a:avLst/>
              <a:gdLst>
                <a:gd name="T0" fmla="*/ 194 w 196"/>
                <a:gd name="T1" fmla="*/ 36 h 136"/>
                <a:gd name="T2" fmla="*/ 184 w 196"/>
                <a:gd name="T3" fmla="*/ 36 h 136"/>
                <a:gd name="T4" fmla="*/ 166 w 196"/>
                <a:gd name="T5" fmla="*/ 38 h 136"/>
                <a:gd name="T6" fmla="*/ 162 w 196"/>
                <a:gd name="T7" fmla="*/ 40 h 136"/>
                <a:gd name="T8" fmla="*/ 156 w 196"/>
                <a:gd name="T9" fmla="*/ 44 h 136"/>
                <a:gd name="T10" fmla="*/ 154 w 196"/>
                <a:gd name="T11" fmla="*/ 50 h 136"/>
                <a:gd name="T12" fmla="*/ 134 w 196"/>
                <a:gd name="T13" fmla="*/ 66 h 136"/>
                <a:gd name="T14" fmla="*/ 132 w 196"/>
                <a:gd name="T15" fmla="*/ 66 h 136"/>
                <a:gd name="T16" fmla="*/ 128 w 196"/>
                <a:gd name="T17" fmla="*/ 66 h 136"/>
                <a:gd name="T18" fmla="*/ 122 w 196"/>
                <a:gd name="T19" fmla="*/ 72 h 136"/>
                <a:gd name="T20" fmla="*/ 122 w 196"/>
                <a:gd name="T21" fmla="*/ 84 h 136"/>
                <a:gd name="T22" fmla="*/ 102 w 196"/>
                <a:gd name="T23" fmla="*/ 102 h 136"/>
                <a:gd name="T24" fmla="*/ 94 w 196"/>
                <a:gd name="T25" fmla="*/ 102 h 136"/>
                <a:gd name="T26" fmla="*/ 84 w 196"/>
                <a:gd name="T27" fmla="*/ 104 h 136"/>
                <a:gd name="T28" fmla="*/ 74 w 196"/>
                <a:gd name="T29" fmla="*/ 110 h 136"/>
                <a:gd name="T30" fmla="*/ 68 w 196"/>
                <a:gd name="T31" fmla="*/ 118 h 136"/>
                <a:gd name="T32" fmla="*/ 60 w 196"/>
                <a:gd name="T33" fmla="*/ 124 h 136"/>
                <a:gd name="T34" fmla="*/ 56 w 196"/>
                <a:gd name="T35" fmla="*/ 128 h 136"/>
                <a:gd name="T36" fmla="*/ 52 w 196"/>
                <a:gd name="T37" fmla="*/ 130 h 136"/>
                <a:gd name="T38" fmla="*/ 32 w 196"/>
                <a:gd name="T39" fmla="*/ 136 h 136"/>
                <a:gd name="T40" fmla="*/ 12 w 196"/>
                <a:gd name="T41" fmla="*/ 132 h 136"/>
                <a:gd name="T42" fmla="*/ 0 w 196"/>
                <a:gd name="T43" fmla="*/ 80 h 136"/>
                <a:gd name="T44" fmla="*/ 12 w 196"/>
                <a:gd name="T45" fmla="*/ 42 h 136"/>
                <a:gd name="T46" fmla="*/ 32 w 196"/>
                <a:gd name="T47" fmla="*/ 32 h 136"/>
                <a:gd name="T48" fmla="*/ 38 w 196"/>
                <a:gd name="T49" fmla="*/ 30 h 136"/>
                <a:gd name="T50" fmla="*/ 48 w 196"/>
                <a:gd name="T51" fmla="*/ 24 h 136"/>
                <a:gd name="T52" fmla="*/ 56 w 196"/>
                <a:gd name="T53" fmla="*/ 14 h 136"/>
                <a:gd name="T54" fmla="*/ 60 w 196"/>
                <a:gd name="T55" fmla="*/ 8 h 136"/>
                <a:gd name="T56" fmla="*/ 66 w 196"/>
                <a:gd name="T57" fmla="*/ 10 h 136"/>
                <a:gd name="T58" fmla="*/ 74 w 196"/>
                <a:gd name="T59" fmla="*/ 10 h 136"/>
                <a:gd name="T60" fmla="*/ 92 w 196"/>
                <a:gd name="T61" fmla="*/ 12 h 136"/>
                <a:gd name="T62" fmla="*/ 122 w 196"/>
                <a:gd name="T63" fmla="*/ 2 h 136"/>
                <a:gd name="T64" fmla="*/ 140 w 196"/>
                <a:gd name="T65" fmla="*/ 8 h 136"/>
                <a:gd name="T66" fmla="*/ 142 w 196"/>
                <a:gd name="T67" fmla="*/ 12 h 136"/>
                <a:gd name="T68" fmla="*/ 150 w 196"/>
                <a:gd name="T69" fmla="*/ 16 h 136"/>
                <a:gd name="T70" fmla="*/ 158 w 196"/>
                <a:gd name="T71" fmla="*/ 20 h 136"/>
                <a:gd name="T72" fmla="*/ 194 w 196"/>
                <a:gd name="T73" fmla="*/ 20 h 136"/>
                <a:gd name="T74" fmla="*/ 194 w 196"/>
                <a:gd name="T75" fmla="*/ 24 h 136"/>
                <a:gd name="T76" fmla="*/ 196 w 196"/>
                <a:gd name="T77" fmla="*/ 3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6" h="136">
                  <a:moveTo>
                    <a:pt x="196" y="36"/>
                  </a:moveTo>
                  <a:lnTo>
                    <a:pt x="194" y="36"/>
                  </a:lnTo>
                  <a:lnTo>
                    <a:pt x="190" y="36"/>
                  </a:lnTo>
                  <a:lnTo>
                    <a:pt x="184" y="36"/>
                  </a:lnTo>
                  <a:lnTo>
                    <a:pt x="176" y="36"/>
                  </a:lnTo>
                  <a:lnTo>
                    <a:pt x="166" y="38"/>
                  </a:lnTo>
                  <a:lnTo>
                    <a:pt x="166" y="38"/>
                  </a:lnTo>
                  <a:lnTo>
                    <a:pt x="162" y="40"/>
                  </a:lnTo>
                  <a:lnTo>
                    <a:pt x="160" y="42"/>
                  </a:lnTo>
                  <a:lnTo>
                    <a:pt x="156" y="44"/>
                  </a:lnTo>
                  <a:lnTo>
                    <a:pt x="154" y="46"/>
                  </a:lnTo>
                  <a:lnTo>
                    <a:pt x="154" y="50"/>
                  </a:lnTo>
                  <a:lnTo>
                    <a:pt x="138" y="56"/>
                  </a:lnTo>
                  <a:lnTo>
                    <a:pt x="134" y="66"/>
                  </a:lnTo>
                  <a:lnTo>
                    <a:pt x="134" y="66"/>
                  </a:lnTo>
                  <a:lnTo>
                    <a:pt x="132" y="66"/>
                  </a:lnTo>
                  <a:lnTo>
                    <a:pt x="130" y="66"/>
                  </a:lnTo>
                  <a:lnTo>
                    <a:pt x="128" y="66"/>
                  </a:lnTo>
                  <a:lnTo>
                    <a:pt x="124" y="68"/>
                  </a:lnTo>
                  <a:lnTo>
                    <a:pt x="122" y="72"/>
                  </a:lnTo>
                  <a:lnTo>
                    <a:pt x="122" y="76"/>
                  </a:lnTo>
                  <a:lnTo>
                    <a:pt x="122" y="84"/>
                  </a:lnTo>
                  <a:lnTo>
                    <a:pt x="104" y="102"/>
                  </a:lnTo>
                  <a:lnTo>
                    <a:pt x="102" y="102"/>
                  </a:lnTo>
                  <a:lnTo>
                    <a:pt x="98" y="102"/>
                  </a:lnTo>
                  <a:lnTo>
                    <a:pt x="94" y="102"/>
                  </a:lnTo>
                  <a:lnTo>
                    <a:pt x="88" y="104"/>
                  </a:lnTo>
                  <a:lnTo>
                    <a:pt x="84" y="104"/>
                  </a:lnTo>
                  <a:lnTo>
                    <a:pt x="78" y="108"/>
                  </a:lnTo>
                  <a:lnTo>
                    <a:pt x="74" y="110"/>
                  </a:lnTo>
                  <a:lnTo>
                    <a:pt x="72" y="114"/>
                  </a:lnTo>
                  <a:lnTo>
                    <a:pt x="68" y="118"/>
                  </a:lnTo>
                  <a:lnTo>
                    <a:pt x="64" y="122"/>
                  </a:lnTo>
                  <a:lnTo>
                    <a:pt x="60" y="124"/>
                  </a:lnTo>
                  <a:lnTo>
                    <a:pt x="58" y="128"/>
                  </a:lnTo>
                  <a:lnTo>
                    <a:pt x="56" y="128"/>
                  </a:lnTo>
                  <a:lnTo>
                    <a:pt x="54" y="130"/>
                  </a:lnTo>
                  <a:lnTo>
                    <a:pt x="52" y="130"/>
                  </a:lnTo>
                  <a:lnTo>
                    <a:pt x="44" y="134"/>
                  </a:lnTo>
                  <a:lnTo>
                    <a:pt x="32" y="136"/>
                  </a:lnTo>
                  <a:lnTo>
                    <a:pt x="20" y="134"/>
                  </a:lnTo>
                  <a:lnTo>
                    <a:pt x="12" y="132"/>
                  </a:lnTo>
                  <a:lnTo>
                    <a:pt x="2" y="110"/>
                  </a:lnTo>
                  <a:lnTo>
                    <a:pt x="0" y="80"/>
                  </a:lnTo>
                  <a:lnTo>
                    <a:pt x="10" y="64"/>
                  </a:lnTo>
                  <a:lnTo>
                    <a:pt x="12" y="42"/>
                  </a:lnTo>
                  <a:lnTo>
                    <a:pt x="28" y="42"/>
                  </a:lnTo>
                  <a:lnTo>
                    <a:pt x="32" y="32"/>
                  </a:lnTo>
                  <a:lnTo>
                    <a:pt x="34" y="32"/>
                  </a:lnTo>
                  <a:lnTo>
                    <a:pt x="38" y="30"/>
                  </a:lnTo>
                  <a:lnTo>
                    <a:pt x="42" y="28"/>
                  </a:lnTo>
                  <a:lnTo>
                    <a:pt x="48" y="24"/>
                  </a:lnTo>
                  <a:lnTo>
                    <a:pt x="52" y="20"/>
                  </a:lnTo>
                  <a:lnTo>
                    <a:pt x="56" y="14"/>
                  </a:lnTo>
                  <a:lnTo>
                    <a:pt x="58" y="8"/>
                  </a:lnTo>
                  <a:lnTo>
                    <a:pt x="60" y="8"/>
                  </a:lnTo>
                  <a:lnTo>
                    <a:pt x="62" y="10"/>
                  </a:lnTo>
                  <a:lnTo>
                    <a:pt x="66" y="10"/>
                  </a:lnTo>
                  <a:lnTo>
                    <a:pt x="70" y="10"/>
                  </a:lnTo>
                  <a:lnTo>
                    <a:pt x="74" y="10"/>
                  </a:lnTo>
                  <a:lnTo>
                    <a:pt x="80" y="10"/>
                  </a:lnTo>
                  <a:lnTo>
                    <a:pt x="92" y="12"/>
                  </a:lnTo>
                  <a:lnTo>
                    <a:pt x="108" y="10"/>
                  </a:lnTo>
                  <a:lnTo>
                    <a:pt x="122" y="2"/>
                  </a:lnTo>
                  <a:lnTo>
                    <a:pt x="132" y="0"/>
                  </a:lnTo>
                  <a:lnTo>
                    <a:pt x="140" y="8"/>
                  </a:lnTo>
                  <a:lnTo>
                    <a:pt x="140" y="10"/>
                  </a:lnTo>
                  <a:lnTo>
                    <a:pt x="142" y="12"/>
                  </a:lnTo>
                  <a:lnTo>
                    <a:pt x="146" y="14"/>
                  </a:lnTo>
                  <a:lnTo>
                    <a:pt x="150" y="16"/>
                  </a:lnTo>
                  <a:lnTo>
                    <a:pt x="154" y="18"/>
                  </a:lnTo>
                  <a:lnTo>
                    <a:pt x="158" y="20"/>
                  </a:lnTo>
                  <a:lnTo>
                    <a:pt x="162" y="20"/>
                  </a:lnTo>
                  <a:lnTo>
                    <a:pt x="194" y="20"/>
                  </a:lnTo>
                  <a:lnTo>
                    <a:pt x="194" y="22"/>
                  </a:lnTo>
                  <a:lnTo>
                    <a:pt x="194" y="24"/>
                  </a:lnTo>
                  <a:lnTo>
                    <a:pt x="194" y="30"/>
                  </a:lnTo>
                  <a:lnTo>
                    <a:pt x="196" y="34"/>
                  </a:lnTo>
                  <a:lnTo>
                    <a:pt x="196" y="36"/>
                  </a:lnTo>
                </a:path>
              </a:pathLst>
            </a:custGeom>
            <a:grpFill/>
            <a:ln w="6350">
              <a:solidFill>
                <a:schemeClr val="bg1">
                  <a:lumMod val="50000"/>
                </a:schemeClr>
              </a:solidFill>
              <a:prstDash val="solid"/>
              <a:round/>
              <a:headEnd/>
              <a:tailEnd/>
            </a:ln>
          </p:spPr>
          <p:txBody>
            <a:bodyPr/>
            <a:lstStyle/>
            <a:p>
              <a:endParaRPr lang="ru-RU"/>
            </a:p>
          </p:txBody>
        </p:sp>
        <p:sp>
          <p:nvSpPr>
            <p:cNvPr id="22" name="Freeform 209">
              <a:extLst>
                <a:ext uri="{FF2B5EF4-FFF2-40B4-BE49-F238E27FC236}">
                  <a16:creationId xmlns:a16="http://schemas.microsoft.com/office/drawing/2014/main" id="{98F116B3-CDF5-4745-93ED-581DCC82EAA4}"/>
                </a:ext>
              </a:extLst>
            </p:cNvPr>
            <p:cNvSpPr>
              <a:spLocks/>
            </p:cNvSpPr>
            <p:nvPr/>
          </p:nvSpPr>
          <p:spPr bwMode="gray">
            <a:xfrm>
              <a:off x="2401" y="2464"/>
              <a:ext cx="116" cy="172"/>
            </a:xfrm>
            <a:custGeom>
              <a:avLst/>
              <a:gdLst>
                <a:gd name="T0" fmla="*/ 112 w 116"/>
                <a:gd name="T1" fmla="*/ 4 h 172"/>
                <a:gd name="T2" fmla="*/ 94 w 116"/>
                <a:gd name="T3" fmla="*/ 20 h 172"/>
                <a:gd name="T4" fmla="*/ 76 w 116"/>
                <a:gd name="T5" fmla="*/ 34 h 172"/>
                <a:gd name="T6" fmla="*/ 66 w 116"/>
                <a:gd name="T7" fmla="*/ 42 h 172"/>
                <a:gd name="T8" fmla="*/ 58 w 116"/>
                <a:gd name="T9" fmla="*/ 48 h 172"/>
                <a:gd name="T10" fmla="*/ 54 w 116"/>
                <a:gd name="T11" fmla="*/ 50 h 172"/>
                <a:gd name="T12" fmla="*/ 18 w 116"/>
                <a:gd name="T13" fmla="*/ 46 h 172"/>
                <a:gd name="T14" fmla="*/ 16 w 116"/>
                <a:gd name="T15" fmla="*/ 52 h 172"/>
                <a:gd name="T16" fmla="*/ 18 w 116"/>
                <a:gd name="T17" fmla="*/ 60 h 172"/>
                <a:gd name="T18" fmla="*/ 18 w 116"/>
                <a:gd name="T19" fmla="*/ 64 h 172"/>
                <a:gd name="T20" fmla="*/ 18 w 116"/>
                <a:gd name="T21" fmla="*/ 70 h 172"/>
                <a:gd name="T22" fmla="*/ 10 w 116"/>
                <a:gd name="T23" fmla="*/ 72 h 172"/>
                <a:gd name="T24" fmla="*/ 4 w 116"/>
                <a:gd name="T25" fmla="*/ 70 h 172"/>
                <a:gd name="T26" fmla="*/ 0 w 116"/>
                <a:gd name="T27" fmla="*/ 70 h 172"/>
                <a:gd name="T28" fmla="*/ 12 w 116"/>
                <a:gd name="T29" fmla="*/ 90 h 172"/>
                <a:gd name="T30" fmla="*/ 16 w 116"/>
                <a:gd name="T31" fmla="*/ 112 h 172"/>
                <a:gd name="T32" fmla="*/ 20 w 116"/>
                <a:gd name="T33" fmla="*/ 114 h 172"/>
                <a:gd name="T34" fmla="*/ 26 w 116"/>
                <a:gd name="T35" fmla="*/ 120 h 172"/>
                <a:gd name="T36" fmla="*/ 34 w 116"/>
                <a:gd name="T37" fmla="*/ 124 h 172"/>
                <a:gd name="T38" fmla="*/ 40 w 116"/>
                <a:gd name="T39" fmla="*/ 128 h 172"/>
                <a:gd name="T40" fmla="*/ 42 w 116"/>
                <a:gd name="T41" fmla="*/ 132 h 172"/>
                <a:gd name="T42" fmla="*/ 42 w 116"/>
                <a:gd name="T43" fmla="*/ 134 h 172"/>
                <a:gd name="T44" fmla="*/ 42 w 116"/>
                <a:gd name="T45" fmla="*/ 140 h 172"/>
                <a:gd name="T46" fmla="*/ 40 w 116"/>
                <a:gd name="T47" fmla="*/ 156 h 172"/>
                <a:gd name="T48" fmla="*/ 42 w 116"/>
                <a:gd name="T49" fmla="*/ 164 h 172"/>
                <a:gd name="T50" fmla="*/ 48 w 116"/>
                <a:gd name="T51" fmla="*/ 170 h 172"/>
                <a:gd name="T52" fmla="*/ 56 w 116"/>
                <a:gd name="T53" fmla="*/ 172 h 172"/>
                <a:gd name="T54" fmla="*/ 64 w 116"/>
                <a:gd name="T55" fmla="*/ 172 h 172"/>
                <a:gd name="T56" fmla="*/ 72 w 116"/>
                <a:gd name="T57" fmla="*/ 166 h 172"/>
                <a:gd name="T58" fmla="*/ 76 w 116"/>
                <a:gd name="T59" fmla="*/ 160 h 172"/>
                <a:gd name="T60" fmla="*/ 78 w 116"/>
                <a:gd name="T61" fmla="*/ 136 h 172"/>
                <a:gd name="T62" fmla="*/ 76 w 116"/>
                <a:gd name="T63" fmla="*/ 120 h 172"/>
                <a:gd name="T64" fmla="*/ 70 w 116"/>
                <a:gd name="T65" fmla="*/ 112 h 172"/>
                <a:gd name="T66" fmla="*/ 66 w 116"/>
                <a:gd name="T67" fmla="*/ 108 h 172"/>
                <a:gd name="T68" fmla="*/ 62 w 116"/>
                <a:gd name="T69" fmla="*/ 106 h 172"/>
                <a:gd name="T70" fmla="*/ 54 w 116"/>
                <a:gd name="T71" fmla="*/ 96 h 172"/>
                <a:gd name="T72" fmla="*/ 54 w 116"/>
                <a:gd name="T73" fmla="*/ 90 h 172"/>
                <a:gd name="T74" fmla="*/ 56 w 116"/>
                <a:gd name="T75" fmla="*/ 86 h 172"/>
                <a:gd name="T76" fmla="*/ 58 w 116"/>
                <a:gd name="T77" fmla="*/ 84 h 172"/>
                <a:gd name="T78" fmla="*/ 60 w 116"/>
                <a:gd name="T79" fmla="*/ 84 h 172"/>
                <a:gd name="T80" fmla="*/ 86 w 116"/>
                <a:gd name="T81" fmla="*/ 56 h 172"/>
                <a:gd name="T82" fmla="*/ 98 w 116"/>
                <a:gd name="T83" fmla="*/ 42 h 172"/>
                <a:gd name="T84" fmla="*/ 110 w 116"/>
                <a:gd name="T85" fmla="*/ 20 h 172"/>
                <a:gd name="T86" fmla="*/ 114 w 116"/>
                <a:gd name="T87" fmla="*/ 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172">
                  <a:moveTo>
                    <a:pt x="116" y="0"/>
                  </a:moveTo>
                  <a:lnTo>
                    <a:pt x="112" y="4"/>
                  </a:lnTo>
                  <a:lnTo>
                    <a:pt x="104" y="10"/>
                  </a:lnTo>
                  <a:lnTo>
                    <a:pt x="94" y="20"/>
                  </a:lnTo>
                  <a:lnTo>
                    <a:pt x="84" y="28"/>
                  </a:lnTo>
                  <a:lnTo>
                    <a:pt x="76" y="34"/>
                  </a:lnTo>
                  <a:lnTo>
                    <a:pt x="70" y="38"/>
                  </a:lnTo>
                  <a:lnTo>
                    <a:pt x="66" y="42"/>
                  </a:lnTo>
                  <a:lnTo>
                    <a:pt x="62" y="46"/>
                  </a:lnTo>
                  <a:lnTo>
                    <a:pt x="58" y="48"/>
                  </a:lnTo>
                  <a:lnTo>
                    <a:pt x="54" y="48"/>
                  </a:lnTo>
                  <a:lnTo>
                    <a:pt x="54" y="50"/>
                  </a:lnTo>
                  <a:lnTo>
                    <a:pt x="22" y="46"/>
                  </a:lnTo>
                  <a:lnTo>
                    <a:pt x="18" y="46"/>
                  </a:lnTo>
                  <a:lnTo>
                    <a:pt x="18" y="48"/>
                  </a:lnTo>
                  <a:lnTo>
                    <a:pt x="16" y="52"/>
                  </a:lnTo>
                  <a:lnTo>
                    <a:pt x="16" y="56"/>
                  </a:lnTo>
                  <a:lnTo>
                    <a:pt x="18" y="60"/>
                  </a:lnTo>
                  <a:lnTo>
                    <a:pt x="18" y="62"/>
                  </a:lnTo>
                  <a:lnTo>
                    <a:pt x="18" y="64"/>
                  </a:lnTo>
                  <a:lnTo>
                    <a:pt x="20" y="66"/>
                  </a:lnTo>
                  <a:lnTo>
                    <a:pt x="18" y="70"/>
                  </a:lnTo>
                  <a:lnTo>
                    <a:pt x="14" y="72"/>
                  </a:lnTo>
                  <a:lnTo>
                    <a:pt x="10" y="72"/>
                  </a:lnTo>
                  <a:lnTo>
                    <a:pt x="8" y="72"/>
                  </a:lnTo>
                  <a:lnTo>
                    <a:pt x="4" y="70"/>
                  </a:lnTo>
                  <a:lnTo>
                    <a:pt x="2" y="70"/>
                  </a:lnTo>
                  <a:lnTo>
                    <a:pt x="0" y="70"/>
                  </a:lnTo>
                  <a:lnTo>
                    <a:pt x="0" y="92"/>
                  </a:lnTo>
                  <a:lnTo>
                    <a:pt x="12" y="90"/>
                  </a:lnTo>
                  <a:lnTo>
                    <a:pt x="22" y="98"/>
                  </a:lnTo>
                  <a:lnTo>
                    <a:pt x="16" y="112"/>
                  </a:lnTo>
                  <a:lnTo>
                    <a:pt x="18" y="112"/>
                  </a:lnTo>
                  <a:lnTo>
                    <a:pt x="20" y="114"/>
                  </a:lnTo>
                  <a:lnTo>
                    <a:pt x="22" y="116"/>
                  </a:lnTo>
                  <a:lnTo>
                    <a:pt x="26" y="120"/>
                  </a:lnTo>
                  <a:lnTo>
                    <a:pt x="30" y="122"/>
                  </a:lnTo>
                  <a:lnTo>
                    <a:pt x="34" y="124"/>
                  </a:lnTo>
                  <a:lnTo>
                    <a:pt x="36" y="126"/>
                  </a:lnTo>
                  <a:lnTo>
                    <a:pt x="40" y="128"/>
                  </a:lnTo>
                  <a:lnTo>
                    <a:pt x="42" y="130"/>
                  </a:lnTo>
                  <a:lnTo>
                    <a:pt x="42" y="132"/>
                  </a:lnTo>
                  <a:lnTo>
                    <a:pt x="42" y="134"/>
                  </a:lnTo>
                  <a:lnTo>
                    <a:pt x="42" y="134"/>
                  </a:lnTo>
                  <a:lnTo>
                    <a:pt x="42" y="136"/>
                  </a:lnTo>
                  <a:lnTo>
                    <a:pt x="42" y="140"/>
                  </a:lnTo>
                  <a:lnTo>
                    <a:pt x="42" y="148"/>
                  </a:lnTo>
                  <a:lnTo>
                    <a:pt x="40" y="156"/>
                  </a:lnTo>
                  <a:lnTo>
                    <a:pt x="40" y="160"/>
                  </a:lnTo>
                  <a:lnTo>
                    <a:pt x="42" y="164"/>
                  </a:lnTo>
                  <a:lnTo>
                    <a:pt x="46" y="168"/>
                  </a:lnTo>
                  <a:lnTo>
                    <a:pt x="48" y="170"/>
                  </a:lnTo>
                  <a:lnTo>
                    <a:pt x="52" y="170"/>
                  </a:lnTo>
                  <a:lnTo>
                    <a:pt x="56" y="172"/>
                  </a:lnTo>
                  <a:lnTo>
                    <a:pt x="60" y="172"/>
                  </a:lnTo>
                  <a:lnTo>
                    <a:pt x="64" y="172"/>
                  </a:lnTo>
                  <a:lnTo>
                    <a:pt x="68" y="168"/>
                  </a:lnTo>
                  <a:lnTo>
                    <a:pt x="72" y="166"/>
                  </a:lnTo>
                  <a:lnTo>
                    <a:pt x="74" y="162"/>
                  </a:lnTo>
                  <a:lnTo>
                    <a:pt x="76" y="160"/>
                  </a:lnTo>
                  <a:lnTo>
                    <a:pt x="76" y="160"/>
                  </a:lnTo>
                  <a:lnTo>
                    <a:pt x="78" y="136"/>
                  </a:lnTo>
                  <a:lnTo>
                    <a:pt x="78" y="128"/>
                  </a:lnTo>
                  <a:lnTo>
                    <a:pt x="76" y="120"/>
                  </a:lnTo>
                  <a:lnTo>
                    <a:pt x="74" y="116"/>
                  </a:lnTo>
                  <a:lnTo>
                    <a:pt x="70" y="112"/>
                  </a:lnTo>
                  <a:lnTo>
                    <a:pt x="68" y="108"/>
                  </a:lnTo>
                  <a:lnTo>
                    <a:pt x="66" y="108"/>
                  </a:lnTo>
                  <a:lnTo>
                    <a:pt x="64" y="106"/>
                  </a:lnTo>
                  <a:lnTo>
                    <a:pt x="62" y="106"/>
                  </a:lnTo>
                  <a:lnTo>
                    <a:pt x="58" y="100"/>
                  </a:lnTo>
                  <a:lnTo>
                    <a:pt x="54" y="96"/>
                  </a:lnTo>
                  <a:lnTo>
                    <a:pt x="54" y="92"/>
                  </a:lnTo>
                  <a:lnTo>
                    <a:pt x="54" y="90"/>
                  </a:lnTo>
                  <a:lnTo>
                    <a:pt x="54" y="88"/>
                  </a:lnTo>
                  <a:lnTo>
                    <a:pt x="56" y="86"/>
                  </a:lnTo>
                  <a:lnTo>
                    <a:pt x="58" y="86"/>
                  </a:lnTo>
                  <a:lnTo>
                    <a:pt x="58" y="84"/>
                  </a:lnTo>
                  <a:lnTo>
                    <a:pt x="60" y="84"/>
                  </a:lnTo>
                  <a:lnTo>
                    <a:pt x="60" y="84"/>
                  </a:lnTo>
                  <a:lnTo>
                    <a:pt x="74" y="70"/>
                  </a:lnTo>
                  <a:lnTo>
                    <a:pt x="86" y="56"/>
                  </a:lnTo>
                  <a:lnTo>
                    <a:pt x="94" y="46"/>
                  </a:lnTo>
                  <a:lnTo>
                    <a:pt x="98" y="42"/>
                  </a:lnTo>
                  <a:lnTo>
                    <a:pt x="104" y="32"/>
                  </a:lnTo>
                  <a:lnTo>
                    <a:pt x="110" y="20"/>
                  </a:lnTo>
                  <a:lnTo>
                    <a:pt x="114" y="12"/>
                  </a:lnTo>
                  <a:lnTo>
                    <a:pt x="114" y="8"/>
                  </a:lnTo>
                  <a:lnTo>
                    <a:pt x="116" y="0"/>
                  </a:lnTo>
                </a:path>
              </a:pathLst>
            </a:custGeom>
            <a:grpFill/>
            <a:ln w="6350">
              <a:solidFill>
                <a:schemeClr val="bg1">
                  <a:lumMod val="50000"/>
                </a:schemeClr>
              </a:solidFill>
              <a:prstDash val="solid"/>
              <a:round/>
              <a:headEnd/>
              <a:tailEnd/>
            </a:ln>
          </p:spPr>
          <p:txBody>
            <a:bodyPr/>
            <a:lstStyle/>
            <a:p>
              <a:endParaRPr lang="ru-RU"/>
            </a:p>
          </p:txBody>
        </p:sp>
        <p:sp>
          <p:nvSpPr>
            <p:cNvPr id="23" name="Freeform 210">
              <a:extLst>
                <a:ext uri="{FF2B5EF4-FFF2-40B4-BE49-F238E27FC236}">
                  <a16:creationId xmlns:a16="http://schemas.microsoft.com/office/drawing/2014/main" id="{C0AC2F6C-C936-9E4C-8ED4-3167E8196A59}"/>
                </a:ext>
              </a:extLst>
            </p:cNvPr>
            <p:cNvSpPr>
              <a:spLocks/>
            </p:cNvSpPr>
            <p:nvPr/>
          </p:nvSpPr>
          <p:spPr bwMode="gray">
            <a:xfrm>
              <a:off x="1967" y="2350"/>
              <a:ext cx="420" cy="174"/>
            </a:xfrm>
            <a:custGeom>
              <a:avLst/>
              <a:gdLst>
                <a:gd name="T0" fmla="*/ 26 w 420"/>
                <a:gd name="T1" fmla="*/ 20 h 174"/>
                <a:gd name="T2" fmla="*/ 26 w 420"/>
                <a:gd name="T3" fmla="*/ 18 h 174"/>
                <a:gd name="T4" fmla="*/ 30 w 420"/>
                <a:gd name="T5" fmla="*/ 14 h 174"/>
                <a:gd name="T6" fmla="*/ 36 w 420"/>
                <a:gd name="T7" fmla="*/ 10 h 174"/>
                <a:gd name="T8" fmla="*/ 48 w 420"/>
                <a:gd name="T9" fmla="*/ 12 h 174"/>
                <a:gd name="T10" fmla="*/ 58 w 420"/>
                <a:gd name="T11" fmla="*/ 14 h 174"/>
                <a:gd name="T12" fmla="*/ 78 w 420"/>
                <a:gd name="T13" fmla="*/ 18 h 174"/>
                <a:gd name="T14" fmla="*/ 106 w 420"/>
                <a:gd name="T15" fmla="*/ 42 h 174"/>
                <a:gd name="T16" fmla="*/ 108 w 420"/>
                <a:gd name="T17" fmla="*/ 40 h 174"/>
                <a:gd name="T18" fmla="*/ 114 w 420"/>
                <a:gd name="T19" fmla="*/ 36 h 174"/>
                <a:gd name="T20" fmla="*/ 120 w 420"/>
                <a:gd name="T21" fmla="*/ 28 h 174"/>
                <a:gd name="T22" fmla="*/ 122 w 420"/>
                <a:gd name="T23" fmla="*/ 20 h 174"/>
                <a:gd name="T24" fmla="*/ 128 w 420"/>
                <a:gd name="T25" fmla="*/ 18 h 174"/>
                <a:gd name="T26" fmla="*/ 136 w 420"/>
                <a:gd name="T27" fmla="*/ 14 h 174"/>
                <a:gd name="T28" fmla="*/ 154 w 420"/>
                <a:gd name="T29" fmla="*/ 0 h 174"/>
                <a:gd name="T30" fmla="*/ 178 w 420"/>
                <a:gd name="T31" fmla="*/ 4 h 174"/>
                <a:gd name="T32" fmla="*/ 200 w 420"/>
                <a:gd name="T33" fmla="*/ 2 h 174"/>
                <a:gd name="T34" fmla="*/ 234 w 420"/>
                <a:gd name="T35" fmla="*/ 12 h 174"/>
                <a:gd name="T36" fmla="*/ 256 w 420"/>
                <a:gd name="T37" fmla="*/ 24 h 174"/>
                <a:gd name="T38" fmla="*/ 274 w 420"/>
                <a:gd name="T39" fmla="*/ 26 h 174"/>
                <a:gd name="T40" fmla="*/ 304 w 420"/>
                <a:gd name="T41" fmla="*/ 18 h 174"/>
                <a:gd name="T42" fmla="*/ 318 w 420"/>
                <a:gd name="T43" fmla="*/ 10 h 174"/>
                <a:gd name="T44" fmla="*/ 322 w 420"/>
                <a:gd name="T45" fmla="*/ 4 h 174"/>
                <a:gd name="T46" fmla="*/ 322 w 420"/>
                <a:gd name="T47" fmla="*/ 2 h 174"/>
                <a:gd name="T48" fmla="*/ 342 w 420"/>
                <a:gd name="T49" fmla="*/ 6 h 174"/>
                <a:gd name="T50" fmla="*/ 378 w 420"/>
                <a:gd name="T51" fmla="*/ 22 h 174"/>
                <a:gd name="T52" fmla="*/ 372 w 420"/>
                <a:gd name="T53" fmla="*/ 60 h 174"/>
                <a:gd name="T54" fmla="*/ 382 w 420"/>
                <a:gd name="T55" fmla="*/ 60 h 174"/>
                <a:gd name="T56" fmla="*/ 394 w 420"/>
                <a:gd name="T57" fmla="*/ 60 h 174"/>
                <a:gd name="T58" fmla="*/ 404 w 420"/>
                <a:gd name="T59" fmla="*/ 60 h 174"/>
                <a:gd name="T60" fmla="*/ 412 w 420"/>
                <a:gd name="T61" fmla="*/ 64 h 174"/>
                <a:gd name="T62" fmla="*/ 418 w 420"/>
                <a:gd name="T63" fmla="*/ 68 h 174"/>
                <a:gd name="T64" fmla="*/ 420 w 420"/>
                <a:gd name="T65" fmla="*/ 74 h 174"/>
                <a:gd name="T66" fmla="*/ 414 w 420"/>
                <a:gd name="T67" fmla="*/ 78 h 174"/>
                <a:gd name="T68" fmla="*/ 404 w 420"/>
                <a:gd name="T69" fmla="*/ 84 h 174"/>
                <a:gd name="T70" fmla="*/ 390 w 420"/>
                <a:gd name="T71" fmla="*/ 88 h 174"/>
                <a:gd name="T72" fmla="*/ 374 w 420"/>
                <a:gd name="T73" fmla="*/ 92 h 174"/>
                <a:gd name="T74" fmla="*/ 360 w 420"/>
                <a:gd name="T75" fmla="*/ 100 h 174"/>
                <a:gd name="T76" fmla="*/ 360 w 420"/>
                <a:gd name="T77" fmla="*/ 104 h 174"/>
                <a:gd name="T78" fmla="*/ 358 w 420"/>
                <a:gd name="T79" fmla="*/ 112 h 174"/>
                <a:gd name="T80" fmla="*/ 354 w 420"/>
                <a:gd name="T81" fmla="*/ 120 h 174"/>
                <a:gd name="T82" fmla="*/ 344 w 420"/>
                <a:gd name="T83" fmla="*/ 128 h 174"/>
                <a:gd name="T84" fmla="*/ 322 w 420"/>
                <a:gd name="T85" fmla="*/ 136 h 174"/>
                <a:gd name="T86" fmla="*/ 280 w 420"/>
                <a:gd name="T87" fmla="*/ 144 h 174"/>
                <a:gd name="T88" fmla="*/ 246 w 420"/>
                <a:gd name="T89" fmla="*/ 152 h 174"/>
                <a:gd name="T90" fmla="*/ 232 w 420"/>
                <a:gd name="T91" fmla="*/ 158 h 174"/>
                <a:gd name="T92" fmla="*/ 204 w 420"/>
                <a:gd name="T93" fmla="*/ 172 h 174"/>
                <a:gd name="T94" fmla="*/ 176 w 420"/>
                <a:gd name="T95" fmla="*/ 172 h 174"/>
                <a:gd name="T96" fmla="*/ 162 w 420"/>
                <a:gd name="T97" fmla="*/ 162 h 174"/>
                <a:gd name="T98" fmla="*/ 144 w 420"/>
                <a:gd name="T99" fmla="*/ 160 h 174"/>
                <a:gd name="T100" fmla="*/ 116 w 420"/>
                <a:gd name="T101" fmla="*/ 162 h 174"/>
                <a:gd name="T102" fmla="*/ 88 w 420"/>
                <a:gd name="T103" fmla="*/ 160 h 174"/>
                <a:gd name="T104" fmla="*/ 76 w 420"/>
                <a:gd name="T105" fmla="*/ 148 h 174"/>
                <a:gd name="T106" fmla="*/ 76 w 420"/>
                <a:gd name="T107" fmla="*/ 134 h 174"/>
                <a:gd name="T108" fmla="*/ 66 w 420"/>
                <a:gd name="T109" fmla="*/ 108 h 174"/>
                <a:gd name="T110" fmla="*/ 44 w 420"/>
                <a:gd name="T111" fmla="*/ 94 h 174"/>
                <a:gd name="T112" fmla="*/ 16 w 420"/>
                <a:gd name="T113" fmla="*/ 78 h 174"/>
                <a:gd name="T114" fmla="*/ 0 w 420"/>
                <a:gd name="T115" fmla="*/ 5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0" h="174">
                  <a:moveTo>
                    <a:pt x="4" y="32"/>
                  </a:moveTo>
                  <a:lnTo>
                    <a:pt x="26" y="20"/>
                  </a:lnTo>
                  <a:lnTo>
                    <a:pt x="26" y="20"/>
                  </a:lnTo>
                  <a:lnTo>
                    <a:pt x="26" y="18"/>
                  </a:lnTo>
                  <a:lnTo>
                    <a:pt x="28" y="16"/>
                  </a:lnTo>
                  <a:lnTo>
                    <a:pt x="30" y="14"/>
                  </a:lnTo>
                  <a:lnTo>
                    <a:pt x="32" y="12"/>
                  </a:lnTo>
                  <a:lnTo>
                    <a:pt x="36" y="10"/>
                  </a:lnTo>
                  <a:lnTo>
                    <a:pt x="40" y="10"/>
                  </a:lnTo>
                  <a:lnTo>
                    <a:pt x="48" y="12"/>
                  </a:lnTo>
                  <a:lnTo>
                    <a:pt x="56" y="14"/>
                  </a:lnTo>
                  <a:lnTo>
                    <a:pt x="58" y="14"/>
                  </a:lnTo>
                  <a:lnTo>
                    <a:pt x="68" y="14"/>
                  </a:lnTo>
                  <a:lnTo>
                    <a:pt x="78" y="18"/>
                  </a:lnTo>
                  <a:lnTo>
                    <a:pt x="88" y="24"/>
                  </a:lnTo>
                  <a:lnTo>
                    <a:pt x="106" y="42"/>
                  </a:lnTo>
                  <a:lnTo>
                    <a:pt x="106" y="42"/>
                  </a:lnTo>
                  <a:lnTo>
                    <a:pt x="108" y="40"/>
                  </a:lnTo>
                  <a:lnTo>
                    <a:pt x="112" y="40"/>
                  </a:lnTo>
                  <a:lnTo>
                    <a:pt x="114" y="36"/>
                  </a:lnTo>
                  <a:lnTo>
                    <a:pt x="118" y="34"/>
                  </a:lnTo>
                  <a:lnTo>
                    <a:pt x="120" y="28"/>
                  </a:lnTo>
                  <a:lnTo>
                    <a:pt x="120" y="22"/>
                  </a:lnTo>
                  <a:lnTo>
                    <a:pt x="122" y="20"/>
                  </a:lnTo>
                  <a:lnTo>
                    <a:pt x="126" y="18"/>
                  </a:lnTo>
                  <a:lnTo>
                    <a:pt x="128" y="18"/>
                  </a:lnTo>
                  <a:lnTo>
                    <a:pt x="132" y="18"/>
                  </a:lnTo>
                  <a:lnTo>
                    <a:pt x="136" y="14"/>
                  </a:lnTo>
                  <a:lnTo>
                    <a:pt x="144" y="6"/>
                  </a:lnTo>
                  <a:lnTo>
                    <a:pt x="154" y="0"/>
                  </a:lnTo>
                  <a:lnTo>
                    <a:pt x="166" y="0"/>
                  </a:lnTo>
                  <a:lnTo>
                    <a:pt x="178" y="4"/>
                  </a:lnTo>
                  <a:lnTo>
                    <a:pt x="190" y="4"/>
                  </a:lnTo>
                  <a:lnTo>
                    <a:pt x="200" y="2"/>
                  </a:lnTo>
                  <a:lnTo>
                    <a:pt x="216" y="4"/>
                  </a:lnTo>
                  <a:lnTo>
                    <a:pt x="234" y="12"/>
                  </a:lnTo>
                  <a:lnTo>
                    <a:pt x="254" y="24"/>
                  </a:lnTo>
                  <a:lnTo>
                    <a:pt x="256" y="24"/>
                  </a:lnTo>
                  <a:lnTo>
                    <a:pt x="262" y="26"/>
                  </a:lnTo>
                  <a:lnTo>
                    <a:pt x="274" y="26"/>
                  </a:lnTo>
                  <a:lnTo>
                    <a:pt x="292" y="22"/>
                  </a:lnTo>
                  <a:lnTo>
                    <a:pt x="304" y="18"/>
                  </a:lnTo>
                  <a:lnTo>
                    <a:pt x="312" y="14"/>
                  </a:lnTo>
                  <a:lnTo>
                    <a:pt x="318" y="10"/>
                  </a:lnTo>
                  <a:lnTo>
                    <a:pt x="320" y="6"/>
                  </a:lnTo>
                  <a:lnTo>
                    <a:pt x="322" y="4"/>
                  </a:lnTo>
                  <a:lnTo>
                    <a:pt x="322" y="2"/>
                  </a:lnTo>
                  <a:lnTo>
                    <a:pt x="322" y="2"/>
                  </a:lnTo>
                  <a:lnTo>
                    <a:pt x="330" y="2"/>
                  </a:lnTo>
                  <a:lnTo>
                    <a:pt x="342" y="6"/>
                  </a:lnTo>
                  <a:lnTo>
                    <a:pt x="356" y="14"/>
                  </a:lnTo>
                  <a:lnTo>
                    <a:pt x="378" y="22"/>
                  </a:lnTo>
                  <a:lnTo>
                    <a:pt x="372" y="60"/>
                  </a:lnTo>
                  <a:lnTo>
                    <a:pt x="372" y="60"/>
                  </a:lnTo>
                  <a:lnTo>
                    <a:pt x="376" y="60"/>
                  </a:lnTo>
                  <a:lnTo>
                    <a:pt x="382" y="60"/>
                  </a:lnTo>
                  <a:lnTo>
                    <a:pt x="388" y="60"/>
                  </a:lnTo>
                  <a:lnTo>
                    <a:pt x="394" y="60"/>
                  </a:lnTo>
                  <a:lnTo>
                    <a:pt x="398" y="60"/>
                  </a:lnTo>
                  <a:lnTo>
                    <a:pt x="404" y="60"/>
                  </a:lnTo>
                  <a:lnTo>
                    <a:pt x="408" y="62"/>
                  </a:lnTo>
                  <a:lnTo>
                    <a:pt x="412" y="64"/>
                  </a:lnTo>
                  <a:lnTo>
                    <a:pt x="416" y="66"/>
                  </a:lnTo>
                  <a:lnTo>
                    <a:pt x="418" y="68"/>
                  </a:lnTo>
                  <a:lnTo>
                    <a:pt x="420" y="72"/>
                  </a:lnTo>
                  <a:lnTo>
                    <a:pt x="420" y="74"/>
                  </a:lnTo>
                  <a:lnTo>
                    <a:pt x="420" y="76"/>
                  </a:lnTo>
                  <a:lnTo>
                    <a:pt x="414" y="78"/>
                  </a:lnTo>
                  <a:lnTo>
                    <a:pt x="410" y="82"/>
                  </a:lnTo>
                  <a:lnTo>
                    <a:pt x="404" y="84"/>
                  </a:lnTo>
                  <a:lnTo>
                    <a:pt x="398" y="86"/>
                  </a:lnTo>
                  <a:lnTo>
                    <a:pt x="390" y="88"/>
                  </a:lnTo>
                  <a:lnTo>
                    <a:pt x="382" y="88"/>
                  </a:lnTo>
                  <a:lnTo>
                    <a:pt x="374" y="92"/>
                  </a:lnTo>
                  <a:lnTo>
                    <a:pt x="366" y="96"/>
                  </a:lnTo>
                  <a:lnTo>
                    <a:pt x="360" y="100"/>
                  </a:lnTo>
                  <a:lnTo>
                    <a:pt x="360" y="100"/>
                  </a:lnTo>
                  <a:lnTo>
                    <a:pt x="360" y="104"/>
                  </a:lnTo>
                  <a:lnTo>
                    <a:pt x="360" y="106"/>
                  </a:lnTo>
                  <a:lnTo>
                    <a:pt x="358" y="112"/>
                  </a:lnTo>
                  <a:lnTo>
                    <a:pt x="358" y="116"/>
                  </a:lnTo>
                  <a:lnTo>
                    <a:pt x="354" y="120"/>
                  </a:lnTo>
                  <a:lnTo>
                    <a:pt x="350" y="126"/>
                  </a:lnTo>
                  <a:lnTo>
                    <a:pt x="344" y="128"/>
                  </a:lnTo>
                  <a:lnTo>
                    <a:pt x="338" y="132"/>
                  </a:lnTo>
                  <a:lnTo>
                    <a:pt x="322" y="136"/>
                  </a:lnTo>
                  <a:lnTo>
                    <a:pt x="302" y="140"/>
                  </a:lnTo>
                  <a:lnTo>
                    <a:pt x="280" y="144"/>
                  </a:lnTo>
                  <a:lnTo>
                    <a:pt x="262" y="148"/>
                  </a:lnTo>
                  <a:lnTo>
                    <a:pt x="246" y="152"/>
                  </a:lnTo>
                  <a:lnTo>
                    <a:pt x="238" y="154"/>
                  </a:lnTo>
                  <a:lnTo>
                    <a:pt x="232" y="158"/>
                  </a:lnTo>
                  <a:lnTo>
                    <a:pt x="218" y="166"/>
                  </a:lnTo>
                  <a:lnTo>
                    <a:pt x="204" y="172"/>
                  </a:lnTo>
                  <a:lnTo>
                    <a:pt x="186" y="174"/>
                  </a:lnTo>
                  <a:lnTo>
                    <a:pt x="176" y="172"/>
                  </a:lnTo>
                  <a:lnTo>
                    <a:pt x="170" y="166"/>
                  </a:lnTo>
                  <a:lnTo>
                    <a:pt x="162" y="162"/>
                  </a:lnTo>
                  <a:lnTo>
                    <a:pt x="156" y="160"/>
                  </a:lnTo>
                  <a:lnTo>
                    <a:pt x="144" y="160"/>
                  </a:lnTo>
                  <a:lnTo>
                    <a:pt x="132" y="162"/>
                  </a:lnTo>
                  <a:lnTo>
                    <a:pt x="116" y="162"/>
                  </a:lnTo>
                  <a:lnTo>
                    <a:pt x="102" y="162"/>
                  </a:lnTo>
                  <a:lnTo>
                    <a:pt x="88" y="160"/>
                  </a:lnTo>
                  <a:lnTo>
                    <a:pt x="80" y="156"/>
                  </a:lnTo>
                  <a:lnTo>
                    <a:pt x="76" y="148"/>
                  </a:lnTo>
                  <a:lnTo>
                    <a:pt x="76" y="144"/>
                  </a:lnTo>
                  <a:lnTo>
                    <a:pt x="76" y="134"/>
                  </a:lnTo>
                  <a:lnTo>
                    <a:pt x="72" y="120"/>
                  </a:lnTo>
                  <a:lnTo>
                    <a:pt x="66" y="108"/>
                  </a:lnTo>
                  <a:lnTo>
                    <a:pt x="56" y="100"/>
                  </a:lnTo>
                  <a:lnTo>
                    <a:pt x="44" y="94"/>
                  </a:lnTo>
                  <a:lnTo>
                    <a:pt x="30" y="88"/>
                  </a:lnTo>
                  <a:lnTo>
                    <a:pt x="16" y="78"/>
                  </a:lnTo>
                  <a:lnTo>
                    <a:pt x="6" y="66"/>
                  </a:lnTo>
                  <a:lnTo>
                    <a:pt x="0" y="50"/>
                  </a:lnTo>
                  <a:lnTo>
                    <a:pt x="4" y="32"/>
                  </a:lnTo>
                </a:path>
              </a:pathLst>
            </a:custGeom>
            <a:grpFill/>
            <a:ln w="6350">
              <a:solidFill>
                <a:schemeClr val="bg1">
                  <a:lumMod val="50000"/>
                </a:schemeClr>
              </a:solidFill>
              <a:prstDash val="solid"/>
              <a:round/>
              <a:headEnd/>
              <a:tailEnd/>
            </a:ln>
          </p:spPr>
          <p:txBody>
            <a:bodyPr/>
            <a:lstStyle/>
            <a:p>
              <a:endParaRPr lang="ru-RU"/>
            </a:p>
          </p:txBody>
        </p:sp>
        <p:sp>
          <p:nvSpPr>
            <p:cNvPr id="24" name="Freeform 211">
              <a:extLst>
                <a:ext uri="{FF2B5EF4-FFF2-40B4-BE49-F238E27FC236}">
                  <a16:creationId xmlns:a16="http://schemas.microsoft.com/office/drawing/2014/main" id="{D4C0D447-DDC6-8B4E-B072-29FD8295383D}"/>
                </a:ext>
              </a:extLst>
            </p:cNvPr>
            <p:cNvSpPr>
              <a:spLocks/>
            </p:cNvSpPr>
            <p:nvPr/>
          </p:nvSpPr>
          <p:spPr bwMode="gray">
            <a:xfrm>
              <a:off x="1775" y="2296"/>
              <a:ext cx="790" cy="574"/>
            </a:xfrm>
            <a:custGeom>
              <a:avLst/>
              <a:gdLst>
                <a:gd name="T0" fmla="*/ 258 w 790"/>
                <a:gd name="T1" fmla="*/ 162 h 574"/>
                <a:gd name="T2" fmla="*/ 310 w 790"/>
                <a:gd name="T3" fmla="*/ 218 h 574"/>
                <a:gd name="T4" fmla="*/ 396 w 790"/>
                <a:gd name="T5" fmla="*/ 226 h 574"/>
                <a:gd name="T6" fmla="*/ 514 w 790"/>
                <a:gd name="T7" fmla="*/ 190 h 574"/>
                <a:gd name="T8" fmla="*/ 584 w 790"/>
                <a:gd name="T9" fmla="*/ 142 h 574"/>
                <a:gd name="T10" fmla="*/ 606 w 790"/>
                <a:gd name="T11" fmla="*/ 118 h 574"/>
                <a:gd name="T12" fmla="*/ 588 w 790"/>
                <a:gd name="T13" fmla="*/ 56 h 574"/>
                <a:gd name="T14" fmla="*/ 658 w 790"/>
                <a:gd name="T15" fmla="*/ 8 h 574"/>
                <a:gd name="T16" fmla="*/ 678 w 790"/>
                <a:gd name="T17" fmla="*/ 52 h 574"/>
                <a:gd name="T18" fmla="*/ 712 w 790"/>
                <a:gd name="T19" fmla="*/ 90 h 574"/>
                <a:gd name="T20" fmla="*/ 734 w 790"/>
                <a:gd name="T21" fmla="*/ 108 h 574"/>
                <a:gd name="T22" fmla="*/ 762 w 790"/>
                <a:gd name="T23" fmla="*/ 104 h 574"/>
                <a:gd name="T24" fmla="*/ 790 w 790"/>
                <a:gd name="T25" fmla="*/ 78 h 574"/>
                <a:gd name="T26" fmla="*/ 778 w 790"/>
                <a:gd name="T27" fmla="*/ 120 h 574"/>
                <a:gd name="T28" fmla="*/ 698 w 790"/>
                <a:gd name="T29" fmla="*/ 208 h 574"/>
                <a:gd name="T30" fmla="*/ 660 w 790"/>
                <a:gd name="T31" fmla="*/ 216 h 574"/>
                <a:gd name="T32" fmla="*/ 644 w 790"/>
                <a:gd name="T33" fmla="*/ 224 h 574"/>
                <a:gd name="T34" fmla="*/ 636 w 790"/>
                <a:gd name="T35" fmla="*/ 242 h 574"/>
                <a:gd name="T36" fmla="*/ 618 w 790"/>
                <a:gd name="T37" fmla="*/ 270 h 574"/>
                <a:gd name="T38" fmla="*/ 600 w 790"/>
                <a:gd name="T39" fmla="*/ 268 h 574"/>
                <a:gd name="T40" fmla="*/ 596 w 790"/>
                <a:gd name="T41" fmla="*/ 254 h 574"/>
                <a:gd name="T42" fmla="*/ 556 w 790"/>
                <a:gd name="T43" fmla="*/ 264 h 574"/>
                <a:gd name="T44" fmla="*/ 560 w 790"/>
                <a:gd name="T45" fmla="*/ 282 h 574"/>
                <a:gd name="T46" fmla="*/ 590 w 790"/>
                <a:gd name="T47" fmla="*/ 294 h 574"/>
                <a:gd name="T48" fmla="*/ 624 w 790"/>
                <a:gd name="T49" fmla="*/ 298 h 574"/>
                <a:gd name="T50" fmla="*/ 592 w 790"/>
                <a:gd name="T51" fmla="*/ 316 h 574"/>
                <a:gd name="T52" fmla="*/ 582 w 790"/>
                <a:gd name="T53" fmla="*/ 336 h 574"/>
                <a:gd name="T54" fmla="*/ 608 w 790"/>
                <a:gd name="T55" fmla="*/ 390 h 574"/>
                <a:gd name="T56" fmla="*/ 614 w 790"/>
                <a:gd name="T57" fmla="*/ 422 h 574"/>
                <a:gd name="T58" fmla="*/ 560 w 790"/>
                <a:gd name="T59" fmla="*/ 502 h 574"/>
                <a:gd name="T60" fmla="*/ 482 w 790"/>
                <a:gd name="T61" fmla="*/ 534 h 574"/>
                <a:gd name="T62" fmla="*/ 468 w 790"/>
                <a:gd name="T63" fmla="*/ 546 h 574"/>
                <a:gd name="T64" fmla="*/ 454 w 790"/>
                <a:gd name="T65" fmla="*/ 574 h 574"/>
                <a:gd name="T66" fmla="*/ 460 w 790"/>
                <a:gd name="T67" fmla="*/ 548 h 574"/>
                <a:gd name="T68" fmla="*/ 442 w 790"/>
                <a:gd name="T69" fmla="*/ 532 h 574"/>
                <a:gd name="T70" fmla="*/ 408 w 790"/>
                <a:gd name="T71" fmla="*/ 516 h 574"/>
                <a:gd name="T72" fmla="*/ 372 w 790"/>
                <a:gd name="T73" fmla="*/ 514 h 574"/>
                <a:gd name="T74" fmla="*/ 358 w 790"/>
                <a:gd name="T75" fmla="*/ 524 h 574"/>
                <a:gd name="T76" fmla="*/ 356 w 790"/>
                <a:gd name="T77" fmla="*/ 542 h 574"/>
                <a:gd name="T78" fmla="*/ 338 w 790"/>
                <a:gd name="T79" fmla="*/ 548 h 574"/>
                <a:gd name="T80" fmla="*/ 334 w 790"/>
                <a:gd name="T81" fmla="*/ 534 h 574"/>
                <a:gd name="T82" fmla="*/ 308 w 790"/>
                <a:gd name="T83" fmla="*/ 520 h 574"/>
                <a:gd name="T84" fmla="*/ 304 w 790"/>
                <a:gd name="T85" fmla="*/ 452 h 574"/>
                <a:gd name="T86" fmla="*/ 232 w 790"/>
                <a:gd name="T87" fmla="*/ 440 h 574"/>
                <a:gd name="T88" fmla="*/ 186 w 790"/>
                <a:gd name="T89" fmla="*/ 454 h 574"/>
                <a:gd name="T90" fmla="*/ 180 w 790"/>
                <a:gd name="T91" fmla="*/ 450 h 574"/>
                <a:gd name="T92" fmla="*/ 92 w 790"/>
                <a:gd name="T93" fmla="*/ 380 h 574"/>
                <a:gd name="T94" fmla="*/ 90 w 790"/>
                <a:gd name="T95" fmla="*/ 346 h 574"/>
                <a:gd name="T96" fmla="*/ 60 w 790"/>
                <a:gd name="T97" fmla="*/ 330 h 574"/>
                <a:gd name="T98" fmla="*/ 22 w 790"/>
                <a:gd name="T99" fmla="*/ 308 h 574"/>
                <a:gd name="T100" fmla="*/ 10 w 790"/>
                <a:gd name="T101" fmla="*/ 282 h 574"/>
                <a:gd name="T102" fmla="*/ 0 w 790"/>
                <a:gd name="T103" fmla="*/ 266 h 574"/>
                <a:gd name="T104" fmla="*/ 40 w 790"/>
                <a:gd name="T105" fmla="*/ 246 h 574"/>
                <a:gd name="T106" fmla="*/ 60 w 790"/>
                <a:gd name="T107" fmla="*/ 240 h 574"/>
                <a:gd name="T108" fmla="*/ 84 w 790"/>
                <a:gd name="T109" fmla="*/ 212 h 574"/>
                <a:gd name="T110" fmla="*/ 74 w 790"/>
                <a:gd name="T111" fmla="*/ 188 h 574"/>
                <a:gd name="T112" fmla="*/ 90 w 790"/>
                <a:gd name="T113" fmla="*/ 176 h 574"/>
                <a:gd name="T114" fmla="*/ 110 w 790"/>
                <a:gd name="T115" fmla="*/ 164 h 574"/>
                <a:gd name="T116" fmla="*/ 134 w 790"/>
                <a:gd name="T117" fmla="*/ 130 h 574"/>
                <a:gd name="T118" fmla="*/ 164 w 790"/>
                <a:gd name="T119" fmla="*/ 102 h 574"/>
                <a:gd name="T120" fmla="*/ 180 w 790"/>
                <a:gd name="T121" fmla="*/ 8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0" h="574">
                  <a:moveTo>
                    <a:pt x="194" y="86"/>
                  </a:moveTo>
                  <a:lnTo>
                    <a:pt x="192" y="104"/>
                  </a:lnTo>
                  <a:lnTo>
                    <a:pt x="198" y="120"/>
                  </a:lnTo>
                  <a:lnTo>
                    <a:pt x="208" y="132"/>
                  </a:lnTo>
                  <a:lnTo>
                    <a:pt x="222" y="142"/>
                  </a:lnTo>
                  <a:lnTo>
                    <a:pt x="236" y="148"/>
                  </a:lnTo>
                  <a:lnTo>
                    <a:pt x="248" y="154"/>
                  </a:lnTo>
                  <a:lnTo>
                    <a:pt x="258" y="162"/>
                  </a:lnTo>
                  <a:lnTo>
                    <a:pt x="264" y="174"/>
                  </a:lnTo>
                  <a:lnTo>
                    <a:pt x="268" y="188"/>
                  </a:lnTo>
                  <a:lnTo>
                    <a:pt x="270" y="198"/>
                  </a:lnTo>
                  <a:lnTo>
                    <a:pt x="270" y="202"/>
                  </a:lnTo>
                  <a:lnTo>
                    <a:pt x="272" y="210"/>
                  </a:lnTo>
                  <a:lnTo>
                    <a:pt x="280" y="214"/>
                  </a:lnTo>
                  <a:lnTo>
                    <a:pt x="294" y="216"/>
                  </a:lnTo>
                  <a:lnTo>
                    <a:pt x="310" y="218"/>
                  </a:lnTo>
                  <a:lnTo>
                    <a:pt x="324" y="216"/>
                  </a:lnTo>
                  <a:lnTo>
                    <a:pt x="338" y="214"/>
                  </a:lnTo>
                  <a:lnTo>
                    <a:pt x="348" y="214"/>
                  </a:lnTo>
                  <a:lnTo>
                    <a:pt x="356" y="216"/>
                  </a:lnTo>
                  <a:lnTo>
                    <a:pt x="362" y="222"/>
                  </a:lnTo>
                  <a:lnTo>
                    <a:pt x="368" y="226"/>
                  </a:lnTo>
                  <a:lnTo>
                    <a:pt x="380" y="228"/>
                  </a:lnTo>
                  <a:lnTo>
                    <a:pt x="396" y="226"/>
                  </a:lnTo>
                  <a:lnTo>
                    <a:pt x="412" y="220"/>
                  </a:lnTo>
                  <a:lnTo>
                    <a:pt x="424" y="212"/>
                  </a:lnTo>
                  <a:lnTo>
                    <a:pt x="432" y="208"/>
                  </a:lnTo>
                  <a:lnTo>
                    <a:pt x="440" y="206"/>
                  </a:lnTo>
                  <a:lnTo>
                    <a:pt x="454" y="202"/>
                  </a:lnTo>
                  <a:lnTo>
                    <a:pt x="474" y="198"/>
                  </a:lnTo>
                  <a:lnTo>
                    <a:pt x="494" y="194"/>
                  </a:lnTo>
                  <a:lnTo>
                    <a:pt x="514" y="190"/>
                  </a:lnTo>
                  <a:lnTo>
                    <a:pt x="530" y="186"/>
                  </a:lnTo>
                  <a:lnTo>
                    <a:pt x="542" y="180"/>
                  </a:lnTo>
                  <a:lnTo>
                    <a:pt x="548" y="172"/>
                  </a:lnTo>
                  <a:lnTo>
                    <a:pt x="552" y="164"/>
                  </a:lnTo>
                  <a:lnTo>
                    <a:pt x="552" y="156"/>
                  </a:lnTo>
                  <a:lnTo>
                    <a:pt x="552" y="154"/>
                  </a:lnTo>
                  <a:lnTo>
                    <a:pt x="568" y="146"/>
                  </a:lnTo>
                  <a:lnTo>
                    <a:pt x="584" y="142"/>
                  </a:lnTo>
                  <a:lnTo>
                    <a:pt x="590" y="142"/>
                  </a:lnTo>
                  <a:lnTo>
                    <a:pt x="596" y="140"/>
                  </a:lnTo>
                  <a:lnTo>
                    <a:pt x="604" y="138"/>
                  </a:lnTo>
                  <a:lnTo>
                    <a:pt x="608" y="134"/>
                  </a:lnTo>
                  <a:lnTo>
                    <a:pt x="612" y="130"/>
                  </a:lnTo>
                  <a:lnTo>
                    <a:pt x="612" y="126"/>
                  </a:lnTo>
                  <a:lnTo>
                    <a:pt x="610" y="122"/>
                  </a:lnTo>
                  <a:lnTo>
                    <a:pt x="606" y="118"/>
                  </a:lnTo>
                  <a:lnTo>
                    <a:pt x="600" y="116"/>
                  </a:lnTo>
                  <a:lnTo>
                    <a:pt x="596" y="114"/>
                  </a:lnTo>
                  <a:lnTo>
                    <a:pt x="592" y="114"/>
                  </a:lnTo>
                  <a:lnTo>
                    <a:pt x="590" y="114"/>
                  </a:lnTo>
                  <a:lnTo>
                    <a:pt x="562" y="114"/>
                  </a:lnTo>
                  <a:lnTo>
                    <a:pt x="570" y="76"/>
                  </a:lnTo>
                  <a:lnTo>
                    <a:pt x="588" y="60"/>
                  </a:lnTo>
                  <a:lnTo>
                    <a:pt x="588" y="56"/>
                  </a:lnTo>
                  <a:lnTo>
                    <a:pt x="588" y="46"/>
                  </a:lnTo>
                  <a:lnTo>
                    <a:pt x="590" y="34"/>
                  </a:lnTo>
                  <a:lnTo>
                    <a:pt x="594" y="20"/>
                  </a:lnTo>
                  <a:lnTo>
                    <a:pt x="602" y="8"/>
                  </a:lnTo>
                  <a:lnTo>
                    <a:pt x="614" y="2"/>
                  </a:lnTo>
                  <a:lnTo>
                    <a:pt x="634" y="0"/>
                  </a:lnTo>
                  <a:lnTo>
                    <a:pt x="648" y="2"/>
                  </a:lnTo>
                  <a:lnTo>
                    <a:pt x="658" y="8"/>
                  </a:lnTo>
                  <a:lnTo>
                    <a:pt x="664" y="20"/>
                  </a:lnTo>
                  <a:lnTo>
                    <a:pt x="666" y="22"/>
                  </a:lnTo>
                  <a:lnTo>
                    <a:pt x="666" y="24"/>
                  </a:lnTo>
                  <a:lnTo>
                    <a:pt x="668" y="30"/>
                  </a:lnTo>
                  <a:lnTo>
                    <a:pt x="672" y="36"/>
                  </a:lnTo>
                  <a:lnTo>
                    <a:pt x="674" y="42"/>
                  </a:lnTo>
                  <a:lnTo>
                    <a:pt x="676" y="50"/>
                  </a:lnTo>
                  <a:lnTo>
                    <a:pt x="678" y="52"/>
                  </a:lnTo>
                  <a:lnTo>
                    <a:pt x="686" y="60"/>
                  </a:lnTo>
                  <a:lnTo>
                    <a:pt x="694" y="70"/>
                  </a:lnTo>
                  <a:lnTo>
                    <a:pt x="700" y="80"/>
                  </a:lnTo>
                  <a:lnTo>
                    <a:pt x="702" y="92"/>
                  </a:lnTo>
                  <a:lnTo>
                    <a:pt x="704" y="92"/>
                  </a:lnTo>
                  <a:lnTo>
                    <a:pt x="706" y="92"/>
                  </a:lnTo>
                  <a:lnTo>
                    <a:pt x="708" y="90"/>
                  </a:lnTo>
                  <a:lnTo>
                    <a:pt x="712" y="90"/>
                  </a:lnTo>
                  <a:lnTo>
                    <a:pt x="716" y="90"/>
                  </a:lnTo>
                  <a:lnTo>
                    <a:pt x="722" y="92"/>
                  </a:lnTo>
                  <a:lnTo>
                    <a:pt x="726" y="94"/>
                  </a:lnTo>
                  <a:lnTo>
                    <a:pt x="730" y="98"/>
                  </a:lnTo>
                  <a:lnTo>
                    <a:pt x="732" y="104"/>
                  </a:lnTo>
                  <a:lnTo>
                    <a:pt x="732" y="104"/>
                  </a:lnTo>
                  <a:lnTo>
                    <a:pt x="734" y="106"/>
                  </a:lnTo>
                  <a:lnTo>
                    <a:pt x="734" y="108"/>
                  </a:lnTo>
                  <a:lnTo>
                    <a:pt x="736" y="112"/>
                  </a:lnTo>
                  <a:lnTo>
                    <a:pt x="738" y="114"/>
                  </a:lnTo>
                  <a:lnTo>
                    <a:pt x="742" y="114"/>
                  </a:lnTo>
                  <a:lnTo>
                    <a:pt x="746" y="114"/>
                  </a:lnTo>
                  <a:lnTo>
                    <a:pt x="752" y="112"/>
                  </a:lnTo>
                  <a:lnTo>
                    <a:pt x="758" y="108"/>
                  </a:lnTo>
                  <a:lnTo>
                    <a:pt x="760" y="108"/>
                  </a:lnTo>
                  <a:lnTo>
                    <a:pt x="762" y="104"/>
                  </a:lnTo>
                  <a:lnTo>
                    <a:pt x="764" y="100"/>
                  </a:lnTo>
                  <a:lnTo>
                    <a:pt x="768" y="94"/>
                  </a:lnTo>
                  <a:lnTo>
                    <a:pt x="774" y="90"/>
                  </a:lnTo>
                  <a:lnTo>
                    <a:pt x="778" y="84"/>
                  </a:lnTo>
                  <a:lnTo>
                    <a:pt x="784" y="80"/>
                  </a:lnTo>
                  <a:lnTo>
                    <a:pt x="790" y="78"/>
                  </a:lnTo>
                  <a:lnTo>
                    <a:pt x="790" y="78"/>
                  </a:lnTo>
                  <a:lnTo>
                    <a:pt x="790" y="78"/>
                  </a:lnTo>
                  <a:lnTo>
                    <a:pt x="790" y="80"/>
                  </a:lnTo>
                  <a:lnTo>
                    <a:pt x="790" y="82"/>
                  </a:lnTo>
                  <a:lnTo>
                    <a:pt x="790" y="86"/>
                  </a:lnTo>
                  <a:lnTo>
                    <a:pt x="790" y="90"/>
                  </a:lnTo>
                  <a:lnTo>
                    <a:pt x="788" y="96"/>
                  </a:lnTo>
                  <a:lnTo>
                    <a:pt x="786" y="104"/>
                  </a:lnTo>
                  <a:lnTo>
                    <a:pt x="784" y="108"/>
                  </a:lnTo>
                  <a:lnTo>
                    <a:pt x="778" y="120"/>
                  </a:lnTo>
                  <a:lnTo>
                    <a:pt x="772" y="132"/>
                  </a:lnTo>
                  <a:lnTo>
                    <a:pt x="762" y="144"/>
                  </a:lnTo>
                  <a:lnTo>
                    <a:pt x="752" y="156"/>
                  </a:lnTo>
                  <a:lnTo>
                    <a:pt x="744" y="164"/>
                  </a:lnTo>
                  <a:lnTo>
                    <a:pt x="740" y="174"/>
                  </a:lnTo>
                  <a:lnTo>
                    <a:pt x="720" y="190"/>
                  </a:lnTo>
                  <a:lnTo>
                    <a:pt x="698" y="208"/>
                  </a:lnTo>
                  <a:lnTo>
                    <a:pt x="698" y="208"/>
                  </a:lnTo>
                  <a:lnTo>
                    <a:pt x="696" y="210"/>
                  </a:lnTo>
                  <a:lnTo>
                    <a:pt x="694" y="212"/>
                  </a:lnTo>
                  <a:lnTo>
                    <a:pt x="690" y="214"/>
                  </a:lnTo>
                  <a:lnTo>
                    <a:pt x="686" y="216"/>
                  </a:lnTo>
                  <a:lnTo>
                    <a:pt x="680" y="218"/>
                  </a:lnTo>
                  <a:lnTo>
                    <a:pt x="672" y="218"/>
                  </a:lnTo>
                  <a:lnTo>
                    <a:pt x="666" y="218"/>
                  </a:lnTo>
                  <a:lnTo>
                    <a:pt x="660" y="216"/>
                  </a:lnTo>
                  <a:lnTo>
                    <a:pt x="656" y="216"/>
                  </a:lnTo>
                  <a:lnTo>
                    <a:pt x="654" y="216"/>
                  </a:lnTo>
                  <a:lnTo>
                    <a:pt x="652" y="216"/>
                  </a:lnTo>
                  <a:lnTo>
                    <a:pt x="652" y="216"/>
                  </a:lnTo>
                  <a:lnTo>
                    <a:pt x="648" y="216"/>
                  </a:lnTo>
                  <a:lnTo>
                    <a:pt x="646" y="218"/>
                  </a:lnTo>
                  <a:lnTo>
                    <a:pt x="644" y="220"/>
                  </a:lnTo>
                  <a:lnTo>
                    <a:pt x="644" y="224"/>
                  </a:lnTo>
                  <a:lnTo>
                    <a:pt x="646" y="228"/>
                  </a:lnTo>
                  <a:lnTo>
                    <a:pt x="646" y="232"/>
                  </a:lnTo>
                  <a:lnTo>
                    <a:pt x="646" y="236"/>
                  </a:lnTo>
                  <a:lnTo>
                    <a:pt x="646" y="238"/>
                  </a:lnTo>
                  <a:lnTo>
                    <a:pt x="644" y="240"/>
                  </a:lnTo>
                  <a:lnTo>
                    <a:pt x="642" y="242"/>
                  </a:lnTo>
                  <a:lnTo>
                    <a:pt x="638" y="242"/>
                  </a:lnTo>
                  <a:lnTo>
                    <a:pt x="636" y="242"/>
                  </a:lnTo>
                  <a:lnTo>
                    <a:pt x="632" y="240"/>
                  </a:lnTo>
                  <a:lnTo>
                    <a:pt x="630" y="240"/>
                  </a:lnTo>
                  <a:lnTo>
                    <a:pt x="628" y="240"/>
                  </a:lnTo>
                  <a:lnTo>
                    <a:pt x="628" y="262"/>
                  </a:lnTo>
                  <a:lnTo>
                    <a:pt x="628" y="262"/>
                  </a:lnTo>
                  <a:lnTo>
                    <a:pt x="626" y="264"/>
                  </a:lnTo>
                  <a:lnTo>
                    <a:pt x="622" y="268"/>
                  </a:lnTo>
                  <a:lnTo>
                    <a:pt x="618" y="270"/>
                  </a:lnTo>
                  <a:lnTo>
                    <a:pt x="612" y="274"/>
                  </a:lnTo>
                  <a:lnTo>
                    <a:pt x="608" y="276"/>
                  </a:lnTo>
                  <a:lnTo>
                    <a:pt x="606" y="276"/>
                  </a:lnTo>
                  <a:lnTo>
                    <a:pt x="604" y="276"/>
                  </a:lnTo>
                  <a:lnTo>
                    <a:pt x="602" y="274"/>
                  </a:lnTo>
                  <a:lnTo>
                    <a:pt x="600" y="274"/>
                  </a:lnTo>
                  <a:lnTo>
                    <a:pt x="600" y="272"/>
                  </a:lnTo>
                  <a:lnTo>
                    <a:pt x="600" y="268"/>
                  </a:lnTo>
                  <a:lnTo>
                    <a:pt x="602" y="264"/>
                  </a:lnTo>
                  <a:lnTo>
                    <a:pt x="606" y="262"/>
                  </a:lnTo>
                  <a:lnTo>
                    <a:pt x="608" y="258"/>
                  </a:lnTo>
                  <a:lnTo>
                    <a:pt x="608" y="256"/>
                  </a:lnTo>
                  <a:lnTo>
                    <a:pt x="608" y="254"/>
                  </a:lnTo>
                  <a:lnTo>
                    <a:pt x="604" y="252"/>
                  </a:lnTo>
                  <a:lnTo>
                    <a:pt x="600" y="252"/>
                  </a:lnTo>
                  <a:lnTo>
                    <a:pt x="596" y="254"/>
                  </a:lnTo>
                  <a:lnTo>
                    <a:pt x="592" y="256"/>
                  </a:lnTo>
                  <a:lnTo>
                    <a:pt x="586" y="260"/>
                  </a:lnTo>
                  <a:lnTo>
                    <a:pt x="582" y="264"/>
                  </a:lnTo>
                  <a:lnTo>
                    <a:pt x="574" y="266"/>
                  </a:lnTo>
                  <a:lnTo>
                    <a:pt x="568" y="266"/>
                  </a:lnTo>
                  <a:lnTo>
                    <a:pt x="562" y="266"/>
                  </a:lnTo>
                  <a:lnTo>
                    <a:pt x="558" y="266"/>
                  </a:lnTo>
                  <a:lnTo>
                    <a:pt x="556" y="264"/>
                  </a:lnTo>
                  <a:lnTo>
                    <a:pt x="554" y="264"/>
                  </a:lnTo>
                  <a:lnTo>
                    <a:pt x="554" y="264"/>
                  </a:lnTo>
                  <a:lnTo>
                    <a:pt x="552" y="266"/>
                  </a:lnTo>
                  <a:lnTo>
                    <a:pt x="550" y="268"/>
                  </a:lnTo>
                  <a:lnTo>
                    <a:pt x="550" y="270"/>
                  </a:lnTo>
                  <a:lnTo>
                    <a:pt x="552" y="274"/>
                  </a:lnTo>
                  <a:lnTo>
                    <a:pt x="554" y="278"/>
                  </a:lnTo>
                  <a:lnTo>
                    <a:pt x="560" y="282"/>
                  </a:lnTo>
                  <a:lnTo>
                    <a:pt x="566" y="286"/>
                  </a:lnTo>
                  <a:lnTo>
                    <a:pt x="570" y="290"/>
                  </a:lnTo>
                  <a:lnTo>
                    <a:pt x="574" y="294"/>
                  </a:lnTo>
                  <a:lnTo>
                    <a:pt x="578" y="296"/>
                  </a:lnTo>
                  <a:lnTo>
                    <a:pt x="578" y="296"/>
                  </a:lnTo>
                  <a:lnTo>
                    <a:pt x="580" y="296"/>
                  </a:lnTo>
                  <a:lnTo>
                    <a:pt x="584" y="294"/>
                  </a:lnTo>
                  <a:lnTo>
                    <a:pt x="590" y="294"/>
                  </a:lnTo>
                  <a:lnTo>
                    <a:pt x="594" y="292"/>
                  </a:lnTo>
                  <a:lnTo>
                    <a:pt x="600" y="292"/>
                  </a:lnTo>
                  <a:lnTo>
                    <a:pt x="604" y="290"/>
                  </a:lnTo>
                  <a:lnTo>
                    <a:pt x="610" y="290"/>
                  </a:lnTo>
                  <a:lnTo>
                    <a:pt x="616" y="292"/>
                  </a:lnTo>
                  <a:lnTo>
                    <a:pt x="620" y="294"/>
                  </a:lnTo>
                  <a:lnTo>
                    <a:pt x="622" y="296"/>
                  </a:lnTo>
                  <a:lnTo>
                    <a:pt x="624" y="298"/>
                  </a:lnTo>
                  <a:lnTo>
                    <a:pt x="624" y="300"/>
                  </a:lnTo>
                  <a:lnTo>
                    <a:pt x="620" y="302"/>
                  </a:lnTo>
                  <a:lnTo>
                    <a:pt x="616" y="304"/>
                  </a:lnTo>
                  <a:lnTo>
                    <a:pt x="610" y="306"/>
                  </a:lnTo>
                  <a:lnTo>
                    <a:pt x="604" y="308"/>
                  </a:lnTo>
                  <a:lnTo>
                    <a:pt x="600" y="312"/>
                  </a:lnTo>
                  <a:lnTo>
                    <a:pt x="596" y="314"/>
                  </a:lnTo>
                  <a:lnTo>
                    <a:pt x="592" y="316"/>
                  </a:lnTo>
                  <a:lnTo>
                    <a:pt x="590" y="316"/>
                  </a:lnTo>
                  <a:lnTo>
                    <a:pt x="590" y="316"/>
                  </a:lnTo>
                  <a:lnTo>
                    <a:pt x="588" y="318"/>
                  </a:lnTo>
                  <a:lnTo>
                    <a:pt x="584" y="320"/>
                  </a:lnTo>
                  <a:lnTo>
                    <a:pt x="582" y="324"/>
                  </a:lnTo>
                  <a:lnTo>
                    <a:pt x="580" y="326"/>
                  </a:lnTo>
                  <a:lnTo>
                    <a:pt x="580" y="332"/>
                  </a:lnTo>
                  <a:lnTo>
                    <a:pt x="582" y="336"/>
                  </a:lnTo>
                  <a:lnTo>
                    <a:pt x="586" y="342"/>
                  </a:lnTo>
                  <a:lnTo>
                    <a:pt x="590" y="348"/>
                  </a:lnTo>
                  <a:lnTo>
                    <a:pt x="594" y="352"/>
                  </a:lnTo>
                  <a:lnTo>
                    <a:pt x="596" y="358"/>
                  </a:lnTo>
                  <a:lnTo>
                    <a:pt x="598" y="362"/>
                  </a:lnTo>
                  <a:lnTo>
                    <a:pt x="600" y="364"/>
                  </a:lnTo>
                  <a:lnTo>
                    <a:pt x="600" y="366"/>
                  </a:lnTo>
                  <a:lnTo>
                    <a:pt x="608" y="390"/>
                  </a:lnTo>
                  <a:lnTo>
                    <a:pt x="610" y="390"/>
                  </a:lnTo>
                  <a:lnTo>
                    <a:pt x="610" y="394"/>
                  </a:lnTo>
                  <a:lnTo>
                    <a:pt x="612" y="398"/>
                  </a:lnTo>
                  <a:lnTo>
                    <a:pt x="614" y="402"/>
                  </a:lnTo>
                  <a:lnTo>
                    <a:pt x="614" y="406"/>
                  </a:lnTo>
                  <a:lnTo>
                    <a:pt x="614" y="412"/>
                  </a:lnTo>
                  <a:lnTo>
                    <a:pt x="614" y="416"/>
                  </a:lnTo>
                  <a:lnTo>
                    <a:pt x="614" y="422"/>
                  </a:lnTo>
                  <a:lnTo>
                    <a:pt x="612" y="426"/>
                  </a:lnTo>
                  <a:lnTo>
                    <a:pt x="610" y="430"/>
                  </a:lnTo>
                  <a:lnTo>
                    <a:pt x="606" y="434"/>
                  </a:lnTo>
                  <a:lnTo>
                    <a:pt x="606" y="436"/>
                  </a:lnTo>
                  <a:lnTo>
                    <a:pt x="604" y="438"/>
                  </a:lnTo>
                  <a:lnTo>
                    <a:pt x="592" y="458"/>
                  </a:lnTo>
                  <a:lnTo>
                    <a:pt x="582" y="482"/>
                  </a:lnTo>
                  <a:lnTo>
                    <a:pt x="560" y="502"/>
                  </a:lnTo>
                  <a:lnTo>
                    <a:pt x="544" y="512"/>
                  </a:lnTo>
                  <a:lnTo>
                    <a:pt x="540" y="520"/>
                  </a:lnTo>
                  <a:lnTo>
                    <a:pt x="536" y="520"/>
                  </a:lnTo>
                  <a:lnTo>
                    <a:pt x="526" y="522"/>
                  </a:lnTo>
                  <a:lnTo>
                    <a:pt x="514" y="522"/>
                  </a:lnTo>
                  <a:lnTo>
                    <a:pt x="502" y="520"/>
                  </a:lnTo>
                  <a:lnTo>
                    <a:pt x="494" y="532"/>
                  </a:lnTo>
                  <a:lnTo>
                    <a:pt x="482" y="534"/>
                  </a:lnTo>
                  <a:lnTo>
                    <a:pt x="482" y="534"/>
                  </a:lnTo>
                  <a:lnTo>
                    <a:pt x="480" y="534"/>
                  </a:lnTo>
                  <a:lnTo>
                    <a:pt x="478" y="534"/>
                  </a:lnTo>
                  <a:lnTo>
                    <a:pt x="474" y="536"/>
                  </a:lnTo>
                  <a:lnTo>
                    <a:pt x="472" y="536"/>
                  </a:lnTo>
                  <a:lnTo>
                    <a:pt x="470" y="540"/>
                  </a:lnTo>
                  <a:lnTo>
                    <a:pt x="468" y="542"/>
                  </a:lnTo>
                  <a:lnTo>
                    <a:pt x="468" y="546"/>
                  </a:lnTo>
                  <a:lnTo>
                    <a:pt x="470" y="552"/>
                  </a:lnTo>
                  <a:lnTo>
                    <a:pt x="470" y="558"/>
                  </a:lnTo>
                  <a:lnTo>
                    <a:pt x="470" y="564"/>
                  </a:lnTo>
                  <a:lnTo>
                    <a:pt x="470" y="568"/>
                  </a:lnTo>
                  <a:lnTo>
                    <a:pt x="470" y="570"/>
                  </a:lnTo>
                  <a:lnTo>
                    <a:pt x="468" y="572"/>
                  </a:lnTo>
                  <a:lnTo>
                    <a:pt x="456" y="574"/>
                  </a:lnTo>
                  <a:lnTo>
                    <a:pt x="454" y="574"/>
                  </a:lnTo>
                  <a:lnTo>
                    <a:pt x="452" y="572"/>
                  </a:lnTo>
                  <a:lnTo>
                    <a:pt x="450" y="570"/>
                  </a:lnTo>
                  <a:lnTo>
                    <a:pt x="450" y="566"/>
                  </a:lnTo>
                  <a:lnTo>
                    <a:pt x="450" y="564"/>
                  </a:lnTo>
                  <a:lnTo>
                    <a:pt x="452" y="560"/>
                  </a:lnTo>
                  <a:lnTo>
                    <a:pt x="456" y="556"/>
                  </a:lnTo>
                  <a:lnTo>
                    <a:pt x="458" y="552"/>
                  </a:lnTo>
                  <a:lnTo>
                    <a:pt x="460" y="548"/>
                  </a:lnTo>
                  <a:lnTo>
                    <a:pt x="460" y="544"/>
                  </a:lnTo>
                  <a:lnTo>
                    <a:pt x="458" y="540"/>
                  </a:lnTo>
                  <a:lnTo>
                    <a:pt x="456" y="538"/>
                  </a:lnTo>
                  <a:lnTo>
                    <a:pt x="452" y="536"/>
                  </a:lnTo>
                  <a:lnTo>
                    <a:pt x="448" y="536"/>
                  </a:lnTo>
                  <a:lnTo>
                    <a:pt x="444" y="534"/>
                  </a:lnTo>
                  <a:lnTo>
                    <a:pt x="442" y="532"/>
                  </a:lnTo>
                  <a:lnTo>
                    <a:pt x="442" y="532"/>
                  </a:lnTo>
                  <a:lnTo>
                    <a:pt x="438" y="534"/>
                  </a:lnTo>
                  <a:lnTo>
                    <a:pt x="434" y="536"/>
                  </a:lnTo>
                  <a:lnTo>
                    <a:pt x="434" y="538"/>
                  </a:lnTo>
                  <a:lnTo>
                    <a:pt x="432" y="538"/>
                  </a:lnTo>
                  <a:lnTo>
                    <a:pt x="430" y="528"/>
                  </a:lnTo>
                  <a:lnTo>
                    <a:pt x="418" y="516"/>
                  </a:lnTo>
                  <a:lnTo>
                    <a:pt x="412" y="514"/>
                  </a:lnTo>
                  <a:lnTo>
                    <a:pt x="408" y="516"/>
                  </a:lnTo>
                  <a:lnTo>
                    <a:pt x="402" y="516"/>
                  </a:lnTo>
                  <a:lnTo>
                    <a:pt x="396" y="516"/>
                  </a:lnTo>
                  <a:lnTo>
                    <a:pt x="390" y="516"/>
                  </a:lnTo>
                  <a:lnTo>
                    <a:pt x="386" y="514"/>
                  </a:lnTo>
                  <a:lnTo>
                    <a:pt x="382" y="514"/>
                  </a:lnTo>
                  <a:lnTo>
                    <a:pt x="382" y="514"/>
                  </a:lnTo>
                  <a:lnTo>
                    <a:pt x="378" y="514"/>
                  </a:lnTo>
                  <a:lnTo>
                    <a:pt x="372" y="514"/>
                  </a:lnTo>
                  <a:lnTo>
                    <a:pt x="370" y="516"/>
                  </a:lnTo>
                  <a:lnTo>
                    <a:pt x="368" y="516"/>
                  </a:lnTo>
                  <a:lnTo>
                    <a:pt x="364" y="516"/>
                  </a:lnTo>
                  <a:lnTo>
                    <a:pt x="362" y="518"/>
                  </a:lnTo>
                  <a:lnTo>
                    <a:pt x="362" y="520"/>
                  </a:lnTo>
                  <a:lnTo>
                    <a:pt x="362" y="520"/>
                  </a:lnTo>
                  <a:lnTo>
                    <a:pt x="362" y="522"/>
                  </a:lnTo>
                  <a:lnTo>
                    <a:pt x="358" y="524"/>
                  </a:lnTo>
                  <a:lnTo>
                    <a:pt x="356" y="526"/>
                  </a:lnTo>
                  <a:lnTo>
                    <a:pt x="356" y="526"/>
                  </a:lnTo>
                  <a:lnTo>
                    <a:pt x="356" y="528"/>
                  </a:lnTo>
                  <a:lnTo>
                    <a:pt x="356" y="528"/>
                  </a:lnTo>
                  <a:lnTo>
                    <a:pt x="356" y="528"/>
                  </a:lnTo>
                  <a:lnTo>
                    <a:pt x="356" y="532"/>
                  </a:lnTo>
                  <a:lnTo>
                    <a:pt x="358" y="538"/>
                  </a:lnTo>
                  <a:lnTo>
                    <a:pt x="356" y="542"/>
                  </a:lnTo>
                  <a:lnTo>
                    <a:pt x="356" y="544"/>
                  </a:lnTo>
                  <a:lnTo>
                    <a:pt x="354" y="544"/>
                  </a:lnTo>
                  <a:lnTo>
                    <a:pt x="352" y="544"/>
                  </a:lnTo>
                  <a:lnTo>
                    <a:pt x="352" y="544"/>
                  </a:lnTo>
                  <a:lnTo>
                    <a:pt x="350" y="544"/>
                  </a:lnTo>
                  <a:lnTo>
                    <a:pt x="348" y="544"/>
                  </a:lnTo>
                  <a:lnTo>
                    <a:pt x="342" y="546"/>
                  </a:lnTo>
                  <a:lnTo>
                    <a:pt x="338" y="548"/>
                  </a:lnTo>
                  <a:lnTo>
                    <a:pt x="334" y="548"/>
                  </a:lnTo>
                  <a:lnTo>
                    <a:pt x="332" y="548"/>
                  </a:lnTo>
                  <a:lnTo>
                    <a:pt x="332" y="548"/>
                  </a:lnTo>
                  <a:lnTo>
                    <a:pt x="332" y="546"/>
                  </a:lnTo>
                  <a:lnTo>
                    <a:pt x="332" y="542"/>
                  </a:lnTo>
                  <a:lnTo>
                    <a:pt x="334" y="538"/>
                  </a:lnTo>
                  <a:lnTo>
                    <a:pt x="334" y="536"/>
                  </a:lnTo>
                  <a:lnTo>
                    <a:pt x="334" y="534"/>
                  </a:lnTo>
                  <a:lnTo>
                    <a:pt x="326" y="528"/>
                  </a:lnTo>
                  <a:lnTo>
                    <a:pt x="320" y="530"/>
                  </a:lnTo>
                  <a:lnTo>
                    <a:pt x="316" y="530"/>
                  </a:lnTo>
                  <a:lnTo>
                    <a:pt x="312" y="528"/>
                  </a:lnTo>
                  <a:lnTo>
                    <a:pt x="310" y="526"/>
                  </a:lnTo>
                  <a:lnTo>
                    <a:pt x="308" y="524"/>
                  </a:lnTo>
                  <a:lnTo>
                    <a:pt x="308" y="522"/>
                  </a:lnTo>
                  <a:lnTo>
                    <a:pt x="308" y="520"/>
                  </a:lnTo>
                  <a:lnTo>
                    <a:pt x="308" y="520"/>
                  </a:lnTo>
                  <a:lnTo>
                    <a:pt x="312" y="498"/>
                  </a:lnTo>
                  <a:lnTo>
                    <a:pt x="316" y="488"/>
                  </a:lnTo>
                  <a:lnTo>
                    <a:pt x="320" y="484"/>
                  </a:lnTo>
                  <a:lnTo>
                    <a:pt x="320" y="484"/>
                  </a:lnTo>
                  <a:lnTo>
                    <a:pt x="316" y="470"/>
                  </a:lnTo>
                  <a:lnTo>
                    <a:pt x="310" y="458"/>
                  </a:lnTo>
                  <a:lnTo>
                    <a:pt x="304" y="452"/>
                  </a:lnTo>
                  <a:lnTo>
                    <a:pt x="300" y="450"/>
                  </a:lnTo>
                  <a:lnTo>
                    <a:pt x="300" y="448"/>
                  </a:lnTo>
                  <a:lnTo>
                    <a:pt x="298" y="448"/>
                  </a:lnTo>
                  <a:lnTo>
                    <a:pt x="264" y="452"/>
                  </a:lnTo>
                  <a:lnTo>
                    <a:pt x="252" y="450"/>
                  </a:lnTo>
                  <a:lnTo>
                    <a:pt x="248" y="446"/>
                  </a:lnTo>
                  <a:lnTo>
                    <a:pt x="242" y="442"/>
                  </a:lnTo>
                  <a:lnTo>
                    <a:pt x="232" y="440"/>
                  </a:lnTo>
                  <a:lnTo>
                    <a:pt x="222" y="440"/>
                  </a:lnTo>
                  <a:lnTo>
                    <a:pt x="216" y="438"/>
                  </a:lnTo>
                  <a:lnTo>
                    <a:pt x="208" y="440"/>
                  </a:lnTo>
                  <a:lnTo>
                    <a:pt x="200" y="444"/>
                  </a:lnTo>
                  <a:lnTo>
                    <a:pt x="196" y="446"/>
                  </a:lnTo>
                  <a:lnTo>
                    <a:pt x="192" y="450"/>
                  </a:lnTo>
                  <a:lnTo>
                    <a:pt x="188" y="452"/>
                  </a:lnTo>
                  <a:lnTo>
                    <a:pt x="186" y="454"/>
                  </a:lnTo>
                  <a:lnTo>
                    <a:pt x="186" y="454"/>
                  </a:lnTo>
                  <a:lnTo>
                    <a:pt x="186" y="454"/>
                  </a:lnTo>
                  <a:lnTo>
                    <a:pt x="186" y="452"/>
                  </a:lnTo>
                  <a:lnTo>
                    <a:pt x="186" y="452"/>
                  </a:lnTo>
                  <a:lnTo>
                    <a:pt x="184" y="450"/>
                  </a:lnTo>
                  <a:lnTo>
                    <a:pt x="184" y="448"/>
                  </a:lnTo>
                  <a:lnTo>
                    <a:pt x="182" y="450"/>
                  </a:lnTo>
                  <a:lnTo>
                    <a:pt x="180" y="450"/>
                  </a:lnTo>
                  <a:lnTo>
                    <a:pt x="178" y="450"/>
                  </a:lnTo>
                  <a:lnTo>
                    <a:pt x="178" y="452"/>
                  </a:lnTo>
                  <a:lnTo>
                    <a:pt x="114" y="438"/>
                  </a:lnTo>
                  <a:lnTo>
                    <a:pt x="88" y="416"/>
                  </a:lnTo>
                  <a:lnTo>
                    <a:pt x="82" y="402"/>
                  </a:lnTo>
                  <a:lnTo>
                    <a:pt x="82" y="392"/>
                  </a:lnTo>
                  <a:lnTo>
                    <a:pt x="88" y="384"/>
                  </a:lnTo>
                  <a:lnTo>
                    <a:pt x="92" y="380"/>
                  </a:lnTo>
                  <a:lnTo>
                    <a:pt x="94" y="380"/>
                  </a:lnTo>
                  <a:lnTo>
                    <a:pt x="88" y="366"/>
                  </a:lnTo>
                  <a:lnTo>
                    <a:pt x="96" y="362"/>
                  </a:lnTo>
                  <a:lnTo>
                    <a:pt x="94" y="358"/>
                  </a:lnTo>
                  <a:lnTo>
                    <a:pt x="92" y="354"/>
                  </a:lnTo>
                  <a:lnTo>
                    <a:pt x="92" y="350"/>
                  </a:lnTo>
                  <a:lnTo>
                    <a:pt x="90" y="348"/>
                  </a:lnTo>
                  <a:lnTo>
                    <a:pt x="90" y="346"/>
                  </a:lnTo>
                  <a:lnTo>
                    <a:pt x="88" y="342"/>
                  </a:lnTo>
                  <a:lnTo>
                    <a:pt x="86" y="340"/>
                  </a:lnTo>
                  <a:lnTo>
                    <a:pt x="82" y="338"/>
                  </a:lnTo>
                  <a:lnTo>
                    <a:pt x="76" y="336"/>
                  </a:lnTo>
                  <a:lnTo>
                    <a:pt x="72" y="336"/>
                  </a:lnTo>
                  <a:lnTo>
                    <a:pt x="66" y="334"/>
                  </a:lnTo>
                  <a:lnTo>
                    <a:pt x="62" y="332"/>
                  </a:lnTo>
                  <a:lnTo>
                    <a:pt x="60" y="330"/>
                  </a:lnTo>
                  <a:lnTo>
                    <a:pt x="58" y="328"/>
                  </a:lnTo>
                  <a:lnTo>
                    <a:pt x="50" y="330"/>
                  </a:lnTo>
                  <a:lnTo>
                    <a:pt x="30" y="332"/>
                  </a:lnTo>
                  <a:lnTo>
                    <a:pt x="28" y="314"/>
                  </a:lnTo>
                  <a:lnTo>
                    <a:pt x="26" y="312"/>
                  </a:lnTo>
                  <a:lnTo>
                    <a:pt x="26" y="312"/>
                  </a:lnTo>
                  <a:lnTo>
                    <a:pt x="24" y="310"/>
                  </a:lnTo>
                  <a:lnTo>
                    <a:pt x="22" y="308"/>
                  </a:lnTo>
                  <a:lnTo>
                    <a:pt x="20" y="304"/>
                  </a:lnTo>
                  <a:lnTo>
                    <a:pt x="18" y="300"/>
                  </a:lnTo>
                  <a:lnTo>
                    <a:pt x="16" y="294"/>
                  </a:lnTo>
                  <a:lnTo>
                    <a:pt x="16" y="290"/>
                  </a:lnTo>
                  <a:lnTo>
                    <a:pt x="16" y="290"/>
                  </a:lnTo>
                  <a:lnTo>
                    <a:pt x="14" y="286"/>
                  </a:lnTo>
                  <a:lnTo>
                    <a:pt x="12" y="284"/>
                  </a:lnTo>
                  <a:lnTo>
                    <a:pt x="10" y="282"/>
                  </a:lnTo>
                  <a:lnTo>
                    <a:pt x="6" y="282"/>
                  </a:lnTo>
                  <a:lnTo>
                    <a:pt x="4" y="280"/>
                  </a:lnTo>
                  <a:lnTo>
                    <a:pt x="2" y="280"/>
                  </a:lnTo>
                  <a:lnTo>
                    <a:pt x="0" y="276"/>
                  </a:lnTo>
                  <a:lnTo>
                    <a:pt x="0" y="272"/>
                  </a:lnTo>
                  <a:lnTo>
                    <a:pt x="0" y="272"/>
                  </a:lnTo>
                  <a:lnTo>
                    <a:pt x="0" y="270"/>
                  </a:lnTo>
                  <a:lnTo>
                    <a:pt x="0" y="266"/>
                  </a:lnTo>
                  <a:lnTo>
                    <a:pt x="0" y="264"/>
                  </a:lnTo>
                  <a:lnTo>
                    <a:pt x="2" y="260"/>
                  </a:lnTo>
                  <a:lnTo>
                    <a:pt x="4" y="256"/>
                  </a:lnTo>
                  <a:lnTo>
                    <a:pt x="8" y="254"/>
                  </a:lnTo>
                  <a:lnTo>
                    <a:pt x="12" y="252"/>
                  </a:lnTo>
                  <a:lnTo>
                    <a:pt x="18" y="252"/>
                  </a:lnTo>
                  <a:lnTo>
                    <a:pt x="28" y="254"/>
                  </a:lnTo>
                  <a:lnTo>
                    <a:pt x="40" y="246"/>
                  </a:lnTo>
                  <a:lnTo>
                    <a:pt x="40" y="246"/>
                  </a:lnTo>
                  <a:lnTo>
                    <a:pt x="42" y="244"/>
                  </a:lnTo>
                  <a:lnTo>
                    <a:pt x="44" y="242"/>
                  </a:lnTo>
                  <a:lnTo>
                    <a:pt x="48" y="242"/>
                  </a:lnTo>
                  <a:lnTo>
                    <a:pt x="54" y="240"/>
                  </a:lnTo>
                  <a:lnTo>
                    <a:pt x="54" y="240"/>
                  </a:lnTo>
                  <a:lnTo>
                    <a:pt x="56" y="240"/>
                  </a:lnTo>
                  <a:lnTo>
                    <a:pt x="60" y="240"/>
                  </a:lnTo>
                  <a:lnTo>
                    <a:pt x="64" y="238"/>
                  </a:lnTo>
                  <a:lnTo>
                    <a:pt x="70" y="236"/>
                  </a:lnTo>
                  <a:lnTo>
                    <a:pt x="74" y="232"/>
                  </a:lnTo>
                  <a:lnTo>
                    <a:pt x="78" y="226"/>
                  </a:lnTo>
                  <a:lnTo>
                    <a:pt x="80" y="220"/>
                  </a:lnTo>
                  <a:lnTo>
                    <a:pt x="82" y="218"/>
                  </a:lnTo>
                  <a:lnTo>
                    <a:pt x="82" y="216"/>
                  </a:lnTo>
                  <a:lnTo>
                    <a:pt x="84" y="212"/>
                  </a:lnTo>
                  <a:lnTo>
                    <a:pt x="84" y="208"/>
                  </a:lnTo>
                  <a:lnTo>
                    <a:pt x="84" y="206"/>
                  </a:lnTo>
                  <a:lnTo>
                    <a:pt x="84" y="202"/>
                  </a:lnTo>
                  <a:lnTo>
                    <a:pt x="80" y="202"/>
                  </a:lnTo>
                  <a:lnTo>
                    <a:pt x="78" y="198"/>
                  </a:lnTo>
                  <a:lnTo>
                    <a:pt x="76" y="196"/>
                  </a:lnTo>
                  <a:lnTo>
                    <a:pt x="74" y="192"/>
                  </a:lnTo>
                  <a:lnTo>
                    <a:pt x="74" y="188"/>
                  </a:lnTo>
                  <a:lnTo>
                    <a:pt x="74" y="186"/>
                  </a:lnTo>
                  <a:lnTo>
                    <a:pt x="80" y="184"/>
                  </a:lnTo>
                  <a:lnTo>
                    <a:pt x="84" y="182"/>
                  </a:lnTo>
                  <a:lnTo>
                    <a:pt x="86" y="182"/>
                  </a:lnTo>
                  <a:lnTo>
                    <a:pt x="88" y="180"/>
                  </a:lnTo>
                  <a:lnTo>
                    <a:pt x="88" y="180"/>
                  </a:lnTo>
                  <a:lnTo>
                    <a:pt x="90" y="178"/>
                  </a:lnTo>
                  <a:lnTo>
                    <a:pt x="90" y="176"/>
                  </a:lnTo>
                  <a:lnTo>
                    <a:pt x="90" y="174"/>
                  </a:lnTo>
                  <a:lnTo>
                    <a:pt x="90" y="172"/>
                  </a:lnTo>
                  <a:lnTo>
                    <a:pt x="90" y="172"/>
                  </a:lnTo>
                  <a:lnTo>
                    <a:pt x="94" y="172"/>
                  </a:lnTo>
                  <a:lnTo>
                    <a:pt x="98" y="170"/>
                  </a:lnTo>
                  <a:lnTo>
                    <a:pt x="102" y="170"/>
                  </a:lnTo>
                  <a:lnTo>
                    <a:pt x="106" y="168"/>
                  </a:lnTo>
                  <a:lnTo>
                    <a:pt x="110" y="164"/>
                  </a:lnTo>
                  <a:lnTo>
                    <a:pt x="112" y="158"/>
                  </a:lnTo>
                  <a:lnTo>
                    <a:pt x="116" y="152"/>
                  </a:lnTo>
                  <a:lnTo>
                    <a:pt x="116" y="146"/>
                  </a:lnTo>
                  <a:lnTo>
                    <a:pt x="116" y="142"/>
                  </a:lnTo>
                  <a:lnTo>
                    <a:pt x="120" y="136"/>
                  </a:lnTo>
                  <a:lnTo>
                    <a:pt x="124" y="134"/>
                  </a:lnTo>
                  <a:lnTo>
                    <a:pt x="128" y="132"/>
                  </a:lnTo>
                  <a:lnTo>
                    <a:pt x="134" y="130"/>
                  </a:lnTo>
                  <a:lnTo>
                    <a:pt x="140" y="130"/>
                  </a:lnTo>
                  <a:lnTo>
                    <a:pt x="144" y="128"/>
                  </a:lnTo>
                  <a:lnTo>
                    <a:pt x="146" y="124"/>
                  </a:lnTo>
                  <a:lnTo>
                    <a:pt x="148" y="120"/>
                  </a:lnTo>
                  <a:lnTo>
                    <a:pt x="150" y="114"/>
                  </a:lnTo>
                  <a:lnTo>
                    <a:pt x="154" y="110"/>
                  </a:lnTo>
                  <a:lnTo>
                    <a:pt x="158" y="104"/>
                  </a:lnTo>
                  <a:lnTo>
                    <a:pt x="164" y="102"/>
                  </a:lnTo>
                  <a:lnTo>
                    <a:pt x="172" y="100"/>
                  </a:lnTo>
                  <a:lnTo>
                    <a:pt x="176" y="100"/>
                  </a:lnTo>
                  <a:lnTo>
                    <a:pt x="178" y="98"/>
                  </a:lnTo>
                  <a:lnTo>
                    <a:pt x="180" y="96"/>
                  </a:lnTo>
                  <a:lnTo>
                    <a:pt x="180" y="94"/>
                  </a:lnTo>
                  <a:lnTo>
                    <a:pt x="180" y="92"/>
                  </a:lnTo>
                  <a:lnTo>
                    <a:pt x="180" y="90"/>
                  </a:lnTo>
                  <a:lnTo>
                    <a:pt x="180" y="86"/>
                  </a:lnTo>
                  <a:lnTo>
                    <a:pt x="182" y="82"/>
                  </a:lnTo>
                  <a:lnTo>
                    <a:pt x="186" y="80"/>
                  </a:lnTo>
                  <a:lnTo>
                    <a:pt x="190" y="76"/>
                  </a:lnTo>
                  <a:lnTo>
                    <a:pt x="194" y="74"/>
                  </a:lnTo>
                  <a:lnTo>
                    <a:pt x="216" y="74"/>
                  </a:lnTo>
                  <a:lnTo>
                    <a:pt x="194" y="86"/>
                  </a:lnTo>
                </a:path>
              </a:pathLst>
            </a:custGeom>
            <a:grpFill/>
            <a:ln w="6350">
              <a:solidFill>
                <a:schemeClr val="bg1">
                  <a:lumMod val="50000"/>
                </a:schemeClr>
              </a:solidFill>
              <a:prstDash val="solid"/>
              <a:round/>
              <a:headEnd/>
              <a:tailEnd/>
            </a:ln>
          </p:spPr>
          <p:txBody>
            <a:bodyPr/>
            <a:lstStyle/>
            <a:p>
              <a:endParaRPr lang="ru-RU"/>
            </a:p>
          </p:txBody>
        </p:sp>
        <p:sp>
          <p:nvSpPr>
            <p:cNvPr id="25" name="Freeform 212">
              <a:extLst>
                <a:ext uri="{FF2B5EF4-FFF2-40B4-BE49-F238E27FC236}">
                  <a16:creationId xmlns:a16="http://schemas.microsoft.com/office/drawing/2014/main" id="{23567E3A-86D4-794E-BB82-0B81DEE3E12C}"/>
                </a:ext>
              </a:extLst>
            </p:cNvPr>
            <p:cNvSpPr>
              <a:spLocks/>
            </p:cNvSpPr>
            <p:nvPr/>
          </p:nvSpPr>
          <p:spPr bwMode="gray">
            <a:xfrm>
              <a:off x="2133" y="2924"/>
              <a:ext cx="68" cy="56"/>
            </a:xfrm>
            <a:custGeom>
              <a:avLst/>
              <a:gdLst>
                <a:gd name="T0" fmla="*/ 2 w 68"/>
                <a:gd name="T1" fmla="*/ 36 h 56"/>
                <a:gd name="T2" fmla="*/ 2 w 68"/>
                <a:gd name="T3" fmla="*/ 32 h 56"/>
                <a:gd name="T4" fmla="*/ 0 w 68"/>
                <a:gd name="T5" fmla="*/ 22 h 56"/>
                <a:gd name="T6" fmla="*/ 2 w 68"/>
                <a:gd name="T7" fmla="*/ 10 h 56"/>
                <a:gd name="T8" fmla="*/ 10 w 68"/>
                <a:gd name="T9" fmla="*/ 4 h 56"/>
                <a:gd name="T10" fmla="*/ 10 w 68"/>
                <a:gd name="T11" fmla="*/ 2 h 56"/>
                <a:gd name="T12" fmla="*/ 12 w 68"/>
                <a:gd name="T13" fmla="*/ 2 h 56"/>
                <a:gd name="T14" fmla="*/ 14 w 68"/>
                <a:gd name="T15" fmla="*/ 2 h 56"/>
                <a:gd name="T16" fmla="*/ 16 w 68"/>
                <a:gd name="T17" fmla="*/ 0 h 56"/>
                <a:gd name="T18" fmla="*/ 22 w 68"/>
                <a:gd name="T19" fmla="*/ 0 h 56"/>
                <a:gd name="T20" fmla="*/ 28 w 68"/>
                <a:gd name="T21" fmla="*/ 2 h 56"/>
                <a:gd name="T22" fmla="*/ 34 w 68"/>
                <a:gd name="T23" fmla="*/ 4 h 56"/>
                <a:gd name="T24" fmla="*/ 42 w 68"/>
                <a:gd name="T25" fmla="*/ 10 h 56"/>
                <a:gd name="T26" fmla="*/ 44 w 68"/>
                <a:gd name="T27" fmla="*/ 8 h 56"/>
                <a:gd name="T28" fmla="*/ 46 w 68"/>
                <a:gd name="T29" fmla="*/ 8 h 56"/>
                <a:gd name="T30" fmla="*/ 50 w 68"/>
                <a:gd name="T31" fmla="*/ 8 h 56"/>
                <a:gd name="T32" fmla="*/ 54 w 68"/>
                <a:gd name="T33" fmla="*/ 8 h 56"/>
                <a:gd name="T34" fmla="*/ 58 w 68"/>
                <a:gd name="T35" fmla="*/ 8 h 56"/>
                <a:gd name="T36" fmla="*/ 60 w 68"/>
                <a:gd name="T37" fmla="*/ 8 h 56"/>
                <a:gd name="T38" fmla="*/ 64 w 68"/>
                <a:gd name="T39" fmla="*/ 10 h 56"/>
                <a:gd name="T40" fmla="*/ 66 w 68"/>
                <a:gd name="T41" fmla="*/ 12 h 56"/>
                <a:gd name="T42" fmla="*/ 68 w 68"/>
                <a:gd name="T43" fmla="*/ 16 h 56"/>
                <a:gd name="T44" fmla="*/ 68 w 68"/>
                <a:gd name="T45" fmla="*/ 18 h 56"/>
                <a:gd name="T46" fmla="*/ 66 w 68"/>
                <a:gd name="T47" fmla="*/ 22 h 56"/>
                <a:gd name="T48" fmla="*/ 66 w 68"/>
                <a:gd name="T49" fmla="*/ 26 h 56"/>
                <a:gd name="T50" fmla="*/ 64 w 68"/>
                <a:gd name="T51" fmla="*/ 30 h 56"/>
                <a:gd name="T52" fmla="*/ 64 w 68"/>
                <a:gd name="T53" fmla="*/ 32 h 56"/>
                <a:gd name="T54" fmla="*/ 64 w 68"/>
                <a:gd name="T55" fmla="*/ 34 h 56"/>
                <a:gd name="T56" fmla="*/ 54 w 68"/>
                <a:gd name="T57" fmla="*/ 38 h 56"/>
                <a:gd name="T58" fmla="*/ 50 w 68"/>
                <a:gd name="T59" fmla="*/ 42 h 56"/>
                <a:gd name="T60" fmla="*/ 46 w 68"/>
                <a:gd name="T61" fmla="*/ 42 h 56"/>
                <a:gd name="T62" fmla="*/ 42 w 68"/>
                <a:gd name="T63" fmla="*/ 52 h 56"/>
                <a:gd name="T64" fmla="*/ 24 w 68"/>
                <a:gd name="T65" fmla="*/ 56 h 56"/>
                <a:gd name="T66" fmla="*/ 2 w 68"/>
                <a:gd name="T67"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56">
                  <a:moveTo>
                    <a:pt x="2" y="36"/>
                  </a:moveTo>
                  <a:lnTo>
                    <a:pt x="2" y="32"/>
                  </a:lnTo>
                  <a:lnTo>
                    <a:pt x="0" y="22"/>
                  </a:lnTo>
                  <a:lnTo>
                    <a:pt x="2" y="10"/>
                  </a:lnTo>
                  <a:lnTo>
                    <a:pt x="10" y="4"/>
                  </a:lnTo>
                  <a:lnTo>
                    <a:pt x="10" y="2"/>
                  </a:lnTo>
                  <a:lnTo>
                    <a:pt x="12" y="2"/>
                  </a:lnTo>
                  <a:lnTo>
                    <a:pt x="14" y="2"/>
                  </a:lnTo>
                  <a:lnTo>
                    <a:pt x="16" y="0"/>
                  </a:lnTo>
                  <a:lnTo>
                    <a:pt x="22" y="0"/>
                  </a:lnTo>
                  <a:lnTo>
                    <a:pt x="28" y="2"/>
                  </a:lnTo>
                  <a:lnTo>
                    <a:pt x="34" y="4"/>
                  </a:lnTo>
                  <a:lnTo>
                    <a:pt x="42" y="10"/>
                  </a:lnTo>
                  <a:lnTo>
                    <a:pt x="44" y="8"/>
                  </a:lnTo>
                  <a:lnTo>
                    <a:pt x="46" y="8"/>
                  </a:lnTo>
                  <a:lnTo>
                    <a:pt x="50" y="8"/>
                  </a:lnTo>
                  <a:lnTo>
                    <a:pt x="54" y="8"/>
                  </a:lnTo>
                  <a:lnTo>
                    <a:pt x="58" y="8"/>
                  </a:lnTo>
                  <a:lnTo>
                    <a:pt x="60" y="8"/>
                  </a:lnTo>
                  <a:lnTo>
                    <a:pt x="64" y="10"/>
                  </a:lnTo>
                  <a:lnTo>
                    <a:pt x="66" y="12"/>
                  </a:lnTo>
                  <a:lnTo>
                    <a:pt x="68" y="16"/>
                  </a:lnTo>
                  <a:lnTo>
                    <a:pt x="68" y="18"/>
                  </a:lnTo>
                  <a:lnTo>
                    <a:pt x="66" y="22"/>
                  </a:lnTo>
                  <a:lnTo>
                    <a:pt x="66" y="26"/>
                  </a:lnTo>
                  <a:lnTo>
                    <a:pt x="64" y="30"/>
                  </a:lnTo>
                  <a:lnTo>
                    <a:pt x="64" y="32"/>
                  </a:lnTo>
                  <a:lnTo>
                    <a:pt x="64" y="34"/>
                  </a:lnTo>
                  <a:lnTo>
                    <a:pt x="54" y="38"/>
                  </a:lnTo>
                  <a:lnTo>
                    <a:pt x="50" y="42"/>
                  </a:lnTo>
                  <a:lnTo>
                    <a:pt x="46" y="42"/>
                  </a:lnTo>
                  <a:lnTo>
                    <a:pt x="42" y="52"/>
                  </a:lnTo>
                  <a:lnTo>
                    <a:pt x="24" y="56"/>
                  </a:lnTo>
                  <a:lnTo>
                    <a:pt x="2" y="36"/>
                  </a:lnTo>
                </a:path>
              </a:pathLst>
            </a:custGeom>
            <a:grpFill/>
            <a:ln w="6350">
              <a:solidFill>
                <a:schemeClr val="bg1">
                  <a:lumMod val="50000"/>
                </a:schemeClr>
              </a:solidFill>
              <a:prstDash val="solid"/>
              <a:round/>
              <a:headEnd/>
              <a:tailEnd/>
            </a:ln>
          </p:spPr>
          <p:txBody>
            <a:bodyPr/>
            <a:lstStyle/>
            <a:p>
              <a:endParaRPr lang="ru-RU"/>
            </a:p>
          </p:txBody>
        </p:sp>
        <p:sp>
          <p:nvSpPr>
            <p:cNvPr id="26" name="Freeform 213">
              <a:extLst>
                <a:ext uri="{FF2B5EF4-FFF2-40B4-BE49-F238E27FC236}">
                  <a16:creationId xmlns:a16="http://schemas.microsoft.com/office/drawing/2014/main" id="{D73DAE65-3150-CE4E-A6D9-CE316F7687A2}"/>
                </a:ext>
              </a:extLst>
            </p:cNvPr>
            <p:cNvSpPr>
              <a:spLocks/>
            </p:cNvSpPr>
            <p:nvPr/>
          </p:nvSpPr>
          <p:spPr bwMode="gray">
            <a:xfrm>
              <a:off x="2487" y="2650"/>
              <a:ext cx="36" cy="44"/>
            </a:xfrm>
            <a:custGeom>
              <a:avLst/>
              <a:gdLst>
                <a:gd name="T0" fmla="*/ 6 w 36"/>
                <a:gd name="T1" fmla="*/ 0 h 44"/>
                <a:gd name="T2" fmla="*/ 6 w 36"/>
                <a:gd name="T3" fmla="*/ 2 h 44"/>
                <a:gd name="T4" fmla="*/ 2 w 36"/>
                <a:gd name="T5" fmla="*/ 4 h 44"/>
                <a:gd name="T6" fmla="*/ 0 w 36"/>
                <a:gd name="T7" fmla="*/ 6 h 44"/>
                <a:gd name="T8" fmla="*/ 0 w 36"/>
                <a:gd name="T9" fmla="*/ 10 h 44"/>
                <a:gd name="T10" fmla="*/ 2 w 36"/>
                <a:gd name="T11" fmla="*/ 12 h 44"/>
                <a:gd name="T12" fmla="*/ 4 w 36"/>
                <a:gd name="T13" fmla="*/ 16 h 44"/>
                <a:gd name="T14" fmla="*/ 8 w 36"/>
                <a:gd name="T15" fmla="*/ 20 h 44"/>
                <a:gd name="T16" fmla="*/ 10 w 36"/>
                <a:gd name="T17" fmla="*/ 24 h 44"/>
                <a:gd name="T18" fmla="*/ 14 w 36"/>
                <a:gd name="T19" fmla="*/ 28 h 44"/>
                <a:gd name="T20" fmla="*/ 16 w 36"/>
                <a:gd name="T21" fmla="*/ 32 h 44"/>
                <a:gd name="T22" fmla="*/ 16 w 36"/>
                <a:gd name="T23" fmla="*/ 32 h 44"/>
                <a:gd name="T24" fmla="*/ 16 w 36"/>
                <a:gd name="T25" fmla="*/ 34 h 44"/>
                <a:gd name="T26" fmla="*/ 16 w 36"/>
                <a:gd name="T27" fmla="*/ 36 h 44"/>
                <a:gd name="T28" fmla="*/ 16 w 36"/>
                <a:gd name="T29" fmla="*/ 38 h 44"/>
                <a:gd name="T30" fmla="*/ 18 w 36"/>
                <a:gd name="T31" fmla="*/ 40 h 44"/>
                <a:gd name="T32" fmla="*/ 18 w 36"/>
                <a:gd name="T33" fmla="*/ 42 h 44"/>
                <a:gd name="T34" fmla="*/ 22 w 36"/>
                <a:gd name="T35" fmla="*/ 44 h 44"/>
                <a:gd name="T36" fmla="*/ 26 w 36"/>
                <a:gd name="T37" fmla="*/ 44 h 44"/>
                <a:gd name="T38" fmla="*/ 30 w 36"/>
                <a:gd name="T39" fmla="*/ 42 h 44"/>
                <a:gd name="T40" fmla="*/ 34 w 36"/>
                <a:gd name="T41" fmla="*/ 38 h 44"/>
                <a:gd name="T42" fmla="*/ 34 w 36"/>
                <a:gd name="T43" fmla="*/ 34 h 44"/>
                <a:gd name="T44" fmla="*/ 34 w 36"/>
                <a:gd name="T45" fmla="*/ 30 h 44"/>
                <a:gd name="T46" fmla="*/ 34 w 36"/>
                <a:gd name="T47" fmla="*/ 26 h 44"/>
                <a:gd name="T48" fmla="*/ 34 w 36"/>
                <a:gd name="T49" fmla="*/ 22 h 44"/>
                <a:gd name="T50" fmla="*/ 34 w 36"/>
                <a:gd name="T51" fmla="*/ 18 h 44"/>
                <a:gd name="T52" fmla="*/ 34 w 36"/>
                <a:gd name="T53" fmla="*/ 16 h 44"/>
                <a:gd name="T54" fmla="*/ 36 w 36"/>
                <a:gd name="T55" fmla="*/ 14 h 44"/>
                <a:gd name="T56" fmla="*/ 34 w 36"/>
                <a:gd name="T57" fmla="*/ 14 h 44"/>
                <a:gd name="T58" fmla="*/ 32 w 36"/>
                <a:gd name="T59" fmla="*/ 12 h 44"/>
                <a:gd name="T60" fmla="*/ 28 w 36"/>
                <a:gd name="T61" fmla="*/ 10 h 44"/>
                <a:gd name="T62" fmla="*/ 24 w 36"/>
                <a:gd name="T63" fmla="*/ 6 h 44"/>
                <a:gd name="T64" fmla="*/ 20 w 36"/>
                <a:gd name="T65" fmla="*/ 4 h 44"/>
                <a:gd name="T66" fmla="*/ 18 w 36"/>
                <a:gd name="T67" fmla="*/ 4 h 44"/>
                <a:gd name="T68" fmla="*/ 12 w 36"/>
                <a:gd name="T69" fmla="*/ 4 h 44"/>
                <a:gd name="T70" fmla="*/ 10 w 36"/>
                <a:gd name="T71" fmla="*/ 2 h 44"/>
                <a:gd name="T72" fmla="*/ 8 w 36"/>
                <a:gd name="T73" fmla="*/ 2 h 44"/>
                <a:gd name="T74" fmla="*/ 6 w 36"/>
                <a:gd name="T7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 h="44">
                  <a:moveTo>
                    <a:pt x="6" y="0"/>
                  </a:moveTo>
                  <a:lnTo>
                    <a:pt x="6" y="2"/>
                  </a:lnTo>
                  <a:lnTo>
                    <a:pt x="2" y="4"/>
                  </a:lnTo>
                  <a:lnTo>
                    <a:pt x="0" y="6"/>
                  </a:lnTo>
                  <a:lnTo>
                    <a:pt x="0" y="10"/>
                  </a:lnTo>
                  <a:lnTo>
                    <a:pt x="2" y="12"/>
                  </a:lnTo>
                  <a:lnTo>
                    <a:pt x="4" y="16"/>
                  </a:lnTo>
                  <a:lnTo>
                    <a:pt x="8" y="20"/>
                  </a:lnTo>
                  <a:lnTo>
                    <a:pt x="10" y="24"/>
                  </a:lnTo>
                  <a:lnTo>
                    <a:pt x="14" y="28"/>
                  </a:lnTo>
                  <a:lnTo>
                    <a:pt x="16" y="32"/>
                  </a:lnTo>
                  <a:lnTo>
                    <a:pt x="16" y="32"/>
                  </a:lnTo>
                  <a:lnTo>
                    <a:pt x="16" y="34"/>
                  </a:lnTo>
                  <a:lnTo>
                    <a:pt x="16" y="36"/>
                  </a:lnTo>
                  <a:lnTo>
                    <a:pt x="16" y="38"/>
                  </a:lnTo>
                  <a:lnTo>
                    <a:pt x="18" y="40"/>
                  </a:lnTo>
                  <a:lnTo>
                    <a:pt x="18" y="42"/>
                  </a:lnTo>
                  <a:lnTo>
                    <a:pt x="22" y="44"/>
                  </a:lnTo>
                  <a:lnTo>
                    <a:pt x="26" y="44"/>
                  </a:lnTo>
                  <a:lnTo>
                    <a:pt x="30" y="42"/>
                  </a:lnTo>
                  <a:lnTo>
                    <a:pt x="34" y="38"/>
                  </a:lnTo>
                  <a:lnTo>
                    <a:pt x="34" y="34"/>
                  </a:lnTo>
                  <a:lnTo>
                    <a:pt x="34" y="30"/>
                  </a:lnTo>
                  <a:lnTo>
                    <a:pt x="34" y="26"/>
                  </a:lnTo>
                  <a:lnTo>
                    <a:pt x="34" y="22"/>
                  </a:lnTo>
                  <a:lnTo>
                    <a:pt x="34" y="18"/>
                  </a:lnTo>
                  <a:lnTo>
                    <a:pt x="34" y="16"/>
                  </a:lnTo>
                  <a:lnTo>
                    <a:pt x="36" y="14"/>
                  </a:lnTo>
                  <a:lnTo>
                    <a:pt x="34" y="14"/>
                  </a:lnTo>
                  <a:lnTo>
                    <a:pt x="32" y="12"/>
                  </a:lnTo>
                  <a:lnTo>
                    <a:pt x="28" y="10"/>
                  </a:lnTo>
                  <a:lnTo>
                    <a:pt x="24" y="6"/>
                  </a:lnTo>
                  <a:lnTo>
                    <a:pt x="20" y="4"/>
                  </a:lnTo>
                  <a:lnTo>
                    <a:pt x="18" y="4"/>
                  </a:lnTo>
                  <a:lnTo>
                    <a:pt x="12" y="4"/>
                  </a:lnTo>
                  <a:lnTo>
                    <a:pt x="10" y="2"/>
                  </a:lnTo>
                  <a:lnTo>
                    <a:pt x="8" y="2"/>
                  </a:lnTo>
                  <a:lnTo>
                    <a:pt x="6" y="0"/>
                  </a:lnTo>
                </a:path>
              </a:pathLst>
            </a:custGeom>
            <a:grpFill/>
            <a:ln w="6350">
              <a:solidFill>
                <a:schemeClr val="bg1">
                  <a:lumMod val="50000"/>
                </a:schemeClr>
              </a:solidFill>
              <a:prstDash val="solid"/>
              <a:round/>
              <a:headEnd/>
              <a:tailEnd/>
            </a:ln>
          </p:spPr>
          <p:txBody>
            <a:bodyPr/>
            <a:lstStyle/>
            <a:p>
              <a:endParaRPr lang="ru-RU"/>
            </a:p>
          </p:txBody>
        </p:sp>
        <p:sp>
          <p:nvSpPr>
            <p:cNvPr id="27" name="Freeform 214">
              <a:extLst>
                <a:ext uri="{FF2B5EF4-FFF2-40B4-BE49-F238E27FC236}">
                  <a16:creationId xmlns:a16="http://schemas.microsoft.com/office/drawing/2014/main" id="{EAAFCC9E-998E-984A-B346-DD263D11838D}"/>
                </a:ext>
              </a:extLst>
            </p:cNvPr>
            <p:cNvSpPr>
              <a:spLocks/>
            </p:cNvSpPr>
            <p:nvPr/>
          </p:nvSpPr>
          <p:spPr bwMode="gray">
            <a:xfrm>
              <a:off x="2499" y="2528"/>
              <a:ext cx="144" cy="122"/>
            </a:xfrm>
            <a:custGeom>
              <a:avLst/>
              <a:gdLst>
                <a:gd name="T0" fmla="*/ 0 w 144"/>
                <a:gd name="T1" fmla="*/ 114 h 122"/>
                <a:gd name="T2" fmla="*/ 22 w 144"/>
                <a:gd name="T3" fmla="*/ 114 h 122"/>
                <a:gd name="T4" fmla="*/ 58 w 144"/>
                <a:gd name="T5" fmla="*/ 106 h 122"/>
                <a:gd name="T6" fmla="*/ 62 w 144"/>
                <a:gd name="T7" fmla="*/ 118 h 122"/>
                <a:gd name="T8" fmla="*/ 66 w 144"/>
                <a:gd name="T9" fmla="*/ 120 h 122"/>
                <a:gd name="T10" fmla="*/ 74 w 144"/>
                <a:gd name="T11" fmla="*/ 120 h 122"/>
                <a:gd name="T12" fmla="*/ 82 w 144"/>
                <a:gd name="T13" fmla="*/ 114 h 122"/>
                <a:gd name="T14" fmla="*/ 86 w 144"/>
                <a:gd name="T15" fmla="*/ 110 h 122"/>
                <a:gd name="T16" fmla="*/ 102 w 144"/>
                <a:gd name="T17" fmla="*/ 104 h 122"/>
                <a:gd name="T18" fmla="*/ 106 w 144"/>
                <a:gd name="T19" fmla="*/ 100 h 122"/>
                <a:gd name="T20" fmla="*/ 116 w 144"/>
                <a:gd name="T21" fmla="*/ 94 h 122"/>
                <a:gd name="T22" fmla="*/ 124 w 144"/>
                <a:gd name="T23" fmla="*/ 88 h 122"/>
                <a:gd name="T24" fmla="*/ 128 w 144"/>
                <a:gd name="T25" fmla="*/ 82 h 122"/>
                <a:gd name="T26" fmla="*/ 132 w 144"/>
                <a:gd name="T27" fmla="*/ 76 h 122"/>
                <a:gd name="T28" fmla="*/ 136 w 144"/>
                <a:gd name="T29" fmla="*/ 68 h 122"/>
                <a:gd name="T30" fmla="*/ 138 w 144"/>
                <a:gd name="T31" fmla="*/ 60 h 122"/>
                <a:gd name="T32" fmla="*/ 138 w 144"/>
                <a:gd name="T33" fmla="*/ 52 h 122"/>
                <a:gd name="T34" fmla="*/ 136 w 144"/>
                <a:gd name="T35" fmla="*/ 44 h 122"/>
                <a:gd name="T36" fmla="*/ 136 w 144"/>
                <a:gd name="T37" fmla="*/ 42 h 122"/>
                <a:gd name="T38" fmla="*/ 140 w 144"/>
                <a:gd name="T39" fmla="*/ 38 h 122"/>
                <a:gd name="T40" fmla="*/ 144 w 144"/>
                <a:gd name="T41" fmla="*/ 30 h 122"/>
                <a:gd name="T42" fmla="*/ 144 w 144"/>
                <a:gd name="T43" fmla="*/ 20 h 122"/>
                <a:gd name="T44" fmla="*/ 142 w 144"/>
                <a:gd name="T45" fmla="*/ 8 h 122"/>
                <a:gd name="T46" fmla="*/ 140 w 144"/>
                <a:gd name="T47" fmla="*/ 0 h 122"/>
                <a:gd name="T48" fmla="*/ 138 w 144"/>
                <a:gd name="T49" fmla="*/ 0 h 122"/>
                <a:gd name="T50" fmla="*/ 132 w 144"/>
                <a:gd name="T51" fmla="*/ 2 h 122"/>
                <a:gd name="T52" fmla="*/ 122 w 144"/>
                <a:gd name="T53" fmla="*/ 8 h 122"/>
                <a:gd name="T54" fmla="*/ 116 w 144"/>
                <a:gd name="T55" fmla="*/ 18 h 122"/>
                <a:gd name="T56" fmla="*/ 114 w 144"/>
                <a:gd name="T57" fmla="*/ 32 h 122"/>
                <a:gd name="T58" fmla="*/ 112 w 144"/>
                <a:gd name="T59" fmla="*/ 44 h 122"/>
                <a:gd name="T60" fmla="*/ 108 w 144"/>
                <a:gd name="T61" fmla="*/ 48 h 122"/>
                <a:gd name="T62" fmla="*/ 102 w 144"/>
                <a:gd name="T63" fmla="*/ 58 h 122"/>
                <a:gd name="T64" fmla="*/ 94 w 144"/>
                <a:gd name="T65" fmla="*/ 68 h 122"/>
                <a:gd name="T66" fmla="*/ 82 w 144"/>
                <a:gd name="T67" fmla="*/ 76 h 122"/>
                <a:gd name="T68" fmla="*/ 72 w 144"/>
                <a:gd name="T69" fmla="*/ 84 h 122"/>
                <a:gd name="T70" fmla="*/ 64 w 144"/>
                <a:gd name="T71" fmla="*/ 90 h 122"/>
                <a:gd name="T72" fmla="*/ 40 w 144"/>
                <a:gd name="T73" fmla="*/ 90 h 122"/>
                <a:gd name="T74" fmla="*/ 6 w 144"/>
                <a:gd name="T75"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22">
                  <a:moveTo>
                    <a:pt x="6" y="106"/>
                  </a:moveTo>
                  <a:lnTo>
                    <a:pt x="0" y="114"/>
                  </a:lnTo>
                  <a:lnTo>
                    <a:pt x="14" y="118"/>
                  </a:lnTo>
                  <a:lnTo>
                    <a:pt x="22" y="114"/>
                  </a:lnTo>
                  <a:lnTo>
                    <a:pt x="38" y="110"/>
                  </a:lnTo>
                  <a:lnTo>
                    <a:pt x="58" y="106"/>
                  </a:lnTo>
                  <a:lnTo>
                    <a:pt x="62" y="118"/>
                  </a:lnTo>
                  <a:lnTo>
                    <a:pt x="62" y="118"/>
                  </a:lnTo>
                  <a:lnTo>
                    <a:pt x="62" y="120"/>
                  </a:lnTo>
                  <a:lnTo>
                    <a:pt x="66" y="120"/>
                  </a:lnTo>
                  <a:lnTo>
                    <a:pt x="68" y="122"/>
                  </a:lnTo>
                  <a:lnTo>
                    <a:pt x="74" y="120"/>
                  </a:lnTo>
                  <a:lnTo>
                    <a:pt x="78" y="116"/>
                  </a:lnTo>
                  <a:lnTo>
                    <a:pt x="82" y="114"/>
                  </a:lnTo>
                  <a:lnTo>
                    <a:pt x="84" y="110"/>
                  </a:lnTo>
                  <a:lnTo>
                    <a:pt x="86" y="110"/>
                  </a:lnTo>
                  <a:lnTo>
                    <a:pt x="100" y="106"/>
                  </a:lnTo>
                  <a:lnTo>
                    <a:pt x="102" y="104"/>
                  </a:lnTo>
                  <a:lnTo>
                    <a:pt x="104" y="104"/>
                  </a:lnTo>
                  <a:lnTo>
                    <a:pt x="106" y="100"/>
                  </a:lnTo>
                  <a:lnTo>
                    <a:pt x="112" y="98"/>
                  </a:lnTo>
                  <a:lnTo>
                    <a:pt x="116" y="94"/>
                  </a:lnTo>
                  <a:lnTo>
                    <a:pt x="120" y="90"/>
                  </a:lnTo>
                  <a:lnTo>
                    <a:pt x="124" y="88"/>
                  </a:lnTo>
                  <a:lnTo>
                    <a:pt x="126" y="84"/>
                  </a:lnTo>
                  <a:lnTo>
                    <a:pt x="128" y="82"/>
                  </a:lnTo>
                  <a:lnTo>
                    <a:pt x="130" y="80"/>
                  </a:lnTo>
                  <a:lnTo>
                    <a:pt x="132" y="76"/>
                  </a:lnTo>
                  <a:lnTo>
                    <a:pt x="134" y="72"/>
                  </a:lnTo>
                  <a:lnTo>
                    <a:pt x="136" y="68"/>
                  </a:lnTo>
                  <a:lnTo>
                    <a:pt x="138" y="64"/>
                  </a:lnTo>
                  <a:lnTo>
                    <a:pt x="138" y="60"/>
                  </a:lnTo>
                  <a:lnTo>
                    <a:pt x="138" y="58"/>
                  </a:lnTo>
                  <a:lnTo>
                    <a:pt x="138" y="52"/>
                  </a:lnTo>
                  <a:lnTo>
                    <a:pt x="136" y="48"/>
                  </a:lnTo>
                  <a:lnTo>
                    <a:pt x="136" y="44"/>
                  </a:lnTo>
                  <a:lnTo>
                    <a:pt x="136" y="42"/>
                  </a:lnTo>
                  <a:lnTo>
                    <a:pt x="136" y="42"/>
                  </a:lnTo>
                  <a:lnTo>
                    <a:pt x="138" y="40"/>
                  </a:lnTo>
                  <a:lnTo>
                    <a:pt x="140" y="38"/>
                  </a:lnTo>
                  <a:lnTo>
                    <a:pt x="142" y="34"/>
                  </a:lnTo>
                  <a:lnTo>
                    <a:pt x="144" y="30"/>
                  </a:lnTo>
                  <a:lnTo>
                    <a:pt x="144" y="26"/>
                  </a:lnTo>
                  <a:lnTo>
                    <a:pt x="144" y="20"/>
                  </a:lnTo>
                  <a:lnTo>
                    <a:pt x="142" y="14"/>
                  </a:lnTo>
                  <a:lnTo>
                    <a:pt x="142" y="8"/>
                  </a:lnTo>
                  <a:lnTo>
                    <a:pt x="140" y="4"/>
                  </a:lnTo>
                  <a:lnTo>
                    <a:pt x="140" y="0"/>
                  </a:lnTo>
                  <a:lnTo>
                    <a:pt x="140" y="0"/>
                  </a:lnTo>
                  <a:lnTo>
                    <a:pt x="138" y="0"/>
                  </a:lnTo>
                  <a:lnTo>
                    <a:pt x="136" y="0"/>
                  </a:lnTo>
                  <a:lnTo>
                    <a:pt x="132" y="2"/>
                  </a:lnTo>
                  <a:lnTo>
                    <a:pt x="126" y="4"/>
                  </a:lnTo>
                  <a:lnTo>
                    <a:pt x="122" y="8"/>
                  </a:lnTo>
                  <a:lnTo>
                    <a:pt x="118" y="12"/>
                  </a:lnTo>
                  <a:lnTo>
                    <a:pt x="116" y="18"/>
                  </a:lnTo>
                  <a:lnTo>
                    <a:pt x="114" y="26"/>
                  </a:lnTo>
                  <a:lnTo>
                    <a:pt x="114" y="32"/>
                  </a:lnTo>
                  <a:lnTo>
                    <a:pt x="112" y="38"/>
                  </a:lnTo>
                  <a:lnTo>
                    <a:pt x="112" y="44"/>
                  </a:lnTo>
                  <a:lnTo>
                    <a:pt x="110" y="46"/>
                  </a:lnTo>
                  <a:lnTo>
                    <a:pt x="108" y="48"/>
                  </a:lnTo>
                  <a:lnTo>
                    <a:pt x="106" y="52"/>
                  </a:lnTo>
                  <a:lnTo>
                    <a:pt x="102" y="58"/>
                  </a:lnTo>
                  <a:lnTo>
                    <a:pt x="98" y="62"/>
                  </a:lnTo>
                  <a:lnTo>
                    <a:pt x="94" y="68"/>
                  </a:lnTo>
                  <a:lnTo>
                    <a:pt x="88" y="72"/>
                  </a:lnTo>
                  <a:lnTo>
                    <a:pt x="82" y="76"/>
                  </a:lnTo>
                  <a:lnTo>
                    <a:pt x="76" y="80"/>
                  </a:lnTo>
                  <a:lnTo>
                    <a:pt x="72" y="84"/>
                  </a:lnTo>
                  <a:lnTo>
                    <a:pt x="68" y="88"/>
                  </a:lnTo>
                  <a:lnTo>
                    <a:pt x="64" y="90"/>
                  </a:lnTo>
                  <a:lnTo>
                    <a:pt x="64" y="90"/>
                  </a:lnTo>
                  <a:lnTo>
                    <a:pt x="40" y="90"/>
                  </a:lnTo>
                  <a:lnTo>
                    <a:pt x="22" y="96"/>
                  </a:lnTo>
                  <a:lnTo>
                    <a:pt x="6" y="106"/>
                  </a:lnTo>
                </a:path>
              </a:pathLst>
            </a:custGeom>
            <a:grpFill/>
            <a:ln w="6350">
              <a:solidFill>
                <a:schemeClr val="bg1">
                  <a:lumMod val="50000"/>
                </a:schemeClr>
              </a:solidFill>
              <a:prstDash val="solid"/>
              <a:round/>
              <a:headEnd/>
              <a:tailEnd/>
            </a:ln>
          </p:spPr>
          <p:txBody>
            <a:bodyPr/>
            <a:lstStyle/>
            <a:p>
              <a:endParaRPr lang="ru-RU"/>
            </a:p>
          </p:txBody>
        </p:sp>
        <p:sp>
          <p:nvSpPr>
            <p:cNvPr id="28" name="Freeform 215">
              <a:extLst>
                <a:ext uri="{FF2B5EF4-FFF2-40B4-BE49-F238E27FC236}">
                  <a16:creationId xmlns:a16="http://schemas.microsoft.com/office/drawing/2014/main" id="{D010A3D0-F14E-E44F-9C6A-B698382F09BA}"/>
                </a:ext>
              </a:extLst>
            </p:cNvPr>
            <p:cNvSpPr>
              <a:spLocks/>
            </p:cNvSpPr>
            <p:nvPr/>
          </p:nvSpPr>
          <p:spPr bwMode="gray">
            <a:xfrm>
              <a:off x="2519" y="2644"/>
              <a:ext cx="24" cy="16"/>
            </a:xfrm>
            <a:custGeom>
              <a:avLst/>
              <a:gdLst>
                <a:gd name="T0" fmla="*/ 8 w 24"/>
                <a:gd name="T1" fmla="*/ 0 h 16"/>
                <a:gd name="T2" fmla="*/ 0 w 24"/>
                <a:gd name="T3" fmla="*/ 10 h 16"/>
                <a:gd name="T4" fmla="*/ 8 w 24"/>
                <a:gd name="T5" fmla="*/ 16 h 16"/>
                <a:gd name="T6" fmla="*/ 18 w 24"/>
                <a:gd name="T7" fmla="*/ 8 h 16"/>
                <a:gd name="T8" fmla="*/ 24 w 24"/>
                <a:gd name="T9" fmla="*/ 2 h 16"/>
                <a:gd name="T10" fmla="*/ 8 w 24"/>
                <a:gd name="T11" fmla="*/ 0 h 16"/>
              </a:gdLst>
              <a:ahLst/>
              <a:cxnLst>
                <a:cxn ang="0">
                  <a:pos x="T0" y="T1"/>
                </a:cxn>
                <a:cxn ang="0">
                  <a:pos x="T2" y="T3"/>
                </a:cxn>
                <a:cxn ang="0">
                  <a:pos x="T4" y="T5"/>
                </a:cxn>
                <a:cxn ang="0">
                  <a:pos x="T6" y="T7"/>
                </a:cxn>
                <a:cxn ang="0">
                  <a:pos x="T8" y="T9"/>
                </a:cxn>
                <a:cxn ang="0">
                  <a:pos x="T10" y="T11"/>
                </a:cxn>
              </a:cxnLst>
              <a:rect l="0" t="0" r="r" b="b"/>
              <a:pathLst>
                <a:path w="24" h="16">
                  <a:moveTo>
                    <a:pt x="8" y="0"/>
                  </a:moveTo>
                  <a:lnTo>
                    <a:pt x="0" y="10"/>
                  </a:lnTo>
                  <a:lnTo>
                    <a:pt x="8" y="16"/>
                  </a:lnTo>
                  <a:lnTo>
                    <a:pt x="18" y="8"/>
                  </a:lnTo>
                  <a:lnTo>
                    <a:pt x="24" y="2"/>
                  </a:lnTo>
                  <a:lnTo>
                    <a:pt x="8" y="0"/>
                  </a:lnTo>
                </a:path>
              </a:pathLst>
            </a:custGeom>
            <a:grpFill/>
            <a:ln w="6350">
              <a:solidFill>
                <a:schemeClr val="bg1">
                  <a:lumMod val="50000"/>
                </a:schemeClr>
              </a:solidFill>
              <a:prstDash val="solid"/>
              <a:round/>
              <a:headEnd/>
              <a:tailEnd/>
            </a:ln>
          </p:spPr>
          <p:txBody>
            <a:bodyPr/>
            <a:lstStyle/>
            <a:p>
              <a:endParaRPr lang="ru-RU"/>
            </a:p>
          </p:txBody>
        </p:sp>
        <p:sp>
          <p:nvSpPr>
            <p:cNvPr id="29" name="Freeform 216">
              <a:extLst>
                <a:ext uri="{FF2B5EF4-FFF2-40B4-BE49-F238E27FC236}">
                  <a16:creationId xmlns:a16="http://schemas.microsoft.com/office/drawing/2014/main" id="{35C0A1F1-7DBA-0749-95DA-5711D6546828}"/>
                </a:ext>
              </a:extLst>
            </p:cNvPr>
            <p:cNvSpPr>
              <a:spLocks/>
            </p:cNvSpPr>
            <p:nvPr/>
          </p:nvSpPr>
          <p:spPr bwMode="gray">
            <a:xfrm>
              <a:off x="2617" y="2454"/>
              <a:ext cx="78" cy="60"/>
            </a:xfrm>
            <a:custGeom>
              <a:avLst/>
              <a:gdLst>
                <a:gd name="T0" fmla="*/ 36 w 78"/>
                <a:gd name="T1" fmla="*/ 6 h 60"/>
                <a:gd name="T2" fmla="*/ 36 w 78"/>
                <a:gd name="T3" fmla="*/ 6 h 60"/>
                <a:gd name="T4" fmla="*/ 34 w 78"/>
                <a:gd name="T5" fmla="*/ 4 h 60"/>
                <a:gd name="T6" fmla="*/ 32 w 78"/>
                <a:gd name="T7" fmla="*/ 2 h 60"/>
                <a:gd name="T8" fmla="*/ 30 w 78"/>
                <a:gd name="T9" fmla="*/ 0 h 60"/>
                <a:gd name="T10" fmla="*/ 28 w 78"/>
                <a:gd name="T11" fmla="*/ 0 h 60"/>
                <a:gd name="T12" fmla="*/ 26 w 78"/>
                <a:gd name="T13" fmla="*/ 2 h 60"/>
                <a:gd name="T14" fmla="*/ 24 w 78"/>
                <a:gd name="T15" fmla="*/ 4 h 60"/>
                <a:gd name="T16" fmla="*/ 22 w 78"/>
                <a:gd name="T17" fmla="*/ 12 h 60"/>
                <a:gd name="T18" fmla="*/ 20 w 78"/>
                <a:gd name="T19" fmla="*/ 18 h 60"/>
                <a:gd name="T20" fmla="*/ 20 w 78"/>
                <a:gd name="T21" fmla="*/ 22 h 60"/>
                <a:gd name="T22" fmla="*/ 20 w 78"/>
                <a:gd name="T23" fmla="*/ 26 h 60"/>
                <a:gd name="T24" fmla="*/ 18 w 78"/>
                <a:gd name="T25" fmla="*/ 28 h 60"/>
                <a:gd name="T26" fmla="*/ 16 w 78"/>
                <a:gd name="T27" fmla="*/ 32 h 60"/>
                <a:gd name="T28" fmla="*/ 12 w 78"/>
                <a:gd name="T29" fmla="*/ 36 h 60"/>
                <a:gd name="T30" fmla="*/ 10 w 78"/>
                <a:gd name="T31" fmla="*/ 42 h 60"/>
                <a:gd name="T32" fmla="*/ 6 w 78"/>
                <a:gd name="T33" fmla="*/ 46 h 60"/>
                <a:gd name="T34" fmla="*/ 4 w 78"/>
                <a:gd name="T35" fmla="*/ 48 h 60"/>
                <a:gd name="T36" fmla="*/ 2 w 78"/>
                <a:gd name="T37" fmla="*/ 50 h 60"/>
                <a:gd name="T38" fmla="*/ 0 w 78"/>
                <a:gd name="T39" fmla="*/ 52 h 60"/>
                <a:gd name="T40" fmla="*/ 0 w 78"/>
                <a:gd name="T41" fmla="*/ 54 h 60"/>
                <a:gd name="T42" fmla="*/ 0 w 78"/>
                <a:gd name="T43" fmla="*/ 56 h 60"/>
                <a:gd name="T44" fmla="*/ 4 w 78"/>
                <a:gd name="T45" fmla="*/ 56 h 60"/>
                <a:gd name="T46" fmla="*/ 8 w 78"/>
                <a:gd name="T47" fmla="*/ 58 h 60"/>
                <a:gd name="T48" fmla="*/ 14 w 78"/>
                <a:gd name="T49" fmla="*/ 58 h 60"/>
                <a:gd name="T50" fmla="*/ 20 w 78"/>
                <a:gd name="T51" fmla="*/ 58 h 60"/>
                <a:gd name="T52" fmla="*/ 26 w 78"/>
                <a:gd name="T53" fmla="*/ 58 h 60"/>
                <a:gd name="T54" fmla="*/ 30 w 78"/>
                <a:gd name="T55" fmla="*/ 56 h 60"/>
                <a:gd name="T56" fmla="*/ 32 w 78"/>
                <a:gd name="T57" fmla="*/ 56 h 60"/>
                <a:gd name="T58" fmla="*/ 38 w 78"/>
                <a:gd name="T59" fmla="*/ 60 h 60"/>
                <a:gd name="T60" fmla="*/ 48 w 78"/>
                <a:gd name="T61" fmla="*/ 58 h 60"/>
                <a:gd name="T62" fmla="*/ 48 w 78"/>
                <a:gd name="T63" fmla="*/ 58 h 60"/>
                <a:gd name="T64" fmla="*/ 50 w 78"/>
                <a:gd name="T65" fmla="*/ 56 h 60"/>
                <a:gd name="T66" fmla="*/ 52 w 78"/>
                <a:gd name="T67" fmla="*/ 52 h 60"/>
                <a:gd name="T68" fmla="*/ 54 w 78"/>
                <a:gd name="T69" fmla="*/ 50 h 60"/>
                <a:gd name="T70" fmla="*/ 56 w 78"/>
                <a:gd name="T71" fmla="*/ 46 h 60"/>
                <a:gd name="T72" fmla="*/ 60 w 78"/>
                <a:gd name="T73" fmla="*/ 44 h 60"/>
                <a:gd name="T74" fmla="*/ 62 w 78"/>
                <a:gd name="T75" fmla="*/ 44 h 60"/>
                <a:gd name="T76" fmla="*/ 64 w 78"/>
                <a:gd name="T77" fmla="*/ 44 h 60"/>
                <a:gd name="T78" fmla="*/ 66 w 78"/>
                <a:gd name="T79" fmla="*/ 42 h 60"/>
                <a:gd name="T80" fmla="*/ 70 w 78"/>
                <a:gd name="T81" fmla="*/ 40 h 60"/>
                <a:gd name="T82" fmla="*/ 72 w 78"/>
                <a:gd name="T83" fmla="*/ 38 h 60"/>
                <a:gd name="T84" fmla="*/ 74 w 78"/>
                <a:gd name="T85" fmla="*/ 36 h 60"/>
                <a:gd name="T86" fmla="*/ 76 w 78"/>
                <a:gd name="T87" fmla="*/ 34 h 60"/>
                <a:gd name="T88" fmla="*/ 78 w 78"/>
                <a:gd name="T89" fmla="*/ 32 h 60"/>
                <a:gd name="T90" fmla="*/ 78 w 78"/>
                <a:gd name="T91" fmla="*/ 32 h 60"/>
                <a:gd name="T92" fmla="*/ 78 w 78"/>
                <a:gd name="T93" fmla="*/ 30 h 60"/>
                <a:gd name="T94" fmla="*/ 78 w 78"/>
                <a:gd name="T95" fmla="*/ 26 h 60"/>
                <a:gd name="T96" fmla="*/ 78 w 78"/>
                <a:gd name="T97" fmla="*/ 24 h 60"/>
                <a:gd name="T98" fmla="*/ 76 w 78"/>
                <a:gd name="T99" fmla="*/ 22 h 60"/>
                <a:gd name="T100" fmla="*/ 74 w 78"/>
                <a:gd name="T101" fmla="*/ 20 h 60"/>
                <a:gd name="T102" fmla="*/ 72 w 78"/>
                <a:gd name="T103" fmla="*/ 22 h 60"/>
                <a:gd name="T104" fmla="*/ 70 w 78"/>
                <a:gd name="T105" fmla="*/ 24 h 60"/>
                <a:gd name="T106" fmla="*/ 66 w 78"/>
                <a:gd name="T107" fmla="*/ 26 h 60"/>
                <a:gd name="T108" fmla="*/ 64 w 78"/>
                <a:gd name="T109" fmla="*/ 26 h 60"/>
                <a:gd name="T110" fmla="*/ 62 w 78"/>
                <a:gd name="T111" fmla="*/ 26 h 60"/>
                <a:gd name="T112" fmla="*/ 58 w 78"/>
                <a:gd name="T113" fmla="*/ 24 h 60"/>
                <a:gd name="T114" fmla="*/ 52 w 78"/>
                <a:gd name="T115" fmla="*/ 22 h 60"/>
                <a:gd name="T116" fmla="*/ 46 w 78"/>
                <a:gd name="T117" fmla="*/ 20 h 60"/>
                <a:gd name="T118" fmla="*/ 42 w 78"/>
                <a:gd name="T119" fmla="*/ 16 h 60"/>
                <a:gd name="T120" fmla="*/ 38 w 78"/>
                <a:gd name="T121" fmla="*/ 12 h 60"/>
                <a:gd name="T122" fmla="*/ 36 w 78"/>
                <a:gd name="T123"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 h="60">
                  <a:moveTo>
                    <a:pt x="36" y="6"/>
                  </a:moveTo>
                  <a:lnTo>
                    <a:pt x="36" y="6"/>
                  </a:lnTo>
                  <a:lnTo>
                    <a:pt x="34" y="4"/>
                  </a:lnTo>
                  <a:lnTo>
                    <a:pt x="32" y="2"/>
                  </a:lnTo>
                  <a:lnTo>
                    <a:pt x="30" y="0"/>
                  </a:lnTo>
                  <a:lnTo>
                    <a:pt x="28" y="0"/>
                  </a:lnTo>
                  <a:lnTo>
                    <a:pt x="26" y="2"/>
                  </a:lnTo>
                  <a:lnTo>
                    <a:pt x="24" y="4"/>
                  </a:lnTo>
                  <a:lnTo>
                    <a:pt x="22" y="12"/>
                  </a:lnTo>
                  <a:lnTo>
                    <a:pt x="20" y="18"/>
                  </a:lnTo>
                  <a:lnTo>
                    <a:pt x="20" y="22"/>
                  </a:lnTo>
                  <a:lnTo>
                    <a:pt x="20" y="26"/>
                  </a:lnTo>
                  <a:lnTo>
                    <a:pt x="18" y="28"/>
                  </a:lnTo>
                  <a:lnTo>
                    <a:pt x="16" y="32"/>
                  </a:lnTo>
                  <a:lnTo>
                    <a:pt x="12" y="36"/>
                  </a:lnTo>
                  <a:lnTo>
                    <a:pt x="10" y="42"/>
                  </a:lnTo>
                  <a:lnTo>
                    <a:pt x="6" y="46"/>
                  </a:lnTo>
                  <a:lnTo>
                    <a:pt x="4" y="48"/>
                  </a:lnTo>
                  <a:lnTo>
                    <a:pt x="2" y="50"/>
                  </a:lnTo>
                  <a:lnTo>
                    <a:pt x="0" y="52"/>
                  </a:lnTo>
                  <a:lnTo>
                    <a:pt x="0" y="54"/>
                  </a:lnTo>
                  <a:lnTo>
                    <a:pt x="0" y="56"/>
                  </a:lnTo>
                  <a:lnTo>
                    <a:pt x="4" y="56"/>
                  </a:lnTo>
                  <a:lnTo>
                    <a:pt x="8" y="58"/>
                  </a:lnTo>
                  <a:lnTo>
                    <a:pt x="14" y="58"/>
                  </a:lnTo>
                  <a:lnTo>
                    <a:pt x="20" y="58"/>
                  </a:lnTo>
                  <a:lnTo>
                    <a:pt x="26" y="58"/>
                  </a:lnTo>
                  <a:lnTo>
                    <a:pt x="30" y="56"/>
                  </a:lnTo>
                  <a:lnTo>
                    <a:pt x="32" y="56"/>
                  </a:lnTo>
                  <a:lnTo>
                    <a:pt x="38" y="60"/>
                  </a:lnTo>
                  <a:lnTo>
                    <a:pt x="48" y="58"/>
                  </a:lnTo>
                  <a:lnTo>
                    <a:pt x="48" y="58"/>
                  </a:lnTo>
                  <a:lnTo>
                    <a:pt x="50" y="56"/>
                  </a:lnTo>
                  <a:lnTo>
                    <a:pt x="52" y="52"/>
                  </a:lnTo>
                  <a:lnTo>
                    <a:pt x="54" y="50"/>
                  </a:lnTo>
                  <a:lnTo>
                    <a:pt x="56" y="46"/>
                  </a:lnTo>
                  <a:lnTo>
                    <a:pt x="60" y="44"/>
                  </a:lnTo>
                  <a:lnTo>
                    <a:pt x="62" y="44"/>
                  </a:lnTo>
                  <a:lnTo>
                    <a:pt x="64" y="44"/>
                  </a:lnTo>
                  <a:lnTo>
                    <a:pt x="66" y="42"/>
                  </a:lnTo>
                  <a:lnTo>
                    <a:pt x="70" y="40"/>
                  </a:lnTo>
                  <a:lnTo>
                    <a:pt x="72" y="38"/>
                  </a:lnTo>
                  <a:lnTo>
                    <a:pt x="74" y="36"/>
                  </a:lnTo>
                  <a:lnTo>
                    <a:pt x="76" y="34"/>
                  </a:lnTo>
                  <a:lnTo>
                    <a:pt x="78" y="32"/>
                  </a:lnTo>
                  <a:lnTo>
                    <a:pt x="78" y="32"/>
                  </a:lnTo>
                  <a:lnTo>
                    <a:pt x="78" y="30"/>
                  </a:lnTo>
                  <a:lnTo>
                    <a:pt x="78" y="26"/>
                  </a:lnTo>
                  <a:lnTo>
                    <a:pt x="78" y="24"/>
                  </a:lnTo>
                  <a:lnTo>
                    <a:pt x="76" y="22"/>
                  </a:lnTo>
                  <a:lnTo>
                    <a:pt x="74" y="20"/>
                  </a:lnTo>
                  <a:lnTo>
                    <a:pt x="72" y="22"/>
                  </a:lnTo>
                  <a:lnTo>
                    <a:pt x="70" y="24"/>
                  </a:lnTo>
                  <a:lnTo>
                    <a:pt x="66" y="26"/>
                  </a:lnTo>
                  <a:lnTo>
                    <a:pt x="64" y="26"/>
                  </a:lnTo>
                  <a:lnTo>
                    <a:pt x="62" y="26"/>
                  </a:lnTo>
                  <a:lnTo>
                    <a:pt x="58" y="24"/>
                  </a:lnTo>
                  <a:lnTo>
                    <a:pt x="52" y="22"/>
                  </a:lnTo>
                  <a:lnTo>
                    <a:pt x="46" y="20"/>
                  </a:lnTo>
                  <a:lnTo>
                    <a:pt x="42" y="16"/>
                  </a:lnTo>
                  <a:lnTo>
                    <a:pt x="38" y="12"/>
                  </a:lnTo>
                  <a:lnTo>
                    <a:pt x="36" y="6"/>
                  </a:lnTo>
                </a:path>
              </a:pathLst>
            </a:custGeom>
            <a:grpFill/>
            <a:ln w="6350">
              <a:solidFill>
                <a:schemeClr val="bg1">
                  <a:lumMod val="50000"/>
                </a:schemeClr>
              </a:solidFill>
              <a:prstDash val="solid"/>
              <a:round/>
              <a:headEnd/>
              <a:tailEnd/>
            </a:ln>
          </p:spPr>
          <p:txBody>
            <a:bodyPr/>
            <a:lstStyle/>
            <a:p>
              <a:endParaRPr lang="ru-RU"/>
            </a:p>
          </p:txBody>
        </p:sp>
        <p:sp>
          <p:nvSpPr>
            <p:cNvPr id="30" name="Freeform 217">
              <a:extLst>
                <a:ext uri="{FF2B5EF4-FFF2-40B4-BE49-F238E27FC236}">
                  <a16:creationId xmlns:a16="http://schemas.microsoft.com/office/drawing/2014/main" id="{50A55B41-3074-5A46-AF88-E83FFFB6E72D}"/>
                </a:ext>
              </a:extLst>
            </p:cNvPr>
            <p:cNvSpPr>
              <a:spLocks/>
            </p:cNvSpPr>
            <p:nvPr/>
          </p:nvSpPr>
          <p:spPr bwMode="gray">
            <a:xfrm>
              <a:off x="1777" y="2624"/>
              <a:ext cx="80" cy="34"/>
            </a:xfrm>
            <a:custGeom>
              <a:avLst/>
              <a:gdLst>
                <a:gd name="T0" fmla="*/ 58 w 80"/>
                <a:gd name="T1" fmla="*/ 0 h 34"/>
                <a:gd name="T2" fmla="*/ 52 w 80"/>
                <a:gd name="T3" fmla="*/ 2 h 34"/>
                <a:gd name="T4" fmla="*/ 38 w 80"/>
                <a:gd name="T5" fmla="*/ 2 h 34"/>
                <a:gd name="T6" fmla="*/ 24 w 80"/>
                <a:gd name="T7" fmla="*/ 2 h 34"/>
                <a:gd name="T8" fmla="*/ 16 w 80"/>
                <a:gd name="T9" fmla="*/ 2 h 34"/>
                <a:gd name="T10" fmla="*/ 0 w 80"/>
                <a:gd name="T11" fmla="*/ 16 h 34"/>
                <a:gd name="T12" fmla="*/ 0 w 80"/>
                <a:gd name="T13" fmla="*/ 22 h 34"/>
                <a:gd name="T14" fmla="*/ 0 w 80"/>
                <a:gd name="T15" fmla="*/ 22 h 34"/>
                <a:gd name="T16" fmla="*/ 2 w 80"/>
                <a:gd name="T17" fmla="*/ 24 h 34"/>
                <a:gd name="T18" fmla="*/ 2 w 80"/>
                <a:gd name="T19" fmla="*/ 28 h 34"/>
                <a:gd name="T20" fmla="*/ 4 w 80"/>
                <a:gd name="T21" fmla="*/ 30 h 34"/>
                <a:gd name="T22" fmla="*/ 6 w 80"/>
                <a:gd name="T23" fmla="*/ 30 h 34"/>
                <a:gd name="T24" fmla="*/ 8 w 80"/>
                <a:gd name="T25" fmla="*/ 30 h 34"/>
                <a:gd name="T26" fmla="*/ 12 w 80"/>
                <a:gd name="T27" fmla="*/ 28 h 34"/>
                <a:gd name="T28" fmla="*/ 16 w 80"/>
                <a:gd name="T29" fmla="*/ 28 h 34"/>
                <a:gd name="T30" fmla="*/ 20 w 80"/>
                <a:gd name="T31" fmla="*/ 30 h 34"/>
                <a:gd name="T32" fmla="*/ 26 w 80"/>
                <a:gd name="T33" fmla="*/ 34 h 34"/>
                <a:gd name="T34" fmla="*/ 26 w 80"/>
                <a:gd name="T35" fmla="*/ 32 h 34"/>
                <a:gd name="T36" fmla="*/ 30 w 80"/>
                <a:gd name="T37" fmla="*/ 28 h 34"/>
                <a:gd name="T38" fmla="*/ 40 w 80"/>
                <a:gd name="T39" fmla="*/ 26 h 34"/>
                <a:gd name="T40" fmla="*/ 58 w 80"/>
                <a:gd name="T41" fmla="*/ 24 h 34"/>
                <a:gd name="T42" fmla="*/ 58 w 80"/>
                <a:gd name="T43" fmla="*/ 24 h 34"/>
                <a:gd name="T44" fmla="*/ 58 w 80"/>
                <a:gd name="T45" fmla="*/ 22 h 34"/>
                <a:gd name="T46" fmla="*/ 58 w 80"/>
                <a:gd name="T47" fmla="*/ 20 h 34"/>
                <a:gd name="T48" fmla="*/ 60 w 80"/>
                <a:gd name="T49" fmla="*/ 16 h 34"/>
                <a:gd name="T50" fmla="*/ 62 w 80"/>
                <a:gd name="T51" fmla="*/ 14 h 34"/>
                <a:gd name="T52" fmla="*/ 66 w 80"/>
                <a:gd name="T53" fmla="*/ 12 h 34"/>
                <a:gd name="T54" fmla="*/ 72 w 80"/>
                <a:gd name="T55" fmla="*/ 10 h 34"/>
                <a:gd name="T56" fmla="*/ 80 w 80"/>
                <a:gd name="T57" fmla="*/ 10 h 34"/>
                <a:gd name="T58" fmla="*/ 78 w 80"/>
                <a:gd name="T59" fmla="*/ 8 h 34"/>
                <a:gd name="T60" fmla="*/ 76 w 80"/>
                <a:gd name="T61" fmla="*/ 8 h 34"/>
                <a:gd name="T62" fmla="*/ 70 w 80"/>
                <a:gd name="T63" fmla="*/ 8 h 34"/>
                <a:gd name="T64" fmla="*/ 64 w 80"/>
                <a:gd name="T65" fmla="*/ 6 h 34"/>
                <a:gd name="T66" fmla="*/ 60 w 80"/>
                <a:gd name="T67" fmla="*/ 4 h 34"/>
                <a:gd name="T68" fmla="*/ 58 w 80"/>
                <a:gd name="T6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 h="34">
                  <a:moveTo>
                    <a:pt x="58" y="0"/>
                  </a:moveTo>
                  <a:lnTo>
                    <a:pt x="52" y="2"/>
                  </a:lnTo>
                  <a:lnTo>
                    <a:pt x="38" y="2"/>
                  </a:lnTo>
                  <a:lnTo>
                    <a:pt x="24" y="2"/>
                  </a:lnTo>
                  <a:lnTo>
                    <a:pt x="16" y="2"/>
                  </a:lnTo>
                  <a:lnTo>
                    <a:pt x="0" y="16"/>
                  </a:lnTo>
                  <a:lnTo>
                    <a:pt x="0" y="22"/>
                  </a:lnTo>
                  <a:lnTo>
                    <a:pt x="0" y="22"/>
                  </a:lnTo>
                  <a:lnTo>
                    <a:pt x="2" y="24"/>
                  </a:lnTo>
                  <a:lnTo>
                    <a:pt x="2" y="28"/>
                  </a:lnTo>
                  <a:lnTo>
                    <a:pt x="4" y="30"/>
                  </a:lnTo>
                  <a:lnTo>
                    <a:pt x="6" y="30"/>
                  </a:lnTo>
                  <a:lnTo>
                    <a:pt x="8" y="30"/>
                  </a:lnTo>
                  <a:lnTo>
                    <a:pt x="12" y="28"/>
                  </a:lnTo>
                  <a:lnTo>
                    <a:pt x="16" y="28"/>
                  </a:lnTo>
                  <a:lnTo>
                    <a:pt x="20" y="30"/>
                  </a:lnTo>
                  <a:lnTo>
                    <a:pt x="26" y="34"/>
                  </a:lnTo>
                  <a:lnTo>
                    <a:pt x="26" y="32"/>
                  </a:lnTo>
                  <a:lnTo>
                    <a:pt x="30" y="28"/>
                  </a:lnTo>
                  <a:lnTo>
                    <a:pt x="40" y="26"/>
                  </a:lnTo>
                  <a:lnTo>
                    <a:pt x="58" y="24"/>
                  </a:lnTo>
                  <a:lnTo>
                    <a:pt x="58" y="24"/>
                  </a:lnTo>
                  <a:lnTo>
                    <a:pt x="58" y="22"/>
                  </a:lnTo>
                  <a:lnTo>
                    <a:pt x="58" y="20"/>
                  </a:lnTo>
                  <a:lnTo>
                    <a:pt x="60" y="16"/>
                  </a:lnTo>
                  <a:lnTo>
                    <a:pt x="62" y="14"/>
                  </a:lnTo>
                  <a:lnTo>
                    <a:pt x="66" y="12"/>
                  </a:lnTo>
                  <a:lnTo>
                    <a:pt x="72" y="10"/>
                  </a:lnTo>
                  <a:lnTo>
                    <a:pt x="80" y="10"/>
                  </a:lnTo>
                  <a:lnTo>
                    <a:pt x="78" y="8"/>
                  </a:lnTo>
                  <a:lnTo>
                    <a:pt x="76" y="8"/>
                  </a:lnTo>
                  <a:lnTo>
                    <a:pt x="70" y="8"/>
                  </a:lnTo>
                  <a:lnTo>
                    <a:pt x="64" y="6"/>
                  </a:lnTo>
                  <a:lnTo>
                    <a:pt x="60" y="4"/>
                  </a:lnTo>
                  <a:lnTo>
                    <a:pt x="58" y="0"/>
                  </a:lnTo>
                </a:path>
              </a:pathLst>
            </a:custGeom>
            <a:grpFill/>
            <a:ln w="6350">
              <a:solidFill>
                <a:schemeClr val="bg1">
                  <a:lumMod val="50000"/>
                </a:schemeClr>
              </a:solidFill>
              <a:prstDash val="solid"/>
              <a:round/>
              <a:headEnd/>
              <a:tailEnd/>
            </a:ln>
          </p:spPr>
          <p:txBody>
            <a:bodyPr/>
            <a:lstStyle/>
            <a:p>
              <a:endParaRPr lang="ru-RU"/>
            </a:p>
          </p:txBody>
        </p:sp>
        <p:sp>
          <p:nvSpPr>
            <p:cNvPr id="31" name="Freeform 218">
              <a:extLst>
                <a:ext uri="{FF2B5EF4-FFF2-40B4-BE49-F238E27FC236}">
                  <a16:creationId xmlns:a16="http://schemas.microsoft.com/office/drawing/2014/main" id="{8F736231-E051-ED4D-99C2-FEE1E379909A}"/>
                </a:ext>
              </a:extLst>
            </p:cNvPr>
            <p:cNvSpPr>
              <a:spLocks/>
            </p:cNvSpPr>
            <p:nvPr/>
          </p:nvSpPr>
          <p:spPr bwMode="gray">
            <a:xfrm>
              <a:off x="1777" y="2624"/>
              <a:ext cx="80" cy="34"/>
            </a:xfrm>
            <a:custGeom>
              <a:avLst/>
              <a:gdLst>
                <a:gd name="T0" fmla="*/ 56 w 80"/>
                <a:gd name="T1" fmla="*/ 0 h 34"/>
                <a:gd name="T2" fmla="*/ 50 w 80"/>
                <a:gd name="T3" fmla="*/ 2 h 34"/>
                <a:gd name="T4" fmla="*/ 38 w 80"/>
                <a:gd name="T5" fmla="*/ 2 h 34"/>
                <a:gd name="T6" fmla="*/ 24 w 80"/>
                <a:gd name="T7" fmla="*/ 2 h 34"/>
                <a:gd name="T8" fmla="*/ 16 w 80"/>
                <a:gd name="T9" fmla="*/ 2 h 34"/>
                <a:gd name="T10" fmla="*/ 0 w 80"/>
                <a:gd name="T11" fmla="*/ 16 h 34"/>
                <a:gd name="T12" fmla="*/ 0 w 80"/>
                <a:gd name="T13" fmla="*/ 22 h 34"/>
                <a:gd name="T14" fmla="*/ 0 w 80"/>
                <a:gd name="T15" fmla="*/ 22 h 34"/>
                <a:gd name="T16" fmla="*/ 2 w 80"/>
                <a:gd name="T17" fmla="*/ 24 h 34"/>
                <a:gd name="T18" fmla="*/ 2 w 80"/>
                <a:gd name="T19" fmla="*/ 28 h 34"/>
                <a:gd name="T20" fmla="*/ 4 w 80"/>
                <a:gd name="T21" fmla="*/ 30 h 34"/>
                <a:gd name="T22" fmla="*/ 6 w 80"/>
                <a:gd name="T23" fmla="*/ 30 h 34"/>
                <a:gd name="T24" fmla="*/ 8 w 80"/>
                <a:gd name="T25" fmla="*/ 30 h 34"/>
                <a:gd name="T26" fmla="*/ 12 w 80"/>
                <a:gd name="T27" fmla="*/ 28 h 34"/>
                <a:gd name="T28" fmla="*/ 16 w 80"/>
                <a:gd name="T29" fmla="*/ 28 h 34"/>
                <a:gd name="T30" fmla="*/ 20 w 80"/>
                <a:gd name="T31" fmla="*/ 30 h 34"/>
                <a:gd name="T32" fmla="*/ 26 w 80"/>
                <a:gd name="T33" fmla="*/ 34 h 34"/>
                <a:gd name="T34" fmla="*/ 26 w 80"/>
                <a:gd name="T35" fmla="*/ 32 h 34"/>
                <a:gd name="T36" fmla="*/ 30 w 80"/>
                <a:gd name="T37" fmla="*/ 28 h 34"/>
                <a:gd name="T38" fmla="*/ 40 w 80"/>
                <a:gd name="T39" fmla="*/ 26 h 34"/>
                <a:gd name="T40" fmla="*/ 58 w 80"/>
                <a:gd name="T41" fmla="*/ 24 h 34"/>
                <a:gd name="T42" fmla="*/ 58 w 80"/>
                <a:gd name="T43" fmla="*/ 24 h 34"/>
                <a:gd name="T44" fmla="*/ 58 w 80"/>
                <a:gd name="T45" fmla="*/ 22 h 34"/>
                <a:gd name="T46" fmla="*/ 58 w 80"/>
                <a:gd name="T47" fmla="*/ 20 h 34"/>
                <a:gd name="T48" fmla="*/ 60 w 80"/>
                <a:gd name="T49" fmla="*/ 16 h 34"/>
                <a:gd name="T50" fmla="*/ 62 w 80"/>
                <a:gd name="T51" fmla="*/ 14 h 34"/>
                <a:gd name="T52" fmla="*/ 66 w 80"/>
                <a:gd name="T53" fmla="*/ 12 h 34"/>
                <a:gd name="T54" fmla="*/ 72 w 80"/>
                <a:gd name="T55" fmla="*/ 10 h 34"/>
                <a:gd name="T56" fmla="*/ 80 w 80"/>
                <a:gd name="T57" fmla="*/ 10 h 34"/>
                <a:gd name="T58" fmla="*/ 78 w 80"/>
                <a:gd name="T59" fmla="*/ 8 h 34"/>
                <a:gd name="T60" fmla="*/ 74 w 80"/>
                <a:gd name="T61" fmla="*/ 8 h 34"/>
                <a:gd name="T62" fmla="*/ 70 w 80"/>
                <a:gd name="T63" fmla="*/ 8 h 34"/>
                <a:gd name="T64" fmla="*/ 64 w 80"/>
                <a:gd name="T65" fmla="*/ 6 h 34"/>
                <a:gd name="T66" fmla="*/ 60 w 80"/>
                <a:gd name="T67" fmla="*/ 4 h 34"/>
                <a:gd name="T68" fmla="*/ 56 w 80"/>
                <a:gd name="T6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 h="34">
                  <a:moveTo>
                    <a:pt x="56" y="0"/>
                  </a:moveTo>
                  <a:lnTo>
                    <a:pt x="50" y="2"/>
                  </a:lnTo>
                  <a:lnTo>
                    <a:pt x="38" y="2"/>
                  </a:lnTo>
                  <a:lnTo>
                    <a:pt x="24" y="2"/>
                  </a:lnTo>
                  <a:lnTo>
                    <a:pt x="16" y="2"/>
                  </a:lnTo>
                  <a:lnTo>
                    <a:pt x="0" y="16"/>
                  </a:lnTo>
                  <a:lnTo>
                    <a:pt x="0" y="22"/>
                  </a:lnTo>
                  <a:lnTo>
                    <a:pt x="0" y="22"/>
                  </a:lnTo>
                  <a:lnTo>
                    <a:pt x="2" y="24"/>
                  </a:lnTo>
                  <a:lnTo>
                    <a:pt x="2" y="28"/>
                  </a:lnTo>
                  <a:lnTo>
                    <a:pt x="4" y="30"/>
                  </a:lnTo>
                  <a:lnTo>
                    <a:pt x="6" y="30"/>
                  </a:lnTo>
                  <a:lnTo>
                    <a:pt x="8" y="30"/>
                  </a:lnTo>
                  <a:lnTo>
                    <a:pt x="12" y="28"/>
                  </a:lnTo>
                  <a:lnTo>
                    <a:pt x="16" y="28"/>
                  </a:lnTo>
                  <a:lnTo>
                    <a:pt x="20" y="30"/>
                  </a:lnTo>
                  <a:lnTo>
                    <a:pt x="26" y="34"/>
                  </a:lnTo>
                  <a:lnTo>
                    <a:pt x="26" y="32"/>
                  </a:lnTo>
                  <a:lnTo>
                    <a:pt x="30" y="28"/>
                  </a:lnTo>
                  <a:lnTo>
                    <a:pt x="40" y="26"/>
                  </a:lnTo>
                  <a:lnTo>
                    <a:pt x="58" y="24"/>
                  </a:lnTo>
                  <a:lnTo>
                    <a:pt x="58" y="24"/>
                  </a:lnTo>
                  <a:lnTo>
                    <a:pt x="58" y="22"/>
                  </a:lnTo>
                  <a:lnTo>
                    <a:pt x="58" y="20"/>
                  </a:lnTo>
                  <a:lnTo>
                    <a:pt x="60" y="16"/>
                  </a:lnTo>
                  <a:lnTo>
                    <a:pt x="62" y="14"/>
                  </a:lnTo>
                  <a:lnTo>
                    <a:pt x="66" y="12"/>
                  </a:lnTo>
                  <a:lnTo>
                    <a:pt x="72" y="10"/>
                  </a:lnTo>
                  <a:lnTo>
                    <a:pt x="80" y="10"/>
                  </a:lnTo>
                  <a:lnTo>
                    <a:pt x="78" y="8"/>
                  </a:lnTo>
                  <a:lnTo>
                    <a:pt x="74" y="8"/>
                  </a:lnTo>
                  <a:lnTo>
                    <a:pt x="70" y="8"/>
                  </a:lnTo>
                  <a:lnTo>
                    <a:pt x="64" y="6"/>
                  </a:lnTo>
                  <a:lnTo>
                    <a:pt x="60" y="4"/>
                  </a:lnTo>
                  <a:lnTo>
                    <a:pt x="56" y="0"/>
                  </a:lnTo>
                </a:path>
              </a:pathLst>
            </a:custGeom>
            <a:grpFill/>
            <a:ln w="6350">
              <a:solidFill>
                <a:schemeClr val="bg1">
                  <a:lumMod val="50000"/>
                </a:schemeClr>
              </a:solidFill>
              <a:prstDash val="solid"/>
              <a:round/>
              <a:headEnd/>
              <a:tailEnd/>
            </a:ln>
          </p:spPr>
          <p:txBody>
            <a:bodyPr/>
            <a:lstStyle/>
            <a:p>
              <a:endParaRPr lang="ru-RU"/>
            </a:p>
          </p:txBody>
        </p:sp>
        <p:sp>
          <p:nvSpPr>
            <p:cNvPr id="32" name="Freeform 219">
              <a:extLst>
                <a:ext uri="{FF2B5EF4-FFF2-40B4-BE49-F238E27FC236}">
                  <a16:creationId xmlns:a16="http://schemas.microsoft.com/office/drawing/2014/main" id="{BE11663B-1E3E-BF44-B392-A7E026E877F0}"/>
                </a:ext>
              </a:extLst>
            </p:cNvPr>
            <p:cNvSpPr>
              <a:spLocks/>
            </p:cNvSpPr>
            <p:nvPr/>
          </p:nvSpPr>
          <p:spPr bwMode="gray">
            <a:xfrm>
              <a:off x="925" y="1780"/>
              <a:ext cx="336" cy="412"/>
            </a:xfrm>
            <a:custGeom>
              <a:avLst/>
              <a:gdLst>
                <a:gd name="T0" fmla="*/ 302 w 336"/>
                <a:gd name="T1" fmla="*/ 44 h 412"/>
                <a:gd name="T2" fmla="*/ 314 w 336"/>
                <a:gd name="T3" fmla="*/ 42 h 412"/>
                <a:gd name="T4" fmla="*/ 312 w 336"/>
                <a:gd name="T5" fmla="*/ 42 h 412"/>
                <a:gd name="T6" fmla="*/ 326 w 336"/>
                <a:gd name="T7" fmla="*/ 38 h 412"/>
                <a:gd name="T8" fmla="*/ 330 w 336"/>
                <a:gd name="T9" fmla="*/ 22 h 412"/>
                <a:gd name="T10" fmla="*/ 302 w 336"/>
                <a:gd name="T11" fmla="*/ 4 h 412"/>
                <a:gd name="T12" fmla="*/ 250 w 336"/>
                <a:gd name="T13" fmla="*/ 8 h 412"/>
                <a:gd name="T14" fmla="*/ 230 w 336"/>
                <a:gd name="T15" fmla="*/ 14 h 412"/>
                <a:gd name="T16" fmla="*/ 218 w 336"/>
                <a:gd name="T17" fmla="*/ 20 h 412"/>
                <a:gd name="T18" fmla="*/ 214 w 336"/>
                <a:gd name="T19" fmla="*/ 26 h 412"/>
                <a:gd name="T20" fmla="*/ 204 w 336"/>
                <a:gd name="T21" fmla="*/ 36 h 412"/>
                <a:gd name="T22" fmla="*/ 194 w 336"/>
                <a:gd name="T23" fmla="*/ 34 h 412"/>
                <a:gd name="T24" fmla="*/ 186 w 336"/>
                <a:gd name="T25" fmla="*/ 34 h 412"/>
                <a:gd name="T26" fmla="*/ 176 w 336"/>
                <a:gd name="T27" fmla="*/ 48 h 412"/>
                <a:gd name="T28" fmla="*/ 158 w 336"/>
                <a:gd name="T29" fmla="*/ 58 h 412"/>
                <a:gd name="T30" fmla="*/ 148 w 336"/>
                <a:gd name="T31" fmla="*/ 76 h 412"/>
                <a:gd name="T32" fmla="*/ 136 w 336"/>
                <a:gd name="T33" fmla="*/ 114 h 412"/>
                <a:gd name="T34" fmla="*/ 106 w 336"/>
                <a:gd name="T35" fmla="*/ 170 h 412"/>
                <a:gd name="T36" fmla="*/ 94 w 336"/>
                <a:gd name="T37" fmla="*/ 200 h 412"/>
                <a:gd name="T38" fmla="*/ 72 w 336"/>
                <a:gd name="T39" fmla="*/ 230 h 412"/>
                <a:gd name="T40" fmla="*/ 26 w 336"/>
                <a:gd name="T41" fmla="*/ 278 h 412"/>
                <a:gd name="T42" fmla="*/ 16 w 336"/>
                <a:gd name="T43" fmla="*/ 284 h 412"/>
                <a:gd name="T44" fmla="*/ 8 w 336"/>
                <a:gd name="T45" fmla="*/ 300 h 412"/>
                <a:gd name="T46" fmla="*/ 4 w 336"/>
                <a:gd name="T47" fmla="*/ 334 h 412"/>
                <a:gd name="T48" fmla="*/ 10 w 336"/>
                <a:gd name="T49" fmla="*/ 344 h 412"/>
                <a:gd name="T50" fmla="*/ 6 w 336"/>
                <a:gd name="T51" fmla="*/ 352 h 412"/>
                <a:gd name="T52" fmla="*/ 2 w 336"/>
                <a:gd name="T53" fmla="*/ 364 h 412"/>
                <a:gd name="T54" fmla="*/ 4 w 336"/>
                <a:gd name="T55" fmla="*/ 384 h 412"/>
                <a:gd name="T56" fmla="*/ 10 w 336"/>
                <a:gd name="T57" fmla="*/ 400 h 412"/>
                <a:gd name="T58" fmla="*/ 28 w 336"/>
                <a:gd name="T59" fmla="*/ 412 h 412"/>
                <a:gd name="T60" fmla="*/ 46 w 336"/>
                <a:gd name="T61" fmla="*/ 402 h 412"/>
                <a:gd name="T62" fmla="*/ 54 w 336"/>
                <a:gd name="T63" fmla="*/ 390 h 412"/>
                <a:gd name="T64" fmla="*/ 58 w 336"/>
                <a:gd name="T65" fmla="*/ 376 h 412"/>
                <a:gd name="T66" fmla="*/ 68 w 336"/>
                <a:gd name="T67" fmla="*/ 370 h 412"/>
                <a:gd name="T68" fmla="*/ 76 w 336"/>
                <a:gd name="T69" fmla="*/ 358 h 412"/>
                <a:gd name="T70" fmla="*/ 80 w 336"/>
                <a:gd name="T71" fmla="*/ 342 h 412"/>
                <a:gd name="T72" fmla="*/ 92 w 336"/>
                <a:gd name="T73" fmla="*/ 354 h 412"/>
                <a:gd name="T74" fmla="*/ 100 w 336"/>
                <a:gd name="T75" fmla="*/ 318 h 412"/>
                <a:gd name="T76" fmla="*/ 102 w 336"/>
                <a:gd name="T77" fmla="*/ 260 h 412"/>
                <a:gd name="T78" fmla="*/ 132 w 336"/>
                <a:gd name="T79" fmla="*/ 198 h 412"/>
                <a:gd name="T80" fmla="*/ 140 w 336"/>
                <a:gd name="T81" fmla="*/ 178 h 412"/>
                <a:gd name="T82" fmla="*/ 154 w 336"/>
                <a:gd name="T83" fmla="*/ 162 h 412"/>
                <a:gd name="T84" fmla="*/ 162 w 336"/>
                <a:gd name="T85" fmla="*/ 134 h 412"/>
                <a:gd name="T86" fmla="*/ 170 w 336"/>
                <a:gd name="T87" fmla="*/ 112 h 412"/>
                <a:gd name="T88" fmla="*/ 224 w 336"/>
                <a:gd name="T89" fmla="*/ 64 h 412"/>
                <a:gd name="T90" fmla="*/ 238 w 336"/>
                <a:gd name="T91" fmla="*/ 66 h 412"/>
                <a:gd name="T92" fmla="*/ 264 w 336"/>
                <a:gd name="T93" fmla="*/ 70 h 412"/>
                <a:gd name="T94" fmla="*/ 276 w 336"/>
                <a:gd name="T95" fmla="*/ 64 h 412"/>
                <a:gd name="T96" fmla="*/ 278 w 336"/>
                <a:gd name="T97" fmla="*/ 56 h 412"/>
                <a:gd name="T98" fmla="*/ 294 w 336"/>
                <a:gd name="T99" fmla="*/ 50 h 412"/>
                <a:gd name="T100" fmla="*/ 328 w 336"/>
                <a:gd name="T101" fmla="*/ 64 h 412"/>
                <a:gd name="T102" fmla="*/ 326 w 336"/>
                <a:gd name="T103" fmla="*/ 5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6" h="412">
                  <a:moveTo>
                    <a:pt x="326" y="52"/>
                  </a:moveTo>
                  <a:lnTo>
                    <a:pt x="314" y="48"/>
                  </a:lnTo>
                  <a:lnTo>
                    <a:pt x="308" y="46"/>
                  </a:lnTo>
                  <a:lnTo>
                    <a:pt x="302" y="44"/>
                  </a:lnTo>
                  <a:lnTo>
                    <a:pt x="300" y="44"/>
                  </a:lnTo>
                  <a:lnTo>
                    <a:pt x="298" y="44"/>
                  </a:lnTo>
                  <a:lnTo>
                    <a:pt x="314" y="42"/>
                  </a:lnTo>
                  <a:lnTo>
                    <a:pt x="314" y="42"/>
                  </a:lnTo>
                  <a:lnTo>
                    <a:pt x="314" y="42"/>
                  </a:lnTo>
                  <a:lnTo>
                    <a:pt x="312" y="42"/>
                  </a:lnTo>
                  <a:lnTo>
                    <a:pt x="312" y="42"/>
                  </a:lnTo>
                  <a:lnTo>
                    <a:pt x="312" y="42"/>
                  </a:lnTo>
                  <a:lnTo>
                    <a:pt x="314" y="42"/>
                  </a:lnTo>
                  <a:lnTo>
                    <a:pt x="318" y="42"/>
                  </a:lnTo>
                  <a:lnTo>
                    <a:pt x="322" y="40"/>
                  </a:lnTo>
                  <a:lnTo>
                    <a:pt x="326" y="38"/>
                  </a:lnTo>
                  <a:lnTo>
                    <a:pt x="328" y="34"/>
                  </a:lnTo>
                  <a:lnTo>
                    <a:pt x="328" y="30"/>
                  </a:lnTo>
                  <a:lnTo>
                    <a:pt x="330" y="26"/>
                  </a:lnTo>
                  <a:lnTo>
                    <a:pt x="330" y="22"/>
                  </a:lnTo>
                  <a:lnTo>
                    <a:pt x="330" y="22"/>
                  </a:lnTo>
                  <a:lnTo>
                    <a:pt x="314" y="20"/>
                  </a:lnTo>
                  <a:lnTo>
                    <a:pt x="310" y="10"/>
                  </a:lnTo>
                  <a:lnTo>
                    <a:pt x="302" y="4"/>
                  </a:lnTo>
                  <a:lnTo>
                    <a:pt x="282" y="6"/>
                  </a:lnTo>
                  <a:lnTo>
                    <a:pt x="258" y="0"/>
                  </a:lnTo>
                  <a:lnTo>
                    <a:pt x="256" y="4"/>
                  </a:lnTo>
                  <a:lnTo>
                    <a:pt x="250" y="8"/>
                  </a:lnTo>
                  <a:lnTo>
                    <a:pt x="246" y="12"/>
                  </a:lnTo>
                  <a:lnTo>
                    <a:pt x="240" y="12"/>
                  </a:lnTo>
                  <a:lnTo>
                    <a:pt x="234" y="14"/>
                  </a:lnTo>
                  <a:lnTo>
                    <a:pt x="230" y="14"/>
                  </a:lnTo>
                  <a:lnTo>
                    <a:pt x="230" y="14"/>
                  </a:lnTo>
                  <a:lnTo>
                    <a:pt x="224" y="16"/>
                  </a:lnTo>
                  <a:lnTo>
                    <a:pt x="220" y="18"/>
                  </a:lnTo>
                  <a:lnTo>
                    <a:pt x="218" y="20"/>
                  </a:lnTo>
                  <a:lnTo>
                    <a:pt x="216" y="22"/>
                  </a:lnTo>
                  <a:lnTo>
                    <a:pt x="216" y="22"/>
                  </a:lnTo>
                  <a:lnTo>
                    <a:pt x="216" y="22"/>
                  </a:lnTo>
                  <a:lnTo>
                    <a:pt x="214" y="26"/>
                  </a:lnTo>
                  <a:lnTo>
                    <a:pt x="214" y="28"/>
                  </a:lnTo>
                  <a:lnTo>
                    <a:pt x="212" y="32"/>
                  </a:lnTo>
                  <a:lnTo>
                    <a:pt x="208" y="36"/>
                  </a:lnTo>
                  <a:lnTo>
                    <a:pt x="204" y="36"/>
                  </a:lnTo>
                  <a:lnTo>
                    <a:pt x="200" y="36"/>
                  </a:lnTo>
                  <a:lnTo>
                    <a:pt x="196" y="36"/>
                  </a:lnTo>
                  <a:lnTo>
                    <a:pt x="196" y="34"/>
                  </a:lnTo>
                  <a:lnTo>
                    <a:pt x="194" y="34"/>
                  </a:lnTo>
                  <a:lnTo>
                    <a:pt x="194" y="32"/>
                  </a:lnTo>
                  <a:lnTo>
                    <a:pt x="194" y="32"/>
                  </a:lnTo>
                  <a:lnTo>
                    <a:pt x="190" y="32"/>
                  </a:lnTo>
                  <a:lnTo>
                    <a:pt x="186" y="34"/>
                  </a:lnTo>
                  <a:lnTo>
                    <a:pt x="182" y="38"/>
                  </a:lnTo>
                  <a:lnTo>
                    <a:pt x="178" y="42"/>
                  </a:lnTo>
                  <a:lnTo>
                    <a:pt x="176" y="46"/>
                  </a:lnTo>
                  <a:lnTo>
                    <a:pt x="176" y="48"/>
                  </a:lnTo>
                  <a:lnTo>
                    <a:pt x="174" y="48"/>
                  </a:lnTo>
                  <a:lnTo>
                    <a:pt x="168" y="54"/>
                  </a:lnTo>
                  <a:lnTo>
                    <a:pt x="162" y="56"/>
                  </a:lnTo>
                  <a:lnTo>
                    <a:pt x="158" y="58"/>
                  </a:lnTo>
                  <a:lnTo>
                    <a:pt x="154" y="62"/>
                  </a:lnTo>
                  <a:lnTo>
                    <a:pt x="152" y="66"/>
                  </a:lnTo>
                  <a:lnTo>
                    <a:pt x="150" y="70"/>
                  </a:lnTo>
                  <a:lnTo>
                    <a:pt x="148" y="76"/>
                  </a:lnTo>
                  <a:lnTo>
                    <a:pt x="148" y="80"/>
                  </a:lnTo>
                  <a:lnTo>
                    <a:pt x="148" y="82"/>
                  </a:lnTo>
                  <a:lnTo>
                    <a:pt x="148" y="82"/>
                  </a:lnTo>
                  <a:lnTo>
                    <a:pt x="136" y="114"/>
                  </a:lnTo>
                  <a:lnTo>
                    <a:pt x="116" y="150"/>
                  </a:lnTo>
                  <a:lnTo>
                    <a:pt x="114" y="152"/>
                  </a:lnTo>
                  <a:lnTo>
                    <a:pt x="110" y="160"/>
                  </a:lnTo>
                  <a:lnTo>
                    <a:pt x="106" y="170"/>
                  </a:lnTo>
                  <a:lnTo>
                    <a:pt x="102" y="180"/>
                  </a:lnTo>
                  <a:lnTo>
                    <a:pt x="100" y="184"/>
                  </a:lnTo>
                  <a:lnTo>
                    <a:pt x="98" y="190"/>
                  </a:lnTo>
                  <a:lnTo>
                    <a:pt x="94" y="200"/>
                  </a:lnTo>
                  <a:lnTo>
                    <a:pt x="88" y="212"/>
                  </a:lnTo>
                  <a:lnTo>
                    <a:pt x="84" y="220"/>
                  </a:lnTo>
                  <a:lnTo>
                    <a:pt x="82" y="224"/>
                  </a:lnTo>
                  <a:lnTo>
                    <a:pt x="72" y="230"/>
                  </a:lnTo>
                  <a:lnTo>
                    <a:pt x="54" y="254"/>
                  </a:lnTo>
                  <a:lnTo>
                    <a:pt x="32" y="268"/>
                  </a:lnTo>
                  <a:lnTo>
                    <a:pt x="30" y="274"/>
                  </a:lnTo>
                  <a:lnTo>
                    <a:pt x="26" y="278"/>
                  </a:lnTo>
                  <a:lnTo>
                    <a:pt x="22" y="280"/>
                  </a:lnTo>
                  <a:lnTo>
                    <a:pt x="20" y="282"/>
                  </a:lnTo>
                  <a:lnTo>
                    <a:pt x="16" y="284"/>
                  </a:lnTo>
                  <a:lnTo>
                    <a:pt x="16" y="284"/>
                  </a:lnTo>
                  <a:lnTo>
                    <a:pt x="14" y="290"/>
                  </a:lnTo>
                  <a:lnTo>
                    <a:pt x="12" y="294"/>
                  </a:lnTo>
                  <a:lnTo>
                    <a:pt x="10" y="298"/>
                  </a:lnTo>
                  <a:lnTo>
                    <a:pt x="8" y="300"/>
                  </a:lnTo>
                  <a:lnTo>
                    <a:pt x="8" y="300"/>
                  </a:lnTo>
                  <a:lnTo>
                    <a:pt x="2" y="312"/>
                  </a:lnTo>
                  <a:lnTo>
                    <a:pt x="0" y="324"/>
                  </a:lnTo>
                  <a:lnTo>
                    <a:pt x="4" y="334"/>
                  </a:lnTo>
                  <a:lnTo>
                    <a:pt x="8" y="338"/>
                  </a:lnTo>
                  <a:lnTo>
                    <a:pt x="10" y="340"/>
                  </a:lnTo>
                  <a:lnTo>
                    <a:pt x="10" y="342"/>
                  </a:lnTo>
                  <a:lnTo>
                    <a:pt x="10" y="344"/>
                  </a:lnTo>
                  <a:lnTo>
                    <a:pt x="8" y="344"/>
                  </a:lnTo>
                  <a:lnTo>
                    <a:pt x="8" y="346"/>
                  </a:lnTo>
                  <a:lnTo>
                    <a:pt x="6" y="348"/>
                  </a:lnTo>
                  <a:lnTo>
                    <a:pt x="6" y="352"/>
                  </a:lnTo>
                  <a:lnTo>
                    <a:pt x="6" y="356"/>
                  </a:lnTo>
                  <a:lnTo>
                    <a:pt x="6" y="358"/>
                  </a:lnTo>
                  <a:lnTo>
                    <a:pt x="6" y="358"/>
                  </a:lnTo>
                  <a:lnTo>
                    <a:pt x="2" y="364"/>
                  </a:lnTo>
                  <a:lnTo>
                    <a:pt x="2" y="370"/>
                  </a:lnTo>
                  <a:lnTo>
                    <a:pt x="2" y="376"/>
                  </a:lnTo>
                  <a:lnTo>
                    <a:pt x="2" y="380"/>
                  </a:lnTo>
                  <a:lnTo>
                    <a:pt x="4" y="384"/>
                  </a:lnTo>
                  <a:lnTo>
                    <a:pt x="4" y="386"/>
                  </a:lnTo>
                  <a:lnTo>
                    <a:pt x="4" y="388"/>
                  </a:lnTo>
                  <a:lnTo>
                    <a:pt x="8" y="394"/>
                  </a:lnTo>
                  <a:lnTo>
                    <a:pt x="10" y="400"/>
                  </a:lnTo>
                  <a:lnTo>
                    <a:pt x="16" y="404"/>
                  </a:lnTo>
                  <a:lnTo>
                    <a:pt x="20" y="408"/>
                  </a:lnTo>
                  <a:lnTo>
                    <a:pt x="24" y="410"/>
                  </a:lnTo>
                  <a:lnTo>
                    <a:pt x="28" y="412"/>
                  </a:lnTo>
                  <a:lnTo>
                    <a:pt x="30" y="412"/>
                  </a:lnTo>
                  <a:lnTo>
                    <a:pt x="36" y="410"/>
                  </a:lnTo>
                  <a:lnTo>
                    <a:pt x="42" y="406"/>
                  </a:lnTo>
                  <a:lnTo>
                    <a:pt x="46" y="402"/>
                  </a:lnTo>
                  <a:lnTo>
                    <a:pt x="50" y="398"/>
                  </a:lnTo>
                  <a:lnTo>
                    <a:pt x="52" y="394"/>
                  </a:lnTo>
                  <a:lnTo>
                    <a:pt x="54" y="392"/>
                  </a:lnTo>
                  <a:lnTo>
                    <a:pt x="54" y="390"/>
                  </a:lnTo>
                  <a:lnTo>
                    <a:pt x="54" y="384"/>
                  </a:lnTo>
                  <a:lnTo>
                    <a:pt x="56" y="380"/>
                  </a:lnTo>
                  <a:lnTo>
                    <a:pt x="56" y="376"/>
                  </a:lnTo>
                  <a:lnTo>
                    <a:pt x="58" y="376"/>
                  </a:lnTo>
                  <a:lnTo>
                    <a:pt x="58" y="374"/>
                  </a:lnTo>
                  <a:lnTo>
                    <a:pt x="62" y="374"/>
                  </a:lnTo>
                  <a:lnTo>
                    <a:pt x="64" y="372"/>
                  </a:lnTo>
                  <a:lnTo>
                    <a:pt x="68" y="370"/>
                  </a:lnTo>
                  <a:lnTo>
                    <a:pt x="70" y="368"/>
                  </a:lnTo>
                  <a:lnTo>
                    <a:pt x="70" y="366"/>
                  </a:lnTo>
                  <a:lnTo>
                    <a:pt x="72" y="364"/>
                  </a:lnTo>
                  <a:lnTo>
                    <a:pt x="76" y="358"/>
                  </a:lnTo>
                  <a:lnTo>
                    <a:pt x="78" y="352"/>
                  </a:lnTo>
                  <a:lnTo>
                    <a:pt x="80" y="346"/>
                  </a:lnTo>
                  <a:lnTo>
                    <a:pt x="80" y="344"/>
                  </a:lnTo>
                  <a:lnTo>
                    <a:pt x="80" y="342"/>
                  </a:lnTo>
                  <a:lnTo>
                    <a:pt x="80" y="340"/>
                  </a:lnTo>
                  <a:lnTo>
                    <a:pt x="86" y="356"/>
                  </a:lnTo>
                  <a:lnTo>
                    <a:pt x="88" y="356"/>
                  </a:lnTo>
                  <a:lnTo>
                    <a:pt x="92" y="354"/>
                  </a:lnTo>
                  <a:lnTo>
                    <a:pt x="96" y="350"/>
                  </a:lnTo>
                  <a:lnTo>
                    <a:pt x="100" y="340"/>
                  </a:lnTo>
                  <a:lnTo>
                    <a:pt x="100" y="324"/>
                  </a:lnTo>
                  <a:lnTo>
                    <a:pt x="100" y="318"/>
                  </a:lnTo>
                  <a:lnTo>
                    <a:pt x="100" y="306"/>
                  </a:lnTo>
                  <a:lnTo>
                    <a:pt x="102" y="290"/>
                  </a:lnTo>
                  <a:lnTo>
                    <a:pt x="102" y="274"/>
                  </a:lnTo>
                  <a:lnTo>
                    <a:pt x="102" y="260"/>
                  </a:lnTo>
                  <a:lnTo>
                    <a:pt x="98" y="254"/>
                  </a:lnTo>
                  <a:lnTo>
                    <a:pt x="120" y="240"/>
                  </a:lnTo>
                  <a:lnTo>
                    <a:pt x="122" y="216"/>
                  </a:lnTo>
                  <a:lnTo>
                    <a:pt x="132" y="198"/>
                  </a:lnTo>
                  <a:lnTo>
                    <a:pt x="134" y="182"/>
                  </a:lnTo>
                  <a:lnTo>
                    <a:pt x="136" y="182"/>
                  </a:lnTo>
                  <a:lnTo>
                    <a:pt x="138" y="182"/>
                  </a:lnTo>
                  <a:lnTo>
                    <a:pt x="140" y="178"/>
                  </a:lnTo>
                  <a:lnTo>
                    <a:pt x="144" y="174"/>
                  </a:lnTo>
                  <a:lnTo>
                    <a:pt x="148" y="170"/>
                  </a:lnTo>
                  <a:lnTo>
                    <a:pt x="152" y="166"/>
                  </a:lnTo>
                  <a:lnTo>
                    <a:pt x="154" y="162"/>
                  </a:lnTo>
                  <a:lnTo>
                    <a:pt x="158" y="158"/>
                  </a:lnTo>
                  <a:lnTo>
                    <a:pt x="158" y="136"/>
                  </a:lnTo>
                  <a:lnTo>
                    <a:pt x="160" y="134"/>
                  </a:lnTo>
                  <a:lnTo>
                    <a:pt x="162" y="134"/>
                  </a:lnTo>
                  <a:lnTo>
                    <a:pt x="164" y="130"/>
                  </a:lnTo>
                  <a:lnTo>
                    <a:pt x="166" y="124"/>
                  </a:lnTo>
                  <a:lnTo>
                    <a:pt x="166" y="122"/>
                  </a:lnTo>
                  <a:lnTo>
                    <a:pt x="170" y="112"/>
                  </a:lnTo>
                  <a:lnTo>
                    <a:pt x="178" y="98"/>
                  </a:lnTo>
                  <a:lnTo>
                    <a:pt x="196" y="82"/>
                  </a:lnTo>
                  <a:lnTo>
                    <a:pt x="224" y="64"/>
                  </a:lnTo>
                  <a:lnTo>
                    <a:pt x="224" y="64"/>
                  </a:lnTo>
                  <a:lnTo>
                    <a:pt x="226" y="64"/>
                  </a:lnTo>
                  <a:lnTo>
                    <a:pt x="230" y="64"/>
                  </a:lnTo>
                  <a:lnTo>
                    <a:pt x="234" y="64"/>
                  </a:lnTo>
                  <a:lnTo>
                    <a:pt x="238" y="66"/>
                  </a:lnTo>
                  <a:lnTo>
                    <a:pt x="242" y="70"/>
                  </a:lnTo>
                  <a:lnTo>
                    <a:pt x="260" y="72"/>
                  </a:lnTo>
                  <a:lnTo>
                    <a:pt x="260" y="72"/>
                  </a:lnTo>
                  <a:lnTo>
                    <a:pt x="264" y="70"/>
                  </a:lnTo>
                  <a:lnTo>
                    <a:pt x="266" y="70"/>
                  </a:lnTo>
                  <a:lnTo>
                    <a:pt x="270" y="68"/>
                  </a:lnTo>
                  <a:lnTo>
                    <a:pt x="272" y="66"/>
                  </a:lnTo>
                  <a:lnTo>
                    <a:pt x="276" y="64"/>
                  </a:lnTo>
                  <a:lnTo>
                    <a:pt x="276" y="60"/>
                  </a:lnTo>
                  <a:lnTo>
                    <a:pt x="276" y="60"/>
                  </a:lnTo>
                  <a:lnTo>
                    <a:pt x="276" y="58"/>
                  </a:lnTo>
                  <a:lnTo>
                    <a:pt x="278" y="56"/>
                  </a:lnTo>
                  <a:lnTo>
                    <a:pt x="280" y="52"/>
                  </a:lnTo>
                  <a:lnTo>
                    <a:pt x="284" y="50"/>
                  </a:lnTo>
                  <a:lnTo>
                    <a:pt x="288" y="50"/>
                  </a:lnTo>
                  <a:lnTo>
                    <a:pt x="294" y="50"/>
                  </a:lnTo>
                  <a:lnTo>
                    <a:pt x="326" y="66"/>
                  </a:lnTo>
                  <a:lnTo>
                    <a:pt x="326" y="66"/>
                  </a:lnTo>
                  <a:lnTo>
                    <a:pt x="326" y="66"/>
                  </a:lnTo>
                  <a:lnTo>
                    <a:pt x="328" y="64"/>
                  </a:lnTo>
                  <a:lnTo>
                    <a:pt x="328" y="62"/>
                  </a:lnTo>
                  <a:lnTo>
                    <a:pt x="328" y="56"/>
                  </a:lnTo>
                  <a:lnTo>
                    <a:pt x="336" y="56"/>
                  </a:lnTo>
                  <a:lnTo>
                    <a:pt x="326" y="52"/>
                  </a:lnTo>
                </a:path>
              </a:pathLst>
            </a:custGeom>
            <a:grpFill/>
            <a:ln w="6350">
              <a:solidFill>
                <a:schemeClr val="bg1">
                  <a:lumMod val="50000"/>
                </a:schemeClr>
              </a:solidFill>
              <a:prstDash val="solid"/>
              <a:round/>
              <a:headEnd/>
              <a:tailEnd/>
            </a:ln>
          </p:spPr>
          <p:txBody>
            <a:bodyPr/>
            <a:lstStyle/>
            <a:p>
              <a:endParaRPr lang="ru-RU"/>
            </a:p>
          </p:txBody>
        </p:sp>
        <p:sp>
          <p:nvSpPr>
            <p:cNvPr id="33" name="Freeform 220">
              <a:extLst>
                <a:ext uri="{FF2B5EF4-FFF2-40B4-BE49-F238E27FC236}">
                  <a16:creationId xmlns:a16="http://schemas.microsoft.com/office/drawing/2014/main" id="{6036B7AB-F524-0E4B-9375-EC7F6ACE93BF}"/>
                </a:ext>
              </a:extLst>
            </p:cNvPr>
            <p:cNvSpPr>
              <a:spLocks/>
            </p:cNvSpPr>
            <p:nvPr/>
          </p:nvSpPr>
          <p:spPr bwMode="gray">
            <a:xfrm>
              <a:off x="739" y="2478"/>
              <a:ext cx="158" cy="132"/>
            </a:xfrm>
            <a:custGeom>
              <a:avLst/>
              <a:gdLst>
                <a:gd name="T0" fmla="*/ 154 w 158"/>
                <a:gd name="T1" fmla="*/ 46 h 132"/>
                <a:gd name="T2" fmla="*/ 146 w 158"/>
                <a:gd name="T3" fmla="*/ 46 h 132"/>
                <a:gd name="T4" fmla="*/ 136 w 158"/>
                <a:gd name="T5" fmla="*/ 48 h 132"/>
                <a:gd name="T6" fmla="*/ 132 w 158"/>
                <a:gd name="T7" fmla="*/ 54 h 132"/>
                <a:gd name="T8" fmla="*/ 126 w 158"/>
                <a:gd name="T9" fmla="*/ 58 h 132"/>
                <a:gd name="T10" fmla="*/ 120 w 158"/>
                <a:gd name="T11" fmla="*/ 66 h 132"/>
                <a:gd name="T12" fmla="*/ 120 w 158"/>
                <a:gd name="T13" fmla="*/ 74 h 132"/>
                <a:gd name="T14" fmla="*/ 120 w 158"/>
                <a:gd name="T15" fmla="*/ 78 h 132"/>
                <a:gd name="T16" fmla="*/ 116 w 158"/>
                <a:gd name="T17" fmla="*/ 84 h 132"/>
                <a:gd name="T18" fmla="*/ 110 w 158"/>
                <a:gd name="T19" fmla="*/ 92 h 132"/>
                <a:gd name="T20" fmla="*/ 96 w 158"/>
                <a:gd name="T21" fmla="*/ 118 h 132"/>
                <a:gd name="T22" fmla="*/ 92 w 158"/>
                <a:gd name="T23" fmla="*/ 118 h 132"/>
                <a:gd name="T24" fmla="*/ 78 w 158"/>
                <a:gd name="T25" fmla="*/ 118 h 132"/>
                <a:gd name="T26" fmla="*/ 68 w 158"/>
                <a:gd name="T27" fmla="*/ 116 h 132"/>
                <a:gd name="T28" fmla="*/ 60 w 158"/>
                <a:gd name="T29" fmla="*/ 118 h 132"/>
                <a:gd name="T30" fmla="*/ 52 w 158"/>
                <a:gd name="T31" fmla="*/ 120 h 132"/>
                <a:gd name="T32" fmla="*/ 50 w 158"/>
                <a:gd name="T33" fmla="*/ 122 h 132"/>
                <a:gd name="T34" fmla="*/ 44 w 158"/>
                <a:gd name="T35" fmla="*/ 120 h 132"/>
                <a:gd name="T36" fmla="*/ 38 w 158"/>
                <a:gd name="T37" fmla="*/ 120 h 132"/>
                <a:gd name="T38" fmla="*/ 32 w 158"/>
                <a:gd name="T39" fmla="*/ 124 h 132"/>
                <a:gd name="T40" fmla="*/ 30 w 158"/>
                <a:gd name="T41" fmla="*/ 132 h 132"/>
                <a:gd name="T42" fmla="*/ 26 w 158"/>
                <a:gd name="T43" fmla="*/ 132 h 132"/>
                <a:gd name="T44" fmla="*/ 20 w 158"/>
                <a:gd name="T45" fmla="*/ 128 h 132"/>
                <a:gd name="T46" fmla="*/ 18 w 158"/>
                <a:gd name="T47" fmla="*/ 122 h 132"/>
                <a:gd name="T48" fmla="*/ 16 w 158"/>
                <a:gd name="T49" fmla="*/ 120 h 132"/>
                <a:gd name="T50" fmla="*/ 16 w 158"/>
                <a:gd name="T51" fmla="*/ 118 h 132"/>
                <a:gd name="T52" fmla="*/ 16 w 158"/>
                <a:gd name="T53" fmla="*/ 118 h 132"/>
                <a:gd name="T54" fmla="*/ 16 w 158"/>
                <a:gd name="T55" fmla="*/ 114 h 132"/>
                <a:gd name="T56" fmla="*/ 20 w 158"/>
                <a:gd name="T57" fmla="*/ 104 h 132"/>
                <a:gd name="T58" fmla="*/ 24 w 158"/>
                <a:gd name="T59" fmla="*/ 102 h 132"/>
                <a:gd name="T60" fmla="*/ 30 w 158"/>
                <a:gd name="T61" fmla="*/ 98 h 132"/>
                <a:gd name="T62" fmla="*/ 28 w 158"/>
                <a:gd name="T63" fmla="*/ 88 h 132"/>
                <a:gd name="T64" fmla="*/ 30 w 158"/>
                <a:gd name="T65" fmla="*/ 70 h 132"/>
                <a:gd name="T66" fmla="*/ 30 w 158"/>
                <a:gd name="T67" fmla="*/ 50 h 132"/>
                <a:gd name="T68" fmla="*/ 32 w 158"/>
                <a:gd name="T69" fmla="*/ 42 h 132"/>
                <a:gd name="T70" fmla="*/ 38 w 158"/>
                <a:gd name="T71" fmla="*/ 38 h 132"/>
                <a:gd name="T72" fmla="*/ 38 w 158"/>
                <a:gd name="T73" fmla="*/ 34 h 132"/>
                <a:gd name="T74" fmla="*/ 36 w 158"/>
                <a:gd name="T75" fmla="*/ 32 h 132"/>
                <a:gd name="T76" fmla="*/ 28 w 158"/>
                <a:gd name="T77" fmla="*/ 28 h 132"/>
                <a:gd name="T78" fmla="*/ 26 w 158"/>
                <a:gd name="T79" fmla="*/ 28 h 132"/>
                <a:gd name="T80" fmla="*/ 24 w 158"/>
                <a:gd name="T81" fmla="*/ 28 h 132"/>
                <a:gd name="T82" fmla="*/ 10 w 158"/>
                <a:gd name="T83" fmla="*/ 30 h 132"/>
                <a:gd name="T84" fmla="*/ 4 w 158"/>
                <a:gd name="T85" fmla="*/ 24 h 132"/>
                <a:gd name="T86" fmla="*/ 4 w 158"/>
                <a:gd name="T87" fmla="*/ 20 h 132"/>
                <a:gd name="T88" fmla="*/ 0 w 158"/>
                <a:gd name="T89" fmla="*/ 14 h 132"/>
                <a:gd name="T90" fmla="*/ 2 w 158"/>
                <a:gd name="T91" fmla="*/ 12 h 132"/>
                <a:gd name="T92" fmla="*/ 4 w 158"/>
                <a:gd name="T93" fmla="*/ 10 h 132"/>
                <a:gd name="T94" fmla="*/ 18 w 158"/>
                <a:gd name="T95" fmla="*/ 0 h 132"/>
                <a:gd name="T96" fmla="*/ 22 w 158"/>
                <a:gd name="T97" fmla="*/ 0 h 132"/>
                <a:gd name="T98" fmla="*/ 26 w 158"/>
                <a:gd name="T99" fmla="*/ 2 h 132"/>
                <a:gd name="T100" fmla="*/ 58 w 158"/>
                <a:gd name="T101" fmla="*/ 6 h 132"/>
                <a:gd name="T102" fmla="*/ 84 w 158"/>
                <a:gd name="T103" fmla="*/ 8 h 132"/>
                <a:gd name="T104" fmla="*/ 98 w 158"/>
                <a:gd name="T105" fmla="*/ 6 h 132"/>
                <a:gd name="T106" fmla="*/ 102 w 158"/>
                <a:gd name="T107" fmla="*/ 8 h 132"/>
                <a:gd name="T108" fmla="*/ 102 w 158"/>
                <a:gd name="T109" fmla="*/ 12 h 132"/>
                <a:gd name="T110" fmla="*/ 106 w 158"/>
                <a:gd name="T111" fmla="*/ 14 h 132"/>
                <a:gd name="T112" fmla="*/ 112 w 158"/>
                <a:gd name="T113" fmla="*/ 18 h 132"/>
                <a:gd name="T114" fmla="*/ 114 w 158"/>
                <a:gd name="T115" fmla="*/ 18 h 132"/>
                <a:gd name="T116" fmla="*/ 120 w 158"/>
                <a:gd name="T117" fmla="*/ 22 h 132"/>
                <a:gd name="T118" fmla="*/ 126 w 158"/>
                <a:gd name="T119" fmla="*/ 28 h 132"/>
                <a:gd name="T120" fmla="*/ 134 w 158"/>
                <a:gd name="T121" fmla="*/ 36 h 132"/>
                <a:gd name="T122" fmla="*/ 152 w 158"/>
                <a:gd name="T123" fmla="*/ 42 h 132"/>
                <a:gd name="T124" fmla="*/ 154 w 158"/>
                <a:gd name="T125" fmla="*/ 4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 h="132">
                  <a:moveTo>
                    <a:pt x="154" y="46"/>
                  </a:moveTo>
                  <a:lnTo>
                    <a:pt x="154" y="46"/>
                  </a:lnTo>
                  <a:lnTo>
                    <a:pt x="150" y="46"/>
                  </a:lnTo>
                  <a:lnTo>
                    <a:pt x="146" y="46"/>
                  </a:lnTo>
                  <a:lnTo>
                    <a:pt x="142" y="46"/>
                  </a:lnTo>
                  <a:lnTo>
                    <a:pt x="136" y="48"/>
                  </a:lnTo>
                  <a:lnTo>
                    <a:pt x="132" y="52"/>
                  </a:lnTo>
                  <a:lnTo>
                    <a:pt x="132" y="54"/>
                  </a:lnTo>
                  <a:lnTo>
                    <a:pt x="130" y="54"/>
                  </a:lnTo>
                  <a:lnTo>
                    <a:pt x="126" y="58"/>
                  </a:lnTo>
                  <a:lnTo>
                    <a:pt x="122" y="62"/>
                  </a:lnTo>
                  <a:lnTo>
                    <a:pt x="120" y="66"/>
                  </a:lnTo>
                  <a:lnTo>
                    <a:pt x="118" y="70"/>
                  </a:lnTo>
                  <a:lnTo>
                    <a:pt x="120" y="74"/>
                  </a:lnTo>
                  <a:lnTo>
                    <a:pt x="122" y="78"/>
                  </a:lnTo>
                  <a:lnTo>
                    <a:pt x="120" y="78"/>
                  </a:lnTo>
                  <a:lnTo>
                    <a:pt x="118" y="80"/>
                  </a:lnTo>
                  <a:lnTo>
                    <a:pt x="116" y="84"/>
                  </a:lnTo>
                  <a:lnTo>
                    <a:pt x="112" y="88"/>
                  </a:lnTo>
                  <a:lnTo>
                    <a:pt x="110" y="92"/>
                  </a:lnTo>
                  <a:lnTo>
                    <a:pt x="106" y="96"/>
                  </a:lnTo>
                  <a:lnTo>
                    <a:pt x="96" y="118"/>
                  </a:lnTo>
                  <a:lnTo>
                    <a:pt x="94" y="118"/>
                  </a:lnTo>
                  <a:lnTo>
                    <a:pt x="92" y="118"/>
                  </a:lnTo>
                  <a:lnTo>
                    <a:pt x="86" y="118"/>
                  </a:lnTo>
                  <a:lnTo>
                    <a:pt x="78" y="118"/>
                  </a:lnTo>
                  <a:lnTo>
                    <a:pt x="68" y="116"/>
                  </a:lnTo>
                  <a:lnTo>
                    <a:pt x="68" y="116"/>
                  </a:lnTo>
                  <a:lnTo>
                    <a:pt x="64" y="116"/>
                  </a:lnTo>
                  <a:lnTo>
                    <a:pt x="60" y="118"/>
                  </a:lnTo>
                  <a:lnTo>
                    <a:pt x="56" y="118"/>
                  </a:lnTo>
                  <a:lnTo>
                    <a:pt x="52" y="120"/>
                  </a:lnTo>
                  <a:lnTo>
                    <a:pt x="50" y="122"/>
                  </a:lnTo>
                  <a:lnTo>
                    <a:pt x="50" y="122"/>
                  </a:lnTo>
                  <a:lnTo>
                    <a:pt x="48" y="120"/>
                  </a:lnTo>
                  <a:lnTo>
                    <a:pt x="44" y="120"/>
                  </a:lnTo>
                  <a:lnTo>
                    <a:pt x="40" y="120"/>
                  </a:lnTo>
                  <a:lnTo>
                    <a:pt x="38" y="120"/>
                  </a:lnTo>
                  <a:lnTo>
                    <a:pt x="34" y="122"/>
                  </a:lnTo>
                  <a:lnTo>
                    <a:pt x="32" y="124"/>
                  </a:lnTo>
                  <a:lnTo>
                    <a:pt x="30" y="128"/>
                  </a:lnTo>
                  <a:lnTo>
                    <a:pt x="30" y="132"/>
                  </a:lnTo>
                  <a:lnTo>
                    <a:pt x="28" y="132"/>
                  </a:lnTo>
                  <a:lnTo>
                    <a:pt x="26" y="132"/>
                  </a:lnTo>
                  <a:lnTo>
                    <a:pt x="24" y="130"/>
                  </a:lnTo>
                  <a:lnTo>
                    <a:pt x="20" y="128"/>
                  </a:lnTo>
                  <a:lnTo>
                    <a:pt x="18" y="126"/>
                  </a:lnTo>
                  <a:lnTo>
                    <a:pt x="18" y="122"/>
                  </a:lnTo>
                  <a:lnTo>
                    <a:pt x="16" y="122"/>
                  </a:lnTo>
                  <a:lnTo>
                    <a:pt x="16" y="120"/>
                  </a:lnTo>
                  <a:lnTo>
                    <a:pt x="16" y="118"/>
                  </a:lnTo>
                  <a:lnTo>
                    <a:pt x="16" y="118"/>
                  </a:lnTo>
                  <a:lnTo>
                    <a:pt x="16" y="118"/>
                  </a:lnTo>
                  <a:lnTo>
                    <a:pt x="16" y="118"/>
                  </a:lnTo>
                  <a:lnTo>
                    <a:pt x="16" y="116"/>
                  </a:lnTo>
                  <a:lnTo>
                    <a:pt x="16" y="114"/>
                  </a:lnTo>
                  <a:lnTo>
                    <a:pt x="18" y="108"/>
                  </a:lnTo>
                  <a:lnTo>
                    <a:pt x="20" y="104"/>
                  </a:lnTo>
                  <a:lnTo>
                    <a:pt x="22" y="102"/>
                  </a:lnTo>
                  <a:lnTo>
                    <a:pt x="24" y="102"/>
                  </a:lnTo>
                  <a:lnTo>
                    <a:pt x="26" y="102"/>
                  </a:lnTo>
                  <a:lnTo>
                    <a:pt x="30" y="98"/>
                  </a:lnTo>
                  <a:lnTo>
                    <a:pt x="24" y="92"/>
                  </a:lnTo>
                  <a:lnTo>
                    <a:pt x="28" y="88"/>
                  </a:lnTo>
                  <a:lnTo>
                    <a:pt x="30" y="80"/>
                  </a:lnTo>
                  <a:lnTo>
                    <a:pt x="30" y="70"/>
                  </a:lnTo>
                  <a:lnTo>
                    <a:pt x="26" y="60"/>
                  </a:lnTo>
                  <a:lnTo>
                    <a:pt x="30" y="50"/>
                  </a:lnTo>
                  <a:lnTo>
                    <a:pt x="32" y="42"/>
                  </a:lnTo>
                  <a:lnTo>
                    <a:pt x="32" y="42"/>
                  </a:lnTo>
                  <a:lnTo>
                    <a:pt x="36" y="40"/>
                  </a:lnTo>
                  <a:lnTo>
                    <a:pt x="38" y="38"/>
                  </a:lnTo>
                  <a:lnTo>
                    <a:pt x="38" y="36"/>
                  </a:lnTo>
                  <a:lnTo>
                    <a:pt x="38" y="34"/>
                  </a:lnTo>
                  <a:lnTo>
                    <a:pt x="38" y="34"/>
                  </a:lnTo>
                  <a:lnTo>
                    <a:pt x="36" y="32"/>
                  </a:lnTo>
                  <a:lnTo>
                    <a:pt x="28" y="28"/>
                  </a:lnTo>
                  <a:lnTo>
                    <a:pt x="28" y="28"/>
                  </a:lnTo>
                  <a:lnTo>
                    <a:pt x="26" y="28"/>
                  </a:lnTo>
                  <a:lnTo>
                    <a:pt x="26" y="28"/>
                  </a:lnTo>
                  <a:lnTo>
                    <a:pt x="24" y="28"/>
                  </a:lnTo>
                  <a:lnTo>
                    <a:pt x="24" y="28"/>
                  </a:lnTo>
                  <a:lnTo>
                    <a:pt x="26" y="28"/>
                  </a:lnTo>
                  <a:lnTo>
                    <a:pt x="10" y="30"/>
                  </a:lnTo>
                  <a:lnTo>
                    <a:pt x="4" y="28"/>
                  </a:lnTo>
                  <a:lnTo>
                    <a:pt x="4" y="24"/>
                  </a:lnTo>
                  <a:lnTo>
                    <a:pt x="4" y="22"/>
                  </a:lnTo>
                  <a:lnTo>
                    <a:pt x="4" y="20"/>
                  </a:lnTo>
                  <a:lnTo>
                    <a:pt x="2" y="16"/>
                  </a:lnTo>
                  <a:lnTo>
                    <a:pt x="0" y="14"/>
                  </a:lnTo>
                  <a:lnTo>
                    <a:pt x="2" y="14"/>
                  </a:lnTo>
                  <a:lnTo>
                    <a:pt x="2" y="12"/>
                  </a:lnTo>
                  <a:lnTo>
                    <a:pt x="2" y="10"/>
                  </a:lnTo>
                  <a:lnTo>
                    <a:pt x="4" y="10"/>
                  </a:lnTo>
                  <a:lnTo>
                    <a:pt x="8" y="10"/>
                  </a:lnTo>
                  <a:lnTo>
                    <a:pt x="18" y="0"/>
                  </a:lnTo>
                  <a:lnTo>
                    <a:pt x="20" y="0"/>
                  </a:lnTo>
                  <a:lnTo>
                    <a:pt x="22" y="0"/>
                  </a:lnTo>
                  <a:lnTo>
                    <a:pt x="24" y="0"/>
                  </a:lnTo>
                  <a:lnTo>
                    <a:pt x="26" y="2"/>
                  </a:lnTo>
                  <a:lnTo>
                    <a:pt x="54" y="6"/>
                  </a:lnTo>
                  <a:lnTo>
                    <a:pt x="58" y="6"/>
                  </a:lnTo>
                  <a:lnTo>
                    <a:pt x="72" y="6"/>
                  </a:lnTo>
                  <a:lnTo>
                    <a:pt x="84" y="8"/>
                  </a:lnTo>
                  <a:lnTo>
                    <a:pt x="98" y="4"/>
                  </a:lnTo>
                  <a:lnTo>
                    <a:pt x="98" y="6"/>
                  </a:lnTo>
                  <a:lnTo>
                    <a:pt x="100" y="6"/>
                  </a:lnTo>
                  <a:lnTo>
                    <a:pt x="102" y="8"/>
                  </a:lnTo>
                  <a:lnTo>
                    <a:pt x="102" y="10"/>
                  </a:lnTo>
                  <a:lnTo>
                    <a:pt x="102" y="12"/>
                  </a:lnTo>
                  <a:lnTo>
                    <a:pt x="104" y="12"/>
                  </a:lnTo>
                  <a:lnTo>
                    <a:pt x="106" y="14"/>
                  </a:lnTo>
                  <a:lnTo>
                    <a:pt x="108" y="16"/>
                  </a:lnTo>
                  <a:lnTo>
                    <a:pt x="112" y="18"/>
                  </a:lnTo>
                  <a:lnTo>
                    <a:pt x="114" y="18"/>
                  </a:lnTo>
                  <a:lnTo>
                    <a:pt x="114" y="18"/>
                  </a:lnTo>
                  <a:lnTo>
                    <a:pt x="116" y="20"/>
                  </a:lnTo>
                  <a:lnTo>
                    <a:pt x="120" y="22"/>
                  </a:lnTo>
                  <a:lnTo>
                    <a:pt x="122" y="24"/>
                  </a:lnTo>
                  <a:lnTo>
                    <a:pt x="126" y="28"/>
                  </a:lnTo>
                  <a:lnTo>
                    <a:pt x="126" y="26"/>
                  </a:lnTo>
                  <a:lnTo>
                    <a:pt x="134" y="36"/>
                  </a:lnTo>
                  <a:lnTo>
                    <a:pt x="134" y="36"/>
                  </a:lnTo>
                  <a:lnTo>
                    <a:pt x="152" y="42"/>
                  </a:lnTo>
                  <a:lnTo>
                    <a:pt x="158" y="44"/>
                  </a:lnTo>
                  <a:lnTo>
                    <a:pt x="154" y="46"/>
                  </a:lnTo>
                </a:path>
              </a:pathLst>
            </a:custGeom>
            <a:grpFill/>
            <a:ln w="6350">
              <a:solidFill>
                <a:schemeClr val="bg1">
                  <a:lumMod val="50000"/>
                </a:schemeClr>
              </a:solidFill>
              <a:prstDash val="solid"/>
              <a:round/>
              <a:headEnd/>
              <a:tailEnd/>
            </a:ln>
          </p:spPr>
          <p:txBody>
            <a:bodyPr/>
            <a:lstStyle/>
            <a:p>
              <a:endParaRPr lang="ru-RU"/>
            </a:p>
          </p:txBody>
        </p:sp>
        <p:sp>
          <p:nvSpPr>
            <p:cNvPr id="34" name="Freeform 221">
              <a:extLst>
                <a:ext uri="{FF2B5EF4-FFF2-40B4-BE49-F238E27FC236}">
                  <a16:creationId xmlns:a16="http://schemas.microsoft.com/office/drawing/2014/main" id="{617A6515-D246-4545-8704-DD36E4D6FB68}"/>
                </a:ext>
              </a:extLst>
            </p:cNvPr>
            <p:cNvSpPr>
              <a:spLocks/>
            </p:cNvSpPr>
            <p:nvPr/>
          </p:nvSpPr>
          <p:spPr bwMode="gray">
            <a:xfrm>
              <a:off x="939" y="2440"/>
              <a:ext cx="156" cy="146"/>
            </a:xfrm>
            <a:custGeom>
              <a:avLst/>
              <a:gdLst>
                <a:gd name="T0" fmla="*/ 94 w 156"/>
                <a:gd name="T1" fmla="*/ 14 h 146"/>
                <a:gd name="T2" fmla="*/ 92 w 156"/>
                <a:gd name="T3" fmla="*/ 16 h 146"/>
                <a:gd name="T4" fmla="*/ 92 w 156"/>
                <a:gd name="T5" fmla="*/ 16 h 146"/>
                <a:gd name="T6" fmla="*/ 94 w 156"/>
                <a:gd name="T7" fmla="*/ 18 h 146"/>
                <a:gd name="T8" fmla="*/ 94 w 156"/>
                <a:gd name="T9" fmla="*/ 20 h 146"/>
                <a:gd name="T10" fmla="*/ 76 w 156"/>
                <a:gd name="T11" fmla="*/ 28 h 146"/>
                <a:gd name="T12" fmla="*/ 78 w 156"/>
                <a:gd name="T13" fmla="*/ 32 h 146"/>
                <a:gd name="T14" fmla="*/ 84 w 156"/>
                <a:gd name="T15" fmla="*/ 38 h 146"/>
                <a:gd name="T16" fmla="*/ 94 w 156"/>
                <a:gd name="T17" fmla="*/ 46 h 146"/>
                <a:gd name="T18" fmla="*/ 104 w 156"/>
                <a:gd name="T19" fmla="*/ 52 h 146"/>
                <a:gd name="T20" fmla="*/ 102 w 156"/>
                <a:gd name="T21" fmla="*/ 56 h 146"/>
                <a:gd name="T22" fmla="*/ 104 w 156"/>
                <a:gd name="T23" fmla="*/ 62 h 146"/>
                <a:gd name="T24" fmla="*/ 138 w 156"/>
                <a:gd name="T25" fmla="*/ 90 h 146"/>
                <a:gd name="T26" fmla="*/ 156 w 156"/>
                <a:gd name="T27" fmla="*/ 120 h 146"/>
                <a:gd name="T28" fmla="*/ 144 w 156"/>
                <a:gd name="T29" fmla="*/ 118 h 146"/>
                <a:gd name="T30" fmla="*/ 134 w 156"/>
                <a:gd name="T31" fmla="*/ 122 h 146"/>
                <a:gd name="T32" fmla="*/ 130 w 156"/>
                <a:gd name="T33" fmla="*/ 134 h 146"/>
                <a:gd name="T34" fmla="*/ 124 w 156"/>
                <a:gd name="T35" fmla="*/ 146 h 146"/>
                <a:gd name="T36" fmla="*/ 120 w 156"/>
                <a:gd name="T37" fmla="*/ 134 h 146"/>
                <a:gd name="T38" fmla="*/ 118 w 156"/>
                <a:gd name="T39" fmla="*/ 132 h 146"/>
                <a:gd name="T40" fmla="*/ 116 w 156"/>
                <a:gd name="T41" fmla="*/ 130 h 146"/>
                <a:gd name="T42" fmla="*/ 118 w 156"/>
                <a:gd name="T43" fmla="*/ 128 h 146"/>
                <a:gd name="T44" fmla="*/ 122 w 156"/>
                <a:gd name="T45" fmla="*/ 112 h 146"/>
                <a:gd name="T46" fmla="*/ 110 w 156"/>
                <a:gd name="T47" fmla="*/ 106 h 146"/>
                <a:gd name="T48" fmla="*/ 80 w 156"/>
                <a:gd name="T49" fmla="*/ 84 h 146"/>
                <a:gd name="T50" fmla="*/ 50 w 156"/>
                <a:gd name="T51" fmla="*/ 54 h 146"/>
                <a:gd name="T52" fmla="*/ 50 w 156"/>
                <a:gd name="T53" fmla="*/ 50 h 146"/>
                <a:gd name="T54" fmla="*/ 48 w 156"/>
                <a:gd name="T55" fmla="*/ 44 h 146"/>
                <a:gd name="T56" fmla="*/ 44 w 156"/>
                <a:gd name="T57" fmla="*/ 40 h 146"/>
                <a:gd name="T58" fmla="*/ 18 w 156"/>
                <a:gd name="T59" fmla="*/ 48 h 146"/>
                <a:gd name="T60" fmla="*/ 12 w 156"/>
                <a:gd name="T61" fmla="*/ 48 h 146"/>
                <a:gd name="T62" fmla="*/ 4 w 156"/>
                <a:gd name="T63" fmla="*/ 34 h 146"/>
                <a:gd name="T64" fmla="*/ 2 w 156"/>
                <a:gd name="T65" fmla="*/ 32 h 146"/>
                <a:gd name="T66" fmla="*/ 0 w 156"/>
                <a:gd name="T67" fmla="*/ 22 h 146"/>
                <a:gd name="T68" fmla="*/ 12 w 156"/>
                <a:gd name="T69" fmla="*/ 22 h 146"/>
                <a:gd name="T70" fmla="*/ 16 w 156"/>
                <a:gd name="T71" fmla="*/ 24 h 146"/>
                <a:gd name="T72" fmla="*/ 24 w 156"/>
                <a:gd name="T73" fmla="*/ 12 h 146"/>
                <a:gd name="T74" fmla="*/ 30 w 156"/>
                <a:gd name="T75" fmla="*/ 10 h 146"/>
                <a:gd name="T76" fmla="*/ 30 w 156"/>
                <a:gd name="T77" fmla="*/ 14 h 146"/>
                <a:gd name="T78" fmla="*/ 32 w 156"/>
                <a:gd name="T79" fmla="*/ 16 h 146"/>
                <a:gd name="T80" fmla="*/ 36 w 156"/>
                <a:gd name="T81" fmla="*/ 14 h 146"/>
                <a:gd name="T82" fmla="*/ 40 w 156"/>
                <a:gd name="T83" fmla="*/ 12 h 146"/>
                <a:gd name="T84" fmla="*/ 42 w 156"/>
                <a:gd name="T85" fmla="*/ 10 h 146"/>
                <a:gd name="T86" fmla="*/ 44 w 156"/>
                <a:gd name="T87" fmla="*/ 8 h 146"/>
                <a:gd name="T88" fmla="*/ 44 w 156"/>
                <a:gd name="T89" fmla="*/ 10 h 146"/>
                <a:gd name="T90" fmla="*/ 46 w 156"/>
                <a:gd name="T91" fmla="*/ 12 h 146"/>
                <a:gd name="T92" fmla="*/ 48 w 156"/>
                <a:gd name="T93" fmla="*/ 10 h 146"/>
                <a:gd name="T94" fmla="*/ 48 w 156"/>
                <a:gd name="T95" fmla="*/ 8 h 146"/>
                <a:gd name="T96" fmla="*/ 46 w 156"/>
                <a:gd name="T97" fmla="*/ 4 h 146"/>
                <a:gd name="T98" fmla="*/ 48 w 156"/>
                <a:gd name="T99" fmla="*/ 4 h 146"/>
                <a:gd name="T100" fmla="*/ 50 w 156"/>
                <a:gd name="T101" fmla="*/ 2 h 146"/>
                <a:gd name="T102" fmla="*/ 54 w 156"/>
                <a:gd name="T103" fmla="*/ 0 h 146"/>
                <a:gd name="T104" fmla="*/ 58 w 156"/>
                <a:gd name="T105" fmla="*/ 0 h 146"/>
                <a:gd name="T106" fmla="*/ 62 w 156"/>
                <a:gd name="T107" fmla="*/ 0 h 146"/>
                <a:gd name="T108" fmla="*/ 66 w 156"/>
                <a:gd name="T109" fmla="*/ 0 h 146"/>
                <a:gd name="T110" fmla="*/ 72 w 156"/>
                <a:gd name="T111" fmla="*/ 0 h 146"/>
                <a:gd name="T112" fmla="*/ 74 w 156"/>
                <a:gd name="T113" fmla="*/ 4 h 146"/>
                <a:gd name="T114" fmla="*/ 80 w 156"/>
                <a:gd name="T115" fmla="*/ 8 h 146"/>
                <a:gd name="T116" fmla="*/ 88 w 156"/>
                <a:gd name="T117" fmla="*/ 12 h 146"/>
                <a:gd name="T118" fmla="*/ 94 w 156"/>
                <a:gd name="T119" fmla="*/ 1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146">
                  <a:moveTo>
                    <a:pt x="94" y="14"/>
                  </a:moveTo>
                  <a:lnTo>
                    <a:pt x="94" y="14"/>
                  </a:lnTo>
                  <a:lnTo>
                    <a:pt x="92" y="16"/>
                  </a:lnTo>
                  <a:lnTo>
                    <a:pt x="92" y="16"/>
                  </a:lnTo>
                  <a:lnTo>
                    <a:pt x="92" y="16"/>
                  </a:lnTo>
                  <a:lnTo>
                    <a:pt x="92" y="16"/>
                  </a:lnTo>
                  <a:lnTo>
                    <a:pt x="94" y="18"/>
                  </a:lnTo>
                  <a:lnTo>
                    <a:pt x="94" y="18"/>
                  </a:lnTo>
                  <a:lnTo>
                    <a:pt x="94" y="20"/>
                  </a:lnTo>
                  <a:lnTo>
                    <a:pt x="94" y="20"/>
                  </a:lnTo>
                  <a:lnTo>
                    <a:pt x="84" y="24"/>
                  </a:lnTo>
                  <a:lnTo>
                    <a:pt x="76" y="28"/>
                  </a:lnTo>
                  <a:lnTo>
                    <a:pt x="76" y="28"/>
                  </a:lnTo>
                  <a:lnTo>
                    <a:pt x="78" y="32"/>
                  </a:lnTo>
                  <a:lnTo>
                    <a:pt x="82" y="34"/>
                  </a:lnTo>
                  <a:lnTo>
                    <a:pt x="84" y="38"/>
                  </a:lnTo>
                  <a:lnTo>
                    <a:pt x="88" y="42"/>
                  </a:lnTo>
                  <a:lnTo>
                    <a:pt x="94" y="46"/>
                  </a:lnTo>
                  <a:lnTo>
                    <a:pt x="98" y="50"/>
                  </a:lnTo>
                  <a:lnTo>
                    <a:pt x="104" y="52"/>
                  </a:lnTo>
                  <a:lnTo>
                    <a:pt x="104" y="52"/>
                  </a:lnTo>
                  <a:lnTo>
                    <a:pt x="102" y="56"/>
                  </a:lnTo>
                  <a:lnTo>
                    <a:pt x="104" y="58"/>
                  </a:lnTo>
                  <a:lnTo>
                    <a:pt x="104" y="62"/>
                  </a:lnTo>
                  <a:lnTo>
                    <a:pt x="108" y="64"/>
                  </a:lnTo>
                  <a:lnTo>
                    <a:pt x="138" y="90"/>
                  </a:lnTo>
                  <a:lnTo>
                    <a:pt x="148" y="102"/>
                  </a:lnTo>
                  <a:lnTo>
                    <a:pt x="156" y="120"/>
                  </a:lnTo>
                  <a:lnTo>
                    <a:pt x="152" y="126"/>
                  </a:lnTo>
                  <a:lnTo>
                    <a:pt x="144" y="118"/>
                  </a:lnTo>
                  <a:lnTo>
                    <a:pt x="138" y="118"/>
                  </a:lnTo>
                  <a:lnTo>
                    <a:pt x="134" y="122"/>
                  </a:lnTo>
                  <a:lnTo>
                    <a:pt x="138" y="132"/>
                  </a:lnTo>
                  <a:lnTo>
                    <a:pt x="130" y="134"/>
                  </a:lnTo>
                  <a:lnTo>
                    <a:pt x="130" y="142"/>
                  </a:lnTo>
                  <a:lnTo>
                    <a:pt x="124" y="146"/>
                  </a:lnTo>
                  <a:lnTo>
                    <a:pt x="118" y="142"/>
                  </a:lnTo>
                  <a:lnTo>
                    <a:pt x="120" y="134"/>
                  </a:lnTo>
                  <a:lnTo>
                    <a:pt x="120" y="134"/>
                  </a:lnTo>
                  <a:lnTo>
                    <a:pt x="118" y="132"/>
                  </a:lnTo>
                  <a:lnTo>
                    <a:pt x="118" y="132"/>
                  </a:lnTo>
                  <a:lnTo>
                    <a:pt x="116" y="130"/>
                  </a:lnTo>
                  <a:lnTo>
                    <a:pt x="116" y="128"/>
                  </a:lnTo>
                  <a:lnTo>
                    <a:pt x="118" y="128"/>
                  </a:lnTo>
                  <a:lnTo>
                    <a:pt x="122" y="128"/>
                  </a:lnTo>
                  <a:lnTo>
                    <a:pt x="122" y="112"/>
                  </a:lnTo>
                  <a:lnTo>
                    <a:pt x="114" y="110"/>
                  </a:lnTo>
                  <a:lnTo>
                    <a:pt x="110" y="106"/>
                  </a:lnTo>
                  <a:lnTo>
                    <a:pt x="88" y="92"/>
                  </a:lnTo>
                  <a:lnTo>
                    <a:pt x="80" y="84"/>
                  </a:lnTo>
                  <a:lnTo>
                    <a:pt x="74" y="74"/>
                  </a:lnTo>
                  <a:lnTo>
                    <a:pt x="50" y="54"/>
                  </a:lnTo>
                  <a:lnTo>
                    <a:pt x="50" y="52"/>
                  </a:lnTo>
                  <a:lnTo>
                    <a:pt x="50" y="50"/>
                  </a:lnTo>
                  <a:lnTo>
                    <a:pt x="50" y="48"/>
                  </a:lnTo>
                  <a:lnTo>
                    <a:pt x="48" y="44"/>
                  </a:lnTo>
                  <a:lnTo>
                    <a:pt x="46" y="42"/>
                  </a:lnTo>
                  <a:lnTo>
                    <a:pt x="44" y="40"/>
                  </a:lnTo>
                  <a:lnTo>
                    <a:pt x="38" y="38"/>
                  </a:lnTo>
                  <a:lnTo>
                    <a:pt x="18" y="48"/>
                  </a:lnTo>
                  <a:lnTo>
                    <a:pt x="12" y="48"/>
                  </a:lnTo>
                  <a:lnTo>
                    <a:pt x="12" y="48"/>
                  </a:lnTo>
                  <a:lnTo>
                    <a:pt x="12" y="42"/>
                  </a:lnTo>
                  <a:lnTo>
                    <a:pt x="4" y="34"/>
                  </a:lnTo>
                  <a:lnTo>
                    <a:pt x="4" y="34"/>
                  </a:lnTo>
                  <a:lnTo>
                    <a:pt x="2" y="32"/>
                  </a:lnTo>
                  <a:lnTo>
                    <a:pt x="0" y="28"/>
                  </a:lnTo>
                  <a:lnTo>
                    <a:pt x="0" y="22"/>
                  </a:lnTo>
                  <a:lnTo>
                    <a:pt x="10" y="22"/>
                  </a:lnTo>
                  <a:lnTo>
                    <a:pt x="12" y="22"/>
                  </a:lnTo>
                  <a:lnTo>
                    <a:pt x="14" y="24"/>
                  </a:lnTo>
                  <a:lnTo>
                    <a:pt x="16" y="24"/>
                  </a:lnTo>
                  <a:lnTo>
                    <a:pt x="28" y="16"/>
                  </a:lnTo>
                  <a:lnTo>
                    <a:pt x="24" y="12"/>
                  </a:lnTo>
                  <a:lnTo>
                    <a:pt x="30" y="10"/>
                  </a:lnTo>
                  <a:lnTo>
                    <a:pt x="30" y="10"/>
                  </a:lnTo>
                  <a:lnTo>
                    <a:pt x="30" y="12"/>
                  </a:lnTo>
                  <a:lnTo>
                    <a:pt x="30" y="14"/>
                  </a:lnTo>
                  <a:lnTo>
                    <a:pt x="30" y="14"/>
                  </a:lnTo>
                  <a:lnTo>
                    <a:pt x="32" y="16"/>
                  </a:lnTo>
                  <a:lnTo>
                    <a:pt x="34" y="14"/>
                  </a:lnTo>
                  <a:lnTo>
                    <a:pt x="36" y="14"/>
                  </a:lnTo>
                  <a:lnTo>
                    <a:pt x="40" y="12"/>
                  </a:lnTo>
                  <a:lnTo>
                    <a:pt x="40" y="12"/>
                  </a:lnTo>
                  <a:lnTo>
                    <a:pt x="40" y="10"/>
                  </a:lnTo>
                  <a:lnTo>
                    <a:pt x="42" y="10"/>
                  </a:lnTo>
                  <a:lnTo>
                    <a:pt x="46" y="6"/>
                  </a:lnTo>
                  <a:lnTo>
                    <a:pt x="44" y="8"/>
                  </a:lnTo>
                  <a:lnTo>
                    <a:pt x="44" y="8"/>
                  </a:lnTo>
                  <a:lnTo>
                    <a:pt x="44" y="10"/>
                  </a:lnTo>
                  <a:lnTo>
                    <a:pt x="46" y="12"/>
                  </a:lnTo>
                  <a:lnTo>
                    <a:pt x="46" y="12"/>
                  </a:lnTo>
                  <a:lnTo>
                    <a:pt x="48" y="12"/>
                  </a:lnTo>
                  <a:lnTo>
                    <a:pt x="48" y="10"/>
                  </a:lnTo>
                  <a:lnTo>
                    <a:pt x="48" y="8"/>
                  </a:lnTo>
                  <a:lnTo>
                    <a:pt x="48" y="8"/>
                  </a:lnTo>
                  <a:lnTo>
                    <a:pt x="48" y="6"/>
                  </a:lnTo>
                  <a:lnTo>
                    <a:pt x="46" y="4"/>
                  </a:lnTo>
                  <a:lnTo>
                    <a:pt x="46" y="4"/>
                  </a:lnTo>
                  <a:lnTo>
                    <a:pt x="48" y="4"/>
                  </a:lnTo>
                  <a:lnTo>
                    <a:pt x="50" y="4"/>
                  </a:lnTo>
                  <a:lnTo>
                    <a:pt x="50" y="2"/>
                  </a:lnTo>
                  <a:lnTo>
                    <a:pt x="52" y="2"/>
                  </a:lnTo>
                  <a:lnTo>
                    <a:pt x="54" y="0"/>
                  </a:lnTo>
                  <a:lnTo>
                    <a:pt x="54" y="0"/>
                  </a:lnTo>
                  <a:lnTo>
                    <a:pt x="58" y="0"/>
                  </a:lnTo>
                  <a:lnTo>
                    <a:pt x="62" y="0"/>
                  </a:lnTo>
                  <a:lnTo>
                    <a:pt x="62" y="0"/>
                  </a:lnTo>
                  <a:lnTo>
                    <a:pt x="64" y="0"/>
                  </a:lnTo>
                  <a:lnTo>
                    <a:pt x="66" y="0"/>
                  </a:lnTo>
                  <a:lnTo>
                    <a:pt x="70" y="0"/>
                  </a:lnTo>
                  <a:lnTo>
                    <a:pt x="72" y="0"/>
                  </a:lnTo>
                  <a:lnTo>
                    <a:pt x="74" y="4"/>
                  </a:lnTo>
                  <a:lnTo>
                    <a:pt x="74" y="4"/>
                  </a:lnTo>
                  <a:lnTo>
                    <a:pt x="76" y="6"/>
                  </a:lnTo>
                  <a:lnTo>
                    <a:pt x="80" y="8"/>
                  </a:lnTo>
                  <a:lnTo>
                    <a:pt x="84" y="10"/>
                  </a:lnTo>
                  <a:lnTo>
                    <a:pt x="88" y="12"/>
                  </a:lnTo>
                  <a:lnTo>
                    <a:pt x="92" y="12"/>
                  </a:lnTo>
                  <a:lnTo>
                    <a:pt x="94" y="14"/>
                  </a:lnTo>
                </a:path>
              </a:pathLst>
            </a:custGeom>
            <a:grpFill/>
            <a:ln w="6350">
              <a:solidFill>
                <a:schemeClr val="bg1">
                  <a:lumMod val="50000"/>
                </a:schemeClr>
              </a:solidFill>
              <a:prstDash val="solid"/>
              <a:round/>
              <a:headEnd/>
              <a:tailEnd/>
            </a:ln>
          </p:spPr>
          <p:txBody>
            <a:bodyPr/>
            <a:lstStyle/>
            <a:p>
              <a:endParaRPr lang="ru-RU"/>
            </a:p>
          </p:txBody>
        </p:sp>
        <p:sp>
          <p:nvSpPr>
            <p:cNvPr id="35" name="Freeform 222">
              <a:extLst>
                <a:ext uri="{FF2B5EF4-FFF2-40B4-BE49-F238E27FC236}">
                  <a16:creationId xmlns:a16="http://schemas.microsoft.com/office/drawing/2014/main" id="{B73602A5-A23E-A14C-B16C-FAFB2AB0329B}"/>
                </a:ext>
              </a:extLst>
            </p:cNvPr>
            <p:cNvSpPr>
              <a:spLocks/>
            </p:cNvSpPr>
            <p:nvPr/>
          </p:nvSpPr>
          <p:spPr bwMode="gray">
            <a:xfrm>
              <a:off x="1013" y="2576"/>
              <a:ext cx="42" cy="24"/>
            </a:xfrm>
            <a:custGeom>
              <a:avLst/>
              <a:gdLst>
                <a:gd name="T0" fmla="*/ 6 w 42"/>
                <a:gd name="T1" fmla="*/ 4 h 24"/>
                <a:gd name="T2" fmla="*/ 0 w 42"/>
                <a:gd name="T3" fmla="*/ 6 h 24"/>
                <a:gd name="T4" fmla="*/ 0 w 42"/>
                <a:gd name="T5" fmla="*/ 6 h 24"/>
                <a:gd name="T6" fmla="*/ 0 w 42"/>
                <a:gd name="T7" fmla="*/ 6 h 24"/>
                <a:gd name="T8" fmla="*/ 0 w 42"/>
                <a:gd name="T9" fmla="*/ 8 h 24"/>
                <a:gd name="T10" fmla="*/ 2 w 42"/>
                <a:gd name="T11" fmla="*/ 10 h 24"/>
                <a:gd name="T12" fmla="*/ 22 w 42"/>
                <a:gd name="T13" fmla="*/ 16 h 24"/>
                <a:gd name="T14" fmla="*/ 22 w 42"/>
                <a:gd name="T15" fmla="*/ 16 h 24"/>
                <a:gd name="T16" fmla="*/ 24 w 42"/>
                <a:gd name="T17" fmla="*/ 20 h 24"/>
                <a:gd name="T18" fmla="*/ 26 w 42"/>
                <a:gd name="T19" fmla="*/ 22 h 24"/>
                <a:gd name="T20" fmla="*/ 28 w 42"/>
                <a:gd name="T21" fmla="*/ 24 h 24"/>
                <a:gd name="T22" fmla="*/ 30 w 42"/>
                <a:gd name="T23" fmla="*/ 22 h 24"/>
                <a:gd name="T24" fmla="*/ 34 w 42"/>
                <a:gd name="T25" fmla="*/ 20 h 24"/>
                <a:gd name="T26" fmla="*/ 38 w 42"/>
                <a:gd name="T27" fmla="*/ 18 h 24"/>
                <a:gd name="T28" fmla="*/ 38 w 42"/>
                <a:gd name="T29" fmla="*/ 18 h 24"/>
                <a:gd name="T30" fmla="*/ 38 w 42"/>
                <a:gd name="T31" fmla="*/ 16 h 24"/>
                <a:gd name="T32" fmla="*/ 38 w 42"/>
                <a:gd name="T33" fmla="*/ 14 h 24"/>
                <a:gd name="T34" fmla="*/ 38 w 42"/>
                <a:gd name="T35" fmla="*/ 12 h 24"/>
                <a:gd name="T36" fmla="*/ 36 w 42"/>
                <a:gd name="T37" fmla="*/ 12 h 24"/>
                <a:gd name="T38" fmla="*/ 40 w 42"/>
                <a:gd name="T39" fmla="*/ 4 h 24"/>
                <a:gd name="T40" fmla="*/ 40 w 42"/>
                <a:gd name="T41" fmla="*/ 4 h 24"/>
                <a:gd name="T42" fmla="*/ 42 w 42"/>
                <a:gd name="T43" fmla="*/ 2 h 24"/>
                <a:gd name="T44" fmla="*/ 42 w 42"/>
                <a:gd name="T45" fmla="*/ 2 h 24"/>
                <a:gd name="T46" fmla="*/ 40 w 42"/>
                <a:gd name="T47" fmla="*/ 0 h 24"/>
                <a:gd name="T48" fmla="*/ 38 w 42"/>
                <a:gd name="T49" fmla="*/ 0 h 24"/>
                <a:gd name="T50" fmla="*/ 36 w 42"/>
                <a:gd name="T51" fmla="*/ 0 h 24"/>
                <a:gd name="T52" fmla="*/ 34 w 42"/>
                <a:gd name="T53" fmla="*/ 2 h 24"/>
                <a:gd name="T54" fmla="*/ 32 w 42"/>
                <a:gd name="T55" fmla="*/ 2 h 24"/>
                <a:gd name="T56" fmla="*/ 28 w 42"/>
                <a:gd name="T57" fmla="*/ 4 h 24"/>
                <a:gd name="T58" fmla="*/ 26 w 42"/>
                <a:gd name="T59" fmla="*/ 4 h 24"/>
                <a:gd name="T60" fmla="*/ 22 w 42"/>
                <a:gd name="T61" fmla="*/ 4 h 24"/>
                <a:gd name="T62" fmla="*/ 18 w 42"/>
                <a:gd name="T63" fmla="*/ 4 h 24"/>
                <a:gd name="T64" fmla="*/ 12 w 42"/>
                <a:gd name="T65" fmla="*/ 4 h 24"/>
                <a:gd name="T66" fmla="*/ 8 w 42"/>
                <a:gd name="T67" fmla="*/ 4 h 24"/>
                <a:gd name="T68" fmla="*/ 6 w 42"/>
                <a:gd name="T6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24">
                  <a:moveTo>
                    <a:pt x="6" y="4"/>
                  </a:moveTo>
                  <a:lnTo>
                    <a:pt x="0" y="6"/>
                  </a:lnTo>
                  <a:lnTo>
                    <a:pt x="0" y="6"/>
                  </a:lnTo>
                  <a:lnTo>
                    <a:pt x="0" y="6"/>
                  </a:lnTo>
                  <a:lnTo>
                    <a:pt x="0" y="8"/>
                  </a:lnTo>
                  <a:lnTo>
                    <a:pt x="2" y="10"/>
                  </a:lnTo>
                  <a:lnTo>
                    <a:pt x="22" y="16"/>
                  </a:lnTo>
                  <a:lnTo>
                    <a:pt x="22" y="16"/>
                  </a:lnTo>
                  <a:lnTo>
                    <a:pt x="24" y="20"/>
                  </a:lnTo>
                  <a:lnTo>
                    <a:pt x="26" y="22"/>
                  </a:lnTo>
                  <a:lnTo>
                    <a:pt x="28" y="24"/>
                  </a:lnTo>
                  <a:lnTo>
                    <a:pt x="30" y="22"/>
                  </a:lnTo>
                  <a:lnTo>
                    <a:pt x="34" y="20"/>
                  </a:lnTo>
                  <a:lnTo>
                    <a:pt x="38" y="18"/>
                  </a:lnTo>
                  <a:lnTo>
                    <a:pt x="38" y="18"/>
                  </a:lnTo>
                  <a:lnTo>
                    <a:pt x="38" y="16"/>
                  </a:lnTo>
                  <a:lnTo>
                    <a:pt x="38" y="14"/>
                  </a:lnTo>
                  <a:lnTo>
                    <a:pt x="38" y="12"/>
                  </a:lnTo>
                  <a:lnTo>
                    <a:pt x="36" y="12"/>
                  </a:lnTo>
                  <a:lnTo>
                    <a:pt x="40" y="4"/>
                  </a:lnTo>
                  <a:lnTo>
                    <a:pt x="40" y="4"/>
                  </a:lnTo>
                  <a:lnTo>
                    <a:pt x="42" y="2"/>
                  </a:lnTo>
                  <a:lnTo>
                    <a:pt x="42" y="2"/>
                  </a:lnTo>
                  <a:lnTo>
                    <a:pt x="40" y="0"/>
                  </a:lnTo>
                  <a:lnTo>
                    <a:pt x="38" y="0"/>
                  </a:lnTo>
                  <a:lnTo>
                    <a:pt x="36" y="0"/>
                  </a:lnTo>
                  <a:lnTo>
                    <a:pt x="34" y="2"/>
                  </a:lnTo>
                  <a:lnTo>
                    <a:pt x="32" y="2"/>
                  </a:lnTo>
                  <a:lnTo>
                    <a:pt x="28" y="4"/>
                  </a:lnTo>
                  <a:lnTo>
                    <a:pt x="26" y="4"/>
                  </a:lnTo>
                  <a:lnTo>
                    <a:pt x="22" y="4"/>
                  </a:lnTo>
                  <a:lnTo>
                    <a:pt x="18" y="4"/>
                  </a:lnTo>
                  <a:lnTo>
                    <a:pt x="12" y="4"/>
                  </a:lnTo>
                  <a:lnTo>
                    <a:pt x="8" y="4"/>
                  </a:lnTo>
                  <a:lnTo>
                    <a:pt x="6" y="4"/>
                  </a:lnTo>
                </a:path>
              </a:pathLst>
            </a:custGeom>
            <a:grpFill/>
            <a:ln w="6350">
              <a:solidFill>
                <a:schemeClr val="bg1">
                  <a:lumMod val="50000"/>
                </a:schemeClr>
              </a:solidFill>
              <a:prstDash val="solid"/>
              <a:round/>
              <a:headEnd/>
              <a:tailEnd/>
            </a:ln>
          </p:spPr>
          <p:txBody>
            <a:bodyPr/>
            <a:lstStyle/>
            <a:p>
              <a:endParaRPr lang="ru-RU"/>
            </a:p>
          </p:txBody>
        </p:sp>
        <p:sp>
          <p:nvSpPr>
            <p:cNvPr id="36" name="Freeform 223">
              <a:extLst>
                <a:ext uri="{FF2B5EF4-FFF2-40B4-BE49-F238E27FC236}">
                  <a16:creationId xmlns:a16="http://schemas.microsoft.com/office/drawing/2014/main" id="{18A8F7C0-0F88-754E-BD67-41FAAF787808}"/>
                </a:ext>
              </a:extLst>
            </p:cNvPr>
            <p:cNvSpPr>
              <a:spLocks/>
            </p:cNvSpPr>
            <p:nvPr/>
          </p:nvSpPr>
          <p:spPr bwMode="gray">
            <a:xfrm>
              <a:off x="963" y="2524"/>
              <a:ext cx="20" cy="42"/>
            </a:xfrm>
            <a:custGeom>
              <a:avLst/>
              <a:gdLst>
                <a:gd name="T0" fmla="*/ 14 w 20"/>
                <a:gd name="T1" fmla="*/ 0 h 42"/>
                <a:gd name="T2" fmla="*/ 14 w 20"/>
                <a:gd name="T3" fmla="*/ 2 h 42"/>
                <a:gd name="T4" fmla="*/ 12 w 20"/>
                <a:gd name="T5" fmla="*/ 2 h 42"/>
                <a:gd name="T6" fmla="*/ 10 w 20"/>
                <a:gd name="T7" fmla="*/ 4 h 42"/>
                <a:gd name="T8" fmla="*/ 8 w 20"/>
                <a:gd name="T9" fmla="*/ 6 h 42"/>
                <a:gd name="T10" fmla="*/ 4 w 20"/>
                <a:gd name="T11" fmla="*/ 6 h 42"/>
                <a:gd name="T12" fmla="*/ 2 w 20"/>
                <a:gd name="T13" fmla="*/ 6 h 42"/>
                <a:gd name="T14" fmla="*/ 2 w 20"/>
                <a:gd name="T15" fmla="*/ 4 h 42"/>
                <a:gd name="T16" fmla="*/ 0 w 20"/>
                <a:gd name="T17" fmla="*/ 4 h 42"/>
                <a:gd name="T18" fmla="*/ 0 w 20"/>
                <a:gd name="T19" fmla="*/ 4 h 42"/>
                <a:gd name="T20" fmla="*/ 2 w 20"/>
                <a:gd name="T21" fmla="*/ 8 h 42"/>
                <a:gd name="T22" fmla="*/ 2 w 20"/>
                <a:gd name="T23" fmla="*/ 12 h 42"/>
                <a:gd name="T24" fmla="*/ 2 w 20"/>
                <a:gd name="T25" fmla="*/ 16 h 42"/>
                <a:gd name="T26" fmla="*/ 0 w 20"/>
                <a:gd name="T27" fmla="*/ 20 h 42"/>
                <a:gd name="T28" fmla="*/ 0 w 20"/>
                <a:gd name="T29" fmla="*/ 38 h 42"/>
                <a:gd name="T30" fmla="*/ 0 w 20"/>
                <a:gd name="T31" fmla="*/ 38 h 42"/>
                <a:gd name="T32" fmla="*/ 4 w 20"/>
                <a:gd name="T33" fmla="*/ 40 h 42"/>
                <a:gd name="T34" fmla="*/ 8 w 20"/>
                <a:gd name="T35" fmla="*/ 40 h 42"/>
                <a:gd name="T36" fmla="*/ 12 w 20"/>
                <a:gd name="T37" fmla="*/ 42 h 42"/>
                <a:gd name="T38" fmla="*/ 12 w 20"/>
                <a:gd name="T39" fmla="*/ 38 h 42"/>
                <a:gd name="T40" fmla="*/ 12 w 20"/>
                <a:gd name="T41" fmla="*/ 36 h 42"/>
                <a:gd name="T42" fmla="*/ 14 w 20"/>
                <a:gd name="T43" fmla="*/ 36 h 42"/>
                <a:gd name="T44" fmla="*/ 16 w 20"/>
                <a:gd name="T45" fmla="*/ 34 h 42"/>
                <a:gd name="T46" fmla="*/ 18 w 20"/>
                <a:gd name="T47" fmla="*/ 34 h 42"/>
                <a:gd name="T48" fmla="*/ 18 w 20"/>
                <a:gd name="T49" fmla="*/ 20 h 42"/>
                <a:gd name="T50" fmla="*/ 18 w 20"/>
                <a:gd name="T51" fmla="*/ 18 h 42"/>
                <a:gd name="T52" fmla="*/ 20 w 20"/>
                <a:gd name="T53" fmla="*/ 16 h 42"/>
                <a:gd name="T54" fmla="*/ 20 w 20"/>
                <a:gd name="T55" fmla="*/ 16 h 42"/>
                <a:gd name="T56" fmla="*/ 20 w 20"/>
                <a:gd name="T57" fmla="*/ 14 h 42"/>
                <a:gd name="T58" fmla="*/ 20 w 20"/>
                <a:gd name="T59" fmla="*/ 10 h 42"/>
                <a:gd name="T60" fmla="*/ 20 w 20"/>
                <a:gd name="T61" fmla="*/ 6 h 42"/>
                <a:gd name="T62" fmla="*/ 18 w 20"/>
                <a:gd name="T63" fmla="*/ 4 h 42"/>
                <a:gd name="T64" fmla="*/ 14 w 20"/>
                <a:gd name="T6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42">
                  <a:moveTo>
                    <a:pt x="14" y="0"/>
                  </a:moveTo>
                  <a:lnTo>
                    <a:pt x="14" y="2"/>
                  </a:lnTo>
                  <a:lnTo>
                    <a:pt x="12" y="2"/>
                  </a:lnTo>
                  <a:lnTo>
                    <a:pt x="10" y="4"/>
                  </a:lnTo>
                  <a:lnTo>
                    <a:pt x="8" y="6"/>
                  </a:lnTo>
                  <a:lnTo>
                    <a:pt x="4" y="6"/>
                  </a:lnTo>
                  <a:lnTo>
                    <a:pt x="2" y="6"/>
                  </a:lnTo>
                  <a:lnTo>
                    <a:pt x="2" y="4"/>
                  </a:lnTo>
                  <a:lnTo>
                    <a:pt x="0" y="4"/>
                  </a:lnTo>
                  <a:lnTo>
                    <a:pt x="0" y="4"/>
                  </a:lnTo>
                  <a:lnTo>
                    <a:pt x="2" y="8"/>
                  </a:lnTo>
                  <a:lnTo>
                    <a:pt x="2" y="12"/>
                  </a:lnTo>
                  <a:lnTo>
                    <a:pt x="2" y="16"/>
                  </a:lnTo>
                  <a:lnTo>
                    <a:pt x="0" y="20"/>
                  </a:lnTo>
                  <a:lnTo>
                    <a:pt x="0" y="38"/>
                  </a:lnTo>
                  <a:lnTo>
                    <a:pt x="0" y="38"/>
                  </a:lnTo>
                  <a:lnTo>
                    <a:pt x="4" y="40"/>
                  </a:lnTo>
                  <a:lnTo>
                    <a:pt x="8" y="40"/>
                  </a:lnTo>
                  <a:lnTo>
                    <a:pt x="12" y="42"/>
                  </a:lnTo>
                  <a:lnTo>
                    <a:pt x="12" y="38"/>
                  </a:lnTo>
                  <a:lnTo>
                    <a:pt x="12" y="36"/>
                  </a:lnTo>
                  <a:lnTo>
                    <a:pt x="14" y="36"/>
                  </a:lnTo>
                  <a:lnTo>
                    <a:pt x="16" y="34"/>
                  </a:lnTo>
                  <a:lnTo>
                    <a:pt x="18" y="34"/>
                  </a:lnTo>
                  <a:lnTo>
                    <a:pt x="18" y="20"/>
                  </a:lnTo>
                  <a:lnTo>
                    <a:pt x="18" y="18"/>
                  </a:lnTo>
                  <a:lnTo>
                    <a:pt x="20" y="16"/>
                  </a:lnTo>
                  <a:lnTo>
                    <a:pt x="20" y="16"/>
                  </a:lnTo>
                  <a:lnTo>
                    <a:pt x="20" y="14"/>
                  </a:lnTo>
                  <a:lnTo>
                    <a:pt x="20" y="10"/>
                  </a:lnTo>
                  <a:lnTo>
                    <a:pt x="20" y="6"/>
                  </a:lnTo>
                  <a:lnTo>
                    <a:pt x="18" y="4"/>
                  </a:lnTo>
                  <a:lnTo>
                    <a:pt x="14" y="0"/>
                  </a:lnTo>
                </a:path>
              </a:pathLst>
            </a:custGeom>
            <a:grpFill/>
            <a:ln w="6350">
              <a:solidFill>
                <a:schemeClr val="bg1">
                  <a:lumMod val="50000"/>
                </a:schemeClr>
              </a:solidFill>
              <a:prstDash val="solid"/>
              <a:round/>
              <a:headEnd/>
              <a:tailEnd/>
            </a:ln>
          </p:spPr>
          <p:txBody>
            <a:bodyPr/>
            <a:lstStyle/>
            <a:p>
              <a:endParaRPr lang="ru-RU"/>
            </a:p>
          </p:txBody>
        </p:sp>
        <p:sp>
          <p:nvSpPr>
            <p:cNvPr id="37" name="Freeform 224">
              <a:extLst>
                <a:ext uri="{FF2B5EF4-FFF2-40B4-BE49-F238E27FC236}">
                  <a16:creationId xmlns:a16="http://schemas.microsoft.com/office/drawing/2014/main" id="{6DBED0BF-D898-3543-8788-A3CBEA8D4587}"/>
                </a:ext>
              </a:extLst>
            </p:cNvPr>
            <p:cNvSpPr>
              <a:spLocks/>
            </p:cNvSpPr>
            <p:nvPr/>
          </p:nvSpPr>
          <p:spPr bwMode="gray">
            <a:xfrm>
              <a:off x="967" y="2492"/>
              <a:ext cx="18" cy="28"/>
            </a:xfrm>
            <a:custGeom>
              <a:avLst/>
              <a:gdLst>
                <a:gd name="T0" fmla="*/ 8 w 18"/>
                <a:gd name="T1" fmla="*/ 4 h 28"/>
                <a:gd name="T2" fmla="*/ 6 w 18"/>
                <a:gd name="T3" fmla="*/ 4 h 28"/>
                <a:gd name="T4" fmla="*/ 6 w 18"/>
                <a:gd name="T5" fmla="*/ 4 h 28"/>
                <a:gd name="T6" fmla="*/ 4 w 18"/>
                <a:gd name="T7" fmla="*/ 4 h 28"/>
                <a:gd name="T8" fmla="*/ 2 w 18"/>
                <a:gd name="T9" fmla="*/ 6 h 28"/>
                <a:gd name="T10" fmla="*/ 0 w 18"/>
                <a:gd name="T11" fmla="*/ 8 h 28"/>
                <a:gd name="T12" fmla="*/ 2 w 18"/>
                <a:gd name="T13" fmla="*/ 10 h 28"/>
                <a:gd name="T14" fmla="*/ 2 w 18"/>
                <a:gd name="T15" fmla="*/ 12 h 28"/>
                <a:gd name="T16" fmla="*/ 2 w 18"/>
                <a:gd name="T17" fmla="*/ 16 h 28"/>
                <a:gd name="T18" fmla="*/ 4 w 18"/>
                <a:gd name="T19" fmla="*/ 20 h 28"/>
                <a:gd name="T20" fmla="*/ 6 w 18"/>
                <a:gd name="T21" fmla="*/ 22 h 28"/>
                <a:gd name="T22" fmla="*/ 12 w 18"/>
                <a:gd name="T23" fmla="*/ 28 h 28"/>
                <a:gd name="T24" fmla="*/ 12 w 18"/>
                <a:gd name="T25" fmla="*/ 28 h 28"/>
                <a:gd name="T26" fmla="*/ 14 w 18"/>
                <a:gd name="T27" fmla="*/ 24 h 28"/>
                <a:gd name="T28" fmla="*/ 14 w 18"/>
                <a:gd name="T29" fmla="*/ 22 h 28"/>
                <a:gd name="T30" fmla="*/ 16 w 18"/>
                <a:gd name="T31" fmla="*/ 18 h 28"/>
                <a:gd name="T32" fmla="*/ 18 w 18"/>
                <a:gd name="T33" fmla="*/ 18 h 28"/>
                <a:gd name="T34" fmla="*/ 18 w 18"/>
                <a:gd name="T35" fmla="*/ 16 h 28"/>
                <a:gd name="T36" fmla="*/ 18 w 18"/>
                <a:gd name="T37" fmla="*/ 14 h 28"/>
                <a:gd name="T38" fmla="*/ 16 w 18"/>
                <a:gd name="T39" fmla="*/ 10 h 28"/>
                <a:gd name="T40" fmla="*/ 16 w 18"/>
                <a:gd name="T41" fmla="*/ 6 h 28"/>
                <a:gd name="T42" fmla="*/ 14 w 18"/>
                <a:gd name="T43" fmla="*/ 4 h 28"/>
                <a:gd name="T44" fmla="*/ 10 w 18"/>
                <a:gd name="T45" fmla="*/ 0 h 28"/>
                <a:gd name="T46" fmla="*/ 8 w 18"/>
                <a:gd name="T47"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8">
                  <a:moveTo>
                    <a:pt x="8" y="4"/>
                  </a:moveTo>
                  <a:lnTo>
                    <a:pt x="6" y="4"/>
                  </a:lnTo>
                  <a:lnTo>
                    <a:pt x="6" y="4"/>
                  </a:lnTo>
                  <a:lnTo>
                    <a:pt x="4" y="4"/>
                  </a:lnTo>
                  <a:lnTo>
                    <a:pt x="2" y="6"/>
                  </a:lnTo>
                  <a:lnTo>
                    <a:pt x="0" y="8"/>
                  </a:lnTo>
                  <a:lnTo>
                    <a:pt x="2" y="10"/>
                  </a:lnTo>
                  <a:lnTo>
                    <a:pt x="2" y="12"/>
                  </a:lnTo>
                  <a:lnTo>
                    <a:pt x="2" y="16"/>
                  </a:lnTo>
                  <a:lnTo>
                    <a:pt x="4" y="20"/>
                  </a:lnTo>
                  <a:lnTo>
                    <a:pt x="6" y="22"/>
                  </a:lnTo>
                  <a:lnTo>
                    <a:pt x="12" y="28"/>
                  </a:lnTo>
                  <a:lnTo>
                    <a:pt x="12" y="28"/>
                  </a:lnTo>
                  <a:lnTo>
                    <a:pt x="14" y="24"/>
                  </a:lnTo>
                  <a:lnTo>
                    <a:pt x="14" y="22"/>
                  </a:lnTo>
                  <a:lnTo>
                    <a:pt x="16" y="18"/>
                  </a:lnTo>
                  <a:lnTo>
                    <a:pt x="18" y="18"/>
                  </a:lnTo>
                  <a:lnTo>
                    <a:pt x="18" y="16"/>
                  </a:lnTo>
                  <a:lnTo>
                    <a:pt x="18" y="14"/>
                  </a:lnTo>
                  <a:lnTo>
                    <a:pt x="16" y="10"/>
                  </a:lnTo>
                  <a:lnTo>
                    <a:pt x="16" y="6"/>
                  </a:lnTo>
                  <a:lnTo>
                    <a:pt x="14" y="4"/>
                  </a:lnTo>
                  <a:lnTo>
                    <a:pt x="10" y="0"/>
                  </a:lnTo>
                  <a:lnTo>
                    <a:pt x="8" y="4"/>
                  </a:lnTo>
                </a:path>
              </a:pathLst>
            </a:custGeom>
            <a:grpFill/>
            <a:ln w="6350">
              <a:solidFill>
                <a:schemeClr val="bg1">
                  <a:lumMod val="50000"/>
                </a:schemeClr>
              </a:solidFill>
              <a:prstDash val="solid"/>
              <a:round/>
              <a:headEnd/>
              <a:tailEnd/>
            </a:ln>
          </p:spPr>
          <p:txBody>
            <a:bodyPr/>
            <a:lstStyle/>
            <a:p>
              <a:endParaRPr lang="ru-RU"/>
            </a:p>
          </p:txBody>
        </p:sp>
        <p:sp>
          <p:nvSpPr>
            <p:cNvPr id="38" name="Freeform 225">
              <a:extLst>
                <a:ext uri="{FF2B5EF4-FFF2-40B4-BE49-F238E27FC236}">
                  <a16:creationId xmlns:a16="http://schemas.microsoft.com/office/drawing/2014/main" id="{267F4EE9-658F-0441-AF81-176497325CEB}"/>
                </a:ext>
              </a:extLst>
            </p:cNvPr>
            <p:cNvSpPr>
              <a:spLocks/>
            </p:cNvSpPr>
            <p:nvPr/>
          </p:nvSpPr>
          <p:spPr bwMode="gray">
            <a:xfrm>
              <a:off x="977" y="2384"/>
              <a:ext cx="102" cy="60"/>
            </a:xfrm>
            <a:custGeom>
              <a:avLst/>
              <a:gdLst>
                <a:gd name="T0" fmla="*/ 34 w 102"/>
                <a:gd name="T1" fmla="*/ 58 h 60"/>
                <a:gd name="T2" fmla="*/ 32 w 102"/>
                <a:gd name="T3" fmla="*/ 56 h 60"/>
                <a:gd name="T4" fmla="*/ 28 w 102"/>
                <a:gd name="T5" fmla="*/ 56 h 60"/>
                <a:gd name="T6" fmla="*/ 20 w 102"/>
                <a:gd name="T7" fmla="*/ 56 h 60"/>
                <a:gd name="T8" fmla="*/ 16 w 102"/>
                <a:gd name="T9" fmla="*/ 56 h 60"/>
                <a:gd name="T10" fmla="*/ 12 w 102"/>
                <a:gd name="T11" fmla="*/ 58 h 60"/>
                <a:gd name="T12" fmla="*/ 10 w 102"/>
                <a:gd name="T13" fmla="*/ 60 h 60"/>
                <a:gd name="T14" fmla="*/ 10 w 102"/>
                <a:gd name="T15" fmla="*/ 56 h 60"/>
                <a:gd name="T16" fmla="*/ 8 w 102"/>
                <a:gd name="T17" fmla="*/ 56 h 60"/>
                <a:gd name="T18" fmla="*/ 8 w 102"/>
                <a:gd name="T19" fmla="*/ 52 h 60"/>
                <a:gd name="T20" fmla="*/ 8 w 102"/>
                <a:gd name="T21" fmla="*/ 38 h 60"/>
                <a:gd name="T22" fmla="*/ 28 w 102"/>
                <a:gd name="T23" fmla="*/ 34 h 60"/>
                <a:gd name="T24" fmla="*/ 28 w 102"/>
                <a:gd name="T25" fmla="*/ 26 h 60"/>
                <a:gd name="T26" fmla="*/ 38 w 102"/>
                <a:gd name="T27" fmla="*/ 12 h 60"/>
                <a:gd name="T28" fmla="*/ 50 w 102"/>
                <a:gd name="T29" fmla="*/ 4 h 60"/>
                <a:gd name="T30" fmla="*/ 52 w 102"/>
                <a:gd name="T31" fmla="*/ 0 h 60"/>
                <a:gd name="T32" fmla="*/ 54 w 102"/>
                <a:gd name="T33" fmla="*/ 0 h 60"/>
                <a:gd name="T34" fmla="*/ 58 w 102"/>
                <a:gd name="T35" fmla="*/ 4 h 60"/>
                <a:gd name="T36" fmla="*/ 60 w 102"/>
                <a:gd name="T37" fmla="*/ 4 h 60"/>
                <a:gd name="T38" fmla="*/ 68 w 102"/>
                <a:gd name="T39" fmla="*/ 4 h 60"/>
                <a:gd name="T40" fmla="*/ 72 w 102"/>
                <a:gd name="T41" fmla="*/ 0 h 60"/>
                <a:gd name="T42" fmla="*/ 80 w 102"/>
                <a:gd name="T43" fmla="*/ 2 h 60"/>
                <a:gd name="T44" fmla="*/ 80 w 102"/>
                <a:gd name="T45" fmla="*/ 4 h 60"/>
                <a:gd name="T46" fmla="*/ 86 w 102"/>
                <a:gd name="T47" fmla="*/ 8 h 60"/>
                <a:gd name="T48" fmla="*/ 92 w 102"/>
                <a:gd name="T49" fmla="*/ 8 h 60"/>
                <a:gd name="T50" fmla="*/ 96 w 102"/>
                <a:gd name="T51" fmla="*/ 8 h 60"/>
                <a:gd name="T52" fmla="*/ 102 w 102"/>
                <a:gd name="T53" fmla="*/ 18 h 60"/>
                <a:gd name="T54" fmla="*/ 98 w 102"/>
                <a:gd name="T55" fmla="*/ 20 h 60"/>
                <a:gd name="T56" fmla="*/ 96 w 102"/>
                <a:gd name="T57" fmla="*/ 28 h 60"/>
                <a:gd name="T58" fmla="*/ 96 w 102"/>
                <a:gd name="T59" fmla="*/ 34 h 60"/>
                <a:gd name="T60" fmla="*/ 92 w 102"/>
                <a:gd name="T61" fmla="*/ 38 h 60"/>
                <a:gd name="T62" fmla="*/ 92 w 102"/>
                <a:gd name="T63" fmla="*/ 44 h 60"/>
                <a:gd name="T64" fmla="*/ 44 w 102"/>
                <a:gd name="T65" fmla="*/ 56 h 60"/>
                <a:gd name="T66" fmla="*/ 36 w 102"/>
                <a:gd name="T6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60">
                  <a:moveTo>
                    <a:pt x="36" y="60"/>
                  </a:moveTo>
                  <a:lnTo>
                    <a:pt x="34" y="58"/>
                  </a:lnTo>
                  <a:lnTo>
                    <a:pt x="34" y="56"/>
                  </a:lnTo>
                  <a:lnTo>
                    <a:pt x="32" y="56"/>
                  </a:lnTo>
                  <a:lnTo>
                    <a:pt x="32" y="56"/>
                  </a:lnTo>
                  <a:lnTo>
                    <a:pt x="28" y="56"/>
                  </a:lnTo>
                  <a:lnTo>
                    <a:pt x="24" y="56"/>
                  </a:lnTo>
                  <a:lnTo>
                    <a:pt x="20" y="56"/>
                  </a:lnTo>
                  <a:lnTo>
                    <a:pt x="16" y="56"/>
                  </a:lnTo>
                  <a:lnTo>
                    <a:pt x="16" y="56"/>
                  </a:lnTo>
                  <a:lnTo>
                    <a:pt x="14" y="58"/>
                  </a:lnTo>
                  <a:lnTo>
                    <a:pt x="12" y="58"/>
                  </a:lnTo>
                  <a:lnTo>
                    <a:pt x="12" y="60"/>
                  </a:lnTo>
                  <a:lnTo>
                    <a:pt x="10" y="60"/>
                  </a:lnTo>
                  <a:lnTo>
                    <a:pt x="10" y="58"/>
                  </a:lnTo>
                  <a:lnTo>
                    <a:pt x="10" y="56"/>
                  </a:lnTo>
                  <a:lnTo>
                    <a:pt x="8" y="56"/>
                  </a:lnTo>
                  <a:lnTo>
                    <a:pt x="8" y="56"/>
                  </a:lnTo>
                  <a:lnTo>
                    <a:pt x="6" y="56"/>
                  </a:lnTo>
                  <a:lnTo>
                    <a:pt x="8" y="52"/>
                  </a:lnTo>
                  <a:lnTo>
                    <a:pt x="0" y="38"/>
                  </a:lnTo>
                  <a:lnTo>
                    <a:pt x="8" y="38"/>
                  </a:lnTo>
                  <a:lnTo>
                    <a:pt x="20" y="30"/>
                  </a:lnTo>
                  <a:lnTo>
                    <a:pt x="28" y="34"/>
                  </a:lnTo>
                  <a:lnTo>
                    <a:pt x="30" y="30"/>
                  </a:lnTo>
                  <a:lnTo>
                    <a:pt x="28" y="26"/>
                  </a:lnTo>
                  <a:lnTo>
                    <a:pt x="28" y="16"/>
                  </a:lnTo>
                  <a:lnTo>
                    <a:pt x="38" y="12"/>
                  </a:lnTo>
                  <a:lnTo>
                    <a:pt x="44" y="8"/>
                  </a:lnTo>
                  <a:lnTo>
                    <a:pt x="50" y="4"/>
                  </a:lnTo>
                  <a:lnTo>
                    <a:pt x="52" y="2"/>
                  </a:lnTo>
                  <a:lnTo>
                    <a:pt x="52" y="0"/>
                  </a:lnTo>
                  <a:lnTo>
                    <a:pt x="54" y="0"/>
                  </a:lnTo>
                  <a:lnTo>
                    <a:pt x="54" y="0"/>
                  </a:lnTo>
                  <a:lnTo>
                    <a:pt x="56" y="0"/>
                  </a:lnTo>
                  <a:lnTo>
                    <a:pt x="58" y="4"/>
                  </a:lnTo>
                  <a:lnTo>
                    <a:pt x="58" y="4"/>
                  </a:lnTo>
                  <a:lnTo>
                    <a:pt x="60" y="4"/>
                  </a:lnTo>
                  <a:lnTo>
                    <a:pt x="64" y="4"/>
                  </a:lnTo>
                  <a:lnTo>
                    <a:pt x="68" y="4"/>
                  </a:lnTo>
                  <a:lnTo>
                    <a:pt x="70" y="4"/>
                  </a:lnTo>
                  <a:lnTo>
                    <a:pt x="72" y="0"/>
                  </a:lnTo>
                  <a:lnTo>
                    <a:pt x="80" y="0"/>
                  </a:lnTo>
                  <a:lnTo>
                    <a:pt x="80" y="2"/>
                  </a:lnTo>
                  <a:lnTo>
                    <a:pt x="80" y="2"/>
                  </a:lnTo>
                  <a:lnTo>
                    <a:pt x="80" y="4"/>
                  </a:lnTo>
                  <a:lnTo>
                    <a:pt x="82" y="6"/>
                  </a:lnTo>
                  <a:lnTo>
                    <a:pt x="86" y="8"/>
                  </a:lnTo>
                  <a:lnTo>
                    <a:pt x="88" y="8"/>
                  </a:lnTo>
                  <a:lnTo>
                    <a:pt x="92" y="8"/>
                  </a:lnTo>
                  <a:lnTo>
                    <a:pt x="96" y="8"/>
                  </a:lnTo>
                  <a:lnTo>
                    <a:pt x="96" y="8"/>
                  </a:lnTo>
                  <a:lnTo>
                    <a:pt x="102" y="16"/>
                  </a:lnTo>
                  <a:lnTo>
                    <a:pt x="102" y="18"/>
                  </a:lnTo>
                  <a:lnTo>
                    <a:pt x="100" y="18"/>
                  </a:lnTo>
                  <a:lnTo>
                    <a:pt x="98" y="20"/>
                  </a:lnTo>
                  <a:lnTo>
                    <a:pt x="96" y="24"/>
                  </a:lnTo>
                  <a:lnTo>
                    <a:pt x="96" y="28"/>
                  </a:lnTo>
                  <a:lnTo>
                    <a:pt x="96" y="32"/>
                  </a:lnTo>
                  <a:lnTo>
                    <a:pt x="96" y="34"/>
                  </a:lnTo>
                  <a:lnTo>
                    <a:pt x="94" y="36"/>
                  </a:lnTo>
                  <a:lnTo>
                    <a:pt x="92" y="38"/>
                  </a:lnTo>
                  <a:lnTo>
                    <a:pt x="90" y="40"/>
                  </a:lnTo>
                  <a:lnTo>
                    <a:pt x="92" y="44"/>
                  </a:lnTo>
                  <a:lnTo>
                    <a:pt x="68" y="46"/>
                  </a:lnTo>
                  <a:lnTo>
                    <a:pt x="44" y="56"/>
                  </a:lnTo>
                  <a:lnTo>
                    <a:pt x="40" y="58"/>
                  </a:lnTo>
                  <a:lnTo>
                    <a:pt x="36" y="60"/>
                  </a:lnTo>
                </a:path>
              </a:pathLst>
            </a:custGeom>
            <a:grpFill/>
            <a:ln w="6350">
              <a:solidFill>
                <a:schemeClr val="bg1">
                  <a:lumMod val="50000"/>
                </a:schemeClr>
              </a:solidFill>
              <a:prstDash val="solid"/>
              <a:round/>
              <a:headEnd/>
              <a:tailEnd/>
            </a:ln>
          </p:spPr>
          <p:txBody>
            <a:bodyPr/>
            <a:lstStyle/>
            <a:p>
              <a:endParaRPr lang="ru-RU"/>
            </a:p>
          </p:txBody>
        </p:sp>
        <p:sp>
          <p:nvSpPr>
            <p:cNvPr id="39" name="Freeform 226">
              <a:extLst>
                <a:ext uri="{FF2B5EF4-FFF2-40B4-BE49-F238E27FC236}">
                  <a16:creationId xmlns:a16="http://schemas.microsoft.com/office/drawing/2014/main" id="{BEFFDFD9-8491-C949-AC24-00F59120C65D}"/>
                </a:ext>
              </a:extLst>
            </p:cNvPr>
            <p:cNvSpPr>
              <a:spLocks/>
            </p:cNvSpPr>
            <p:nvPr/>
          </p:nvSpPr>
          <p:spPr bwMode="gray">
            <a:xfrm>
              <a:off x="933" y="2422"/>
              <a:ext cx="54" cy="42"/>
            </a:xfrm>
            <a:custGeom>
              <a:avLst/>
              <a:gdLst>
                <a:gd name="T0" fmla="*/ 30 w 54"/>
                <a:gd name="T1" fmla="*/ 6 h 42"/>
                <a:gd name="T2" fmla="*/ 20 w 54"/>
                <a:gd name="T3" fmla="*/ 8 h 42"/>
                <a:gd name="T4" fmla="*/ 8 w 54"/>
                <a:gd name="T5" fmla="*/ 16 h 42"/>
                <a:gd name="T6" fmla="*/ 0 w 54"/>
                <a:gd name="T7" fmla="*/ 30 h 42"/>
                <a:gd name="T8" fmla="*/ 2 w 54"/>
                <a:gd name="T9" fmla="*/ 30 h 42"/>
                <a:gd name="T10" fmla="*/ 2 w 54"/>
                <a:gd name="T11" fmla="*/ 28 h 42"/>
                <a:gd name="T12" fmla="*/ 4 w 54"/>
                <a:gd name="T13" fmla="*/ 28 h 42"/>
                <a:gd name="T14" fmla="*/ 6 w 54"/>
                <a:gd name="T15" fmla="*/ 28 h 42"/>
                <a:gd name="T16" fmla="*/ 6 w 54"/>
                <a:gd name="T17" fmla="*/ 28 h 42"/>
                <a:gd name="T18" fmla="*/ 8 w 54"/>
                <a:gd name="T19" fmla="*/ 30 h 42"/>
                <a:gd name="T20" fmla="*/ 8 w 54"/>
                <a:gd name="T21" fmla="*/ 34 h 42"/>
                <a:gd name="T22" fmla="*/ 6 w 54"/>
                <a:gd name="T23" fmla="*/ 40 h 42"/>
                <a:gd name="T24" fmla="*/ 8 w 54"/>
                <a:gd name="T25" fmla="*/ 40 h 42"/>
                <a:gd name="T26" fmla="*/ 12 w 54"/>
                <a:gd name="T27" fmla="*/ 40 h 42"/>
                <a:gd name="T28" fmla="*/ 16 w 54"/>
                <a:gd name="T29" fmla="*/ 40 h 42"/>
                <a:gd name="T30" fmla="*/ 20 w 54"/>
                <a:gd name="T31" fmla="*/ 42 h 42"/>
                <a:gd name="T32" fmla="*/ 22 w 54"/>
                <a:gd name="T33" fmla="*/ 42 h 42"/>
                <a:gd name="T34" fmla="*/ 34 w 54"/>
                <a:gd name="T35" fmla="*/ 34 h 42"/>
                <a:gd name="T36" fmla="*/ 30 w 54"/>
                <a:gd name="T37" fmla="*/ 30 h 42"/>
                <a:gd name="T38" fmla="*/ 36 w 54"/>
                <a:gd name="T39" fmla="*/ 28 h 42"/>
                <a:gd name="T40" fmla="*/ 36 w 54"/>
                <a:gd name="T41" fmla="*/ 28 h 42"/>
                <a:gd name="T42" fmla="*/ 36 w 54"/>
                <a:gd name="T43" fmla="*/ 30 h 42"/>
                <a:gd name="T44" fmla="*/ 36 w 54"/>
                <a:gd name="T45" fmla="*/ 32 h 42"/>
                <a:gd name="T46" fmla="*/ 36 w 54"/>
                <a:gd name="T47" fmla="*/ 32 h 42"/>
                <a:gd name="T48" fmla="*/ 38 w 54"/>
                <a:gd name="T49" fmla="*/ 34 h 42"/>
                <a:gd name="T50" fmla="*/ 40 w 54"/>
                <a:gd name="T51" fmla="*/ 32 h 42"/>
                <a:gd name="T52" fmla="*/ 42 w 54"/>
                <a:gd name="T53" fmla="*/ 32 h 42"/>
                <a:gd name="T54" fmla="*/ 44 w 54"/>
                <a:gd name="T55" fmla="*/ 32 h 42"/>
                <a:gd name="T56" fmla="*/ 46 w 54"/>
                <a:gd name="T57" fmla="*/ 30 h 42"/>
                <a:gd name="T58" fmla="*/ 48 w 54"/>
                <a:gd name="T59" fmla="*/ 28 h 42"/>
                <a:gd name="T60" fmla="*/ 52 w 54"/>
                <a:gd name="T61" fmla="*/ 24 h 42"/>
                <a:gd name="T62" fmla="*/ 50 w 54"/>
                <a:gd name="T63" fmla="*/ 26 h 42"/>
                <a:gd name="T64" fmla="*/ 50 w 54"/>
                <a:gd name="T65" fmla="*/ 26 h 42"/>
                <a:gd name="T66" fmla="*/ 50 w 54"/>
                <a:gd name="T67" fmla="*/ 28 h 42"/>
                <a:gd name="T68" fmla="*/ 52 w 54"/>
                <a:gd name="T69" fmla="*/ 30 h 42"/>
                <a:gd name="T70" fmla="*/ 52 w 54"/>
                <a:gd name="T71" fmla="*/ 30 h 42"/>
                <a:gd name="T72" fmla="*/ 54 w 54"/>
                <a:gd name="T73" fmla="*/ 30 h 42"/>
                <a:gd name="T74" fmla="*/ 54 w 54"/>
                <a:gd name="T75" fmla="*/ 26 h 42"/>
                <a:gd name="T76" fmla="*/ 54 w 54"/>
                <a:gd name="T77" fmla="*/ 26 h 42"/>
                <a:gd name="T78" fmla="*/ 54 w 54"/>
                <a:gd name="T79" fmla="*/ 24 h 42"/>
                <a:gd name="T80" fmla="*/ 52 w 54"/>
                <a:gd name="T81" fmla="*/ 24 h 42"/>
                <a:gd name="T82" fmla="*/ 54 w 54"/>
                <a:gd name="T83" fmla="*/ 22 h 42"/>
                <a:gd name="T84" fmla="*/ 54 w 54"/>
                <a:gd name="T85" fmla="*/ 22 h 42"/>
                <a:gd name="T86" fmla="*/ 54 w 54"/>
                <a:gd name="T87" fmla="*/ 20 h 42"/>
                <a:gd name="T88" fmla="*/ 54 w 54"/>
                <a:gd name="T89" fmla="*/ 20 h 42"/>
                <a:gd name="T90" fmla="*/ 54 w 54"/>
                <a:gd name="T91" fmla="*/ 18 h 42"/>
                <a:gd name="T92" fmla="*/ 52 w 54"/>
                <a:gd name="T93" fmla="*/ 18 h 42"/>
                <a:gd name="T94" fmla="*/ 50 w 54"/>
                <a:gd name="T95" fmla="*/ 18 h 42"/>
                <a:gd name="T96" fmla="*/ 50 w 54"/>
                <a:gd name="T97" fmla="*/ 18 h 42"/>
                <a:gd name="T98" fmla="*/ 50 w 54"/>
                <a:gd name="T99" fmla="*/ 18 h 42"/>
                <a:gd name="T100" fmla="*/ 50 w 54"/>
                <a:gd name="T101" fmla="*/ 18 h 42"/>
                <a:gd name="T102" fmla="*/ 52 w 54"/>
                <a:gd name="T103" fmla="*/ 14 h 42"/>
                <a:gd name="T104" fmla="*/ 44 w 54"/>
                <a:gd name="T105" fmla="*/ 0 h 42"/>
                <a:gd name="T106" fmla="*/ 38 w 54"/>
                <a:gd name="T107" fmla="*/ 4 h 42"/>
                <a:gd name="T108" fmla="*/ 30 w 54"/>
                <a:gd name="T10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 h="42">
                  <a:moveTo>
                    <a:pt x="30" y="6"/>
                  </a:moveTo>
                  <a:lnTo>
                    <a:pt x="20" y="8"/>
                  </a:lnTo>
                  <a:lnTo>
                    <a:pt x="8" y="16"/>
                  </a:lnTo>
                  <a:lnTo>
                    <a:pt x="0" y="30"/>
                  </a:lnTo>
                  <a:lnTo>
                    <a:pt x="2" y="30"/>
                  </a:lnTo>
                  <a:lnTo>
                    <a:pt x="2" y="28"/>
                  </a:lnTo>
                  <a:lnTo>
                    <a:pt x="4" y="28"/>
                  </a:lnTo>
                  <a:lnTo>
                    <a:pt x="6" y="28"/>
                  </a:lnTo>
                  <a:lnTo>
                    <a:pt x="6" y="28"/>
                  </a:lnTo>
                  <a:lnTo>
                    <a:pt x="8" y="30"/>
                  </a:lnTo>
                  <a:lnTo>
                    <a:pt x="8" y="34"/>
                  </a:lnTo>
                  <a:lnTo>
                    <a:pt x="6" y="40"/>
                  </a:lnTo>
                  <a:lnTo>
                    <a:pt x="8" y="40"/>
                  </a:lnTo>
                  <a:lnTo>
                    <a:pt x="12" y="40"/>
                  </a:lnTo>
                  <a:lnTo>
                    <a:pt x="16" y="40"/>
                  </a:lnTo>
                  <a:lnTo>
                    <a:pt x="20" y="42"/>
                  </a:lnTo>
                  <a:lnTo>
                    <a:pt x="22" y="42"/>
                  </a:lnTo>
                  <a:lnTo>
                    <a:pt x="34" y="34"/>
                  </a:lnTo>
                  <a:lnTo>
                    <a:pt x="30" y="30"/>
                  </a:lnTo>
                  <a:lnTo>
                    <a:pt x="36" y="28"/>
                  </a:lnTo>
                  <a:lnTo>
                    <a:pt x="36" y="28"/>
                  </a:lnTo>
                  <a:lnTo>
                    <a:pt x="36" y="30"/>
                  </a:lnTo>
                  <a:lnTo>
                    <a:pt x="36" y="32"/>
                  </a:lnTo>
                  <a:lnTo>
                    <a:pt x="36" y="32"/>
                  </a:lnTo>
                  <a:lnTo>
                    <a:pt x="38" y="34"/>
                  </a:lnTo>
                  <a:lnTo>
                    <a:pt x="40" y="32"/>
                  </a:lnTo>
                  <a:lnTo>
                    <a:pt x="42" y="32"/>
                  </a:lnTo>
                  <a:lnTo>
                    <a:pt x="44" y="32"/>
                  </a:lnTo>
                  <a:lnTo>
                    <a:pt x="46" y="30"/>
                  </a:lnTo>
                  <a:lnTo>
                    <a:pt x="48" y="28"/>
                  </a:lnTo>
                  <a:lnTo>
                    <a:pt x="52" y="24"/>
                  </a:lnTo>
                  <a:lnTo>
                    <a:pt x="50" y="26"/>
                  </a:lnTo>
                  <a:lnTo>
                    <a:pt x="50" y="26"/>
                  </a:lnTo>
                  <a:lnTo>
                    <a:pt x="50" y="28"/>
                  </a:lnTo>
                  <a:lnTo>
                    <a:pt x="52" y="30"/>
                  </a:lnTo>
                  <a:lnTo>
                    <a:pt x="52" y="30"/>
                  </a:lnTo>
                  <a:lnTo>
                    <a:pt x="54" y="30"/>
                  </a:lnTo>
                  <a:lnTo>
                    <a:pt x="54" y="26"/>
                  </a:lnTo>
                  <a:lnTo>
                    <a:pt x="54" y="26"/>
                  </a:lnTo>
                  <a:lnTo>
                    <a:pt x="54" y="24"/>
                  </a:lnTo>
                  <a:lnTo>
                    <a:pt x="52" y="24"/>
                  </a:lnTo>
                  <a:lnTo>
                    <a:pt x="54" y="22"/>
                  </a:lnTo>
                  <a:lnTo>
                    <a:pt x="54" y="22"/>
                  </a:lnTo>
                  <a:lnTo>
                    <a:pt x="54" y="20"/>
                  </a:lnTo>
                  <a:lnTo>
                    <a:pt x="54" y="20"/>
                  </a:lnTo>
                  <a:lnTo>
                    <a:pt x="54" y="18"/>
                  </a:lnTo>
                  <a:lnTo>
                    <a:pt x="52" y="18"/>
                  </a:lnTo>
                  <a:lnTo>
                    <a:pt x="50" y="18"/>
                  </a:lnTo>
                  <a:lnTo>
                    <a:pt x="50" y="18"/>
                  </a:lnTo>
                  <a:lnTo>
                    <a:pt x="50" y="18"/>
                  </a:lnTo>
                  <a:lnTo>
                    <a:pt x="50" y="18"/>
                  </a:lnTo>
                  <a:lnTo>
                    <a:pt x="52" y="14"/>
                  </a:lnTo>
                  <a:lnTo>
                    <a:pt x="44" y="0"/>
                  </a:lnTo>
                  <a:lnTo>
                    <a:pt x="38" y="4"/>
                  </a:lnTo>
                  <a:lnTo>
                    <a:pt x="30" y="6"/>
                  </a:lnTo>
                </a:path>
              </a:pathLst>
            </a:custGeom>
            <a:grpFill/>
            <a:ln w="6350">
              <a:solidFill>
                <a:schemeClr val="bg1">
                  <a:lumMod val="50000"/>
                </a:schemeClr>
              </a:solidFill>
              <a:prstDash val="solid"/>
              <a:round/>
              <a:headEnd/>
              <a:tailEnd/>
            </a:ln>
          </p:spPr>
          <p:txBody>
            <a:bodyPr/>
            <a:lstStyle/>
            <a:p>
              <a:endParaRPr lang="ru-RU"/>
            </a:p>
          </p:txBody>
        </p:sp>
        <p:sp>
          <p:nvSpPr>
            <p:cNvPr id="40" name="Freeform 227">
              <a:extLst>
                <a:ext uri="{FF2B5EF4-FFF2-40B4-BE49-F238E27FC236}">
                  <a16:creationId xmlns:a16="http://schemas.microsoft.com/office/drawing/2014/main" id="{9AEEB350-7B38-8C4D-A53E-8E9EA11170A9}"/>
                </a:ext>
              </a:extLst>
            </p:cNvPr>
            <p:cNvSpPr>
              <a:spLocks/>
            </p:cNvSpPr>
            <p:nvPr/>
          </p:nvSpPr>
          <p:spPr bwMode="gray">
            <a:xfrm>
              <a:off x="801" y="2340"/>
              <a:ext cx="158" cy="182"/>
            </a:xfrm>
            <a:custGeom>
              <a:avLst/>
              <a:gdLst>
                <a:gd name="T0" fmla="*/ 138 w 158"/>
                <a:gd name="T1" fmla="*/ 120 h 182"/>
                <a:gd name="T2" fmla="*/ 140 w 158"/>
                <a:gd name="T3" fmla="*/ 130 h 182"/>
                <a:gd name="T4" fmla="*/ 150 w 158"/>
                <a:gd name="T5" fmla="*/ 144 h 182"/>
                <a:gd name="T6" fmla="*/ 138 w 158"/>
                <a:gd name="T7" fmla="*/ 156 h 182"/>
                <a:gd name="T8" fmla="*/ 122 w 158"/>
                <a:gd name="T9" fmla="*/ 156 h 182"/>
                <a:gd name="T10" fmla="*/ 102 w 158"/>
                <a:gd name="T11" fmla="*/ 158 h 182"/>
                <a:gd name="T12" fmla="*/ 100 w 158"/>
                <a:gd name="T13" fmla="*/ 170 h 182"/>
                <a:gd name="T14" fmla="*/ 90 w 158"/>
                <a:gd name="T15" fmla="*/ 180 h 182"/>
                <a:gd name="T16" fmla="*/ 64 w 158"/>
                <a:gd name="T17" fmla="*/ 164 h 182"/>
                <a:gd name="T18" fmla="*/ 58 w 158"/>
                <a:gd name="T19" fmla="*/ 160 h 182"/>
                <a:gd name="T20" fmla="*/ 52 w 158"/>
                <a:gd name="T21" fmla="*/ 158 h 182"/>
                <a:gd name="T22" fmla="*/ 44 w 158"/>
                <a:gd name="T23" fmla="*/ 152 h 182"/>
                <a:gd name="T24" fmla="*/ 40 w 158"/>
                <a:gd name="T25" fmla="*/ 148 h 182"/>
                <a:gd name="T26" fmla="*/ 36 w 158"/>
                <a:gd name="T27" fmla="*/ 144 h 182"/>
                <a:gd name="T28" fmla="*/ 40 w 158"/>
                <a:gd name="T29" fmla="*/ 94 h 182"/>
                <a:gd name="T30" fmla="*/ 38 w 158"/>
                <a:gd name="T31" fmla="*/ 86 h 182"/>
                <a:gd name="T32" fmla="*/ 32 w 158"/>
                <a:gd name="T33" fmla="*/ 78 h 182"/>
                <a:gd name="T34" fmla="*/ 2 w 158"/>
                <a:gd name="T35" fmla="*/ 60 h 182"/>
                <a:gd name="T36" fmla="*/ 0 w 158"/>
                <a:gd name="T37" fmla="*/ 56 h 182"/>
                <a:gd name="T38" fmla="*/ 4 w 158"/>
                <a:gd name="T39" fmla="*/ 48 h 182"/>
                <a:gd name="T40" fmla="*/ 22 w 158"/>
                <a:gd name="T41" fmla="*/ 36 h 182"/>
                <a:gd name="T42" fmla="*/ 30 w 158"/>
                <a:gd name="T43" fmla="*/ 36 h 182"/>
                <a:gd name="T44" fmla="*/ 44 w 158"/>
                <a:gd name="T45" fmla="*/ 32 h 182"/>
                <a:gd name="T46" fmla="*/ 54 w 158"/>
                <a:gd name="T47" fmla="*/ 28 h 182"/>
                <a:gd name="T48" fmla="*/ 70 w 158"/>
                <a:gd name="T49" fmla="*/ 16 h 182"/>
                <a:gd name="T50" fmla="*/ 80 w 158"/>
                <a:gd name="T51" fmla="*/ 12 h 182"/>
                <a:gd name="T52" fmla="*/ 92 w 158"/>
                <a:gd name="T53" fmla="*/ 4 h 182"/>
                <a:gd name="T54" fmla="*/ 98 w 158"/>
                <a:gd name="T55" fmla="*/ 4 h 182"/>
                <a:gd name="T56" fmla="*/ 106 w 158"/>
                <a:gd name="T57" fmla="*/ 14 h 182"/>
                <a:gd name="T58" fmla="*/ 110 w 158"/>
                <a:gd name="T59" fmla="*/ 18 h 182"/>
                <a:gd name="T60" fmla="*/ 110 w 158"/>
                <a:gd name="T61" fmla="*/ 26 h 182"/>
                <a:gd name="T62" fmla="*/ 118 w 158"/>
                <a:gd name="T63" fmla="*/ 32 h 182"/>
                <a:gd name="T64" fmla="*/ 122 w 158"/>
                <a:gd name="T65" fmla="*/ 40 h 182"/>
                <a:gd name="T66" fmla="*/ 126 w 158"/>
                <a:gd name="T67" fmla="*/ 46 h 182"/>
                <a:gd name="T68" fmla="*/ 134 w 158"/>
                <a:gd name="T69" fmla="*/ 52 h 182"/>
                <a:gd name="T70" fmla="*/ 142 w 158"/>
                <a:gd name="T71" fmla="*/ 56 h 182"/>
                <a:gd name="T72" fmla="*/ 156 w 158"/>
                <a:gd name="T73" fmla="*/ 62 h 182"/>
                <a:gd name="T74" fmla="*/ 158 w 158"/>
                <a:gd name="T75" fmla="*/ 64 h 182"/>
                <a:gd name="T76" fmla="*/ 154 w 158"/>
                <a:gd name="T77" fmla="*/ 78 h 182"/>
                <a:gd name="T78" fmla="*/ 140 w 158"/>
                <a:gd name="T79" fmla="*/ 100 h 182"/>
                <a:gd name="T80" fmla="*/ 134 w 158"/>
                <a:gd name="T81" fmla="*/ 112 h 182"/>
                <a:gd name="T82" fmla="*/ 138 w 158"/>
                <a:gd name="T83" fmla="*/ 11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182">
                  <a:moveTo>
                    <a:pt x="140" y="116"/>
                  </a:moveTo>
                  <a:lnTo>
                    <a:pt x="138" y="118"/>
                  </a:lnTo>
                  <a:lnTo>
                    <a:pt x="138" y="120"/>
                  </a:lnTo>
                  <a:lnTo>
                    <a:pt x="138" y="124"/>
                  </a:lnTo>
                  <a:lnTo>
                    <a:pt x="138" y="130"/>
                  </a:lnTo>
                  <a:lnTo>
                    <a:pt x="140" y="130"/>
                  </a:lnTo>
                  <a:lnTo>
                    <a:pt x="140" y="134"/>
                  </a:lnTo>
                  <a:lnTo>
                    <a:pt x="142" y="136"/>
                  </a:lnTo>
                  <a:lnTo>
                    <a:pt x="150" y="144"/>
                  </a:lnTo>
                  <a:lnTo>
                    <a:pt x="150" y="150"/>
                  </a:lnTo>
                  <a:lnTo>
                    <a:pt x="140" y="156"/>
                  </a:lnTo>
                  <a:lnTo>
                    <a:pt x="138" y="156"/>
                  </a:lnTo>
                  <a:lnTo>
                    <a:pt x="134" y="156"/>
                  </a:lnTo>
                  <a:lnTo>
                    <a:pt x="128" y="156"/>
                  </a:lnTo>
                  <a:lnTo>
                    <a:pt x="122" y="156"/>
                  </a:lnTo>
                  <a:lnTo>
                    <a:pt x="114" y="154"/>
                  </a:lnTo>
                  <a:lnTo>
                    <a:pt x="110" y="154"/>
                  </a:lnTo>
                  <a:lnTo>
                    <a:pt x="102" y="158"/>
                  </a:lnTo>
                  <a:lnTo>
                    <a:pt x="100" y="166"/>
                  </a:lnTo>
                  <a:lnTo>
                    <a:pt x="100" y="168"/>
                  </a:lnTo>
                  <a:lnTo>
                    <a:pt x="100" y="170"/>
                  </a:lnTo>
                  <a:lnTo>
                    <a:pt x="102" y="174"/>
                  </a:lnTo>
                  <a:lnTo>
                    <a:pt x="96" y="182"/>
                  </a:lnTo>
                  <a:lnTo>
                    <a:pt x="90" y="180"/>
                  </a:lnTo>
                  <a:lnTo>
                    <a:pt x="72" y="174"/>
                  </a:lnTo>
                  <a:lnTo>
                    <a:pt x="72" y="174"/>
                  </a:lnTo>
                  <a:lnTo>
                    <a:pt x="64" y="164"/>
                  </a:lnTo>
                  <a:lnTo>
                    <a:pt x="64" y="166"/>
                  </a:lnTo>
                  <a:lnTo>
                    <a:pt x="60" y="162"/>
                  </a:lnTo>
                  <a:lnTo>
                    <a:pt x="58" y="160"/>
                  </a:lnTo>
                  <a:lnTo>
                    <a:pt x="54" y="158"/>
                  </a:lnTo>
                  <a:lnTo>
                    <a:pt x="52" y="158"/>
                  </a:lnTo>
                  <a:lnTo>
                    <a:pt x="52" y="158"/>
                  </a:lnTo>
                  <a:lnTo>
                    <a:pt x="50" y="156"/>
                  </a:lnTo>
                  <a:lnTo>
                    <a:pt x="46" y="154"/>
                  </a:lnTo>
                  <a:lnTo>
                    <a:pt x="44" y="152"/>
                  </a:lnTo>
                  <a:lnTo>
                    <a:pt x="42" y="150"/>
                  </a:lnTo>
                  <a:lnTo>
                    <a:pt x="40" y="150"/>
                  </a:lnTo>
                  <a:lnTo>
                    <a:pt x="40" y="148"/>
                  </a:lnTo>
                  <a:lnTo>
                    <a:pt x="40" y="146"/>
                  </a:lnTo>
                  <a:lnTo>
                    <a:pt x="38" y="144"/>
                  </a:lnTo>
                  <a:lnTo>
                    <a:pt x="36" y="144"/>
                  </a:lnTo>
                  <a:lnTo>
                    <a:pt x="36" y="144"/>
                  </a:lnTo>
                  <a:lnTo>
                    <a:pt x="40" y="140"/>
                  </a:lnTo>
                  <a:lnTo>
                    <a:pt x="40" y="94"/>
                  </a:lnTo>
                  <a:lnTo>
                    <a:pt x="40" y="92"/>
                  </a:lnTo>
                  <a:lnTo>
                    <a:pt x="38" y="90"/>
                  </a:lnTo>
                  <a:lnTo>
                    <a:pt x="38" y="86"/>
                  </a:lnTo>
                  <a:lnTo>
                    <a:pt x="36" y="82"/>
                  </a:lnTo>
                  <a:lnTo>
                    <a:pt x="34" y="80"/>
                  </a:lnTo>
                  <a:lnTo>
                    <a:pt x="32" y="78"/>
                  </a:lnTo>
                  <a:lnTo>
                    <a:pt x="22" y="72"/>
                  </a:lnTo>
                  <a:lnTo>
                    <a:pt x="22" y="68"/>
                  </a:lnTo>
                  <a:lnTo>
                    <a:pt x="2" y="60"/>
                  </a:lnTo>
                  <a:lnTo>
                    <a:pt x="2" y="58"/>
                  </a:lnTo>
                  <a:lnTo>
                    <a:pt x="2" y="58"/>
                  </a:lnTo>
                  <a:lnTo>
                    <a:pt x="0" y="56"/>
                  </a:lnTo>
                  <a:lnTo>
                    <a:pt x="0" y="54"/>
                  </a:lnTo>
                  <a:lnTo>
                    <a:pt x="2" y="50"/>
                  </a:lnTo>
                  <a:lnTo>
                    <a:pt x="4" y="48"/>
                  </a:lnTo>
                  <a:lnTo>
                    <a:pt x="14" y="50"/>
                  </a:lnTo>
                  <a:lnTo>
                    <a:pt x="14" y="38"/>
                  </a:lnTo>
                  <a:lnTo>
                    <a:pt x="22" y="36"/>
                  </a:lnTo>
                  <a:lnTo>
                    <a:pt x="22" y="36"/>
                  </a:lnTo>
                  <a:lnTo>
                    <a:pt x="26" y="36"/>
                  </a:lnTo>
                  <a:lnTo>
                    <a:pt x="30" y="36"/>
                  </a:lnTo>
                  <a:lnTo>
                    <a:pt x="36" y="34"/>
                  </a:lnTo>
                  <a:lnTo>
                    <a:pt x="44" y="32"/>
                  </a:lnTo>
                  <a:lnTo>
                    <a:pt x="44" y="32"/>
                  </a:lnTo>
                  <a:lnTo>
                    <a:pt x="46" y="30"/>
                  </a:lnTo>
                  <a:lnTo>
                    <a:pt x="50" y="28"/>
                  </a:lnTo>
                  <a:lnTo>
                    <a:pt x="54" y="28"/>
                  </a:lnTo>
                  <a:lnTo>
                    <a:pt x="58" y="26"/>
                  </a:lnTo>
                  <a:lnTo>
                    <a:pt x="64" y="28"/>
                  </a:lnTo>
                  <a:lnTo>
                    <a:pt x="70" y="16"/>
                  </a:lnTo>
                  <a:lnTo>
                    <a:pt x="78" y="14"/>
                  </a:lnTo>
                  <a:lnTo>
                    <a:pt x="78" y="12"/>
                  </a:lnTo>
                  <a:lnTo>
                    <a:pt x="80" y="12"/>
                  </a:lnTo>
                  <a:lnTo>
                    <a:pt x="84" y="8"/>
                  </a:lnTo>
                  <a:lnTo>
                    <a:pt x="88" y="6"/>
                  </a:lnTo>
                  <a:lnTo>
                    <a:pt x="92" y="4"/>
                  </a:lnTo>
                  <a:lnTo>
                    <a:pt x="94" y="0"/>
                  </a:lnTo>
                  <a:lnTo>
                    <a:pt x="96" y="2"/>
                  </a:lnTo>
                  <a:lnTo>
                    <a:pt x="98" y="4"/>
                  </a:lnTo>
                  <a:lnTo>
                    <a:pt x="100" y="8"/>
                  </a:lnTo>
                  <a:lnTo>
                    <a:pt x="104" y="10"/>
                  </a:lnTo>
                  <a:lnTo>
                    <a:pt x="106" y="14"/>
                  </a:lnTo>
                  <a:lnTo>
                    <a:pt x="108" y="16"/>
                  </a:lnTo>
                  <a:lnTo>
                    <a:pt x="110" y="16"/>
                  </a:lnTo>
                  <a:lnTo>
                    <a:pt x="110" y="18"/>
                  </a:lnTo>
                  <a:lnTo>
                    <a:pt x="108" y="20"/>
                  </a:lnTo>
                  <a:lnTo>
                    <a:pt x="108" y="24"/>
                  </a:lnTo>
                  <a:lnTo>
                    <a:pt x="110" y="26"/>
                  </a:lnTo>
                  <a:lnTo>
                    <a:pt x="110" y="30"/>
                  </a:lnTo>
                  <a:lnTo>
                    <a:pt x="114" y="32"/>
                  </a:lnTo>
                  <a:lnTo>
                    <a:pt x="118" y="32"/>
                  </a:lnTo>
                  <a:lnTo>
                    <a:pt x="120" y="34"/>
                  </a:lnTo>
                  <a:lnTo>
                    <a:pt x="122" y="38"/>
                  </a:lnTo>
                  <a:lnTo>
                    <a:pt x="122" y="40"/>
                  </a:lnTo>
                  <a:lnTo>
                    <a:pt x="124" y="44"/>
                  </a:lnTo>
                  <a:lnTo>
                    <a:pt x="124" y="44"/>
                  </a:lnTo>
                  <a:lnTo>
                    <a:pt x="126" y="46"/>
                  </a:lnTo>
                  <a:lnTo>
                    <a:pt x="128" y="50"/>
                  </a:lnTo>
                  <a:lnTo>
                    <a:pt x="132" y="52"/>
                  </a:lnTo>
                  <a:lnTo>
                    <a:pt x="134" y="52"/>
                  </a:lnTo>
                  <a:lnTo>
                    <a:pt x="136" y="54"/>
                  </a:lnTo>
                  <a:lnTo>
                    <a:pt x="138" y="54"/>
                  </a:lnTo>
                  <a:lnTo>
                    <a:pt x="142" y="56"/>
                  </a:lnTo>
                  <a:lnTo>
                    <a:pt x="146" y="58"/>
                  </a:lnTo>
                  <a:lnTo>
                    <a:pt x="152" y="60"/>
                  </a:lnTo>
                  <a:lnTo>
                    <a:pt x="156" y="62"/>
                  </a:lnTo>
                  <a:lnTo>
                    <a:pt x="158" y="62"/>
                  </a:lnTo>
                  <a:lnTo>
                    <a:pt x="158" y="62"/>
                  </a:lnTo>
                  <a:lnTo>
                    <a:pt x="158" y="64"/>
                  </a:lnTo>
                  <a:lnTo>
                    <a:pt x="156" y="68"/>
                  </a:lnTo>
                  <a:lnTo>
                    <a:pt x="156" y="72"/>
                  </a:lnTo>
                  <a:lnTo>
                    <a:pt x="154" y="78"/>
                  </a:lnTo>
                  <a:lnTo>
                    <a:pt x="152" y="90"/>
                  </a:lnTo>
                  <a:lnTo>
                    <a:pt x="152" y="90"/>
                  </a:lnTo>
                  <a:lnTo>
                    <a:pt x="140" y="100"/>
                  </a:lnTo>
                  <a:lnTo>
                    <a:pt x="132" y="112"/>
                  </a:lnTo>
                  <a:lnTo>
                    <a:pt x="134" y="112"/>
                  </a:lnTo>
                  <a:lnTo>
                    <a:pt x="134" y="112"/>
                  </a:lnTo>
                  <a:lnTo>
                    <a:pt x="136" y="110"/>
                  </a:lnTo>
                  <a:lnTo>
                    <a:pt x="138" y="110"/>
                  </a:lnTo>
                  <a:lnTo>
                    <a:pt x="138" y="110"/>
                  </a:lnTo>
                  <a:lnTo>
                    <a:pt x="140" y="112"/>
                  </a:lnTo>
                  <a:lnTo>
                    <a:pt x="140" y="116"/>
                  </a:lnTo>
                </a:path>
              </a:pathLst>
            </a:custGeom>
            <a:grpFill/>
            <a:ln w="6350">
              <a:solidFill>
                <a:schemeClr val="bg1">
                  <a:lumMod val="50000"/>
                </a:schemeClr>
              </a:solidFill>
              <a:prstDash val="solid"/>
              <a:round/>
              <a:headEnd/>
              <a:tailEnd/>
            </a:ln>
          </p:spPr>
          <p:txBody>
            <a:bodyPr/>
            <a:lstStyle/>
            <a:p>
              <a:endParaRPr lang="ru-RU"/>
            </a:p>
          </p:txBody>
        </p:sp>
        <p:sp>
          <p:nvSpPr>
            <p:cNvPr id="41" name="Freeform 228">
              <a:extLst>
                <a:ext uri="{FF2B5EF4-FFF2-40B4-BE49-F238E27FC236}">
                  <a16:creationId xmlns:a16="http://schemas.microsoft.com/office/drawing/2014/main" id="{556C4D1E-6CE7-3C4B-A90C-1ACA22698B52}"/>
                </a:ext>
              </a:extLst>
            </p:cNvPr>
            <p:cNvSpPr>
              <a:spLocks/>
            </p:cNvSpPr>
            <p:nvPr/>
          </p:nvSpPr>
          <p:spPr bwMode="gray">
            <a:xfrm>
              <a:off x="737" y="2506"/>
              <a:ext cx="40" cy="90"/>
            </a:xfrm>
            <a:custGeom>
              <a:avLst/>
              <a:gdLst>
                <a:gd name="T0" fmla="*/ 6 w 40"/>
                <a:gd name="T1" fmla="*/ 0 h 90"/>
                <a:gd name="T2" fmla="*/ 6 w 40"/>
                <a:gd name="T3" fmla="*/ 32 h 90"/>
                <a:gd name="T4" fmla="*/ 4 w 40"/>
                <a:gd name="T5" fmla="*/ 40 h 90"/>
                <a:gd name="T6" fmla="*/ 4 w 40"/>
                <a:gd name="T7" fmla="*/ 46 h 90"/>
                <a:gd name="T8" fmla="*/ 2 w 40"/>
                <a:gd name="T9" fmla="*/ 52 h 90"/>
                <a:gd name="T10" fmla="*/ 0 w 40"/>
                <a:gd name="T11" fmla="*/ 54 h 90"/>
                <a:gd name="T12" fmla="*/ 0 w 40"/>
                <a:gd name="T13" fmla="*/ 56 h 90"/>
                <a:gd name="T14" fmla="*/ 0 w 40"/>
                <a:gd name="T15" fmla="*/ 60 h 90"/>
                <a:gd name="T16" fmla="*/ 0 w 40"/>
                <a:gd name="T17" fmla="*/ 64 h 90"/>
                <a:gd name="T18" fmla="*/ 2 w 40"/>
                <a:gd name="T19" fmla="*/ 66 h 90"/>
                <a:gd name="T20" fmla="*/ 4 w 40"/>
                <a:gd name="T21" fmla="*/ 68 h 90"/>
                <a:gd name="T22" fmla="*/ 4 w 40"/>
                <a:gd name="T23" fmla="*/ 68 h 90"/>
                <a:gd name="T24" fmla="*/ 4 w 40"/>
                <a:gd name="T25" fmla="*/ 84 h 90"/>
                <a:gd name="T26" fmla="*/ 10 w 40"/>
                <a:gd name="T27" fmla="*/ 88 h 90"/>
                <a:gd name="T28" fmla="*/ 12 w 40"/>
                <a:gd name="T29" fmla="*/ 88 h 90"/>
                <a:gd name="T30" fmla="*/ 14 w 40"/>
                <a:gd name="T31" fmla="*/ 86 h 90"/>
                <a:gd name="T32" fmla="*/ 14 w 40"/>
                <a:gd name="T33" fmla="*/ 86 h 90"/>
                <a:gd name="T34" fmla="*/ 16 w 40"/>
                <a:gd name="T35" fmla="*/ 86 h 90"/>
                <a:gd name="T36" fmla="*/ 16 w 40"/>
                <a:gd name="T37" fmla="*/ 88 h 90"/>
                <a:gd name="T38" fmla="*/ 18 w 40"/>
                <a:gd name="T39" fmla="*/ 90 h 90"/>
                <a:gd name="T40" fmla="*/ 18 w 40"/>
                <a:gd name="T41" fmla="*/ 88 h 90"/>
                <a:gd name="T42" fmla="*/ 18 w 40"/>
                <a:gd name="T43" fmla="*/ 86 h 90"/>
                <a:gd name="T44" fmla="*/ 20 w 40"/>
                <a:gd name="T45" fmla="*/ 82 h 90"/>
                <a:gd name="T46" fmla="*/ 22 w 40"/>
                <a:gd name="T47" fmla="*/ 78 h 90"/>
                <a:gd name="T48" fmla="*/ 24 w 40"/>
                <a:gd name="T49" fmla="*/ 74 h 90"/>
                <a:gd name="T50" fmla="*/ 28 w 40"/>
                <a:gd name="T51" fmla="*/ 74 h 90"/>
                <a:gd name="T52" fmla="*/ 32 w 40"/>
                <a:gd name="T53" fmla="*/ 70 h 90"/>
                <a:gd name="T54" fmla="*/ 26 w 40"/>
                <a:gd name="T55" fmla="*/ 64 h 90"/>
                <a:gd name="T56" fmla="*/ 30 w 40"/>
                <a:gd name="T57" fmla="*/ 60 h 90"/>
                <a:gd name="T58" fmla="*/ 32 w 40"/>
                <a:gd name="T59" fmla="*/ 52 h 90"/>
                <a:gd name="T60" fmla="*/ 32 w 40"/>
                <a:gd name="T61" fmla="*/ 42 h 90"/>
                <a:gd name="T62" fmla="*/ 28 w 40"/>
                <a:gd name="T63" fmla="*/ 32 h 90"/>
                <a:gd name="T64" fmla="*/ 32 w 40"/>
                <a:gd name="T65" fmla="*/ 22 h 90"/>
                <a:gd name="T66" fmla="*/ 34 w 40"/>
                <a:gd name="T67" fmla="*/ 14 h 90"/>
                <a:gd name="T68" fmla="*/ 34 w 40"/>
                <a:gd name="T69" fmla="*/ 14 h 90"/>
                <a:gd name="T70" fmla="*/ 36 w 40"/>
                <a:gd name="T71" fmla="*/ 12 h 90"/>
                <a:gd name="T72" fmla="*/ 38 w 40"/>
                <a:gd name="T73" fmla="*/ 10 h 90"/>
                <a:gd name="T74" fmla="*/ 40 w 40"/>
                <a:gd name="T75" fmla="*/ 8 h 90"/>
                <a:gd name="T76" fmla="*/ 40 w 40"/>
                <a:gd name="T77" fmla="*/ 6 h 90"/>
                <a:gd name="T78" fmla="*/ 40 w 40"/>
                <a:gd name="T79" fmla="*/ 4 h 90"/>
                <a:gd name="T80" fmla="*/ 34 w 40"/>
                <a:gd name="T81" fmla="*/ 2 h 90"/>
                <a:gd name="T82" fmla="*/ 30 w 40"/>
                <a:gd name="T83" fmla="*/ 0 h 90"/>
                <a:gd name="T84" fmla="*/ 28 w 40"/>
                <a:gd name="T85" fmla="*/ 0 h 90"/>
                <a:gd name="T86" fmla="*/ 12 w 40"/>
                <a:gd name="T87" fmla="*/ 2 h 90"/>
                <a:gd name="T88" fmla="*/ 6 w 40"/>
                <a:gd name="T8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90">
                  <a:moveTo>
                    <a:pt x="6" y="0"/>
                  </a:moveTo>
                  <a:lnTo>
                    <a:pt x="6" y="32"/>
                  </a:lnTo>
                  <a:lnTo>
                    <a:pt x="4" y="40"/>
                  </a:lnTo>
                  <a:lnTo>
                    <a:pt x="4" y="46"/>
                  </a:lnTo>
                  <a:lnTo>
                    <a:pt x="2" y="52"/>
                  </a:lnTo>
                  <a:lnTo>
                    <a:pt x="0" y="54"/>
                  </a:lnTo>
                  <a:lnTo>
                    <a:pt x="0" y="56"/>
                  </a:lnTo>
                  <a:lnTo>
                    <a:pt x="0" y="60"/>
                  </a:lnTo>
                  <a:lnTo>
                    <a:pt x="0" y="64"/>
                  </a:lnTo>
                  <a:lnTo>
                    <a:pt x="2" y="66"/>
                  </a:lnTo>
                  <a:lnTo>
                    <a:pt x="4" y="68"/>
                  </a:lnTo>
                  <a:lnTo>
                    <a:pt x="4" y="68"/>
                  </a:lnTo>
                  <a:lnTo>
                    <a:pt x="4" y="84"/>
                  </a:lnTo>
                  <a:lnTo>
                    <a:pt x="10" y="88"/>
                  </a:lnTo>
                  <a:lnTo>
                    <a:pt x="12" y="88"/>
                  </a:lnTo>
                  <a:lnTo>
                    <a:pt x="14" y="86"/>
                  </a:lnTo>
                  <a:lnTo>
                    <a:pt x="14" y="86"/>
                  </a:lnTo>
                  <a:lnTo>
                    <a:pt x="16" y="86"/>
                  </a:lnTo>
                  <a:lnTo>
                    <a:pt x="16" y="88"/>
                  </a:lnTo>
                  <a:lnTo>
                    <a:pt x="18" y="90"/>
                  </a:lnTo>
                  <a:lnTo>
                    <a:pt x="18" y="88"/>
                  </a:lnTo>
                  <a:lnTo>
                    <a:pt x="18" y="86"/>
                  </a:lnTo>
                  <a:lnTo>
                    <a:pt x="20" y="82"/>
                  </a:lnTo>
                  <a:lnTo>
                    <a:pt x="22" y="78"/>
                  </a:lnTo>
                  <a:lnTo>
                    <a:pt x="24" y="74"/>
                  </a:lnTo>
                  <a:lnTo>
                    <a:pt x="28" y="74"/>
                  </a:lnTo>
                  <a:lnTo>
                    <a:pt x="32" y="70"/>
                  </a:lnTo>
                  <a:lnTo>
                    <a:pt x="26" y="64"/>
                  </a:lnTo>
                  <a:lnTo>
                    <a:pt x="30" y="60"/>
                  </a:lnTo>
                  <a:lnTo>
                    <a:pt x="32" y="52"/>
                  </a:lnTo>
                  <a:lnTo>
                    <a:pt x="32" y="42"/>
                  </a:lnTo>
                  <a:lnTo>
                    <a:pt x="28" y="32"/>
                  </a:lnTo>
                  <a:lnTo>
                    <a:pt x="32" y="22"/>
                  </a:lnTo>
                  <a:lnTo>
                    <a:pt x="34" y="14"/>
                  </a:lnTo>
                  <a:lnTo>
                    <a:pt x="34" y="14"/>
                  </a:lnTo>
                  <a:lnTo>
                    <a:pt x="36" y="12"/>
                  </a:lnTo>
                  <a:lnTo>
                    <a:pt x="38" y="10"/>
                  </a:lnTo>
                  <a:lnTo>
                    <a:pt x="40" y="8"/>
                  </a:lnTo>
                  <a:lnTo>
                    <a:pt x="40" y="6"/>
                  </a:lnTo>
                  <a:lnTo>
                    <a:pt x="40" y="4"/>
                  </a:lnTo>
                  <a:lnTo>
                    <a:pt x="34" y="2"/>
                  </a:lnTo>
                  <a:lnTo>
                    <a:pt x="30" y="0"/>
                  </a:lnTo>
                  <a:lnTo>
                    <a:pt x="28" y="0"/>
                  </a:lnTo>
                  <a:lnTo>
                    <a:pt x="12" y="2"/>
                  </a:lnTo>
                  <a:lnTo>
                    <a:pt x="6" y="0"/>
                  </a:lnTo>
                </a:path>
              </a:pathLst>
            </a:custGeom>
            <a:grpFill/>
            <a:ln w="6350">
              <a:solidFill>
                <a:schemeClr val="bg1">
                  <a:lumMod val="50000"/>
                </a:schemeClr>
              </a:solidFill>
              <a:prstDash val="solid"/>
              <a:round/>
              <a:headEnd/>
              <a:tailEnd/>
            </a:ln>
          </p:spPr>
          <p:txBody>
            <a:bodyPr/>
            <a:lstStyle/>
            <a:p>
              <a:endParaRPr lang="ru-RU"/>
            </a:p>
          </p:txBody>
        </p:sp>
        <p:sp>
          <p:nvSpPr>
            <p:cNvPr id="42" name="Freeform 229">
              <a:extLst>
                <a:ext uri="{FF2B5EF4-FFF2-40B4-BE49-F238E27FC236}">
                  <a16:creationId xmlns:a16="http://schemas.microsoft.com/office/drawing/2014/main" id="{549753F8-2C3E-4E40-ADD4-A1E10EB6B011}"/>
                </a:ext>
              </a:extLst>
            </p:cNvPr>
            <p:cNvSpPr>
              <a:spLocks/>
            </p:cNvSpPr>
            <p:nvPr/>
          </p:nvSpPr>
          <p:spPr bwMode="gray">
            <a:xfrm>
              <a:off x="927" y="2252"/>
              <a:ext cx="104" cy="178"/>
            </a:xfrm>
            <a:custGeom>
              <a:avLst/>
              <a:gdLst>
                <a:gd name="T0" fmla="*/ 28 w 104"/>
                <a:gd name="T1" fmla="*/ 148 h 178"/>
                <a:gd name="T2" fmla="*/ 16 w 104"/>
                <a:gd name="T3" fmla="*/ 144 h 178"/>
                <a:gd name="T4" fmla="*/ 6 w 104"/>
                <a:gd name="T5" fmla="*/ 116 h 178"/>
                <a:gd name="T6" fmla="*/ 6 w 104"/>
                <a:gd name="T7" fmla="*/ 112 h 178"/>
                <a:gd name="T8" fmla="*/ 2 w 104"/>
                <a:gd name="T9" fmla="*/ 106 h 178"/>
                <a:gd name="T10" fmla="*/ 10 w 104"/>
                <a:gd name="T11" fmla="*/ 88 h 178"/>
                <a:gd name="T12" fmla="*/ 6 w 104"/>
                <a:gd name="T13" fmla="*/ 86 h 178"/>
                <a:gd name="T14" fmla="*/ 12 w 104"/>
                <a:gd name="T15" fmla="*/ 76 h 178"/>
                <a:gd name="T16" fmla="*/ 18 w 104"/>
                <a:gd name="T17" fmla="*/ 74 h 178"/>
                <a:gd name="T18" fmla="*/ 18 w 104"/>
                <a:gd name="T19" fmla="*/ 66 h 178"/>
                <a:gd name="T20" fmla="*/ 16 w 104"/>
                <a:gd name="T21" fmla="*/ 60 h 178"/>
                <a:gd name="T22" fmla="*/ 18 w 104"/>
                <a:gd name="T23" fmla="*/ 58 h 178"/>
                <a:gd name="T24" fmla="*/ 20 w 104"/>
                <a:gd name="T25" fmla="*/ 54 h 178"/>
                <a:gd name="T26" fmla="*/ 20 w 104"/>
                <a:gd name="T27" fmla="*/ 44 h 178"/>
                <a:gd name="T28" fmla="*/ 30 w 104"/>
                <a:gd name="T29" fmla="*/ 32 h 178"/>
                <a:gd name="T30" fmla="*/ 44 w 104"/>
                <a:gd name="T31" fmla="*/ 26 h 178"/>
                <a:gd name="T32" fmla="*/ 62 w 104"/>
                <a:gd name="T33" fmla="*/ 6 h 178"/>
                <a:gd name="T34" fmla="*/ 76 w 104"/>
                <a:gd name="T35" fmla="*/ 20 h 178"/>
                <a:gd name="T36" fmla="*/ 72 w 104"/>
                <a:gd name="T37" fmla="*/ 24 h 178"/>
                <a:gd name="T38" fmla="*/ 72 w 104"/>
                <a:gd name="T39" fmla="*/ 30 h 178"/>
                <a:gd name="T40" fmla="*/ 72 w 104"/>
                <a:gd name="T41" fmla="*/ 40 h 178"/>
                <a:gd name="T42" fmla="*/ 78 w 104"/>
                <a:gd name="T43" fmla="*/ 40 h 178"/>
                <a:gd name="T44" fmla="*/ 82 w 104"/>
                <a:gd name="T45" fmla="*/ 42 h 178"/>
                <a:gd name="T46" fmla="*/ 74 w 104"/>
                <a:gd name="T47" fmla="*/ 42 h 178"/>
                <a:gd name="T48" fmla="*/ 78 w 104"/>
                <a:gd name="T49" fmla="*/ 50 h 178"/>
                <a:gd name="T50" fmla="*/ 76 w 104"/>
                <a:gd name="T51" fmla="*/ 56 h 178"/>
                <a:gd name="T52" fmla="*/ 72 w 104"/>
                <a:gd name="T53" fmla="*/ 60 h 178"/>
                <a:gd name="T54" fmla="*/ 72 w 104"/>
                <a:gd name="T55" fmla="*/ 66 h 178"/>
                <a:gd name="T56" fmla="*/ 72 w 104"/>
                <a:gd name="T57" fmla="*/ 70 h 178"/>
                <a:gd name="T58" fmla="*/ 66 w 104"/>
                <a:gd name="T59" fmla="*/ 78 h 178"/>
                <a:gd name="T60" fmla="*/ 64 w 104"/>
                <a:gd name="T61" fmla="*/ 88 h 178"/>
                <a:gd name="T62" fmla="*/ 64 w 104"/>
                <a:gd name="T63" fmla="*/ 94 h 178"/>
                <a:gd name="T64" fmla="*/ 80 w 104"/>
                <a:gd name="T65" fmla="*/ 94 h 178"/>
                <a:gd name="T66" fmla="*/ 96 w 104"/>
                <a:gd name="T67" fmla="*/ 110 h 178"/>
                <a:gd name="T68" fmla="*/ 102 w 104"/>
                <a:gd name="T69" fmla="*/ 132 h 178"/>
                <a:gd name="T70" fmla="*/ 96 w 104"/>
                <a:gd name="T71" fmla="*/ 138 h 178"/>
                <a:gd name="T72" fmla="*/ 78 w 104"/>
                <a:gd name="T73" fmla="*/ 158 h 178"/>
                <a:gd name="T74" fmla="*/ 80 w 104"/>
                <a:gd name="T75" fmla="*/ 160 h 178"/>
                <a:gd name="T76" fmla="*/ 78 w 104"/>
                <a:gd name="T77" fmla="*/ 164 h 178"/>
                <a:gd name="T78" fmla="*/ 58 w 104"/>
                <a:gd name="T79" fmla="*/ 170 h 178"/>
                <a:gd name="T80" fmla="*/ 26 w 104"/>
                <a:gd name="T81" fmla="*/ 178 h 178"/>
                <a:gd name="T82" fmla="*/ 28 w 104"/>
                <a:gd name="T83" fmla="*/ 168 h 178"/>
                <a:gd name="T84" fmla="*/ 32 w 104"/>
                <a:gd name="T85" fmla="*/ 15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4" h="178">
                  <a:moveTo>
                    <a:pt x="32" y="150"/>
                  </a:moveTo>
                  <a:lnTo>
                    <a:pt x="30" y="150"/>
                  </a:lnTo>
                  <a:lnTo>
                    <a:pt x="28" y="148"/>
                  </a:lnTo>
                  <a:lnTo>
                    <a:pt x="24" y="148"/>
                  </a:lnTo>
                  <a:lnTo>
                    <a:pt x="20" y="146"/>
                  </a:lnTo>
                  <a:lnTo>
                    <a:pt x="16" y="144"/>
                  </a:lnTo>
                  <a:lnTo>
                    <a:pt x="12" y="144"/>
                  </a:lnTo>
                  <a:lnTo>
                    <a:pt x="12" y="142"/>
                  </a:lnTo>
                  <a:lnTo>
                    <a:pt x="6" y="116"/>
                  </a:lnTo>
                  <a:lnTo>
                    <a:pt x="6" y="116"/>
                  </a:lnTo>
                  <a:lnTo>
                    <a:pt x="8" y="114"/>
                  </a:lnTo>
                  <a:lnTo>
                    <a:pt x="6" y="112"/>
                  </a:lnTo>
                  <a:lnTo>
                    <a:pt x="6" y="112"/>
                  </a:lnTo>
                  <a:lnTo>
                    <a:pt x="4" y="108"/>
                  </a:lnTo>
                  <a:lnTo>
                    <a:pt x="2" y="106"/>
                  </a:lnTo>
                  <a:lnTo>
                    <a:pt x="0" y="102"/>
                  </a:lnTo>
                  <a:lnTo>
                    <a:pt x="0" y="98"/>
                  </a:lnTo>
                  <a:lnTo>
                    <a:pt x="10" y="88"/>
                  </a:lnTo>
                  <a:lnTo>
                    <a:pt x="8" y="88"/>
                  </a:lnTo>
                  <a:lnTo>
                    <a:pt x="8" y="86"/>
                  </a:lnTo>
                  <a:lnTo>
                    <a:pt x="6" y="86"/>
                  </a:lnTo>
                  <a:lnTo>
                    <a:pt x="6" y="84"/>
                  </a:lnTo>
                  <a:lnTo>
                    <a:pt x="12" y="76"/>
                  </a:lnTo>
                  <a:lnTo>
                    <a:pt x="12" y="76"/>
                  </a:lnTo>
                  <a:lnTo>
                    <a:pt x="16" y="76"/>
                  </a:lnTo>
                  <a:lnTo>
                    <a:pt x="18" y="76"/>
                  </a:lnTo>
                  <a:lnTo>
                    <a:pt x="18" y="74"/>
                  </a:lnTo>
                  <a:lnTo>
                    <a:pt x="18" y="74"/>
                  </a:lnTo>
                  <a:lnTo>
                    <a:pt x="18" y="70"/>
                  </a:lnTo>
                  <a:lnTo>
                    <a:pt x="18" y="66"/>
                  </a:lnTo>
                  <a:lnTo>
                    <a:pt x="18" y="62"/>
                  </a:lnTo>
                  <a:lnTo>
                    <a:pt x="16" y="62"/>
                  </a:lnTo>
                  <a:lnTo>
                    <a:pt x="16" y="60"/>
                  </a:lnTo>
                  <a:lnTo>
                    <a:pt x="16" y="60"/>
                  </a:lnTo>
                  <a:lnTo>
                    <a:pt x="16" y="58"/>
                  </a:lnTo>
                  <a:lnTo>
                    <a:pt x="18" y="58"/>
                  </a:lnTo>
                  <a:lnTo>
                    <a:pt x="18" y="56"/>
                  </a:lnTo>
                  <a:lnTo>
                    <a:pt x="20" y="56"/>
                  </a:lnTo>
                  <a:lnTo>
                    <a:pt x="20" y="54"/>
                  </a:lnTo>
                  <a:lnTo>
                    <a:pt x="22" y="52"/>
                  </a:lnTo>
                  <a:lnTo>
                    <a:pt x="22" y="48"/>
                  </a:lnTo>
                  <a:lnTo>
                    <a:pt x="20" y="44"/>
                  </a:lnTo>
                  <a:lnTo>
                    <a:pt x="18" y="38"/>
                  </a:lnTo>
                  <a:lnTo>
                    <a:pt x="24" y="34"/>
                  </a:lnTo>
                  <a:lnTo>
                    <a:pt x="30" y="32"/>
                  </a:lnTo>
                  <a:lnTo>
                    <a:pt x="36" y="28"/>
                  </a:lnTo>
                  <a:lnTo>
                    <a:pt x="40" y="32"/>
                  </a:lnTo>
                  <a:lnTo>
                    <a:pt x="44" y="26"/>
                  </a:lnTo>
                  <a:lnTo>
                    <a:pt x="44" y="4"/>
                  </a:lnTo>
                  <a:lnTo>
                    <a:pt x="64" y="0"/>
                  </a:lnTo>
                  <a:lnTo>
                    <a:pt x="62" y="6"/>
                  </a:lnTo>
                  <a:lnTo>
                    <a:pt x="66" y="12"/>
                  </a:lnTo>
                  <a:lnTo>
                    <a:pt x="74" y="14"/>
                  </a:lnTo>
                  <a:lnTo>
                    <a:pt x="76" y="20"/>
                  </a:lnTo>
                  <a:lnTo>
                    <a:pt x="76" y="20"/>
                  </a:lnTo>
                  <a:lnTo>
                    <a:pt x="74" y="22"/>
                  </a:lnTo>
                  <a:lnTo>
                    <a:pt x="72" y="24"/>
                  </a:lnTo>
                  <a:lnTo>
                    <a:pt x="72" y="26"/>
                  </a:lnTo>
                  <a:lnTo>
                    <a:pt x="72" y="28"/>
                  </a:lnTo>
                  <a:lnTo>
                    <a:pt x="72" y="30"/>
                  </a:lnTo>
                  <a:lnTo>
                    <a:pt x="72" y="32"/>
                  </a:lnTo>
                  <a:lnTo>
                    <a:pt x="72" y="36"/>
                  </a:lnTo>
                  <a:lnTo>
                    <a:pt x="72" y="40"/>
                  </a:lnTo>
                  <a:lnTo>
                    <a:pt x="74" y="40"/>
                  </a:lnTo>
                  <a:lnTo>
                    <a:pt x="76" y="40"/>
                  </a:lnTo>
                  <a:lnTo>
                    <a:pt x="78" y="40"/>
                  </a:lnTo>
                  <a:lnTo>
                    <a:pt x="82" y="42"/>
                  </a:lnTo>
                  <a:lnTo>
                    <a:pt x="84" y="42"/>
                  </a:lnTo>
                  <a:lnTo>
                    <a:pt x="82" y="42"/>
                  </a:lnTo>
                  <a:lnTo>
                    <a:pt x="80" y="42"/>
                  </a:lnTo>
                  <a:lnTo>
                    <a:pt x="78" y="42"/>
                  </a:lnTo>
                  <a:lnTo>
                    <a:pt x="74" y="42"/>
                  </a:lnTo>
                  <a:lnTo>
                    <a:pt x="74" y="44"/>
                  </a:lnTo>
                  <a:lnTo>
                    <a:pt x="78" y="50"/>
                  </a:lnTo>
                  <a:lnTo>
                    <a:pt x="78" y="50"/>
                  </a:lnTo>
                  <a:lnTo>
                    <a:pt x="78" y="52"/>
                  </a:lnTo>
                  <a:lnTo>
                    <a:pt x="78" y="54"/>
                  </a:lnTo>
                  <a:lnTo>
                    <a:pt x="76" y="56"/>
                  </a:lnTo>
                  <a:lnTo>
                    <a:pt x="74" y="58"/>
                  </a:lnTo>
                  <a:lnTo>
                    <a:pt x="72" y="58"/>
                  </a:lnTo>
                  <a:lnTo>
                    <a:pt x="72" y="60"/>
                  </a:lnTo>
                  <a:lnTo>
                    <a:pt x="72" y="60"/>
                  </a:lnTo>
                  <a:lnTo>
                    <a:pt x="72" y="62"/>
                  </a:lnTo>
                  <a:lnTo>
                    <a:pt x="72" y="66"/>
                  </a:lnTo>
                  <a:lnTo>
                    <a:pt x="76" y="68"/>
                  </a:lnTo>
                  <a:lnTo>
                    <a:pt x="74" y="68"/>
                  </a:lnTo>
                  <a:lnTo>
                    <a:pt x="72" y="70"/>
                  </a:lnTo>
                  <a:lnTo>
                    <a:pt x="70" y="72"/>
                  </a:lnTo>
                  <a:lnTo>
                    <a:pt x="66" y="76"/>
                  </a:lnTo>
                  <a:lnTo>
                    <a:pt x="66" y="78"/>
                  </a:lnTo>
                  <a:lnTo>
                    <a:pt x="66" y="86"/>
                  </a:lnTo>
                  <a:lnTo>
                    <a:pt x="66" y="86"/>
                  </a:lnTo>
                  <a:lnTo>
                    <a:pt x="64" y="88"/>
                  </a:lnTo>
                  <a:lnTo>
                    <a:pt x="64" y="90"/>
                  </a:lnTo>
                  <a:lnTo>
                    <a:pt x="62" y="92"/>
                  </a:lnTo>
                  <a:lnTo>
                    <a:pt x="64" y="94"/>
                  </a:lnTo>
                  <a:lnTo>
                    <a:pt x="66" y="96"/>
                  </a:lnTo>
                  <a:lnTo>
                    <a:pt x="74" y="94"/>
                  </a:lnTo>
                  <a:lnTo>
                    <a:pt x="80" y="94"/>
                  </a:lnTo>
                  <a:lnTo>
                    <a:pt x="88" y="98"/>
                  </a:lnTo>
                  <a:lnTo>
                    <a:pt x="88" y="108"/>
                  </a:lnTo>
                  <a:lnTo>
                    <a:pt x="96" y="110"/>
                  </a:lnTo>
                  <a:lnTo>
                    <a:pt x="100" y="116"/>
                  </a:lnTo>
                  <a:lnTo>
                    <a:pt x="104" y="132"/>
                  </a:lnTo>
                  <a:lnTo>
                    <a:pt x="102" y="132"/>
                  </a:lnTo>
                  <a:lnTo>
                    <a:pt x="102" y="134"/>
                  </a:lnTo>
                  <a:lnTo>
                    <a:pt x="100" y="138"/>
                  </a:lnTo>
                  <a:lnTo>
                    <a:pt x="96" y="138"/>
                  </a:lnTo>
                  <a:lnTo>
                    <a:pt x="88" y="144"/>
                  </a:lnTo>
                  <a:lnTo>
                    <a:pt x="78" y="148"/>
                  </a:lnTo>
                  <a:lnTo>
                    <a:pt x="78" y="158"/>
                  </a:lnTo>
                  <a:lnTo>
                    <a:pt x="80" y="158"/>
                  </a:lnTo>
                  <a:lnTo>
                    <a:pt x="80" y="160"/>
                  </a:lnTo>
                  <a:lnTo>
                    <a:pt x="80" y="160"/>
                  </a:lnTo>
                  <a:lnTo>
                    <a:pt x="80" y="162"/>
                  </a:lnTo>
                  <a:lnTo>
                    <a:pt x="80" y="164"/>
                  </a:lnTo>
                  <a:lnTo>
                    <a:pt x="78" y="164"/>
                  </a:lnTo>
                  <a:lnTo>
                    <a:pt x="76" y="164"/>
                  </a:lnTo>
                  <a:lnTo>
                    <a:pt x="70" y="162"/>
                  </a:lnTo>
                  <a:lnTo>
                    <a:pt x="58" y="170"/>
                  </a:lnTo>
                  <a:lnTo>
                    <a:pt x="48" y="172"/>
                  </a:lnTo>
                  <a:lnTo>
                    <a:pt x="36" y="176"/>
                  </a:lnTo>
                  <a:lnTo>
                    <a:pt x="26" y="178"/>
                  </a:lnTo>
                  <a:lnTo>
                    <a:pt x="26" y="176"/>
                  </a:lnTo>
                  <a:lnTo>
                    <a:pt x="26" y="174"/>
                  </a:lnTo>
                  <a:lnTo>
                    <a:pt x="28" y="168"/>
                  </a:lnTo>
                  <a:lnTo>
                    <a:pt x="30" y="162"/>
                  </a:lnTo>
                  <a:lnTo>
                    <a:pt x="30" y="156"/>
                  </a:lnTo>
                  <a:lnTo>
                    <a:pt x="32" y="150"/>
                  </a:lnTo>
                </a:path>
              </a:pathLst>
            </a:custGeom>
            <a:grpFill/>
            <a:ln w="6350">
              <a:solidFill>
                <a:schemeClr val="bg1">
                  <a:lumMod val="50000"/>
                </a:schemeClr>
              </a:solidFill>
              <a:prstDash val="solid"/>
              <a:round/>
              <a:headEnd/>
              <a:tailEnd/>
            </a:ln>
          </p:spPr>
          <p:txBody>
            <a:bodyPr/>
            <a:lstStyle/>
            <a:p>
              <a:endParaRPr lang="ru-RU"/>
            </a:p>
          </p:txBody>
        </p:sp>
        <p:sp>
          <p:nvSpPr>
            <p:cNvPr id="43" name="Freeform 230">
              <a:extLst>
                <a:ext uri="{FF2B5EF4-FFF2-40B4-BE49-F238E27FC236}">
                  <a16:creationId xmlns:a16="http://schemas.microsoft.com/office/drawing/2014/main" id="{444E3F23-319F-5C42-94F2-0252CF0652F2}"/>
                </a:ext>
              </a:extLst>
            </p:cNvPr>
            <p:cNvSpPr>
              <a:spLocks/>
            </p:cNvSpPr>
            <p:nvPr/>
          </p:nvSpPr>
          <p:spPr bwMode="gray">
            <a:xfrm>
              <a:off x="903" y="2288"/>
              <a:ext cx="46" cy="62"/>
            </a:xfrm>
            <a:custGeom>
              <a:avLst/>
              <a:gdLst>
                <a:gd name="T0" fmla="*/ 24 w 46"/>
                <a:gd name="T1" fmla="*/ 62 h 62"/>
                <a:gd name="T2" fmla="*/ 22 w 46"/>
                <a:gd name="T3" fmla="*/ 60 h 62"/>
                <a:gd name="T4" fmla="*/ 20 w 46"/>
                <a:gd name="T5" fmla="*/ 60 h 62"/>
                <a:gd name="T6" fmla="*/ 16 w 46"/>
                <a:gd name="T7" fmla="*/ 58 h 62"/>
                <a:gd name="T8" fmla="*/ 14 w 46"/>
                <a:gd name="T9" fmla="*/ 56 h 62"/>
                <a:gd name="T10" fmla="*/ 14 w 46"/>
                <a:gd name="T11" fmla="*/ 54 h 62"/>
                <a:gd name="T12" fmla="*/ 0 w 46"/>
                <a:gd name="T13" fmla="*/ 46 h 62"/>
                <a:gd name="T14" fmla="*/ 6 w 46"/>
                <a:gd name="T15" fmla="*/ 40 h 62"/>
                <a:gd name="T16" fmla="*/ 6 w 46"/>
                <a:gd name="T17" fmla="*/ 38 h 62"/>
                <a:gd name="T18" fmla="*/ 8 w 46"/>
                <a:gd name="T19" fmla="*/ 36 h 62"/>
                <a:gd name="T20" fmla="*/ 8 w 46"/>
                <a:gd name="T21" fmla="*/ 34 h 62"/>
                <a:gd name="T22" fmla="*/ 10 w 46"/>
                <a:gd name="T23" fmla="*/ 30 h 62"/>
                <a:gd name="T24" fmla="*/ 12 w 46"/>
                <a:gd name="T25" fmla="*/ 28 h 62"/>
                <a:gd name="T26" fmla="*/ 12 w 46"/>
                <a:gd name="T27" fmla="*/ 24 h 62"/>
                <a:gd name="T28" fmla="*/ 12 w 46"/>
                <a:gd name="T29" fmla="*/ 22 h 62"/>
                <a:gd name="T30" fmla="*/ 14 w 46"/>
                <a:gd name="T31" fmla="*/ 20 h 62"/>
                <a:gd name="T32" fmla="*/ 16 w 46"/>
                <a:gd name="T33" fmla="*/ 16 h 62"/>
                <a:gd name="T34" fmla="*/ 20 w 46"/>
                <a:gd name="T35" fmla="*/ 10 h 62"/>
                <a:gd name="T36" fmla="*/ 22 w 46"/>
                <a:gd name="T37" fmla="*/ 6 h 62"/>
                <a:gd name="T38" fmla="*/ 28 w 46"/>
                <a:gd name="T39" fmla="*/ 2 h 62"/>
                <a:gd name="T40" fmla="*/ 32 w 46"/>
                <a:gd name="T41" fmla="*/ 0 h 62"/>
                <a:gd name="T42" fmla="*/ 34 w 46"/>
                <a:gd name="T43" fmla="*/ 0 h 62"/>
                <a:gd name="T44" fmla="*/ 36 w 46"/>
                <a:gd name="T45" fmla="*/ 0 h 62"/>
                <a:gd name="T46" fmla="*/ 40 w 46"/>
                <a:gd name="T47" fmla="*/ 0 h 62"/>
                <a:gd name="T48" fmla="*/ 42 w 46"/>
                <a:gd name="T49" fmla="*/ 2 h 62"/>
                <a:gd name="T50" fmla="*/ 42 w 46"/>
                <a:gd name="T51" fmla="*/ 2 h 62"/>
                <a:gd name="T52" fmla="*/ 44 w 46"/>
                <a:gd name="T53" fmla="*/ 6 h 62"/>
                <a:gd name="T54" fmla="*/ 44 w 46"/>
                <a:gd name="T55" fmla="*/ 8 h 62"/>
                <a:gd name="T56" fmla="*/ 46 w 46"/>
                <a:gd name="T57" fmla="*/ 12 h 62"/>
                <a:gd name="T58" fmla="*/ 44 w 46"/>
                <a:gd name="T59" fmla="*/ 18 h 62"/>
                <a:gd name="T60" fmla="*/ 42 w 46"/>
                <a:gd name="T61" fmla="*/ 22 h 62"/>
                <a:gd name="T62" fmla="*/ 42 w 46"/>
                <a:gd name="T63" fmla="*/ 22 h 62"/>
                <a:gd name="T64" fmla="*/ 40 w 46"/>
                <a:gd name="T65" fmla="*/ 22 h 62"/>
                <a:gd name="T66" fmla="*/ 40 w 46"/>
                <a:gd name="T67" fmla="*/ 24 h 62"/>
                <a:gd name="T68" fmla="*/ 40 w 46"/>
                <a:gd name="T69" fmla="*/ 24 h 62"/>
                <a:gd name="T70" fmla="*/ 42 w 46"/>
                <a:gd name="T71" fmla="*/ 26 h 62"/>
                <a:gd name="T72" fmla="*/ 42 w 46"/>
                <a:gd name="T73" fmla="*/ 28 h 62"/>
                <a:gd name="T74" fmla="*/ 42 w 46"/>
                <a:gd name="T75" fmla="*/ 30 h 62"/>
                <a:gd name="T76" fmla="*/ 42 w 46"/>
                <a:gd name="T77" fmla="*/ 34 h 62"/>
                <a:gd name="T78" fmla="*/ 42 w 46"/>
                <a:gd name="T79" fmla="*/ 38 h 62"/>
                <a:gd name="T80" fmla="*/ 42 w 46"/>
                <a:gd name="T81" fmla="*/ 40 h 62"/>
                <a:gd name="T82" fmla="*/ 36 w 46"/>
                <a:gd name="T83" fmla="*/ 40 h 62"/>
                <a:gd name="T84" fmla="*/ 32 w 46"/>
                <a:gd name="T85" fmla="*/ 46 h 62"/>
                <a:gd name="T86" fmla="*/ 32 w 46"/>
                <a:gd name="T87" fmla="*/ 46 h 62"/>
                <a:gd name="T88" fmla="*/ 30 w 46"/>
                <a:gd name="T89" fmla="*/ 48 h 62"/>
                <a:gd name="T90" fmla="*/ 30 w 46"/>
                <a:gd name="T91" fmla="*/ 50 h 62"/>
                <a:gd name="T92" fmla="*/ 34 w 46"/>
                <a:gd name="T93" fmla="*/ 52 h 62"/>
                <a:gd name="T94" fmla="*/ 24 w 46"/>
                <a:gd name="T95"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 h="62">
                  <a:moveTo>
                    <a:pt x="24" y="62"/>
                  </a:moveTo>
                  <a:lnTo>
                    <a:pt x="22" y="60"/>
                  </a:lnTo>
                  <a:lnTo>
                    <a:pt x="20" y="60"/>
                  </a:lnTo>
                  <a:lnTo>
                    <a:pt x="16" y="58"/>
                  </a:lnTo>
                  <a:lnTo>
                    <a:pt x="14" y="56"/>
                  </a:lnTo>
                  <a:lnTo>
                    <a:pt x="14" y="54"/>
                  </a:lnTo>
                  <a:lnTo>
                    <a:pt x="0" y="46"/>
                  </a:lnTo>
                  <a:lnTo>
                    <a:pt x="6" y="40"/>
                  </a:lnTo>
                  <a:lnTo>
                    <a:pt x="6" y="38"/>
                  </a:lnTo>
                  <a:lnTo>
                    <a:pt x="8" y="36"/>
                  </a:lnTo>
                  <a:lnTo>
                    <a:pt x="8" y="34"/>
                  </a:lnTo>
                  <a:lnTo>
                    <a:pt x="10" y="30"/>
                  </a:lnTo>
                  <a:lnTo>
                    <a:pt x="12" y="28"/>
                  </a:lnTo>
                  <a:lnTo>
                    <a:pt x="12" y="24"/>
                  </a:lnTo>
                  <a:lnTo>
                    <a:pt x="12" y="22"/>
                  </a:lnTo>
                  <a:lnTo>
                    <a:pt x="14" y="20"/>
                  </a:lnTo>
                  <a:lnTo>
                    <a:pt x="16" y="16"/>
                  </a:lnTo>
                  <a:lnTo>
                    <a:pt x="20" y="10"/>
                  </a:lnTo>
                  <a:lnTo>
                    <a:pt x="22" y="6"/>
                  </a:lnTo>
                  <a:lnTo>
                    <a:pt x="28" y="2"/>
                  </a:lnTo>
                  <a:lnTo>
                    <a:pt x="32" y="0"/>
                  </a:lnTo>
                  <a:lnTo>
                    <a:pt x="34" y="0"/>
                  </a:lnTo>
                  <a:lnTo>
                    <a:pt x="36" y="0"/>
                  </a:lnTo>
                  <a:lnTo>
                    <a:pt x="40" y="0"/>
                  </a:lnTo>
                  <a:lnTo>
                    <a:pt x="42" y="2"/>
                  </a:lnTo>
                  <a:lnTo>
                    <a:pt x="42" y="2"/>
                  </a:lnTo>
                  <a:lnTo>
                    <a:pt x="44" y="6"/>
                  </a:lnTo>
                  <a:lnTo>
                    <a:pt x="44" y="8"/>
                  </a:lnTo>
                  <a:lnTo>
                    <a:pt x="46" y="12"/>
                  </a:lnTo>
                  <a:lnTo>
                    <a:pt x="44" y="18"/>
                  </a:lnTo>
                  <a:lnTo>
                    <a:pt x="42" y="22"/>
                  </a:lnTo>
                  <a:lnTo>
                    <a:pt x="42" y="22"/>
                  </a:lnTo>
                  <a:lnTo>
                    <a:pt x="40" y="22"/>
                  </a:lnTo>
                  <a:lnTo>
                    <a:pt x="40" y="24"/>
                  </a:lnTo>
                  <a:lnTo>
                    <a:pt x="40" y="24"/>
                  </a:lnTo>
                  <a:lnTo>
                    <a:pt x="42" y="26"/>
                  </a:lnTo>
                  <a:lnTo>
                    <a:pt x="42" y="28"/>
                  </a:lnTo>
                  <a:lnTo>
                    <a:pt x="42" y="30"/>
                  </a:lnTo>
                  <a:lnTo>
                    <a:pt x="42" y="34"/>
                  </a:lnTo>
                  <a:lnTo>
                    <a:pt x="42" y="38"/>
                  </a:lnTo>
                  <a:lnTo>
                    <a:pt x="42" y="40"/>
                  </a:lnTo>
                  <a:lnTo>
                    <a:pt x="36" y="40"/>
                  </a:lnTo>
                  <a:lnTo>
                    <a:pt x="32" y="46"/>
                  </a:lnTo>
                  <a:lnTo>
                    <a:pt x="32" y="46"/>
                  </a:lnTo>
                  <a:lnTo>
                    <a:pt x="30" y="48"/>
                  </a:lnTo>
                  <a:lnTo>
                    <a:pt x="30" y="50"/>
                  </a:lnTo>
                  <a:lnTo>
                    <a:pt x="34" y="52"/>
                  </a:lnTo>
                  <a:lnTo>
                    <a:pt x="24" y="62"/>
                  </a:lnTo>
                </a:path>
              </a:pathLst>
            </a:custGeom>
            <a:grpFill/>
            <a:ln w="6350">
              <a:solidFill>
                <a:schemeClr val="bg1">
                  <a:lumMod val="50000"/>
                </a:schemeClr>
              </a:solidFill>
              <a:prstDash val="solid"/>
              <a:round/>
              <a:headEnd/>
              <a:tailEnd/>
            </a:ln>
          </p:spPr>
          <p:txBody>
            <a:bodyPr/>
            <a:lstStyle/>
            <a:p>
              <a:endParaRPr lang="ru-RU"/>
            </a:p>
          </p:txBody>
        </p:sp>
        <p:sp>
          <p:nvSpPr>
            <p:cNvPr id="44" name="Freeform 231">
              <a:extLst>
                <a:ext uri="{FF2B5EF4-FFF2-40B4-BE49-F238E27FC236}">
                  <a16:creationId xmlns:a16="http://schemas.microsoft.com/office/drawing/2014/main" id="{7DD6BC64-5F36-9F4B-94A6-7FB12CE86306}"/>
                </a:ext>
              </a:extLst>
            </p:cNvPr>
            <p:cNvSpPr>
              <a:spLocks/>
            </p:cNvSpPr>
            <p:nvPr/>
          </p:nvSpPr>
          <p:spPr bwMode="gray">
            <a:xfrm>
              <a:off x="895" y="2334"/>
              <a:ext cx="40" cy="46"/>
            </a:xfrm>
            <a:custGeom>
              <a:avLst/>
              <a:gdLst>
                <a:gd name="T0" fmla="*/ 8 w 40"/>
                <a:gd name="T1" fmla="*/ 0 h 46"/>
                <a:gd name="T2" fmla="*/ 22 w 40"/>
                <a:gd name="T3" fmla="*/ 8 h 46"/>
                <a:gd name="T4" fmla="*/ 22 w 40"/>
                <a:gd name="T5" fmla="*/ 10 h 46"/>
                <a:gd name="T6" fmla="*/ 24 w 40"/>
                <a:gd name="T7" fmla="*/ 12 h 46"/>
                <a:gd name="T8" fmla="*/ 28 w 40"/>
                <a:gd name="T9" fmla="*/ 14 h 46"/>
                <a:gd name="T10" fmla="*/ 30 w 40"/>
                <a:gd name="T11" fmla="*/ 14 h 46"/>
                <a:gd name="T12" fmla="*/ 32 w 40"/>
                <a:gd name="T13" fmla="*/ 16 h 46"/>
                <a:gd name="T14" fmla="*/ 32 w 40"/>
                <a:gd name="T15" fmla="*/ 18 h 46"/>
                <a:gd name="T16" fmla="*/ 32 w 40"/>
                <a:gd name="T17" fmla="*/ 22 h 46"/>
                <a:gd name="T18" fmla="*/ 34 w 40"/>
                <a:gd name="T19" fmla="*/ 24 h 46"/>
                <a:gd name="T20" fmla="*/ 36 w 40"/>
                <a:gd name="T21" fmla="*/ 28 h 46"/>
                <a:gd name="T22" fmla="*/ 38 w 40"/>
                <a:gd name="T23" fmla="*/ 30 h 46"/>
                <a:gd name="T24" fmla="*/ 38 w 40"/>
                <a:gd name="T25" fmla="*/ 30 h 46"/>
                <a:gd name="T26" fmla="*/ 40 w 40"/>
                <a:gd name="T27" fmla="*/ 32 h 46"/>
                <a:gd name="T28" fmla="*/ 38 w 40"/>
                <a:gd name="T29" fmla="*/ 34 h 46"/>
                <a:gd name="T30" fmla="*/ 38 w 40"/>
                <a:gd name="T31" fmla="*/ 34 h 46"/>
                <a:gd name="T32" fmla="*/ 36 w 40"/>
                <a:gd name="T33" fmla="*/ 36 h 46"/>
                <a:gd name="T34" fmla="*/ 36 w 40"/>
                <a:gd name="T35" fmla="*/ 36 h 46"/>
                <a:gd name="T36" fmla="*/ 32 w 40"/>
                <a:gd name="T37" fmla="*/ 38 h 46"/>
                <a:gd name="T38" fmla="*/ 30 w 40"/>
                <a:gd name="T39" fmla="*/ 40 h 46"/>
                <a:gd name="T40" fmla="*/ 30 w 40"/>
                <a:gd name="T41" fmla="*/ 42 h 46"/>
                <a:gd name="T42" fmla="*/ 28 w 40"/>
                <a:gd name="T43" fmla="*/ 44 h 46"/>
                <a:gd name="T44" fmla="*/ 28 w 40"/>
                <a:gd name="T45" fmla="*/ 46 h 46"/>
                <a:gd name="T46" fmla="*/ 26 w 40"/>
                <a:gd name="T47" fmla="*/ 42 h 46"/>
                <a:gd name="T48" fmla="*/ 24 w 40"/>
                <a:gd name="T49" fmla="*/ 38 h 46"/>
                <a:gd name="T50" fmla="*/ 22 w 40"/>
                <a:gd name="T51" fmla="*/ 38 h 46"/>
                <a:gd name="T52" fmla="*/ 20 w 40"/>
                <a:gd name="T53" fmla="*/ 38 h 46"/>
                <a:gd name="T54" fmla="*/ 20 w 40"/>
                <a:gd name="T55" fmla="*/ 36 h 46"/>
                <a:gd name="T56" fmla="*/ 18 w 40"/>
                <a:gd name="T57" fmla="*/ 36 h 46"/>
                <a:gd name="T58" fmla="*/ 16 w 40"/>
                <a:gd name="T59" fmla="*/ 32 h 46"/>
                <a:gd name="T60" fmla="*/ 14 w 40"/>
                <a:gd name="T61" fmla="*/ 28 h 46"/>
                <a:gd name="T62" fmla="*/ 14 w 40"/>
                <a:gd name="T63" fmla="*/ 26 h 46"/>
                <a:gd name="T64" fmla="*/ 16 w 40"/>
                <a:gd name="T65" fmla="*/ 24 h 46"/>
                <a:gd name="T66" fmla="*/ 16 w 40"/>
                <a:gd name="T67" fmla="*/ 22 h 46"/>
                <a:gd name="T68" fmla="*/ 0 w 40"/>
                <a:gd name="T69" fmla="*/ 6 h 46"/>
                <a:gd name="T70" fmla="*/ 2 w 40"/>
                <a:gd name="T71" fmla="*/ 6 h 46"/>
                <a:gd name="T72" fmla="*/ 4 w 40"/>
                <a:gd name="T73" fmla="*/ 4 h 46"/>
                <a:gd name="T74" fmla="*/ 6 w 40"/>
                <a:gd name="T75" fmla="*/ 2 h 46"/>
                <a:gd name="T76" fmla="*/ 8 w 40"/>
                <a:gd name="T7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46">
                  <a:moveTo>
                    <a:pt x="8" y="0"/>
                  </a:moveTo>
                  <a:lnTo>
                    <a:pt x="22" y="8"/>
                  </a:lnTo>
                  <a:lnTo>
                    <a:pt x="22" y="10"/>
                  </a:lnTo>
                  <a:lnTo>
                    <a:pt x="24" y="12"/>
                  </a:lnTo>
                  <a:lnTo>
                    <a:pt x="28" y="14"/>
                  </a:lnTo>
                  <a:lnTo>
                    <a:pt x="30" y="14"/>
                  </a:lnTo>
                  <a:lnTo>
                    <a:pt x="32" y="16"/>
                  </a:lnTo>
                  <a:lnTo>
                    <a:pt x="32" y="18"/>
                  </a:lnTo>
                  <a:lnTo>
                    <a:pt x="32" y="22"/>
                  </a:lnTo>
                  <a:lnTo>
                    <a:pt x="34" y="24"/>
                  </a:lnTo>
                  <a:lnTo>
                    <a:pt x="36" y="28"/>
                  </a:lnTo>
                  <a:lnTo>
                    <a:pt x="38" y="30"/>
                  </a:lnTo>
                  <a:lnTo>
                    <a:pt x="38" y="30"/>
                  </a:lnTo>
                  <a:lnTo>
                    <a:pt x="40" y="32"/>
                  </a:lnTo>
                  <a:lnTo>
                    <a:pt x="38" y="34"/>
                  </a:lnTo>
                  <a:lnTo>
                    <a:pt x="38" y="34"/>
                  </a:lnTo>
                  <a:lnTo>
                    <a:pt x="36" y="36"/>
                  </a:lnTo>
                  <a:lnTo>
                    <a:pt x="36" y="36"/>
                  </a:lnTo>
                  <a:lnTo>
                    <a:pt x="32" y="38"/>
                  </a:lnTo>
                  <a:lnTo>
                    <a:pt x="30" y="40"/>
                  </a:lnTo>
                  <a:lnTo>
                    <a:pt x="30" y="42"/>
                  </a:lnTo>
                  <a:lnTo>
                    <a:pt x="28" y="44"/>
                  </a:lnTo>
                  <a:lnTo>
                    <a:pt x="28" y="46"/>
                  </a:lnTo>
                  <a:lnTo>
                    <a:pt x="26" y="42"/>
                  </a:lnTo>
                  <a:lnTo>
                    <a:pt x="24" y="38"/>
                  </a:lnTo>
                  <a:lnTo>
                    <a:pt x="22" y="38"/>
                  </a:lnTo>
                  <a:lnTo>
                    <a:pt x="20" y="38"/>
                  </a:lnTo>
                  <a:lnTo>
                    <a:pt x="20" y="36"/>
                  </a:lnTo>
                  <a:lnTo>
                    <a:pt x="18" y="36"/>
                  </a:lnTo>
                  <a:lnTo>
                    <a:pt x="16" y="32"/>
                  </a:lnTo>
                  <a:lnTo>
                    <a:pt x="14" y="28"/>
                  </a:lnTo>
                  <a:lnTo>
                    <a:pt x="14" y="26"/>
                  </a:lnTo>
                  <a:lnTo>
                    <a:pt x="16" y="24"/>
                  </a:lnTo>
                  <a:lnTo>
                    <a:pt x="16" y="22"/>
                  </a:lnTo>
                  <a:lnTo>
                    <a:pt x="0" y="6"/>
                  </a:lnTo>
                  <a:lnTo>
                    <a:pt x="2" y="6"/>
                  </a:lnTo>
                  <a:lnTo>
                    <a:pt x="4" y="4"/>
                  </a:lnTo>
                  <a:lnTo>
                    <a:pt x="6" y="2"/>
                  </a:lnTo>
                  <a:lnTo>
                    <a:pt x="8" y="0"/>
                  </a:lnTo>
                </a:path>
              </a:pathLst>
            </a:custGeom>
            <a:grpFill/>
            <a:ln w="6350">
              <a:solidFill>
                <a:schemeClr val="bg1">
                  <a:lumMod val="50000"/>
                </a:schemeClr>
              </a:solidFill>
              <a:prstDash val="solid"/>
              <a:round/>
              <a:headEnd/>
              <a:tailEnd/>
            </a:ln>
          </p:spPr>
          <p:txBody>
            <a:bodyPr/>
            <a:lstStyle/>
            <a:p>
              <a:endParaRPr lang="ru-RU"/>
            </a:p>
          </p:txBody>
        </p:sp>
        <p:sp>
          <p:nvSpPr>
            <p:cNvPr id="45" name="Freeform 232">
              <a:extLst>
                <a:ext uri="{FF2B5EF4-FFF2-40B4-BE49-F238E27FC236}">
                  <a16:creationId xmlns:a16="http://schemas.microsoft.com/office/drawing/2014/main" id="{C19CF6E7-D8FB-0E45-A40C-DC91DEA84897}"/>
                </a:ext>
              </a:extLst>
            </p:cNvPr>
            <p:cNvSpPr>
              <a:spLocks/>
            </p:cNvSpPr>
            <p:nvPr/>
          </p:nvSpPr>
          <p:spPr bwMode="gray">
            <a:xfrm>
              <a:off x="923" y="2368"/>
              <a:ext cx="16" cy="26"/>
            </a:xfrm>
            <a:custGeom>
              <a:avLst/>
              <a:gdLst>
                <a:gd name="T0" fmla="*/ 10 w 16"/>
                <a:gd name="T1" fmla="*/ 0 h 26"/>
                <a:gd name="T2" fmla="*/ 10 w 16"/>
                <a:gd name="T3" fmla="*/ 0 h 26"/>
                <a:gd name="T4" fmla="*/ 8 w 16"/>
                <a:gd name="T5" fmla="*/ 0 h 26"/>
                <a:gd name="T6" fmla="*/ 6 w 16"/>
                <a:gd name="T7" fmla="*/ 2 h 26"/>
                <a:gd name="T8" fmla="*/ 4 w 16"/>
                <a:gd name="T9" fmla="*/ 4 h 26"/>
                <a:gd name="T10" fmla="*/ 2 w 16"/>
                <a:gd name="T11" fmla="*/ 6 h 26"/>
                <a:gd name="T12" fmla="*/ 0 w 16"/>
                <a:gd name="T13" fmla="*/ 12 h 26"/>
                <a:gd name="T14" fmla="*/ 0 w 16"/>
                <a:gd name="T15" fmla="*/ 12 h 26"/>
                <a:gd name="T16" fmla="*/ 2 w 16"/>
                <a:gd name="T17" fmla="*/ 14 h 26"/>
                <a:gd name="T18" fmla="*/ 2 w 16"/>
                <a:gd name="T19" fmla="*/ 16 h 26"/>
                <a:gd name="T20" fmla="*/ 6 w 16"/>
                <a:gd name="T21" fmla="*/ 20 h 26"/>
                <a:gd name="T22" fmla="*/ 10 w 16"/>
                <a:gd name="T23" fmla="*/ 24 h 26"/>
                <a:gd name="T24" fmla="*/ 16 w 16"/>
                <a:gd name="T25" fmla="*/ 26 h 26"/>
                <a:gd name="T26" fmla="*/ 10 w 16"/>
                <a:gd name="T2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6">
                  <a:moveTo>
                    <a:pt x="10" y="0"/>
                  </a:moveTo>
                  <a:lnTo>
                    <a:pt x="10" y="0"/>
                  </a:lnTo>
                  <a:lnTo>
                    <a:pt x="8" y="0"/>
                  </a:lnTo>
                  <a:lnTo>
                    <a:pt x="6" y="2"/>
                  </a:lnTo>
                  <a:lnTo>
                    <a:pt x="4" y="4"/>
                  </a:lnTo>
                  <a:lnTo>
                    <a:pt x="2" y="6"/>
                  </a:lnTo>
                  <a:lnTo>
                    <a:pt x="0" y="12"/>
                  </a:lnTo>
                  <a:lnTo>
                    <a:pt x="0" y="12"/>
                  </a:lnTo>
                  <a:lnTo>
                    <a:pt x="2" y="14"/>
                  </a:lnTo>
                  <a:lnTo>
                    <a:pt x="2" y="16"/>
                  </a:lnTo>
                  <a:lnTo>
                    <a:pt x="6" y="20"/>
                  </a:lnTo>
                  <a:lnTo>
                    <a:pt x="10" y="24"/>
                  </a:lnTo>
                  <a:lnTo>
                    <a:pt x="16" y="26"/>
                  </a:lnTo>
                  <a:lnTo>
                    <a:pt x="10" y="0"/>
                  </a:lnTo>
                </a:path>
              </a:pathLst>
            </a:custGeom>
            <a:grpFill/>
            <a:ln w="6350">
              <a:solidFill>
                <a:schemeClr val="bg1">
                  <a:lumMod val="50000"/>
                </a:schemeClr>
              </a:solidFill>
              <a:prstDash val="solid"/>
              <a:round/>
              <a:headEnd/>
              <a:tailEnd/>
            </a:ln>
          </p:spPr>
          <p:txBody>
            <a:bodyPr/>
            <a:lstStyle/>
            <a:p>
              <a:endParaRPr lang="ru-RU"/>
            </a:p>
          </p:txBody>
        </p:sp>
        <p:sp>
          <p:nvSpPr>
            <p:cNvPr id="46" name="Freeform 233">
              <a:extLst>
                <a:ext uri="{FF2B5EF4-FFF2-40B4-BE49-F238E27FC236}">
                  <a16:creationId xmlns:a16="http://schemas.microsoft.com/office/drawing/2014/main" id="{5B582C50-4F05-8943-ABBE-D4A55E77B4AD}"/>
                </a:ext>
              </a:extLst>
            </p:cNvPr>
            <p:cNvSpPr>
              <a:spLocks/>
            </p:cNvSpPr>
            <p:nvPr/>
          </p:nvSpPr>
          <p:spPr bwMode="gray">
            <a:xfrm>
              <a:off x="719" y="2246"/>
              <a:ext cx="70" cy="84"/>
            </a:xfrm>
            <a:custGeom>
              <a:avLst/>
              <a:gdLst>
                <a:gd name="T0" fmla="*/ 58 w 70"/>
                <a:gd name="T1" fmla="*/ 30 h 84"/>
                <a:gd name="T2" fmla="*/ 54 w 70"/>
                <a:gd name="T3" fmla="*/ 26 h 84"/>
                <a:gd name="T4" fmla="*/ 54 w 70"/>
                <a:gd name="T5" fmla="*/ 20 h 84"/>
                <a:gd name="T6" fmla="*/ 52 w 70"/>
                <a:gd name="T7" fmla="*/ 18 h 84"/>
                <a:gd name="T8" fmla="*/ 50 w 70"/>
                <a:gd name="T9" fmla="*/ 20 h 84"/>
                <a:gd name="T10" fmla="*/ 46 w 70"/>
                <a:gd name="T11" fmla="*/ 22 h 84"/>
                <a:gd name="T12" fmla="*/ 42 w 70"/>
                <a:gd name="T13" fmla="*/ 18 h 84"/>
                <a:gd name="T14" fmla="*/ 38 w 70"/>
                <a:gd name="T15" fmla="*/ 14 h 84"/>
                <a:gd name="T16" fmla="*/ 40 w 70"/>
                <a:gd name="T17" fmla="*/ 8 h 84"/>
                <a:gd name="T18" fmla="*/ 38 w 70"/>
                <a:gd name="T19" fmla="*/ 0 h 84"/>
                <a:gd name="T20" fmla="*/ 30 w 70"/>
                <a:gd name="T21" fmla="*/ 14 h 84"/>
                <a:gd name="T22" fmla="*/ 32 w 70"/>
                <a:gd name="T23" fmla="*/ 16 h 84"/>
                <a:gd name="T24" fmla="*/ 28 w 70"/>
                <a:gd name="T25" fmla="*/ 22 h 84"/>
                <a:gd name="T26" fmla="*/ 20 w 70"/>
                <a:gd name="T27" fmla="*/ 26 h 84"/>
                <a:gd name="T28" fmla="*/ 2 w 70"/>
                <a:gd name="T29" fmla="*/ 24 h 84"/>
                <a:gd name="T30" fmla="*/ 0 w 70"/>
                <a:gd name="T31" fmla="*/ 26 h 84"/>
                <a:gd name="T32" fmla="*/ 0 w 70"/>
                <a:gd name="T33" fmla="*/ 32 h 84"/>
                <a:gd name="T34" fmla="*/ 4 w 70"/>
                <a:gd name="T35" fmla="*/ 36 h 84"/>
                <a:gd name="T36" fmla="*/ 6 w 70"/>
                <a:gd name="T37" fmla="*/ 36 h 84"/>
                <a:gd name="T38" fmla="*/ 12 w 70"/>
                <a:gd name="T39" fmla="*/ 42 h 84"/>
                <a:gd name="T40" fmla="*/ 16 w 70"/>
                <a:gd name="T41" fmla="*/ 54 h 84"/>
                <a:gd name="T42" fmla="*/ 16 w 70"/>
                <a:gd name="T43" fmla="*/ 58 h 84"/>
                <a:gd name="T44" fmla="*/ 16 w 70"/>
                <a:gd name="T45" fmla="*/ 66 h 84"/>
                <a:gd name="T46" fmla="*/ 16 w 70"/>
                <a:gd name="T47" fmla="*/ 72 h 84"/>
                <a:gd name="T48" fmla="*/ 14 w 70"/>
                <a:gd name="T49" fmla="*/ 74 h 84"/>
                <a:gd name="T50" fmla="*/ 14 w 70"/>
                <a:gd name="T51" fmla="*/ 78 h 84"/>
                <a:gd name="T52" fmla="*/ 16 w 70"/>
                <a:gd name="T53" fmla="*/ 82 h 84"/>
                <a:gd name="T54" fmla="*/ 26 w 70"/>
                <a:gd name="T55" fmla="*/ 84 h 84"/>
                <a:gd name="T56" fmla="*/ 42 w 70"/>
                <a:gd name="T57" fmla="*/ 78 h 84"/>
                <a:gd name="T58" fmla="*/ 62 w 70"/>
                <a:gd name="T59" fmla="*/ 66 h 84"/>
                <a:gd name="T60" fmla="*/ 68 w 70"/>
                <a:gd name="T61" fmla="*/ 56 h 84"/>
                <a:gd name="T62" fmla="*/ 70 w 70"/>
                <a:gd name="T63" fmla="*/ 50 h 84"/>
                <a:gd name="T64" fmla="*/ 68 w 70"/>
                <a:gd name="T65" fmla="*/ 46 h 84"/>
                <a:gd name="T66" fmla="*/ 64 w 70"/>
                <a:gd name="T67" fmla="*/ 38 h 84"/>
                <a:gd name="T68" fmla="*/ 62 w 70"/>
                <a:gd name="T69"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 h="84">
                  <a:moveTo>
                    <a:pt x="62" y="30"/>
                  </a:moveTo>
                  <a:lnTo>
                    <a:pt x="58" y="30"/>
                  </a:lnTo>
                  <a:lnTo>
                    <a:pt x="56" y="28"/>
                  </a:lnTo>
                  <a:lnTo>
                    <a:pt x="54" y="26"/>
                  </a:lnTo>
                  <a:lnTo>
                    <a:pt x="54" y="24"/>
                  </a:lnTo>
                  <a:lnTo>
                    <a:pt x="54" y="20"/>
                  </a:lnTo>
                  <a:lnTo>
                    <a:pt x="52" y="18"/>
                  </a:lnTo>
                  <a:lnTo>
                    <a:pt x="52" y="18"/>
                  </a:lnTo>
                  <a:lnTo>
                    <a:pt x="52" y="18"/>
                  </a:lnTo>
                  <a:lnTo>
                    <a:pt x="50" y="20"/>
                  </a:lnTo>
                  <a:lnTo>
                    <a:pt x="48" y="22"/>
                  </a:lnTo>
                  <a:lnTo>
                    <a:pt x="46" y="22"/>
                  </a:lnTo>
                  <a:lnTo>
                    <a:pt x="44" y="20"/>
                  </a:lnTo>
                  <a:lnTo>
                    <a:pt x="42" y="18"/>
                  </a:lnTo>
                  <a:lnTo>
                    <a:pt x="40" y="18"/>
                  </a:lnTo>
                  <a:lnTo>
                    <a:pt x="38" y="14"/>
                  </a:lnTo>
                  <a:lnTo>
                    <a:pt x="38" y="12"/>
                  </a:lnTo>
                  <a:lnTo>
                    <a:pt x="40" y="8"/>
                  </a:lnTo>
                  <a:lnTo>
                    <a:pt x="50" y="2"/>
                  </a:lnTo>
                  <a:lnTo>
                    <a:pt x="38" y="0"/>
                  </a:lnTo>
                  <a:lnTo>
                    <a:pt x="30" y="6"/>
                  </a:lnTo>
                  <a:lnTo>
                    <a:pt x="30" y="14"/>
                  </a:lnTo>
                  <a:lnTo>
                    <a:pt x="32" y="14"/>
                  </a:lnTo>
                  <a:lnTo>
                    <a:pt x="32" y="16"/>
                  </a:lnTo>
                  <a:lnTo>
                    <a:pt x="30" y="18"/>
                  </a:lnTo>
                  <a:lnTo>
                    <a:pt x="28" y="22"/>
                  </a:lnTo>
                  <a:lnTo>
                    <a:pt x="24" y="24"/>
                  </a:lnTo>
                  <a:lnTo>
                    <a:pt x="20" y="26"/>
                  </a:lnTo>
                  <a:lnTo>
                    <a:pt x="8" y="22"/>
                  </a:lnTo>
                  <a:lnTo>
                    <a:pt x="2" y="24"/>
                  </a:lnTo>
                  <a:lnTo>
                    <a:pt x="2" y="24"/>
                  </a:lnTo>
                  <a:lnTo>
                    <a:pt x="0" y="26"/>
                  </a:lnTo>
                  <a:lnTo>
                    <a:pt x="0" y="30"/>
                  </a:lnTo>
                  <a:lnTo>
                    <a:pt x="0" y="32"/>
                  </a:lnTo>
                  <a:lnTo>
                    <a:pt x="2" y="36"/>
                  </a:lnTo>
                  <a:lnTo>
                    <a:pt x="4" y="36"/>
                  </a:lnTo>
                  <a:lnTo>
                    <a:pt x="4" y="36"/>
                  </a:lnTo>
                  <a:lnTo>
                    <a:pt x="6" y="36"/>
                  </a:lnTo>
                  <a:lnTo>
                    <a:pt x="10" y="38"/>
                  </a:lnTo>
                  <a:lnTo>
                    <a:pt x="12" y="42"/>
                  </a:lnTo>
                  <a:lnTo>
                    <a:pt x="14" y="46"/>
                  </a:lnTo>
                  <a:lnTo>
                    <a:pt x="16" y="54"/>
                  </a:lnTo>
                  <a:lnTo>
                    <a:pt x="16" y="54"/>
                  </a:lnTo>
                  <a:lnTo>
                    <a:pt x="16" y="58"/>
                  </a:lnTo>
                  <a:lnTo>
                    <a:pt x="16" y="62"/>
                  </a:lnTo>
                  <a:lnTo>
                    <a:pt x="16" y="66"/>
                  </a:lnTo>
                  <a:lnTo>
                    <a:pt x="16" y="70"/>
                  </a:lnTo>
                  <a:lnTo>
                    <a:pt x="16" y="72"/>
                  </a:lnTo>
                  <a:lnTo>
                    <a:pt x="14" y="74"/>
                  </a:lnTo>
                  <a:lnTo>
                    <a:pt x="14" y="74"/>
                  </a:lnTo>
                  <a:lnTo>
                    <a:pt x="14" y="76"/>
                  </a:lnTo>
                  <a:lnTo>
                    <a:pt x="14" y="78"/>
                  </a:lnTo>
                  <a:lnTo>
                    <a:pt x="14" y="80"/>
                  </a:lnTo>
                  <a:lnTo>
                    <a:pt x="16" y="82"/>
                  </a:lnTo>
                  <a:lnTo>
                    <a:pt x="20" y="84"/>
                  </a:lnTo>
                  <a:lnTo>
                    <a:pt x="26" y="84"/>
                  </a:lnTo>
                  <a:lnTo>
                    <a:pt x="30" y="82"/>
                  </a:lnTo>
                  <a:lnTo>
                    <a:pt x="42" y="78"/>
                  </a:lnTo>
                  <a:lnTo>
                    <a:pt x="54" y="72"/>
                  </a:lnTo>
                  <a:lnTo>
                    <a:pt x="62" y="66"/>
                  </a:lnTo>
                  <a:lnTo>
                    <a:pt x="66" y="62"/>
                  </a:lnTo>
                  <a:lnTo>
                    <a:pt x="68" y="56"/>
                  </a:lnTo>
                  <a:lnTo>
                    <a:pt x="70" y="52"/>
                  </a:lnTo>
                  <a:lnTo>
                    <a:pt x="70" y="50"/>
                  </a:lnTo>
                  <a:lnTo>
                    <a:pt x="68" y="48"/>
                  </a:lnTo>
                  <a:lnTo>
                    <a:pt x="68" y="46"/>
                  </a:lnTo>
                  <a:lnTo>
                    <a:pt x="66" y="42"/>
                  </a:lnTo>
                  <a:lnTo>
                    <a:pt x="64" y="38"/>
                  </a:lnTo>
                  <a:lnTo>
                    <a:pt x="64" y="34"/>
                  </a:lnTo>
                  <a:lnTo>
                    <a:pt x="62" y="32"/>
                  </a:lnTo>
                  <a:lnTo>
                    <a:pt x="62" y="30"/>
                  </a:lnTo>
                </a:path>
              </a:pathLst>
            </a:custGeom>
            <a:grpFill/>
            <a:ln w="6350">
              <a:solidFill>
                <a:schemeClr val="bg1">
                  <a:lumMod val="50000"/>
                </a:schemeClr>
              </a:solidFill>
              <a:prstDash val="solid"/>
              <a:round/>
              <a:headEnd/>
              <a:tailEnd/>
            </a:ln>
          </p:spPr>
          <p:txBody>
            <a:bodyPr/>
            <a:lstStyle/>
            <a:p>
              <a:endParaRPr lang="ru-RU"/>
            </a:p>
          </p:txBody>
        </p:sp>
        <p:sp>
          <p:nvSpPr>
            <p:cNvPr id="47" name="Freeform 234">
              <a:extLst>
                <a:ext uri="{FF2B5EF4-FFF2-40B4-BE49-F238E27FC236}">
                  <a16:creationId xmlns:a16="http://schemas.microsoft.com/office/drawing/2014/main" id="{C6E5FE73-C2C2-244A-A650-AA39A3F1AC61}"/>
                </a:ext>
              </a:extLst>
            </p:cNvPr>
            <p:cNvSpPr>
              <a:spLocks/>
            </p:cNvSpPr>
            <p:nvPr/>
          </p:nvSpPr>
          <p:spPr bwMode="gray">
            <a:xfrm>
              <a:off x="779" y="2164"/>
              <a:ext cx="108" cy="200"/>
            </a:xfrm>
            <a:custGeom>
              <a:avLst/>
              <a:gdLst>
                <a:gd name="T0" fmla="*/ 38 w 108"/>
                <a:gd name="T1" fmla="*/ 2 h 200"/>
                <a:gd name="T2" fmla="*/ 32 w 108"/>
                <a:gd name="T3" fmla="*/ 0 h 200"/>
                <a:gd name="T4" fmla="*/ 24 w 108"/>
                <a:gd name="T5" fmla="*/ 2 h 200"/>
                <a:gd name="T6" fmla="*/ 14 w 108"/>
                <a:gd name="T7" fmla="*/ 16 h 200"/>
                <a:gd name="T8" fmla="*/ 16 w 108"/>
                <a:gd name="T9" fmla="*/ 22 h 200"/>
                <a:gd name="T10" fmla="*/ 14 w 108"/>
                <a:gd name="T11" fmla="*/ 32 h 200"/>
                <a:gd name="T12" fmla="*/ 10 w 108"/>
                <a:gd name="T13" fmla="*/ 36 h 200"/>
                <a:gd name="T14" fmla="*/ 6 w 108"/>
                <a:gd name="T15" fmla="*/ 44 h 200"/>
                <a:gd name="T16" fmla="*/ 4 w 108"/>
                <a:gd name="T17" fmla="*/ 52 h 200"/>
                <a:gd name="T18" fmla="*/ 14 w 108"/>
                <a:gd name="T19" fmla="*/ 54 h 200"/>
                <a:gd name="T20" fmla="*/ 12 w 108"/>
                <a:gd name="T21" fmla="*/ 58 h 200"/>
                <a:gd name="T22" fmla="*/ 12 w 108"/>
                <a:gd name="T23" fmla="*/ 64 h 200"/>
                <a:gd name="T24" fmla="*/ 14 w 108"/>
                <a:gd name="T25" fmla="*/ 70 h 200"/>
                <a:gd name="T26" fmla="*/ 24 w 108"/>
                <a:gd name="T27" fmla="*/ 76 h 200"/>
                <a:gd name="T28" fmla="*/ 24 w 108"/>
                <a:gd name="T29" fmla="*/ 82 h 200"/>
                <a:gd name="T30" fmla="*/ 22 w 108"/>
                <a:gd name="T31" fmla="*/ 86 h 200"/>
                <a:gd name="T32" fmla="*/ 18 w 108"/>
                <a:gd name="T33" fmla="*/ 94 h 200"/>
                <a:gd name="T34" fmla="*/ 20 w 108"/>
                <a:gd name="T35" fmla="*/ 98 h 200"/>
                <a:gd name="T36" fmla="*/ 32 w 108"/>
                <a:gd name="T37" fmla="*/ 92 h 200"/>
                <a:gd name="T38" fmla="*/ 36 w 108"/>
                <a:gd name="T39" fmla="*/ 102 h 200"/>
                <a:gd name="T40" fmla="*/ 40 w 108"/>
                <a:gd name="T41" fmla="*/ 114 h 200"/>
                <a:gd name="T42" fmla="*/ 22 w 108"/>
                <a:gd name="T43" fmla="*/ 128 h 200"/>
                <a:gd name="T44" fmla="*/ 28 w 108"/>
                <a:gd name="T45" fmla="*/ 140 h 200"/>
                <a:gd name="T46" fmla="*/ 20 w 108"/>
                <a:gd name="T47" fmla="*/ 154 h 200"/>
                <a:gd name="T48" fmla="*/ 18 w 108"/>
                <a:gd name="T49" fmla="*/ 156 h 200"/>
                <a:gd name="T50" fmla="*/ 18 w 108"/>
                <a:gd name="T51" fmla="*/ 160 h 200"/>
                <a:gd name="T52" fmla="*/ 38 w 108"/>
                <a:gd name="T53" fmla="*/ 164 h 200"/>
                <a:gd name="T54" fmla="*/ 52 w 108"/>
                <a:gd name="T55" fmla="*/ 158 h 200"/>
                <a:gd name="T56" fmla="*/ 52 w 108"/>
                <a:gd name="T57" fmla="*/ 162 h 200"/>
                <a:gd name="T58" fmla="*/ 44 w 108"/>
                <a:gd name="T59" fmla="*/ 166 h 200"/>
                <a:gd name="T60" fmla="*/ 0 w 108"/>
                <a:gd name="T61" fmla="*/ 196 h 200"/>
                <a:gd name="T62" fmla="*/ 28 w 108"/>
                <a:gd name="T63" fmla="*/ 190 h 200"/>
                <a:gd name="T64" fmla="*/ 58 w 108"/>
                <a:gd name="T65" fmla="*/ 188 h 200"/>
                <a:gd name="T66" fmla="*/ 108 w 108"/>
                <a:gd name="T67" fmla="*/ 174 h 200"/>
                <a:gd name="T68" fmla="*/ 98 w 108"/>
                <a:gd name="T69" fmla="*/ 164 h 200"/>
                <a:gd name="T70" fmla="*/ 102 w 108"/>
                <a:gd name="T71" fmla="*/ 158 h 200"/>
                <a:gd name="T72" fmla="*/ 102 w 108"/>
                <a:gd name="T73" fmla="*/ 150 h 200"/>
                <a:gd name="T74" fmla="*/ 100 w 108"/>
                <a:gd name="T75" fmla="*/ 146 h 200"/>
                <a:gd name="T76" fmla="*/ 94 w 108"/>
                <a:gd name="T77" fmla="*/ 140 h 200"/>
                <a:gd name="T78" fmla="*/ 88 w 108"/>
                <a:gd name="T79" fmla="*/ 136 h 200"/>
                <a:gd name="T80" fmla="*/ 84 w 108"/>
                <a:gd name="T81" fmla="*/ 120 h 200"/>
                <a:gd name="T82" fmla="*/ 66 w 108"/>
                <a:gd name="T83" fmla="*/ 100 h 200"/>
                <a:gd name="T84" fmla="*/ 64 w 108"/>
                <a:gd name="T85" fmla="*/ 84 h 200"/>
                <a:gd name="T86" fmla="*/ 56 w 108"/>
                <a:gd name="T87" fmla="*/ 68 h 200"/>
                <a:gd name="T88" fmla="*/ 56 w 108"/>
                <a:gd name="T89" fmla="*/ 44 h 200"/>
                <a:gd name="T90" fmla="*/ 56 w 108"/>
                <a:gd name="T91" fmla="*/ 42 h 200"/>
                <a:gd name="T92" fmla="*/ 52 w 108"/>
                <a:gd name="T93" fmla="*/ 36 h 200"/>
                <a:gd name="T94" fmla="*/ 48 w 108"/>
                <a:gd name="T95" fmla="*/ 34 h 200"/>
                <a:gd name="T96" fmla="*/ 44 w 108"/>
                <a:gd name="T97" fmla="*/ 32 h 200"/>
                <a:gd name="T98" fmla="*/ 36 w 108"/>
                <a:gd name="T99" fmla="*/ 28 h 200"/>
                <a:gd name="T100" fmla="*/ 34 w 108"/>
                <a:gd name="T101" fmla="*/ 26 h 200"/>
                <a:gd name="T102" fmla="*/ 34 w 108"/>
                <a:gd name="T103" fmla="*/ 20 h 200"/>
                <a:gd name="T104" fmla="*/ 38 w 108"/>
                <a:gd name="T105" fmla="*/ 14 h 200"/>
                <a:gd name="T106" fmla="*/ 40 w 108"/>
                <a:gd name="T107" fmla="*/ 8 h 200"/>
                <a:gd name="T108" fmla="*/ 40 w 108"/>
                <a:gd name="T109" fmla="*/ 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200">
                  <a:moveTo>
                    <a:pt x="40" y="2"/>
                  </a:moveTo>
                  <a:lnTo>
                    <a:pt x="38" y="2"/>
                  </a:lnTo>
                  <a:lnTo>
                    <a:pt x="36" y="2"/>
                  </a:lnTo>
                  <a:lnTo>
                    <a:pt x="32" y="0"/>
                  </a:lnTo>
                  <a:lnTo>
                    <a:pt x="28" y="0"/>
                  </a:lnTo>
                  <a:lnTo>
                    <a:pt x="24" y="2"/>
                  </a:lnTo>
                  <a:lnTo>
                    <a:pt x="14" y="16"/>
                  </a:lnTo>
                  <a:lnTo>
                    <a:pt x="14" y="16"/>
                  </a:lnTo>
                  <a:lnTo>
                    <a:pt x="16" y="18"/>
                  </a:lnTo>
                  <a:lnTo>
                    <a:pt x="16" y="22"/>
                  </a:lnTo>
                  <a:lnTo>
                    <a:pt x="16" y="26"/>
                  </a:lnTo>
                  <a:lnTo>
                    <a:pt x="14" y="32"/>
                  </a:lnTo>
                  <a:lnTo>
                    <a:pt x="14" y="32"/>
                  </a:lnTo>
                  <a:lnTo>
                    <a:pt x="10" y="36"/>
                  </a:lnTo>
                  <a:lnTo>
                    <a:pt x="8" y="38"/>
                  </a:lnTo>
                  <a:lnTo>
                    <a:pt x="6" y="44"/>
                  </a:lnTo>
                  <a:lnTo>
                    <a:pt x="4" y="48"/>
                  </a:lnTo>
                  <a:lnTo>
                    <a:pt x="4" y="52"/>
                  </a:lnTo>
                  <a:lnTo>
                    <a:pt x="6" y="56"/>
                  </a:lnTo>
                  <a:lnTo>
                    <a:pt x="14" y="54"/>
                  </a:lnTo>
                  <a:lnTo>
                    <a:pt x="14" y="56"/>
                  </a:lnTo>
                  <a:lnTo>
                    <a:pt x="12" y="58"/>
                  </a:lnTo>
                  <a:lnTo>
                    <a:pt x="12" y="60"/>
                  </a:lnTo>
                  <a:lnTo>
                    <a:pt x="12" y="64"/>
                  </a:lnTo>
                  <a:lnTo>
                    <a:pt x="12" y="66"/>
                  </a:lnTo>
                  <a:lnTo>
                    <a:pt x="14" y="70"/>
                  </a:lnTo>
                  <a:lnTo>
                    <a:pt x="16" y="72"/>
                  </a:lnTo>
                  <a:lnTo>
                    <a:pt x="24" y="76"/>
                  </a:lnTo>
                  <a:lnTo>
                    <a:pt x="24" y="80"/>
                  </a:lnTo>
                  <a:lnTo>
                    <a:pt x="24" y="82"/>
                  </a:lnTo>
                  <a:lnTo>
                    <a:pt x="22" y="84"/>
                  </a:lnTo>
                  <a:lnTo>
                    <a:pt x="22" y="86"/>
                  </a:lnTo>
                  <a:lnTo>
                    <a:pt x="20" y="90"/>
                  </a:lnTo>
                  <a:lnTo>
                    <a:pt x="18" y="94"/>
                  </a:lnTo>
                  <a:lnTo>
                    <a:pt x="18" y="96"/>
                  </a:lnTo>
                  <a:lnTo>
                    <a:pt x="20" y="98"/>
                  </a:lnTo>
                  <a:lnTo>
                    <a:pt x="22" y="100"/>
                  </a:lnTo>
                  <a:lnTo>
                    <a:pt x="32" y="92"/>
                  </a:lnTo>
                  <a:lnTo>
                    <a:pt x="44" y="94"/>
                  </a:lnTo>
                  <a:lnTo>
                    <a:pt x="36" y="102"/>
                  </a:lnTo>
                  <a:lnTo>
                    <a:pt x="34" y="114"/>
                  </a:lnTo>
                  <a:lnTo>
                    <a:pt x="40" y="114"/>
                  </a:lnTo>
                  <a:lnTo>
                    <a:pt x="40" y="128"/>
                  </a:lnTo>
                  <a:lnTo>
                    <a:pt x="22" y="128"/>
                  </a:lnTo>
                  <a:lnTo>
                    <a:pt x="22" y="138"/>
                  </a:lnTo>
                  <a:lnTo>
                    <a:pt x="28" y="140"/>
                  </a:lnTo>
                  <a:lnTo>
                    <a:pt x="20" y="152"/>
                  </a:lnTo>
                  <a:lnTo>
                    <a:pt x="20" y="154"/>
                  </a:lnTo>
                  <a:lnTo>
                    <a:pt x="18" y="154"/>
                  </a:lnTo>
                  <a:lnTo>
                    <a:pt x="18" y="156"/>
                  </a:lnTo>
                  <a:lnTo>
                    <a:pt x="18" y="158"/>
                  </a:lnTo>
                  <a:lnTo>
                    <a:pt x="18" y="160"/>
                  </a:lnTo>
                  <a:lnTo>
                    <a:pt x="20" y="160"/>
                  </a:lnTo>
                  <a:lnTo>
                    <a:pt x="38" y="164"/>
                  </a:lnTo>
                  <a:lnTo>
                    <a:pt x="48" y="160"/>
                  </a:lnTo>
                  <a:lnTo>
                    <a:pt x="52" y="158"/>
                  </a:lnTo>
                  <a:lnTo>
                    <a:pt x="52" y="160"/>
                  </a:lnTo>
                  <a:lnTo>
                    <a:pt x="52" y="162"/>
                  </a:lnTo>
                  <a:lnTo>
                    <a:pt x="48" y="164"/>
                  </a:lnTo>
                  <a:lnTo>
                    <a:pt x="44" y="166"/>
                  </a:lnTo>
                  <a:lnTo>
                    <a:pt x="20" y="176"/>
                  </a:lnTo>
                  <a:lnTo>
                    <a:pt x="0" y="196"/>
                  </a:lnTo>
                  <a:lnTo>
                    <a:pt x="10" y="200"/>
                  </a:lnTo>
                  <a:lnTo>
                    <a:pt x="28" y="190"/>
                  </a:lnTo>
                  <a:lnTo>
                    <a:pt x="36" y="188"/>
                  </a:lnTo>
                  <a:lnTo>
                    <a:pt x="58" y="188"/>
                  </a:lnTo>
                  <a:lnTo>
                    <a:pt x="84" y="182"/>
                  </a:lnTo>
                  <a:lnTo>
                    <a:pt x="108" y="174"/>
                  </a:lnTo>
                  <a:lnTo>
                    <a:pt x="96" y="164"/>
                  </a:lnTo>
                  <a:lnTo>
                    <a:pt x="98" y="164"/>
                  </a:lnTo>
                  <a:lnTo>
                    <a:pt x="100" y="162"/>
                  </a:lnTo>
                  <a:lnTo>
                    <a:pt x="102" y="158"/>
                  </a:lnTo>
                  <a:lnTo>
                    <a:pt x="102" y="154"/>
                  </a:lnTo>
                  <a:lnTo>
                    <a:pt x="102" y="150"/>
                  </a:lnTo>
                  <a:lnTo>
                    <a:pt x="102" y="148"/>
                  </a:lnTo>
                  <a:lnTo>
                    <a:pt x="100" y="146"/>
                  </a:lnTo>
                  <a:lnTo>
                    <a:pt x="98" y="142"/>
                  </a:lnTo>
                  <a:lnTo>
                    <a:pt x="94" y="140"/>
                  </a:lnTo>
                  <a:lnTo>
                    <a:pt x="90" y="138"/>
                  </a:lnTo>
                  <a:lnTo>
                    <a:pt x="88" y="136"/>
                  </a:lnTo>
                  <a:lnTo>
                    <a:pt x="86" y="132"/>
                  </a:lnTo>
                  <a:lnTo>
                    <a:pt x="84" y="120"/>
                  </a:lnTo>
                  <a:lnTo>
                    <a:pt x="78" y="108"/>
                  </a:lnTo>
                  <a:lnTo>
                    <a:pt x="66" y="100"/>
                  </a:lnTo>
                  <a:lnTo>
                    <a:pt x="66" y="94"/>
                  </a:lnTo>
                  <a:lnTo>
                    <a:pt x="64" y="84"/>
                  </a:lnTo>
                  <a:lnTo>
                    <a:pt x="60" y="72"/>
                  </a:lnTo>
                  <a:lnTo>
                    <a:pt x="56" y="68"/>
                  </a:lnTo>
                  <a:lnTo>
                    <a:pt x="48" y="62"/>
                  </a:lnTo>
                  <a:lnTo>
                    <a:pt x="56" y="44"/>
                  </a:lnTo>
                  <a:lnTo>
                    <a:pt x="56" y="44"/>
                  </a:lnTo>
                  <a:lnTo>
                    <a:pt x="56" y="42"/>
                  </a:lnTo>
                  <a:lnTo>
                    <a:pt x="54" y="38"/>
                  </a:lnTo>
                  <a:lnTo>
                    <a:pt x="52" y="36"/>
                  </a:lnTo>
                  <a:lnTo>
                    <a:pt x="52" y="34"/>
                  </a:lnTo>
                  <a:lnTo>
                    <a:pt x="48" y="34"/>
                  </a:lnTo>
                  <a:lnTo>
                    <a:pt x="46" y="32"/>
                  </a:lnTo>
                  <a:lnTo>
                    <a:pt x="44" y="32"/>
                  </a:lnTo>
                  <a:lnTo>
                    <a:pt x="44" y="30"/>
                  </a:lnTo>
                  <a:lnTo>
                    <a:pt x="36" y="28"/>
                  </a:lnTo>
                  <a:lnTo>
                    <a:pt x="34" y="28"/>
                  </a:lnTo>
                  <a:lnTo>
                    <a:pt x="34" y="26"/>
                  </a:lnTo>
                  <a:lnTo>
                    <a:pt x="34" y="22"/>
                  </a:lnTo>
                  <a:lnTo>
                    <a:pt x="34" y="20"/>
                  </a:lnTo>
                  <a:lnTo>
                    <a:pt x="36" y="16"/>
                  </a:lnTo>
                  <a:lnTo>
                    <a:pt x="38" y="14"/>
                  </a:lnTo>
                  <a:lnTo>
                    <a:pt x="40" y="12"/>
                  </a:lnTo>
                  <a:lnTo>
                    <a:pt x="40" y="8"/>
                  </a:lnTo>
                  <a:lnTo>
                    <a:pt x="42" y="6"/>
                  </a:lnTo>
                  <a:lnTo>
                    <a:pt x="40" y="4"/>
                  </a:lnTo>
                  <a:lnTo>
                    <a:pt x="40" y="2"/>
                  </a:lnTo>
                </a:path>
              </a:pathLst>
            </a:custGeom>
            <a:grpFill/>
            <a:ln w="6350">
              <a:solidFill>
                <a:schemeClr val="bg1">
                  <a:lumMod val="50000"/>
                </a:schemeClr>
              </a:solidFill>
              <a:prstDash val="solid"/>
              <a:round/>
              <a:headEnd/>
              <a:tailEnd/>
            </a:ln>
          </p:spPr>
          <p:txBody>
            <a:bodyPr/>
            <a:lstStyle/>
            <a:p>
              <a:endParaRPr lang="ru-RU"/>
            </a:p>
          </p:txBody>
        </p:sp>
        <p:sp>
          <p:nvSpPr>
            <p:cNvPr id="48" name="Freeform 235">
              <a:extLst>
                <a:ext uri="{FF2B5EF4-FFF2-40B4-BE49-F238E27FC236}">
                  <a16:creationId xmlns:a16="http://schemas.microsoft.com/office/drawing/2014/main" id="{FDD14197-4FFD-2146-8668-262C783D5DFD}"/>
                </a:ext>
              </a:extLst>
            </p:cNvPr>
            <p:cNvSpPr>
              <a:spLocks/>
            </p:cNvSpPr>
            <p:nvPr/>
          </p:nvSpPr>
          <p:spPr bwMode="gray">
            <a:xfrm>
              <a:off x="757" y="2246"/>
              <a:ext cx="36" cy="32"/>
            </a:xfrm>
            <a:custGeom>
              <a:avLst/>
              <a:gdLst>
                <a:gd name="T0" fmla="*/ 16 w 36"/>
                <a:gd name="T1" fmla="*/ 0 h 32"/>
                <a:gd name="T2" fmla="*/ 16 w 36"/>
                <a:gd name="T3" fmla="*/ 0 h 32"/>
                <a:gd name="T4" fmla="*/ 18 w 36"/>
                <a:gd name="T5" fmla="*/ 0 h 32"/>
                <a:gd name="T6" fmla="*/ 20 w 36"/>
                <a:gd name="T7" fmla="*/ 0 h 32"/>
                <a:gd name="T8" fmla="*/ 24 w 36"/>
                <a:gd name="T9" fmla="*/ 0 h 32"/>
                <a:gd name="T10" fmla="*/ 28 w 36"/>
                <a:gd name="T11" fmla="*/ 0 h 32"/>
                <a:gd name="T12" fmla="*/ 30 w 36"/>
                <a:gd name="T13" fmla="*/ 2 h 32"/>
                <a:gd name="T14" fmla="*/ 32 w 36"/>
                <a:gd name="T15" fmla="*/ 6 h 32"/>
                <a:gd name="T16" fmla="*/ 32 w 36"/>
                <a:gd name="T17" fmla="*/ 6 h 32"/>
                <a:gd name="T18" fmla="*/ 34 w 36"/>
                <a:gd name="T19" fmla="*/ 8 h 32"/>
                <a:gd name="T20" fmla="*/ 36 w 36"/>
                <a:gd name="T21" fmla="*/ 12 h 32"/>
                <a:gd name="T22" fmla="*/ 36 w 36"/>
                <a:gd name="T23" fmla="*/ 16 h 32"/>
                <a:gd name="T24" fmla="*/ 36 w 36"/>
                <a:gd name="T25" fmla="*/ 22 h 32"/>
                <a:gd name="T26" fmla="*/ 32 w 36"/>
                <a:gd name="T27" fmla="*/ 28 h 32"/>
                <a:gd name="T28" fmla="*/ 32 w 36"/>
                <a:gd name="T29" fmla="*/ 28 h 32"/>
                <a:gd name="T30" fmla="*/ 30 w 36"/>
                <a:gd name="T31" fmla="*/ 30 h 32"/>
                <a:gd name="T32" fmla="*/ 28 w 36"/>
                <a:gd name="T33" fmla="*/ 32 h 32"/>
                <a:gd name="T34" fmla="*/ 26 w 36"/>
                <a:gd name="T35" fmla="*/ 30 h 32"/>
                <a:gd name="T36" fmla="*/ 24 w 36"/>
                <a:gd name="T37" fmla="*/ 30 h 32"/>
                <a:gd name="T38" fmla="*/ 20 w 36"/>
                <a:gd name="T39" fmla="*/ 30 h 32"/>
                <a:gd name="T40" fmla="*/ 18 w 36"/>
                <a:gd name="T41" fmla="*/ 28 h 32"/>
                <a:gd name="T42" fmla="*/ 16 w 36"/>
                <a:gd name="T43" fmla="*/ 26 h 32"/>
                <a:gd name="T44" fmla="*/ 16 w 36"/>
                <a:gd name="T45" fmla="*/ 24 h 32"/>
                <a:gd name="T46" fmla="*/ 16 w 36"/>
                <a:gd name="T47" fmla="*/ 20 h 32"/>
                <a:gd name="T48" fmla="*/ 14 w 36"/>
                <a:gd name="T49" fmla="*/ 18 h 32"/>
                <a:gd name="T50" fmla="*/ 14 w 36"/>
                <a:gd name="T51" fmla="*/ 18 h 32"/>
                <a:gd name="T52" fmla="*/ 14 w 36"/>
                <a:gd name="T53" fmla="*/ 18 h 32"/>
                <a:gd name="T54" fmla="*/ 12 w 36"/>
                <a:gd name="T55" fmla="*/ 20 h 32"/>
                <a:gd name="T56" fmla="*/ 10 w 36"/>
                <a:gd name="T57" fmla="*/ 22 h 32"/>
                <a:gd name="T58" fmla="*/ 8 w 36"/>
                <a:gd name="T59" fmla="*/ 22 h 32"/>
                <a:gd name="T60" fmla="*/ 6 w 36"/>
                <a:gd name="T61" fmla="*/ 20 h 32"/>
                <a:gd name="T62" fmla="*/ 4 w 36"/>
                <a:gd name="T63" fmla="*/ 18 h 32"/>
                <a:gd name="T64" fmla="*/ 2 w 36"/>
                <a:gd name="T65" fmla="*/ 18 h 32"/>
                <a:gd name="T66" fmla="*/ 0 w 36"/>
                <a:gd name="T67" fmla="*/ 14 h 32"/>
                <a:gd name="T68" fmla="*/ 0 w 36"/>
                <a:gd name="T69" fmla="*/ 12 h 32"/>
                <a:gd name="T70" fmla="*/ 2 w 36"/>
                <a:gd name="T71" fmla="*/ 8 h 32"/>
                <a:gd name="T72" fmla="*/ 16 w 36"/>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32">
                  <a:moveTo>
                    <a:pt x="16" y="0"/>
                  </a:moveTo>
                  <a:lnTo>
                    <a:pt x="16" y="0"/>
                  </a:lnTo>
                  <a:lnTo>
                    <a:pt x="18" y="0"/>
                  </a:lnTo>
                  <a:lnTo>
                    <a:pt x="20" y="0"/>
                  </a:lnTo>
                  <a:lnTo>
                    <a:pt x="24" y="0"/>
                  </a:lnTo>
                  <a:lnTo>
                    <a:pt x="28" y="0"/>
                  </a:lnTo>
                  <a:lnTo>
                    <a:pt x="30" y="2"/>
                  </a:lnTo>
                  <a:lnTo>
                    <a:pt x="32" y="6"/>
                  </a:lnTo>
                  <a:lnTo>
                    <a:pt x="32" y="6"/>
                  </a:lnTo>
                  <a:lnTo>
                    <a:pt x="34" y="8"/>
                  </a:lnTo>
                  <a:lnTo>
                    <a:pt x="36" y="12"/>
                  </a:lnTo>
                  <a:lnTo>
                    <a:pt x="36" y="16"/>
                  </a:lnTo>
                  <a:lnTo>
                    <a:pt x="36" y="22"/>
                  </a:lnTo>
                  <a:lnTo>
                    <a:pt x="32" y="28"/>
                  </a:lnTo>
                  <a:lnTo>
                    <a:pt x="32" y="28"/>
                  </a:lnTo>
                  <a:lnTo>
                    <a:pt x="30" y="30"/>
                  </a:lnTo>
                  <a:lnTo>
                    <a:pt x="28" y="32"/>
                  </a:lnTo>
                  <a:lnTo>
                    <a:pt x="26" y="30"/>
                  </a:lnTo>
                  <a:lnTo>
                    <a:pt x="24" y="30"/>
                  </a:lnTo>
                  <a:lnTo>
                    <a:pt x="20" y="30"/>
                  </a:lnTo>
                  <a:lnTo>
                    <a:pt x="18" y="28"/>
                  </a:lnTo>
                  <a:lnTo>
                    <a:pt x="16" y="26"/>
                  </a:lnTo>
                  <a:lnTo>
                    <a:pt x="16" y="24"/>
                  </a:lnTo>
                  <a:lnTo>
                    <a:pt x="16" y="20"/>
                  </a:lnTo>
                  <a:lnTo>
                    <a:pt x="14" y="18"/>
                  </a:lnTo>
                  <a:lnTo>
                    <a:pt x="14" y="18"/>
                  </a:lnTo>
                  <a:lnTo>
                    <a:pt x="14" y="18"/>
                  </a:lnTo>
                  <a:lnTo>
                    <a:pt x="12" y="20"/>
                  </a:lnTo>
                  <a:lnTo>
                    <a:pt x="10" y="22"/>
                  </a:lnTo>
                  <a:lnTo>
                    <a:pt x="8" y="22"/>
                  </a:lnTo>
                  <a:lnTo>
                    <a:pt x="6" y="20"/>
                  </a:lnTo>
                  <a:lnTo>
                    <a:pt x="4" y="18"/>
                  </a:lnTo>
                  <a:lnTo>
                    <a:pt x="2" y="18"/>
                  </a:lnTo>
                  <a:lnTo>
                    <a:pt x="0" y="14"/>
                  </a:lnTo>
                  <a:lnTo>
                    <a:pt x="0" y="12"/>
                  </a:lnTo>
                  <a:lnTo>
                    <a:pt x="2" y="8"/>
                  </a:lnTo>
                  <a:lnTo>
                    <a:pt x="16" y="0"/>
                  </a:lnTo>
                </a:path>
              </a:pathLst>
            </a:custGeom>
            <a:grpFill/>
            <a:ln w="6350">
              <a:solidFill>
                <a:schemeClr val="bg1">
                  <a:lumMod val="50000"/>
                </a:schemeClr>
              </a:solidFill>
              <a:prstDash val="solid"/>
              <a:round/>
              <a:headEnd/>
              <a:tailEnd/>
            </a:ln>
          </p:spPr>
          <p:txBody>
            <a:bodyPr/>
            <a:lstStyle/>
            <a:p>
              <a:endParaRPr lang="ru-RU"/>
            </a:p>
          </p:txBody>
        </p:sp>
        <p:sp>
          <p:nvSpPr>
            <p:cNvPr id="49" name="Freeform 236">
              <a:extLst>
                <a:ext uri="{FF2B5EF4-FFF2-40B4-BE49-F238E27FC236}">
                  <a16:creationId xmlns:a16="http://schemas.microsoft.com/office/drawing/2014/main" id="{F73A954F-A6A9-174B-940E-CAFD3C01086C}"/>
                </a:ext>
              </a:extLst>
            </p:cNvPr>
            <p:cNvSpPr>
              <a:spLocks/>
            </p:cNvSpPr>
            <p:nvPr/>
          </p:nvSpPr>
          <p:spPr bwMode="gray">
            <a:xfrm>
              <a:off x="961" y="2194"/>
              <a:ext cx="36" cy="62"/>
            </a:xfrm>
            <a:custGeom>
              <a:avLst/>
              <a:gdLst>
                <a:gd name="T0" fmla="*/ 30 w 36"/>
                <a:gd name="T1" fmla="*/ 58 h 62"/>
                <a:gd name="T2" fmla="*/ 30 w 36"/>
                <a:gd name="T3" fmla="*/ 46 h 62"/>
                <a:gd name="T4" fmla="*/ 30 w 36"/>
                <a:gd name="T5" fmla="*/ 44 h 62"/>
                <a:gd name="T6" fmla="*/ 30 w 36"/>
                <a:gd name="T7" fmla="*/ 42 h 62"/>
                <a:gd name="T8" fmla="*/ 28 w 36"/>
                <a:gd name="T9" fmla="*/ 38 h 62"/>
                <a:gd name="T10" fmla="*/ 30 w 36"/>
                <a:gd name="T11" fmla="*/ 36 h 62"/>
                <a:gd name="T12" fmla="*/ 30 w 36"/>
                <a:gd name="T13" fmla="*/ 32 h 62"/>
                <a:gd name="T14" fmla="*/ 32 w 36"/>
                <a:gd name="T15" fmla="*/ 30 h 62"/>
                <a:gd name="T16" fmla="*/ 36 w 36"/>
                <a:gd name="T17" fmla="*/ 28 h 62"/>
                <a:gd name="T18" fmla="*/ 36 w 36"/>
                <a:gd name="T19" fmla="*/ 28 h 62"/>
                <a:gd name="T20" fmla="*/ 36 w 36"/>
                <a:gd name="T21" fmla="*/ 24 h 62"/>
                <a:gd name="T22" fmla="*/ 34 w 36"/>
                <a:gd name="T23" fmla="*/ 22 h 62"/>
                <a:gd name="T24" fmla="*/ 34 w 36"/>
                <a:gd name="T25" fmla="*/ 18 h 62"/>
                <a:gd name="T26" fmla="*/ 32 w 36"/>
                <a:gd name="T27" fmla="*/ 16 h 62"/>
                <a:gd name="T28" fmla="*/ 32 w 36"/>
                <a:gd name="T29" fmla="*/ 16 h 62"/>
                <a:gd name="T30" fmla="*/ 30 w 36"/>
                <a:gd name="T31" fmla="*/ 12 h 62"/>
                <a:gd name="T32" fmla="*/ 30 w 36"/>
                <a:gd name="T33" fmla="*/ 8 h 62"/>
                <a:gd name="T34" fmla="*/ 30 w 36"/>
                <a:gd name="T35" fmla="*/ 4 h 62"/>
                <a:gd name="T36" fmla="*/ 28 w 36"/>
                <a:gd name="T37" fmla="*/ 0 h 62"/>
                <a:gd name="T38" fmla="*/ 28 w 36"/>
                <a:gd name="T39" fmla="*/ 0 h 62"/>
                <a:gd name="T40" fmla="*/ 24 w 36"/>
                <a:gd name="T41" fmla="*/ 0 h 62"/>
                <a:gd name="T42" fmla="*/ 2 w 36"/>
                <a:gd name="T43" fmla="*/ 20 h 62"/>
                <a:gd name="T44" fmla="*/ 2 w 36"/>
                <a:gd name="T45" fmla="*/ 22 h 62"/>
                <a:gd name="T46" fmla="*/ 0 w 36"/>
                <a:gd name="T47" fmla="*/ 26 h 62"/>
                <a:gd name="T48" fmla="*/ 0 w 36"/>
                <a:gd name="T49" fmla="*/ 32 h 62"/>
                <a:gd name="T50" fmla="*/ 0 w 36"/>
                <a:gd name="T51" fmla="*/ 36 h 62"/>
                <a:gd name="T52" fmla="*/ 2 w 36"/>
                <a:gd name="T53" fmla="*/ 40 h 62"/>
                <a:gd name="T54" fmla="*/ 2 w 36"/>
                <a:gd name="T55" fmla="*/ 44 h 62"/>
                <a:gd name="T56" fmla="*/ 2 w 36"/>
                <a:gd name="T57" fmla="*/ 46 h 62"/>
                <a:gd name="T58" fmla="*/ 10 w 36"/>
                <a:gd name="T59" fmla="*/ 54 h 62"/>
                <a:gd name="T60" fmla="*/ 10 w 36"/>
                <a:gd name="T61" fmla="*/ 62 h 62"/>
                <a:gd name="T62" fmla="*/ 30 w 36"/>
                <a:gd name="T63"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62">
                  <a:moveTo>
                    <a:pt x="30" y="58"/>
                  </a:moveTo>
                  <a:lnTo>
                    <a:pt x="30" y="46"/>
                  </a:lnTo>
                  <a:lnTo>
                    <a:pt x="30" y="44"/>
                  </a:lnTo>
                  <a:lnTo>
                    <a:pt x="30" y="42"/>
                  </a:lnTo>
                  <a:lnTo>
                    <a:pt x="28" y="38"/>
                  </a:lnTo>
                  <a:lnTo>
                    <a:pt x="30" y="36"/>
                  </a:lnTo>
                  <a:lnTo>
                    <a:pt x="30" y="32"/>
                  </a:lnTo>
                  <a:lnTo>
                    <a:pt x="32" y="30"/>
                  </a:lnTo>
                  <a:lnTo>
                    <a:pt x="36" y="28"/>
                  </a:lnTo>
                  <a:lnTo>
                    <a:pt x="36" y="28"/>
                  </a:lnTo>
                  <a:lnTo>
                    <a:pt x="36" y="24"/>
                  </a:lnTo>
                  <a:lnTo>
                    <a:pt x="34" y="22"/>
                  </a:lnTo>
                  <a:lnTo>
                    <a:pt x="34" y="18"/>
                  </a:lnTo>
                  <a:lnTo>
                    <a:pt x="32" y="16"/>
                  </a:lnTo>
                  <a:lnTo>
                    <a:pt x="32" y="16"/>
                  </a:lnTo>
                  <a:lnTo>
                    <a:pt x="30" y="12"/>
                  </a:lnTo>
                  <a:lnTo>
                    <a:pt x="30" y="8"/>
                  </a:lnTo>
                  <a:lnTo>
                    <a:pt x="30" y="4"/>
                  </a:lnTo>
                  <a:lnTo>
                    <a:pt x="28" y="0"/>
                  </a:lnTo>
                  <a:lnTo>
                    <a:pt x="28" y="0"/>
                  </a:lnTo>
                  <a:lnTo>
                    <a:pt x="24" y="0"/>
                  </a:lnTo>
                  <a:lnTo>
                    <a:pt x="2" y="20"/>
                  </a:lnTo>
                  <a:lnTo>
                    <a:pt x="2" y="22"/>
                  </a:lnTo>
                  <a:lnTo>
                    <a:pt x="0" y="26"/>
                  </a:lnTo>
                  <a:lnTo>
                    <a:pt x="0" y="32"/>
                  </a:lnTo>
                  <a:lnTo>
                    <a:pt x="0" y="36"/>
                  </a:lnTo>
                  <a:lnTo>
                    <a:pt x="2" y="40"/>
                  </a:lnTo>
                  <a:lnTo>
                    <a:pt x="2" y="44"/>
                  </a:lnTo>
                  <a:lnTo>
                    <a:pt x="2" y="46"/>
                  </a:lnTo>
                  <a:lnTo>
                    <a:pt x="10" y="54"/>
                  </a:lnTo>
                  <a:lnTo>
                    <a:pt x="10" y="62"/>
                  </a:lnTo>
                  <a:lnTo>
                    <a:pt x="30" y="58"/>
                  </a:lnTo>
                </a:path>
              </a:pathLst>
            </a:custGeom>
            <a:grpFill/>
            <a:ln w="6350">
              <a:solidFill>
                <a:schemeClr val="bg1">
                  <a:lumMod val="50000"/>
                </a:schemeClr>
              </a:solidFill>
              <a:prstDash val="solid"/>
              <a:round/>
              <a:headEnd/>
              <a:tailEnd/>
            </a:ln>
          </p:spPr>
          <p:txBody>
            <a:bodyPr/>
            <a:lstStyle/>
            <a:p>
              <a:endParaRPr lang="ru-RU"/>
            </a:p>
          </p:txBody>
        </p:sp>
        <p:sp>
          <p:nvSpPr>
            <p:cNvPr id="50" name="Freeform 237">
              <a:extLst>
                <a:ext uri="{FF2B5EF4-FFF2-40B4-BE49-F238E27FC236}">
                  <a16:creationId xmlns:a16="http://schemas.microsoft.com/office/drawing/2014/main" id="{CAB96B66-8F56-0F4B-A96A-AF9586036271}"/>
                </a:ext>
              </a:extLst>
            </p:cNvPr>
            <p:cNvSpPr>
              <a:spLocks/>
            </p:cNvSpPr>
            <p:nvPr/>
          </p:nvSpPr>
          <p:spPr bwMode="gray">
            <a:xfrm>
              <a:off x="1011" y="1856"/>
              <a:ext cx="168" cy="390"/>
            </a:xfrm>
            <a:custGeom>
              <a:avLst/>
              <a:gdLst>
                <a:gd name="T0" fmla="*/ 0 w 168"/>
                <a:gd name="T1" fmla="*/ 286 h 390"/>
                <a:gd name="T2" fmla="*/ 0 w 168"/>
                <a:gd name="T3" fmla="*/ 300 h 390"/>
                <a:gd name="T4" fmla="*/ 0 w 168"/>
                <a:gd name="T5" fmla="*/ 312 h 390"/>
                <a:gd name="T6" fmla="*/ 0 w 168"/>
                <a:gd name="T7" fmla="*/ 322 h 390"/>
                <a:gd name="T8" fmla="*/ 16 w 168"/>
                <a:gd name="T9" fmla="*/ 388 h 390"/>
                <a:gd name="T10" fmla="*/ 38 w 168"/>
                <a:gd name="T11" fmla="*/ 382 h 390"/>
                <a:gd name="T12" fmla="*/ 50 w 168"/>
                <a:gd name="T13" fmla="*/ 372 h 390"/>
                <a:gd name="T14" fmla="*/ 60 w 168"/>
                <a:gd name="T15" fmla="*/ 360 h 390"/>
                <a:gd name="T16" fmla="*/ 66 w 168"/>
                <a:gd name="T17" fmla="*/ 328 h 390"/>
                <a:gd name="T18" fmla="*/ 88 w 168"/>
                <a:gd name="T19" fmla="*/ 296 h 390"/>
                <a:gd name="T20" fmla="*/ 94 w 168"/>
                <a:gd name="T21" fmla="*/ 282 h 390"/>
                <a:gd name="T22" fmla="*/ 92 w 168"/>
                <a:gd name="T23" fmla="*/ 272 h 390"/>
                <a:gd name="T24" fmla="*/ 82 w 168"/>
                <a:gd name="T25" fmla="*/ 264 h 390"/>
                <a:gd name="T26" fmla="*/ 76 w 168"/>
                <a:gd name="T27" fmla="*/ 262 h 390"/>
                <a:gd name="T28" fmla="*/ 78 w 168"/>
                <a:gd name="T29" fmla="*/ 230 h 390"/>
                <a:gd name="T30" fmla="*/ 78 w 168"/>
                <a:gd name="T31" fmla="*/ 232 h 390"/>
                <a:gd name="T32" fmla="*/ 80 w 168"/>
                <a:gd name="T33" fmla="*/ 218 h 390"/>
                <a:gd name="T34" fmla="*/ 86 w 168"/>
                <a:gd name="T35" fmla="*/ 204 h 390"/>
                <a:gd name="T36" fmla="*/ 94 w 168"/>
                <a:gd name="T37" fmla="*/ 194 h 390"/>
                <a:gd name="T38" fmla="*/ 106 w 168"/>
                <a:gd name="T39" fmla="*/ 184 h 390"/>
                <a:gd name="T40" fmla="*/ 116 w 168"/>
                <a:gd name="T41" fmla="*/ 176 h 390"/>
                <a:gd name="T42" fmla="*/ 122 w 168"/>
                <a:gd name="T43" fmla="*/ 158 h 390"/>
                <a:gd name="T44" fmla="*/ 122 w 168"/>
                <a:gd name="T45" fmla="*/ 140 h 390"/>
                <a:gd name="T46" fmla="*/ 156 w 168"/>
                <a:gd name="T47" fmla="*/ 118 h 390"/>
                <a:gd name="T48" fmla="*/ 168 w 168"/>
                <a:gd name="T49" fmla="*/ 118 h 390"/>
                <a:gd name="T50" fmla="*/ 162 w 168"/>
                <a:gd name="T51" fmla="*/ 106 h 390"/>
                <a:gd name="T52" fmla="*/ 152 w 168"/>
                <a:gd name="T53" fmla="*/ 80 h 390"/>
                <a:gd name="T54" fmla="*/ 152 w 168"/>
                <a:gd name="T55" fmla="*/ 72 h 390"/>
                <a:gd name="T56" fmla="*/ 156 w 168"/>
                <a:gd name="T57" fmla="*/ 68 h 390"/>
                <a:gd name="T58" fmla="*/ 156 w 168"/>
                <a:gd name="T59" fmla="*/ 56 h 390"/>
                <a:gd name="T60" fmla="*/ 140 w 168"/>
                <a:gd name="T61" fmla="*/ 38 h 390"/>
                <a:gd name="T62" fmla="*/ 130 w 168"/>
                <a:gd name="T63" fmla="*/ 24 h 390"/>
                <a:gd name="T64" fmla="*/ 122 w 168"/>
                <a:gd name="T65" fmla="*/ 20 h 390"/>
                <a:gd name="T66" fmla="*/ 114 w 168"/>
                <a:gd name="T67" fmla="*/ 4 h 390"/>
                <a:gd name="T68" fmla="*/ 102 w 168"/>
                <a:gd name="T69" fmla="*/ 14 h 390"/>
                <a:gd name="T70" fmla="*/ 92 w 168"/>
                <a:gd name="T71" fmla="*/ 24 h 390"/>
                <a:gd name="T72" fmla="*/ 86 w 168"/>
                <a:gd name="T73" fmla="*/ 32 h 390"/>
                <a:gd name="T74" fmla="*/ 80 w 168"/>
                <a:gd name="T75" fmla="*/ 44 h 390"/>
                <a:gd name="T76" fmla="*/ 76 w 168"/>
                <a:gd name="T77" fmla="*/ 56 h 390"/>
                <a:gd name="T78" fmla="*/ 70 w 168"/>
                <a:gd name="T79" fmla="*/ 82 h 390"/>
                <a:gd name="T80" fmla="*/ 64 w 168"/>
                <a:gd name="T81" fmla="*/ 92 h 390"/>
                <a:gd name="T82" fmla="*/ 54 w 168"/>
                <a:gd name="T83" fmla="*/ 104 h 390"/>
                <a:gd name="T84" fmla="*/ 46 w 168"/>
                <a:gd name="T85" fmla="*/ 122 h 390"/>
                <a:gd name="T86" fmla="*/ 12 w 168"/>
                <a:gd name="T87" fmla="*/ 178 h 390"/>
                <a:gd name="T88" fmla="*/ 14 w 168"/>
                <a:gd name="T89" fmla="*/ 260 h 390"/>
                <a:gd name="T90" fmla="*/ 14 w 168"/>
                <a:gd name="T91" fmla="*/ 266 h 390"/>
                <a:gd name="T92" fmla="*/ 8 w 168"/>
                <a:gd name="T93" fmla="*/ 278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390">
                  <a:moveTo>
                    <a:pt x="0" y="280"/>
                  </a:moveTo>
                  <a:lnTo>
                    <a:pt x="0" y="282"/>
                  </a:lnTo>
                  <a:lnTo>
                    <a:pt x="0" y="286"/>
                  </a:lnTo>
                  <a:lnTo>
                    <a:pt x="0" y="292"/>
                  </a:lnTo>
                  <a:lnTo>
                    <a:pt x="0" y="296"/>
                  </a:lnTo>
                  <a:lnTo>
                    <a:pt x="0" y="300"/>
                  </a:lnTo>
                  <a:lnTo>
                    <a:pt x="0" y="302"/>
                  </a:lnTo>
                  <a:lnTo>
                    <a:pt x="0" y="308"/>
                  </a:lnTo>
                  <a:lnTo>
                    <a:pt x="0" y="312"/>
                  </a:lnTo>
                  <a:lnTo>
                    <a:pt x="0" y="318"/>
                  </a:lnTo>
                  <a:lnTo>
                    <a:pt x="0" y="322"/>
                  </a:lnTo>
                  <a:lnTo>
                    <a:pt x="0" y="322"/>
                  </a:lnTo>
                  <a:lnTo>
                    <a:pt x="0" y="350"/>
                  </a:lnTo>
                  <a:lnTo>
                    <a:pt x="12" y="368"/>
                  </a:lnTo>
                  <a:lnTo>
                    <a:pt x="16" y="388"/>
                  </a:lnTo>
                  <a:lnTo>
                    <a:pt x="24" y="390"/>
                  </a:lnTo>
                  <a:lnTo>
                    <a:pt x="36" y="386"/>
                  </a:lnTo>
                  <a:lnTo>
                    <a:pt x="38" y="382"/>
                  </a:lnTo>
                  <a:lnTo>
                    <a:pt x="42" y="378"/>
                  </a:lnTo>
                  <a:lnTo>
                    <a:pt x="46" y="374"/>
                  </a:lnTo>
                  <a:lnTo>
                    <a:pt x="50" y="372"/>
                  </a:lnTo>
                  <a:lnTo>
                    <a:pt x="54" y="372"/>
                  </a:lnTo>
                  <a:lnTo>
                    <a:pt x="54" y="370"/>
                  </a:lnTo>
                  <a:lnTo>
                    <a:pt x="60" y="360"/>
                  </a:lnTo>
                  <a:lnTo>
                    <a:pt x="64" y="346"/>
                  </a:lnTo>
                  <a:lnTo>
                    <a:pt x="66" y="334"/>
                  </a:lnTo>
                  <a:lnTo>
                    <a:pt x="66" y="328"/>
                  </a:lnTo>
                  <a:lnTo>
                    <a:pt x="66" y="320"/>
                  </a:lnTo>
                  <a:lnTo>
                    <a:pt x="84" y="300"/>
                  </a:lnTo>
                  <a:lnTo>
                    <a:pt x="88" y="296"/>
                  </a:lnTo>
                  <a:lnTo>
                    <a:pt x="92" y="290"/>
                  </a:lnTo>
                  <a:lnTo>
                    <a:pt x="92" y="286"/>
                  </a:lnTo>
                  <a:lnTo>
                    <a:pt x="94" y="282"/>
                  </a:lnTo>
                  <a:lnTo>
                    <a:pt x="94" y="278"/>
                  </a:lnTo>
                  <a:lnTo>
                    <a:pt x="92" y="278"/>
                  </a:lnTo>
                  <a:lnTo>
                    <a:pt x="92" y="272"/>
                  </a:lnTo>
                  <a:lnTo>
                    <a:pt x="90" y="268"/>
                  </a:lnTo>
                  <a:lnTo>
                    <a:pt x="86" y="266"/>
                  </a:lnTo>
                  <a:lnTo>
                    <a:pt x="82" y="264"/>
                  </a:lnTo>
                  <a:lnTo>
                    <a:pt x="80" y="264"/>
                  </a:lnTo>
                  <a:lnTo>
                    <a:pt x="78" y="262"/>
                  </a:lnTo>
                  <a:lnTo>
                    <a:pt x="76" y="262"/>
                  </a:lnTo>
                  <a:lnTo>
                    <a:pt x="78" y="228"/>
                  </a:lnTo>
                  <a:lnTo>
                    <a:pt x="78" y="230"/>
                  </a:lnTo>
                  <a:lnTo>
                    <a:pt x="78" y="230"/>
                  </a:lnTo>
                  <a:lnTo>
                    <a:pt x="78" y="232"/>
                  </a:lnTo>
                  <a:lnTo>
                    <a:pt x="78" y="232"/>
                  </a:lnTo>
                  <a:lnTo>
                    <a:pt x="78" y="232"/>
                  </a:lnTo>
                  <a:lnTo>
                    <a:pt x="78" y="230"/>
                  </a:lnTo>
                  <a:lnTo>
                    <a:pt x="80" y="226"/>
                  </a:lnTo>
                  <a:lnTo>
                    <a:pt x="80" y="218"/>
                  </a:lnTo>
                  <a:lnTo>
                    <a:pt x="82" y="212"/>
                  </a:lnTo>
                  <a:lnTo>
                    <a:pt x="84" y="208"/>
                  </a:lnTo>
                  <a:lnTo>
                    <a:pt x="86" y="204"/>
                  </a:lnTo>
                  <a:lnTo>
                    <a:pt x="88" y="200"/>
                  </a:lnTo>
                  <a:lnTo>
                    <a:pt x="90" y="196"/>
                  </a:lnTo>
                  <a:lnTo>
                    <a:pt x="94" y="194"/>
                  </a:lnTo>
                  <a:lnTo>
                    <a:pt x="98" y="190"/>
                  </a:lnTo>
                  <a:lnTo>
                    <a:pt x="104" y="188"/>
                  </a:lnTo>
                  <a:lnTo>
                    <a:pt x="106" y="184"/>
                  </a:lnTo>
                  <a:lnTo>
                    <a:pt x="110" y="184"/>
                  </a:lnTo>
                  <a:lnTo>
                    <a:pt x="110" y="182"/>
                  </a:lnTo>
                  <a:lnTo>
                    <a:pt x="116" y="176"/>
                  </a:lnTo>
                  <a:lnTo>
                    <a:pt x="120" y="170"/>
                  </a:lnTo>
                  <a:lnTo>
                    <a:pt x="122" y="164"/>
                  </a:lnTo>
                  <a:lnTo>
                    <a:pt x="122" y="158"/>
                  </a:lnTo>
                  <a:lnTo>
                    <a:pt x="122" y="156"/>
                  </a:lnTo>
                  <a:lnTo>
                    <a:pt x="122" y="154"/>
                  </a:lnTo>
                  <a:lnTo>
                    <a:pt x="122" y="140"/>
                  </a:lnTo>
                  <a:lnTo>
                    <a:pt x="134" y="130"/>
                  </a:lnTo>
                  <a:lnTo>
                    <a:pt x="144" y="120"/>
                  </a:lnTo>
                  <a:lnTo>
                    <a:pt x="156" y="118"/>
                  </a:lnTo>
                  <a:lnTo>
                    <a:pt x="166" y="120"/>
                  </a:lnTo>
                  <a:lnTo>
                    <a:pt x="166" y="120"/>
                  </a:lnTo>
                  <a:lnTo>
                    <a:pt x="168" y="118"/>
                  </a:lnTo>
                  <a:lnTo>
                    <a:pt x="168" y="116"/>
                  </a:lnTo>
                  <a:lnTo>
                    <a:pt x="166" y="114"/>
                  </a:lnTo>
                  <a:lnTo>
                    <a:pt x="162" y="106"/>
                  </a:lnTo>
                  <a:lnTo>
                    <a:pt x="158" y="96"/>
                  </a:lnTo>
                  <a:lnTo>
                    <a:pt x="154" y="86"/>
                  </a:lnTo>
                  <a:lnTo>
                    <a:pt x="152" y="80"/>
                  </a:lnTo>
                  <a:lnTo>
                    <a:pt x="152" y="78"/>
                  </a:lnTo>
                  <a:lnTo>
                    <a:pt x="152" y="76"/>
                  </a:lnTo>
                  <a:lnTo>
                    <a:pt x="152" y="72"/>
                  </a:lnTo>
                  <a:lnTo>
                    <a:pt x="152" y="72"/>
                  </a:lnTo>
                  <a:lnTo>
                    <a:pt x="154" y="70"/>
                  </a:lnTo>
                  <a:lnTo>
                    <a:pt x="156" y="68"/>
                  </a:lnTo>
                  <a:lnTo>
                    <a:pt x="158" y="64"/>
                  </a:lnTo>
                  <a:lnTo>
                    <a:pt x="158" y="60"/>
                  </a:lnTo>
                  <a:lnTo>
                    <a:pt x="156" y="56"/>
                  </a:lnTo>
                  <a:lnTo>
                    <a:pt x="152" y="50"/>
                  </a:lnTo>
                  <a:lnTo>
                    <a:pt x="142" y="42"/>
                  </a:lnTo>
                  <a:lnTo>
                    <a:pt x="140" y="38"/>
                  </a:lnTo>
                  <a:lnTo>
                    <a:pt x="136" y="32"/>
                  </a:lnTo>
                  <a:lnTo>
                    <a:pt x="132" y="28"/>
                  </a:lnTo>
                  <a:lnTo>
                    <a:pt x="130" y="24"/>
                  </a:lnTo>
                  <a:lnTo>
                    <a:pt x="126" y="22"/>
                  </a:lnTo>
                  <a:lnTo>
                    <a:pt x="124" y="20"/>
                  </a:lnTo>
                  <a:lnTo>
                    <a:pt x="122" y="20"/>
                  </a:lnTo>
                  <a:lnTo>
                    <a:pt x="118" y="0"/>
                  </a:lnTo>
                  <a:lnTo>
                    <a:pt x="116" y="2"/>
                  </a:lnTo>
                  <a:lnTo>
                    <a:pt x="114" y="4"/>
                  </a:lnTo>
                  <a:lnTo>
                    <a:pt x="110" y="6"/>
                  </a:lnTo>
                  <a:lnTo>
                    <a:pt x="106" y="10"/>
                  </a:lnTo>
                  <a:lnTo>
                    <a:pt x="102" y="14"/>
                  </a:lnTo>
                  <a:lnTo>
                    <a:pt x="98" y="18"/>
                  </a:lnTo>
                  <a:lnTo>
                    <a:pt x="94" y="22"/>
                  </a:lnTo>
                  <a:lnTo>
                    <a:pt x="92" y="24"/>
                  </a:lnTo>
                  <a:lnTo>
                    <a:pt x="90" y="26"/>
                  </a:lnTo>
                  <a:lnTo>
                    <a:pt x="88" y="28"/>
                  </a:lnTo>
                  <a:lnTo>
                    <a:pt x="86" y="32"/>
                  </a:lnTo>
                  <a:lnTo>
                    <a:pt x="84" y="36"/>
                  </a:lnTo>
                  <a:lnTo>
                    <a:pt x="82" y="40"/>
                  </a:lnTo>
                  <a:lnTo>
                    <a:pt x="80" y="44"/>
                  </a:lnTo>
                  <a:lnTo>
                    <a:pt x="78" y="48"/>
                  </a:lnTo>
                  <a:lnTo>
                    <a:pt x="78" y="52"/>
                  </a:lnTo>
                  <a:lnTo>
                    <a:pt x="76" y="56"/>
                  </a:lnTo>
                  <a:lnTo>
                    <a:pt x="72" y="60"/>
                  </a:lnTo>
                  <a:lnTo>
                    <a:pt x="72" y="82"/>
                  </a:lnTo>
                  <a:lnTo>
                    <a:pt x="70" y="82"/>
                  </a:lnTo>
                  <a:lnTo>
                    <a:pt x="70" y="84"/>
                  </a:lnTo>
                  <a:lnTo>
                    <a:pt x="66" y="88"/>
                  </a:lnTo>
                  <a:lnTo>
                    <a:pt x="64" y="92"/>
                  </a:lnTo>
                  <a:lnTo>
                    <a:pt x="60" y="96"/>
                  </a:lnTo>
                  <a:lnTo>
                    <a:pt x="56" y="100"/>
                  </a:lnTo>
                  <a:lnTo>
                    <a:pt x="54" y="104"/>
                  </a:lnTo>
                  <a:lnTo>
                    <a:pt x="50" y="106"/>
                  </a:lnTo>
                  <a:lnTo>
                    <a:pt x="48" y="106"/>
                  </a:lnTo>
                  <a:lnTo>
                    <a:pt x="46" y="122"/>
                  </a:lnTo>
                  <a:lnTo>
                    <a:pt x="36" y="140"/>
                  </a:lnTo>
                  <a:lnTo>
                    <a:pt x="34" y="164"/>
                  </a:lnTo>
                  <a:lnTo>
                    <a:pt x="12" y="178"/>
                  </a:lnTo>
                  <a:lnTo>
                    <a:pt x="16" y="184"/>
                  </a:lnTo>
                  <a:lnTo>
                    <a:pt x="16" y="234"/>
                  </a:lnTo>
                  <a:lnTo>
                    <a:pt x="14" y="260"/>
                  </a:lnTo>
                  <a:lnTo>
                    <a:pt x="14" y="262"/>
                  </a:lnTo>
                  <a:lnTo>
                    <a:pt x="14" y="264"/>
                  </a:lnTo>
                  <a:lnTo>
                    <a:pt x="14" y="266"/>
                  </a:lnTo>
                  <a:lnTo>
                    <a:pt x="12" y="270"/>
                  </a:lnTo>
                  <a:lnTo>
                    <a:pt x="12" y="274"/>
                  </a:lnTo>
                  <a:lnTo>
                    <a:pt x="8" y="278"/>
                  </a:lnTo>
                  <a:lnTo>
                    <a:pt x="4" y="280"/>
                  </a:lnTo>
                  <a:lnTo>
                    <a:pt x="0" y="280"/>
                  </a:lnTo>
                </a:path>
              </a:pathLst>
            </a:custGeom>
            <a:grpFill/>
            <a:ln w="6350">
              <a:solidFill>
                <a:schemeClr val="bg1">
                  <a:lumMod val="50000"/>
                </a:schemeClr>
              </a:solidFill>
              <a:prstDash val="solid"/>
              <a:round/>
              <a:headEnd/>
              <a:tailEnd/>
            </a:ln>
          </p:spPr>
          <p:txBody>
            <a:bodyPr/>
            <a:lstStyle/>
            <a:p>
              <a:endParaRPr lang="ru-RU"/>
            </a:p>
          </p:txBody>
        </p:sp>
        <p:sp>
          <p:nvSpPr>
            <p:cNvPr id="51" name="Freeform 238">
              <a:extLst>
                <a:ext uri="{FF2B5EF4-FFF2-40B4-BE49-F238E27FC236}">
                  <a16:creationId xmlns:a16="http://schemas.microsoft.com/office/drawing/2014/main" id="{C0A9E63F-117E-BF40-8C99-85EA161DF79E}"/>
                </a:ext>
              </a:extLst>
            </p:cNvPr>
            <p:cNvSpPr>
              <a:spLocks/>
            </p:cNvSpPr>
            <p:nvPr/>
          </p:nvSpPr>
          <p:spPr bwMode="gray">
            <a:xfrm>
              <a:off x="1129" y="1828"/>
              <a:ext cx="124" cy="310"/>
            </a:xfrm>
            <a:custGeom>
              <a:avLst/>
              <a:gdLst>
                <a:gd name="T0" fmla="*/ 102 w 124"/>
                <a:gd name="T1" fmla="*/ 62 h 310"/>
                <a:gd name="T2" fmla="*/ 122 w 124"/>
                <a:gd name="T3" fmla="*/ 112 h 310"/>
                <a:gd name="T4" fmla="*/ 112 w 124"/>
                <a:gd name="T5" fmla="*/ 128 h 310"/>
                <a:gd name="T6" fmla="*/ 114 w 124"/>
                <a:gd name="T7" fmla="*/ 134 h 310"/>
                <a:gd name="T8" fmla="*/ 118 w 124"/>
                <a:gd name="T9" fmla="*/ 144 h 310"/>
                <a:gd name="T10" fmla="*/ 118 w 124"/>
                <a:gd name="T11" fmla="*/ 152 h 310"/>
                <a:gd name="T12" fmla="*/ 114 w 124"/>
                <a:gd name="T13" fmla="*/ 182 h 310"/>
                <a:gd name="T14" fmla="*/ 114 w 124"/>
                <a:gd name="T15" fmla="*/ 212 h 310"/>
                <a:gd name="T16" fmla="*/ 122 w 124"/>
                <a:gd name="T17" fmla="*/ 222 h 310"/>
                <a:gd name="T18" fmla="*/ 124 w 124"/>
                <a:gd name="T19" fmla="*/ 254 h 310"/>
                <a:gd name="T20" fmla="*/ 124 w 124"/>
                <a:gd name="T21" fmla="*/ 260 h 310"/>
                <a:gd name="T22" fmla="*/ 90 w 124"/>
                <a:gd name="T23" fmla="*/ 292 h 310"/>
                <a:gd name="T24" fmla="*/ 92 w 124"/>
                <a:gd name="T25" fmla="*/ 294 h 310"/>
                <a:gd name="T26" fmla="*/ 88 w 124"/>
                <a:gd name="T27" fmla="*/ 294 h 310"/>
                <a:gd name="T28" fmla="*/ 80 w 124"/>
                <a:gd name="T29" fmla="*/ 292 h 310"/>
                <a:gd name="T30" fmla="*/ 72 w 124"/>
                <a:gd name="T31" fmla="*/ 296 h 310"/>
                <a:gd name="T32" fmla="*/ 54 w 124"/>
                <a:gd name="T33" fmla="*/ 302 h 310"/>
                <a:gd name="T34" fmla="*/ 48 w 124"/>
                <a:gd name="T35" fmla="*/ 304 h 310"/>
                <a:gd name="T36" fmla="*/ 38 w 124"/>
                <a:gd name="T37" fmla="*/ 306 h 310"/>
                <a:gd name="T38" fmla="*/ 24 w 124"/>
                <a:gd name="T39" fmla="*/ 306 h 310"/>
                <a:gd name="T40" fmla="*/ 20 w 124"/>
                <a:gd name="T41" fmla="*/ 304 h 310"/>
                <a:gd name="T42" fmla="*/ 12 w 124"/>
                <a:gd name="T43" fmla="*/ 298 h 310"/>
                <a:gd name="T44" fmla="*/ 6 w 124"/>
                <a:gd name="T45" fmla="*/ 292 h 310"/>
                <a:gd name="T46" fmla="*/ 4 w 124"/>
                <a:gd name="T47" fmla="*/ 286 h 310"/>
                <a:gd name="T48" fmla="*/ 4 w 124"/>
                <a:gd name="T49" fmla="*/ 278 h 310"/>
                <a:gd name="T50" fmla="*/ 4 w 124"/>
                <a:gd name="T51" fmla="*/ 268 h 310"/>
                <a:gd name="T52" fmla="*/ 4 w 124"/>
                <a:gd name="T53" fmla="*/ 230 h 310"/>
                <a:gd name="T54" fmla="*/ 6 w 124"/>
                <a:gd name="T55" fmla="*/ 224 h 310"/>
                <a:gd name="T56" fmla="*/ 12 w 124"/>
                <a:gd name="T57" fmla="*/ 212 h 310"/>
                <a:gd name="T58" fmla="*/ 42 w 124"/>
                <a:gd name="T59" fmla="*/ 186 h 310"/>
                <a:gd name="T60" fmla="*/ 50 w 124"/>
                <a:gd name="T61" fmla="*/ 178 h 310"/>
                <a:gd name="T62" fmla="*/ 56 w 124"/>
                <a:gd name="T63" fmla="*/ 158 h 310"/>
                <a:gd name="T64" fmla="*/ 48 w 124"/>
                <a:gd name="T65" fmla="*/ 148 h 310"/>
                <a:gd name="T66" fmla="*/ 50 w 124"/>
                <a:gd name="T67" fmla="*/ 146 h 310"/>
                <a:gd name="T68" fmla="*/ 48 w 124"/>
                <a:gd name="T69" fmla="*/ 142 h 310"/>
                <a:gd name="T70" fmla="*/ 38 w 124"/>
                <a:gd name="T71" fmla="*/ 122 h 310"/>
                <a:gd name="T72" fmla="*/ 34 w 124"/>
                <a:gd name="T73" fmla="*/ 100 h 310"/>
                <a:gd name="T74" fmla="*/ 36 w 124"/>
                <a:gd name="T75" fmla="*/ 98 h 310"/>
                <a:gd name="T76" fmla="*/ 40 w 124"/>
                <a:gd name="T77" fmla="*/ 94 h 310"/>
                <a:gd name="T78" fmla="*/ 38 w 124"/>
                <a:gd name="T79" fmla="*/ 86 h 310"/>
                <a:gd name="T80" fmla="*/ 32 w 124"/>
                <a:gd name="T81" fmla="*/ 76 h 310"/>
                <a:gd name="T82" fmla="*/ 22 w 124"/>
                <a:gd name="T83" fmla="*/ 68 h 310"/>
                <a:gd name="T84" fmla="*/ 18 w 124"/>
                <a:gd name="T85" fmla="*/ 62 h 310"/>
                <a:gd name="T86" fmla="*/ 10 w 124"/>
                <a:gd name="T87" fmla="*/ 52 h 310"/>
                <a:gd name="T88" fmla="*/ 0 w 124"/>
                <a:gd name="T89" fmla="*/ 28 h 310"/>
                <a:gd name="T90" fmla="*/ 10 w 124"/>
                <a:gd name="T91" fmla="*/ 20 h 310"/>
                <a:gd name="T92" fmla="*/ 28 w 124"/>
                <a:gd name="T93" fmla="*/ 16 h 310"/>
                <a:gd name="T94" fmla="*/ 40 w 124"/>
                <a:gd name="T95" fmla="*/ 24 h 310"/>
                <a:gd name="T96" fmla="*/ 58 w 124"/>
                <a:gd name="T97" fmla="*/ 22 h 310"/>
                <a:gd name="T98" fmla="*/ 72 w 124"/>
                <a:gd name="T99" fmla="*/ 14 h 310"/>
                <a:gd name="T100" fmla="*/ 72 w 124"/>
                <a:gd name="T101" fmla="*/ 12 h 310"/>
                <a:gd name="T102" fmla="*/ 76 w 124"/>
                <a:gd name="T103" fmla="*/ 6 h 310"/>
                <a:gd name="T104" fmla="*/ 82 w 124"/>
                <a:gd name="T105" fmla="*/ 2 h 310"/>
                <a:gd name="T106" fmla="*/ 92 w 124"/>
                <a:gd name="T107" fmla="*/ 2 h 310"/>
                <a:gd name="T108" fmla="*/ 120 w 124"/>
                <a:gd name="T109" fmla="*/ 20 h 310"/>
                <a:gd name="T110" fmla="*/ 116 w 124"/>
                <a:gd name="T111" fmla="*/ 26 h 310"/>
                <a:gd name="T112" fmla="*/ 102 w 124"/>
                <a:gd name="T113" fmla="*/ 4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4" h="310">
                  <a:moveTo>
                    <a:pt x="102" y="46"/>
                  </a:moveTo>
                  <a:lnTo>
                    <a:pt x="102" y="62"/>
                  </a:lnTo>
                  <a:lnTo>
                    <a:pt x="122" y="82"/>
                  </a:lnTo>
                  <a:lnTo>
                    <a:pt x="122" y="112"/>
                  </a:lnTo>
                  <a:lnTo>
                    <a:pt x="110" y="126"/>
                  </a:lnTo>
                  <a:lnTo>
                    <a:pt x="112" y="128"/>
                  </a:lnTo>
                  <a:lnTo>
                    <a:pt x="112" y="130"/>
                  </a:lnTo>
                  <a:lnTo>
                    <a:pt x="114" y="134"/>
                  </a:lnTo>
                  <a:lnTo>
                    <a:pt x="116" y="140"/>
                  </a:lnTo>
                  <a:lnTo>
                    <a:pt x="118" y="144"/>
                  </a:lnTo>
                  <a:lnTo>
                    <a:pt x="118" y="146"/>
                  </a:lnTo>
                  <a:lnTo>
                    <a:pt x="118" y="152"/>
                  </a:lnTo>
                  <a:lnTo>
                    <a:pt x="116" y="164"/>
                  </a:lnTo>
                  <a:lnTo>
                    <a:pt x="114" y="182"/>
                  </a:lnTo>
                  <a:lnTo>
                    <a:pt x="114" y="200"/>
                  </a:lnTo>
                  <a:lnTo>
                    <a:pt x="114" y="212"/>
                  </a:lnTo>
                  <a:lnTo>
                    <a:pt x="118" y="218"/>
                  </a:lnTo>
                  <a:lnTo>
                    <a:pt x="122" y="222"/>
                  </a:lnTo>
                  <a:lnTo>
                    <a:pt x="124" y="234"/>
                  </a:lnTo>
                  <a:lnTo>
                    <a:pt x="124" y="254"/>
                  </a:lnTo>
                  <a:lnTo>
                    <a:pt x="124" y="258"/>
                  </a:lnTo>
                  <a:lnTo>
                    <a:pt x="124" y="260"/>
                  </a:lnTo>
                  <a:lnTo>
                    <a:pt x="122" y="260"/>
                  </a:lnTo>
                  <a:lnTo>
                    <a:pt x="90" y="292"/>
                  </a:lnTo>
                  <a:lnTo>
                    <a:pt x="90" y="294"/>
                  </a:lnTo>
                  <a:lnTo>
                    <a:pt x="92" y="294"/>
                  </a:lnTo>
                  <a:lnTo>
                    <a:pt x="90" y="294"/>
                  </a:lnTo>
                  <a:lnTo>
                    <a:pt x="88" y="294"/>
                  </a:lnTo>
                  <a:lnTo>
                    <a:pt x="84" y="292"/>
                  </a:lnTo>
                  <a:lnTo>
                    <a:pt x="80" y="292"/>
                  </a:lnTo>
                  <a:lnTo>
                    <a:pt x="76" y="294"/>
                  </a:lnTo>
                  <a:lnTo>
                    <a:pt x="72" y="296"/>
                  </a:lnTo>
                  <a:lnTo>
                    <a:pt x="68" y="298"/>
                  </a:lnTo>
                  <a:lnTo>
                    <a:pt x="54" y="302"/>
                  </a:lnTo>
                  <a:lnTo>
                    <a:pt x="52" y="302"/>
                  </a:lnTo>
                  <a:lnTo>
                    <a:pt x="48" y="304"/>
                  </a:lnTo>
                  <a:lnTo>
                    <a:pt x="44" y="304"/>
                  </a:lnTo>
                  <a:lnTo>
                    <a:pt x="38" y="306"/>
                  </a:lnTo>
                  <a:lnTo>
                    <a:pt x="34" y="310"/>
                  </a:lnTo>
                  <a:lnTo>
                    <a:pt x="24" y="306"/>
                  </a:lnTo>
                  <a:lnTo>
                    <a:pt x="22" y="304"/>
                  </a:lnTo>
                  <a:lnTo>
                    <a:pt x="20" y="304"/>
                  </a:lnTo>
                  <a:lnTo>
                    <a:pt x="16" y="300"/>
                  </a:lnTo>
                  <a:lnTo>
                    <a:pt x="12" y="298"/>
                  </a:lnTo>
                  <a:lnTo>
                    <a:pt x="8" y="294"/>
                  </a:lnTo>
                  <a:lnTo>
                    <a:pt x="6" y="292"/>
                  </a:lnTo>
                  <a:lnTo>
                    <a:pt x="4" y="288"/>
                  </a:lnTo>
                  <a:lnTo>
                    <a:pt x="4" y="286"/>
                  </a:lnTo>
                  <a:lnTo>
                    <a:pt x="4" y="284"/>
                  </a:lnTo>
                  <a:lnTo>
                    <a:pt x="4" y="278"/>
                  </a:lnTo>
                  <a:lnTo>
                    <a:pt x="4" y="272"/>
                  </a:lnTo>
                  <a:lnTo>
                    <a:pt x="4" y="268"/>
                  </a:lnTo>
                  <a:lnTo>
                    <a:pt x="4" y="262"/>
                  </a:lnTo>
                  <a:lnTo>
                    <a:pt x="4" y="230"/>
                  </a:lnTo>
                  <a:lnTo>
                    <a:pt x="4" y="228"/>
                  </a:lnTo>
                  <a:lnTo>
                    <a:pt x="6" y="224"/>
                  </a:lnTo>
                  <a:lnTo>
                    <a:pt x="8" y="218"/>
                  </a:lnTo>
                  <a:lnTo>
                    <a:pt x="12" y="212"/>
                  </a:lnTo>
                  <a:lnTo>
                    <a:pt x="20" y="206"/>
                  </a:lnTo>
                  <a:lnTo>
                    <a:pt x="42" y="186"/>
                  </a:lnTo>
                  <a:lnTo>
                    <a:pt x="46" y="184"/>
                  </a:lnTo>
                  <a:lnTo>
                    <a:pt x="50" y="178"/>
                  </a:lnTo>
                  <a:lnTo>
                    <a:pt x="56" y="170"/>
                  </a:lnTo>
                  <a:lnTo>
                    <a:pt x="56" y="158"/>
                  </a:lnTo>
                  <a:lnTo>
                    <a:pt x="48" y="148"/>
                  </a:lnTo>
                  <a:lnTo>
                    <a:pt x="48" y="148"/>
                  </a:lnTo>
                  <a:lnTo>
                    <a:pt x="50" y="146"/>
                  </a:lnTo>
                  <a:lnTo>
                    <a:pt x="50" y="146"/>
                  </a:lnTo>
                  <a:lnTo>
                    <a:pt x="50" y="144"/>
                  </a:lnTo>
                  <a:lnTo>
                    <a:pt x="48" y="142"/>
                  </a:lnTo>
                  <a:lnTo>
                    <a:pt x="42" y="132"/>
                  </a:lnTo>
                  <a:lnTo>
                    <a:pt x="38" y="122"/>
                  </a:lnTo>
                  <a:lnTo>
                    <a:pt x="34" y="110"/>
                  </a:lnTo>
                  <a:lnTo>
                    <a:pt x="34" y="100"/>
                  </a:lnTo>
                  <a:lnTo>
                    <a:pt x="34" y="100"/>
                  </a:lnTo>
                  <a:lnTo>
                    <a:pt x="36" y="98"/>
                  </a:lnTo>
                  <a:lnTo>
                    <a:pt x="38" y="96"/>
                  </a:lnTo>
                  <a:lnTo>
                    <a:pt x="40" y="94"/>
                  </a:lnTo>
                  <a:lnTo>
                    <a:pt x="40" y="90"/>
                  </a:lnTo>
                  <a:lnTo>
                    <a:pt x="38" y="86"/>
                  </a:lnTo>
                  <a:lnTo>
                    <a:pt x="36" y="82"/>
                  </a:lnTo>
                  <a:lnTo>
                    <a:pt x="32" y="76"/>
                  </a:lnTo>
                  <a:lnTo>
                    <a:pt x="24" y="70"/>
                  </a:lnTo>
                  <a:lnTo>
                    <a:pt x="22" y="68"/>
                  </a:lnTo>
                  <a:lnTo>
                    <a:pt x="22" y="66"/>
                  </a:lnTo>
                  <a:lnTo>
                    <a:pt x="18" y="62"/>
                  </a:lnTo>
                  <a:lnTo>
                    <a:pt x="16" y="56"/>
                  </a:lnTo>
                  <a:lnTo>
                    <a:pt x="10" y="52"/>
                  </a:lnTo>
                  <a:lnTo>
                    <a:pt x="4" y="48"/>
                  </a:lnTo>
                  <a:lnTo>
                    <a:pt x="0" y="28"/>
                  </a:lnTo>
                  <a:lnTo>
                    <a:pt x="2" y="26"/>
                  </a:lnTo>
                  <a:lnTo>
                    <a:pt x="10" y="20"/>
                  </a:lnTo>
                  <a:lnTo>
                    <a:pt x="18" y="16"/>
                  </a:lnTo>
                  <a:lnTo>
                    <a:pt x="28" y="16"/>
                  </a:lnTo>
                  <a:lnTo>
                    <a:pt x="38" y="22"/>
                  </a:lnTo>
                  <a:lnTo>
                    <a:pt x="40" y="24"/>
                  </a:lnTo>
                  <a:lnTo>
                    <a:pt x="48" y="24"/>
                  </a:lnTo>
                  <a:lnTo>
                    <a:pt x="58" y="22"/>
                  </a:lnTo>
                  <a:lnTo>
                    <a:pt x="66" y="20"/>
                  </a:lnTo>
                  <a:lnTo>
                    <a:pt x="72" y="14"/>
                  </a:lnTo>
                  <a:lnTo>
                    <a:pt x="72" y="14"/>
                  </a:lnTo>
                  <a:lnTo>
                    <a:pt x="72" y="12"/>
                  </a:lnTo>
                  <a:lnTo>
                    <a:pt x="74" y="8"/>
                  </a:lnTo>
                  <a:lnTo>
                    <a:pt x="76" y="6"/>
                  </a:lnTo>
                  <a:lnTo>
                    <a:pt x="78" y="2"/>
                  </a:lnTo>
                  <a:lnTo>
                    <a:pt x="82" y="2"/>
                  </a:lnTo>
                  <a:lnTo>
                    <a:pt x="86" y="0"/>
                  </a:lnTo>
                  <a:lnTo>
                    <a:pt x="92" y="2"/>
                  </a:lnTo>
                  <a:lnTo>
                    <a:pt x="122" y="18"/>
                  </a:lnTo>
                  <a:lnTo>
                    <a:pt x="120" y="20"/>
                  </a:lnTo>
                  <a:lnTo>
                    <a:pt x="120" y="22"/>
                  </a:lnTo>
                  <a:lnTo>
                    <a:pt x="116" y="26"/>
                  </a:lnTo>
                  <a:lnTo>
                    <a:pt x="110" y="28"/>
                  </a:lnTo>
                  <a:lnTo>
                    <a:pt x="102" y="46"/>
                  </a:lnTo>
                </a:path>
              </a:pathLst>
            </a:custGeom>
            <a:grpFill/>
            <a:ln w="6350">
              <a:solidFill>
                <a:schemeClr val="bg1">
                  <a:lumMod val="50000"/>
                </a:schemeClr>
              </a:solidFill>
              <a:prstDash val="solid"/>
              <a:round/>
              <a:headEnd/>
              <a:tailEnd/>
            </a:ln>
          </p:spPr>
          <p:txBody>
            <a:bodyPr/>
            <a:lstStyle/>
            <a:p>
              <a:endParaRPr lang="ru-RU"/>
            </a:p>
          </p:txBody>
        </p:sp>
        <p:sp>
          <p:nvSpPr>
            <p:cNvPr id="52" name="Freeform 239">
              <a:extLst>
                <a:ext uri="{FF2B5EF4-FFF2-40B4-BE49-F238E27FC236}">
                  <a16:creationId xmlns:a16="http://schemas.microsoft.com/office/drawing/2014/main" id="{2ED0D42B-ACF1-5449-968F-1C1FD108D8C8}"/>
                </a:ext>
              </a:extLst>
            </p:cNvPr>
            <p:cNvSpPr>
              <a:spLocks/>
            </p:cNvSpPr>
            <p:nvPr/>
          </p:nvSpPr>
          <p:spPr bwMode="gray">
            <a:xfrm>
              <a:off x="989" y="2266"/>
              <a:ext cx="54" cy="84"/>
            </a:xfrm>
            <a:custGeom>
              <a:avLst/>
              <a:gdLst>
                <a:gd name="T0" fmla="*/ 18 w 54"/>
                <a:gd name="T1" fmla="*/ 80 h 84"/>
                <a:gd name="T2" fmla="*/ 4 w 54"/>
                <a:gd name="T3" fmla="*/ 82 h 84"/>
                <a:gd name="T4" fmla="*/ 0 w 54"/>
                <a:gd name="T5" fmla="*/ 78 h 84"/>
                <a:gd name="T6" fmla="*/ 2 w 54"/>
                <a:gd name="T7" fmla="*/ 74 h 84"/>
                <a:gd name="T8" fmla="*/ 4 w 54"/>
                <a:gd name="T9" fmla="*/ 72 h 84"/>
                <a:gd name="T10" fmla="*/ 4 w 54"/>
                <a:gd name="T11" fmla="*/ 62 h 84"/>
                <a:gd name="T12" fmla="*/ 10 w 54"/>
                <a:gd name="T13" fmla="*/ 56 h 84"/>
                <a:gd name="T14" fmla="*/ 14 w 54"/>
                <a:gd name="T15" fmla="*/ 54 h 84"/>
                <a:gd name="T16" fmla="*/ 10 w 54"/>
                <a:gd name="T17" fmla="*/ 48 h 84"/>
                <a:gd name="T18" fmla="*/ 10 w 54"/>
                <a:gd name="T19" fmla="*/ 46 h 84"/>
                <a:gd name="T20" fmla="*/ 12 w 54"/>
                <a:gd name="T21" fmla="*/ 44 h 84"/>
                <a:gd name="T22" fmla="*/ 16 w 54"/>
                <a:gd name="T23" fmla="*/ 40 h 84"/>
                <a:gd name="T24" fmla="*/ 16 w 54"/>
                <a:gd name="T25" fmla="*/ 36 h 84"/>
                <a:gd name="T26" fmla="*/ 12 w 54"/>
                <a:gd name="T27" fmla="*/ 30 h 84"/>
                <a:gd name="T28" fmla="*/ 16 w 54"/>
                <a:gd name="T29" fmla="*/ 28 h 84"/>
                <a:gd name="T30" fmla="*/ 20 w 54"/>
                <a:gd name="T31" fmla="*/ 28 h 84"/>
                <a:gd name="T32" fmla="*/ 20 w 54"/>
                <a:gd name="T33" fmla="*/ 28 h 84"/>
                <a:gd name="T34" fmla="*/ 14 w 54"/>
                <a:gd name="T35" fmla="*/ 26 h 84"/>
                <a:gd name="T36" fmla="*/ 10 w 54"/>
                <a:gd name="T37" fmla="*/ 26 h 84"/>
                <a:gd name="T38" fmla="*/ 10 w 54"/>
                <a:gd name="T39" fmla="*/ 20 h 84"/>
                <a:gd name="T40" fmla="*/ 10 w 54"/>
                <a:gd name="T41" fmla="*/ 14 h 84"/>
                <a:gd name="T42" fmla="*/ 14 w 54"/>
                <a:gd name="T43" fmla="*/ 14 h 84"/>
                <a:gd name="T44" fmla="*/ 20 w 54"/>
                <a:gd name="T45" fmla="*/ 10 h 84"/>
                <a:gd name="T46" fmla="*/ 38 w 54"/>
                <a:gd name="T47" fmla="*/ 2 h 84"/>
                <a:gd name="T48" fmla="*/ 46 w 54"/>
                <a:gd name="T49" fmla="*/ 12 h 84"/>
                <a:gd name="T50" fmla="*/ 46 w 54"/>
                <a:gd name="T51" fmla="*/ 20 h 84"/>
                <a:gd name="T52" fmla="*/ 46 w 54"/>
                <a:gd name="T53" fmla="*/ 28 h 84"/>
                <a:gd name="T54" fmla="*/ 46 w 54"/>
                <a:gd name="T55" fmla="*/ 30 h 84"/>
                <a:gd name="T56" fmla="*/ 46 w 54"/>
                <a:gd name="T57" fmla="*/ 34 h 84"/>
                <a:gd name="T58" fmla="*/ 42 w 54"/>
                <a:gd name="T59" fmla="*/ 36 h 84"/>
                <a:gd name="T60" fmla="*/ 46 w 54"/>
                <a:gd name="T61" fmla="*/ 40 h 84"/>
                <a:gd name="T62" fmla="*/ 50 w 54"/>
                <a:gd name="T63" fmla="*/ 42 h 84"/>
                <a:gd name="T64" fmla="*/ 52 w 54"/>
                <a:gd name="T65" fmla="*/ 46 h 84"/>
                <a:gd name="T66" fmla="*/ 54 w 54"/>
                <a:gd name="T67" fmla="*/ 50 h 84"/>
                <a:gd name="T68" fmla="*/ 52 w 54"/>
                <a:gd name="T69" fmla="*/ 52 h 84"/>
                <a:gd name="T70" fmla="*/ 48 w 54"/>
                <a:gd name="T71" fmla="*/ 56 h 84"/>
                <a:gd name="T72" fmla="*/ 48 w 54"/>
                <a:gd name="T73" fmla="*/ 58 h 84"/>
                <a:gd name="T74" fmla="*/ 50 w 54"/>
                <a:gd name="T75" fmla="*/ 60 h 84"/>
                <a:gd name="T76" fmla="*/ 50 w 54"/>
                <a:gd name="T77" fmla="*/ 64 h 84"/>
                <a:gd name="T78" fmla="*/ 48 w 54"/>
                <a:gd name="T79" fmla="*/ 68 h 84"/>
                <a:gd name="T80" fmla="*/ 48 w 54"/>
                <a:gd name="T81" fmla="*/ 70 h 84"/>
                <a:gd name="T82" fmla="*/ 50 w 54"/>
                <a:gd name="T83" fmla="*/ 74 h 84"/>
                <a:gd name="T84" fmla="*/ 50 w 54"/>
                <a:gd name="T85" fmla="*/ 78 h 84"/>
                <a:gd name="T86" fmla="*/ 48 w 54"/>
                <a:gd name="T87" fmla="*/ 80 h 84"/>
                <a:gd name="T88" fmla="*/ 44 w 54"/>
                <a:gd name="T89" fmla="*/ 76 h 84"/>
                <a:gd name="T90" fmla="*/ 46 w 54"/>
                <a:gd name="T91" fmla="*/ 80 h 84"/>
                <a:gd name="T92" fmla="*/ 42 w 54"/>
                <a:gd name="T93" fmla="*/ 80 h 84"/>
                <a:gd name="T94" fmla="*/ 38 w 54"/>
                <a:gd name="T95" fmla="*/ 82 h 84"/>
                <a:gd name="T96" fmla="*/ 34 w 54"/>
                <a:gd name="T97" fmla="*/ 82 h 84"/>
                <a:gd name="T98" fmla="*/ 32 w 54"/>
                <a:gd name="T99" fmla="*/ 84 h 84"/>
                <a:gd name="T100" fmla="*/ 28 w 54"/>
                <a:gd name="T10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 h="84">
                  <a:moveTo>
                    <a:pt x="26" y="84"/>
                  </a:moveTo>
                  <a:lnTo>
                    <a:pt x="18" y="80"/>
                  </a:lnTo>
                  <a:lnTo>
                    <a:pt x="12" y="80"/>
                  </a:lnTo>
                  <a:lnTo>
                    <a:pt x="4" y="82"/>
                  </a:lnTo>
                  <a:lnTo>
                    <a:pt x="2" y="80"/>
                  </a:lnTo>
                  <a:lnTo>
                    <a:pt x="0" y="78"/>
                  </a:lnTo>
                  <a:lnTo>
                    <a:pt x="2" y="76"/>
                  </a:lnTo>
                  <a:lnTo>
                    <a:pt x="2" y="74"/>
                  </a:lnTo>
                  <a:lnTo>
                    <a:pt x="4" y="72"/>
                  </a:lnTo>
                  <a:lnTo>
                    <a:pt x="4" y="72"/>
                  </a:lnTo>
                  <a:lnTo>
                    <a:pt x="4" y="64"/>
                  </a:lnTo>
                  <a:lnTo>
                    <a:pt x="4" y="62"/>
                  </a:lnTo>
                  <a:lnTo>
                    <a:pt x="8" y="58"/>
                  </a:lnTo>
                  <a:lnTo>
                    <a:pt x="10" y="56"/>
                  </a:lnTo>
                  <a:lnTo>
                    <a:pt x="12" y="54"/>
                  </a:lnTo>
                  <a:lnTo>
                    <a:pt x="14" y="54"/>
                  </a:lnTo>
                  <a:lnTo>
                    <a:pt x="10" y="52"/>
                  </a:lnTo>
                  <a:lnTo>
                    <a:pt x="10" y="48"/>
                  </a:lnTo>
                  <a:lnTo>
                    <a:pt x="10" y="46"/>
                  </a:lnTo>
                  <a:lnTo>
                    <a:pt x="10" y="46"/>
                  </a:lnTo>
                  <a:lnTo>
                    <a:pt x="10" y="44"/>
                  </a:lnTo>
                  <a:lnTo>
                    <a:pt x="12" y="44"/>
                  </a:lnTo>
                  <a:lnTo>
                    <a:pt x="14" y="42"/>
                  </a:lnTo>
                  <a:lnTo>
                    <a:pt x="16" y="40"/>
                  </a:lnTo>
                  <a:lnTo>
                    <a:pt x="16" y="38"/>
                  </a:lnTo>
                  <a:lnTo>
                    <a:pt x="16" y="36"/>
                  </a:lnTo>
                  <a:lnTo>
                    <a:pt x="16" y="36"/>
                  </a:lnTo>
                  <a:lnTo>
                    <a:pt x="12" y="30"/>
                  </a:lnTo>
                  <a:lnTo>
                    <a:pt x="12" y="28"/>
                  </a:lnTo>
                  <a:lnTo>
                    <a:pt x="16" y="28"/>
                  </a:lnTo>
                  <a:lnTo>
                    <a:pt x="18" y="28"/>
                  </a:lnTo>
                  <a:lnTo>
                    <a:pt x="20" y="28"/>
                  </a:lnTo>
                  <a:lnTo>
                    <a:pt x="22" y="28"/>
                  </a:lnTo>
                  <a:lnTo>
                    <a:pt x="20" y="28"/>
                  </a:lnTo>
                  <a:lnTo>
                    <a:pt x="16" y="26"/>
                  </a:lnTo>
                  <a:lnTo>
                    <a:pt x="14" y="26"/>
                  </a:lnTo>
                  <a:lnTo>
                    <a:pt x="12" y="26"/>
                  </a:lnTo>
                  <a:lnTo>
                    <a:pt x="10" y="26"/>
                  </a:lnTo>
                  <a:lnTo>
                    <a:pt x="10" y="24"/>
                  </a:lnTo>
                  <a:lnTo>
                    <a:pt x="10" y="20"/>
                  </a:lnTo>
                  <a:lnTo>
                    <a:pt x="10" y="14"/>
                  </a:lnTo>
                  <a:lnTo>
                    <a:pt x="10" y="14"/>
                  </a:lnTo>
                  <a:lnTo>
                    <a:pt x="12" y="16"/>
                  </a:lnTo>
                  <a:lnTo>
                    <a:pt x="14" y="14"/>
                  </a:lnTo>
                  <a:lnTo>
                    <a:pt x="16" y="14"/>
                  </a:lnTo>
                  <a:lnTo>
                    <a:pt x="20" y="10"/>
                  </a:lnTo>
                  <a:lnTo>
                    <a:pt x="32" y="0"/>
                  </a:lnTo>
                  <a:lnTo>
                    <a:pt x="38" y="2"/>
                  </a:lnTo>
                  <a:lnTo>
                    <a:pt x="46" y="12"/>
                  </a:lnTo>
                  <a:lnTo>
                    <a:pt x="46" y="12"/>
                  </a:lnTo>
                  <a:lnTo>
                    <a:pt x="46" y="16"/>
                  </a:lnTo>
                  <a:lnTo>
                    <a:pt x="46" y="20"/>
                  </a:lnTo>
                  <a:lnTo>
                    <a:pt x="46" y="24"/>
                  </a:lnTo>
                  <a:lnTo>
                    <a:pt x="46" y="28"/>
                  </a:lnTo>
                  <a:lnTo>
                    <a:pt x="46" y="28"/>
                  </a:lnTo>
                  <a:lnTo>
                    <a:pt x="46" y="30"/>
                  </a:lnTo>
                  <a:lnTo>
                    <a:pt x="46" y="32"/>
                  </a:lnTo>
                  <a:lnTo>
                    <a:pt x="46" y="34"/>
                  </a:lnTo>
                  <a:lnTo>
                    <a:pt x="42" y="34"/>
                  </a:lnTo>
                  <a:lnTo>
                    <a:pt x="42" y="36"/>
                  </a:lnTo>
                  <a:lnTo>
                    <a:pt x="44" y="36"/>
                  </a:lnTo>
                  <a:lnTo>
                    <a:pt x="46" y="40"/>
                  </a:lnTo>
                  <a:lnTo>
                    <a:pt x="48" y="42"/>
                  </a:lnTo>
                  <a:lnTo>
                    <a:pt x="50" y="42"/>
                  </a:lnTo>
                  <a:lnTo>
                    <a:pt x="50" y="44"/>
                  </a:lnTo>
                  <a:lnTo>
                    <a:pt x="52" y="46"/>
                  </a:lnTo>
                  <a:lnTo>
                    <a:pt x="54" y="48"/>
                  </a:lnTo>
                  <a:lnTo>
                    <a:pt x="54" y="50"/>
                  </a:lnTo>
                  <a:lnTo>
                    <a:pt x="52" y="52"/>
                  </a:lnTo>
                  <a:lnTo>
                    <a:pt x="52" y="52"/>
                  </a:lnTo>
                  <a:lnTo>
                    <a:pt x="50" y="54"/>
                  </a:lnTo>
                  <a:lnTo>
                    <a:pt x="48" y="56"/>
                  </a:lnTo>
                  <a:lnTo>
                    <a:pt x="48" y="56"/>
                  </a:lnTo>
                  <a:lnTo>
                    <a:pt x="48" y="58"/>
                  </a:lnTo>
                  <a:lnTo>
                    <a:pt x="48" y="58"/>
                  </a:lnTo>
                  <a:lnTo>
                    <a:pt x="50" y="60"/>
                  </a:lnTo>
                  <a:lnTo>
                    <a:pt x="50" y="62"/>
                  </a:lnTo>
                  <a:lnTo>
                    <a:pt x="50" y="64"/>
                  </a:lnTo>
                  <a:lnTo>
                    <a:pt x="48" y="66"/>
                  </a:lnTo>
                  <a:lnTo>
                    <a:pt x="48" y="68"/>
                  </a:lnTo>
                  <a:lnTo>
                    <a:pt x="50" y="70"/>
                  </a:lnTo>
                  <a:lnTo>
                    <a:pt x="48" y="70"/>
                  </a:lnTo>
                  <a:lnTo>
                    <a:pt x="48" y="72"/>
                  </a:lnTo>
                  <a:lnTo>
                    <a:pt x="50" y="74"/>
                  </a:lnTo>
                  <a:lnTo>
                    <a:pt x="50" y="76"/>
                  </a:lnTo>
                  <a:lnTo>
                    <a:pt x="50" y="78"/>
                  </a:lnTo>
                  <a:lnTo>
                    <a:pt x="48" y="80"/>
                  </a:lnTo>
                  <a:lnTo>
                    <a:pt x="48" y="80"/>
                  </a:lnTo>
                  <a:lnTo>
                    <a:pt x="46" y="76"/>
                  </a:lnTo>
                  <a:lnTo>
                    <a:pt x="44" y="76"/>
                  </a:lnTo>
                  <a:lnTo>
                    <a:pt x="44" y="76"/>
                  </a:lnTo>
                  <a:lnTo>
                    <a:pt x="46" y="80"/>
                  </a:lnTo>
                  <a:lnTo>
                    <a:pt x="44" y="80"/>
                  </a:lnTo>
                  <a:lnTo>
                    <a:pt x="42" y="80"/>
                  </a:lnTo>
                  <a:lnTo>
                    <a:pt x="40" y="82"/>
                  </a:lnTo>
                  <a:lnTo>
                    <a:pt x="38" y="82"/>
                  </a:lnTo>
                  <a:lnTo>
                    <a:pt x="38" y="82"/>
                  </a:lnTo>
                  <a:lnTo>
                    <a:pt x="34" y="82"/>
                  </a:lnTo>
                  <a:lnTo>
                    <a:pt x="32" y="82"/>
                  </a:lnTo>
                  <a:lnTo>
                    <a:pt x="32" y="84"/>
                  </a:lnTo>
                  <a:lnTo>
                    <a:pt x="30" y="84"/>
                  </a:lnTo>
                  <a:lnTo>
                    <a:pt x="28" y="84"/>
                  </a:lnTo>
                  <a:lnTo>
                    <a:pt x="26" y="84"/>
                  </a:lnTo>
                </a:path>
              </a:pathLst>
            </a:custGeom>
            <a:grpFill/>
            <a:ln w="6350">
              <a:solidFill>
                <a:schemeClr val="bg1">
                  <a:lumMod val="50000"/>
                </a:schemeClr>
              </a:solidFill>
              <a:prstDash val="solid"/>
              <a:round/>
              <a:headEnd/>
              <a:tailEnd/>
            </a:ln>
          </p:spPr>
          <p:txBody>
            <a:bodyPr/>
            <a:lstStyle/>
            <a:p>
              <a:endParaRPr lang="ru-RU"/>
            </a:p>
          </p:txBody>
        </p:sp>
        <p:sp>
          <p:nvSpPr>
            <p:cNvPr id="53" name="Freeform 240">
              <a:extLst>
                <a:ext uri="{FF2B5EF4-FFF2-40B4-BE49-F238E27FC236}">
                  <a16:creationId xmlns:a16="http://schemas.microsoft.com/office/drawing/2014/main" id="{A6BC5513-CAE6-B34A-80C7-A5BECBDA3757}"/>
                </a:ext>
              </a:extLst>
            </p:cNvPr>
            <p:cNvSpPr>
              <a:spLocks/>
            </p:cNvSpPr>
            <p:nvPr/>
          </p:nvSpPr>
          <p:spPr bwMode="gray">
            <a:xfrm>
              <a:off x="1191" y="2508"/>
              <a:ext cx="224" cy="110"/>
            </a:xfrm>
            <a:custGeom>
              <a:avLst/>
              <a:gdLst>
                <a:gd name="T0" fmla="*/ 194 w 224"/>
                <a:gd name="T1" fmla="*/ 34 h 110"/>
                <a:gd name="T2" fmla="*/ 204 w 224"/>
                <a:gd name="T3" fmla="*/ 40 h 110"/>
                <a:gd name="T4" fmla="*/ 216 w 224"/>
                <a:gd name="T5" fmla="*/ 58 h 110"/>
                <a:gd name="T6" fmla="*/ 224 w 224"/>
                <a:gd name="T7" fmla="*/ 80 h 110"/>
                <a:gd name="T8" fmla="*/ 220 w 224"/>
                <a:gd name="T9" fmla="*/ 82 h 110"/>
                <a:gd name="T10" fmla="*/ 208 w 224"/>
                <a:gd name="T11" fmla="*/ 80 h 110"/>
                <a:gd name="T12" fmla="*/ 194 w 224"/>
                <a:gd name="T13" fmla="*/ 82 h 110"/>
                <a:gd name="T14" fmla="*/ 182 w 224"/>
                <a:gd name="T15" fmla="*/ 88 h 110"/>
                <a:gd name="T16" fmla="*/ 174 w 224"/>
                <a:gd name="T17" fmla="*/ 92 h 110"/>
                <a:gd name="T18" fmla="*/ 168 w 224"/>
                <a:gd name="T19" fmla="*/ 92 h 110"/>
                <a:gd name="T20" fmla="*/ 162 w 224"/>
                <a:gd name="T21" fmla="*/ 98 h 110"/>
                <a:gd name="T22" fmla="*/ 152 w 224"/>
                <a:gd name="T23" fmla="*/ 102 h 110"/>
                <a:gd name="T24" fmla="*/ 136 w 224"/>
                <a:gd name="T25" fmla="*/ 102 h 110"/>
                <a:gd name="T26" fmla="*/ 128 w 224"/>
                <a:gd name="T27" fmla="*/ 98 h 110"/>
                <a:gd name="T28" fmla="*/ 124 w 224"/>
                <a:gd name="T29" fmla="*/ 102 h 110"/>
                <a:gd name="T30" fmla="*/ 118 w 224"/>
                <a:gd name="T31" fmla="*/ 110 h 110"/>
                <a:gd name="T32" fmla="*/ 114 w 224"/>
                <a:gd name="T33" fmla="*/ 110 h 110"/>
                <a:gd name="T34" fmla="*/ 114 w 224"/>
                <a:gd name="T35" fmla="*/ 106 h 110"/>
                <a:gd name="T36" fmla="*/ 116 w 224"/>
                <a:gd name="T37" fmla="*/ 104 h 110"/>
                <a:gd name="T38" fmla="*/ 116 w 224"/>
                <a:gd name="T39" fmla="*/ 100 h 110"/>
                <a:gd name="T40" fmla="*/ 98 w 224"/>
                <a:gd name="T41" fmla="*/ 104 h 110"/>
                <a:gd name="T42" fmla="*/ 92 w 224"/>
                <a:gd name="T43" fmla="*/ 106 h 110"/>
                <a:gd name="T44" fmla="*/ 82 w 224"/>
                <a:gd name="T45" fmla="*/ 108 h 110"/>
                <a:gd name="T46" fmla="*/ 70 w 224"/>
                <a:gd name="T47" fmla="*/ 104 h 110"/>
                <a:gd name="T48" fmla="*/ 58 w 224"/>
                <a:gd name="T49" fmla="*/ 104 h 110"/>
                <a:gd name="T50" fmla="*/ 52 w 224"/>
                <a:gd name="T51" fmla="*/ 110 h 110"/>
                <a:gd name="T52" fmla="*/ 46 w 224"/>
                <a:gd name="T53" fmla="*/ 110 h 110"/>
                <a:gd name="T54" fmla="*/ 34 w 224"/>
                <a:gd name="T55" fmla="*/ 106 h 110"/>
                <a:gd name="T56" fmla="*/ 26 w 224"/>
                <a:gd name="T57" fmla="*/ 102 h 110"/>
                <a:gd name="T58" fmla="*/ 14 w 224"/>
                <a:gd name="T59" fmla="*/ 94 h 110"/>
                <a:gd name="T60" fmla="*/ 12 w 224"/>
                <a:gd name="T61" fmla="*/ 86 h 110"/>
                <a:gd name="T62" fmla="*/ 8 w 224"/>
                <a:gd name="T63" fmla="*/ 76 h 110"/>
                <a:gd name="T64" fmla="*/ 2 w 224"/>
                <a:gd name="T65" fmla="*/ 66 h 110"/>
                <a:gd name="T66" fmla="*/ 0 w 224"/>
                <a:gd name="T67" fmla="*/ 54 h 110"/>
                <a:gd name="T68" fmla="*/ 4 w 224"/>
                <a:gd name="T69" fmla="*/ 50 h 110"/>
                <a:gd name="T70" fmla="*/ 14 w 224"/>
                <a:gd name="T71" fmla="*/ 44 h 110"/>
                <a:gd name="T72" fmla="*/ 20 w 224"/>
                <a:gd name="T73" fmla="*/ 46 h 110"/>
                <a:gd name="T74" fmla="*/ 30 w 224"/>
                <a:gd name="T75" fmla="*/ 44 h 110"/>
                <a:gd name="T76" fmla="*/ 38 w 224"/>
                <a:gd name="T77" fmla="*/ 40 h 110"/>
                <a:gd name="T78" fmla="*/ 50 w 224"/>
                <a:gd name="T79" fmla="*/ 40 h 110"/>
                <a:gd name="T80" fmla="*/ 40 w 224"/>
                <a:gd name="T81" fmla="*/ 36 h 110"/>
                <a:gd name="T82" fmla="*/ 38 w 224"/>
                <a:gd name="T83" fmla="*/ 32 h 110"/>
                <a:gd name="T84" fmla="*/ 42 w 224"/>
                <a:gd name="T85" fmla="*/ 20 h 110"/>
                <a:gd name="T86" fmla="*/ 52 w 224"/>
                <a:gd name="T87" fmla="*/ 16 h 110"/>
                <a:gd name="T88" fmla="*/ 62 w 224"/>
                <a:gd name="T89" fmla="*/ 16 h 110"/>
                <a:gd name="T90" fmla="*/ 72 w 224"/>
                <a:gd name="T91" fmla="*/ 14 h 110"/>
                <a:gd name="T92" fmla="*/ 86 w 224"/>
                <a:gd name="T93" fmla="*/ 4 h 110"/>
                <a:gd name="T94" fmla="*/ 88 w 224"/>
                <a:gd name="T95" fmla="*/ 2 h 110"/>
                <a:gd name="T96" fmla="*/ 98 w 224"/>
                <a:gd name="T97" fmla="*/ 0 h 110"/>
                <a:gd name="T98" fmla="*/ 112 w 224"/>
                <a:gd name="T99" fmla="*/ 4 h 110"/>
                <a:gd name="T100" fmla="*/ 122 w 224"/>
                <a:gd name="T101" fmla="*/ 12 h 110"/>
                <a:gd name="T102" fmla="*/ 132 w 224"/>
                <a:gd name="T103" fmla="*/ 14 h 110"/>
                <a:gd name="T104" fmla="*/ 140 w 224"/>
                <a:gd name="T105" fmla="*/ 12 h 110"/>
                <a:gd name="T106" fmla="*/ 152 w 224"/>
                <a:gd name="T107" fmla="*/ 12 h 110"/>
                <a:gd name="T108" fmla="*/ 158 w 224"/>
                <a:gd name="T109" fmla="*/ 16 h 110"/>
                <a:gd name="T110" fmla="*/ 170 w 224"/>
                <a:gd name="T111" fmla="*/ 24 h 110"/>
                <a:gd name="T112" fmla="*/ 182 w 224"/>
                <a:gd name="T113" fmla="*/ 2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110">
                  <a:moveTo>
                    <a:pt x="188" y="30"/>
                  </a:moveTo>
                  <a:lnTo>
                    <a:pt x="192" y="32"/>
                  </a:lnTo>
                  <a:lnTo>
                    <a:pt x="194" y="34"/>
                  </a:lnTo>
                  <a:lnTo>
                    <a:pt x="198" y="36"/>
                  </a:lnTo>
                  <a:lnTo>
                    <a:pt x="202" y="38"/>
                  </a:lnTo>
                  <a:lnTo>
                    <a:pt x="204" y="40"/>
                  </a:lnTo>
                  <a:lnTo>
                    <a:pt x="204" y="40"/>
                  </a:lnTo>
                  <a:lnTo>
                    <a:pt x="210" y="46"/>
                  </a:lnTo>
                  <a:lnTo>
                    <a:pt x="216" y="58"/>
                  </a:lnTo>
                  <a:lnTo>
                    <a:pt x="220" y="70"/>
                  </a:lnTo>
                  <a:lnTo>
                    <a:pt x="224" y="78"/>
                  </a:lnTo>
                  <a:lnTo>
                    <a:pt x="224" y="80"/>
                  </a:lnTo>
                  <a:lnTo>
                    <a:pt x="222" y="82"/>
                  </a:lnTo>
                  <a:lnTo>
                    <a:pt x="222" y="82"/>
                  </a:lnTo>
                  <a:lnTo>
                    <a:pt x="220" y="82"/>
                  </a:lnTo>
                  <a:lnTo>
                    <a:pt x="220" y="82"/>
                  </a:lnTo>
                  <a:lnTo>
                    <a:pt x="218" y="78"/>
                  </a:lnTo>
                  <a:lnTo>
                    <a:pt x="208" y="80"/>
                  </a:lnTo>
                  <a:lnTo>
                    <a:pt x="204" y="80"/>
                  </a:lnTo>
                  <a:lnTo>
                    <a:pt x="200" y="80"/>
                  </a:lnTo>
                  <a:lnTo>
                    <a:pt x="194" y="82"/>
                  </a:lnTo>
                  <a:lnTo>
                    <a:pt x="190" y="84"/>
                  </a:lnTo>
                  <a:lnTo>
                    <a:pt x="184" y="86"/>
                  </a:lnTo>
                  <a:lnTo>
                    <a:pt x="182" y="88"/>
                  </a:lnTo>
                  <a:lnTo>
                    <a:pt x="180" y="88"/>
                  </a:lnTo>
                  <a:lnTo>
                    <a:pt x="178" y="90"/>
                  </a:lnTo>
                  <a:lnTo>
                    <a:pt x="174" y="92"/>
                  </a:lnTo>
                  <a:lnTo>
                    <a:pt x="172" y="92"/>
                  </a:lnTo>
                  <a:lnTo>
                    <a:pt x="170" y="92"/>
                  </a:lnTo>
                  <a:lnTo>
                    <a:pt x="168" y="92"/>
                  </a:lnTo>
                  <a:lnTo>
                    <a:pt x="166" y="94"/>
                  </a:lnTo>
                  <a:lnTo>
                    <a:pt x="164" y="96"/>
                  </a:lnTo>
                  <a:lnTo>
                    <a:pt x="162" y="98"/>
                  </a:lnTo>
                  <a:lnTo>
                    <a:pt x="162" y="98"/>
                  </a:lnTo>
                  <a:lnTo>
                    <a:pt x="158" y="100"/>
                  </a:lnTo>
                  <a:lnTo>
                    <a:pt x="152" y="102"/>
                  </a:lnTo>
                  <a:lnTo>
                    <a:pt x="146" y="102"/>
                  </a:lnTo>
                  <a:lnTo>
                    <a:pt x="140" y="102"/>
                  </a:lnTo>
                  <a:lnTo>
                    <a:pt x="136" y="102"/>
                  </a:lnTo>
                  <a:lnTo>
                    <a:pt x="132" y="100"/>
                  </a:lnTo>
                  <a:lnTo>
                    <a:pt x="132" y="100"/>
                  </a:lnTo>
                  <a:lnTo>
                    <a:pt x="128" y="98"/>
                  </a:lnTo>
                  <a:lnTo>
                    <a:pt x="126" y="98"/>
                  </a:lnTo>
                  <a:lnTo>
                    <a:pt x="124" y="100"/>
                  </a:lnTo>
                  <a:lnTo>
                    <a:pt x="124" y="102"/>
                  </a:lnTo>
                  <a:lnTo>
                    <a:pt x="124" y="102"/>
                  </a:lnTo>
                  <a:lnTo>
                    <a:pt x="120" y="108"/>
                  </a:lnTo>
                  <a:lnTo>
                    <a:pt x="118" y="110"/>
                  </a:lnTo>
                  <a:lnTo>
                    <a:pt x="116" y="110"/>
                  </a:lnTo>
                  <a:lnTo>
                    <a:pt x="114" y="110"/>
                  </a:lnTo>
                  <a:lnTo>
                    <a:pt x="114" y="110"/>
                  </a:lnTo>
                  <a:lnTo>
                    <a:pt x="112" y="108"/>
                  </a:lnTo>
                  <a:lnTo>
                    <a:pt x="112" y="108"/>
                  </a:lnTo>
                  <a:lnTo>
                    <a:pt x="114" y="106"/>
                  </a:lnTo>
                  <a:lnTo>
                    <a:pt x="114" y="106"/>
                  </a:lnTo>
                  <a:lnTo>
                    <a:pt x="116" y="104"/>
                  </a:lnTo>
                  <a:lnTo>
                    <a:pt x="116" y="104"/>
                  </a:lnTo>
                  <a:lnTo>
                    <a:pt x="116" y="102"/>
                  </a:lnTo>
                  <a:lnTo>
                    <a:pt x="116" y="100"/>
                  </a:lnTo>
                  <a:lnTo>
                    <a:pt x="116" y="100"/>
                  </a:lnTo>
                  <a:lnTo>
                    <a:pt x="108" y="102"/>
                  </a:lnTo>
                  <a:lnTo>
                    <a:pt x="102" y="106"/>
                  </a:lnTo>
                  <a:lnTo>
                    <a:pt x="98" y="104"/>
                  </a:lnTo>
                  <a:lnTo>
                    <a:pt x="96" y="104"/>
                  </a:lnTo>
                  <a:lnTo>
                    <a:pt x="94" y="104"/>
                  </a:lnTo>
                  <a:lnTo>
                    <a:pt x="92" y="106"/>
                  </a:lnTo>
                  <a:lnTo>
                    <a:pt x="88" y="108"/>
                  </a:lnTo>
                  <a:lnTo>
                    <a:pt x="84" y="108"/>
                  </a:lnTo>
                  <a:lnTo>
                    <a:pt x="82" y="108"/>
                  </a:lnTo>
                  <a:lnTo>
                    <a:pt x="80" y="106"/>
                  </a:lnTo>
                  <a:lnTo>
                    <a:pt x="76" y="104"/>
                  </a:lnTo>
                  <a:lnTo>
                    <a:pt x="70" y="104"/>
                  </a:lnTo>
                  <a:lnTo>
                    <a:pt x="64" y="102"/>
                  </a:lnTo>
                  <a:lnTo>
                    <a:pt x="60" y="102"/>
                  </a:lnTo>
                  <a:lnTo>
                    <a:pt x="58" y="104"/>
                  </a:lnTo>
                  <a:lnTo>
                    <a:pt x="58" y="106"/>
                  </a:lnTo>
                  <a:lnTo>
                    <a:pt x="54" y="108"/>
                  </a:lnTo>
                  <a:lnTo>
                    <a:pt x="52" y="110"/>
                  </a:lnTo>
                  <a:lnTo>
                    <a:pt x="48" y="110"/>
                  </a:lnTo>
                  <a:lnTo>
                    <a:pt x="48" y="110"/>
                  </a:lnTo>
                  <a:lnTo>
                    <a:pt x="46" y="110"/>
                  </a:lnTo>
                  <a:lnTo>
                    <a:pt x="42" y="108"/>
                  </a:lnTo>
                  <a:lnTo>
                    <a:pt x="38" y="106"/>
                  </a:lnTo>
                  <a:lnTo>
                    <a:pt x="34" y="106"/>
                  </a:lnTo>
                  <a:lnTo>
                    <a:pt x="32" y="106"/>
                  </a:lnTo>
                  <a:lnTo>
                    <a:pt x="30" y="104"/>
                  </a:lnTo>
                  <a:lnTo>
                    <a:pt x="26" y="102"/>
                  </a:lnTo>
                  <a:lnTo>
                    <a:pt x="22" y="100"/>
                  </a:lnTo>
                  <a:lnTo>
                    <a:pt x="18" y="96"/>
                  </a:lnTo>
                  <a:lnTo>
                    <a:pt x="14" y="94"/>
                  </a:lnTo>
                  <a:lnTo>
                    <a:pt x="12" y="90"/>
                  </a:lnTo>
                  <a:lnTo>
                    <a:pt x="12" y="90"/>
                  </a:lnTo>
                  <a:lnTo>
                    <a:pt x="12" y="86"/>
                  </a:lnTo>
                  <a:lnTo>
                    <a:pt x="10" y="82"/>
                  </a:lnTo>
                  <a:lnTo>
                    <a:pt x="10" y="78"/>
                  </a:lnTo>
                  <a:lnTo>
                    <a:pt x="8" y="76"/>
                  </a:lnTo>
                  <a:lnTo>
                    <a:pt x="2" y="70"/>
                  </a:lnTo>
                  <a:lnTo>
                    <a:pt x="2" y="68"/>
                  </a:lnTo>
                  <a:lnTo>
                    <a:pt x="2" y="66"/>
                  </a:lnTo>
                  <a:lnTo>
                    <a:pt x="0" y="62"/>
                  </a:lnTo>
                  <a:lnTo>
                    <a:pt x="0" y="58"/>
                  </a:lnTo>
                  <a:lnTo>
                    <a:pt x="0" y="54"/>
                  </a:lnTo>
                  <a:lnTo>
                    <a:pt x="2" y="54"/>
                  </a:lnTo>
                  <a:lnTo>
                    <a:pt x="2" y="52"/>
                  </a:lnTo>
                  <a:lnTo>
                    <a:pt x="4" y="50"/>
                  </a:lnTo>
                  <a:lnTo>
                    <a:pt x="6" y="48"/>
                  </a:lnTo>
                  <a:lnTo>
                    <a:pt x="8" y="44"/>
                  </a:lnTo>
                  <a:lnTo>
                    <a:pt x="14" y="44"/>
                  </a:lnTo>
                  <a:lnTo>
                    <a:pt x="14" y="44"/>
                  </a:lnTo>
                  <a:lnTo>
                    <a:pt x="18" y="44"/>
                  </a:lnTo>
                  <a:lnTo>
                    <a:pt x="20" y="46"/>
                  </a:lnTo>
                  <a:lnTo>
                    <a:pt x="26" y="46"/>
                  </a:lnTo>
                  <a:lnTo>
                    <a:pt x="30" y="44"/>
                  </a:lnTo>
                  <a:lnTo>
                    <a:pt x="30" y="44"/>
                  </a:lnTo>
                  <a:lnTo>
                    <a:pt x="32" y="42"/>
                  </a:lnTo>
                  <a:lnTo>
                    <a:pt x="36" y="40"/>
                  </a:lnTo>
                  <a:lnTo>
                    <a:pt x="38" y="40"/>
                  </a:lnTo>
                  <a:lnTo>
                    <a:pt x="42" y="40"/>
                  </a:lnTo>
                  <a:lnTo>
                    <a:pt x="50" y="40"/>
                  </a:lnTo>
                  <a:lnTo>
                    <a:pt x="50" y="40"/>
                  </a:lnTo>
                  <a:lnTo>
                    <a:pt x="46" y="38"/>
                  </a:lnTo>
                  <a:lnTo>
                    <a:pt x="42" y="38"/>
                  </a:lnTo>
                  <a:lnTo>
                    <a:pt x="40" y="36"/>
                  </a:lnTo>
                  <a:lnTo>
                    <a:pt x="40" y="36"/>
                  </a:lnTo>
                  <a:lnTo>
                    <a:pt x="38" y="34"/>
                  </a:lnTo>
                  <a:lnTo>
                    <a:pt x="38" y="32"/>
                  </a:lnTo>
                  <a:lnTo>
                    <a:pt x="38" y="28"/>
                  </a:lnTo>
                  <a:lnTo>
                    <a:pt x="40" y="24"/>
                  </a:lnTo>
                  <a:lnTo>
                    <a:pt x="42" y="20"/>
                  </a:lnTo>
                  <a:lnTo>
                    <a:pt x="48" y="16"/>
                  </a:lnTo>
                  <a:lnTo>
                    <a:pt x="50" y="16"/>
                  </a:lnTo>
                  <a:lnTo>
                    <a:pt x="52" y="16"/>
                  </a:lnTo>
                  <a:lnTo>
                    <a:pt x="56" y="16"/>
                  </a:lnTo>
                  <a:lnTo>
                    <a:pt x="60" y="16"/>
                  </a:lnTo>
                  <a:lnTo>
                    <a:pt x="62" y="16"/>
                  </a:lnTo>
                  <a:lnTo>
                    <a:pt x="64" y="16"/>
                  </a:lnTo>
                  <a:lnTo>
                    <a:pt x="66" y="16"/>
                  </a:lnTo>
                  <a:lnTo>
                    <a:pt x="72" y="14"/>
                  </a:lnTo>
                  <a:lnTo>
                    <a:pt x="76" y="10"/>
                  </a:lnTo>
                  <a:lnTo>
                    <a:pt x="82" y="8"/>
                  </a:lnTo>
                  <a:lnTo>
                    <a:pt x="86" y="4"/>
                  </a:lnTo>
                  <a:lnTo>
                    <a:pt x="86" y="4"/>
                  </a:lnTo>
                  <a:lnTo>
                    <a:pt x="88" y="4"/>
                  </a:lnTo>
                  <a:lnTo>
                    <a:pt x="88" y="2"/>
                  </a:lnTo>
                  <a:lnTo>
                    <a:pt x="90" y="0"/>
                  </a:lnTo>
                  <a:lnTo>
                    <a:pt x="94" y="0"/>
                  </a:lnTo>
                  <a:lnTo>
                    <a:pt x="98" y="0"/>
                  </a:lnTo>
                  <a:lnTo>
                    <a:pt x="104" y="2"/>
                  </a:lnTo>
                  <a:lnTo>
                    <a:pt x="112" y="4"/>
                  </a:lnTo>
                  <a:lnTo>
                    <a:pt x="112" y="4"/>
                  </a:lnTo>
                  <a:lnTo>
                    <a:pt x="114" y="6"/>
                  </a:lnTo>
                  <a:lnTo>
                    <a:pt x="118" y="8"/>
                  </a:lnTo>
                  <a:lnTo>
                    <a:pt x="122" y="12"/>
                  </a:lnTo>
                  <a:lnTo>
                    <a:pt x="128" y="16"/>
                  </a:lnTo>
                  <a:lnTo>
                    <a:pt x="128" y="14"/>
                  </a:lnTo>
                  <a:lnTo>
                    <a:pt x="132" y="14"/>
                  </a:lnTo>
                  <a:lnTo>
                    <a:pt x="136" y="14"/>
                  </a:lnTo>
                  <a:lnTo>
                    <a:pt x="138" y="12"/>
                  </a:lnTo>
                  <a:lnTo>
                    <a:pt x="140" y="12"/>
                  </a:lnTo>
                  <a:lnTo>
                    <a:pt x="142" y="12"/>
                  </a:lnTo>
                  <a:lnTo>
                    <a:pt x="146" y="12"/>
                  </a:lnTo>
                  <a:lnTo>
                    <a:pt x="152" y="12"/>
                  </a:lnTo>
                  <a:lnTo>
                    <a:pt x="156" y="14"/>
                  </a:lnTo>
                  <a:lnTo>
                    <a:pt x="158" y="16"/>
                  </a:lnTo>
                  <a:lnTo>
                    <a:pt x="158" y="16"/>
                  </a:lnTo>
                  <a:lnTo>
                    <a:pt x="162" y="18"/>
                  </a:lnTo>
                  <a:lnTo>
                    <a:pt x="166" y="22"/>
                  </a:lnTo>
                  <a:lnTo>
                    <a:pt x="170" y="24"/>
                  </a:lnTo>
                  <a:lnTo>
                    <a:pt x="180" y="26"/>
                  </a:lnTo>
                  <a:lnTo>
                    <a:pt x="180" y="26"/>
                  </a:lnTo>
                  <a:lnTo>
                    <a:pt x="182" y="28"/>
                  </a:lnTo>
                  <a:lnTo>
                    <a:pt x="186" y="28"/>
                  </a:lnTo>
                  <a:lnTo>
                    <a:pt x="188" y="30"/>
                  </a:lnTo>
                </a:path>
              </a:pathLst>
            </a:custGeom>
            <a:grpFill/>
            <a:ln w="6350">
              <a:solidFill>
                <a:schemeClr val="bg1">
                  <a:lumMod val="50000"/>
                </a:schemeClr>
              </a:solidFill>
              <a:prstDash val="solid"/>
              <a:round/>
              <a:headEnd/>
              <a:tailEnd/>
            </a:ln>
          </p:spPr>
          <p:txBody>
            <a:bodyPr/>
            <a:lstStyle/>
            <a:p>
              <a:endParaRPr lang="ru-RU"/>
            </a:p>
          </p:txBody>
        </p:sp>
        <p:sp>
          <p:nvSpPr>
            <p:cNvPr id="54" name="Freeform 241">
              <a:extLst>
                <a:ext uri="{FF2B5EF4-FFF2-40B4-BE49-F238E27FC236}">
                  <a16:creationId xmlns:a16="http://schemas.microsoft.com/office/drawing/2014/main" id="{8EB1FE86-659B-D745-83ED-92DEA9E83538}"/>
                </a:ext>
              </a:extLst>
            </p:cNvPr>
            <p:cNvSpPr>
              <a:spLocks/>
            </p:cNvSpPr>
            <p:nvPr/>
          </p:nvSpPr>
          <p:spPr bwMode="gray">
            <a:xfrm>
              <a:off x="1119" y="2438"/>
              <a:ext cx="110" cy="90"/>
            </a:xfrm>
            <a:custGeom>
              <a:avLst/>
              <a:gdLst>
                <a:gd name="T0" fmla="*/ 28 w 110"/>
                <a:gd name="T1" fmla="*/ 74 h 90"/>
                <a:gd name="T2" fmla="*/ 30 w 110"/>
                <a:gd name="T3" fmla="*/ 60 h 90"/>
                <a:gd name="T4" fmla="*/ 32 w 110"/>
                <a:gd name="T5" fmla="*/ 58 h 90"/>
                <a:gd name="T6" fmla="*/ 32 w 110"/>
                <a:gd name="T7" fmla="*/ 54 h 90"/>
                <a:gd name="T8" fmla="*/ 30 w 110"/>
                <a:gd name="T9" fmla="*/ 50 h 90"/>
                <a:gd name="T10" fmla="*/ 26 w 110"/>
                <a:gd name="T11" fmla="*/ 44 h 90"/>
                <a:gd name="T12" fmla="*/ 22 w 110"/>
                <a:gd name="T13" fmla="*/ 36 h 90"/>
                <a:gd name="T14" fmla="*/ 18 w 110"/>
                <a:gd name="T15" fmla="*/ 24 h 90"/>
                <a:gd name="T16" fmla="*/ 14 w 110"/>
                <a:gd name="T17" fmla="*/ 22 h 90"/>
                <a:gd name="T18" fmla="*/ 4 w 110"/>
                <a:gd name="T19" fmla="*/ 12 h 90"/>
                <a:gd name="T20" fmla="*/ 4 w 110"/>
                <a:gd name="T21" fmla="*/ 6 h 90"/>
                <a:gd name="T22" fmla="*/ 0 w 110"/>
                <a:gd name="T23" fmla="*/ 0 h 90"/>
                <a:gd name="T24" fmla="*/ 2 w 110"/>
                <a:gd name="T25" fmla="*/ 0 h 90"/>
                <a:gd name="T26" fmla="*/ 10 w 110"/>
                <a:gd name="T27" fmla="*/ 0 h 90"/>
                <a:gd name="T28" fmla="*/ 18 w 110"/>
                <a:gd name="T29" fmla="*/ 4 h 90"/>
                <a:gd name="T30" fmla="*/ 24 w 110"/>
                <a:gd name="T31" fmla="*/ 10 h 90"/>
                <a:gd name="T32" fmla="*/ 32 w 110"/>
                <a:gd name="T33" fmla="*/ 16 h 90"/>
                <a:gd name="T34" fmla="*/ 44 w 110"/>
                <a:gd name="T35" fmla="*/ 18 h 90"/>
                <a:gd name="T36" fmla="*/ 58 w 110"/>
                <a:gd name="T37" fmla="*/ 12 h 90"/>
                <a:gd name="T38" fmla="*/ 84 w 110"/>
                <a:gd name="T39" fmla="*/ 18 h 90"/>
                <a:gd name="T40" fmla="*/ 100 w 110"/>
                <a:gd name="T41" fmla="*/ 24 h 90"/>
                <a:gd name="T42" fmla="*/ 104 w 110"/>
                <a:gd name="T43" fmla="*/ 26 h 90"/>
                <a:gd name="T44" fmla="*/ 110 w 110"/>
                <a:gd name="T45" fmla="*/ 30 h 90"/>
                <a:gd name="T46" fmla="*/ 110 w 110"/>
                <a:gd name="T47" fmla="*/ 34 h 90"/>
                <a:gd name="T48" fmla="*/ 108 w 110"/>
                <a:gd name="T49" fmla="*/ 42 h 90"/>
                <a:gd name="T50" fmla="*/ 106 w 110"/>
                <a:gd name="T51" fmla="*/ 46 h 90"/>
                <a:gd name="T52" fmla="*/ 104 w 110"/>
                <a:gd name="T53" fmla="*/ 52 h 90"/>
                <a:gd name="T54" fmla="*/ 100 w 110"/>
                <a:gd name="T55" fmla="*/ 56 h 90"/>
                <a:gd name="T56" fmla="*/ 98 w 110"/>
                <a:gd name="T57" fmla="*/ 58 h 90"/>
                <a:gd name="T58" fmla="*/ 94 w 110"/>
                <a:gd name="T59" fmla="*/ 66 h 90"/>
                <a:gd name="T60" fmla="*/ 94 w 110"/>
                <a:gd name="T61" fmla="*/ 68 h 90"/>
                <a:gd name="T62" fmla="*/ 90 w 110"/>
                <a:gd name="T63" fmla="*/ 70 h 90"/>
                <a:gd name="T64" fmla="*/ 82 w 110"/>
                <a:gd name="T65" fmla="*/ 72 h 90"/>
                <a:gd name="T66" fmla="*/ 74 w 110"/>
                <a:gd name="T67" fmla="*/ 82 h 90"/>
                <a:gd name="T68" fmla="*/ 70 w 110"/>
                <a:gd name="T69" fmla="*/ 88 h 90"/>
                <a:gd name="T70" fmla="*/ 62 w 110"/>
                <a:gd name="T71" fmla="*/ 88 h 90"/>
                <a:gd name="T72" fmla="*/ 56 w 110"/>
                <a:gd name="T73" fmla="*/ 88 h 90"/>
                <a:gd name="T74" fmla="*/ 36 w 110"/>
                <a:gd name="T7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90">
                  <a:moveTo>
                    <a:pt x="36" y="90"/>
                  </a:moveTo>
                  <a:lnTo>
                    <a:pt x="28" y="74"/>
                  </a:lnTo>
                  <a:lnTo>
                    <a:pt x="24" y="66"/>
                  </a:lnTo>
                  <a:lnTo>
                    <a:pt x="30" y="60"/>
                  </a:lnTo>
                  <a:lnTo>
                    <a:pt x="30" y="60"/>
                  </a:lnTo>
                  <a:lnTo>
                    <a:pt x="32" y="58"/>
                  </a:lnTo>
                  <a:lnTo>
                    <a:pt x="32" y="56"/>
                  </a:lnTo>
                  <a:lnTo>
                    <a:pt x="32" y="54"/>
                  </a:lnTo>
                  <a:lnTo>
                    <a:pt x="30" y="50"/>
                  </a:lnTo>
                  <a:lnTo>
                    <a:pt x="30" y="50"/>
                  </a:lnTo>
                  <a:lnTo>
                    <a:pt x="28" y="48"/>
                  </a:lnTo>
                  <a:lnTo>
                    <a:pt x="26" y="44"/>
                  </a:lnTo>
                  <a:lnTo>
                    <a:pt x="24" y="40"/>
                  </a:lnTo>
                  <a:lnTo>
                    <a:pt x="22" y="36"/>
                  </a:lnTo>
                  <a:lnTo>
                    <a:pt x="22" y="30"/>
                  </a:lnTo>
                  <a:lnTo>
                    <a:pt x="18" y="24"/>
                  </a:lnTo>
                  <a:lnTo>
                    <a:pt x="18" y="20"/>
                  </a:lnTo>
                  <a:lnTo>
                    <a:pt x="14" y="22"/>
                  </a:lnTo>
                  <a:lnTo>
                    <a:pt x="4" y="14"/>
                  </a:lnTo>
                  <a:lnTo>
                    <a:pt x="4" y="12"/>
                  </a:lnTo>
                  <a:lnTo>
                    <a:pt x="4" y="10"/>
                  </a:lnTo>
                  <a:lnTo>
                    <a:pt x="4" y="6"/>
                  </a:lnTo>
                  <a:lnTo>
                    <a:pt x="2" y="2"/>
                  </a:lnTo>
                  <a:lnTo>
                    <a:pt x="0" y="0"/>
                  </a:lnTo>
                  <a:lnTo>
                    <a:pt x="0" y="0"/>
                  </a:lnTo>
                  <a:lnTo>
                    <a:pt x="2" y="0"/>
                  </a:lnTo>
                  <a:lnTo>
                    <a:pt x="4" y="0"/>
                  </a:lnTo>
                  <a:lnTo>
                    <a:pt x="10" y="0"/>
                  </a:lnTo>
                  <a:lnTo>
                    <a:pt x="18" y="2"/>
                  </a:lnTo>
                  <a:lnTo>
                    <a:pt x="18" y="4"/>
                  </a:lnTo>
                  <a:lnTo>
                    <a:pt x="20" y="6"/>
                  </a:lnTo>
                  <a:lnTo>
                    <a:pt x="24" y="10"/>
                  </a:lnTo>
                  <a:lnTo>
                    <a:pt x="28" y="12"/>
                  </a:lnTo>
                  <a:lnTo>
                    <a:pt x="32" y="16"/>
                  </a:lnTo>
                  <a:lnTo>
                    <a:pt x="38" y="18"/>
                  </a:lnTo>
                  <a:lnTo>
                    <a:pt x="44" y="18"/>
                  </a:lnTo>
                  <a:lnTo>
                    <a:pt x="48" y="16"/>
                  </a:lnTo>
                  <a:lnTo>
                    <a:pt x="58" y="12"/>
                  </a:lnTo>
                  <a:lnTo>
                    <a:pt x="70" y="12"/>
                  </a:lnTo>
                  <a:lnTo>
                    <a:pt x="84" y="18"/>
                  </a:lnTo>
                  <a:lnTo>
                    <a:pt x="98" y="22"/>
                  </a:lnTo>
                  <a:lnTo>
                    <a:pt x="100" y="24"/>
                  </a:lnTo>
                  <a:lnTo>
                    <a:pt x="102" y="24"/>
                  </a:lnTo>
                  <a:lnTo>
                    <a:pt x="104" y="26"/>
                  </a:lnTo>
                  <a:lnTo>
                    <a:pt x="108" y="28"/>
                  </a:lnTo>
                  <a:lnTo>
                    <a:pt x="110" y="30"/>
                  </a:lnTo>
                  <a:lnTo>
                    <a:pt x="110" y="32"/>
                  </a:lnTo>
                  <a:lnTo>
                    <a:pt x="110" y="34"/>
                  </a:lnTo>
                  <a:lnTo>
                    <a:pt x="108" y="36"/>
                  </a:lnTo>
                  <a:lnTo>
                    <a:pt x="108" y="42"/>
                  </a:lnTo>
                  <a:lnTo>
                    <a:pt x="106" y="46"/>
                  </a:lnTo>
                  <a:lnTo>
                    <a:pt x="106" y="46"/>
                  </a:lnTo>
                  <a:lnTo>
                    <a:pt x="104" y="48"/>
                  </a:lnTo>
                  <a:lnTo>
                    <a:pt x="104" y="52"/>
                  </a:lnTo>
                  <a:lnTo>
                    <a:pt x="102" y="54"/>
                  </a:lnTo>
                  <a:lnTo>
                    <a:pt x="100" y="56"/>
                  </a:lnTo>
                  <a:lnTo>
                    <a:pt x="98" y="56"/>
                  </a:lnTo>
                  <a:lnTo>
                    <a:pt x="98" y="58"/>
                  </a:lnTo>
                  <a:lnTo>
                    <a:pt x="96" y="62"/>
                  </a:lnTo>
                  <a:lnTo>
                    <a:pt x="94" y="66"/>
                  </a:lnTo>
                  <a:lnTo>
                    <a:pt x="96" y="68"/>
                  </a:lnTo>
                  <a:lnTo>
                    <a:pt x="94" y="68"/>
                  </a:lnTo>
                  <a:lnTo>
                    <a:pt x="92" y="68"/>
                  </a:lnTo>
                  <a:lnTo>
                    <a:pt x="90" y="70"/>
                  </a:lnTo>
                  <a:lnTo>
                    <a:pt x="86" y="70"/>
                  </a:lnTo>
                  <a:lnTo>
                    <a:pt x="82" y="72"/>
                  </a:lnTo>
                  <a:lnTo>
                    <a:pt x="78" y="76"/>
                  </a:lnTo>
                  <a:lnTo>
                    <a:pt x="74" y="82"/>
                  </a:lnTo>
                  <a:lnTo>
                    <a:pt x="72" y="88"/>
                  </a:lnTo>
                  <a:lnTo>
                    <a:pt x="70" y="88"/>
                  </a:lnTo>
                  <a:lnTo>
                    <a:pt x="68" y="88"/>
                  </a:lnTo>
                  <a:lnTo>
                    <a:pt x="62" y="88"/>
                  </a:lnTo>
                  <a:lnTo>
                    <a:pt x="58" y="88"/>
                  </a:lnTo>
                  <a:lnTo>
                    <a:pt x="56" y="88"/>
                  </a:lnTo>
                  <a:lnTo>
                    <a:pt x="54" y="86"/>
                  </a:lnTo>
                  <a:lnTo>
                    <a:pt x="36" y="90"/>
                  </a:lnTo>
                </a:path>
              </a:pathLst>
            </a:custGeom>
            <a:grpFill/>
            <a:ln w="6350">
              <a:solidFill>
                <a:schemeClr val="bg1">
                  <a:lumMod val="50000"/>
                </a:schemeClr>
              </a:solidFill>
              <a:prstDash val="solid"/>
              <a:round/>
              <a:headEnd/>
              <a:tailEnd/>
            </a:ln>
          </p:spPr>
          <p:txBody>
            <a:bodyPr/>
            <a:lstStyle/>
            <a:p>
              <a:endParaRPr lang="ru-RU"/>
            </a:p>
          </p:txBody>
        </p:sp>
        <p:sp>
          <p:nvSpPr>
            <p:cNvPr id="55" name="Freeform 242">
              <a:extLst>
                <a:ext uri="{FF2B5EF4-FFF2-40B4-BE49-F238E27FC236}">
                  <a16:creationId xmlns:a16="http://schemas.microsoft.com/office/drawing/2014/main" id="{39B8C251-F353-1049-958B-7856CBB5B538}"/>
                </a:ext>
              </a:extLst>
            </p:cNvPr>
            <p:cNvSpPr>
              <a:spLocks/>
            </p:cNvSpPr>
            <p:nvPr/>
          </p:nvSpPr>
          <p:spPr bwMode="gray">
            <a:xfrm>
              <a:off x="1107" y="2524"/>
              <a:ext cx="84" cy="84"/>
            </a:xfrm>
            <a:custGeom>
              <a:avLst/>
              <a:gdLst>
                <a:gd name="T0" fmla="*/ 84 w 84"/>
                <a:gd name="T1" fmla="*/ 2 h 84"/>
                <a:gd name="T2" fmla="*/ 72 w 84"/>
                <a:gd name="T3" fmla="*/ 4 h 84"/>
                <a:gd name="T4" fmla="*/ 72 w 84"/>
                <a:gd name="T5" fmla="*/ 4 h 84"/>
                <a:gd name="T6" fmla="*/ 70 w 84"/>
                <a:gd name="T7" fmla="*/ 4 h 84"/>
                <a:gd name="T8" fmla="*/ 68 w 84"/>
                <a:gd name="T9" fmla="*/ 2 h 84"/>
                <a:gd name="T10" fmla="*/ 66 w 84"/>
                <a:gd name="T11" fmla="*/ 0 h 84"/>
                <a:gd name="T12" fmla="*/ 48 w 84"/>
                <a:gd name="T13" fmla="*/ 4 h 84"/>
                <a:gd name="T14" fmla="*/ 34 w 84"/>
                <a:gd name="T15" fmla="*/ 6 h 84"/>
                <a:gd name="T16" fmla="*/ 20 w 84"/>
                <a:gd name="T17" fmla="*/ 8 h 84"/>
                <a:gd name="T18" fmla="*/ 20 w 84"/>
                <a:gd name="T19" fmla="*/ 10 h 84"/>
                <a:gd name="T20" fmla="*/ 18 w 84"/>
                <a:gd name="T21" fmla="*/ 12 h 84"/>
                <a:gd name="T22" fmla="*/ 18 w 84"/>
                <a:gd name="T23" fmla="*/ 16 h 84"/>
                <a:gd name="T24" fmla="*/ 18 w 84"/>
                <a:gd name="T25" fmla="*/ 16 h 84"/>
                <a:gd name="T26" fmla="*/ 16 w 84"/>
                <a:gd name="T27" fmla="*/ 18 h 84"/>
                <a:gd name="T28" fmla="*/ 12 w 84"/>
                <a:gd name="T29" fmla="*/ 20 h 84"/>
                <a:gd name="T30" fmla="*/ 8 w 84"/>
                <a:gd name="T31" fmla="*/ 22 h 84"/>
                <a:gd name="T32" fmla="*/ 6 w 84"/>
                <a:gd name="T33" fmla="*/ 26 h 84"/>
                <a:gd name="T34" fmla="*/ 2 w 84"/>
                <a:gd name="T35" fmla="*/ 30 h 84"/>
                <a:gd name="T36" fmla="*/ 0 w 84"/>
                <a:gd name="T37" fmla="*/ 36 h 84"/>
                <a:gd name="T38" fmla="*/ 0 w 84"/>
                <a:gd name="T39" fmla="*/ 36 h 84"/>
                <a:gd name="T40" fmla="*/ 0 w 84"/>
                <a:gd name="T41" fmla="*/ 38 h 84"/>
                <a:gd name="T42" fmla="*/ 0 w 84"/>
                <a:gd name="T43" fmla="*/ 40 h 84"/>
                <a:gd name="T44" fmla="*/ 2 w 84"/>
                <a:gd name="T45" fmla="*/ 44 h 84"/>
                <a:gd name="T46" fmla="*/ 4 w 84"/>
                <a:gd name="T47" fmla="*/ 48 h 84"/>
                <a:gd name="T48" fmla="*/ 10 w 84"/>
                <a:gd name="T49" fmla="*/ 56 h 84"/>
                <a:gd name="T50" fmla="*/ 18 w 84"/>
                <a:gd name="T51" fmla="*/ 66 h 84"/>
                <a:gd name="T52" fmla="*/ 26 w 84"/>
                <a:gd name="T53" fmla="*/ 76 h 84"/>
                <a:gd name="T54" fmla="*/ 30 w 84"/>
                <a:gd name="T55" fmla="*/ 84 h 84"/>
                <a:gd name="T56" fmla="*/ 42 w 84"/>
                <a:gd name="T57" fmla="*/ 84 h 84"/>
                <a:gd name="T58" fmla="*/ 44 w 84"/>
                <a:gd name="T59" fmla="*/ 66 h 84"/>
                <a:gd name="T60" fmla="*/ 46 w 84"/>
                <a:gd name="T61" fmla="*/ 66 h 84"/>
                <a:gd name="T62" fmla="*/ 48 w 84"/>
                <a:gd name="T63" fmla="*/ 64 h 84"/>
                <a:gd name="T64" fmla="*/ 50 w 84"/>
                <a:gd name="T65" fmla="*/ 62 h 84"/>
                <a:gd name="T66" fmla="*/ 54 w 84"/>
                <a:gd name="T67" fmla="*/ 56 h 84"/>
                <a:gd name="T68" fmla="*/ 60 w 84"/>
                <a:gd name="T69" fmla="*/ 48 h 84"/>
                <a:gd name="T70" fmla="*/ 58 w 84"/>
                <a:gd name="T71" fmla="*/ 48 h 84"/>
                <a:gd name="T72" fmla="*/ 58 w 84"/>
                <a:gd name="T73" fmla="*/ 46 h 84"/>
                <a:gd name="T74" fmla="*/ 58 w 84"/>
                <a:gd name="T75" fmla="*/ 42 h 84"/>
                <a:gd name="T76" fmla="*/ 58 w 84"/>
                <a:gd name="T77" fmla="*/ 38 h 84"/>
                <a:gd name="T78" fmla="*/ 60 w 84"/>
                <a:gd name="T79" fmla="*/ 32 h 84"/>
                <a:gd name="T80" fmla="*/ 64 w 84"/>
                <a:gd name="T81" fmla="*/ 26 h 84"/>
                <a:gd name="T82" fmla="*/ 64 w 84"/>
                <a:gd name="T83" fmla="*/ 24 h 84"/>
                <a:gd name="T84" fmla="*/ 64 w 84"/>
                <a:gd name="T85" fmla="*/ 22 h 84"/>
                <a:gd name="T86" fmla="*/ 68 w 84"/>
                <a:gd name="T87" fmla="*/ 20 h 84"/>
                <a:gd name="T88" fmla="*/ 70 w 84"/>
                <a:gd name="T89" fmla="*/ 18 h 84"/>
                <a:gd name="T90" fmla="*/ 74 w 84"/>
                <a:gd name="T91" fmla="*/ 16 h 84"/>
                <a:gd name="T92" fmla="*/ 78 w 84"/>
                <a:gd name="T93" fmla="*/ 16 h 84"/>
                <a:gd name="T94" fmla="*/ 84 w 84"/>
                <a:gd name="T95" fmla="*/ 18 h 84"/>
                <a:gd name="T96" fmla="*/ 84 w 84"/>
                <a:gd name="T97" fmla="*/ 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 h="84">
                  <a:moveTo>
                    <a:pt x="84" y="2"/>
                  </a:moveTo>
                  <a:lnTo>
                    <a:pt x="72" y="4"/>
                  </a:lnTo>
                  <a:lnTo>
                    <a:pt x="72" y="4"/>
                  </a:lnTo>
                  <a:lnTo>
                    <a:pt x="70" y="4"/>
                  </a:lnTo>
                  <a:lnTo>
                    <a:pt x="68" y="2"/>
                  </a:lnTo>
                  <a:lnTo>
                    <a:pt x="66" y="0"/>
                  </a:lnTo>
                  <a:lnTo>
                    <a:pt x="48" y="4"/>
                  </a:lnTo>
                  <a:lnTo>
                    <a:pt x="34" y="6"/>
                  </a:lnTo>
                  <a:lnTo>
                    <a:pt x="20" y="8"/>
                  </a:lnTo>
                  <a:lnTo>
                    <a:pt x="20" y="10"/>
                  </a:lnTo>
                  <a:lnTo>
                    <a:pt x="18" y="12"/>
                  </a:lnTo>
                  <a:lnTo>
                    <a:pt x="18" y="16"/>
                  </a:lnTo>
                  <a:lnTo>
                    <a:pt x="18" y="16"/>
                  </a:lnTo>
                  <a:lnTo>
                    <a:pt x="16" y="18"/>
                  </a:lnTo>
                  <a:lnTo>
                    <a:pt x="12" y="20"/>
                  </a:lnTo>
                  <a:lnTo>
                    <a:pt x="8" y="22"/>
                  </a:lnTo>
                  <a:lnTo>
                    <a:pt x="6" y="26"/>
                  </a:lnTo>
                  <a:lnTo>
                    <a:pt x="2" y="30"/>
                  </a:lnTo>
                  <a:lnTo>
                    <a:pt x="0" y="36"/>
                  </a:lnTo>
                  <a:lnTo>
                    <a:pt x="0" y="36"/>
                  </a:lnTo>
                  <a:lnTo>
                    <a:pt x="0" y="38"/>
                  </a:lnTo>
                  <a:lnTo>
                    <a:pt x="0" y="40"/>
                  </a:lnTo>
                  <a:lnTo>
                    <a:pt x="2" y="44"/>
                  </a:lnTo>
                  <a:lnTo>
                    <a:pt x="4" y="48"/>
                  </a:lnTo>
                  <a:lnTo>
                    <a:pt x="10" y="56"/>
                  </a:lnTo>
                  <a:lnTo>
                    <a:pt x="18" y="66"/>
                  </a:lnTo>
                  <a:lnTo>
                    <a:pt x="26" y="76"/>
                  </a:lnTo>
                  <a:lnTo>
                    <a:pt x="30" y="84"/>
                  </a:lnTo>
                  <a:lnTo>
                    <a:pt x="42" y="84"/>
                  </a:lnTo>
                  <a:lnTo>
                    <a:pt x="44" y="66"/>
                  </a:lnTo>
                  <a:lnTo>
                    <a:pt x="46" y="66"/>
                  </a:lnTo>
                  <a:lnTo>
                    <a:pt x="48" y="64"/>
                  </a:lnTo>
                  <a:lnTo>
                    <a:pt x="50" y="62"/>
                  </a:lnTo>
                  <a:lnTo>
                    <a:pt x="54" y="56"/>
                  </a:lnTo>
                  <a:lnTo>
                    <a:pt x="60" y="48"/>
                  </a:lnTo>
                  <a:lnTo>
                    <a:pt x="58" y="48"/>
                  </a:lnTo>
                  <a:lnTo>
                    <a:pt x="58" y="46"/>
                  </a:lnTo>
                  <a:lnTo>
                    <a:pt x="58" y="42"/>
                  </a:lnTo>
                  <a:lnTo>
                    <a:pt x="58" y="38"/>
                  </a:lnTo>
                  <a:lnTo>
                    <a:pt x="60" y="32"/>
                  </a:lnTo>
                  <a:lnTo>
                    <a:pt x="64" y="26"/>
                  </a:lnTo>
                  <a:lnTo>
                    <a:pt x="64" y="24"/>
                  </a:lnTo>
                  <a:lnTo>
                    <a:pt x="64" y="22"/>
                  </a:lnTo>
                  <a:lnTo>
                    <a:pt x="68" y="20"/>
                  </a:lnTo>
                  <a:lnTo>
                    <a:pt x="70" y="18"/>
                  </a:lnTo>
                  <a:lnTo>
                    <a:pt x="74" y="16"/>
                  </a:lnTo>
                  <a:lnTo>
                    <a:pt x="78" y="16"/>
                  </a:lnTo>
                  <a:lnTo>
                    <a:pt x="84" y="18"/>
                  </a:lnTo>
                  <a:lnTo>
                    <a:pt x="84" y="2"/>
                  </a:lnTo>
                </a:path>
              </a:pathLst>
            </a:custGeom>
            <a:grpFill/>
            <a:ln w="6350">
              <a:solidFill>
                <a:schemeClr val="bg1">
                  <a:lumMod val="50000"/>
                </a:schemeClr>
              </a:solidFill>
              <a:prstDash val="solid"/>
              <a:round/>
              <a:headEnd/>
              <a:tailEnd/>
            </a:ln>
          </p:spPr>
          <p:txBody>
            <a:bodyPr/>
            <a:lstStyle/>
            <a:p>
              <a:endParaRPr lang="ru-RU"/>
            </a:p>
          </p:txBody>
        </p:sp>
        <p:sp>
          <p:nvSpPr>
            <p:cNvPr id="56" name="Freeform 243">
              <a:extLst>
                <a:ext uri="{FF2B5EF4-FFF2-40B4-BE49-F238E27FC236}">
                  <a16:creationId xmlns:a16="http://schemas.microsoft.com/office/drawing/2014/main" id="{F79E6BD4-72C9-184B-BEEE-50AC4E6F0F75}"/>
                </a:ext>
              </a:extLst>
            </p:cNvPr>
            <p:cNvSpPr>
              <a:spLocks/>
            </p:cNvSpPr>
            <p:nvPr/>
          </p:nvSpPr>
          <p:spPr bwMode="gray">
            <a:xfrm>
              <a:off x="1099" y="2496"/>
              <a:ext cx="28" cy="64"/>
            </a:xfrm>
            <a:custGeom>
              <a:avLst/>
              <a:gdLst>
                <a:gd name="T0" fmla="*/ 0 w 28"/>
                <a:gd name="T1" fmla="*/ 20 h 64"/>
                <a:gd name="T2" fmla="*/ 8 w 28"/>
                <a:gd name="T3" fmla="*/ 28 h 64"/>
                <a:gd name="T4" fmla="*/ 10 w 28"/>
                <a:gd name="T5" fmla="*/ 28 h 64"/>
                <a:gd name="T6" fmla="*/ 10 w 28"/>
                <a:gd name="T7" fmla="*/ 32 h 64"/>
                <a:gd name="T8" fmla="*/ 12 w 28"/>
                <a:gd name="T9" fmla="*/ 36 h 64"/>
                <a:gd name="T10" fmla="*/ 12 w 28"/>
                <a:gd name="T11" fmla="*/ 40 h 64"/>
                <a:gd name="T12" fmla="*/ 10 w 28"/>
                <a:gd name="T13" fmla="*/ 40 h 64"/>
                <a:gd name="T14" fmla="*/ 10 w 28"/>
                <a:gd name="T15" fmla="*/ 40 h 64"/>
                <a:gd name="T16" fmla="*/ 10 w 28"/>
                <a:gd name="T17" fmla="*/ 44 h 64"/>
                <a:gd name="T18" fmla="*/ 8 w 28"/>
                <a:gd name="T19" fmla="*/ 48 h 64"/>
                <a:gd name="T20" fmla="*/ 8 w 28"/>
                <a:gd name="T21" fmla="*/ 54 h 64"/>
                <a:gd name="T22" fmla="*/ 8 w 28"/>
                <a:gd name="T23" fmla="*/ 54 h 64"/>
                <a:gd name="T24" fmla="*/ 8 w 28"/>
                <a:gd name="T25" fmla="*/ 58 h 64"/>
                <a:gd name="T26" fmla="*/ 8 w 28"/>
                <a:gd name="T27" fmla="*/ 60 h 64"/>
                <a:gd name="T28" fmla="*/ 8 w 28"/>
                <a:gd name="T29" fmla="*/ 64 h 64"/>
                <a:gd name="T30" fmla="*/ 8 w 28"/>
                <a:gd name="T31" fmla="*/ 62 h 64"/>
                <a:gd name="T32" fmla="*/ 8 w 28"/>
                <a:gd name="T33" fmla="*/ 60 h 64"/>
                <a:gd name="T34" fmla="*/ 10 w 28"/>
                <a:gd name="T35" fmla="*/ 58 h 64"/>
                <a:gd name="T36" fmla="*/ 14 w 28"/>
                <a:gd name="T37" fmla="*/ 54 h 64"/>
                <a:gd name="T38" fmla="*/ 18 w 28"/>
                <a:gd name="T39" fmla="*/ 50 h 64"/>
                <a:gd name="T40" fmla="*/ 26 w 28"/>
                <a:gd name="T41" fmla="*/ 44 h 64"/>
                <a:gd name="T42" fmla="*/ 26 w 28"/>
                <a:gd name="T43" fmla="*/ 42 h 64"/>
                <a:gd name="T44" fmla="*/ 26 w 28"/>
                <a:gd name="T45" fmla="*/ 40 h 64"/>
                <a:gd name="T46" fmla="*/ 28 w 28"/>
                <a:gd name="T47" fmla="*/ 38 h 64"/>
                <a:gd name="T48" fmla="*/ 28 w 28"/>
                <a:gd name="T49" fmla="*/ 36 h 64"/>
                <a:gd name="T50" fmla="*/ 28 w 28"/>
                <a:gd name="T51" fmla="*/ 36 h 64"/>
                <a:gd name="T52" fmla="*/ 26 w 28"/>
                <a:gd name="T53" fmla="*/ 34 h 64"/>
                <a:gd name="T54" fmla="*/ 26 w 28"/>
                <a:gd name="T55" fmla="*/ 32 h 64"/>
                <a:gd name="T56" fmla="*/ 26 w 28"/>
                <a:gd name="T57" fmla="*/ 28 h 64"/>
                <a:gd name="T58" fmla="*/ 26 w 28"/>
                <a:gd name="T59" fmla="*/ 24 h 64"/>
                <a:gd name="T60" fmla="*/ 26 w 28"/>
                <a:gd name="T61" fmla="*/ 22 h 64"/>
                <a:gd name="T62" fmla="*/ 26 w 28"/>
                <a:gd name="T63" fmla="*/ 18 h 64"/>
                <a:gd name="T64" fmla="*/ 24 w 28"/>
                <a:gd name="T65" fmla="*/ 14 h 64"/>
                <a:gd name="T66" fmla="*/ 22 w 28"/>
                <a:gd name="T67" fmla="*/ 8 h 64"/>
                <a:gd name="T68" fmla="*/ 20 w 28"/>
                <a:gd name="T69" fmla="*/ 4 h 64"/>
                <a:gd name="T70" fmla="*/ 20 w 28"/>
                <a:gd name="T71" fmla="*/ 4 h 64"/>
                <a:gd name="T72" fmla="*/ 18 w 28"/>
                <a:gd name="T73" fmla="*/ 2 h 64"/>
                <a:gd name="T74" fmla="*/ 16 w 28"/>
                <a:gd name="T75" fmla="*/ 0 h 64"/>
                <a:gd name="T76" fmla="*/ 12 w 28"/>
                <a:gd name="T77" fmla="*/ 0 h 64"/>
                <a:gd name="T78" fmla="*/ 8 w 28"/>
                <a:gd name="T79" fmla="*/ 0 h 64"/>
                <a:gd name="T80" fmla="*/ 8 w 28"/>
                <a:gd name="T81" fmla="*/ 0 h 64"/>
                <a:gd name="T82" fmla="*/ 6 w 28"/>
                <a:gd name="T83" fmla="*/ 2 h 64"/>
                <a:gd name="T84" fmla="*/ 6 w 28"/>
                <a:gd name="T85" fmla="*/ 2 h 64"/>
                <a:gd name="T86" fmla="*/ 0 w 28"/>
                <a:gd name="T87" fmla="*/ 2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64">
                  <a:moveTo>
                    <a:pt x="0" y="20"/>
                  </a:moveTo>
                  <a:lnTo>
                    <a:pt x="8" y="28"/>
                  </a:lnTo>
                  <a:lnTo>
                    <a:pt x="10" y="28"/>
                  </a:lnTo>
                  <a:lnTo>
                    <a:pt x="10" y="32"/>
                  </a:lnTo>
                  <a:lnTo>
                    <a:pt x="12" y="36"/>
                  </a:lnTo>
                  <a:lnTo>
                    <a:pt x="12" y="40"/>
                  </a:lnTo>
                  <a:lnTo>
                    <a:pt x="10" y="40"/>
                  </a:lnTo>
                  <a:lnTo>
                    <a:pt x="10" y="40"/>
                  </a:lnTo>
                  <a:lnTo>
                    <a:pt x="10" y="44"/>
                  </a:lnTo>
                  <a:lnTo>
                    <a:pt x="8" y="48"/>
                  </a:lnTo>
                  <a:lnTo>
                    <a:pt x="8" y="54"/>
                  </a:lnTo>
                  <a:lnTo>
                    <a:pt x="8" y="54"/>
                  </a:lnTo>
                  <a:lnTo>
                    <a:pt x="8" y="58"/>
                  </a:lnTo>
                  <a:lnTo>
                    <a:pt x="8" y="60"/>
                  </a:lnTo>
                  <a:lnTo>
                    <a:pt x="8" y="64"/>
                  </a:lnTo>
                  <a:lnTo>
                    <a:pt x="8" y="62"/>
                  </a:lnTo>
                  <a:lnTo>
                    <a:pt x="8" y="60"/>
                  </a:lnTo>
                  <a:lnTo>
                    <a:pt x="10" y="58"/>
                  </a:lnTo>
                  <a:lnTo>
                    <a:pt x="14" y="54"/>
                  </a:lnTo>
                  <a:lnTo>
                    <a:pt x="18" y="50"/>
                  </a:lnTo>
                  <a:lnTo>
                    <a:pt x="26" y="44"/>
                  </a:lnTo>
                  <a:lnTo>
                    <a:pt x="26" y="42"/>
                  </a:lnTo>
                  <a:lnTo>
                    <a:pt x="26" y="40"/>
                  </a:lnTo>
                  <a:lnTo>
                    <a:pt x="28" y="38"/>
                  </a:lnTo>
                  <a:lnTo>
                    <a:pt x="28" y="36"/>
                  </a:lnTo>
                  <a:lnTo>
                    <a:pt x="28" y="36"/>
                  </a:lnTo>
                  <a:lnTo>
                    <a:pt x="26" y="34"/>
                  </a:lnTo>
                  <a:lnTo>
                    <a:pt x="26" y="32"/>
                  </a:lnTo>
                  <a:lnTo>
                    <a:pt x="26" y="28"/>
                  </a:lnTo>
                  <a:lnTo>
                    <a:pt x="26" y="24"/>
                  </a:lnTo>
                  <a:lnTo>
                    <a:pt x="26" y="22"/>
                  </a:lnTo>
                  <a:lnTo>
                    <a:pt x="26" y="18"/>
                  </a:lnTo>
                  <a:lnTo>
                    <a:pt x="24" y="14"/>
                  </a:lnTo>
                  <a:lnTo>
                    <a:pt x="22" y="8"/>
                  </a:lnTo>
                  <a:lnTo>
                    <a:pt x="20" y="4"/>
                  </a:lnTo>
                  <a:lnTo>
                    <a:pt x="20" y="4"/>
                  </a:lnTo>
                  <a:lnTo>
                    <a:pt x="18" y="2"/>
                  </a:lnTo>
                  <a:lnTo>
                    <a:pt x="16" y="0"/>
                  </a:lnTo>
                  <a:lnTo>
                    <a:pt x="12" y="0"/>
                  </a:lnTo>
                  <a:lnTo>
                    <a:pt x="8" y="0"/>
                  </a:lnTo>
                  <a:lnTo>
                    <a:pt x="8" y="0"/>
                  </a:lnTo>
                  <a:lnTo>
                    <a:pt x="6" y="2"/>
                  </a:lnTo>
                  <a:lnTo>
                    <a:pt x="6" y="2"/>
                  </a:lnTo>
                  <a:lnTo>
                    <a:pt x="0" y="20"/>
                  </a:lnTo>
                </a:path>
              </a:pathLst>
            </a:custGeom>
            <a:grpFill/>
            <a:ln w="6350">
              <a:solidFill>
                <a:schemeClr val="bg1">
                  <a:lumMod val="50000"/>
                </a:schemeClr>
              </a:solidFill>
              <a:prstDash val="solid"/>
              <a:round/>
              <a:headEnd/>
              <a:tailEnd/>
            </a:ln>
          </p:spPr>
          <p:txBody>
            <a:bodyPr/>
            <a:lstStyle/>
            <a:p>
              <a:endParaRPr lang="ru-RU"/>
            </a:p>
          </p:txBody>
        </p:sp>
        <p:sp>
          <p:nvSpPr>
            <p:cNvPr id="57" name="Freeform 244">
              <a:extLst>
                <a:ext uri="{FF2B5EF4-FFF2-40B4-BE49-F238E27FC236}">
                  <a16:creationId xmlns:a16="http://schemas.microsoft.com/office/drawing/2014/main" id="{DA8A4663-752E-5247-9CA3-63A4A4F9AC89}"/>
                </a:ext>
              </a:extLst>
            </p:cNvPr>
            <p:cNvSpPr>
              <a:spLocks/>
            </p:cNvSpPr>
            <p:nvPr/>
          </p:nvSpPr>
          <p:spPr bwMode="gray">
            <a:xfrm>
              <a:off x="1013" y="2418"/>
              <a:ext cx="142" cy="114"/>
            </a:xfrm>
            <a:custGeom>
              <a:avLst/>
              <a:gdLst>
                <a:gd name="T0" fmla="*/ 20 w 142"/>
                <a:gd name="T1" fmla="*/ 42 h 114"/>
                <a:gd name="T2" fmla="*/ 20 w 142"/>
                <a:gd name="T3" fmla="*/ 40 h 114"/>
                <a:gd name="T4" fmla="*/ 18 w 142"/>
                <a:gd name="T5" fmla="*/ 38 h 114"/>
                <a:gd name="T6" fmla="*/ 20 w 142"/>
                <a:gd name="T7" fmla="*/ 36 h 114"/>
                <a:gd name="T8" fmla="*/ 14 w 142"/>
                <a:gd name="T9" fmla="*/ 34 h 114"/>
                <a:gd name="T10" fmla="*/ 6 w 142"/>
                <a:gd name="T11" fmla="*/ 30 h 114"/>
                <a:gd name="T12" fmla="*/ 0 w 142"/>
                <a:gd name="T13" fmla="*/ 26 h 114"/>
                <a:gd name="T14" fmla="*/ 2 w 142"/>
                <a:gd name="T15" fmla="*/ 24 h 114"/>
                <a:gd name="T16" fmla="*/ 20 w 142"/>
                <a:gd name="T17" fmla="*/ 16 h 114"/>
                <a:gd name="T18" fmla="*/ 32 w 142"/>
                <a:gd name="T19" fmla="*/ 12 h 114"/>
                <a:gd name="T20" fmla="*/ 54 w 142"/>
                <a:gd name="T21" fmla="*/ 6 h 114"/>
                <a:gd name="T22" fmla="*/ 58 w 142"/>
                <a:gd name="T23" fmla="*/ 2 h 114"/>
                <a:gd name="T24" fmla="*/ 60 w 142"/>
                <a:gd name="T25" fmla="*/ 0 h 114"/>
                <a:gd name="T26" fmla="*/ 68 w 142"/>
                <a:gd name="T27" fmla="*/ 24 h 114"/>
                <a:gd name="T28" fmla="*/ 86 w 142"/>
                <a:gd name="T29" fmla="*/ 24 h 114"/>
                <a:gd name="T30" fmla="*/ 92 w 142"/>
                <a:gd name="T31" fmla="*/ 22 h 114"/>
                <a:gd name="T32" fmla="*/ 102 w 142"/>
                <a:gd name="T33" fmla="*/ 18 h 114"/>
                <a:gd name="T34" fmla="*/ 108 w 142"/>
                <a:gd name="T35" fmla="*/ 20 h 114"/>
                <a:gd name="T36" fmla="*/ 110 w 142"/>
                <a:gd name="T37" fmla="*/ 26 h 114"/>
                <a:gd name="T38" fmla="*/ 110 w 142"/>
                <a:gd name="T39" fmla="*/ 32 h 114"/>
                <a:gd name="T40" fmla="*/ 120 w 142"/>
                <a:gd name="T41" fmla="*/ 42 h 114"/>
                <a:gd name="T42" fmla="*/ 124 w 142"/>
                <a:gd name="T43" fmla="*/ 44 h 114"/>
                <a:gd name="T44" fmla="*/ 128 w 142"/>
                <a:gd name="T45" fmla="*/ 56 h 114"/>
                <a:gd name="T46" fmla="*/ 132 w 142"/>
                <a:gd name="T47" fmla="*/ 64 h 114"/>
                <a:gd name="T48" fmla="*/ 136 w 142"/>
                <a:gd name="T49" fmla="*/ 70 h 114"/>
                <a:gd name="T50" fmla="*/ 138 w 142"/>
                <a:gd name="T51" fmla="*/ 74 h 114"/>
                <a:gd name="T52" fmla="*/ 138 w 142"/>
                <a:gd name="T53" fmla="*/ 78 h 114"/>
                <a:gd name="T54" fmla="*/ 136 w 142"/>
                <a:gd name="T55" fmla="*/ 80 h 114"/>
                <a:gd name="T56" fmla="*/ 134 w 142"/>
                <a:gd name="T57" fmla="*/ 94 h 114"/>
                <a:gd name="T58" fmla="*/ 128 w 142"/>
                <a:gd name="T59" fmla="*/ 112 h 114"/>
                <a:gd name="T60" fmla="*/ 112 w 142"/>
                <a:gd name="T61" fmla="*/ 110 h 114"/>
                <a:gd name="T62" fmla="*/ 112 w 142"/>
                <a:gd name="T63" fmla="*/ 104 h 114"/>
                <a:gd name="T64" fmla="*/ 112 w 142"/>
                <a:gd name="T65" fmla="*/ 102 h 114"/>
                <a:gd name="T66" fmla="*/ 110 w 142"/>
                <a:gd name="T67" fmla="*/ 92 h 114"/>
                <a:gd name="T68" fmla="*/ 108 w 142"/>
                <a:gd name="T69" fmla="*/ 86 h 114"/>
                <a:gd name="T70" fmla="*/ 106 w 142"/>
                <a:gd name="T71" fmla="*/ 82 h 114"/>
                <a:gd name="T72" fmla="*/ 98 w 142"/>
                <a:gd name="T73" fmla="*/ 78 h 114"/>
                <a:gd name="T74" fmla="*/ 94 w 142"/>
                <a:gd name="T75" fmla="*/ 80 h 114"/>
                <a:gd name="T76" fmla="*/ 92 w 142"/>
                <a:gd name="T77" fmla="*/ 80 h 114"/>
                <a:gd name="T78" fmla="*/ 64 w 142"/>
                <a:gd name="T79" fmla="*/ 76 h 114"/>
                <a:gd name="T80" fmla="*/ 58 w 142"/>
                <a:gd name="T81" fmla="*/ 74 h 114"/>
                <a:gd name="T82" fmla="*/ 52 w 142"/>
                <a:gd name="T83" fmla="*/ 70 h 114"/>
                <a:gd name="T84" fmla="*/ 46 w 142"/>
                <a:gd name="T85" fmla="*/ 60 h 114"/>
                <a:gd name="T86" fmla="*/ 38 w 142"/>
                <a:gd name="T87" fmla="*/ 6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2" h="114">
                  <a:moveTo>
                    <a:pt x="26" y="52"/>
                  </a:moveTo>
                  <a:lnTo>
                    <a:pt x="20" y="42"/>
                  </a:lnTo>
                  <a:lnTo>
                    <a:pt x="20" y="40"/>
                  </a:lnTo>
                  <a:lnTo>
                    <a:pt x="20" y="40"/>
                  </a:lnTo>
                  <a:lnTo>
                    <a:pt x="18" y="38"/>
                  </a:lnTo>
                  <a:lnTo>
                    <a:pt x="18" y="38"/>
                  </a:lnTo>
                  <a:lnTo>
                    <a:pt x="18" y="38"/>
                  </a:lnTo>
                  <a:lnTo>
                    <a:pt x="20" y="36"/>
                  </a:lnTo>
                  <a:lnTo>
                    <a:pt x="18" y="34"/>
                  </a:lnTo>
                  <a:lnTo>
                    <a:pt x="14" y="34"/>
                  </a:lnTo>
                  <a:lnTo>
                    <a:pt x="10" y="32"/>
                  </a:lnTo>
                  <a:lnTo>
                    <a:pt x="6" y="30"/>
                  </a:lnTo>
                  <a:lnTo>
                    <a:pt x="2" y="28"/>
                  </a:lnTo>
                  <a:lnTo>
                    <a:pt x="0" y="26"/>
                  </a:lnTo>
                  <a:lnTo>
                    <a:pt x="0" y="26"/>
                  </a:lnTo>
                  <a:lnTo>
                    <a:pt x="2" y="24"/>
                  </a:lnTo>
                  <a:lnTo>
                    <a:pt x="10" y="20"/>
                  </a:lnTo>
                  <a:lnTo>
                    <a:pt x="20" y="16"/>
                  </a:lnTo>
                  <a:lnTo>
                    <a:pt x="28" y="14"/>
                  </a:lnTo>
                  <a:lnTo>
                    <a:pt x="32" y="12"/>
                  </a:lnTo>
                  <a:lnTo>
                    <a:pt x="56" y="10"/>
                  </a:lnTo>
                  <a:lnTo>
                    <a:pt x="54" y="6"/>
                  </a:lnTo>
                  <a:lnTo>
                    <a:pt x="56" y="4"/>
                  </a:lnTo>
                  <a:lnTo>
                    <a:pt x="58" y="2"/>
                  </a:lnTo>
                  <a:lnTo>
                    <a:pt x="58" y="0"/>
                  </a:lnTo>
                  <a:lnTo>
                    <a:pt x="60" y="0"/>
                  </a:lnTo>
                  <a:lnTo>
                    <a:pt x="62" y="10"/>
                  </a:lnTo>
                  <a:lnTo>
                    <a:pt x="68" y="24"/>
                  </a:lnTo>
                  <a:lnTo>
                    <a:pt x="84" y="24"/>
                  </a:lnTo>
                  <a:lnTo>
                    <a:pt x="86" y="24"/>
                  </a:lnTo>
                  <a:lnTo>
                    <a:pt x="88" y="22"/>
                  </a:lnTo>
                  <a:lnTo>
                    <a:pt x="92" y="22"/>
                  </a:lnTo>
                  <a:lnTo>
                    <a:pt x="96" y="20"/>
                  </a:lnTo>
                  <a:lnTo>
                    <a:pt x="102" y="18"/>
                  </a:lnTo>
                  <a:lnTo>
                    <a:pt x="106" y="18"/>
                  </a:lnTo>
                  <a:lnTo>
                    <a:pt x="108" y="20"/>
                  </a:lnTo>
                  <a:lnTo>
                    <a:pt x="110" y="24"/>
                  </a:lnTo>
                  <a:lnTo>
                    <a:pt x="110" y="26"/>
                  </a:lnTo>
                  <a:lnTo>
                    <a:pt x="110" y="30"/>
                  </a:lnTo>
                  <a:lnTo>
                    <a:pt x="110" y="32"/>
                  </a:lnTo>
                  <a:lnTo>
                    <a:pt x="110" y="34"/>
                  </a:lnTo>
                  <a:lnTo>
                    <a:pt x="120" y="42"/>
                  </a:lnTo>
                  <a:lnTo>
                    <a:pt x="124" y="40"/>
                  </a:lnTo>
                  <a:lnTo>
                    <a:pt x="124" y="44"/>
                  </a:lnTo>
                  <a:lnTo>
                    <a:pt x="128" y="50"/>
                  </a:lnTo>
                  <a:lnTo>
                    <a:pt x="128" y="56"/>
                  </a:lnTo>
                  <a:lnTo>
                    <a:pt x="130" y="60"/>
                  </a:lnTo>
                  <a:lnTo>
                    <a:pt x="132" y="64"/>
                  </a:lnTo>
                  <a:lnTo>
                    <a:pt x="134" y="68"/>
                  </a:lnTo>
                  <a:lnTo>
                    <a:pt x="136" y="70"/>
                  </a:lnTo>
                  <a:lnTo>
                    <a:pt x="136" y="70"/>
                  </a:lnTo>
                  <a:lnTo>
                    <a:pt x="138" y="74"/>
                  </a:lnTo>
                  <a:lnTo>
                    <a:pt x="138" y="76"/>
                  </a:lnTo>
                  <a:lnTo>
                    <a:pt x="138" y="78"/>
                  </a:lnTo>
                  <a:lnTo>
                    <a:pt x="136" y="80"/>
                  </a:lnTo>
                  <a:lnTo>
                    <a:pt x="136" y="80"/>
                  </a:lnTo>
                  <a:lnTo>
                    <a:pt x="130" y="86"/>
                  </a:lnTo>
                  <a:lnTo>
                    <a:pt x="134" y="94"/>
                  </a:lnTo>
                  <a:lnTo>
                    <a:pt x="142" y="110"/>
                  </a:lnTo>
                  <a:lnTo>
                    <a:pt x="128" y="112"/>
                  </a:lnTo>
                  <a:lnTo>
                    <a:pt x="114" y="114"/>
                  </a:lnTo>
                  <a:lnTo>
                    <a:pt x="112" y="110"/>
                  </a:lnTo>
                  <a:lnTo>
                    <a:pt x="112" y="108"/>
                  </a:lnTo>
                  <a:lnTo>
                    <a:pt x="112" y="104"/>
                  </a:lnTo>
                  <a:lnTo>
                    <a:pt x="112" y="102"/>
                  </a:lnTo>
                  <a:lnTo>
                    <a:pt x="112" y="102"/>
                  </a:lnTo>
                  <a:lnTo>
                    <a:pt x="112" y="98"/>
                  </a:lnTo>
                  <a:lnTo>
                    <a:pt x="110" y="92"/>
                  </a:lnTo>
                  <a:lnTo>
                    <a:pt x="110" y="88"/>
                  </a:lnTo>
                  <a:lnTo>
                    <a:pt x="108" y="86"/>
                  </a:lnTo>
                  <a:lnTo>
                    <a:pt x="106" y="82"/>
                  </a:lnTo>
                  <a:lnTo>
                    <a:pt x="106" y="82"/>
                  </a:lnTo>
                  <a:lnTo>
                    <a:pt x="102" y="78"/>
                  </a:lnTo>
                  <a:lnTo>
                    <a:pt x="98" y="78"/>
                  </a:lnTo>
                  <a:lnTo>
                    <a:pt x="96" y="78"/>
                  </a:lnTo>
                  <a:lnTo>
                    <a:pt x="94" y="80"/>
                  </a:lnTo>
                  <a:lnTo>
                    <a:pt x="92" y="80"/>
                  </a:lnTo>
                  <a:lnTo>
                    <a:pt x="92" y="80"/>
                  </a:lnTo>
                  <a:lnTo>
                    <a:pt x="86" y="98"/>
                  </a:lnTo>
                  <a:lnTo>
                    <a:pt x="64" y="76"/>
                  </a:lnTo>
                  <a:lnTo>
                    <a:pt x="58" y="76"/>
                  </a:lnTo>
                  <a:lnTo>
                    <a:pt x="58" y="74"/>
                  </a:lnTo>
                  <a:lnTo>
                    <a:pt x="54" y="72"/>
                  </a:lnTo>
                  <a:lnTo>
                    <a:pt x="52" y="70"/>
                  </a:lnTo>
                  <a:lnTo>
                    <a:pt x="48" y="66"/>
                  </a:lnTo>
                  <a:lnTo>
                    <a:pt x="46" y="60"/>
                  </a:lnTo>
                  <a:lnTo>
                    <a:pt x="44" y="56"/>
                  </a:lnTo>
                  <a:lnTo>
                    <a:pt x="38" y="60"/>
                  </a:lnTo>
                  <a:lnTo>
                    <a:pt x="26" y="52"/>
                  </a:lnTo>
                </a:path>
              </a:pathLst>
            </a:custGeom>
            <a:grpFill/>
            <a:ln w="6350">
              <a:solidFill>
                <a:schemeClr val="bg1">
                  <a:lumMod val="50000"/>
                </a:schemeClr>
              </a:solidFill>
              <a:prstDash val="solid"/>
              <a:round/>
              <a:headEnd/>
              <a:tailEnd/>
            </a:ln>
          </p:spPr>
          <p:txBody>
            <a:bodyPr/>
            <a:lstStyle/>
            <a:p>
              <a:endParaRPr lang="ru-RU"/>
            </a:p>
          </p:txBody>
        </p:sp>
        <p:sp>
          <p:nvSpPr>
            <p:cNvPr id="58" name="Freeform 245">
              <a:extLst>
                <a:ext uri="{FF2B5EF4-FFF2-40B4-BE49-F238E27FC236}">
                  <a16:creationId xmlns:a16="http://schemas.microsoft.com/office/drawing/2014/main" id="{A22CBBBC-3A7D-F843-949A-334068A94BEB}"/>
                </a:ext>
              </a:extLst>
            </p:cNvPr>
            <p:cNvSpPr>
              <a:spLocks/>
            </p:cNvSpPr>
            <p:nvPr/>
          </p:nvSpPr>
          <p:spPr bwMode="gray">
            <a:xfrm>
              <a:off x="1073" y="2384"/>
              <a:ext cx="76" cy="58"/>
            </a:xfrm>
            <a:custGeom>
              <a:avLst/>
              <a:gdLst>
                <a:gd name="T0" fmla="*/ 40 w 76"/>
                <a:gd name="T1" fmla="*/ 18 h 58"/>
                <a:gd name="T2" fmla="*/ 34 w 76"/>
                <a:gd name="T3" fmla="*/ 20 h 58"/>
                <a:gd name="T4" fmla="*/ 28 w 76"/>
                <a:gd name="T5" fmla="*/ 22 h 58"/>
                <a:gd name="T6" fmla="*/ 26 w 76"/>
                <a:gd name="T7" fmla="*/ 22 h 58"/>
                <a:gd name="T8" fmla="*/ 12 w 76"/>
                <a:gd name="T9" fmla="*/ 22 h 58"/>
                <a:gd name="T10" fmla="*/ 10 w 76"/>
                <a:gd name="T11" fmla="*/ 20 h 58"/>
                <a:gd name="T12" fmla="*/ 6 w 76"/>
                <a:gd name="T13" fmla="*/ 16 h 58"/>
                <a:gd name="T14" fmla="*/ 4 w 76"/>
                <a:gd name="T15" fmla="*/ 18 h 58"/>
                <a:gd name="T16" fmla="*/ 0 w 76"/>
                <a:gd name="T17" fmla="*/ 24 h 58"/>
                <a:gd name="T18" fmla="*/ 0 w 76"/>
                <a:gd name="T19" fmla="*/ 32 h 58"/>
                <a:gd name="T20" fmla="*/ 0 w 76"/>
                <a:gd name="T21" fmla="*/ 34 h 58"/>
                <a:gd name="T22" fmla="*/ 2 w 76"/>
                <a:gd name="T23" fmla="*/ 42 h 58"/>
                <a:gd name="T24" fmla="*/ 4 w 76"/>
                <a:gd name="T25" fmla="*/ 52 h 58"/>
                <a:gd name="T26" fmla="*/ 8 w 76"/>
                <a:gd name="T27" fmla="*/ 58 h 58"/>
                <a:gd name="T28" fmla="*/ 26 w 76"/>
                <a:gd name="T29" fmla="*/ 58 h 58"/>
                <a:gd name="T30" fmla="*/ 32 w 76"/>
                <a:gd name="T31" fmla="*/ 56 h 58"/>
                <a:gd name="T32" fmla="*/ 38 w 76"/>
                <a:gd name="T33" fmla="*/ 54 h 58"/>
                <a:gd name="T34" fmla="*/ 46 w 76"/>
                <a:gd name="T35" fmla="*/ 52 h 58"/>
                <a:gd name="T36" fmla="*/ 52 w 76"/>
                <a:gd name="T37" fmla="*/ 54 h 58"/>
                <a:gd name="T38" fmla="*/ 56 w 76"/>
                <a:gd name="T39" fmla="*/ 54 h 58"/>
                <a:gd name="T40" fmla="*/ 58 w 76"/>
                <a:gd name="T41" fmla="*/ 52 h 58"/>
                <a:gd name="T42" fmla="*/ 62 w 76"/>
                <a:gd name="T43" fmla="*/ 48 h 58"/>
                <a:gd name="T44" fmla="*/ 68 w 76"/>
                <a:gd name="T45" fmla="*/ 42 h 58"/>
                <a:gd name="T46" fmla="*/ 72 w 76"/>
                <a:gd name="T47" fmla="*/ 30 h 58"/>
                <a:gd name="T48" fmla="*/ 72 w 76"/>
                <a:gd name="T49" fmla="*/ 24 h 58"/>
                <a:gd name="T50" fmla="*/ 74 w 76"/>
                <a:gd name="T51" fmla="*/ 16 h 58"/>
                <a:gd name="T52" fmla="*/ 76 w 76"/>
                <a:gd name="T53" fmla="*/ 10 h 58"/>
                <a:gd name="T54" fmla="*/ 70 w 76"/>
                <a:gd name="T55" fmla="*/ 0 h 58"/>
                <a:gd name="T56" fmla="*/ 66 w 76"/>
                <a:gd name="T57" fmla="*/ 2 h 58"/>
                <a:gd name="T58" fmla="*/ 56 w 76"/>
                <a:gd name="T59" fmla="*/ 2 h 58"/>
                <a:gd name="T60" fmla="*/ 54 w 76"/>
                <a:gd name="T61" fmla="*/ 4 h 58"/>
                <a:gd name="T62" fmla="*/ 46 w 76"/>
                <a:gd name="T63" fmla="*/ 8 h 58"/>
                <a:gd name="T64" fmla="*/ 46 w 76"/>
                <a:gd name="T65" fmla="*/ 12 h 58"/>
                <a:gd name="T66" fmla="*/ 44 w 76"/>
                <a:gd name="T67" fmla="*/ 16 h 58"/>
                <a:gd name="T68" fmla="*/ 42 w 76"/>
                <a:gd name="T69"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8">
                  <a:moveTo>
                    <a:pt x="42" y="18"/>
                  </a:moveTo>
                  <a:lnTo>
                    <a:pt x="40" y="18"/>
                  </a:lnTo>
                  <a:lnTo>
                    <a:pt x="36" y="18"/>
                  </a:lnTo>
                  <a:lnTo>
                    <a:pt x="34" y="20"/>
                  </a:lnTo>
                  <a:lnTo>
                    <a:pt x="30" y="22"/>
                  </a:lnTo>
                  <a:lnTo>
                    <a:pt x="28" y="22"/>
                  </a:lnTo>
                  <a:lnTo>
                    <a:pt x="28" y="22"/>
                  </a:lnTo>
                  <a:lnTo>
                    <a:pt x="26" y="22"/>
                  </a:lnTo>
                  <a:lnTo>
                    <a:pt x="20" y="24"/>
                  </a:lnTo>
                  <a:lnTo>
                    <a:pt x="12" y="22"/>
                  </a:lnTo>
                  <a:lnTo>
                    <a:pt x="12" y="22"/>
                  </a:lnTo>
                  <a:lnTo>
                    <a:pt x="10" y="20"/>
                  </a:lnTo>
                  <a:lnTo>
                    <a:pt x="8" y="18"/>
                  </a:lnTo>
                  <a:lnTo>
                    <a:pt x="6" y="16"/>
                  </a:lnTo>
                  <a:lnTo>
                    <a:pt x="6" y="18"/>
                  </a:lnTo>
                  <a:lnTo>
                    <a:pt x="4" y="18"/>
                  </a:lnTo>
                  <a:lnTo>
                    <a:pt x="2" y="20"/>
                  </a:lnTo>
                  <a:lnTo>
                    <a:pt x="0" y="24"/>
                  </a:lnTo>
                  <a:lnTo>
                    <a:pt x="0" y="28"/>
                  </a:lnTo>
                  <a:lnTo>
                    <a:pt x="0" y="32"/>
                  </a:lnTo>
                  <a:lnTo>
                    <a:pt x="0" y="34"/>
                  </a:lnTo>
                  <a:lnTo>
                    <a:pt x="0" y="34"/>
                  </a:lnTo>
                  <a:lnTo>
                    <a:pt x="0" y="38"/>
                  </a:lnTo>
                  <a:lnTo>
                    <a:pt x="2" y="42"/>
                  </a:lnTo>
                  <a:lnTo>
                    <a:pt x="4" y="48"/>
                  </a:lnTo>
                  <a:lnTo>
                    <a:pt x="4" y="52"/>
                  </a:lnTo>
                  <a:lnTo>
                    <a:pt x="6" y="56"/>
                  </a:lnTo>
                  <a:lnTo>
                    <a:pt x="8" y="58"/>
                  </a:lnTo>
                  <a:lnTo>
                    <a:pt x="24" y="58"/>
                  </a:lnTo>
                  <a:lnTo>
                    <a:pt x="26" y="58"/>
                  </a:lnTo>
                  <a:lnTo>
                    <a:pt x="28" y="58"/>
                  </a:lnTo>
                  <a:lnTo>
                    <a:pt x="32" y="56"/>
                  </a:lnTo>
                  <a:lnTo>
                    <a:pt x="36" y="54"/>
                  </a:lnTo>
                  <a:lnTo>
                    <a:pt x="38" y="54"/>
                  </a:lnTo>
                  <a:lnTo>
                    <a:pt x="46" y="52"/>
                  </a:lnTo>
                  <a:lnTo>
                    <a:pt x="46" y="52"/>
                  </a:lnTo>
                  <a:lnTo>
                    <a:pt x="48" y="54"/>
                  </a:lnTo>
                  <a:lnTo>
                    <a:pt x="52" y="54"/>
                  </a:lnTo>
                  <a:lnTo>
                    <a:pt x="54" y="54"/>
                  </a:lnTo>
                  <a:lnTo>
                    <a:pt x="56" y="54"/>
                  </a:lnTo>
                  <a:lnTo>
                    <a:pt x="56" y="52"/>
                  </a:lnTo>
                  <a:lnTo>
                    <a:pt x="58" y="52"/>
                  </a:lnTo>
                  <a:lnTo>
                    <a:pt x="60" y="52"/>
                  </a:lnTo>
                  <a:lnTo>
                    <a:pt x="62" y="48"/>
                  </a:lnTo>
                  <a:lnTo>
                    <a:pt x="66" y="46"/>
                  </a:lnTo>
                  <a:lnTo>
                    <a:pt x="68" y="42"/>
                  </a:lnTo>
                  <a:lnTo>
                    <a:pt x="70" y="36"/>
                  </a:lnTo>
                  <a:lnTo>
                    <a:pt x="72" y="30"/>
                  </a:lnTo>
                  <a:lnTo>
                    <a:pt x="72" y="28"/>
                  </a:lnTo>
                  <a:lnTo>
                    <a:pt x="72" y="24"/>
                  </a:lnTo>
                  <a:lnTo>
                    <a:pt x="72" y="20"/>
                  </a:lnTo>
                  <a:lnTo>
                    <a:pt x="74" y="16"/>
                  </a:lnTo>
                  <a:lnTo>
                    <a:pt x="74" y="12"/>
                  </a:lnTo>
                  <a:lnTo>
                    <a:pt x="76" y="10"/>
                  </a:lnTo>
                  <a:lnTo>
                    <a:pt x="70" y="0"/>
                  </a:lnTo>
                  <a:lnTo>
                    <a:pt x="70" y="0"/>
                  </a:lnTo>
                  <a:lnTo>
                    <a:pt x="68" y="2"/>
                  </a:lnTo>
                  <a:lnTo>
                    <a:pt x="66" y="2"/>
                  </a:lnTo>
                  <a:lnTo>
                    <a:pt x="62" y="2"/>
                  </a:lnTo>
                  <a:lnTo>
                    <a:pt x="56" y="2"/>
                  </a:lnTo>
                  <a:lnTo>
                    <a:pt x="56" y="2"/>
                  </a:lnTo>
                  <a:lnTo>
                    <a:pt x="54" y="4"/>
                  </a:lnTo>
                  <a:lnTo>
                    <a:pt x="52" y="4"/>
                  </a:lnTo>
                  <a:lnTo>
                    <a:pt x="46" y="8"/>
                  </a:lnTo>
                  <a:lnTo>
                    <a:pt x="46" y="10"/>
                  </a:lnTo>
                  <a:lnTo>
                    <a:pt x="46" y="12"/>
                  </a:lnTo>
                  <a:lnTo>
                    <a:pt x="46" y="14"/>
                  </a:lnTo>
                  <a:lnTo>
                    <a:pt x="44" y="16"/>
                  </a:lnTo>
                  <a:lnTo>
                    <a:pt x="44" y="18"/>
                  </a:lnTo>
                  <a:lnTo>
                    <a:pt x="42" y="18"/>
                  </a:lnTo>
                </a:path>
              </a:pathLst>
            </a:custGeom>
            <a:grpFill/>
            <a:ln w="6350">
              <a:solidFill>
                <a:schemeClr val="bg1">
                  <a:lumMod val="50000"/>
                </a:schemeClr>
              </a:solidFill>
              <a:prstDash val="solid"/>
              <a:round/>
              <a:headEnd/>
              <a:tailEnd/>
            </a:ln>
          </p:spPr>
          <p:txBody>
            <a:bodyPr/>
            <a:lstStyle/>
            <a:p>
              <a:endParaRPr lang="ru-RU"/>
            </a:p>
          </p:txBody>
        </p:sp>
        <p:sp>
          <p:nvSpPr>
            <p:cNvPr id="59" name="Freeform 246">
              <a:extLst>
                <a:ext uri="{FF2B5EF4-FFF2-40B4-BE49-F238E27FC236}">
                  <a16:creationId xmlns:a16="http://schemas.microsoft.com/office/drawing/2014/main" id="{C2A79413-B501-AE43-AB5F-5862921DC651}"/>
                </a:ext>
              </a:extLst>
            </p:cNvPr>
            <p:cNvSpPr>
              <a:spLocks/>
            </p:cNvSpPr>
            <p:nvPr/>
          </p:nvSpPr>
          <p:spPr bwMode="gray">
            <a:xfrm>
              <a:off x="1015" y="2342"/>
              <a:ext cx="138" cy="66"/>
            </a:xfrm>
            <a:custGeom>
              <a:avLst/>
              <a:gdLst>
                <a:gd name="T0" fmla="*/ 134 w 138"/>
                <a:gd name="T1" fmla="*/ 22 h 66"/>
                <a:gd name="T2" fmla="*/ 130 w 138"/>
                <a:gd name="T3" fmla="*/ 18 h 66"/>
                <a:gd name="T4" fmla="*/ 126 w 138"/>
                <a:gd name="T5" fmla="*/ 16 h 66"/>
                <a:gd name="T6" fmla="*/ 118 w 138"/>
                <a:gd name="T7" fmla="*/ 12 h 66"/>
                <a:gd name="T8" fmla="*/ 110 w 138"/>
                <a:gd name="T9" fmla="*/ 14 h 66"/>
                <a:gd name="T10" fmla="*/ 106 w 138"/>
                <a:gd name="T11" fmla="*/ 18 h 66"/>
                <a:gd name="T12" fmla="*/ 104 w 138"/>
                <a:gd name="T13" fmla="*/ 20 h 66"/>
                <a:gd name="T14" fmla="*/ 104 w 138"/>
                <a:gd name="T15" fmla="*/ 24 h 66"/>
                <a:gd name="T16" fmla="*/ 100 w 138"/>
                <a:gd name="T17" fmla="*/ 22 h 66"/>
                <a:gd name="T18" fmla="*/ 94 w 138"/>
                <a:gd name="T19" fmla="*/ 24 h 66"/>
                <a:gd name="T20" fmla="*/ 90 w 138"/>
                <a:gd name="T21" fmla="*/ 24 h 66"/>
                <a:gd name="T22" fmla="*/ 84 w 138"/>
                <a:gd name="T23" fmla="*/ 22 h 66"/>
                <a:gd name="T24" fmla="*/ 76 w 138"/>
                <a:gd name="T25" fmla="*/ 20 h 66"/>
                <a:gd name="T26" fmla="*/ 60 w 138"/>
                <a:gd name="T27" fmla="*/ 14 h 66"/>
                <a:gd name="T28" fmla="*/ 46 w 138"/>
                <a:gd name="T29" fmla="*/ 8 h 66"/>
                <a:gd name="T30" fmla="*/ 36 w 138"/>
                <a:gd name="T31" fmla="*/ 4 h 66"/>
                <a:gd name="T32" fmla="*/ 30 w 138"/>
                <a:gd name="T33" fmla="*/ 0 h 66"/>
                <a:gd name="T34" fmla="*/ 28 w 138"/>
                <a:gd name="T35" fmla="*/ 2 h 66"/>
                <a:gd name="T36" fmla="*/ 28 w 138"/>
                <a:gd name="T37" fmla="*/ 4 h 66"/>
                <a:gd name="T38" fmla="*/ 26 w 138"/>
                <a:gd name="T39" fmla="*/ 6 h 66"/>
                <a:gd name="T40" fmla="*/ 24 w 138"/>
                <a:gd name="T41" fmla="*/ 4 h 66"/>
                <a:gd name="T42" fmla="*/ 22 w 138"/>
                <a:gd name="T43" fmla="*/ 4 h 66"/>
                <a:gd name="T44" fmla="*/ 20 w 138"/>
                <a:gd name="T45" fmla="*/ 0 h 66"/>
                <a:gd name="T46" fmla="*/ 18 w 138"/>
                <a:gd name="T47" fmla="*/ 0 h 66"/>
                <a:gd name="T48" fmla="*/ 18 w 138"/>
                <a:gd name="T49" fmla="*/ 4 h 66"/>
                <a:gd name="T50" fmla="*/ 14 w 138"/>
                <a:gd name="T51" fmla="*/ 6 h 66"/>
                <a:gd name="T52" fmla="*/ 12 w 138"/>
                <a:gd name="T53" fmla="*/ 6 h 66"/>
                <a:gd name="T54" fmla="*/ 6 w 138"/>
                <a:gd name="T55" fmla="*/ 6 h 66"/>
                <a:gd name="T56" fmla="*/ 4 w 138"/>
                <a:gd name="T57" fmla="*/ 8 h 66"/>
                <a:gd name="T58" fmla="*/ 0 w 138"/>
                <a:gd name="T59" fmla="*/ 8 h 66"/>
                <a:gd name="T60" fmla="*/ 8 w 138"/>
                <a:gd name="T61" fmla="*/ 20 h 66"/>
                <a:gd name="T62" fmla="*/ 16 w 138"/>
                <a:gd name="T63" fmla="*/ 42 h 66"/>
                <a:gd name="T64" fmla="*/ 18 w 138"/>
                <a:gd name="T65" fmla="*/ 42 h 66"/>
                <a:gd name="T66" fmla="*/ 18 w 138"/>
                <a:gd name="T67" fmla="*/ 44 h 66"/>
                <a:gd name="T68" fmla="*/ 20 w 138"/>
                <a:gd name="T69" fmla="*/ 46 h 66"/>
                <a:gd name="T70" fmla="*/ 24 w 138"/>
                <a:gd name="T71" fmla="*/ 46 h 66"/>
                <a:gd name="T72" fmla="*/ 30 w 138"/>
                <a:gd name="T73" fmla="*/ 46 h 66"/>
                <a:gd name="T74" fmla="*/ 34 w 138"/>
                <a:gd name="T75" fmla="*/ 42 h 66"/>
                <a:gd name="T76" fmla="*/ 42 w 138"/>
                <a:gd name="T77" fmla="*/ 44 h 66"/>
                <a:gd name="T78" fmla="*/ 42 w 138"/>
                <a:gd name="T79" fmla="*/ 46 h 66"/>
                <a:gd name="T80" fmla="*/ 44 w 138"/>
                <a:gd name="T81" fmla="*/ 48 h 66"/>
                <a:gd name="T82" fmla="*/ 52 w 138"/>
                <a:gd name="T83" fmla="*/ 50 h 66"/>
                <a:gd name="T84" fmla="*/ 60 w 138"/>
                <a:gd name="T85" fmla="*/ 52 h 66"/>
                <a:gd name="T86" fmla="*/ 62 w 138"/>
                <a:gd name="T87" fmla="*/ 58 h 66"/>
                <a:gd name="T88" fmla="*/ 68 w 138"/>
                <a:gd name="T89" fmla="*/ 64 h 66"/>
                <a:gd name="T90" fmla="*/ 72 w 138"/>
                <a:gd name="T91" fmla="*/ 64 h 66"/>
                <a:gd name="T92" fmla="*/ 78 w 138"/>
                <a:gd name="T93" fmla="*/ 66 h 66"/>
                <a:gd name="T94" fmla="*/ 86 w 138"/>
                <a:gd name="T95" fmla="*/ 64 h 66"/>
                <a:gd name="T96" fmla="*/ 90 w 138"/>
                <a:gd name="T97" fmla="*/ 62 h 66"/>
                <a:gd name="T98" fmla="*/ 98 w 138"/>
                <a:gd name="T99" fmla="*/ 60 h 66"/>
                <a:gd name="T100" fmla="*/ 102 w 138"/>
                <a:gd name="T101" fmla="*/ 58 h 66"/>
                <a:gd name="T102" fmla="*/ 104 w 138"/>
                <a:gd name="T103" fmla="*/ 54 h 66"/>
                <a:gd name="T104" fmla="*/ 104 w 138"/>
                <a:gd name="T105" fmla="*/ 50 h 66"/>
                <a:gd name="T106" fmla="*/ 108 w 138"/>
                <a:gd name="T107" fmla="*/ 48 h 66"/>
                <a:gd name="T108" fmla="*/ 112 w 138"/>
                <a:gd name="T109" fmla="*/ 44 h 66"/>
                <a:gd name="T110" fmla="*/ 118 w 138"/>
                <a:gd name="T111" fmla="*/ 46 h 66"/>
                <a:gd name="T112" fmla="*/ 126 w 138"/>
                <a:gd name="T113" fmla="*/ 44 h 66"/>
                <a:gd name="T114" fmla="*/ 130 w 138"/>
                <a:gd name="T115" fmla="*/ 40 h 66"/>
                <a:gd name="T116" fmla="*/ 136 w 138"/>
                <a:gd name="T117" fmla="*/ 38 h 66"/>
                <a:gd name="T118" fmla="*/ 138 w 138"/>
                <a:gd name="T119" fmla="*/ 38 h 66"/>
                <a:gd name="T120" fmla="*/ 136 w 138"/>
                <a:gd name="T121" fmla="*/ 36 h 66"/>
                <a:gd name="T122" fmla="*/ 136 w 138"/>
                <a:gd name="T123" fmla="*/ 30 h 66"/>
                <a:gd name="T124" fmla="*/ 138 w 138"/>
                <a:gd name="T125"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8" h="66">
                  <a:moveTo>
                    <a:pt x="138" y="24"/>
                  </a:moveTo>
                  <a:lnTo>
                    <a:pt x="134" y="22"/>
                  </a:lnTo>
                  <a:lnTo>
                    <a:pt x="132" y="20"/>
                  </a:lnTo>
                  <a:lnTo>
                    <a:pt x="130" y="18"/>
                  </a:lnTo>
                  <a:lnTo>
                    <a:pt x="128" y="16"/>
                  </a:lnTo>
                  <a:lnTo>
                    <a:pt x="126" y="16"/>
                  </a:lnTo>
                  <a:lnTo>
                    <a:pt x="122" y="12"/>
                  </a:lnTo>
                  <a:lnTo>
                    <a:pt x="118" y="12"/>
                  </a:lnTo>
                  <a:lnTo>
                    <a:pt x="114" y="14"/>
                  </a:lnTo>
                  <a:lnTo>
                    <a:pt x="110" y="14"/>
                  </a:lnTo>
                  <a:lnTo>
                    <a:pt x="108" y="16"/>
                  </a:lnTo>
                  <a:lnTo>
                    <a:pt x="106" y="18"/>
                  </a:lnTo>
                  <a:lnTo>
                    <a:pt x="104" y="18"/>
                  </a:lnTo>
                  <a:lnTo>
                    <a:pt x="104" y="20"/>
                  </a:lnTo>
                  <a:lnTo>
                    <a:pt x="104" y="22"/>
                  </a:lnTo>
                  <a:lnTo>
                    <a:pt x="104" y="24"/>
                  </a:lnTo>
                  <a:lnTo>
                    <a:pt x="102" y="24"/>
                  </a:lnTo>
                  <a:lnTo>
                    <a:pt x="100" y="22"/>
                  </a:lnTo>
                  <a:lnTo>
                    <a:pt x="96" y="22"/>
                  </a:lnTo>
                  <a:lnTo>
                    <a:pt x="94" y="24"/>
                  </a:lnTo>
                  <a:lnTo>
                    <a:pt x="92" y="24"/>
                  </a:lnTo>
                  <a:lnTo>
                    <a:pt x="90" y="24"/>
                  </a:lnTo>
                  <a:lnTo>
                    <a:pt x="84" y="26"/>
                  </a:lnTo>
                  <a:lnTo>
                    <a:pt x="84" y="22"/>
                  </a:lnTo>
                  <a:lnTo>
                    <a:pt x="80" y="22"/>
                  </a:lnTo>
                  <a:lnTo>
                    <a:pt x="76" y="20"/>
                  </a:lnTo>
                  <a:lnTo>
                    <a:pt x="68" y="14"/>
                  </a:lnTo>
                  <a:lnTo>
                    <a:pt x="60" y="14"/>
                  </a:lnTo>
                  <a:lnTo>
                    <a:pt x="58" y="8"/>
                  </a:lnTo>
                  <a:lnTo>
                    <a:pt x="46" y="8"/>
                  </a:lnTo>
                  <a:lnTo>
                    <a:pt x="42" y="4"/>
                  </a:lnTo>
                  <a:lnTo>
                    <a:pt x="36" y="4"/>
                  </a:lnTo>
                  <a:lnTo>
                    <a:pt x="34" y="0"/>
                  </a:lnTo>
                  <a:lnTo>
                    <a:pt x="30" y="0"/>
                  </a:lnTo>
                  <a:lnTo>
                    <a:pt x="30" y="2"/>
                  </a:lnTo>
                  <a:lnTo>
                    <a:pt x="28" y="2"/>
                  </a:lnTo>
                  <a:lnTo>
                    <a:pt x="28" y="4"/>
                  </a:lnTo>
                  <a:lnTo>
                    <a:pt x="28" y="4"/>
                  </a:lnTo>
                  <a:lnTo>
                    <a:pt x="28" y="6"/>
                  </a:lnTo>
                  <a:lnTo>
                    <a:pt x="26" y="6"/>
                  </a:lnTo>
                  <a:lnTo>
                    <a:pt x="24" y="6"/>
                  </a:lnTo>
                  <a:lnTo>
                    <a:pt x="24" y="4"/>
                  </a:lnTo>
                  <a:lnTo>
                    <a:pt x="22" y="4"/>
                  </a:lnTo>
                  <a:lnTo>
                    <a:pt x="22" y="4"/>
                  </a:lnTo>
                  <a:lnTo>
                    <a:pt x="22" y="2"/>
                  </a:lnTo>
                  <a:lnTo>
                    <a:pt x="20" y="0"/>
                  </a:lnTo>
                  <a:lnTo>
                    <a:pt x="18" y="0"/>
                  </a:lnTo>
                  <a:lnTo>
                    <a:pt x="18" y="0"/>
                  </a:lnTo>
                  <a:lnTo>
                    <a:pt x="20" y="4"/>
                  </a:lnTo>
                  <a:lnTo>
                    <a:pt x="18" y="4"/>
                  </a:lnTo>
                  <a:lnTo>
                    <a:pt x="16" y="4"/>
                  </a:lnTo>
                  <a:lnTo>
                    <a:pt x="14" y="6"/>
                  </a:lnTo>
                  <a:lnTo>
                    <a:pt x="12" y="6"/>
                  </a:lnTo>
                  <a:lnTo>
                    <a:pt x="12" y="6"/>
                  </a:lnTo>
                  <a:lnTo>
                    <a:pt x="8" y="6"/>
                  </a:lnTo>
                  <a:lnTo>
                    <a:pt x="6" y="6"/>
                  </a:lnTo>
                  <a:lnTo>
                    <a:pt x="6" y="8"/>
                  </a:lnTo>
                  <a:lnTo>
                    <a:pt x="4" y="8"/>
                  </a:lnTo>
                  <a:lnTo>
                    <a:pt x="2" y="8"/>
                  </a:lnTo>
                  <a:lnTo>
                    <a:pt x="0" y="8"/>
                  </a:lnTo>
                  <a:lnTo>
                    <a:pt x="0" y="18"/>
                  </a:lnTo>
                  <a:lnTo>
                    <a:pt x="8" y="20"/>
                  </a:lnTo>
                  <a:lnTo>
                    <a:pt x="12" y="26"/>
                  </a:lnTo>
                  <a:lnTo>
                    <a:pt x="16" y="42"/>
                  </a:lnTo>
                  <a:lnTo>
                    <a:pt x="16" y="42"/>
                  </a:lnTo>
                  <a:lnTo>
                    <a:pt x="18" y="42"/>
                  </a:lnTo>
                  <a:lnTo>
                    <a:pt x="18" y="44"/>
                  </a:lnTo>
                  <a:lnTo>
                    <a:pt x="18" y="44"/>
                  </a:lnTo>
                  <a:lnTo>
                    <a:pt x="18" y="46"/>
                  </a:lnTo>
                  <a:lnTo>
                    <a:pt x="20" y="46"/>
                  </a:lnTo>
                  <a:lnTo>
                    <a:pt x="22" y="46"/>
                  </a:lnTo>
                  <a:lnTo>
                    <a:pt x="24" y="46"/>
                  </a:lnTo>
                  <a:lnTo>
                    <a:pt x="26" y="48"/>
                  </a:lnTo>
                  <a:lnTo>
                    <a:pt x="30" y="46"/>
                  </a:lnTo>
                  <a:lnTo>
                    <a:pt x="32" y="46"/>
                  </a:lnTo>
                  <a:lnTo>
                    <a:pt x="34" y="42"/>
                  </a:lnTo>
                  <a:lnTo>
                    <a:pt x="42" y="42"/>
                  </a:lnTo>
                  <a:lnTo>
                    <a:pt x="42" y="44"/>
                  </a:lnTo>
                  <a:lnTo>
                    <a:pt x="42" y="44"/>
                  </a:lnTo>
                  <a:lnTo>
                    <a:pt x="42" y="46"/>
                  </a:lnTo>
                  <a:lnTo>
                    <a:pt x="42" y="48"/>
                  </a:lnTo>
                  <a:lnTo>
                    <a:pt x="44" y="48"/>
                  </a:lnTo>
                  <a:lnTo>
                    <a:pt x="46" y="50"/>
                  </a:lnTo>
                  <a:lnTo>
                    <a:pt x="52" y="50"/>
                  </a:lnTo>
                  <a:lnTo>
                    <a:pt x="58" y="50"/>
                  </a:lnTo>
                  <a:lnTo>
                    <a:pt x="60" y="52"/>
                  </a:lnTo>
                  <a:lnTo>
                    <a:pt x="60" y="54"/>
                  </a:lnTo>
                  <a:lnTo>
                    <a:pt x="62" y="58"/>
                  </a:lnTo>
                  <a:lnTo>
                    <a:pt x="66" y="60"/>
                  </a:lnTo>
                  <a:lnTo>
                    <a:pt x="68" y="64"/>
                  </a:lnTo>
                  <a:lnTo>
                    <a:pt x="70" y="64"/>
                  </a:lnTo>
                  <a:lnTo>
                    <a:pt x="72" y="64"/>
                  </a:lnTo>
                  <a:lnTo>
                    <a:pt x="74" y="66"/>
                  </a:lnTo>
                  <a:lnTo>
                    <a:pt x="78" y="66"/>
                  </a:lnTo>
                  <a:lnTo>
                    <a:pt x="82" y="66"/>
                  </a:lnTo>
                  <a:lnTo>
                    <a:pt x="86" y="64"/>
                  </a:lnTo>
                  <a:lnTo>
                    <a:pt x="86" y="64"/>
                  </a:lnTo>
                  <a:lnTo>
                    <a:pt x="90" y="62"/>
                  </a:lnTo>
                  <a:lnTo>
                    <a:pt x="94" y="60"/>
                  </a:lnTo>
                  <a:lnTo>
                    <a:pt x="98" y="60"/>
                  </a:lnTo>
                  <a:lnTo>
                    <a:pt x="102" y="60"/>
                  </a:lnTo>
                  <a:lnTo>
                    <a:pt x="102" y="58"/>
                  </a:lnTo>
                  <a:lnTo>
                    <a:pt x="104" y="56"/>
                  </a:lnTo>
                  <a:lnTo>
                    <a:pt x="104" y="54"/>
                  </a:lnTo>
                  <a:lnTo>
                    <a:pt x="104" y="52"/>
                  </a:lnTo>
                  <a:lnTo>
                    <a:pt x="104" y="50"/>
                  </a:lnTo>
                  <a:lnTo>
                    <a:pt x="106" y="50"/>
                  </a:lnTo>
                  <a:lnTo>
                    <a:pt x="108" y="48"/>
                  </a:lnTo>
                  <a:lnTo>
                    <a:pt x="110" y="46"/>
                  </a:lnTo>
                  <a:lnTo>
                    <a:pt x="112" y="44"/>
                  </a:lnTo>
                  <a:lnTo>
                    <a:pt x="114" y="44"/>
                  </a:lnTo>
                  <a:lnTo>
                    <a:pt x="118" y="46"/>
                  </a:lnTo>
                  <a:lnTo>
                    <a:pt x="122" y="44"/>
                  </a:lnTo>
                  <a:lnTo>
                    <a:pt x="126" y="44"/>
                  </a:lnTo>
                  <a:lnTo>
                    <a:pt x="128" y="42"/>
                  </a:lnTo>
                  <a:lnTo>
                    <a:pt x="130" y="40"/>
                  </a:lnTo>
                  <a:lnTo>
                    <a:pt x="132" y="38"/>
                  </a:lnTo>
                  <a:lnTo>
                    <a:pt x="136" y="38"/>
                  </a:lnTo>
                  <a:lnTo>
                    <a:pt x="138" y="38"/>
                  </a:lnTo>
                  <a:lnTo>
                    <a:pt x="138" y="38"/>
                  </a:lnTo>
                  <a:lnTo>
                    <a:pt x="138" y="38"/>
                  </a:lnTo>
                  <a:lnTo>
                    <a:pt x="136" y="36"/>
                  </a:lnTo>
                  <a:lnTo>
                    <a:pt x="136" y="34"/>
                  </a:lnTo>
                  <a:lnTo>
                    <a:pt x="136" y="30"/>
                  </a:lnTo>
                  <a:lnTo>
                    <a:pt x="138" y="26"/>
                  </a:lnTo>
                  <a:lnTo>
                    <a:pt x="138" y="24"/>
                  </a:lnTo>
                </a:path>
              </a:pathLst>
            </a:custGeom>
            <a:grpFill/>
            <a:ln w="6350">
              <a:solidFill>
                <a:schemeClr val="bg1">
                  <a:lumMod val="50000"/>
                </a:schemeClr>
              </a:solidFill>
              <a:prstDash val="solid"/>
              <a:round/>
              <a:headEnd/>
              <a:tailEnd/>
            </a:ln>
          </p:spPr>
          <p:txBody>
            <a:bodyPr/>
            <a:lstStyle/>
            <a:p>
              <a:endParaRPr lang="ru-RU"/>
            </a:p>
          </p:txBody>
        </p:sp>
        <p:sp>
          <p:nvSpPr>
            <p:cNvPr id="60" name="Freeform 247">
              <a:extLst>
                <a:ext uri="{FF2B5EF4-FFF2-40B4-BE49-F238E27FC236}">
                  <a16:creationId xmlns:a16="http://schemas.microsoft.com/office/drawing/2014/main" id="{8B855A16-37AB-7047-A54A-9FAF835F9880}"/>
                </a:ext>
              </a:extLst>
            </p:cNvPr>
            <p:cNvSpPr>
              <a:spLocks/>
            </p:cNvSpPr>
            <p:nvPr/>
          </p:nvSpPr>
          <p:spPr bwMode="gray">
            <a:xfrm>
              <a:off x="1031" y="2246"/>
              <a:ext cx="152" cy="122"/>
            </a:xfrm>
            <a:custGeom>
              <a:avLst/>
              <a:gdLst>
                <a:gd name="T0" fmla="*/ 84 w 152"/>
                <a:gd name="T1" fmla="*/ 2 h 122"/>
                <a:gd name="T2" fmla="*/ 80 w 152"/>
                <a:gd name="T3" fmla="*/ 10 h 122"/>
                <a:gd name="T4" fmla="*/ 60 w 152"/>
                <a:gd name="T5" fmla="*/ 18 h 122"/>
                <a:gd name="T6" fmla="*/ 52 w 152"/>
                <a:gd name="T7" fmla="*/ 18 h 122"/>
                <a:gd name="T8" fmla="*/ 46 w 152"/>
                <a:gd name="T9" fmla="*/ 16 h 122"/>
                <a:gd name="T10" fmla="*/ 36 w 152"/>
                <a:gd name="T11" fmla="*/ 22 h 122"/>
                <a:gd name="T12" fmla="*/ 30 w 152"/>
                <a:gd name="T13" fmla="*/ 28 h 122"/>
                <a:gd name="T14" fmla="*/ 4 w 152"/>
                <a:gd name="T15" fmla="*/ 36 h 122"/>
                <a:gd name="T16" fmla="*/ 4 w 152"/>
                <a:gd name="T17" fmla="*/ 48 h 122"/>
                <a:gd name="T18" fmla="*/ 4 w 152"/>
                <a:gd name="T19" fmla="*/ 52 h 122"/>
                <a:gd name="T20" fmla="*/ 0 w 152"/>
                <a:gd name="T21" fmla="*/ 56 h 122"/>
                <a:gd name="T22" fmla="*/ 6 w 152"/>
                <a:gd name="T23" fmla="*/ 62 h 122"/>
                <a:gd name="T24" fmla="*/ 10 w 152"/>
                <a:gd name="T25" fmla="*/ 66 h 122"/>
                <a:gd name="T26" fmla="*/ 10 w 152"/>
                <a:gd name="T27" fmla="*/ 72 h 122"/>
                <a:gd name="T28" fmla="*/ 6 w 152"/>
                <a:gd name="T29" fmla="*/ 76 h 122"/>
                <a:gd name="T30" fmla="*/ 6 w 152"/>
                <a:gd name="T31" fmla="*/ 78 h 122"/>
                <a:gd name="T32" fmla="*/ 8 w 152"/>
                <a:gd name="T33" fmla="*/ 84 h 122"/>
                <a:gd name="T34" fmla="*/ 8 w 152"/>
                <a:gd name="T35" fmla="*/ 90 h 122"/>
                <a:gd name="T36" fmla="*/ 8 w 152"/>
                <a:gd name="T37" fmla="*/ 94 h 122"/>
                <a:gd name="T38" fmla="*/ 6 w 152"/>
                <a:gd name="T39" fmla="*/ 100 h 122"/>
                <a:gd name="T40" fmla="*/ 8 w 152"/>
                <a:gd name="T41" fmla="*/ 100 h 122"/>
                <a:gd name="T42" fmla="*/ 12 w 152"/>
                <a:gd name="T43" fmla="*/ 102 h 122"/>
                <a:gd name="T44" fmla="*/ 12 w 152"/>
                <a:gd name="T45" fmla="*/ 98 h 122"/>
                <a:gd name="T46" fmla="*/ 18 w 152"/>
                <a:gd name="T47" fmla="*/ 96 h 122"/>
                <a:gd name="T48" fmla="*/ 30 w 152"/>
                <a:gd name="T49" fmla="*/ 104 h 122"/>
                <a:gd name="T50" fmla="*/ 52 w 152"/>
                <a:gd name="T51" fmla="*/ 110 h 122"/>
                <a:gd name="T52" fmla="*/ 68 w 152"/>
                <a:gd name="T53" fmla="*/ 118 h 122"/>
                <a:gd name="T54" fmla="*/ 76 w 152"/>
                <a:gd name="T55" fmla="*/ 120 h 122"/>
                <a:gd name="T56" fmla="*/ 84 w 152"/>
                <a:gd name="T57" fmla="*/ 118 h 122"/>
                <a:gd name="T58" fmla="*/ 88 w 152"/>
                <a:gd name="T59" fmla="*/ 118 h 122"/>
                <a:gd name="T60" fmla="*/ 90 w 152"/>
                <a:gd name="T61" fmla="*/ 114 h 122"/>
                <a:gd name="T62" fmla="*/ 98 w 152"/>
                <a:gd name="T63" fmla="*/ 110 h 122"/>
                <a:gd name="T64" fmla="*/ 110 w 152"/>
                <a:gd name="T65" fmla="*/ 112 h 122"/>
                <a:gd name="T66" fmla="*/ 116 w 152"/>
                <a:gd name="T67" fmla="*/ 116 h 122"/>
                <a:gd name="T68" fmla="*/ 124 w 152"/>
                <a:gd name="T69" fmla="*/ 120 h 122"/>
                <a:gd name="T70" fmla="*/ 128 w 152"/>
                <a:gd name="T71" fmla="*/ 118 h 122"/>
                <a:gd name="T72" fmla="*/ 150 w 152"/>
                <a:gd name="T73" fmla="*/ 104 h 122"/>
                <a:gd name="T74" fmla="*/ 152 w 152"/>
                <a:gd name="T75" fmla="*/ 100 h 122"/>
                <a:gd name="T76" fmla="*/ 146 w 152"/>
                <a:gd name="T77" fmla="*/ 86 h 122"/>
                <a:gd name="T78" fmla="*/ 142 w 152"/>
                <a:gd name="T79" fmla="*/ 78 h 122"/>
                <a:gd name="T80" fmla="*/ 132 w 152"/>
                <a:gd name="T81" fmla="*/ 64 h 122"/>
                <a:gd name="T82" fmla="*/ 126 w 152"/>
                <a:gd name="T83" fmla="*/ 58 h 122"/>
                <a:gd name="T84" fmla="*/ 132 w 152"/>
                <a:gd name="T85" fmla="*/ 54 h 122"/>
                <a:gd name="T86" fmla="*/ 134 w 152"/>
                <a:gd name="T87" fmla="*/ 40 h 122"/>
                <a:gd name="T88" fmla="*/ 130 w 152"/>
                <a:gd name="T89" fmla="*/ 32 h 122"/>
                <a:gd name="T90" fmla="*/ 124 w 152"/>
                <a:gd name="T91" fmla="*/ 18 h 122"/>
                <a:gd name="T92" fmla="*/ 116 w 152"/>
                <a:gd name="T93" fmla="*/ 12 h 122"/>
                <a:gd name="T94" fmla="*/ 112 w 152"/>
                <a:gd name="T95" fmla="*/ 6 h 122"/>
                <a:gd name="T96" fmla="*/ 104 w 152"/>
                <a:gd name="T97" fmla="*/ 8 h 122"/>
                <a:gd name="T98" fmla="*/ 94 w 152"/>
                <a:gd name="T9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2" h="122">
                  <a:moveTo>
                    <a:pt x="90" y="4"/>
                  </a:moveTo>
                  <a:lnTo>
                    <a:pt x="84" y="0"/>
                  </a:lnTo>
                  <a:lnTo>
                    <a:pt x="84" y="2"/>
                  </a:lnTo>
                  <a:lnTo>
                    <a:pt x="82" y="4"/>
                  </a:lnTo>
                  <a:lnTo>
                    <a:pt x="82" y="8"/>
                  </a:lnTo>
                  <a:lnTo>
                    <a:pt x="80" y="10"/>
                  </a:lnTo>
                  <a:lnTo>
                    <a:pt x="78" y="12"/>
                  </a:lnTo>
                  <a:lnTo>
                    <a:pt x="78" y="12"/>
                  </a:lnTo>
                  <a:lnTo>
                    <a:pt x="60" y="18"/>
                  </a:lnTo>
                  <a:lnTo>
                    <a:pt x="56" y="18"/>
                  </a:lnTo>
                  <a:lnTo>
                    <a:pt x="52" y="18"/>
                  </a:lnTo>
                  <a:lnTo>
                    <a:pt x="52" y="18"/>
                  </a:lnTo>
                  <a:lnTo>
                    <a:pt x="52" y="16"/>
                  </a:lnTo>
                  <a:lnTo>
                    <a:pt x="48" y="16"/>
                  </a:lnTo>
                  <a:lnTo>
                    <a:pt x="46" y="16"/>
                  </a:lnTo>
                  <a:lnTo>
                    <a:pt x="42" y="16"/>
                  </a:lnTo>
                  <a:lnTo>
                    <a:pt x="38" y="20"/>
                  </a:lnTo>
                  <a:lnTo>
                    <a:pt x="36" y="22"/>
                  </a:lnTo>
                  <a:lnTo>
                    <a:pt x="32" y="24"/>
                  </a:lnTo>
                  <a:lnTo>
                    <a:pt x="30" y="26"/>
                  </a:lnTo>
                  <a:lnTo>
                    <a:pt x="30" y="28"/>
                  </a:lnTo>
                  <a:lnTo>
                    <a:pt x="4" y="32"/>
                  </a:lnTo>
                  <a:lnTo>
                    <a:pt x="4" y="32"/>
                  </a:lnTo>
                  <a:lnTo>
                    <a:pt x="4" y="36"/>
                  </a:lnTo>
                  <a:lnTo>
                    <a:pt x="4" y="40"/>
                  </a:lnTo>
                  <a:lnTo>
                    <a:pt x="4" y="44"/>
                  </a:lnTo>
                  <a:lnTo>
                    <a:pt x="4" y="48"/>
                  </a:lnTo>
                  <a:lnTo>
                    <a:pt x="4" y="48"/>
                  </a:lnTo>
                  <a:lnTo>
                    <a:pt x="4" y="50"/>
                  </a:lnTo>
                  <a:lnTo>
                    <a:pt x="4" y="52"/>
                  </a:lnTo>
                  <a:lnTo>
                    <a:pt x="4" y="54"/>
                  </a:lnTo>
                  <a:lnTo>
                    <a:pt x="0" y="54"/>
                  </a:lnTo>
                  <a:lnTo>
                    <a:pt x="0" y="56"/>
                  </a:lnTo>
                  <a:lnTo>
                    <a:pt x="2" y="56"/>
                  </a:lnTo>
                  <a:lnTo>
                    <a:pt x="4" y="60"/>
                  </a:lnTo>
                  <a:lnTo>
                    <a:pt x="6" y="62"/>
                  </a:lnTo>
                  <a:lnTo>
                    <a:pt x="8" y="62"/>
                  </a:lnTo>
                  <a:lnTo>
                    <a:pt x="8" y="64"/>
                  </a:lnTo>
                  <a:lnTo>
                    <a:pt x="10" y="66"/>
                  </a:lnTo>
                  <a:lnTo>
                    <a:pt x="12" y="68"/>
                  </a:lnTo>
                  <a:lnTo>
                    <a:pt x="12" y="70"/>
                  </a:lnTo>
                  <a:lnTo>
                    <a:pt x="10" y="72"/>
                  </a:lnTo>
                  <a:lnTo>
                    <a:pt x="10" y="72"/>
                  </a:lnTo>
                  <a:lnTo>
                    <a:pt x="8" y="74"/>
                  </a:lnTo>
                  <a:lnTo>
                    <a:pt x="6" y="76"/>
                  </a:lnTo>
                  <a:lnTo>
                    <a:pt x="6" y="76"/>
                  </a:lnTo>
                  <a:lnTo>
                    <a:pt x="6" y="78"/>
                  </a:lnTo>
                  <a:lnTo>
                    <a:pt x="6" y="78"/>
                  </a:lnTo>
                  <a:lnTo>
                    <a:pt x="8" y="80"/>
                  </a:lnTo>
                  <a:lnTo>
                    <a:pt x="8" y="82"/>
                  </a:lnTo>
                  <a:lnTo>
                    <a:pt x="8" y="84"/>
                  </a:lnTo>
                  <a:lnTo>
                    <a:pt x="6" y="86"/>
                  </a:lnTo>
                  <a:lnTo>
                    <a:pt x="6" y="88"/>
                  </a:lnTo>
                  <a:lnTo>
                    <a:pt x="8" y="90"/>
                  </a:lnTo>
                  <a:lnTo>
                    <a:pt x="6" y="90"/>
                  </a:lnTo>
                  <a:lnTo>
                    <a:pt x="6" y="92"/>
                  </a:lnTo>
                  <a:lnTo>
                    <a:pt x="8" y="94"/>
                  </a:lnTo>
                  <a:lnTo>
                    <a:pt x="8" y="96"/>
                  </a:lnTo>
                  <a:lnTo>
                    <a:pt x="8" y="98"/>
                  </a:lnTo>
                  <a:lnTo>
                    <a:pt x="6" y="100"/>
                  </a:lnTo>
                  <a:lnTo>
                    <a:pt x="6" y="100"/>
                  </a:lnTo>
                  <a:lnTo>
                    <a:pt x="6" y="100"/>
                  </a:lnTo>
                  <a:lnTo>
                    <a:pt x="8" y="100"/>
                  </a:lnTo>
                  <a:lnTo>
                    <a:pt x="8" y="102"/>
                  </a:lnTo>
                  <a:lnTo>
                    <a:pt x="10" y="102"/>
                  </a:lnTo>
                  <a:lnTo>
                    <a:pt x="12" y="102"/>
                  </a:lnTo>
                  <a:lnTo>
                    <a:pt x="12" y="100"/>
                  </a:lnTo>
                  <a:lnTo>
                    <a:pt x="12" y="100"/>
                  </a:lnTo>
                  <a:lnTo>
                    <a:pt x="12" y="98"/>
                  </a:lnTo>
                  <a:lnTo>
                    <a:pt x="14" y="98"/>
                  </a:lnTo>
                  <a:lnTo>
                    <a:pt x="14" y="96"/>
                  </a:lnTo>
                  <a:lnTo>
                    <a:pt x="18" y="96"/>
                  </a:lnTo>
                  <a:lnTo>
                    <a:pt x="20" y="100"/>
                  </a:lnTo>
                  <a:lnTo>
                    <a:pt x="26" y="100"/>
                  </a:lnTo>
                  <a:lnTo>
                    <a:pt x="30" y="104"/>
                  </a:lnTo>
                  <a:lnTo>
                    <a:pt x="42" y="104"/>
                  </a:lnTo>
                  <a:lnTo>
                    <a:pt x="44" y="110"/>
                  </a:lnTo>
                  <a:lnTo>
                    <a:pt x="52" y="110"/>
                  </a:lnTo>
                  <a:lnTo>
                    <a:pt x="60" y="116"/>
                  </a:lnTo>
                  <a:lnTo>
                    <a:pt x="64" y="118"/>
                  </a:lnTo>
                  <a:lnTo>
                    <a:pt x="68" y="118"/>
                  </a:lnTo>
                  <a:lnTo>
                    <a:pt x="68" y="122"/>
                  </a:lnTo>
                  <a:lnTo>
                    <a:pt x="74" y="120"/>
                  </a:lnTo>
                  <a:lnTo>
                    <a:pt x="76" y="120"/>
                  </a:lnTo>
                  <a:lnTo>
                    <a:pt x="78" y="120"/>
                  </a:lnTo>
                  <a:lnTo>
                    <a:pt x="80" y="118"/>
                  </a:lnTo>
                  <a:lnTo>
                    <a:pt x="84" y="118"/>
                  </a:lnTo>
                  <a:lnTo>
                    <a:pt x="86" y="120"/>
                  </a:lnTo>
                  <a:lnTo>
                    <a:pt x="88" y="120"/>
                  </a:lnTo>
                  <a:lnTo>
                    <a:pt x="88" y="118"/>
                  </a:lnTo>
                  <a:lnTo>
                    <a:pt x="88" y="116"/>
                  </a:lnTo>
                  <a:lnTo>
                    <a:pt x="88" y="114"/>
                  </a:lnTo>
                  <a:lnTo>
                    <a:pt x="90" y="114"/>
                  </a:lnTo>
                  <a:lnTo>
                    <a:pt x="92" y="112"/>
                  </a:lnTo>
                  <a:lnTo>
                    <a:pt x="94" y="110"/>
                  </a:lnTo>
                  <a:lnTo>
                    <a:pt x="98" y="110"/>
                  </a:lnTo>
                  <a:lnTo>
                    <a:pt x="102" y="108"/>
                  </a:lnTo>
                  <a:lnTo>
                    <a:pt x="106" y="108"/>
                  </a:lnTo>
                  <a:lnTo>
                    <a:pt x="110" y="112"/>
                  </a:lnTo>
                  <a:lnTo>
                    <a:pt x="112" y="112"/>
                  </a:lnTo>
                  <a:lnTo>
                    <a:pt x="114" y="114"/>
                  </a:lnTo>
                  <a:lnTo>
                    <a:pt x="116" y="116"/>
                  </a:lnTo>
                  <a:lnTo>
                    <a:pt x="118" y="118"/>
                  </a:lnTo>
                  <a:lnTo>
                    <a:pt x="122" y="120"/>
                  </a:lnTo>
                  <a:lnTo>
                    <a:pt x="124" y="120"/>
                  </a:lnTo>
                  <a:lnTo>
                    <a:pt x="126" y="120"/>
                  </a:lnTo>
                  <a:lnTo>
                    <a:pt x="128" y="120"/>
                  </a:lnTo>
                  <a:lnTo>
                    <a:pt x="128" y="118"/>
                  </a:lnTo>
                  <a:lnTo>
                    <a:pt x="150" y="104"/>
                  </a:lnTo>
                  <a:lnTo>
                    <a:pt x="150" y="104"/>
                  </a:lnTo>
                  <a:lnTo>
                    <a:pt x="150" y="104"/>
                  </a:lnTo>
                  <a:lnTo>
                    <a:pt x="150" y="104"/>
                  </a:lnTo>
                  <a:lnTo>
                    <a:pt x="152" y="102"/>
                  </a:lnTo>
                  <a:lnTo>
                    <a:pt x="152" y="100"/>
                  </a:lnTo>
                  <a:lnTo>
                    <a:pt x="150" y="98"/>
                  </a:lnTo>
                  <a:lnTo>
                    <a:pt x="148" y="92"/>
                  </a:lnTo>
                  <a:lnTo>
                    <a:pt x="146" y="86"/>
                  </a:lnTo>
                  <a:lnTo>
                    <a:pt x="146" y="84"/>
                  </a:lnTo>
                  <a:lnTo>
                    <a:pt x="144" y="82"/>
                  </a:lnTo>
                  <a:lnTo>
                    <a:pt x="142" y="78"/>
                  </a:lnTo>
                  <a:lnTo>
                    <a:pt x="140" y="72"/>
                  </a:lnTo>
                  <a:lnTo>
                    <a:pt x="136" y="68"/>
                  </a:lnTo>
                  <a:lnTo>
                    <a:pt x="132" y="64"/>
                  </a:lnTo>
                  <a:lnTo>
                    <a:pt x="130" y="60"/>
                  </a:lnTo>
                  <a:lnTo>
                    <a:pt x="126" y="58"/>
                  </a:lnTo>
                  <a:lnTo>
                    <a:pt x="126" y="58"/>
                  </a:lnTo>
                  <a:lnTo>
                    <a:pt x="128" y="58"/>
                  </a:lnTo>
                  <a:lnTo>
                    <a:pt x="130" y="56"/>
                  </a:lnTo>
                  <a:lnTo>
                    <a:pt x="132" y="54"/>
                  </a:lnTo>
                  <a:lnTo>
                    <a:pt x="134" y="50"/>
                  </a:lnTo>
                  <a:lnTo>
                    <a:pt x="136" y="46"/>
                  </a:lnTo>
                  <a:lnTo>
                    <a:pt x="134" y="40"/>
                  </a:lnTo>
                  <a:lnTo>
                    <a:pt x="134" y="40"/>
                  </a:lnTo>
                  <a:lnTo>
                    <a:pt x="132" y="36"/>
                  </a:lnTo>
                  <a:lnTo>
                    <a:pt x="130" y="32"/>
                  </a:lnTo>
                  <a:lnTo>
                    <a:pt x="128" y="28"/>
                  </a:lnTo>
                  <a:lnTo>
                    <a:pt x="126" y="22"/>
                  </a:lnTo>
                  <a:lnTo>
                    <a:pt x="124" y="18"/>
                  </a:lnTo>
                  <a:lnTo>
                    <a:pt x="122" y="16"/>
                  </a:lnTo>
                  <a:lnTo>
                    <a:pt x="120" y="14"/>
                  </a:lnTo>
                  <a:lnTo>
                    <a:pt x="116" y="12"/>
                  </a:lnTo>
                  <a:lnTo>
                    <a:pt x="114" y="10"/>
                  </a:lnTo>
                  <a:lnTo>
                    <a:pt x="112" y="8"/>
                  </a:lnTo>
                  <a:lnTo>
                    <a:pt x="112" y="6"/>
                  </a:lnTo>
                  <a:lnTo>
                    <a:pt x="110" y="6"/>
                  </a:lnTo>
                  <a:lnTo>
                    <a:pt x="108" y="8"/>
                  </a:lnTo>
                  <a:lnTo>
                    <a:pt x="104" y="8"/>
                  </a:lnTo>
                  <a:lnTo>
                    <a:pt x="98" y="8"/>
                  </a:lnTo>
                  <a:lnTo>
                    <a:pt x="98" y="8"/>
                  </a:lnTo>
                  <a:lnTo>
                    <a:pt x="94" y="8"/>
                  </a:lnTo>
                  <a:lnTo>
                    <a:pt x="92" y="6"/>
                  </a:lnTo>
                  <a:lnTo>
                    <a:pt x="90" y="4"/>
                  </a:lnTo>
                </a:path>
              </a:pathLst>
            </a:custGeom>
            <a:grpFill/>
            <a:ln w="6350">
              <a:solidFill>
                <a:schemeClr val="bg1">
                  <a:lumMod val="50000"/>
                </a:schemeClr>
              </a:solidFill>
              <a:prstDash val="solid"/>
              <a:round/>
              <a:headEnd/>
              <a:tailEnd/>
            </a:ln>
          </p:spPr>
          <p:txBody>
            <a:bodyPr/>
            <a:lstStyle/>
            <a:p>
              <a:endParaRPr lang="ru-RU"/>
            </a:p>
          </p:txBody>
        </p:sp>
        <p:sp>
          <p:nvSpPr>
            <p:cNvPr id="61" name="Freeform 248">
              <a:extLst>
                <a:ext uri="{FF2B5EF4-FFF2-40B4-BE49-F238E27FC236}">
                  <a16:creationId xmlns:a16="http://schemas.microsoft.com/office/drawing/2014/main" id="{5756643A-31DE-B34D-B799-6C5C9EE7EC1D}"/>
                </a:ext>
              </a:extLst>
            </p:cNvPr>
            <p:cNvSpPr>
              <a:spLocks/>
            </p:cNvSpPr>
            <p:nvPr/>
          </p:nvSpPr>
          <p:spPr bwMode="gray">
            <a:xfrm>
              <a:off x="1129" y="2384"/>
              <a:ext cx="102" cy="84"/>
            </a:xfrm>
            <a:custGeom>
              <a:avLst/>
              <a:gdLst>
                <a:gd name="T0" fmla="*/ 20 w 102"/>
                <a:gd name="T1" fmla="*/ 6 h 84"/>
                <a:gd name="T2" fmla="*/ 26 w 102"/>
                <a:gd name="T3" fmla="*/ 2 h 84"/>
                <a:gd name="T4" fmla="*/ 38 w 102"/>
                <a:gd name="T5" fmla="*/ 2 h 84"/>
                <a:gd name="T6" fmla="*/ 48 w 102"/>
                <a:gd name="T7" fmla="*/ 4 h 84"/>
                <a:gd name="T8" fmla="*/ 52 w 102"/>
                <a:gd name="T9" fmla="*/ 6 h 84"/>
                <a:gd name="T10" fmla="*/ 60 w 102"/>
                <a:gd name="T11" fmla="*/ 6 h 84"/>
                <a:gd name="T12" fmla="*/ 68 w 102"/>
                <a:gd name="T13" fmla="*/ 4 h 84"/>
                <a:gd name="T14" fmla="*/ 72 w 102"/>
                <a:gd name="T15" fmla="*/ 0 h 84"/>
                <a:gd name="T16" fmla="*/ 76 w 102"/>
                <a:gd name="T17" fmla="*/ 2 h 84"/>
                <a:gd name="T18" fmla="*/ 84 w 102"/>
                <a:gd name="T19" fmla="*/ 6 h 84"/>
                <a:gd name="T20" fmla="*/ 92 w 102"/>
                <a:gd name="T21" fmla="*/ 14 h 84"/>
                <a:gd name="T22" fmla="*/ 94 w 102"/>
                <a:gd name="T23" fmla="*/ 20 h 84"/>
                <a:gd name="T24" fmla="*/ 96 w 102"/>
                <a:gd name="T25" fmla="*/ 30 h 84"/>
                <a:gd name="T26" fmla="*/ 98 w 102"/>
                <a:gd name="T27" fmla="*/ 40 h 84"/>
                <a:gd name="T28" fmla="*/ 96 w 102"/>
                <a:gd name="T29" fmla="*/ 54 h 84"/>
                <a:gd name="T30" fmla="*/ 98 w 102"/>
                <a:gd name="T31" fmla="*/ 60 h 84"/>
                <a:gd name="T32" fmla="*/ 102 w 102"/>
                <a:gd name="T33" fmla="*/ 64 h 84"/>
                <a:gd name="T34" fmla="*/ 100 w 102"/>
                <a:gd name="T35" fmla="*/ 66 h 84"/>
                <a:gd name="T36" fmla="*/ 100 w 102"/>
                <a:gd name="T37" fmla="*/ 70 h 84"/>
                <a:gd name="T38" fmla="*/ 100 w 102"/>
                <a:gd name="T39" fmla="*/ 74 h 84"/>
                <a:gd name="T40" fmla="*/ 100 w 102"/>
                <a:gd name="T41" fmla="*/ 82 h 84"/>
                <a:gd name="T42" fmla="*/ 100 w 102"/>
                <a:gd name="T43" fmla="*/ 84 h 84"/>
                <a:gd name="T44" fmla="*/ 94 w 102"/>
                <a:gd name="T45" fmla="*/ 80 h 84"/>
                <a:gd name="T46" fmla="*/ 88 w 102"/>
                <a:gd name="T47" fmla="*/ 76 h 84"/>
                <a:gd name="T48" fmla="*/ 74 w 102"/>
                <a:gd name="T49" fmla="*/ 72 h 84"/>
                <a:gd name="T50" fmla="*/ 72 w 102"/>
                <a:gd name="T51" fmla="*/ 70 h 84"/>
                <a:gd name="T52" fmla="*/ 64 w 102"/>
                <a:gd name="T53" fmla="*/ 66 h 84"/>
                <a:gd name="T54" fmla="*/ 60 w 102"/>
                <a:gd name="T55" fmla="*/ 66 h 84"/>
                <a:gd name="T56" fmla="*/ 48 w 102"/>
                <a:gd name="T57" fmla="*/ 66 h 84"/>
                <a:gd name="T58" fmla="*/ 34 w 102"/>
                <a:gd name="T59" fmla="*/ 72 h 84"/>
                <a:gd name="T60" fmla="*/ 32 w 102"/>
                <a:gd name="T61" fmla="*/ 72 h 84"/>
                <a:gd name="T62" fmla="*/ 26 w 102"/>
                <a:gd name="T63" fmla="*/ 72 h 84"/>
                <a:gd name="T64" fmla="*/ 16 w 102"/>
                <a:gd name="T65" fmla="*/ 64 h 84"/>
                <a:gd name="T66" fmla="*/ 8 w 102"/>
                <a:gd name="T67" fmla="*/ 58 h 84"/>
                <a:gd name="T68" fmla="*/ 0 w 102"/>
                <a:gd name="T69" fmla="*/ 54 h 84"/>
                <a:gd name="T70" fmla="*/ 4 w 102"/>
                <a:gd name="T71" fmla="*/ 52 h 84"/>
                <a:gd name="T72" fmla="*/ 10 w 102"/>
                <a:gd name="T73" fmla="*/ 44 h 84"/>
                <a:gd name="T74" fmla="*/ 16 w 102"/>
                <a:gd name="T75" fmla="*/ 36 h 84"/>
                <a:gd name="T76" fmla="*/ 16 w 102"/>
                <a:gd name="T77" fmla="*/ 32 h 84"/>
                <a:gd name="T78" fmla="*/ 18 w 102"/>
                <a:gd name="T79" fmla="*/ 20 h 84"/>
                <a:gd name="T80" fmla="*/ 18 w 102"/>
                <a:gd name="T81" fmla="*/ 12 h 84"/>
                <a:gd name="T82" fmla="*/ 20 w 102"/>
                <a:gd name="T83"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2" h="84">
                  <a:moveTo>
                    <a:pt x="20" y="6"/>
                  </a:moveTo>
                  <a:lnTo>
                    <a:pt x="20" y="6"/>
                  </a:lnTo>
                  <a:lnTo>
                    <a:pt x="22" y="4"/>
                  </a:lnTo>
                  <a:lnTo>
                    <a:pt x="26" y="2"/>
                  </a:lnTo>
                  <a:lnTo>
                    <a:pt x="32" y="2"/>
                  </a:lnTo>
                  <a:lnTo>
                    <a:pt x="38" y="2"/>
                  </a:lnTo>
                  <a:lnTo>
                    <a:pt x="42" y="2"/>
                  </a:lnTo>
                  <a:lnTo>
                    <a:pt x="48" y="4"/>
                  </a:lnTo>
                  <a:lnTo>
                    <a:pt x="50" y="4"/>
                  </a:lnTo>
                  <a:lnTo>
                    <a:pt x="52" y="6"/>
                  </a:lnTo>
                  <a:lnTo>
                    <a:pt x="56" y="6"/>
                  </a:lnTo>
                  <a:lnTo>
                    <a:pt x="60" y="6"/>
                  </a:lnTo>
                  <a:lnTo>
                    <a:pt x="66" y="6"/>
                  </a:lnTo>
                  <a:lnTo>
                    <a:pt x="68" y="4"/>
                  </a:lnTo>
                  <a:lnTo>
                    <a:pt x="70" y="4"/>
                  </a:lnTo>
                  <a:lnTo>
                    <a:pt x="72" y="0"/>
                  </a:lnTo>
                  <a:lnTo>
                    <a:pt x="72" y="0"/>
                  </a:lnTo>
                  <a:lnTo>
                    <a:pt x="76" y="2"/>
                  </a:lnTo>
                  <a:lnTo>
                    <a:pt x="80" y="4"/>
                  </a:lnTo>
                  <a:lnTo>
                    <a:pt x="84" y="6"/>
                  </a:lnTo>
                  <a:lnTo>
                    <a:pt x="88" y="10"/>
                  </a:lnTo>
                  <a:lnTo>
                    <a:pt x="92" y="14"/>
                  </a:lnTo>
                  <a:lnTo>
                    <a:pt x="92" y="16"/>
                  </a:lnTo>
                  <a:lnTo>
                    <a:pt x="94" y="20"/>
                  </a:lnTo>
                  <a:lnTo>
                    <a:pt x="96" y="24"/>
                  </a:lnTo>
                  <a:lnTo>
                    <a:pt x="96" y="30"/>
                  </a:lnTo>
                  <a:lnTo>
                    <a:pt x="98" y="34"/>
                  </a:lnTo>
                  <a:lnTo>
                    <a:pt x="98" y="40"/>
                  </a:lnTo>
                  <a:lnTo>
                    <a:pt x="96" y="48"/>
                  </a:lnTo>
                  <a:lnTo>
                    <a:pt x="96" y="54"/>
                  </a:lnTo>
                  <a:lnTo>
                    <a:pt x="96" y="58"/>
                  </a:lnTo>
                  <a:lnTo>
                    <a:pt x="98" y="60"/>
                  </a:lnTo>
                  <a:lnTo>
                    <a:pt x="100" y="62"/>
                  </a:lnTo>
                  <a:lnTo>
                    <a:pt x="102" y="64"/>
                  </a:lnTo>
                  <a:lnTo>
                    <a:pt x="102" y="64"/>
                  </a:lnTo>
                  <a:lnTo>
                    <a:pt x="100" y="66"/>
                  </a:lnTo>
                  <a:lnTo>
                    <a:pt x="100" y="68"/>
                  </a:lnTo>
                  <a:lnTo>
                    <a:pt x="100" y="70"/>
                  </a:lnTo>
                  <a:lnTo>
                    <a:pt x="100" y="72"/>
                  </a:lnTo>
                  <a:lnTo>
                    <a:pt x="100" y="74"/>
                  </a:lnTo>
                  <a:lnTo>
                    <a:pt x="100" y="78"/>
                  </a:lnTo>
                  <a:lnTo>
                    <a:pt x="100" y="82"/>
                  </a:lnTo>
                  <a:lnTo>
                    <a:pt x="100" y="84"/>
                  </a:lnTo>
                  <a:lnTo>
                    <a:pt x="100" y="84"/>
                  </a:lnTo>
                  <a:lnTo>
                    <a:pt x="98" y="82"/>
                  </a:lnTo>
                  <a:lnTo>
                    <a:pt x="94" y="80"/>
                  </a:lnTo>
                  <a:lnTo>
                    <a:pt x="92" y="78"/>
                  </a:lnTo>
                  <a:lnTo>
                    <a:pt x="88" y="76"/>
                  </a:lnTo>
                  <a:lnTo>
                    <a:pt x="84" y="76"/>
                  </a:lnTo>
                  <a:lnTo>
                    <a:pt x="74" y="72"/>
                  </a:lnTo>
                  <a:lnTo>
                    <a:pt x="74" y="70"/>
                  </a:lnTo>
                  <a:lnTo>
                    <a:pt x="72" y="70"/>
                  </a:lnTo>
                  <a:lnTo>
                    <a:pt x="68" y="68"/>
                  </a:lnTo>
                  <a:lnTo>
                    <a:pt x="64" y="66"/>
                  </a:lnTo>
                  <a:lnTo>
                    <a:pt x="60" y="66"/>
                  </a:lnTo>
                  <a:lnTo>
                    <a:pt x="60" y="66"/>
                  </a:lnTo>
                  <a:lnTo>
                    <a:pt x="54" y="66"/>
                  </a:lnTo>
                  <a:lnTo>
                    <a:pt x="48" y="66"/>
                  </a:lnTo>
                  <a:lnTo>
                    <a:pt x="42" y="68"/>
                  </a:lnTo>
                  <a:lnTo>
                    <a:pt x="34" y="72"/>
                  </a:lnTo>
                  <a:lnTo>
                    <a:pt x="34" y="72"/>
                  </a:lnTo>
                  <a:lnTo>
                    <a:pt x="32" y="72"/>
                  </a:lnTo>
                  <a:lnTo>
                    <a:pt x="30" y="72"/>
                  </a:lnTo>
                  <a:lnTo>
                    <a:pt x="26" y="72"/>
                  </a:lnTo>
                  <a:lnTo>
                    <a:pt x="22" y="68"/>
                  </a:lnTo>
                  <a:lnTo>
                    <a:pt x="16" y="64"/>
                  </a:lnTo>
                  <a:lnTo>
                    <a:pt x="8" y="58"/>
                  </a:lnTo>
                  <a:lnTo>
                    <a:pt x="8" y="58"/>
                  </a:lnTo>
                  <a:lnTo>
                    <a:pt x="4" y="56"/>
                  </a:lnTo>
                  <a:lnTo>
                    <a:pt x="0" y="54"/>
                  </a:lnTo>
                  <a:lnTo>
                    <a:pt x="2" y="54"/>
                  </a:lnTo>
                  <a:lnTo>
                    <a:pt x="4" y="52"/>
                  </a:lnTo>
                  <a:lnTo>
                    <a:pt x="8" y="48"/>
                  </a:lnTo>
                  <a:lnTo>
                    <a:pt x="10" y="44"/>
                  </a:lnTo>
                  <a:lnTo>
                    <a:pt x="14" y="40"/>
                  </a:lnTo>
                  <a:lnTo>
                    <a:pt x="16" y="36"/>
                  </a:lnTo>
                  <a:lnTo>
                    <a:pt x="16" y="34"/>
                  </a:lnTo>
                  <a:lnTo>
                    <a:pt x="16" y="32"/>
                  </a:lnTo>
                  <a:lnTo>
                    <a:pt x="16" y="26"/>
                  </a:lnTo>
                  <a:lnTo>
                    <a:pt x="18" y="20"/>
                  </a:lnTo>
                  <a:lnTo>
                    <a:pt x="18" y="14"/>
                  </a:lnTo>
                  <a:lnTo>
                    <a:pt x="18" y="12"/>
                  </a:lnTo>
                  <a:lnTo>
                    <a:pt x="20" y="10"/>
                  </a:lnTo>
                  <a:lnTo>
                    <a:pt x="20" y="6"/>
                  </a:lnTo>
                </a:path>
              </a:pathLst>
            </a:custGeom>
            <a:grpFill/>
            <a:ln w="6350">
              <a:solidFill>
                <a:schemeClr val="bg1">
                  <a:lumMod val="50000"/>
                </a:schemeClr>
              </a:solidFill>
              <a:prstDash val="solid"/>
              <a:round/>
              <a:headEnd/>
              <a:tailEnd/>
            </a:ln>
          </p:spPr>
          <p:txBody>
            <a:bodyPr/>
            <a:lstStyle/>
            <a:p>
              <a:endParaRPr lang="ru-RU"/>
            </a:p>
          </p:txBody>
        </p:sp>
        <p:sp>
          <p:nvSpPr>
            <p:cNvPr id="62" name="Freeform 249">
              <a:extLst>
                <a:ext uri="{FF2B5EF4-FFF2-40B4-BE49-F238E27FC236}">
                  <a16:creationId xmlns:a16="http://schemas.microsoft.com/office/drawing/2014/main" id="{1A3EB291-7BD5-2649-9370-67DDB701FA4E}"/>
                </a:ext>
              </a:extLst>
            </p:cNvPr>
            <p:cNvSpPr>
              <a:spLocks/>
            </p:cNvSpPr>
            <p:nvPr/>
          </p:nvSpPr>
          <p:spPr bwMode="gray">
            <a:xfrm>
              <a:off x="1189" y="2506"/>
              <a:ext cx="42" cy="44"/>
            </a:xfrm>
            <a:custGeom>
              <a:avLst/>
              <a:gdLst>
                <a:gd name="T0" fmla="*/ 26 w 42"/>
                <a:gd name="T1" fmla="*/ 0 h 44"/>
                <a:gd name="T2" fmla="*/ 26 w 42"/>
                <a:gd name="T3" fmla="*/ 2 h 44"/>
                <a:gd name="T4" fmla="*/ 26 w 42"/>
                <a:gd name="T5" fmla="*/ 2 h 44"/>
                <a:gd name="T6" fmla="*/ 26 w 42"/>
                <a:gd name="T7" fmla="*/ 4 h 44"/>
                <a:gd name="T8" fmla="*/ 28 w 42"/>
                <a:gd name="T9" fmla="*/ 6 h 44"/>
                <a:gd name="T10" fmla="*/ 32 w 42"/>
                <a:gd name="T11" fmla="*/ 10 h 44"/>
                <a:gd name="T12" fmla="*/ 36 w 42"/>
                <a:gd name="T13" fmla="*/ 14 h 44"/>
                <a:gd name="T14" fmla="*/ 42 w 42"/>
                <a:gd name="T15" fmla="*/ 22 h 44"/>
                <a:gd name="T16" fmla="*/ 40 w 42"/>
                <a:gd name="T17" fmla="*/ 22 h 44"/>
                <a:gd name="T18" fmla="*/ 40 w 42"/>
                <a:gd name="T19" fmla="*/ 24 h 44"/>
                <a:gd name="T20" fmla="*/ 38 w 42"/>
                <a:gd name="T21" fmla="*/ 28 h 44"/>
                <a:gd name="T22" fmla="*/ 36 w 42"/>
                <a:gd name="T23" fmla="*/ 30 h 44"/>
                <a:gd name="T24" fmla="*/ 34 w 42"/>
                <a:gd name="T25" fmla="*/ 30 h 44"/>
                <a:gd name="T26" fmla="*/ 34 w 42"/>
                <a:gd name="T27" fmla="*/ 30 h 44"/>
                <a:gd name="T28" fmla="*/ 30 w 42"/>
                <a:gd name="T29" fmla="*/ 30 h 44"/>
                <a:gd name="T30" fmla="*/ 28 w 42"/>
                <a:gd name="T31" fmla="*/ 32 h 44"/>
                <a:gd name="T32" fmla="*/ 24 w 42"/>
                <a:gd name="T33" fmla="*/ 32 h 44"/>
                <a:gd name="T34" fmla="*/ 22 w 42"/>
                <a:gd name="T35" fmla="*/ 32 h 44"/>
                <a:gd name="T36" fmla="*/ 22 w 42"/>
                <a:gd name="T37" fmla="*/ 32 h 44"/>
                <a:gd name="T38" fmla="*/ 20 w 42"/>
                <a:gd name="T39" fmla="*/ 34 h 44"/>
                <a:gd name="T40" fmla="*/ 18 w 42"/>
                <a:gd name="T41" fmla="*/ 36 h 44"/>
                <a:gd name="T42" fmla="*/ 16 w 42"/>
                <a:gd name="T43" fmla="*/ 38 h 44"/>
                <a:gd name="T44" fmla="*/ 16 w 42"/>
                <a:gd name="T45" fmla="*/ 38 h 44"/>
                <a:gd name="T46" fmla="*/ 14 w 42"/>
                <a:gd name="T47" fmla="*/ 40 h 44"/>
                <a:gd name="T48" fmla="*/ 12 w 42"/>
                <a:gd name="T49" fmla="*/ 42 h 44"/>
                <a:gd name="T50" fmla="*/ 10 w 42"/>
                <a:gd name="T51" fmla="*/ 42 h 44"/>
                <a:gd name="T52" fmla="*/ 10 w 42"/>
                <a:gd name="T53" fmla="*/ 42 h 44"/>
                <a:gd name="T54" fmla="*/ 8 w 42"/>
                <a:gd name="T55" fmla="*/ 44 h 44"/>
                <a:gd name="T56" fmla="*/ 4 w 42"/>
                <a:gd name="T57" fmla="*/ 44 h 44"/>
                <a:gd name="T58" fmla="*/ 2 w 42"/>
                <a:gd name="T59" fmla="*/ 44 h 44"/>
                <a:gd name="T60" fmla="*/ 0 w 42"/>
                <a:gd name="T61" fmla="*/ 44 h 44"/>
                <a:gd name="T62" fmla="*/ 2 w 42"/>
                <a:gd name="T63" fmla="*/ 36 h 44"/>
                <a:gd name="T64" fmla="*/ 2 w 42"/>
                <a:gd name="T65" fmla="*/ 20 h 44"/>
                <a:gd name="T66" fmla="*/ 2 w 42"/>
                <a:gd name="T67" fmla="*/ 20 h 44"/>
                <a:gd name="T68" fmla="*/ 4 w 42"/>
                <a:gd name="T69" fmla="*/ 16 h 44"/>
                <a:gd name="T70" fmla="*/ 4 w 42"/>
                <a:gd name="T71" fmla="*/ 12 h 44"/>
                <a:gd name="T72" fmla="*/ 8 w 42"/>
                <a:gd name="T73" fmla="*/ 8 h 44"/>
                <a:gd name="T74" fmla="*/ 12 w 42"/>
                <a:gd name="T75" fmla="*/ 4 h 44"/>
                <a:gd name="T76" fmla="*/ 14 w 42"/>
                <a:gd name="T77" fmla="*/ 4 h 44"/>
                <a:gd name="T78" fmla="*/ 16 w 42"/>
                <a:gd name="T79" fmla="*/ 2 h 44"/>
                <a:gd name="T80" fmla="*/ 20 w 42"/>
                <a:gd name="T81" fmla="*/ 0 h 44"/>
                <a:gd name="T82" fmla="*/ 26 w 42"/>
                <a:gd name="T8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44">
                  <a:moveTo>
                    <a:pt x="26" y="0"/>
                  </a:moveTo>
                  <a:lnTo>
                    <a:pt x="26" y="2"/>
                  </a:lnTo>
                  <a:lnTo>
                    <a:pt x="26" y="2"/>
                  </a:lnTo>
                  <a:lnTo>
                    <a:pt x="26" y="4"/>
                  </a:lnTo>
                  <a:lnTo>
                    <a:pt x="28" y="6"/>
                  </a:lnTo>
                  <a:lnTo>
                    <a:pt x="32" y="10"/>
                  </a:lnTo>
                  <a:lnTo>
                    <a:pt x="36" y="14"/>
                  </a:lnTo>
                  <a:lnTo>
                    <a:pt x="42" y="22"/>
                  </a:lnTo>
                  <a:lnTo>
                    <a:pt x="40" y="22"/>
                  </a:lnTo>
                  <a:lnTo>
                    <a:pt x="40" y="24"/>
                  </a:lnTo>
                  <a:lnTo>
                    <a:pt x="38" y="28"/>
                  </a:lnTo>
                  <a:lnTo>
                    <a:pt x="36" y="30"/>
                  </a:lnTo>
                  <a:lnTo>
                    <a:pt x="34" y="30"/>
                  </a:lnTo>
                  <a:lnTo>
                    <a:pt x="34" y="30"/>
                  </a:lnTo>
                  <a:lnTo>
                    <a:pt x="30" y="30"/>
                  </a:lnTo>
                  <a:lnTo>
                    <a:pt x="28" y="32"/>
                  </a:lnTo>
                  <a:lnTo>
                    <a:pt x="24" y="32"/>
                  </a:lnTo>
                  <a:lnTo>
                    <a:pt x="22" y="32"/>
                  </a:lnTo>
                  <a:lnTo>
                    <a:pt x="22" y="32"/>
                  </a:lnTo>
                  <a:lnTo>
                    <a:pt x="20" y="34"/>
                  </a:lnTo>
                  <a:lnTo>
                    <a:pt x="18" y="36"/>
                  </a:lnTo>
                  <a:lnTo>
                    <a:pt x="16" y="38"/>
                  </a:lnTo>
                  <a:lnTo>
                    <a:pt x="16" y="38"/>
                  </a:lnTo>
                  <a:lnTo>
                    <a:pt x="14" y="40"/>
                  </a:lnTo>
                  <a:lnTo>
                    <a:pt x="12" y="42"/>
                  </a:lnTo>
                  <a:lnTo>
                    <a:pt x="10" y="42"/>
                  </a:lnTo>
                  <a:lnTo>
                    <a:pt x="10" y="42"/>
                  </a:lnTo>
                  <a:lnTo>
                    <a:pt x="8" y="44"/>
                  </a:lnTo>
                  <a:lnTo>
                    <a:pt x="4" y="44"/>
                  </a:lnTo>
                  <a:lnTo>
                    <a:pt x="2" y="44"/>
                  </a:lnTo>
                  <a:lnTo>
                    <a:pt x="0" y="44"/>
                  </a:lnTo>
                  <a:lnTo>
                    <a:pt x="2" y="36"/>
                  </a:lnTo>
                  <a:lnTo>
                    <a:pt x="2" y="20"/>
                  </a:lnTo>
                  <a:lnTo>
                    <a:pt x="2" y="20"/>
                  </a:lnTo>
                  <a:lnTo>
                    <a:pt x="4" y="16"/>
                  </a:lnTo>
                  <a:lnTo>
                    <a:pt x="4" y="12"/>
                  </a:lnTo>
                  <a:lnTo>
                    <a:pt x="8" y="8"/>
                  </a:lnTo>
                  <a:lnTo>
                    <a:pt x="12" y="4"/>
                  </a:lnTo>
                  <a:lnTo>
                    <a:pt x="14" y="4"/>
                  </a:lnTo>
                  <a:lnTo>
                    <a:pt x="16" y="2"/>
                  </a:lnTo>
                  <a:lnTo>
                    <a:pt x="20" y="0"/>
                  </a:lnTo>
                  <a:lnTo>
                    <a:pt x="26" y="0"/>
                  </a:lnTo>
                </a:path>
              </a:pathLst>
            </a:custGeom>
            <a:grpFill/>
            <a:ln w="6350">
              <a:solidFill>
                <a:schemeClr val="bg1">
                  <a:lumMod val="50000"/>
                </a:schemeClr>
              </a:solidFill>
              <a:prstDash val="solid"/>
              <a:round/>
              <a:headEnd/>
              <a:tailEnd/>
            </a:ln>
          </p:spPr>
          <p:txBody>
            <a:bodyPr/>
            <a:lstStyle/>
            <a:p>
              <a:endParaRPr lang="ru-RU"/>
            </a:p>
          </p:txBody>
        </p:sp>
        <p:sp>
          <p:nvSpPr>
            <p:cNvPr id="63" name="Freeform 250">
              <a:extLst>
                <a:ext uri="{FF2B5EF4-FFF2-40B4-BE49-F238E27FC236}">
                  <a16:creationId xmlns:a16="http://schemas.microsoft.com/office/drawing/2014/main" id="{CE4B8C25-A5BE-9347-9533-CB8F346EEB9D}"/>
                </a:ext>
              </a:extLst>
            </p:cNvPr>
            <p:cNvSpPr>
              <a:spLocks/>
            </p:cNvSpPr>
            <p:nvPr/>
          </p:nvSpPr>
          <p:spPr bwMode="gray">
            <a:xfrm>
              <a:off x="1295" y="2684"/>
              <a:ext cx="270" cy="232"/>
            </a:xfrm>
            <a:custGeom>
              <a:avLst/>
              <a:gdLst>
                <a:gd name="T0" fmla="*/ 34 w 270"/>
                <a:gd name="T1" fmla="*/ 8 h 232"/>
                <a:gd name="T2" fmla="*/ 42 w 270"/>
                <a:gd name="T3" fmla="*/ 24 h 232"/>
                <a:gd name="T4" fmla="*/ 36 w 270"/>
                <a:gd name="T5" fmla="*/ 30 h 232"/>
                <a:gd name="T6" fmla="*/ 30 w 270"/>
                <a:gd name="T7" fmla="*/ 36 h 232"/>
                <a:gd name="T8" fmla="*/ 26 w 270"/>
                <a:gd name="T9" fmla="*/ 40 h 232"/>
                <a:gd name="T10" fmla="*/ 0 w 270"/>
                <a:gd name="T11" fmla="*/ 40 h 232"/>
                <a:gd name="T12" fmla="*/ 6 w 270"/>
                <a:gd name="T13" fmla="*/ 56 h 232"/>
                <a:gd name="T14" fmla="*/ 8 w 270"/>
                <a:gd name="T15" fmla="*/ 60 h 232"/>
                <a:gd name="T16" fmla="*/ 12 w 270"/>
                <a:gd name="T17" fmla="*/ 68 h 232"/>
                <a:gd name="T18" fmla="*/ 18 w 270"/>
                <a:gd name="T19" fmla="*/ 78 h 232"/>
                <a:gd name="T20" fmla="*/ 26 w 270"/>
                <a:gd name="T21" fmla="*/ 90 h 232"/>
                <a:gd name="T22" fmla="*/ 38 w 270"/>
                <a:gd name="T23" fmla="*/ 110 h 232"/>
                <a:gd name="T24" fmla="*/ 42 w 270"/>
                <a:gd name="T25" fmla="*/ 118 h 232"/>
                <a:gd name="T26" fmla="*/ 52 w 270"/>
                <a:gd name="T27" fmla="*/ 140 h 232"/>
                <a:gd name="T28" fmla="*/ 68 w 270"/>
                <a:gd name="T29" fmla="*/ 170 h 232"/>
                <a:gd name="T30" fmla="*/ 80 w 270"/>
                <a:gd name="T31" fmla="*/ 188 h 232"/>
                <a:gd name="T32" fmla="*/ 92 w 270"/>
                <a:gd name="T33" fmla="*/ 212 h 232"/>
                <a:gd name="T34" fmla="*/ 96 w 270"/>
                <a:gd name="T35" fmla="*/ 212 h 232"/>
                <a:gd name="T36" fmla="*/ 100 w 270"/>
                <a:gd name="T37" fmla="*/ 210 h 232"/>
                <a:gd name="T38" fmla="*/ 104 w 270"/>
                <a:gd name="T39" fmla="*/ 206 h 232"/>
                <a:gd name="T40" fmla="*/ 104 w 270"/>
                <a:gd name="T41" fmla="*/ 202 h 232"/>
                <a:gd name="T42" fmla="*/ 106 w 270"/>
                <a:gd name="T43" fmla="*/ 204 h 232"/>
                <a:gd name="T44" fmla="*/ 110 w 270"/>
                <a:gd name="T45" fmla="*/ 204 h 232"/>
                <a:gd name="T46" fmla="*/ 136 w 270"/>
                <a:gd name="T47" fmla="*/ 232 h 232"/>
                <a:gd name="T48" fmla="*/ 140 w 270"/>
                <a:gd name="T49" fmla="*/ 228 h 232"/>
                <a:gd name="T50" fmla="*/ 146 w 270"/>
                <a:gd name="T51" fmla="*/ 220 h 232"/>
                <a:gd name="T52" fmla="*/ 152 w 270"/>
                <a:gd name="T53" fmla="*/ 212 h 232"/>
                <a:gd name="T54" fmla="*/ 158 w 270"/>
                <a:gd name="T55" fmla="*/ 204 h 232"/>
                <a:gd name="T56" fmla="*/ 166 w 270"/>
                <a:gd name="T57" fmla="*/ 200 h 232"/>
                <a:gd name="T58" fmla="*/ 194 w 270"/>
                <a:gd name="T59" fmla="*/ 188 h 232"/>
                <a:gd name="T60" fmla="*/ 220 w 270"/>
                <a:gd name="T61" fmla="*/ 184 h 232"/>
                <a:gd name="T62" fmla="*/ 224 w 270"/>
                <a:gd name="T63" fmla="*/ 182 h 232"/>
                <a:gd name="T64" fmla="*/ 248 w 270"/>
                <a:gd name="T65" fmla="*/ 170 h 232"/>
                <a:gd name="T66" fmla="*/ 268 w 270"/>
                <a:gd name="T67" fmla="*/ 148 h 232"/>
                <a:gd name="T68" fmla="*/ 268 w 270"/>
                <a:gd name="T69" fmla="*/ 132 h 232"/>
                <a:gd name="T70" fmla="*/ 268 w 270"/>
                <a:gd name="T71" fmla="*/ 126 h 232"/>
                <a:gd name="T72" fmla="*/ 270 w 270"/>
                <a:gd name="T73" fmla="*/ 122 h 232"/>
                <a:gd name="T74" fmla="*/ 234 w 270"/>
                <a:gd name="T75" fmla="*/ 124 h 232"/>
                <a:gd name="T76" fmla="*/ 232 w 270"/>
                <a:gd name="T77" fmla="*/ 122 h 232"/>
                <a:gd name="T78" fmla="*/ 228 w 270"/>
                <a:gd name="T79" fmla="*/ 120 h 232"/>
                <a:gd name="T80" fmla="*/ 228 w 270"/>
                <a:gd name="T81" fmla="*/ 116 h 232"/>
                <a:gd name="T82" fmla="*/ 220 w 270"/>
                <a:gd name="T83" fmla="*/ 108 h 232"/>
                <a:gd name="T84" fmla="*/ 216 w 270"/>
                <a:gd name="T85" fmla="*/ 110 h 232"/>
                <a:gd name="T86" fmla="*/ 210 w 270"/>
                <a:gd name="T87" fmla="*/ 110 h 232"/>
                <a:gd name="T88" fmla="*/ 206 w 270"/>
                <a:gd name="T89" fmla="*/ 106 h 232"/>
                <a:gd name="T90" fmla="*/ 202 w 270"/>
                <a:gd name="T91" fmla="*/ 98 h 232"/>
                <a:gd name="T92" fmla="*/ 196 w 270"/>
                <a:gd name="T93" fmla="*/ 88 h 232"/>
                <a:gd name="T94" fmla="*/ 192 w 270"/>
                <a:gd name="T95" fmla="*/ 80 h 232"/>
                <a:gd name="T96" fmla="*/ 172 w 270"/>
                <a:gd name="T97" fmla="*/ 54 h 232"/>
                <a:gd name="T98" fmla="*/ 154 w 270"/>
                <a:gd name="T99" fmla="*/ 52 h 232"/>
                <a:gd name="T100" fmla="*/ 150 w 270"/>
                <a:gd name="T101" fmla="*/ 48 h 232"/>
                <a:gd name="T102" fmla="*/ 144 w 270"/>
                <a:gd name="T103" fmla="*/ 46 h 232"/>
                <a:gd name="T104" fmla="*/ 138 w 270"/>
                <a:gd name="T105" fmla="*/ 40 h 232"/>
                <a:gd name="T106" fmla="*/ 130 w 270"/>
                <a:gd name="T107" fmla="*/ 34 h 232"/>
                <a:gd name="T108" fmla="*/ 120 w 270"/>
                <a:gd name="T109" fmla="*/ 28 h 232"/>
                <a:gd name="T110" fmla="*/ 102 w 270"/>
                <a:gd name="T111" fmla="*/ 16 h 232"/>
                <a:gd name="T112" fmla="*/ 68 w 270"/>
                <a:gd name="T113" fmla="*/ 4 h 232"/>
                <a:gd name="T114" fmla="*/ 62 w 270"/>
                <a:gd name="T115" fmla="*/ 0 h 232"/>
                <a:gd name="T116" fmla="*/ 58 w 270"/>
                <a:gd name="T117" fmla="*/ 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0" h="232">
                  <a:moveTo>
                    <a:pt x="54" y="4"/>
                  </a:moveTo>
                  <a:lnTo>
                    <a:pt x="34" y="8"/>
                  </a:lnTo>
                  <a:lnTo>
                    <a:pt x="42" y="22"/>
                  </a:lnTo>
                  <a:lnTo>
                    <a:pt x="42" y="24"/>
                  </a:lnTo>
                  <a:lnTo>
                    <a:pt x="40" y="26"/>
                  </a:lnTo>
                  <a:lnTo>
                    <a:pt x="36" y="30"/>
                  </a:lnTo>
                  <a:lnTo>
                    <a:pt x="34" y="34"/>
                  </a:lnTo>
                  <a:lnTo>
                    <a:pt x="30" y="36"/>
                  </a:lnTo>
                  <a:lnTo>
                    <a:pt x="28" y="38"/>
                  </a:lnTo>
                  <a:lnTo>
                    <a:pt x="26" y="40"/>
                  </a:lnTo>
                  <a:lnTo>
                    <a:pt x="24" y="42"/>
                  </a:lnTo>
                  <a:lnTo>
                    <a:pt x="0" y="40"/>
                  </a:lnTo>
                  <a:lnTo>
                    <a:pt x="2" y="46"/>
                  </a:lnTo>
                  <a:lnTo>
                    <a:pt x="6" y="56"/>
                  </a:lnTo>
                  <a:lnTo>
                    <a:pt x="6" y="58"/>
                  </a:lnTo>
                  <a:lnTo>
                    <a:pt x="8" y="60"/>
                  </a:lnTo>
                  <a:lnTo>
                    <a:pt x="10" y="64"/>
                  </a:lnTo>
                  <a:lnTo>
                    <a:pt x="12" y="68"/>
                  </a:lnTo>
                  <a:lnTo>
                    <a:pt x="16" y="74"/>
                  </a:lnTo>
                  <a:lnTo>
                    <a:pt x="18" y="78"/>
                  </a:lnTo>
                  <a:lnTo>
                    <a:pt x="22" y="82"/>
                  </a:lnTo>
                  <a:lnTo>
                    <a:pt x="26" y="90"/>
                  </a:lnTo>
                  <a:lnTo>
                    <a:pt x="34" y="100"/>
                  </a:lnTo>
                  <a:lnTo>
                    <a:pt x="38" y="110"/>
                  </a:lnTo>
                  <a:lnTo>
                    <a:pt x="42" y="114"/>
                  </a:lnTo>
                  <a:lnTo>
                    <a:pt x="42" y="118"/>
                  </a:lnTo>
                  <a:lnTo>
                    <a:pt x="46" y="128"/>
                  </a:lnTo>
                  <a:lnTo>
                    <a:pt x="52" y="140"/>
                  </a:lnTo>
                  <a:lnTo>
                    <a:pt x="58" y="152"/>
                  </a:lnTo>
                  <a:lnTo>
                    <a:pt x="68" y="170"/>
                  </a:lnTo>
                  <a:lnTo>
                    <a:pt x="72" y="176"/>
                  </a:lnTo>
                  <a:lnTo>
                    <a:pt x="80" y="188"/>
                  </a:lnTo>
                  <a:lnTo>
                    <a:pt x="86" y="202"/>
                  </a:lnTo>
                  <a:lnTo>
                    <a:pt x="92" y="212"/>
                  </a:lnTo>
                  <a:lnTo>
                    <a:pt x="94" y="216"/>
                  </a:lnTo>
                  <a:lnTo>
                    <a:pt x="96" y="212"/>
                  </a:lnTo>
                  <a:lnTo>
                    <a:pt x="98" y="212"/>
                  </a:lnTo>
                  <a:lnTo>
                    <a:pt x="100" y="210"/>
                  </a:lnTo>
                  <a:lnTo>
                    <a:pt x="102" y="210"/>
                  </a:lnTo>
                  <a:lnTo>
                    <a:pt x="104" y="206"/>
                  </a:lnTo>
                  <a:lnTo>
                    <a:pt x="104" y="202"/>
                  </a:lnTo>
                  <a:lnTo>
                    <a:pt x="104" y="202"/>
                  </a:lnTo>
                  <a:lnTo>
                    <a:pt x="104" y="202"/>
                  </a:lnTo>
                  <a:lnTo>
                    <a:pt x="106" y="204"/>
                  </a:lnTo>
                  <a:lnTo>
                    <a:pt x="108" y="204"/>
                  </a:lnTo>
                  <a:lnTo>
                    <a:pt x="110" y="204"/>
                  </a:lnTo>
                  <a:lnTo>
                    <a:pt x="114" y="204"/>
                  </a:lnTo>
                  <a:lnTo>
                    <a:pt x="136" y="232"/>
                  </a:lnTo>
                  <a:lnTo>
                    <a:pt x="140" y="228"/>
                  </a:lnTo>
                  <a:lnTo>
                    <a:pt x="140" y="228"/>
                  </a:lnTo>
                  <a:lnTo>
                    <a:pt x="142" y="224"/>
                  </a:lnTo>
                  <a:lnTo>
                    <a:pt x="146" y="220"/>
                  </a:lnTo>
                  <a:lnTo>
                    <a:pt x="148" y="216"/>
                  </a:lnTo>
                  <a:lnTo>
                    <a:pt x="152" y="212"/>
                  </a:lnTo>
                  <a:lnTo>
                    <a:pt x="156" y="206"/>
                  </a:lnTo>
                  <a:lnTo>
                    <a:pt x="158" y="204"/>
                  </a:lnTo>
                  <a:lnTo>
                    <a:pt x="160" y="202"/>
                  </a:lnTo>
                  <a:lnTo>
                    <a:pt x="166" y="200"/>
                  </a:lnTo>
                  <a:lnTo>
                    <a:pt x="178" y="194"/>
                  </a:lnTo>
                  <a:lnTo>
                    <a:pt x="194" y="188"/>
                  </a:lnTo>
                  <a:lnTo>
                    <a:pt x="208" y="184"/>
                  </a:lnTo>
                  <a:lnTo>
                    <a:pt x="220" y="184"/>
                  </a:lnTo>
                  <a:lnTo>
                    <a:pt x="220" y="182"/>
                  </a:lnTo>
                  <a:lnTo>
                    <a:pt x="224" y="182"/>
                  </a:lnTo>
                  <a:lnTo>
                    <a:pt x="236" y="178"/>
                  </a:lnTo>
                  <a:lnTo>
                    <a:pt x="248" y="170"/>
                  </a:lnTo>
                  <a:lnTo>
                    <a:pt x="260" y="160"/>
                  </a:lnTo>
                  <a:lnTo>
                    <a:pt x="268" y="148"/>
                  </a:lnTo>
                  <a:lnTo>
                    <a:pt x="270" y="132"/>
                  </a:lnTo>
                  <a:lnTo>
                    <a:pt x="268" y="132"/>
                  </a:lnTo>
                  <a:lnTo>
                    <a:pt x="268" y="130"/>
                  </a:lnTo>
                  <a:lnTo>
                    <a:pt x="268" y="126"/>
                  </a:lnTo>
                  <a:lnTo>
                    <a:pt x="268" y="124"/>
                  </a:lnTo>
                  <a:lnTo>
                    <a:pt x="270" y="122"/>
                  </a:lnTo>
                  <a:lnTo>
                    <a:pt x="254" y="124"/>
                  </a:lnTo>
                  <a:lnTo>
                    <a:pt x="234" y="124"/>
                  </a:lnTo>
                  <a:lnTo>
                    <a:pt x="234" y="124"/>
                  </a:lnTo>
                  <a:lnTo>
                    <a:pt x="232" y="122"/>
                  </a:lnTo>
                  <a:lnTo>
                    <a:pt x="230" y="122"/>
                  </a:lnTo>
                  <a:lnTo>
                    <a:pt x="228" y="120"/>
                  </a:lnTo>
                  <a:lnTo>
                    <a:pt x="228" y="118"/>
                  </a:lnTo>
                  <a:lnTo>
                    <a:pt x="228" y="116"/>
                  </a:lnTo>
                  <a:lnTo>
                    <a:pt x="230" y="110"/>
                  </a:lnTo>
                  <a:lnTo>
                    <a:pt x="220" y="108"/>
                  </a:lnTo>
                  <a:lnTo>
                    <a:pt x="218" y="108"/>
                  </a:lnTo>
                  <a:lnTo>
                    <a:pt x="216" y="110"/>
                  </a:lnTo>
                  <a:lnTo>
                    <a:pt x="214" y="110"/>
                  </a:lnTo>
                  <a:lnTo>
                    <a:pt x="210" y="110"/>
                  </a:lnTo>
                  <a:lnTo>
                    <a:pt x="206" y="108"/>
                  </a:lnTo>
                  <a:lnTo>
                    <a:pt x="206" y="106"/>
                  </a:lnTo>
                  <a:lnTo>
                    <a:pt x="204" y="102"/>
                  </a:lnTo>
                  <a:lnTo>
                    <a:pt x="202" y="98"/>
                  </a:lnTo>
                  <a:lnTo>
                    <a:pt x="200" y="92"/>
                  </a:lnTo>
                  <a:lnTo>
                    <a:pt x="196" y="88"/>
                  </a:lnTo>
                  <a:lnTo>
                    <a:pt x="194" y="84"/>
                  </a:lnTo>
                  <a:lnTo>
                    <a:pt x="192" y="80"/>
                  </a:lnTo>
                  <a:lnTo>
                    <a:pt x="192" y="80"/>
                  </a:lnTo>
                  <a:lnTo>
                    <a:pt x="172" y="54"/>
                  </a:lnTo>
                  <a:lnTo>
                    <a:pt x="154" y="54"/>
                  </a:lnTo>
                  <a:lnTo>
                    <a:pt x="154" y="52"/>
                  </a:lnTo>
                  <a:lnTo>
                    <a:pt x="152" y="50"/>
                  </a:lnTo>
                  <a:lnTo>
                    <a:pt x="150" y="48"/>
                  </a:lnTo>
                  <a:lnTo>
                    <a:pt x="144" y="46"/>
                  </a:lnTo>
                  <a:lnTo>
                    <a:pt x="144" y="46"/>
                  </a:lnTo>
                  <a:lnTo>
                    <a:pt x="142" y="44"/>
                  </a:lnTo>
                  <a:lnTo>
                    <a:pt x="138" y="40"/>
                  </a:lnTo>
                  <a:lnTo>
                    <a:pt x="134" y="38"/>
                  </a:lnTo>
                  <a:lnTo>
                    <a:pt x="130" y="34"/>
                  </a:lnTo>
                  <a:lnTo>
                    <a:pt x="124" y="30"/>
                  </a:lnTo>
                  <a:lnTo>
                    <a:pt x="120" y="28"/>
                  </a:lnTo>
                  <a:lnTo>
                    <a:pt x="114" y="26"/>
                  </a:lnTo>
                  <a:lnTo>
                    <a:pt x="102" y="16"/>
                  </a:lnTo>
                  <a:lnTo>
                    <a:pt x="94" y="16"/>
                  </a:lnTo>
                  <a:lnTo>
                    <a:pt x="68" y="4"/>
                  </a:lnTo>
                  <a:lnTo>
                    <a:pt x="62" y="0"/>
                  </a:lnTo>
                  <a:lnTo>
                    <a:pt x="62" y="0"/>
                  </a:lnTo>
                  <a:lnTo>
                    <a:pt x="60" y="2"/>
                  </a:lnTo>
                  <a:lnTo>
                    <a:pt x="58" y="2"/>
                  </a:lnTo>
                  <a:lnTo>
                    <a:pt x="54" y="4"/>
                  </a:lnTo>
                </a:path>
              </a:pathLst>
            </a:custGeom>
            <a:grpFill/>
            <a:ln w="6350">
              <a:solidFill>
                <a:schemeClr val="bg1">
                  <a:lumMod val="50000"/>
                </a:schemeClr>
              </a:solidFill>
              <a:prstDash val="solid"/>
              <a:round/>
              <a:headEnd/>
              <a:tailEnd/>
            </a:ln>
          </p:spPr>
          <p:txBody>
            <a:bodyPr/>
            <a:lstStyle/>
            <a:p>
              <a:endParaRPr lang="ru-RU"/>
            </a:p>
          </p:txBody>
        </p:sp>
        <p:sp>
          <p:nvSpPr>
            <p:cNvPr id="64" name="Freeform 251">
              <a:extLst>
                <a:ext uri="{FF2B5EF4-FFF2-40B4-BE49-F238E27FC236}">
                  <a16:creationId xmlns:a16="http://schemas.microsoft.com/office/drawing/2014/main" id="{22D324BC-F8CA-5A43-A0D7-29A71C68DF3D}"/>
                </a:ext>
              </a:extLst>
            </p:cNvPr>
            <p:cNvSpPr>
              <a:spLocks/>
            </p:cNvSpPr>
            <p:nvPr/>
          </p:nvSpPr>
          <p:spPr bwMode="gray">
            <a:xfrm>
              <a:off x="1389" y="2886"/>
              <a:ext cx="42" cy="66"/>
            </a:xfrm>
            <a:custGeom>
              <a:avLst/>
              <a:gdLst>
                <a:gd name="T0" fmla="*/ 20 w 42"/>
                <a:gd name="T1" fmla="*/ 66 h 66"/>
                <a:gd name="T2" fmla="*/ 16 w 42"/>
                <a:gd name="T3" fmla="*/ 64 h 66"/>
                <a:gd name="T4" fmla="*/ 12 w 42"/>
                <a:gd name="T5" fmla="*/ 62 h 66"/>
                <a:gd name="T6" fmla="*/ 10 w 42"/>
                <a:gd name="T7" fmla="*/ 62 h 66"/>
                <a:gd name="T8" fmla="*/ 10 w 42"/>
                <a:gd name="T9" fmla="*/ 60 h 66"/>
                <a:gd name="T10" fmla="*/ 8 w 42"/>
                <a:gd name="T11" fmla="*/ 46 h 66"/>
                <a:gd name="T12" fmla="*/ 2 w 42"/>
                <a:gd name="T13" fmla="*/ 38 h 66"/>
                <a:gd name="T14" fmla="*/ 2 w 42"/>
                <a:gd name="T15" fmla="*/ 36 h 66"/>
                <a:gd name="T16" fmla="*/ 2 w 42"/>
                <a:gd name="T17" fmla="*/ 32 h 66"/>
                <a:gd name="T18" fmla="*/ 2 w 42"/>
                <a:gd name="T19" fmla="*/ 26 h 66"/>
                <a:gd name="T20" fmla="*/ 2 w 42"/>
                <a:gd name="T21" fmla="*/ 20 h 66"/>
                <a:gd name="T22" fmla="*/ 0 w 42"/>
                <a:gd name="T23" fmla="*/ 14 h 66"/>
                <a:gd name="T24" fmla="*/ 0 w 42"/>
                <a:gd name="T25" fmla="*/ 14 h 66"/>
                <a:gd name="T26" fmla="*/ 2 w 42"/>
                <a:gd name="T27" fmla="*/ 12 h 66"/>
                <a:gd name="T28" fmla="*/ 4 w 42"/>
                <a:gd name="T29" fmla="*/ 10 h 66"/>
                <a:gd name="T30" fmla="*/ 6 w 42"/>
                <a:gd name="T31" fmla="*/ 8 h 66"/>
                <a:gd name="T32" fmla="*/ 8 w 42"/>
                <a:gd name="T33" fmla="*/ 8 h 66"/>
                <a:gd name="T34" fmla="*/ 8 w 42"/>
                <a:gd name="T35" fmla="*/ 8 h 66"/>
                <a:gd name="T36" fmla="*/ 8 w 42"/>
                <a:gd name="T37" fmla="*/ 6 h 66"/>
                <a:gd name="T38" fmla="*/ 10 w 42"/>
                <a:gd name="T39" fmla="*/ 4 h 66"/>
                <a:gd name="T40" fmla="*/ 10 w 42"/>
                <a:gd name="T41" fmla="*/ 2 h 66"/>
                <a:gd name="T42" fmla="*/ 10 w 42"/>
                <a:gd name="T43" fmla="*/ 2 h 66"/>
                <a:gd name="T44" fmla="*/ 10 w 42"/>
                <a:gd name="T45" fmla="*/ 0 h 66"/>
                <a:gd name="T46" fmla="*/ 10 w 42"/>
                <a:gd name="T47" fmla="*/ 0 h 66"/>
                <a:gd name="T48" fmla="*/ 14 w 42"/>
                <a:gd name="T49" fmla="*/ 2 h 66"/>
                <a:gd name="T50" fmla="*/ 14 w 42"/>
                <a:gd name="T51" fmla="*/ 2 h 66"/>
                <a:gd name="T52" fmla="*/ 18 w 42"/>
                <a:gd name="T53" fmla="*/ 2 h 66"/>
                <a:gd name="T54" fmla="*/ 20 w 42"/>
                <a:gd name="T55" fmla="*/ 2 h 66"/>
                <a:gd name="T56" fmla="*/ 42 w 42"/>
                <a:gd name="T57" fmla="*/ 30 h 66"/>
                <a:gd name="T58" fmla="*/ 42 w 42"/>
                <a:gd name="T59" fmla="*/ 30 h 66"/>
                <a:gd name="T60" fmla="*/ 40 w 42"/>
                <a:gd name="T61" fmla="*/ 32 h 66"/>
                <a:gd name="T62" fmla="*/ 38 w 42"/>
                <a:gd name="T63" fmla="*/ 34 h 66"/>
                <a:gd name="T64" fmla="*/ 38 w 42"/>
                <a:gd name="T65" fmla="*/ 36 h 66"/>
                <a:gd name="T66" fmla="*/ 38 w 42"/>
                <a:gd name="T67" fmla="*/ 40 h 66"/>
                <a:gd name="T68" fmla="*/ 40 w 42"/>
                <a:gd name="T69" fmla="*/ 40 h 66"/>
                <a:gd name="T70" fmla="*/ 40 w 42"/>
                <a:gd name="T71" fmla="*/ 42 h 66"/>
                <a:gd name="T72" fmla="*/ 40 w 42"/>
                <a:gd name="T73" fmla="*/ 44 h 66"/>
                <a:gd name="T74" fmla="*/ 40 w 42"/>
                <a:gd name="T75" fmla="*/ 46 h 66"/>
                <a:gd name="T76" fmla="*/ 40 w 42"/>
                <a:gd name="T77" fmla="*/ 48 h 66"/>
                <a:gd name="T78" fmla="*/ 38 w 42"/>
                <a:gd name="T79" fmla="*/ 48 h 66"/>
                <a:gd name="T80" fmla="*/ 36 w 42"/>
                <a:gd name="T81" fmla="*/ 48 h 66"/>
                <a:gd name="T82" fmla="*/ 36 w 42"/>
                <a:gd name="T83" fmla="*/ 48 h 66"/>
                <a:gd name="T84" fmla="*/ 34 w 42"/>
                <a:gd name="T85" fmla="*/ 48 h 66"/>
                <a:gd name="T86" fmla="*/ 34 w 42"/>
                <a:gd name="T87" fmla="*/ 50 h 66"/>
                <a:gd name="T88" fmla="*/ 32 w 42"/>
                <a:gd name="T89" fmla="*/ 52 h 66"/>
                <a:gd name="T90" fmla="*/ 30 w 42"/>
                <a:gd name="T91" fmla="*/ 54 h 66"/>
                <a:gd name="T92" fmla="*/ 28 w 42"/>
                <a:gd name="T93" fmla="*/ 56 h 66"/>
                <a:gd name="T94" fmla="*/ 28 w 42"/>
                <a:gd name="T95" fmla="*/ 56 h 66"/>
                <a:gd name="T96" fmla="*/ 30 w 42"/>
                <a:gd name="T97" fmla="*/ 60 h 66"/>
                <a:gd name="T98" fmla="*/ 28 w 42"/>
                <a:gd name="T99" fmla="*/ 62 h 66"/>
                <a:gd name="T100" fmla="*/ 28 w 42"/>
                <a:gd name="T101" fmla="*/ 62 h 66"/>
                <a:gd name="T102" fmla="*/ 26 w 42"/>
                <a:gd name="T103" fmla="*/ 60 h 66"/>
                <a:gd name="T104" fmla="*/ 24 w 42"/>
                <a:gd name="T105" fmla="*/ 60 h 66"/>
                <a:gd name="T106" fmla="*/ 24 w 42"/>
                <a:gd name="T107" fmla="*/ 62 h 66"/>
                <a:gd name="T108" fmla="*/ 22 w 42"/>
                <a:gd name="T109" fmla="*/ 64 h 66"/>
                <a:gd name="T110" fmla="*/ 20 w 42"/>
                <a:gd name="T111" fmla="*/ 66 h 66"/>
                <a:gd name="T112" fmla="*/ 20 w 42"/>
                <a:gd name="T11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 h="66">
                  <a:moveTo>
                    <a:pt x="20" y="66"/>
                  </a:moveTo>
                  <a:lnTo>
                    <a:pt x="16" y="64"/>
                  </a:lnTo>
                  <a:lnTo>
                    <a:pt x="12" y="62"/>
                  </a:lnTo>
                  <a:lnTo>
                    <a:pt x="10" y="62"/>
                  </a:lnTo>
                  <a:lnTo>
                    <a:pt x="10" y="60"/>
                  </a:lnTo>
                  <a:lnTo>
                    <a:pt x="8" y="46"/>
                  </a:lnTo>
                  <a:lnTo>
                    <a:pt x="2" y="38"/>
                  </a:lnTo>
                  <a:lnTo>
                    <a:pt x="2" y="36"/>
                  </a:lnTo>
                  <a:lnTo>
                    <a:pt x="2" y="32"/>
                  </a:lnTo>
                  <a:lnTo>
                    <a:pt x="2" y="26"/>
                  </a:lnTo>
                  <a:lnTo>
                    <a:pt x="2" y="20"/>
                  </a:lnTo>
                  <a:lnTo>
                    <a:pt x="0" y="14"/>
                  </a:lnTo>
                  <a:lnTo>
                    <a:pt x="0" y="14"/>
                  </a:lnTo>
                  <a:lnTo>
                    <a:pt x="2" y="12"/>
                  </a:lnTo>
                  <a:lnTo>
                    <a:pt x="4" y="10"/>
                  </a:lnTo>
                  <a:lnTo>
                    <a:pt x="6" y="8"/>
                  </a:lnTo>
                  <a:lnTo>
                    <a:pt x="8" y="8"/>
                  </a:lnTo>
                  <a:lnTo>
                    <a:pt x="8" y="8"/>
                  </a:lnTo>
                  <a:lnTo>
                    <a:pt x="8" y="6"/>
                  </a:lnTo>
                  <a:lnTo>
                    <a:pt x="10" y="4"/>
                  </a:lnTo>
                  <a:lnTo>
                    <a:pt x="10" y="2"/>
                  </a:lnTo>
                  <a:lnTo>
                    <a:pt x="10" y="2"/>
                  </a:lnTo>
                  <a:lnTo>
                    <a:pt x="10" y="0"/>
                  </a:lnTo>
                  <a:lnTo>
                    <a:pt x="10" y="0"/>
                  </a:lnTo>
                  <a:lnTo>
                    <a:pt x="14" y="2"/>
                  </a:lnTo>
                  <a:lnTo>
                    <a:pt x="14" y="2"/>
                  </a:lnTo>
                  <a:lnTo>
                    <a:pt x="18" y="2"/>
                  </a:lnTo>
                  <a:lnTo>
                    <a:pt x="20" y="2"/>
                  </a:lnTo>
                  <a:lnTo>
                    <a:pt x="42" y="30"/>
                  </a:lnTo>
                  <a:lnTo>
                    <a:pt x="42" y="30"/>
                  </a:lnTo>
                  <a:lnTo>
                    <a:pt x="40" y="32"/>
                  </a:lnTo>
                  <a:lnTo>
                    <a:pt x="38" y="34"/>
                  </a:lnTo>
                  <a:lnTo>
                    <a:pt x="38" y="36"/>
                  </a:lnTo>
                  <a:lnTo>
                    <a:pt x="38" y="40"/>
                  </a:lnTo>
                  <a:lnTo>
                    <a:pt x="40" y="40"/>
                  </a:lnTo>
                  <a:lnTo>
                    <a:pt x="40" y="42"/>
                  </a:lnTo>
                  <a:lnTo>
                    <a:pt x="40" y="44"/>
                  </a:lnTo>
                  <a:lnTo>
                    <a:pt x="40" y="46"/>
                  </a:lnTo>
                  <a:lnTo>
                    <a:pt x="40" y="48"/>
                  </a:lnTo>
                  <a:lnTo>
                    <a:pt x="38" y="48"/>
                  </a:lnTo>
                  <a:lnTo>
                    <a:pt x="36" y="48"/>
                  </a:lnTo>
                  <a:lnTo>
                    <a:pt x="36" y="48"/>
                  </a:lnTo>
                  <a:lnTo>
                    <a:pt x="34" y="48"/>
                  </a:lnTo>
                  <a:lnTo>
                    <a:pt x="34" y="50"/>
                  </a:lnTo>
                  <a:lnTo>
                    <a:pt x="32" y="52"/>
                  </a:lnTo>
                  <a:lnTo>
                    <a:pt x="30" y="54"/>
                  </a:lnTo>
                  <a:lnTo>
                    <a:pt x="28" y="56"/>
                  </a:lnTo>
                  <a:lnTo>
                    <a:pt x="28" y="56"/>
                  </a:lnTo>
                  <a:lnTo>
                    <a:pt x="30" y="60"/>
                  </a:lnTo>
                  <a:lnTo>
                    <a:pt x="28" y="62"/>
                  </a:lnTo>
                  <a:lnTo>
                    <a:pt x="28" y="62"/>
                  </a:lnTo>
                  <a:lnTo>
                    <a:pt x="26" y="60"/>
                  </a:lnTo>
                  <a:lnTo>
                    <a:pt x="24" y="60"/>
                  </a:lnTo>
                  <a:lnTo>
                    <a:pt x="24" y="62"/>
                  </a:lnTo>
                  <a:lnTo>
                    <a:pt x="22" y="64"/>
                  </a:lnTo>
                  <a:lnTo>
                    <a:pt x="20" y="66"/>
                  </a:lnTo>
                  <a:lnTo>
                    <a:pt x="20" y="66"/>
                  </a:lnTo>
                </a:path>
              </a:pathLst>
            </a:custGeom>
            <a:grpFill/>
            <a:ln w="6350">
              <a:solidFill>
                <a:schemeClr val="bg1">
                  <a:lumMod val="50000"/>
                </a:schemeClr>
              </a:solidFill>
              <a:prstDash val="solid"/>
              <a:round/>
              <a:headEnd/>
              <a:tailEnd/>
            </a:ln>
          </p:spPr>
          <p:txBody>
            <a:bodyPr/>
            <a:lstStyle/>
            <a:p>
              <a:endParaRPr lang="ru-RU"/>
            </a:p>
          </p:txBody>
        </p:sp>
        <p:sp>
          <p:nvSpPr>
            <p:cNvPr id="65" name="Freeform 252">
              <a:extLst>
                <a:ext uri="{FF2B5EF4-FFF2-40B4-BE49-F238E27FC236}">
                  <a16:creationId xmlns:a16="http://schemas.microsoft.com/office/drawing/2014/main" id="{B6ED26C2-AF61-A34B-8435-7975904AC236}"/>
                </a:ext>
              </a:extLst>
            </p:cNvPr>
            <p:cNvSpPr>
              <a:spLocks/>
            </p:cNvSpPr>
            <p:nvPr/>
          </p:nvSpPr>
          <p:spPr bwMode="gray">
            <a:xfrm>
              <a:off x="1409" y="2868"/>
              <a:ext cx="118" cy="86"/>
            </a:xfrm>
            <a:custGeom>
              <a:avLst/>
              <a:gdLst>
                <a:gd name="T0" fmla="*/ 118 w 118"/>
                <a:gd name="T1" fmla="*/ 28 h 86"/>
                <a:gd name="T2" fmla="*/ 102 w 118"/>
                <a:gd name="T3" fmla="*/ 32 h 86"/>
                <a:gd name="T4" fmla="*/ 94 w 118"/>
                <a:gd name="T5" fmla="*/ 38 h 86"/>
                <a:gd name="T6" fmla="*/ 86 w 118"/>
                <a:gd name="T7" fmla="*/ 46 h 86"/>
                <a:gd name="T8" fmla="*/ 80 w 118"/>
                <a:gd name="T9" fmla="*/ 54 h 86"/>
                <a:gd name="T10" fmla="*/ 74 w 118"/>
                <a:gd name="T11" fmla="*/ 58 h 86"/>
                <a:gd name="T12" fmla="*/ 68 w 118"/>
                <a:gd name="T13" fmla="*/ 60 h 86"/>
                <a:gd name="T14" fmla="*/ 62 w 118"/>
                <a:gd name="T15" fmla="*/ 62 h 86"/>
                <a:gd name="T16" fmla="*/ 58 w 118"/>
                <a:gd name="T17" fmla="*/ 64 h 86"/>
                <a:gd name="T18" fmla="*/ 54 w 118"/>
                <a:gd name="T19" fmla="*/ 64 h 86"/>
                <a:gd name="T20" fmla="*/ 52 w 118"/>
                <a:gd name="T21" fmla="*/ 64 h 86"/>
                <a:gd name="T22" fmla="*/ 36 w 118"/>
                <a:gd name="T23" fmla="*/ 78 h 86"/>
                <a:gd name="T24" fmla="*/ 6 w 118"/>
                <a:gd name="T25" fmla="*/ 86 h 86"/>
                <a:gd name="T26" fmla="*/ 2 w 118"/>
                <a:gd name="T27" fmla="*/ 84 h 86"/>
                <a:gd name="T28" fmla="*/ 0 w 118"/>
                <a:gd name="T29" fmla="*/ 84 h 86"/>
                <a:gd name="T30" fmla="*/ 0 w 118"/>
                <a:gd name="T31" fmla="*/ 84 h 86"/>
                <a:gd name="T32" fmla="*/ 2 w 118"/>
                <a:gd name="T33" fmla="*/ 84 h 86"/>
                <a:gd name="T34" fmla="*/ 4 w 118"/>
                <a:gd name="T35" fmla="*/ 80 h 86"/>
                <a:gd name="T36" fmla="*/ 4 w 118"/>
                <a:gd name="T37" fmla="*/ 80 h 86"/>
                <a:gd name="T38" fmla="*/ 6 w 118"/>
                <a:gd name="T39" fmla="*/ 80 h 86"/>
                <a:gd name="T40" fmla="*/ 8 w 118"/>
                <a:gd name="T41" fmla="*/ 80 h 86"/>
                <a:gd name="T42" fmla="*/ 10 w 118"/>
                <a:gd name="T43" fmla="*/ 78 h 86"/>
                <a:gd name="T44" fmla="*/ 8 w 118"/>
                <a:gd name="T45" fmla="*/ 74 h 86"/>
                <a:gd name="T46" fmla="*/ 12 w 118"/>
                <a:gd name="T47" fmla="*/ 68 h 86"/>
                <a:gd name="T48" fmla="*/ 14 w 118"/>
                <a:gd name="T49" fmla="*/ 68 h 86"/>
                <a:gd name="T50" fmla="*/ 14 w 118"/>
                <a:gd name="T51" fmla="*/ 66 h 86"/>
                <a:gd name="T52" fmla="*/ 16 w 118"/>
                <a:gd name="T53" fmla="*/ 66 h 86"/>
                <a:gd name="T54" fmla="*/ 18 w 118"/>
                <a:gd name="T55" fmla="*/ 66 h 86"/>
                <a:gd name="T56" fmla="*/ 20 w 118"/>
                <a:gd name="T57" fmla="*/ 66 h 86"/>
                <a:gd name="T58" fmla="*/ 20 w 118"/>
                <a:gd name="T59" fmla="*/ 66 h 86"/>
                <a:gd name="T60" fmla="*/ 22 w 118"/>
                <a:gd name="T61" fmla="*/ 64 h 86"/>
                <a:gd name="T62" fmla="*/ 20 w 118"/>
                <a:gd name="T63" fmla="*/ 62 h 86"/>
                <a:gd name="T64" fmla="*/ 20 w 118"/>
                <a:gd name="T65" fmla="*/ 60 h 86"/>
                <a:gd name="T66" fmla="*/ 20 w 118"/>
                <a:gd name="T67" fmla="*/ 58 h 86"/>
                <a:gd name="T68" fmla="*/ 18 w 118"/>
                <a:gd name="T69" fmla="*/ 56 h 86"/>
                <a:gd name="T70" fmla="*/ 18 w 118"/>
                <a:gd name="T71" fmla="*/ 54 h 86"/>
                <a:gd name="T72" fmla="*/ 18 w 118"/>
                <a:gd name="T73" fmla="*/ 50 h 86"/>
                <a:gd name="T74" fmla="*/ 22 w 118"/>
                <a:gd name="T75" fmla="*/ 48 h 86"/>
                <a:gd name="T76" fmla="*/ 22 w 118"/>
                <a:gd name="T77" fmla="*/ 48 h 86"/>
                <a:gd name="T78" fmla="*/ 24 w 118"/>
                <a:gd name="T79" fmla="*/ 46 h 86"/>
                <a:gd name="T80" fmla="*/ 26 w 118"/>
                <a:gd name="T81" fmla="*/ 44 h 86"/>
                <a:gd name="T82" fmla="*/ 26 w 118"/>
                <a:gd name="T83" fmla="*/ 44 h 86"/>
                <a:gd name="T84" fmla="*/ 28 w 118"/>
                <a:gd name="T85" fmla="*/ 42 h 86"/>
                <a:gd name="T86" fmla="*/ 30 w 118"/>
                <a:gd name="T87" fmla="*/ 38 h 86"/>
                <a:gd name="T88" fmla="*/ 34 w 118"/>
                <a:gd name="T89" fmla="*/ 34 h 86"/>
                <a:gd name="T90" fmla="*/ 38 w 118"/>
                <a:gd name="T91" fmla="*/ 30 h 86"/>
                <a:gd name="T92" fmla="*/ 40 w 118"/>
                <a:gd name="T93" fmla="*/ 24 h 86"/>
                <a:gd name="T94" fmla="*/ 44 w 118"/>
                <a:gd name="T95" fmla="*/ 20 h 86"/>
                <a:gd name="T96" fmla="*/ 48 w 118"/>
                <a:gd name="T97" fmla="*/ 18 h 86"/>
                <a:gd name="T98" fmla="*/ 50 w 118"/>
                <a:gd name="T99" fmla="*/ 16 h 86"/>
                <a:gd name="T100" fmla="*/ 54 w 118"/>
                <a:gd name="T101" fmla="*/ 14 h 86"/>
                <a:gd name="T102" fmla="*/ 66 w 118"/>
                <a:gd name="T103" fmla="*/ 10 h 86"/>
                <a:gd name="T104" fmla="*/ 80 w 118"/>
                <a:gd name="T105" fmla="*/ 6 h 86"/>
                <a:gd name="T106" fmla="*/ 94 w 118"/>
                <a:gd name="T107" fmla="*/ 0 h 86"/>
                <a:gd name="T108" fmla="*/ 104 w 118"/>
                <a:gd name="T109" fmla="*/ 0 h 86"/>
                <a:gd name="T110" fmla="*/ 104 w 118"/>
                <a:gd name="T111" fmla="*/ 0 h 86"/>
                <a:gd name="T112" fmla="*/ 106 w 118"/>
                <a:gd name="T113" fmla="*/ 0 h 86"/>
                <a:gd name="T114" fmla="*/ 108 w 118"/>
                <a:gd name="T115" fmla="*/ 2 h 86"/>
                <a:gd name="T116" fmla="*/ 118 w 118"/>
                <a:gd name="T117" fmla="*/ 2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 h="86">
                  <a:moveTo>
                    <a:pt x="118" y="28"/>
                  </a:moveTo>
                  <a:lnTo>
                    <a:pt x="102" y="32"/>
                  </a:lnTo>
                  <a:lnTo>
                    <a:pt x="94" y="38"/>
                  </a:lnTo>
                  <a:lnTo>
                    <a:pt x="86" y="46"/>
                  </a:lnTo>
                  <a:lnTo>
                    <a:pt x="80" y="54"/>
                  </a:lnTo>
                  <a:lnTo>
                    <a:pt x="74" y="58"/>
                  </a:lnTo>
                  <a:lnTo>
                    <a:pt x="68" y="60"/>
                  </a:lnTo>
                  <a:lnTo>
                    <a:pt x="62" y="62"/>
                  </a:lnTo>
                  <a:lnTo>
                    <a:pt x="58" y="64"/>
                  </a:lnTo>
                  <a:lnTo>
                    <a:pt x="54" y="64"/>
                  </a:lnTo>
                  <a:lnTo>
                    <a:pt x="52" y="64"/>
                  </a:lnTo>
                  <a:lnTo>
                    <a:pt x="36" y="78"/>
                  </a:lnTo>
                  <a:lnTo>
                    <a:pt x="6" y="86"/>
                  </a:lnTo>
                  <a:lnTo>
                    <a:pt x="2" y="84"/>
                  </a:lnTo>
                  <a:lnTo>
                    <a:pt x="0" y="84"/>
                  </a:lnTo>
                  <a:lnTo>
                    <a:pt x="0" y="84"/>
                  </a:lnTo>
                  <a:lnTo>
                    <a:pt x="2" y="84"/>
                  </a:lnTo>
                  <a:lnTo>
                    <a:pt x="4" y="80"/>
                  </a:lnTo>
                  <a:lnTo>
                    <a:pt x="4" y="80"/>
                  </a:lnTo>
                  <a:lnTo>
                    <a:pt x="6" y="80"/>
                  </a:lnTo>
                  <a:lnTo>
                    <a:pt x="8" y="80"/>
                  </a:lnTo>
                  <a:lnTo>
                    <a:pt x="10" y="78"/>
                  </a:lnTo>
                  <a:lnTo>
                    <a:pt x="8" y="74"/>
                  </a:lnTo>
                  <a:lnTo>
                    <a:pt x="12" y="68"/>
                  </a:lnTo>
                  <a:lnTo>
                    <a:pt x="14" y="68"/>
                  </a:lnTo>
                  <a:lnTo>
                    <a:pt x="14" y="66"/>
                  </a:lnTo>
                  <a:lnTo>
                    <a:pt x="16" y="66"/>
                  </a:lnTo>
                  <a:lnTo>
                    <a:pt x="18" y="66"/>
                  </a:lnTo>
                  <a:lnTo>
                    <a:pt x="20" y="66"/>
                  </a:lnTo>
                  <a:lnTo>
                    <a:pt x="20" y="66"/>
                  </a:lnTo>
                  <a:lnTo>
                    <a:pt x="22" y="64"/>
                  </a:lnTo>
                  <a:lnTo>
                    <a:pt x="20" y="62"/>
                  </a:lnTo>
                  <a:lnTo>
                    <a:pt x="20" y="60"/>
                  </a:lnTo>
                  <a:lnTo>
                    <a:pt x="20" y="58"/>
                  </a:lnTo>
                  <a:lnTo>
                    <a:pt x="18" y="56"/>
                  </a:lnTo>
                  <a:lnTo>
                    <a:pt x="18" y="54"/>
                  </a:lnTo>
                  <a:lnTo>
                    <a:pt x="18" y="50"/>
                  </a:lnTo>
                  <a:lnTo>
                    <a:pt x="22" y="48"/>
                  </a:lnTo>
                  <a:lnTo>
                    <a:pt x="22" y="48"/>
                  </a:lnTo>
                  <a:lnTo>
                    <a:pt x="24" y="46"/>
                  </a:lnTo>
                  <a:lnTo>
                    <a:pt x="26" y="44"/>
                  </a:lnTo>
                  <a:lnTo>
                    <a:pt x="26" y="44"/>
                  </a:lnTo>
                  <a:lnTo>
                    <a:pt x="28" y="42"/>
                  </a:lnTo>
                  <a:lnTo>
                    <a:pt x="30" y="38"/>
                  </a:lnTo>
                  <a:lnTo>
                    <a:pt x="34" y="34"/>
                  </a:lnTo>
                  <a:lnTo>
                    <a:pt x="38" y="30"/>
                  </a:lnTo>
                  <a:lnTo>
                    <a:pt x="40" y="24"/>
                  </a:lnTo>
                  <a:lnTo>
                    <a:pt x="44" y="20"/>
                  </a:lnTo>
                  <a:lnTo>
                    <a:pt x="48" y="18"/>
                  </a:lnTo>
                  <a:lnTo>
                    <a:pt x="50" y="16"/>
                  </a:lnTo>
                  <a:lnTo>
                    <a:pt x="54" y="14"/>
                  </a:lnTo>
                  <a:lnTo>
                    <a:pt x="66" y="10"/>
                  </a:lnTo>
                  <a:lnTo>
                    <a:pt x="80" y="6"/>
                  </a:lnTo>
                  <a:lnTo>
                    <a:pt x="94" y="0"/>
                  </a:lnTo>
                  <a:lnTo>
                    <a:pt x="104" y="0"/>
                  </a:lnTo>
                  <a:lnTo>
                    <a:pt x="104" y="0"/>
                  </a:lnTo>
                  <a:lnTo>
                    <a:pt x="106" y="0"/>
                  </a:lnTo>
                  <a:lnTo>
                    <a:pt x="108" y="2"/>
                  </a:lnTo>
                  <a:lnTo>
                    <a:pt x="118" y="28"/>
                  </a:lnTo>
                </a:path>
              </a:pathLst>
            </a:custGeom>
            <a:grpFill/>
            <a:ln w="6350">
              <a:solidFill>
                <a:schemeClr val="bg1">
                  <a:lumMod val="50000"/>
                </a:schemeClr>
              </a:solidFill>
              <a:prstDash val="solid"/>
              <a:round/>
              <a:headEnd/>
              <a:tailEnd/>
            </a:ln>
          </p:spPr>
          <p:txBody>
            <a:bodyPr/>
            <a:lstStyle/>
            <a:p>
              <a:endParaRPr lang="ru-RU"/>
            </a:p>
          </p:txBody>
        </p:sp>
        <p:sp>
          <p:nvSpPr>
            <p:cNvPr id="66" name="Freeform 253">
              <a:extLst>
                <a:ext uri="{FF2B5EF4-FFF2-40B4-BE49-F238E27FC236}">
                  <a16:creationId xmlns:a16="http://schemas.microsoft.com/office/drawing/2014/main" id="{35AC8BBF-7A26-B247-85A3-F5A5926E3532}"/>
                </a:ext>
              </a:extLst>
            </p:cNvPr>
            <p:cNvSpPr>
              <a:spLocks/>
            </p:cNvSpPr>
            <p:nvPr/>
          </p:nvSpPr>
          <p:spPr bwMode="gray">
            <a:xfrm>
              <a:off x="1515" y="2794"/>
              <a:ext cx="92" cy="102"/>
            </a:xfrm>
            <a:custGeom>
              <a:avLst/>
              <a:gdLst>
                <a:gd name="T0" fmla="*/ 72 w 92"/>
                <a:gd name="T1" fmla="*/ 0 h 102"/>
                <a:gd name="T2" fmla="*/ 72 w 92"/>
                <a:gd name="T3" fmla="*/ 4 h 102"/>
                <a:gd name="T4" fmla="*/ 72 w 92"/>
                <a:gd name="T5" fmla="*/ 8 h 102"/>
                <a:gd name="T6" fmla="*/ 72 w 92"/>
                <a:gd name="T7" fmla="*/ 8 h 102"/>
                <a:gd name="T8" fmla="*/ 76 w 92"/>
                <a:gd name="T9" fmla="*/ 14 h 102"/>
                <a:gd name="T10" fmla="*/ 80 w 92"/>
                <a:gd name="T11" fmla="*/ 18 h 102"/>
                <a:gd name="T12" fmla="*/ 84 w 92"/>
                <a:gd name="T13" fmla="*/ 22 h 102"/>
                <a:gd name="T14" fmla="*/ 88 w 92"/>
                <a:gd name="T15" fmla="*/ 22 h 102"/>
                <a:gd name="T16" fmla="*/ 90 w 92"/>
                <a:gd name="T17" fmla="*/ 24 h 102"/>
                <a:gd name="T18" fmla="*/ 90 w 92"/>
                <a:gd name="T19" fmla="*/ 24 h 102"/>
                <a:gd name="T20" fmla="*/ 92 w 92"/>
                <a:gd name="T21" fmla="*/ 30 h 102"/>
                <a:gd name="T22" fmla="*/ 92 w 92"/>
                <a:gd name="T23" fmla="*/ 34 h 102"/>
                <a:gd name="T24" fmla="*/ 90 w 92"/>
                <a:gd name="T25" fmla="*/ 40 h 102"/>
                <a:gd name="T26" fmla="*/ 86 w 92"/>
                <a:gd name="T27" fmla="*/ 44 h 102"/>
                <a:gd name="T28" fmla="*/ 82 w 92"/>
                <a:gd name="T29" fmla="*/ 46 h 102"/>
                <a:gd name="T30" fmla="*/ 78 w 92"/>
                <a:gd name="T31" fmla="*/ 50 h 102"/>
                <a:gd name="T32" fmla="*/ 76 w 92"/>
                <a:gd name="T33" fmla="*/ 50 h 102"/>
                <a:gd name="T34" fmla="*/ 74 w 92"/>
                <a:gd name="T35" fmla="*/ 50 h 102"/>
                <a:gd name="T36" fmla="*/ 74 w 92"/>
                <a:gd name="T37" fmla="*/ 56 h 102"/>
                <a:gd name="T38" fmla="*/ 72 w 92"/>
                <a:gd name="T39" fmla="*/ 58 h 102"/>
                <a:gd name="T40" fmla="*/ 70 w 92"/>
                <a:gd name="T41" fmla="*/ 62 h 102"/>
                <a:gd name="T42" fmla="*/ 66 w 92"/>
                <a:gd name="T43" fmla="*/ 64 h 102"/>
                <a:gd name="T44" fmla="*/ 64 w 92"/>
                <a:gd name="T45" fmla="*/ 64 h 102"/>
                <a:gd name="T46" fmla="*/ 64 w 92"/>
                <a:gd name="T47" fmla="*/ 66 h 102"/>
                <a:gd name="T48" fmla="*/ 58 w 92"/>
                <a:gd name="T49" fmla="*/ 66 h 102"/>
                <a:gd name="T50" fmla="*/ 54 w 92"/>
                <a:gd name="T51" fmla="*/ 68 h 102"/>
                <a:gd name="T52" fmla="*/ 52 w 92"/>
                <a:gd name="T53" fmla="*/ 72 h 102"/>
                <a:gd name="T54" fmla="*/ 50 w 92"/>
                <a:gd name="T55" fmla="*/ 74 h 102"/>
                <a:gd name="T56" fmla="*/ 50 w 92"/>
                <a:gd name="T57" fmla="*/ 76 h 102"/>
                <a:gd name="T58" fmla="*/ 50 w 92"/>
                <a:gd name="T59" fmla="*/ 78 h 102"/>
                <a:gd name="T60" fmla="*/ 50 w 92"/>
                <a:gd name="T61" fmla="*/ 80 h 102"/>
                <a:gd name="T62" fmla="*/ 48 w 92"/>
                <a:gd name="T63" fmla="*/ 82 h 102"/>
                <a:gd name="T64" fmla="*/ 42 w 92"/>
                <a:gd name="T65" fmla="*/ 90 h 102"/>
                <a:gd name="T66" fmla="*/ 30 w 92"/>
                <a:gd name="T67" fmla="*/ 98 h 102"/>
                <a:gd name="T68" fmla="*/ 12 w 92"/>
                <a:gd name="T69" fmla="*/ 102 h 102"/>
                <a:gd name="T70" fmla="*/ 2 w 92"/>
                <a:gd name="T71" fmla="*/ 76 h 102"/>
                <a:gd name="T72" fmla="*/ 0 w 92"/>
                <a:gd name="T73" fmla="*/ 74 h 102"/>
                <a:gd name="T74" fmla="*/ 0 w 92"/>
                <a:gd name="T75" fmla="*/ 74 h 102"/>
                <a:gd name="T76" fmla="*/ 0 w 92"/>
                <a:gd name="T77" fmla="*/ 74 h 102"/>
                <a:gd name="T78" fmla="*/ 2 w 92"/>
                <a:gd name="T79" fmla="*/ 72 h 102"/>
                <a:gd name="T80" fmla="*/ 12 w 92"/>
                <a:gd name="T81" fmla="*/ 68 h 102"/>
                <a:gd name="T82" fmla="*/ 26 w 92"/>
                <a:gd name="T83" fmla="*/ 62 h 102"/>
                <a:gd name="T84" fmla="*/ 38 w 92"/>
                <a:gd name="T85" fmla="*/ 54 h 102"/>
                <a:gd name="T86" fmla="*/ 46 w 92"/>
                <a:gd name="T87" fmla="*/ 42 h 102"/>
                <a:gd name="T88" fmla="*/ 50 w 92"/>
                <a:gd name="T89" fmla="*/ 28 h 102"/>
                <a:gd name="T90" fmla="*/ 50 w 92"/>
                <a:gd name="T91" fmla="*/ 26 h 102"/>
                <a:gd name="T92" fmla="*/ 50 w 92"/>
                <a:gd name="T93" fmla="*/ 24 h 102"/>
                <a:gd name="T94" fmla="*/ 48 w 92"/>
                <a:gd name="T95" fmla="*/ 20 h 102"/>
                <a:gd name="T96" fmla="*/ 48 w 92"/>
                <a:gd name="T97" fmla="*/ 18 h 102"/>
                <a:gd name="T98" fmla="*/ 48 w 92"/>
                <a:gd name="T99" fmla="*/ 16 h 102"/>
                <a:gd name="T100" fmla="*/ 48 w 92"/>
                <a:gd name="T101" fmla="*/ 14 h 102"/>
                <a:gd name="T102" fmla="*/ 48 w 92"/>
                <a:gd name="T103" fmla="*/ 12 h 102"/>
                <a:gd name="T104" fmla="*/ 50 w 92"/>
                <a:gd name="T105" fmla="*/ 12 h 102"/>
                <a:gd name="T106" fmla="*/ 52 w 92"/>
                <a:gd name="T107" fmla="*/ 12 h 102"/>
                <a:gd name="T108" fmla="*/ 54 w 92"/>
                <a:gd name="T109" fmla="*/ 12 h 102"/>
                <a:gd name="T110" fmla="*/ 58 w 92"/>
                <a:gd name="T111" fmla="*/ 10 h 102"/>
                <a:gd name="T112" fmla="*/ 60 w 92"/>
                <a:gd name="T113" fmla="*/ 8 h 102"/>
                <a:gd name="T114" fmla="*/ 60 w 92"/>
                <a:gd name="T115" fmla="*/ 8 h 102"/>
                <a:gd name="T116" fmla="*/ 60 w 92"/>
                <a:gd name="T117" fmla="*/ 6 h 102"/>
                <a:gd name="T118" fmla="*/ 62 w 92"/>
                <a:gd name="T119" fmla="*/ 4 h 102"/>
                <a:gd name="T120" fmla="*/ 64 w 92"/>
                <a:gd name="T121" fmla="*/ 4 h 102"/>
                <a:gd name="T122" fmla="*/ 64 w 92"/>
                <a:gd name="T123" fmla="*/ 4 h 102"/>
                <a:gd name="T124" fmla="*/ 72 w 92"/>
                <a:gd name="T1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 h="102">
                  <a:moveTo>
                    <a:pt x="72" y="0"/>
                  </a:moveTo>
                  <a:lnTo>
                    <a:pt x="72" y="4"/>
                  </a:lnTo>
                  <a:lnTo>
                    <a:pt x="72" y="8"/>
                  </a:lnTo>
                  <a:lnTo>
                    <a:pt x="72" y="8"/>
                  </a:lnTo>
                  <a:lnTo>
                    <a:pt x="76" y="14"/>
                  </a:lnTo>
                  <a:lnTo>
                    <a:pt x="80" y="18"/>
                  </a:lnTo>
                  <a:lnTo>
                    <a:pt x="84" y="22"/>
                  </a:lnTo>
                  <a:lnTo>
                    <a:pt x="88" y="22"/>
                  </a:lnTo>
                  <a:lnTo>
                    <a:pt x="90" y="24"/>
                  </a:lnTo>
                  <a:lnTo>
                    <a:pt x="90" y="24"/>
                  </a:lnTo>
                  <a:lnTo>
                    <a:pt x="92" y="30"/>
                  </a:lnTo>
                  <a:lnTo>
                    <a:pt x="92" y="34"/>
                  </a:lnTo>
                  <a:lnTo>
                    <a:pt x="90" y="40"/>
                  </a:lnTo>
                  <a:lnTo>
                    <a:pt x="86" y="44"/>
                  </a:lnTo>
                  <a:lnTo>
                    <a:pt x="82" y="46"/>
                  </a:lnTo>
                  <a:lnTo>
                    <a:pt x="78" y="50"/>
                  </a:lnTo>
                  <a:lnTo>
                    <a:pt x="76" y="50"/>
                  </a:lnTo>
                  <a:lnTo>
                    <a:pt x="74" y="50"/>
                  </a:lnTo>
                  <a:lnTo>
                    <a:pt x="74" y="56"/>
                  </a:lnTo>
                  <a:lnTo>
                    <a:pt x="72" y="58"/>
                  </a:lnTo>
                  <a:lnTo>
                    <a:pt x="70" y="62"/>
                  </a:lnTo>
                  <a:lnTo>
                    <a:pt x="66" y="64"/>
                  </a:lnTo>
                  <a:lnTo>
                    <a:pt x="64" y="64"/>
                  </a:lnTo>
                  <a:lnTo>
                    <a:pt x="64" y="66"/>
                  </a:lnTo>
                  <a:lnTo>
                    <a:pt x="58" y="66"/>
                  </a:lnTo>
                  <a:lnTo>
                    <a:pt x="54" y="68"/>
                  </a:lnTo>
                  <a:lnTo>
                    <a:pt x="52" y="72"/>
                  </a:lnTo>
                  <a:lnTo>
                    <a:pt x="50" y="74"/>
                  </a:lnTo>
                  <a:lnTo>
                    <a:pt x="50" y="76"/>
                  </a:lnTo>
                  <a:lnTo>
                    <a:pt x="50" y="78"/>
                  </a:lnTo>
                  <a:lnTo>
                    <a:pt x="50" y="80"/>
                  </a:lnTo>
                  <a:lnTo>
                    <a:pt x="48" y="82"/>
                  </a:lnTo>
                  <a:lnTo>
                    <a:pt x="42" y="90"/>
                  </a:lnTo>
                  <a:lnTo>
                    <a:pt x="30" y="98"/>
                  </a:lnTo>
                  <a:lnTo>
                    <a:pt x="12" y="102"/>
                  </a:lnTo>
                  <a:lnTo>
                    <a:pt x="2" y="76"/>
                  </a:lnTo>
                  <a:lnTo>
                    <a:pt x="0" y="74"/>
                  </a:lnTo>
                  <a:lnTo>
                    <a:pt x="0" y="74"/>
                  </a:lnTo>
                  <a:lnTo>
                    <a:pt x="0" y="74"/>
                  </a:lnTo>
                  <a:lnTo>
                    <a:pt x="2" y="72"/>
                  </a:lnTo>
                  <a:lnTo>
                    <a:pt x="12" y="68"/>
                  </a:lnTo>
                  <a:lnTo>
                    <a:pt x="26" y="62"/>
                  </a:lnTo>
                  <a:lnTo>
                    <a:pt x="38" y="54"/>
                  </a:lnTo>
                  <a:lnTo>
                    <a:pt x="46" y="42"/>
                  </a:lnTo>
                  <a:lnTo>
                    <a:pt x="50" y="28"/>
                  </a:lnTo>
                  <a:lnTo>
                    <a:pt x="50" y="26"/>
                  </a:lnTo>
                  <a:lnTo>
                    <a:pt x="50" y="24"/>
                  </a:lnTo>
                  <a:lnTo>
                    <a:pt x="48" y="20"/>
                  </a:lnTo>
                  <a:lnTo>
                    <a:pt x="48" y="18"/>
                  </a:lnTo>
                  <a:lnTo>
                    <a:pt x="48" y="16"/>
                  </a:lnTo>
                  <a:lnTo>
                    <a:pt x="48" y="14"/>
                  </a:lnTo>
                  <a:lnTo>
                    <a:pt x="48" y="12"/>
                  </a:lnTo>
                  <a:lnTo>
                    <a:pt x="50" y="12"/>
                  </a:lnTo>
                  <a:lnTo>
                    <a:pt x="52" y="12"/>
                  </a:lnTo>
                  <a:lnTo>
                    <a:pt x="54" y="12"/>
                  </a:lnTo>
                  <a:lnTo>
                    <a:pt x="58" y="10"/>
                  </a:lnTo>
                  <a:lnTo>
                    <a:pt x="60" y="8"/>
                  </a:lnTo>
                  <a:lnTo>
                    <a:pt x="60" y="8"/>
                  </a:lnTo>
                  <a:lnTo>
                    <a:pt x="60" y="6"/>
                  </a:lnTo>
                  <a:lnTo>
                    <a:pt x="62" y="4"/>
                  </a:lnTo>
                  <a:lnTo>
                    <a:pt x="64" y="4"/>
                  </a:lnTo>
                  <a:lnTo>
                    <a:pt x="64" y="4"/>
                  </a:lnTo>
                  <a:lnTo>
                    <a:pt x="72" y="0"/>
                  </a:lnTo>
                </a:path>
              </a:pathLst>
            </a:custGeom>
            <a:grpFill/>
            <a:ln w="6350">
              <a:solidFill>
                <a:schemeClr val="bg1">
                  <a:lumMod val="50000"/>
                </a:schemeClr>
              </a:solidFill>
              <a:prstDash val="solid"/>
              <a:round/>
              <a:headEnd/>
              <a:tailEnd/>
            </a:ln>
          </p:spPr>
          <p:txBody>
            <a:bodyPr/>
            <a:lstStyle/>
            <a:p>
              <a:endParaRPr lang="ru-RU"/>
            </a:p>
          </p:txBody>
        </p:sp>
        <p:sp>
          <p:nvSpPr>
            <p:cNvPr id="67" name="Freeform 254">
              <a:extLst>
                <a:ext uri="{FF2B5EF4-FFF2-40B4-BE49-F238E27FC236}">
                  <a16:creationId xmlns:a16="http://schemas.microsoft.com/office/drawing/2014/main" id="{5909F253-264E-7949-A72C-BA1F4C84B891}"/>
                </a:ext>
              </a:extLst>
            </p:cNvPr>
            <p:cNvSpPr>
              <a:spLocks/>
            </p:cNvSpPr>
            <p:nvPr/>
          </p:nvSpPr>
          <p:spPr bwMode="gray">
            <a:xfrm>
              <a:off x="1339" y="2586"/>
              <a:ext cx="116" cy="134"/>
            </a:xfrm>
            <a:custGeom>
              <a:avLst/>
              <a:gdLst>
                <a:gd name="T0" fmla="*/ 86 w 116"/>
                <a:gd name="T1" fmla="*/ 132 h 134"/>
                <a:gd name="T2" fmla="*/ 80 w 116"/>
                <a:gd name="T3" fmla="*/ 130 h 134"/>
                <a:gd name="T4" fmla="*/ 70 w 116"/>
                <a:gd name="T5" fmla="*/ 124 h 134"/>
                <a:gd name="T6" fmla="*/ 50 w 116"/>
                <a:gd name="T7" fmla="*/ 114 h 134"/>
                <a:gd name="T8" fmla="*/ 18 w 116"/>
                <a:gd name="T9" fmla="*/ 98 h 134"/>
                <a:gd name="T10" fmla="*/ 16 w 116"/>
                <a:gd name="T11" fmla="*/ 92 h 134"/>
                <a:gd name="T12" fmla="*/ 0 w 116"/>
                <a:gd name="T13" fmla="*/ 68 h 134"/>
                <a:gd name="T14" fmla="*/ 26 w 116"/>
                <a:gd name="T15" fmla="*/ 44 h 134"/>
                <a:gd name="T16" fmla="*/ 26 w 116"/>
                <a:gd name="T17" fmla="*/ 40 h 134"/>
                <a:gd name="T18" fmla="*/ 26 w 116"/>
                <a:gd name="T19" fmla="*/ 36 h 134"/>
                <a:gd name="T20" fmla="*/ 26 w 116"/>
                <a:gd name="T21" fmla="*/ 32 h 134"/>
                <a:gd name="T22" fmla="*/ 28 w 116"/>
                <a:gd name="T23" fmla="*/ 30 h 134"/>
                <a:gd name="T24" fmla="*/ 30 w 116"/>
                <a:gd name="T25" fmla="*/ 26 h 134"/>
                <a:gd name="T26" fmla="*/ 34 w 116"/>
                <a:gd name="T27" fmla="*/ 22 h 134"/>
                <a:gd name="T28" fmla="*/ 36 w 116"/>
                <a:gd name="T29" fmla="*/ 16 h 134"/>
                <a:gd name="T30" fmla="*/ 38 w 116"/>
                <a:gd name="T31" fmla="*/ 10 h 134"/>
                <a:gd name="T32" fmla="*/ 40 w 116"/>
                <a:gd name="T33" fmla="*/ 6 h 134"/>
                <a:gd name="T34" fmla="*/ 46 w 116"/>
                <a:gd name="T35" fmla="*/ 4 h 134"/>
                <a:gd name="T36" fmla="*/ 54 w 116"/>
                <a:gd name="T37" fmla="*/ 2 h 134"/>
                <a:gd name="T38" fmla="*/ 70 w 116"/>
                <a:gd name="T39" fmla="*/ 0 h 134"/>
                <a:gd name="T40" fmla="*/ 70 w 116"/>
                <a:gd name="T41" fmla="*/ 2 h 134"/>
                <a:gd name="T42" fmla="*/ 74 w 116"/>
                <a:gd name="T43" fmla="*/ 4 h 134"/>
                <a:gd name="T44" fmla="*/ 78 w 116"/>
                <a:gd name="T45" fmla="*/ 2 h 134"/>
                <a:gd name="T46" fmla="*/ 82 w 116"/>
                <a:gd name="T47" fmla="*/ 4 h 134"/>
                <a:gd name="T48" fmla="*/ 84 w 116"/>
                <a:gd name="T49" fmla="*/ 10 h 134"/>
                <a:gd name="T50" fmla="*/ 82 w 116"/>
                <a:gd name="T51" fmla="*/ 12 h 134"/>
                <a:gd name="T52" fmla="*/ 80 w 116"/>
                <a:gd name="T53" fmla="*/ 16 h 134"/>
                <a:gd name="T54" fmla="*/ 84 w 116"/>
                <a:gd name="T55" fmla="*/ 18 h 134"/>
                <a:gd name="T56" fmla="*/ 88 w 116"/>
                <a:gd name="T57" fmla="*/ 22 h 134"/>
                <a:gd name="T58" fmla="*/ 90 w 116"/>
                <a:gd name="T59" fmla="*/ 26 h 134"/>
                <a:gd name="T60" fmla="*/ 96 w 116"/>
                <a:gd name="T61" fmla="*/ 32 h 134"/>
                <a:gd name="T62" fmla="*/ 98 w 116"/>
                <a:gd name="T63" fmla="*/ 38 h 134"/>
                <a:gd name="T64" fmla="*/ 96 w 116"/>
                <a:gd name="T65" fmla="*/ 42 h 134"/>
                <a:gd name="T66" fmla="*/ 92 w 116"/>
                <a:gd name="T67" fmla="*/ 52 h 134"/>
                <a:gd name="T68" fmla="*/ 90 w 116"/>
                <a:gd name="T69" fmla="*/ 60 h 134"/>
                <a:gd name="T70" fmla="*/ 92 w 116"/>
                <a:gd name="T71" fmla="*/ 64 h 134"/>
                <a:gd name="T72" fmla="*/ 96 w 116"/>
                <a:gd name="T73" fmla="*/ 72 h 134"/>
                <a:gd name="T74" fmla="*/ 100 w 116"/>
                <a:gd name="T75" fmla="*/ 82 h 134"/>
                <a:gd name="T76" fmla="*/ 106 w 116"/>
                <a:gd name="T77" fmla="*/ 86 h 134"/>
                <a:gd name="T78" fmla="*/ 106 w 116"/>
                <a:gd name="T79" fmla="*/ 90 h 134"/>
                <a:gd name="T80" fmla="*/ 108 w 116"/>
                <a:gd name="T81" fmla="*/ 96 h 134"/>
                <a:gd name="T82" fmla="*/ 108 w 116"/>
                <a:gd name="T83" fmla="*/ 98 h 134"/>
                <a:gd name="T84" fmla="*/ 112 w 116"/>
                <a:gd name="T85" fmla="*/ 102 h 134"/>
                <a:gd name="T86" fmla="*/ 114 w 116"/>
                <a:gd name="T87" fmla="*/ 106 h 134"/>
                <a:gd name="T88" fmla="*/ 116 w 116"/>
                <a:gd name="T89" fmla="*/ 112 h 134"/>
                <a:gd name="T90" fmla="*/ 114 w 116"/>
                <a:gd name="T91" fmla="*/ 124 h 134"/>
                <a:gd name="T92" fmla="*/ 112 w 116"/>
                <a:gd name="T93" fmla="*/ 124 h 134"/>
                <a:gd name="T94" fmla="*/ 108 w 116"/>
                <a:gd name="T95" fmla="*/ 12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134">
                  <a:moveTo>
                    <a:pt x="88" y="134"/>
                  </a:moveTo>
                  <a:lnTo>
                    <a:pt x="86" y="132"/>
                  </a:lnTo>
                  <a:lnTo>
                    <a:pt x="84" y="132"/>
                  </a:lnTo>
                  <a:lnTo>
                    <a:pt x="80" y="130"/>
                  </a:lnTo>
                  <a:lnTo>
                    <a:pt x="76" y="126"/>
                  </a:lnTo>
                  <a:lnTo>
                    <a:pt x="70" y="124"/>
                  </a:lnTo>
                  <a:lnTo>
                    <a:pt x="58" y="114"/>
                  </a:lnTo>
                  <a:lnTo>
                    <a:pt x="50" y="114"/>
                  </a:lnTo>
                  <a:lnTo>
                    <a:pt x="24" y="102"/>
                  </a:lnTo>
                  <a:lnTo>
                    <a:pt x="18" y="98"/>
                  </a:lnTo>
                  <a:lnTo>
                    <a:pt x="18" y="96"/>
                  </a:lnTo>
                  <a:lnTo>
                    <a:pt x="16" y="92"/>
                  </a:lnTo>
                  <a:lnTo>
                    <a:pt x="4" y="76"/>
                  </a:lnTo>
                  <a:lnTo>
                    <a:pt x="0" y="68"/>
                  </a:lnTo>
                  <a:lnTo>
                    <a:pt x="26" y="46"/>
                  </a:lnTo>
                  <a:lnTo>
                    <a:pt x="26" y="44"/>
                  </a:lnTo>
                  <a:lnTo>
                    <a:pt x="26" y="42"/>
                  </a:lnTo>
                  <a:lnTo>
                    <a:pt x="26" y="40"/>
                  </a:lnTo>
                  <a:lnTo>
                    <a:pt x="26" y="38"/>
                  </a:lnTo>
                  <a:lnTo>
                    <a:pt x="26" y="36"/>
                  </a:lnTo>
                  <a:lnTo>
                    <a:pt x="26" y="34"/>
                  </a:lnTo>
                  <a:lnTo>
                    <a:pt x="26" y="32"/>
                  </a:lnTo>
                  <a:lnTo>
                    <a:pt x="28" y="30"/>
                  </a:lnTo>
                  <a:lnTo>
                    <a:pt x="28" y="30"/>
                  </a:lnTo>
                  <a:lnTo>
                    <a:pt x="28" y="28"/>
                  </a:lnTo>
                  <a:lnTo>
                    <a:pt x="30" y="26"/>
                  </a:lnTo>
                  <a:lnTo>
                    <a:pt x="32" y="22"/>
                  </a:lnTo>
                  <a:lnTo>
                    <a:pt x="34" y="22"/>
                  </a:lnTo>
                  <a:lnTo>
                    <a:pt x="34" y="20"/>
                  </a:lnTo>
                  <a:lnTo>
                    <a:pt x="36" y="16"/>
                  </a:lnTo>
                  <a:lnTo>
                    <a:pt x="38" y="12"/>
                  </a:lnTo>
                  <a:lnTo>
                    <a:pt x="38" y="10"/>
                  </a:lnTo>
                  <a:lnTo>
                    <a:pt x="40" y="8"/>
                  </a:lnTo>
                  <a:lnTo>
                    <a:pt x="40" y="6"/>
                  </a:lnTo>
                  <a:lnTo>
                    <a:pt x="42" y="6"/>
                  </a:lnTo>
                  <a:lnTo>
                    <a:pt x="46" y="4"/>
                  </a:lnTo>
                  <a:lnTo>
                    <a:pt x="50" y="2"/>
                  </a:lnTo>
                  <a:lnTo>
                    <a:pt x="54" y="2"/>
                  </a:lnTo>
                  <a:lnTo>
                    <a:pt x="60" y="2"/>
                  </a:lnTo>
                  <a:lnTo>
                    <a:pt x="70" y="0"/>
                  </a:lnTo>
                  <a:lnTo>
                    <a:pt x="70" y="0"/>
                  </a:lnTo>
                  <a:lnTo>
                    <a:pt x="70" y="2"/>
                  </a:lnTo>
                  <a:lnTo>
                    <a:pt x="72" y="4"/>
                  </a:lnTo>
                  <a:lnTo>
                    <a:pt x="74" y="4"/>
                  </a:lnTo>
                  <a:lnTo>
                    <a:pt x="76" y="4"/>
                  </a:lnTo>
                  <a:lnTo>
                    <a:pt x="78" y="2"/>
                  </a:lnTo>
                  <a:lnTo>
                    <a:pt x="82" y="4"/>
                  </a:lnTo>
                  <a:lnTo>
                    <a:pt x="82" y="4"/>
                  </a:lnTo>
                  <a:lnTo>
                    <a:pt x="82" y="8"/>
                  </a:lnTo>
                  <a:lnTo>
                    <a:pt x="84" y="10"/>
                  </a:lnTo>
                  <a:lnTo>
                    <a:pt x="82" y="10"/>
                  </a:lnTo>
                  <a:lnTo>
                    <a:pt x="82" y="12"/>
                  </a:lnTo>
                  <a:lnTo>
                    <a:pt x="80" y="14"/>
                  </a:lnTo>
                  <a:lnTo>
                    <a:pt x="80" y="16"/>
                  </a:lnTo>
                  <a:lnTo>
                    <a:pt x="82" y="16"/>
                  </a:lnTo>
                  <a:lnTo>
                    <a:pt x="84" y="18"/>
                  </a:lnTo>
                  <a:lnTo>
                    <a:pt x="86" y="20"/>
                  </a:lnTo>
                  <a:lnTo>
                    <a:pt x="88" y="22"/>
                  </a:lnTo>
                  <a:lnTo>
                    <a:pt x="88" y="24"/>
                  </a:lnTo>
                  <a:lnTo>
                    <a:pt x="90" y="26"/>
                  </a:lnTo>
                  <a:lnTo>
                    <a:pt x="94" y="28"/>
                  </a:lnTo>
                  <a:lnTo>
                    <a:pt x="96" y="32"/>
                  </a:lnTo>
                  <a:lnTo>
                    <a:pt x="98" y="34"/>
                  </a:lnTo>
                  <a:lnTo>
                    <a:pt x="98" y="38"/>
                  </a:lnTo>
                  <a:lnTo>
                    <a:pt x="98" y="38"/>
                  </a:lnTo>
                  <a:lnTo>
                    <a:pt x="96" y="42"/>
                  </a:lnTo>
                  <a:lnTo>
                    <a:pt x="94" y="46"/>
                  </a:lnTo>
                  <a:lnTo>
                    <a:pt x="92" y="52"/>
                  </a:lnTo>
                  <a:lnTo>
                    <a:pt x="92" y="56"/>
                  </a:lnTo>
                  <a:lnTo>
                    <a:pt x="90" y="60"/>
                  </a:lnTo>
                  <a:lnTo>
                    <a:pt x="92" y="64"/>
                  </a:lnTo>
                  <a:lnTo>
                    <a:pt x="92" y="64"/>
                  </a:lnTo>
                  <a:lnTo>
                    <a:pt x="94" y="68"/>
                  </a:lnTo>
                  <a:lnTo>
                    <a:pt x="96" y="72"/>
                  </a:lnTo>
                  <a:lnTo>
                    <a:pt x="98" y="76"/>
                  </a:lnTo>
                  <a:lnTo>
                    <a:pt x="100" y="82"/>
                  </a:lnTo>
                  <a:lnTo>
                    <a:pt x="104" y="84"/>
                  </a:lnTo>
                  <a:lnTo>
                    <a:pt x="106" y="86"/>
                  </a:lnTo>
                  <a:lnTo>
                    <a:pt x="106" y="88"/>
                  </a:lnTo>
                  <a:lnTo>
                    <a:pt x="106" y="90"/>
                  </a:lnTo>
                  <a:lnTo>
                    <a:pt x="106" y="92"/>
                  </a:lnTo>
                  <a:lnTo>
                    <a:pt x="108" y="96"/>
                  </a:lnTo>
                  <a:lnTo>
                    <a:pt x="108" y="96"/>
                  </a:lnTo>
                  <a:lnTo>
                    <a:pt x="108" y="98"/>
                  </a:lnTo>
                  <a:lnTo>
                    <a:pt x="110" y="100"/>
                  </a:lnTo>
                  <a:lnTo>
                    <a:pt x="112" y="102"/>
                  </a:lnTo>
                  <a:lnTo>
                    <a:pt x="114" y="104"/>
                  </a:lnTo>
                  <a:lnTo>
                    <a:pt x="114" y="106"/>
                  </a:lnTo>
                  <a:lnTo>
                    <a:pt x="114" y="108"/>
                  </a:lnTo>
                  <a:lnTo>
                    <a:pt x="116" y="112"/>
                  </a:lnTo>
                  <a:lnTo>
                    <a:pt x="116" y="114"/>
                  </a:lnTo>
                  <a:lnTo>
                    <a:pt x="114" y="124"/>
                  </a:lnTo>
                  <a:lnTo>
                    <a:pt x="114" y="124"/>
                  </a:lnTo>
                  <a:lnTo>
                    <a:pt x="112" y="124"/>
                  </a:lnTo>
                  <a:lnTo>
                    <a:pt x="110" y="126"/>
                  </a:lnTo>
                  <a:lnTo>
                    <a:pt x="108" y="128"/>
                  </a:lnTo>
                  <a:lnTo>
                    <a:pt x="88" y="134"/>
                  </a:lnTo>
                </a:path>
              </a:pathLst>
            </a:custGeom>
            <a:grpFill/>
            <a:ln w="6350">
              <a:solidFill>
                <a:schemeClr val="bg1">
                  <a:lumMod val="50000"/>
                </a:schemeClr>
              </a:solidFill>
              <a:prstDash val="solid"/>
              <a:round/>
              <a:headEnd/>
              <a:tailEnd/>
            </a:ln>
          </p:spPr>
          <p:txBody>
            <a:bodyPr/>
            <a:lstStyle/>
            <a:p>
              <a:endParaRPr lang="ru-RU"/>
            </a:p>
          </p:txBody>
        </p:sp>
        <p:sp>
          <p:nvSpPr>
            <p:cNvPr id="68" name="Freeform 255">
              <a:extLst>
                <a:ext uri="{FF2B5EF4-FFF2-40B4-BE49-F238E27FC236}">
                  <a16:creationId xmlns:a16="http://schemas.microsoft.com/office/drawing/2014/main" id="{2F206B77-9D5A-7D43-BB63-E58692DC0C36}"/>
                </a:ext>
              </a:extLst>
            </p:cNvPr>
            <p:cNvSpPr>
              <a:spLocks/>
            </p:cNvSpPr>
            <p:nvPr/>
          </p:nvSpPr>
          <p:spPr bwMode="gray">
            <a:xfrm>
              <a:off x="1295" y="2654"/>
              <a:ext cx="62" cy="72"/>
            </a:xfrm>
            <a:custGeom>
              <a:avLst/>
              <a:gdLst>
                <a:gd name="T0" fmla="*/ 4 w 62"/>
                <a:gd name="T1" fmla="*/ 40 h 72"/>
                <a:gd name="T2" fmla="*/ 4 w 62"/>
                <a:gd name="T3" fmla="*/ 8 h 72"/>
                <a:gd name="T4" fmla="*/ 4 w 62"/>
                <a:gd name="T5" fmla="*/ 8 h 72"/>
                <a:gd name="T6" fmla="*/ 6 w 62"/>
                <a:gd name="T7" fmla="*/ 10 h 72"/>
                <a:gd name="T8" fmla="*/ 8 w 62"/>
                <a:gd name="T9" fmla="*/ 10 h 72"/>
                <a:gd name="T10" fmla="*/ 8 w 62"/>
                <a:gd name="T11" fmla="*/ 10 h 72"/>
                <a:gd name="T12" fmla="*/ 8 w 62"/>
                <a:gd name="T13" fmla="*/ 12 h 72"/>
                <a:gd name="T14" fmla="*/ 10 w 62"/>
                <a:gd name="T15" fmla="*/ 14 h 72"/>
                <a:gd name="T16" fmla="*/ 12 w 62"/>
                <a:gd name="T17" fmla="*/ 16 h 72"/>
                <a:gd name="T18" fmla="*/ 16 w 62"/>
                <a:gd name="T19" fmla="*/ 16 h 72"/>
                <a:gd name="T20" fmla="*/ 20 w 62"/>
                <a:gd name="T21" fmla="*/ 16 h 72"/>
                <a:gd name="T22" fmla="*/ 26 w 62"/>
                <a:gd name="T23" fmla="*/ 14 h 72"/>
                <a:gd name="T24" fmla="*/ 44 w 62"/>
                <a:gd name="T25" fmla="*/ 0 h 72"/>
                <a:gd name="T26" fmla="*/ 44 w 62"/>
                <a:gd name="T27" fmla="*/ 0 h 72"/>
                <a:gd name="T28" fmla="*/ 44 w 62"/>
                <a:gd name="T29" fmla="*/ 0 h 72"/>
                <a:gd name="T30" fmla="*/ 46 w 62"/>
                <a:gd name="T31" fmla="*/ 4 h 72"/>
                <a:gd name="T32" fmla="*/ 48 w 62"/>
                <a:gd name="T33" fmla="*/ 8 h 72"/>
                <a:gd name="T34" fmla="*/ 48 w 62"/>
                <a:gd name="T35" fmla="*/ 8 h 72"/>
                <a:gd name="T36" fmla="*/ 50 w 62"/>
                <a:gd name="T37" fmla="*/ 10 h 72"/>
                <a:gd name="T38" fmla="*/ 54 w 62"/>
                <a:gd name="T39" fmla="*/ 14 h 72"/>
                <a:gd name="T40" fmla="*/ 56 w 62"/>
                <a:gd name="T41" fmla="*/ 18 h 72"/>
                <a:gd name="T42" fmla="*/ 58 w 62"/>
                <a:gd name="T43" fmla="*/ 22 h 72"/>
                <a:gd name="T44" fmla="*/ 60 w 62"/>
                <a:gd name="T45" fmla="*/ 26 h 72"/>
                <a:gd name="T46" fmla="*/ 62 w 62"/>
                <a:gd name="T47" fmla="*/ 28 h 72"/>
                <a:gd name="T48" fmla="*/ 62 w 62"/>
                <a:gd name="T49" fmla="*/ 28 h 72"/>
                <a:gd name="T50" fmla="*/ 62 w 62"/>
                <a:gd name="T51" fmla="*/ 30 h 72"/>
                <a:gd name="T52" fmla="*/ 62 w 62"/>
                <a:gd name="T53" fmla="*/ 30 h 72"/>
                <a:gd name="T54" fmla="*/ 60 w 62"/>
                <a:gd name="T55" fmla="*/ 32 h 72"/>
                <a:gd name="T56" fmla="*/ 56 w 62"/>
                <a:gd name="T57" fmla="*/ 34 h 72"/>
                <a:gd name="T58" fmla="*/ 48 w 62"/>
                <a:gd name="T59" fmla="*/ 34 h 72"/>
                <a:gd name="T60" fmla="*/ 40 w 62"/>
                <a:gd name="T61" fmla="*/ 36 h 72"/>
                <a:gd name="T62" fmla="*/ 34 w 62"/>
                <a:gd name="T63" fmla="*/ 38 h 72"/>
                <a:gd name="T64" fmla="*/ 34 w 62"/>
                <a:gd name="T65" fmla="*/ 38 h 72"/>
                <a:gd name="T66" fmla="*/ 36 w 62"/>
                <a:gd name="T67" fmla="*/ 42 h 72"/>
                <a:gd name="T68" fmla="*/ 38 w 62"/>
                <a:gd name="T69" fmla="*/ 46 h 72"/>
                <a:gd name="T70" fmla="*/ 40 w 62"/>
                <a:gd name="T71" fmla="*/ 50 h 72"/>
                <a:gd name="T72" fmla="*/ 42 w 62"/>
                <a:gd name="T73" fmla="*/ 52 h 72"/>
                <a:gd name="T74" fmla="*/ 42 w 62"/>
                <a:gd name="T75" fmla="*/ 56 h 72"/>
                <a:gd name="T76" fmla="*/ 40 w 62"/>
                <a:gd name="T77" fmla="*/ 56 h 72"/>
                <a:gd name="T78" fmla="*/ 38 w 62"/>
                <a:gd name="T79" fmla="*/ 58 h 72"/>
                <a:gd name="T80" fmla="*/ 36 w 62"/>
                <a:gd name="T81" fmla="*/ 62 h 72"/>
                <a:gd name="T82" fmla="*/ 32 w 62"/>
                <a:gd name="T83" fmla="*/ 66 h 72"/>
                <a:gd name="T84" fmla="*/ 30 w 62"/>
                <a:gd name="T85" fmla="*/ 68 h 72"/>
                <a:gd name="T86" fmla="*/ 28 w 62"/>
                <a:gd name="T87" fmla="*/ 68 h 72"/>
                <a:gd name="T88" fmla="*/ 26 w 62"/>
                <a:gd name="T89" fmla="*/ 68 h 72"/>
                <a:gd name="T90" fmla="*/ 26 w 62"/>
                <a:gd name="T91" fmla="*/ 70 h 72"/>
                <a:gd name="T92" fmla="*/ 26 w 62"/>
                <a:gd name="T93" fmla="*/ 72 h 72"/>
                <a:gd name="T94" fmla="*/ 24 w 62"/>
                <a:gd name="T95" fmla="*/ 72 h 72"/>
                <a:gd name="T96" fmla="*/ 20 w 62"/>
                <a:gd name="T97" fmla="*/ 70 h 72"/>
                <a:gd name="T98" fmla="*/ 14 w 62"/>
                <a:gd name="T99" fmla="*/ 70 h 72"/>
                <a:gd name="T100" fmla="*/ 8 w 62"/>
                <a:gd name="T101" fmla="*/ 70 h 72"/>
                <a:gd name="T102" fmla="*/ 2 w 62"/>
                <a:gd name="T103" fmla="*/ 70 h 72"/>
                <a:gd name="T104" fmla="*/ 0 w 62"/>
                <a:gd name="T105"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72">
                  <a:moveTo>
                    <a:pt x="4" y="40"/>
                  </a:moveTo>
                  <a:lnTo>
                    <a:pt x="4" y="8"/>
                  </a:lnTo>
                  <a:lnTo>
                    <a:pt x="4" y="8"/>
                  </a:lnTo>
                  <a:lnTo>
                    <a:pt x="6" y="10"/>
                  </a:lnTo>
                  <a:lnTo>
                    <a:pt x="8" y="10"/>
                  </a:lnTo>
                  <a:lnTo>
                    <a:pt x="8" y="10"/>
                  </a:lnTo>
                  <a:lnTo>
                    <a:pt x="8" y="12"/>
                  </a:lnTo>
                  <a:lnTo>
                    <a:pt x="10" y="14"/>
                  </a:lnTo>
                  <a:lnTo>
                    <a:pt x="12" y="16"/>
                  </a:lnTo>
                  <a:lnTo>
                    <a:pt x="16" y="16"/>
                  </a:lnTo>
                  <a:lnTo>
                    <a:pt x="20" y="16"/>
                  </a:lnTo>
                  <a:lnTo>
                    <a:pt x="26" y="14"/>
                  </a:lnTo>
                  <a:lnTo>
                    <a:pt x="44" y="0"/>
                  </a:lnTo>
                  <a:lnTo>
                    <a:pt x="44" y="0"/>
                  </a:lnTo>
                  <a:lnTo>
                    <a:pt x="44" y="0"/>
                  </a:lnTo>
                  <a:lnTo>
                    <a:pt x="46" y="4"/>
                  </a:lnTo>
                  <a:lnTo>
                    <a:pt x="48" y="8"/>
                  </a:lnTo>
                  <a:lnTo>
                    <a:pt x="48" y="8"/>
                  </a:lnTo>
                  <a:lnTo>
                    <a:pt x="50" y="10"/>
                  </a:lnTo>
                  <a:lnTo>
                    <a:pt x="54" y="14"/>
                  </a:lnTo>
                  <a:lnTo>
                    <a:pt x="56" y="18"/>
                  </a:lnTo>
                  <a:lnTo>
                    <a:pt x="58" y="22"/>
                  </a:lnTo>
                  <a:lnTo>
                    <a:pt x="60" y="26"/>
                  </a:lnTo>
                  <a:lnTo>
                    <a:pt x="62" y="28"/>
                  </a:lnTo>
                  <a:lnTo>
                    <a:pt x="62" y="28"/>
                  </a:lnTo>
                  <a:lnTo>
                    <a:pt x="62" y="30"/>
                  </a:lnTo>
                  <a:lnTo>
                    <a:pt x="62" y="30"/>
                  </a:lnTo>
                  <a:lnTo>
                    <a:pt x="60" y="32"/>
                  </a:lnTo>
                  <a:lnTo>
                    <a:pt x="56" y="34"/>
                  </a:lnTo>
                  <a:lnTo>
                    <a:pt x="48" y="34"/>
                  </a:lnTo>
                  <a:lnTo>
                    <a:pt x="40" y="36"/>
                  </a:lnTo>
                  <a:lnTo>
                    <a:pt x="34" y="38"/>
                  </a:lnTo>
                  <a:lnTo>
                    <a:pt x="34" y="38"/>
                  </a:lnTo>
                  <a:lnTo>
                    <a:pt x="36" y="42"/>
                  </a:lnTo>
                  <a:lnTo>
                    <a:pt x="38" y="46"/>
                  </a:lnTo>
                  <a:lnTo>
                    <a:pt x="40" y="50"/>
                  </a:lnTo>
                  <a:lnTo>
                    <a:pt x="42" y="52"/>
                  </a:lnTo>
                  <a:lnTo>
                    <a:pt x="42" y="56"/>
                  </a:lnTo>
                  <a:lnTo>
                    <a:pt x="40" y="56"/>
                  </a:lnTo>
                  <a:lnTo>
                    <a:pt x="38" y="58"/>
                  </a:lnTo>
                  <a:lnTo>
                    <a:pt x="36" y="62"/>
                  </a:lnTo>
                  <a:lnTo>
                    <a:pt x="32" y="66"/>
                  </a:lnTo>
                  <a:lnTo>
                    <a:pt x="30" y="68"/>
                  </a:lnTo>
                  <a:lnTo>
                    <a:pt x="28" y="68"/>
                  </a:lnTo>
                  <a:lnTo>
                    <a:pt x="26" y="68"/>
                  </a:lnTo>
                  <a:lnTo>
                    <a:pt x="26" y="70"/>
                  </a:lnTo>
                  <a:lnTo>
                    <a:pt x="26" y="72"/>
                  </a:lnTo>
                  <a:lnTo>
                    <a:pt x="24" y="72"/>
                  </a:lnTo>
                  <a:lnTo>
                    <a:pt x="20" y="70"/>
                  </a:lnTo>
                  <a:lnTo>
                    <a:pt x="14" y="70"/>
                  </a:lnTo>
                  <a:lnTo>
                    <a:pt x="8" y="70"/>
                  </a:lnTo>
                  <a:lnTo>
                    <a:pt x="2" y="70"/>
                  </a:lnTo>
                  <a:lnTo>
                    <a:pt x="0" y="70"/>
                  </a:lnTo>
                </a:path>
              </a:pathLst>
            </a:custGeom>
            <a:grpFill/>
            <a:ln w="6350">
              <a:solidFill>
                <a:schemeClr val="bg1">
                  <a:lumMod val="50000"/>
                </a:schemeClr>
              </a:solidFill>
              <a:prstDash val="solid"/>
              <a:round/>
              <a:headEnd/>
              <a:tailEnd/>
            </a:ln>
          </p:spPr>
          <p:txBody>
            <a:bodyPr/>
            <a:lstStyle/>
            <a:p>
              <a:endParaRPr lang="ru-RU"/>
            </a:p>
          </p:txBody>
        </p:sp>
        <p:sp>
          <p:nvSpPr>
            <p:cNvPr id="69" name="Freeform 256">
              <a:extLst>
                <a:ext uri="{FF2B5EF4-FFF2-40B4-BE49-F238E27FC236}">
                  <a16:creationId xmlns:a16="http://schemas.microsoft.com/office/drawing/2014/main" id="{1FB4D1C4-C262-494B-A83F-09C3AEFDE9DA}"/>
                </a:ext>
              </a:extLst>
            </p:cNvPr>
            <p:cNvSpPr>
              <a:spLocks/>
            </p:cNvSpPr>
            <p:nvPr/>
          </p:nvSpPr>
          <p:spPr bwMode="gray">
            <a:xfrm>
              <a:off x="1277" y="2662"/>
              <a:ext cx="22" cy="62"/>
            </a:xfrm>
            <a:custGeom>
              <a:avLst/>
              <a:gdLst>
                <a:gd name="T0" fmla="*/ 22 w 22"/>
                <a:gd name="T1" fmla="*/ 0 h 62"/>
                <a:gd name="T2" fmla="*/ 16 w 22"/>
                <a:gd name="T3" fmla="*/ 2 h 62"/>
                <a:gd name="T4" fmla="*/ 16 w 22"/>
                <a:gd name="T5" fmla="*/ 2 h 62"/>
                <a:gd name="T6" fmla="*/ 16 w 22"/>
                <a:gd name="T7" fmla="*/ 6 h 62"/>
                <a:gd name="T8" fmla="*/ 16 w 22"/>
                <a:gd name="T9" fmla="*/ 8 h 62"/>
                <a:gd name="T10" fmla="*/ 14 w 22"/>
                <a:gd name="T11" fmla="*/ 12 h 62"/>
                <a:gd name="T12" fmla="*/ 14 w 22"/>
                <a:gd name="T13" fmla="*/ 14 h 62"/>
                <a:gd name="T14" fmla="*/ 14 w 22"/>
                <a:gd name="T15" fmla="*/ 14 h 62"/>
                <a:gd name="T16" fmla="*/ 14 w 22"/>
                <a:gd name="T17" fmla="*/ 16 h 62"/>
                <a:gd name="T18" fmla="*/ 12 w 22"/>
                <a:gd name="T19" fmla="*/ 20 h 62"/>
                <a:gd name="T20" fmla="*/ 8 w 22"/>
                <a:gd name="T21" fmla="*/ 24 h 62"/>
                <a:gd name="T22" fmla="*/ 0 w 22"/>
                <a:gd name="T23" fmla="*/ 30 h 62"/>
                <a:gd name="T24" fmla="*/ 0 w 22"/>
                <a:gd name="T25" fmla="*/ 30 h 62"/>
                <a:gd name="T26" fmla="*/ 2 w 22"/>
                <a:gd name="T27" fmla="*/ 32 h 62"/>
                <a:gd name="T28" fmla="*/ 4 w 22"/>
                <a:gd name="T29" fmla="*/ 38 h 62"/>
                <a:gd name="T30" fmla="*/ 8 w 22"/>
                <a:gd name="T31" fmla="*/ 48 h 62"/>
                <a:gd name="T32" fmla="*/ 18 w 22"/>
                <a:gd name="T33" fmla="*/ 62 h 62"/>
                <a:gd name="T34" fmla="*/ 18 w 22"/>
                <a:gd name="T35" fmla="*/ 60 h 62"/>
                <a:gd name="T36" fmla="*/ 18 w 22"/>
                <a:gd name="T37" fmla="*/ 56 h 62"/>
                <a:gd name="T38" fmla="*/ 18 w 22"/>
                <a:gd name="T39" fmla="*/ 52 h 62"/>
                <a:gd name="T40" fmla="*/ 18 w 22"/>
                <a:gd name="T41" fmla="*/ 44 h 62"/>
                <a:gd name="T42" fmla="*/ 20 w 22"/>
                <a:gd name="T43" fmla="*/ 40 h 62"/>
                <a:gd name="T44" fmla="*/ 20 w 22"/>
                <a:gd name="T45" fmla="*/ 34 h 62"/>
                <a:gd name="T46" fmla="*/ 22 w 22"/>
                <a:gd name="T47" fmla="*/ 32 h 62"/>
                <a:gd name="T48" fmla="*/ 22 w 22"/>
                <a:gd name="T49" fmla="*/ 26 h 62"/>
                <a:gd name="T50" fmla="*/ 22 w 22"/>
                <a:gd name="T51" fmla="*/ 14 h 62"/>
                <a:gd name="T52" fmla="*/ 22 w 22"/>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62">
                  <a:moveTo>
                    <a:pt x="22" y="0"/>
                  </a:moveTo>
                  <a:lnTo>
                    <a:pt x="16" y="2"/>
                  </a:lnTo>
                  <a:lnTo>
                    <a:pt x="16" y="2"/>
                  </a:lnTo>
                  <a:lnTo>
                    <a:pt x="16" y="6"/>
                  </a:lnTo>
                  <a:lnTo>
                    <a:pt x="16" y="8"/>
                  </a:lnTo>
                  <a:lnTo>
                    <a:pt x="14" y="12"/>
                  </a:lnTo>
                  <a:lnTo>
                    <a:pt x="14" y="14"/>
                  </a:lnTo>
                  <a:lnTo>
                    <a:pt x="14" y="14"/>
                  </a:lnTo>
                  <a:lnTo>
                    <a:pt x="14" y="16"/>
                  </a:lnTo>
                  <a:lnTo>
                    <a:pt x="12" y="20"/>
                  </a:lnTo>
                  <a:lnTo>
                    <a:pt x="8" y="24"/>
                  </a:lnTo>
                  <a:lnTo>
                    <a:pt x="0" y="30"/>
                  </a:lnTo>
                  <a:lnTo>
                    <a:pt x="0" y="30"/>
                  </a:lnTo>
                  <a:lnTo>
                    <a:pt x="2" y="32"/>
                  </a:lnTo>
                  <a:lnTo>
                    <a:pt x="4" y="38"/>
                  </a:lnTo>
                  <a:lnTo>
                    <a:pt x="8" y="48"/>
                  </a:lnTo>
                  <a:lnTo>
                    <a:pt x="18" y="62"/>
                  </a:lnTo>
                  <a:lnTo>
                    <a:pt x="18" y="60"/>
                  </a:lnTo>
                  <a:lnTo>
                    <a:pt x="18" y="56"/>
                  </a:lnTo>
                  <a:lnTo>
                    <a:pt x="18" y="52"/>
                  </a:lnTo>
                  <a:lnTo>
                    <a:pt x="18" y="44"/>
                  </a:lnTo>
                  <a:lnTo>
                    <a:pt x="20" y="40"/>
                  </a:lnTo>
                  <a:lnTo>
                    <a:pt x="20" y="34"/>
                  </a:lnTo>
                  <a:lnTo>
                    <a:pt x="22" y="32"/>
                  </a:lnTo>
                  <a:lnTo>
                    <a:pt x="22" y="26"/>
                  </a:lnTo>
                  <a:lnTo>
                    <a:pt x="22" y="14"/>
                  </a:lnTo>
                  <a:lnTo>
                    <a:pt x="22" y="0"/>
                  </a:lnTo>
                </a:path>
              </a:pathLst>
            </a:custGeom>
            <a:grpFill/>
            <a:ln w="6350">
              <a:solidFill>
                <a:schemeClr val="bg1">
                  <a:lumMod val="50000"/>
                </a:schemeClr>
              </a:solidFill>
              <a:prstDash val="solid"/>
              <a:round/>
              <a:headEnd/>
              <a:tailEnd/>
            </a:ln>
          </p:spPr>
          <p:txBody>
            <a:bodyPr/>
            <a:lstStyle/>
            <a:p>
              <a:endParaRPr lang="ru-RU"/>
            </a:p>
          </p:txBody>
        </p:sp>
        <p:sp>
          <p:nvSpPr>
            <p:cNvPr id="70" name="Freeform 257">
              <a:extLst>
                <a:ext uri="{FF2B5EF4-FFF2-40B4-BE49-F238E27FC236}">
                  <a16:creationId xmlns:a16="http://schemas.microsoft.com/office/drawing/2014/main" id="{C8F73FCB-1FAD-FF42-A976-819D24695020}"/>
                </a:ext>
              </a:extLst>
            </p:cNvPr>
            <p:cNvSpPr>
              <a:spLocks/>
            </p:cNvSpPr>
            <p:nvPr/>
          </p:nvSpPr>
          <p:spPr bwMode="gray">
            <a:xfrm>
              <a:off x="1299" y="2594"/>
              <a:ext cx="80" cy="76"/>
            </a:xfrm>
            <a:custGeom>
              <a:avLst/>
              <a:gdLst>
                <a:gd name="T0" fmla="*/ 70 w 80"/>
                <a:gd name="T1" fmla="*/ 4 h 76"/>
                <a:gd name="T2" fmla="*/ 64 w 80"/>
                <a:gd name="T3" fmla="*/ 6 h 76"/>
                <a:gd name="T4" fmla="*/ 60 w 80"/>
                <a:gd name="T5" fmla="*/ 6 h 76"/>
                <a:gd name="T6" fmla="*/ 56 w 80"/>
                <a:gd name="T7" fmla="*/ 10 h 76"/>
                <a:gd name="T8" fmla="*/ 54 w 80"/>
                <a:gd name="T9" fmla="*/ 12 h 76"/>
                <a:gd name="T10" fmla="*/ 44 w 80"/>
                <a:gd name="T11" fmla="*/ 16 h 76"/>
                <a:gd name="T12" fmla="*/ 32 w 80"/>
                <a:gd name="T13" fmla="*/ 16 h 76"/>
                <a:gd name="T14" fmla="*/ 24 w 80"/>
                <a:gd name="T15" fmla="*/ 14 h 76"/>
                <a:gd name="T16" fmla="*/ 20 w 80"/>
                <a:gd name="T17" fmla="*/ 12 h 76"/>
                <a:gd name="T18" fmla="*/ 16 w 80"/>
                <a:gd name="T19" fmla="*/ 14 h 76"/>
                <a:gd name="T20" fmla="*/ 16 w 80"/>
                <a:gd name="T21" fmla="*/ 16 h 76"/>
                <a:gd name="T22" fmla="*/ 10 w 80"/>
                <a:gd name="T23" fmla="*/ 24 h 76"/>
                <a:gd name="T24" fmla="*/ 8 w 80"/>
                <a:gd name="T25" fmla="*/ 24 h 76"/>
                <a:gd name="T26" fmla="*/ 6 w 80"/>
                <a:gd name="T27" fmla="*/ 24 h 76"/>
                <a:gd name="T28" fmla="*/ 4 w 80"/>
                <a:gd name="T29" fmla="*/ 24 h 76"/>
                <a:gd name="T30" fmla="*/ 6 w 80"/>
                <a:gd name="T31" fmla="*/ 26 h 76"/>
                <a:gd name="T32" fmla="*/ 6 w 80"/>
                <a:gd name="T33" fmla="*/ 30 h 76"/>
                <a:gd name="T34" fmla="*/ 4 w 80"/>
                <a:gd name="T35" fmla="*/ 34 h 76"/>
                <a:gd name="T36" fmla="*/ 4 w 80"/>
                <a:gd name="T37" fmla="*/ 36 h 76"/>
                <a:gd name="T38" fmla="*/ 2 w 80"/>
                <a:gd name="T39" fmla="*/ 42 h 76"/>
                <a:gd name="T40" fmla="*/ 4 w 80"/>
                <a:gd name="T41" fmla="*/ 42 h 76"/>
                <a:gd name="T42" fmla="*/ 8 w 80"/>
                <a:gd name="T43" fmla="*/ 42 h 76"/>
                <a:gd name="T44" fmla="*/ 12 w 80"/>
                <a:gd name="T45" fmla="*/ 44 h 76"/>
                <a:gd name="T46" fmla="*/ 8 w 80"/>
                <a:gd name="T47" fmla="*/ 50 h 76"/>
                <a:gd name="T48" fmla="*/ 8 w 80"/>
                <a:gd name="T49" fmla="*/ 54 h 76"/>
                <a:gd name="T50" fmla="*/ 6 w 80"/>
                <a:gd name="T51" fmla="*/ 58 h 76"/>
                <a:gd name="T52" fmla="*/ 4 w 80"/>
                <a:gd name="T53" fmla="*/ 62 h 76"/>
                <a:gd name="T54" fmla="*/ 4 w 80"/>
                <a:gd name="T55" fmla="*/ 62 h 76"/>
                <a:gd name="T56" fmla="*/ 2 w 80"/>
                <a:gd name="T57" fmla="*/ 66 h 76"/>
                <a:gd name="T58" fmla="*/ 0 w 80"/>
                <a:gd name="T59" fmla="*/ 68 h 76"/>
                <a:gd name="T60" fmla="*/ 4 w 80"/>
                <a:gd name="T61" fmla="*/ 70 h 76"/>
                <a:gd name="T62" fmla="*/ 4 w 80"/>
                <a:gd name="T63" fmla="*/ 72 h 76"/>
                <a:gd name="T64" fmla="*/ 8 w 80"/>
                <a:gd name="T65" fmla="*/ 76 h 76"/>
                <a:gd name="T66" fmla="*/ 16 w 80"/>
                <a:gd name="T67" fmla="*/ 76 h 76"/>
                <a:gd name="T68" fmla="*/ 66 w 80"/>
                <a:gd name="T69" fmla="*/ 38 h 76"/>
                <a:gd name="T70" fmla="*/ 66 w 80"/>
                <a:gd name="T71" fmla="*/ 34 h 76"/>
                <a:gd name="T72" fmla="*/ 66 w 80"/>
                <a:gd name="T73" fmla="*/ 30 h 76"/>
                <a:gd name="T74" fmla="*/ 66 w 80"/>
                <a:gd name="T75" fmla="*/ 26 h 76"/>
                <a:gd name="T76" fmla="*/ 66 w 80"/>
                <a:gd name="T77" fmla="*/ 22 h 76"/>
                <a:gd name="T78" fmla="*/ 70 w 80"/>
                <a:gd name="T79" fmla="*/ 20 h 76"/>
                <a:gd name="T80" fmla="*/ 72 w 80"/>
                <a:gd name="T81" fmla="*/ 14 h 76"/>
                <a:gd name="T82" fmla="*/ 74 w 80"/>
                <a:gd name="T83" fmla="*/ 12 h 76"/>
                <a:gd name="T84" fmla="*/ 78 w 80"/>
                <a:gd name="T85" fmla="*/ 4 h 76"/>
                <a:gd name="T86" fmla="*/ 80 w 80"/>
                <a:gd name="T8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 h="76">
                  <a:moveTo>
                    <a:pt x="72" y="2"/>
                  </a:moveTo>
                  <a:lnTo>
                    <a:pt x="70" y="4"/>
                  </a:lnTo>
                  <a:lnTo>
                    <a:pt x="66" y="6"/>
                  </a:lnTo>
                  <a:lnTo>
                    <a:pt x="64" y="6"/>
                  </a:lnTo>
                  <a:lnTo>
                    <a:pt x="62" y="6"/>
                  </a:lnTo>
                  <a:lnTo>
                    <a:pt x="60" y="6"/>
                  </a:lnTo>
                  <a:lnTo>
                    <a:pt x="58" y="8"/>
                  </a:lnTo>
                  <a:lnTo>
                    <a:pt x="56" y="10"/>
                  </a:lnTo>
                  <a:lnTo>
                    <a:pt x="54" y="12"/>
                  </a:lnTo>
                  <a:lnTo>
                    <a:pt x="54" y="12"/>
                  </a:lnTo>
                  <a:lnTo>
                    <a:pt x="50" y="14"/>
                  </a:lnTo>
                  <a:lnTo>
                    <a:pt x="44" y="16"/>
                  </a:lnTo>
                  <a:lnTo>
                    <a:pt x="38" y="16"/>
                  </a:lnTo>
                  <a:lnTo>
                    <a:pt x="32" y="16"/>
                  </a:lnTo>
                  <a:lnTo>
                    <a:pt x="28" y="16"/>
                  </a:lnTo>
                  <a:lnTo>
                    <a:pt x="24" y="14"/>
                  </a:lnTo>
                  <a:lnTo>
                    <a:pt x="24" y="14"/>
                  </a:lnTo>
                  <a:lnTo>
                    <a:pt x="20" y="12"/>
                  </a:lnTo>
                  <a:lnTo>
                    <a:pt x="18" y="12"/>
                  </a:lnTo>
                  <a:lnTo>
                    <a:pt x="16" y="14"/>
                  </a:lnTo>
                  <a:lnTo>
                    <a:pt x="16" y="16"/>
                  </a:lnTo>
                  <a:lnTo>
                    <a:pt x="16" y="16"/>
                  </a:lnTo>
                  <a:lnTo>
                    <a:pt x="12" y="20"/>
                  </a:lnTo>
                  <a:lnTo>
                    <a:pt x="10" y="24"/>
                  </a:lnTo>
                  <a:lnTo>
                    <a:pt x="8" y="24"/>
                  </a:lnTo>
                  <a:lnTo>
                    <a:pt x="8" y="24"/>
                  </a:lnTo>
                  <a:lnTo>
                    <a:pt x="6" y="24"/>
                  </a:lnTo>
                  <a:lnTo>
                    <a:pt x="6" y="24"/>
                  </a:lnTo>
                  <a:lnTo>
                    <a:pt x="4" y="22"/>
                  </a:lnTo>
                  <a:lnTo>
                    <a:pt x="4" y="24"/>
                  </a:lnTo>
                  <a:lnTo>
                    <a:pt x="6" y="26"/>
                  </a:lnTo>
                  <a:lnTo>
                    <a:pt x="6" y="26"/>
                  </a:lnTo>
                  <a:lnTo>
                    <a:pt x="6" y="28"/>
                  </a:lnTo>
                  <a:lnTo>
                    <a:pt x="6" y="30"/>
                  </a:lnTo>
                  <a:lnTo>
                    <a:pt x="6" y="32"/>
                  </a:lnTo>
                  <a:lnTo>
                    <a:pt x="4" y="34"/>
                  </a:lnTo>
                  <a:lnTo>
                    <a:pt x="4" y="36"/>
                  </a:lnTo>
                  <a:lnTo>
                    <a:pt x="4" y="36"/>
                  </a:lnTo>
                  <a:lnTo>
                    <a:pt x="4" y="38"/>
                  </a:lnTo>
                  <a:lnTo>
                    <a:pt x="2" y="42"/>
                  </a:lnTo>
                  <a:lnTo>
                    <a:pt x="4" y="42"/>
                  </a:lnTo>
                  <a:lnTo>
                    <a:pt x="4" y="42"/>
                  </a:lnTo>
                  <a:lnTo>
                    <a:pt x="6" y="42"/>
                  </a:lnTo>
                  <a:lnTo>
                    <a:pt x="8" y="42"/>
                  </a:lnTo>
                  <a:lnTo>
                    <a:pt x="10" y="42"/>
                  </a:lnTo>
                  <a:lnTo>
                    <a:pt x="12" y="44"/>
                  </a:lnTo>
                  <a:lnTo>
                    <a:pt x="12" y="46"/>
                  </a:lnTo>
                  <a:lnTo>
                    <a:pt x="8" y="50"/>
                  </a:lnTo>
                  <a:lnTo>
                    <a:pt x="8" y="52"/>
                  </a:lnTo>
                  <a:lnTo>
                    <a:pt x="8" y="54"/>
                  </a:lnTo>
                  <a:lnTo>
                    <a:pt x="8" y="56"/>
                  </a:lnTo>
                  <a:lnTo>
                    <a:pt x="6" y="58"/>
                  </a:lnTo>
                  <a:lnTo>
                    <a:pt x="6" y="60"/>
                  </a:lnTo>
                  <a:lnTo>
                    <a:pt x="4" y="62"/>
                  </a:lnTo>
                  <a:lnTo>
                    <a:pt x="4" y="62"/>
                  </a:lnTo>
                  <a:lnTo>
                    <a:pt x="4" y="62"/>
                  </a:lnTo>
                  <a:lnTo>
                    <a:pt x="4" y="64"/>
                  </a:lnTo>
                  <a:lnTo>
                    <a:pt x="2" y="66"/>
                  </a:lnTo>
                  <a:lnTo>
                    <a:pt x="0" y="68"/>
                  </a:lnTo>
                  <a:lnTo>
                    <a:pt x="0" y="68"/>
                  </a:lnTo>
                  <a:lnTo>
                    <a:pt x="2" y="70"/>
                  </a:lnTo>
                  <a:lnTo>
                    <a:pt x="4" y="70"/>
                  </a:lnTo>
                  <a:lnTo>
                    <a:pt x="4" y="70"/>
                  </a:lnTo>
                  <a:lnTo>
                    <a:pt x="4" y="72"/>
                  </a:lnTo>
                  <a:lnTo>
                    <a:pt x="6" y="74"/>
                  </a:lnTo>
                  <a:lnTo>
                    <a:pt x="8" y="76"/>
                  </a:lnTo>
                  <a:lnTo>
                    <a:pt x="12" y="76"/>
                  </a:lnTo>
                  <a:lnTo>
                    <a:pt x="16" y="76"/>
                  </a:lnTo>
                  <a:lnTo>
                    <a:pt x="22" y="74"/>
                  </a:lnTo>
                  <a:lnTo>
                    <a:pt x="66" y="38"/>
                  </a:lnTo>
                  <a:lnTo>
                    <a:pt x="66" y="36"/>
                  </a:lnTo>
                  <a:lnTo>
                    <a:pt x="66" y="34"/>
                  </a:lnTo>
                  <a:lnTo>
                    <a:pt x="66" y="32"/>
                  </a:lnTo>
                  <a:lnTo>
                    <a:pt x="66" y="30"/>
                  </a:lnTo>
                  <a:lnTo>
                    <a:pt x="66" y="28"/>
                  </a:lnTo>
                  <a:lnTo>
                    <a:pt x="66" y="26"/>
                  </a:lnTo>
                  <a:lnTo>
                    <a:pt x="66" y="24"/>
                  </a:lnTo>
                  <a:lnTo>
                    <a:pt x="66" y="22"/>
                  </a:lnTo>
                  <a:lnTo>
                    <a:pt x="68" y="22"/>
                  </a:lnTo>
                  <a:lnTo>
                    <a:pt x="70" y="20"/>
                  </a:lnTo>
                  <a:lnTo>
                    <a:pt x="72" y="18"/>
                  </a:lnTo>
                  <a:lnTo>
                    <a:pt x="72" y="14"/>
                  </a:lnTo>
                  <a:lnTo>
                    <a:pt x="74" y="14"/>
                  </a:lnTo>
                  <a:lnTo>
                    <a:pt x="74" y="12"/>
                  </a:lnTo>
                  <a:lnTo>
                    <a:pt x="76" y="8"/>
                  </a:lnTo>
                  <a:lnTo>
                    <a:pt x="78" y="4"/>
                  </a:lnTo>
                  <a:lnTo>
                    <a:pt x="78" y="2"/>
                  </a:lnTo>
                  <a:lnTo>
                    <a:pt x="80" y="0"/>
                  </a:lnTo>
                  <a:lnTo>
                    <a:pt x="72" y="2"/>
                  </a:lnTo>
                </a:path>
              </a:pathLst>
            </a:custGeom>
            <a:grpFill/>
            <a:ln w="6350">
              <a:solidFill>
                <a:schemeClr val="bg1">
                  <a:lumMod val="50000"/>
                </a:schemeClr>
              </a:solidFill>
              <a:prstDash val="solid"/>
              <a:round/>
              <a:headEnd/>
              <a:tailEnd/>
            </a:ln>
          </p:spPr>
          <p:txBody>
            <a:bodyPr/>
            <a:lstStyle/>
            <a:p>
              <a:endParaRPr lang="ru-RU"/>
            </a:p>
          </p:txBody>
        </p:sp>
        <p:sp>
          <p:nvSpPr>
            <p:cNvPr id="71" name="Freeform 258">
              <a:extLst>
                <a:ext uri="{FF2B5EF4-FFF2-40B4-BE49-F238E27FC236}">
                  <a16:creationId xmlns:a16="http://schemas.microsoft.com/office/drawing/2014/main" id="{E5F320D6-136B-D044-9E6E-B9C2EA171F13}"/>
                </a:ext>
              </a:extLst>
            </p:cNvPr>
            <p:cNvSpPr>
              <a:spLocks/>
            </p:cNvSpPr>
            <p:nvPr/>
          </p:nvSpPr>
          <p:spPr bwMode="gray">
            <a:xfrm>
              <a:off x="1403" y="2548"/>
              <a:ext cx="234" cy="248"/>
            </a:xfrm>
            <a:custGeom>
              <a:avLst/>
              <a:gdLst>
                <a:gd name="T0" fmla="*/ 18 w 234"/>
                <a:gd name="T1" fmla="*/ 42 h 248"/>
                <a:gd name="T2" fmla="*/ 20 w 234"/>
                <a:gd name="T3" fmla="*/ 48 h 248"/>
                <a:gd name="T4" fmla="*/ 16 w 234"/>
                <a:gd name="T5" fmla="*/ 52 h 248"/>
                <a:gd name="T6" fmla="*/ 20 w 234"/>
                <a:gd name="T7" fmla="*/ 56 h 248"/>
                <a:gd name="T8" fmla="*/ 24 w 234"/>
                <a:gd name="T9" fmla="*/ 62 h 248"/>
                <a:gd name="T10" fmla="*/ 32 w 234"/>
                <a:gd name="T11" fmla="*/ 70 h 248"/>
                <a:gd name="T12" fmla="*/ 34 w 234"/>
                <a:gd name="T13" fmla="*/ 76 h 248"/>
                <a:gd name="T14" fmla="*/ 28 w 234"/>
                <a:gd name="T15" fmla="*/ 90 h 248"/>
                <a:gd name="T16" fmla="*/ 28 w 234"/>
                <a:gd name="T17" fmla="*/ 102 h 248"/>
                <a:gd name="T18" fmla="*/ 32 w 234"/>
                <a:gd name="T19" fmla="*/ 110 h 248"/>
                <a:gd name="T20" fmla="*/ 40 w 234"/>
                <a:gd name="T21" fmla="*/ 122 h 248"/>
                <a:gd name="T22" fmla="*/ 42 w 234"/>
                <a:gd name="T23" fmla="*/ 128 h 248"/>
                <a:gd name="T24" fmla="*/ 44 w 234"/>
                <a:gd name="T25" fmla="*/ 134 h 248"/>
                <a:gd name="T26" fmla="*/ 48 w 234"/>
                <a:gd name="T27" fmla="*/ 140 h 248"/>
                <a:gd name="T28" fmla="*/ 50 w 234"/>
                <a:gd name="T29" fmla="*/ 146 h 248"/>
                <a:gd name="T30" fmla="*/ 50 w 234"/>
                <a:gd name="T31" fmla="*/ 162 h 248"/>
                <a:gd name="T32" fmla="*/ 78 w 234"/>
                <a:gd name="T33" fmla="*/ 162 h 248"/>
                <a:gd name="T34" fmla="*/ 88 w 234"/>
                <a:gd name="T35" fmla="*/ 174 h 248"/>
                <a:gd name="T36" fmla="*/ 114 w 234"/>
                <a:gd name="T37" fmla="*/ 204 h 248"/>
                <a:gd name="T38" fmla="*/ 128 w 234"/>
                <a:gd name="T39" fmla="*/ 208 h 248"/>
                <a:gd name="T40" fmla="*/ 142 w 234"/>
                <a:gd name="T41" fmla="*/ 210 h 248"/>
                <a:gd name="T42" fmla="*/ 152 w 234"/>
                <a:gd name="T43" fmla="*/ 210 h 248"/>
                <a:gd name="T44" fmla="*/ 168 w 234"/>
                <a:gd name="T45" fmla="*/ 226 h 248"/>
                <a:gd name="T46" fmla="*/ 178 w 234"/>
                <a:gd name="T47" fmla="*/ 232 h 248"/>
                <a:gd name="T48" fmla="*/ 188 w 234"/>
                <a:gd name="T49" fmla="*/ 228 h 248"/>
                <a:gd name="T50" fmla="*/ 198 w 234"/>
                <a:gd name="T51" fmla="*/ 232 h 248"/>
                <a:gd name="T52" fmla="*/ 208 w 234"/>
                <a:gd name="T53" fmla="*/ 248 h 248"/>
                <a:gd name="T54" fmla="*/ 222 w 234"/>
                <a:gd name="T55" fmla="*/ 236 h 248"/>
                <a:gd name="T56" fmla="*/ 222 w 234"/>
                <a:gd name="T57" fmla="*/ 224 h 248"/>
                <a:gd name="T58" fmla="*/ 224 w 234"/>
                <a:gd name="T59" fmla="*/ 214 h 248"/>
                <a:gd name="T60" fmla="*/ 232 w 234"/>
                <a:gd name="T61" fmla="*/ 206 h 248"/>
                <a:gd name="T62" fmla="*/ 232 w 234"/>
                <a:gd name="T63" fmla="*/ 198 h 248"/>
                <a:gd name="T64" fmla="*/ 218 w 234"/>
                <a:gd name="T65" fmla="*/ 172 h 248"/>
                <a:gd name="T66" fmla="*/ 216 w 234"/>
                <a:gd name="T67" fmla="*/ 104 h 248"/>
                <a:gd name="T68" fmla="*/ 212 w 234"/>
                <a:gd name="T69" fmla="*/ 70 h 248"/>
                <a:gd name="T70" fmla="*/ 184 w 234"/>
                <a:gd name="T71" fmla="*/ 52 h 248"/>
                <a:gd name="T72" fmla="*/ 176 w 234"/>
                <a:gd name="T73" fmla="*/ 48 h 248"/>
                <a:gd name="T74" fmla="*/ 160 w 234"/>
                <a:gd name="T75" fmla="*/ 44 h 248"/>
                <a:gd name="T76" fmla="*/ 126 w 234"/>
                <a:gd name="T77" fmla="*/ 54 h 248"/>
                <a:gd name="T78" fmla="*/ 122 w 234"/>
                <a:gd name="T79" fmla="*/ 56 h 248"/>
                <a:gd name="T80" fmla="*/ 102 w 234"/>
                <a:gd name="T81" fmla="*/ 58 h 248"/>
                <a:gd name="T82" fmla="*/ 98 w 234"/>
                <a:gd name="T83" fmla="*/ 60 h 248"/>
                <a:gd name="T84" fmla="*/ 82 w 234"/>
                <a:gd name="T85" fmla="*/ 50 h 248"/>
                <a:gd name="T86" fmla="*/ 62 w 234"/>
                <a:gd name="T87" fmla="*/ 12 h 248"/>
                <a:gd name="T88" fmla="*/ 56 w 234"/>
                <a:gd name="T89" fmla="*/ 6 h 248"/>
                <a:gd name="T90" fmla="*/ 38 w 234"/>
                <a:gd name="T91" fmla="*/ 16 h 248"/>
                <a:gd name="T92" fmla="*/ 30 w 234"/>
                <a:gd name="T93" fmla="*/ 18 h 248"/>
                <a:gd name="T94" fmla="*/ 0 w 234"/>
                <a:gd name="T95" fmla="*/ 10 h 248"/>
                <a:gd name="T96" fmla="*/ 4 w 234"/>
                <a:gd name="T97" fmla="*/ 16 h 248"/>
                <a:gd name="T98" fmla="*/ 8 w 234"/>
                <a:gd name="T99" fmla="*/ 26 h 248"/>
                <a:gd name="T100" fmla="*/ 12 w 234"/>
                <a:gd name="T101" fmla="*/ 4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4" h="248">
                  <a:moveTo>
                    <a:pt x="14" y="42"/>
                  </a:moveTo>
                  <a:lnTo>
                    <a:pt x="16" y="42"/>
                  </a:lnTo>
                  <a:lnTo>
                    <a:pt x="18" y="42"/>
                  </a:lnTo>
                  <a:lnTo>
                    <a:pt x="18" y="42"/>
                  </a:lnTo>
                  <a:lnTo>
                    <a:pt x="18" y="46"/>
                  </a:lnTo>
                  <a:lnTo>
                    <a:pt x="20" y="48"/>
                  </a:lnTo>
                  <a:lnTo>
                    <a:pt x="18" y="48"/>
                  </a:lnTo>
                  <a:lnTo>
                    <a:pt x="18" y="50"/>
                  </a:lnTo>
                  <a:lnTo>
                    <a:pt x="16" y="52"/>
                  </a:lnTo>
                  <a:lnTo>
                    <a:pt x="16" y="54"/>
                  </a:lnTo>
                  <a:lnTo>
                    <a:pt x="18" y="54"/>
                  </a:lnTo>
                  <a:lnTo>
                    <a:pt x="20" y="56"/>
                  </a:lnTo>
                  <a:lnTo>
                    <a:pt x="22" y="58"/>
                  </a:lnTo>
                  <a:lnTo>
                    <a:pt x="24" y="60"/>
                  </a:lnTo>
                  <a:lnTo>
                    <a:pt x="24" y="62"/>
                  </a:lnTo>
                  <a:lnTo>
                    <a:pt x="26" y="64"/>
                  </a:lnTo>
                  <a:lnTo>
                    <a:pt x="30" y="66"/>
                  </a:lnTo>
                  <a:lnTo>
                    <a:pt x="32" y="70"/>
                  </a:lnTo>
                  <a:lnTo>
                    <a:pt x="34" y="72"/>
                  </a:lnTo>
                  <a:lnTo>
                    <a:pt x="34" y="76"/>
                  </a:lnTo>
                  <a:lnTo>
                    <a:pt x="34" y="76"/>
                  </a:lnTo>
                  <a:lnTo>
                    <a:pt x="32" y="80"/>
                  </a:lnTo>
                  <a:lnTo>
                    <a:pt x="30" y="84"/>
                  </a:lnTo>
                  <a:lnTo>
                    <a:pt x="28" y="90"/>
                  </a:lnTo>
                  <a:lnTo>
                    <a:pt x="28" y="94"/>
                  </a:lnTo>
                  <a:lnTo>
                    <a:pt x="26" y="98"/>
                  </a:lnTo>
                  <a:lnTo>
                    <a:pt x="28" y="102"/>
                  </a:lnTo>
                  <a:lnTo>
                    <a:pt x="28" y="102"/>
                  </a:lnTo>
                  <a:lnTo>
                    <a:pt x="30" y="106"/>
                  </a:lnTo>
                  <a:lnTo>
                    <a:pt x="32" y="110"/>
                  </a:lnTo>
                  <a:lnTo>
                    <a:pt x="34" y="114"/>
                  </a:lnTo>
                  <a:lnTo>
                    <a:pt x="36" y="120"/>
                  </a:lnTo>
                  <a:lnTo>
                    <a:pt x="40" y="122"/>
                  </a:lnTo>
                  <a:lnTo>
                    <a:pt x="42" y="124"/>
                  </a:lnTo>
                  <a:lnTo>
                    <a:pt x="42" y="126"/>
                  </a:lnTo>
                  <a:lnTo>
                    <a:pt x="42" y="128"/>
                  </a:lnTo>
                  <a:lnTo>
                    <a:pt x="42" y="130"/>
                  </a:lnTo>
                  <a:lnTo>
                    <a:pt x="44" y="134"/>
                  </a:lnTo>
                  <a:lnTo>
                    <a:pt x="44" y="134"/>
                  </a:lnTo>
                  <a:lnTo>
                    <a:pt x="44" y="136"/>
                  </a:lnTo>
                  <a:lnTo>
                    <a:pt x="46" y="138"/>
                  </a:lnTo>
                  <a:lnTo>
                    <a:pt x="48" y="140"/>
                  </a:lnTo>
                  <a:lnTo>
                    <a:pt x="50" y="142"/>
                  </a:lnTo>
                  <a:lnTo>
                    <a:pt x="50" y="144"/>
                  </a:lnTo>
                  <a:lnTo>
                    <a:pt x="50" y="146"/>
                  </a:lnTo>
                  <a:lnTo>
                    <a:pt x="52" y="150"/>
                  </a:lnTo>
                  <a:lnTo>
                    <a:pt x="52" y="152"/>
                  </a:lnTo>
                  <a:lnTo>
                    <a:pt x="50" y="162"/>
                  </a:lnTo>
                  <a:lnTo>
                    <a:pt x="64" y="164"/>
                  </a:lnTo>
                  <a:lnTo>
                    <a:pt x="78" y="162"/>
                  </a:lnTo>
                  <a:lnTo>
                    <a:pt x="78" y="162"/>
                  </a:lnTo>
                  <a:lnTo>
                    <a:pt x="80" y="164"/>
                  </a:lnTo>
                  <a:lnTo>
                    <a:pt x="84" y="168"/>
                  </a:lnTo>
                  <a:lnTo>
                    <a:pt x="88" y="174"/>
                  </a:lnTo>
                  <a:lnTo>
                    <a:pt x="94" y="182"/>
                  </a:lnTo>
                  <a:lnTo>
                    <a:pt x="114" y="202"/>
                  </a:lnTo>
                  <a:lnTo>
                    <a:pt x="114" y="204"/>
                  </a:lnTo>
                  <a:lnTo>
                    <a:pt x="118" y="204"/>
                  </a:lnTo>
                  <a:lnTo>
                    <a:pt x="122" y="206"/>
                  </a:lnTo>
                  <a:lnTo>
                    <a:pt x="128" y="208"/>
                  </a:lnTo>
                  <a:lnTo>
                    <a:pt x="132" y="208"/>
                  </a:lnTo>
                  <a:lnTo>
                    <a:pt x="136" y="210"/>
                  </a:lnTo>
                  <a:lnTo>
                    <a:pt x="142" y="210"/>
                  </a:lnTo>
                  <a:lnTo>
                    <a:pt x="148" y="210"/>
                  </a:lnTo>
                  <a:lnTo>
                    <a:pt x="150" y="210"/>
                  </a:lnTo>
                  <a:lnTo>
                    <a:pt x="152" y="210"/>
                  </a:lnTo>
                  <a:lnTo>
                    <a:pt x="160" y="206"/>
                  </a:lnTo>
                  <a:lnTo>
                    <a:pt x="166" y="214"/>
                  </a:lnTo>
                  <a:lnTo>
                    <a:pt x="168" y="226"/>
                  </a:lnTo>
                  <a:lnTo>
                    <a:pt x="176" y="234"/>
                  </a:lnTo>
                  <a:lnTo>
                    <a:pt x="176" y="232"/>
                  </a:lnTo>
                  <a:lnTo>
                    <a:pt x="178" y="232"/>
                  </a:lnTo>
                  <a:lnTo>
                    <a:pt x="180" y="230"/>
                  </a:lnTo>
                  <a:lnTo>
                    <a:pt x="184" y="230"/>
                  </a:lnTo>
                  <a:lnTo>
                    <a:pt x="188" y="228"/>
                  </a:lnTo>
                  <a:lnTo>
                    <a:pt x="190" y="228"/>
                  </a:lnTo>
                  <a:lnTo>
                    <a:pt x="194" y="230"/>
                  </a:lnTo>
                  <a:lnTo>
                    <a:pt x="198" y="232"/>
                  </a:lnTo>
                  <a:lnTo>
                    <a:pt x="200" y="234"/>
                  </a:lnTo>
                  <a:lnTo>
                    <a:pt x="200" y="240"/>
                  </a:lnTo>
                  <a:lnTo>
                    <a:pt x="208" y="248"/>
                  </a:lnTo>
                  <a:lnTo>
                    <a:pt x="224" y="240"/>
                  </a:lnTo>
                  <a:lnTo>
                    <a:pt x="224" y="238"/>
                  </a:lnTo>
                  <a:lnTo>
                    <a:pt x="222" y="236"/>
                  </a:lnTo>
                  <a:lnTo>
                    <a:pt x="222" y="230"/>
                  </a:lnTo>
                  <a:lnTo>
                    <a:pt x="222" y="226"/>
                  </a:lnTo>
                  <a:lnTo>
                    <a:pt x="222" y="224"/>
                  </a:lnTo>
                  <a:lnTo>
                    <a:pt x="222" y="222"/>
                  </a:lnTo>
                  <a:lnTo>
                    <a:pt x="222" y="218"/>
                  </a:lnTo>
                  <a:lnTo>
                    <a:pt x="224" y="214"/>
                  </a:lnTo>
                  <a:lnTo>
                    <a:pt x="228" y="210"/>
                  </a:lnTo>
                  <a:lnTo>
                    <a:pt x="232" y="208"/>
                  </a:lnTo>
                  <a:lnTo>
                    <a:pt x="232" y="206"/>
                  </a:lnTo>
                  <a:lnTo>
                    <a:pt x="232" y="204"/>
                  </a:lnTo>
                  <a:lnTo>
                    <a:pt x="234" y="202"/>
                  </a:lnTo>
                  <a:lnTo>
                    <a:pt x="232" y="198"/>
                  </a:lnTo>
                  <a:lnTo>
                    <a:pt x="232" y="196"/>
                  </a:lnTo>
                  <a:lnTo>
                    <a:pt x="230" y="194"/>
                  </a:lnTo>
                  <a:lnTo>
                    <a:pt x="218" y="172"/>
                  </a:lnTo>
                  <a:lnTo>
                    <a:pt x="206" y="152"/>
                  </a:lnTo>
                  <a:lnTo>
                    <a:pt x="206" y="120"/>
                  </a:lnTo>
                  <a:lnTo>
                    <a:pt x="216" y="104"/>
                  </a:lnTo>
                  <a:lnTo>
                    <a:pt x="218" y="80"/>
                  </a:lnTo>
                  <a:lnTo>
                    <a:pt x="216" y="76"/>
                  </a:lnTo>
                  <a:lnTo>
                    <a:pt x="212" y="70"/>
                  </a:lnTo>
                  <a:lnTo>
                    <a:pt x="206" y="62"/>
                  </a:lnTo>
                  <a:lnTo>
                    <a:pt x="196" y="54"/>
                  </a:lnTo>
                  <a:lnTo>
                    <a:pt x="184" y="52"/>
                  </a:lnTo>
                  <a:lnTo>
                    <a:pt x="182" y="50"/>
                  </a:lnTo>
                  <a:lnTo>
                    <a:pt x="180" y="50"/>
                  </a:lnTo>
                  <a:lnTo>
                    <a:pt x="176" y="48"/>
                  </a:lnTo>
                  <a:lnTo>
                    <a:pt x="172" y="48"/>
                  </a:lnTo>
                  <a:lnTo>
                    <a:pt x="170" y="46"/>
                  </a:lnTo>
                  <a:lnTo>
                    <a:pt x="160" y="44"/>
                  </a:lnTo>
                  <a:lnTo>
                    <a:pt x="144" y="44"/>
                  </a:lnTo>
                  <a:lnTo>
                    <a:pt x="126" y="54"/>
                  </a:lnTo>
                  <a:lnTo>
                    <a:pt x="126" y="54"/>
                  </a:lnTo>
                  <a:lnTo>
                    <a:pt x="126" y="54"/>
                  </a:lnTo>
                  <a:lnTo>
                    <a:pt x="124" y="56"/>
                  </a:lnTo>
                  <a:lnTo>
                    <a:pt x="122" y="56"/>
                  </a:lnTo>
                  <a:lnTo>
                    <a:pt x="118" y="58"/>
                  </a:lnTo>
                  <a:lnTo>
                    <a:pt x="112" y="58"/>
                  </a:lnTo>
                  <a:lnTo>
                    <a:pt x="102" y="58"/>
                  </a:lnTo>
                  <a:lnTo>
                    <a:pt x="102" y="58"/>
                  </a:lnTo>
                  <a:lnTo>
                    <a:pt x="100" y="60"/>
                  </a:lnTo>
                  <a:lnTo>
                    <a:pt x="98" y="60"/>
                  </a:lnTo>
                  <a:lnTo>
                    <a:pt x="96" y="58"/>
                  </a:lnTo>
                  <a:lnTo>
                    <a:pt x="90" y="56"/>
                  </a:lnTo>
                  <a:lnTo>
                    <a:pt x="82" y="50"/>
                  </a:lnTo>
                  <a:lnTo>
                    <a:pt x="76" y="40"/>
                  </a:lnTo>
                  <a:lnTo>
                    <a:pt x="72" y="26"/>
                  </a:lnTo>
                  <a:lnTo>
                    <a:pt x="62" y="12"/>
                  </a:lnTo>
                  <a:lnTo>
                    <a:pt x="62" y="12"/>
                  </a:lnTo>
                  <a:lnTo>
                    <a:pt x="60" y="10"/>
                  </a:lnTo>
                  <a:lnTo>
                    <a:pt x="56" y="6"/>
                  </a:lnTo>
                  <a:lnTo>
                    <a:pt x="54" y="4"/>
                  </a:lnTo>
                  <a:lnTo>
                    <a:pt x="52" y="0"/>
                  </a:lnTo>
                  <a:lnTo>
                    <a:pt x="38" y="16"/>
                  </a:lnTo>
                  <a:lnTo>
                    <a:pt x="36" y="16"/>
                  </a:lnTo>
                  <a:lnTo>
                    <a:pt x="34" y="18"/>
                  </a:lnTo>
                  <a:lnTo>
                    <a:pt x="30" y="18"/>
                  </a:lnTo>
                  <a:lnTo>
                    <a:pt x="26" y="18"/>
                  </a:lnTo>
                  <a:lnTo>
                    <a:pt x="22" y="14"/>
                  </a:lnTo>
                  <a:lnTo>
                    <a:pt x="0" y="10"/>
                  </a:lnTo>
                  <a:lnTo>
                    <a:pt x="0" y="12"/>
                  </a:lnTo>
                  <a:lnTo>
                    <a:pt x="2" y="14"/>
                  </a:lnTo>
                  <a:lnTo>
                    <a:pt x="4" y="16"/>
                  </a:lnTo>
                  <a:lnTo>
                    <a:pt x="4" y="20"/>
                  </a:lnTo>
                  <a:lnTo>
                    <a:pt x="6" y="24"/>
                  </a:lnTo>
                  <a:lnTo>
                    <a:pt x="8" y="26"/>
                  </a:lnTo>
                  <a:lnTo>
                    <a:pt x="12" y="38"/>
                  </a:lnTo>
                  <a:lnTo>
                    <a:pt x="12" y="38"/>
                  </a:lnTo>
                  <a:lnTo>
                    <a:pt x="12" y="40"/>
                  </a:lnTo>
                  <a:lnTo>
                    <a:pt x="10" y="42"/>
                  </a:lnTo>
                  <a:lnTo>
                    <a:pt x="14" y="42"/>
                  </a:lnTo>
                </a:path>
              </a:pathLst>
            </a:custGeom>
            <a:grpFill/>
            <a:ln w="6350">
              <a:solidFill>
                <a:schemeClr val="bg1">
                  <a:lumMod val="50000"/>
                </a:schemeClr>
              </a:solidFill>
              <a:prstDash val="solid"/>
              <a:round/>
              <a:headEnd/>
              <a:tailEnd/>
            </a:ln>
          </p:spPr>
          <p:txBody>
            <a:bodyPr/>
            <a:lstStyle/>
            <a:p>
              <a:endParaRPr lang="ru-RU"/>
            </a:p>
          </p:txBody>
        </p:sp>
        <p:sp>
          <p:nvSpPr>
            <p:cNvPr id="72" name="Freeform 259">
              <a:extLst>
                <a:ext uri="{FF2B5EF4-FFF2-40B4-BE49-F238E27FC236}">
                  <a16:creationId xmlns:a16="http://schemas.microsoft.com/office/drawing/2014/main" id="{9E0589BA-5636-3A41-AAF4-C0AAF965BC02}"/>
                </a:ext>
              </a:extLst>
            </p:cNvPr>
            <p:cNvSpPr>
              <a:spLocks/>
            </p:cNvSpPr>
            <p:nvPr/>
          </p:nvSpPr>
          <p:spPr bwMode="gray">
            <a:xfrm>
              <a:off x="987" y="3172"/>
              <a:ext cx="28" cy="22"/>
            </a:xfrm>
            <a:custGeom>
              <a:avLst/>
              <a:gdLst>
                <a:gd name="T0" fmla="*/ 2 w 28"/>
                <a:gd name="T1" fmla="*/ 10 h 22"/>
                <a:gd name="T2" fmla="*/ 4 w 28"/>
                <a:gd name="T3" fmla="*/ 22 h 22"/>
                <a:gd name="T4" fmla="*/ 28 w 28"/>
                <a:gd name="T5" fmla="*/ 4 h 22"/>
                <a:gd name="T6" fmla="*/ 26 w 28"/>
                <a:gd name="T7" fmla="*/ 2 h 22"/>
                <a:gd name="T8" fmla="*/ 26 w 28"/>
                <a:gd name="T9" fmla="*/ 2 h 22"/>
                <a:gd name="T10" fmla="*/ 24 w 28"/>
                <a:gd name="T11" fmla="*/ 0 h 22"/>
                <a:gd name="T12" fmla="*/ 22 w 28"/>
                <a:gd name="T13" fmla="*/ 0 h 22"/>
                <a:gd name="T14" fmla="*/ 20 w 28"/>
                <a:gd name="T15" fmla="*/ 0 h 22"/>
                <a:gd name="T16" fmla="*/ 14 w 28"/>
                <a:gd name="T17" fmla="*/ 2 h 22"/>
                <a:gd name="T18" fmla="*/ 0 w 28"/>
                <a:gd name="T19" fmla="*/ 8 h 22"/>
                <a:gd name="T20" fmla="*/ 2 w 28"/>
                <a:gd name="T21"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2">
                  <a:moveTo>
                    <a:pt x="2" y="10"/>
                  </a:moveTo>
                  <a:lnTo>
                    <a:pt x="4" y="22"/>
                  </a:lnTo>
                  <a:lnTo>
                    <a:pt x="28" y="4"/>
                  </a:lnTo>
                  <a:lnTo>
                    <a:pt x="26" y="2"/>
                  </a:lnTo>
                  <a:lnTo>
                    <a:pt x="26" y="2"/>
                  </a:lnTo>
                  <a:lnTo>
                    <a:pt x="24" y="0"/>
                  </a:lnTo>
                  <a:lnTo>
                    <a:pt x="22" y="0"/>
                  </a:lnTo>
                  <a:lnTo>
                    <a:pt x="20" y="0"/>
                  </a:lnTo>
                  <a:lnTo>
                    <a:pt x="14" y="2"/>
                  </a:lnTo>
                  <a:lnTo>
                    <a:pt x="0" y="8"/>
                  </a:lnTo>
                  <a:lnTo>
                    <a:pt x="2" y="10"/>
                  </a:lnTo>
                </a:path>
              </a:pathLst>
            </a:custGeom>
            <a:grpFill/>
            <a:ln w="6350">
              <a:solidFill>
                <a:schemeClr val="bg1">
                  <a:lumMod val="50000"/>
                </a:schemeClr>
              </a:solidFill>
              <a:prstDash val="solid"/>
              <a:round/>
              <a:headEnd/>
              <a:tailEnd/>
            </a:ln>
          </p:spPr>
          <p:txBody>
            <a:bodyPr/>
            <a:lstStyle/>
            <a:p>
              <a:endParaRPr lang="ru-RU"/>
            </a:p>
          </p:txBody>
        </p:sp>
        <p:sp>
          <p:nvSpPr>
            <p:cNvPr id="73" name="Freeform 260">
              <a:extLst>
                <a:ext uri="{FF2B5EF4-FFF2-40B4-BE49-F238E27FC236}">
                  <a16:creationId xmlns:a16="http://schemas.microsoft.com/office/drawing/2014/main" id="{7E91020B-8F82-F049-86DD-FA685AA67F28}"/>
                </a:ext>
              </a:extLst>
            </p:cNvPr>
            <p:cNvSpPr>
              <a:spLocks/>
            </p:cNvSpPr>
            <p:nvPr/>
          </p:nvSpPr>
          <p:spPr bwMode="gray">
            <a:xfrm>
              <a:off x="731" y="2596"/>
              <a:ext cx="260" cy="246"/>
            </a:xfrm>
            <a:custGeom>
              <a:avLst/>
              <a:gdLst>
                <a:gd name="T0" fmla="*/ 0 w 260"/>
                <a:gd name="T1" fmla="*/ 128 h 246"/>
                <a:gd name="T2" fmla="*/ 20 w 260"/>
                <a:gd name="T3" fmla="*/ 114 h 246"/>
                <a:gd name="T4" fmla="*/ 86 w 260"/>
                <a:gd name="T5" fmla="*/ 92 h 246"/>
                <a:gd name="T6" fmla="*/ 88 w 260"/>
                <a:gd name="T7" fmla="*/ 76 h 246"/>
                <a:gd name="T8" fmla="*/ 94 w 260"/>
                <a:gd name="T9" fmla="*/ 72 h 246"/>
                <a:gd name="T10" fmla="*/ 102 w 260"/>
                <a:gd name="T11" fmla="*/ 72 h 246"/>
                <a:gd name="T12" fmla="*/ 108 w 260"/>
                <a:gd name="T13" fmla="*/ 72 h 246"/>
                <a:gd name="T14" fmla="*/ 102 w 260"/>
                <a:gd name="T15" fmla="*/ 64 h 246"/>
                <a:gd name="T16" fmla="*/ 98 w 260"/>
                <a:gd name="T17" fmla="*/ 56 h 246"/>
                <a:gd name="T18" fmla="*/ 98 w 260"/>
                <a:gd name="T19" fmla="*/ 46 h 246"/>
                <a:gd name="T20" fmla="*/ 96 w 260"/>
                <a:gd name="T21" fmla="*/ 36 h 246"/>
                <a:gd name="T22" fmla="*/ 90 w 260"/>
                <a:gd name="T23" fmla="*/ 30 h 246"/>
                <a:gd name="T24" fmla="*/ 86 w 260"/>
                <a:gd name="T25" fmla="*/ 30 h 246"/>
                <a:gd name="T26" fmla="*/ 92 w 260"/>
                <a:gd name="T27" fmla="*/ 26 h 246"/>
                <a:gd name="T28" fmla="*/ 116 w 260"/>
                <a:gd name="T29" fmla="*/ 16 h 246"/>
                <a:gd name="T30" fmla="*/ 126 w 260"/>
                <a:gd name="T31" fmla="*/ 14 h 246"/>
                <a:gd name="T32" fmla="*/ 136 w 260"/>
                <a:gd name="T33" fmla="*/ 10 h 246"/>
                <a:gd name="T34" fmla="*/ 142 w 260"/>
                <a:gd name="T35" fmla="*/ 8 h 246"/>
                <a:gd name="T36" fmla="*/ 148 w 260"/>
                <a:gd name="T37" fmla="*/ 8 h 246"/>
                <a:gd name="T38" fmla="*/ 170 w 260"/>
                <a:gd name="T39" fmla="*/ 4 h 246"/>
                <a:gd name="T40" fmla="*/ 198 w 260"/>
                <a:gd name="T41" fmla="*/ 2 h 246"/>
                <a:gd name="T42" fmla="*/ 202 w 260"/>
                <a:gd name="T43" fmla="*/ 0 h 246"/>
                <a:gd name="T44" fmla="*/ 210 w 260"/>
                <a:gd name="T45" fmla="*/ 2 h 246"/>
                <a:gd name="T46" fmla="*/ 216 w 260"/>
                <a:gd name="T47" fmla="*/ 4 h 246"/>
                <a:gd name="T48" fmla="*/ 218 w 260"/>
                <a:gd name="T49" fmla="*/ 8 h 246"/>
                <a:gd name="T50" fmla="*/ 216 w 260"/>
                <a:gd name="T51" fmla="*/ 14 h 246"/>
                <a:gd name="T52" fmla="*/ 216 w 260"/>
                <a:gd name="T53" fmla="*/ 24 h 246"/>
                <a:gd name="T54" fmla="*/ 214 w 260"/>
                <a:gd name="T55" fmla="*/ 28 h 246"/>
                <a:gd name="T56" fmla="*/ 212 w 260"/>
                <a:gd name="T57" fmla="*/ 34 h 246"/>
                <a:gd name="T58" fmla="*/ 210 w 260"/>
                <a:gd name="T59" fmla="*/ 36 h 246"/>
                <a:gd name="T60" fmla="*/ 210 w 260"/>
                <a:gd name="T61" fmla="*/ 40 h 246"/>
                <a:gd name="T62" fmla="*/ 212 w 260"/>
                <a:gd name="T63" fmla="*/ 46 h 246"/>
                <a:gd name="T64" fmla="*/ 214 w 260"/>
                <a:gd name="T65" fmla="*/ 50 h 246"/>
                <a:gd name="T66" fmla="*/ 214 w 260"/>
                <a:gd name="T67" fmla="*/ 54 h 246"/>
                <a:gd name="T68" fmla="*/ 216 w 260"/>
                <a:gd name="T69" fmla="*/ 60 h 246"/>
                <a:gd name="T70" fmla="*/ 218 w 260"/>
                <a:gd name="T71" fmla="*/ 60 h 246"/>
                <a:gd name="T72" fmla="*/ 220 w 260"/>
                <a:gd name="T73" fmla="*/ 64 h 246"/>
                <a:gd name="T74" fmla="*/ 224 w 260"/>
                <a:gd name="T75" fmla="*/ 88 h 246"/>
                <a:gd name="T76" fmla="*/ 234 w 260"/>
                <a:gd name="T77" fmla="*/ 110 h 246"/>
                <a:gd name="T78" fmla="*/ 234 w 260"/>
                <a:gd name="T79" fmla="*/ 110 h 246"/>
                <a:gd name="T80" fmla="*/ 234 w 260"/>
                <a:gd name="T81" fmla="*/ 116 h 246"/>
                <a:gd name="T82" fmla="*/ 236 w 260"/>
                <a:gd name="T83" fmla="*/ 126 h 246"/>
                <a:gd name="T84" fmla="*/ 238 w 260"/>
                <a:gd name="T85" fmla="*/ 134 h 246"/>
                <a:gd name="T86" fmla="*/ 238 w 260"/>
                <a:gd name="T87" fmla="*/ 138 h 246"/>
                <a:gd name="T88" fmla="*/ 240 w 260"/>
                <a:gd name="T89" fmla="*/ 142 h 246"/>
                <a:gd name="T90" fmla="*/ 244 w 260"/>
                <a:gd name="T91" fmla="*/ 146 h 246"/>
                <a:gd name="T92" fmla="*/ 244 w 260"/>
                <a:gd name="T93" fmla="*/ 154 h 246"/>
                <a:gd name="T94" fmla="*/ 242 w 260"/>
                <a:gd name="T95" fmla="*/ 166 h 246"/>
                <a:gd name="T96" fmla="*/ 244 w 260"/>
                <a:gd name="T97" fmla="*/ 168 h 246"/>
                <a:gd name="T98" fmla="*/ 246 w 260"/>
                <a:gd name="T99" fmla="*/ 174 h 246"/>
                <a:gd name="T100" fmla="*/ 246 w 260"/>
                <a:gd name="T101" fmla="*/ 180 h 246"/>
                <a:gd name="T102" fmla="*/ 250 w 260"/>
                <a:gd name="T103" fmla="*/ 186 h 246"/>
                <a:gd name="T104" fmla="*/ 192 w 260"/>
                <a:gd name="T105" fmla="*/ 236 h 246"/>
                <a:gd name="T106" fmla="*/ 148 w 260"/>
                <a:gd name="T107" fmla="*/ 230 h 246"/>
                <a:gd name="T108" fmla="*/ 4 w 260"/>
                <a:gd name="T109" fmla="*/ 1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0" h="246">
                  <a:moveTo>
                    <a:pt x="4" y="144"/>
                  </a:moveTo>
                  <a:lnTo>
                    <a:pt x="0" y="128"/>
                  </a:lnTo>
                  <a:lnTo>
                    <a:pt x="12" y="122"/>
                  </a:lnTo>
                  <a:lnTo>
                    <a:pt x="20" y="114"/>
                  </a:lnTo>
                  <a:lnTo>
                    <a:pt x="34" y="110"/>
                  </a:lnTo>
                  <a:lnTo>
                    <a:pt x="86" y="92"/>
                  </a:lnTo>
                  <a:lnTo>
                    <a:pt x="88" y="80"/>
                  </a:lnTo>
                  <a:lnTo>
                    <a:pt x="88" y="76"/>
                  </a:lnTo>
                  <a:lnTo>
                    <a:pt x="92" y="74"/>
                  </a:lnTo>
                  <a:lnTo>
                    <a:pt x="94" y="72"/>
                  </a:lnTo>
                  <a:lnTo>
                    <a:pt x="98" y="72"/>
                  </a:lnTo>
                  <a:lnTo>
                    <a:pt x="102" y="72"/>
                  </a:lnTo>
                  <a:lnTo>
                    <a:pt x="106" y="72"/>
                  </a:lnTo>
                  <a:lnTo>
                    <a:pt x="108" y="72"/>
                  </a:lnTo>
                  <a:lnTo>
                    <a:pt x="110" y="72"/>
                  </a:lnTo>
                  <a:lnTo>
                    <a:pt x="102" y="64"/>
                  </a:lnTo>
                  <a:lnTo>
                    <a:pt x="100" y="60"/>
                  </a:lnTo>
                  <a:lnTo>
                    <a:pt x="98" y="56"/>
                  </a:lnTo>
                  <a:lnTo>
                    <a:pt x="98" y="52"/>
                  </a:lnTo>
                  <a:lnTo>
                    <a:pt x="98" y="46"/>
                  </a:lnTo>
                  <a:lnTo>
                    <a:pt x="98" y="40"/>
                  </a:lnTo>
                  <a:lnTo>
                    <a:pt x="96" y="36"/>
                  </a:lnTo>
                  <a:lnTo>
                    <a:pt x="94" y="32"/>
                  </a:lnTo>
                  <a:lnTo>
                    <a:pt x="90" y="30"/>
                  </a:lnTo>
                  <a:lnTo>
                    <a:pt x="88" y="30"/>
                  </a:lnTo>
                  <a:lnTo>
                    <a:pt x="86" y="30"/>
                  </a:lnTo>
                  <a:lnTo>
                    <a:pt x="88" y="28"/>
                  </a:lnTo>
                  <a:lnTo>
                    <a:pt x="92" y="26"/>
                  </a:lnTo>
                  <a:lnTo>
                    <a:pt x="94" y="24"/>
                  </a:lnTo>
                  <a:lnTo>
                    <a:pt x="116" y="16"/>
                  </a:lnTo>
                  <a:lnTo>
                    <a:pt x="120" y="14"/>
                  </a:lnTo>
                  <a:lnTo>
                    <a:pt x="126" y="14"/>
                  </a:lnTo>
                  <a:lnTo>
                    <a:pt x="130" y="12"/>
                  </a:lnTo>
                  <a:lnTo>
                    <a:pt x="136" y="10"/>
                  </a:lnTo>
                  <a:lnTo>
                    <a:pt x="140" y="10"/>
                  </a:lnTo>
                  <a:lnTo>
                    <a:pt x="142" y="8"/>
                  </a:lnTo>
                  <a:lnTo>
                    <a:pt x="144" y="8"/>
                  </a:lnTo>
                  <a:lnTo>
                    <a:pt x="148" y="8"/>
                  </a:lnTo>
                  <a:lnTo>
                    <a:pt x="158" y="4"/>
                  </a:lnTo>
                  <a:lnTo>
                    <a:pt x="170" y="4"/>
                  </a:lnTo>
                  <a:lnTo>
                    <a:pt x="176" y="4"/>
                  </a:lnTo>
                  <a:lnTo>
                    <a:pt x="198" y="2"/>
                  </a:lnTo>
                  <a:lnTo>
                    <a:pt x="198" y="2"/>
                  </a:lnTo>
                  <a:lnTo>
                    <a:pt x="202" y="0"/>
                  </a:lnTo>
                  <a:lnTo>
                    <a:pt x="206" y="0"/>
                  </a:lnTo>
                  <a:lnTo>
                    <a:pt x="210" y="2"/>
                  </a:lnTo>
                  <a:lnTo>
                    <a:pt x="214" y="2"/>
                  </a:lnTo>
                  <a:lnTo>
                    <a:pt x="216" y="4"/>
                  </a:lnTo>
                  <a:lnTo>
                    <a:pt x="220" y="8"/>
                  </a:lnTo>
                  <a:lnTo>
                    <a:pt x="218" y="8"/>
                  </a:lnTo>
                  <a:lnTo>
                    <a:pt x="218" y="10"/>
                  </a:lnTo>
                  <a:lnTo>
                    <a:pt x="216" y="14"/>
                  </a:lnTo>
                  <a:lnTo>
                    <a:pt x="216" y="18"/>
                  </a:lnTo>
                  <a:lnTo>
                    <a:pt x="216" y="24"/>
                  </a:lnTo>
                  <a:lnTo>
                    <a:pt x="214" y="24"/>
                  </a:lnTo>
                  <a:lnTo>
                    <a:pt x="214" y="28"/>
                  </a:lnTo>
                  <a:lnTo>
                    <a:pt x="214" y="30"/>
                  </a:lnTo>
                  <a:lnTo>
                    <a:pt x="212" y="34"/>
                  </a:lnTo>
                  <a:lnTo>
                    <a:pt x="210" y="34"/>
                  </a:lnTo>
                  <a:lnTo>
                    <a:pt x="210" y="36"/>
                  </a:lnTo>
                  <a:lnTo>
                    <a:pt x="210" y="38"/>
                  </a:lnTo>
                  <a:lnTo>
                    <a:pt x="210" y="40"/>
                  </a:lnTo>
                  <a:lnTo>
                    <a:pt x="212" y="44"/>
                  </a:lnTo>
                  <a:lnTo>
                    <a:pt x="212" y="46"/>
                  </a:lnTo>
                  <a:lnTo>
                    <a:pt x="212" y="48"/>
                  </a:lnTo>
                  <a:lnTo>
                    <a:pt x="214" y="50"/>
                  </a:lnTo>
                  <a:lnTo>
                    <a:pt x="214" y="52"/>
                  </a:lnTo>
                  <a:lnTo>
                    <a:pt x="214" y="54"/>
                  </a:lnTo>
                  <a:lnTo>
                    <a:pt x="214" y="56"/>
                  </a:lnTo>
                  <a:lnTo>
                    <a:pt x="216" y="60"/>
                  </a:lnTo>
                  <a:lnTo>
                    <a:pt x="218" y="60"/>
                  </a:lnTo>
                  <a:lnTo>
                    <a:pt x="218" y="60"/>
                  </a:lnTo>
                  <a:lnTo>
                    <a:pt x="220" y="62"/>
                  </a:lnTo>
                  <a:lnTo>
                    <a:pt x="220" y="64"/>
                  </a:lnTo>
                  <a:lnTo>
                    <a:pt x="222" y="74"/>
                  </a:lnTo>
                  <a:lnTo>
                    <a:pt x="224" y="88"/>
                  </a:lnTo>
                  <a:lnTo>
                    <a:pt x="228" y="102"/>
                  </a:lnTo>
                  <a:lnTo>
                    <a:pt x="234" y="110"/>
                  </a:lnTo>
                  <a:lnTo>
                    <a:pt x="234" y="110"/>
                  </a:lnTo>
                  <a:lnTo>
                    <a:pt x="234" y="110"/>
                  </a:lnTo>
                  <a:lnTo>
                    <a:pt x="234" y="112"/>
                  </a:lnTo>
                  <a:lnTo>
                    <a:pt x="234" y="116"/>
                  </a:lnTo>
                  <a:lnTo>
                    <a:pt x="234" y="120"/>
                  </a:lnTo>
                  <a:lnTo>
                    <a:pt x="236" y="126"/>
                  </a:lnTo>
                  <a:lnTo>
                    <a:pt x="236" y="130"/>
                  </a:lnTo>
                  <a:lnTo>
                    <a:pt x="238" y="134"/>
                  </a:lnTo>
                  <a:lnTo>
                    <a:pt x="238" y="138"/>
                  </a:lnTo>
                  <a:lnTo>
                    <a:pt x="238" y="138"/>
                  </a:lnTo>
                  <a:lnTo>
                    <a:pt x="238" y="140"/>
                  </a:lnTo>
                  <a:lnTo>
                    <a:pt x="240" y="142"/>
                  </a:lnTo>
                  <a:lnTo>
                    <a:pt x="244" y="144"/>
                  </a:lnTo>
                  <a:lnTo>
                    <a:pt x="244" y="146"/>
                  </a:lnTo>
                  <a:lnTo>
                    <a:pt x="244" y="150"/>
                  </a:lnTo>
                  <a:lnTo>
                    <a:pt x="244" y="154"/>
                  </a:lnTo>
                  <a:lnTo>
                    <a:pt x="246" y="158"/>
                  </a:lnTo>
                  <a:lnTo>
                    <a:pt x="242" y="166"/>
                  </a:lnTo>
                  <a:lnTo>
                    <a:pt x="242" y="166"/>
                  </a:lnTo>
                  <a:lnTo>
                    <a:pt x="244" y="168"/>
                  </a:lnTo>
                  <a:lnTo>
                    <a:pt x="246" y="170"/>
                  </a:lnTo>
                  <a:lnTo>
                    <a:pt x="246" y="174"/>
                  </a:lnTo>
                  <a:lnTo>
                    <a:pt x="246" y="176"/>
                  </a:lnTo>
                  <a:lnTo>
                    <a:pt x="246" y="180"/>
                  </a:lnTo>
                  <a:lnTo>
                    <a:pt x="248" y="184"/>
                  </a:lnTo>
                  <a:lnTo>
                    <a:pt x="250" y="186"/>
                  </a:lnTo>
                  <a:lnTo>
                    <a:pt x="260" y="200"/>
                  </a:lnTo>
                  <a:lnTo>
                    <a:pt x="192" y="236"/>
                  </a:lnTo>
                  <a:lnTo>
                    <a:pt x="152" y="246"/>
                  </a:lnTo>
                  <a:lnTo>
                    <a:pt x="148" y="230"/>
                  </a:lnTo>
                  <a:lnTo>
                    <a:pt x="120" y="230"/>
                  </a:lnTo>
                  <a:lnTo>
                    <a:pt x="4" y="144"/>
                  </a:lnTo>
                </a:path>
              </a:pathLst>
            </a:custGeom>
            <a:grpFill/>
            <a:ln w="6350">
              <a:solidFill>
                <a:schemeClr val="bg1">
                  <a:lumMod val="50000"/>
                </a:schemeClr>
              </a:solidFill>
              <a:prstDash val="solid"/>
              <a:round/>
              <a:headEnd/>
              <a:tailEnd/>
            </a:ln>
          </p:spPr>
          <p:txBody>
            <a:bodyPr/>
            <a:lstStyle/>
            <a:p>
              <a:endParaRPr lang="ru-RU"/>
            </a:p>
          </p:txBody>
        </p:sp>
        <p:sp>
          <p:nvSpPr>
            <p:cNvPr id="74" name="Freeform 261">
              <a:extLst>
                <a:ext uri="{FF2B5EF4-FFF2-40B4-BE49-F238E27FC236}">
                  <a16:creationId xmlns:a16="http://schemas.microsoft.com/office/drawing/2014/main" id="{7048B50C-59CB-DB41-9BBF-9EBC7AC675C5}"/>
                </a:ext>
              </a:extLst>
            </p:cNvPr>
            <p:cNvSpPr>
              <a:spLocks/>
            </p:cNvSpPr>
            <p:nvPr/>
          </p:nvSpPr>
          <p:spPr bwMode="gray">
            <a:xfrm>
              <a:off x="623" y="2734"/>
              <a:ext cx="112" cy="98"/>
            </a:xfrm>
            <a:custGeom>
              <a:avLst/>
              <a:gdLst>
                <a:gd name="T0" fmla="*/ 0 w 112"/>
                <a:gd name="T1" fmla="*/ 90 h 98"/>
                <a:gd name="T2" fmla="*/ 2 w 112"/>
                <a:gd name="T3" fmla="*/ 82 h 98"/>
                <a:gd name="T4" fmla="*/ 6 w 112"/>
                <a:gd name="T5" fmla="*/ 74 h 98"/>
                <a:gd name="T6" fmla="*/ 16 w 112"/>
                <a:gd name="T7" fmla="*/ 68 h 98"/>
                <a:gd name="T8" fmla="*/ 28 w 112"/>
                <a:gd name="T9" fmla="*/ 64 h 98"/>
                <a:gd name="T10" fmla="*/ 32 w 112"/>
                <a:gd name="T11" fmla="*/ 60 h 98"/>
                <a:gd name="T12" fmla="*/ 32 w 112"/>
                <a:gd name="T13" fmla="*/ 56 h 98"/>
                <a:gd name="T14" fmla="*/ 28 w 112"/>
                <a:gd name="T15" fmla="*/ 54 h 98"/>
                <a:gd name="T16" fmla="*/ 24 w 112"/>
                <a:gd name="T17" fmla="*/ 42 h 98"/>
                <a:gd name="T18" fmla="*/ 30 w 112"/>
                <a:gd name="T19" fmla="*/ 32 h 98"/>
                <a:gd name="T20" fmla="*/ 40 w 112"/>
                <a:gd name="T21" fmla="*/ 26 h 98"/>
                <a:gd name="T22" fmla="*/ 46 w 112"/>
                <a:gd name="T23" fmla="*/ 24 h 98"/>
                <a:gd name="T24" fmla="*/ 50 w 112"/>
                <a:gd name="T25" fmla="*/ 16 h 98"/>
                <a:gd name="T26" fmla="*/ 52 w 112"/>
                <a:gd name="T27" fmla="*/ 10 h 98"/>
                <a:gd name="T28" fmla="*/ 56 w 112"/>
                <a:gd name="T29" fmla="*/ 4 h 98"/>
                <a:gd name="T30" fmla="*/ 66 w 112"/>
                <a:gd name="T31" fmla="*/ 0 h 98"/>
                <a:gd name="T32" fmla="*/ 112 w 112"/>
                <a:gd name="T33" fmla="*/ 20 h 98"/>
                <a:gd name="T34" fmla="*/ 88 w 112"/>
                <a:gd name="T35" fmla="*/ 20 h 98"/>
                <a:gd name="T36" fmla="*/ 86 w 112"/>
                <a:gd name="T37" fmla="*/ 18 h 98"/>
                <a:gd name="T38" fmla="*/ 82 w 112"/>
                <a:gd name="T39" fmla="*/ 20 h 98"/>
                <a:gd name="T40" fmla="*/ 82 w 112"/>
                <a:gd name="T41" fmla="*/ 26 h 98"/>
                <a:gd name="T42" fmla="*/ 80 w 112"/>
                <a:gd name="T43" fmla="*/ 38 h 98"/>
                <a:gd name="T44" fmla="*/ 80 w 112"/>
                <a:gd name="T45" fmla="*/ 50 h 98"/>
                <a:gd name="T46" fmla="*/ 80 w 112"/>
                <a:gd name="T47" fmla="*/ 54 h 98"/>
                <a:gd name="T48" fmla="*/ 80 w 112"/>
                <a:gd name="T49" fmla="*/ 56 h 98"/>
                <a:gd name="T50" fmla="*/ 78 w 112"/>
                <a:gd name="T51" fmla="*/ 60 h 98"/>
                <a:gd name="T52" fmla="*/ 76 w 112"/>
                <a:gd name="T53" fmla="*/ 60 h 98"/>
                <a:gd name="T54" fmla="*/ 72 w 112"/>
                <a:gd name="T55" fmla="*/ 60 h 98"/>
                <a:gd name="T56" fmla="*/ 66 w 112"/>
                <a:gd name="T57" fmla="*/ 60 h 98"/>
                <a:gd name="T58" fmla="*/ 62 w 112"/>
                <a:gd name="T59" fmla="*/ 64 h 98"/>
                <a:gd name="T60" fmla="*/ 60 w 112"/>
                <a:gd name="T61" fmla="*/ 74 h 98"/>
                <a:gd name="T62" fmla="*/ 0 w 112"/>
                <a:gd name="T63" fmla="*/ 9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98">
                  <a:moveTo>
                    <a:pt x="0" y="94"/>
                  </a:moveTo>
                  <a:lnTo>
                    <a:pt x="0" y="90"/>
                  </a:lnTo>
                  <a:lnTo>
                    <a:pt x="0" y="86"/>
                  </a:lnTo>
                  <a:lnTo>
                    <a:pt x="2" y="82"/>
                  </a:lnTo>
                  <a:lnTo>
                    <a:pt x="4" y="78"/>
                  </a:lnTo>
                  <a:lnTo>
                    <a:pt x="6" y="74"/>
                  </a:lnTo>
                  <a:lnTo>
                    <a:pt x="10" y="70"/>
                  </a:lnTo>
                  <a:lnTo>
                    <a:pt x="16" y="68"/>
                  </a:lnTo>
                  <a:lnTo>
                    <a:pt x="22" y="66"/>
                  </a:lnTo>
                  <a:lnTo>
                    <a:pt x="28" y="64"/>
                  </a:lnTo>
                  <a:lnTo>
                    <a:pt x="32" y="62"/>
                  </a:lnTo>
                  <a:lnTo>
                    <a:pt x="32" y="60"/>
                  </a:lnTo>
                  <a:lnTo>
                    <a:pt x="32" y="58"/>
                  </a:lnTo>
                  <a:lnTo>
                    <a:pt x="32" y="56"/>
                  </a:lnTo>
                  <a:lnTo>
                    <a:pt x="30" y="54"/>
                  </a:lnTo>
                  <a:lnTo>
                    <a:pt x="28" y="54"/>
                  </a:lnTo>
                  <a:lnTo>
                    <a:pt x="28" y="54"/>
                  </a:lnTo>
                  <a:lnTo>
                    <a:pt x="24" y="42"/>
                  </a:lnTo>
                  <a:lnTo>
                    <a:pt x="28" y="36"/>
                  </a:lnTo>
                  <a:lnTo>
                    <a:pt x="30" y="32"/>
                  </a:lnTo>
                  <a:lnTo>
                    <a:pt x="36" y="28"/>
                  </a:lnTo>
                  <a:lnTo>
                    <a:pt x="40" y="26"/>
                  </a:lnTo>
                  <a:lnTo>
                    <a:pt x="44" y="24"/>
                  </a:lnTo>
                  <a:lnTo>
                    <a:pt x="46" y="24"/>
                  </a:lnTo>
                  <a:lnTo>
                    <a:pt x="48" y="24"/>
                  </a:lnTo>
                  <a:lnTo>
                    <a:pt x="50" y="16"/>
                  </a:lnTo>
                  <a:lnTo>
                    <a:pt x="52" y="12"/>
                  </a:lnTo>
                  <a:lnTo>
                    <a:pt x="52" y="10"/>
                  </a:lnTo>
                  <a:lnTo>
                    <a:pt x="54" y="10"/>
                  </a:lnTo>
                  <a:lnTo>
                    <a:pt x="56" y="4"/>
                  </a:lnTo>
                  <a:lnTo>
                    <a:pt x="60" y="0"/>
                  </a:lnTo>
                  <a:lnTo>
                    <a:pt x="66" y="0"/>
                  </a:lnTo>
                  <a:lnTo>
                    <a:pt x="112" y="6"/>
                  </a:lnTo>
                  <a:lnTo>
                    <a:pt x="112" y="20"/>
                  </a:lnTo>
                  <a:lnTo>
                    <a:pt x="88" y="20"/>
                  </a:lnTo>
                  <a:lnTo>
                    <a:pt x="88" y="20"/>
                  </a:lnTo>
                  <a:lnTo>
                    <a:pt x="88" y="20"/>
                  </a:lnTo>
                  <a:lnTo>
                    <a:pt x="86" y="18"/>
                  </a:lnTo>
                  <a:lnTo>
                    <a:pt x="84" y="18"/>
                  </a:lnTo>
                  <a:lnTo>
                    <a:pt x="82" y="20"/>
                  </a:lnTo>
                  <a:lnTo>
                    <a:pt x="82" y="22"/>
                  </a:lnTo>
                  <a:lnTo>
                    <a:pt x="82" y="26"/>
                  </a:lnTo>
                  <a:lnTo>
                    <a:pt x="82" y="30"/>
                  </a:lnTo>
                  <a:lnTo>
                    <a:pt x="80" y="38"/>
                  </a:lnTo>
                  <a:lnTo>
                    <a:pt x="80" y="44"/>
                  </a:lnTo>
                  <a:lnTo>
                    <a:pt x="80" y="50"/>
                  </a:lnTo>
                  <a:lnTo>
                    <a:pt x="80" y="54"/>
                  </a:lnTo>
                  <a:lnTo>
                    <a:pt x="80" y="54"/>
                  </a:lnTo>
                  <a:lnTo>
                    <a:pt x="80" y="56"/>
                  </a:lnTo>
                  <a:lnTo>
                    <a:pt x="80" y="56"/>
                  </a:lnTo>
                  <a:lnTo>
                    <a:pt x="80" y="58"/>
                  </a:lnTo>
                  <a:lnTo>
                    <a:pt x="78" y="60"/>
                  </a:lnTo>
                  <a:lnTo>
                    <a:pt x="78" y="60"/>
                  </a:lnTo>
                  <a:lnTo>
                    <a:pt x="76" y="60"/>
                  </a:lnTo>
                  <a:lnTo>
                    <a:pt x="74" y="60"/>
                  </a:lnTo>
                  <a:lnTo>
                    <a:pt x="72" y="60"/>
                  </a:lnTo>
                  <a:lnTo>
                    <a:pt x="70" y="60"/>
                  </a:lnTo>
                  <a:lnTo>
                    <a:pt x="66" y="60"/>
                  </a:lnTo>
                  <a:lnTo>
                    <a:pt x="64" y="62"/>
                  </a:lnTo>
                  <a:lnTo>
                    <a:pt x="62" y="64"/>
                  </a:lnTo>
                  <a:lnTo>
                    <a:pt x="60" y="68"/>
                  </a:lnTo>
                  <a:lnTo>
                    <a:pt x="60" y="74"/>
                  </a:lnTo>
                  <a:lnTo>
                    <a:pt x="58" y="98"/>
                  </a:lnTo>
                  <a:lnTo>
                    <a:pt x="0" y="94"/>
                  </a:lnTo>
                </a:path>
              </a:pathLst>
            </a:custGeom>
            <a:grpFill/>
            <a:ln w="6350">
              <a:solidFill>
                <a:schemeClr val="bg1">
                  <a:lumMod val="50000"/>
                </a:schemeClr>
              </a:solidFill>
              <a:prstDash val="solid"/>
              <a:round/>
              <a:headEnd/>
              <a:tailEnd/>
            </a:ln>
          </p:spPr>
          <p:txBody>
            <a:bodyPr/>
            <a:lstStyle/>
            <a:p>
              <a:endParaRPr lang="ru-RU"/>
            </a:p>
          </p:txBody>
        </p:sp>
        <p:sp>
          <p:nvSpPr>
            <p:cNvPr id="75" name="Freeform 262">
              <a:extLst>
                <a:ext uri="{FF2B5EF4-FFF2-40B4-BE49-F238E27FC236}">
                  <a16:creationId xmlns:a16="http://schemas.microsoft.com/office/drawing/2014/main" id="{B4886131-F1BB-794E-9199-734575F274BB}"/>
                </a:ext>
              </a:extLst>
            </p:cNvPr>
            <p:cNvSpPr>
              <a:spLocks/>
            </p:cNvSpPr>
            <p:nvPr/>
          </p:nvSpPr>
          <p:spPr bwMode="gray">
            <a:xfrm>
              <a:off x="617" y="2740"/>
              <a:ext cx="158" cy="182"/>
            </a:xfrm>
            <a:custGeom>
              <a:avLst/>
              <a:gdLst>
                <a:gd name="T0" fmla="*/ 4 w 158"/>
                <a:gd name="T1" fmla="*/ 158 h 182"/>
                <a:gd name="T2" fmla="*/ 10 w 158"/>
                <a:gd name="T3" fmla="*/ 150 h 182"/>
                <a:gd name="T4" fmla="*/ 14 w 158"/>
                <a:gd name="T5" fmla="*/ 146 h 182"/>
                <a:gd name="T6" fmla="*/ 18 w 158"/>
                <a:gd name="T7" fmla="*/ 142 h 182"/>
                <a:gd name="T8" fmla="*/ 18 w 158"/>
                <a:gd name="T9" fmla="*/ 132 h 182"/>
                <a:gd name="T10" fmla="*/ 14 w 158"/>
                <a:gd name="T11" fmla="*/ 124 h 182"/>
                <a:gd name="T12" fmla="*/ 12 w 158"/>
                <a:gd name="T13" fmla="*/ 120 h 182"/>
                <a:gd name="T14" fmla="*/ 16 w 158"/>
                <a:gd name="T15" fmla="*/ 96 h 182"/>
                <a:gd name="T16" fmla="*/ 14 w 158"/>
                <a:gd name="T17" fmla="*/ 88 h 182"/>
                <a:gd name="T18" fmla="*/ 66 w 158"/>
                <a:gd name="T19" fmla="*/ 68 h 182"/>
                <a:gd name="T20" fmla="*/ 68 w 158"/>
                <a:gd name="T21" fmla="*/ 58 h 182"/>
                <a:gd name="T22" fmla="*/ 72 w 158"/>
                <a:gd name="T23" fmla="*/ 54 h 182"/>
                <a:gd name="T24" fmla="*/ 78 w 158"/>
                <a:gd name="T25" fmla="*/ 54 h 182"/>
                <a:gd name="T26" fmla="*/ 82 w 158"/>
                <a:gd name="T27" fmla="*/ 54 h 182"/>
                <a:gd name="T28" fmla="*/ 84 w 158"/>
                <a:gd name="T29" fmla="*/ 54 h 182"/>
                <a:gd name="T30" fmla="*/ 86 w 158"/>
                <a:gd name="T31" fmla="*/ 50 h 182"/>
                <a:gd name="T32" fmla="*/ 86 w 158"/>
                <a:gd name="T33" fmla="*/ 48 h 182"/>
                <a:gd name="T34" fmla="*/ 86 w 158"/>
                <a:gd name="T35" fmla="*/ 44 h 182"/>
                <a:gd name="T36" fmla="*/ 86 w 158"/>
                <a:gd name="T37" fmla="*/ 32 h 182"/>
                <a:gd name="T38" fmla="*/ 88 w 158"/>
                <a:gd name="T39" fmla="*/ 20 h 182"/>
                <a:gd name="T40" fmla="*/ 88 w 158"/>
                <a:gd name="T41" fmla="*/ 14 h 182"/>
                <a:gd name="T42" fmla="*/ 92 w 158"/>
                <a:gd name="T43" fmla="*/ 12 h 182"/>
                <a:gd name="T44" fmla="*/ 94 w 158"/>
                <a:gd name="T45" fmla="*/ 14 h 182"/>
                <a:gd name="T46" fmla="*/ 118 w 158"/>
                <a:gd name="T47" fmla="*/ 14 h 182"/>
                <a:gd name="T48" fmla="*/ 118 w 158"/>
                <a:gd name="T49" fmla="*/ 0 h 182"/>
                <a:gd name="T50" fmla="*/ 138 w 158"/>
                <a:gd name="T51" fmla="*/ 28 h 182"/>
                <a:gd name="T52" fmla="*/ 138 w 158"/>
                <a:gd name="T53" fmla="*/ 28 h 182"/>
                <a:gd name="T54" fmla="*/ 136 w 158"/>
                <a:gd name="T55" fmla="*/ 30 h 182"/>
                <a:gd name="T56" fmla="*/ 142 w 158"/>
                <a:gd name="T57" fmla="*/ 142 h 182"/>
                <a:gd name="T58" fmla="*/ 144 w 158"/>
                <a:gd name="T59" fmla="*/ 146 h 182"/>
                <a:gd name="T60" fmla="*/ 146 w 158"/>
                <a:gd name="T61" fmla="*/ 152 h 182"/>
                <a:gd name="T62" fmla="*/ 140 w 158"/>
                <a:gd name="T63" fmla="*/ 164 h 182"/>
                <a:gd name="T64" fmla="*/ 88 w 158"/>
                <a:gd name="T65" fmla="*/ 158 h 182"/>
                <a:gd name="T66" fmla="*/ 84 w 158"/>
                <a:gd name="T67" fmla="*/ 162 h 182"/>
                <a:gd name="T68" fmla="*/ 82 w 158"/>
                <a:gd name="T69" fmla="*/ 162 h 182"/>
                <a:gd name="T70" fmla="*/ 80 w 158"/>
                <a:gd name="T71" fmla="*/ 160 h 182"/>
                <a:gd name="T72" fmla="*/ 76 w 158"/>
                <a:gd name="T73" fmla="*/ 162 h 182"/>
                <a:gd name="T74" fmla="*/ 76 w 158"/>
                <a:gd name="T75" fmla="*/ 166 h 182"/>
                <a:gd name="T76" fmla="*/ 76 w 158"/>
                <a:gd name="T77" fmla="*/ 170 h 182"/>
                <a:gd name="T78" fmla="*/ 72 w 158"/>
                <a:gd name="T79" fmla="*/ 172 h 182"/>
                <a:gd name="T80" fmla="*/ 70 w 158"/>
                <a:gd name="T81" fmla="*/ 176 h 182"/>
                <a:gd name="T82" fmla="*/ 66 w 158"/>
                <a:gd name="T83" fmla="*/ 182 h 182"/>
                <a:gd name="T84" fmla="*/ 62 w 158"/>
                <a:gd name="T85" fmla="*/ 182 h 182"/>
                <a:gd name="T86" fmla="*/ 60 w 158"/>
                <a:gd name="T87" fmla="*/ 178 h 182"/>
                <a:gd name="T88" fmla="*/ 54 w 158"/>
                <a:gd name="T89" fmla="*/ 178 h 182"/>
                <a:gd name="T90" fmla="*/ 46 w 158"/>
                <a:gd name="T91" fmla="*/ 172 h 182"/>
                <a:gd name="T92" fmla="*/ 42 w 158"/>
                <a:gd name="T93" fmla="*/ 166 h 182"/>
                <a:gd name="T94" fmla="*/ 36 w 158"/>
                <a:gd name="T95" fmla="*/ 160 h 182"/>
                <a:gd name="T96" fmla="*/ 26 w 158"/>
                <a:gd name="T97" fmla="*/ 156 h 182"/>
                <a:gd name="T98" fmla="*/ 0 w 158"/>
                <a:gd name="T99" fmla="*/ 16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8" h="182">
                  <a:moveTo>
                    <a:pt x="0" y="164"/>
                  </a:moveTo>
                  <a:lnTo>
                    <a:pt x="4" y="158"/>
                  </a:lnTo>
                  <a:lnTo>
                    <a:pt x="6" y="154"/>
                  </a:lnTo>
                  <a:lnTo>
                    <a:pt x="10" y="150"/>
                  </a:lnTo>
                  <a:lnTo>
                    <a:pt x="12" y="148"/>
                  </a:lnTo>
                  <a:lnTo>
                    <a:pt x="14" y="146"/>
                  </a:lnTo>
                  <a:lnTo>
                    <a:pt x="16" y="146"/>
                  </a:lnTo>
                  <a:lnTo>
                    <a:pt x="18" y="142"/>
                  </a:lnTo>
                  <a:lnTo>
                    <a:pt x="18" y="138"/>
                  </a:lnTo>
                  <a:lnTo>
                    <a:pt x="18" y="132"/>
                  </a:lnTo>
                  <a:lnTo>
                    <a:pt x="16" y="128"/>
                  </a:lnTo>
                  <a:lnTo>
                    <a:pt x="14" y="124"/>
                  </a:lnTo>
                  <a:lnTo>
                    <a:pt x="12" y="122"/>
                  </a:lnTo>
                  <a:lnTo>
                    <a:pt x="12" y="120"/>
                  </a:lnTo>
                  <a:lnTo>
                    <a:pt x="6" y="110"/>
                  </a:lnTo>
                  <a:lnTo>
                    <a:pt x="16" y="96"/>
                  </a:lnTo>
                  <a:lnTo>
                    <a:pt x="6" y="88"/>
                  </a:lnTo>
                  <a:lnTo>
                    <a:pt x="14" y="88"/>
                  </a:lnTo>
                  <a:lnTo>
                    <a:pt x="64" y="92"/>
                  </a:lnTo>
                  <a:lnTo>
                    <a:pt x="66" y="68"/>
                  </a:lnTo>
                  <a:lnTo>
                    <a:pt x="66" y="62"/>
                  </a:lnTo>
                  <a:lnTo>
                    <a:pt x="68" y="58"/>
                  </a:lnTo>
                  <a:lnTo>
                    <a:pt x="70" y="56"/>
                  </a:lnTo>
                  <a:lnTo>
                    <a:pt x="72" y="54"/>
                  </a:lnTo>
                  <a:lnTo>
                    <a:pt x="76" y="54"/>
                  </a:lnTo>
                  <a:lnTo>
                    <a:pt x="78" y="54"/>
                  </a:lnTo>
                  <a:lnTo>
                    <a:pt x="80" y="54"/>
                  </a:lnTo>
                  <a:lnTo>
                    <a:pt x="82" y="54"/>
                  </a:lnTo>
                  <a:lnTo>
                    <a:pt x="84" y="54"/>
                  </a:lnTo>
                  <a:lnTo>
                    <a:pt x="84" y="54"/>
                  </a:lnTo>
                  <a:lnTo>
                    <a:pt x="86" y="52"/>
                  </a:lnTo>
                  <a:lnTo>
                    <a:pt x="86" y="50"/>
                  </a:lnTo>
                  <a:lnTo>
                    <a:pt x="86" y="50"/>
                  </a:lnTo>
                  <a:lnTo>
                    <a:pt x="86" y="48"/>
                  </a:lnTo>
                  <a:lnTo>
                    <a:pt x="86" y="48"/>
                  </a:lnTo>
                  <a:lnTo>
                    <a:pt x="86" y="44"/>
                  </a:lnTo>
                  <a:lnTo>
                    <a:pt x="86" y="38"/>
                  </a:lnTo>
                  <a:lnTo>
                    <a:pt x="86" y="32"/>
                  </a:lnTo>
                  <a:lnTo>
                    <a:pt x="88" y="24"/>
                  </a:lnTo>
                  <a:lnTo>
                    <a:pt x="88" y="20"/>
                  </a:lnTo>
                  <a:lnTo>
                    <a:pt x="88" y="16"/>
                  </a:lnTo>
                  <a:lnTo>
                    <a:pt x="88" y="14"/>
                  </a:lnTo>
                  <a:lnTo>
                    <a:pt x="90" y="12"/>
                  </a:lnTo>
                  <a:lnTo>
                    <a:pt x="92" y="12"/>
                  </a:lnTo>
                  <a:lnTo>
                    <a:pt x="94" y="14"/>
                  </a:lnTo>
                  <a:lnTo>
                    <a:pt x="94" y="14"/>
                  </a:lnTo>
                  <a:lnTo>
                    <a:pt x="94" y="14"/>
                  </a:lnTo>
                  <a:lnTo>
                    <a:pt x="118" y="14"/>
                  </a:lnTo>
                  <a:lnTo>
                    <a:pt x="118" y="4"/>
                  </a:lnTo>
                  <a:lnTo>
                    <a:pt x="118" y="0"/>
                  </a:lnTo>
                  <a:lnTo>
                    <a:pt x="158" y="28"/>
                  </a:lnTo>
                  <a:lnTo>
                    <a:pt x="138" y="28"/>
                  </a:lnTo>
                  <a:lnTo>
                    <a:pt x="138" y="28"/>
                  </a:lnTo>
                  <a:lnTo>
                    <a:pt x="138" y="28"/>
                  </a:lnTo>
                  <a:lnTo>
                    <a:pt x="136" y="28"/>
                  </a:lnTo>
                  <a:lnTo>
                    <a:pt x="136" y="30"/>
                  </a:lnTo>
                  <a:lnTo>
                    <a:pt x="136" y="32"/>
                  </a:lnTo>
                  <a:lnTo>
                    <a:pt x="142" y="142"/>
                  </a:lnTo>
                  <a:lnTo>
                    <a:pt x="142" y="142"/>
                  </a:lnTo>
                  <a:lnTo>
                    <a:pt x="144" y="146"/>
                  </a:lnTo>
                  <a:lnTo>
                    <a:pt x="144" y="148"/>
                  </a:lnTo>
                  <a:lnTo>
                    <a:pt x="146" y="152"/>
                  </a:lnTo>
                  <a:lnTo>
                    <a:pt x="146" y="156"/>
                  </a:lnTo>
                  <a:lnTo>
                    <a:pt x="140" y="164"/>
                  </a:lnTo>
                  <a:lnTo>
                    <a:pt x="88" y="158"/>
                  </a:lnTo>
                  <a:lnTo>
                    <a:pt x="88" y="158"/>
                  </a:lnTo>
                  <a:lnTo>
                    <a:pt x="86" y="160"/>
                  </a:lnTo>
                  <a:lnTo>
                    <a:pt x="84" y="162"/>
                  </a:lnTo>
                  <a:lnTo>
                    <a:pt x="82" y="162"/>
                  </a:lnTo>
                  <a:lnTo>
                    <a:pt x="82" y="162"/>
                  </a:lnTo>
                  <a:lnTo>
                    <a:pt x="80" y="160"/>
                  </a:lnTo>
                  <a:lnTo>
                    <a:pt x="80" y="160"/>
                  </a:lnTo>
                  <a:lnTo>
                    <a:pt x="78" y="160"/>
                  </a:lnTo>
                  <a:lnTo>
                    <a:pt x="76" y="162"/>
                  </a:lnTo>
                  <a:lnTo>
                    <a:pt x="76" y="162"/>
                  </a:lnTo>
                  <a:lnTo>
                    <a:pt x="76" y="166"/>
                  </a:lnTo>
                  <a:lnTo>
                    <a:pt x="76" y="168"/>
                  </a:lnTo>
                  <a:lnTo>
                    <a:pt x="76" y="170"/>
                  </a:lnTo>
                  <a:lnTo>
                    <a:pt x="74" y="172"/>
                  </a:lnTo>
                  <a:lnTo>
                    <a:pt x="72" y="172"/>
                  </a:lnTo>
                  <a:lnTo>
                    <a:pt x="72" y="174"/>
                  </a:lnTo>
                  <a:lnTo>
                    <a:pt x="70" y="176"/>
                  </a:lnTo>
                  <a:lnTo>
                    <a:pt x="68" y="178"/>
                  </a:lnTo>
                  <a:lnTo>
                    <a:pt x="66" y="182"/>
                  </a:lnTo>
                  <a:lnTo>
                    <a:pt x="64" y="182"/>
                  </a:lnTo>
                  <a:lnTo>
                    <a:pt x="62" y="182"/>
                  </a:lnTo>
                  <a:lnTo>
                    <a:pt x="62" y="180"/>
                  </a:lnTo>
                  <a:lnTo>
                    <a:pt x="60" y="178"/>
                  </a:lnTo>
                  <a:lnTo>
                    <a:pt x="56" y="178"/>
                  </a:lnTo>
                  <a:lnTo>
                    <a:pt x="54" y="178"/>
                  </a:lnTo>
                  <a:lnTo>
                    <a:pt x="50" y="176"/>
                  </a:lnTo>
                  <a:lnTo>
                    <a:pt x="46" y="172"/>
                  </a:lnTo>
                  <a:lnTo>
                    <a:pt x="44" y="166"/>
                  </a:lnTo>
                  <a:lnTo>
                    <a:pt x="42" y="166"/>
                  </a:lnTo>
                  <a:lnTo>
                    <a:pt x="40" y="162"/>
                  </a:lnTo>
                  <a:lnTo>
                    <a:pt x="36" y="160"/>
                  </a:lnTo>
                  <a:lnTo>
                    <a:pt x="32" y="158"/>
                  </a:lnTo>
                  <a:lnTo>
                    <a:pt x="26" y="156"/>
                  </a:lnTo>
                  <a:lnTo>
                    <a:pt x="20" y="156"/>
                  </a:lnTo>
                  <a:lnTo>
                    <a:pt x="0" y="164"/>
                  </a:lnTo>
                </a:path>
              </a:pathLst>
            </a:custGeom>
            <a:grpFill/>
            <a:ln w="6350">
              <a:solidFill>
                <a:schemeClr val="bg1">
                  <a:lumMod val="50000"/>
                </a:schemeClr>
              </a:solidFill>
              <a:prstDash val="solid"/>
              <a:round/>
              <a:headEnd/>
              <a:tailEnd/>
            </a:ln>
          </p:spPr>
          <p:txBody>
            <a:bodyPr/>
            <a:lstStyle/>
            <a:p>
              <a:endParaRPr lang="ru-RU"/>
            </a:p>
          </p:txBody>
        </p:sp>
        <p:sp>
          <p:nvSpPr>
            <p:cNvPr id="76" name="Freeform 263">
              <a:extLst>
                <a:ext uri="{FF2B5EF4-FFF2-40B4-BE49-F238E27FC236}">
                  <a16:creationId xmlns:a16="http://schemas.microsoft.com/office/drawing/2014/main" id="{7E8D6367-76B8-BA4A-9337-31F702CEC38C}"/>
                </a:ext>
              </a:extLst>
            </p:cNvPr>
            <p:cNvSpPr>
              <a:spLocks/>
            </p:cNvSpPr>
            <p:nvPr/>
          </p:nvSpPr>
          <p:spPr bwMode="gray">
            <a:xfrm>
              <a:off x="631" y="2938"/>
              <a:ext cx="40" cy="28"/>
            </a:xfrm>
            <a:custGeom>
              <a:avLst/>
              <a:gdLst>
                <a:gd name="T0" fmla="*/ 24 w 40"/>
                <a:gd name="T1" fmla="*/ 0 h 28"/>
                <a:gd name="T2" fmla="*/ 24 w 40"/>
                <a:gd name="T3" fmla="*/ 0 h 28"/>
                <a:gd name="T4" fmla="*/ 22 w 40"/>
                <a:gd name="T5" fmla="*/ 0 h 28"/>
                <a:gd name="T6" fmla="*/ 20 w 40"/>
                <a:gd name="T7" fmla="*/ 0 h 28"/>
                <a:gd name="T8" fmla="*/ 18 w 40"/>
                <a:gd name="T9" fmla="*/ 2 h 28"/>
                <a:gd name="T10" fmla="*/ 14 w 40"/>
                <a:gd name="T11" fmla="*/ 2 h 28"/>
                <a:gd name="T12" fmla="*/ 8 w 40"/>
                <a:gd name="T13" fmla="*/ 4 h 28"/>
                <a:gd name="T14" fmla="*/ 0 w 40"/>
                <a:gd name="T15" fmla="*/ 8 h 28"/>
                <a:gd name="T16" fmla="*/ 0 w 40"/>
                <a:gd name="T17" fmla="*/ 8 h 28"/>
                <a:gd name="T18" fmla="*/ 2 w 40"/>
                <a:gd name="T19" fmla="*/ 12 h 28"/>
                <a:gd name="T20" fmla="*/ 6 w 40"/>
                <a:gd name="T21" fmla="*/ 16 h 28"/>
                <a:gd name="T22" fmla="*/ 10 w 40"/>
                <a:gd name="T23" fmla="*/ 22 h 28"/>
                <a:gd name="T24" fmla="*/ 16 w 40"/>
                <a:gd name="T25" fmla="*/ 28 h 28"/>
                <a:gd name="T26" fmla="*/ 18 w 40"/>
                <a:gd name="T27" fmla="*/ 28 h 28"/>
                <a:gd name="T28" fmla="*/ 20 w 40"/>
                <a:gd name="T29" fmla="*/ 26 h 28"/>
                <a:gd name="T30" fmla="*/ 24 w 40"/>
                <a:gd name="T31" fmla="*/ 26 h 28"/>
                <a:gd name="T32" fmla="*/ 28 w 40"/>
                <a:gd name="T33" fmla="*/ 24 h 28"/>
                <a:gd name="T34" fmla="*/ 32 w 40"/>
                <a:gd name="T35" fmla="*/ 22 h 28"/>
                <a:gd name="T36" fmla="*/ 36 w 40"/>
                <a:gd name="T37" fmla="*/ 22 h 28"/>
                <a:gd name="T38" fmla="*/ 38 w 40"/>
                <a:gd name="T39" fmla="*/ 20 h 28"/>
                <a:gd name="T40" fmla="*/ 38 w 40"/>
                <a:gd name="T41" fmla="*/ 16 h 28"/>
                <a:gd name="T42" fmla="*/ 40 w 40"/>
                <a:gd name="T43" fmla="*/ 16 h 28"/>
                <a:gd name="T44" fmla="*/ 38 w 40"/>
                <a:gd name="T45" fmla="*/ 8 h 28"/>
                <a:gd name="T46" fmla="*/ 38 w 40"/>
                <a:gd name="T47" fmla="*/ 2 h 28"/>
                <a:gd name="T48" fmla="*/ 24 w 40"/>
                <a:gd name="T4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28">
                  <a:moveTo>
                    <a:pt x="24" y="0"/>
                  </a:moveTo>
                  <a:lnTo>
                    <a:pt x="24" y="0"/>
                  </a:lnTo>
                  <a:lnTo>
                    <a:pt x="22" y="0"/>
                  </a:lnTo>
                  <a:lnTo>
                    <a:pt x="20" y="0"/>
                  </a:lnTo>
                  <a:lnTo>
                    <a:pt x="18" y="2"/>
                  </a:lnTo>
                  <a:lnTo>
                    <a:pt x="14" y="2"/>
                  </a:lnTo>
                  <a:lnTo>
                    <a:pt x="8" y="4"/>
                  </a:lnTo>
                  <a:lnTo>
                    <a:pt x="0" y="8"/>
                  </a:lnTo>
                  <a:lnTo>
                    <a:pt x="0" y="8"/>
                  </a:lnTo>
                  <a:lnTo>
                    <a:pt x="2" y="12"/>
                  </a:lnTo>
                  <a:lnTo>
                    <a:pt x="6" y="16"/>
                  </a:lnTo>
                  <a:lnTo>
                    <a:pt x="10" y="22"/>
                  </a:lnTo>
                  <a:lnTo>
                    <a:pt x="16" y="28"/>
                  </a:lnTo>
                  <a:lnTo>
                    <a:pt x="18" y="28"/>
                  </a:lnTo>
                  <a:lnTo>
                    <a:pt x="20" y="26"/>
                  </a:lnTo>
                  <a:lnTo>
                    <a:pt x="24" y="26"/>
                  </a:lnTo>
                  <a:lnTo>
                    <a:pt x="28" y="24"/>
                  </a:lnTo>
                  <a:lnTo>
                    <a:pt x="32" y="22"/>
                  </a:lnTo>
                  <a:lnTo>
                    <a:pt x="36" y="22"/>
                  </a:lnTo>
                  <a:lnTo>
                    <a:pt x="38" y="20"/>
                  </a:lnTo>
                  <a:lnTo>
                    <a:pt x="38" y="16"/>
                  </a:lnTo>
                  <a:lnTo>
                    <a:pt x="40" y="16"/>
                  </a:lnTo>
                  <a:lnTo>
                    <a:pt x="38" y="8"/>
                  </a:lnTo>
                  <a:lnTo>
                    <a:pt x="38" y="2"/>
                  </a:lnTo>
                  <a:lnTo>
                    <a:pt x="24" y="0"/>
                  </a:lnTo>
                </a:path>
              </a:pathLst>
            </a:custGeom>
            <a:grpFill/>
            <a:ln w="6350">
              <a:solidFill>
                <a:schemeClr val="bg1">
                  <a:lumMod val="50000"/>
                </a:schemeClr>
              </a:solidFill>
              <a:prstDash val="solid"/>
              <a:round/>
              <a:headEnd/>
              <a:tailEnd/>
            </a:ln>
          </p:spPr>
          <p:txBody>
            <a:bodyPr/>
            <a:lstStyle/>
            <a:p>
              <a:endParaRPr lang="ru-RU"/>
            </a:p>
          </p:txBody>
        </p:sp>
        <p:sp>
          <p:nvSpPr>
            <p:cNvPr id="77" name="Freeform 264">
              <a:extLst>
                <a:ext uri="{FF2B5EF4-FFF2-40B4-BE49-F238E27FC236}">
                  <a16:creationId xmlns:a16="http://schemas.microsoft.com/office/drawing/2014/main" id="{D4943FA7-90BF-3A48-8CC1-904784465A76}"/>
                </a:ext>
              </a:extLst>
            </p:cNvPr>
            <p:cNvSpPr>
              <a:spLocks/>
            </p:cNvSpPr>
            <p:nvPr/>
          </p:nvSpPr>
          <p:spPr bwMode="gray">
            <a:xfrm>
              <a:off x="617" y="2896"/>
              <a:ext cx="66" cy="50"/>
            </a:xfrm>
            <a:custGeom>
              <a:avLst/>
              <a:gdLst>
                <a:gd name="T0" fmla="*/ 2 w 66"/>
                <a:gd name="T1" fmla="*/ 30 h 50"/>
                <a:gd name="T2" fmla="*/ 2 w 66"/>
                <a:gd name="T3" fmla="*/ 22 h 50"/>
                <a:gd name="T4" fmla="*/ 0 w 66"/>
                <a:gd name="T5" fmla="*/ 16 h 50"/>
                <a:gd name="T6" fmla="*/ 0 w 66"/>
                <a:gd name="T7" fmla="*/ 10 h 50"/>
                <a:gd name="T8" fmla="*/ 0 w 66"/>
                <a:gd name="T9" fmla="*/ 6 h 50"/>
                <a:gd name="T10" fmla="*/ 2 w 66"/>
                <a:gd name="T11" fmla="*/ 6 h 50"/>
                <a:gd name="T12" fmla="*/ 2 w 66"/>
                <a:gd name="T13" fmla="*/ 6 h 50"/>
                <a:gd name="T14" fmla="*/ 2 w 66"/>
                <a:gd name="T15" fmla="*/ 6 h 50"/>
                <a:gd name="T16" fmla="*/ 20 w 66"/>
                <a:gd name="T17" fmla="*/ 0 h 50"/>
                <a:gd name="T18" fmla="*/ 26 w 66"/>
                <a:gd name="T19" fmla="*/ 0 h 50"/>
                <a:gd name="T20" fmla="*/ 32 w 66"/>
                <a:gd name="T21" fmla="*/ 2 h 50"/>
                <a:gd name="T22" fmla="*/ 38 w 66"/>
                <a:gd name="T23" fmla="*/ 4 h 50"/>
                <a:gd name="T24" fmla="*/ 40 w 66"/>
                <a:gd name="T25" fmla="*/ 8 h 50"/>
                <a:gd name="T26" fmla="*/ 42 w 66"/>
                <a:gd name="T27" fmla="*/ 10 h 50"/>
                <a:gd name="T28" fmla="*/ 44 w 66"/>
                <a:gd name="T29" fmla="*/ 10 h 50"/>
                <a:gd name="T30" fmla="*/ 46 w 66"/>
                <a:gd name="T31" fmla="*/ 14 h 50"/>
                <a:gd name="T32" fmla="*/ 48 w 66"/>
                <a:gd name="T33" fmla="*/ 18 h 50"/>
                <a:gd name="T34" fmla="*/ 50 w 66"/>
                <a:gd name="T35" fmla="*/ 20 h 50"/>
                <a:gd name="T36" fmla="*/ 50 w 66"/>
                <a:gd name="T37" fmla="*/ 20 h 50"/>
                <a:gd name="T38" fmla="*/ 50 w 66"/>
                <a:gd name="T39" fmla="*/ 20 h 50"/>
                <a:gd name="T40" fmla="*/ 56 w 66"/>
                <a:gd name="T41" fmla="*/ 22 h 50"/>
                <a:gd name="T42" fmla="*/ 60 w 66"/>
                <a:gd name="T43" fmla="*/ 24 h 50"/>
                <a:gd name="T44" fmla="*/ 62 w 66"/>
                <a:gd name="T45" fmla="*/ 26 h 50"/>
                <a:gd name="T46" fmla="*/ 64 w 66"/>
                <a:gd name="T47" fmla="*/ 26 h 50"/>
                <a:gd name="T48" fmla="*/ 64 w 66"/>
                <a:gd name="T49" fmla="*/ 26 h 50"/>
                <a:gd name="T50" fmla="*/ 64 w 66"/>
                <a:gd name="T51" fmla="*/ 30 h 50"/>
                <a:gd name="T52" fmla="*/ 64 w 66"/>
                <a:gd name="T53" fmla="*/ 32 h 50"/>
                <a:gd name="T54" fmla="*/ 64 w 66"/>
                <a:gd name="T55" fmla="*/ 36 h 50"/>
                <a:gd name="T56" fmla="*/ 66 w 66"/>
                <a:gd name="T57" fmla="*/ 42 h 50"/>
                <a:gd name="T58" fmla="*/ 66 w 66"/>
                <a:gd name="T59" fmla="*/ 44 h 50"/>
                <a:gd name="T60" fmla="*/ 66 w 66"/>
                <a:gd name="T61" fmla="*/ 44 h 50"/>
                <a:gd name="T62" fmla="*/ 58 w 66"/>
                <a:gd name="T63" fmla="*/ 44 h 50"/>
                <a:gd name="T64" fmla="*/ 50 w 66"/>
                <a:gd name="T65" fmla="*/ 44 h 50"/>
                <a:gd name="T66" fmla="*/ 44 w 66"/>
                <a:gd name="T67" fmla="*/ 44 h 50"/>
                <a:gd name="T68" fmla="*/ 40 w 66"/>
                <a:gd name="T69" fmla="*/ 44 h 50"/>
                <a:gd name="T70" fmla="*/ 38 w 66"/>
                <a:gd name="T71" fmla="*/ 42 h 50"/>
                <a:gd name="T72" fmla="*/ 34 w 66"/>
                <a:gd name="T73" fmla="*/ 42 h 50"/>
                <a:gd name="T74" fmla="*/ 30 w 66"/>
                <a:gd name="T75" fmla="*/ 44 h 50"/>
                <a:gd name="T76" fmla="*/ 26 w 66"/>
                <a:gd name="T77" fmla="*/ 44 h 50"/>
                <a:gd name="T78" fmla="*/ 22 w 66"/>
                <a:gd name="T79" fmla="*/ 46 h 50"/>
                <a:gd name="T80" fmla="*/ 18 w 66"/>
                <a:gd name="T81" fmla="*/ 48 h 50"/>
                <a:gd name="T82" fmla="*/ 16 w 66"/>
                <a:gd name="T83" fmla="*/ 48 h 50"/>
                <a:gd name="T84" fmla="*/ 14 w 66"/>
                <a:gd name="T85" fmla="*/ 50 h 50"/>
                <a:gd name="T86" fmla="*/ 12 w 66"/>
                <a:gd name="T87" fmla="*/ 46 h 50"/>
                <a:gd name="T88" fmla="*/ 10 w 66"/>
                <a:gd name="T89" fmla="*/ 44 h 50"/>
                <a:gd name="T90" fmla="*/ 8 w 66"/>
                <a:gd name="T91" fmla="*/ 42 h 50"/>
                <a:gd name="T92" fmla="*/ 6 w 66"/>
                <a:gd name="T93" fmla="*/ 40 h 50"/>
                <a:gd name="T94" fmla="*/ 4 w 66"/>
                <a:gd name="T95" fmla="*/ 36 h 50"/>
                <a:gd name="T96" fmla="*/ 2 w 66"/>
                <a:gd name="T97"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 h="50">
                  <a:moveTo>
                    <a:pt x="2" y="30"/>
                  </a:moveTo>
                  <a:lnTo>
                    <a:pt x="2" y="22"/>
                  </a:lnTo>
                  <a:lnTo>
                    <a:pt x="0" y="16"/>
                  </a:lnTo>
                  <a:lnTo>
                    <a:pt x="0" y="10"/>
                  </a:lnTo>
                  <a:lnTo>
                    <a:pt x="0" y="6"/>
                  </a:lnTo>
                  <a:lnTo>
                    <a:pt x="2" y="6"/>
                  </a:lnTo>
                  <a:lnTo>
                    <a:pt x="2" y="6"/>
                  </a:lnTo>
                  <a:lnTo>
                    <a:pt x="2" y="6"/>
                  </a:lnTo>
                  <a:lnTo>
                    <a:pt x="20" y="0"/>
                  </a:lnTo>
                  <a:lnTo>
                    <a:pt x="26" y="0"/>
                  </a:lnTo>
                  <a:lnTo>
                    <a:pt x="32" y="2"/>
                  </a:lnTo>
                  <a:lnTo>
                    <a:pt x="38" y="4"/>
                  </a:lnTo>
                  <a:lnTo>
                    <a:pt x="40" y="8"/>
                  </a:lnTo>
                  <a:lnTo>
                    <a:pt x="42" y="10"/>
                  </a:lnTo>
                  <a:lnTo>
                    <a:pt x="44" y="10"/>
                  </a:lnTo>
                  <a:lnTo>
                    <a:pt x="46" y="14"/>
                  </a:lnTo>
                  <a:lnTo>
                    <a:pt x="48" y="18"/>
                  </a:lnTo>
                  <a:lnTo>
                    <a:pt x="50" y="20"/>
                  </a:lnTo>
                  <a:lnTo>
                    <a:pt x="50" y="20"/>
                  </a:lnTo>
                  <a:lnTo>
                    <a:pt x="50" y="20"/>
                  </a:lnTo>
                  <a:lnTo>
                    <a:pt x="56" y="22"/>
                  </a:lnTo>
                  <a:lnTo>
                    <a:pt x="60" y="24"/>
                  </a:lnTo>
                  <a:lnTo>
                    <a:pt x="62" y="26"/>
                  </a:lnTo>
                  <a:lnTo>
                    <a:pt x="64" y="26"/>
                  </a:lnTo>
                  <a:lnTo>
                    <a:pt x="64" y="26"/>
                  </a:lnTo>
                  <a:lnTo>
                    <a:pt x="64" y="30"/>
                  </a:lnTo>
                  <a:lnTo>
                    <a:pt x="64" y="32"/>
                  </a:lnTo>
                  <a:lnTo>
                    <a:pt x="64" y="36"/>
                  </a:lnTo>
                  <a:lnTo>
                    <a:pt x="66" y="42"/>
                  </a:lnTo>
                  <a:lnTo>
                    <a:pt x="66" y="44"/>
                  </a:lnTo>
                  <a:lnTo>
                    <a:pt x="66" y="44"/>
                  </a:lnTo>
                  <a:lnTo>
                    <a:pt x="58" y="44"/>
                  </a:lnTo>
                  <a:lnTo>
                    <a:pt x="50" y="44"/>
                  </a:lnTo>
                  <a:lnTo>
                    <a:pt x="44" y="44"/>
                  </a:lnTo>
                  <a:lnTo>
                    <a:pt x="40" y="44"/>
                  </a:lnTo>
                  <a:lnTo>
                    <a:pt x="38" y="42"/>
                  </a:lnTo>
                  <a:lnTo>
                    <a:pt x="34" y="42"/>
                  </a:lnTo>
                  <a:lnTo>
                    <a:pt x="30" y="44"/>
                  </a:lnTo>
                  <a:lnTo>
                    <a:pt x="26" y="44"/>
                  </a:lnTo>
                  <a:lnTo>
                    <a:pt x="22" y="46"/>
                  </a:lnTo>
                  <a:lnTo>
                    <a:pt x="18" y="48"/>
                  </a:lnTo>
                  <a:lnTo>
                    <a:pt x="16" y="48"/>
                  </a:lnTo>
                  <a:lnTo>
                    <a:pt x="14" y="50"/>
                  </a:lnTo>
                  <a:lnTo>
                    <a:pt x="12" y="46"/>
                  </a:lnTo>
                  <a:lnTo>
                    <a:pt x="10" y="44"/>
                  </a:lnTo>
                  <a:lnTo>
                    <a:pt x="8" y="42"/>
                  </a:lnTo>
                  <a:lnTo>
                    <a:pt x="6" y="40"/>
                  </a:lnTo>
                  <a:lnTo>
                    <a:pt x="4" y="36"/>
                  </a:lnTo>
                  <a:lnTo>
                    <a:pt x="2" y="30"/>
                  </a:lnTo>
                </a:path>
              </a:pathLst>
            </a:custGeom>
            <a:grpFill/>
            <a:ln w="6350">
              <a:solidFill>
                <a:schemeClr val="bg1">
                  <a:lumMod val="50000"/>
                </a:schemeClr>
              </a:solidFill>
              <a:prstDash val="solid"/>
              <a:round/>
              <a:headEnd/>
              <a:tailEnd/>
            </a:ln>
          </p:spPr>
          <p:txBody>
            <a:bodyPr/>
            <a:lstStyle/>
            <a:p>
              <a:endParaRPr lang="ru-RU"/>
            </a:p>
          </p:txBody>
        </p:sp>
        <p:sp>
          <p:nvSpPr>
            <p:cNvPr id="78" name="Freeform 265">
              <a:extLst>
                <a:ext uri="{FF2B5EF4-FFF2-40B4-BE49-F238E27FC236}">
                  <a16:creationId xmlns:a16="http://schemas.microsoft.com/office/drawing/2014/main" id="{E1AECBA6-2A48-9F43-BB04-E8758835C8CF}"/>
                </a:ext>
              </a:extLst>
            </p:cNvPr>
            <p:cNvSpPr>
              <a:spLocks/>
            </p:cNvSpPr>
            <p:nvPr/>
          </p:nvSpPr>
          <p:spPr bwMode="gray">
            <a:xfrm>
              <a:off x="621" y="2916"/>
              <a:ext cx="42" cy="10"/>
            </a:xfrm>
            <a:custGeom>
              <a:avLst/>
              <a:gdLst>
                <a:gd name="T0" fmla="*/ 0 w 42"/>
                <a:gd name="T1" fmla="*/ 0 h 10"/>
                <a:gd name="T2" fmla="*/ 0 w 42"/>
                <a:gd name="T3" fmla="*/ 8 h 10"/>
                <a:gd name="T4" fmla="*/ 2 w 42"/>
                <a:gd name="T5" fmla="*/ 8 h 10"/>
                <a:gd name="T6" fmla="*/ 6 w 42"/>
                <a:gd name="T7" fmla="*/ 6 h 10"/>
                <a:gd name="T8" fmla="*/ 10 w 42"/>
                <a:gd name="T9" fmla="*/ 6 h 10"/>
                <a:gd name="T10" fmla="*/ 16 w 42"/>
                <a:gd name="T11" fmla="*/ 8 h 10"/>
                <a:gd name="T12" fmla="*/ 22 w 42"/>
                <a:gd name="T13" fmla="*/ 10 h 10"/>
                <a:gd name="T14" fmla="*/ 28 w 42"/>
                <a:gd name="T15" fmla="*/ 10 h 10"/>
                <a:gd name="T16" fmla="*/ 30 w 42"/>
                <a:gd name="T17" fmla="*/ 8 h 10"/>
                <a:gd name="T18" fmla="*/ 32 w 42"/>
                <a:gd name="T19" fmla="*/ 8 h 10"/>
                <a:gd name="T20" fmla="*/ 34 w 42"/>
                <a:gd name="T21" fmla="*/ 6 h 10"/>
                <a:gd name="T22" fmla="*/ 36 w 42"/>
                <a:gd name="T23" fmla="*/ 6 h 10"/>
                <a:gd name="T24" fmla="*/ 38 w 42"/>
                <a:gd name="T25" fmla="*/ 6 h 10"/>
                <a:gd name="T26" fmla="*/ 38 w 42"/>
                <a:gd name="T27" fmla="*/ 6 h 10"/>
                <a:gd name="T28" fmla="*/ 40 w 42"/>
                <a:gd name="T29" fmla="*/ 6 h 10"/>
                <a:gd name="T30" fmla="*/ 42 w 42"/>
                <a:gd name="T31" fmla="*/ 6 h 10"/>
                <a:gd name="T32" fmla="*/ 42 w 42"/>
                <a:gd name="T33" fmla="*/ 4 h 10"/>
                <a:gd name="T34" fmla="*/ 40 w 42"/>
                <a:gd name="T35" fmla="*/ 4 h 10"/>
                <a:gd name="T36" fmla="*/ 36 w 42"/>
                <a:gd name="T37" fmla="*/ 2 h 10"/>
                <a:gd name="T38" fmla="*/ 32 w 42"/>
                <a:gd name="T39" fmla="*/ 0 h 10"/>
                <a:gd name="T40" fmla="*/ 28 w 42"/>
                <a:gd name="T41" fmla="*/ 0 h 10"/>
                <a:gd name="T42" fmla="*/ 24 w 42"/>
                <a:gd name="T43" fmla="*/ 2 h 10"/>
                <a:gd name="T44" fmla="*/ 22 w 42"/>
                <a:gd name="T45" fmla="*/ 2 h 10"/>
                <a:gd name="T46" fmla="*/ 18 w 42"/>
                <a:gd name="T47" fmla="*/ 2 h 10"/>
                <a:gd name="T48" fmla="*/ 16 w 42"/>
                <a:gd name="T49" fmla="*/ 2 h 10"/>
                <a:gd name="T50" fmla="*/ 12 w 42"/>
                <a:gd name="T51" fmla="*/ 2 h 10"/>
                <a:gd name="T52" fmla="*/ 10 w 42"/>
                <a:gd name="T53" fmla="*/ 0 h 10"/>
                <a:gd name="T54" fmla="*/ 8 w 42"/>
                <a:gd name="T55" fmla="*/ 0 h 10"/>
                <a:gd name="T56" fmla="*/ 6 w 42"/>
                <a:gd name="T57" fmla="*/ 0 h 10"/>
                <a:gd name="T58" fmla="*/ 2 w 42"/>
                <a:gd name="T59" fmla="*/ 0 h 10"/>
                <a:gd name="T60" fmla="*/ 0 w 42"/>
                <a:gd name="T61" fmla="*/ 0 h 10"/>
                <a:gd name="T62" fmla="*/ 0 w 42"/>
                <a:gd name="T6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 h="10">
                  <a:moveTo>
                    <a:pt x="0" y="0"/>
                  </a:moveTo>
                  <a:lnTo>
                    <a:pt x="0" y="8"/>
                  </a:lnTo>
                  <a:lnTo>
                    <a:pt x="2" y="8"/>
                  </a:lnTo>
                  <a:lnTo>
                    <a:pt x="6" y="6"/>
                  </a:lnTo>
                  <a:lnTo>
                    <a:pt x="10" y="6"/>
                  </a:lnTo>
                  <a:lnTo>
                    <a:pt x="16" y="8"/>
                  </a:lnTo>
                  <a:lnTo>
                    <a:pt x="22" y="10"/>
                  </a:lnTo>
                  <a:lnTo>
                    <a:pt x="28" y="10"/>
                  </a:lnTo>
                  <a:lnTo>
                    <a:pt x="30" y="8"/>
                  </a:lnTo>
                  <a:lnTo>
                    <a:pt x="32" y="8"/>
                  </a:lnTo>
                  <a:lnTo>
                    <a:pt x="34" y="6"/>
                  </a:lnTo>
                  <a:lnTo>
                    <a:pt x="36" y="6"/>
                  </a:lnTo>
                  <a:lnTo>
                    <a:pt x="38" y="6"/>
                  </a:lnTo>
                  <a:lnTo>
                    <a:pt x="38" y="6"/>
                  </a:lnTo>
                  <a:lnTo>
                    <a:pt x="40" y="6"/>
                  </a:lnTo>
                  <a:lnTo>
                    <a:pt x="42" y="6"/>
                  </a:lnTo>
                  <a:lnTo>
                    <a:pt x="42" y="4"/>
                  </a:lnTo>
                  <a:lnTo>
                    <a:pt x="40" y="4"/>
                  </a:lnTo>
                  <a:lnTo>
                    <a:pt x="36" y="2"/>
                  </a:lnTo>
                  <a:lnTo>
                    <a:pt x="32" y="0"/>
                  </a:lnTo>
                  <a:lnTo>
                    <a:pt x="28" y="0"/>
                  </a:lnTo>
                  <a:lnTo>
                    <a:pt x="24" y="2"/>
                  </a:lnTo>
                  <a:lnTo>
                    <a:pt x="22" y="2"/>
                  </a:lnTo>
                  <a:lnTo>
                    <a:pt x="18" y="2"/>
                  </a:lnTo>
                  <a:lnTo>
                    <a:pt x="16" y="2"/>
                  </a:lnTo>
                  <a:lnTo>
                    <a:pt x="12" y="2"/>
                  </a:lnTo>
                  <a:lnTo>
                    <a:pt x="10" y="0"/>
                  </a:lnTo>
                  <a:lnTo>
                    <a:pt x="8" y="0"/>
                  </a:lnTo>
                  <a:lnTo>
                    <a:pt x="6" y="0"/>
                  </a:lnTo>
                  <a:lnTo>
                    <a:pt x="2" y="0"/>
                  </a:lnTo>
                  <a:lnTo>
                    <a:pt x="0" y="0"/>
                  </a:lnTo>
                  <a:lnTo>
                    <a:pt x="0" y="0"/>
                  </a:lnTo>
                </a:path>
              </a:pathLst>
            </a:custGeom>
            <a:grpFill/>
            <a:ln w="6350">
              <a:solidFill>
                <a:schemeClr val="bg1">
                  <a:lumMod val="50000"/>
                </a:schemeClr>
              </a:solidFill>
              <a:prstDash val="solid"/>
              <a:round/>
              <a:headEnd/>
              <a:tailEnd/>
            </a:ln>
          </p:spPr>
          <p:txBody>
            <a:bodyPr/>
            <a:lstStyle/>
            <a:p>
              <a:endParaRPr lang="ru-RU"/>
            </a:p>
          </p:txBody>
        </p:sp>
        <p:sp>
          <p:nvSpPr>
            <p:cNvPr id="79" name="Freeform 266">
              <a:extLst>
                <a:ext uri="{FF2B5EF4-FFF2-40B4-BE49-F238E27FC236}">
                  <a16:creationId xmlns:a16="http://schemas.microsoft.com/office/drawing/2014/main" id="{40CBE3B4-9163-DA42-8546-5696A14D9240}"/>
                </a:ext>
              </a:extLst>
            </p:cNvPr>
            <p:cNvSpPr>
              <a:spLocks/>
            </p:cNvSpPr>
            <p:nvPr/>
          </p:nvSpPr>
          <p:spPr bwMode="gray">
            <a:xfrm>
              <a:off x="697" y="3000"/>
              <a:ext cx="84" cy="56"/>
            </a:xfrm>
            <a:custGeom>
              <a:avLst/>
              <a:gdLst>
                <a:gd name="T0" fmla="*/ 24 w 84"/>
                <a:gd name="T1" fmla="*/ 44 h 56"/>
                <a:gd name="T2" fmla="*/ 22 w 84"/>
                <a:gd name="T3" fmla="*/ 38 h 56"/>
                <a:gd name="T4" fmla="*/ 0 w 84"/>
                <a:gd name="T5" fmla="*/ 20 h 56"/>
                <a:gd name="T6" fmla="*/ 0 w 84"/>
                <a:gd name="T7" fmla="*/ 20 h 56"/>
                <a:gd name="T8" fmla="*/ 4 w 84"/>
                <a:gd name="T9" fmla="*/ 18 h 56"/>
                <a:gd name="T10" fmla="*/ 6 w 84"/>
                <a:gd name="T11" fmla="*/ 16 h 56"/>
                <a:gd name="T12" fmla="*/ 12 w 84"/>
                <a:gd name="T13" fmla="*/ 12 h 56"/>
                <a:gd name="T14" fmla="*/ 14 w 84"/>
                <a:gd name="T15" fmla="*/ 8 h 56"/>
                <a:gd name="T16" fmla="*/ 16 w 84"/>
                <a:gd name="T17" fmla="*/ 0 h 56"/>
                <a:gd name="T18" fmla="*/ 28 w 84"/>
                <a:gd name="T19" fmla="*/ 0 h 56"/>
                <a:gd name="T20" fmla="*/ 28 w 84"/>
                <a:gd name="T21" fmla="*/ 0 h 56"/>
                <a:gd name="T22" fmla="*/ 30 w 84"/>
                <a:gd name="T23" fmla="*/ 2 h 56"/>
                <a:gd name="T24" fmla="*/ 34 w 84"/>
                <a:gd name="T25" fmla="*/ 4 h 56"/>
                <a:gd name="T26" fmla="*/ 38 w 84"/>
                <a:gd name="T27" fmla="*/ 6 h 56"/>
                <a:gd name="T28" fmla="*/ 40 w 84"/>
                <a:gd name="T29" fmla="*/ 8 h 56"/>
                <a:gd name="T30" fmla="*/ 44 w 84"/>
                <a:gd name="T31" fmla="*/ 10 h 56"/>
                <a:gd name="T32" fmla="*/ 46 w 84"/>
                <a:gd name="T33" fmla="*/ 10 h 56"/>
                <a:gd name="T34" fmla="*/ 46 w 84"/>
                <a:gd name="T35" fmla="*/ 8 h 56"/>
                <a:gd name="T36" fmla="*/ 48 w 84"/>
                <a:gd name="T37" fmla="*/ 8 h 56"/>
                <a:gd name="T38" fmla="*/ 50 w 84"/>
                <a:gd name="T39" fmla="*/ 6 h 56"/>
                <a:gd name="T40" fmla="*/ 52 w 84"/>
                <a:gd name="T41" fmla="*/ 4 h 56"/>
                <a:gd name="T42" fmla="*/ 56 w 84"/>
                <a:gd name="T43" fmla="*/ 4 h 56"/>
                <a:gd name="T44" fmla="*/ 58 w 84"/>
                <a:gd name="T45" fmla="*/ 4 h 56"/>
                <a:gd name="T46" fmla="*/ 62 w 84"/>
                <a:gd name="T47" fmla="*/ 6 h 56"/>
                <a:gd name="T48" fmla="*/ 64 w 84"/>
                <a:gd name="T49" fmla="*/ 10 h 56"/>
                <a:gd name="T50" fmla="*/ 64 w 84"/>
                <a:gd name="T51" fmla="*/ 10 h 56"/>
                <a:gd name="T52" fmla="*/ 64 w 84"/>
                <a:gd name="T53" fmla="*/ 12 h 56"/>
                <a:gd name="T54" fmla="*/ 64 w 84"/>
                <a:gd name="T55" fmla="*/ 16 h 56"/>
                <a:gd name="T56" fmla="*/ 64 w 84"/>
                <a:gd name="T57" fmla="*/ 18 h 56"/>
                <a:gd name="T58" fmla="*/ 66 w 84"/>
                <a:gd name="T59" fmla="*/ 22 h 56"/>
                <a:gd name="T60" fmla="*/ 70 w 84"/>
                <a:gd name="T61" fmla="*/ 24 h 56"/>
                <a:gd name="T62" fmla="*/ 72 w 84"/>
                <a:gd name="T63" fmla="*/ 24 h 56"/>
                <a:gd name="T64" fmla="*/ 74 w 84"/>
                <a:gd name="T65" fmla="*/ 24 h 56"/>
                <a:gd name="T66" fmla="*/ 76 w 84"/>
                <a:gd name="T67" fmla="*/ 24 h 56"/>
                <a:gd name="T68" fmla="*/ 78 w 84"/>
                <a:gd name="T69" fmla="*/ 24 h 56"/>
                <a:gd name="T70" fmla="*/ 80 w 84"/>
                <a:gd name="T71" fmla="*/ 26 h 56"/>
                <a:gd name="T72" fmla="*/ 82 w 84"/>
                <a:gd name="T73" fmla="*/ 30 h 56"/>
                <a:gd name="T74" fmla="*/ 84 w 84"/>
                <a:gd name="T75" fmla="*/ 36 h 56"/>
                <a:gd name="T76" fmla="*/ 82 w 84"/>
                <a:gd name="T77" fmla="*/ 40 h 56"/>
                <a:gd name="T78" fmla="*/ 82 w 84"/>
                <a:gd name="T79" fmla="*/ 42 h 56"/>
                <a:gd name="T80" fmla="*/ 80 w 84"/>
                <a:gd name="T81" fmla="*/ 44 h 56"/>
                <a:gd name="T82" fmla="*/ 80 w 84"/>
                <a:gd name="T83" fmla="*/ 46 h 56"/>
                <a:gd name="T84" fmla="*/ 48 w 84"/>
                <a:gd name="T85" fmla="*/ 56 h 56"/>
                <a:gd name="T86" fmla="*/ 48 w 84"/>
                <a:gd name="T87" fmla="*/ 56 h 56"/>
                <a:gd name="T88" fmla="*/ 46 w 84"/>
                <a:gd name="T89" fmla="*/ 56 h 56"/>
                <a:gd name="T90" fmla="*/ 44 w 84"/>
                <a:gd name="T91" fmla="*/ 56 h 56"/>
                <a:gd name="T92" fmla="*/ 38 w 84"/>
                <a:gd name="T93" fmla="*/ 54 h 56"/>
                <a:gd name="T94" fmla="*/ 32 w 84"/>
                <a:gd name="T95" fmla="*/ 52 h 56"/>
                <a:gd name="T96" fmla="*/ 32 w 84"/>
                <a:gd name="T97" fmla="*/ 52 h 56"/>
                <a:gd name="T98" fmla="*/ 28 w 84"/>
                <a:gd name="T99" fmla="*/ 50 h 56"/>
                <a:gd name="T100" fmla="*/ 26 w 84"/>
                <a:gd name="T101" fmla="*/ 48 h 56"/>
                <a:gd name="T102" fmla="*/ 24 w 84"/>
                <a:gd name="T103"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56">
                  <a:moveTo>
                    <a:pt x="24" y="44"/>
                  </a:moveTo>
                  <a:lnTo>
                    <a:pt x="22" y="38"/>
                  </a:lnTo>
                  <a:lnTo>
                    <a:pt x="0" y="20"/>
                  </a:lnTo>
                  <a:lnTo>
                    <a:pt x="0" y="20"/>
                  </a:lnTo>
                  <a:lnTo>
                    <a:pt x="4" y="18"/>
                  </a:lnTo>
                  <a:lnTo>
                    <a:pt x="6" y="16"/>
                  </a:lnTo>
                  <a:lnTo>
                    <a:pt x="12" y="12"/>
                  </a:lnTo>
                  <a:lnTo>
                    <a:pt x="14" y="8"/>
                  </a:lnTo>
                  <a:lnTo>
                    <a:pt x="16" y="0"/>
                  </a:lnTo>
                  <a:lnTo>
                    <a:pt x="28" y="0"/>
                  </a:lnTo>
                  <a:lnTo>
                    <a:pt x="28" y="0"/>
                  </a:lnTo>
                  <a:lnTo>
                    <a:pt x="30" y="2"/>
                  </a:lnTo>
                  <a:lnTo>
                    <a:pt x="34" y="4"/>
                  </a:lnTo>
                  <a:lnTo>
                    <a:pt x="38" y="6"/>
                  </a:lnTo>
                  <a:lnTo>
                    <a:pt x="40" y="8"/>
                  </a:lnTo>
                  <a:lnTo>
                    <a:pt x="44" y="10"/>
                  </a:lnTo>
                  <a:lnTo>
                    <a:pt x="46" y="10"/>
                  </a:lnTo>
                  <a:lnTo>
                    <a:pt x="46" y="8"/>
                  </a:lnTo>
                  <a:lnTo>
                    <a:pt x="48" y="8"/>
                  </a:lnTo>
                  <a:lnTo>
                    <a:pt x="50" y="6"/>
                  </a:lnTo>
                  <a:lnTo>
                    <a:pt x="52" y="4"/>
                  </a:lnTo>
                  <a:lnTo>
                    <a:pt x="56" y="4"/>
                  </a:lnTo>
                  <a:lnTo>
                    <a:pt x="58" y="4"/>
                  </a:lnTo>
                  <a:lnTo>
                    <a:pt x="62" y="6"/>
                  </a:lnTo>
                  <a:lnTo>
                    <a:pt x="64" y="10"/>
                  </a:lnTo>
                  <a:lnTo>
                    <a:pt x="64" y="10"/>
                  </a:lnTo>
                  <a:lnTo>
                    <a:pt x="64" y="12"/>
                  </a:lnTo>
                  <a:lnTo>
                    <a:pt x="64" y="16"/>
                  </a:lnTo>
                  <a:lnTo>
                    <a:pt x="64" y="18"/>
                  </a:lnTo>
                  <a:lnTo>
                    <a:pt x="66" y="22"/>
                  </a:lnTo>
                  <a:lnTo>
                    <a:pt x="70" y="24"/>
                  </a:lnTo>
                  <a:lnTo>
                    <a:pt x="72" y="24"/>
                  </a:lnTo>
                  <a:lnTo>
                    <a:pt x="74" y="24"/>
                  </a:lnTo>
                  <a:lnTo>
                    <a:pt x="76" y="24"/>
                  </a:lnTo>
                  <a:lnTo>
                    <a:pt x="78" y="24"/>
                  </a:lnTo>
                  <a:lnTo>
                    <a:pt x="80" y="26"/>
                  </a:lnTo>
                  <a:lnTo>
                    <a:pt x="82" y="30"/>
                  </a:lnTo>
                  <a:lnTo>
                    <a:pt x="84" y="36"/>
                  </a:lnTo>
                  <a:lnTo>
                    <a:pt x="82" y="40"/>
                  </a:lnTo>
                  <a:lnTo>
                    <a:pt x="82" y="42"/>
                  </a:lnTo>
                  <a:lnTo>
                    <a:pt x="80" y="44"/>
                  </a:lnTo>
                  <a:lnTo>
                    <a:pt x="80" y="46"/>
                  </a:lnTo>
                  <a:lnTo>
                    <a:pt x="48" y="56"/>
                  </a:lnTo>
                  <a:lnTo>
                    <a:pt x="48" y="56"/>
                  </a:lnTo>
                  <a:lnTo>
                    <a:pt x="46" y="56"/>
                  </a:lnTo>
                  <a:lnTo>
                    <a:pt x="44" y="56"/>
                  </a:lnTo>
                  <a:lnTo>
                    <a:pt x="38" y="54"/>
                  </a:lnTo>
                  <a:lnTo>
                    <a:pt x="32" y="52"/>
                  </a:lnTo>
                  <a:lnTo>
                    <a:pt x="32" y="52"/>
                  </a:lnTo>
                  <a:lnTo>
                    <a:pt x="28" y="50"/>
                  </a:lnTo>
                  <a:lnTo>
                    <a:pt x="26" y="48"/>
                  </a:lnTo>
                  <a:lnTo>
                    <a:pt x="24" y="44"/>
                  </a:lnTo>
                </a:path>
              </a:pathLst>
            </a:custGeom>
            <a:grpFill/>
            <a:ln w="6350">
              <a:solidFill>
                <a:schemeClr val="bg1">
                  <a:lumMod val="50000"/>
                </a:schemeClr>
              </a:solidFill>
              <a:prstDash val="solid"/>
              <a:round/>
              <a:headEnd/>
              <a:tailEnd/>
            </a:ln>
          </p:spPr>
          <p:txBody>
            <a:bodyPr/>
            <a:lstStyle/>
            <a:p>
              <a:endParaRPr lang="ru-RU"/>
            </a:p>
          </p:txBody>
        </p:sp>
        <p:sp>
          <p:nvSpPr>
            <p:cNvPr id="80" name="Freeform 267">
              <a:extLst>
                <a:ext uri="{FF2B5EF4-FFF2-40B4-BE49-F238E27FC236}">
                  <a16:creationId xmlns:a16="http://schemas.microsoft.com/office/drawing/2014/main" id="{105B4154-6E1B-934D-A674-3187BB35ED31}"/>
                </a:ext>
              </a:extLst>
            </p:cNvPr>
            <p:cNvSpPr>
              <a:spLocks/>
            </p:cNvSpPr>
            <p:nvPr/>
          </p:nvSpPr>
          <p:spPr bwMode="gray">
            <a:xfrm>
              <a:off x="679" y="2976"/>
              <a:ext cx="36" cy="44"/>
            </a:xfrm>
            <a:custGeom>
              <a:avLst/>
              <a:gdLst>
                <a:gd name="T0" fmla="*/ 0 w 36"/>
                <a:gd name="T1" fmla="*/ 18 h 44"/>
                <a:gd name="T2" fmla="*/ 0 w 36"/>
                <a:gd name="T3" fmla="*/ 16 h 44"/>
                <a:gd name="T4" fmla="*/ 0 w 36"/>
                <a:gd name="T5" fmla="*/ 14 h 44"/>
                <a:gd name="T6" fmla="*/ 0 w 36"/>
                <a:gd name="T7" fmla="*/ 12 h 44"/>
                <a:gd name="T8" fmla="*/ 2 w 36"/>
                <a:gd name="T9" fmla="*/ 8 h 44"/>
                <a:gd name="T10" fmla="*/ 4 w 36"/>
                <a:gd name="T11" fmla="*/ 6 h 44"/>
                <a:gd name="T12" fmla="*/ 8 w 36"/>
                <a:gd name="T13" fmla="*/ 2 h 44"/>
                <a:gd name="T14" fmla="*/ 14 w 36"/>
                <a:gd name="T15" fmla="*/ 0 h 44"/>
                <a:gd name="T16" fmla="*/ 18 w 36"/>
                <a:gd name="T17" fmla="*/ 0 h 44"/>
                <a:gd name="T18" fmla="*/ 20 w 36"/>
                <a:gd name="T19" fmla="*/ 0 h 44"/>
                <a:gd name="T20" fmla="*/ 24 w 36"/>
                <a:gd name="T21" fmla="*/ 0 h 44"/>
                <a:gd name="T22" fmla="*/ 26 w 36"/>
                <a:gd name="T23" fmla="*/ 2 h 44"/>
                <a:gd name="T24" fmla="*/ 28 w 36"/>
                <a:gd name="T25" fmla="*/ 2 h 44"/>
                <a:gd name="T26" fmla="*/ 30 w 36"/>
                <a:gd name="T27" fmla="*/ 4 h 44"/>
                <a:gd name="T28" fmla="*/ 32 w 36"/>
                <a:gd name="T29" fmla="*/ 4 h 44"/>
                <a:gd name="T30" fmla="*/ 34 w 36"/>
                <a:gd name="T31" fmla="*/ 8 h 44"/>
                <a:gd name="T32" fmla="*/ 36 w 36"/>
                <a:gd name="T33" fmla="*/ 12 h 44"/>
                <a:gd name="T34" fmla="*/ 36 w 36"/>
                <a:gd name="T35" fmla="*/ 20 h 44"/>
                <a:gd name="T36" fmla="*/ 34 w 36"/>
                <a:gd name="T37" fmla="*/ 28 h 44"/>
                <a:gd name="T38" fmla="*/ 30 w 36"/>
                <a:gd name="T39" fmla="*/ 34 h 44"/>
                <a:gd name="T40" fmla="*/ 30 w 36"/>
                <a:gd name="T41" fmla="*/ 34 h 44"/>
                <a:gd name="T42" fmla="*/ 28 w 36"/>
                <a:gd name="T43" fmla="*/ 38 h 44"/>
                <a:gd name="T44" fmla="*/ 24 w 36"/>
                <a:gd name="T45" fmla="*/ 40 h 44"/>
                <a:gd name="T46" fmla="*/ 20 w 36"/>
                <a:gd name="T47" fmla="*/ 44 h 44"/>
                <a:gd name="T48" fmla="*/ 18 w 36"/>
                <a:gd name="T49" fmla="*/ 44 h 44"/>
                <a:gd name="T50" fmla="*/ 16 w 36"/>
                <a:gd name="T51" fmla="*/ 44 h 44"/>
                <a:gd name="T52" fmla="*/ 14 w 36"/>
                <a:gd name="T53" fmla="*/ 42 h 44"/>
                <a:gd name="T54" fmla="*/ 10 w 36"/>
                <a:gd name="T55" fmla="*/ 40 h 44"/>
                <a:gd name="T56" fmla="*/ 8 w 36"/>
                <a:gd name="T57" fmla="*/ 38 h 44"/>
                <a:gd name="T58" fmla="*/ 0 w 36"/>
                <a:gd name="T59"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44">
                  <a:moveTo>
                    <a:pt x="0" y="18"/>
                  </a:moveTo>
                  <a:lnTo>
                    <a:pt x="0" y="16"/>
                  </a:lnTo>
                  <a:lnTo>
                    <a:pt x="0" y="14"/>
                  </a:lnTo>
                  <a:lnTo>
                    <a:pt x="0" y="12"/>
                  </a:lnTo>
                  <a:lnTo>
                    <a:pt x="2" y="8"/>
                  </a:lnTo>
                  <a:lnTo>
                    <a:pt x="4" y="6"/>
                  </a:lnTo>
                  <a:lnTo>
                    <a:pt x="8" y="2"/>
                  </a:lnTo>
                  <a:lnTo>
                    <a:pt x="14" y="0"/>
                  </a:lnTo>
                  <a:lnTo>
                    <a:pt x="18" y="0"/>
                  </a:lnTo>
                  <a:lnTo>
                    <a:pt x="20" y="0"/>
                  </a:lnTo>
                  <a:lnTo>
                    <a:pt x="24" y="0"/>
                  </a:lnTo>
                  <a:lnTo>
                    <a:pt x="26" y="2"/>
                  </a:lnTo>
                  <a:lnTo>
                    <a:pt x="28" y="2"/>
                  </a:lnTo>
                  <a:lnTo>
                    <a:pt x="30" y="4"/>
                  </a:lnTo>
                  <a:lnTo>
                    <a:pt x="32" y="4"/>
                  </a:lnTo>
                  <a:lnTo>
                    <a:pt x="34" y="8"/>
                  </a:lnTo>
                  <a:lnTo>
                    <a:pt x="36" y="12"/>
                  </a:lnTo>
                  <a:lnTo>
                    <a:pt x="36" y="20"/>
                  </a:lnTo>
                  <a:lnTo>
                    <a:pt x="34" y="28"/>
                  </a:lnTo>
                  <a:lnTo>
                    <a:pt x="30" y="34"/>
                  </a:lnTo>
                  <a:lnTo>
                    <a:pt x="30" y="34"/>
                  </a:lnTo>
                  <a:lnTo>
                    <a:pt x="28" y="38"/>
                  </a:lnTo>
                  <a:lnTo>
                    <a:pt x="24" y="40"/>
                  </a:lnTo>
                  <a:lnTo>
                    <a:pt x="20" y="44"/>
                  </a:lnTo>
                  <a:lnTo>
                    <a:pt x="18" y="44"/>
                  </a:lnTo>
                  <a:lnTo>
                    <a:pt x="16" y="44"/>
                  </a:lnTo>
                  <a:lnTo>
                    <a:pt x="14" y="42"/>
                  </a:lnTo>
                  <a:lnTo>
                    <a:pt x="10" y="40"/>
                  </a:lnTo>
                  <a:lnTo>
                    <a:pt x="8" y="38"/>
                  </a:lnTo>
                  <a:lnTo>
                    <a:pt x="0" y="18"/>
                  </a:lnTo>
                </a:path>
              </a:pathLst>
            </a:custGeom>
            <a:grpFill/>
            <a:ln w="6350">
              <a:solidFill>
                <a:schemeClr val="bg1">
                  <a:lumMod val="50000"/>
                </a:schemeClr>
              </a:solidFill>
              <a:prstDash val="solid"/>
              <a:round/>
              <a:headEnd/>
              <a:tailEnd/>
            </a:ln>
          </p:spPr>
          <p:txBody>
            <a:bodyPr/>
            <a:lstStyle/>
            <a:p>
              <a:endParaRPr lang="ru-RU"/>
            </a:p>
          </p:txBody>
        </p:sp>
        <p:sp>
          <p:nvSpPr>
            <p:cNvPr id="81" name="Freeform 268">
              <a:extLst>
                <a:ext uri="{FF2B5EF4-FFF2-40B4-BE49-F238E27FC236}">
                  <a16:creationId xmlns:a16="http://schemas.microsoft.com/office/drawing/2014/main" id="{A7D0057D-1EEB-B24F-9B5D-7625E31999C7}"/>
                </a:ext>
              </a:extLst>
            </p:cNvPr>
            <p:cNvSpPr>
              <a:spLocks/>
            </p:cNvSpPr>
            <p:nvPr/>
          </p:nvSpPr>
          <p:spPr bwMode="gray">
            <a:xfrm>
              <a:off x="647" y="2940"/>
              <a:ext cx="100" cy="70"/>
            </a:xfrm>
            <a:custGeom>
              <a:avLst/>
              <a:gdLst>
                <a:gd name="T0" fmla="*/ 0 w 100"/>
                <a:gd name="T1" fmla="*/ 26 h 70"/>
                <a:gd name="T2" fmla="*/ 18 w 100"/>
                <a:gd name="T3" fmla="*/ 20 h 70"/>
                <a:gd name="T4" fmla="*/ 22 w 100"/>
                <a:gd name="T5" fmla="*/ 16 h 70"/>
                <a:gd name="T6" fmla="*/ 24 w 100"/>
                <a:gd name="T7" fmla="*/ 8 h 70"/>
                <a:gd name="T8" fmla="*/ 22 w 100"/>
                <a:gd name="T9" fmla="*/ 0 h 70"/>
                <a:gd name="T10" fmla="*/ 24 w 100"/>
                <a:gd name="T11" fmla="*/ 0 h 70"/>
                <a:gd name="T12" fmla="*/ 30 w 100"/>
                <a:gd name="T13" fmla="*/ 0 h 70"/>
                <a:gd name="T14" fmla="*/ 36 w 100"/>
                <a:gd name="T15" fmla="*/ 2 h 70"/>
                <a:gd name="T16" fmla="*/ 38 w 100"/>
                <a:gd name="T17" fmla="*/ 4 h 70"/>
                <a:gd name="T18" fmla="*/ 40 w 100"/>
                <a:gd name="T19" fmla="*/ 6 h 70"/>
                <a:gd name="T20" fmla="*/ 44 w 100"/>
                <a:gd name="T21" fmla="*/ 6 h 70"/>
                <a:gd name="T22" fmla="*/ 52 w 100"/>
                <a:gd name="T23" fmla="*/ 10 h 70"/>
                <a:gd name="T24" fmla="*/ 62 w 100"/>
                <a:gd name="T25" fmla="*/ 10 h 70"/>
                <a:gd name="T26" fmla="*/ 64 w 100"/>
                <a:gd name="T27" fmla="*/ 8 h 70"/>
                <a:gd name="T28" fmla="*/ 64 w 100"/>
                <a:gd name="T29" fmla="*/ 6 h 70"/>
                <a:gd name="T30" fmla="*/ 66 w 100"/>
                <a:gd name="T31" fmla="*/ 4 h 70"/>
                <a:gd name="T32" fmla="*/ 70 w 100"/>
                <a:gd name="T33" fmla="*/ 2 h 70"/>
                <a:gd name="T34" fmla="*/ 76 w 100"/>
                <a:gd name="T35" fmla="*/ 4 h 70"/>
                <a:gd name="T36" fmla="*/ 78 w 100"/>
                <a:gd name="T37" fmla="*/ 8 h 70"/>
                <a:gd name="T38" fmla="*/ 80 w 100"/>
                <a:gd name="T39" fmla="*/ 14 h 70"/>
                <a:gd name="T40" fmla="*/ 84 w 100"/>
                <a:gd name="T41" fmla="*/ 22 h 70"/>
                <a:gd name="T42" fmla="*/ 88 w 100"/>
                <a:gd name="T43" fmla="*/ 28 h 70"/>
                <a:gd name="T44" fmla="*/ 90 w 100"/>
                <a:gd name="T45" fmla="*/ 36 h 70"/>
                <a:gd name="T46" fmla="*/ 96 w 100"/>
                <a:gd name="T47" fmla="*/ 50 h 70"/>
                <a:gd name="T48" fmla="*/ 100 w 100"/>
                <a:gd name="T49" fmla="*/ 64 h 70"/>
                <a:gd name="T50" fmla="*/ 96 w 100"/>
                <a:gd name="T51" fmla="*/ 70 h 70"/>
                <a:gd name="T52" fmla="*/ 88 w 100"/>
                <a:gd name="T53" fmla="*/ 66 h 70"/>
                <a:gd name="T54" fmla="*/ 78 w 100"/>
                <a:gd name="T55" fmla="*/ 60 h 70"/>
                <a:gd name="T56" fmla="*/ 78 w 100"/>
                <a:gd name="T57" fmla="*/ 60 h 70"/>
                <a:gd name="T58" fmla="*/ 72 w 100"/>
                <a:gd name="T59" fmla="*/ 60 h 70"/>
                <a:gd name="T60" fmla="*/ 68 w 100"/>
                <a:gd name="T61" fmla="*/ 60 h 70"/>
                <a:gd name="T62" fmla="*/ 68 w 100"/>
                <a:gd name="T63" fmla="*/ 54 h 70"/>
                <a:gd name="T64" fmla="*/ 68 w 100"/>
                <a:gd name="T65" fmla="*/ 46 h 70"/>
                <a:gd name="T66" fmla="*/ 62 w 100"/>
                <a:gd name="T67" fmla="*/ 40 h 70"/>
                <a:gd name="T68" fmla="*/ 50 w 100"/>
                <a:gd name="T69" fmla="*/ 36 h 70"/>
                <a:gd name="T70" fmla="*/ 48 w 100"/>
                <a:gd name="T71" fmla="*/ 36 h 70"/>
                <a:gd name="T72" fmla="*/ 40 w 100"/>
                <a:gd name="T73" fmla="*/ 40 h 70"/>
                <a:gd name="T74" fmla="*/ 32 w 100"/>
                <a:gd name="T75" fmla="*/ 46 h 70"/>
                <a:gd name="T76" fmla="*/ 18 w 100"/>
                <a:gd name="T77"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70">
                  <a:moveTo>
                    <a:pt x="18" y="40"/>
                  </a:moveTo>
                  <a:lnTo>
                    <a:pt x="0" y="26"/>
                  </a:lnTo>
                  <a:lnTo>
                    <a:pt x="18" y="20"/>
                  </a:lnTo>
                  <a:lnTo>
                    <a:pt x="18" y="20"/>
                  </a:lnTo>
                  <a:lnTo>
                    <a:pt x="20" y="18"/>
                  </a:lnTo>
                  <a:lnTo>
                    <a:pt x="22" y="16"/>
                  </a:lnTo>
                  <a:lnTo>
                    <a:pt x="24" y="12"/>
                  </a:lnTo>
                  <a:lnTo>
                    <a:pt x="24" y="8"/>
                  </a:lnTo>
                  <a:lnTo>
                    <a:pt x="22" y="4"/>
                  </a:lnTo>
                  <a:lnTo>
                    <a:pt x="22" y="0"/>
                  </a:lnTo>
                  <a:lnTo>
                    <a:pt x="22" y="0"/>
                  </a:lnTo>
                  <a:lnTo>
                    <a:pt x="24" y="0"/>
                  </a:lnTo>
                  <a:lnTo>
                    <a:pt x="26" y="0"/>
                  </a:lnTo>
                  <a:lnTo>
                    <a:pt x="30" y="0"/>
                  </a:lnTo>
                  <a:lnTo>
                    <a:pt x="34" y="0"/>
                  </a:lnTo>
                  <a:lnTo>
                    <a:pt x="36" y="2"/>
                  </a:lnTo>
                  <a:lnTo>
                    <a:pt x="36" y="2"/>
                  </a:lnTo>
                  <a:lnTo>
                    <a:pt x="38" y="4"/>
                  </a:lnTo>
                  <a:lnTo>
                    <a:pt x="38" y="6"/>
                  </a:lnTo>
                  <a:lnTo>
                    <a:pt x="40" y="6"/>
                  </a:lnTo>
                  <a:lnTo>
                    <a:pt x="44" y="6"/>
                  </a:lnTo>
                  <a:lnTo>
                    <a:pt x="44" y="6"/>
                  </a:lnTo>
                  <a:lnTo>
                    <a:pt x="46" y="8"/>
                  </a:lnTo>
                  <a:lnTo>
                    <a:pt x="52" y="10"/>
                  </a:lnTo>
                  <a:lnTo>
                    <a:pt x="58" y="10"/>
                  </a:lnTo>
                  <a:lnTo>
                    <a:pt x="62" y="10"/>
                  </a:lnTo>
                  <a:lnTo>
                    <a:pt x="64" y="8"/>
                  </a:lnTo>
                  <a:lnTo>
                    <a:pt x="64" y="8"/>
                  </a:lnTo>
                  <a:lnTo>
                    <a:pt x="66" y="6"/>
                  </a:lnTo>
                  <a:lnTo>
                    <a:pt x="64" y="6"/>
                  </a:lnTo>
                  <a:lnTo>
                    <a:pt x="64" y="4"/>
                  </a:lnTo>
                  <a:lnTo>
                    <a:pt x="66" y="4"/>
                  </a:lnTo>
                  <a:lnTo>
                    <a:pt x="66" y="4"/>
                  </a:lnTo>
                  <a:lnTo>
                    <a:pt x="70" y="2"/>
                  </a:lnTo>
                  <a:lnTo>
                    <a:pt x="72" y="2"/>
                  </a:lnTo>
                  <a:lnTo>
                    <a:pt x="76" y="4"/>
                  </a:lnTo>
                  <a:lnTo>
                    <a:pt x="78" y="6"/>
                  </a:lnTo>
                  <a:lnTo>
                    <a:pt x="78" y="8"/>
                  </a:lnTo>
                  <a:lnTo>
                    <a:pt x="78" y="10"/>
                  </a:lnTo>
                  <a:lnTo>
                    <a:pt x="80" y="14"/>
                  </a:lnTo>
                  <a:lnTo>
                    <a:pt x="82" y="18"/>
                  </a:lnTo>
                  <a:lnTo>
                    <a:pt x="84" y="22"/>
                  </a:lnTo>
                  <a:lnTo>
                    <a:pt x="88" y="26"/>
                  </a:lnTo>
                  <a:lnTo>
                    <a:pt x="88" y="28"/>
                  </a:lnTo>
                  <a:lnTo>
                    <a:pt x="88" y="30"/>
                  </a:lnTo>
                  <a:lnTo>
                    <a:pt x="90" y="36"/>
                  </a:lnTo>
                  <a:lnTo>
                    <a:pt x="92" y="40"/>
                  </a:lnTo>
                  <a:lnTo>
                    <a:pt x="96" y="50"/>
                  </a:lnTo>
                  <a:lnTo>
                    <a:pt x="98" y="58"/>
                  </a:lnTo>
                  <a:lnTo>
                    <a:pt x="100" y="64"/>
                  </a:lnTo>
                  <a:lnTo>
                    <a:pt x="98" y="68"/>
                  </a:lnTo>
                  <a:lnTo>
                    <a:pt x="96" y="70"/>
                  </a:lnTo>
                  <a:lnTo>
                    <a:pt x="92" y="70"/>
                  </a:lnTo>
                  <a:lnTo>
                    <a:pt x="88" y="66"/>
                  </a:lnTo>
                  <a:lnTo>
                    <a:pt x="82" y="64"/>
                  </a:lnTo>
                  <a:lnTo>
                    <a:pt x="78" y="60"/>
                  </a:lnTo>
                  <a:lnTo>
                    <a:pt x="78" y="60"/>
                  </a:lnTo>
                  <a:lnTo>
                    <a:pt x="78" y="60"/>
                  </a:lnTo>
                  <a:lnTo>
                    <a:pt x="76" y="60"/>
                  </a:lnTo>
                  <a:lnTo>
                    <a:pt x="72" y="60"/>
                  </a:lnTo>
                  <a:lnTo>
                    <a:pt x="66" y="60"/>
                  </a:lnTo>
                  <a:lnTo>
                    <a:pt x="68" y="60"/>
                  </a:lnTo>
                  <a:lnTo>
                    <a:pt x="68" y="56"/>
                  </a:lnTo>
                  <a:lnTo>
                    <a:pt x="68" y="54"/>
                  </a:lnTo>
                  <a:lnTo>
                    <a:pt x="68" y="50"/>
                  </a:lnTo>
                  <a:lnTo>
                    <a:pt x="68" y="46"/>
                  </a:lnTo>
                  <a:lnTo>
                    <a:pt x="66" y="42"/>
                  </a:lnTo>
                  <a:lnTo>
                    <a:pt x="62" y="40"/>
                  </a:lnTo>
                  <a:lnTo>
                    <a:pt x="58" y="38"/>
                  </a:lnTo>
                  <a:lnTo>
                    <a:pt x="50" y="36"/>
                  </a:lnTo>
                  <a:lnTo>
                    <a:pt x="50" y="36"/>
                  </a:lnTo>
                  <a:lnTo>
                    <a:pt x="48" y="36"/>
                  </a:lnTo>
                  <a:lnTo>
                    <a:pt x="44" y="38"/>
                  </a:lnTo>
                  <a:lnTo>
                    <a:pt x="40" y="40"/>
                  </a:lnTo>
                  <a:lnTo>
                    <a:pt x="36" y="42"/>
                  </a:lnTo>
                  <a:lnTo>
                    <a:pt x="32" y="46"/>
                  </a:lnTo>
                  <a:lnTo>
                    <a:pt x="32" y="52"/>
                  </a:lnTo>
                  <a:lnTo>
                    <a:pt x="18" y="40"/>
                  </a:lnTo>
                </a:path>
              </a:pathLst>
            </a:custGeom>
            <a:grpFill/>
            <a:ln w="6350">
              <a:solidFill>
                <a:schemeClr val="bg1">
                  <a:lumMod val="50000"/>
                </a:schemeClr>
              </a:solidFill>
              <a:prstDash val="solid"/>
              <a:round/>
              <a:headEnd/>
              <a:tailEnd/>
            </a:ln>
          </p:spPr>
          <p:txBody>
            <a:bodyPr/>
            <a:lstStyle/>
            <a:p>
              <a:endParaRPr lang="ru-RU"/>
            </a:p>
          </p:txBody>
        </p:sp>
        <p:sp>
          <p:nvSpPr>
            <p:cNvPr id="82" name="Freeform 269">
              <a:extLst>
                <a:ext uri="{FF2B5EF4-FFF2-40B4-BE49-F238E27FC236}">
                  <a16:creationId xmlns:a16="http://schemas.microsoft.com/office/drawing/2014/main" id="{381C31D7-40C0-6040-906E-0ADB4975348B}"/>
                </a:ext>
              </a:extLst>
            </p:cNvPr>
            <p:cNvSpPr>
              <a:spLocks/>
            </p:cNvSpPr>
            <p:nvPr/>
          </p:nvSpPr>
          <p:spPr bwMode="gray">
            <a:xfrm>
              <a:off x="735" y="2960"/>
              <a:ext cx="84" cy="88"/>
            </a:xfrm>
            <a:custGeom>
              <a:avLst/>
              <a:gdLst>
                <a:gd name="T0" fmla="*/ 42 w 84"/>
                <a:gd name="T1" fmla="*/ 84 h 88"/>
                <a:gd name="T2" fmla="*/ 44 w 84"/>
                <a:gd name="T3" fmla="*/ 78 h 88"/>
                <a:gd name="T4" fmla="*/ 44 w 84"/>
                <a:gd name="T5" fmla="*/ 68 h 88"/>
                <a:gd name="T6" fmla="*/ 42 w 84"/>
                <a:gd name="T7" fmla="*/ 66 h 88"/>
                <a:gd name="T8" fmla="*/ 36 w 84"/>
                <a:gd name="T9" fmla="*/ 64 h 88"/>
                <a:gd name="T10" fmla="*/ 32 w 84"/>
                <a:gd name="T11" fmla="*/ 64 h 88"/>
                <a:gd name="T12" fmla="*/ 28 w 84"/>
                <a:gd name="T13" fmla="*/ 62 h 88"/>
                <a:gd name="T14" fmla="*/ 26 w 84"/>
                <a:gd name="T15" fmla="*/ 54 h 88"/>
                <a:gd name="T16" fmla="*/ 26 w 84"/>
                <a:gd name="T17" fmla="*/ 48 h 88"/>
                <a:gd name="T18" fmla="*/ 24 w 84"/>
                <a:gd name="T19" fmla="*/ 46 h 88"/>
                <a:gd name="T20" fmla="*/ 18 w 84"/>
                <a:gd name="T21" fmla="*/ 42 h 88"/>
                <a:gd name="T22" fmla="*/ 10 w 84"/>
                <a:gd name="T23" fmla="*/ 48 h 88"/>
                <a:gd name="T24" fmla="*/ 10 w 84"/>
                <a:gd name="T25" fmla="*/ 44 h 88"/>
                <a:gd name="T26" fmla="*/ 10 w 84"/>
                <a:gd name="T27" fmla="*/ 36 h 88"/>
                <a:gd name="T28" fmla="*/ 8 w 84"/>
                <a:gd name="T29" fmla="*/ 32 h 88"/>
                <a:gd name="T30" fmla="*/ 4 w 84"/>
                <a:gd name="T31" fmla="*/ 24 h 88"/>
                <a:gd name="T32" fmla="*/ 2 w 84"/>
                <a:gd name="T33" fmla="*/ 14 h 88"/>
                <a:gd name="T34" fmla="*/ 0 w 84"/>
                <a:gd name="T35" fmla="*/ 6 h 88"/>
                <a:gd name="T36" fmla="*/ 6 w 84"/>
                <a:gd name="T37" fmla="*/ 8 h 88"/>
                <a:gd name="T38" fmla="*/ 16 w 84"/>
                <a:gd name="T39" fmla="*/ 6 h 88"/>
                <a:gd name="T40" fmla="*/ 22 w 84"/>
                <a:gd name="T41" fmla="*/ 4 h 88"/>
                <a:gd name="T42" fmla="*/ 24 w 84"/>
                <a:gd name="T43" fmla="*/ 0 h 88"/>
                <a:gd name="T44" fmla="*/ 30 w 84"/>
                <a:gd name="T45" fmla="*/ 2 h 88"/>
                <a:gd name="T46" fmla="*/ 32 w 84"/>
                <a:gd name="T47" fmla="*/ 4 h 88"/>
                <a:gd name="T48" fmla="*/ 36 w 84"/>
                <a:gd name="T49" fmla="*/ 4 h 88"/>
                <a:gd name="T50" fmla="*/ 38 w 84"/>
                <a:gd name="T51" fmla="*/ 2 h 88"/>
                <a:gd name="T52" fmla="*/ 42 w 84"/>
                <a:gd name="T53" fmla="*/ 0 h 88"/>
                <a:gd name="T54" fmla="*/ 50 w 84"/>
                <a:gd name="T55" fmla="*/ 0 h 88"/>
                <a:gd name="T56" fmla="*/ 58 w 84"/>
                <a:gd name="T57" fmla="*/ 2 h 88"/>
                <a:gd name="T58" fmla="*/ 64 w 84"/>
                <a:gd name="T59" fmla="*/ 0 h 88"/>
                <a:gd name="T60" fmla="*/ 72 w 84"/>
                <a:gd name="T61" fmla="*/ 0 h 88"/>
                <a:gd name="T62" fmla="*/ 76 w 84"/>
                <a:gd name="T63" fmla="*/ 4 h 88"/>
                <a:gd name="T64" fmla="*/ 78 w 84"/>
                <a:gd name="T65" fmla="*/ 12 h 88"/>
                <a:gd name="T66" fmla="*/ 82 w 84"/>
                <a:gd name="T67" fmla="*/ 32 h 88"/>
                <a:gd name="T68" fmla="*/ 80 w 84"/>
                <a:gd name="T69" fmla="*/ 46 h 88"/>
                <a:gd name="T70" fmla="*/ 76 w 84"/>
                <a:gd name="T71" fmla="*/ 68 h 88"/>
                <a:gd name="T72" fmla="*/ 84 w 84"/>
                <a:gd name="T73" fmla="*/ 88 h 88"/>
                <a:gd name="T74" fmla="*/ 42 w 84"/>
                <a:gd name="T75"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8">
                  <a:moveTo>
                    <a:pt x="42" y="86"/>
                  </a:moveTo>
                  <a:lnTo>
                    <a:pt x="42" y="84"/>
                  </a:lnTo>
                  <a:lnTo>
                    <a:pt x="44" y="82"/>
                  </a:lnTo>
                  <a:lnTo>
                    <a:pt x="44" y="78"/>
                  </a:lnTo>
                  <a:lnTo>
                    <a:pt x="46" y="74"/>
                  </a:lnTo>
                  <a:lnTo>
                    <a:pt x="44" y="68"/>
                  </a:lnTo>
                  <a:lnTo>
                    <a:pt x="44" y="68"/>
                  </a:lnTo>
                  <a:lnTo>
                    <a:pt x="42" y="66"/>
                  </a:lnTo>
                  <a:lnTo>
                    <a:pt x="40" y="64"/>
                  </a:lnTo>
                  <a:lnTo>
                    <a:pt x="36" y="64"/>
                  </a:lnTo>
                  <a:lnTo>
                    <a:pt x="32" y="64"/>
                  </a:lnTo>
                  <a:lnTo>
                    <a:pt x="32" y="64"/>
                  </a:lnTo>
                  <a:lnTo>
                    <a:pt x="30" y="64"/>
                  </a:lnTo>
                  <a:lnTo>
                    <a:pt x="28" y="62"/>
                  </a:lnTo>
                  <a:lnTo>
                    <a:pt x="26" y="58"/>
                  </a:lnTo>
                  <a:lnTo>
                    <a:pt x="26" y="54"/>
                  </a:lnTo>
                  <a:lnTo>
                    <a:pt x="26" y="50"/>
                  </a:lnTo>
                  <a:lnTo>
                    <a:pt x="26" y="48"/>
                  </a:lnTo>
                  <a:lnTo>
                    <a:pt x="24" y="46"/>
                  </a:lnTo>
                  <a:lnTo>
                    <a:pt x="24" y="46"/>
                  </a:lnTo>
                  <a:lnTo>
                    <a:pt x="22" y="44"/>
                  </a:lnTo>
                  <a:lnTo>
                    <a:pt x="18" y="42"/>
                  </a:lnTo>
                  <a:lnTo>
                    <a:pt x="14" y="44"/>
                  </a:lnTo>
                  <a:lnTo>
                    <a:pt x="10" y="48"/>
                  </a:lnTo>
                  <a:lnTo>
                    <a:pt x="10" y="46"/>
                  </a:lnTo>
                  <a:lnTo>
                    <a:pt x="10" y="44"/>
                  </a:lnTo>
                  <a:lnTo>
                    <a:pt x="10" y="40"/>
                  </a:lnTo>
                  <a:lnTo>
                    <a:pt x="10" y="36"/>
                  </a:lnTo>
                  <a:lnTo>
                    <a:pt x="10" y="36"/>
                  </a:lnTo>
                  <a:lnTo>
                    <a:pt x="8" y="32"/>
                  </a:lnTo>
                  <a:lnTo>
                    <a:pt x="6" y="28"/>
                  </a:lnTo>
                  <a:lnTo>
                    <a:pt x="4" y="24"/>
                  </a:lnTo>
                  <a:lnTo>
                    <a:pt x="2" y="20"/>
                  </a:lnTo>
                  <a:lnTo>
                    <a:pt x="2" y="14"/>
                  </a:lnTo>
                  <a:lnTo>
                    <a:pt x="0" y="10"/>
                  </a:lnTo>
                  <a:lnTo>
                    <a:pt x="0" y="6"/>
                  </a:lnTo>
                  <a:lnTo>
                    <a:pt x="2" y="6"/>
                  </a:lnTo>
                  <a:lnTo>
                    <a:pt x="6" y="8"/>
                  </a:lnTo>
                  <a:lnTo>
                    <a:pt x="10" y="8"/>
                  </a:lnTo>
                  <a:lnTo>
                    <a:pt x="16" y="6"/>
                  </a:lnTo>
                  <a:lnTo>
                    <a:pt x="20" y="4"/>
                  </a:lnTo>
                  <a:lnTo>
                    <a:pt x="22" y="4"/>
                  </a:lnTo>
                  <a:lnTo>
                    <a:pt x="22" y="2"/>
                  </a:lnTo>
                  <a:lnTo>
                    <a:pt x="24" y="0"/>
                  </a:lnTo>
                  <a:lnTo>
                    <a:pt x="28" y="0"/>
                  </a:lnTo>
                  <a:lnTo>
                    <a:pt x="30" y="2"/>
                  </a:lnTo>
                  <a:lnTo>
                    <a:pt x="30" y="4"/>
                  </a:lnTo>
                  <a:lnTo>
                    <a:pt x="32" y="4"/>
                  </a:lnTo>
                  <a:lnTo>
                    <a:pt x="34" y="6"/>
                  </a:lnTo>
                  <a:lnTo>
                    <a:pt x="36" y="4"/>
                  </a:lnTo>
                  <a:lnTo>
                    <a:pt x="38" y="2"/>
                  </a:lnTo>
                  <a:lnTo>
                    <a:pt x="38" y="2"/>
                  </a:lnTo>
                  <a:lnTo>
                    <a:pt x="40" y="2"/>
                  </a:lnTo>
                  <a:lnTo>
                    <a:pt x="42" y="0"/>
                  </a:lnTo>
                  <a:lnTo>
                    <a:pt x="46" y="0"/>
                  </a:lnTo>
                  <a:lnTo>
                    <a:pt x="50" y="0"/>
                  </a:lnTo>
                  <a:lnTo>
                    <a:pt x="56" y="2"/>
                  </a:lnTo>
                  <a:lnTo>
                    <a:pt x="58" y="2"/>
                  </a:lnTo>
                  <a:lnTo>
                    <a:pt x="62" y="2"/>
                  </a:lnTo>
                  <a:lnTo>
                    <a:pt x="64" y="0"/>
                  </a:lnTo>
                  <a:lnTo>
                    <a:pt x="68" y="0"/>
                  </a:lnTo>
                  <a:lnTo>
                    <a:pt x="72" y="0"/>
                  </a:lnTo>
                  <a:lnTo>
                    <a:pt x="74" y="2"/>
                  </a:lnTo>
                  <a:lnTo>
                    <a:pt x="76" y="4"/>
                  </a:lnTo>
                  <a:lnTo>
                    <a:pt x="76" y="8"/>
                  </a:lnTo>
                  <a:lnTo>
                    <a:pt x="78" y="12"/>
                  </a:lnTo>
                  <a:lnTo>
                    <a:pt x="80" y="20"/>
                  </a:lnTo>
                  <a:lnTo>
                    <a:pt x="82" y="32"/>
                  </a:lnTo>
                  <a:lnTo>
                    <a:pt x="80" y="42"/>
                  </a:lnTo>
                  <a:lnTo>
                    <a:pt x="80" y="46"/>
                  </a:lnTo>
                  <a:lnTo>
                    <a:pt x="78" y="56"/>
                  </a:lnTo>
                  <a:lnTo>
                    <a:pt x="76" y="68"/>
                  </a:lnTo>
                  <a:lnTo>
                    <a:pt x="78" y="76"/>
                  </a:lnTo>
                  <a:lnTo>
                    <a:pt x="84" y="88"/>
                  </a:lnTo>
                  <a:lnTo>
                    <a:pt x="66" y="82"/>
                  </a:lnTo>
                  <a:lnTo>
                    <a:pt x="42" y="86"/>
                  </a:lnTo>
                </a:path>
              </a:pathLst>
            </a:custGeom>
            <a:grpFill/>
            <a:ln w="6350">
              <a:solidFill>
                <a:schemeClr val="bg1">
                  <a:lumMod val="50000"/>
                </a:schemeClr>
              </a:solidFill>
              <a:prstDash val="solid"/>
              <a:round/>
              <a:headEnd/>
              <a:tailEnd/>
            </a:ln>
          </p:spPr>
          <p:txBody>
            <a:bodyPr/>
            <a:lstStyle/>
            <a:p>
              <a:endParaRPr lang="ru-RU"/>
            </a:p>
          </p:txBody>
        </p:sp>
        <p:sp>
          <p:nvSpPr>
            <p:cNvPr id="83" name="Freeform 270">
              <a:extLst>
                <a:ext uri="{FF2B5EF4-FFF2-40B4-BE49-F238E27FC236}">
                  <a16:creationId xmlns:a16="http://schemas.microsoft.com/office/drawing/2014/main" id="{0C5BDACD-1170-604F-AFC8-BFEC7E78FF06}"/>
                </a:ext>
              </a:extLst>
            </p:cNvPr>
            <p:cNvSpPr>
              <a:spLocks/>
            </p:cNvSpPr>
            <p:nvPr/>
          </p:nvSpPr>
          <p:spPr bwMode="gray">
            <a:xfrm>
              <a:off x="773" y="2924"/>
              <a:ext cx="74" cy="38"/>
            </a:xfrm>
            <a:custGeom>
              <a:avLst/>
              <a:gdLst>
                <a:gd name="T0" fmla="*/ 28 w 74"/>
                <a:gd name="T1" fmla="*/ 8 h 38"/>
                <a:gd name="T2" fmla="*/ 28 w 74"/>
                <a:gd name="T3" fmla="*/ 8 h 38"/>
                <a:gd name="T4" fmla="*/ 24 w 74"/>
                <a:gd name="T5" fmla="*/ 8 h 38"/>
                <a:gd name="T6" fmla="*/ 20 w 74"/>
                <a:gd name="T7" fmla="*/ 8 h 38"/>
                <a:gd name="T8" fmla="*/ 16 w 74"/>
                <a:gd name="T9" fmla="*/ 10 h 38"/>
                <a:gd name="T10" fmla="*/ 12 w 74"/>
                <a:gd name="T11" fmla="*/ 12 h 38"/>
                <a:gd name="T12" fmla="*/ 8 w 74"/>
                <a:gd name="T13" fmla="*/ 16 h 38"/>
                <a:gd name="T14" fmla="*/ 4 w 74"/>
                <a:gd name="T15" fmla="*/ 22 h 38"/>
                <a:gd name="T16" fmla="*/ 0 w 74"/>
                <a:gd name="T17" fmla="*/ 38 h 38"/>
                <a:gd name="T18" fmla="*/ 0 w 74"/>
                <a:gd name="T19" fmla="*/ 38 h 38"/>
                <a:gd name="T20" fmla="*/ 2 w 74"/>
                <a:gd name="T21" fmla="*/ 38 h 38"/>
                <a:gd name="T22" fmla="*/ 6 w 74"/>
                <a:gd name="T23" fmla="*/ 36 h 38"/>
                <a:gd name="T24" fmla="*/ 10 w 74"/>
                <a:gd name="T25" fmla="*/ 36 h 38"/>
                <a:gd name="T26" fmla="*/ 16 w 74"/>
                <a:gd name="T27" fmla="*/ 38 h 38"/>
                <a:gd name="T28" fmla="*/ 16 w 74"/>
                <a:gd name="T29" fmla="*/ 38 h 38"/>
                <a:gd name="T30" fmla="*/ 18 w 74"/>
                <a:gd name="T31" fmla="*/ 38 h 38"/>
                <a:gd name="T32" fmla="*/ 22 w 74"/>
                <a:gd name="T33" fmla="*/ 38 h 38"/>
                <a:gd name="T34" fmla="*/ 28 w 74"/>
                <a:gd name="T35" fmla="*/ 36 h 38"/>
                <a:gd name="T36" fmla="*/ 28 w 74"/>
                <a:gd name="T37" fmla="*/ 36 h 38"/>
                <a:gd name="T38" fmla="*/ 30 w 74"/>
                <a:gd name="T39" fmla="*/ 36 h 38"/>
                <a:gd name="T40" fmla="*/ 32 w 74"/>
                <a:gd name="T41" fmla="*/ 36 h 38"/>
                <a:gd name="T42" fmla="*/ 36 w 74"/>
                <a:gd name="T43" fmla="*/ 36 h 38"/>
                <a:gd name="T44" fmla="*/ 36 w 74"/>
                <a:gd name="T45" fmla="*/ 36 h 38"/>
                <a:gd name="T46" fmla="*/ 36 w 74"/>
                <a:gd name="T47" fmla="*/ 34 h 38"/>
                <a:gd name="T48" fmla="*/ 36 w 74"/>
                <a:gd name="T49" fmla="*/ 32 h 38"/>
                <a:gd name="T50" fmla="*/ 38 w 74"/>
                <a:gd name="T51" fmla="*/ 30 h 38"/>
                <a:gd name="T52" fmla="*/ 40 w 74"/>
                <a:gd name="T53" fmla="*/ 28 h 38"/>
                <a:gd name="T54" fmla="*/ 40 w 74"/>
                <a:gd name="T55" fmla="*/ 26 h 38"/>
                <a:gd name="T56" fmla="*/ 42 w 74"/>
                <a:gd name="T57" fmla="*/ 24 h 38"/>
                <a:gd name="T58" fmla="*/ 44 w 74"/>
                <a:gd name="T59" fmla="*/ 22 h 38"/>
                <a:gd name="T60" fmla="*/ 46 w 74"/>
                <a:gd name="T61" fmla="*/ 22 h 38"/>
                <a:gd name="T62" fmla="*/ 50 w 74"/>
                <a:gd name="T63" fmla="*/ 20 h 38"/>
                <a:gd name="T64" fmla="*/ 60 w 74"/>
                <a:gd name="T65" fmla="*/ 20 h 38"/>
                <a:gd name="T66" fmla="*/ 62 w 74"/>
                <a:gd name="T67" fmla="*/ 20 h 38"/>
                <a:gd name="T68" fmla="*/ 64 w 74"/>
                <a:gd name="T69" fmla="*/ 22 h 38"/>
                <a:gd name="T70" fmla="*/ 68 w 74"/>
                <a:gd name="T71" fmla="*/ 22 h 38"/>
                <a:gd name="T72" fmla="*/ 70 w 74"/>
                <a:gd name="T73" fmla="*/ 22 h 38"/>
                <a:gd name="T74" fmla="*/ 72 w 74"/>
                <a:gd name="T75" fmla="*/ 22 h 38"/>
                <a:gd name="T76" fmla="*/ 74 w 74"/>
                <a:gd name="T77" fmla="*/ 20 h 38"/>
                <a:gd name="T78" fmla="*/ 74 w 74"/>
                <a:gd name="T79" fmla="*/ 20 h 38"/>
                <a:gd name="T80" fmla="*/ 74 w 74"/>
                <a:gd name="T81" fmla="*/ 18 h 38"/>
                <a:gd name="T82" fmla="*/ 72 w 74"/>
                <a:gd name="T83" fmla="*/ 16 h 38"/>
                <a:gd name="T84" fmla="*/ 70 w 74"/>
                <a:gd name="T85" fmla="*/ 16 h 38"/>
                <a:gd name="T86" fmla="*/ 66 w 74"/>
                <a:gd name="T87" fmla="*/ 14 h 38"/>
                <a:gd name="T88" fmla="*/ 64 w 74"/>
                <a:gd name="T89" fmla="*/ 12 h 38"/>
                <a:gd name="T90" fmla="*/ 62 w 74"/>
                <a:gd name="T91" fmla="*/ 8 h 38"/>
                <a:gd name="T92" fmla="*/ 60 w 74"/>
                <a:gd name="T93" fmla="*/ 4 h 38"/>
                <a:gd name="T94" fmla="*/ 60 w 74"/>
                <a:gd name="T95" fmla="*/ 2 h 38"/>
                <a:gd name="T96" fmla="*/ 58 w 74"/>
                <a:gd name="T97" fmla="*/ 0 h 38"/>
                <a:gd name="T98" fmla="*/ 58 w 74"/>
                <a:gd name="T99" fmla="*/ 0 h 38"/>
                <a:gd name="T100" fmla="*/ 56 w 74"/>
                <a:gd name="T101" fmla="*/ 0 h 38"/>
                <a:gd name="T102" fmla="*/ 54 w 74"/>
                <a:gd name="T103" fmla="*/ 2 h 38"/>
                <a:gd name="T104" fmla="*/ 50 w 74"/>
                <a:gd name="T105" fmla="*/ 2 h 38"/>
                <a:gd name="T106" fmla="*/ 46 w 74"/>
                <a:gd name="T107" fmla="*/ 4 h 38"/>
                <a:gd name="T108" fmla="*/ 40 w 74"/>
                <a:gd name="T109" fmla="*/ 6 h 38"/>
                <a:gd name="T110" fmla="*/ 36 w 74"/>
                <a:gd name="T111" fmla="*/ 8 h 38"/>
                <a:gd name="T112" fmla="*/ 28 w 74"/>
                <a:gd name="T11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 h="38">
                  <a:moveTo>
                    <a:pt x="28" y="8"/>
                  </a:moveTo>
                  <a:lnTo>
                    <a:pt x="28" y="8"/>
                  </a:lnTo>
                  <a:lnTo>
                    <a:pt x="24" y="8"/>
                  </a:lnTo>
                  <a:lnTo>
                    <a:pt x="20" y="8"/>
                  </a:lnTo>
                  <a:lnTo>
                    <a:pt x="16" y="10"/>
                  </a:lnTo>
                  <a:lnTo>
                    <a:pt x="12" y="12"/>
                  </a:lnTo>
                  <a:lnTo>
                    <a:pt x="8" y="16"/>
                  </a:lnTo>
                  <a:lnTo>
                    <a:pt x="4" y="22"/>
                  </a:lnTo>
                  <a:lnTo>
                    <a:pt x="0" y="38"/>
                  </a:lnTo>
                  <a:lnTo>
                    <a:pt x="0" y="38"/>
                  </a:lnTo>
                  <a:lnTo>
                    <a:pt x="2" y="38"/>
                  </a:lnTo>
                  <a:lnTo>
                    <a:pt x="6" y="36"/>
                  </a:lnTo>
                  <a:lnTo>
                    <a:pt x="10" y="36"/>
                  </a:lnTo>
                  <a:lnTo>
                    <a:pt x="16" y="38"/>
                  </a:lnTo>
                  <a:lnTo>
                    <a:pt x="16" y="38"/>
                  </a:lnTo>
                  <a:lnTo>
                    <a:pt x="18" y="38"/>
                  </a:lnTo>
                  <a:lnTo>
                    <a:pt x="22" y="38"/>
                  </a:lnTo>
                  <a:lnTo>
                    <a:pt x="28" y="36"/>
                  </a:lnTo>
                  <a:lnTo>
                    <a:pt x="28" y="36"/>
                  </a:lnTo>
                  <a:lnTo>
                    <a:pt x="30" y="36"/>
                  </a:lnTo>
                  <a:lnTo>
                    <a:pt x="32" y="36"/>
                  </a:lnTo>
                  <a:lnTo>
                    <a:pt x="36" y="36"/>
                  </a:lnTo>
                  <a:lnTo>
                    <a:pt x="36" y="36"/>
                  </a:lnTo>
                  <a:lnTo>
                    <a:pt x="36" y="34"/>
                  </a:lnTo>
                  <a:lnTo>
                    <a:pt x="36" y="32"/>
                  </a:lnTo>
                  <a:lnTo>
                    <a:pt x="38" y="30"/>
                  </a:lnTo>
                  <a:lnTo>
                    <a:pt x="40" y="28"/>
                  </a:lnTo>
                  <a:lnTo>
                    <a:pt x="40" y="26"/>
                  </a:lnTo>
                  <a:lnTo>
                    <a:pt x="42" y="24"/>
                  </a:lnTo>
                  <a:lnTo>
                    <a:pt x="44" y="22"/>
                  </a:lnTo>
                  <a:lnTo>
                    <a:pt x="46" y="22"/>
                  </a:lnTo>
                  <a:lnTo>
                    <a:pt x="50" y="20"/>
                  </a:lnTo>
                  <a:lnTo>
                    <a:pt x="60" y="20"/>
                  </a:lnTo>
                  <a:lnTo>
                    <a:pt x="62" y="20"/>
                  </a:lnTo>
                  <a:lnTo>
                    <a:pt x="64" y="22"/>
                  </a:lnTo>
                  <a:lnTo>
                    <a:pt x="68" y="22"/>
                  </a:lnTo>
                  <a:lnTo>
                    <a:pt x="70" y="22"/>
                  </a:lnTo>
                  <a:lnTo>
                    <a:pt x="72" y="22"/>
                  </a:lnTo>
                  <a:lnTo>
                    <a:pt x="74" y="20"/>
                  </a:lnTo>
                  <a:lnTo>
                    <a:pt x="74" y="20"/>
                  </a:lnTo>
                  <a:lnTo>
                    <a:pt x="74" y="18"/>
                  </a:lnTo>
                  <a:lnTo>
                    <a:pt x="72" y="16"/>
                  </a:lnTo>
                  <a:lnTo>
                    <a:pt x="70" y="16"/>
                  </a:lnTo>
                  <a:lnTo>
                    <a:pt x="66" y="14"/>
                  </a:lnTo>
                  <a:lnTo>
                    <a:pt x="64" y="12"/>
                  </a:lnTo>
                  <a:lnTo>
                    <a:pt x="62" y="8"/>
                  </a:lnTo>
                  <a:lnTo>
                    <a:pt x="60" y="4"/>
                  </a:lnTo>
                  <a:lnTo>
                    <a:pt x="60" y="2"/>
                  </a:lnTo>
                  <a:lnTo>
                    <a:pt x="58" y="0"/>
                  </a:lnTo>
                  <a:lnTo>
                    <a:pt x="58" y="0"/>
                  </a:lnTo>
                  <a:lnTo>
                    <a:pt x="56" y="0"/>
                  </a:lnTo>
                  <a:lnTo>
                    <a:pt x="54" y="2"/>
                  </a:lnTo>
                  <a:lnTo>
                    <a:pt x="50" y="2"/>
                  </a:lnTo>
                  <a:lnTo>
                    <a:pt x="46" y="4"/>
                  </a:lnTo>
                  <a:lnTo>
                    <a:pt x="40" y="6"/>
                  </a:lnTo>
                  <a:lnTo>
                    <a:pt x="36" y="8"/>
                  </a:lnTo>
                  <a:lnTo>
                    <a:pt x="28" y="8"/>
                  </a:lnTo>
                </a:path>
              </a:pathLst>
            </a:custGeom>
            <a:grpFill/>
            <a:ln w="6350">
              <a:solidFill>
                <a:schemeClr val="bg1">
                  <a:lumMod val="50000"/>
                </a:schemeClr>
              </a:solidFill>
              <a:prstDash val="solid"/>
              <a:round/>
              <a:headEnd/>
              <a:tailEnd/>
            </a:ln>
          </p:spPr>
          <p:txBody>
            <a:bodyPr/>
            <a:lstStyle/>
            <a:p>
              <a:endParaRPr lang="ru-RU"/>
            </a:p>
          </p:txBody>
        </p:sp>
        <p:sp>
          <p:nvSpPr>
            <p:cNvPr id="84" name="Freeform 271">
              <a:extLst>
                <a:ext uri="{FF2B5EF4-FFF2-40B4-BE49-F238E27FC236}">
                  <a16:creationId xmlns:a16="http://schemas.microsoft.com/office/drawing/2014/main" id="{4AFDC490-3139-4B48-952B-87057F5E65C5}"/>
                </a:ext>
              </a:extLst>
            </p:cNvPr>
            <p:cNvSpPr>
              <a:spLocks/>
            </p:cNvSpPr>
            <p:nvPr/>
          </p:nvSpPr>
          <p:spPr bwMode="gray">
            <a:xfrm>
              <a:off x="809" y="2944"/>
              <a:ext cx="32" cy="106"/>
            </a:xfrm>
            <a:custGeom>
              <a:avLst/>
              <a:gdLst>
                <a:gd name="T0" fmla="*/ 14 w 32"/>
                <a:gd name="T1" fmla="*/ 0 h 106"/>
                <a:gd name="T2" fmla="*/ 14 w 32"/>
                <a:gd name="T3" fmla="*/ 0 h 106"/>
                <a:gd name="T4" fmla="*/ 12 w 32"/>
                <a:gd name="T5" fmla="*/ 0 h 106"/>
                <a:gd name="T6" fmla="*/ 8 w 32"/>
                <a:gd name="T7" fmla="*/ 2 h 106"/>
                <a:gd name="T8" fmla="*/ 6 w 32"/>
                <a:gd name="T9" fmla="*/ 4 h 106"/>
                <a:gd name="T10" fmla="*/ 4 w 32"/>
                <a:gd name="T11" fmla="*/ 6 h 106"/>
                <a:gd name="T12" fmla="*/ 4 w 32"/>
                <a:gd name="T13" fmla="*/ 8 h 106"/>
                <a:gd name="T14" fmla="*/ 4 w 32"/>
                <a:gd name="T15" fmla="*/ 10 h 106"/>
                <a:gd name="T16" fmla="*/ 2 w 32"/>
                <a:gd name="T17" fmla="*/ 12 h 106"/>
                <a:gd name="T18" fmla="*/ 0 w 32"/>
                <a:gd name="T19" fmla="*/ 12 h 106"/>
                <a:gd name="T20" fmla="*/ 0 w 32"/>
                <a:gd name="T21" fmla="*/ 14 h 106"/>
                <a:gd name="T22" fmla="*/ 2 w 32"/>
                <a:gd name="T23" fmla="*/ 18 h 106"/>
                <a:gd name="T24" fmla="*/ 2 w 32"/>
                <a:gd name="T25" fmla="*/ 24 h 106"/>
                <a:gd name="T26" fmla="*/ 4 w 32"/>
                <a:gd name="T27" fmla="*/ 28 h 106"/>
                <a:gd name="T28" fmla="*/ 6 w 32"/>
                <a:gd name="T29" fmla="*/ 32 h 106"/>
                <a:gd name="T30" fmla="*/ 6 w 32"/>
                <a:gd name="T31" fmla="*/ 36 h 106"/>
                <a:gd name="T32" fmla="*/ 6 w 32"/>
                <a:gd name="T33" fmla="*/ 40 h 106"/>
                <a:gd name="T34" fmla="*/ 6 w 32"/>
                <a:gd name="T35" fmla="*/ 44 h 106"/>
                <a:gd name="T36" fmla="*/ 8 w 32"/>
                <a:gd name="T37" fmla="*/ 50 h 106"/>
                <a:gd name="T38" fmla="*/ 6 w 32"/>
                <a:gd name="T39" fmla="*/ 58 h 106"/>
                <a:gd name="T40" fmla="*/ 6 w 32"/>
                <a:gd name="T41" fmla="*/ 58 h 106"/>
                <a:gd name="T42" fmla="*/ 6 w 32"/>
                <a:gd name="T43" fmla="*/ 62 h 106"/>
                <a:gd name="T44" fmla="*/ 4 w 32"/>
                <a:gd name="T45" fmla="*/ 68 h 106"/>
                <a:gd name="T46" fmla="*/ 4 w 32"/>
                <a:gd name="T47" fmla="*/ 74 h 106"/>
                <a:gd name="T48" fmla="*/ 2 w 32"/>
                <a:gd name="T49" fmla="*/ 80 h 106"/>
                <a:gd name="T50" fmla="*/ 2 w 32"/>
                <a:gd name="T51" fmla="*/ 88 h 106"/>
                <a:gd name="T52" fmla="*/ 10 w 32"/>
                <a:gd name="T53" fmla="*/ 104 h 106"/>
                <a:gd name="T54" fmla="*/ 28 w 32"/>
                <a:gd name="T55" fmla="*/ 106 h 106"/>
                <a:gd name="T56" fmla="*/ 28 w 32"/>
                <a:gd name="T57" fmla="*/ 102 h 106"/>
                <a:gd name="T58" fmla="*/ 30 w 32"/>
                <a:gd name="T59" fmla="*/ 88 h 106"/>
                <a:gd name="T60" fmla="*/ 32 w 32"/>
                <a:gd name="T61" fmla="*/ 74 h 106"/>
                <a:gd name="T62" fmla="*/ 32 w 32"/>
                <a:gd name="T63" fmla="*/ 62 h 106"/>
                <a:gd name="T64" fmla="*/ 32 w 32"/>
                <a:gd name="T65" fmla="*/ 50 h 106"/>
                <a:gd name="T66" fmla="*/ 30 w 32"/>
                <a:gd name="T67" fmla="*/ 40 h 106"/>
                <a:gd name="T68" fmla="*/ 30 w 32"/>
                <a:gd name="T69" fmla="*/ 36 h 106"/>
                <a:gd name="T70" fmla="*/ 24 w 32"/>
                <a:gd name="T71" fmla="*/ 8 h 106"/>
                <a:gd name="T72" fmla="*/ 20 w 32"/>
                <a:gd name="T73" fmla="*/ 2 h 106"/>
                <a:gd name="T74" fmla="*/ 14 w 32"/>
                <a:gd name="T7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106">
                  <a:moveTo>
                    <a:pt x="14" y="0"/>
                  </a:moveTo>
                  <a:lnTo>
                    <a:pt x="14" y="0"/>
                  </a:lnTo>
                  <a:lnTo>
                    <a:pt x="12" y="0"/>
                  </a:lnTo>
                  <a:lnTo>
                    <a:pt x="8" y="2"/>
                  </a:lnTo>
                  <a:lnTo>
                    <a:pt x="6" y="4"/>
                  </a:lnTo>
                  <a:lnTo>
                    <a:pt x="4" y="6"/>
                  </a:lnTo>
                  <a:lnTo>
                    <a:pt x="4" y="8"/>
                  </a:lnTo>
                  <a:lnTo>
                    <a:pt x="4" y="10"/>
                  </a:lnTo>
                  <a:lnTo>
                    <a:pt x="2" y="12"/>
                  </a:lnTo>
                  <a:lnTo>
                    <a:pt x="0" y="12"/>
                  </a:lnTo>
                  <a:lnTo>
                    <a:pt x="0" y="14"/>
                  </a:lnTo>
                  <a:lnTo>
                    <a:pt x="2" y="18"/>
                  </a:lnTo>
                  <a:lnTo>
                    <a:pt x="2" y="24"/>
                  </a:lnTo>
                  <a:lnTo>
                    <a:pt x="4" y="28"/>
                  </a:lnTo>
                  <a:lnTo>
                    <a:pt x="6" y="32"/>
                  </a:lnTo>
                  <a:lnTo>
                    <a:pt x="6" y="36"/>
                  </a:lnTo>
                  <a:lnTo>
                    <a:pt x="6" y="40"/>
                  </a:lnTo>
                  <a:lnTo>
                    <a:pt x="6" y="44"/>
                  </a:lnTo>
                  <a:lnTo>
                    <a:pt x="8" y="50"/>
                  </a:lnTo>
                  <a:lnTo>
                    <a:pt x="6" y="58"/>
                  </a:lnTo>
                  <a:lnTo>
                    <a:pt x="6" y="58"/>
                  </a:lnTo>
                  <a:lnTo>
                    <a:pt x="6" y="62"/>
                  </a:lnTo>
                  <a:lnTo>
                    <a:pt x="4" y="68"/>
                  </a:lnTo>
                  <a:lnTo>
                    <a:pt x="4" y="74"/>
                  </a:lnTo>
                  <a:lnTo>
                    <a:pt x="2" y="80"/>
                  </a:lnTo>
                  <a:lnTo>
                    <a:pt x="2" y="88"/>
                  </a:lnTo>
                  <a:lnTo>
                    <a:pt x="10" y="104"/>
                  </a:lnTo>
                  <a:lnTo>
                    <a:pt x="28" y="106"/>
                  </a:lnTo>
                  <a:lnTo>
                    <a:pt x="28" y="102"/>
                  </a:lnTo>
                  <a:lnTo>
                    <a:pt x="30" y="88"/>
                  </a:lnTo>
                  <a:lnTo>
                    <a:pt x="32" y="74"/>
                  </a:lnTo>
                  <a:lnTo>
                    <a:pt x="32" y="62"/>
                  </a:lnTo>
                  <a:lnTo>
                    <a:pt x="32" y="50"/>
                  </a:lnTo>
                  <a:lnTo>
                    <a:pt x="30" y="40"/>
                  </a:lnTo>
                  <a:lnTo>
                    <a:pt x="30" y="36"/>
                  </a:lnTo>
                  <a:lnTo>
                    <a:pt x="24" y="8"/>
                  </a:lnTo>
                  <a:lnTo>
                    <a:pt x="20" y="2"/>
                  </a:lnTo>
                  <a:lnTo>
                    <a:pt x="14" y="0"/>
                  </a:lnTo>
                </a:path>
              </a:pathLst>
            </a:custGeom>
            <a:grpFill/>
            <a:ln w="6350">
              <a:solidFill>
                <a:schemeClr val="bg1">
                  <a:lumMod val="50000"/>
                </a:schemeClr>
              </a:solidFill>
              <a:prstDash val="solid"/>
              <a:round/>
              <a:headEnd/>
              <a:tailEnd/>
            </a:ln>
          </p:spPr>
          <p:txBody>
            <a:bodyPr/>
            <a:lstStyle/>
            <a:p>
              <a:endParaRPr lang="ru-RU"/>
            </a:p>
          </p:txBody>
        </p:sp>
        <p:sp>
          <p:nvSpPr>
            <p:cNvPr id="85" name="Freeform 272">
              <a:extLst>
                <a:ext uri="{FF2B5EF4-FFF2-40B4-BE49-F238E27FC236}">
                  <a16:creationId xmlns:a16="http://schemas.microsoft.com/office/drawing/2014/main" id="{A3C46D9E-6D7E-3241-8FD7-9CB478AE76A7}"/>
                </a:ext>
              </a:extLst>
            </p:cNvPr>
            <p:cNvSpPr>
              <a:spLocks/>
            </p:cNvSpPr>
            <p:nvPr/>
          </p:nvSpPr>
          <p:spPr bwMode="gray">
            <a:xfrm>
              <a:off x="829" y="2944"/>
              <a:ext cx="26" cy="106"/>
            </a:xfrm>
            <a:custGeom>
              <a:avLst/>
              <a:gdLst>
                <a:gd name="T0" fmla="*/ 0 w 26"/>
                <a:gd name="T1" fmla="*/ 2 h 106"/>
                <a:gd name="T2" fmla="*/ 0 w 26"/>
                <a:gd name="T3" fmla="*/ 2 h 106"/>
                <a:gd name="T4" fmla="*/ 4 w 26"/>
                <a:gd name="T5" fmla="*/ 0 h 106"/>
                <a:gd name="T6" fmla="*/ 8 w 26"/>
                <a:gd name="T7" fmla="*/ 2 h 106"/>
                <a:gd name="T8" fmla="*/ 14 w 26"/>
                <a:gd name="T9" fmla="*/ 2 h 106"/>
                <a:gd name="T10" fmla="*/ 14 w 26"/>
                <a:gd name="T11" fmla="*/ 4 h 106"/>
                <a:gd name="T12" fmla="*/ 14 w 26"/>
                <a:gd name="T13" fmla="*/ 6 h 106"/>
                <a:gd name="T14" fmla="*/ 14 w 26"/>
                <a:gd name="T15" fmla="*/ 8 h 106"/>
                <a:gd name="T16" fmla="*/ 14 w 26"/>
                <a:gd name="T17" fmla="*/ 10 h 106"/>
                <a:gd name="T18" fmla="*/ 16 w 26"/>
                <a:gd name="T19" fmla="*/ 12 h 106"/>
                <a:gd name="T20" fmla="*/ 18 w 26"/>
                <a:gd name="T21" fmla="*/ 14 h 106"/>
                <a:gd name="T22" fmla="*/ 18 w 26"/>
                <a:gd name="T23" fmla="*/ 14 h 106"/>
                <a:gd name="T24" fmla="*/ 20 w 26"/>
                <a:gd name="T25" fmla="*/ 18 h 106"/>
                <a:gd name="T26" fmla="*/ 24 w 26"/>
                <a:gd name="T27" fmla="*/ 22 h 106"/>
                <a:gd name="T28" fmla="*/ 24 w 26"/>
                <a:gd name="T29" fmla="*/ 28 h 106"/>
                <a:gd name="T30" fmla="*/ 26 w 26"/>
                <a:gd name="T31" fmla="*/ 36 h 106"/>
                <a:gd name="T32" fmla="*/ 26 w 26"/>
                <a:gd name="T33" fmla="*/ 42 h 106"/>
                <a:gd name="T34" fmla="*/ 26 w 26"/>
                <a:gd name="T35" fmla="*/ 56 h 106"/>
                <a:gd name="T36" fmla="*/ 26 w 26"/>
                <a:gd name="T37" fmla="*/ 74 h 106"/>
                <a:gd name="T38" fmla="*/ 26 w 26"/>
                <a:gd name="T39" fmla="*/ 90 h 106"/>
                <a:gd name="T40" fmla="*/ 26 w 26"/>
                <a:gd name="T41" fmla="*/ 96 h 106"/>
                <a:gd name="T42" fmla="*/ 24 w 26"/>
                <a:gd name="T43" fmla="*/ 96 h 106"/>
                <a:gd name="T44" fmla="*/ 20 w 26"/>
                <a:gd name="T45" fmla="*/ 98 h 106"/>
                <a:gd name="T46" fmla="*/ 18 w 26"/>
                <a:gd name="T47" fmla="*/ 100 h 106"/>
                <a:gd name="T48" fmla="*/ 14 w 26"/>
                <a:gd name="T49" fmla="*/ 102 h 106"/>
                <a:gd name="T50" fmla="*/ 8 w 26"/>
                <a:gd name="T51" fmla="*/ 106 h 106"/>
                <a:gd name="T52" fmla="*/ 8 w 26"/>
                <a:gd name="T53" fmla="*/ 102 h 106"/>
                <a:gd name="T54" fmla="*/ 10 w 26"/>
                <a:gd name="T55" fmla="*/ 88 h 106"/>
                <a:gd name="T56" fmla="*/ 12 w 26"/>
                <a:gd name="T57" fmla="*/ 74 h 106"/>
                <a:gd name="T58" fmla="*/ 12 w 26"/>
                <a:gd name="T59" fmla="*/ 60 h 106"/>
                <a:gd name="T60" fmla="*/ 10 w 26"/>
                <a:gd name="T61" fmla="*/ 48 h 106"/>
                <a:gd name="T62" fmla="*/ 10 w 26"/>
                <a:gd name="T63" fmla="*/ 40 h 106"/>
                <a:gd name="T64" fmla="*/ 10 w 26"/>
                <a:gd name="T65" fmla="*/ 34 h 106"/>
                <a:gd name="T66" fmla="*/ 8 w 26"/>
                <a:gd name="T67" fmla="*/ 28 h 106"/>
                <a:gd name="T68" fmla="*/ 6 w 26"/>
                <a:gd name="T69" fmla="*/ 10 h 106"/>
                <a:gd name="T70" fmla="*/ 4 w 26"/>
                <a:gd name="T71" fmla="*/ 10 h 106"/>
                <a:gd name="T72" fmla="*/ 4 w 26"/>
                <a:gd name="T73" fmla="*/ 8 h 106"/>
                <a:gd name="T74" fmla="*/ 2 w 26"/>
                <a:gd name="T75" fmla="*/ 4 h 106"/>
                <a:gd name="T76" fmla="*/ 2 w 26"/>
                <a:gd name="T77" fmla="*/ 2 h 106"/>
                <a:gd name="T78" fmla="*/ 0 w 26"/>
                <a:gd name="T79"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106">
                  <a:moveTo>
                    <a:pt x="0" y="2"/>
                  </a:moveTo>
                  <a:lnTo>
                    <a:pt x="0" y="2"/>
                  </a:lnTo>
                  <a:lnTo>
                    <a:pt x="4" y="0"/>
                  </a:lnTo>
                  <a:lnTo>
                    <a:pt x="8" y="2"/>
                  </a:lnTo>
                  <a:lnTo>
                    <a:pt x="14" y="2"/>
                  </a:lnTo>
                  <a:lnTo>
                    <a:pt x="14" y="4"/>
                  </a:lnTo>
                  <a:lnTo>
                    <a:pt x="14" y="6"/>
                  </a:lnTo>
                  <a:lnTo>
                    <a:pt x="14" y="8"/>
                  </a:lnTo>
                  <a:lnTo>
                    <a:pt x="14" y="10"/>
                  </a:lnTo>
                  <a:lnTo>
                    <a:pt x="16" y="12"/>
                  </a:lnTo>
                  <a:lnTo>
                    <a:pt x="18" y="14"/>
                  </a:lnTo>
                  <a:lnTo>
                    <a:pt x="18" y="14"/>
                  </a:lnTo>
                  <a:lnTo>
                    <a:pt x="20" y="18"/>
                  </a:lnTo>
                  <a:lnTo>
                    <a:pt x="24" y="22"/>
                  </a:lnTo>
                  <a:lnTo>
                    <a:pt x="24" y="28"/>
                  </a:lnTo>
                  <a:lnTo>
                    <a:pt x="26" y="36"/>
                  </a:lnTo>
                  <a:lnTo>
                    <a:pt x="26" y="42"/>
                  </a:lnTo>
                  <a:lnTo>
                    <a:pt x="26" y="56"/>
                  </a:lnTo>
                  <a:lnTo>
                    <a:pt x="26" y="74"/>
                  </a:lnTo>
                  <a:lnTo>
                    <a:pt x="26" y="90"/>
                  </a:lnTo>
                  <a:lnTo>
                    <a:pt x="26" y="96"/>
                  </a:lnTo>
                  <a:lnTo>
                    <a:pt x="24" y="96"/>
                  </a:lnTo>
                  <a:lnTo>
                    <a:pt x="20" y="98"/>
                  </a:lnTo>
                  <a:lnTo>
                    <a:pt x="18" y="100"/>
                  </a:lnTo>
                  <a:lnTo>
                    <a:pt x="14" y="102"/>
                  </a:lnTo>
                  <a:lnTo>
                    <a:pt x="8" y="106"/>
                  </a:lnTo>
                  <a:lnTo>
                    <a:pt x="8" y="102"/>
                  </a:lnTo>
                  <a:lnTo>
                    <a:pt x="10" y="88"/>
                  </a:lnTo>
                  <a:lnTo>
                    <a:pt x="12" y="74"/>
                  </a:lnTo>
                  <a:lnTo>
                    <a:pt x="12" y="60"/>
                  </a:lnTo>
                  <a:lnTo>
                    <a:pt x="10" y="48"/>
                  </a:lnTo>
                  <a:lnTo>
                    <a:pt x="10" y="40"/>
                  </a:lnTo>
                  <a:lnTo>
                    <a:pt x="10" y="34"/>
                  </a:lnTo>
                  <a:lnTo>
                    <a:pt x="8" y="28"/>
                  </a:lnTo>
                  <a:lnTo>
                    <a:pt x="6" y="10"/>
                  </a:lnTo>
                  <a:lnTo>
                    <a:pt x="4" y="10"/>
                  </a:lnTo>
                  <a:lnTo>
                    <a:pt x="4" y="8"/>
                  </a:lnTo>
                  <a:lnTo>
                    <a:pt x="2" y="4"/>
                  </a:lnTo>
                  <a:lnTo>
                    <a:pt x="2" y="2"/>
                  </a:lnTo>
                  <a:lnTo>
                    <a:pt x="0" y="2"/>
                  </a:lnTo>
                </a:path>
              </a:pathLst>
            </a:custGeom>
            <a:grpFill/>
            <a:ln w="6350">
              <a:solidFill>
                <a:schemeClr val="bg1">
                  <a:lumMod val="50000"/>
                </a:schemeClr>
              </a:solidFill>
              <a:prstDash val="solid"/>
              <a:round/>
              <a:headEnd/>
              <a:tailEnd/>
            </a:ln>
          </p:spPr>
          <p:txBody>
            <a:bodyPr/>
            <a:lstStyle/>
            <a:p>
              <a:endParaRPr lang="ru-RU"/>
            </a:p>
          </p:txBody>
        </p:sp>
        <p:sp>
          <p:nvSpPr>
            <p:cNvPr id="86" name="Freeform 273">
              <a:extLst>
                <a:ext uri="{FF2B5EF4-FFF2-40B4-BE49-F238E27FC236}">
                  <a16:creationId xmlns:a16="http://schemas.microsoft.com/office/drawing/2014/main" id="{CFCA9E62-7D40-3D4E-8AF6-D9ECCEFD6DCD}"/>
                </a:ext>
              </a:extLst>
            </p:cNvPr>
            <p:cNvSpPr>
              <a:spLocks/>
            </p:cNvSpPr>
            <p:nvPr/>
          </p:nvSpPr>
          <p:spPr bwMode="gray">
            <a:xfrm>
              <a:off x="841" y="2938"/>
              <a:ext cx="42" cy="102"/>
            </a:xfrm>
            <a:custGeom>
              <a:avLst/>
              <a:gdLst>
                <a:gd name="T0" fmla="*/ 14 w 42"/>
                <a:gd name="T1" fmla="*/ 102 h 102"/>
                <a:gd name="T2" fmla="*/ 14 w 42"/>
                <a:gd name="T3" fmla="*/ 96 h 102"/>
                <a:gd name="T4" fmla="*/ 14 w 42"/>
                <a:gd name="T5" fmla="*/ 82 h 102"/>
                <a:gd name="T6" fmla="*/ 14 w 42"/>
                <a:gd name="T7" fmla="*/ 64 h 102"/>
                <a:gd name="T8" fmla="*/ 14 w 42"/>
                <a:gd name="T9" fmla="*/ 46 h 102"/>
                <a:gd name="T10" fmla="*/ 14 w 42"/>
                <a:gd name="T11" fmla="*/ 36 h 102"/>
                <a:gd name="T12" fmla="*/ 12 w 42"/>
                <a:gd name="T13" fmla="*/ 30 h 102"/>
                <a:gd name="T14" fmla="*/ 8 w 42"/>
                <a:gd name="T15" fmla="*/ 24 h 102"/>
                <a:gd name="T16" fmla="*/ 6 w 42"/>
                <a:gd name="T17" fmla="*/ 20 h 102"/>
                <a:gd name="T18" fmla="*/ 2 w 42"/>
                <a:gd name="T19" fmla="*/ 18 h 102"/>
                <a:gd name="T20" fmla="*/ 0 w 42"/>
                <a:gd name="T21" fmla="*/ 12 h 102"/>
                <a:gd name="T22" fmla="*/ 2 w 42"/>
                <a:gd name="T23" fmla="*/ 8 h 102"/>
                <a:gd name="T24" fmla="*/ 14 w 42"/>
                <a:gd name="T25" fmla="*/ 8 h 102"/>
                <a:gd name="T26" fmla="*/ 16 w 42"/>
                <a:gd name="T27" fmla="*/ 0 h 102"/>
                <a:gd name="T28" fmla="*/ 28 w 42"/>
                <a:gd name="T29" fmla="*/ 10 h 102"/>
                <a:gd name="T30" fmla="*/ 30 w 42"/>
                <a:gd name="T31" fmla="*/ 12 h 102"/>
                <a:gd name="T32" fmla="*/ 34 w 42"/>
                <a:gd name="T33" fmla="*/ 16 h 102"/>
                <a:gd name="T34" fmla="*/ 40 w 42"/>
                <a:gd name="T35" fmla="*/ 22 h 102"/>
                <a:gd name="T36" fmla="*/ 42 w 42"/>
                <a:gd name="T37" fmla="*/ 34 h 102"/>
                <a:gd name="T38" fmla="*/ 38 w 42"/>
                <a:gd name="T39" fmla="*/ 48 h 102"/>
                <a:gd name="T40" fmla="*/ 38 w 42"/>
                <a:gd name="T41" fmla="*/ 52 h 102"/>
                <a:gd name="T42" fmla="*/ 36 w 42"/>
                <a:gd name="T43" fmla="*/ 64 h 102"/>
                <a:gd name="T44" fmla="*/ 36 w 42"/>
                <a:gd name="T45" fmla="*/ 82 h 102"/>
                <a:gd name="T46" fmla="*/ 34 w 42"/>
                <a:gd name="T47" fmla="*/ 98 h 102"/>
                <a:gd name="T48" fmla="*/ 14 w 42"/>
                <a:gd name="T4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02">
                  <a:moveTo>
                    <a:pt x="14" y="102"/>
                  </a:moveTo>
                  <a:lnTo>
                    <a:pt x="14" y="96"/>
                  </a:lnTo>
                  <a:lnTo>
                    <a:pt x="14" y="82"/>
                  </a:lnTo>
                  <a:lnTo>
                    <a:pt x="14" y="64"/>
                  </a:lnTo>
                  <a:lnTo>
                    <a:pt x="14" y="46"/>
                  </a:lnTo>
                  <a:lnTo>
                    <a:pt x="14" y="36"/>
                  </a:lnTo>
                  <a:lnTo>
                    <a:pt x="12" y="30"/>
                  </a:lnTo>
                  <a:lnTo>
                    <a:pt x="8" y="24"/>
                  </a:lnTo>
                  <a:lnTo>
                    <a:pt x="6" y="20"/>
                  </a:lnTo>
                  <a:lnTo>
                    <a:pt x="2" y="18"/>
                  </a:lnTo>
                  <a:lnTo>
                    <a:pt x="0" y="12"/>
                  </a:lnTo>
                  <a:lnTo>
                    <a:pt x="2" y="8"/>
                  </a:lnTo>
                  <a:lnTo>
                    <a:pt x="14" y="8"/>
                  </a:lnTo>
                  <a:lnTo>
                    <a:pt x="16" y="0"/>
                  </a:lnTo>
                  <a:lnTo>
                    <a:pt x="28" y="10"/>
                  </a:lnTo>
                  <a:lnTo>
                    <a:pt x="30" y="12"/>
                  </a:lnTo>
                  <a:lnTo>
                    <a:pt x="34" y="16"/>
                  </a:lnTo>
                  <a:lnTo>
                    <a:pt x="40" y="22"/>
                  </a:lnTo>
                  <a:lnTo>
                    <a:pt x="42" y="34"/>
                  </a:lnTo>
                  <a:lnTo>
                    <a:pt x="38" y="48"/>
                  </a:lnTo>
                  <a:lnTo>
                    <a:pt x="38" y="52"/>
                  </a:lnTo>
                  <a:lnTo>
                    <a:pt x="36" y="64"/>
                  </a:lnTo>
                  <a:lnTo>
                    <a:pt x="36" y="82"/>
                  </a:lnTo>
                  <a:lnTo>
                    <a:pt x="34" y="98"/>
                  </a:lnTo>
                  <a:lnTo>
                    <a:pt x="14" y="102"/>
                  </a:lnTo>
                </a:path>
              </a:pathLst>
            </a:custGeom>
            <a:grpFill/>
            <a:ln w="6350">
              <a:solidFill>
                <a:schemeClr val="bg1">
                  <a:lumMod val="50000"/>
                </a:schemeClr>
              </a:solidFill>
              <a:prstDash val="solid"/>
              <a:round/>
              <a:headEnd/>
              <a:tailEnd/>
            </a:ln>
          </p:spPr>
          <p:txBody>
            <a:bodyPr/>
            <a:lstStyle/>
            <a:p>
              <a:endParaRPr lang="ru-RU"/>
            </a:p>
          </p:txBody>
        </p:sp>
        <p:sp>
          <p:nvSpPr>
            <p:cNvPr id="87" name="Freeform 274">
              <a:extLst>
                <a:ext uri="{FF2B5EF4-FFF2-40B4-BE49-F238E27FC236}">
                  <a16:creationId xmlns:a16="http://schemas.microsoft.com/office/drawing/2014/main" id="{2E465F46-6BCE-5F44-8096-794285B82308}"/>
                </a:ext>
              </a:extLst>
            </p:cNvPr>
            <p:cNvSpPr>
              <a:spLocks/>
            </p:cNvSpPr>
            <p:nvPr/>
          </p:nvSpPr>
          <p:spPr bwMode="gray">
            <a:xfrm>
              <a:off x="683" y="2614"/>
              <a:ext cx="158" cy="126"/>
            </a:xfrm>
            <a:custGeom>
              <a:avLst/>
              <a:gdLst>
                <a:gd name="T0" fmla="*/ 0 w 158"/>
                <a:gd name="T1" fmla="*/ 120 h 126"/>
                <a:gd name="T2" fmla="*/ 2 w 158"/>
                <a:gd name="T3" fmla="*/ 118 h 126"/>
                <a:gd name="T4" fmla="*/ 2 w 158"/>
                <a:gd name="T5" fmla="*/ 116 h 126"/>
                <a:gd name="T6" fmla="*/ 14 w 158"/>
                <a:gd name="T7" fmla="*/ 112 h 126"/>
                <a:gd name="T8" fmla="*/ 22 w 158"/>
                <a:gd name="T9" fmla="*/ 106 h 126"/>
                <a:gd name="T10" fmla="*/ 30 w 158"/>
                <a:gd name="T11" fmla="*/ 98 h 126"/>
                <a:gd name="T12" fmla="*/ 38 w 158"/>
                <a:gd name="T13" fmla="*/ 90 h 126"/>
                <a:gd name="T14" fmla="*/ 44 w 158"/>
                <a:gd name="T15" fmla="*/ 82 h 126"/>
                <a:gd name="T16" fmla="*/ 46 w 158"/>
                <a:gd name="T17" fmla="*/ 80 h 126"/>
                <a:gd name="T18" fmla="*/ 46 w 158"/>
                <a:gd name="T19" fmla="*/ 68 h 126"/>
                <a:gd name="T20" fmla="*/ 50 w 158"/>
                <a:gd name="T21" fmla="*/ 60 h 126"/>
                <a:gd name="T22" fmla="*/ 56 w 158"/>
                <a:gd name="T23" fmla="*/ 54 h 126"/>
                <a:gd name="T24" fmla="*/ 60 w 158"/>
                <a:gd name="T25" fmla="*/ 48 h 126"/>
                <a:gd name="T26" fmla="*/ 60 w 158"/>
                <a:gd name="T27" fmla="*/ 44 h 126"/>
                <a:gd name="T28" fmla="*/ 64 w 158"/>
                <a:gd name="T29" fmla="*/ 40 h 126"/>
                <a:gd name="T30" fmla="*/ 66 w 158"/>
                <a:gd name="T31" fmla="*/ 36 h 126"/>
                <a:gd name="T32" fmla="*/ 70 w 158"/>
                <a:gd name="T33" fmla="*/ 34 h 126"/>
                <a:gd name="T34" fmla="*/ 74 w 158"/>
                <a:gd name="T35" fmla="*/ 32 h 126"/>
                <a:gd name="T36" fmla="*/ 76 w 158"/>
                <a:gd name="T37" fmla="*/ 30 h 126"/>
                <a:gd name="T38" fmla="*/ 78 w 158"/>
                <a:gd name="T39" fmla="*/ 30 h 126"/>
                <a:gd name="T40" fmla="*/ 76 w 158"/>
                <a:gd name="T41" fmla="*/ 20 h 126"/>
                <a:gd name="T42" fmla="*/ 76 w 158"/>
                <a:gd name="T43" fmla="*/ 14 h 126"/>
                <a:gd name="T44" fmla="*/ 78 w 158"/>
                <a:gd name="T45" fmla="*/ 8 h 126"/>
                <a:gd name="T46" fmla="*/ 78 w 158"/>
                <a:gd name="T47" fmla="*/ 4 h 126"/>
                <a:gd name="T48" fmla="*/ 80 w 158"/>
                <a:gd name="T49" fmla="*/ 0 h 126"/>
                <a:gd name="T50" fmla="*/ 80 w 158"/>
                <a:gd name="T51" fmla="*/ 0 h 126"/>
                <a:gd name="T52" fmla="*/ 82 w 158"/>
                <a:gd name="T53" fmla="*/ 0 h 126"/>
                <a:gd name="T54" fmla="*/ 84 w 158"/>
                <a:gd name="T55" fmla="*/ 2 h 126"/>
                <a:gd name="T56" fmla="*/ 88 w 158"/>
                <a:gd name="T57" fmla="*/ 4 h 126"/>
                <a:gd name="T58" fmla="*/ 92 w 158"/>
                <a:gd name="T59" fmla="*/ 6 h 126"/>
                <a:gd name="T60" fmla="*/ 98 w 158"/>
                <a:gd name="T61" fmla="*/ 8 h 126"/>
                <a:gd name="T62" fmla="*/ 104 w 158"/>
                <a:gd name="T63" fmla="*/ 10 h 126"/>
                <a:gd name="T64" fmla="*/ 114 w 158"/>
                <a:gd name="T65" fmla="*/ 12 h 126"/>
                <a:gd name="T66" fmla="*/ 126 w 158"/>
                <a:gd name="T67" fmla="*/ 12 h 126"/>
                <a:gd name="T68" fmla="*/ 134 w 158"/>
                <a:gd name="T69" fmla="*/ 12 h 126"/>
                <a:gd name="T70" fmla="*/ 136 w 158"/>
                <a:gd name="T71" fmla="*/ 12 h 126"/>
                <a:gd name="T72" fmla="*/ 138 w 158"/>
                <a:gd name="T73" fmla="*/ 12 h 126"/>
                <a:gd name="T74" fmla="*/ 142 w 158"/>
                <a:gd name="T75" fmla="*/ 14 h 126"/>
                <a:gd name="T76" fmla="*/ 144 w 158"/>
                <a:gd name="T77" fmla="*/ 18 h 126"/>
                <a:gd name="T78" fmla="*/ 146 w 158"/>
                <a:gd name="T79" fmla="*/ 22 h 126"/>
                <a:gd name="T80" fmla="*/ 146 w 158"/>
                <a:gd name="T81" fmla="*/ 28 h 126"/>
                <a:gd name="T82" fmla="*/ 146 w 158"/>
                <a:gd name="T83" fmla="*/ 34 h 126"/>
                <a:gd name="T84" fmla="*/ 146 w 158"/>
                <a:gd name="T85" fmla="*/ 38 h 126"/>
                <a:gd name="T86" fmla="*/ 148 w 158"/>
                <a:gd name="T87" fmla="*/ 42 h 126"/>
                <a:gd name="T88" fmla="*/ 150 w 158"/>
                <a:gd name="T89" fmla="*/ 46 h 126"/>
                <a:gd name="T90" fmla="*/ 158 w 158"/>
                <a:gd name="T91" fmla="*/ 54 h 126"/>
                <a:gd name="T92" fmla="*/ 156 w 158"/>
                <a:gd name="T93" fmla="*/ 54 h 126"/>
                <a:gd name="T94" fmla="*/ 154 w 158"/>
                <a:gd name="T95" fmla="*/ 54 h 126"/>
                <a:gd name="T96" fmla="*/ 150 w 158"/>
                <a:gd name="T97" fmla="*/ 54 h 126"/>
                <a:gd name="T98" fmla="*/ 146 w 158"/>
                <a:gd name="T99" fmla="*/ 54 h 126"/>
                <a:gd name="T100" fmla="*/ 142 w 158"/>
                <a:gd name="T101" fmla="*/ 54 h 126"/>
                <a:gd name="T102" fmla="*/ 140 w 158"/>
                <a:gd name="T103" fmla="*/ 56 h 126"/>
                <a:gd name="T104" fmla="*/ 136 w 158"/>
                <a:gd name="T105" fmla="*/ 58 h 126"/>
                <a:gd name="T106" fmla="*/ 136 w 158"/>
                <a:gd name="T107" fmla="*/ 62 h 126"/>
                <a:gd name="T108" fmla="*/ 134 w 158"/>
                <a:gd name="T109" fmla="*/ 74 h 126"/>
                <a:gd name="T110" fmla="*/ 82 w 158"/>
                <a:gd name="T111" fmla="*/ 92 h 126"/>
                <a:gd name="T112" fmla="*/ 68 w 158"/>
                <a:gd name="T113" fmla="*/ 96 h 126"/>
                <a:gd name="T114" fmla="*/ 60 w 158"/>
                <a:gd name="T115" fmla="*/ 104 h 126"/>
                <a:gd name="T116" fmla="*/ 48 w 158"/>
                <a:gd name="T117" fmla="*/ 110 h 126"/>
                <a:gd name="T118" fmla="*/ 52 w 158"/>
                <a:gd name="T119" fmla="*/ 126 h 126"/>
                <a:gd name="T120" fmla="*/ 0 w 158"/>
                <a:gd name="T121" fmla="*/ 12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8" h="126">
                  <a:moveTo>
                    <a:pt x="0" y="120"/>
                  </a:moveTo>
                  <a:lnTo>
                    <a:pt x="2" y="118"/>
                  </a:lnTo>
                  <a:lnTo>
                    <a:pt x="2" y="116"/>
                  </a:lnTo>
                  <a:lnTo>
                    <a:pt x="14" y="112"/>
                  </a:lnTo>
                  <a:lnTo>
                    <a:pt x="22" y="106"/>
                  </a:lnTo>
                  <a:lnTo>
                    <a:pt x="30" y="98"/>
                  </a:lnTo>
                  <a:lnTo>
                    <a:pt x="38" y="90"/>
                  </a:lnTo>
                  <a:lnTo>
                    <a:pt x="44" y="82"/>
                  </a:lnTo>
                  <a:lnTo>
                    <a:pt x="46" y="80"/>
                  </a:lnTo>
                  <a:lnTo>
                    <a:pt x="46" y="68"/>
                  </a:lnTo>
                  <a:lnTo>
                    <a:pt x="50" y="60"/>
                  </a:lnTo>
                  <a:lnTo>
                    <a:pt x="56" y="54"/>
                  </a:lnTo>
                  <a:lnTo>
                    <a:pt x="60" y="48"/>
                  </a:lnTo>
                  <a:lnTo>
                    <a:pt x="60" y="44"/>
                  </a:lnTo>
                  <a:lnTo>
                    <a:pt x="64" y="40"/>
                  </a:lnTo>
                  <a:lnTo>
                    <a:pt x="66" y="36"/>
                  </a:lnTo>
                  <a:lnTo>
                    <a:pt x="70" y="34"/>
                  </a:lnTo>
                  <a:lnTo>
                    <a:pt x="74" y="32"/>
                  </a:lnTo>
                  <a:lnTo>
                    <a:pt x="76" y="30"/>
                  </a:lnTo>
                  <a:lnTo>
                    <a:pt x="78" y="30"/>
                  </a:lnTo>
                  <a:lnTo>
                    <a:pt x="76" y="20"/>
                  </a:lnTo>
                  <a:lnTo>
                    <a:pt x="76" y="14"/>
                  </a:lnTo>
                  <a:lnTo>
                    <a:pt x="78" y="8"/>
                  </a:lnTo>
                  <a:lnTo>
                    <a:pt x="78" y="4"/>
                  </a:lnTo>
                  <a:lnTo>
                    <a:pt x="80" y="0"/>
                  </a:lnTo>
                  <a:lnTo>
                    <a:pt x="80" y="0"/>
                  </a:lnTo>
                  <a:lnTo>
                    <a:pt x="82" y="0"/>
                  </a:lnTo>
                  <a:lnTo>
                    <a:pt x="84" y="2"/>
                  </a:lnTo>
                  <a:lnTo>
                    <a:pt x="88" y="4"/>
                  </a:lnTo>
                  <a:lnTo>
                    <a:pt x="92" y="6"/>
                  </a:lnTo>
                  <a:lnTo>
                    <a:pt x="98" y="8"/>
                  </a:lnTo>
                  <a:lnTo>
                    <a:pt x="104" y="10"/>
                  </a:lnTo>
                  <a:lnTo>
                    <a:pt x="114" y="12"/>
                  </a:lnTo>
                  <a:lnTo>
                    <a:pt x="126" y="12"/>
                  </a:lnTo>
                  <a:lnTo>
                    <a:pt x="134" y="12"/>
                  </a:lnTo>
                  <a:lnTo>
                    <a:pt x="136" y="12"/>
                  </a:lnTo>
                  <a:lnTo>
                    <a:pt x="138" y="12"/>
                  </a:lnTo>
                  <a:lnTo>
                    <a:pt x="142" y="14"/>
                  </a:lnTo>
                  <a:lnTo>
                    <a:pt x="144" y="18"/>
                  </a:lnTo>
                  <a:lnTo>
                    <a:pt x="146" y="22"/>
                  </a:lnTo>
                  <a:lnTo>
                    <a:pt x="146" y="28"/>
                  </a:lnTo>
                  <a:lnTo>
                    <a:pt x="146" y="34"/>
                  </a:lnTo>
                  <a:lnTo>
                    <a:pt x="146" y="38"/>
                  </a:lnTo>
                  <a:lnTo>
                    <a:pt x="148" y="42"/>
                  </a:lnTo>
                  <a:lnTo>
                    <a:pt x="150" y="46"/>
                  </a:lnTo>
                  <a:lnTo>
                    <a:pt x="158" y="54"/>
                  </a:lnTo>
                  <a:lnTo>
                    <a:pt x="156" y="54"/>
                  </a:lnTo>
                  <a:lnTo>
                    <a:pt x="154" y="54"/>
                  </a:lnTo>
                  <a:lnTo>
                    <a:pt x="150" y="54"/>
                  </a:lnTo>
                  <a:lnTo>
                    <a:pt x="146" y="54"/>
                  </a:lnTo>
                  <a:lnTo>
                    <a:pt x="142" y="54"/>
                  </a:lnTo>
                  <a:lnTo>
                    <a:pt x="140" y="56"/>
                  </a:lnTo>
                  <a:lnTo>
                    <a:pt x="136" y="58"/>
                  </a:lnTo>
                  <a:lnTo>
                    <a:pt x="136" y="62"/>
                  </a:lnTo>
                  <a:lnTo>
                    <a:pt x="134" y="74"/>
                  </a:lnTo>
                  <a:lnTo>
                    <a:pt x="82" y="92"/>
                  </a:lnTo>
                  <a:lnTo>
                    <a:pt x="68" y="96"/>
                  </a:lnTo>
                  <a:lnTo>
                    <a:pt x="60" y="104"/>
                  </a:lnTo>
                  <a:lnTo>
                    <a:pt x="48" y="110"/>
                  </a:lnTo>
                  <a:lnTo>
                    <a:pt x="52" y="126"/>
                  </a:lnTo>
                  <a:lnTo>
                    <a:pt x="0" y="120"/>
                  </a:lnTo>
                </a:path>
              </a:pathLst>
            </a:custGeom>
            <a:grpFill/>
            <a:ln w="6350">
              <a:solidFill>
                <a:schemeClr val="bg1">
                  <a:lumMod val="50000"/>
                </a:schemeClr>
              </a:solidFill>
              <a:prstDash val="solid"/>
              <a:round/>
              <a:headEnd/>
              <a:tailEnd/>
            </a:ln>
          </p:spPr>
          <p:txBody>
            <a:bodyPr/>
            <a:lstStyle/>
            <a:p>
              <a:endParaRPr lang="ru-RU"/>
            </a:p>
          </p:txBody>
        </p:sp>
        <p:sp>
          <p:nvSpPr>
            <p:cNvPr id="88" name="Freeform 275">
              <a:extLst>
                <a:ext uri="{FF2B5EF4-FFF2-40B4-BE49-F238E27FC236}">
                  <a16:creationId xmlns:a16="http://schemas.microsoft.com/office/drawing/2014/main" id="{8FC45273-FB49-0E49-9406-6B891DC9446F}"/>
                </a:ext>
              </a:extLst>
            </p:cNvPr>
            <p:cNvSpPr>
              <a:spLocks/>
            </p:cNvSpPr>
            <p:nvPr/>
          </p:nvSpPr>
          <p:spPr bwMode="gray">
            <a:xfrm>
              <a:off x="941" y="2592"/>
              <a:ext cx="52" cy="112"/>
            </a:xfrm>
            <a:custGeom>
              <a:avLst/>
              <a:gdLst>
                <a:gd name="T0" fmla="*/ 8 w 52"/>
                <a:gd name="T1" fmla="*/ 12 h 112"/>
                <a:gd name="T2" fmla="*/ 6 w 52"/>
                <a:gd name="T3" fmla="*/ 18 h 112"/>
                <a:gd name="T4" fmla="*/ 4 w 52"/>
                <a:gd name="T5" fmla="*/ 28 h 112"/>
                <a:gd name="T6" fmla="*/ 4 w 52"/>
                <a:gd name="T7" fmla="*/ 32 h 112"/>
                <a:gd name="T8" fmla="*/ 2 w 52"/>
                <a:gd name="T9" fmla="*/ 38 h 112"/>
                <a:gd name="T10" fmla="*/ 0 w 52"/>
                <a:gd name="T11" fmla="*/ 40 h 112"/>
                <a:gd name="T12" fmla="*/ 0 w 52"/>
                <a:gd name="T13" fmla="*/ 46 h 112"/>
                <a:gd name="T14" fmla="*/ 2 w 52"/>
                <a:gd name="T15" fmla="*/ 50 h 112"/>
                <a:gd name="T16" fmla="*/ 2 w 52"/>
                <a:gd name="T17" fmla="*/ 54 h 112"/>
                <a:gd name="T18" fmla="*/ 2 w 52"/>
                <a:gd name="T19" fmla="*/ 58 h 112"/>
                <a:gd name="T20" fmla="*/ 6 w 52"/>
                <a:gd name="T21" fmla="*/ 64 h 112"/>
                <a:gd name="T22" fmla="*/ 8 w 52"/>
                <a:gd name="T23" fmla="*/ 64 h 112"/>
                <a:gd name="T24" fmla="*/ 10 w 52"/>
                <a:gd name="T25" fmla="*/ 68 h 112"/>
                <a:gd name="T26" fmla="*/ 14 w 52"/>
                <a:gd name="T27" fmla="*/ 88 h 112"/>
                <a:gd name="T28" fmla="*/ 22 w 52"/>
                <a:gd name="T29" fmla="*/ 112 h 112"/>
                <a:gd name="T30" fmla="*/ 26 w 52"/>
                <a:gd name="T31" fmla="*/ 108 h 112"/>
                <a:gd name="T32" fmla="*/ 34 w 52"/>
                <a:gd name="T33" fmla="*/ 102 h 112"/>
                <a:gd name="T34" fmla="*/ 40 w 52"/>
                <a:gd name="T35" fmla="*/ 96 h 112"/>
                <a:gd name="T36" fmla="*/ 40 w 52"/>
                <a:gd name="T37" fmla="*/ 92 h 112"/>
                <a:gd name="T38" fmla="*/ 38 w 52"/>
                <a:gd name="T39" fmla="*/ 88 h 112"/>
                <a:gd name="T40" fmla="*/ 38 w 52"/>
                <a:gd name="T41" fmla="*/ 84 h 112"/>
                <a:gd name="T42" fmla="*/ 44 w 52"/>
                <a:gd name="T43" fmla="*/ 82 h 112"/>
                <a:gd name="T44" fmla="*/ 48 w 52"/>
                <a:gd name="T45" fmla="*/ 76 h 112"/>
                <a:gd name="T46" fmla="*/ 46 w 52"/>
                <a:gd name="T47" fmla="*/ 68 h 112"/>
                <a:gd name="T48" fmla="*/ 44 w 52"/>
                <a:gd name="T49" fmla="*/ 62 h 112"/>
                <a:gd name="T50" fmla="*/ 42 w 52"/>
                <a:gd name="T51" fmla="*/ 60 h 112"/>
                <a:gd name="T52" fmla="*/ 42 w 52"/>
                <a:gd name="T53" fmla="*/ 54 h 112"/>
                <a:gd name="T54" fmla="*/ 44 w 52"/>
                <a:gd name="T55" fmla="*/ 50 h 112"/>
                <a:gd name="T56" fmla="*/ 48 w 52"/>
                <a:gd name="T57" fmla="*/ 46 h 112"/>
                <a:gd name="T58" fmla="*/ 50 w 52"/>
                <a:gd name="T59" fmla="*/ 44 h 112"/>
                <a:gd name="T60" fmla="*/ 50 w 52"/>
                <a:gd name="T61" fmla="*/ 42 h 112"/>
                <a:gd name="T62" fmla="*/ 48 w 52"/>
                <a:gd name="T63" fmla="*/ 40 h 112"/>
                <a:gd name="T64" fmla="*/ 46 w 52"/>
                <a:gd name="T65" fmla="*/ 36 h 112"/>
                <a:gd name="T66" fmla="*/ 44 w 52"/>
                <a:gd name="T67" fmla="*/ 28 h 112"/>
                <a:gd name="T68" fmla="*/ 46 w 52"/>
                <a:gd name="T69" fmla="*/ 24 h 112"/>
                <a:gd name="T70" fmla="*/ 52 w 52"/>
                <a:gd name="T71" fmla="*/ 20 h 112"/>
                <a:gd name="T72" fmla="*/ 32 w 52"/>
                <a:gd name="T73" fmla="*/ 2 h 112"/>
                <a:gd name="T74" fmla="*/ 30 w 52"/>
                <a:gd name="T75" fmla="*/ 0 h 112"/>
                <a:gd name="T76" fmla="*/ 22 w 52"/>
                <a:gd name="T77" fmla="*/ 2 h 112"/>
                <a:gd name="T78" fmla="*/ 16 w 52"/>
                <a:gd name="T79" fmla="*/ 4 h 112"/>
                <a:gd name="T80" fmla="*/ 12 w 52"/>
                <a:gd name="T8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 h="112">
                  <a:moveTo>
                    <a:pt x="10" y="12"/>
                  </a:moveTo>
                  <a:lnTo>
                    <a:pt x="8" y="12"/>
                  </a:lnTo>
                  <a:lnTo>
                    <a:pt x="8" y="14"/>
                  </a:lnTo>
                  <a:lnTo>
                    <a:pt x="6" y="18"/>
                  </a:lnTo>
                  <a:lnTo>
                    <a:pt x="4" y="22"/>
                  </a:lnTo>
                  <a:lnTo>
                    <a:pt x="4" y="28"/>
                  </a:lnTo>
                  <a:lnTo>
                    <a:pt x="4" y="30"/>
                  </a:lnTo>
                  <a:lnTo>
                    <a:pt x="4" y="32"/>
                  </a:lnTo>
                  <a:lnTo>
                    <a:pt x="4" y="36"/>
                  </a:lnTo>
                  <a:lnTo>
                    <a:pt x="2" y="38"/>
                  </a:lnTo>
                  <a:lnTo>
                    <a:pt x="0" y="40"/>
                  </a:lnTo>
                  <a:lnTo>
                    <a:pt x="0" y="40"/>
                  </a:lnTo>
                  <a:lnTo>
                    <a:pt x="0" y="42"/>
                  </a:lnTo>
                  <a:lnTo>
                    <a:pt x="0" y="46"/>
                  </a:lnTo>
                  <a:lnTo>
                    <a:pt x="0" y="48"/>
                  </a:lnTo>
                  <a:lnTo>
                    <a:pt x="2" y="50"/>
                  </a:lnTo>
                  <a:lnTo>
                    <a:pt x="2" y="52"/>
                  </a:lnTo>
                  <a:lnTo>
                    <a:pt x="2" y="54"/>
                  </a:lnTo>
                  <a:lnTo>
                    <a:pt x="2" y="56"/>
                  </a:lnTo>
                  <a:lnTo>
                    <a:pt x="2" y="58"/>
                  </a:lnTo>
                  <a:lnTo>
                    <a:pt x="4" y="62"/>
                  </a:lnTo>
                  <a:lnTo>
                    <a:pt x="6" y="64"/>
                  </a:lnTo>
                  <a:lnTo>
                    <a:pt x="6" y="64"/>
                  </a:lnTo>
                  <a:lnTo>
                    <a:pt x="8" y="64"/>
                  </a:lnTo>
                  <a:lnTo>
                    <a:pt x="10" y="66"/>
                  </a:lnTo>
                  <a:lnTo>
                    <a:pt x="10" y="68"/>
                  </a:lnTo>
                  <a:lnTo>
                    <a:pt x="12" y="76"/>
                  </a:lnTo>
                  <a:lnTo>
                    <a:pt x="14" y="88"/>
                  </a:lnTo>
                  <a:lnTo>
                    <a:pt x="18" y="102"/>
                  </a:lnTo>
                  <a:lnTo>
                    <a:pt x="22" y="112"/>
                  </a:lnTo>
                  <a:lnTo>
                    <a:pt x="24" y="112"/>
                  </a:lnTo>
                  <a:lnTo>
                    <a:pt x="26" y="108"/>
                  </a:lnTo>
                  <a:lnTo>
                    <a:pt x="30" y="106"/>
                  </a:lnTo>
                  <a:lnTo>
                    <a:pt x="34" y="102"/>
                  </a:lnTo>
                  <a:lnTo>
                    <a:pt x="36" y="98"/>
                  </a:lnTo>
                  <a:lnTo>
                    <a:pt x="40" y="96"/>
                  </a:lnTo>
                  <a:lnTo>
                    <a:pt x="40" y="92"/>
                  </a:lnTo>
                  <a:lnTo>
                    <a:pt x="40" y="92"/>
                  </a:lnTo>
                  <a:lnTo>
                    <a:pt x="38" y="90"/>
                  </a:lnTo>
                  <a:lnTo>
                    <a:pt x="38" y="88"/>
                  </a:lnTo>
                  <a:lnTo>
                    <a:pt x="38" y="86"/>
                  </a:lnTo>
                  <a:lnTo>
                    <a:pt x="38" y="84"/>
                  </a:lnTo>
                  <a:lnTo>
                    <a:pt x="42" y="82"/>
                  </a:lnTo>
                  <a:lnTo>
                    <a:pt x="44" y="82"/>
                  </a:lnTo>
                  <a:lnTo>
                    <a:pt x="46" y="80"/>
                  </a:lnTo>
                  <a:lnTo>
                    <a:pt x="48" y="76"/>
                  </a:lnTo>
                  <a:lnTo>
                    <a:pt x="48" y="72"/>
                  </a:lnTo>
                  <a:lnTo>
                    <a:pt x="46" y="68"/>
                  </a:lnTo>
                  <a:lnTo>
                    <a:pt x="46" y="64"/>
                  </a:lnTo>
                  <a:lnTo>
                    <a:pt x="44" y="62"/>
                  </a:lnTo>
                  <a:lnTo>
                    <a:pt x="44" y="60"/>
                  </a:lnTo>
                  <a:lnTo>
                    <a:pt x="42" y="60"/>
                  </a:lnTo>
                  <a:lnTo>
                    <a:pt x="42" y="56"/>
                  </a:lnTo>
                  <a:lnTo>
                    <a:pt x="42" y="54"/>
                  </a:lnTo>
                  <a:lnTo>
                    <a:pt x="44" y="50"/>
                  </a:lnTo>
                  <a:lnTo>
                    <a:pt x="44" y="50"/>
                  </a:lnTo>
                  <a:lnTo>
                    <a:pt x="46" y="48"/>
                  </a:lnTo>
                  <a:lnTo>
                    <a:pt x="48" y="46"/>
                  </a:lnTo>
                  <a:lnTo>
                    <a:pt x="50" y="46"/>
                  </a:lnTo>
                  <a:lnTo>
                    <a:pt x="50" y="44"/>
                  </a:lnTo>
                  <a:lnTo>
                    <a:pt x="50" y="44"/>
                  </a:lnTo>
                  <a:lnTo>
                    <a:pt x="50" y="42"/>
                  </a:lnTo>
                  <a:lnTo>
                    <a:pt x="48" y="40"/>
                  </a:lnTo>
                  <a:lnTo>
                    <a:pt x="48" y="40"/>
                  </a:lnTo>
                  <a:lnTo>
                    <a:pt x="46" y="38"/>
                  </a:lnTo>
                  <a:lnTo>
                    <a:pt x="46" y="36"/>
                  </a:lnTo>
                  <a:lnTo>
                    <a:pt x="44" y="32"/>
                  </a:lnTo>
                  <a:lnTo>
                    <a:pt x="44" y="28"/>
                  </a:lnTo>
                  <a:lnTo>
                    <a:pt x="46" y="26"/>
                  </a:lnTo>
                  <a:lnTo>
                    <a:pt x="46" y="24"/>
                  </a:lnTo>
                  <a:lnTo>
                    <a:pt x="50" y="22"/>
                  </a:lnTo>
                  <a:lnTo>
                    <a:pt x="52" y="20"/>
                  </a:lnTo>
                  <a:lnTo>
                    <a:pt x="48" y="12"/>
                  </a:lnTo>
                  <a:lnTo>
                    <a:pt x="32" y="2"/>
                  </a:lnTo>
                  <a:lnTo>
                    <a:pt x="32" y="2"/>
                  </a:lnTo>
                  <a:lnTo>
                    <a:pt x="30" y="0"/>
                  </a:lnTo>
                  <a:lnTo>
                    <a:pt x="26" y="0"/>
                  </a:lnTo>
                  <a:lnTo>
                    <a:pt x="22" y="2"/>
                  </a:lnTo>
                  <a:lnTo>
                    <a:pt x="18" y="4"/>
                  </a:lnTo>
                  <a:lnTo>
                    <a:pt x="16" y="4"/>
                  </a:lnTo>
                  <a:lnTo>
                    <a:pt x="14" y="6"/>
                  </a:lnTo>
                  <a:lnTo>
                    <a:pt x="12" y="8"/>
                  </a:lnTo>
                  <a:lnTo>
                    <a:pt x="10" y="12"/>
                  </a:lnTo>
                </a:path>
              </a:pathLst>
            </a:custGeom>
            <a:grpFill/>
            <a:ln w="6350">
              <a:solidFill>
                <a:schemeClr val="bg1">
                  <a:lumMod val="50000"/>
                </a:schemeClr>
              </a:solidFill>
              <a:prstDash val="solid"/>
              <a:round/>
              <a:headEnd/>
              <a:tailEnd/>
            </a:ln>
          </p:spPr>
          <p:txBody>
            <a:bodyPr/>
            <a:lstStyle/>
            <a:p>
              <a:endParaRPr lang="ru-RU"/>
            </a:p>
          </p:txBody>
        </p:sp>
        <p:sp>
          <p:nvSpPr>
            <p:cNvPr id="89" name="Freeform 276">
              <a:extLst>
                <a:ext uri="{FF2B5EF4-FFF2-40B4-BE49-F238E27FC236}">
                  <a16:creationId xmlns:a16="http://schemas.microsoft.com/office/drawing/2014/main" id="{4B5B66AC-54D3-994D-A7DB-2D021DE36968}"/>
                </a:ext>
              </a:extLst>
            </p:cNvPr>
            <p:cNvSpPr>
              <a:spLocks/>
            </p:cNvSpPr>
            <p:nvPr/>
          </p:nvSpPr>
          <p:spPr bwMode="gray">
            <a:xfrm>
              <a:off x="963" y="2654"/>
              <a:ext cx="206" cy="202"/>
            </a:xfrm>
            <a:custGeom>
              <a:avLst/>
              <a:gdLst>
                <a:gd name="T0" fmla="*/ 200 w 206"/>
                <a:gd name="T1" fmla="*/ 34 h 202"/>
                <a:gd name="T2" fmla="*/ 192 w 206"/>
                <a:gd name="T3" fmla="*/ 30 h 202"/>
                <a:gd name="T4" fmla="*/ 182 w 206"/>
                <a:gd name="T5" fmla="*/ 24 h 202"/>
                <a:gd name="T6" fmla="*/ 174 w 206"/>
                <a:gd name="T7" fmla="*/ 22 h 202"/>
                <a:gd name="T8" fmla="*/ 170 w 206"/>
                <a:gd name="T9" fmla="*/ 22 h 202"/>
                <a:gd name="T10" fmla="*/ 162 w 206"/>
                <a:gd name="T11" fmla="*/ 22 h 202"/>
                <a:gd name="T12" fmla="*/ 148 w 206"/>
                <a:gd name="T13" fmla="*/ 26 h 202"/>
                <a:gd name="T14" fmla="*/ 138 w 206"/>
                <a:gd name="T15" fmla="*/ 28 h 202"/>
                <a:gd name="T16" fmla="*/ 136 w 206"/>
                <a:gd name="T17" fmla="*/ 34 h 202"/>
                <a:gd name="T18" fmla="*/ 138 w 206"/>
                <a:gd name="T19" fmla="*/ 42 h 202"/>
                <a:gd name="T20" fmla="*/ 140 w 206"/>
                <a:gd name="T21" fmla="*/ 46 h 202"/>
                <a:gd name="T22" fmla="*/ 138 w 206"/>
                <a:gd name="T23" fmla="*/ 54 h 202"/>
                <a:gd name="T24" fmla="*/ 122 w 206"/>
                <a:gd name="T25" fmla="*/ 56 h 202"/>
                <a:gd name="T26" fmla="*/ 106 w 206"/>
                <a:gd name="T27" fmla="*/ 52 h 202"/>
                <a:gd name="T28" fmla="*/ 96 w 206"/>
                <a:gd name="T29" fmla="*/ 44 h 202"/>
                <a:gd name="T30" fmla="*/ 88 w 206"/>
                <a:gd name="T31" fmla="*/ 36 h 202"/>
                <a:gd name="T32" fmla="*/ 84 w 206"/>
                <a:gd name="T33" fmla="*/ 26 h 202"/>
                <a:gd name="T34" fmla="*/ 80 w 206"/>
                <a:gd name="T35" fmla="*/ 18 h 202"/>
                <a:gd name="T36" fmla="*/ 78 w 206"/>
                <a:gd name="T37" fmla="*/ 16 h 202"/>
                <a:gd name="T38" fmla="*/ 56 w 206"/>
                <a:gd name="T39" fmla="*/ 10 h 202"/>
                <a:gd name="T40" fmla="*/ 46 w 206"/>
                <a:gd name="T41" fmla="*/ 6 h 202"/>
                <a:gd name="T42" fmla="*/ 38 w 206"/>
                <a:gd name="T43" fmla="*/ 4 h 202"/>
                <a:gd name="T44" fmla="*/ 24 w 206"/>
                <a:gd name="T45" fmla="*/ 0 h 202"/>
                <a:gd name="T46" fmla="*/ 24 w 206"/>
                <a:gd name="T47" fmla="*/ 4 h 202"/>
                <a:gd name="T48" fmla="*/ 26 w 206"/>
                <a:gd name="T49" fmla="*/ 12 h 202"/>
                <a:gd name="T50" fmla="*/ 24 w 206"/>
                <a:gd name="T51" fmla="*/ 18 h 202"/>
                <a:gd name="T52" fmla="*/ 22 w 206"/>
                <a:gd name="T53" fmla="*/ 20 h 202"/>
                <a:gd name="T54" fmla="*/ 18 w 206"/>
                <a:gd name="T55" fmla="*/ 20 h 202"/>
                <a:gd name="T56" fmla="*/ 16 w 206"/>
                <a:gd name="T57" fmla="*/ 22 h 202"/>
                <a:gd name="T58" fmla="*/ 18 w 206"/>
                <a:gd name="T59" fmla="*/ 30 h 202"/>
                <a:gd name="T60" fmla="*/ 18 w 206"/>
                <a:gd name="T61" fmla="*/ 30 h 202"/>
                <a:gd name="T62" fmla="*/ 16 w 206"/>
                <a:gd name="T63" fmla="*/ 34 h 202"/>
                <a:gd name="T64" fmla="*/ 12 w 206"/>
                <a:gd name="T65" fmla="*/ 40 h 202"/>
                <a:gd name="T66" fmla="*/ 6 w 206"/>
                <a:gd name="T67" fmla="*/ 46 h 202"/>
                <a:gd name="T68" fmla="*/ 2 w 206"/>
                <a:gd name="T69" fmla="*/ 50 h 202"/>
                <a:gd name="T70" fmla="*/ 0 w 206"/>
                <a:gd name="T71" fmla="*/ 50 h 202"/>
                <a:gd name="T72" fmla="*/ 2 w 206"/>
                <a:gd name="T73" fmla="*/ 54 h 202"/>
                <a:gd name="T74" fmla="*/ 4 w 206"/>
                <a:gd name="T75" fmla="*/ 60 h 202"/>
                <a:gd name="T76" fmla="*/ 4 w 206"/>
                <a:gd name="T77" fmla="*/ 72 h 202"/>
                <a:gd name="T78" fmla="*/ 6 w 206"/>
                <a:gd name="T79" fmla="*/ 80 h 202"/>
                <a:gd name="T80" fmla="*/ 8 w 206"/>
                <a:gd name="T81" fmla="*/ 82 h 202"/>
                <a:gd name="T82" fmla="*/ 12 w 206"/>
                <a:gd name="T83" fmla="*/ 88 h 202"/>
                <a:gd name="T84" fmla="*/ 12 w 206"/>
                <a:gd name="T85" fmla="*/ 96 h 202"/>
                <a:gd name="T86" fmla="*/ 12 w 206"/>
                <a:gd name="T87" fmla="*/ 106 h 202"/>
                <a:gd name="T88" fmla="*/ 10 w 206"/>
                <a:gd name="T89" fmla="*/ 108 h 202"/>
                <a:gd name="T90" fmla="*/ 14 w 206"/>
                <a:gd name="T91" fmla="*/ 112 h 202"/>
                <a:gd name="T92" fmla="*/ 14 w 206"/>
                <a:gd name="T93" fmla="*/ 122 h 202"/>
                <a:gd name="T94" fmla="*/ 30 w 206"/>
                <a:gd name="T95" fmla="*/ 142 h 202"/>
                <a:gd name="T96" fmla="*/ 36 w 206"/>
                <a:gd name="T97" fmla="*/ 142 h 202"/>
                <a:gd name="T98" fmla="*/ 40 w 206"/>
                <a:gd name="T99" fmla="*/ 146 h 202"/>
                <a:gd name="T100" fmla="*/ 44 w 206"/>
                <a:gd name="T101" fmla="*/ 152 h 202"/>
                <a:gd name="T102" fmla="*/ 48 w 206"/>
                <a:gd name="T103" fmla="*/ 158 h 202"/>
                <a:gd name="T104" fmla="*/ 184 w 206"/>
                <a:gd name="T105" fmla="*/ 202 h 202"/>
                <a:gd name="T106" fmla="*/ 206 w 206"/>
                <a:gd name="T107" fmla="*/ 18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02">
                  <a:moveTo>
                    <a:pt x="206" y="34"/>
                  </a:moveTo>
                  <a:lnTo>
                    <a:pt x="200" y="34"/>
                  </a:lnTo>
                  <a:lnTo>
                    <a:pt x="196" y="32"/>
                  </a:lnTo>
                  <a:lnTo>
                    <a:pt x="192" y="30"/>
                  </a:lnTo>
                  <a:lnTo>
                    <a:pt x="186" y="26"/>
                  </a:lnTo>
                  <a:lnTo>
                    <a:pt x="182" y="24"/>
                  </a:lnTo>
                  <a:lnTo>
                    <a:pt x="176" y="24"/>
                  </a:lnTo>
                  <a:lnTo>
                    <a:pt x="174" y="22"/>
                  </a:lnTo>
                  <a:lnTo>
                    <a:pt x="172" y="22"/>
                  </a:lnTo>
                  <a:lnTo>
                    <a:pt x="170" y="22"/>
                  </a:lnTo>
                  <a:lnTo>
                    <a:pt x="166" y="22"/>
                  </a:lnTo>
                  <a:lnTo>
                    <a:pt x="162" y="22"/>
                  </a:lnTo>
                  <a:lnTo>
                    <a:pt x="154" y="24"/>
                  </a:lnTo>
                  <a:lnTo>
                    <a:pt x="148" y="26"/>
                  </a:lnTo>
                  <a:lnTo>
                    <a:pt x="142" y="26"/>
                  </a:lnTo>
                  <a:lnTo>
                    <a:pt x="138" y="28"/>
                  </a:lnTo>
                  <a:lnTo>
                    <a:pt x="138" y="32"/>
                  </a:lnTo>
                  <a:lnTo>
                    <a:pt x="136" y="34"/>
                  </a:lnTo>
                  <a:lnTo>
                    <a:pt x="138" y="38"/>
                  </a:lnTo>
                  <a:lnTo>
                    <a:pt x="138" y="42"/>
                  </a:lnTo>
                  <a:lnTo>
                    <a:pt x="140" y="44"/>
                  </a:lnTo>
                  <a:lnTo>
                    <a:pt x="140" y="46"/>
                  </a:lnTo>
                  <a:lnTo>
                    <a:pt x="140" y="46"/>
                  </a:lnTo>
                  <a:lnTo>
                    <a:pt x="138" y="54"/>
                  </a:lnTo>
                  <a:lnTo>
                    <a:pt x="132" y="56"/>
                  </a:lnTo>
                  <a:lnTo>
                    <a:pt x="122" y="56"/>
                  </a:lnTo>
                  <a:lnTo>
                    <a:pt x="114" y="54"/>
                  </a:lnTo>
                  <a:lnTo>
                    <a:pt x="106" y="52"/>
                  </a:lnTo>
                  <a:lnTo>
                    <a:pt x="100" y="48"/>
                  </a:lnTo>
                  <a:lnTo>
                    <a:pt x="96" y="44"/>
                  </a:lnTo>
                  <a:lnTo>
                    <a:pt x="90" y="40"/>
                  </a:lnTo>
                  <a:lnTo>
                    <a:pt x="88" y="36"/>
                  </a:lnTo>
                  <a:lnTo>
                    <a:pt x="86" y="30"/>
                  </a:lnTo>
                  <a:lnTo>
                    <a:pt x="84" y="26"/>
                  </a:lnTo>
                  <a:lnTo>
                    <a:pt x="82" y="22"/>
                  </a:lnTo>
                  <a:lnTo>
                    <a:pt x="80" y="18"/>
                  </a:lnTo>
                  <a:lnTo>
                    <a:pt x="78" y="16"/>
                  </a:lnTo>
                  <a:lnTo>
                    <a:pt x="78" y="16"/>
                  </a:lnTo>
                  <a:lnTo>
                    <a:pt x="58" y="12"/>
                  </a:lnTo>
                  <a:lnTo>
                    <a:pt x="56" y="10"/>
                  </a:lnTo>
                  <a:lnTo>
                    <a:pt x="52" y="8"/>
                  </a:lnTo>
                  <a:lnTo>
                    <a:pt x="46" y="6"/>
                  </a:lnTo>
                  <a:lnTo>
                    <a:pt x="42" y="4"/>
                  </a:lnTo>
                  <a:lnTo>
                    <a:pt x="38" y="4"/>
                  </a:lnTo>
                  <a:lnTo>
                    <a:pt x="38" y="4"/>
                  </a:lnTo>
                  <a:lnTo>
                    <a:pt x="24" y="0"/>
                  </a:lnTo>
                  <a:lnTo>
                    <a:pt x="24" y="2"/>
                  </a:lnTo>
                  <a:lnTo>
                    <a:pt x="24" y="4"/>
                  </a:lnTo>
                  <a:lnTo>
                    <a:pt x="26" y="8"/>
                  </a:lnTo>
                  <a:lnTo>
                    <a:pt x="26" y="12"/>
                  </a:lnTo>
                  <a:lnTo>
                    <a:pt x="26" y="16"/>
                  </a:lnTo>
                  <a:lnTo>
                    <a:pt x="24" y="18"/>
                  </a:lnTo>
                  <a:lnTo>
                    <a:pt x="24" y="18"/>
                  </a:lnTo>
                  <a:lnTo>
                    <a:pt x="22" y="20"/>
                  </a:lnTo>
                  <a:lnTo>
                    <a:pt x="20" y="20"/>
                  </a:lnTo>
                  <a:lnTo>
                    <a:pt x="18" y="20"/>
                  </a:lnTo>
                  <a:lnTo>
                    <a:pt x="18" y="22"/>
                  </a:lnTo>
                  <a:lnTo>
                    <a:pt x="16" y="22"/>
                  </a:lnTo>
                  <a:lnTo>
                    <a:pt x="16" y="26"/>
                  </a:lnTo>
                  <a:lnTo>
                    <a:pt x="18" y="30"/>
                  </a:lnTo>
                  <a:lnTo>
                    <a:pt x="18" y="30"/>
                  </a:lnTo>
                  <a:lnTo>
                    <a:pt x="18" y="30"/>
                  </a:lnTo>
                  <a:lnTo>
                    <a:pt x="18" y="32"/>
                  </a:lnTo>
                  <a:lnTo>
                    <a:pt x="16" y="34"/>
                  </a:lnTo>
                  <a:lnTo>
                    <a:pt x="14" y="36"/>
                  </a:lnTo>
                  <a:lnTo>
                    <a:pt x="12" y="40"/>
                  </a:lnTo>
                  <a:lnTo>
                    <a:pt x="8" y="42"/>
                  </a:lnTo>
                  <a:lnTo>
                    <a:pt x="6" y="46"/>
                  </a:lnTo>
                  <a:lnTo>
                    <a:pt x="2" y="48"/>
                  </a:lnTo>
                  <a:lnTo>
                    <a:pt x="2" y="50"/>
                  </a:lnTo>
                  <a:lnTo>
                    <a:pt x="0" y="50"/>
                  </a:lnTo>
                  <a:lnTo>
                    <a:pt x="0" y="50"/>
                  </a:lnTo>
                  <a:lnTo>
                    <a:pt x="2" y="50"/>
                  </a:lnTo>
                  <a:lnTo>
                    <a:pt x="2" y="54"/>
                  </a:lnTo>
                  <a:lnTo>
                    <a:pt x="2" y="56"/>
                  </a:lnTo>
                  <a:lnTo>
                    <a:pt x="4" y="60"/>
                  </a:lnTo>
                  <a:lnTo>
                    <a:pt x="4" y="66"/>
                  </a:lnTo>
                  <a:lnTo>
                    <a:pt x="4" y="72"/>
                  </a:lnTo>
                  <a:lnTo>
                    <a:pt x="6" y="76"/>
                  </a:lnTo>
                  <a:lnTo>
                    <a:pt x="6" y="80"/>
                  </a:lnTo>
                  <a:lnTo>
                    <a:pt x="6" y="80"/>
                  </a:lnTo>
                  <a:lnTo>
                    <a:pt x="8" y="82"/>
                  </a:lnTo>
                  <a:lnTo>
                    <a:pt x="10" y="84"/>
                  </a:lnTo>
                  <a:lnTo>
                    <a:pt x="12" y="88"/>
                  </a:lnTo>
                  <a:lnTo>
                    <a:pt x="12" y="92"/>
                  </a:lnTo>
                  <a:lnTo>
                    <a:pt x="12" y="96"/>
                  </a:lnTo>
                  <a:lnTo>
                    <a:pt x="12" y="102"/>
                  </a:lnTo>
                  <a:lnTo>
                    <a:pt x="12" y="106"/>
                  </a:lnTo>
                  <a:lnTo>
                    <a:pt x="10" y="108"/>
                  </a:lnTo>
                  <a:lnTo>
                    <a:pt x="10" y="108"/>
                  </a:lnTo>
                  <a:lnTo>
                    <a:pt x="12" y="110"/>
                  </a:lnTo>
                  <a:lnTo>
                    <a:pt x="14" y="112"/>
                  </a:lnTo>
                  <a:lnTo>
                    <a:pt x="14" y="116"/>
                  </a:lnTo>
                  <a:lnTo>
                    <a:pt x="14" y="122"/>
                  </a:lnTo>
                  <a:lnTo>
                    <a:pt x="28" y="142"/>
                  </a:lnTo>
                  <a:lnTo>
                    <a:pt x="30" y="142"/>
                  </a:lnTo>
                  <a:lnTo>
                    <a:pt x="32" y="142"/>
                  </a:lnTo>
                  <a:lnTo>
                    <a:pt x="36" y="142"/>
                  </a:lnTo>
                  <a:lnTo>
                    <a:pt x="40" y="146"/>
                  </a:lnTo>
                  <a:lnTo>
                    <a:pt x="40" y="146"/>
                  </a:lnTo>
                  <a:lnTo>
                    <a:pt x="42" y="148"/>
                  </a:lnTo>
                  <a:lnTo>
                    <a:pt x="44" y="152"/>
                  </a:lnTo>
                  <a:lnTo>
                    <a:pt x="46" y="154"/>
                  </a:lnTo>
                  <a:lnTo>
                    <a:pt x="48" y="158"/>
                  </a:lnTo>
                  <a:lnTo>
                    <a:pt x="76" y="156"/>
                  </a:lnTo>
                  <a:lnTo>
                    <a:pt x="184" y="202"/>
                  </a:lnTo>
                  <a:lnTo>
                    <a:pt x="184" y="184"/>
                  </a:lnTo>
                  <a:lnTo>
                    <a:pt x="206" y="184"/>
                  </a:lnTo>
                  <a:lnTo>
                    <a:pt x="206" y="34"/>
                  </a:lnTo>
                </a:path>
              </a:pathLst>
            </a:custGeom>
            <a:grpFill/>
            <a:ln w="6350">
              <a:solidFill>
                <a:schemeClr val="bg1">
                  <a:lumMod val="50000"/>
                </a:schemeClr>
              </a:solidFill>
              <a:prstDash val="solid"/>
              <a:round/>
              <a:headEnd/>
              <a:tailEnd/>
            </a:ln>
          </p:spPr>
          <p:txBody>
            <a:bodyPr/>
            <a:lstStyle/>
            <a:p>
              <a:endParaRPr lang="ru-RU"/>
            </a:p>
          </p:txBody>
        </p:sp>
        <p:sp>
          <p:nvSpPr>
            <p:cNvPr id="90" name="Freeform 277">
              <a:extLst>
                <a:ext uri="{FF2B5EF4-FFF2-40B4-BE49-F238E27FC236}">
                  <a16:creationId xmlns:a16="http://schemas.microsoft.com/office/drawing/2014/main" id="{29B870B2-490F-7046-A873-C65BC8DBC539}"/>
                </a:ext>
              </a:extLst>
            </p:cNvPr>
            <p:cNvSpPr>
              <a:spLocks/>
            </p:cNvSpPr>
            <p:nvPr/>
          </p:nvSpPr>
          <p:spPr bwMode="gray">
            <a:xfrm>
              <a:off x="875" y="2936"/>
              <a:ext cx="146" cy="120"/>
            </a:xfrm>
            <a:custGeom>
              <a:avLst/>
              <a:gdLst>
                <a:gd name="T0" fmla="*/ 142 w 146"/>
                <a:gd name="T1" fmla="*/ 0 h 120"/>
                <a:gd name="T2" fmla="*/ 132 w 146"/>
                <a:gd name="T3" fmla="*/ 2 h 120"/>
                <a:gd name="T4" fmla="*/ 124 w 146"/>
                <a:gd name="T5" fmla="*/ 6 h 120"/>
                <a:gd name="T6" fmla="*/ 120 w 146"/>
                <a:gd name="T7" fmla="*/ 8 h 120"/>
                <a:gd name="T8" fmla="*/ 96 w 146"/>
                <a:gd name="T9" fmla="*/ 4 h 120"/>
                <a:gd name="T10" fmla="*/ 84 w 146"/>
                <a:gd name="T11" fmla="*/ 8 h 120"/>
                <a:gd name="T12" fmla="*/ 76 w 146"/>
                <a:gd name="T13" fmla="*/ 6 h 120"/>
                <a:gd name="T14" fmla="*/ 68 w 146"/>
                <a:gd name="T15" fmla="*/ 12 h 120"/>
                <a:gd name="T16" fmla="*/ 62 w 146"/>
                <a:gd name="T17" fmla="*/ 16 h 120"/>
                <a:gd name="T18" fmla="*/ 58 w 146"/>
                <a:gd name="T19" fmla="*/ 14 h 120"/>
                <a:gd name="T20" fmla="*/ 50 w 146"/>
                <a:gd name="T21" fmla="*/ 10 h 120"/>
                <a:gd name="T22" fmla="*/ 42 w 146"/>
                <a:gd name="T23" fmla="*/ 8 h 120"/>
                <a:gd name="T24" fmla="*/ 40 w 146"/>
                <a:gd name="T25" fmla="*/ 6 h 120"/>
                <a:gd name="T26" fmla="*/ 38 w 146"/>
                <a:gd name="T27" fmla="*/ 6 h 120"/>
                <a:gd name="T28" fmla="*/ 30 w 146"/>
                <a:gd name="T29" fmla="*/ 6 h 120"/>
                <a:gd name="T30" fmla="*/ 16 w 146"/>
                <a:gd name="T31" fmla="*/ 8 h 120"/>
                <a:gd name="T32" fmla="*/ 6 w 146"/>
                <a:gd name="T33" fmla="*/ 14 h 120"/>
                <a:gd name="T34" fmla="*/ 2 w 146"/>
                <a:gd name="T35" fmla="*/ 20 h 120"/>
                <a:gd name="T36" fmla="*/ 4 w 146"/>
                <a:gd name="T37" fmla="*/ 22 h 120"/>
                <a:gd name="T38" fmla="*/ 6 w 146"/>
                <a:gd name="T39" fmla="*/ 28 h 120"/>
                <a:gd name="T40" fmla="*/ 6 w 146"/>
                <a:gd name="T41" fmla="*/ 40 h 120"/>
                <a:gd name="T42" fmla="*/ 6 w 146"/>
                <a:gd name="T43" fmla="*/ 48 h 120"/>
                <a:gd name="T44" fmla="*/ 2 w 146"/>
                <a:gd name="T45" fmla="*/ 54 h 120"/>
                <a:gd name="T46" fmla="*/ 0 w 146"/>
                <a:gd name="T47" fmla="*/ 64 h 120"/>
                <a:gd name="T48" fmla="*/ 0 w 146"/>
                <a:gd name="T49" fmla="*/ 100 h 120"/>
                <a:gd name="T50" fmla="*/ 16 w 146"/>
                <a:gd name="T51" fmla="*/ 100 h 120"/>
                <a:gd name="T52" fmla="*/ 34 w 146"/>
                <a:gd name="T53" fmla="*/ 112 h 120"/>
                <a:gd name="T54" fmla="*/ 52 w 146"/>
                <a:gd name="T55" fmla="*/ 118 h 120"/>
                <a:gd name="T56" fmla="*/ 76 w 146"/>
                <a:gd name="T57" fmla="*/ 120 h 120"/>
                <a:gd name="T58" fmla="*/ 94 w 146"/>
                <a:gd name="T59" fmla="*/ 102 h 120"/>
                <a:gd name="T60" fmla="*/ 96 w 146"/>
                <a:gd name="T61" fmla="*/ 86 h 120"/>
                <a:gd name="T62" fmla="*/ 100 w 146"/>
                <a:gd name="T63" fmla="*/ 80 h 120"/>
                <a:gd name="T64" fmla="*/ 108 w 146"/>
                <a:gd name="T65" fmla="*/ 72 h 120"/>
                <a:gd name="T66" fmla="*/ 118 w 146"/>
                <a:gd name="T67" fmla="*/ 68 h 120"/>
                <a:gd name="T68" fmla="*/ 122 w 146"/>
                <a:gd name="T69" fmla="*/ 72 h 120"/>
                <a:gd name="T70" fmla="*/ 126 w 146"/>
                <a:gd name="T71" fmla="*/ 72 h 120"/>
                <a:gd name="T72" fmla="*/ 132 w 146"/>
                <a:gd name="T73" fmla="*/ 68 h 120"/>
                <a:gd name="T74" fmla="*/ 138 w 146"/>
                <a:gd name="T75" fmla="*/ 56 h 120"/>
                <a:gd name="T76" fmla="*/ 142 w 146"/>
                <a:gd name="T77" fmla="*/ 46 h 120"/>
                <a:gd name="T78" fmla="*/ 144 w 146"/>
                <a:gd name="T79" fmla="*/ 36 h 120"/>
                <a:gd name="T80" fmla="*/ 146 w 146"/>
                <a:gd name="T81" fmla="*/ 24 h 120"/>
                <a:gd name="T82" fmla="*/ 144 w 146"/>
                <a:gd name="T83" fmla="*/ 14 h 120"/>
                <a:gd name="T84" fmla="*/ 146 w 146"/>
                <a:gd name="T85" fmla="*/ 4 h 120"/>
                <a:gd name="T86" fmla="*/ 146 w 146"/>
                <a:gd name="T8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20">
                  <a:moveTo>
                    <a:pt x="146" y="0"/>
                  </a:moveTo>
                  <a:lnTo>
                    <a:pt x="142" y="0"/>
                  </a:lnTo>
                  <a:lnTo>
                    <a:pt x="136" y="0"/>
                  </a:lnTo>
                  <a:lnTo>
                    <a:pt x="132" y="2"/>
                  </a:lnTo>
                  <a:lnTo>
                    <a:pt x="126" y="4"/>
                  </a:lnTo>
                  <a:lnTo>
                    <a:pt x="124" y="6"/>
                  </a:lnTo>
                  <a:lnTo>
                    <a:pt x="120" y="6"/>
                  </a:lnTo>
                  <a:lnTo>
                    <a:pt x="120" y="8"/>
                  </a:lnTo>
                  <a:lnTo>
                    <a:pt x="108" y="2"/>
                  </a:lnTo>
                  <a:lnTo>
                    <a:pt x="96" y="4"/>
                  </a:lnTo>
                  <a:lnTo>
                    <a:pt x="88" y="6"/>
                  </a:lnTo>
                  <a:lnTo>
                    <a:pt x="84" y="8"/>
                  </a:lnTo>
                  <a:lnTo>
                    <a:pt x="80" y="6"/>
                  </a:lnTo>
                  <a:lnTo>
                    <a:pt x="76" y="6"/>
                  </a:lnTo>
                  <a:lnTo>
                    <a:pt x="70" y="8"/>
                  </a:lnTo>
                  <a:lnTo>
                    <a:pt x="68" y="12"/>
                  </a:lnTo>
                  <a:lnTo>
                    <a:pt x="64" y="14"/>
                  </a:lnTo>
                  <a:lnTo>
                    <a:pt x="62" y="16"/>
                  </a:lnTo>
                  <a:lnTo>
                    <a:pt x="62" y="16"/>
                  </a:lnTo>
                  <a:lnTo>
                    <a:pt x="58" y="14"/>
                  </a:lnTo>
                  <a:lnTo>
                    <a:pt x="54" y="10"/>
                  </a:lnTo>
                  <a:lnTo>
                    <a:pt x="50" y="10"/>
                  </a:lnTo>
                  <a:lnTo>
                    <a:pt x="46" y="8"/>
                  </a:lnTo>
                  <a:lnTo>
                    <a:pt x="42" y="8"/>
                  </a:lnTo>
                  <a:lnTo>
                    <a:pt x="40" y="6"/>
                  </a:lnTo>
                  <a:lnTo>
                    <a:pt x="40" y="6"/>
                  </a:lnTo>
                  <a:lnTo>
                    <a:pt x="40" y="6"/>
                  </a:lnTo>
                  <a:lnTo>
                    <a:pt x="38" y="6"/>
                  </a:lnTo>
                  <a:lnTo>
                    <a:pt x="34" y="6"/>
                  </a:lnTo>
                  <a:lnTo>
                    <a:pt x="30" y="6"/>
                  </a:lnTo>
                  <a:lnTo>
                    <a:pt x="22" y="6"/>
                  </a:lnTo>
                  <a:lnTo>
                    <a:pt x="16" y="8"/>
                  </a:lnTo>
                  <a:lnTo>
                    <a:pt x="10" y="12"/>
                  </a:lnTo>
                  <a:lnTo>
                    <a:pt x="6" y="14"/>
                  </a:lnTo>
                  <a:lnTo>
                    <a:pt x="4" y="18"/>
                  </a:lnTo>
                  <a:lnTo>
                    <a:pt x="2" y="20"/>
                  </a:lnTo>
                  <a:lnTo>
                    <a:pt x="2" y="20"/>
                  </a:lnTo>
                  <a:lnTo>
                    <a:pt x="4" y="22"/>
                  </a:lnTo>
                  <a:lnTo>
                    <a:pt x="4" y="24"/>
                  </a:lnTo>
                  <a:lnTo>
                    <a:pt x="6" y="28"/>
                  </a:lnTo>
                  <a:lnTo>
                    <a:pt x="6" y="34"/>
                  </a:lnTo>
                  <a:lnTo>
                    <a:pt x="6" y="40"/>
                  </a:lnTo>
                  <a:lnTo>
                    <a:pt x="6" y="46"/>
                  </a:lnTo>
                  <a:lnTo>
                    <a:pt x="6" y="48"/>
                  </a:lnTo>
                  <a:lnTo>
                    <a:pt x="4" y="50"/>
                  </a:lnTo>
                  <a:lnTo>
                    <a:pt x="2" y="54"/>
                  </a:lnTo>
                  <a:lnTo>
                    <a:pt x="2" y="58"/>
                  </a:lnTo>
                  <a:lnTo>
                    <a:pt x="0" y="64"/>
                  </a:lnTo>
                  <a:lnTo>
                    <a:pt x="0" y="70"/>
                  </a:lnTo>
                  <a:lnTo>
                    <a:pt x="0" y="100"/>
                  </a:lnTo>
                  <a:lnTo>
                    <a:pt x="14" y="98"/>
                  </a:lnTo>
                  <a:lnTo>
                    <a:pt x="16" y="100"/>
                  </a:lnTo>
                  <a:lnTo>
                    <a:pt x="24" y="106"/>
                  </a:lnTo>
                  <a:lnTo>
                    <a:pt x="34" y="112"/>
                  </a:lnTo>
                  <a:lnTo>
                    <a:pt x="48" y="118"/>
                  </a:lnTo>
                  <a:lnTo>
                    <a:pt x="52" y="118"/>
                  </a:lnTo>
                  <a:lnTo>
                    <a:pt x="62" y="120"/>
                  </a:lnTo>
                  <a:lnTo>
                    <a:pt x="76" y="120"/>
                  </a:lnTo>
                  <a:lnTo>
                    <a:pt x="86" y="120"/>
                  </a:lnTo>
                  <a:lnTo>
                    <a:pt x="94" y="102"/>
                  </a:lnTo>
                  <a:lnTo>
                    <a:pt x="94" y="88"/>
                  </a:lnTo>
                  <a:lnTo>
                    <a:pt x="96" y="86"/>
                  </a:lnTo>
                  <a:lnTo>
                    <a:pt x="98" y="84"/>
                  </a:lnTo>
                  <a:lnTo>
                    <a:pt x="100" y="80"/>
                  </a:lnTo>
                  <a:lnTo>
                    <a:pt x="104" y="76"/>
                  </a:lnTo>
                  <a:lnTo>
                    <a:pt x="108" y="72"/>
                  </a:lnTo>
                  <a:lnTo>
                    <a:pt x="112" y="70"/>
                  </a:lnTo>
                  <a:lnTo>
                    <a:pt x="118" y="68"/>
                  </a:lnTo>
                  <a:lnTo>
                    <a:pt x="122" y="72"/>
                  </a:lnTo>
                  <a:lnTo>
                    <a:pt x="122" y="72"/>
                  </a:lnTo>
                  <a:lnTo>
                    <a:pt x="124" y="72"/>
                  </a:lnTo>
                  <a:lnTo>
                    <a:pt x="126" y="72"/>
                  </a:lnTo>
                  <a:lnTo>
                    <a:pt x="128" y="70"/>
                  </a:lnTo>
                  <a:lnTo>
                    <a:pt x="132" y="68"/>
                  </a:lnTo>
                  <a:lnTo>
                    <a:pt x="136" y="64"/>
                  </a:lnTo>
                  <a:lnTo>
                    <a:pt x="138" y="56"/>
                  </a:lnTo>
                  <a:lnTo>
                    <a:pt x="142" y="46"/>
                  </a:lnTo>
                  <a:lnTo>
                    <a:pt x="142" y="46"/>
                  </a:lnTo>
                  <a:lnTo>
                    <a:pt x="144" y="42"/>
                  </a:lnTo>
                  <a:lnTo>
                    <a:pt x="144" y="36"/>
                  </a:lnTo>
                  <a:lnTo>
                    <a:pt x="146" y="30"/>
                  </a:lnTo>
                  <a:lnTo>
                    <a:pt x="146" y="24"/>
                  </a:lnTo>
                  <a:lnTo>
                    <a:pt x="144" y="18"/>
                  </a:lnTo>
                  <a:lnTo>
                    <a:pt x="144" y="14"/>
                  </a:lnTo>
                  <a:lnTo>
                    <a:pt x="144" y="8"/>
                  </a:lnTo>
                  <a:lnTo>
                    <a:pt x="146" y="4"/>
                  </a:lnTo>
                  <a:lnTo>
                    <a:pt x="146" y="2"/>
                  </a:lnTo>
                  <a:lnTo>
                    <a:pt x="146" y="0"/>
                  </a:lnTo>
                </a:path>
              </a:pathLst>
            </a:custGeom>
            <a:grpFill/>
            <a:ln w="6350">
              <a:solidFill>
                <a:schemeClr val="bg1">
                  <a:lumMod val="50000"/>
                </a:schemeClr>
              </a:solidFill>
              <a:prstDash val="solid"/>
              <a:round/>
              <a:headEnd/>
              <a:tailEnd/>
            </a:ln>
          </p:spPr>
          <p:txBody>
            <a:bodyPr/>
            <a:lstStyle/>
            <a:p>
              <a:endParaRPr lang="ru-RU"/>
            </a:p>
          </p:txBody>
        </p:sp>
        <p:sp>
          <p:nvSpPr>
            <p:cNvPr id="91" name="Freeform 278">
              <a:extLst>
                <a:ext uri="{FF2B5EF4-FFF2-40B4-BE49-F238E27FC236}">
                  <a16:creationId xmlns:a16="http://schemas.microsoft.com/office/drawing/2014/main" id="{9256ABDE-6411-8F48-B090-DCEB5DB16E6F}"/>
                </a:ext>
              </a:extLst>
            </p:cNvPr>
            <p:cNvSpPr>
              <a:spLocks/>
            </p:cNvSpPr>
            <p:nvPr/>
          </p:nvSpPr>
          <p:spPr bwMode="gray">
            <a:xfrm>
              <a:off x="995" y="2796"/>
              <a:ext cx="52" cy="132"/>
            </a:xfrm>
            <a:custGeom>
              <a:avLst/>
              <a:gdLst>
                <a:gd name="T0" fmla="*/ 28 w 52"/>
                <a:gd name="T1" fmla="*/ 132 h 132"/>
                <a:gd name="T2" fmla="*/ 30 w 52"/>
                <a:gd name="T3" fmla="*/ 118 h 132"/>
                <a:gd name="T4" fmla="*/ 30 w 52"/>
                <a:gd name="T5" fmla="*/ 118 h 132"/>
                <a:gd name="T6" fmla="*/ 30 w 52"/>
                <a:gd name="T7" fmla="*/ 116 h 132"/>
                <a:gd name="T8" fmla="*/ 32 w 52"/>
                <a:gd name="T9" fmla="*/ 112 h 132"/>
                <a:gd name="T10" fmla="*/ 32 w 52"/>
                <a:gd name="T11" fmla="*/ 108 h 132"/>
                <a:gd name="T12" fmla="*/ 36 w 52"/>
                <a:gd name="T13" fmla="*/ 104 h 132"/>
                <a:gd name="T14" fmla="*/ 40 w 52"/>
                <a:gd name="T15" fmla="*/ 100 h 132"/>
                <a:gd name="T16" fmla="*/ 44 w 52"/>
                <a:gd name="T17" fmla="*/ 96 h 132"/>
                <a:gd name="T18" fmla="*/ 44 w 52"/>
                <a:gd name="T19" fmla="*/ 92 h 132"/>
                <a:gd name="T20" fmla="*/ 44 w 52"/>
                <a:gd name="T21" fmla="*/ 80 h 132"/>
                <a:gd name="T22" fmla="*/ 44 w 52"/>
                <a:gd name="T23" fmla="*/ 66 h 132"/>
                <a:gd name="T24" fmla="*/ 46 w 52"/>
                <a:gd name="T25" fmla="*/ 52 h 132"/>
                <a:gd name="T26" fmla="*/ 52 w 52"/>
                <a:gd name="T27" fmla="*/ 44 h 132"/>
                <a:gd name="T28" fmla="*/ 50 w 52"/>
                <a:gd name="T29" fmla="*/ 44 h 132"/>
                <a:gd name="T30" fmla="*/ 50 w 52"/>
                <a:gd name="T31" fmla="*/ 40 h 132"/>
                <a:gd name="T32" fmla="*/ 48 w 52"/>
                <a:gd name="T33" fmla="*/ 36 h 132"/>
                <a:gd name="T34" fmla="*/ 46 w 52"/>
                <a:gd name="T35" fmla="*/ 30 h 132"/>
                <a:gd name="T36" fmla="*/ 44 w 52"/>
                <a:gd name="T37" fmla="*/ 24 h 132"/>
                <a:gd name="T38" fmla="*/ 44 w 52"/>
                <a:gd name="T39" fmla="*/ 20 h 132"/>
                <a:gd name="T40" fmla="*/ 44 w 52"/>
                <a:gd name="T41" fmla="*/ 14 h 132"/>
                <a:gd name="T42" fmla="*/ 16 w 52"/>
                <a:gd name="T43" fmla="*/ 16 h 132"/>
                <a:gd name="T44" fmla="*/ 16 w 52"/>
                <a:gd name="T45" fmla="*/ 14 h 132"/>
                <a:gd name="T46" fmla="*/ 14 w 52"/>
                <a:gd name="T47" fmla="*/ 12 h 132"/>
                <a:gd name="T48" fmla="*/ 12 w 52"/>
                <a:gd name="T49" fmla="*/ 8 h 132"/>
                <a:gd name="T50" fmla="*/ 8 w 52"/>
                <a:gd name="T51" fmla="*/ 4 h 132"/>
                <a:gd name="T52" fmla="*/ 4 w 52"/>
                <a:gd name="T53" fmla="*/ 2 h 132"/>
                <a:gd name="T54" fmla="*/ 0 w 52"/>
                <a:gd name="T5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2" h="132">
                  <a:moveTo>
                    <a:pt x="28" y="132"/>
                  </a:moveTo>
                  <a:lnTo>
                    <a:pt x="30" y="118"/>
                  </a:lnTo>
                  <a:lnTo>
                    <a:pt x="30" y="118"/>
                  </a:lnTo>
                  <a:lnTo>
                    <a:pt x="30" y="116"/>
                  </a:lnTo>
                  <a:lnTo>
                    <a:pt x="32" y="112"/>
                  </a:lnTo>
                  <a:lnTo>
                    <a:pt x="32" y="108"/>
                  </a:lnTo>
                  <a:lnTo>
                    <a:pt x="36" y="104"/>
                  </a:lnTo>
                  <a:lnTo>
                    <a:pt x="40" y="100"/>
                  </a:lnTo>
                  <a:lnTo>
                    <a:pt x="44" y="96"/>
                  </a:lnTo>
                  <a:lnTo>
                    <a:pt x="44" y="92"/>
                  </a:lnTo>
                  <a:lnTo>
                    <a:pt x="44" y="80"/>
                  </a:lnTo>
                  <a:lnTo>
                    <a:pt x="44" y="66"/>
                  </a:lnTo>
                  <a:lnTo>
                    <a:pt x="46" y="52"/>
                  </a:lnTo>
                  <a:lnTo>
                    <a:pt x="52" y="44"/>
                  </a:lnTo>
                  <a:lnTo>
                    <a:pt x="50" y="44"/>
                  </a:lnTo>
                  <a:lnTo>
                    <a:pt x="50" y="40"/>
                  </a:lnTo>
                  <a:lnTo>
                    <a:pt x="48" y="36"/>
                  </a:lnTo>
                  <a:lnTo>
                    <a:pt x="46" y="30"/>
                  </a:lnTo>
                  <a:lnTo>
                    <a:pt x="44" y="24"/>
                  </a:lnTo>
                  <a:lnTo>
                    <a:pt x="44" y="20"/>
                  </a:lnTo>
                  <a:lnTo>
                    <a:pt x="44" y="14"/>
                  </a:lnTo>
                  <a:lnTo>
                    <a:pt x="16" y="16"/>
                  </a:lnTo>
                  <a:lnTo>
                    <a:pt x="16" y="14"/>
                  </a:lnTo>
                  <a:lnTo>
                    <a:pt x="14" y="12"/>
                  </a:lnTo>
                  <a:lnTo>
                    <a:pt x="12" y="8"/>
                  </a:lnTo>
                  <a:lnTo>
                    <a:pt x="8" y="4"/>
                  </a:lnTo>
                  <a:lnTo>
                    <a:pt x="4" y="2"/>
                  </a:lnTo>
                  <a:lnTo>
                    <a:pt x="0" y="0"/>
                  </a:lnTo>
                </a:path>
              </a:pathLst>
            </a:custGeom>
            <a:grpFill/>
            <a:ln w="6350">
              <a:solidFill>
                <a:schemeClr val="bg1">
                  <a:lumMod val="50000"/>
                </a:schemeClr>
              </a:solidFill>
              <a:prstDash val="solid"/>
              <a:round/>
              <a:headEnd/>
              <a:tailEnd/>
            </a:ln>
          </p:spPr>
          <p:txBody>
            <a:bodyPr/>
            <a:lstStyle/>
            <a:p>
              <a:endParaRPr lang="ru-RU"/>
            </a:p>
          </p:txBody>
        </p:sp>
        <p:sp>
          <p:nvSpPr>
            <p:cNvPr id="92" name="Freeform 279">
              <a:extLst>
                <a:ext uri="{FF2B5EF4-FFF2-40B4-BE49-F238E27FC236}">
                  <a16:creationId xmlns:a16="http://schemas.microsoft.com/office/drawing/2014/main" id="{E1784400-83CF-A448-AAAF-5B6FE3EA558C}"/>
                </a:ext>
              </a:extLst>
            </p:cNvPr>
            <p:cNvSpPr>
              <a:spLocks/>
            </p:cNvSpPr>
            <p:nvPr/>
          </p:nvSpPr>
          <p:spPr bwMode="gray">
            <a:xfrm>
              <a:off x="829" y="2796"/>
              <a:ext cx="218" cy="162"/>
            </a:xfrm>
            <a:custGeom>
              <a:avLst/>
              <a:gdLst>
                <a:gd name="T0" fmla="*/ 94 w 218"/>
                <a:gd name="T1" fmla="*/ 36 h 162"/>
                <a:gd name="T2" fmla="*/ 78 w 218"/>
                <a:gd name="T3" fmla="*/ 40 h 162"/>
                <a:gd name="T4" fmla="*/ 62 w 218"/>
                <a:gd name="T5" fmla="*/ 42 h 162"/>
                <a:gd name="T6" fmla="*/ 60 w 218"/>
                <a:gd name="T7" fmla="*/ 62 h 162"/>
                <a:gd name="T8" fmla="*/ 50 w 218"/>
                <a:gd name="T9" fmla="*/ 100 h 162"/>
                <a:gd name="T10" fmla="*/ 38 w 218"/>
                <a:gd name="T11" fmla="*/ 116 h 162"/>
                <a:gd name="T12" fmla="*/ 32 w 218"/>
                <a:gd name="T13" fmla="*/ 120 h 162"/>
                <a:gd name="T14" fmla="*/ 24 w 218"/>
                <a:gd name="T15" fmla="*/ 122 h 162"/>
                <a:gd name="T16" fmla="*/ 18 w 218"/>
                <a:gd name="T17" fmla="*/ 122 h 162"/>
                <a:gd name="T18" fmla="*/ 10 w 218"/>
                <a:gd name="T19" fmla="*/ 122 h 162"/>
                <a:gd name="T20" fmla="*/ 4 w 218"/>
                <a:gd name="T21" fmla="*/ 122 h 162"/>
                <a:gd name="T22" fmla="*/ 2 w 218"/>
                <a:gd name="T23" fmla="*/ 128 h 162"/>
                <a:gd name="T24" fmla="*/ 4 w 218"/>
                <a:gd name="T25" fmla="*/ 132 h 162"/>
                <a:gd name="T26" fmla="*/ 8 w 218"/>
                <a:gd name="T27" fmla="*/ 138 h 162"/>
                <a:gd name="T28" fmla="*/ 8 w 218"/>
                <a:gd name="T29" fmla="*/ 140 h 162"/>
                <a:gd name="T30" fmla="*/ 14 w 218"/>
                <a:gd name="T31" fmla="*/ 144 h 162"/>
                <a:gd name="T32" fmla="*/ 16 w 218"/>
                <a:gd name="T33" fmla="*/ 144 h 162"/>
                <a:gd name="T34" fmla="*/ 16 w 218"/>
                <a:gd name="T35" fmla="*/ 150 h 162"/>
                <a:gd name="T36" fmla="*/ 28 w 218"/>
                <a:gd name="T37" fmla="*/ 142 h 162"/>
                <a:gd name="T38" fmla="*/ 30 w 218"/>
                <a:gd name="T39" fmla="*/ 146 h 162"/>
                <a:gd name="T40" fmla="*/ 36 w 218"/>
                <a:gd name="T41" fmla="*/ 150 h 162"/>
                <a:gd name="T42" fmla="*/ 42 w 218"/>
                <a:gd name="T43" fmla="*/ 154 h 162"/>
                <a:gd name="T44" fmla="*/ 44 w 218"/>
                <a:gd name="T45" fmla="*/ 156 h 162"/>
                <a:gd name="T46" fmla="*/ 50 w 218"/>
                <a:gd name="T47" fmla="*/ 162 h 162"/>
                <a:gd name="T48" fmla="*/ 50 w 218"/>
                <a:gd name="T49" fmla="*/ 158 h 162"/>
                <a:gd name="T50" fmla="*/ 56 w 218"/>
                <a:gd name="T51" fmla="*/ 152 h 162"/>
                <a:gd name="T52" fmla="*/ 68 w 218"/>
                <a:gd name="T53" fmla="*/ 146 h 162"/>
                <a:gd name="T54" fmla="*/ 82 w 218"/>
                <a:gd name="T55" fmla="*/ 146 h 162"/>
                <a:gd name="T56" fmla="*/ 88 w 218"/>
                <a:gd name="T57" fmla="*/ 146 h 162"/>
                <a:gd name="T58" fmla="*/ 88 w 218"/>
                <a:gd name="T59" fmla="*/ 148 h 162"/>
                <a:gd name="T60" fmla="*/ 96 w 218"/>
                <a:gd name="T61" fmla="*/ 150 h 162"/>
                <a:gd name="T62" fmla="*/ 106 w 218"/>
                <a:gd name="T63" fmla="*/ 154 h 162"/>
                <a:gd name="T64" fmla="*/ 110 w 218"/>
                <a:gd name="T65" fmla="*/ 156 h 162"/>
                <a:gd name="T66" fmla="*/ 114 w 218"/>
                <a:gd name="T67" fmla="*/ 152 h 162"/>
                <a:gd name="T68" fmla="*/ 122 w 218"/>
                <a:gd name="T69" fmla="*/ 148 h 162"/>
                <a:gd name="T70" fmla="*/ 130 w 218"/>
                <a:gd name="T71" fmla="*/ 148 h 162"/>
                <a:gd name="T72" fmla="*/ 144 w 218"/>
                <a:gd name="T73" fmla="*/ 144 h 162"/>
                <a:gd name="T74" fmla="*/ 166 w 218"/>
                <a:gd name="T75" fmla="*/ 148 h 162"/>
                <a:gd name="T76" fmla="*/ 170 w 218"/>
                <a:gd name="T77" fmla="*/ 146 h 162"/>
                <a:gd name="T78" fmla="*/ 178 w 218"/>
                <a:gd name="T79" fmla="*/ 142 h 162"/>
                <a:gd name="T80" fmla="*/ 188 w 218"/>
                <a:gd name="T81" fmla="*/ 140 h 162"/>
                <a:gd name="T82" fmla="*/ 196 w 218"/>
                <a:gd name="T83" fmla="*/ 118 h 162"/>
                <a:gd name="T84" fmla="*/ 196 w 218"/>
                <a:gd name="T85" fmla="*/ 116 h 162"/>
                <a:gd name="T86" fmla="*/ 198 w 218"/>
                <a:gd name="T87" fmla="*/ 108 h 162"/>
                <a:gd name="T88" fmla="*/ 206 w 218"/>
                <a:gd name="T89" fmla="*/ 100 h 162"/>
                <a:gd name="T90" fmla="*/ 210 w 218"/>
                <a:gd name="T91" fmla="*/ 92 h 162"/>
                <a:gd name="T92" fmla="*/ 210 w 218"/>
                <a:gd name="T93" fmla="*/ 66 h 162"/>
                <a:gd name="T94" fmla="*/ 218 w 218"/>
                <a:gd name="T95" fmla="*/ 44 h 162"/>
                <a:gd name="T96" fmla="*/ 216 w 218"/>
                <a:gd name="T97" fmla="*/ 40 h 162"/>
                <a:gd name="T98" fmla="*/ 212 w 218"/>
                <a:gd name="T99" fmla="*/ 30 h 162"/>
                <a:gd name="T100" fmla="*/ 210 w 218"/>
                <a:gd name="T101" fmla="*/ 20 h 162"/>
                <a:gd name="T102" fmla="*/ 182 w 218"/>
                <a:gd name="T103" fmla="*/ 16 h 162"/>
                <a:gd name="T104" fmla="*/ 180 w 218"/>
                <a:gd name="T105" fmla="*/ 12 h 162"/>
                <a:gd name="T106" fmla="*/ 174 w 218"/>
                <a:gd name="T107" fmla="*/ 4 h 162"/>
                <a:gd name="T108" fmla="*/ 166 w 218"/>
                <a:gd name="T10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8" h="162">
                  <a:moveTo>
                    <a:pt x="162" y="0"/>
                  </a:moveTo>
                  <a:lnTo>
                    <a:pt x="94" y="36"/>
                  </a:lnTo>
                  <a:lnTo>
                    <a:pt x="90" y="38"/>
                  </a:lnTo>
                  <a:lnTo>
                    <a:pt x="78" y="40"/>
                  </a:lnTo>
                  <a:lnTo>
                    <a:pt x="68" y="42"/>
                  </a:lnTo>
                  <a:lnTo>
                    <a:pt x="62" y="42"/>
                  </a:lnTo>
                  <a:lnTo>
                    <a:pt x="62" y="48"/>
                  </a:lnTo>
                  <a:lnTo>
                    <a:pt x="60" y="62"/>
                  </a:lnTo>
                  <a:lnTo>
                    <a:pt x="56" y="80"/>
                  </a:lnTo>
                  <a:lnTo>
                    <a:pt x="50" y="100"/>
                  </a:lnTo>
                  <a:lnTo>
                    <a:pt x="38" y="116"/>
                  </a:lnTo>
                  <a:lnTo>
                    <a:pt x="38" y="116"/>
                  </a:lnTo>
                  <a:lnTo>
                    <a:pt x="36" y="118"/>
                  </a:lnTo>
                  <a:lnTo>
                    <a:pt x="32" y="120"/>
                  </a:lnTo>
                  <a:lnTo>
                    <a:pt x="28" y="120"/>
                  </a:lnTo>
                  <a:lnTo>
                    <a:pt x="24" y="122"/>
                  </a:lnTo>
                  <a:lnTo>
                    <a:pt x="20" y="122"/>
                  </a:lnTo>
                  <a:lnTo>
                    <a:pt x="18" y="122"/>
                  </a:lnTo>
                  <a:lnTo>
                    <a:pt x="14" y="122"/>
                  </a:lnTo>
                  <a:lnTo>
                    <a:pt x="10" y="122"/>
                  </a:lnTo>
                  <a:lnTo>
                    <a:pt x="6" y="122"/>
                  </a:lnTo>
                  <a:lnTo>
                    <a:pt x="4" y="122"/>
                  </a:lnTo>
                  <a:lnTo>
                    <a:pt x="0" y="128"/>
                  </a:lnTo>
                  <a:lnTo>
                    <a:pt x="2" y="128"/>
                  </a:lnTo>
                  <a:lnTo>
                    <a:pt x="2" y="130"/>
                  </a:lnTo>
                  <a:lnTo>
                    <a:pt x="4" y="132"/>
                  </a:lnTo>
                  <a:lnTo>
                    <a:pt x="6" y="136"/>
                  </a:lnTo>
                  <a:lnTo>
                    <a:pt x="8" y="138"/>
                  </a:lnTo>
                  <a:lnTo>
                    <a:pt x="8" y="138"/>
                  </a:lnTo>
                  <a:lnTo>
                    <a:pt x="8" y="140"/>
                  </a:lnTo>
                  <a:lnTo>
                    <a:pt x="10" y="142"/>
                  </a:lnTo>
                  <a:lnTo>
                    <a:pt x="14" y="144"/>
                  </a:lnTo>
                  <a:lnTo>
                    <a:pt x="14" y="144"/>
                  </a:lnTo>
                  <a:lnTo>
                    <a:pt x="16" y="144"/>
                  </a:lnTo>
                  <a:lnTo>
                    <a:pt x="16" y="146"/>
                  </a:lnTo>
                  <a:lnTo>
                    <a:pt x="16" y="150"/>
                  </a:lnTo>
                  <a:lnTo>
                    <a:pt x="26" y="150"/>
                  </a:lnTo>
                  <a:lnTo>
                    <a:pt x="28" y="142"/>
                  </a:lnTo>
                  <a:lnTo>
                    <a:pt x="28" y="144"/>
                  </a:lnTo>
                  <a:lnTo>
                    <a:pt x="30" y="146"/>
                  </a:lnTo>
                  <a:lnTo>
                    <a:pt x="34" y="148"/>
                  </a:lnTo>
                  <a:lnTo>
                    <a:pt x="36" y="150"/>
                  </a:lnTo>
                  <a:lnTo>
                    <a:pt x="38" y="152"/>
                  </a:lnTo>
                  <a:lnTo>
                    <a:pt x="42" y="154"/>
                  </a:lnTo>
                  <a:lnTo>
                    <a:pt x="42" y="154"/>
                  </a:lnTo>
                  <a:lnTo>
                    <a:pt x="44" y="156"/>
                  </a:lnTo>
                  <a:lnTo>
                    <a:pt x="46" y="158"/>
                  </a:lnTo>
                  <a:lnTo>
                    <a:pt x="50" y="162"/>
                  </a:lnTo>
                  <a:lnTo>
                    <a:pt x="50" y="160"/>
                  </a:lnTo>
                  <a:lnTo>
                    <a:pt x="50" y="158"/>
                  </a:lnTo>
                  <a:lnTo>
                    <a:pt x="54" y="156"/>
                  </a:lnTo>
                  <a:lnTo>
                    <a:pt x="56" y="152"/>
                  </a:lnTo>
                  <a:lnTo>
                    <a:pt x="62" y="148"/>
                  </a:lnTo>
                  <a:lnTo>
                    <a:pt x="68" y="146"/>
                  </a:lnTo>
                  <a:lnTo>
                    <a:pt x="76" y="146"/>
                  </a:lnTo>
                  <a:lnTo>
                    <a:pt x="82" y="146"/>
                  </a:lnTo>
                  <a:lnTo>
                    <a:pt x="86" y="146"/>
                  </a:lnTo>
                  <a:lnTo>
                    <a:pt x="88" y="146"/>
                  </a:lnTo>
                  <a:lnTo>
                    <a:pt x="88" y="146"/>
                  </a:lnTo>
                  <a:lnTo>
                    <a:pt x="88" y="148"/>
                  </a:lnTo>
                  <a:lnTo>
                    <a:pt x="92" y="148"/>
                  </a:lnTo>
                  <a:lnTo>
                    <a:pt x="96" y="150"/>
                  </a:lnTo>
                  <a:lnTo>
                    <a:pt x="102" y="152"/>
                  </a:lnTo>
                  <a:lnTo>
                    <a:pt x="106" y="154"/>
                  </a:lnTo>
                  <a:lnTo>
                    <a:pt x="108" y="156"/>
                  </a:lnTo>
                  <a:lnTo>
                    <a:pt x="110" y="156"/>
                  </a:lnTo>
                  <a:lnTo>
                    <a:pt x="110" y="154"/>
                  </a:lnTo>
                  <a:lnTo>
                    <a:pt x="114" y="152"/>
                  </a:lnTo>
                  <a:lnTo>
                    <a:pt x="118" y="148"/>
                  </a:lnTo>
                  <a:lnTo>
                    <a:pt x="122" y="148"/>
                  </a:lnTo>
                  <a:lnTo>
                    <a:pt x="126" y="146"/>
                  </a:lnTo>
                  <a:lnTo>
                    <a:pt x="130" y="148"/>
                  </a:lnTo>
                  <a:lnTo>
                    <a:pt x="134" y="146"/>
                  </a:lnTo>
                  <a:lnTo>
                    <a:pt x="144" y="144"/>
                  </a:lnTo>
                  <a:lnTo>
                    <a:pt x="154" y="144"/>
                  </a:lnTo>
                  <a:lnTo>
                    <a:pt x="166" y="148"/>
                  </a:lnTo>
                  <a:lnTo>
                    <a:pt x="168" y="148"/>
                  </a:lnTo>
                  <a:lnTo>
                    <a:pt x="170" y="146"/>
                  </a:lnTo>
                  <a:lnTo>
                    <a:pt x="174" y="144"/>
                  </a:lnTo>
                  <a:lnTo>
                    <a:pt x="178" y="142"/>
                  </a:lnTo>
                  <a:lnTo>
                    <a:pt x="182" y="140"/>
                  </a:lnTo>
                  <a:lnTo>
                    <a:pt x="188" y="140"/>
                  </a:lnTo>
                  <a:lnTo>
                    <a:pt x="192" y="140"/>
                  </a:lnTo>
                  <a:lnTo>
                    <a:pt x="196" y="118"/>
                  </a:lnTo>
                  <a:lnTo>
                    <a:pt x="196" y="118"/>
                  </a:lnTo>
                  <a:lnTo>
                    <a:pt x="196" y="116"/>
                  </a:lnTo>
                  <a:lnTo>
                    <a:pt x="198" y="112"/>
                  </a:lnTo>
                  <a:lnTo>
                    <a:pt x="198" y="108"/>
                  </a:lnTo>
                  <a:lnTo>
                    <a:pt x="202" y="104"/>
                  </a:lnTo>
                  <a:lnTo>
                    <a:pt x="206" y="100"/>
                  </a:lnTo>
                  <a:lnTo>
                    <a:pt x="210" y="96"/>
                  </a:lnTo>
                  <a:lnTo>
                    <a:pt x="210" y="92"/>
                  </a:lnTo>
                  <a:lnTo>
                    <a:pt x="210" y="80"/>
                  </a:lnTo>
                  <a:lnTo>
                    <a:pt x="210" y="66"/>
                  </a:lnTo>
                  <a:lnTo>
                    <a:pt x="212" y="52"/>
                  </a:lnTo>
                  <a:lnTo>
                    <a:pt x="218" y="44"/>
                  </a:lnTo>
                  <a:lnTo>
                    <a:pt x="216" y="44"/>
                  </a:lnTo>
                  <a:lnTo>
                    <a:pt x="216" y="40"/>
                  </a:lnTo>
                  <a:lnTo>
                    <a:pt x="214" y="36"/>
                  </a:lnTo>
                  <a:lnTo>
                    <a:pt x="212" y="30"/>
                  </a:lnTo>
                  <a:lnTo>
                    <a:pt x="210" y="24"/>
                  </a:lnTo>
                  <a:lnTo>
                    <a:pt x="210" y="20"/>
                  </a:lnTo>
                  <a:lnTo>
                    <a:pt x="210" y="14"/>
                  </a:lnTo>
                  <a:lnTo>
                    <a:pt x="182" y="16"/>
                  </a:lnTo>
                  <a:lnTo>
                    <a:pt x="182" y="14"/>
                  </a:lnTo>
                  <a:lnTo>
                    <a:pt x="180" y="12"/>
                  </a:lnTo>
                  <a:lnTo>
                    <a:pt x="178" y="8"/>
                  </a:lnTo>
                  <a:lnTo>
                    <a:pt x="174" y="4"/>
                  </a:lnTo>
                  <a:lnTo>
                    <a:pt x="170" y="2"/>
                  </a:lnTo>
                  <a:lnTo>
                    <a:pt x="166" y="0"/>
                  </a:lnTo>
                  <a:lnTo>
                    <a:pt x="162" y="0"/>
                  </a:lnTo>
                </a:path>
              </a:pathLst>
            </a:custGeom>
            <a:grpFill/>
            <a:ln w="6350">
              <a:solidFill>
                <a:schemeClr val="bg1">
                  <a:lumMod val="50000"/>
                </a:schemeClr>
              </a:solidFill>
              <a:prstDash val="solid"/>
              <a:round/>
              <a:headEnd/>
              <a:tailEnd/>
            </a:ln>
          </p:spPr>
          <p:txBody>
            <a:bodyPr/>
            <a:lstStyle/>
            <a:p>
              <a:endParaRPr lang="ru-RU"/>
            </a:p>
          </p:txBody>
        </p:sp>
        <p:sp>
          <p:nvSpPr>
            <p:cNvPr id="93" name="Freeform 280">
              <a:extLst>
                <a:ext uri="{FF2B5EF4-FFF2-40B4-BE49-F238E27FC236}">
                  <a16:creationId xmlns:a16="http://schemas.microsoft.com/office/drawing/2014/main" id="{1204BDDE-E05E-864D-B44A-9395DE1AB7FD}"/>
                </a:ext>
              </a:extLst>
            </p:cNvPr>
            <p:cNvSpPr>
              <a:spLocks/>
            </p:cNvSpPr>
            <p:nvPr/>
          </p:nvSpPr>
          <p:spPr bwMode="gray">
            <a:xfrm>
              <a:off x="961" y="2936"/>
              <a:ext cx="88" cy="148"/>
            </a:xfrm>
            <a:custGeom>
              <a:avLst/>
              <a:gdLst>
                <a:gd name="T0" fmla="*/ 60 w 88"/>
                <a:gd name="T1" fmla="*/ 2 h 148"/>
                <a:gd name="T2" fmla="*/ 58 w 88"/>
                <a:gd name="T3" fmla="*/ 8 h 148"/>
                <a:gd name="T4" fmla="*/ 58 w 88"/>
                <a:gd name="T5" fmla="*/ 20 h 148"/>
                <a:gd name="T6" fmla="*/ 60 w 88"/>
                <a:gd name="T7" fmla="*/ 30 h 148"/>
                <a:gd name="T8" fmla="*/ 58 w 88"/>
                <a:gd name="T9" fmla="*/ 42 h 148"/>
                <a:gd name="T10" fmla="*/ 56 w 88"/>
                <a:gd name="T11" fmla="*/ 48 h 148"/>
                <a:gd name="T12" fmla="*/ 50 w 88"/>
                <a:gd name="T13" fmla="*/ 64 h 148"/>
                <a:gd name="T14" fmla="*/ 42 w 88"/>
                <a:gd name="T15" fmla="*/ 70 h 148"/>
                <a:gd name="T16" fmla="*/ 38 w 88"/>
                <a:gd name="T17" fmla="*/ 72 h 148"/>
                <a:gd name="T18" fmla="*/ 36 w 88"/>
                <a:gd name="T19" fmla="*/ 72 h 148"/>
                <a:gd name="T20" fmla="*/ 26 w 88"/>
                <a:gd name="T21" fmla="*/ 70 h 148"/>
                <a:gd name="T22" fmla="*/ 18 w 88"/>
                <a:gd name="T23" fmla="*/ 76 h 148"/>
                <a:gd name="T24" fmla="*/ 12 w 88"/>
                <a:gd name="T25" fmla="*/ 84 h 148"/>
                <a:gd name="T26" fmla="*/ 8 w 88"/>
                <a:gd name="T27" fmla="*/ 88 h 148"/>
                <a:gd name="T28" fmla="*/ 0 w 88"/>
                <a:gd name="T29" fmla="*/ 120 h 148"/>
                <a:gd name="T30" fmla="*/ 0 w 88"/>
                <a:gd name="T31" fmla="*/ 124 h 148"/>
                <a:gd name="T32" fmla="*/ 2 w 88"/>
                <a:gd name="T33" fmla="*/ 130 h 148"/>
                <a:gd name="T34" fmla="*/ 10 w 88"/>
                <a:gd name="T35" fmla="*/ 134 h 148"/>
                <a:gd name="T36" fmla="*/ 14 w 88"/>
                <a:gd name="T37" fmla="*/ 136 h 148"/>
                <a:gd name="T38" fmla="*/ 18 w 88"/>
                <a:gd name="T39" fmla="*/ 140 h 148"/>
                <a:gd name="T40" fmla="*/ 18 w 88"/>
                <a:gd name="T41" fmla="*/ 148 h 148"/>
                <a:gd name="T42" fmla="*/ 36 w 88"/>
                <a:gd name="T43" fmla="*/ 148 h 148"/>
                <a:gd name="T44" fmla="*/ 70 w 88"/>
                <a:gd name="T45" fmla="*/ 146 h 148"/>
                <a:gd name="T46" fmla="*/ 86 w 88"/>
                <a:gd name="T47" fmla="*/ 144 h 148"/>
                <a:gd name="T48" fmla="*/ 88 w 88"/>
                <a:gd name="T49" fmla="*/ 138 h 148"/>
                <a:gd name="T50" fmla="*/ 88 w 88"/>
                <a:gd name="T51" fmla="*/ 134 h 148"/>
                <a:gd name="T52" fmla="*/ 82 w 88"/>
                <a:gd name="T53" fmla="*/ 130 h 148"/>
                <a:gd name="T54" fmla="*/ 74 w 88"/>
                <a:gd name="T55" fmla="*/ 122 h 148"/>
                <a:gd name="T56" fmla="*/ 68 w 88"/>
                <a:gd name="T57" fmla="*/ 110 h 148"/>
                <a:gd name="T58" fmla="*/ 62 w 88"/>
                <a:gd name="T59" fmla="*/ 100 h 148"/>
                <a:gd name="T60" fmla="*/ 66 w 88"/>
                <a:gd name="T61" fmla="*/ 98 h 148"/>
                <a:gd name="T62" fmla="*/ 70 w 88"/>
                <a:gd name="T63" fmla="*/ 94 h 148"/>
                <a:gd name="T64" fmla="*/ 72 w 88"/>
                <a:gd name="T65" fmla="*/ 86 h 148"/>
                <a:gd name="T66" fmla="*/ 70 w 88"/>
                <a:gd name="T67" fmla="*/ 78 h 148"/>
                <a:gd name="T68" fmla="*/ 68 w 88"/>
                <a:gd name="T69" fmla="*/ 76 h 148"/>
                <a:gd name="T70" fmla="*/ 64 w 88"/>
                <a:gd name="T71" fmla="*/ 72 h 148"/>
                <a:gd name="T72" fmla="*/ 62 w 88"/>
                <a:gd name="T73" fmla="*/ 64 h 148"/>
                <a:gd name="T74" fmla="*/ 64 w 88"/>
                <a:gd name="T75" fmla="*/ 58 h 148"/>
                <a:gd name="T76" fmla="*/ 68 w 88"/>
                <a:gd name="T77" fmla="*/ 58 h 148"/>
                <a:gd name="T78" fmla="*/ 74 w 88"/>
                <a:gd name="T79" fmla="*/ 56 h 148"/>
                <a:gd name="T80" fmla="*/ 78 w 88"/>
                <a:gd name="T81" fmla="*/ 50 h 148"/>
                <a:gd name="T82" fmla="*/ 78 w 88"/>
                <a:gd name="T83" fmla="*/ 46 h 148"/>
                <a:gd name="T84" fmla="*/ 74 w 88"/>
                <a:gd name="T85" fmla="*/ 40 h 148"/>
                <a:gd name="T86" fmla="*/ 72 w 88"/>
                <a:gd name="T87" fmla="*/ 30 h 148"/>
                <a:gd name="T88" fmla="*/ 72 w 88"/>
                <a:gd name="T89" fmla="*/ 20 h 148"/>
                <a:gd name="T90" fmla="*/ 72 w 88"/>
                <a:gd name="T91" fmla="*/ 16 h 148"/>
                <a:gd name="T92" fmla="*/ 72 w 88"/>
                <a:gd name="T93" fmla="*/ 8 h 148"/>
                <a:gd name="T94" fmla="*/ 66 w 88"/>
                <a:gd name="T95"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148">
                  <a:moveTo>
                    <a:pt x="60" y="0"/>
                  </a:moveTo>
                  <a:lnTo>
                    <a:pt x="60" y="2"/>
                  </a:lnTo>
                  <a:lnTo>
                    <a:pt x="60" y="4"/>
                  </a:lnTo>
                  <a:lnTo>
                    <a:pt x="58" y="8"/>
                  </a:lnTo>
                  <a:lnTo>
                    <a:pt x="58" y="14"/>
                  </a:lnTo>
                  <a:lnTo>
                    <a:pt x="58" y="20"/>
                  </a:lnTo>
                  <a:lnTo>
                    <a:pt x="60" y="24"/>
                  </a:lnTo>
                  <a:lnTo>
                    <a:pt x="60" y="30"/>
                  </a:lnTo>
                  <a:lnTo>
                    <a:pt x="58" y="36"/>
                  </a:lnTo>
                  <a:lnTo>
                    <a:pt x="58" y="42"/>
                  </a:lnTo>
                  <a:lnTo>
                    <a:pt x="56" y="46"/>
                  </a:lnTo>
                  <a:lnTo>
                    <a:pt x="56" y="48"/>
                  </a:lnTo>
                  <a:lnTo>
                    <a:pt x="52" y="56"/>
                  </a:lnTo>
                  <a:lnTo>
                    <a:pt x="50" y="64"/>
                  </a:lnTo>
                  <a:lnTo>
                    <a:pt x="46" y="68"/>
                  </a:lnTo>
                  <a:lnTo>
                    <a:pt x="42" y="70"/>
                  </a:lnTo>
                  <a:lnTo>
                    <a:pt x="40" y="72"/>
                  </a:lnTo>
                  <a:lnTo>
                    <a:pt x="38" y="72"/>
                  </a:lnTo>
                  <a:lnTo>
                    <a:pt x="36" y="72"/>
                  </a:lnTo>
                  <a:lnTo>
                    <a:pt x="36" y="72"/>
                  </a:lnTo>
                  <a:lnTo>
                    <a:pt x="32" y="70"/>
                  </a:lnTo>
                  <a:lnTo>
                    <a:pt x="26" y="70"/>
                  </a:lnTo>
                  <a:lnTo>
                    <a:pt x="22" y="72"/>
                  </a:lnTo>
                  <a:lnTo>
                    <a:pt x="18" y="76"/>
                  </a:lnTo>
                  <a:lnTo>
                    <a:pt x="14" y="80"/>
                  </a:lnTo>
                  <a:lnTo>
                    <a:pt x="12" y="84"/>
                  </a:lnTo>
                  <a:lnTo>
                    <a:pt x="10" y="86"/>
                  </a:lnTo>
                  <a:lnTo>
                    <a:pt x="8" y="88"/>
                  </a:lnTo>
                  <a:lnTo>
                    <a:pt x="8" y="102"/>
                  </a:lnTo>
                  <a:lnTo>
                    <a:pt x="0" y="120"/>
                  </a:lnTo>
                  <a:lnTo>
                    <a:pt x="0" y="122"/>
                  </a:lnTo>
                  <a:lnTo>
                    <a:pt x="0" y="124"/>
                  </a:lnTo>
                  <a:lnTo>
                    <a:pt x="2" y="126"/>
                  </a:lnTo>
                  <a:lnTo>
                    <a:pt x="2" y="130"/>
                  </a:lnTo>
                  <a:lnTo>
                    <a:pt x="6" y="132"/>
                  </a:lnTo>
                  <a:lnTo>
                    <a:pt x="10" y="134"/>
                  </a:lnTo>
                  <a:lnTo>
                    <a:pt x="12" y="134"/>
                  </a:lnTo>
                  <a:lnTo>
                    <a:pt x="14" y="136"/>
                  </a:lnTo>
                  <a:lnTo>
                    <a:pt x="16" y="138"/>
                  </a:lnTo>
                  <a:lnTo>
                    <a:pt x="18" y="140"/>
                  </a:lnTo>
                  <a:lnTo>
                    <a:pt x="18" y="144"/>
                  </a:lnTo>
                  <a:lnTo>
                    <a:pt x="18" y="148"/>
                  </a:lnTo>
                  <a:lnTo>
                    <a:pt x="22" y="148"/>
                  </a:lnTo>
                  <a:lnTo>
                    <a:pt x="36" y="148"/>
                  </a:lnTo>
                  <a:lnTo>
                    <a:pt x="52" y="146"/>
                  </a:lnTo>
                  <a:lnTo>
                    <a:pt x="70" y="146"/>
                  </a:lnTo>
                  <a:lnTo>
                    <a:pt x="88" y="146"/>
                  </a:lnTo>
                  <a:lnTo>
                    <a:pt x="86" y="144"/>
                  </a:lnTo>
                  <a:lnTo>
                    <a:pt x="86" y="142"/>
                  </a:lnTo>
                  <a:lnTo>
                    <a:pt x="88" y="138"/>
                  </a:lnTo>
                  <a:lnTo>
                    <a:pt x="88" y="134"/>
                  </a:lnTo>
                  <a:lnTo>
                    <a:pt x="88" y="134"/>
                  </a:lnTo>
                  <a:lnTo>
                    <a:pt x="84" y="132"/>
                  </a:lnTo>
                  <a:lnTo>
                    <a:pt x="82" y="130"/>
                  </a:lnTo>
                  <a:lnTo>
                    <a:pt x="78" y="126"/>
                  </a:lnTo>
                  <a:lnTo>
                    <a:pt x="74" y="122"/>
                  </a:lnTo>
                  <a:lnTo>
                    <a:pt x="70" y="116"/>
                  </a:lnTo>
                  <a:lnTo>
                    <a:pt x="68" y="110"/>
                  </a:lnTo>
                  <a:lnTo>
                    <a:pt x="66" y="102"/>
                  </a:lnTo>
                  <a:lnTo>
                    <a:pt x="62" y="100"/>
                  </a:lnTo>
                  <a:lnTo>
                    <a:pt x="66" y="100"/>
                  </a:lnTo>
                  <a:lnTo>
                    <a:pt x="66" y="98"/>
                  </a:lnTo>
                  <a:lnTo>
                    <a:pt x="68" y="96"/>
                  </a:lnTo>
                  <a:lnTo>
                    <a:pt x="70" y="94"/>
                  </a:lnTo>
                  <a:lnTo>
                    <a:pt x="70" y="90"/>
                  </a:lnTo>
                  <a:lnTo>
                    <a:pt x="72" y="86"/>
                  </a:lnTo>
                  <a:lnTo>
                    <a:pt x="72" y="82"/>
                  </a:lnTo>
                  <a:lnTo>
                    <a:pt x="70" y="78"/>
                  </a:lnTo>
                  <a:lnTo>
                    <a:pt x="68" y="76"/>
                  </a:lnTo>
                  <a:lnTo>
                    <a:pt x="68" y="76"/>
                  </a:lnTo>
                  <a:lnTo>
                    <a:pt x="66" y="74"/>
                  </a:lnTo>
                  <a:lnTo>
                    <a:pt x="64" y="72"/>
                  </a:lnTo>
                  <a:lnTo>
                    <a:pt x="62" y="68"/>
                  </a:lnTo>
                  <a:lnTo>
                    <a:pt x="62" y="64"/>
                  </a:lnTo>
                  <a:lnTo>
                    <a:pt x="62" y="58"/>
                  </a:lnTo>
                  <a:lnTo>
                    <a:pt x="64" y="58"/>
                  </a:lnTo>
                  <a:lnTo>
                    <a:pt x="66" y="58"/>
                  </a:lnTo>
                  <a:lnTo>
                    <a:pt x="68" y="58"/>
                  </a:lnTo>
                  <a:lnTo>
                    <a:pt x="72" y="58"/>
                  </a:lnTo>
                  <a:lnTo>
                    <a:pt x="74" y="56"/>
                  </a:lnTo>
                  <a:lnTo>
                    <a:pt x="78" y="54"/>
                  </a:lnTo>
                  <a:lnTo>
                    <a:pt x="78" y="50"/>
                  </a:lnTo>
                  <a:lnTo>
                    <a:pt x="78" y="46"/>
                  </a:lnTo>
                  <a:lnTo>
                    <a:pt x="78" y="46"/>
                  </a:lnTo>
                  <a:lnTo>
                    <a:pt x="76" y="42"/>
                  </a:lnTo>
                  <a:lnTo>
                    <a:pt x="74" y="40"/>
                  </a:lnTo>
                  <a:lnTo>
                    <a:pt x="72" y="34"/>
                  </a:lnTo>
                  <a:lnTo>
                    <a:pt x="72" y="30"/>
                  </a:lnTo>
                  <a:lnTo>
                    <a:pt x="72" y="24"/>
                  </a:lnTo>
                  <a:lnTo>
                    <a:pt x="72" y="20"/>
                  </a:lnTo>
                  <a:lnTo>
                    <a:pt x="72" y="20"/>
                  </a:lnTo>
                  <a:lnTo>
                    <a:pt x="72" y="16"/>
                  </a:lnTo>
                  <a:lnTo>
                    <a:pt x="72" y="12"/>
                  </a:lnTo>
                  <a:lnTo>
                    <a:pt x="72" y="8"/>
                  </a:lnTo>
                  <a:lnTo>
                    <a:pt x="70" y="4"/>
                  </a:lnTo>
                  <a:lnTo>
                    <a:pt x="66" y="2"/>
                  </a:lnTo>
                  <a:lnTo>
                    <a:pt x="60" y="0"/>
                  </a:lnTo>
                </a:path>
              </a:pathLst>
            </a:custGeom>
            <a:grpFill/>
            <a:ln w="6350">
              <a:solidFill>
                <a:schemeClr val="bg1">
                  <a:lumMod val="50000"/>
                </a:schemeClr>
              </a:solidFill>
              <a:prstDash val="solid"/>
              <a:round/>
              <a:headEnd/>
              <a:tailEnd/>
            </a:ln>
          </p:spPr>
          <p:txBody>
            <a:bodyPr/>
            <a:lstStyle/>
            <a:p>
              <a:endParaRPr lang="ru-RU"/>
            </a:p>
          </p:txBody>
        </p:sp>
        <p:sp>
          <p:nvSpPr>
            <p:cNvPr id="94" name="Freeform 281">
              <a:extLst>
                <a:ext uri="{FF2B5EF4-FFF2-40B4-BE49-F238E27FC236}">
                  <a16:creationId xmlns:a16="http://schemas.microsoft.com/office/drawing/2014/main" id="{F5158A93-E85E-E04F-9482-B05FF0013671}"/>
                </a:ext>
              </a:extLst>
            </p:cNvPr>
            <p:cNvSpPr>
              <a:spLocks/>
            </p:cNvSpPr>
            <p:nvPr/>
          </p:nvSpPr>
          <p:spPr bwMode="gray">
            <a:xfrm>
              <a:off x="1021" y="2810"/>
              <a:ext cx="126" cy="212"/>
            </a:xfrm>
            <a:custGeom>
              <a:avLst/>
              <a:gdLst>
                <a:gd name="T0" fmla="*/ 126 w 126"/>
                <a:gd name="T1" fmla="*/ 46 h 212"/>
                <a:gd name="T2" fmla="*/ 124 w 126"/>
                <a:gd name="T3" fmla="*/ 90 h 212"/>
                <a:gd name="T4" fmla="*/ 120 w 126"/>
                <a:gd name="T5" fmla="*/ 88 h 212"/>
                <a:gd name="T6" fmla="*/ 112 w 126"/>
                <a:gd name="T7" fmla="*/ 90 h 212"/>
                <a:gd name="T8" fmla="*/ 108 w 126"/>
                <a:gd name="T9" fmla="*/ 92 h 212"/>
                <a:gd name="T10" fmla="*/ 106 w 126"/>
                <a:gd name="T11" fmla="*/ 98 h 212"/>
                <a:gd name="T12" fmla="*/ 106 w 126"/>
                <a:gd name="T13" fmla="*/ 104 h 212"/>
                <a:gd name="T14" fmla="*/ 102 w 126"/>
                <a:gd name="T15" fmla="*/ 110 h 212"/>
                <a:gd name="T16" fmla="*/ 98 w 126"/>
                <a:gd name="T17" fmla="*/ 114 h 212"/>
                <a:gd name="T18" fmla="*/ 98 w 126"/>
                <a:gd name="T19" fmla="*/ 120 h 212"/>
                <a:gd name="T20" fmla="*/ 98 w 126"/>
                <a:gd name="T21" fmla="*/ 124 h 212"/>
                <a:gd name="T22" fmla="*/ 98 w 126"/>
                <a:gd name="T23" fmla="*/ 124 h 212"/>
                <a:gd name="T24" fmla="*/ 98 w 126"/>
                <a:gd name="T25" fmla="*/ 122 h 212"/>
                <a:gd name="T26" fmla="*/ 100 w 126"/>
                <a:gd name="T27" fmla="*/ 126 h 212"/>
                <a:gd name="T28" fmla="*/ 104 w 126"/>
                <a:gd name="T29" fmla="*/ 132 h 212"/>
                <a:gd name="T30" fmla="*/ 102 w 126"/>
                <a:gd name="T31" fmla="*/ 138 h 212"/>
                <a:gd name="T32" fmla="*/ 102 w 126"/>
                <a:gd name="T33" fmla="*/ 150 h 212"/>
                <a:gd name="T34" fmla="*/ 104 w 126"/>
                <a:gd name="T35" fmla="*/ 158 h 212"/>
                <a:gd name="T36" fmla="*/ 106 w 126"/>
                <a:gd name="T37" fmla="*/ 168 h 212"/>
                <a:gd name="T38" fmla="*/ 108 w 126"/>
                <a:gd name="T39" fmla="*/ 174 h 212"/>
                <a:gd name="T40" fmla="*/ 108 w 126"/>
                <a:gd name="T41" fmla="*/ 176 h 212"/>
                <a:gd name="T42" fmla="*/ 100 w 126"/>
                <a:gd name="T43" fmla="*/ 178 h 212"/>
                <a:gd name="T44" fmla="*/ 92 w 126"/>
                <a:gd name="T45" fmla="*/ 182 h 212"/>
                <a:gd name="T46" fmla="*/ 86 w 126"/>
                <a:gd name="T47" fmla="*/ 190 h 212"/>
                <a:gd name="T48" fmla="*/ 86 w 126"/>
                <a:gd name="T49" fmla="*/ 192 h 212"/>
                <a:gd name="T50" fmla="*/ 84 w 126"/>
                <a:gd name="T51" fmla="*/ 198 h 212"/>
                <a:gd name="T52" fmla="*/ 78 w 126"/>
                <a:gd name="T53" fmla="*/ 202 h 212"/>
                <a:gd name="T54" fmla="*/ 68 w 126"/>
                <a:gd name="T55" fmla="*/ 204 h 212"/>
                <a:gd name="T56" fmla="*/ 66 w 126"/>
                <a:gd name="T57" fmla="*/ 202 h 212"/>
                <a:gd name="T58" fmla="*/ 60 w 126"/>
                <a:gd name="T59" fmla="*/ 200 h 212"/>
                <a:gd name="T60" fmla="*/ 58 w 126"/>
                <a:gd name="T61" fmla="*/ 204 h 212"/>
                <a:gd name="T62" fmla="*/ 46 w 126"/>
                <a:gd name="T63" fmla="*/ 208 h 212"/>
                <a:gd name="T64" fmla="*/ 12 w 126"/>
                <a:gd name="T65" fmla="*/ 212 h 212"/>
                <a:gd name="T66" fmla="*/ 12 w 126"/>
                <a:gd name="T67" fmla="*/ 210 h 212"/>
                <a:gd name="T68" fmla="*/ 10 w 126"/>
                <a:gd name="T69" fmla="*/ 204 h 212"/>
                <a:gd name="T70" fmla="*/ 6 w 126"/>
                <a:gd name="T71" fmla="*/ 200 h 212"/>
                <a:gd name="T72" fmla="*/ 2 w 126"/>
                <a:gd name="T73" fmla="*/ 194 h 212"/>
                <a:gd name="T74" fmla="*/ 2 w 126"/>
                <a:gd name="T75" fmla="*/ 184 h 212"/>
                <a:gd name="T76" fmla="*/ 6 w 126"/>
                <a:gd name="T77" fmla="*/ 186 h 212"/>
                <a:gd name="T78" fmla="*/ 12 w 126"/>
                <a:gd name="T79" fmla="*/ 184 h 212"/>
                <a:gd name="T80" fmla="*/ 18 w 126"/>
                <a:gd name="T81" fmla="*/ 180 h 212"/>
                <a:gd name="T82" fmla="*/ 18 w 126"/>
                <a:gd name="T83" fmla="*/ 174 h 212"/>
                <a:gd name="T84" fmla="*/ 16 w 126"/>
                <a:gd name="T85" fmla="*/ 168 h 212"/>
                <a:gd name="T86" fmla="*/ 12 w 126"/>
                <a:gd name="T87" fmla="*/ 156 h 212"/>
                <a:gd name="T88" fmla="*/ 12 w 126"/>
                <a:gd name="T89" fmla="*/ 150 h 212"/>
                <a:gd name="T90" fmla="*/ 14 w 126"/>
                <a:gd name="T91" fmla="*/ 144 h 212"/>
                <a:gd name="T92" fmla="*/ 12 w 126"/>
                <a:gd name="T93" fmla="*/ 136 h 212"/>
                <a:gd name="T94" fmla="*/ 10 w 126"/>
                <a:gd name="T95" fmla="*/ 132 h 212"/>
                <a:gd name="T96" fmla="*/ 8 w 126"/>
                <a:gd name="T97" fmla="*/ 130 h 212"/>
                <a:gd name="T98" fmla="*/ 4 w 126"/>
                <a:gd name="T99" fmla="*/ 126 h 212"/>
                <a:gd name="T100" fmla="*/ 0 w 126"/>
                <a:gd name="T101" fmla="*/ 126 h 212"/>
                <a:gd name="T102" fmla="*/ 2 w 126"/>
                <a:gd name="T103" fmla="*/ 120 h 212"/>
                <a:gd name="T104" fmla="*/ 6 w 126"/>
                <a:gd name="T105" fmla="*/ 104 h 212"/>
                <a:gd name="T106" fmla="*/ 4 w 126"/>
                <a:gd name="T107" fmla="*/ 102 h 212"/>
                <a:gd name="T108" fmla="*/ 6 w 126"/>
                <a:gd name="T109" fmla="*/ 96 h 212"/>
                <a:gd name="T110" fmla="*/ 12 w 126"/>
                <a:gd name="T111" fmla="*/ 88 h 212"/>
                <a:gd name="T112" fmla="*/ 18 w 126"/>
                <a:gd name="T113" fmla="*/ 78 h 212"/>
                <a:gd name="T114" fmla="*/ 18 w 126"/>
                <a:gd name="T115" fmla="*/ 50 h 212"/>
                <a:gd name="T116" fmla="*/ 26 w 126"/>
                <a:gd name="T117" fmla="*/ 30 h 212"/>
                <a:gd name="T118" fmla="*/ 24 w 126"/>
                <a:gd name="T119" fmla="*/ 26 h 212"/>
                <a:gd name="T120" fmla="*/ 20 w 126"/>
                <a:gd name="T121" fmla="*/ 16 h 212"/>
                <a:gd name="T122" fmla="*/ 18 w 126"/>
                <a:gd name="T123" fmla="*/ 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6" h="212">
                  <a:moveTo>
                    <a:pt x="18" y="0"/>
                  </a:moveTo>
                  <a:lnTo>
                    <a:pt x="126" y="46"/>
                  </a:lnTo>
                  <a:lnTo>
                    <a:pt x="124" y="90"/>
                  </a:lnTo>
                  <a:lnTo>
                    <a:pt x="124" y="90"/>
                  </a:lnTo>
                  <a:lnTo>
                    <a:pt x="122" y="90"/>
                  </a:lnTo>
                  <a:lnTo>
                    <a:pt x="120" y="88"/>
                  </a:lnTo>
                  <a:lnTo>
                    <a:pt x="116" y="88"/>
                  </a:lnTo>
                  <a:lnTo>
                    <a:pt x="112" y="90"/>
                  </a:lnTo>
                  <a:lnTo>
                    <a:pt x="110" y="90"/>
                  </a:lnTo>
                  <a:lnTo>
                    <a:pt x="108" y="92"/>
                  </a:lnTo>
                  <a:lnTo>
                    <a:pt x="106" y="96"/>
                  </a:lnTo>
                  <a:lnTo>
                    <a:pt x="106" y="98"/>
                  </a:lnTo>
                  <a:lnTo>
                    <a:pt x="106" y="100"/>
                  </a:lnTo>
                  <a:lnTo>
                    <a:pt x="106" y="104"/>
                  </a:lnTo>
                  <a:lnTo>
                    <a:pt x="104" y="108"/>
                  </a:lnTo>
                  <a:lnTo>
                    <a:pt x="102" y="110"/>
                  </a:lnTo>
                  <a:lnTo>
                    <a:pt x="100" y="110"/>
                  </a:lnTo>
                  <a:lnTo>
                    <a:pt x="98" y="114"/>
                  </a:lnTo>
                  <a:lnTo>
                    <a:pt x="96" y="116"/>
                  </a:lnTo>
                  <a:lnTo>
                    <a:pt x="98" y="120"/>
                  </a:lnTo>
                  <a:lnTo>
                    <a:pt x="98" y="122"/>
                  </a:lnTo>
                  <a:lnTo>
                    <a:pt x="98" y="124"/>
                  </a:lnTo>
                  <a:lnTo>
                    <a:pt x="98" y="124"/>
                  </a:lnTo>
                  <a:lnTo>
                    <a:pt x="98" y="124"/>
                  </a:lnTo>
                  <a:lnTo>
                    <a:pt x="98" y="122"/>
                  </a:lnTo>
                  <a:lnTo>
                    <a:pt x="98" y="122"/>
                  </a:lnTo>
                  <a:lnTo>
                    <a:pt x="98" y="124"/>
                  </a:lnTo>
                  <a:lnTo>
                    <a:pt x="100" y="126"/>
                  </a:lnTo>
                  <a:lnTo>
                    <a:pt x="102" y="128"/>
                  </a:lnTo>
                  <a:lnTo>
                    <a:pt x="104" y="132"/>
                  </a:lnTo>
                  <a:lnTo>
                    <a:pt x="104" y="134"/>
                  </a:lnTo>
                  <a:lnTo>
                    <a:pt x="102" y="138"/>
                  </a:lnTo>
                  <a:lnTo>
                    <a:pt x="102" y="144"/>
                  </a:lnTo>
                  <a:lnTo>
                    <a:pt x="102" y="150"/>
                  </a:lnTo>
                  <a:lnTo>
                    <a:pt x="102" y="154"/>
                  </a:lnTo>
                  <a:lnTo>
                    <a:pt x="104" y="158"/>
                  </a:lnTo>
                  <a:lnTo>
                    <a:pt x="104" y="162"/>
                  </a:lnTo>
                  <a:lnTo>
                    <a:pt x="106" y="168"/>
                  </a:lnTo>
                  <a:lnTo>
                    <a:pt x="108" y="172"/>
                  </a:lnTo>
                  <a:lnTo>
                    <a:pt x="108" y="174"/>
                  </a:lnTo>
                  <a:lnTo>
                    <a:pt x="108" y="176"/>
                  </a:lnTo>
                  <a:lnTo>
                    <a:pt x="108" y="176"/>
                  </a:lnTo>
                  <a:lnTo>
                    <a:pt x="104" y="178"/>
                  </a:lnTo>
                  <a:lnTo>
                    <a:pt x="100" y="178"/>
                  </a:lnTo>
                  <a:lnTo>
                    <a:pt x="96" y="180"/>
                  </a:lnTo>
                  <a:lnTo>
                    <a:pt x="92" y="182"/>
                  </a:lnTo>
                  <a:lnTo>
                    <a:pt x="88" y="186"/>
                  </a:lnTo>
                  <a:lnTo>
                    <a:pt x="86" y="190"/>
                  </a:lnTo>
                  <a:lnTo>
                    <a:pt x="86" y="190"/>
                  </a:lnTo>
                  <a:lnTo>
                    <a:pt x="86" y="192"/>
                  </a:lnTo>
                  <a:lnTo>
                    <a:pt x="86" y="194"/>
                  </a:lnTo>
                  <a:lnTo>
                    <a:pt x="84" y="198"/>
                  </a:lnTo>
                  <a:lnTo>
                    <a:pt x="82" y="200"/>
                  </a:lnTo>
                  <a:lnTo>
                    <a:pt x="78" y="202"/>
                  </a:lnTo>
                  <a:lnTo>
                    <a:pt x="74" y="204"/>
                  </a:lnTo>
                  <a:lnTo>
                    <a:pt x="68" y="204"/>
                  </a:lnTo>
                  <a:lnTo>
                    <a:pt x="68" y="202"/>
                  </a:lnTo>
                  <a:lnTo>
                    <a:pt x="66" y="202"/>
                  </a:lnTo>
                  <a:lnTo>
                    <a:pt x="64" y="202"/>
                  </a:lnTo>
                  <a:lnTo>
                    <a:pt x="60" y="200"/>
                  </a:lnTo>
                  <a:lnTo>
                    <a:pt x="58" y="202"/>
                  </a:lnTo>
                  <a:lnTo>
                    <a:pt x="58" y="204"/>
                  </a:lnTo>
                  <a:lnTo>
                    <a:pt x="56" y="204"/>
                  </a:lnTo>
                  <a:lnTo>
                    <a:pt x="46" y="208"/>
                  </a:lnTo>
                  <a:lnTo>
                    <a:pt x="32" y="210"/>
                  </a:lnTo>
                  <a:lnTo>
                    <a:pt x="12" y="212"/>
                  </a:lnTo>
                  <a:lnTo>
                    <a:pt x="12" y="212"/>
                  </a:lnTo>
                  <a:lnTo>
                    <a:pt x="12" y="210"/>
                  </a:lnTo>
                  <a:lnTo>
                    <a:pt x="10" y="206"/>
                  </a:lnTo>
                  <a:lnTo>
                    <a:pt x="10" y="204"/>
                  </a:lnTo>
                  <a:lnTo>
                    <a:pt x="6" y="202"/>
                  </a:lnTo>
                  <a:lnTo>
                    <a:pt x="6" y="200"/>
                  </a:lnTo>
                  <a:lnTo>
                    <a:pt x="4" y="198"/>
                  </a:lnTo>
                  <a:lnTo>
                    <a:pt x="2" y="194"/>
                  </a:lnTo>
                  <a:lnTo>
                    <a:pt x="2" y="190"/>
                  </a:lnTo>
                  <a:lnTo>
                    <a:pt x="2" y="184"/>
                  </a:lnTo>
                  <a:lnTo>
                    <a:pt x="4" y="184"/>
                  </a:lnTo>
                  <a:lnTo>
                    <a:pt x="6" y="186"/>
                  </a:lnTo>
                  <a:lnTo>
                    <a:pt x="8" y="184"/>
                  </a:lnTo>
                  <a:lnTo>
                    <a:pt x="12" y="184"/>
                  </a:lnTo>
                  <a:lnTo>
                    <a:pt x="14" y="182"/>
                  </a:lnTo>
                  <a:lnTo>
                    <a:pt x="18" y="180"/>
                  </a:lnTo>
                  <a:lnTo>
                    <a:pt x="18" y="176"/>
                  </a:lnTo>
                  <a:lnTo>
                    <a:pt x="18" y="174"/>
                  </a:lnTo>
                  <a:lnTo>
                    <a:pt x="18" y="172"/>
                  </a:lnTo>
                  <a:lnTo>
                    <a:pt x="16" y="168"/>
                  </a:lnTo>
                  <a:lnTo>
                    <a:pt x="14" y="162"/>
                  </a:lnTo>
                  <a:lnTo>
                    <a:pt x="12" y="156"/>
                  </a:lnTo>
                  <a:lnTo>
                    <a:pt x="12" y="152"/>
                  </a:lnTo>
                  <a:lnTo>
                    <a:pt x="12" y="150"/>
                  </a:lnTo>
                  <a:lnTo>
                    <a:pt x="12" y="146"/>
                  </a:lnTo>
                  <a:lnTo>
                    <a:pt x="14" y="144"/>
                  </a:lnTo>
                  <a:lnTo>
                    <a:pt x="12" y="140"/>
                  </a:lnTo>
                  <a:lnTo>
                    <a:pt x="12" y="136"/>
                  </a:lnTo>
                  <a:lnTo>
                    <a:pt x="10" y="132"/>
                  </a:lnTo>
                  <a:lnTo>
                    <a:pt x="10" y="132"/>
                  </a:lnTo>
                  <a:lnTo>
                    <a:pt x="10" y="130"/>
                  </a:lnTo>
                  <a:lnTo>
                    <a:pt x="8" y="130"/>
                  </a:lnTo>
                  <a:lnTo>
                    <a:pt x="6" y="128"/>
                  </a:lnTo>
                  <a:lnTo>
                    <a:pt x="4" y="126"/>
                  </a:lnTo>
                  <a:lnTo>
                    <a:pt x="0" y="128"/>
                  </a:lnTo>
                  <a:lnTo>
                    <a:pt x="0" y="126"/>
                  </a:lnTo>
                  <a:lnTo>
                    <a:pt x="0" y="124"/>
                  </a:lnTo>
                  <a:lnTo>
                    <a:pt x="2" y="120"/>
                  </a:lnTo>
                  <a:lnTo>
                    <a:pt x="4" y="114"/>
                  </a:lnTo>
                  <a:lnTo>
                    <a:pt x="6" y="104"/>
                  </a:lnTo>
                  <a:lnTo>
                    <a:pt x="4" y="104"/>
                  </a:lnTo>
                  <a:lnTo>
                    <a:pt x="4" y="102"/>
                  </a:lnTo>
                  <a:lnTo>
                    <a:pt x="4" y="100"/>
                  </a:lnTo>
                  <a:lnTo>
                    <a:pt x="6" y="96"/>
                  </a:lnTo>
                  <a:lnTo>
                    <a:pt x="8" y="92"/>
                  </a:lnTo>
                  <a:lnTo>
                    <a:pt x="12" y="88"/>
                  </a:lnTo>
                  <a:lnTo>
                    <a:pt x="18" y="82"/>
                  </a:lnTo>
                  <a:lnTo>
                    <a:pt x="18" y="78"/>
                  </a:lnTo>
                  <a:lnTo>
                    <a:pt x="18" y="66"/>
                  </a:lnTo>
                  <a:lnTo>
                    <a:pt x="18" y="50"/>
                  </a:lnTo>
                  <a:lnTo>
                    <a:pt x="20" y="38"/>
                  </a:lnTo>
                  <a:lnTo>
                    <a:pt x="26" y="30"/>
                  </a:lnTo>
                  <a:lnTo>
                    <a:pt x="24" y="30"/>
                  </a:lnTo>
                  <a:lnTo>
                    <a:pt x="24" y="26"/>
                  </a:lnTo>
                  <a:lnTo>
                    <a:pt x="22" y="22"/>
                  </a:lnTo>
                  <a:lnTo>
                    <a:pt x="20" y="16"/>
                  </a:lnTo>
                  <a:lnTo>
                    <a:pt x="18" y="12"/>
                  </a:lnTo>
                  <a:lnTo>
                    <a:pt x="18" y="6"/>
                  </a:lnTo>
                  <a:lnTo>
                    <a:pt x="18" y="0"/>
                  </a:lnTo>
                </a:path>
              </a:pathLst>
            </a:custGeom>
            <a:grpFill/>
            <a:ln w="6350">
              <a:solidFill>
                <a:schemeClr val="bg1">
                  <a:lumMod val="50000"/>
                </a:schemeClr>
              </a:solidFill>
              <a:prstDash val="solid"/>
              <a:round/>
              <a:headEnd/>
              <a:tailEnd/>
            </a:ln>
          </p:spPr>
          <p:txBody>
            <a:bodyPr/>
            <a:lstStyle/>
            <a:p>
              <a:endParaRPr lang="ru-RU"/>
            </a:p>
          </p:txBody>
        </p:sp>
        <p:sp>
          <p:nvSpPr>
            <p:cNvPr id="95" name="Freeform 282">
              <a:extLst>
                <a:ext uri="{FF2B5EF4-FFF2-40B4-BE49-F238E27FC236}">
                  <a16:creationId xmlns:a16="http://schemas.microsoft.com/office/drawing/2014/main" id="{6CC83E33-0609-1547-90E2-11CF930666AF}"/>
                </a:ext>
              </a:extLst>
            </p:cNvPr>
            <p:cNvSpPr>
              <a:spLocks/>
            </p:cNvSpPr>
            <p:nvPr/>
          </p:nvSpPr>
          <p:spPr bwMode="gray">
            <a:xfrm>
              <a:off x="1119" y="2816"/>
              <a:ext cx="218" cy="250"/>
            </a:xfrm>
            <a:custGeom>
              <a:avLst/>
              <a:gdLst>
                <a:gd name="T0" fmla="*/ 186 w 218"/>
                <a:gd name="T1" fmla="*/ 4 h 250"/>
                <a:gd name="T2" fmla="*/ 174 w 218"/>
                <a:gd name="T3" fmla="*/ 16 h 250"/>
                <a:gd name="T4" fmla="*/ 28 w 218"/>
                <a:gd name="T5" fmla="*/ 22 h 250"/>
                <a:gd name="T6" fmla="*/ 24 w 218"/>
                <a:gd name="T7" fmla="*/ 82 h 250"/>
                <a:gd name="T8" fmla="*/ 14 w 218"/>
                <a:gd name="T9" fmla="*/ 84 h 250"/>
                <a:gd name="T10" fmla="*/ 10 w 218"/>
                <a:gd name="T11" fmla="*/ 90 h 250"/>
                <a:gd name="T12" fmla="*/ 6 w 218"/>
                <a:gd name="T13" fmla="*/ 100 h 250"/>
                <a:gd name="T14" fmla="*/ 2 w 218"/>
                <a:gd name="T15" fmla="*/ 106 h 250"/>
                <a:gd name="T16" fmla="*/ 0 w 218"/>
                <a:gd name="T17" fmla="*/ 110 h 250"/>
                <a:gd name="T18" fmla="*/ 4 w 218"/>
                <a:gd name="T19" fmla="*/ 122 h 250"/>
                <a:gd name="T20" fmla="*/ 6 w 218"/>
                <a:gd name="T21" fmla="*/ 128 h 250"/>
                <a:gd name="T22" fmla="*/ 6 w 218"/>
                <a:gd name="T23" fmla="*/ 136 h 250"/>
                <a:gd name="T24" fmla="*/ 6 w 218"/>
                <a:gd name="T25" fmla="*/ 152 h 250"/>
                <a:gd name="T26" fmla="*/ 14 w 218"/>
                <a:gd name="T27" fmla="*/ 174 h 250"/>
                <a:gd name="T28" fmla="*/ 24 w 218"/>
                <a:gd name="T29" fmla="*/ 186 h 250"/>
                <a:gd name="T30" fmla="*/ 32 w 218"/>
                <a:gd name="T31" fmla="*/ 196 h 250"/>
                <a:gd name="T32" fmla="*/ 50 w 218"/>
                <a:gd name="T33" fmla="*/ 222 h 250"/>
                <a:gd name="T34" fmla="*/ 56 w 218"/>
                <a:gd name="T35" fmla="*/ 230 h 250"/>
                <a:gd name="T36" fmla="*/ 66 w 218"/>
                <a:gd name="T37" fmla="*/ 238 h 250"/>
                <a:gd name="T38" fmla="*/ 78 w 218"/>
                <a:gd name="T39" fmla="*/ 240 h 250"/>
                <a:gd name="T40" fmla="*/ 88 w 218"/>
                <a:gd name="T41" fmla="*/ 250 h 250"/>
                <a:gd name="T42" fmla="*/ 114 w 218"/>
                <a:gd name="T43" fmla="*/ 250 h 250"/>
                <a:gd name="T44" fmla="*/ 138 w 218"/>
                <a:gd name="T45" fmla="*/ 250 h 250"/>
                <a:gd name="T46" fmla="*/ 180 w 218"/>
                <a:gd name="T47" fmla="*/ 244 h 250"/>
                <a:gd name="T48" fmla="*/ 180 w 218"/>
                <a:gd name="T49" fmla="*/ 222 h 250"/>
                <a:gd name="T50" fmla="*/ 172 w 218"/>
                <a:gd name="T51" fmla="*/ 210 h 250"/>
                <a:gd name="T52" fmla="*/ 160 w 218"/>
                <a:gd name="T53" fmla="*/ 196 h 250"/>
                <a:gd name="T54" fmla="*/ 154 w 218"/>
                <a:gd name="T55" fmla="*/ 192 h 250"/>
                <a:gd name="T56" fmla="*/ 152 w 218"/>
                <a:gd name="T57" fmla="*/ 184 h 250"/>
                <a:gd name="T58" fmla="*/ 156 w 218"/>
                <a:gd name="T59" fmla="*/ 176 h 250"/>
                <a:gd name="T60" fmla="*/ 156 w 218"/>
                <a:gd name="T61" fmla="*/ 158 h 250"/>
                <a:gd name="T62" fmla="*/ 160 w 218"/>
                <a:gd name="T63" fmla="*/ 150 h 250"/>
                <a:gd name="T64" fmla="*/ 176 w 218"/>
                <a:gd name="T65" fmla="*/ 130 h 250"/>
                <a:gd name="T66" fmla="*/ 188 w 218"/>
                <a:gd name="T67" fmla="*/ 108 h 250"/>
                <a:gd name="T68" fmla="*/ 192 w 218"/>
                <a:gd name="T69" fmla="*/ 94 h 250"/>
                <a:gd name="T70" fmla="*/ 200 w 218"/>
                <a:gd name="T71" fmla="*/ 82 h 250"/>
                <a:gd name="T72" fmla="*/ 208 w 218"/>
                <a:gd name="T73" fmla="*/ 78 h 250"/>
                <a:gd name="T74" fmla="*/ 216 w 218"/>
                <a:gd name="T75" fmla="*/ 70 h 250"/>
                <a:gd name="T76" fmla="*/ 218 w 218"/>
                <a:gd name="T77" fmla="*/ 66 h 250"/>
                <a:gd name="T78" fmla="*/ 212 w 218"/>
                <a:gd name="T79" fmla="*/ 54 h 250"/>
                <a:gd name="T80" fmla="*/ 204 w 218"/>
                <a:gd name="T81" fmla="*/ 40 h 250"/>
                <a:gd name="T82" fmla="*/ 200 w 218"/>
                <a:gd name="T83" fmla="*/ 32 h 250"/>
                <a:gd name="T84" fmla="*/ 200 w 218"/>
                <a:gd name="T85" fmla="*/ 22 h 250"/>
                <a:gd name="T86" fmla="*/ 192 w 218"/>
                <a:gd name="T87" fmla="*/ 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8" h="250">
                  <a:moveTo>
                    <a:pt x="188" y="0"/>
                  </a:moveTo>
                  <a:lnTo>
                    <a:pt x="188" y="2"/>
                  </a:lnTo>
                  <a:lnTo>
                    <a:pt x="186" y="4"/>
                  </a:lnTo>
                  <a:lnTo>
                    <a:pt x="184" y="8"/>
                  </a:lnTo>
                  <a:lnTo>
                    <a:pt x="180" y="12"/>
                  </a:lnTo>
                  <a:lnTo>
                    <a:pt x="174" y="16"/>
                  </a:lnTo>
                  <a:lnTo>
                    <a:pt x="168" y="20"/>
                  </a:lnTo>
                  <a:lnTo>
                    <a:pt x="160" y="22"/>
                  </a:lnTo>
                  <a:lnTo>
                    <a:pt x="28" y="22"/>
                  </a:lnTo>
                  <a:lnTo>
                    <a:pt x="28" y="84"/>
                  </a:lnTo>
                  <a:lnTo>
                    <a:pt x="28" y="82"/>
                  </a:lnTo>
                  <a:lnTo>
                    <a:pt x="24" y="82"/>
                  </a:lnTo>
                  <a:lnTo>
                    <a:pt x="20" y="82"/>
                  </a:lnTo>
                  <a:lnTo>
                    <a:pt x="18" y="82"/>
                  </a:lnTo>
                  <a:lnTo>
                    <a:pt x="14" y="84"/>
                  </a:lnTo>
                  <a:lnTo>
                    <a:pt x="10" y="86"/>
                  </a:lnTo>
                  <a:lnTo>
                    <a:pt x="10" y="90"/>
                  </a:lnTo>
                  <a:lnTo>
                    <a:pt x="10" y="90"/>
                  </a:lnTo>
                  <a:lnTo>
                    <a:pt x="8" y="94"/>
                  </a:lnTo>
                  <a:lnTo>
                    <a:pt x="8" y="98"/>
                  </a:lnTo>
                  <a:lnTo>
                    <a:pt x="6" y="100"/>
                  </a:lnTo>
                  <a:lnTo>
                    <a:pt x="6" y="102"/>
                  </a:lnTo>
                  <a:lnTo>
                    <a:pt x="4" y="104"/>
                  </a:lnTo>
                  <a:lnTo>
                    <a:pt x="2" y="106"/>
                  </a:lnTo>
                  <a:lnTo>
                    <a:pt x="0" y="108"/>
                  </a:lnTo>
                  <a:lnTo>
                    <a:pt x="0" y="110"/>
                  </a:lnTo>
                  <a:lnTo>
                    <a:pt x="0" y="110"/>
                  </a:lnTo>
                  <a:lnTo>
                    <a:pt x="0" y="114"/>
                  </a:lnTo>
                  <a:lnTo>
                    <a:pt x="2" y="118"/>
                  </a:lnTo>
                  <a:lnTo>
                    <a:pt x="4" y="122"/>
                  </a:lnTo>
                  <a:lnTo>
                    <a:pt x="4" y="122"/>
                  </a:lnTo>
                  <a:lnTo>
                    <a:pt x="6" y="124"/>
                  </a:lnTo>
                  <a:lnTo>
                    <a:pt x="6" y="128"/>
                  </a:lnTo>
                  <a:lnTo>
                    <a:pt x="6" y="132"/>
                  </a:lnTo>
                  <a:lnTo>
                    <a:pt x="6" y="132"/>
                  </a:lnTo>
                  <a:lnTo>
                    <a:pt x="6" y="136"/>
                  </a:lnTo>
                  <a:lnTo>
                    <a:pt x="4" y="140"/>
                  </a:lnTo>
                  <a:lnTo>
                    <a:pt x="4" y="146"/>
                  </a:lnTo>
                  <a:lnTo>
                    <a:pt x="6" y="152"/>
                  </a:lnTo>
                  <a:lnTo>
                    <a:pt x="12" y="170"/>
                  </a:lnTo>
                  <a:lnTo>
                    <a:pt x="12" y="170"/>
                  </a:lnTo>
                  <a:lnTo>
                    <a:pt x="14" y="174"/>
                  </a:lnTo>
                  <a:lnTo>
                    <a:pt x="16" y="178"/>
                  </a:lnTo>
                  <a:lnTo>
                    <a:pt x="20" y="182"/>
                  </a:lnTo>
                  <a:lnTo>
                    <a:pt x="24" y="186"/>
                  </a:lnTo>
                  <a:lnTo>
                    <a:pt x="26" y="190"/>
                  </a:lnTo>
                  <a:lnTo>
                    <a:pt x="30" y="194"/>
                  </a:lnTo>
                  <a:lnTo>
                    <a:pt x="32" y="196"/>
                  </a:lnTo>
                  <a:lnTo>
                    <a:pt x="38" y="204"/>
                  </a:lnTo>
                  <a:lnTo>
                    <a:pt x="44" y="214"/>
                  </a:lnTo>
                  <a:lnTo>
                    <a:pt x="50" y="222"/>
                  </a:lnTo>
                  <a:lnTo>
                    <a:pt x="54" y="228"/>
                  </a:lnTo>
                  <a:lnTo>
                    <a:pt x="54" y="230"/>
                  </a:lnTo>
                  <a:lnTo>
                    <a:pt x="56" y="230"/>
                  </a:lnTo>
                  <a:lnTo>
                    <a:pt x="60" y="234"/>
                  </a:lnTo>
                  <a:lnTo>
                    <a:pt x="62" y="236"/>
                  </a:lnTo>
                  <a:lnTo>
                    <a:pt x="66" y="238"/>
                  </a:lnTo>
                  <a:lnTo>
                    <a:pt x="72" y="240"/>
                  </a:lnTo>
                  <a:lnTo>
                    <a:pt x="76" y="240"/>
                  </a:lnTo>
                  <a:lnTo>
                    <a:pt x="78" y="240"/>
                  </a:lnTo>
                  <a:lnTo>
                    <a:pt x="80" y="242"/>
                  </a:lnTo>
                  <a:lnTo>
                    <a:pt x="84" y="244"/>
                  </a:lnTo>
                  <a:lnTo>
                    <a:pt x="88" y="250"/>
                  </a:lnTo>
                  <a:lnTo>
                    <a:pt x="92" y="250"/>
                  </a:lnTo>
                  <a:lnTo>
                    <a:pt x="102" y="250"/>
                  </a:lnTo>
                  <a:lnTo>
                    <a:pt x="114" y="250"/>
                  </a:lnTo>
                  <a:lnTo>
                    <a:pt x="122" y="250"/>
                  </a:lnTo>
                  <a:lnTo>
                    <a:pt x="126" y="250"/>
                  </a:lnTo>
                  <a:lnTo>
                    <a:pt x="138" y="250"/>
                  </a:lnTo>
                  <a:lnTo>
                    <a:pt x="152" y="248"/>
                  </a:lnTo>
                  <a:lnTo>
                    <a:pt x="168" y="246"/>
                  </a:lnTo>
                  <a:lnTo>
                    <a:pt x="180" y="244"/>
                  </a:lnTo>
                  <a:lnTo>
                    <a:pt x="184" y="240"/>
                  </a:lnTo>
                  <a:lnTo>
                    <a:pt x="182" y="222"/>
                  </a:lnTo>
                  <a:lnTo>
                    <a:pt x="180" y="222"/>
                  </a:lnTo>
                  <a:lnTo>
                    <a:pt x="178" y="218"/>
                  </a:lnTo>
                  <a:lnTo>
                    <a:pt x="176" y="214"/>
                  </a:lnTo>
                  <a:lnTo>
                    <a:pt x="172" y="210"/>
                  </a:lnTo>
                  <a:lnTo>
                    <a:pt x="168" y="204"/>
                  </a:lnTo>
                  <a:lnTo>
                    <a:pt x="164" y="200"/>
                  </a:lnTo>
                  <a:lnTo>
                    <a:pt x="160" y="196"/>
                  </a:lnTo>
                  <a:lnTo>
                    <a:pt x="158" y="194"/>
                  </a:lnTo>
                  <a:lnTo>
                    <a:pt x="156" y="194"/>
                  </a:lnTo>
                  <a:lnTo>
                    <a:pt x="154" y="192"/>
                  </a:lnTo>
                  <a:lnTo>
                    <a:pt x="152" y="190"/>
                  </a:lnTo>
                  <a:lnTo>
                    <a:pt x="152" y="188"/>
                  </a:lnTo>
                  <a:lnTo>
                    <a:pt x="152" y="184"/>
                  </a:lnTo>
                  <a:lnTo>
                    <a:pt x="156" y="182"/>
                  </a:lnTo>
                  <a:lnTo>
                    <a:pt x="156" y="180"/>
                  </a:lnTo>
                  <a:lnTo>
                    <a:pt x="156" y="176"/>
                  </a:lnTo>
                  <a:lnTo>
                    <a:pt x="156" y="172"/>
                  </a:lnTo>
                  <a:lnTo>
                    <a:pt x="156" y="166"/>
                  </a:lnTo>
                  <a:lnTo>
                    <a:pt x="156" y="158"/>
                  </a:lnTo>
                  <a:lnTo>
                    <a:pt x="156" y="158"/>
                  </a:lnTo>
                  <a:lnTo>
                    <a:pt x="158" y="154"/>
                  </a:lnTo>
                  <a:lnTo>
                    <a:pt x="160" y="150"/>
                  </a:lnTo>
                  <a:lnTo>
                    <a:pt x="164" y="144"/>
                  </a:lnTo>
                  <a:lnTo>
                    <a:pt x="168" y="136"/>
                  </a:lnTo>
                  <a:lnTo>
                    <a:pt x="176" y="130"/>
                  </a:lnTo>
                  <a:lnTo>
                    <a:pt x="178" y="128"/>
                  </a:lnTo>
                  <a:lnTo>
                    <a:pt x="182" y="118"/>
                  </a:lnTo>
                  <a:lnTo>
                    <a:pt x="188" y="108"/>
                  </a:lnTo>
                  <a:lnTo>
                    <a:pt x="188" y="98"/>
                  </a:lnTo>
                  <a:lnTo>
                    <a:pt x="190" y="96"/>
                  </a:lnTo>
                  <a:lnTo>
                    <a:pt x="192" y="94"/>
                  </a:lnTo>
                  <a:lnTo>
                    <a:pt x="194" y="90"/>
                  </a:lnTo>
                  <a:lnTo>
                    <a:pt x="198" y="86"/>
                  </a:lnTo>
                  <a:lnTo>
                    <a:pt x="200" y="82"/>
                  </a:lnTo>
                  <a:lnTo>
                    <a:pt x="204" y="80"/>
                  </a:lnTo>
                  <a:lnTo>
                    <a:pt x="206" y="78"/>
                  </a:lnTo>
                  <a:lnTo>
                    <a:pt x="208" y="78"/>
                  </a:lnTo>
                  <a:lnTo>
                    <a:pt x="212" y="76"/>
                  </a:lnTo>
                  <a:lnTo>
                    <a:pt x="214" y="72"/>
                  </a:lnTo>
                  <a:lnTo>
                    <a:pt x="216" y="70"/>
                  </a:lnTo>
                  <a:lnTo>
                    <a:pt x="218" y="68"/>
                  </a:lnTo>
                  <a:lnTo>
                    <a:pt x="218" y="68"/>
                  </a:lnTo>
                  <a:lnTo>
                    <a:pt x="218" y="66"/>
                  </a:lnTo>
                  <a:lnTo>
                    <a:pt x="216" y="64"/>
                  </a:lnTo>
                  <a:lnTo>
                    <a:pt x="214" y="60"/>
                  </a:lnTo>
                  <a:lnTo>
                    <a:pt x="212" y="54"/>
                  </a:lnTo>
                  <a:lnTo>
                    <a:pt x="210" y="50"/>
                  </a:lnTo>
                  <a:lnTo>
                    <a:pt x="206" y="44"/>
                  </a:lnTo>
                  <a:lnTo>
                    <a:pt x="204" y="40"/>
                  </a:lnTo>
                  <a:lnTo>
                    <a:pt x="204" y="38"/>
                  </a:lnTo>
                  <a:lnTo>
                    <a:pt x="202" y="34"/>
                  </a:lnTo>
                  <a:lnTo>
                    <a:pt x="200" y="32"/>
                  </a:lnTo>
                  <a:lnTo>
                    <a:pt x="200" y="28"/>
                  </a:lnTo>
                  <a:lnTo>
                    <a:pt x="200" y="22"/>
                  </a:lnTo>
                  <a:lnTo>
                    <a:pt x="200" y="22"/>
                  </a:lnTo>
                  <a:lnTo>
                    <a:pt x="198" y="18"/>
                  </a:lnTo>
                  <a:lnTo>
                    <a:pt x="196" y="12"/>
                  </a:lnTo>
                  <a:lnTo>
                    <a:pt x="192" y="8"/>
                  </a:lnTo>
                  <a:lnTo>
                    <a:pt x="188" y="0"/>
                  </a:lnTo>
                </a:path>
              </a:pathLst>
            </a:custGeom>
            <a:grpFill/>
            <a:ln w="6350">
              <a:solidFill>
                <a:schemeClr val="bg1">
                  <a:lumMod val="50000"/>
                </a:schemeClr>
              </a:solidFill>
              <a:prstDash val="solid"/>
              <a:round/>
              <a:headEnd/>
              <a:tailEnd/>
            </a:ln>
          </p:spPr>
          <p:txBody>
            <a:bodyPr/>
            <a:lstStyle/>
            <a:p>
              <a:endParaRPr lang="ru-RU"/>
            </a:p>
          </p:txBody>
        </p:sp>
        <p:sp>
          <p:nvSpPr>
            <p:cNvPr id="96" name="Freeform 283">
              <a:extLst>
                <a:ext uri="{FF2B5EF4-FFF2-40B4-BE49-F238E27FC236}">
                  <a16:creationId xmlns:a16="http://schemas.microsoft.com/office/drawing/2014/main" id="{7994C6CD-D87E-DA4C-956F-291436C6E7D8}"/>
                </a:ext>
              </a:extLst>
            </p:cNvPr>
            <p:cNvSpPr>
              <a:spLocks/>
            </p:cNvSpPr>
            <p:nvPr/>
          </p:nvSpPr>
          <p:spPr bwMode="gray">
            <a:xfrm>
              <a:off x="1023" y="2986"/>
              <a:ext cx="148" cy="84"/>
            </a:xfrm>
            <a:custGeom>
              <a:avLst/>
              <a:gdLst>
                <a:gd name="T0" fmla="*/ 106 w 148"/>
                <a:gd name="T1" fmla="*/ 0 h 84"/>
                <a:gd name="T2" fmla="*/ 98 w 148"/>
                <a:gd name="T3" fmla="*/ 2 h 84"/>
                <a:gd name="T4" fmla="*/ 90 w 148"/>
                <a:gd name="T5" fmla="*/ 6 h 84"/>
                <a:gd name="T6" fmla="*/ 84 w 148"/>
                <a:gd name="T7" fmla="*/ 12 h 84"/>
                <a:gd name="T8" fmla="*/ 82 w 148"/>
                <a:gd name="T9" fmla="*/ 22 h 84"/>
                <a:gd name="T10" fmla="*/ 76 w 148"/>
                <a:gd name="T11" fmla="*/ 28 h 84"/>
                <a:gd name="T12" fmla="*/ 70 w 148"/>
                <a:gd name="T13" fmla="*/ 28 h 84"/>
                <a:gd name="T14" fmla="*/ 64 w 148"/>
                <a:gd name="T15" fmla="*/ 26 h 84"/>
                <a:gd name="T16" fmla="*/ 60 w 148"/>
                <a:gd name="T17" fmla="*/ 26 h 84"/>
                <a:gd name="T18" fmla="*/ 58 w 148"/>
                <a:gd name="T19" fmla="*/ 26 h 84"/>
                <a:gd name="T20" fmla="*/ 54 w 148"/>
                <a:gd name="T21" fmla="*/ 28 h 84"/>
                <a:gd name="T22" fmla="*/ 48 w 148"/>
                <a:gd name="T23" fmla="*/ 30 h 84"/>
                <a:gd name="T24" fmla="*/ 36 w 148"/>
                <a:gd name="T25" fmla="*/ 34 h 84"/>
                <a:gd name="T26" fmla="*/ 26 w 148"/>
                <a:gd name="T27" fmla="*/ 36 h 84"/>
                <a:gd name="T28" fmla="*/ 10 w 148"/>
                <a:gd name="T29" fmla="*/ 38 h 84"/>
                <a:gd name="T30" fmla="*/ 6 w 148"/>
                <a:gd name="T31" fmla="*/ 46 h 84"/>
                <a:gd name="T32" fmla="*/ 4 w 148"/>
                <a:gd name="T33" fmla="*/ 50 h 84"/>
                <a:gd name="T34" fmla="*/ 0 w 148"/>
                <a:gd name="T35" fmla="*/ 50 h 84"/>
                <a:gd name="T36" fmla="*/ 2 w 148"/>
                <a:gd name="T37" fmla="*/ 52 h 84"/>
                <a:gd name="T38" fmla="*/ 4 w 148"/>
                <a:gd name="T39" fmla="*/ 54 h 84"/>
                <a:gd name="T40" fmla="*/ 6 w 148"/>
                <a:gd name="T41" fmla="*/ 60 h 84"/>
                <a:gd name="T42" fmla="*/ 10 w 148"/>
                <a:gd name="T43" fmla="*/ 70 h 84"/>
                <a:gd name="T44" fmla="*/ 26 w 148"/>
                <a:gd name="T45" fmla="*/ 84 h 84"/>
                <a:gd name="T46" fmla="*/ 38 w 148"/>
                <a:gd name="T47" fmla="*/ 74 h 84"/>
                <a:gd name="T48" fmla="*/ 42 w 148"/>
                <a:gd name="T49" fmla="*/ 68 h 84"/>
                <a:gd name="T50" fmla="*/ 48 w 148"/>
                <a:gd name="T51" fmla="*/ 62 h 84"/>
                <a:gd name="T52" fmla="*/ 58 w 148"/>
                <a:gd name="T53" fmla="*/ 60 h 84"/>
                <a:gd name="T54" fmla="*/ 60 w 148"/>
                <a:gd name="T55" fmla="*/ 62 h 84"/>
                <a:gd name="T56" fmla="*/ 62 w 148"/>
                <a:gd name="T57" fmla="*/ 68 h 84"/>
                <a:gd name="T58" fmla="*/ 64 w 148"/>
                <a:gd name="T59" fmla="*/ 70 h 84"/>
                <a:gd name="T60" fmla="*/ 74 w 148"/>
                <a:gd name="T61" fmla="*/ 68 h 84"/>
                <a:gd name="T62" fmla="*/ 86 w 148"/>
                <a:gd name="T63" fmla="*/ 68 h 84"/>
                <a:gd name="T64" fmla="*/ 118 w 148"/>
                <a:gd name="T65" fmla="*/ 62 h 84"/>
                <a:gd name="T66" fmla="*/ 146 w 148"/>
                <a:gd name="T67" fmla="*/ 52 h 84"/>
                <a:gd name="T68" fmla="*/ 132 w 148"/>
                <a:gd name="T69" fmla="*/ 34 h 84"/>
                <a:gd name="T70" fmla="*/ 122 w 148"/>
                <a:gd name="T71" fmla="*/ 22 h 84"/>
                <a:gd name="T72" fmla="*/ 118 w 148"/>
                <a:gd name="T73" fmla="*/ 16 h 84"/>
                <a:gd name="T74" fmla="*/ 112 w 148"/>
                <a:gd name="T75" fmla="*/ 8 h 84"/>
                <a:gd name="T76" fmla="*/ 106 w 148"/>
                <a:gd name="T7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84">
                  <a:moveTo>
                    <a:pt x="106" y="0"/>
                  </a:moveTo>
                  <a:lnTo>
                    <a:pt x="106" y="0"/>
                  </a:lnTo>
                  <a:lnTo>
                    <a:pt x="102" y="0"/>
                  </a:lnTo>
                  <a:lnTo>
                    <a:pt x="98" y="2"/>
                  </a:lnTo>
                  <a:lnTo>
                    <a:pt x="94" y="4"/>
                  </a:lnTo>
                  <a:lnTo>
                    <a:pt x="90" y="6"/>
                  </a:lnTo>
                  <a:lnTo>
                    <a:pt x="86" y="10"/>
                  </a:lnTo>
                  <a:lnTo>
                    <a:pt x="84" y="12"/>
                  </a:lnTo>
                  <a:lnTo>
                    <a:pt x="84" y="18"/>
                  </a:lnTo>
                  <a:lnTo>
                    <a:pt x="82" y="22"/>
                  </a:lnTo>
                  <a:lnTo>
                    <a:pt x="78" y="26"/>
                  </a:lnTo>
                  <a:lnTo>
                    <a:pt x="76" y="28"/>
                  </a:lnTo>
                  <a:lnTo>
                    <a:pt x="74" y="28"/>
                  </a:lnTo>
                  <a:lnTo>
                    <a:pt x="70" y="28"/>
                  </a:lnTo>
                  <a:lnTo>
                    <a:pt x="68" y="28"/>
                  </a:lnTo>
                  <a:lnTo>
                    <a:pt x="64" y="26"/>
                  </a:lnTo>
                  <a:lnTo>
                    <a:pt x="62" y="26"/>
                  </a:lnTo>
                  <a:lnTo>
                    <a:pt x="60" y="26"/>
                  </a:lnTo>
                  <a:lnTo>
                    <a:pt x="60" y="24"/>
                  </a:lnTo>
                  <a:lnTo>
                    <a:pt x="58" y="26"/>
                  </a:lnTo>
                  <a:lnTo>
                    <a:pt x="56" y="28"/>
                  </a:lnTo>
                  <a:lnTo>
                    <a:pt x="54" y="28"/>
                  </a:lnTo>
                  <a:lnTo>
                    <a:pt x="52" y="28"/>
                  </a:lnTo>
                  <a:lnTo>
                    <a:pt x="48" y="30"/>
                  </a:lnTo>
                  <a:lnTo>
                    <a:pt x="42" y="32"/>
                  </a:lnTo>
                  <a:lnTo>
                    <a:pt x="36" y="34"/>
                  </a:lnTo>
                  <a:lnTo>
                    <a:pt x="30" y="36"/>
                  </a:lnTo>
                  <a:lnTo>
                    <a:pt x="26" y="36"/>
                  </a:lnTo>
                  <a:lnTo>
                    <a:pt x="10" y="36"/>
                  </a:lnTo>
                  <a:lnTo>
                    <a:pt x="10" y="38"/>
                  </a:lnTo>
                  <a:lnTo>
                    <a:pt x="8" y="42"/>
                  </a:lnTo>
                  <a:lnTo>
                    <a:pt x="6" y="46"/>
                  </a:lnTo>
                  <a:lnTo>
                    <a:pt x="4" y="50"/>
                  </a:lnTo>
                  <a:lnTo>
                    <a:pt x="4" y="50"/>
                  </a:lnTo>
                  <a:lnTo>
                    <a:pt x="2" y="50"/>
                  </a:lnTo>
                  <a:lnTo>
                    <a:pt x="0" y="50"/>
                  </a:lnTo>
                  <a:lnTo>
                    <a:pt x="2" y="52"/>
                  </a:lnTo>
                  <a:lnTo>
                    <a:pt x="2" y="52"/>
                  </a:lnTo>
                  <a:lnTo>
                    <a:pt x="4" y="52"/>
                  </a:lnTo>
                  <a:lnTo>
                    <a:pt x="4" y="54"/>
                  </a:lnTo>
                  <a:lnTo>
                    <a:pt x="4" y="56"/>
                  </a:lnTo>
                  <a:lnTo>
                    <a:pt x="6" y="60"/>
                  </a:lnTo>
                  <a:lnTo>
                    <a:pt x="6" y="66"/>
                  </a:lnTo>
                  <a:lnTo>
                    <a:pt x="10" y="70"/>
                  </a:lnTo>
                  <a:lnTo>
                    <a:pt x="14" y="74"/>
                  </a:lnTo>
                  <a:lnTo>
                    <a:pt x="26" y="84"/>
                  </a:lnTo>
                  <a:lnTo>
                    <a:pt x="38" y="74"/>
                  </a:lnTo>
                  <a:lnTo>
                    <a:pt x="38" y="74"/>
                  </a:lnTo>
                  <a:lnTo>
                    <a:pt x="40" y="72"/>
                  </a:lnTo>
                  <a:lnTo>
                    <a:pt x="42" y="68"/>
                  </a:lnTo>
                  <a:lnTo>
                    <a:pt x="44" y="66"/>
                  </a:lnTo>
                  <a:lnTo>
                    <a:pt x="48" y="62"/>
                  </a:lnTo>
                  <a:lnTo>
                    <a:pt x="52" y="60"/>
                  </a:lnTo>
                  <a:lnTo>
                    <a:pt x="58" y="60"/>
                  </a:lnTo>
                  <a:lnTo>
                    <a:pt x="58" y="60"/>
                  </a:lnTo>
                  <a:lnTo>
                    <a:pt x="60" y="62"/>
                  </a:lnTo>
                  <a:lnTo>
                    <a:pt x="60" y="66"/>
                  </a:lnTo>
                  <a:lnTo>
                    <a:pt x="62" y="68"/>
                  </a:lnTo>
                  <a:lnTo>
                    <a:pt x="64" y="70"/>
                  </a:lnTo>
                  <a:lnTo>
                    <a:pt x="64" y="70"/>
                  </a:lnTo>
                  <a:lnTo>
                    <a:pt x="68" y="70"/>
                  </a:lnTo>
                  <a:lnTo>
                    <a:pt x="74" y="68"/>
                  </a:lnTo>
                  <a:lnTo>
                    <a:pt x="80" y="68"/>
                  </a:lnTo>
                  <a:lnTo>
                    <a:pt x="86" y="68"/>
                  </a:lnTo>
                  <a:lnTo>
                    <a:pt x="90" y="68"/>
                  </a:lnTo>
                  <a:lnTo>
                    <a:pt x="118" y="62"/>
                  </a:lnTo>
                  <a:lnTo>
                    <a:pt x="148" y="56"/>
                  </a:lnTo>
                  <a:lnTo>
                    <a:pt x="146" y="52"/>
                  </a:lnTo>
                  <a:lnTo>
                    <a:pt x="140" y="44"/>
                  </a:lnTo>
                  <a:lnTo>
                    <a:pt x="132" y="34"/>
                  </a:lnTo>
                  <a:lnTo>
                    <a:pt x="124" y="22"/>
                  </a:lnTo>
                  <a:lnTo>
                    <a:pt x="122" y="22"/>
                  </a:lnTo>
                  <a:lnTo>
                    <a:pt x="120" y="20"/>
                  </a:lnTo>
                  <a:lnTo>
                    <a:pt x="118" y="16"/>
                  </a:lnTo>
                  <a:lnTo>
                    <a:pt x="114" y="12"/>
                  </a:lnTo>
                  <a:lnTo>
                    <a:pt x="112" y="8"/>
                  </a:lnTo>
                  <a:lnTo>
                    <a:pt x="108" y="2"/>
                  </a:lnTo>
                  <a:lnTo>
                    <a:pt x="106" y="0"/>
                  </a:lnTo>
                </a:path>
              </a:pathLst>
            </a:custGeom>
            <a:grpFill/>
            <a:ln w="6350">
              <a:solidFill>
                <a:schemeClr val="bg1">
                  <a:lumMod val="50000"/>
                </a:schemeClr>
              </a:solidFill>
              <a:prstDash val="solid"/>
              <a:round/>
              <a:headEnd/>
              <a:tailEnd/>
            </a:ln>
          </p:spPr>
          <p:txBody>
            <a:bodyPr/>
            <a:lstStyle/>
            <a:p>
              <a:endParaRPr lang="ru-RU"/>
            </a:p>
          </p:txBody>
        </p:sp>
        <p:sp>
          <p:nvSpPr>
            <p:cNvPr id="97" name="Freeform 284">
              <a:extLst>
                <a:ext uri="{FF2B5EF4-FFF2-40B4-BE49-F238E27FC236}">
                  <a16:creationId xmlns:a16="http://schemas.microsoft.com/office/drawing/2014/main" id="{7C3B1F00-FD5A-ED41-A685-6D69B4D5398E}"/>
                </a:ext>
              </a:extLst>
            </p:cNvPr>
            <p:cNvSpPr>
              <a:spLocks/>
            </p:cNvSpPr>
            <p:nvPr/>
          </p:nvSpPr>
          <p:spPr bwMode="gray">
            <a:xfrm>
              <a:off x="953" y="3082"/>
              <a:ext cx="74" cy="82"/>
            </a:xfrm>
            <a:custGeom>
              <a:avLst/>
              <a:gdLst>
                <a:gd name="T0" fmla="*/ 52 w 74"/>
                <a:gd name="T1" fmla="*/ 0 h 82"/>
                <a:gd name="T2" fmla="*/ 52 w 74"/>
                <a:gd name="T3" fmla="*/ 6 h 82"/>
                <a:gd name="T4" fmla="*/ 54 w 74"/>
                <a:gd name="T5" fmla="*/ 12 h 82"/>
                <a:gd name="T6" fmla="*/ 60 w 74"/>
                <a:gd name="T7" fmla="*/ 12 h 82"/>
                <a:gd name="T8" fmla="*/ 68 w 74"/>
                <a:gd name="T9" fmla="*/ 12 h 82"/>
                <a:gd name="T10" fmla="*/ 72 w 74"/>
                <a:gd name="T11" fmla="*/ 12 h 82"/>
                <a:gd name="T12" fmla="*/ 72 w 74"/>
                <a:gd name="T13" fmla="*/ 14 h 82"/>
                <a:gd name="T14" fmla="*/ 74 w 74"/>
                <a:gd name="T15" fmla="*/ 22 h 82"/>
                <a:gd name="T16" fmla="*/ 72 w 74"/>
                <a:gd name="T17" fmla="*/ 26 h 82"/>
                <a:gd name="T18" fmla="*/ 68 w 74"/>
                <a:gd name="T19" fmla="*/ 26 h 82"/>
                <a:gd name="T20" fmla="*/ 68 w 74"/>
                <a:gd name="T21" fmla="*/ 30 h 82"/>
                <a:gd name="T22" fmla="*/ 68 w 74"/>
                <a:gd name="T23" fmla="*/ 36 h 82"/>
                <a:gd name="T24" fmla="*/ 74 w 74"/>
                <a:gd name="T25" fmla="*/ 38 h 82"/>
                <a:gd name="T26" fmla="*/ 74 w 74"/>
                <a:gd name="T27" fmla="*/ 42 h 82"/>
                <a:gd name="T28" fmla="*/ 74 w 74"/>
                <a:gd name="T29" fmla="*/ 52 h 82"/>
                <a:gd name="T30" fmla="*/ 70 w 74"/>
                <a:gd name="T31" fmla="*/ 60 h 82"/>
                <a:gd name="T32" fmla="*/ 62 w 74"/>
                <a:gd name="T33" fmla="*/ 64 h 82"/>
                <a:gd name="T34" fmla="*/ 52 w 74"/>
                <a:gd name="T35" fmla="*/ 66 h 82"/>
                <a:gd name="T36" fmla="*/ 46 w 74"/>
                <a:gd name="T37" fmla="*/ 68 h 82"/>
                <a:gd name="T38" fmla="*/ 42 w 74"/>
                <a:gd name="T39" fmla="*/ 68 h 82"/>
                <a:gd name="T40" fmla="*/ 32 w 74"/>
                <a:gd name="T41" fmla="*/ 72 h 82"/>
                <a:gd name="T42" fmla="*/ 28 w 74"/>
                <a:gd name="T43" fmla="*/ 78 h 82"/>
                <a:gd name="T44" fmla="*/ 24 w 74"/>
                <a:gd name="T45" fmla="*/ 82 h 82"/>
                <a:gd name="T46" fmla="*/ 22 w 74"/>
                <a:gd name="T47" fmla="*/ 74 h 82"/>
                <a:gd name="T48" fmla="*/ 20 w 74"/>
                <a:gd name="T49" fmla="*/ 72 h 82"/>
                <a:gd name="T50" fmla="*/ 16 w 74"/>
                <a:gd name="T51" fmla="*/ 68 h 82"/>
                <a:gd name="T52" fmla="*/ 14 w 74"/>
                <a:gd name="T53" fmla="*/ 66 h 82"/>
                <a:gd name="T54" fmla="*/ 6 w 74"/>
                <a:gd name="T55" fmla="*/ 58 h 82"/>
                <a:gd name="T56" fmla="*/ 0 w 74"/>
                <a:gd name="T57" fmla="*/ 46 h 82"/>
                <a:gd name="T58" fmla="*/ 0 w 74"/>
                <a:gd name="T59" fmla="*/ 46 h 82"/>
                <a:gd name="T60" fmla="*/ 6 w 74"/>
                <a:gd name="T61" fmla="*/ 18 h 82"/>
                <a:gd name="T62" fmla="*/ 26 w 74"/>
                <a:gd name="T63" fmla="*/ 18 h 82"/>
                <a:gd name="T64" fmla="*/ 30 w 74"/>
                <a:gd name="T65" fmla="*/ 18 h 82"/>
                <a:gd name="T66" fmla="*/ 32 w 74"/>
                <a:gd name="T6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82">
                  <a:moveTo>
                    <a:pt x="32" y="2"/>
                  </a:moveTo>
                  <a:lnTo>
                    <a:pt x="52" y="0"/>
                  </a:lnTo>
                  <a:lnTo>
                    <a:pt x="52" y="2"/>
                  </a:lnTo>
                  <a:lnTo>
                    <a:pt x="52" y="6"/>
                  </a:lnTo>
                  <a:lnTo>
                    <a:pt x="52" y="10"/>
                  </a:lnTo>
                  <a:lnTo>
                    <a:pt x="54" y="12"/>
                  </a:lnTo>
                  <a:lnTo>
                    <a:pt x="56" y="12"/>
                  </a:lnTo>
                  <a:lnTo>
                    <a:pt x="60" y="12"/>
                  </a:lnTo>
                  <a:lnTo>
                    <a:pt x="64" y="12"/>
                  </a:lnTo>
                  <a:lnTo>
                    <a:pt x="68" y="12"/>
                  </a:lnTo>
                  <a:lnTo>
                    <a:pt x="72" y="12"/>
                  </a:lnTo>
                  <a:lnTo>
                    <a:pt x="72" y="12"/>
                  </a:lnTo>
                  <a:lnTo>
                    <a:pt x="72" y="12"/>
                  </a:lnTo>
                  <a:lnTo>
                    <a:pt x="72" y="14"/>
                  </a:lnTo>
                  <a:lnTo>
                    <a:pt x="74" y="18"/>
                  </a:lnTo>
                  <a:lnTo>
                    <a:pt x="74" y="22"/>
                  </a:lnTo>
                  <a:lnTo>
                    <a:pt x="72" y="26"/>
                  </a:lnTo>
                  <a:lnTo>
                    <a:pt x="72" y="26"/>
                  </a:lnTo>
                  <a:lnTo>
                    <a:pt x="70" y="26"/>
                  </a:lnTo>
                  <a:lnTo>
                    <a:pt x="68" y="26"/>
                  </a:lnTo>
                  <a:lnTo>
                    <a:pt x="68" y="28"/>
                  </a:lnTo>
                  <a:lnTo>
                    <a:pt x="68" y="30"/>
                  </a:lnTo>
                  <a:lnTo>
                    <a:pt x="68" y="34"/>
                  </a:lnTo>
                  <a:lnTo>
                    <a:pt x="68" y="36"/>
                  </a:lnTo>
                  <a:lnTo>
                    <a:pt x="68" y="36"/>
                  </a:lnTo>
                  <a:lnTo>
                    <a:pt x="74" y="38"/>
                  </a:lnTo>
                  <a:lnTo>
                    <a:pt x="74" y="38"/>
                  </a:lnTo>
                  <a:lnTo>
                    <a:pt x="74" y="42"/>
                  </a:lnTo>
                  <a:lnTo>
                    <a:pt x="74" y="46"/>
                  </a:lnTo>
                  <a:lnTo>
                    <a:pt x="74" y="52"/>
                  </a:lnTo>
                  <a:lnTo>
                    <a:pt x="72" y="56"/>
                  </a:lnTo>
                  <a:lnTo>
                    <a:pt x="70" y="60"/>
                  </a:lnTo>
                  <a:lnTo>
                    <a:pt x="68" y="62"/>
                  </a:lnTo>
                  <a:lnTo>
                    <a:pt x="62" y="64"/>
                  </a:lnTo>
                  <a:lnTo>
                    <a:pt x="56" y="66"/>
                  </a:lnTo>
                  <a:lnTo>
                    <a:pt x="52" y="66"/>
                  </a:lnTo>
                  <a:lnTo>
                    <a:pt x="48" y="68"/>
                  </a:lnTo>
                  <a:lnTo>
                    <a:pt x="46" y="68"/>
                  </a:lnTo>
                  <a:lnTo>
                    <a:pt x="44" y="62"/>
                  </a:lnTo>
                  <a:lnTo>
                    <a:pt x="42" y="68"/>
                  </a:lnTo>
                  <a:lnTo>
                    <a:pt x="32" y="72"/>
                  </a:lnTo>
                  <a:lnTo>
                    <a:pt x="32" y="72"/>
                  </a:lnTo>
                  <a:lnTo>
                    <a:pt x="30" y="74"/>
                  </a:lnTo>
                  <a:lnTo>
                    <a:pt x="28" y="78"/>
                  </a:lnTo>
                  <a:lnTo>
                    <a:pt x="26" y="80"/>
                  </a:lnTo>
                  <a:lnTo>
                    <a:pt x="24" y="82"/>
                  </a:lnTo>
                  <a:lnTo>
                    <a:pt x="24" y="82"/>
                  </a:lnTo>
                  <a:lnTo>
                    <a:pt x="22" y="74"/>
                  </a:lnTo>
                  <a:lnTo>
                    <a:pt x="22" y="74"/>
                  </a:lnTo>
                  <a:lnTo>
                    <a:pt x="20" y="72"/>
                  </a:lnTo>
                  <a:lnTo>
                    <a:pt x="20" y="68"/>
                  </a:lnTo>
                  <a:lnTo>
                    <a:pt x="16" y="68"/>
                  </a:lnTo>
                  <a:lnTo>
                    <a:pt x="16" y="66"/>
                  </a:lnTo>
                  <a:lnTo>
                    <a:pt x="14" y="66"/>
                  </a:lnTo>
                  <a:lnTo>
                    <a:pt x="10" y="62"/>
                  </a:lnTo>
                  <a:lnTo>
                    <a:pt x="6" y="58"/>
                  </a:lnTo>
                  <a:lnTo>
                    <a:pt x="2" y="54"/>
                  </a:lnTo>
                  <a:lnTo>
                    <a:pt x="0" y="46"/>
                  </a:lnTo>
                  <a:lnTo>
                    <a:pt x="0" y="46"/>
                  </a:lnTo>
                  <a:lnTo>
                    <a:pt x="0" y="46"/>
                  </a:lnTo>
                  <a:lnTo>
                    <a:pt x="0" y="44"/>
                  </a:lnTo>
                  <a:lnTo>
                    <a:pt x="6" y="18"/>
                  </a:lnTo>
                  <a:lnTo>
                    <a:pt x="26" y="18"/>
                  </a:lnTo>
                  <a:lnTo>
                    <a:pt x="26" y="18"/>
                  </a:lnTo>
                  <a:lnTo>
                    <a:pt x="28" y="18"/>
                  </a:lnTo>
                  <a:lnTo>
                    <a:pt x="30" y="18"/>
                  </a:lnTo>
                  <a:lnTo>
                    <a:pt x="30" y="14"/>
                  </a:lnTo>
                  <a:lnTo>
                    <a:pt x="32" y="2"/>
                  </a:lnTo>
                </a:path>
              </a:pathLst>
            </a:custGeom>
            <a:grpFill/>
            <a:ln w="6350">
              <a:solidFill>
                <a:schemeClr val="bg1">
                  <a:lumMod val="50000"/>
                </a:schemeClr>
              </a:solidFill>
              <a:prstDash val="solid"/>
              <a:round/>
              <a:headEnd/>
              <a:tailEnd/>
            </a:ln>
          </p:spPr>
          <p:txBody>
            <a:bodyPr/>
            <a:lstStyle/>
            <a:p>
              <a:endParaRPr lang="ru-RU"/>
            </a:p>
          </p:txBody>
        </p:sp>
        <p:sp>
          <p:nvSpPr>
            <p:cNvPr id="98" name="Freeform 285">
              <a:extLst>
                <a:ext uri="{FF2B5EF4-FFF2-40B4-BE49-F238E27FC236}">
                  <a16:creationId xmlns:a16="http://schemas.microsoft.com/office/drawing/2014/main" id="{68AAE6C1-6BF6-A145-87C4-E3633262D5DD}"/>
                </a:ext>
              </a:extLst>
            </p:cNvPr>
            <p:cNvSpPr>
              <a:spLocks/>
            </p:cNvSpPr>
            <p:nvPr/>
          </p:nvSpPr>
          <p:spPr bwMode="gray">
            <a:xfrm>
              <a:off x="959" y="3084"/>
              <a:ext cx="26" cy="16"/>
            </a:xfrm>
            <a:custGeom>
              <a:avLst/>
              <a:gdLst>
                <a:gd name="T0" fmla="*/ 20 w 26"/>
                <a:gd name="T1" fmla="*/ 0 h 16"/>
                <a:gd name="T2" fmla="*/ 20 w 26"/>
                <a:gd name="T3" fmla="*/ 0 h 16"/>
                <a:gd name="T4" fmla="*/ 18 w 26"/>
                <a:gd name="T5" fmla="*/ 0 h 16"/>
                <a:gd name="T6" fmla="*/ 14 w 26"/>
                <a:gd name="T7" fmla="*/ 0 h 16"/>
                <a:gd name="T8" fmla="*/ 10 w 26"/>
                <a:gd name="T9" fmla="*/ 2 h 16"/>
                <a:gd name="T10" fmla="*/ 6 w 26"/>
                <a:gd name="T11" fmla="*/ 4 h 16"/>
                <a:gd name="T12" fmla="*/ 4 w 26"/>
                <a:gd name="T13" fmla="*/ 8 h 16"/>
                <a:gd name="T14" fmla="*/ 0 w 26"/>
                <a:gd name="T15" fmla="*/ 16 h 16"/>
                <a:gd name="T16" fmla="*/ 22 w 26"/>
                <a:gd name="T17" fmla="*/ 16 h 16"/>
                <a:gd name="T18" fmla="*/ 22 w 26"/>
                <a:gd name="T19" fmla="*/ 16 h 16"/>
                <a:gd name="T20" fmla="*/ 24 w 26"/>
                <a:gd name="T21" fmla="*/ 14 h 16"/>
                <a:gd name="T22" fmla="*/ 24 w 26"/>
                <a:gd name="T23" fmla="*/ 12 h 16"/>
                <a:gd name="T24" fmla="*/ 24 w 26"/>
                <a:gd name="T25" fmla="*/ 10 h 16"/>
                <a:gd name="T26" fmla="*/ 26 w 26"/>
                <a:gd name="T27" fmla="*/ 6 h 16"/>
                <a:gd name="T28" fmla="*/ 26 w 26"/>
                <a:gd name="T29" fmla="*/ 2 h 16"/>
                <a:gd name="T30" fmla="*/ 26 w 26"/>
                <a:gd name="T31" fmla="*/ 0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20" y="0"/>
                  </a:lnTo>
                  <a:lnTo>
                    <a:pt x="18" y="0"/>
                  </a:lnTo>
                  <a:lnTo>
                    <a:pt x="14" y="0"/>
                  </a:lnTo>
                  <a:lnTo>
                    <a:pt x="10" y="2"/>
                  </a:lnTo>
                  <a:lnTo>
                    <a:pt x="6" y="4"/>
                  </a:lnTo>
                  <a:lnTo>
                    <a:pt x="4" y="8"/>
                  </a:lnTo>
                  <a:lnTo>
                    <a:pt x="0" y="16"/>
                  </a:lnTo>
                  <a:lnTo>
                    <a:pt x="22" y="16"/>
                  </a:lnTo>
                  <a:lnTo>
                    <a:pt x="22" y="16"/>
                  </a:lnTo>
                  <a:lnTo>
                    <a:pt x="24" y="14"/>
                  </a:lnTo>
                  <a:lnTo>
                    <a:pt x="24" y="12"/>
                  </a:lnTo>
                  <a:lnTo>
                    <a:pt x="24" y="10"/>
                  </a:lnTo>
                  <a:lnTo>
                    <a:pt x="26" y="6"/>
                  </a:lnTo>
                  <a:lnTo>
                    <a:pt x="26" y="2"/>
                  </a:lnTo>
                  <a:lnTo>
                    <a:pt x="26" y="0"/>
                  </a:lnTo>
                  <a:lnTo>
                    <a:pt x="20" y="0"/>
                  </a:lnTo>
                </a:path>
              </a:pathLst>
            </a:custGeom>
            <a:grpFill/>
            <a:ln w="6350">
              <a:solidFill>
                <a:schemeClr val="bg1">
                  <a:lumMod val="50000"/>
                </a:schemeClr>
              </a:solidFill>
              <a:prstDash val="solid"/>
              <a:round/>
              <a:headEnd/>
              <a:tailEnd/>
            </a:ln>
          </p:spPr>
          <p:txBody>
            <a:bodyPr/>
            <a:lstStyle/>
            <a:p>
              <a:endParaRPr lang="ru-RU"/>
            </a:p>
          </p:txBody>
        </p:sp>
        <p:sp>
          <p:nvSpPr>
            <p:cNvPr id="99" name="Freeform 286">
              <a:extLst>
                <a:ext uri="{FF2B5EF4-FFF2-40B4-BE49-F238E27FC236}">
                  <a16:creationId xmlns:a16="http://schemas.microsoft.com/office/drawing/2014/main" id="{6F6182CC-F46C-484A-8681-AEC89918984C}"/>
                </a:ext>
              </a:extLst>
            </p:cNvPr>
            <p:cNvSpPr>
              <a:spLocks/>
            </p:cNvSpPr>
            <p:nvPr/>
          </p:nvSpPr>
          <p:spPr bwMode="gray">
            <a:xfrm>
              <a:off x="977" y="3060"/>
              <a:ext cx="88" cy="122"/>
            </a:xfrm>
            <a:custGeom>
              <a:avLst/>
              <a:gdLst>
                <a:gd name="T0" fmla="*/ 10 w 88"/>
                <a:gd name="T1" fmla="*/ 120 h 122"/>
                <a:gd name="T2" fmla="*/ 12 w 88"/>
                <a:gd name="T3" fmla="*/ 122 h 122"/>
                <a:gd name="T4" fmla="*/ 10 w 88"/>
                <a:gd name="T5" fmla="*/ 120 h 122"/>
                <a:gd name="T6" fmla="*/ 0 w 88"/>
                <a:gd name="T7" fmla="*/ 104 h 122"/>
                <a:gd name="T8" fmla="*/ 2 w 88"/>
                <a:gd name="T9" fmla="*/ 102 h 122"/>
                <a:gd name="T10" fmla="*/ 6 w 88"/>
                <a:gd name="T11" fmla="*/ 98 h 122"/>
                <a:gd name="T12" fmla="*/ 8 w 88"/>
                <a:gd name="T13" fmla="*/ 96 h 122"/>
                <a:gd name="T14" fmla="*/ 14 w 88"/>
                <a:gd name="T15" fmla="*/ 92 h 122"/>
                <a:gd name="T16" fmla="*/ 20 w 88"/>
                <a:gd name="T17" fmla="*/ 84 h 122"/>
                <a:gd name="T18" fmla="*/ 24 w 88"/>
                <a:gd name="T19" fmla="*/ 90 h 122"/>
                <a:gd name="T20" fmla="*/ 32 w 88"/>
                <a:gd name="T21" fmla="*/ 88 h 122"/>
                <a:gd name="T22" fmla="*/ 44 w 88"/>
                <a:gd name="T23" fmla="*/ 84 h 122"/>
                <a:gd name="T24" fmla="*/ 48 w 88"/>
                <a:gd name="T25" fmla="*/ 82 h 122"/>
                <a:gd name="T26" fmla="*/ 48 w 88"/>
                <a:gd name="T27" fmla="*/ 78 h 122"/>
                <a:gd name="T28" fmla="*/ 50 w 88"/>
                <a:gd name="T29" fmla="*/ 66 h 122"/>
                <a:gd name="T30" fmla="*/ 44 w 88"/>
                <a:gd name="T31" fmla="*/ 58 h 122"/>
                <a:gd name="T32" fmla="*/ 44 w 88"/>
                <a:gd name="T33" fmla="*/ 56 h 122"/>
                <a:gd name="T34" fmla="*/ 44 w 88"/>
                <a:gd name="T35" fmla="*/ 50 h 122"/>
                <a:gd name="T36" fmla="*/ 46 w 88"/>
                <a:gd name="T37" fmla="*/ 48 h 122"/>
                <a:gd name="T38" fmla="*/ 48 w 88"/>
                <a:gd name="T39" fmla="*/ 46 h 122"/>
                <a:gd name="T40" fmla="*/ 50 w 88"/>
                <a:gd name="T41" fmla="*/ 40 h 122"/>
                <a:gd name="T42" fmla="*/ 48 w 88"/>
                <a:gd name="T43" fmla="*/ 34 h 122"/>
                <a:gd name="T44" fmla="*/ 30 w 88"/>
                <a:gd name="T45" fmla="*/ 32 h 122"/>
                <a:gd name="T46" fmla="*/ 28 w 88"/>
                <a:gd name="T47" fmla="*/ 24 h 122"/>
                <a:gd name="T48" fmla="*/ 32 w 88"/>
                <a:gd name="T49" fmla="*/ 22 h 122"/>
                <a:gd name="T50" fmla="*/ 56 w 88"/>
                <a:gd name="T51" fmla="*/ 20 h 122"/>
                <a:gd name="T52" fmla="*/ 72 w 88"/>
                <a:gd name="T53" fmla="*/ 22 h 122"/>
                <a:gd name="T54" fmla="*/ 72 w 88"/>
                <a:gd name="T55" fmla="*/ 18 h 122"/>
                <a:gd name="T56" fmla="*/ 72 w 88"/>
                <a:gd name="T57" fmla="*/ 12 h 122"/>
                <a:gd name="T58" fmla="*/ 78 w 88"/>
                <a:gd name="T59" fmla="*/ 6 h 122"/>
                <a:gd name="T60" fmla="*/ 82 w 88"/>
                <a:gd name="T61" fmla="*/ 4 h 122"/>
                <a:gd name="T62" fmla="*/ 86 w 88"/>
                <a:gd name="T63" fmla="*/ 0 h 122"/>
                <a:gd name="T64" fmla="*/ 88 w 88"/>
                <a:gd name="T65" fmla="*/ 0 h 122"/>
                <a:gd name="T66" fmla="*/ 88 w 88"/>
                <a:gd name="T67" fmla="*/ 10 h 122"/>
                <a:gd name="T68" fmla="*/ 88 w 88"/>
                <a:gd name="T69" fmla="*/ 14 h 122"/>
                <a:gd name="T70" fmla="*/ 86 w 88"/>
                <a:gd name="T71" fmla="*/ 24 h 122"/>
                <a:gd name="T72" fmla="*/ 86 w 88"/>
                <a:gd name="T73" fmla="*/ 34 h 122"/>
                <a:gd name="T74" fmla="*/ 86 w 88"/>
                <a:gd name="T75" fmla="*/ 40 h 122"/>
                <a:gd name="T76" fmla="*/ 86 w 88"/>
                <a:gd name="T77" fmla="*/ 48 h 122"/>
                <a:gd name="T78" fmla="*/ 84 w 88"/>
                <a:gd name="T79" fmla="*/ 60 h 122"/>
                <a:gd name="T80" fmla="*/ 80 w 88"/>
                <a:gd name="T81" fmla="*/ 68 h 122"/>
                <a:gd name="T82" fmla="*/ 78 w 88"/>
                <a:gd name="T83" fmla="*/ 72 h 122"/>
                <a:gd name="T84" fmla="*/ 74 w 88"/>
                <a:gd name="T85" fmla="*/ 82 h 122"/>
                <a:gd name="T86" fmla="*/ 70 w 88"/>
                <a:gd name="T87" fmla="*/ 92 h 122"/>
                <a:gd name="T88" fmla="*/ 66 w 88"/>
                <a:gd name="T89" fmla="*/ 98 h 122"/>
                <a:gd name="T90" fmla="*/ 64 w 88"/>
                <a:gd name="T91" fmla="*/ 102 h 122"/>
                <a:gd name="T92" fmla="*/ 60 w 88"/>
                <a:gd name="T93" fmla="*/ 110 h 122"/>
                <a:gd name="T94" fmla="*/ 56 w 88"/>
                <a:gd name="T95" fmla="*/ 112 h 122"/>
                <a:gd name="T96" fmla="*/ 50 w 88"/>
                <a:gd name="T97" fmla="*/ 112 h 122"/>
                <a:gd name="T98" fmla="*/ 44 w 88"/>
                <a:gd name="T99" fmla="*/ 112 h 122"/>
                <a:gd name="T100" fmla="*/ 38 w 88"/>
                <a:gd name="T101" fmla="*/ 116 h 122"/>
                <a:gd name="T102" fmla="*/ 34 w 88"/>
                <a:gd name="T103" fmla="*/ 114 h 122"/>
                <a:gd name="T104" fmla="*/ 32 w 88"/>
                <a:gd name="T105" fmla="*/ 112 h 122"/>
                <a:gd name="T106" fmla="*/ 28 w 88"/>
                <a:gd name="T107" fmla="*/ 112 h 122"/>
                <a:gd name="T108" fmla="*/ 18 w 88"/>
                <a:gd name="T109" fmla="*/ 11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 h="122">
                  <a:moveTo>
                    <a:pt x="10" y="120"/>
                  </a:moveTo>
                  <a:lnTo>
                    <a:pt x="10" y="120"/>
                  </a:lnTo>
                  <a:lnTo>
                    <a:pt x="12" y="122"/>
                  </a:lnTo>
                  <a:lnTo>
                    <a:pt x="12" y="122"/>
                  </a:lnTo>
                  <a:lnTo>
                    <a:pt x="12" y="122"/>
                  </a:lnTo>
                  <a:lnTo>
                    <a:pt x="10" y="120"/>
                  </a:lnTo>
                  <a:lnTo>
                    <a:pt x="0" y="108"/>
                  </a:lnTo>
                  <a:lnTo>
                    <a:pt x="0" y="104"/>
                  </a:lnTo>
                  <a:lnTo>
                    <a:pt x="0" y="104"/>
                  </a:lnTo>
                  <a:lnTo>
                    <a:pt x="2" y="102"/>
                  </a:lnTo>
                  <a:lnTo>
                    <a:pt x="4" y="100"/>
                  </a:lnTo>
                  <a:lnTo>
                    <a:pt x="6" y="98"/>
                  </a:lnTo>
                  <a:lnTo>
                    <a:pt x="6" y="96"/>
                  </a:lnTo>
                  <a:lnTo>
                    <a:pt x="8" y="96"/>
                  </a:lnTo>
                  <a:lnTo>
                    <a:pt x="10" y="92"/>
                  </a:lnTo>
                  <a:lnTo>
                    <a:pt x="14" y="92"/>
                  </a:lnTo>
                  <a:lnTo>
                    <a:pt x="18" y="90"/>
                  </a:lnTo>
                  <a:lnTo>
                    <a:pt x="20" y="84"/>
                  </a:lnTo>
                  <a:lnTo>
                    <a:pt x="22" y="90"/>
                  </a:lnTo>
                  <a:lnTo>
                    <a:pt x="24" y="90"/>
                  </a:lnTo>
                  <a:lnTo>
                    <a:pt x="28" y="90"/>
                  </a:lnTo>
                  <a:lnTo>
                    <a:pt x="32" y="88"/>
                  </a:lnTo>
                  <a:lnTo>
                    <a:pt x="38" y="86"/>
                  </a:lnTo>
                  <a:lnTo>
                    <a:pt x="44" y="84"/>
                  </a:lnTo>
                  <a:lnTo>
                    <a:pt x="46" y="82"/>
                  </a:lnTo>
                  <a:lnTo>
                    <a:pt x="48" y="82"/>
                  </a:lnTo>
                  <a:lnTo>
                    <a:pt x="48" y="80"/>
                  </a:lnTo>
                  <a:lnTo>
                    <a:pt x="48" y="78"/>
                  </a:lnTo>
                  <a:lnTo>
                    <a:pt x="50" y="74"/>
                  </a:lnTo>
                  <a:lnTo>
                    <a:pt x="50" y="66"/>
                  </a:lnTo>
                  <a:lnTo>
                    <a:pt x="50" y="58"/>
                  </a:lnTo>
                  <a:lnTo>
                    <a:pt x="44" y="58"/>
                  </a:lnTo>
                  <a:lnTo>
                    <a:pt x="44" y="58"/>
                  </a:lnTo>
                  <a:lnTo>
                    <a:pt x="44" y="56"/>
                  </a:lnTo>
                  <a:lnTo>
                    <a:pt x="44" y="52"/>
                  </a:lnTo>
                  <a:lnTo>
                    <a:pt x="44" y="50"/>
                  </a:lnTo>
                  <a:lnTo>
                    <a:pt x="44" y="48"/>
                  </a:lnTo>
                  <a:lnTo>
                    <a:pt x="46" y="48"/>
                  </a:lnTo>
                  <a:lnTo>
                    <a:pt x="48" y="48"/>
                  </a:lnTo>
                  <a:lnTo>
                    <a:pt x="48" y="46"/>
                  </a:lnTo>
                  <a:lnTo>
                    <a:pt x="48" y="42"/>
                  </a:lnTo>
                  <a:lnTo>
                    <a:pt x="50" y="40"/>
                  </a:lnTo>
                  <a:lnTo>
                    <a:pt x="50" y="36"/>
                  </a:lnTo>
                  <a:lnTo>
                    <a:pt x="48" y="34"/>
                  </a:lnTo>
                  <a:lnTo>
                    <a:pt x="30" y="32"/>
                  </a:lnTo>
                  <a:lnTo>
                    <a:pt x="30" y="32"/>
                  </a:lnTo>
                  <a:lnTo>
                    <a:pt x="28" y="28"/>
                  </a:lnTo>
                  <a:lnTo>
                    <a:pt x="28" y="24"/>
                  </a:lnTo>
                  <a:lnTo>
                    <a:pt x="28" y="22"/>
                  </a:lnTo>
                  <a:lnTo>
                    <a:pt x="32" y="22"/>
                  </a:lnTo>
                  <a:lnTo>
                    <a:pt x="42" y="22"/>
                  </a:lnTo>
                  <a:lnTo>
                    <a:pt x="56" y="20"/>
                  </a:lnTo>
                  <a:lnTo>
                    <a:pt x="66" y="20"/>
                  </a:lnTo>
                  <a:lnTo>
                    <a:pt x="72" y="22"/>
                  </a:lnTo>
                  <a:lnTo>
                    <a:pt x="72" y="20"/>
                  </a:lnTo>
                  <a:lnTo>
                    <a:pt x="72" y="18"/>
                  </a:lnTo>
                  <a:lnTo>
                    <a:pt x="70" y="16"/>
                  </a:lnTo>
                  <a:lnTo>
                    <a:pt x="72" y="12"/>
                  </a:lnTo>
                  <a:lnTo>
                    <a:pt x="74" y="8"/>
                  </a:lnTo>
                  <a:lnTo>
                    <a:pt x="78" y="6"/>
                  </a:lnTo>
                  <a:lnTo>
                    <a:pt x="80" y="6"/>
                  </a:lnTo>
                  <a:lnTo>
                    <a:pt x="82" y="4"/>
                  </a:lnTo>
                  <a:lnTo>
                    <a:pt x="84" y="2"/>
                  </a:lnTo>
                  <a:lnTo>
                    <a:pt x="86" y="0"/>
                  </a:lnTo>
                  <a:lnTo>
                    <a:pt x="86" y="0"/>
                  </a:lnTo>
                  <a:lnTo>
                    <a:pt x="88" y="0"/>
                  </a:lnTo>
                  <a:lnTo>
                    <a:pt x="88" y="4"/>
                  </a:lnTo>
                  <a:lnTo>
                    <a:pt x="88" y="10"/>
                  </a:lnTo>
                  <a:lnTo>
                    <a:pt x="88" y="10"/>
                  </a:lnTo>
                  <a:lnTo>
                    <a:pt x="88" y="14"/>
                  </a:lnTo>
                  <a:lnTo>
                    <a:pt x="88" y="18"/>
                  </a:lnTo>
                  <a:lnTo>
                    <a:pt x="86" y="24"/>
                  </a:lnTo>
                  <a:lnTo>
                    <a:pt x="86" y="28"/>
                  </a:lnTo>
                  <a:lnTo>
                    <a:pt x="86" y="34"/>
                  </a:lnTo>
                  <a:lnTo>
                    <a:pt x="86" y="38"/>
                  </a:lnTo>
                  <a:lnTo>
                    <a:pt x="86" y="40"/>
                  </a:lnTo>
                  <a:lnTo>
                    <a:pt x="86" y="44"/>
                  </a:lnTo>
                  <a:lnTo>
                    <a:pt x="86" y="48"/>
                  </a:lnTo>
                  <a:lnTo>
                    <a:pt x="84" y="54"/>
                  </a:lnTo>
                  <a:lnTo>
                    <a:pt x="84" y="60"/>
                  </a:lnTo>
                  <a:lnTo>
                    <a:pt x="82" y="66"/>
                  </a:lnTo>
                  <a:lnTo>
                    <a:pt x="80" y="68"/>
                  </a:lnTo>
                  <a:lnTo>
                    <a:pt x="80" y="70"/>
                  </a:lnTo>
                  <a:lnTo>
                    <a:pt x="78" y="72"/>
                  </a:lnTo>
                  <a:lnTo>
                    <a:pt x="76" y="78"/>
                  </a:lnTo>
                  <a:lnTo>
                    <a:pt x="74" y="82"/>
                  </a:lnTo>
                  <a:lnTo>
                    <a:pt x="72" y="88"/>
                  </a:lnTo>
                  <a:lnTo>
                    <a:pt x="70" y="92"/>
                  </a:lnTo>
                  <a:lnTo>
                    <a:pt x="68" y="96"/>
                  </a:lnTo>
                  <a:lnTo>
                    <a:pt x="66" y="98"/>
                  </a:lnTo>
                  <a:lnTo>
                    <a:pt x="66" y="100"/>
                  </a:lnTo>
                  <a:lnTo>
                    <a:pt x="64" y="102"/>
                  </a:lnTo>
                  <a:lnTo>
                    <a:pt x="62" y="106"/>
                  </a:lnTo>
                  <a:lnTo>
                    <a:pt x="60" y="110"/>
                  </a:lnTo>
                  <a:lnTo>
                    <a:pt x="56" y="112"/>
                  </a:lnTo>
                  <a:lnTo>
                    <a:pt x="56" y="112"/>
                  </a:lnTo>
                  <a:lnTo>
                    <a:pt x="54" y="112"/>
                  </a:lnTo>
                  <a:lnTo>
                    <a:pt x="50" y="112"/>
                  </a:lnTo>
                  <a:lnTo>
                    <a:pt x="46" y="110"/>
                  </a:lnTo>
                  <a:lnTo>
                    <a:pt x="44" y="112"/>
                  </a:lnTo>
                  <a:lnTo>
                    <a:pt x="42" y="112"/>
                  </a:lnTo>
                  <a:lnTo>
                    <a:pt x="38" y="116"/>
                  </a:lnTo>
                  <a:lnTo>
                    <a:pt x="34" y="114"/>
                  </a:lnTo>
                  <a:lnTo>
                    <a:pt x="34" y="114"/>
                  </a:lnTo>
                  <a:lnTo>
                    <a:pt x="34" y="112"/>
                  </a:lnTo>
                  <a:lnTo>
                    <a:pt x="32" y="112"/>
                  </a:lnTo>
                  <a:lnTo>
                    <a:pt x="30" y="112"/>
                  </a:lnTo>
                  <a:lnTo>
                    <a:pt x="28" y="112"/>
                  </a:lnTo>
                  <a:lnTo>
                    <a:pt x="24" y="114"/>
                  </a:lnTo>
                  <a:lnTo>
                    <a:pt x="18" y="116"/>
                  </a:lnTo>
                  <a:lnTo>
                    <a:pt x="10" y="120"/>
                  </a:lnTo>
                </a:path>
              </a:pathLst>
            </a:custGeom>
            <a:grpFill/>
            <a:ln w="6350">
              <a:solidFill>
                <a:schemeClr val="bg1">
                  <a:lumMod val="50000"/>
                </a:schemeClr>
              </a:solidFill>
              <a:prstDash val="solid"/>
              <a:round/>
              <a:headEnd/>
              <a:tailEnd/>
            </a:ln>
          </p:spPr>
          <p:txBody>
            <a:bodyPr/>
            <a:lstStyle/>
            <a:p>
              <a:endParaRPr lang="ru-RU"/>
            </a:p>
          </p:txBody>
        </p:sp>
        <p:sp>
          <p:nvSpPr>
            <p:cNvPr id="100" name="Freeform 287">
              <a:extLst>
                <a:ext uri="{FF2B5EF4-FFF2-40B4-BE49-F238E27FC236}">
                  <a16:creationId xmlns:a16="http://schemas.microsoft.com/office/drawing/2014/main" id="{DE442309-2C68-474E-ABDF-69C523074033}"/>
                </a:ext>
              </a:extLst>
            </p:cNvPr>
            <p:cNvSpPr>
              <a:spLocks/>
            </p:cNvSpPr>
            <p:nvPr/>
          </p:nvSpPr>
          <p:spPr bwMode="gray">
            <a:xfrm>
              <a:off x="987" y="3200"/>
              <a:ext cx="130" cy="156"/>
            </a:xfrm>
            <a:custGeom>
              <a:avLst/>
              <a:gdLst>
                <a:gd name="T0" fmla="*/ 24 w 130"/>
                <a:gd name="T1" fmla="*/ 2 h 156"/>
                <a:gd name="T2" fmla="*/ 42 w 130"/>
                <a:gd name="T3" fmla="*/ 0 h 156"/>
                <a:gd name="T4" fmla="*/ 56 w 130"/>
                <a:gd name="T5" fmla="*/ 0 h 156"/>
                <a:gd name="T6" fmla="*/ 86 w 130"/>
                <a:gd name="T7" fmla="*/ 26 h 156"/>
                <a:gd name="T8" fmla="*/ 86 w 130"/>
                <a:gd name="T9" fmla="*/ 18 h 156"/>
                <a:gd name="T10" fmla="*/ 88 w 130"/>
                <a:gd name="T11" fmla="*/ 14 h 156"/>
                <a:gd name="T12" fmla="*/ 102 w 130"/>
                <a:gd name="T13" fmla="*/ 18 h 156"/>
                <a:gd name="T14" fmla="*/ 112 w 130"/>
                <a:gd name="T15" fmla="*/ 24 h 156"/>
                <a:gd name="T16" fmla="*/ 112 w 130"/>
                <a:gd name="T17" fmla="*/ 34 h 156"/>
                <a:gd name="T18" fmla="*/ 114 w 130"/>
                <a:gd name="T19" fmla="*/ 38 h 156"/>
                <a:gd name="T20" fmla="*/ 116 w 130"/>
                <a:gd name="T21" fmla="*/ 48 h 156"/>
                <a:gd name="T22" fmla="*/ 114 w 130"/>
                <a:gd name="T23" fmla="*/ 56 h 156"/>
                <a:gd name="T24" fmla="*/ 114 w 130"/>
                <a:gd name="T25" fmla="*/ 60 h 156"/>
                <a:gd name="T26" fmla="*/ 128 w 130"/>
                <a:gd name="T27" fmla="*/ 62 h 156"/>
                <a:gd name="T28" fmla="*/ 128 w 130"/>
                <a:gd name="T29" fmla="*/ 70 h 156"/>
                <a:gd name="T30" fmla="*/ 128 w 130"/>
                <a:gd name="T31" fmla="*/ 82 h 156"/>
                <a:gd name="T32" fmla="*/ 128 w 130"/>
                <a:gd name="T33" fmla="*/ 88 h 156"/>
                <a:gd name="T34" fmla="*/ 112 w 130"/>
                <a:gd name="T35" fmla="*/ 136 h 156"/>
                <a:gd name="T36" fmla="*/ 114 w 130"/>
                <a:gd name="T37" fmla="*/ 138 h 156"/>
                <a:gd name="T38" fmla="*/ 118 w 130"/>
                <a:gd name="T39" fmla="*/ 144 h 156"/>
                <a:gd name="T40" fmla="*/ 130 w 130"/>
                <a:gd name="T41" fmla="*/ 152 h 156"/>
                <a:gd name="T42" fmla="*/ 126 w 130"/>
                <a:gd name="T43" fmla="*/ 152 h 156"/>
                <a:gd name="T44" fmla="*/ 116 w 130"/>
                <a:gd name="T45" fmla="*/ 154 h 156"/>
                <a:gd name="T46" fmla="*/ 106 w 130"/>
                <a:gd name="T47" fmla="*/ 156 h 156"/>
                <a:gd name="T48" fmla="*/ 100 w 130"/>
                <a:gd name="T49" fmla="*/ 156 h 156"/>
                <a:gd name="T50" fmla="*/ 92 w 130"/>
                <a:gd name="T51" fmla="*/ 156 h 156"/>
                <a:gd name="T52" fmla="*/ 82 w 130"/>
                <a:gd name="T53" fmla="*/ 154 h 156"/>
                <a:gd name="T54" fmla="*/ 76 w 130"/>
                <a:gd name="T55" fmla="*/ 150 h 156"/>
                <a:gd name="T56" fmla="*/ 30 w 130"/>
                <a:gd name="T57" fmla="*/ 150 h 156"/>
                <a:gd name="T58" fmla="*/ 24 w 130"/>
                <a:gd name="T59" fmla="*/ 150 h 156"/>
                <a:gd name="T60" fmla="*/ 20 w 130"/>
                <a:gd name="T61" fmla="*/ 144 h 156"/>
                <a:gd name="T62" fmla="*/ 16 w 130"/>
                <a:gd name="T63" fmla="*/ 142 h 156"/>
                <a:gd name="T64" fmla="*/ 6 w 130"/>
                <a:gd name="T65" fmla="*/ 142 h 156"/>
                <a:gd name="T66" fmla="*/ 2 w 130"/>
                <a:gd name="T67" fmla="*/ 140 h 156"/>
                <a:gd name="T68" fmla="*/ 6 w 130"/>
                <a:gd name="T69" fmla="*/ 118 h 156"/>
                <a:gd name="T70" fmla="*/ 10 w 130"/>
                <a:gd name="T71" fmla="*/ 100 h 156"/>
                <a:gd name="T72" fmla="*/ 12 w 130"/>
                <a:gd name="T73" fmla="*/ 94 h 156"/>
                <a:gd name="T74" fmla="*/ 16 w 130"/>
                <a:gd name="T75" fmla="*/ 82 h 156"/>
                <a:gd name="T76" fmla="*/ 24 w 130"/>
                <a:gd name="T77" fmla="*/ 68 h 156"/>
                <a:gd name="T78" fmla="*/ 26 w 130"/>
                <a:gd name="T79" fmla="*/ 68 h 156"/>
                <a:gd name="T80" fmla="*/ 28 w 130"/>
                <a:gd name="T81" fmla="*/ 66 h 156"/>
                <a:gd name="T82" fmla="*/ 28 w 130"/>
                <a:gd name="T83" fmla="*/ 58 h 156"/>
                <a:gd name="T84" fmla="*/ 26 w 130"/>
                <a:gd name="T85" fmla="*/ 46 h 156"/>
                <a:gd name="T86" fmla="*/ 14 w 130"/>
                <a:gd name="T87" fmla="*/ 16 h 156"/>
                <a:gd name="T88" fmla="*/ 6 w 130"/>
                <a:gd name="T89"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 h="156">
                  <a:moveTo>
                    <a:pt x="6" y="4"/>
                  </a:moveTo>
                  <a:lnTo>
                    <a:pt x="24" y="2"/>
                  </a:lnTo>
                  <a:lnTo>
                    <a:pt x="32" y="0"/>
                  </a:lnTo>
                  <a:lnTo>
                    <a:pt x="42" y="0"/>
                  </a:lnTo>
                  <a:lnTo>
                    <a:pt x="52" y="0"/>
                  </a:lnTo>
                  <a:lnTo>
                    <a:pt x="56" y="0"/>
                  </a:lnTo>
                  <a:lnTo>
                    <a:pt x="64" y="24"/>
                  </a:lnTo>
                  <a:lnTo>
                    <a:pt x="86" y="26"/>
                  </a:lnTo>
                  <a:lnTo>
                    <a:pt x="86" y="22"/>
                  </a:lnTo>
                  <a:lnTo>
                    <a:pt x="86" y="18"/>
                  </a:lnTo>
                  <a:lnTo>
                    <a:pt x="88" y="14"/>
                  </a:lnTo>
                  <a:lnTo>
                    <a:pt x="88" y="14"/>
                  </a:lnTo>
                  <a:lnTo>
                    <a:pt x="102" y="12"/>
                  </a:lnTo>
                  <a:lnTo>
                    <a:pt x="102" y="18"/>
                  </a:lnTo>
                  <a:lnTo>
                    <a:pt x="112" y="18"/>
                  </a:lnTo>
                  <a:lnTo>
                    <a:pt x="112" y="24"/>
                  </a:lnTo>
                  <a:lnTo>
                    <a:pt x="112" y="28"/>
                  </a:lnTo>
                  <a:lnTo>
                    <a:pt x="112" y="34"/>
                  </a:lnTo>
                  <a:lnTo>
                    <a:pt x="114" y="38"/>
                  </a:lnTo>
                  <a:lnTo>
                    <a:pt x="114" y="38"/>
                  </a:lnTo>
                  <a:lnTo>
                    <a:pt x="116" y="42"/>
                  </a:lnTo>
                  <a:lnTo>
                    <a:pt x="116" y="48"/>
                  </a:lnTo>
                  <a:lnTo>
                    <a:pt x="116" y="52"/>
                  </a:lnTo>
                  <a:lnTo>
                    <a:pt x="114" y="56"/>
                  </a:lnTo>
                  <a:lnTo>
                    <a:pt x="114" y="60"/>
                  </a:lnTo>
                  <a:lnTo>
                    <a:pt x="114" y="60"/>
                  </a:lnTo>
                  <a:lnTo>
                    <a:pt x="128" y="62"/>
                  </a:lnTo>
                  <a:lnTo>
                    <a:pt x="128" y="62"/>
                  </a:lnTo>
                  <a:lnTo>
                    <a:pt x="128" y="66"/>
                  </a:lnTo>
                  <a:lnTo>
                    <a:pt x="128" y="70"/>
                  </a:lnTo>
                  <a:lnTo>
                    <a:pt x="128" y="76"/>
                  </a:lnTo>
                  <a:lnTo>
                    <a:pt x="128" y="82"/>
                  </a:lnTo>
                  <a:lnTo>
                    <a:pt x="128" y="86"/>
                  </a:lnTo>
                  <a:lnTo>
                    <a:pt x="128" y="88"/>
                  </a:lnTo>
                  <a:lnTo>
                    <a:pt x="112" y="90"/>
                  </a:lnTo>
                  <a:lnTo>
                    <a:pt x="112" y="136"/>
                  </a:lnTo>
                  <a:lnTo>
                    <a:pt x="112" y="136"/>
                  </a:lnTo>
                  <a:lnTo>
                    <a:pt x="114" y="138"/>
                  </a:lnTo>
                  <a:lnTo>
                    <a:pt x="116" y="140"/>
                  </a:lnTo>
                  <a:lnTo>
                    <a:pt x="118" y="144"/>
                  </a:lnTo>
                  <a:lnTo>
                    <a:pt x="124" y="148"/>
                  </a:lnTo>
                  <a:lnTo>
                    <a:pt x="130" y="152"/>
                  </a:lnTo>
                  <a:lnTo>
                    <a:pt x="130" y="152"/>
                  </a:lnTo>
                  <a:lnTo>
                    <a:pt x="126" y="152"/>
                  </a:lnTo>
                  <a:lnTo>
                    <a:pt x="122" y="152"/>
                  </a:lnTo>
                  <a:lnTo>
                    <a:pt x="116" y="154"/>
                  </a:lnTo>
                  <a:lnTo>
                    <a:pt x="110" y="154"/>
                  </a:lnTo>
                  <a:lnTo>
                    <a:pt x="106" y="156"/>
                  </a:lnTo>
                  <a:lnTo>
                    <a:pt x="102" y="156"/>
                  </a:lnTo>
                  <a:lnTo>
                    <a:pt x="100" y="156"/>
                  </a:lnTo>
                  <a:lnTo>
                    <a:pt x="98" y="156"/>
                  </a:lnTo>
                  <a:lnTo>
                    <a:pt x="92" y="156"/>
                  </a:lnTo>
                  <a:lnTo>
                    <a:pt x="88" y="154"/>
                  </a:lnTo>
                  <a:lnTo>
                    <a:pt x="82" y="154"/>
                  </a:lnTo>
                  <a:lnTo>
                    <a:pt x="78" y="152"/>
                  </a:lnTo>
                  <a:lnTo>
                    <a:pt x="76" y="150"/>
                  </a:lnTo>
                  <a:lnTo>
                    <a:pt x="32" y="150"/>
                  </a:lnTo>
                  <a:lnTo>
                    <a:pt x="30" y="150"/>
                  </a:lnTo>
                  <a:lnTo>
                    <a:pt x="28" y="150"/>
                  </a:lnTo>
                  <a:lnTo>
                    <a:pt x="24" y="150"/>
                  </a:lnTo>
                  <a:lnTo>
                    <a:pt x="22" y="148"/>
                  </a:lnTo>
                  <a:lnTo>
                    <a:pt x="20" y="144"/>
                  </a:lnTo>
                  <a:lnTo>
                    <a:pt x="18" y="144"/>
                  </a:lnTo>
                  <a:lnTo>
                    <a:pt x="16" y="142"/>
                  </a:lnTo>
                  <a:lnTo>
                    <a:pt x="12" y="142"/>
                  </a:lnTo>
                  <a:lnTo>
                    <a:pt x="6" y="142"/>
                  </a:lnTo>
                  <a:lnTo>
                    <a:pt x="0" y="144"/>
                  </a:lnTo>
                  <a:lnTo>
                    <a:pt x="2" y="140"/>
                  </a:lnTo>
                  <a:lnTo>
                    <a:pt x="4" y="130"/>
                  </a:lnTo>
                  <a:lnTo>
                    <a:pt x="6" y="118"/>
                  </a:lnTo>
                  <a:lnTo>
                    <a:pt x="10" y="108"/>
                  </a:lnTo>
                  <a:lnTo>
                    <a:pt x="10" y="100"/>
                  </a:lnTo>
                  <a:lnTo>
                    <a:pt x="10" y="98"/>
                  </a:lnTo>
                  <a:lnTo>
                    <a:pt x="12" y="94"/>
                  </a:lnTo>
                  <a:lnTo>
                    <a:pt x="14" y="90"/>
                  </a:lnTo>
                  <a:lnTo>
                    <a:pt x="16" y="82"/>
                  </a:lnTo>
                  <a:lnTo>
                    <a:pt x="20" y="76"/>
                  </a:lnTo>
                  <a:lnTo>
                    <a:pt x="24" y="68"/>
                  </a:lnTo>
                  <a:lnTo>
                    <a:pt x="26" y="68"/>
                  </a:lnTo>
                  <a:lnTo>
                    <a:pt x="26" y="68"/>
                  </a:lnTo>
                  <a:lnTo>
                    <a:pt x="26" y="68"/>
                  </a:lnTo>
                  <a:lnTo>
                    <a:pt x="28" y="66"/>
                  </a:lnTo>
                  <a:lnTo>
                    <a:pt x="28" y="62"/>
                  </a:lnTo>
                  <a:lnTo>
                    <a:pt x="28" y="58"/>
                  </a:lnTo>
                  <a:lnTo>
                    <a:pt x="28" y="54"/>
                  </a:lnTo>
                  <a:lnTo>
                    <a:pt x="26" y="46"/>
                  </a:lnTo>
                  <a:lnTo>
                    <a:pt x="24" y="38"/>
                  </a:lnTo>
                  <a:lnTo>
                    <a:pt x="14" y="16"/>
                  </a:lnTo>
                  <a:lnTo>
                    <a:pt x="6" y="10"/>
                  </a:lnTo>
                  <a:lnTo>
                    <a:pt x="6" y="4"/>
                  </a:lnTo>
                </a:path>
              </a:pathLst>
            </a:custGeom>
            <a:grpFill/>
            <a:ln w="6350">
              <a:solidFill>
                <a:schemeClr val="bg1">
                  <a:lumMod val="50000"/>
                </a:schemeClr>
              </a:solidFill>
              <a:prstDash val="solid"/>
              <a:round/>
              <a:headEnd/>
              <a:tailEnd/>
            </a:ln>
          </p:spPr>
          <p:txBody>
            <a:bodyPr/>
            <a:lstStyle/>
            <a:p>
              <a:endParaRPr lang="ru-RU"/>
            </a:p>
          </p:txBody>
        </p:sp>
        <p:sp>
          <p:nvSpPr>
            <p:cNvPr id="101" name="Freeform 288">
              <a:extLst>
                <a:ext uri="{FF2B5EF4-FFF2-40B4-BE49-F238E27FC236}">
                  <a16:creationId xmlns:a16="http://schemas.microsoft.com/office/drawing/2014/main" id="{7B04753D-199D-B644-B87D-966D3B1B0EBB}"/>
                </a:ext>
              </a:extLst>
            </p:cNvPr>
            <p:cNvSpPr>
              <a:spLocks/>
            </p:cNvSpPr>
            <p:nvPr/>
          </p:nvSpPr>
          <p:spPr bwMode="gray">
            <a:xfrm>
              <a:off x="991" y="3042"/>
              <a:ext cx="254" cy="258"/>
            </a:xfrm>
            <a:custGeom>
              <a:avLst/>
              <a:gdLst>
                <a:gd name="T0" fmla="*/ 24 w 254"/>
                <a:gd name="T1" fmla="*/ 132 h 258"/>
                <a:gd name="T2" fmla="*/ 32 w 254"/>
                <a:gd name="T3" fmla="*/ 128 h 258"/>
                <a:gd name="T4" fmla="*/ 40 w 254"/>
                <a:gd name="T5" fmla="*/ 130 h 258"/>
                <a:gd name="T6" fmla="*/ 46 w 254"/>
                <a:gd name="T7" fmla="*/ 128 h 258"/>
                <a:gd name="T8" fmla="*/ 50 w 254"/>
                <a:gd name="T9" fmla="*/ 120 h 258"/>
                <a:gd name="T10" fmla="*/ 66 w 254"/>
                <a:gd name="T11" fmla="*/ 86 h 258"/>
                <a:gd name="T12" fmla="*/ 68 w 254"/>
                <a:gd name="T13" fmla="*/ 80 h 258"/>
                <a:gd name="T14" fmla="*/ 72 w 254"/>
                <a:gd name="T15" fmla="*/ 70 h 258"/>
                <a:gd name="T16" fmla="*/ 72 w 254"/>
                <a:gd name="T17" fmla="*/ 52 h 258"/>
                <a:gd name="T18" fmla="*/ 72 w 254"/>
                <a:gd name="T19" fmla="*/ 40 h 258"/>
                <a:gd name="T20" fmla="*/ 76 w 254"/>
                <a:gd name="T21" fmla="*/ 30 h 258"/>
                <a:gd name="T22" fmla="*/ 72 w 254"/>
                <a:gd name="T23" fmla="*/ 18 h 258"/>
                <a:gd name="T24" fmla="*/ 74 w 254"/>
                <a:gd name="T25" fmla="*/ 12 h 258"/>
                <a:gd name="T26" fmla="*/ 84 w 254"/>
                <a:gd name="T27" fmla="*/ 6 h 258"/>
                <a:gd name="T28" fmla="*/ 92 w 254"/>
                <a:gd name="T29" fmla="*/ 8 h 258"/>
                <a:gd name="T30" fmla="*/ 96 w 254"/>
                <a:gd name="T31" fmla="*/ 16 h 258"/>
                <a:gd name="T32" fmla="*/ 104 w 254"/>
                <a:gd name="T33" fmla="*/ 14 h 258"/>
                <a:gd name="T34" fmla="*/ 122 w 254"/>
                <a:gd name="T35" fmla="*/ 12 h 258"/>
                <a:gd name="T36" fmla="*/ 130 w 254"/>
                <a:gd name="T37" fmla="*/ 12 h 258"/>
                <a:gd name="T38" fmla="*/ 180 w 254"/>
                <a:gd name="T39" fmla="*/ 2 h 258"/>
                <a:gd name="T40" fmla="*/ 188 w 254"/>
                <a:gd name="T41" fmla="*/ 10 h 258"/>
                <a:gd name="T42" fmla="*/ 202 w 254"/>
                <a:gd name="T43" fmla="*/ 14 h 258"/>
                <a:gd name="T44" fmla="*/ 212 w 254"/>
                <a:gd name="T45" fmla="*/ 18 h 258"/>
                <a:gd name="T46" fmla="*/ 222 w 254"/>
                <a:gd name="T47" fmla="*/ 24 h 258"/>
                <a:gd name="T48" fmla="*/ 244 w 254"/>
                <a:gd name="T49" fmla="*/ 26 h 258"/>
                <a:gd name="T50" fmla="*/ 242 w 254"/>
                <a:gd name="T51" fmla="*/ 32 h 258"/>
                <a:gd name="T52" fmla="*/ 240 w 254"/>
                <a:gd name="T53" fmla="*/ 40 h 258"/>
                <a:gd name="T54" fmla="*/ 238 w 254"/>
                <a:gd name="T55" fmla="*/ 50 h 258"/>
                <a:gd name="T56" fmla="*/ 236 w 254"/>
                <a:gd name="T57" fmla="*/ 60 h 258"/>
                <a:gd name="T58" fmla="*/ 230 w 254"/>
                <a:gd name="T59" fmla="*/ 74 h 258"/>
                <a:gd name="T60" fmla="*/ 234 w 254"/>
                <a:gd name="T61" fmla="*/ 118 h 258"/>
                <a:gd name="T62" fmla="*/ 244 w 254"/>
                <a:gd name="T63" fmla="*/ 170 h 258"/>
                <a:gd name="T64" fmla="*/ 250 w 254"/>
                <a:gd name="T65" fmla="*/ 194 h 258"/>
                <a:gd name="T66" fmla="*/ 242 w 254"/>
                <a:gd name="T67" fmla="*/ 194 h 258"/>
                <a:gd name="T68" fmla="*/ 232 w 254"/>
                <a:gd name="T69" fmla="*/ 196 h 258"/>
                <a:gd name="T70" fmla="*/ 226 w 254"/>
                <a:gd name="T71" fmla="*/ 204 h 258"/>
                <a:gd name="T72" fmla="*/ 228 w 254"/>
                <a:gd name="T73" fmla="*/ 214 h 258"/>
                <a:gd name="T74" fmla="*/ 234 w 254"/>
                <a:gd name="T75" fmla="*/ 228 h 258"/>
                <a:gd name="T76" fmla="*/ 240 w 254"/>
                <a:gd name="T77" fmla="*/ 240 h 258"/>
                <a:gd name="T78" fmla="*/ 250 w 254"/>
                <a:gd name="T79" fmla="*/ 258 h 258"/>
                <a:gd name="T80" fmla="*/ 214 w 254"/>
                <a:gd name="T81" fmla="*/ 230 h 258"/>
                <a:gd name="T82" fmla="*/ 210 w 254"/>
                <a:gd name="T83" fmla="*/ 230 h 258"/>
                <a:gd name="T84" fmla="*/ 206 w 254"/>
                <a:gd name="T85" fmla="*/ 224 h 258"/>
                <a:gd name="T86" fmla="*/ 204 w 254"/>
                <a:gd name="T87" fmla="*/ 230 h 258"/>
                <a:gd name="T88" fmla="*/ 192 w 254"/>
                <a:gd name="T89" fmla="*/ 230 h 258"/>
                <a:gd name="T90" fmla="*/ 164 w 254"/>
                <a:gd name="T91" fmla="*/ 224 h 258"/>
                <a:gd name="T92" fmla="*/ 158 w 254"/>
                <a:gd name="T93" fmla="*/ 222 h 258"/>
                <a:gd name="T94" fmla="*/ 156 w 254"/>
                <a:gd name="T95" fmla="*/ 220 h 258"/>
                <a:gd name="T96" fmla="*/ 146 w 254"/>
                <a:gd name="T97" fmla="*/ 218 h 258"/>
                <a:gd name="T98" fmla="*/ 136 w 254"/>
                <a:gd name="T99" fmla="*/ 218 h 258"/>
                <a:gd name="T100" fmla="*/ 110 w 254"/>
                <a:gd name="T101" fmla="*/ 218 h 258"/>
                <a:gd name="T102" fmla="*/ 112 w 254"/>
                <a:gd name="T103" fmla="*/ 210 h 258"/>
                <a:gd name="T104" fmla="*/ 110 w 254"/>
                <a:gd name="T105" fmla="*/ 196 h 258"/>
                <a:gd name="T106" fmla="*/ 108 w 254"/>
                <a:gd name="T107" fmla="*/ 186 h 258"/>
                <a:gd name="T108" fmla="*/ 98 w 254"/>
                <a:gd name="T109" fmla="*/ 176 h 258"/>
                <a:gd name="T110" fmla="*/ 84 w 254"/>
                <a:gd name="T111" fmla="*/ 172 h 258"/>
                <a:gd name="T112" fmla="*/ 82 w 254"/>
                <a:gd name="T113" fmla="*/ 184 h 258"/>
                <a:gd name="T114" fmla="*/ 48 w 254"/>
                <a:gd name="T115" fmla="*/ 158 h 258"/>
                <a:gd name="T116" fmla="*/ 20 w 254"/>
                <a:gd name="T117" fmla="*/ 16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4" h="258">
                  <a:moveTo>
                    <a:pt x="0" y="152"/>
                  </a:moveTo>
                  <a:lnTo>
                    <a:pt x="24" y="134"/>
                  </a:lnTo>
                  <a:lnTo>
                    <a:pt x="24" y="132"/>
                  </a:lnTo>
                  <a:lnTo>
                    <a:pt x="26" y="132"/>
                  </a:lnTo>
                  <a:lnTo>
                    <a:pt x="28" y="130"/>
                  </a:lnTo>
                  <a:lnTo>
                    <a:pt x="32" y="128"/>
                  </a:lnTo>
                  <a:lnTo>
                    <a:pt x="38" y="130"/>
                  </a:lnTo>
                  <a:lnTo>
                    <a:pt x="38" y="130"/>
                  </a:lnTo>
                  <a:lnTo>
                    <a:pt x="40" y="130"/>
                  </a:lnTo>
                  <a:lnTo>
                    <a:pt x="42" y="130"/>
                  </a:lnTo>
                  <a:lnTo>
                    <a:pt x="44" y="130"/>
                  </a:lnTo>
                  <a:lnTo>
                    <a:pt x="46" y="128"/>
                  </a:lnTo>
                  <a:lnTo>
                    <a:pt x="48" y="124"/>
                  </a:lnTo>
                  <a:lnTo>
                    <a:pt x="50" y="124"/>
                  </a:lnTo>
                  <a:lnTo>
                    <a:pt x="50" y="120"/>
                  </a:lnTo>
                  <a:lnTo>
                    <a:pt x="54" y="114"/>
                  </a:lnTo>
                  <a:lnTo>
                    <a:pt x="58" y="106"/>
                  </a:lnTo>
                  <a:lnTo>
                    <a:pt x="66" y="86"/>
                  </a:lnTo>
                  <a:lnTo>
                    <a:pt x="66" y="86"/>
                  </a:lnTo>
                  <a:lnTo>
                    <a:pt x="68" y="84"/>
                  </a:lnTo>
                  <a:lnTo>
                    <a:pt x="68" y="80"/>
                  </a:lnTo>
                  <a:lnTo>
                    <a:pt x="70" y="74"/>
                  </a:lnTo>
                  <a:lnTo>
                    <a:pt x="70" y="72"/>
                  </a:lnTo>
                  <a:lnTo>
                    <a:pt x="72" y="70"/>
                  </a:lnTo>
                  <a:lnTo>
                    <a:pt x="72" y="64"/>
                  </a:lnTo>
                  <a:lnTo>
                    <a:pt x="72" y="58"/>
                  </a:lnTo>
                  <a:lnTo>
                    <a:pt x="72" y="52"/>
                  </a:lnTo>
                  <a:lnTo>
                    <a:pt x="72" y="52"/>
                  </a:lnTo>
                  <a:lnTo>
                    <a:pt x="72" y="46"/>
                  </a:lnTo>
                  <a:lnTo>
                    <a:pt x="72" y="40"/>
                  </a:lnTo>
                  <a:lnTo>
                    <a:pt x="74" y="34"/>
                  </a:lnTo>
                  <a:lnTo>
                    <a:pt x="74" y="32"/>
                  </a:lnTo>
                  <a:lnTo>
                    <a:pt x="76" y="30"/>
                  </a:lnTo>
                  <a:lnTo>
                    <a:pt x="76" y="24"/>
                  </a:lnTo>
                  <a:lnTo>
                    <a:pt x="74" y="20"/>
                  </a:lnTo>
                  <a:lnTo>
                    <a:pt x="72" y="18"/>
                  </a:lnTo>
                  <a:lnTo>
                    <a:pt x="72" y="16"/>
                  </a:lnTo>
                  <a:lnTo>
                    <a:pt x="72" y="14"/>
                  </a:lnTo>
                  <a:lnTo>
                    <a:pt x="74" y="12"/>
                  </a:lnTo>
                  <a:lnTo>
                    <a:pt x="76" y="10"/>
                  </a:lnTo>
                  <a:lnTo>
                    <a:pt x="80" y="6"/>
                  </a:lnTo>
                  <a:lnTo>
                    <a:pt x="84" y="6"/>
                  </a:lnTo>
                  <a:lnTo>
                    <a:pt x="90" y="4"/>
                  </a:lnTo>
                  <a:lnTo>
                    <a:pt x="90" y="6"/>
                  </a:lnTo>
                  <a:lnTo>
                    <a:pt x="92" y="8"/>
                  </a:lnTo>
                  <a:lnTo>
                    <a:pt x="94" y="10"/>
                  </a:lnTo>
                  <a:lnTo>
                    <a:pt x="96" y="14"/>
                  </a:lnTo>
                  <a:lnTo>
                    <a:pt x="96" y="16"/>
                  </a:lnTo>
                  <a:lnTo>
                    <a:pt x="98" y="16"/>
                  </a:lnTo>
                  <a:lnTo>
                    <a:pt x="100" y="14"/>
                  </a:lnTo>
                  <a:lnTo>
                    <a:pt x="104" y="14"/>
                  </a:lnTo>
                  <a:lnTo>
                    <a:pt x="110" y="12"/>
                  </a:lnTo>
                  <a:lnTo>
                    <a:pt x="116" y="12"/>
                  </a:lnTo>
                  <a:lnTo>
                    <a:pt x="122" y="12"/>
                  </a:lnTo>
                  <a:lnTo>
                    <a:pt x="122" y="12"/>
                  </a:lnTo>
                  <a:lnTo>
                    <a:pt x="126" y="12"/>
                  </a:lnTo>
                  <a:lnTo>
                    <a:pt x="130" y="12"/>
                  </a:lnTo>
                  <a:lnTo>
                    <a:pt x="134" y="10"/>
                  </a:lnTo>
                  <a:lnTo>
                    <a:pt x="180" y="0"/>
                  </a:lnTo>
                  <a:lnTo>
                    <a:pt x="180" y="2"/>
                  </a:lnTo>
                  <a:lnTo>
                    <a:pt x="182" y="4"/>
                  </a:lnTo>
                  <a:lnTo>
                    <a:pt x="184" y="6"/>
                  </a:lnTo>
                  <a:lnTo>
                    <a:pt x="188" y="10"/>
                  </a:lnTo>
                  <a:lnTo>
                    <a:pt x="194" y="12"/>
                  </a:lnTo>
                  <a:lnTo>
                    <a:pt x="200" y="14"/>
                  </a:lnTo>
                  <a:lnTo>
                    <a:pt x="202" y="14"/>
                  </a:lnTo>
                  <a:lnTo>
                    <a:pt x="204" y="16"/>
                  </a:lnTo>
                  <a:lnTo>
                    <a:pt x="208" y="16"/>
                  </a:lnTo>
                  <a:lnTo>
                    <a:pt x="212" y="18"/>
                  </a:lnTo>
                  <a:lnTo>
                    <a:pt x="216" y="24"/>
                  </a:lnTo>
                  <a:lnTo>
                    <a:pt x="218" y="24"/>
                  </a:lnTo>
                  <a:lnTo>
                    <a:pt x="222" y="24"/>
                  </a:lnTo>
                  <a:lnTo>
                    <a:pt x="228" y="24"/>
                  </a:lnTo>
                  <a:lnTo>
                    <a:pt x="236" y="26"/>
                  </a:lnTo>
                  <a:lnTo>
                    <a:pt x="244" y="26"/>
                  </a:lnTo>
                  <a:lnTo>
                    <a:pt x="244" y="26"/>
                  </a:lnTo>
                  <a:lnTo>
                    <a:pt x="244" y="28"/>
                  </a:lnTo>
                  <a:lnTo>
                    <a:pt x="242" y="32"/>
                  </a:lnTo>
                  <a:lnTo>
                    <a:pt x="242" y="36"/>
                  </a:lnTo>
                  <a:lnTo>
                    <a:pt x="242" y="38"/>
                  </a:lnTo>
                  <a:lnTo>
                    <a:pt x="240" y="40"/>
                  </a:lnTo>
                  <a:lnTo>
                    <a:pt x="238" y="42"/>
                  </a:lnTo>
                  <a:lnTo>
                    <a:pt x="238" y="46"/>
                  </a:lnTo>
                  <a:lnTo>
                    <a:pt x="238" y="50"/>
                  </a:lnTo>
                  <a:lnTo>
                    <a:pt x="238" y="52"/>
                  </a:lnTo>
                  <a:lnTo>
                    <a:pt x="238" y="56"/>
                  </a:lnTo>
                  <a:lnTo>
                    <a:pt x="236" y="60"/>
                  </a:lnTo>
                  <a:lnTo>
                    <a:pt x="234" y="64"/>
                  </a:lnTo>
                  <a:lnTo>
                    <a:pt x="232" y="70"/>
                  </a:lnTo>
                  <a:lnTo>
                    <a:pt x="230" y="74"/>
                  </a:lnTo>
                  <a:lnTo>
                    <a:pt x="230" y="102"/>
                  </a:lnTo>
                  <a:lnTo>
                    <a:pt x="230" y="106"/>
                  </a:lnTo>
                  <a:lnTo>
                    <a:pt x="234" y="118"/>
                  </a:lnTo>
                  <a:lnTo>
                    <a:pt x="238" y="134"/>
                  </a:lnTo>
                  <a:lnTo>
                    <a:pt x="240" y="152"/>
                  </a:lnTo>
                  <a:lnTo>
                    <a:pt x="244" y="170"/>
                  </a:lnTo>
                  <a:lnTo>
                    <a:pt x="248" y="184"/>
                  </a:lnTo>
                  <a:lnTo>
                    <a:pt x="250" y="192"/>
                  </a:lnTo>
                  <a:lnTo>
                    <a:pt x="250" y="194"/>
                  </a:lnTo>
                  <a:lnTo>
                    <a:pt x="248" y="194"/>
                  </a:lnTo>
                  <a:lnTo>
                    <a:pt x="246" y="194"/>
                  </a:lnTo>
                  <a:lnTo>
                    <a:pt x="242" y="194"/>
                  </a:lnTo>
                  <a:lnTo>
                    <a:pt x="240" y="194"/>
                  </a:lnTo>
                  <a:lnTo>
                    <a:pt x="236" y="194"/>
                  </a:lnTo>
                  <a:lnTo>
                    <a:pt x="232" y="196"/>
                  </a:lnTo>
                  <a:lnTo>
                    <a:pt x="230" y="198"/>
                  </a:lnTo>
                  <a:lnTo>
                    <a:pt x="228" y="200"/>
                  </a:lnTo>
                  <a:lnTo>
                    <a:pt x="226" y="204"/>
                  </a:lnTo>
                  <a:lnTo>
                    <a:pt x="226" y="210"/>
                  </a:lnTo>
                  <a:lnTo>
                    <a:pt x="226" y="210"/>
                  </a:lnTo>
                  <a:lnTo>
                    <a:pt x="228" y="214"/>
                  </a:lnTo>
                  <a:lnTo>
                    <a:pt x="230" y="218"/>
                  </a:lnTo>
                  <a:lnTo>
                    <a:pt x="232" y="224"/>
                  </a:lnTo>
                  <a:lnTo>
                    <a:pt x="234" y="228"/>
                  </a:lnTo>
                  <a:lnTo>
                    <a:pt x="236" y="234"/>
                  </a:lnTo>
                  <a:lnTo>
                    <a:pt x="238" y="238"/>
                  </a:lnTo>
                  <a:lnTo>
                    <a:pt x="240" y="240"/>
                  </a:lnTo>
                  <a:lnTo>
                    <a:pt x="254" y="242"/>
                  </a:lnTo>
                  <a:lnTo>
                    <a:pt x="254" y="256"/>
                  </a:lnTo>
                  <a:lnTo>
                    <a:pt x="250" y="258"/>
                  </a:lnTo>
                  <a:lnTo>
                    <a:pt x="238" y="254"/>
                  </a:lnTo>
                  <a:lnTo>
                    <a:pt x="222" y="244"/>
                  </a:lnTo>
                  <a:lnTo>
                    <a:pt x="214" y="230"/>
                  </a:lnTo>
                  <a:lnTo>
                    <a:pt x="214" y="232"/>
                  </a:lnTo>
                  <a:lnTo>
                    <a:pt x="212" y="232"/>
                  </a:lnTo>
                  <a:lnTo>
                    <a:pt x="210" y="230"/>
                  </a:lnTo>
                  <a:lnTo>
                    <a:pt x="208" y="230"/>
                  </a:lnTo>
                  <a:lnTo>
                    <a:pt x="206" y="228"/>
                  </a:lnTo>
                  <a:lnTo>
                    <a:pt x="206" y="224"/>
                  </a:lnTo>
                  <a:lnTo>
                    <a:pt x="206" y="226"/>
                  </a:lnTo>
                  <a:lnTo>
                    <a:pt x="204" y="228"/>
                  </a:lnTo>
                  <a:lnTo>
                    <a:pt x="204" y="230"/>
                  </a:lnTo>
                  <a:lnTo>
                    <a:pt x="200" y="230"/>
                  </a:lnTo>
                  <a:lnTo>
                    <a:pt x="198" y="230"/>
                  </a:lnTo>
                  <a:lnTo>
                    <a:pt x="192" y="230"/>
                  </a:lnTo>
                  <a:lnTo>
                    <a:pt x="182" y="228"/>
                  </a:lnTo>
                  <a:lnTo>
                    <a:pt x="170" y="226"/>
                  </a:lnTo>
                  <a:lnTo>
                    <a:pt x="164" y="224"/>
                  </a:lnTo>
                  <a:lnTo>
                    <a:pt x="162" y="224"/>
                  </a:lnTo>
                  <a:lnTo>
                    <a:pt x="160" y="222"/>
                  </a:lnTo>
                  <a:lnTo>
                    <a:pt x="158" y="222"/>
                  </a:lnTo>
                  <a:lnTo>
                    <a:pt x="158" y="220"/>
                  </a:lnTo>
                  <a:lnTo>
                    <a:pt x="156" y="220"/>
                  </a:lnTo>
                  <a:lnTo>
                    <a:pt x="156" y="220"/>
                  </a:lnTo>
                  <a:lnTo>
                    <a:pt x="154" y="218"/>
                  </a:lnTo>
                  <a:lnTo>
                    <a:pt x="150" y="218"/>
                  </a:lnTo>
                  <a:lnTo>
                    <a:pt x="146" y="218"/>
                  </a:lnTo>
                  <a:lnTo>
                    <a:pt x="144" y="218"/>
                  </a:lnTo>
                  <a:lnTo>
                    <a:pt x="140" y="218"/>
                  </a:lnTo>
                  <a:lnTo>
                    <a:pt x="136" y="218"/>
                  </a:lnTo>
                  <a:lnTo>
                    <a:pt x="130" y="218"/>
                  </a:lnTo>
                  <a:lnTo>
                    <a:pt x="124" y="220"/>
                  </a:lnTo>
                  <a:lnTo>
                    <a:pt x="110" y="218"/>
                  </a:lnTo>
                  <a:lnTo>
                    <a:pt x="110" y="218"/>
                  </a:lnTo>
                  <a:lnTo>
                    <a:pt x="110" y="214"/>
                  </a:lnTo>
                  <a:lnTo>
                    <a:pt x="112" y="210"/>
                  </a:lnTo>
                  <a:lnTo>
                    <a:pt x="112" y="206"/>
                  </a:lnTo>
                  <a:lnTo>
                    <a:pt x="112" y="200"/>
                  </a:lnTo>
                  <a:lnTo>
                    <a:pt x="110" y="196"/>
                  </a:lnTo>
                  <a:lnTo>
                    <a:pt x="110" y="196"/>
                  </a:lnTo>
                  <a:lnTo>
                    <a:pt x="108" y="192"/>
                  </a:lnTo>
                  <a:lnTo>
                    <a:pt x="108" y="186"/>
                  </a:lnTo>
                  <a:lnTo>
                    <a:pt x="108" y="182"/>
                  </a:lnTo>
                  <a:lnTo>
                    <a:pt x="108" y="176"/>
                  </a:lnTo>
                  <a:lnTo>
                    <a:pt x="98" y="176"/>
                  </a:lnTo>
                  <a:lnTo>
                    <a:pt x="98" y="170"/>
                  </a:lnTo>
                  <a:lnTo>
                    <a:pt x="84" y="172"/>
                  </a:lnTo>
                  <a:lnTo>
                    <a:pt x="84" y="172"/>
                  </a:lnTo>
                  <a:lnTo>
                    <a:pt x="82" y="176"/>
                  </a:lnTo>
                  <a:lnTo>
                    <a:pt x="82" y="180"/>
                  </a:lnTo>
                  <a:lnTo>
                    <a:pt x="82" y="184"/>
                  </a:lnTo>
                  <a:lnTo>
                    <a:pt x="60" y="182"/>
                  </a:lnTo>
                  <a:lnTo>
                    <a:pt x="52" y="158"/>
                  </a:lnTo>
                  <a:lnTo>
                    <a:pt x="48" y="158"/>
                  </a:lnTo>
                  <a:lnTo>
                    <a:pt x="38" y="158"/>
                  </a:lnTo>
                  <a:lnTo>
                    <a:pt x="28" y="158"/>
                  </a:lnTo>
                  <a:lnTo>
                    <a:pt x="20" y="160"/>
                  </a:lnTo>
                  <a:lnTo>
                    <a:pt x="2" y="162"/>
                  </a:lnTo>
                  <a:lnTo>
                    <a:pt x="0" y="152"/>
                  </a:lnTo>
                </a:path>
              </a:pathLst>
            </a:custGeom>
            <a:grpFill/>
            <a:ln w="6350">
              <a:solidFill>
                <a:schemeClr val="bg1">
                  <a:lumMod val="50000"/>
                </a:schemeClr>
              </a:solidFill>
              <a:prstDash val="solid"/>
              <a:round/>
              <a:headEnd/>
              <a:tailEnd/>
            </a:ln>
          </p:spPr>
          <p:txBody>
            <a:bodyPr/>
            <a:lstStyle/>
            <a:p>
              <a:endParaRPr lang="ru-RU"/>
            </a:p>
          </p:txBody>
        </p:sp>
        <p:sp>
          <p:nvSpPr>
            <p:cNvPr id="102" name="Freeform 289">
              <a:extLst>
                <a:ext uri="{FF2B5EF4-FFF2-40B4-BE49-F238E27FC236}">
                  <a16:creationId xmlns:a16="http://schemas.microsoft.com/office/drawing/2014/main" id="{55B773D1-A543-DE4F-B033-30E522890354}"/>
                </a:ext>
              </a:extLst>
            </p:cNvPr>
            <p:cNvSpPr>
              <a:spLocks/>
            </p:cNvSpPr>
            <p:nvPr/>
          </p:nvSpPr>
          <p:spPr bwMode="gray">
            <a:xfrm>
              <a:off x="1099" y="3234"/>
              <a:ext cx="194" cy="120"/>
            </a:xfrm>
            <a:custGeom>
              <a:avLst/>
              <a:gdLst>
                <a:gd name="T0" fmla="*/ 142 w 194"/>
                <a:gd name="T1" fmla="*/ 2 h 120"/>
                <a:gd name="T2" fmla="*/ 138 w 194"/>
                <a:gd name="T3" fmla="*/ 2 h 120"/>
                <a:gd name="T4" fmla="*/ 132 w 194"/>
                <a:gd name="T5" fmla="*/ 2 h 120"/>
                <a:gd name="T6" fmla="*/ 124 w 194"/>
                <a:gd name="T7" fmla="*/ 4 h 120"/>
                <a:gd name="T8" fmla="*/ 120 w 194"/>
                <a:gd name="T9" fmla="*/ 8 h 120"/>
                <a:gd name="T10" fmla="*/ 118 w 194"/>
                <a:gd name="T11" fmla="*/ 18 h 120"/>
                <a:gd name="T12" fmla="*/ 120 w 194"/>
                <a:gd name="T13" fmla="*/ 22 h 120"/>
                <a:gd name="T14" fmla="*/ 124 w 194"/>
                <a:gd name="T15" fmla="*/ 32 h 120"/>
                <a:gd name="T16" fmla="*/ 128 w 194"/>
                <a:gd name="T17" fmla="*/ 42 h 120"/>
                <a:gd name="T18" fmla="*/ 132 w 194"/>
                <a:gd name="T19" fmla="*/ 48 h 120"/>
                <a:gd name="T20" fmla="*/ 146 w 194"/>
                <a:gd name="T21" fmla="*/ 64 h 120"/>
                <a:gd name="T22" fmla="*/ 130 w 194"/>
                <a:gd name="T23" fmla="*/ 62 h 120"/>
                <a:gd name="T24" fmla="*/ 106 w 194"/>
                <a:gd name="T25" fmla="*/ 38 h 120"/>
                <a:gd name="T26" fmla="*/ 104 w 194"/>
                <a:gd name="T27" fmla="*/ 40 h 120"/>
                <a:gd name="T28" fmla="*/ 100 w 194"/>
                <a:gd name="T29" fmla="*/ 38 h 120"/>
                <a:gd name="T30" fmla="*/ 98 w 194"/>
                <a:gd name="T31" fmla="*/ 32 h 120"/>
                <a:gd name="T32" fmla="*/ 96 w 194"/>
                <a:gd name="T33" fmla="*/ 36 h 120"/>
                <a:gd name="T34" fmla="*/ 92 w 194"/>
                <a:gd name="T35" fmla="*/ 38 h 120"/>
                <a:gd name="T36" fmla="*/ 84 w 194"/>
                <a:gd name="T37" fmla="*/ 38 h 120"/>
                <a:gd name="T38" fmla="*/ 62 w 194"/>
                <a:gd name="T39" fmla="*/ 34 h 120"/>
                <a:gd name="T40" fmla="*/ 54 w 194"/>
                <a:gd name="T41" fmla="*/ 32 h 120"/>
                <a:gd name="T42" fmla="*/ 50 w 194"/>
                <a:gd name="T43" fmla="*/ 30 h 120"/>
                <a:gd name="T44" fmla="*/ 48 w 194"/>
                <a:gd name="T45" fmla="*/ 28 h 120"/>
                <a:gd name="T46" fmla="*/ 46 w 194"/>
                <a:gd name="T47" fmla="*/ 26 h 120"/>
                <a:gd name="T48" fmla="*/ 38 w 194"/>
                <a:gd name="T49" fmla="*/ 26 h 120"/>
                <a:gd name="T50" fmla="*/ 32 w 194"/>
                <a:gd name="T51" fmla="*/ 26 h 120"/>
                <a:gd name="T52" fmla="*/ 22 w 194"/>
                <a:gd name="T53" fmla="*/ 26 h 120"/>
                <a:gd name="T54" fmla="*/ 16 w 194"/>
                <a:gd name="T55" fmla="*/ 28 h 120"/>
                <a:gd name="T56" fmla="*/ 16 w 194"/>
                <a:gd name="T57" fmla="*/ 38 h 120"/>
                <a:gd name="T58" fmla="*/ 14 w 194"/>
                <a:gd name="T59" fmla="*/ 48 h 120"/>
                <a:gd name="T60" fmla="*/ 16 w 194"/>
                <a:gd name="T61" fmla="*/ 54 h 120"/>
                <a:gd name="T62" fmla="*/ 0 w 194"/>
                <a:gd name="T63" fmla="*/ 102 h 120"/>
                <a:gd name="T64" fmla="*/ 2 w 194"/>
                <a:gd name="T65" fmla="*/ 104 h 120"/>
                <a:gd name="T66" fmla="*/ 8 w 194"/>
                <a:gd name="T67" fmla="*/ 112 h 120"/>
                <a:gd name="T68" fmla="*/ 18 w 194"/>
                <a:gd name="T69" fmla="*/ 118 h 120"/>
                <a:gd name="T70" fmla="*/ 24 w 194"/>
                <a:gd name="T71" fmla="*/ 116 h 120"/>
                <a:gd name="T72" fmla="*/ 36 w 194"/>
                <a:gd name="T73" fmla="*/ 116 h 120"/>
                <a:gd name="T74" fmla="*/ 48 w 194"/>
                <a:gd name="T75" fmla="*/ 116 h 120"/>
                <a:gd name="T76" fmla="*/ 60 w 194"/>
                <a:gd name="T77" fmla="*/ 118 h 120"/>
                <a:gd name="T78" fmla="*/ 72 w 194"/>
                <a:gd name="T79" fmla="*/ 120 h 120"/>
                <a:gd name="T80" fmla="*/ 82 w 194"/>
                <a:gd name="T81" fmla="*/ 120 h 120"/>
                <a:gd name="T82" fmla="*/ 102 w 194"/>
                <a:gd name="T83" fmla="*/ 118 h 120"/>
                <a:gd name="T84" fmla="*/ 114 w 194"/>
                <a:gd name="T85" fmla="*/ 104 h 120"/>
                <a:gd name="T86" fmla="*/ 192 w 194"/>
                <a:gd name="T87" fmla="*/ 64 h 120"/>
                <a:gd name="T88" fmla="*/ 194 w 194"/>
                <a:gd name="T89" fmla="*/ 50 h 120"/>
                <a:gd name="T90" fmla="*/ 190 w 194"/>
                <a:gd name="T91" fmla="*/ 34 h 120"/>
                <a:gd name="T92" fmla="*/ 174 w 194"/>
                <a:gd name="T93" fmla="*/ 10 h 120"/>
                <a:gd name="T94" fmla="*/ 142 w 194"/>
                <a:gd name="T9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20">
                  <a:moveTo>
                    <a:pt x="142" y="0"/>
                  </a:moveTo>
                  <a:lnTo>
                    <a:pt x="142" y="2"/>
                  </a:lnTo>
                  <a:lnTo>
                    <a:pt x="140" y="2"/>
                  </a:lnTo>
                  <a:lnTo>
                    <a:pt x="138" y="2"/>
                  </a:lnTo>
                  <a:lnTo>
                    <a:pt x="134" y="2"/>
                  </a:lnTo>
                  <a:lnTo>
                    <a:pt x="132" y="2"/>
                  </a:lnTo>
                  <a:lnTo>
                    <a:pt x="128" y="2"/>
                  </a:lnTo>
                  <a:lnTo>
                    <a:pt x="124" y="4"/>
                  </a:lnTo>
                  <a:lnTo>
                    <a:pt x="122" y="6"/>
                  </a:lnTo>
                  <a:lnTo>
                    <a:pt x="120" y="8"/>
                  </a:lnTo>
                  <a:lnTo>
                    <a:pt x="118" y="12"/>
                  </a:lnTo>
                  <a:lnTo>
                    <a:pt x="118" y="18"/>
                  </a:lnTo>
                  <a:lnTo>
                    <a:pt x="118" y="18"/>
                  </a:lnTo>
                  <a:lnTo>
                    <a:pt x="120" y="22"/>
                  </a:lnTo>
                  <a:lnTo>
                    <a:pt x="122" y="26"/>
                  </a:lnTo>
                  <a:lnTo>
                    <a:pt x="124" y="32"/>
                  </a:lnTo>
                  <a:lnTo>
                    <a:pt x="126" y="36"/>
                  </a:lnTo>
                  <a:lnTo>
                    <a:pt x="128" y="42"/>
                  </a:lnTo>
                  <a:lnTo>
                    <a:pt x="130" y="46"/>
                  </a:lnTo>
                  <a:lnTo>
                    <a:pt x="132" y="48"/>
                  </a:lnTo>
                  <a:lnTo>
                    <a:pt x="146" y="50"/>
                  </a:lnTo>
                  <a:lnTo>
                    <a:pt x="146" y="64"/>
                  </a:lnTo>
                  <a:lnTo>
                    <a:pt x="142" y="66"/>
                  </a:lnTo>
                  <a:lnTo>
                    <a:pt x="130" y="62"/>
                  </a:lnTo>
                  <a:lnTo>
                    <a:pt x="114" y="52"/>
                  </a:lnTo>
                  <a:lnTo>
                    <a:pt x="106" y="38"/>
                  </a:lnTo>
                  <a:lnTo>
                    <a:pt x="106" y="40"/>
                  </a:lnTo>
                  <a:lnTo>
                    <a:pt x="104" y="40"/>
                  </a:lnTo>
                  <a:lnTo>
                    <a:pt x="102" y="38"/>
                  </a:lnTo>
                  <a:lnTo>
                    <a:pt x="100" y="38"/>
                  </a:lnTo>
                  <a:lnTo>
                    <a:pt x="98" y="36"/>
                  </a:lnTo>
                  <a:lnTo>
                    <a:pt x="98" y="32"/>
                  </a:lnTo>
                  <a:lnTo>
                    <a:pt x="98" y="34"/>
                  </a:lnTo>
                  <a:lnTo>
                    <a:pt x="96" y="36"/>
                  </a:lnTo>
                  <a:lnTo>
                    <a:pt x="96" y="38"/>
                  </a:lnTo>
                  <a:lnTo>
                    <a:pt x="92" y="38"/>
                  </a:lnTo>
                  <a:lnTo>
                    <a:pt x="90" y="38"/>
                  </a:lnTo>
                  <a:lnTo>
                    <a:pt x="84" y="38"/>
                  </a:lnTo>
                  <a:lnTo>
                    <a:pt x="74" y="36"/>
                  </a:lnTo>
                  <a:lnTo>
                    <a:pt x="62" y="34"/>
                  </a:lnTo>
                  <a:lnTo>
                    <a:pt x="56" y="32"/>
                  </a:lnTo>
                  <a:lnTo>
                    <a:pt x="54" y="32"/>
                  </a:lnTo>
                  <a:lnTo>
                    <a:pt x="52" y="30"/>
                  </a:lnTo>
                  <a:lnTo>
                    <a:pt x="50" y="30"/>
                  </a:lnTo>
                  <a:lnTo>
                    <a:pt x="50" y="28"/>
                  </a:lnTo>
                  <a:lnTo>
                    <a:pt x="48" y="28"/>
                  </a:lnTo>
                  <a:lnTo>
                    <a:pt x="48" y="28"/>
                  </a:lnTo>
                  <a:lnTo>
                    <a:pt x="46" y="26"/>
                  </a:lnTo>
                  <a:lnTo>
                    <a:pt x="42" y="26"/>
                  </a:lnTo>
                  <a:lnTo>
                    <a:pt x="38" y="26"/>
                  </a:lnTo>
                  <a:lnTo>
                    <a:pt x="36" y="26"/>
                  </a:lnTo>
                  <a:lnTo>
                    <a:pt x="32" y="26"/>
                  </a:lnTo>
                  <a:lnTo>
                    <a:pt x="28" y="26"/>
                  </a:lnTo>
                  <a:lnTo>
                    <a:pt x="22" y="26"/>
                  </a:lnTo>
                  <a:lnTo>
                    <a:pt x="16" y="28"/>
                  </a:lnTo>
                  <a:lnTo>
                    <a:pt x="16" y="28"/>
                  </a:lnTo>
                  <a:lnTo>
                    <a:pt x="16" y="32"/>
                  </a:lnTo>
                  <a:lnTo>
                    <a:pt x="16" y="38"/>
                  </a:lnTo>
                  <a:lnTo>
                    <a:pt x="14" y="42"/>
                  </a:lnTo>
                  <a:lnTo>
                    <a:pt x="14" y="48"/>
                  </a:lnTo>
                  <a:lnTo>
                    <a:pt x="16" y="52"/>
                  </a:lnTo>
                  <a:lnTo>
                    <a:pt x="16" y="54"/>
                  </a:lnTo>
                  <a:lnTo>
                    <a:pt x="0" y="56"/>
                  </a:lnTo>
                  <a:lnTo>
                    <a:pt x="0" y="102"/>
                  </a:lnTo>
                  <a:lnTo>
                    <a:pt x="0" y="102"/>
                  </a:lnTo>
                  <a:lnTo>
                    <a:pt x="2" y="104"/>
                  </a:lnTo>
                  <a:lnTo>
                    <a:pt x="4" y="108"/>
                  </a:lnTo>
                  <a:lnTo>
                    <a:pt x="8" y="112"/>
                  </a:lnTo>
                  <a:lnTo>
                    <a:pt x="12" y="114"/>
                  </a:lnTo>
                  <a:lnTo>
                    <a:pt x="18" y="118"/>
                  </a:lnTo>
                  <a:lnTo>
                    <a:pt x="20" y="118"/>
                  </a:lnTo>
                  <a:lnTo>
                    <a:pt x="24" y="116"/>
                  </a:lnTo>
                  <a:lnTo>
                    <a:pt x="30" y="116"/>
                  </a:lnTo>
                  <a:lnTo>
                    <a:pt x="36" y="116"/>
                  </a:lnTo>
                  <a:lnTo>
                    <a:pt x="46" y="116"/>
                  </a:lnTo>
                  <a:lnTo>
                    <a:pt x="48" y="116"/>
                  </a:lnTo>
                  <a:lnTo>
                    <a:pt x="54" y="116"/>
                  </a:lnTo>
                  <a:lnTo>
                    <a:pt x="60" y="118"/>
                  </a:lnTo>
                  <a:lnTo>
                    <a:pt x="66" y="118"/>
                  </a:lnTo>
                  <a:lnTo>
                    <a:pt x="72" y="120"/>
                  </a:lnTo>
                  <a:lnTo>
                    <a:pt x="78" y="120"/>
                  </a:lnTo>
                  <a:lnTo>
                    <a:pt x="82" y="120"/>
                  </a:lnTo>
                  <a:lnTo>
                    <a:pt x="90" y="120"/>
                  </a:lnTo>
                  <a:lnTo>
                    <a:pt x="102" y="118"/>
                  </a:lnTo>
                  <a:lnTo>
                    <a:pt x="110" y="114"/>
                  </a:lnTo>
                  <a:lnTo>
                    <a:pt x="114" y="104"/>
                  </a:lnTo>
                  <a:lnTo>
                    <a:pt x="192" y="88"/>
                  </a:lnTo>
                  <a:lnTo>
                    <a:pt x="192" y="64"/>
                  </a:lnTo>
                  <a:lnTo>
                    <a:pt x="190" y="56"/>
                  </a:lnTo>
                  <a:lnTo>
                    <a:pt x="194" y="50"/>
                  </a:lnTo>
                  <a:lnTo>
                    <a:pt x="194" y="46"/>
                  </a:lnTo>
                  <a:lnTo>
                    <a:pt x="190" y="34"/>
                  </a:lnTo>
                  <a:lnTo>
                    <a:pt x="184" y="20"/>
                  </a:lnTo>
                  <a:lnTo>
                    <a:pt x="174" y="10"/>
                  </a:lnTo>
                  <a:lnTo>
                    <a:pt x="160" y="4"/>
                  </a:lnTo>
                  <a:lnTo>
                    <a:pt x="142" y="0"/>
                  </a:lnTo>
                </a:path>
              </a:pathLst>
            </a:custGeom>
            <a:grpFill/>
            <a:ln w="6350">
              <a:solidFill>
                <a:schemeClr val="bg1">
                  <a:lumMod val="50000"/>
                </a:schemeClr>
              </a:solidFill>
              <a:prstDash val="solid"/>
              <a:round/>
              <a:headEnd/>
              <a:tailEnd/>
            </a:ln>
          </p:spPr>
          <p:txBody>
            <a:bodyPr/>
            <a:lstStyle/>
            <a:p>
              <a:endParaRPr lang="ru-RU"/>
            </a:p>
          </p:txBody>
        </p:sp>
        <p:sp>
          <p:nvSpPr>
            <p:cNvPr id="103" name="Freeform 290">
              <a:extLst>
                <a:ext uri="{FF2B5EF4-FFF2-40B4-BE49-F238E27FC236}">
                  <a16:creationId xmlns:a16="http://schemas.microsoft.com/office/drawing/2014/main" id="{9913866A-7DB8-C04C-A1B8-2AA6576B5C74}"/>
                </a:ext>
              </a:extLst>
            </p:cNvPr>
            <p:cNvSpPr>
              <a:spLocks/>
            </p:cNvSpPr>
            <p:nvPr/>
          </p:nvSpPr>
          <p:spPr bwMode="gray">
            <a:xfrm>
              <a:off x="985" y="3342"/>
              <a:ext cx="192" cy="166"/>
            </a:xfrm>
            <a:custGeom>
              <a:avLst/>
              <a:gdLst>
                <a:gd name="T0" fmla="*/ 130 w 192"/>
                <a:gd name="T1" fmla="*/ 10 h 166"/>
                <a:gd name="T2" fmla="*/ 122 w 192"/>
                <a:gd name="T3" fmla="*/ 10 h 166"/>
                <a:gd name="T4" fmla="*/ 112 w 192"/>
                <a:gd name="T5" fmla="*/ 12 h 166"/>
                <a:gd name="T6" fmla="*/ 104 w 192"/>
                <a:gd name="T7" fmla="*/ 14 h 166"/>
                <a:gd name="T8" fmla="*/ 98 w 192"/>
                <a:gd name="T9" fmla="*/ 14 h 166"/>
                <a:gd name="T10" fmla="*/ 88 w 192"/>
                <a:gd name="T11" fmla="*/ 12 h 166"/>
                <a:gd name="T12" fmla="*/ 80 w 192"/>
                <a:gd name="T13" fmla="*/ 10 h 166"/>
                <a:gd name="T14" fmla="*/ 34 w 192"/>
                <a:gd name="T15" fmla="*/ 8 h 166"/>
                <a:gd name="T16" fmla="*/ 30 w 192"/>
                <a:gd name="T17" fmla="*/ 8 h 166"/>
                <a:gd name="T18" fmla="*/ 24 w 192"/>
                <a:gd name="T19" fmla="*/ 6 h 166"/>
                <a:gd name="T20" fmla="*/ 20 w 192"/>
                <a:gd name="T21" fmla="*/ 2 h 166"/>
                <a:gd name="T22" fmla="*/ 14 w 192"/>
                <a:gd name="T23" fmla="*/ 0 h 166"/>
                <a:gd name="T24" fmla="*/ 2 w 192"/>
                <a:gd name="T25" fmla="*/ 2 h 166"/>
                <a:gd name="T26" fmla="*/ 2 w 192"/>
                <a:gd name="T27" fmla="*/ 12 h 166"/>
                <a:gd name="T28" fmla="*/ 12 w 192"/>
                <a:gd name="T29" fmla="*/ 32 h 166"/>
                <a:gd name="T30" fmla="*/ 18 w 192"/>
                <a:gd name="T31" fmla="*/ 54 h 166"/>
                <a:gd name="T32" fmla="*/ 24 w 192"/>
                <a:gd name="T33" fmla="*/ 72 h 166"/>
                <a:gd name="T34" fmla="*/ 34 w 192"/>
                <a:gd name="T35" fmla="*/ 110 h 166"/>
                <a:gd name="T36" fmla="*/ 46 w 192"/>
                <a:gd name="T37" fmla="*/ 136 h 166"/>
                <a:gd name="T38" fmla="*/ 48 w 192"/>
                <a:gd name="T39" fmla="*/ 140 h 166"/>
                <a:gd name="T40" fmla="*/ 52 w 192"/>
                <a:gd name="T41" fmla="*/ 148 h 166"/>
                <a:gd name="T42" fmla="*/ 58 w 192"/>
                <a:gd name="T43" fmla="*/ 158 h 166"/>
                <a:gd name="T44" fmla="*/ 60 w 192"/>
                <a:gd name="T45" fmla="*/ 164 h 166"/>
                <a:gd name="T46" fmla="*/ 72 w 192"/>
                <a:gd name="T47" fmla="*/ 160 h 166"/>
                <a:gd name="T48" fmla="*/ 74 w 192"/>
                <a:gd name="T49" fmla="*/ 156 h 166"/>
                <a:gd name="T50" fmla="*/ 76 w 192"/>
                <a:gd name="T51" fmla="*/ 152 h 166"/>
                <a:gd name="T52" fmla="*/ 78 w 192"/>
                <a:gd name="T53" fmla="*/ 150 h 166"/>
                <a:gd name="T54" fmla="*/ 82 w 192"/>
                <a:gd name="T55" fmla="*/ 152 h 166"/>
                <a:gd name="T56" fmla="*/ 82 w 192"/>
                <a:gd name="T57" fmla="*/ 156 h 166"/>
                <a:gd name="T58" fmla="*/ 82 w 192"/>
                <a:gd name="T59" fmla="*/ 162 h 166"/>
                <a:gd name="T60" fmla="*/ 86 w 192"/>
                <a:gd name="T61" fmla="*/ 164 h 166"/>
                <a:gd name="T62" fmla="*/ 94 w 192"/>
                <a:gd name="T63" fmla="*/ 164 h 166"/>
                <a:gd name="T64" fmla="*/ 104 w 192"/>
                <a:gd name="T65" fmla="*/ 166 h 166"/>
                <a:gd name="T66" fmla="*/ 112 w 192"/>
                <a:gd name="T67" fmla="*/ 162 h 166"/>
                <a:gd name="T68" fmla="*/ 114 w 192"/>
                <a:gd name="T69" fmla="*/ 60 h 166"/>
                <a:gd name="T70" fmla="*/ 128 w 192"/>
                <a:gd name="T71" fmla="*/ 16 h 166"/>
                <a:gd name="T72" fmla="*/ 144 w 192"/>
                <a:gd name="T73" fmla="*/ 16 h 166"/>
                <a:gd name="T74" fmla="*/ 164 w 192"/>
                <a:gd name="T75" fmla="*/ 16 h 166"/>
                <a:gd name="T76" fmla="*/ 168 w 192"/>
                <a:gd name="T77" fmla="*/ 18 h 166"/>
                <a:gd name="T78" fmla="*/ 170 w 192"/>
                <a:gd name="T79" fmla="*/ 22 h 166"/>
                <a:gd name="T80" fmla="*/ 172 w 192"/>
                <a:gd name="T81" fmla="*/ 20 h 166"/>
                <a:gd name="T82" fmla="*/ 182 w 192"/>
                <a:gd name="T83" fmla="*/ 16 h 166"/>
                <a:gd name="T84" fmla="*/ 190 w 192"/>
                <a:gd name="T85" fmla="*/ 12 h 166"/>
                <a:gd name="T86" fmla="*/ 188 w 192"/>
                <a:gd name="T87" fmla="*/ 12 h 166"/>
                <a:gd name="T88" fmla="*/ 166 w 192"/>
                <a:gd name="T89" fmla="*/ 8 h 166"/>
                <a:gd name="T90" fmla="*/ 132 w 192"/>
                <a:gd name="T91" fmla="*/ 1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166">
                  <a:moveTo>
                    <a:pt x="132" y="10"/>
                  </a:moveTo>
                  <a:lnTo>
                    <a:pt x="130" y="10"/>
                  </a:lnTo>
                  <a:lnTo>
                    <a:pt x="128" y="10"/>
                  </a:lnTo>
                  <a:lnTo>
                    <a:pt x="122" y="10"/>
                  </a:lnTo>
                  <a:lnTo>
                    <a:pt x="118" y="12"/>
                  </a:lnTo>
                  <a:lnTo>
                    <a:pt x="112" y="12"/>
                  </a:lnTo>
                  <a:lnTo>
                    <a:pt x="106" y="14"/>
                  </a:lnTo>
                  <a:lnTo>
                    <a:pt x="104" y="14"/>
                  </a:lnTo>
                  <a:lnTo>
                    <a:pt x="102" y="14"/>
                  </a:lnTo>
                  <a:lnTo>
                    <a:pt x="98" y="14"/>
                  </a:lnTo>
                  <a:lnTo>
                    <a:pt x="94" y="14"/>
                  </a:lnTo>
                  <a:lnTo>
                    <a:pt x="88" y="12"/>
                  </a:lnTo>
                  <a:lnTo>
                    <a:pt x="84" y="12"/>
                  </a:lnTo>
                  <a:lnTo>
                    <a:pt x="80" y="10"/>
                  </a:lnTo>
                  <a:lnTo>
                    <a:pt x="76" y="8"/>
                  </a:lnTo>
                  <a:lnTo>
                    <a:pt x="34" y="8"/>
                  </a:lnTo>
                  <a:lnTo>
                    <a:pt x="32" y="8"/>
                  </a:lnTo>
                  <a:lnTo>
                    <a:pt x="30" y="8"/>
                  </a:lnTo>
                  <a:lnTo>
                    <a:pt x="26" y="8"/>
                  </a:lnTo>
                  <a:lnTo>
                    <a:pt x="24" y="6"/>
                  </a:lnTo>
                  <a:lnTo>
                    <a:pt x="20" y="2"/>
                  </a:lnTo>
                  <a:lnTo>
                    <a:pt x="20" y="2"/>
                  </a:lnTo>
                  <a:lnTo>
                    <a:pt x="18" y="0"/>
                  </a:lnTo>
                  <a:lnTo>
                    <a:pt x="14" y="0"/>
                  </a:lnTo>
                  <a:lnTo>
                    <a:pt x="8" y="0"/>
                  </a:lnTo>
                  <a:lnTo>
                    <a:pt x="2" y="2"/>
                  </a:lnTo>
                  <a:lnTo>
                    <a:pt x="0" y="10"/>
                  </a:lnTo>
                  <a:lnTo>
                    <a:pt x="2" y="12"/>
                  </a:lnTo>
                  <a:lnTo>
                    <a:pt x="6" y="20"/>
                  </a:lnTo>
                  <a:lnTo>
                    <a:pt x="12" y="32"/>
                  </a:lnTo>
                  <a:lnTo>
                    <a:pt x="16" y="42"/>
                  </a:lnTo>
                  <a:lnTo>
                    <a:pt x="18" y="54"/>
                  </a:lnTo>
                  <a:lnTo>
                    <a:pt x="20" y="58"/>
                  </a:lnTo>
                  <a:lnTo>
                    <a:pt x="24" y="72"/>
                  </a:lnTo>
                  <a:lnTo>
                    <a:pt x="28" y="90"/>
                  </a:lnTo>
                  <a:lnTo>
                    <a:pt x="34" y="110"/>
                  </a:lnTo>
                  <a:lnTo>
                    <a:pt x="42" y="126"/>
                  </a:lnTo>
                  <a:lnTo>
                    <a:pt x="46" y="136"/>
                  </a:lnTo>
                  <a:lnTo>
                    <a:pt x="48" y="136"/>
                  </a:lnTo>
                  <a:lnTo>
                    <a:pt x="48" y="140"/>
                  </a:lnTo>
                  <a:lnTo>
                    <a:pt x="50" y="144"/>
                  </a:lnTo>
                  <a:lnTo>
                    <a:pt x="52" y="148"/>
                  </a:lnTo>
                  <a:lnTo>
                    <a:pt x="56" y="152"/>
                  </a:lnTo>
                  <a:lnTo>
                    <a:pt x="58" y="158"/>
                  </a:lnTo>
                  <a:lnTo>
                    <a:pt x="60" y="162"/>
                  </a:lnTo>
                  <a:lnTo>
                    <a:pt x="60" y="164"/>
                  </a:lnTo>
                  <a:lnTo>
                    <a:pt x="72" y="160"/>
                  </a:lnTo>
                  <a:lnTo>
                    <a:pt x="72" y="160"/>
                  </a:lnTo>
                  <a:lnTo>
                    <a:pt x="74" y="158"/>
                  </a:lnTo>
                  <a:lnTo>
                    <a:pt x="74" y="156"/>
                  </a:lnTo>
                  <a:lnTo>
                    <a:pt x="76" y="154"/>
                  </a:lnTo>
                  <a:lnTo>
                    <a:pt x="76" y="152"/>
                  </a:lnTo>
                  <a:lnTo>
                    <a:pt x="76" y="152"/>
                  </a:lnTo>
                  <a:lnTo>
                    <a:pt x="78" y="150"/>
                  </a:lnTo>
                  <a:lnTo>
                    <a:pt x="80" y="152"/>
                  </a:lnTo>
                  <a:lnTo>
                    <a:pt x="82" y="152"/>
                  </a:lnTo>
                  <a:lnTo>
                    <a:pt x="82" y="154"/>
                  </a:lnTo>
                  <a:lnTo>
                    <a:pt x="82" y="156"/>
                  </a:lnTo>
                  <a:lnTo>
                    <a:pt x="82" y="160"/>
                  </a:lnTo>
                  <a:lnTo>
                    <a:pt x="82" y="162"/>
                  </a:lnTo>
                  <a:lnTo>
                    <a:pt x="84" y="164"/>
                  </a:lnTo>
                  <a:lnTo>
                    <a:pt x="86" y="164"/>
                  </a:lnTo>
                  <a:lnTo>
                    <a:pt x="88" y="164"/>
                  </a:lnTo>
                  <a:lnTo>
                    <a:pt x="94" y="164"/>
                  </a:lnTo>
                  <a:lnTo>
                    <a:pt x="98" y="166"/>
                  </a:lnTo>
                  <a:lnTo>
                    <a:pt x="104" y="166"/>
                  </a:lnTo>
                  <a:lnTo>
                    <a:pt x="108" y="164"/>
                  </a:lnTo>
                  <a:lnTo>
                    <a:pt x="112" y="162"/>
                  </a:lnTo>
                  <a:lnTo>
                    <a:pt x="114" y="160"/>
                  </a:lnTo>
                  <a:lnTo>
                    <a:pt x="114" y="60"/>
                  </a:lnTo>
                  <a:lnTo>
                    <a:pt x="128" y="60"/>
                  </a:lnTo>
                  <a:lnTo>
                    <a:pt x="128" y="16"/>
                  </a:lnTo>
                  <a:lnTo>
                    <a:pt x="132" y="16"/>
                  </a:lnTo>
                  <a:lnTo>
                    <a:pt x="144" y="16"/>
                  </a:lnTo>
                  <a:lnTo>
                    <a:pt x="156" y="14"/>
                  </a:lnTo>
                  <a:lnTo>
                    <a:pt x="164" y="16"/>
                  </a:lnTo>
                  <a:lnTo>
                    <a:pt x="164" y="16"/>
                  </a:lnTo>
                  <a:lnTo>
                    <a:pt x="168" y="18"/>
                  </a:lnTo>
                  <a:lnTo>
                    <a:pt x="168" y="20"/>
                  </a:lnTo>
                  <a:lnTo>
                    <a:pt x="170" y="22"/>
                  </a:lnTo>
                  <a:lnTo>
                    <a:pt x="170" y="22"/>
                  </a:lnTo>
                  <a:lnTo>
                    <a:pt x="172" y="20"/>
                  </a:lnTo>
                  <a:lnTo>
                    <a:pt x="176" y="18"/>
                  </a:lnTo>
                  <a:lnTo>
                    <a:pt x="182" y="16"/>
                  </a:lnTo>
                  <a:lnTo>
                    <a:pt x="186" y="14"/>
                  </a:lnTo>
                  <a:lnTo>
                    <a:pt x="190" y="12"/>
                  </a:lnTo>
                  <a:lnTo>
                    <a:pt x="192" y="12"/>
                  </a:lnTo>
                  <a:lnTo>
                    <a:pt x="188" y="12"/>
                  </a:lnTo>
                  <a:lnTo>
                    <a:pt x="178" y="10"/>
                  </a:lnTo>
                  <a:lnTo>
                    <a:pt x="166" y="8"/>
                  </a:lnTo>
                  <a:lnTo>
                    <a:pt x="156" y="8"/>
                  </a:lnTo>
                  <a:lnTo>
                    <a:pt x="132" y="10"/>
                  </a:lnTo>
                </a:path>
              </a:pathLst>
            </a:custGeom>
            <a:grpFill/>
            <a:ln w="6350">
              <a:solidFill>
                <a:schemeClr val="bg1">
                  <a:lumMod val="50000"/>
                </a:schemeClr>
              </a:solidFill>
              <a:prstDash val="solid"/>
              <a:round/>
              <a:headEnd/>
              <a:tailEnd/>
            </a:ln>
          </p:spPr>
          <p:txBody>
            <a:bodyPr/>
            <a:lstStyle/>
            <a:p>
              <a:endParaRPr lang="ru-RU"/>
            </a:p>
          </p:txBody>
        </p:sp>
        <p:sp>
          <p:nvSpPr>
            <p:cNvPr id="104" name="Freeform 291">
              <a:extLst>
                <a:ext uri="{FF2B5EF4-FFF2-40B4-BE49-F238E27FC236}">
                  <a16:creationId xmlns:a16="http://schemas.microsoft.com/office/drawing/2014/main" id="{AD135A22-C9D1-BC42-8242-849B416C2DB9}"/>
                </a:ext>
              </a:extLst>
            </p:cNvPr>
            <p:cNvSpPr>
              <a:spLocks/>
            </p:cNvSpPr>
            <p:nvPr/>
          </p:nvSpPr>
          <p:spPr bwMode="gray">
            <a:xfrm>
              <a:off x="1099" y="3356"/>
              <a:ext cx="120" cy="138"/>
            </a:xfrm>
            <a:custGeom>
              <a:avLst/>
              <a:gdLst>
                <a:gd name="T0" fmla="*/ 98 w 120"/>
                <a:gd name="T1" fmla="*/ 48 h 138"/>
                <a:gd name="T2" fmla="*/ 98 w 120"/>
                <a:gd name="T3" fmla="*/ 44 h 138"/>
                <a:gd name="T4" fmla="*/ 96 w 120"/>
                <a:gd name="T5" fmla="*/ 38 h 138"/>
                <a:gd name="T6" fmla="*/ 90 w 120"/>
                <a:gd name="T7" fmla="*/ 32 h 138"/>
                <a:gd name="T8" fmla="*/ 88 w 120"/>
                <a:gd name="T9" fmla="*/ 28 h 138"/>
                <a:gd name="T10" fmla="*/ 84 w 120"/>
                <a:gd name="T11" fmla="*/ 22 h 138"/>
                <a:gd name="T12" fmla="*/ 80 w 120"/>
                <a:gd name="T13" fmla="*/ 10 h 138"/>
                <a:gd name="T14" fmla="*/ 78 w 120"/>
                <a:gd name="T15" fmla="*/ 0 h 138"/>
                <a:gd name="T16" fmla="*/ 76 w 120"/>
                <a:gd name="T17" fmla="*/ 0 h 138"/>
                <a:gd name="T18" fmla="*/ 68 w 120"/>
                <a:gd name="T19" fmla="*/ 2 h 138"/>
                <a:gd name="T20" fmla="*/ 60 w 120"/>
                <a:gd name="T21" fmla="*/ 6 h 138"/>
                <a:gd name="T22" fmla="*/ 56 w 120"/>
                <a:gd name="T23" fmla="*/ 10 h 138"/>
                <a:gd name="T24" fmla="*/ 46 w 120"/>
                <a:gd name="T25" fmla="*/ 2 h 138"/>
                <a:gd name="T26" fmla="*/ 26 w 120"/>
                <a:gd name="T27" fmla="*/ 2 h 138"/>
                <a:gd name="T28" fmla="*/ 14 w 120"/>
                <a:gd name="T29" fmla="*/ 4 h 138"/>
                <a:gd name="T30" fmla="*/ 0 w 120"/>
                <a:gd name="T31" fmla="*/ 48 h 138"/>
                <a:gd name="T32" fmla="*/ 2 w 120"/>
                <a:gd name="T33" fmla="*/ 102 h 138"/>
                <a:gd name="T34" fmla="*/ 6 w 120"/>
                <a:gd name="T35" fmla="*/ 104 h 138"/>
                <a:gd name="T36" fmla="*/ 12 w 120"/>
                <a:gd name="T37" fmla="*/ 112 h 138"/>
                <a:gd name="T38" fmla="*/ 12 w 120"/>
                <a:gd name="T39" fmla="*/ 126 h 138"/>
                <a:gd name="T40" fmla="*/ 10 w 120"/>
                <a:gd name="T41" fmla="*/ 128 h 138"/>
                <a:gd name="T42" fmla="*/ 8 w 120"/>
                <a:gd name="T43" fmla="*/ 134 h 138"/>
                <a:gd name="T44" fmla="*/ 12 w 120"/>
                <a:gd name="T45" fmla="*/ 138 h 138"/>
                <a:gd name="T46" fmla="*/ 20 w 120"/>
                <a:gd name="T47" fmla="*/ 136 h 138"/>
                <a:gd name="T48" fmla="*/ 32 w 120"/>
                <a:gd name="T49" fmla="*/ 130 h 138"/>
                <a:gd name="T50" fmla="*/ 40 w 120"/>
                <a:gd name="T51" fmla="*/ 124 h 138"/>
                <a:gd name="T52" fmla="*/ 42 w 120"/>
                <a:gd name="T53" fmla="*/ 118 h 138"/>
                <a:gd name="T54" fmla="*/ 44 w 120"/>
                <a:gd name="T55" fmla="*/ 112 h 138"/>
                <a:gd name="T56" fmla="*/ 46 w 120"/>
                <a:gd name="T57" fmla="*/ 110 h 138"/>
                <a:gd name="T58" fmla="*/ 52 w 120"/>
                <a:gd name="T59" fmla="*/ 108 h 138"/>
                <a:gd name="T60" fmla="*/ 60 w 120"/>
                <a:gd name="T61" fmla="*/ 110 h 138"/>
                <a:gd name="T62" fmla="*/ 64 w 120"/>
                <a:gd name="T63" fmla="*/ 114 h 138"/>
                <a:gd name="T64" fmla="*/ 70 w 120"/>
                <a:gd name="T65" fmla="*/ 116 h 138"/>
                <a:gd name="T66" fmla="*/ 74 w 120"/>
                <a:gd name="T67" fmla="*/ 114 h 138"/>
                <a:gd name="T68" fmla="*/ 76 w 120"/>
                <a:gd name="T69" fmla="*/ 106 h 138"/>
                <a:gd name="T70" fmla="*/ 82 w 120"/>
                <a:gd name="T71" fmla="*/ 98 h 138"/>
                <a:gd name="T72" fmla="*/ 90 w 120"/>
                <a:gd name="T73" fmla="*/ 90 h 138"/>
                <a:gd name="T74" fmla="*/ 94 w 120"/>
                <a:gd name="T75" fmla="*/ 88 h 138"/>
                <a:gd name="T76" fmla="*/ 104 w 120"/>
                <a:gd name="T77" fmla="*/ 84 h 138"/>
                <a:gd name="T78" fmla="*/ 108 w 120"/>
                <a:gd name="T79" fmla="*/ 80 h 138"/>
                <a:gd name="T80" fmla="*/ 112 w 120"/>
                <a:gd name="T81" fmla="*/ 78 h 138"/>
                <a:gd name="T82" fmla="*/ 118 w 120"/>
                <a:gd name="T83" fmla="*/ 72 h 138"/>
                <a:gd name="T84" fmla="*/ 120 w 120"/>
                <a:gd name="T85" fmla="*/ 68 h 138"/>
                <a:gd name="T86" fmla="*/ 116 w 120"/>
                <a:gd name="T87" fmla="*/ 62 h 138"/>
                <a:gd name="T88" fmla="*/ 112 w 120"/>
                <a:gd name="T89" fmla="*/ 60 h 138"/>
                <a:gd name="T90" fmla="*/ 110 w 120"/>
                <a:gd name="T91" fmla="*/ 60 h 138"/>
                <a:gd name="T92" fmla="*/ 106 w 120"/>
                <a:gd name="T93" fmla="*/ 56 h 138"/>
                <a:gd name="T94" fmla="*/ 102 w 120"/>
                <a:gd name="T95" fmla="*/ 4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38">
                  <a:moveTo>
                    <a:pt x="102" y="48"/>
                  </a:moveTo>
                  <a:lnTo>
                    <a:pt x="98" y="48"/>
                  </a:lnTo>
                  <a:lnTo>
                    <a:pt x="100" y="46"/>
                  </a:lnTo>
                  <a:lnTo>
                    <a:pt x="98" y="44"/>
                  </a:lnTo>
                  <a:lnTo>
                    <a:pt x="98" y="40"/>
                  </a:lnTo>
                  <a:lnTo>
                    <a:pt x="96" y="38"/>
                  </a:lnTo>
                  <a:lnTo>
                    <a:pt x="92" y="34"/>
                  </a:lnTo>
                  <a:lnTo>
                    <a:pt x="90" y="32"/>
                  </a:lnTo>
                  <a:lnTo>
                    <a:pt x="90" y="30"/>
                  </a:lnTo>
                  <a:lnTo>
                    <a:pt x="88" y="28"/>
                  </a:lnTo>
                  <a:lnTo>
                    <a:pt x="86" y="26"/>
                  </a:lnTo>
                  <a:lnTo>
                    <a:pt x="84" y="22"/>
                  </a:lnTo>
                  <a:lnTo>
                    <a:pt x="82" y="16"/>
                  </a:lnTo>
                  <a:lnTo>
                    <a:pt x="80" y="10"/>
                  </a:lnTo>
                  <a:lnTo>
                    <a:pt x="80" y="4"/>
                  </a:lnTo>
                  <a:lnTo>
                    <a:pt x="78" y="0"/>
                  </a:lnTo>
                  <a:lnTo>
                    <a:pt x="78" y="0"/>
                  </a:lnTo>
                  <a:lnTo>
                    <a:pt x="76" y="0"/>
                  </a:lnTo>
                  <a:lnTo>
                    <a:pt x="72" y="0"/>
                  </a:lnTo>
                  <a:lnTo>
                    <a:pt x="68" y="2"/>
                  </a:lnTo>
                  <a:lnTo>
                    <a:pt x="64" y="4"/>
                  </a:lnTo>
                  <a:lnTo>
                    <a:pt x="60" y="6"/>
                  </a:lnTo>
                  <a:lnTo>
                    <a:pt x="56" y="8"/>
                  </a:lnTo>
                  <a:lnTo>
                    <a:pt x="56" y="10"/>
                  </a:lnTo>
                  <a:lnTo>
                    <a:pt x="52" y="4"/>
                  </a:lnTo>
                  <a:lnTo>
                    <a:pt x="46" y="2"/>
                  </a:lnTo>
                  <a:lnTo>
                    <a:pt x="36" y="0"/>
                  </a:lnTo>
                  <a:lnTo>
                    <a:pt x="26" y="2"/>
                  </a:lnTo>
                  <a:lnTo>
                    <a:pt x="18" y="2"/>
                  </a:lnTo>
                  <a:lnTo>
                    <a:pt x="14" y="4"/>
                  </a:lnTo>
                  <a:lnTo>
                    <a:pt x="14" y="46"/>
                  </a:lnTo>
                  <a:lnTo>
                    <a:pt x="0" y="48"/>
                  </a:lnTo>
                  <a:lnTo>
                    <a:pt x="0" y="100"/>
                  </a:lnTo>
                  <a:lnTo>
                    <a:pt x="2" y="102"/>
                  </a:lnTo>
                  <a:lnTo>
                    <a:pt x="4" y="102"/>
                  </a:lnTo>
                  <a:lnTo>
                    <a:pt x="6" y="104"/>
                  </a:lnTo>
                  <a:lnTo>
                    <a:pt x="10" y="108"/>
                  </a:lnTo>
                  <a:lnTo>
                    <a:pt x="12" y="112"/>
                  </a:lnTo>
                  <a:lnTo>
                    <a:pt x="14" y="118"/>
                  </a:lnTo>
                  <a:lnTo>
                    <a:pt x="12" y="126"/>
                  </a:lnTo>
                  <a:lnTo>
                    <a:pt x="12" y="126"/>
                  </a:lnTo>
                  <a:lnTo>
                    <a:pt x="10" y="128"/>
                  </a:lnTo>
                  <a:lnTo>
                    <a:pt x="8" y="130"/>
                  </a:lnTo>
                  <a:lnTo>
                    <a:pt x="8" y="134"/>
                  </a:lnTo>
                  <a:lnTo>
                    <a:pt x="10" y="136"/>
                  </a:lnTo>
                  <a:lnTo>
                    <a:pt x="12" y="138"/>
                  </a:lnTo>
                  <a:lnTo>
                    <a:pt x="16" y="138"/>
                  </a:lnTo>
                  <a:lnTo>
                    <a:pt x="20" y="136"/>
                  </a:lnTo>
                  <a:lnTo>
                    <a:pt x="26" y="134"/>
                  </a:lnTo>
                  <a:lnTo>
                    <a:pt x="32" y="130"/>
                  </a:lnTo>
                  <a:lnTo>
                    <a:pt x="38" y="124"/>
                  </a:lnTo>
                  <a:lnTo>
                    <a:pt x="40" y="124"/>
                  </a:lnTo>
                  <a:lnTo>
                    <a:pt x="40" y="122"/>
                  </a:lnTo>
                  <a:lnTo>
                    <a:pt x="42" y="118"/>
                  </a:lnTo>
                  <a:lnTo>
                    <a:pt x="44" y="116"/>
                  </a:lnTo>
                  <a:lnTo>
                    <a:pt x="44" y="112"/>
                  </a:lnTo>
                  <a:lnTo>
                    <a:pt x="44" y="112"/>
                  </a:lnTo>
                  <a:lnTo>
                    <a:pt x="46" y="110"/>
                  </a:lnTo>
                  <a:lnTo>
                    <a:pt x="50" y="110"/>
                  </a:lnTo>
                  <a:lnTo>
                    <a:pt x="52" y="108"/>
                  </a:lnTo>
                  <a:lnTo>
                    <a:pt x="56" y="108"/>
                  </a:lnTo>
                  <a:lnTo>
                    <a:pt x="60" y="110"/>
                  </a:lnTo>
                  <a:lnTo>
                    <a:pt x="64" y="114"/>
                  </a:lnTo>
                  <a:lnTo>
                    <a:pt x="64" y="114"/>
                  </a:lnTo>
                  <a:lnTo>
                    <a:pt x="68" y="116"/>
                  </a:lnTo>
                  <a:lnTo>
                    <a:pt x="70" y="116"/>
                  </a:lnTo>
                  <a:lnTo>
                    <a:pt x="74" y="116"/>
                  </a:lnTo>
                  <a:lnTo>
                    <a:pt x="74" y="114"/>
                  </a:lnTo>
                  <a:lnTo>
                    <a:pt x="74" y="112"/>
                  </a:lnTo>
                  <a:lnTo>
                    <a:pt x="76" y="106"/>
                  </a:lnTo>
                  <a:lnTo>
                    <a:pt x="80" y="102"/>
                  </a:lnTo>
                  <a:lnTo>
                    <a:pt x="82" y="98"/>
                  </a:lnTo>
                  <a:lnTo>
                    <a:pt x="86" y="94"/>
                  </a:lnTo>
                  <a:lnTo>
                    <a:pt x="90" y="90"/>
                  </a:lnTo>
                  <a:lnTo>
                    <a:pt x="90" y="90"/>
                  </a:lnTo>
                  <a:lnTo>
                    <a:pt x="94" y="88"/>
                  </a:lnTo>
                  <a:lnTo>
                    <a:pt x="98" y="86"/>
                  </a:lnTo>
                  <a:lnTo>
                    <a:pt x="104" y="84"/>
                  </a:lnTo>
                  <a:lnTo>
                    <a:pt x="106" y="82"/>
                  </a:lnTo>
                  <a:lnTo>
                    <a:pt x="108" y="80"/>
                  </a:lnTo>
                  <a:lnTo>
                    <a:pt x="110" y="78"/>
                  </a:lnTo>
                  <a:lnTo>
                    <a:pt x="112" y="78"/>
                  </a:lnTo>
                  <a:lnTo>
                    <a:pt x="116" y="76"/>
                  </a:lnTo>
                  <a:lnTo>
                    <a:pt x="118" y="72"/>
                  </a:lnTo>
                  <a:lnTo>
                    <a:pt x="120" y="70"/>
                  </a:lnTo>
                  <a:lnTo>
                    <a:pt x="120" y="68"/>
                  </a:lnTo>
                  <a:lnTo>
                    <a:pt x="120" y="66"/>
                  </a:lnTo>
                  <a:lnTo>
                    <a:pt x="116" y="62"/>
                  </a:lnTo>
                  <a:lnTo>
                    <a:pt x="112" y="60"/>
                  </a:lnTo>
                  <a:lnTo>
                    <a:pt x="112" y="60"/>
                  </a:lnTo>
                  <a:lnTo>
                    <a:pt x="110" y="60"/>
                  </a:lnTo>
                  <a:lnTo>
                    <a:pt x="110" y="60"/>
                  </a:lnTo>
                  <a:lnTo>
                    <a:pt x="108" y="58"/>
                  </a:lnTo>
                  <a:lnTo>
                    <a:pt x="106" y="56"/>
                  </a:lnTo>
                  <a:lnTo>
                    <a:pt x="104" y="54"/>
                  </a:lnTo>
                  <a:lnTo>
                    <a:pt x="102" y="48"/>
                  </a:lnTo>
                </a:path>
              </a:pathLst>
            </a:custGeom>
            <a:grpFill/>
            <a:ln w="6350">
              <a:solidFill>
                <a:schemeClr val="bg1">
                  <a:lumMod val="50000"/>
                </a:schemeClr>
              </a:solidFill>
              <a:prstDash val="solid"/>
              <a:round/>
              <a:headEnd/>
              <a:tailEnd/>
            </a:ln>
          </p:spPr>
          <p:txBody>
            <a:bodyPr/>
            <a:lstStyle/>
            <a:p>
              <a:endParaRPr lang="ru-RU"/>
            </a:p>
          </p:txBody>
        </p:sp>
        <p:sp>
          <p:nvSpPr>
            <p:cNvPr id="105" name="Freeform 292">
              <a:extLst>
                <a:ext uri="{FF2B5EF4-FFF2-40B4-BE49-F238E27FC236}">
                  <a16:creationId xmlns:a16="http://schemas.microsoft.com/office/drawing/2014/main" id="{39E470D6-C9E2-EC43-B939-E520D9C05F8D}"/>
                </a:ext>
              </a:extLst>
            </p:cNvPr>
            <p:cNvSpPr>
              <a:spLocks/>
            </p:cNvSpPr>
            <p:nvPr/>
          </p:nvSpPr>
          <p:spPr bwMode="gray">
            <a:xfrm>
              <a:off x="1377" y="2960"/>
              <a:ext cx="116" cy="164"/>
            </a:xfrm>
            <a:custGeom>
              <a:avLst/>
              <a:gdLst>
                <a:gd name="T0" fmla="*/ 4 w 116"/>
                <a:gd name="T1" fmla="*/ 164 h 164"/>
                <a:gd name="T2" fmla="*/ 28 w 116"/>
                <a:gd name="T3" fmla="*/ 148 h 164"/>
                <a:gd name="T4" fmla="*/ 32 w 116"/>
                <a:gd name="T5" fmla="*/ 144 h 164"/>
                <a:gd name="T6" fmla="*/ 38 w 116"/>
                <a:gd name="T7" fmla="*/ 136 h 164"/>
                <a:gd name="T8" fmla="*/ 50 w 116"/>
                <a:gd name="T9" fmla="*/ 126 h 164"/>
                <a:gd name="T10" fmla="*/ 62 w 116"/>
                <a:gd name="T11" fmla="*/ 112 h 164"/>
                <a:gd name="T12" fmla="*/ 72 w 116"/>
                <a:gd name="T13" fmla="*/ 98 h 164"/>
                <a:gd name="T14" fmla="*/ 82 w 116"/>
                <a:gd name="T15" fmla="*/ 84 h 164"/>
                <a:gd name="T16" fmla="*/ 92 w 116"/>
                <a:gd name="T17" fmla="*/ 66 h 164"/>
                <a:gd name="T18" fmla="*/ 100 w 116"/>
                <a:gd name="T19" fmla="*/ 50 h 164"/>
                <a:gd name="T20" fmla="*/ 106 w 116"/>
                <a:gd name="T21" fmla="*/ 36 h 164"/>
                <a:gd name="T22" fmla="*/ 108 w 116"/>
                <a:gd name="T23" fmla="*/ 32 h 164"/>
                <a:gd name="T24" fmla="*/ 116 w 116"/>
                <a:gd name="T25" fmla="*/ 18 h 164"/>
                <a:gd name="T26" fmla="*/ 116 w 116"/>
                <a:gd name="T27" fmla="*/ 0 h 164"/>
                <a:gd name="T28" fmla="*/ 108 w 116"/>
                <a:gd name="T29" fmla="*/ 0 h 164"/>
                <a:gd name="T30" fmla="*/ 108 w 116"/>
                <a:gd name="T31" fmla="*/ 0 h 164"/>
                <a:gd name="T32" fmla="*/ 106 w 116"/>
                <a:gd name="T33" fmla="*/ 2 h 164"/>
                <a:gd name="T34" fmla="*/ 102 w 116"/>
                <a:gd name="T35" fmla="*/ 2 h 164"/>
                <a:gd name="T36" fmla="*/ 98 w 116"/>
                <a:gd name="T37" fmla="*/ 4 h 164"/>
                <a:gd name="T38" fmla="*/ 92 w 116"/>
                <a:gd name="T39" fmla="*/ 4 h 164"/>
                <a:gd name="T40" fmla="*/ 80 w 116"/>
                <a:gd name="T41" fmla="*/ 6 h 164"/>
                <a:gd name="T42" fmla="*/ 66 w 116"/>
                <a:gd name="T43" fmla="*/ 8 h 164"/>
                <a:gd name="T44" fmla="*/ 54 w 116"/>
                <a:gd name="T45" fmla="*/ 10 h 164"/>
                <a:gd name="T46" fmla="*/ 50 w 116"/>
                <a:gd name="T47" fmla="*/ 10 h 164"/>
                <a:gd name="T48" fmla="*/ 28 w 116"/>
                <a:gd name="T49" fmla="*/ 14 h 164"/>
                <a:gd name="T50" fmla="*/ 28 w 116"/>
                <a:gd name="T51" fmla="*/ 14 h 164"/>
                <a:gd name="T52" fmla="*/ 26 w 116"/>
                <a:gd name="T53" fmla="*/ 12 h 164"/>
                <a:gd name="T54" fmla="*/ 24 w 116"/>
                <a:gd name="T55" fmla="*/ 12 h 164"/>
                <a:gd name="T56" fmla="*/ 20 w 116"/>
                <a:gd name="T57" fmla="*/ 10 h 164"/>
                <a:gd name="T58" fmla="*/ 14 w 116"/>
                <a:gd name="T59" fmla="*/ 20 h 164"/>
                <a:gd name="T60" fmla="*/ 16 w 116"/>
                <a:gd name="T61" fmla="*/ 22 h 164"/>
                <a:gd name="T62" fmla="*/ 14 w 116"/>
                <a:gd name="T63" fmla="*/ 28 h 164"/>
                <a:gd name="T64" fmla="*/ 24 w 116"/>
                <a:gd name="T65" fmla="*/ 34 h 164"/>
                <a:gd name="T66" fmla="*/ 56 w 116"/>
                <a:gd name="T67" fmla="*/ 52 h 164"/>
                <a:gd name="T68" fmla="*/ 70 w 116"/>
                <a:gd name="T69" fmla="*/ 54 h 164"/>
                <a:gd name="T70" fmla="*/ 40 w 116"/>
                <a:gd name="T71" fmla="*/ 96 h 164"/>
                <a:gd name="T72" fmla="*/ 24 w 116"/>
                <a:gd name="T73" fmla="*/ 102 h 164"/>
                <a:gd name="T74" fmla="*/ 22 w 116"/>
                <a:gd name="T75" fmla="*/ 108 h 164"/>
                <a:gd name="T76" fmla="*/ 6 w 116"/>
                <a:gd name="T77" fmla="*/ 108 h 164"/>
                <a:gd name="T78" fmla="*/ 0 w 116"/>
                <a:gd name="T79" fmla="*/ 122 h 164"/>
                <a:gd name="T80" fmla="*/ 0 w 116"/>
                <a:gd name="T81" fmla="*/ 156 h 164"/>
                <a:gd name="T82" fmla="*/ 4 w 116"/>
                <a:gd name="T83"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 h="164">
                  <a:moveTo>
                    <a:pt x="4" y="164"/>
                  </a:moveTo>
                  <a:lnTo>
                    <a:pt x="28" y="148"/>
                  </a:lnTo>
                  <a:lnTo>
                    <a:pt x="32" y="144"/>
                  </a:lnTo>
                  <a:lnTo>
                    <a:pt x="38" y="136"/>
                  </a:lnTo>
                  <a:lnTo>
                    <a:pt x="50" y="126"/>
                  </a:lnTo>
                  <a:lnTo>
                    <a:pt x="62" y="112"/>
                  </a:lnTo>
                  <a:lnTo>
                    <a:pt x="72" y="98"/>
                  </a:lnTo>
                  <a:lnTo>
                    <a:pt x="82" y="84"/>
                  </a:lnTo>
                  <a:lnTo>
                    <a:pt x="92" y="66"/>
                  </a:lnTo>
                  <a:lnTo>
                    <a:pt x="100" y="50"/>
                  </a:lnTo>
                  <a:lnTo>
                    <a:pt x="106" y="36"/>
                  </a:lnTo>
                  <a:lnTo>
                    <a:pt x="108" y="32"/>
                  </a:lnTo>
                  <a:lnTo>
                    <a:pt x="116" y="18"/>
                  </a:lnTo>
                  <a:lnTo>
                    <a:pt x="116" y="0"/>
                  </a:lnTo>
                  <a:lnTo>
                    <a:pt x="108" y="0"/>
                  </a:lnTo>
                  <a:lnTo>
                    <a:pt x="108" y="0"/>
                  </a:lnTo>
                  <a:lnTo>
                    <a:pt x="106" y="2"/>
                  </a:lnTo>
                  <a:lnTo>
                    <a:pt x="102" y="2"/>
                  </a:lnTo>
                  <a:lnTo>
                    <a:pt x="98" y="4"/>
                  </a:lnTo>
                  <a:lnTo>
                    <a:pt x="92" y="4"/>
                  </a:lnTo>
                  <a:lnTo>
                    <a:pt x="80" y="6"/>
                  </a:lnTo>
                  <a:lnTo>
                    <a:pt x="66" y="8"/>
                  </a:lnTo>
                  <a:lnTo>
                    <a:pt x="54" y="10"/>
                  </a:lnTo>
                  <a:lnTo>
                    <a:pt x="50" y="10"/>
                  </a:lnTo>
                  <a:lnTo>
                    <a:pt x="28" y="14"/>
                  </a:lnTo>
                  <a:lnTo>
                    <a:pt x="28" y="14"/>
                  </a:lnTo>
                  <a:lnTo>
                    <a:pt x="26" y="12"/>
                  </a:lnTo>
                  <a:lnTo>
                    <a:pt x="24" y="12"/>
                  </a:lnTo>
                  <a:lnTo>
                    <a:pt x="20" y="10"/>
                  </a:lnTo>
                  <a:lnTo>
                    <a:pt x="14" y="20"/>
                  </a:lnTo>
                  <a:lnTo>
                    <a:pt x="16" y="22"/>
                  </a:lnTo>
                  <a:lnTo>
                    <a:pt x="14" y="28"/>
                  </a:lnTo>
                  <a:lnTo>
                    <a:pt x="24" y="34"/>
                  </a:lnTo>
                  <a:lnTo>
                    <a:pt x="56" y="52"/>
                  </a:lnTo>
                  <a:lnTo>
                    <a:pt x="70" y="54"/>
                  </a:lnTo>
                  <a:lnTo>
                    <a:pt x="40" y="96"/>
                  </a:lnTo>
                  <a:lnTo>
                    <a:pt x="24" y="102"/>
                  </a:lnTo>
                  <a:lnTo>
                    <a:pt x="22" y="108"/>
                  </a:lnTo>
                  <a:lnTo>
                    <a:pt x="6" y="108"/>
                  </a:lnTo>
                  <a:lnTo>
                    <a:pt x="0" y="122"/>
                  </a:lnTo>
                  <a:lnTo>
                    <a:pt x="0" y="156"/>
                  </a:lnTo>
                  <a:lnTo>
                    <a:pt x="4" y="164"/>
                  </a:lnTo>
                </a:path>
              </a:pathLst>
            </a:custGeom>
            <a:grpFill/>
            <a:ln w="6350">
              <a:solidFill>
                <a:schemeClr val="bg1">
                  <a:lumMod val="50000"/>
                </a:schemeClr>
              </a:solidFill>
              <a:prstDash val="solid"/>
              <a:round/>
              <a:headEnd/>
              <a:tailEnd/>
            </a:ln>
          </p:spPr>
          <p:txBody>
            <a:bodyPr/>
            <a:lstStyle/>
            <a:p>
              <a:endParaRPr lang="ru-RU"/>
            </a:p>
          </p:txBody>
        </p:sp>
        <p:sp>
          <p:nvSpPr>
            <p:cNvPr id="106" name="Freeform 293">
              <a:extLst>
                <a:ext uri="{FF2B5EF4-FFF2-40B4-BE49-F238E27FC236}">
                  <a16:creationId xmlns:a16="http://schemas.microsoft.com/office/drawing/2014/main" id="{32D3CDD1-DDB6-0D44-9AE3-9C9E5A629452}"/>
                </a:ext>
              </a:extLst>
            </p:cNvPr>
            <p:cNvSpPr>
              <a:spLocks/>
            </p:cNvSpPr>
            <p:nvPr/>
          </p:nvSpPr>
          <p:spPr bwMode="gray">
            <a:xfrm>
              <a:off x="1277" y="3056"/>
              <a:ext cx="106" cy="124"/>
            </a:xfrm>
            <a:custGeom>
              <a:avLst/>
              <a:gdLst>
                <a:gd name="T0" fmla="*/ 66 w 106"/>
                <a:gd name="T1" fmla="*/ 116 h 124"/>
                <a:gd name="T2" fmla="*/ 82 w 106"/>
                <a:gd name="T3" fmla="*/ 100 h 124"/>
                <a:gd name="T4" fmla="*/ 102 w 106"/>
                <a:gd name="T5" fmla="*/ 68 h 124"/>
                <a:gd name="T6" fmla="*/ 104 w 106"/>
                <a:gd name="T7" fmla="*/ 68 h 124"/>
                <a:gd name="T8" fmla="*/ 100 w 106"/>
                <a:gd name="T9" fmla="*/ 60 h 124"/>
                <a:gd name="T10" fmla="*/ 100 w 106"/>
                <a:gd name="T11" fmla="*/ 26 h 124"/>
                <a:gd name="T12" fmla="*/ 106 w 106"/>
                <a:gd name="T13" fmla="*/ 12 h 124"/>
                <a:gd name="T14" fmla="*/ 104 w 106"/>
                <a:gd name="T15" fmla="*/ 6 h 124"/>
                <a:gd name="T16" fmla="*/ 84 w 106"/>
                <a:gd name="T17" fmla="*/ 10 h 124"/>
                <a:gd name="T18" fmla="*/ 76 w 106"/>
                <a:gd name="T19" fmla="*/ 18 h 124"/>
                <a:gd name="T20" fmla="*/ 58 w 106"/>
                <a:gd name="T21" fmla="*/ 16 h 124"/>
                <a:gd name="T22" fmla="*/ 40 w 106"/>
                <a:gd name="T23" fmla="*/ 0 h 124"/>
                <a:gd name="T24" fmla="*/ 26 w 106"/>
                <a:gd name="T25" fmla="*/ 0 h 124"/>
                <a:gd name="T26" fmla="*/ 26 w 106"/>
                <a:gd name="T27" fmla="*/ 0 h 124"/>
                <a:gd name="T28" fmla="*/ 26 w 106"/>
                <a:gd name="T29" fmla="*/ 0 h 124"/>
                <a:gd name="T30" fmla="*/ 24 w 106"/>
                <a:gd name="T31" fmla="*/ 2 h 124"/>
                <a:gd name="T32" fmla="*/ 22 w 106"/>
                <a:gd name="T33" fmla="*/ 4 h 124"/>
                <a:gd name="T34" fmla="*/ 16 w 106"/>
                <a:gd name="T35" fmla="*/ 4 h 124"/>
                <a:gd name="T36" fmla="*/ 8 w 106"/>
                <a:gd name="T37" fmla="*/ 6 h 124"/>
                <a:gd name="T38" fmla="*/ 10 w 106"/>
                <a:gd name="T39" fmla="*/ 12 h 124"/>
                <a:gd name="T40" fmla="*/ 14 w 106"/>
                <a:gd name="T41" fmla="*/ 40 h 124"/>
                <a:gd name="T42" fmla="*/ 0 w 106"/>
                <a:gd name="T43" fmla="*/ 56 h 124"/>
                <a:gd name="T44" fmla="*/ 0 w 106"/>
                <a:gd name="T45" fmla="*/ 56 h 124"/>
                <a:gd name="T46" fmla="*/ 2 w 106"/>
                <a:gd name="T47" fmla="*/ 58 h 124"/>
                <a:gd name="T48" fmla="*/ 4 w 106"/>
                <a:gd name="T49" fmla="*/ 62 h 124"/>
                <a:gd name="T50" fmla="*/ 4 w 106"/>
                <a:gd name="T51" fmla="*/ 66 h 124"/>
                <a:gd name="T52" fmla="*/ 6 w 106"/>
                <a:gd name="T53" fmla="*/ 70 h 124"/>
                <a:gd name="T54" fmla="*/ 4 w 106"/>
                <a:gd name="T55" fmla="*/ 74 h 124"/>
                <a:gd name="T56" fmla="*/ 2 w 106"/>
                <a:gd name="T57" fmla="*/ 78 h 124"/>
                <a:gd name="T58" fmla="*/ 46 w 106"/>
                <a:gd name="T59" fmla="*/ 110 h 124"/>
                <a:gd name="T60" fmla="*/ 46 w 106"/>
                <a:gd name="T61" fmla="*/ 110 h 124"/>
                <a:gd name="T62" fmla="*/ 48 w 106"/>
                <a:gd name="T63" fmla="*/ 112 h 124"/>
                <a:gd name="T64" fmla="*/ 48 w 106"/>
                <a:gd name="T65" fmla="*/ 114 h 124"/>
                <a:gd name="T66" fmla="*/ 50 w 106"/>
                <a:gd name="T67" fmla="*/ 116 h 124"/>
                <a:gd name="T68" fmla="*/ 62 w 106"/>
                <a:gd name="T6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24">
                  <a:moveTo>
                    <a:pt x="66" y="116"/>
                  </a:moveTo>
                  <a:lnTo>
                    <a:pt x="82" y="100"/>
                  </a:lnTo>
                  <a:lnTo>
                    <a:pt x="102" y="68"/>
                  </a:lnTo>
                  <a:lnTo>
                    <a:pt x="104" y="68"/>
                  </a:lnTo>
                  <a:lnTo>
                    <a:pt x="100" y="60"/>
                  </a:lnTo>
                  <a:lnTo>
                    <a:pt x="100" y="26"/>
                  </a:lnTo>
                  <a:lnTo>
                    <a:pt x="106" y="12"/>
                  </a:lnTo>
                  <a:lnTo>
                    <a:pt x="104" y="6"/>
                  </a:lnTo>
                  <a:lnTo>
                    <a:pt x="84" y="10"/>
                  </a:lnTo>
                  <a:lnTo>
                    <a:pt x="76" y="18"/>
                  </a:lnTo>
                  <a:lnTo>
                    <a:pt x="58" y="16"/>
                  </a:lnTo>
                  <a:lnTo>
                    <a:pt x="40" y="0"/>
                  </a:lnTo>
                  <a:lnTo>
                    <a:pt x="26" y="0"/>
                  </a:lnTo>
                  <a:lnTo>
                    <a:pt x="26" y="0"/>
                  </a:lnTo>
                  <a:lnTo>
                    <a:pt x="26" y="0"/>
                  </a:lnTo>
                  <a:lnTo>
                    <a:pt x="24" y="2"/>
                  </a:lnTo>
                  <a:lnTo>
                    <a:pt x="22" y="4"/>
                  </a:lnTo>
                  <a:lnTo>
                    <a:pt x="16" y="4"/>
                  </a:lnTo>
                  <a:lnTo>
                    <a:pt x="8" y="6"/>
                  </a:lnTo>
                  <a:lnTo>
                    <a:pt x="10" y="12"/>
                  </a:lnTo>
                  <a:lnTo>
                    <a:pt x="14" y="40"/>
                  </a:lnTo>
                  <a:lnTo>
                    <a:pt x="0" y="56"/>
                  </a:lnTo>
                  <a:lnTo>
                    <a:pt x="0" y="56"/>
                  </a:lnTo>
                  <a:lnTo>
                    <a:pt x="2" y="58"/>
                  </a:lnTo>
                  <a:lnTo>
                    <a:pt x="4" y="62"/>
                  </a:lnTo>
                  <a:lnTo>
                    <a:pt x="4" y="66"/>
                  </a:lnTo>
                  <a:lnTo>
                    <a:pt x="6" y="70"/>
                  </a:lnTo>
                  <a:lnTo>
                    <a:pt x="4" y="74"/>
                  </a:lnTo>
                  <a:lnTo>
                    <a:pt x="2" y="78"/>
                  </a:lnTo>
                  <a:lnTo>
                    <a:pt x="46" y="110"/>
                  </a:lnTo>
                  <a:lnTo>
                    <a:pt x="46" y="110"/>
                  </a:lnTo>
                  <a:lnTo>
                    <a:pt x="48" y="112"/>
                  </a:lnTo>
                  <a:lnTo>
                    <a:pt x="48" y="114"/>
                  </a:lnTo>
                  <a:lnTo>
                    <a:pt x="50" y="116"/>
                  </a:lnTo>
                  <a:lnTo>
                    <a:pt x="62" y="124"/>
                  </a:lnTo>
                </a:path>
              </a:pathLst>
            </a:custGeom>
            <a:grpFill/>
            <a:ln w="6350">
              <a:solidFill>
                <a:schemeClr val="bg1">
                  <a:lumMod val="50000"/>
                </a:schemeClr>
              </a:solidFill>
              <a:prstDash val="solid"/>
              <a:round/>
              <a:headEnd/>
              <a:tailEnd/>
            </a:ln>
          </p:spPr>
          <p:txBody>
            <a:bodyPr/>
            <a:lstStyle/>
            <a:p>
              <a:endParaRPr lang="ru-RU"/>
            </a:p>
          </p:txBody>
        </p:sp>
        <p:sp>
          <p:nvSpPr>
            <p:cNvPr id="107" name="Freeform 294">
              <a:extLst>
                <a:ext uri="{FF2B5EF4-FFF2-40B4-BE49-F238E27FC236}">
                  <a16:creationId xmlns:a16="http://schemas.microsoft.com/office/drawing/2014/main" id="{76632D3B-F886-0444-9ED2-2D1272EE43C1}"/>
                </a:ext>
              </a:extLst>
            </p:cNvPr>
            <p:cNvSpPr>
              <a:spLocks/>
            </p:cNvSpPr>
            <p:nvPr/>
          </p:nvSpPr>
          <p:spPr bwMode="gray">
            <a:xfrm>
              <a:off x="1219" y="3062"/>
              <a:ext cx="72" cy="76"/>
            </a:xfrm>
            <a:custGeom>
              <a:avLst/>
              <a:gdLst>
                <a:gd name="T0" fmla="*/ 16 w 72"/>
                <a:gd name="T1" fmla="*/ 6 h 76"/>
                <a:gd name="T2" fmla="*/ 16 w 72"/>
                <a:gd name="T3" fmla="*/ 6 h 76"/>
                <a:gd name="T4" fmla="*/ 14 w 72"/>
                <a:gd name="T5" fmla="*/ 8 h 76"/>
                <a:gd name="T6" fmla="*/ 14 w 72"/>
                <a:gd name="T7" fmla="*/ 12 h 76"/>
                <a:gd name="T8" fmla="*/ 14 w 72"/>
                <a:gd name="T9" fmla="*/ 16 h 76"/>
                <a:gd name="T10" fmla="*/ 14 w 72"/>
                <a:gd name="T11" fmla="*/ 18 h 76"/>
                <a:gd name="T12" fmla="*/ 12 w 72"/>
                <a:gd name="T13" fmla="*/ 20 h 76"/>
                <a:gd name="T14" fmla="*/ 10 w 72"/>
                <a:gd name="T15" fmla="*/ 22 h 76"/>
                <a:gd name="T16" fmla="*/ 10 w 72"/>
                <a:gd name="T17" fmla="*/ 26 h 76"/>
                <a:gd name="T18" fmla="*/ 10 w 72"/>
                <a:gd name="T19" fmla="*/ 30 h 76"/>
                <a:gd name="T20" fmla="*/ 10 w 72"/>
                <a:gd name="T21" fmla="*/ 32 h 76"/>
                <a:gd name="T22" fmla="*/ 8 w 72"/>
                <a:gd name="T23" fmla="*/ 34 h 76"/>
                <a:gd name="T24" fmla="*/ 8 w 72"/>
                <a:gd name="T25" fmla="*/ 38 h 76"/>
                <a:gd name="T26" fmla="*/ 6 w 72"/>
                <a:gd name="T27" fmla="*/ 44 h 76"/>
                <a:gd name="T28" fmla="*/ 4 w 72"/>
                <a:gd name="T29" fmla="*/ 48 h 76"/>
                <a:gd name="T30" fmla="*/ 2 w 72"/>
                <a:gd name="T31" fmla="*/ 52 h 76"/>
                <a:gd name="T32" fmla="*/ 2 w 72"/>
                <a:gd name="T33" fmla="*/ 54 h 76"/>
                <a:gd name="T34" fmla="*/ 0 w 72"/>
                <a:gd name="T35" fmla="*/ 58 h 76"/>
                <a:gd name="T36" fmla="*/ 0 w 72"/>
                <a:gd name="T37" fmla="*/ 62 h 76"/>
                <a:gd name="T38" fmla="*/ 0 w 72"/>
                <a:gd name="T39" fmla="*/ 68 h 76"/>
                <a:gd name="T40" fmla="*/ 2 w 72"/>
                <a:gd name="T41" fmla="*/ 72 h 76"/>
                <a:gd name="T42" fmla="*/ 2 w 72"/>
                <a:gd name="T43" fmla="*/ 76 h 76"/>
                <a:gd name="T44" fmla="*/ 4 w 72"/>
                <a:gd name="T45" fmla="*/ 76 h 76"/>
                <a:gd name="T46" fmla="*/ 8 w 72"/>
                <a:gd name="T47" fmla="*/ 74 h 76"/>
                <a:gd name="T48" fmla="*/ 12 w 72"/>
                <a:gd name="T49" fmla="*/ 74 h 76"/>
                <a:gd name="T50" fmla="*/ 18 w 72"/>
                <a:gd name="T51" fmla="*/ 72 h 76"/>
                <a:gd name="T52" fmla="*/ 24 w 72"/>
                <a:gd name="T53" fmla="*/ 70 h 76"/>
                <a:gd name="T54" fmla="*/ 28 w 72"/>
                <a:gd name="T55" fmla="*/ 68 h 76"/>
                <a:gd name="T56" fmla="*/ 44 w 72"/>
                <a:gd name="T57" fmla="*/ 56 h 76"/>
                <a:gd name="T58" fmla="*/ 44 w 72"/>
                <a:gd name="T59" fmla="*/ 54 h 76"/>
                <a:gd name="T60" fmla="*/ 44 w 72"/>
                <a:gd name="T61" fmla="*/ 54 h 76"/>
                <a:gd name="T62" fmla="*/ 44 w 72"/>
                <a:gd name="T63" fmla="*/ 52 h 76"/>
                <a:gd name="T64" fmla="*/ 46 w 72"/>
                <a:gd name="T65" fmla="*/ 50 h 76"/>
                <a:gd name="T66" fmla="*/ 50 w 72"/>
                <a:gd name="T67" fmla="*/ 50 h 76"/>
                <a:gd name="T68" fmla="*/ 56 w 72"/>
                <a:gd name="T69" fmla="*/ 50 h 76"/>
                <a:gd name="T70" fmla="*/ 72 w 72"/>
                <a:gd name="T71" fmla="*/ 34 h 76"/>
                <a:gd name="T72" fmla="*/ 68 w 72"/>
                <a:gd name="T73" fmla="*/ 10 h 76"/>
                <a:gd name="T74" fmla="*/ 68 w 72"/>
                <a:gd name="T75" fmla="*/ 8 h 76"/>
                <a:gd name="T76" fmla="*/ 68 w 72"/>
                <a:gd name="T77" fmla="*/ 6 h 76"/>
                <a:gd name="T78" fmla="*/ 68 w 72"/>
                <a:gd name="T79" fmla="*/ 4 h 76"/>
                <a:gd name="T80" fmla="*/ 66 w 72"/>
                <a:gd name="T81" fmla="*/ 2 h 76"/>
                <a:gd name="T82" fmla="*/ 64 w 72"/>
                <a:gd name="T83" fmla="*/ 0 h 76"/>
                <a:gd name="T84" fmla="*/ 64 w 72"/>
                <a:gd name="T85" fmla="*/ 0 h 76"/>
                <a:gd name="T86" fmla="*/ 60 w 72"/>
                <a:gd name="T87" fmla="*/ 2 h 76"/>
                <a:gd name="T88" fmla="*/ 54 w 72"/>
                <a:gd name="T89" fmla="*/ 2 h 76"/>
                <a:gd name="T90" fmla="*/ 48 w 72"/>
                <a:gd name="T91" fmla="*/ 2 h 76"/>
                <a:gd name="T92" fmla="*/ 44 w 72"/>
                <a:gd name="T93" fmla="*/ 4 h 76"/>
                <a:gd name="T94" fmla="*/ 42 w 72"/>
                <a:gd name="T95" fmla="*/ 4 h 76"/>
                <a:gd name="T96" fmla="*/ 22 w 72"/>
                <a:gd name="T97" fmla="*/ 4 h 76"/>
                <a:gd name="T98" fmla="*/ 16 w 72"/>
                <a:gd name="T99" fmla="*/ 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76">
                  <a:moveTo>
                    <a:pt x="16" y="6"/>
                  </a:moveTo>
                  <a:lnTo>
                    <a:pt x="16" y="6"/>
                  </a:lnTo>
                  <a:lnTo>
                    <a:pt x="14" y="8"/>
                  </a:lnTo>
                  <a:lnTo>
                    <a:pt x="14" y="12"/>
                  </a:lnTo>
                  <a:lnTo>
                    <a:pt x="14" y="16"/>
                  </a:lnTo>
                  <a:lnTo>
                    <a:pt x="14" y="18"/>
                  </a:lnTo>
                  <a:lnTo>
                    <a:pt x="12" y="20"/>
                  </a:lnTo>
                  <a:lnTo>
                    <a:pt x="10" y="22"/>
                  </a:lnTo>
                  <a:lnTo>
                    <a:pt x="10" y="26"/>
                  </a:lnTo>
                  <a:lnTo>
                    <a:pt x="10" y="30"/>
                  </a:lnTo>
                  <a:lnTo>
                    <a:pt x="10" y="32"/>
                  </a:lnTo>
                  <a:lnTo>
                    <a:pt x="8" y="34"/>
                  </a:lnTo>
                  <a:lnTo>
                    <a:pt x="8" y="38"/>
                  </a:lnTo>
                  <a:lnTo>
                    <a:pt x="6" y="44"/>
                  </a:lnTo>
                  <a:lnTo>
                    <a:pt x="4" y="48"/>
                  </a:lnTo>
                  <a:lnTo>
                    <a:pt x="2" y="52"/>
                  </a:lnTo>
                  <a:lnTo>
                    <a:pt x="2" y="54"/>
                  </a:lnTo>
                  <a:lnTo>
                    <a:pt x="0" y="58"/>
                  </a:lnTo>
                  <a:lnTo>
                    <a:pt x="0" y="62"/>
                  </a:lnTo>
                  <a:lnTo>
                    <a:pt x="0" y="68"/>
                  </a:lnTo>
                  <a:lnTo>
                    <a:pt x="2" y="72"/>
                  </a:lnTo>
                  <a:lnTo>
                    <a:pt x="2" y="76"/>
                  </a:lnTo>
                  <a:lnTo>
                    <a:pt x="4" y="76"/>
                  </a:lnTo>
                  <a:lnTo>
                    <a:pt x="8" y="74"/>
                  </a:lnTo>
                  <a:lnTo>
                    <a:pt x="12" y="74"/>
                  </a:lnTo>
                  <a:lnTo>
                    <a:pt x="18" y="72"/>
                  </a:lnTo>
                  <a:lnTo>
                    <a:pt x="24" y="70"/>
                  </a:lnTo>
                  <a:lnTo>
                    <a:pt x="28" y="68"/>
                  </a:lnTo>
                  <a:lnTo>
                    <a:pt x="44" y="56"/>
                  </a:lnTo>
                  <a:lnTo>
                    <a:pt x="44" y="54"/>
                  </a:lnTo>
                  <a:lnTo>
                    <a:pt x="44" y="54"/>
                  </a:lnTo>
                  <a:lnTo>
                    <a:pt x="44" y="52"/>
                  </a:lnTo>
                  <a:lnTo>
                    <a:pt x="46" y="50"/>
                  </a:lnTo>
                  <a:lnTo>
                    <a:pt x="50" y="50"/>
                  </a:lnTo>
                  <a:lnTo>
                    <a:pt x="56" y="50"/>
                  </a:lnTo>
                  <a:lnTo>
                    <a:pt x="72" y="34"/>
                  </a:lnTo>
                  <a:lnTo>
                    <a:pt x="68" y="10"/>
                  </a:lnTo>
                  <a:lnTo>
                    <a:pt x="68" y="8"/>
                  </a:lnTo>
                  <a:lnTo>
                    <a:pt x="68" y="6"/>
                  </a:lnTo>
                  <a:lnTo>
                    <a:pt x="68" y="4"/>
                  </a:lnTo>
                  <a:lnTo>
                    <a:pt x="66" y="2"/>
                  </a:lnTo>
                  <a:lnTo>
                    <a:pt x="64" y="0"/>
                  </a:lnTo>
                  <a:lnTo>
                    <a:pt x="64" y="0"/>
                  </a:lnTo>
                  <a:lnTo>
                    <a:pt x="60" y="2"/>
                  </a:lnTo>
                  <a:lnTo>
                    <a:pt x="54" y="2"/>
                  </a:lnTo>
                  <a:lnTo>
                    <a:pt x="48" y="2"/>
                  </a:lnTo>
                  <a:lnTo>
                    <a:pt x="44" y="4"/>
                  </a:lnTo>
                  <a:lnTo>
                    <a:pt x="42" y="4"/>
                  </a:lnTo>
                  <a:lnTo>
                    <a:pt x="22" y="4"/>
                  </a:lnTo>
                  <a:lnTo>
                    <a:pt x="16" y="6"/>
                  </a:lnTo>
                </a:path>
              </a:pathLst>
            </a:custGeom>
            <a:grpFill/>
            <a:ln w="6350">
              <a:solidFill>
                <a:schemeClr val="bg1">
                  <a:lumMod val="50000"/>
                </a:schemeClr>
              </a:solidFill>
              <a:prstDash val="solid"/>
              <a:round/>
              <a:headEnd/>
              <a:tailEnd/>
            </a:ln>
          </p:spPr>
          <p:txBody>
            <a:bodyPr/>
            <a:lstStyle/>
            <a:p>
              <a:endParaRPr lang="ru-RU"/>
            </a:p>
          </p:txBody>
        </p:sp>
        <p:sp>
          <p:nvSpPr>
            <p:cNvPr id="108" name="Freeform 295">
              <a:extLst>
                <a:ext uri="{FF2B5EF4-FFF2-40B4-BE49-F238E27FC236}">
                  <a16:creationId xmlns:a16="http://schemas.microsoft.com/office/drawing/2014/main" id="{932644C4-15D4-B440-A1AE-A5D4A56F653B}"/>
                </a:ext>
              </a:extLst>
            </p:cNvPr>
            <p:cNvSpPr>
              <a:spLocks/>
            </p:cNvSpPr>
            <p:nvPr/>
          </p:nvSpPr>
          <p:spPr bwMode="gray">
            <a:xfrm>
              <a:off x="1271" y="2884"/>
              <a:ext cx="178" cy="190"/>
            </a:xfrm>
            <a:custGeom>
              <a:avLst/>
              <a:gdLst>
                <a:gd name="T0" fmla="*/ 66 w 178"/>
                <a:gd name="T1" fmla="*/ 0 h 190"/>
                <a:gd name="T2" fmla="*/ 62 w 178"/>
                <a:gd name="T3" fmla="*/ 4 h 190"/>
                <a:gd name="T4" fmla="*/ 56 w 178"/>
                <a:gd name="T5" fmla="*/ 10 h 190"/>
                <a:gd name="T6" fmla="*/ 52 w 178"/>
                <a:gd name="T7" fmla="*/ 12 h 190"/>
                <a:gd name="T8" fmla="*/ 46 w 178"/>
                <a:gd name="T9" fmla="*/ 18 h 190"/>
                <a:gd name="T10" fmla="*/ 40 w 178"/>
                <a:gd name="T11" fmla="*/ 26 h 190"/>
                <a:gd name="T12" fmla="*/ 36 w 178"/>
                <a:gd name="T13" fmla="*/ 30 h 190"/>
                <a:gd name="T14" fmla="*/ 30 w 178"/>
                <a:gd name="T15" fmla="*/ 50 h 190"/>
                <a:gd name="T16" fmla="*/ 24 w 178"/>
                <a:gd name="T17" fmla="*/ 62 h 190"/>
                <a:gd name="T18" fmla="*/ 12 w 178"/>
                <a:gd name="T19" fmla="*/ 76 h 190"/>
                <a:gd name="T20" fmla="*/ 6 w 178"/>
                <a:gd name="T21" fmla="*/ 86 h 190"/>
                <a:gd name="T22" fmla="*/ 4 w 178"/>
                <a:gd name="T23" fmla="*/ 90 h 190"/>
                <a:gd name="T24" fmla="*/ 4 w 178"/>
                <a:gd name="T25" fmla="*/ 104 h 190"/>
                <a:gd name="T26" fmla="*/ 4 w 178"/>
                <a:gd name="T27" fmla="*/ 112 h 190"/>
                <a:gd name="T28" fmla="*/ 0 w 178"/>
                <a:gd name="T29" fmla="*/ 116 h 190"/>
                <a:gd name="T30" fmla="*/ 0 w 178"/>
                <a:gd name="T31" fmla="*/ 122 h 190"/>
                <a:gd name="T32" fmla="*/ 4 w 178"/>
                <a:gd name="T33" fmla="*/ 126 h 190"/>
                <a:gd name="T34" fmla="*/ 8 w 178"/>
                <a:gd name="T35" fmla="*/ 128 h 190"/>
                <a:gd name="T36" fmla="*/ 14 w 178"/>
                <a:gd name="T37" fmla="*/ 134 h 190"/>
                <a:gd name="T38" fmla="*/ 22 w 178"/>
                <a:gd name="T39" fmla="*/ 144 h 190"/>
                <a:gd name="T40" fmla="*/ 28 w 178"/>
                <a:gd name="T41" fmla="*/ 152 h 190"/>
                <a:gd name="T42" fmla="*/ 30 w 178"/>
                <a:gd name="T43" fmla="*/ 154 h 190"/>
                <a:gd name="T44" fmla="*/ 46 w 178"/>
                <a:gd name="T45" fmla="*/ 172 h 190"/>
                <a:gd name="T46" fmla="*/ 82 w 178"/>
                <a:gd name="T47" fmla="*/ 190 h 190"/>
                <a:gd name="T48" fmla="*/ 110 w 178"/>
                <a:gd name="T49" fmla="*/ 178 h 190"/>
                <a:gd name="T50" fmla="*/ 128 w 178"/>
                <a:gd name="T51" fmla="*/ 184 h 190"/>
                <a:gd name="T52" fmla="*/ 146 w 178"/>
                <a:gd name="T53" fmla="*/ 172 h 190"/>
                <a:gd name="T54" fmla="*/ 162 w 178"/>
                <a:gd name="T55" fmla="*/ 128 h 190"/>
                <a:gd name="T56" fmla="*/ 120 w 178"/>
                <a:gd name="T57" fmla="*/ 104 h 190"/>
                <a:gd name="T58" fmla="*/ 120 w 178"/>
                <a:gd name="T59" fmla="*/ 96 h 190"/>
                <a:gd name="T60" fmla="*/ 104 w 178"/>
                <a:gd name="T61" fmla="*/ 80 h 190"/>
                <a:gd name="T62" fmla="*/ 114 w 178"/>
                <a:gd name="T63" fmla="*/ 74 h 190"/>
                <a:gd name="T64" fmla="*/ 118 w 178"/>
                <a:gd name="T65" fmla="*/ 68 h 190"/>
                <a:gd name="T66" fmla="*/ 118 w 178"/>
                <a:gd name="T67" fmla="*/ 66 h 190"/>
                <a:gd name="T68" fmla="*/ 114 w 178"/>
                <a:gd name="T69" fmla="*/ 60 h 190"/>
                <a:gd name="T70" fmla="*/ 104 w 178"/>
                <a:gd name="T71" fmla="*/ 50 h 190"/>
                <a:gd name="T72" fmla="*/ 96 w 178"/>
                <a:gd name="T73" fmla="*/ 42 h 190"/>
                <a:gd name="T74" fmla="*/ 90 w 178"/>
                <a:gd name="T75" fmla="*/ 38 h 190"/>
                <a:gd name="T76" fmla="*/ 82 w 178"/>
                <a:gd name="T77" fmla="*/ 30 h 190"/>
                <a:gd name="T78" fmla="*/ 76 w 178"/>
                <a:gd name="T79" fmla="*/ 20 h 190"/>
                <a:gd name="T80" fmla="*/ 72 w 178"/>
                <a:gd name="T81" fmla="*/ 14 h 190"/>
                <a:gd name="T82" fmla="*/ 70 w 178"/>
                <a:gd name="T83" fmla="*/ 10 h 190"/>
                <a:gd name="T84" fmla="*/ 66 w 178"/>
                <a:gd name="T8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190">
                  <a:moveTo>
                    <a:pt x="66" y="0"/>
                  </a:moveTo>
                  <a:lnTo>
                    <a:pt x="66" y="0"/>
                  </a:lnTo>
                  <a:lnTo>
                    <a:pt x="64" y="2"/>
                  </a:lnTo>
                  <a:lnTo>
                    <a:pt x="62" y="4"/>
                  </a:lnTo>
                  <a:lnTo>
                    <a:pt x="58" y="8"/>
                  </a:lnTo>
                  <a:lnTo>
                    <a:pt x="56" y="10"/>
                  </a:lnTo>
                  <a:lnTo>
                    <a:pt x="54" y="10"/>
                  </a:lnTo>
                  <a:lnTo>
                    <a:pt x="52" y="12"/>
                  </a:lnTo>
                  <a:lnTo>
                    <a:pt x="48" y="14"/>
                  </a:lnTo>
                  <a:lnTo>
                    <a:pt x="46" y="18"/>
                  </a:lnTo>
                  <a:lnTo>
                    <a:pt x="42" y="22"/>
                  </a:lnTo>
                  <a:lnTo>
                    <a:pt x="40" y="26"/>
                  </a:lnTo>
                  <a:lnTo>
                    <a:pt x="38" y="28"/>
                  </a:lnTo>
                  <a:lnTo>
                    <a:pt x="36" y="30"/>
                  </a:lnTo>
                  <a:lnTo>
                    <a:pt x="34" y="40"/>
                  </a:lnTo>
                  <a:lnTo>
                    <a:pt x="30" y="50"/>
                  </a:lnTo>
                  <a:lnTo>
                    <a:pt x="26" y="60"/>
                  </a:lnTo>
                  <a:lnTo>
                    <a:pt x="24" y="62"/>
                  </a:lnTo>
                  <a:lnTo>
                    <a:pt x="16" y="68"/>
                  </a:lnTo>
                  <a:lnTo>
                    <a:pt x="12" y="76"/>
                  </a:lnTo>
                  <a:lnTo>
                    <a:pt x="8" y="82"/>
                  </a:lnTo>
                  <a:lnTo>
                    <a:pt x="6" y="86"/>
                  </a:lnTo>
                  <a:lnTo>
                    <a:pt x="4" y="90"/>
                  </a:lnTo>
                  <a:lnTo>
                    <a:pt x="4" y="90"/>
                  </a:lnTo>
                  <a:lnTo>
                    <a:pt x="4" y="98"/>
                  </a:lnTo>
                  <a:lnTo>
                    <a:pt x="4" y="104"/>
                  </a:lnTo>
                  <a:lnTo>
                    <a:pt x="4" y="108"/>
                  </a:lnTo>
                  <a:lnTo>
                    <a:pt x="4" y="112"/>
                  </a:lnTo>
                  <a:lnTo>
                    <a:pt x="4" y="114"/>
                  </a:lnTo>
                  <a:lnTo>
                    <a:pt x="0" y="116"/>
                  </a:lnTo>
                  <a:lnTo>
                    <a:pt x="0" y="120"/>
                  </a:lnTo>
                  <a:lnTo>
                    <a:pt x="0" y="122"/>
                  </a:lnTo>
                  <a:lnTo>
                    <a:pt x="2" y="124"/>
                  </a:lnTo>
                  <a:lnTo>
                    <a:pt x="4" y="126"/>
                  </a:lnTo>
                  <a:lnTo>
                    <a:pt x="6" y="126"/>
                  </a:lnTo>
                  <a:lnTo>
                    <a:pt x="8" y="128"/>
                  </a:lnTo>
                  <a:lnTo>
                    <a:pt x="10" y="130"/>
                  </a:lnTo>
                  <a:lnTo>
                    <a:pt x="14" y="134"/>
                  </a:lnTo>
                  <a:lnTo>
                    <a:pt x="18" y="140"/>
                  </a:lnTo>
                  <a:lnTo>
                    <a:pt x="22" y="144"/>
                  </a:lnTo>
                  <a:lnTo>
                    <a:pt x="24" y="148"/>
                  </a:lnTo>
                  <a:lnTo>
                    <a:pt x="28" y="152"/>
                  </a:lnTo>
                  <a:lnTo>
                    <a:pt x="28" y="154"/>
                  </a:lnTo>
                  <a:lnTo>
                    <a:pt x="30" y="154"/>
                  </a:lnTo>
                  <a:lnTo>
                    <a:pt x="32" y="172"/>
                  </a:lnTo>
                  <a:lnTo>
                    <a:pt x="46" y="172"/>
                  </a:lnTo>
                  <a:lnTo>
                    <a:pt x="64" y="188"/>
                  </a:lnTo>
                  <a:lnTo>
                    <a:pt x="82" y="190"/>
                  </a:lnTo>
                  <a:lnTo>
                    <a:pt x="90" y="182"/>
                  </a:lnTo>
                  <a:lnTo>
                    <a:pt x="110" y="178"/>
                  </a:lnTo>
                  <a:lnTo>
                    <a:pt x="112" y="184"/>
                  </a:lnTo>
                  <a:lnTo>
                    <a:pt x="128" y="184"/>
                  </a:lnTo>
                  <a:lnTo>
                    <a:pt x="130" y="178"/>
                  </a:lnTo>
                  <a:lnTo>
                    <a:pt x="146" y="172"/>
                  </a:lnTo>
                  <a:lnTo>
                    <a:pt x="178" y="130"/>
                  </a:lnTo>
                  <a:lnTo>
                    <a:pt x="162" y="128"/>
                  </a:lnTo>
                  <a:lnTo>
                    <a:pt x="130" y="110"/>
                  </a:lnTo>
                  <a:lnTo>
                    <a:pt x="120" y="104"/>
                  </a:lnTo>
                  <a:lnTo>
                    <a:pt x="122" y="98"/>
                  </a:lnTo>
                  <a:lnTo>
                    <a:pt x="120" y="96"/>
                  </a:lnTo>
                  <a:lnTo>
                    <a:pt x="106" y="92"/>
                  </a:lnTo>
                  <a:lnTo>
                    <a:pt x="104" y="80"/>
                  </a:lnTo>
                  <a:lnTo>
                    <a:pt x="112" y="72"/>
                  </a:lnTo>
                  <a:lnTo>
                    <a:pt x="114" y="74"/>
                  </a:lnTo>
                  <a:lnTo>
                    <a:pt x="118" y="70"/>
                  </a:lnTo>
                  <a:lnTo>
                    <a:pt x="118" y="68"/>
                  </a:lnTo>
                  <a:lnTo>
                    <a:pt x="118" y="68"/>
                  </a:lnTo>
                  <a:lnTo>
                    <a:pt x="118" y="66"/>
                  </a:lnTo>
                  <a:lnTo>
                    <a:pt x="116" y="64"/>
                  </a:lnTo>
                  <a:lnTo>
                    <a:pt x="114" y="60"/>
                  </a:lnTo>
                  <a:lnTo>
                    <a:pt x="110" y="56"/>
                  </a:lnTo>
                  <a:lnTo>
                    <a:pt x="104" y="50"/>
                  </a:lnTo>
                  <a:lnTo>
                    <a:pt x="96" y="44"/>
                  </a:lnTo>
                  <a:lnTo>
                    <a:pt x="96" y="42"/>
                  </a:lnTo>
                  <a:lnTo>
                    <a:pt x="94" y="40"/>
                  </a:lnTo>
                  <a:lnTo>
                    <a:pt x="90" y="38"/>
                  </a:lnTo>
                  <a:lnTo>
                    <a:pt x="86" y="34"/>
                  </a:lnTo>
                  <a:lnTo>
                    <a:pt x="82" y="30"/>
                  </a:lnTo>
                  <a:lnTo>
                    <a:pt x="78" y="26"/>
                  </a:lnTo>
                  <a:lnTo>
                    <a:pt x="76" y="20"/>
                  </a:lnTo>
                  <a:lnTo>
                    <a:pt x="74" y="16"/>
                  </a:lnTo>
                  <a:lnTo>
                    <a:pt x="72" y="14"/>
                  </a:lnTo>
                  <a:lnTo>
                    <a:pt x="72" y="12"/>
                  </a:lnTo>
                  <a:lnTo>
                    <a:pt x="70" y="10"/>
                  </a:lnTo>
                  <a:lnTo>
                    <a:pt x="70" y="6"/>
                  </a:lnTo>
                  <a:lnTo>
                    <a:pt x="66" y="0"/>
                  </a:lnTo>
                </a:path>
              </a:pathLst>
            </a:custGeom>
            <a:grpFill/>
            <a:ln w="6350">
              <a:solidFill>
                <a:schemeClr val="bg1">
                  <a:lumMod val="50000"/>
                </a:schemeClr>
              </a:solidFill>
              <a:prstDash val="solid"/>
              <a:round/>
              <a:headEnd/>
              <a:tailEnd/>
            </a:ln>
          </p:spPr>
          <p:txBody>
            <a:bodyPr/>
            <a:lstStyle/>
            <a:p>
              <a:endParaRPr lang="ru-RU"/>
            </a:p>
          </p:txBody>
        </p:sp>
        <p:sp>
          <p:nvSpPr>
            <p:cNvPr id="109" name="Freeform 296">
              <a:extLst>
                <a:ext uri="{FF2B5EF4-FFF2-40B4-BE49-F238E27FC236}">
                  <a16:creationId xmlns:a16="http://schemas.microsoft.com/office/drawing/2014/main" id="{FE883412-230B-F64A-AD84-7B50AC533479}"/>
                </a:ext>
              </a:extLst>
            </p:cNvPr>
            <p:cNvSpPr>
              <a:spLocks/>
            </p:cNvSpPr>
            <p:nvPr/>
          </p:nvSpPr>
          <p:spPr bwMode="gray">
            <a:xfrm>
              <a:off x="1221" y="3132"/>
              <a:ext cx="22" cy="26"/>
            </a:xfrm>
            <a:custGeom>
              <a:avLst/>
              <a:gdLst>
                <a:gd name="T0" fmla="*/ 0 w 22"/>
                <a:gd name="T1" fmla="*/ 6 h 26"/>
                <a:gd name="T2" fmla="*/ 18 w 22"/>
                <a:gd name="T3" fmla="*/ 0 h 26"/>
                <a:gd name="T4" fmla="*/ 20 w 22"/>
                <a:gd name="T5" fmla="*/ 0 h 26"/>
                <a:gd name="T6" fmla="*/ 20 w 22"/>
                <a:gd name="T7" fmla="*/ 2 h 26"/>
                <a:gd name="T8" fmla="*/ 22 w 22"/>
                <a:gd name="T9" fmla="*/ 4 h 26"/>
                <a:gd name="T10" fmla="*/ 22 w 22"/>
                <a:gd name="T11" fmla="*/ 6 h 26"/>
                <a:gd name="T12" fmla="*/ 22 w 22"/>
                <a:gd name="T13" fmla="*/ 6 h 26"/>
                <a:gd name="T14" fmla="*/ 22 w 22"/>
                <a:gd name="T15" fmla="*/ 8 h 26"/>
                <a:gd name="T16" fmla="*/ 22 w 22"/>
                <a:gd name="T17" fmla="*/ 12 h 26"/>
                <a:gd name="T18" fmla="*/ 22 w 22"/>
                <a:gd name="T19" fmla="*/ 16 h 26"/>
                <a:gd name="T20" fmla="*/ 22 w 22"/>
                <a:gd name="T21" fmla="*/ 20 h 26"/>
                <a:gd name="T22" fmla="*/ 18 w 22"/>
                <a:gd name="T23" fmla="*/ 22 h 26"/>
                <a:gd name="T24" fmla="*/ 18 w 22"/>
                <a:gd name="T25" fmla="*/ 22 h 26"/>
                <a:gd name="T26" fmla="*/ 16 w 22"/>
                <a:gd name="T27" fmla="*/ 22 h 26"/>
                <a:gd name="T28" fmla="*/ 12 w 22"/>
                <a:gd name="T29" fmla="*/ 24 h 26"/>
                <a:gd name="T30" fmla="*/ 12 w 22"/>
                <a:gd name="T31" fmla="*/ 26 h 26"/>
                <a:gd name="T32" fmla="*/ 12 w 22"/>
                <a:gd name="T33" fmla="*/ 26 h 26"/>
                <a:gd name="T34" fmla="*/ 10 w 22"/>
                <a:gd name="T35" fmla="*/ 26 h 26"/>
                <a:gd name="T36" fmla="*/ 8 w 22"/>
                <a:gd name="T37" fmla="*/ 26 h 26"/>
                <a:gd name="T38" fmla="*/ 2 w 22"/>
                <a:gd name="T39" fmla="*/ 24 h 26"/>
                <a:gd name="T40" fmla="*/ 2 w 22"/>
                <a:gd name="T41" fmla="*/ 24 h 26"/>
                <a:gd name="T42" fmla="*/ 2 w 22"/>
                <a:gd name="T43" fmla="*/ 22 h 26"/>
                <a:gd name="T44" fmla="*/ 0 w 22"/>
                <a:gd name="T45" fmla="*/ 18 h 26"/>
                <a:gd name="T46" fmla="*/ 0 w 22"/>
                <a:gd name="T47" fmla="*/ 14 h 26"/>
                <a:gd name="T48" fmla="*/ 0 w 22"/>
                <a:gd name="T49" fmla="*/ 10 h 26"/>
                <a:gd name="T50" fmla="*/ 0 w 22"/>
                <a:gd name="T5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26">
                  <a:moveTo>
                    <a:pt x="0" y="6"/>
                  </a:moveTo>
                  <a:lnTo>
                    <a:pt x="18" y="0"/>
                  </a:lnTo>
                  <a:lnTo>
                    <a:pt x="20" y="0"/>
                  </a:lnTo>
                  <a:lnTo>
                    <a:pt x="20" y="2"/>
                  </a:lnTo>
                  <a:lnTo>
                    <a:pt x="22" y="4"/>
                  </a:lnTo>
                  <a:lnTo>
                    <a:pt x="22" y="6"/>
                  </a:lnTo>
                  <a:lnTo>
                    <a:pt x="22" y="6"/>
                  </a:lnTo>
                  <a:lnTo>
                    <a:pt x="22" y="8"/>
                  </a:lnTo>
                  <a:lnTo>
                    <a:pt x="22" y="12"/>
                  </a:lnTo>
                  <a:lnTo>
                    <a:pt x="22" y="16"/>
                  </a:lnTo>
                  <a:lnTo>
                    <a:pt x="22" y="20"/>
                  </a:lnTo>
                  <a:lnTo>
                    <a:pt x="18" y="22"/>
                  </a:lnTo>
                  <a:lnTo>
                    <a:pt x="18" y="22"/>
                  </a:lnTo>
                  <a:lnTo>
                    <a:pt x="16" y="22"/>
                  </a:lnTo>
                  <a:lnTo>
                    <a:pt x="12" y="24"/>
                  </a:lnTo>
                  <a:lnTo>
                    <a:pt x="12" y="26"/>
                  </a:lnTo>
                  <a:lnTo>
                    <a:pt x="12" y="26"/>
                  </a:lnTo>
                  <a:lnTo>
                    <a:pt x="10" y="26"/>
                  </a:lnTo>
                  <a:lnTo>
                    <a:pt x="8" y="26"/>
                  </a:lnTo>
                  <a:lnTo>
                    <a:pt x="2" y="24"/>
                  </a:lnTo>
                  <a:lnTo>
                    <a:pt x="2" y="24"/>
                  </a:lnTo>
                  <a:lnTo>
                    <a:pt x="2" y="22"/>
                  </a:lnTo>
                  <a:lnTo>
                    <a:pt x="0" y="18"/>
                  </a:lnTo>
                  <a:lnTo>
                    <a:pt x="0" y="14"/>
                  </a:lnTo>
                  <a:lnTo>
                    <a:pt x="0" y="10"/>
                  </a:lnTo>
                  <a:lnTo>
                    <a:pt x="0" y="6"/>
                  </a:lnTo>
                </a:path>
              </a:pathLst>
            </a:custGeom>
            <a:grpFill/>
            <a:ln w="6350">
              <a:solidFill>
                <a:schemeClr val="bg1">
                  <a:lumMod val="50000"/>
                </a:schemeClr>
              </a:solidFill>
              <a:prstDash val="solid"/>
              <a:round/>
              <a:headEnd/>
              <a:tailEnd/>
            </a:ln>
          </p:spPr>
          <p:txBody>
            <a:bodyPr/>
            <a:lstStyle/>
            <a:p>
              <a:endParaRPr lang="ru-RU"/>
            </a:p>
          </p:txBody>
        </p:sp>
        <p:sp>
          <p:nvSpPr>
            <p:cNvPr id="110" name="Freeform 297">
              <a:extLst>
                <a:ext uri="{FF2B5EF4-FFF2-40B4-BE49-F238E27FC236}">
                  <a16:creationId xmlns:a16="http://schemas.microsoft.com/office/drawing/2014/main" id="{505DE511-1BBA-C74A-BC41-243E6600D087}"/>
                </a:ext>
              </a:extLst>
            </p:cNvPr>
            <p:cNvSpPr>
              <a:spLocks/>
            </p:cNvSpPr>
            <p:nvPr/>
          </p:nvSpPr>
          <p:spPr bwMode="gray">
            <a:xfrm>
              <a:off x="1223" y="3150"/>
              <a:ext cx="24" cy="32"/>
            </a:xfrm>
            <a:custGeom>
              <a:avLst/>
              <a:gdLst>
                <a:gd name="T0" fmla="*/ 18 w 24"/>
                <a:gd name="T1" fmla="*/ 0 h 32"/>
                <a:gd name="T2" fmla="*/ 18 w 24"/>
                <a:gd name="T3" fmla="*/ 2 h 32"/>
                <a:gd name="T4" fmla="*/ 16 w 24"/>
                <a:gd name="T5" fmla="*/ 2 h 32"/>
                <a:gd name="T6" fmla="*/ 12 w 24"/>
                <a:gd name="T7" fmla="*/ 6 h 32"/>
                <a:gd name="T8" fmla="*/ 12 w 24"/>
                <a:gd name="T9" fmla="*/ 6 h 32"/>
                <a:gd name="T10" fmla="*/ 12 w 24"/>
                <a:gd name="T11" fmla="*/ 6 h 32"/>
                <a:gd name="T12" fmla="*/ 10 w 24"/>
                <a:gd name="T13" fmla="*/ 6 h 32"/>
                <a:gd name="T14" fmla="*/ 10 w 24"/>
                <a:gd name="T15" fmla="*/ 8 h 32"/>
                <a:gd name="T16" fmla="*/ 8 w 24"/>
                <a:gd name="T17" fmla="*/ 8 h 32"/>
                <a:gd name="T18" fmla="*/ 6 w 24"/>
                <a:gd name="T19" fmla="*/ 8 h 32"/>
                <a:gd name="T20" fmla="*/ 2 w 24"/>
                <a:gd name="T21" fmla="*/ 6 h 32"/>
                <a:gd name="T22" fmla="*/ 0 w 24"/>
                <a:gd name="T23" fmla="*/ 6 h 32"/>
                <a:gd name="T24" fmla="*/ 8 w 24"/>
                <a:gd name="T25" fmla="*/ 32 h 32"/>
                <a:gd name="T26" fmla="*/ 8 w 24"/>
                <a:gd name="T27" fmla="*/ 32 h 32"/>
                <a:gd name="T28" fmla="*/ 10 w 24"/>
                <a:gd name="T29" fmla="*/ 30 h 32"/>
                <a:gd name="T30" fmla="*/ 14 w 24"/>
                <a:gd name="T31" fmla="*/ 28 h 32"/>
                <a:gd name="T32" fmla="*/ 16 w 24"/>
                <a:gd name="T33" fmla="*/ 24 h 32"/>
                <a:gd name="T34" fmla="*/ 20 w 24"/>
                <a:gd name="T35" fmla="*/ 20 h 32"/>
                <a:gd name="T36" fmla="*/ 22 w 24"/>
                <a:gd name="T37" fmla="*/ 16 h 32"/>
                <a:gd name="T38" fmla="*/ 24 w 24"/>
                <a:gd name="T39" fmla="*/ 12 h 32"/>
                <a:gd name="T40" fmla="*/ 24 w 24"/>
                <a:gd name="T41" fmla="*/ 10 h 32"/>
                <a:gd name="T42" fmla="*/ 22 w 24"/>
                <a:gd name="T43" fmla="*/ 8 h 32"/>
                <a:gd name="T44" fmla="*/ 20 w 24"/>
                <a:gd name="T45" fmla="*/ 6 h 32"/>
                <a:gd name="T46" fmla="*/ 20 w 24"/>
                <a:gd name="T47" fmla="*/ 4 h 32"/>
                <a:gd name="T48" fmla="*/ 18 w 24"/>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2">
                  <a:moveTo>
                    <a:pt x="18" y="0"/>
                  </a:moveTo>
                  <a:lnTo>
                    <a:pt x="18" y="2"/>
                  </a:lnTo>
                  <a:lnTo>
                    <a:pt x="16" y="2"/>
                  </a:lnTo>
                  <a:lnTo>
                    <a:pt x="12" y="6"/>
                  </a:lnTo>
                  <a:lnTo>
                    <a:pt x="12" y="6"/>
                  </a:lnTo>
                  <a:lnTo>
                    <a:pt x="12" y="6"/>
                  </a:lnTo>
                  <a:lnTo>
                    <a:pt x="10" y="6"/>
                  </a:lnTo>
                  <a:lnTo>
                    <a:pt x="10" y="8"/>
                  </a:lnTo>
                  <a:lnTo>
                    <a:pt x="8" y="8"/>
                  </a:lnTo>
                  <a:lnTo>
                    <a:pt x="6" y="8"/>
                  </a:lnTo>
                  <a:lnTo>
                    <a:pt x="2" y="6"/>
                  </a:lnTo>
                  <a:lnTo>
                    <a:pt x="0" y="6"/>
                  </a:lnTo>
                  <a:lnTo>
                    <a:pt x="8" y="32"/>
                  </a:lnTo>
                  <a:lnTo>
                    <a:pt x="8" y="32"/>
                  </a:lnTo>
                  <a:lnTo>
                    <a:pt x="10" y="30"/>
                  </a:lnTo>
                  <a:lnTo>
                    <a:pt x="14" y="28"/>
                  </a:lnTo>
                  <a:lnTo>
                    <a:pt x="16" y="24"/>
                  </a:lnTo>
                  <a:lnTo>
                    <a:pt x="20" y="20"/>
                  </a:lnTo>
                  <a:lnTo>
                    <a:pt x="22" y="16"/>
                  </a:lnTo>
                  <a:lnTo>
                    <a:pt x="24" y="12"/>
                  </a:lnTo>
                  <a:lnTo>
                    <a:pt x="24" y="10"/>
                  </a:lnTo>
                  <a:lnTo>
                    <a:pt x="22" y="8"/>
                  </a:lnTo>
                  <a:lnTo>
                    <a:pt x="20" y="6"/>
                  </a:lnTo>
                  <a:lnTo>
                    <a:pt x="20" y="4"/>
                  </a:lnTo>
                  <a:lnTo>
                    <a:pt x="18" y="0"/>
                  </a:lnTo>
                </a:path>
              </a:pathLst>
            </a:custGeom>
            <a:grpFill/>
            <a:ln w="6350">
              <a:solidFill>
                <a:schemeClr val="bg1">
                  <a:lumMod val="50000"/>
                </a:schemeClr>
              </a:solidFill>
              <a:prstDash val="solid"/>
              <a:round/>
              <a:headEnd/>
              <a:tailEnd/>
            </a:ln>
          </p:spPr>
          <p:txBody>
            <a:bodyPr/>
            <a:lstStyle/>
            <a:p>
              <a:endParaRPr lang="ru-RU"/>
            </a:p>
          </p:txBody>
        </p:sp>
        <p:sp>
          <p:nvSpPr>
            <p:cNvPr id="111" name="Freeform 298">
              <a:extLst>
                <a:ext uri="{FF2B5EF4-FFF2-40B4-BE49-F238E27FC236}">
                  <a16:creationId xmlns:a16="http://schemas.microsoft.com/office/drawing/2014/main" id="{A43F580E-7A08-6E42-A48E-1BF93FC25CEA}"/>
                </a:ext>
              </a:extLst>
            </p:cNvPr>
            <p:cNvSpPr>
              <a:spLocks/>
            </p:cNvSpPr>
            <p:nvPr/>
          </p:nvSpPr>
          <p:spPr bwMode="gray">
            <a:xfrm>
              <a:off x="1231" y="3130"/>
              <a:ext cx="126" cy="142"/>
            </a:xfrm>
            <a:custGeom>
              <a:avLst/>
              <a:gdLst>
                <a:gd name="T0" fmla="*/ 40 w 126"/>
                <a:gd name="T1" fmla="*/ 4 h 142"/>
                <a:gd name="T2" fmla="*/ 40 w 126"/>
                <a:gd name="T3" fmla="*/ 6 h 142"/>
                <a:gd name="T4" fmla="*/ 38 w 126"/>
                <a:gd name="T5" fmla="*/ 12 h 142"/>
                <a:gd name="T6" fmla="*/ 32 w 126"/>
                <a:gd name="T7" fmla="*/ 18 h 142"/>
                <a:gd name="T8" fmla="*/ 28 w 126"/>
                <a:gd name="T9" fmla="*/ 18 h 142"/>
                <a:gd name="T10" fmla="*/ 22 w 126"/>
                <a:gd name="T11" fmla="*/ 12 h 142"/>
                <a:gd name="T12" fmla="*/ 18 w 126"/>
                <a:gd name="T13" fmla="*/ 6 h 142"/>
                <a:gd name="T14" fmla="*/ 10 w 126"/>
                <a:gd name="T15" fmla="*/ 2 h 142"/>
                <a:gd name="T16" fmla="*/ 10 w 126"/>
                <a:gd name="T17" fmla="*/ 6 h 142"/>
                <a:gd name="T18" fmla="*/ 12 w 126"/>
                <a:gd name="T19" fmla="*/ 14 h 142"/>
                <a:gd name="T20" fmla="*/ 14 w 126"/>
                <a:gd name="T21" fmla="*/ 16 h 142"/>
                <a:gd name="T22" fmla="*/ 12 w 126"/>
                <a:gd name="T23" fmla="*/ 22 h 142"/>
                <a:gd name="T24" fmla="*/ 12 w 126"/>
                <a:gd name="T25" fmla="*/ 26 h 142"/>
                <a:gd name="T26" fmla="*/ 16 w 126"/>
                <a:gd name="T27" fmla="*/ 32 h 142"/>
                <a:gd name="T28" fmla="*/ 16 w 126"/>
                <a:gd name="T29" fmla="*/ 34 h 142"/>
                <a:gd name="T30" fmla="*/ 14 w 126"/>
                <a:gd name="T31" fmla="*/ 38 h 142"/>
                <a:gd name="T32" fmla="*/ 6 w 126"/>
                <a:gd name="T33" fmla="*/ 48 h 142"/>
                <a:gd name="T34" fmla="*/ 10 w 126"/>
                <a:gd name="T35" fmla="*/ 104 h 142"/>
                <a:gd name="T36" fmla="*/ 14 w 126"/>
                <a:gd name="T37" fmla="*/ 104 h 142"/>
                <a:gd name="T38" fmla="*/ 22 w 126"/>
                <a:gd name="T39" fmla="*/ 106 h 142"/>
                <a:gd name="T40" fmla="*/ 30 w 126"/>
                <a:gd name="T41" fmla="*/ 108 h 142"/>
                <a:gd name="T42" fmla="*/ 34 w 126"/>
                <a:gd name="T43" fmla="*/ 108 h 142"/>
                <a:gd name="T44" fmla="*/ 40 w 126"/>
                <a:gd name="T45" fmla="*/ 108 h 142"/>
                <a:gd name="T46" fmla="*/ 48 w 126"/>
                <a:gd name="T47" fmla="*/ 108 h 142"/>
                <a:gd name="T48" fmla="*/ 56 w 126"/>
                <a:gd name="T49" fmla="*/ 116 h 142"/>
                <a:gd name="T50" fmla="*/ 60 w 126"/>
                <a:gd name="T51" fmla="*/ 126 h 142"/>
                <a:gd name="T52" fmla="*/ 62 w 126"/>
                <a:gd name="T53" fmla="*/ 132 h 142"/>
                <a:gd name="T54" fmla="*/ 68 w 126"/>
                <a:gd name="T55" fmla="*/ 142 h 142"/>
                <a:gd name="T56" fmla="*/ 84 w 126"/>
                <a:gd name="T57" fmla="*/ 140 h 142"/>
                <a:gd name="T58" fmla="*/ 106 w 126"/>
                <a:gd name="T59" fmla="*/ 142 h 142"/>
                <a:gd name="T60" fmla="*/ 110 w 126"/>
                <a:gd name="T61" fmla="*/ 108 h 142"/>
                <a:gd name="T62" fmla="*/ 106 w 126"/>
                <a:gd name="T63" fmla="*/ 90 h 142"/>
                <a:gd name="T64" fmla="*/ 102 w 126"/>
                <a:gd name="T65" fmla="*/ 84 h 142"/>
                <a:gd name="T66" fmla="*/ 100 w 126"/>
                <a:gd name="T67" fmla="*/ 76 h 142"/>
                <a:gd name="T68" fmla="*/ 110 w 126"/>
                <a:gd name="T69" fmla="*/ 50 h 142"/>
                <a:gd name="T70" fmla="*/ 96 w 126"/>
                <a:gd name="T71" fmla="*/ 42 h 142"/>
                <a:gd name="T72" fmla="*/ 94 w 126"/>
                <a:gd name="T73" fmla="*/ 38 h 142"/>
                <a:gd name="T74" fmla="*/ 48 w 126"/>
                <a:gd name="T75"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142">
                  <a:moveTo>
                    <a:pt x="48" y="4"/>
                  </a:moveTo>
                  <a:lnTo>
                    <a:pt x="40" y="4"/>
                  </a:lnTo>
                  <a:lnTo>
                    <a:pt x="40" y="4"/>
                  </a:lnTo>
                  <a:lnTo>
                    <a:pt x="40" y="6"/>
                  </a:lnTo>
                  <a:lnTo>
                    <a:pt x="38" y="10"/>
                  </a:lnTo>
                  <a:lnTo>
                    <a:pt x="38" y="12"/>
                  </a:lnTo>
                  <a:lnTo>
                    <a:pt x="36" y="16"/>
                  </a:lnTo>
                  <a:lnTo>
                    <a:pt x="32" y="18"/>
                  </a:lnTo>
                  <a:lnTo>
                    <a:pt x="28" y="18"/>
                  </a:lnTo>
                  <a:lnTo>
                    <a:pt x="28" y="18"/>
                  </a:lnTo>
                  <a:lnTo>
                    <a:pt x="24" y="16"/>
                  </a:lnTo>
                  <a:lnTo>
                    <a:pt x="22" y="12"/>
                  </a:lnTo>
                  <a:lnTo>
                    <a:pt x="20" y="10"/>
                  </a:lnTo>
                  <a:lnTo>
                    <a:pt x="18" y="6"/>
                  </a:lnTo>
                  <a:lnTo>
                    <a:pt x="18" y="0"/>
                  </a:lnTo>
                  <a:lnTo>
                    <a:pt x="10" y="2"/>
                  </a:lnTo>
                  <a:lnTo>
                    <a:pt x="10" y="4"/>
                  </a:lnTo>
                  <a:lnTo>
                    <a:pt x="10" y="6"/>
                  </a:lnTo>
                  <a:lnTo>
                    <a:pt x="12" y="10"/>
                  </a:lnTo>
                  <a:lnTo>
                    <a:pt x="12" y="14"/>
                  </a:lnTo>
                  <a:lnTo>
                    <a:pt x="12" y="14"/>
                  </a:lnTo>
                  <a:lnTo>
                    <a:pt x="14" y="16"/>
                  </a:lnTo>
                  <a:lnTo>
                    <a:pt x="12" y="18"/>
                  </a:lnTo>
                  <a:lnTo>
                    <a:pt x="12" y="22"/>
                  </a:lnTo>
                  <a:lnTo>
                    <a:pt x="12" y="22"/>
                  </a:lnTo>
                  <a:lnTo>
                    <a:pt x="12" y="26"/>
                  </a:lnTo>
                  <a:lnTo>
                    <a:pt x="14" y="28"/>
                  </a:lnTo>
                  <a:lnTo>
                    <a:pt x="16" y="32"/>
                  </a:lnTo>
                  <a:lnTo>
                    <a:pt x="16" y="32"/>
                  </a:lnTo>
                  <a:lnTo>
                    <a:pt x="16" y="34"/>
                  </a:lnTo>
                  <a:lnTo>
                    <a:pt x="16" y="36"/>
                  </a:lnTo>
                  <a:lnTo>
                    <a:pt x="14" y="38"/>
                  </a:lnTo>
                  <a:lnTo>
                    <a:pt x="10" y="42"/>
                  </a:lnTo>
                  <a:lnTo>
                    <a:pt x="6" y="48"/>
                  </a:lnTo>
                  <a:lnTo>
                    <a:pt x="0" y="54"/>
                  </a:lnTo>
                  <a:lnTo>
                    <a:pt x="10" y="104"/>
                  </a:lnTo>
                  <a:lnTo>
                    <a:pt x="10" y="104"/>
                  </a:lnTo>
                  <a:lnTo>
                    <a:pt x="14" y="104"/>
                  </a:lnTo>
                  <a:lnTo>
                    <a:pt x="16" y="106"/>
                  </a:lnTo>
                  <a:lnTo>
                    <a:pt x="22" y="106"/>
                  </a:lnTo>
                  <a:lnTo>
                    <a:pt x="26" y="108"/>
                  </a:lnTo>
                  <a:lnTo>
                    <a:pt x="30" y="108"/>
                  </a:lnTo>
                  <a:lnTo>
                    <a:pt x="34" y="108"/>
                  </a:lnTo>
                  <a:lnTo>
                    <a:pt x="34" y="108"/>
                  </a:lnTo>
                  <a:lnTo>
                    <a:pt x="36" y="108"/>
                  </a:lnTo>
                  <a:lnTo>
                    <a:pt x="40" y="108"/>
                  </a:lnTo>
                  <a:lnTo>
                    <a:pt x="42" y="108"/>
                  </a:lnTo>
                  <a:lnTo>
                    <a:pt x="48" y="108"/>
                  </a:lnTo>
                  <a:lnTo>
                    <a:pt x="52" y="112"/>
                  </a:lnTo>
                  <a:lnTo>
                    <a:pt x="56" y="116"/>
                  </a:lnTo>
                  <a:lnTo>
                    <a:pt x="60" y="124"/>
                  </a:lnTo>
                  <a:lnTo>
                    <a:pt x="60" y="126"/>
                  </a:lnTo>
                  <a:lnTo>
                    <a:pt x="62" y="128"/>
                  </a:lnTo>
                  <a:lnTo>
                    <a:pt x="62" y="132"/>
                  </a:lnTo>
                  <a:lnTo>
                    <a:pt x="64" y="138"/>
                  </a:lnTo>
                  <a:lnTo>
                    <a:pt x="68" y="142"/>
                  </a:lnTo>
                  <a:lnTo>
                    <a:pt x="80" y="142"/>
                  </a:lnTo>
                  <a:lnTo>
                    <a:pt x="84" y="140"/>
                  </a:lnTo>
                  <a:lnTo>
                    <a:pt x="86" y="142"/>
                  </a:lnTo>
                  <a:lnTo>
                    <a:pt x="106" y="142"/>
                  </a:lnTo>
                  <a:lnTo>
                    <a:pt x="126" y="134"/>
                  </a:lnTo>
                  <a:lnTo>
                    <a:pt x="110" y="108"/>
                  </a:lnTo>
                  <a:lnTo>
                    <a:pt x="108" y="90"/>
                  </a:lnTo>
                  <a:lnTo>
                    <a:pt x="106" y="90"/>
                  </a:lnTo>
                  <a:lnTo>
                    <a:pt x="104" y="88"/>
                  </a:lnTo>
                  <a:lnTo>
                    <a:pt x="102" y="84"/>
                  </a:lnTo>
                  <a:lnTo>
                    <a:pt x="102" y="80"/>
                  </a:lnTo>
                  <a:lnTo>
                    <a:pt x="100" y="76"/>
                  </a:lnTo>
                  <a:lnTo>
                    <a:pt x="102" y="70"/>
                  </a:lnTo>
                  <a:lnTo>
                    <a:pt x="110" y="50"/>
                  </a:lnTo>
                  <a:lnTo>
                    <a:pt x="98" y="44"/>
                  </a:lnTo>
                  <a:lnTo>
                    <a:pt x="96" y="42"/>
                  </a:lnTo>
                  <a:lnTo>
                    <a:pt x="94" y="40"/>
                  </a:lnTo>
                  <a:lnTo>
                    <a:pt x="94" y="38"/>
                  </a:lnTo>
                  <a:lnTo>
                    <a:pt x="94" y="36"/>
                  </a:lnTo>
                  <a:lnTo>
                    <a:pt x="48" y="4"/>
                  </a:lnTo>
                </a:path>
              </a:pathLst>
            </a:custGeom>
            <a:grpFill/>
            <a:ln w="6350">
              <a:solidFill>
                <a:schemeClr val="bg1">
                  <a:lumMod val="50000"/>
                </a:schemeClr>
              </a:solidFill>
              <a:prstDash val="solid"/>
              <a:round/>
              <a:headEnd/>
              <a:tailEnd/>
            </a:ln>
          </p:spPr>
          <p:txBody>
            <a:bodyPr/>
            <a:lstStyle/>
            <a:p>
              <a:endParaRPr lang="ru-RU"/>
            </a:p>
          </p:txBody>
        </p:sp>
        <p:sp>
          <p:nvSpPr>
            <p:cNvPr id="112" name="Freeform 299">
              <a:extLst>
                <a:ext uri="{FF2B5EF4-FFF2-40B4-BE49-F238E27FC236}">
                  <a16:creationId xmlns:a16="http://schemas.microsoft.com/office/drawing/2014/main" id="{674F69EB-020B-AA47-966B-9005B06A982F}"/>
                </a:ext>
              </a:extLst>
            </p:cNvPr>
            <p:cNvSpPr>
              <a:spLocks/>
            </p:cNvSpPr>
            <p:nvPr/>
          </p:nvSpPr>
          <p:spPr bwMode="gray">
            <a:xfrm>
              <a:off x="1247" y="3264"/>
              <a:ext cx="112" cy="212"/>
            </a:xfrm>
            <a:custGeom>
              <a:avLst/>
              <a:gdLst>
                <a:gd name="T0" fmla="*/ 8 w 112"/>
                <a:gd name="T1" fmla="*/ 148 h 212"/>
                <a:gd name="T2" fmla="*/ 28 w 112"/>
                <a:gd name="T3" fmla="*/ 128 h 212"/>
                <a:gd name="T4" fmla="*/ 28 w 112"/>
                <a:gd name="T5" fmla="*/ 96 h 212"/>
                <a:gd name="T6" fmla="*/ 18 w 112"/>
                <a:gd name="T7" fmla="*/ 76 h 212"/>
                <a:gd name="T8" fmla="*/ 8 w 112"/>
                <a:gd name="T9" fmla="*/ 66 h 212"/>
                <a:gd name="T10" fmla="*/ 44 w 112"/>
                <a:gd name="T11" fmla="*/ 34 h 212"/>
                <a:gd name="T12" fmla="*/ 46 w 112"/>
                <a:gd name="T13" fmla="*/ 20 h 212"/>
                <a:gd name="T14" fmla="*/ 54 w 112"/>
                <a:gd name="T15" fmla="*/ 28 h 212"/>
                <a:gd name="T16" fmla="*/ 58 w 112"/>
                <a:gd name="T17" fmla="*/ 36 h 212"/>
                <a:gd name="T18" fmla="*/ 62 w 112"/>
                <a:gd name="T19" fmla="*/ 40 h 212"/>
                <a:gd name="T20" fmla="*/ 64 w 112"/>
                <a:gd name="T21" fmla="*/ 40 h 212"/>
                <a:gd name="T22" fmla="*/ 62 w 112"/>
                <a:gd name="T23" fmla="*/ 26 h 212"/>
                <a:gd name="T24" fmla="*/ 58 w 112"/>
                <a:gd name="T25" fmla="*/ 24 h 212"/>
                <a:gd name="T26" fmla="*/ 56 w 112"/>
                <a:gd name="T27" fmla="*/ 20 h 212"/>
                <a:gd name="T28" fmla="*/ 64 w 112"/>
                <a:gd name="T29" fmla="*/ 8 h 212"/>
                <a:gd name="T30" fmla="*/ 70 w 112"/>
                <a:gd name="T31" fmla="*/ 8 h 212"/>
                <a:gd name="T32" fmla="*/ 110 w 112"/>
                <a:gd name="T33" fmla="*/ 0 h 212"/>
                <a:gd name="T34" fmla="*/ 110 w 112"/>
                <a:gd name="T35" fmla="*/ 10 h 212"/>
                <a:gd name="T36" fmla="*/ 110 w 112"/>
                <a:gd name="T37" fmla="*/ 24 h 212"/>
                <a:gd name="T38" fmla="*/ 110 w 112"/>
                <a:gd name="T39" fmla="*/ 36 h 212"/>
                <a:gd name="T40" fmla="*/ 112 w 112"/>
                <a:gd name="T41" fmla="*/ 42 h 212"/>
                <a:gd name="T42" fmla="*/ 108 w 112"/>
                <a:gd name="T43" fmla="*/ 70 h 212"/>
                <a:gd name="T44" fmla="*/ 96 w 112"/>
                <a:gd name="T45" fmla="*/ 80 h 212"/>
                <a:gd name="T46" fmla="*/ 88 w 112"/>
                <a:gd name="T47" fmla="*/ 82 h 212"/>
                <a:gd name="T48" fmla="*/ 78 w 112"/>
                <a:gd name="T49" fmla="*/ 88 h 212"/>
                <a:gd name="T50" fmla="*/ 72 w 112"/>
                <a:gd name="T51" fmla="*/ 94 h 212"/>
                <a:gd name="T52" fmla="*/ 68 w 112"/>
                <a:gd name="T53" fmla="*/ 100 h 212"/>
                <a:gd name="T54" fmla="*/ 60 w 112"/>
                <a:gd name="T55" fmla="*/ 108 h 212"/>
                <a:gd name="T56" fmla="*/ 56 w 112"/>
                <a:gd name="T57" fmla="*/ 110 h 212"/>
                <a:gd name="T58" fmla="*/ 48 w 112"/>
                <a:gd name="T59" fmla="*/ 118 h 212"/>
                <a:gd name="T60" fmla="*/ 44 w 112"/>
                <a:gd name="T61" fmla="*/ 126 h 212"/>
                <a:gd name="T62" fmla="*/ 44 w 112"/>
                <a:gd name="T63" fmla="*/ 142 h 212"/>
                <a:gd name="T64" fmla="*/ 46 w 112"/>
                <a:gd name="T65" fmla="*/ 168 h 212"/>
                <a:gd name="T66" fmla="*/ 46 w 112"/>
                <a:gd name="T67" fmla="*/ 176 h 212"/>
                <a:gd name="T68" fmla="*/ 46 w 112"/>
                <a:gd name="T69" fmla="*/ 184 h 212"/>
                <a:gd name="T70" fmla="*/ 42 w 112"/>
                <a:gd name="T71" fmla="*/ 188 h 212"/>
                <a:gd name="T72" fmla="*/ 34 w 112"/>
                <a:gd name="T73" fmla="*/ 192 h 212"/>
                <a:gd name="T74" fmla="*/ 30 w 112"/>
                <a:gd name="T75" fmla="*/ 194 h 212"/>
                <a:gd name="T76" fmla="*/ 22 w 112"/>
                <a:gd name="T77" fmla="*/ 198 h 212"/>
                <a:gd name="T78" fmla="*/ 20 w 112"/>
                <a:gd name="T79" fmla="*/ 202 h 212"/>
                <a:gd name="T80" fmla="*/ 20 w 112"/>
                <a:gd name="T81" fmla="*/ 206 h 212"/>
                <a:gd name="T82" fmla="*/ 22 w 112"/>
                <a:gd name="T83" fmla="*/ 208 h 212"/>
                <a:gd name="T84" fmla="*/ 20 w 112"/>
                <a:gd name="T85" fmla="*/ 212 h 212"/>
                <a:gd name="T86" fmla="*/ 18 w 112"/>
                <a:gd name="T87" fmla="*/ 212 h 212"/>
                <a:gd name="T88" fmla="*/ 12 w 112"/>
                <a:gd name="T89" fmla="*/ 204 h 212"/>
                <a:gd name="T90" fmla="*/ 10 w 112"/>
                <a:gd name="T91" fmla="*/ 194 h 212"/>
                <a:gd name="T92" fmla="*/ 8 w 112"/>
                <a:gd name="T93" fmla="*/ 192 h 212"/>
                <a:gd name="T94" fmla="*/ 6 w 112"/>
                <a:gd name="T95" fmla="*/ 192 h 212"/>
                <a:gd name="T96" fmla="*/ 6 w 112"/>
                <a:gd name="T97" fmla="*/ 174 h 212"/>
                <a:gd name="T98" fmla="*/ 2 w 112"/>
                <a:gd name="T99" fmla="*/ 164 h 212"/>
                <a:gd name="T100" fmla="*/ 0 w 112"/>
                <a:gd name="T101" fmla="*/ 1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 h="212">
                  <a:moveTo>
                    <a:pt x="2" y="156"/>
                  </a:moveTo>
                  <a:lnTo>
                    <a:pt x="8" y="148"/>
                  </a:lnTo>
                  <a:lnTo>
                    <a:pt x="20" y="140"/>
                  </a:lnTo>
                  <a:lnTo>
                    <a:pt x="28" y="128"/>
                  </a:lnTo>
                  <a:lnTo>
                    <a:pt x="30" y="112"/>
                  </a:lnTo>
                  <a:lnTo>
                    <a:pt x="28" y="96"/>
                  </a:lnTo>
                  <a:lnTo>
                    <a:pt x="30" y="82"/>
                  </a:lnTo>
                  <a:lnTo>
                    <a:pt x="18" y="76"/>
                  </a:lnTo>
                  <a:lnTo>
                    <a:pt x="8" y="72"/>
                  </a:lnTo>
                  <a:lnTo>
                    <a:pt x="8" y="66"/>
                  </a:lnTo>
                  <a:lnTo>
                    <a:pt x="44" y="58"/>
                  </a:lnTo>
                  <a:lnTo>
                    <a:pt x="44" y="34"/>
                  </a:lnTo>
                  <a:lnTo>
                    <a:pt x="42" y="26"/>
                  </a:lnTo>
                  <a:lnTo>
                    <a:pt x="46" y="20"/>
                  </a:lnTo>
                  <a:lnTo>
                    <a:pt x="50" y="28"/>
                  </a:lnTo>
                  <a:lnTo>
                    <a:pt x="54" y="28"/>
                  </a:lnTo>
                  <a:lnTo>
                    <a:pt x="56" y="34"/>
                  </a:lnTo>
                  <a:lnTo>
                    <a:pt x="58" y="36"/>
                  </a:lnTo>
                  <a:lnTo>
                    <a:pt x="60" y="38"/>
                  </a:lnTo>
                  <a:lnTo>
                    <a:pt x="62" y="40"/>
                  </a:lnTo>
                  <a:lnTo>
                    <a:pt x="64" y="40"/>
                  </a:lnTo>
                  <a:lnTo>
                    <a:pt x="64" y="40"/>
                  </a:lnTo>
                  <a:lnTo>
                    <a:pt x="64" y="32"/>
                  </a:lnTo>
                  <a:lnTo>
                    <a:pt x="62" y="26"/>
                  </a:lnTo>
                  <a:lnTo>
                    <a:pt x="60" y="26"/>
                  </a:lnTo>
                  <a:lnTo>
                    <a:pt x="58" y="24"/>
                  </a:lnTo>
                  <a:lnTo>
                    <a:pt x="56" y="22"/>
                  </a:lnTo>
                  <a:lnTo>
                    <a:pt x="56" y="20"/>
                  </a:lnTo>
                  <a:lnTo>
                    <a:pt x="52" y="8"/>
                  </a:lnTo>
                  <a:lnTo>
                    <a:pt x="64" y="8"/>
                  </a:lnTo>
                  <a:lnTo>
                    <a:pt x="68" y="6"/>
                  </a:lnTo>
                  <a:lnTo>
                    <a:pt x="70" y="8"/>
                  </a:lnTo>
                  <a:lnTo>
                    <a:pt x="92" y="8"/>
                  </a:lnTo>
                  <a:lnTo>
                    <a:pt x="110" y="0"/>
                  </a:lnTo>
                  <a:lnTo>
                    <a:pt x="110" y="4"/>
                  </a:lnTo>
                  <a:lnTo>
                    <a:pt x="110" y="10"/>
                  </a:lnTo>
                  <a:lnTo>
                    <a:pt x="110" y="18"/>
                  </a:lnTo>
                  <a:lnTo>
                    <a:pt x="110" y="24"/>
                  </a:lnTo>
                  <a:lnTo>
                    <a:pt x="110" y="32"/>
                  </a:lnTo>
                  <a:lnTo>
                    <a:pt x="110" y="36"/>
                  </a:lnTo>
                  <a:lnTo>
                    <a:pt x="112" y="40"/>
                  </a:lnTo>
                  <a:lnTo>
                    <a:pt x="112" y="42"/>
                  </a:lnTo>
                  <a:lnTo>
                    <a:pt x="112" y="58"/>
                  </a:lnTo>
                  <a:lnTo>
                    <a:pt x="108" y="70"/>
                  </a:lnTo>
                  <a:lnTo>
                    <a:pt x="102" y="76"/>
                  </a:lnTo>
                  <a:lnTo>
                    <a:pt x="96" y="80"/>
                  </a:lnTo>
                  <a:lnTo>
                    <a:pt x="90" y="82"/>
                  </a:lnTo>
                  <a:lnTo>
                    <a:pt x="88" y="82"/>
                  </a:lnTo>
                  <a:lnTo>
                    <a:pt x="82" y="86"/>
                  </a:lnTo>
                  <a:lnTo>
                    <a:pt x="78" y="88"/>
                  </a:lnTo>
                  <a:lnTo>
                    <a:pt x="74" y="92"/>
                  </a:lnTo>
                  <a:lnTo>
                    <a:pt x="72" y="94"/>
                  </a:lnTo>
                  <a:lnTo>
                    <a:pt x="72" y="94"/>
                  </a:lnTo>
                  <a:lnTo>
                    <a:pt x="68" y="100"/>
                  </a:lnTo>
                  <a:lnTo>
                    <a:pt x="62" y="106"/>
                  </a:lnTo>
                  <a:lnTo>
                    <a:pt x="60" y="108"/>
                  </a:lnTo>
                  <a:lnTo>
                    <a:pt x="56" y="110"/>
                  </a:lnTo>
                  <a:lnTo>
                    <a:pt x="56" y="110"/>
                  </a:lnTo>
                  <a:lnTo>
                    <a:pt x="50" y="114"/>
                  </a:lnTo>
                  <a:lnTo>
                    <a:pt x="48" y="118"/>
                  </a:lnTo>
                  <a:lnTo>
                    <a:pt x="46" y="122"/>
                  </a:lnTo>
                  <a:lnTo>
                    <a:pt x="44" y="126"/>
                  </a:lnTo>
                  <a:lnTo>
                    <a:pt x="44" y="126"/>
                  </a:lnTo>
                  <a:lnTo>
                    <a:pt x="44" y="142"/>
                  </a:lnTo>
                  <a:lnTo>
                    <a:pt x="44" y="158"/>
                  </a:lnTo>
                  <a:lnTo>
                    <a:pt x="46" y="168"/>
                  </a:lnTo>
                  <a:lnTo>
                    <a:pt x="46" y="172"/>
                  </a:lnTo>
                  <a:lnTo>
                    <a:pt x="46" y="176"/>
                  </a:lnTo>
                  <a:lnTo>
                    <a:pt x="46" y="180"/>
                  </a:lnTo>
                  <a:lnTo>
                    <a:pt x="46" y="184"/>
                  </a:lnTo>
                  <a:lnTo>
                    <a:pt x="46" y="184"/>
                  </a:lnTo>
                  <a:lnTo>
                    <a:pt x="42" y="188"/>
                  </a:lnTo>
                  <a:lnTo>
                    <a:pt x="38" y="190"/>
                  </a:lnTo>
                  <a:lnTo>
                    <a:pt x="34" y="192"/>
                  </a:lnTo>
                  <a:lnTo>
                    <a:pt x="30" y="194"/>
                  </a:lnTo>
                  <a:lnTo>
                    <a:pt x="30" y="194"/>
                  </a:lnTo>
                  <a:lnTo>
                    <a:pt x="24" y="196"/>
                  </a:lnTo>
                  <a:lnTo>
                    <a:pt x="22" y="198"/>
                  </a:lnTo>
                  <a:lnTo>
                    <a:pt x="20" y="200"/>
                  </a:lnTo>
                  <a:lnTo>
                    <a:pt x="20" y="202"/>
                  </a:lnTo>
                  <a:lnTo>
                    <a:pt x="20" y="202"/>
                  </a:lnTo>
                  <a:lnTo>
                    <a:pt x="20" y="206"/>
                  </a:lnTo>
                  <a:lnTo>
                    <a:pt x="22" y="208"/>
                  </a:lnTo>
                  <a:lnTo>
                    <a:pt x="22" y="208"/>
                  </a:lnTo>
                  <a:lnTo>
                    <a:pt x="22" y="210"/>
                  </a:lnTo>
                  <a:lnTo>
                    <a:pt x="20" y="212"/>
                  </a:lnTo>
                  <a:lnTo>
                    <a:pt x="20" y="212"/>
                  </a:lnTo>
                  <a:lnTo>
                    <a:pt x="18" y="212"/>
                  </a:lnTo>
                  <a:lnTo>
                    <a:pt x="14" y="212"/>
                  </a:lnTo>
                  <a:lnTo>
                    <a:pt x="12" y="204"/>
                  </a:lnTo>
                  <a:lnTo>
                    <a:pt x="10" y="198"/>
                  </a:lnTo>
                  <a:lnTo>
                    <a:pt x="10" y="194"/>
                  </a:lnTo>
                  <a:lnTo>
                    <a:pt x="8" y="192"/>
                  </a:lnTo>
                  <a:lnTo>
                    <a:pt x="8" y="192"/>
                  </a:lnTo>
                  <a:lnTo>
                    <a:pt x="6" y="192"/>
                  </a:lnTo>
                  <a:lnTo>
                    <a:pt x="6" y="192"/>
                  </a:lnTo>
                  <a:lnTo>
                    <a:pt x="8" y="182"/>
                  </a:lnTo>
                  <a:lnTo>
                    <a:pt x="6" y="174"/>
                  </a:lnTo>
                  <a:lnTo>
                    <a:pt x="4" y="168"/>
                  </a:lnTo>
                  <a:lnTo>
                    <a:pt x="2" y="164"/>
                  </a:lnTo>
                  <a:lnTo>
                    <a:pt x="0" y="162"/>
                  </a:lnTo>
                  <a:lnTo>
                    <a:pt x="0" y="160"/>
                  </a:lnTo>
                  <a:lnTo>
                    <a:pt x="2" y="156"/>
                  </a:lnTo>
                </a:path>
              </a:pathLst>
            </a:custGeom>
            <a:grpFill/>
            <a:ln w="6350">
              <a:solidFill>
                <a:schemeClr val="bg1">
                  <a:lumMod val="50000"/>
                </a:schemeClr>
              </a:solidFill>
              <a:prstDash val="solid"/>
              <a:round/>
              <a:headEnd/>
              <a:tailEnd/>
            </a:ln>
          </p:spPr>
          <p:txBody>
            <a:bodyPr/>
            <a:lstStyle/>
            <a:p>
              <a:endParaRPr lang="ru-RU"/>
            </a:p>
          </p:txBody>
        </p:sp>
        <p:sp>
          <p:nvSpPr>
            <p:cNvPr id="113" name="Freeform 300">
              <a:extLst>
                <a:ext uri="{FF2B5EF4-FFF2-40B4-BE49-F238E27FC236}">
                  <a16:creationId xmlns:a16="http://schemas.microsoft.com/office/drawing/2014/main" id="{79499941-3253-144D-93F2-945AE7FD25F9}"/>
                </a:ext>
              </a:extLst>
            </p:cNvPr>
            <p:cNvSpPr>
              <a:spLocks/>
            </p:cNvSpPr>
            <p:nvPr/>
          </p:nvSpPr>
          <p:spPr bwMode="gray">
            <a:xfrm>
              <a:off x="1045" y="3424"/>
              <a:ext cx="224" cy="176"/>
            </a:xfrm>
            <a:custGeom>
              <a:avLst/>
              <a:gdLst>
                <a:gd name="T0" fmla="*/ 170 w 224"/>
                <a:gd name="T1" fmla="*/ 6 h 176"/>
                <a:gd name="T2" fmla="*/ 162 w 224"/>
                <a:gd name="T3" fmla="*/ 10 h 176"/>
                <a:gd name="T4" fmla="*/ 152 w 224"/>
                <a:gd name="T5" fmla="*/ 18 h 176"/>
                <a:gd name="T6" fmla="*/ 144 w 224"/>
                <a:gd name="T7" fmla="*/ 22 h 176"/>
                <a:gd name="T8" fmla="*/ 134 w 224"/>
                <a:gd name="T9" fmla="*/ 34 h 176"/>
                <a:gd name="T10" fmla="*/ 128 w 224"/>
                <a:gd name="T11" fmla="*/ 46 h 176"/>
                <a:gd name="T12" fmla="*/ 122 w 224"/>
                <a:gd name="T13" fmla="*/ 46 h 176"/>
                <a:gd name="T14" fmla="*/ 114 w 224"/>
                <a:gd name="T15" fmla="*/ 40 h 176"/>
                <a:gd name="T16" fmla="*/ 102 w 224"/>
                <a:gd name="T17" fmla="*/ 42 h 176"/>
                <a:gd name="T18" fmla="*/ 98 w 224"/>
                <a:gd name="T19" fmla="*/ 46 h 176"/>
                <a:gd name="T20" fmla="*/ 94 w 224"/>
                <a:gd name="T21" fmla="*/ 54 h 176"/>
                <a:gd name="T22" fmla="*/ 80 w 224"/>
                <a:gd name="T23" fmla="*/ 66 h 176"/>
                <a:gd name="T24" fmla="*/ 66 w 224"/>
                <a:gd name="T25" fmla="*/ 68 h 176"/>
                <a:gd name="T26" fmla="*/ 64 w 224"/>
                <a:gd name="T27" fmla="*/ 62 h 176"/>
                <a:gd name="T28" fmla="*/ 68 w 224"/>
                <a:gd name="T29" fmla="*/ 56 h 176"/>
                <a:gd name="T30" fmla="*/ 64 w 224"/>
                <a:gd name="T31" fmla="*/ 38 h 176"/>
                <a:gd name="T32" fmla="*/ 56 w 224"/>
                <a:gd name="T33" fmla="*/ 32 h 176"/>
                <a:gd name="T34" fmla="*/ 54 w 224"/>
                <a:gd name="T35" fmla="*/ 78 h 176"/>
                <a:gd name="T36" fmla="*/ 50 w 224"/>
                <a:gd name="T37" fmla="*/ 82 h 176"/>
                <a:gd name="T38" fmla="*/ 28 w 224"/>
                <a:gd name="T39" fmla="*/ 82 h 176"/>
                <a:gd name="T40" fmla="*/ 24 w 224"/>
                <a:gd name="T41" fmla="*/ 80 h 176"/>
                <a:gd name="T42" fmla="*/ 22 w 224"/>
                <a:gd name="T43" fmla="*/ 70 h 176"/>
                <a:gd name="T44" fmla="*/ 18 w 224"/>
                <a:gd name="T45" fmla="*/ 68 h 176"/>
                <a:gd name="T46" fmla="*/ 0 w 224"/>
                <a:gd name="T47" fmla="*/ 82 h 176"/>
                <a:gd name="T48" fmla="*/ 20 w 224"/>
                <a:gd name="T49" fmla="*/ 160 h 176"/>
                <a:gd name="T50" fmla="*/ 38 w 224"/>
                <a:gd name="T51" fmla="*/ 172 h 176"/>
                <a:gd name="T52" fmla="*/ 70 w 224"/>
                <a:gd name="T53" fmla="*/ 172 h 176"/>
                <a:gd name="T54" fmla="*/ 100 w 224"/>
                <a:gd name="T55" fmla="*/ 164 h 176"/>
                <a:gd name="T56" fmla="*/ 128 w 224"/>
                <a:gd name="T57" fmla="*/ 160 h 176"/>
                <a:gd name="T58" fmla="*/ 146 w 224"/>
                <a:gd name="T59" fmla="*/ 150 h 176"/>
                <a:gd name="T60" fmla="*/ 154 w 224"/>
                <a:gd name="T61" fmla="*/ 142 h 176"/>
                <a:gd name="T62" fmla="*/ 166 w 224"/>
                <a:gd name="T63" fmla="*/ 126 h 176"/>
                <a:gd name="T64" fmla="*/ 186 w 224"/>
                <a:gd name="T65" fmla="*/ 104 h 176"/>
                <a:gd name="T66" fmla="*/ 190 w 224"/>
                <a:gd name="T67" fmla="*/ 96 h 176"/>
                <a:gd name="T68" fmla="*/ 198 w 224"/>
                <a:gd name="T69" fmla="*/ 88 h 176"/>
                <a:gd name="T70" fmla="*/ 202 w 224"/>
                <a:gd name="T71" fmla="*/ 84 h 176"/>
                <a:gd name="T72" fmla="*/ 212 w 224"/>
                <a:gd name="T73" fmla="*/ 76 h 176"/>
                <a:gd name="T74" fmla="*/ 216 w 224"/>
                <a:gd name="T75" fmla="*/ 70 h 176"/>
                <a:gd name="T76" fmla="*/ 222 w 224"/>
                <a:gd name="T77" fmla="*/ 58 h 176"/>
                <a:gd name="T78" fmla="*/ 216 w 224"/>
                <a:gd name="T79" fmla="*/ 52 h 176"/>
                <a:gd name="T80" fmla="*/ 214 w 224"/>
                <a:gd name="T81" fmla="*/ 44 h 176"/>
                <a:gd name="T82" fmla="*/ 210 w 224"/>
                <a:gd name="T83" fmla="*/ 32 h 176"/>
                <a:gd name="T84" fmla="*/ 210 w 224"/>
                <a:gd name="T85" fmla="*/ 26 h 176"/>
                <a:gd name="T86" fmla="*/ 208 w 224"/>
                <a:gd name="T87" fmla="*/ 8 h 176"/>
                <a:gd name="T88" fmla="*/ 176 w 224"/>
                <a:gd name="T8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4" h="176">
                  <a:moveTo>
                    <a:pt x="176" y="0"/>
                  </a:moveTo>
                  <a:lnTo>
                    <a:pt x="174" y="4"/>
                  </a:lnTo>
                  <a:lnTo>
                    <a:pt x="170" y="6"/>
                  </a:lnTo>
                  <a:lnTo>
                    <a:pt x="166" y="8"/>
                  </a:lnTo>
                  <a:lnTo>
                    <a:pt x="164" y="10"/>
                  </a:lnTo>
                  <a:lnTo>
                    <a:pt x="162" y="10"/>
                  </a:lnTo>
                  <a:lnTo>
                    <a:pt x="160" y="14"/>
                  </a:lnTo>
                  <a:lnTo>
                    <a:pt x="158" y="16"/>
                  </a:lnTo>
                  <a:lnTo>
                    <a:pt x="152" y="18"/>
                  </a:lnTo>
                  <a:lnTo>
                    <a:pt x="148" y="20"/>
                  </a:lnTo>
                  <a:lnTo>
                    <a:pt x="146" y="20"/>
                  </a:lnTo>
                  <a:lnTo>
                    <a:pt x="144" y="22"/>
                  </a:lnTo>
                  <a:lnTo>
                    <a:pt x="140" y="24"/>
                  </a:lnTo>
                  <a:lnTo>
                    <a:pt x="136" y="28"/>
                  </a:lnTo>
                  <a:lnTo>
                    <a:pt x="134" y="34"/>
                  </a:lnTo>
                  <a:lnTo>
                    <a:pt x="132" y="38"/>
                  </a:lnTo>
                  <a:lnTo>
                    <a:pt x="130" y="42"/>
                  </a:lnTo>
                  <a:lnTo>
                    <a:pt x="128" y="46"/>
                  </a:lnTo>
                  <a:lnTo>
                    <a:pt x="128" y="48"/>
                  </a:lnTo>
                  <a:lnTo>
                    <a:pt x="124" y="48"/>
                  </a:lnTo>
                  <a:lnTo>
                    <a:pt x="122" y="46"/>
                  </a:lnTo>
                  <a:lnTo>
                    <a:pt x="120" y="44"/>
                  </a:lnTo>
                  <a:lnTo>
                    <a:pt x="118" y="44"/>
                  </a:lnTo>
                  <a:lnTo>
                    <a:pt x="114" y="40"/>
                  </a:lnTo>
                  <a:lnTo>
                    <a:pt x="110" y="40"/>
                  </a:lnTo>
                  <a:lnTo>
                    <a:pt x="106" y="40"/>
                  </a:lnTo>
                  <a:lnTo>
                    <a:pt x="102" y="42"/>
                  </a:lnTo>
                  <a:lnTo>
                    <a:pt x="100" y="42"/>
                  </a:lnTo>
                  <a:lnTo>
                    <a:pt x="98" y="44"/>
                  </a:lnTo>
                  <a:lnTo>
                    <a:pt x="98" y="46"/>
                  </a:lnTo>
                  <a:lnTo>
                    <a:pt x="96" y="50"/>
                  </a:lnTo>
                  <a:lnTo>
                    <a:pt x="94" y="52"/>
                  </a:lnTo>
                  <a:lnTo>
                    <a:pt x="94" y="54"/>
                  </a:lnTo>
                  <a:lnTo>
                    <a:pt x="94" y="56"/>
                  </a:lnTo>
                  <a:lnTo>
                    <a:pt x="88" y="62"/>
                  </a:lnTo>
                  <a:lnTo>
                    <a:pt x="80" y="66"/>
                  </a:lnTo>
                  <a:lnTo>
                    <a:pt x="74" y="68"/>
                  </a:lnTo>
                  <a:lnTo>
                    <a:pt x="70" y="68"/>
                  </a:lnTo>
                  <a:lnTo>
                    <a:pt x="66" y="68"/>
                  </a:lnTo>
                  <a:lnTo>
                    <a:pt x="64" y="68"/>
                  </a:lnTo>
                  <a:lnTo>
                    <a:pt x="62" y="64"/>
                  </a:lnTo>
                  <a:lnTo>
                    <a:pt x="64" y="62"/>
                  </a:lnTo>
                  <a:lnTo>
                    <a:pt x="66" y="58"/>
                  </a:lnTo>
                  <a:lnTo>
                    <a:pt x="66" y="58"/>
                  </a:lnTo>
                  <a:lnTo>
                    <a:pt x="68" y="56"/>
                  </a:lnTo>
                  <a:lnTo>
                    <a:pt x="68" y="50"/>
                  </a:lnTo>
                  <a:lnTo>
                    <a:pt x="66" y="44"/>
                  </a:lnTo>
                  <a:lnTo>
                    <a:pt x="64" y="38"/>
                  </a:lnTo>
                  <a:lnTo>
                    <a:pt x="60" y="36"/>
                  </a:lnTo>
                  <a:lnTo>
                    <a:pt x="58" y="34"/>
                  </a:lnTo>
                  <a:lnTo>
                    <a:pt x="56" y="32"/>
                  </a:lnTo>
                  <a:lnTo>
                    <a:pt x="54" y="32"/>
                  </a:lnTo>
                  <a:lnTo>
                    <a:pt x="54" y="78"/>
                  </a:lnTo>
                  <a:lnTo>
                    <a:pt x="54" y="78"/>
                  </a:lnTo>
                  <a:lnTo>
                    <a:pt x="54" y="80"/>
                  </a:lnTo>
                  <a:lnTo>
                    <a:pt x="52" y="80"/>
                  </a:lnTo>
                  <a:lnTo>
                    <a:pt x="50" y="82"/>
                  </a:lnTo>
                  <a:lnTo>
                    <a:pt x="46" y="82"/>
                  </a:lnTo>
                  <a:lnTo>
                    <a:pt x="38" y="82"/>
                  </a:lnTo>
                  <a:lnTo>
                    <a:pt x="28" y="82"/>
                  </a:lnTo>
                  <a:lnTo>
                    <a:pt x="26" y="82"/>
                  </a:lnTo>
                  <a:lnTo>
                    <a:pt x="26" y="82"/>
                  </a:lnTo>
                  <a:lnTo>
                    <a:pt x="24" y="80"/>
                  </a:lnTo>
                  <a:lnTo>
                    <a:pt x="24" y="80"/>
                  </a:lnTo>
                  <a:lnTo>
                    <a:pt x="22" y="76"/>
                  </a:lnTo>
                  <a:lnTo>
                    <a:pt x="22" y="70"/>
                  </a:lnTo>
                  <a:lnTo>
                    <a:pt x="20" y="70"/>
                  </a:lnTo>
                  <a:lnTo>
                    <a:pt x="20" y="68"/>
                  </a:lnTo>
                  <a:lnTo>
                    <a:pt x="18" y="68"/>
                  </a:lnTo>
                  <a:lnTo>
                    <a:pt x="16" y="68"/>
                  </a:lnTo>
                  <a:lnTo>
                    <a:pt x="12" y="78"/>
                  </a:lnTo>
                  <a:lnTo>
                    <a:pt x="0" y="82"/>
                  </a:lnTo>
                  <a:lnTo>
                    <a:pt x="8" y="110"/>
                  </a:lnTo>
                  <a:lnTo>
                    <a:pt x="20" y="126"/>
                  </a:lnTo>
                  <a:lnTo>
                    <a:pt x="20" y="160"/>
                  </a:lnTo>
                  <a:lnTo>
                    <a:pt x="20" y="162"/>
                  </a:lnTo>
                  <a:lnTo>
                    <a:pt x="28" y="168"/>
                  </a:lnTo>
                  <a:lnTo>
                    <a:pt x="38" y="172"/>
                  </a:lnTo>
                  <a:lnTo>
                    <a:pt x="56" y="176"/>
                  </a:lnTo>
                  <a:lnTo>
                    <a:pt x="60" y="176"/>
                  </a:lnTo>
                  <a:lnTo>
                    <a:pt x="70" y="172"/>
                  </a:lnTo>
                  <a:lnTo>
                    <a:pt x="82" y="166"/>
                  </a:lnTo>
                  <a:lnTo>
                    <a:pt x="92" y="164"/>
                  </a:lnTo>
                  <a:lnTo>
                    <a:pt x="100" y="164"/>
                  </a:lnTo>
                  <a:lnTo>
                    <a:pt x="104" y="164"/>
                  </a:lnTo>
                  <a:lnTo>
                    <a:pt x="116" y="164"/>
                  </a:lnTo>
                  <a:lnTo>
                    <a:pt x="128" y="160"/>
                  </a:lnTo>
                  <a:lnTo>
                    <a:pt x="142" y="154"/>
                  </a:lnTo>
                  <a:lnTo>
                    <a:pt x="144" y="152"/>
                  </a:lnTo>
                  <a:lnTo>
                    <a:pt x="146" y="150"/>
                  </a:lnTo>
                  <a:lnTo>
                    <a:pt x="148" y="148"/>
                  </a:lnTo>
                  <a:lnTo>
                    <a:pt x="152" y="144"/>
                  </a:lnTo>
                  <a:lnTo>
                    <a:pt x="154" y="142"/>
                  </a:lnTo>
                  <a:lnTo>
                    <a:pt x="156" y="138"/>
                  </a:lnTo>
                  <a:lnTo>
                    <a:pt x="158" y="136"/>
                  </a:lnTo>
                  <a:lnTo>
                    <a:pt x="166" y="126"/>
                  </a:lnTo>
                  <a:lnTo>
                    <a:pt x="174" y="116"/>
                  </a:lnTo>
                  <a:lnTo>
                    <a:pt x="182" y="108"/>
                  </a:lnTo>
                  <a:lnTo>
                    <a:pt x="186" y="104"/>
                  </a:lnTo>
                  <a:lnTo>
                    <a:pt x="186" y="102"/>
                  </a:lnTo>
                  <a:lnTo>
                    <a:pt x="188" y="100"/>
                  </a:lnTo>
                  <a:lnTo>
                    <a:pt x="190" y="96"/>
                  </a:lnTo>
                  <a:lnTo>
                    <a:pt x="194" y="94"/>
                  </a:lnTo>
                  <a:lnTo>
                    <a:pt x="196" y="90"/>
                  </a:lnTo>
                  <a:lnTo>
                    <a:pt x="198" y="88"/>
                  </a:lnTo>
                  <a:lnTo>
                    <a:pt x="198" y="86"/>
                  </a:lnTo>
                  <a:lnTo>
                    <a:pt x="200" y="86"/>
                  </a:lnTo>
                  <a:lnTo>
                    <a:pt x="202" y="84"/>
                  </a:lnTo>
                  <a:lnTo>
                    <a:pt x="206" y="82"/>
                  </a:lnTo>
                  <a:lnTo>
                    <a:pt x="208" y="80"/>
                  </a:lnTo>
                  <a:lnTo>
                    <a:pt x="212" y="76"/>
                  </a:lnTo>
                  <a:lnTo>
                    <a:pt x="214" y="74"/>
                  </a:lnTo>
                  <a:lnTo>
                    <a:pt x="216" y="72"/>
                  </a:lnTo>
                  <a:lnTo>
                    <a:pt x="216" y="70"/>
                  </a:lnTo>
                  <a:lnTo>
                    <a:pt x="218" y="68"/>
                  </a:lnTo>
                  <a:lnTo>
                    <a:pt x="220" y="62"/>
                  </a:lnTo>
                  <a:lnTo>
                    <a:pt x="222" y="58"/>
                  </a:lnTo>
                  <a:lnTo>
                    <a:pt x="224" y="54"/>
                  </a:lnTo>
                  <a:lnTo>
                    <a:pt x="224" y="52"/>
                  </a:lnTo>
                  <a:lnTo>
                    <a:pt x="216" y="52"/>
                  </a:lnTo>
                  <a:lnTo>
                    <a:pt x="214" y="52"/>
                  </a:lnTo>
                  <a:lnTo>
                    <a:pt x="214" y="48"/>
                  </a:lnTo>
                  <a:lnTo>
                    <a:pt x="214" y="44"/>
                  </a:lnTo>
                  <a:lnTo>
                    <a:pt x="214" y="40"/>
                  </a:lnTo>
                  <a:lnTo>
                    <a:pt x="212" y="36"/>
                  </a:lnTo>
                  <a:lnTo>
                    <a:pt x="210" y="32"/>
                  </a:lnTo>
                  <a:lnTo>
                    <a:pt x="208" y="30"/>
                  </a:lnTo>
                  <a:lnTo>
                    <a:pt x="208" y="30"/>
                  </a:lnTo>
                  <a:lnTo>
                    <a:pt x="210" y="26"/>
                  </a:lnTo>
                  <a:lnTo>
                    <a:pt x="210" y="20"/>
                  </a:lnTo>
                  <a:lnTo>
                    <a:pt x="208" y="14"/>
                  </a:lnTo>
                  <a:lnTo>
                    <a:pt x="208" y="8"/>
                  </a:lnTo>
                  <a:lnTo>
                    <a:pt x="204" y="4"/>
                  </a:lnTo>
                  <a:lnTo>
                    <a:pt x="202" y="0"/>
                  </a:lnTo>
                  <a:lnTo>
                    <a:pt x="176" y="0"/>
                  </a:lnTo>
                </a:path>
              </a:pathLst>
            </a:custGeom>
            <a:grpFill/>
            <a:ln w="6350">
              <a:solidFill>
                <a:schemeClr val="bg1">
                  <a:lumMod val="50000"/>
                </a:schemeClr>
              </a:solidFill>
              <a:prstDash val="solid"/>
              <a:round/>
              <a:headEnd/>
              <a:tailEnd/>
            </a:ln>
          </p:spPr>
          <p:txBody>
            <a:bodyPr/>
            <a:lstStyle/>
            <a:p>
              <a:endParaRPr lang="ru-RU"/>
            </a:p>
          </p:txBody>
        </p:sp>
        <p:sp>
          <p:nvSpPr>
            <p:cNvPr id="114" name="Freeform 301">
              <a:extLst>
                <a:ext uri="{FF2B5EF4-FFF2-40B4-BE49-F238E27FC236}">
                  <a16:creationId xmlns:a16="http://schemas.microsoft.com/office/drawing/2014/main" id="{D692B45C-424A-D245-B031-F8187A63B85D}"/>
                </a:ext>
              </a:extLst>
            </p:cNvPr>
            <p:cNvSpPr>
              <a:spLocks/>
            </p:cNvSpPr>
            <p:nvPr/>
          </p:nvSpPr>
          <p:spPr bwMode="gray">
            <a:xfrm>
              <a:off x="1247" y="3454"/>
              <a:ext cx="14" cy="28"/>
            </a:xfrm>
            <a:custGeom>
              <a:avLst/>
              <a:gdLst>
                <a:gd name="T0" fmla="*/ 4 w 14"/>
                <a:gd name="T1" fmla="*/ 2 h 28"/>
                <a:gd name="T2" fmla="*/ 4 w 14"/>
                <a:gd name="T3" fmla="*/ 2 h 28"/>
                <a:gd name="T4" fmla="*/ 6 w 14"/>
                <a:gd name="T5" fmla="*/ 2 h 28"/>
                <a:gd name="T6" fmla="*/ 6 w 14"/>
                <a:gd name="T7" fmla="*/ 0 h 28"/>
                <a:gd name="T8" fmla="*/ 6 w 14"/>
                <a:gd name="T9" fmla="*/ 2 h 28"/>
                <a:gd name="T10" fmla="*/ 8 w 14"/>
                <a:gd name="T11" fmla="*/ 2 h 28"/>
                <a:gd name="T12" fmla="*/ 8 w 14"/>
                <a:gd name="T13" fmla="*/ 4 h 28"/>
                <a:gd name="T14" fmla="*/ 10 w 14"/>
                <a:gd name="T15" fmla="*/ 6 h 28"/>
                <a:gd name="T16" fmla="*/ 12 w 14"/>
                <a:gd name="T17" fmla="*/ 10 h 28"/>
                <a:gd name="T18" fmla="*/ 12 w 14"/>
                <a:gd name="T19" fmla="*/ 14 h 28"/>
                <a:gd name="T20" fmla="*/ 14 w 14"/>
                <a:gd name="T21" fmla="*/ 22 h 28"/>
                <a:gd name="T22" fmla="*/ 12 w 14"/>
                <a:gd name="T23" fmla="*/ 24 h 28"/>
                <a:gd name="T24" fmla="*/ 12 w 14"/>
                <a:gd name="T25" fmla="*/ 24 h 28"/>
                <a:gd name="T26" fmla="*/ 10 w 14"/>
                <a:gd name="T27" fmla="*/ 26 h 28"/>
                <a:gd name="T28" fmla="*/ 6 w 14"/>
                <a:gd name="T29" fmla="*/ 28 h 28"/>
                <a:gd name="T30" fmla="*/ 4 w 14"/>
                <a:gd name="T31" fmla="*/ 26 h 28"/>
                <a:gd name="T32" fmla="*/ 2 w 14"/>
                <a:gd name="T33" fmla="*/ 24 h 28"/>
                <a:gd name="T34" fmla="*/ 2 w 14"/>
                <a:gd name="T35" fmla="*/ 22 h 28"/>
                <a:gd name="T36" fmla="*/ 0 w 14"/>
                <a:gd name="T37" fmla="*/ 18 h 28"/>
                <a:gd name="T38" fmla="*/ 0 w 14"/>
                <a:gd name="T39" fmla="*/ 14 h 28"/>
                <a:gd name="T40" fmla="*/ 0 w 14"/>
                <a:gd name="T41" fmla="*/ 8 h 28"/>
                <a:gd name="T42" fmla="*/ 4 w 14"/>
                <a:gd name="T43"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28">
                  <a:moveTo>
                    <a:pt x="4" y="2"/>
                  </a:moveTo>
                  <a:lnTo>
                    <a:pt x="4" y="2"/>
                  </a:lnTo>
                  <a:lnTo>
                    <a:pt x="6" y="2"/>
                  </a:lnTo>
                  <a:lnTo>
                    <a:pt x="6" y="0"/>
                  </a:lnTo>
                  <a:lnTo>
                    <a:pt x="6" y="2"/>
                  </a:lnTo>
                  <a:lnTo>
                    <a:pt x="8" y="2"/>
                  </a:lnTo>
                  <a:lnTo>
                    <a:pt x="8" y="4"/>
                  </a:lnTo>
                  <a:lnTo>
                    <a:pt x="10" y="6"/>
                  </a:lnTo>
                  <a:lnTo>
                    <a:pt x="12" y="10"/>
                  </a:lnTo>
                  <a:lnTo>
                    <a:pt x="12" y="14"/>
                  </a:lnTo>
                  <a:lnTo>
                    <a:pt x="14" y="22"/>
                  </a:lnTo>
                  <a:lnTo>
                    <a:pt x="12" y="24"/>
                  </a:lnTo>
                  <a:lnTo>
                    <a:pt x="12" y="24"/>
                  </a:lnTo>
                  <a:lnTo>
                    <a:pt x="10" y="26"/>
                  </a:lnTo>
                  <a:lnTo>
                    <a:pt x="6" y="28"/>
                  </a:lnTo>
                  <a:lnTo>
                    <a:pt x="4" y="26"/>
                  </a:lnTo>
                  <a:lnTo>
                    <a:pt x="2" y="24"/>
                  </a:lnTo>
                  <a:lnTo>
                    <a:pt x="2" y="22"/>
                  </a:lnTo>
                  <a:lnTo>
                    <a:pt x="0" y="18"/>
                  </a:lnTo>
                  <a:lnTo>
                    <a:pt x="0" y="14"/>
                  </a:lnTo>
                  <a:lnTo>
                    <a:pt x="0" y="8"/>
                  </a:lnTo>
                  <a:lnTo>
                    <a:pt x="4" y="2"/>
                  </a:lnTo>
                </a:path>
              </a:pathLst>
            </a:custGeom>
            <a:grpFill/>
            <a:ln w="6350">
              <a:solidFill>
                <a:schemeClr val="bg1">
                  <a:lumMod val="50000"/>
                </a:schemeClr>
              </a:solidFill>
              <a:prstDash val="solid"/>
              <a:round/>
              <a:headEnd/>
              <a:tailEnd/>
            </a:ln>
          </p:spPr>
          <p:txBody>
            <a:bodyPr/>
            <a:lstStyle/>
            <a:p>
              <a:endParaRPr lang="ru-RU"/>
            </a:p>
          </p:txBody>
        </p:sp>
        <p:sp>
          <p:nvSpPr>
            <p:cNvPr id="115" name="Freeform 302">
              <a:extLst>
                <a:ext uri="{FF2B5EF4-FFF2-40B4-BE49-F238E27FC236}">
                  <a16:creationId xmlns:a16="http://schemas.microsoft.com/office/drawing/2014/main" id="{90E8F12D-5D90-1349-81E6-3BDA70D40EA6}"/>
                </a:ext>
              </a:extLst>
            </p:cNvPr>
            <p:cNvSpPr>
              <a:spLocks/>
            </p:cNvSpPr>
            <p:nvPr/>
          </p:nvSpPr>
          <p:spPr bwMode="gray">
            <a:xfrm>
              <a:off x="1189" y="3500"/>
              <a:ext cx="22" cy="26"/>
            </a:xfrm>
            <a:custGeom>
              <a:avLst/>
              <a:gdLst>
                <a:gd name="T0" fmla="*/ 0 w 22"/>
                <a:gd name="T1" fmla="*/ 12 h 26"/>
                <a:gd name="T2" fmla="*/ 4 w 22"/>
                <a:gd name="T3" fmla="*/ 6 h 26"/>
                <a:gd name="T4" fmla="*/ 4 w 22"/>
                <a:gd name="T5" fmla="*/ 6 h 26"/>
                <a:gd name="T6" fmla="*/ 4 w 22"/>
                <a:gd name="T7" fmla="*/ 6 h 26"/>
                <a:gd name="T8" fmla="*/ 4 w 22"/>
                <a:gd name="T9" fmla="*/ 4 h 26"/>
                <a:gd name="T10" fmla="*/ 6 w 22"/>
                <a:gd name="T11" fmla="*/ 2 h 26"/>
                <a:gd name="T12" fmla="*/ 8 w 22"/>
                <a:gd name="T13" fmla="*/ 2 h 26"/>
                <a:gd name="T14" fmla="*/ 12 w 22"/>
                <a:gd name="T15" fmla="*/ 0 h 26"/>
                <a:gd name="T16" fmla="*/ 22 w 22"/>
                <a:gd name="T17" fmla="*/ 8 h 26"/>
                <a:gd name="T18" fmla="*/ 16 w 22"/>
                <a:gd name="T19" fmla="*/ 18 h 26"/>
                <a:gd name="T20" fmla="*/ 14 w 22"/>
                <a:gd name="T21" fmla="*/ 20 h 26"/>
                <a:gd name="T22" fmla="*/ 14 w 22"/>
                <a:gd name="T23" fmla="*/ 22 h 26"/>
                <a:gd name="T24" fmla="*/ 12 w 22"/>
                <a:gd name="T25" fmla="*/ 24 h 26"/>
                <a:gd name="T26" fmla="*/ 12 w 22"/>
                <a:gd name="T27" fmla="*/ 26 h 26"/>
                <a:gd name="T28" fmla="*/ 8 w 22"/>
                <a:gd name="T29" fmla="*/ 26 h 26"/>
                <a:gd name="T30" fmla="*/ 0 w 22"/>
                <a:gd name="T3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0" y="12"/>
                  </a:moveTo>
                  <a:lnTo>
                    <a:pt x="4" y="6"/>
                  </a:lnTo>
                  <a:lnTo>
                    <a:pt x="4" y="6"/>
                  </a:lnTo>
                  <a:lnTo>
                    <a:pt x="4" y="6"/>
                  </a:lnTo>
                  <a:lnTo>
                    <a:pt x="4" y="4"/>
                  </a:lnTo>
                  <a:lnTo>
                    <a:pt x="6" y="2"/>
                  </a:lnTo>
                  <a:lnTo>
                    <a:pt x="8" y="2"/>
                  </a:lnTo>
                  <a:lnTo>
                    <a:pt x="12" y="0"/>
                  </a:lnTo>
                  <a:lnTo>
                    <a:pt x="22" y="8"/>
                  </a:lnTo>
                  <a:lnTo>
                    <a:pt x="16" y="18"/>
                  </a:lnTo>
                  <a:lnTo>
                    <a:pt x="14" y="20"/>
                  </a:lnTo>
                  <a:lnTo>
                    <a:pt x="14" y="22"/>
                  </a:lnTo>
                  <a:lnTo>
                    <a:pt x="12" y="24"/>
                  </a:lnTo>
                  <a:lnTo>
                    <a:pt x="12" y="26"/>
                  </a:lnTo>
                  <a:lnTo>
                    <a:pt x="8" y="26"/>
                  </a:lnTo>
                  <a:lnTo>
                    <a:pt x="0" y="12"/>
                  </a:lnTo>
                </a:path>
              </a:pathLst>
            </a:custGeom>
            <a:grpFill/>
            <a:ln w="6350">
              <a:solidFill>
                <a:schemeClr val="bg1">
                  <a:lumMod val="50000"/>
                </a:schemeClr>
              </a:solidFill>
              <a:prstDash val="solid"/>
              <a:round/>
              <a:headEnd/>
              <a:tailEnd/>
            </a:ln>
          </p:spPr>
          <p:txBody>
            <a:bodyPr/>
            <a:lstStyle/>
            <a:p>
              <a:endParaRPr lang="ru-RU"/>
            </a:p>
          </p:txBody>
        </p:sp>
        <p:sp>
          <p:nvSpPr>
            <p:cNvPr id="116" name="Freeform 303">
              <a:extLst>
                <a:ext uri="{FF2B5EF4-FFF2-40B4-BE49-F238E27FC236}">
                  <a16:creationId xmlns:a16="http://schemas.microsoft.com/office/drawing/2014/main" id="{08915E92-6923-014F-BC8B-A54678C68510}"/>
                </a:ext>
              </a:extLst>
            </p:cNvPr>
            <p:cNvSpPr>
              <a:spLocks/>
            </p:cNvSpPr>
            <p:nvPr/>
          </p:nvSpPr>
          <p:spPr bwMode="gray">
            <a:xfrm>
              <a:off x="1177" y="3328"/>
              <a:ext cx="100" cy="96"/>
            </a:xfrm>
            <a:custGeom>
              <a:avLst/>
              <a:gdLst>
                <a:gd name="T0" fmla="*/ 18 w 100"/>
                <a:gd name="T1" fmla="*/ 26 h 96"/>
                <a:gd name="T2" fmla="*/ 34 w 100"/>
                <a:gd name="T3" fmla="*/ 16 h 96"/>
                <a:gd name="T4" fmla="*/ 36 w 100"/>
                <a:gd name="T5" fmla="*/ 10 h 96"/>
                <a:gd name="T6" fmla="*/ 78 w 100"/>
                <a:gd name="T7" fmla="*/ 8 h 96"/>
                <a:gd name="T8" fmla="*/ 100 w 100"/>
                <a:gd name="T9" fmla="*/ 18 h 96"/>
                <a:gd name="T10" fmla="*/ 100 w 100"/>
                <a:gd name="T11" fmla="*/ 48 h 96"/>
                <a:gd name="T12" fmla="*/ 90 w 100"/>
                <a:gd name="T13" fmla="*/ 76 h 96"/>
                <a:gd name="T14" fmla="*/ 72 w 100"/>
                <a:gd name="T15" fmla="*/ 92 h 96"/>
                <a:gd name="T16" fmla="*/ 42 w 100"/>
                <a:gd name="T17" fmla="*/ 96 h 96"/>
                <a:gd name="T18" fmla="*/ 40 w 100"/>
                <a:gd name="T19" fmla="*/ 94 h 96"/>
                <a:gd name="T20" fmla="*/ 34 w 100"/>
                <a:gd name="T21" fmla="*/ 88 h 96"/>
                <a:gd name="T22" fmla="*/ 32 w 100"/>
                <a:gd name="T23" fmla="*/ 88 h 96"/>
                <a:gd name="T24" fmla="*/ 28 w 100"/>
                <a:gd name="T25" fmla="*/ 86 h 96"/>
                <a:gd name="T26" fmla="*/ 26 w 100"/>
                <a:gd name="T27" fmla="*/ 80 h 96"/>
                <a:gd name="T28" fmla="*/ 20 w 100"/>
                <a:gd name="T29" fmla="*/ 74 h 96"/>
                <a:gd name="T30" fmla="*/ 20 w 100"/>
                <a:gd name="T31" fmla="*/ 74 h 96"/>
                <a:gd name="T32" fmla="*/ 18 w 100"/>
                <a:gd name="T33" fmla="*/ 68 h 96"/>
                <a:gd name="T34" fmla="*/ 12 w 100"/>
                <a:gd name="T35" fmla="*/ 58 h 96"/>
                <a:gd name="T36" fmla="*/ 4 w 100"/>
                <a:gd name="T37" fmla="*/ 46 h 96"/>
                <a:gd name="T38" fmla="*/ 0 w 100"/>
                <a:gd name="T39" fmla="*/ 28 h 96"/>
                <a:gd name="T40" fmla="*/ 2 w 100"/>
                <a:gd name="T41" fmla="*/ 38 h 96"/>
                <a:gd name="T42" fmla="*/ 6 w 100"/>
                <a:gd name="T43" fmla="*/ 50 h 96"/>
                <a:gd name="T44" fmla="*/ 10 w 100"/>
                <a:gd name="T45" fmla="*/ 56 h 96"/>
                <a:gd name="T46" fmla="*/ 12 w 100"/>
                <a:gd name="T47" fmla="*/ 58 h 96"/>
                <a:gd name="T48" fmla="*/ 16 w 100"/>
                <a:gd name="T49" fmla="*/ 64 h 96"/>
                <a:gd name="T50" fmla="*/ 20 w 100"/>
                <a:gd name="T51" fmla="*/ 72 h 96"/>
                <a:gd name="T52" fmla="*/ 20 w 100"/>
                <a:gd name="T53" fmla="*/ 74 h 96"/>
                <a:gd name="T54" fmla="*/ 26 w 100"/>
                <a:gd name="T55" fmla="*/ 80 h 96"/>
                <a:gd name="T56" fmla="*/ 28 w 100"/>
                <a:gd name="T57" fmla="*/ 86 h 96"/>
                <a:gd name="T58" fmla="*/ 32 w 100"/>
                <a:gd name="T59" fmla="*/ 88 h 96"/>
                <a:gd name="T60" fmla="*/ 34 w 100"/>
                <a:gd name="T61" fmla="*/ 88 h 96"/>
                <a:gd name="T62" fmla="*/ 40 w 100"/>
                <a:gd name="T63" fmla="*/ 94 h 96"/>
                <a:gd name="T64" fmla="*/ 42 w 100"/>
                <a:gd name="T6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96">
                  <a:moveTo>
                    <a:pt x="0" y="26"/>
                  </a:moveTo>
                  <a:lnTo>
                    <a:pt x="18" y="26"/>
                  </a:lnTo>
                  <a:lnTo>
                    <a:pt x="30" y="22"/>
                  </a:lnTo>
                  <a:lnTo>
                    <a:pt x="34" y="16"/>
                  </a:lnTo>
                  <a:lnTo>
                    <a:pt x="36" y="12"/>
                  </a:lnTo>
                  <a:lnTo>
                    <a:pt x="36" y="10"/>
                  </a:lnTo>
                  <a:lnTo>
                    <a:pt x="78" y="0"/>
                  </a:lnTo>
                  <a:lnTo>
                    <a:pt x="78" y="8"/>
                  </a:lnTo>
                  <a:lnTo>
                    <a:pt x="88" y="12"/>
                  </a:lnTo>
                  <a:lnTo>
                    <a:pt x="100" y="18"/>
                  </a:lnTo>
                  <a:lnTo>
                    <a:pt x="98" y="32"/>
                  </a:lnTo>
                  <a:lnTo>
                    <a:pt x="100" y="48"/>
                  </a:lnTo>
                  <a:lnTo>
                    <a:pt x="98" y="64"/>
                  </a:lnTo>
                  <a:lnTo>
                    <a:pt x="90" y="76"/>
                  </a:lnTo>
                  <a:lnTo>
                    <a:pt x="78" y="86"/>
                  </a:lnTo>
                  <a:lnTo>
                    <a:pt x="72" y="92"/>
                  </a:lnTo>
                  <a:lnTo>
                    <a:pt x="70" y="96"/>
                  </a:lnTo>
                  <a:lnTo>
                    <a:pt x="42" y="96"/>
                  </a:lnTo>
                  <a:lnTo>
                    <a:pt x="42" y="96"/>
                  </a:lnTo>
                  <a:lnTo>
                    <a:pt x="40" y="94"/>
                  </a:lnTo>
                  <a:lnTo>
                    <a:pt x="38" y="90"/>
                  </a:lnTo>
                  <a:lnTo>
                    <a:pt x="34" y="88"/>
                  </a:lnTo>
                  <a:lnTo>
                    <a:pt x="34" y="88"/>
                  </a:lnTo>
                  <a:lnTo>
                    <a:pt x="32" y="88"/>
                  </a:lnTo>
                  <a:lnTo>
                    <a:pt x="30" y="88"/>
                  </a:lnTo>
                  <a:lnTo>
                    <a:pt x="28" y="86"/>
                  </a:lnTo>
                  <a:lnTo>
                    <a:pt x="26" y="84"/>
                  </a:lnTo>
                  <a:lnTo>
                    <a:pt x="26" y="80"/>
                  </a:lnTo>
                  <a:lnTo>
                    <a:pt x="24" y="76"/>
                  </a:lnTo>
                  <a:lnTo>
                    <a:pt x="20" y="74"/>
                  </a:lnTo>
                  <a:lnTo>
                    <a:pt x="20" y="74"/>
                  </a:lnTo>
                  <a:lnTo>
                    <a:pt x="20" y="74"/>
                  </a:lnTo>
                  <a:lnTo>
                    <a:pt x="20" y="72"/>
                  </a:lnTo>
                  <a:lnTo>
                    <a:pt x="18" y="68"/>
                  </a:lnTo>
                  <a:lnTo>
                    <a:pt x="16" y="64"/>
                  </a:lnTo>
                  <a:lnTo>
                    <a:pt x="12" y="58"/>
                  </a:lnTo>
                  <a:lnTo>
                    <a:pt x="8" y="52"/>
                  </a:lnTo>
                  <a:lnTo>
                    <a:pt x="4" y="46"/>
                  </a:lnTo>
                  <a:lnTo>
                    <a:pt x="0" y="26"/>
                  </a:lnTo>
                  <a:lnTo>
                    <a:pt x="0" y="28"/>
                  </a:lnTo>
                  <a:lnTo>
                    <a:pt x="2" y="32"/>
                  </a:lnTo>
                  <a:lnTo>
                    <a:pt x="2" y="38"/>
                  </a:lnTo>
                  <a:lnTo>
                    <a:pt x="4" y="44"/>
                  </a:lnTo>
                  <a:lnTo>
                    <a:pt x="6" y="50"/>
                  </a:lnTo>
                  <a:lnTo>
                    <a:pt x="8" y="54"/>
                  </a:lnTo>
                  <a:lnTo>
                    <a:pt x="10" y="56"/>
                  </a:lnTo>
                  <a:lnTo>
                    <a:pt x="10" y="56"/>
                  </a:lnTo>
                  <a:lnTo>
                    <a:pt x="12" y="58"/>
                  </a:lnTo>
                  <a:lnTo>
                    <a:pt x="14" y="62"/>
                  </a:lnTo>
                  <a:lnTo>
                    <a:pt x="16" y="64"/>
                  </a:lnTo>
                  <a:lnTo>
                    <a:pt x="18" y="68"/>
                  </a:lnTo>
                  <a:lnTo>
                    <a:pt x="20" y="72"/>
                  </a:lnTo>
                  <a:lnTo>
                    <a:pt x="20" y="74"/>
                  </a:lnTo>
                  <a:lnTo>
                    <a:pt x="20" y="74"/>
                  </a:lnTo>
                  <a:lnTo>
                    <a:pt x="24" y="76"/>
                  </a:lnTo>
                  <a:lnTo>
                    <a:pt x="26" y="80"/>
                  </a:lnTo>
                  <a:lnTo>
                    <a:pt x="28" y="84"/>
                  </a:lnTo>
                  <a:lnTo>
                    <a:pt x="28" y="86"/>
                  </a:lnTo>
                  <a:lnTo>
                    <a:pt x="30" y="88"/>
                  </a:lnTo>
                  <a:lnTo>
                    <a:pt x="32" y="88"/>
                  </a:lnTo>
                  <a:lnTo>
                    <a:pt x="34" y="88"/>
                  </a:lnTo>
                  <a:lnTo>
                    <a:pt x="34" y="88"/>
                  </a:lnTo>
                  <a:lnTo>
                    <a:pt x="38" y="90"/>
                  </a:lnTo>
                  <a:lnTo>
                    <a:pt x="40" y="94"/>
                  </a:lnTo>
                  <a:lnTo>
                    <a:pt x="42" y="96"/>
                  </a:lnTo>
                  <a:lnTo>
                    <a:pt x="42" y="96"/>
                  </a:lnTo>
                </a:path>
              </a:pathLst>
            </a:custGeom>
            <a:grpFill/>
            <a:ln w="6350">
              <a:solidFill>
                <a:schemeClr val="bg1">
                  <a:lumMod val="50000"/>
                </a:schemeClr>
              </a:solidFill>
              <a:prstDash val="solid"/>
              <a:round/>
              <a:headEnd/>
              <a:tailEnd/>
            </a:ln>
          </p:spPr>
          <p:txBody>
            <a:bodyPr/>
            <a:lstStyle/>
            <a:p>
              <a:endParaRPr lang="ru-RU"/>
            </a:p>
          </p:txBody>
        </p:sp>
        <p:sp>
          <p:nvSpPr>
            <p:cNvPr id="117" name="Freeform 304">
              <a:extLst>
                <a:ext uri="{FF2B5EF4-FFF2-40B4-BE49-F238E27FC236}">
                  <a16:creationId xmlns:a16="http://schemas.microsoft.com/office/drawing/2014/main" id="{C6FAE8B7-8B99-6E47-A3EF-724111D081D8}"/>
                </a:ext>
              </a:extLst>
            </p:cNvPr>
            <p:cNvSpPr>
              <a:spLocks/>
            </p:cNvSpPr>
            <p:nvPr/>
          </p:nvSpPr>
          <p:spPr bwMode="gray">
            <a:xfrm>
              <a:off x="681" y="2768"/>
              <a:ext cx="210" cy="200"/>
            </a:xfrm>
            <a:custGeom>
              <a:avLst/>
              <a:gdLst>
                <a:gd name="T0" fmla="*/ 74 w 210"/>
                <a:gd name="T1" fmla="*/ 0 h 200"/>
                <a:gd name="T2" fmla="*/ 74 w 210"/>
                <a:gd name="T3" fmla="*/ 0 h 200"/>
                <a:gd name="T4" fmla="*/ 72 w 210"/>
                <a:gd name="T5" fmla="*/ 2 h 200"/>
                <a:gd name="T6" fmla="*/ 78 w 210"/>
                <a:gd name="T7" fmla="*/ 114 h 200"/>
                <a:gd name="T8" fmla="*/ 80 w 210"/>
                <a:gd name="T9" fmla="*/ 120 h 200"/>
                <a:gd name="T10" fmla="*/ 82 w 210"/>
                <a:gd name="T11" fmla="*/ 128 h 200"/>
                <a:gd name="T12" fmla="*/ 24 w 210"/>
                <a:gd name="T13" fmla="*/ 130 h 200"/>
                <a:gd name="T14" fmla="*/ 22 w 210"/>
                <a:gd name="T15" fmla="*/ 132 h 200"/>
                <a:gd name="T16" fmla="*/ 18 w 210"/>
                <a:gd name="T17" fmla="*/ 134 h 200"/>
                <a:gd name="T18" fmla="*/ 16 w 210"/>
                <a:gd name="T19" fmla="*/ 132 h 200"/>
                <a:gd name="T20" fmla="*/ 14 w 210"/>
                <a:gd name="T21" fmla="*/ 132 h 200"/>
                <a:gd name="T22" fmla="*/ 12 w 210"/>
                <a:gd name="T23" fmla="*/ 136 h 200"/>
                <a:gd name="T24" fmla="*/ 12 w 210"/>
                <a:gd name="T25" fmla="*/ 140 h 200"/>
                <a:gd name="T26" fmla="*/ 10 w 210"/>
                <a:gd name="T27" fmla="*/ 144 h 200"/>
                <a:gd name="T28" fmla="*/ 8 w 210"/>
                <a:gd name="T29" fmla="*/ 146 h 200"/>
                <a:gd name="T30" fmla="*/ 6 w 210"/>
                <a:gd name="T31" fmla="*/ 150 h 200"/>
                <a:gd name="T32" fmla="*/ 2 w 210"/>
                <a:gd name="T33" fmla="*/ 154 h 200"/>
                <a:gd name="T34" fmla="*/ 0 w 210"/>
                <a:gd name="T35" fmla="*/ 156 h 200"/>
                <a:gd name="T36" fmla="*/ 0 w 210"/>
                <a:gd name="T37" fmla="*/ 164 h 200"/>
                <a:gd name="T38" fmla="*/ 2 w 210"/>
                <a:gd name="T39" fmla="*/ 172 h 200"/>
                <a:gd name="T40" fmla="*/ 2 w 210"/>
                <a:gd name="T41" fmla="*/ 174 h 200"/>
                <a:gd name="T42" fmla="*/ 4 w 210"/>
                <a:gd name="T43" fmla="*/ 176 h 200"/>
                <a:gd name="T44" fmla="*/ 10 w 210"/>
                <a:gd name="T45" fmla="*/ 178 h 200"/>
                <a:gd name="T46" fmla="*/ 14 w 210"/>
                <a:gd name="T47" fmla="*/ 180 h 200"/>
                <a:gd name="T48" fmla="*/ 22 w 210"/>
                <a:gd name="T49" fmla="*/ 182 h 200"/>
                <a:gd name="T50" fmla="*/ 24 w 210"/>
                <a:gd name="T51" fmla="*/ 182 h 200"/>
                <a:gd name="T52" fmla="*/ 30 w 210"/>
                <a:gd name="T53" fmla="*/ 182 h 200"/>
                <a:gd name="T54" fmla="*/ 30 w 210"/>
                <a:gd name="T55" fmla="*/ 176 h 200"/>
                <a:gd name="T56" fmla="*/ 32 w 210"/>
                <a:gd name="T57" fmla="*/ 176 h 200"/>
                <a:gd name="T58" fmla="*/ 38 w 210"/>
                <a:gd name="T59" fmla="*/ 174 h 200"/>
                <a:gd name="T60" fmla="*/ 44 w 210"/>
                <a:gd name="T61" fmla="*/ 178 h 200"/>
                <a:gd name="T62" fmla="*/ 44 w 210"/>
                <a:gd name="T63" fmla="*/ 182 h 200"/>
                <a:gd name="T64" fmla="*/ 48 w 210"/>
                <a:gd name="T65" fmla="*/ 190 h 200"/>
                <a:gd name="T66" fmla="*/ 56 w 210"/>
                <a:gd name="T67" fmla="*/ 198 h 200"/>
                <a:gd name="T68" fmla="*/ 60 w 210"/>
                <a:gd name="T69" fmla="*/ 200 h 200"/>
                <a:gd name="T70" fmla="*/ 70 w 210"/>
                <a:gd name="T71" fmla="*/ 198 h 200"/>
                <a:gd name="T72" fmla="*/ 74 w 210"/>
                <a:gd name="T73" fmla="*/ 196 h 200"/>
                <a:gd name="T74" fmla="*/ 78 w 210"/>
                <a:gd name="T75" fmla="*/ 192 h 200"/>
                <a:gd name="T76" fmla="*/ 84 w 210"/>
                <a:gd name="T77" fmla="*/ 196 h 200"/>
                <a:gd name="T78" fmla="*/ 86 w 210"/>
                <a:gd name="T79" fmla="*/ 196 h 200"/>
                <a:gd name="T80" fmla="*/ 90 w 210"/>
                <a:gd name="T81" fmla="*/ 196 h 200"/>
                <a:gd name="T82" fmla="*/ 92 w 210"/>
                <a:gd name="T83" fmla="*/ 194 h 200"/>
                <a:gd name="T84" fmla="*/ 94 w 210"/>
                <a:gd name="T85" fmla="*/ 186 h 200"/>
                <a:gd name="T86" fmla="*/ 98 w 210"/>
                <a:gd name="T87" fmla="*/ 176 h 200"/>
                <a:gd name="T88" fmla="*/ 102 w 210"/>
                <a:gd name="T89" fmla="*/ 170 h 200"/>
                <a:gd name="T90" fmla="*/ 106 w 210"/>
                <a:gd name="T91" fmla="*/ 166 h 200"/>
                <a:gd name="T92" fmla="*/ 114 w 210"/>
                <a:gd name="T93" fmla="*/ 164 h 200"/>
                <a:gd name="T94" fmla="*/ 130 w 210"/>
                <a:gd name="T95" fmla="*/ 162 h 200"/>
                <a:gd name="T96" fmla="*/ 148 w 210"/>
                <a:gd name="T97" fmla="*/ 156 h 200"/>
                <a:gd name="T98" fmla="*/ 154 w 210"/>
                <a:gd name="T99" fmla="*/ 150 h 200"/>
                <a:gd name="T100" fmla="*/ 162 w 210"/>
                <a:gd name="T101" fmla="*/ 150 h 200"/>
                <a:gd name="T102" fmla="*/ 176 w 210"/>
                <a:gd name="T103" fmla="*/ 148 h 200"/>
                <a:gd name="T104" fmla="*/ 180 w 210"/>
                <a:gd name="T105" fmla="*/ 148 h 200"/>
                <a:gd name="T106" fmla="*/ 186 w 210"/>
                <a:gd name="T107" fmla="*/ 142 h 200"/>
                <a:gd name="T108" fmla="*/ 196 w 210"/>
                <a:gd name="T109" fmla="*/ 132 h 200"/>
                <a:gd name="T110" fmla="*/ 202 w 210"/>
                <a:gd name="T111" fmla="*/ 120 h 200"/>
                <a:gd name="T112" fmla="*/ 208 w 210"/>
                <a:gd name="T113" fmla="*/ 92 h 200"/>
                <a:gd name="T114" fmla="*/ 202 w 210"/>
                <a:gd name="T115" fmla="*/ 74 h 200"/>
                <a:gd name="T116" fmla="*/ 170 w 210"/>
                <a:gd name="T117" fmla="*/ 5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0" h="200">
                  <a:moveTo>
                    <a:pt x="94" y="0"/>
                  </a:moveTo>
                  <a:lnTo>
                    <a:pt x="74" y="0"/>
                  </a:lnTo>
                  <a:lnTo>
                    <a:pt x="74" y="0"/>
                  </a:lnTo>
                  <a:lnTo>
                    <a:pt x="74" y="0"/>
                  </a:lnTo>
                  <a:lnTo>
                    <a:pt x="72" y="0"/>
                  </a:lnTo>
                  <a:lnTo>
                    <a:pt x="72" y="2"/>
                  </a:lnTo>
                  <a:lnTo>
                    <a:pt x="78" y="114"/>
                  </a:lnTo>
                  <a:lnTo>
                    <a:pt x="78" y="114"/>
                  </a:lnTo>
                  <a:lnTo>
                    <a:pt x="80" y="118"/>
                  </a:lnTo>
                  <a:lnTo>
                    <a:pt x="80" y="120"/>
                  </a:lnTo>
                  <a:lnTo>
                    <a:pt x="82" y="124"/>
                  </a:lnTo>
                  <a:lnTo>
                    <a:pt x="82" y="128"/>
                  </a:lnTo>
                  <a:lnTo>
                    <a:pt x="76" y="136"/>
                  </a:lnTo>
                  <a:lnTo>
                    <a:pt x="24" y="130"/>
                  </a:lnTo>
                  <a:lnTo>
                    <a:pt x="24" y="130"/>
                  </a:lnTo>
                  <a:lnTo>
                    <a:pt x="22" y="132"/>
                  </a:lnTo>
                  <a:lnTo>
                    <a:pt x="20" y="134"/>
                  </a:lnTo>
                  <a:lnTo>
                    <a:pt x="18" y="134"/>
                  </a:lnTo>
                  <a:lnTo>
                    <a:pt x="16" y="132"/>
                  </a:lnTo>
                  <a:lnTo>
                    <a:pt x="16" y="132"/>
                  </a:lnTo>
                  <a:lnTo>
                    <a:pt x="16" y="132"/>
                  </a:lnTo>
                  <a:lnTo>
                    <a:pt x="14" y="132"/>
                  </a:lnTo>
                  <a:lnTo>
                    <a:pt x="12" y="134"/>
                  </a:lnTo>
                  <a:lnTo>
                    <a:pt x="12" y="136"/>
                  </a:lnTo>
                  <a:lnTo>
                    <a:pt x="12" y="138"/>
                  </a:lnTo>
                  <a:lnTo>
                    <a:pt x="12" y="140"/>
                  </a:lnTo>
                  <a:lnTo>
                    <a:pt x="12" y="144"/>
                  </a:lnTo>
                  <a:lnTo>
                    <a:pt x="10" y="144"/>
                  </a:lnTo>
                  <a:lnTo>
                    <a:pt x="8" y="144"/>
                  </a:lnTo>
                  <a:lnTo>
                    <a:pt x="8" y="146"/>
                  </a:lnTo>
                  <a:lnTo>
                    <a:pt x="8" y="148"/>
                  </a:lnTo>
                  <a:lnTo>
                    <a:pt x="6" y="150"/>
                  </a:lnTo>
                  <a:lnTo>
                    <a:pt x="4" y="154"/>
                  </a:lnTo>
                  <a:lnTo>
                    <a:pt x="2" y="154"/>
                  </a:lnTo>
                  <a:lnTo>
                    <a:pt x="0" y="154"/>
                  </a:lnTo>
                  <a:lnTo>
                    <a:pt x="0" y="156"/>
                  </a:lnTo>
                  <a:lnTo>
                    <a:pt x="0" y="158"/>
                  </a:lnTo>
                  <a:lnTo>
                    <a:pt x="0" y="164"/>
                  </a:lnTo>
                  <a:lnTo>
                    <a:pt x="2" y="168"/>
                  </a:lnTo>
                  <a:lnTo>
                    <a:pt x="2" y="172"/>
                  </a:lnTo>
                  <a:lnTo>
                    <a:pt x="2" y="174"/>
                  </a:lnTo>
                  <a:lnTo>
                    <a:pt x="2" y="174"/>
                  </a:lnTo>
                  <a:lnTo>
                    <a:pt x="2" y="176"/>
                  </a:lnTo>
                  <a:lnTo>
                    <a:pt x="4" y="176"/>
                  </a:lnTo>
                  <a:lnTo>
                    <a:pt x="6" y="178"/>
                  </a:lnTo>
                  <a:lnTo>
                    <a:pt x="10" y="178"/>
                  </a:lnTo>
                  <a:lnTo>
                    <a:pt x="10" y="178"/>
                  </a:lnTo>
                  <a:lnTo>
                    <a:pt x="14" y="180"/>
                  </a:lnTo>
                  <a:lnTo>
                    <a:pt x="18" y="182"/>
                  </a:lnTo>
                  <a:lnTo>
                    <a:pt x="22" y="182"/>
                  </a:lnTo>
                  <a:lnTo>
                    <a:pt x="22" y="182"/>
                  </a:lnTo>
                  <a:lnTo>
                    <a:pt x="24" y="182"/>
                  </a:lnTo>
                  <a:lnTo>
                    <a:pt x="28" y="182"/>
                  </a:lnTo>
                  <a:lnTo>
                    <a:pt x="30" y="182"/>
                  </a:lnTo>
                  <a:lnTo>
                    <a:pt x="30" y="180"/>
                  </a:lnTo>
                  <a:lnTo>
                    <a:pt x="30" y="176"/>
                  </a:lnTo>
                  <a:lnTo>
                    <a:pt x="32" y="176"/>
                  </a:lnTo>
                  <a:lnTo>
                    <a:pt x="32" y="176"/>
                  </a:lnTo>
                  <a:lnTo>
                    <a:pt x="36" y="174"/>
                  </a:lnTo>
                  <a:lnTo>
                    <a:pt x="38" y="174"/>
                  </a:lnTo>
                  <a:lnTo>
                    <a:pt x="42" y="176"/>
                  </a:lnTo>
                  <a:lnTo>
                    <a:pt x="44" y="178"/>
                  </a:lnTo>
                  <a:lnTo>
                    <a:pt x="44" y="180"/>
                  </a:lnTo>
                  <a:lnTo>
                    <a:pt x="44" y="182"/>
                  </a:lnTo>
                  <a:lnTo>
                    <a:pt x="46" y="186"/>
                  </a:lnTo>
                  <a:lnTo>
                    <a:pt x="48" y="190"/>
                  </a:lnTo>
                  <a:lnTo>
                    <a:pt x="50" y="194"/>
                  </a:lnTo>
                  <a:lnTo>
                    <a:pt x="56" y="198"/>
                  </a:lnTo>
                  <a:lnTo>
                    <a:pt x="56" y="198"/>
                  </a:lnTo>
                  <a:lnTo>
                    <a:pt x="60" y="200"/>
                  </a:lnTo>
                  <a:lnTo>
                    <a:pt x="64" y="200"/>
                  </a:lnTo>
                  <a:lnTo>
                    <a:pt x="70" y="198"/>
                  </a:lnTo>
                  <a:lnTo>
                    <a:pt x="74" y="196"/>
                  </a:lnTo>
                  <a:lnTo>
                    <a:pt x="74" y="196"/>
                  </a:lnTo>
                  <a:lnTo>
                    <a:pt x="76" y="194"/>
                  </a:lnTo>
                  <a:lnTo>
                    <a:pt x="78" y="192"/>
                  </a:lnTo>
                  <a:lnTo>
                    <a:pt x="82" y="192"/>
                  </a:lnTo>
                  <a:lnTo>
                    <a:pt x="84" y="196"/>
                  </a:lnTo>
                  <a:lnTo>
                    <a:pt x="86" y="196"/>
                  </a:lnTo>
                  <a:lnTo>
                    <a:pt x="86" y="196"/>
                  </a:lnTo>
                  <a:lnTo>
                    <a:pt x="88" y="198"/>
                  </a:lnTo>
                  <a:lnTo>
                    <a:pt x="90" y="196"/>
                  </a:lnTo>
                  <a:lnTo>
                    <a:pt x="92" y="194"/>
                  </a:lnTo>
                  <a:lnTo>
                    <a:pt x="92" y="194"/>
                  </a:lnTo>
                  <a:lnTo>
                    <a:pt x="92" y="190"/>
                  </a:lnTo>
                  <a:lnTo>
                    <a:pt x="94" y="186"/>
                  </a:lnTo>
                  <a:lnTo>
                    <a:pt x="96" y="180"/>
                  </a:lnTo>
                  <a:lnTo>
                    <a:pt x="98" y="176"/>
                  </a:lnTo>
                  <a:lnTo>
                    <a:pt x="100" y="172"/>
                  </a:lnTo>
                  <a:lnTo>
                    <a:pt x="102" y="170"/>
                  </a:lnTo>
                  <a:lnTo>
                    <a:pt x="102" y="168"/>
                  </a:lnTo>
                  <a:lnTo>
                    <a:pt x="106" y="166"/>
                  </a:lnTo>
                  <a:lnTo>
                    <a:pt x="108" y="164"/>
                  </a:lnTo>
                  <a:lnTo>
                    <a:pt x="114" y="164"/>
                  </a:lnTo>
                  <a:lnTo>
                    <a:pt x="120" y="164"/>
                  </a:lnTo>
                  <a:lnTo>
                    <a:pt x="130" y="162"/>
                  </a:lnTo>
                  <a:lnTo>
                    <a:pt x="140" y="160"/>
                  </a:lnTo>
                  <a:lnTo>
                    <a:pt x="148" y="156"/>
                  </a:lnTo>
                  <a:lnTo>
                    <a:pt x="152" y="150"/>
                  </a:lnTo>
                  <a:lnTo>
                    <a:pt x="154" y="150"/>
                  </a:lnTo>
                  <a:lnTo>
                    <a:pt x="158" y="150"/>
                  </a:lnTo>
                  <a:lnTo>
                    <a:pt x="162" y="150"/>
                  </a:lnTo>
                  <a:lnTo>
                    <a:pt x="168" y="150"/>
                  </a:lnTo>
                  <a:lnTo>
                    <a:pt x="176" y="148"/>
                  </a:lnTo>
                  <a:lnTo>
                    <a:pt x="176" y="148"/>
                  </a:lnTo>
                  <a:lnTo>
                    <a:pt x="180" y="148"/>
                  </a:lnTo>
                  <a:lnTo>
                    <a:pt x="182" y="146"/>
                  </a:lnTo>
                  <a:lnTo>
                    <a:pt x="186" y="142"/>
                  </a:lnTo>
                  <a:lnTo>
                    <a:pt x="192" y="138"/>
                  </a:lnTo>
                  <a:lnTo>
                    <a:pt x="196" y="132"/>
                  </a:lnTo>
                  <a:lnTo>
                    <a:pt x="200" y="124"/>
                  </a:lnTo>
                  <a:lnTo>
                    <a:pt x="202" y="120"/>
                  </a:lnTo>
                  <a:lnTo>
                    <a:pt x="204" y="108"/>
                  </a:lnTo>
                  <a:lnTo>
                    <a:pt x="208" y="92"/>
                  </a:lnTo>
                  <a:lnTo>
                    <a:pt x="210" y="72"/>
                  </a:lnTo>
                  <a:lnTo>
                    <a:pt x="202" y="74"/>
                  </a:lnTo>
                  <a:lnTo>
                    <a:pt x="198" y="58"/>
                  </a:lnTo>
                  <a:lnTo>
                    <a:pt x="170" y="58"/>
                  </a:lnTo>
                  <a:lnTo>
                    <a:pt x="94" y="0"/>
                  </a:lnTo>
                </a:path>
              </a:pathLst>
            </a:custGeom>
            <a:grpFill/>
            <a:ln w="6350">
              <a:solidFill>
                <a:schemeClr val="bg1">
                  <a:lumMod val="50000"/>
                </a:schemeClr>
              </a:solidFill>
              <a:prstDash val="solid"/>
              <a:round/>
              <a:headEnd/>
              <a:tailEnd/>
            </a:ln>
          </p:spPr>
          <p:txBody>
            <a:bodyPr/>
            <a:lstStyle/>
            <a:p>
              <a:endParaRPr lang="ru-RU"/>
            </a:p>
          </p:txBody>
        </p:sp>
        <p:sp>
          <p:nvSpPr>
            <p:cNvPr id="118" name="Freeform 305">
              <a:extLst>
                <a:ext uri="{FF2B5EF4-FFF2-40B4-BE49-F238E27FC236}">
                  <a16:creationId xmlns:a16="http://schemas.microsoft.com/office/drawing/2014/main" id="{652FA073-8825-8F41-9EB0-C5CAF9F74322}"/>
                </a:ext>
              </a:extLst>
            </p:cNvPr>
            <p:cNvSpPr>
              <a:spLocks/>
            </p:cNvSpPr>
            <p:nvPr/>
          </p:nvSpPr>
          <p:spPr bwMode="gray">
            <a:xfrm>
              <a:off x="1169" y="2688"/>
              <a:ext cx="138" cy="150"/>
            </a:xfrm>
            <a:custGeom>
              <a:avLst/>
              <a:gdLst>
                <a:gd name="T0" fmla="*/ 0 w 138"/>
                <a:gd name="T1" fmla="*/ 150 h 150"/>
                <a:gd name="T2" fmla="*/ 0 w 138"/>
                <a:gd name="T3" fmla="*/ 0 h 150"/>
                <a:gd name="T4" fmla="*/ 2 w 138"/>
                <a:gd name="T5" fmla="*/ 0 h 150"/>
                <a:gd name="T6" fmla="*/ 6 w 138"/>
                <a:gd name="T7" fmla="*/ 2 h 150"/>
                <a:gd name="T8" fmla="*/ 12 w 138"/>
                <a:gd name="T9" fmla="*/ 2 h 150"/>
                <a:gd name="T10" fmla="*/ 18 w 138"/>
                <a:gd name="T11" fmla="*/ 2 h 150"/>
                <a:gd name="T12" fmla="*/ 22 w 138"/>
                <a:gd name="T13" fmla="*/ 2 h 150"/>
                <a:gd name="T14" fmla="*/ 26 w 138"/>
                <a:gd name="T15" fmla="*/ 4 h 150"/>
                <a:gd name="T16" fmla="*/ 28 w 138"/>
                <a:gd name="T17" fmla="*/ 4 h 150"/>
                <a:gd name="T18" fmla="*/ 30 w 138"/>
                <a:gd name="T19" fmla="*/ 6 h 150"/>
                <a:gd name="T20" fmla="*/ 34 w 138"/>
                <a:gd name="T21" fmla="*/ 8 h 150"/>
                <a:gd name="T22" fmla="*/ 38 w 138"/>
                <a:gd name="T23" fmla="*/ 10 h 150"/>
                <a:gd name="T24" fmla="*/ 44 w 138"/>
                <a:gd name="T25" fmla="*/ 10 h 150"/>
                <a:gd name="T26" fmla="*/ 68 w 138"/>
                <a:gd name="T27" fmla="*/ 4 h 150"/>
                <a:gd name="T28" fmla="*/ 68 w 138"/>
                <a:gd name="T29" fmla="*/ 4 h 150"/>
                <a:gd name="T30" fmla="*/ 70 w 138"/>
                <a:gd name="T31" fmla="*/ 4 h 150"/>
                <a:gd name="T32" fmla="*/ 72 w 138"/>
                <a:gd name="T33" fmla="*/ 2 h 150"/>
                <a:gd name="T34" fmla="*/ 76 w 138"/>
                <a:gd name="T35" fmla="*/ 2 h 150"/>
                <a:gd name="T36" fmla="*/ 80 w 138"/>
                <a:gd name="T37" fmla="*/ 4 h 150"/>
                <a:gd name="T38" fmla="*/ 86 w 138"/>
                <a:gd name="T39" fmla="*/ 6 h 150"/>
                <a:gd name="T40" fmla="*/ 86 w 138"/>
                <a:gd name="T41" fmla="*/ 6 h 150"/>
                <a:gd name="T42" fmla="*/ 86 w 138"/>
                <a:gd name="T43" fmla="*/ 10 h 150"/>
                <a:gd name="T44" fmla="*/ 86 w 138"/>
                <a:gd name="T45" fmla="*/ 14 h 150"/>
                <a:gd name="T46" fmla="*/ 88 w 138"/>
                <a:gd name="T47" fmla="*/ 20 h 150"/>
                <a:gd name="T48" fmla="*/ 92 w 138"/>
                <a:gd name="T49" fmla="*/ 26 h 150"/>
                <a:gd name="T50" fmla="*/ 92 w 138"/>
                <a:gd name="T51" fmla="*/ 30 h 150"/>
                <a:gd name="T52" fmla="*/ 98 w 138"/>
                <a:gd name="T53" fmla="*/ 40 h 150"/>
                <a:gd name="T54" fmla="*/ 106 w 138"/>
                <a:gd name="T55" fmla="*/ 56 h 150"/>
                <a:gd name="T56" fmla="*/ 114 w 138"/>
                <a:gd name="T57" fmla="*/ 74 h 150"/>
                <a:gd name="T58" fmla="*/ 122 w 138"/>
                <a:gd name="T59" fmla="*/ 92 h 150"/>
                <a:gd name="T60" fmla="*/ 130 w 138"/>
                <a:gd name="T61" fmla="*/ 108 h 150"/>
                <a:gd name="T62" fmla="*/ 136 w 138"/>
                <a:gd name="T63" fmla="*/ 122 h 150"/>
                <a:gd name="T64" fmla="*/ 138 w 138"/>
                <a:gd name="T65" fmla="*/ 128 h 150"/>
                <a:gd name="T66" fmla="*/ 138 w 138"/>
                <a:gd name="T67" fmla="*/ 130 h 150"/>
                <a:gd name="T68" fmla="*/ 136 w 138"/>
                <a:gd name="T69" fmla="*/ 132 h 150"/>
                <a:gd name="T70" fmla="*/ 132 w 138"/>
                <a:gd name="T71" fmla="*/ 138 h 150"/>
                <a:gd name="T72" fmla="*/ 126 w 138"/>
                <a:gd name="T73" fmla="*/ 142 h 150"/>
                <a:gd name="T74" fmla="*/ 120 w 138"/>
                <a:gd name="T75" fmla="*/ 146 h 150"/>
                <a:gd name="T76" fmla="*/ 110 w 138"/>
                <a:gd name="T77" fmla="*/ 150 h 150"/>
                <a:gd name="T78" fmla="*/ 0 w 138"/>
                <a:gd name="T7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150">
                  <a:moveTo>
                    <a:pt x="0" y="150"/>
                  </a:moveTo>
                  <a:lnTo>
                    <a:pt x="0" y="0"/>
                  </a:lnTo>
                  <a:lnTo>
                    <a:pt x="2" y="0"/>
                  </a:lnTo>
                  <a:lnTo>
                    <a:pt x="6" y="2"/>
                  </a:lnTo>
                  <a:lnTo>
                    <a:pt x="12" y="2"/>
                  </a:lnTo>
                  <a:lnTo>
                    <a:pt x="18" y="2"/>
                  </a:lnTo>
                  <a:lnTo>
                    <a:pt x="22" y="2"/>
                  </a:lnTo>
                  <a:lnTo>
                    <a:pt x="26" y="4"/>
                  </a:lnTo>
                  <a:lnTo>
                    <a:pt x="28" y="4"/>
                  </a:lnTo>
                  <a:lnTo>
                    <a:pt x="30" y="6"/>
                  </a:lnTo>
                  <a:lnTo>
                    <a:pt x="34" y="8"/>
                  </a:lnTo>
                  <a:lnTo>
                    <a:pt x="38" y="10"/>
                  </a:lnTo>
                  <a:lnTo>
                    <a:pt x="44" y="10"/>
                  </a:lnTo>
                  <a:lnTo>
                    <a:pt x="68" y="4"/>
                  </a:lnTo>
                  <a:lnTo>
                    <a:pt x="68" y="4"/>
                  </a:lnTo>
                  <a:lnTo>
                    <a:pt x="70" y="4"/>
                  </a:lnTo>
                  <a:lnTo>
                    <a:pt x="72" y="2"/>
                  </a:lnTo>
                  <a:lnTo>
                    <a:pt x="76" y="2"/>
                  </a:lnTo>
                  <a:lnTo>
                    <a:pt x="80" y="4"/>
                  </a:lnTo>
                  <a:lnTo>
                    <a:pt x="86" y="6"/>
                  </a:lnTo>
                  <a:lnTo>
                    <a:pt x="86" y="6"/>
                  </a:lnTo>
                  <a:lnTo>
                    <a:pt x="86" y="10"/>
                  </a:lnTo>
                  <a:lnTo>
                    <a:pt x="86" y="14"/>
                  </a:lnTo>
                  <a:lnTo>
                    <a:pt x="88" y="20"/>
                  </a:lnTo>
                  <a:lnTo>
                    <a:pt x="92" y="26"/>
                  </a:lnTo>
                  <a:lnTo>
                    <a:pt x="92" y="30"/>
                  </a:lnTo>
                  <a:lnTo>
                    <a:pt x="98" y="40"/>
                  </a:lnTo>
                  <a:lnTo>
                    <a:pt x="106" y="56"/>
                  </a:lnTo>
                  <a:lnTo>
                    <a:pt x="114" y="74"/>
                  </a:lnTo>
                  <a:lnTo>
                    <a:pt x="122" y="92"/>
                  </a:lnTo>
                  <a:lnTo>
                    <a:pt x="130" y="108"/>
                  </a:lnTo>
                  <a:lnTo>
                    <a:pt x="136" y="122"/>
                  </a:lnTo>
                  <a:lnTo>
                    <a:pt x="138" y="128"/>
                  </a:lnTo>
                  <a:lnTo>
                    <a:pt x="138" y="130"/>
                  </a:lnTo>
                  <a:lnTo>
                    <a:pt x="136" y="132"/>
                  </a:lnTo>
                  <a:lnTo>
                    <a:pt x="132" y="138"/>
                  </a:lnTo>
                  <a:lnTo>
                    <a:pt x="126" y="142"/>
                  </a:lnTo>
                  <a:lnTo>
                    <a:pt x="120" y="146"/>
                  </a:lnTo>
                  <a:lnTo>
                    <a:pt x="110" y="150"/>
                  </a:lnTo>
                  <a:lnTo>
                    <a:pt x="0" y="150"/>
                  </a:lnTo>
                </a:path>
              </a:pathLst>
            </a:custGeom>
            <a:grpFill/>
            <a:ln w="6350">
              <a:solidFill>
                <a:schemeClr val="bg1">
                  <a:lumMod val="50000"/>
                </a:schemeClr>
              </a:solidFill>
              <a:prstDash val="solid"/>
              <a:round/>
              <a:headEnd/>
              <a:tailEnd/>
            </a:ln>
          </p:spPr>
          <p:txBody>
            <a:bodyPr/>
            <a:lstStyle/>
            <a:p>
              <a:endParaRPr lang="ru-RU"/>
            </a:p>
          </p:txBody>
        </p:sp>
        <p:sp>
          <p:nvSpPr>
            <p:cNvPr id="119" name="Freeform 306">
              <a:extLst>
                <a:ext uri="{FF2B5EF4-FFF2-40B4-BE49-F238E27FC236}">
                  <a16:creationId xmlns:a16="http://schemas.microsoft.com/office/drawing/2014/main" id="{678FC2BF-1400-024B-8FD4-AEBFF7ACA471}"/>
                </a:ext>
              </a:extLst>
            </p:cNvPr>
            <p:cNvSpPr>
              <a:spLocks/>
            </p:cNvSpPr>
            <p:nvPr/>
          </p:nvSpPr>
          <p:spPr bwMode="gray">
            <a:xfrm>
              <a:off x="1255" y="2692"/>
              <a:ext cx="40" cy="50"/>
            </a:xfrm>
            <a:custGeom>
              <a:avLst/>
              <a:gdLst>
                <a:gd name="T0" fmla="*/ 0 w 40"/>
                <a:gd name="T1" fmla="*/ 0 h 50"/>
                <a:gd name="T2" fmla="*/ 0 w 40"/>
                <a:gd name="T3" fmla="*/ 8 h 50"/>
                <a:gd name="T4" fmla="*/ 0 w 40"/>
                <a:gd name="T5" fmla="*/ 10 h 50"/>
                <a:gd name="T6" fmla="*/ 2 w 40"/>
                <a:gd name="T7" fmla="*/ 12 h 50"/>
                <a:gd name="T8" fmla="*/ 2 w 40"/>
                <a:gd name="T9" fmla="*/ 16 h 50"/>
                <a:gd name="T10" fmla="*/ 4 w 40"/>
                <a:gd name="T11" fmla="*/ 20 h 50"/>
                <a:gd name="T12" fmla="*/ 6 w 40"/>
                <a:gd name="T13" fmla="*/ 24 h 50"/>
                <a:gd name="T14" fmla="*/ 8 w 40"/>
                <a:gd name="T15" fmla="*/ 28 h 50"/>
                <a:gd name="T16" fmla="*/ 10 w 40"/>
                <a:gd name="T17" fmla="*/ 30 h 50"/>
                <a:gd name="T18" fmla="*/ 14 w 40"/>
                <a:gd name="T19" fmla="*/ 34 h 50"/>
                <a:gd name="T20" fmla="*/ 16 w 40"/>
                <a:gd name="T21" fmla="*/ 38 h 50"/>
                <a:gd name="T22" fmla="*/ 22 w 40"/>
                <a:gd name="T23" fmla="*/ 42 h 50"/>
                <a:gd name="T24" fmla="*/ 26 w 40"/>
                <a:gd name="T25" fmla="*/ 44 h 50"/>
                <a:gd name="T26" fmla="*/ 30 w 40"/>
                <a:gd name="T27" fmla="*/ 48 h 50"/>
                <a:gd name="T28" fmla="*/ 32 w 40"/>
                <a:gd name="T29" fmla="*/ 50 h 50"/>
                <a:gd name="T30" fmla="*/ 32 w 40"/>
                <a:gd name="T31" fmla="*/ 50 h 50"/>
                <a:gd name="T32" fmla="*/ 34 w 40"/>
                <a:gd name="T33" fmla="*/ 50 h 50"/>
                <a:gd name="T34" fmla="*/ 36 w 40"/>
                <a:gd name="T35" fmla="*/ 48 h 50"/>
                <a:gd name="T36" fmla="*/ 38 w 40"/>
                <a:gd name="T37" fmla="*/ 44 h 50"/>
                <a:gd name="T38" fmla="*/ 40 w 40"/>
                <a:gd name="T39" fmla="*/ 32 h 50"/>
                <a:gd name="T40" fmla="*/ 38 w 40"/>
                <a:gd name="T41" fmla="*/ 28 h 50"/>
                <a:gd name="T42" fmla="*/ 32 w 40"/>
                <a:gd name="T43" fmla="*/ 18 h 50"/>
                <a:gd name="T44" fmla="*/ 26 w 40"/>
                <a:gd name="T45" fmla="*/ 8 h 50"/>
                <a:gd name="T46" fmla="*/ 22 w 40"/>
                <a:gd name="T47" fmla="*/ 0 h 50"/>
                <a:gd name="T48" fmla="*/ 22 w 40"/>
                <a:gd name="T49" fmla="*/ 0 h 50"/>
                <a:gd name="T50" fmla="*/ 18 w 40"/>
                <a:gd name="T51" fmla="*/ 0 h 50"/>
                <a:gd name="T52" fmla="*/ 12 w 40"/>
                <a:gd name="T53" fmla="*/ 0 h 50"/>
                <a:gd name="T54" fmla="*/ 8 w 40"/>
                <a:gd name="T55" fmla="*/ 0 h 50"/>
                <a:gd name="T56" fmla="*/ 2 w 40"/>
                <a:gd name="T57" fmla="*/ 0 h 50"/>
                <a:gd name="T58" fmla="*/ 0 w 40"/>
                <a:gd name="T5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50">
                  <a:moveTo>
                    <a:pt x="0" y="0"/>
                  </a:moveTo>
                  <a:lnTo>
                    <a:pt x="0" y="8"/>
                  </a:lnTo>
                  <a:lnTo>
                    <a:pt x="0" y="10"/>
                  </a:lnTo>
                  <a:lnTo>
                    <a:pt x="2" y="12"/>
                  </a:lnTo>
                  <a:lnTo>
                    <a:pt x="2" y="16"/>
                  </a:lnTo>
                  <a:lnTo>
                    <a:pt x="4" y="20"/>
                  </a:lnTo>
                  <a:lnTo>
                    <a:pt x="6" y="24"/>
                  </a:lnTo>
                  <a:lnTo>
                    <a:pt x="8" y="28"/>
                  </a:lnTo>
                  <a:lnTo>
                    <a:pt x="10" y="30"/>
                  </a:lnTo>
                  <a:lnTo>
                    <a:pt x="14" y="34"/>
                  </a:lnTo>
                  <a:lnTo>
                    <a:pt x="16" y="38"/>
                  </a:lnTo>
                  <a:lnTo>
                    <a:pt x="22" y="42"/>
                  </a:lnTo>
                  <a:lnTo>
                    <a:pt x="26" y="44"/>
                  </a:lnTo>
                  <a:lnTo>
                    <a:pt x="30" y="48"/>
                  </a:lnTo>
                  <a:lnTo>
                    <a:pt x="32" y="50"/>
                  </a:lnTo>
                  <a:lnTo>
                    <a:pt x="32" y="50"/>
                  </a:lnTo>
                  <a:lnTo>
                    <a:pt x="34" y="50"/>
                  </a:lnTo>
                  <a:lnTo>
                    <a:pt x="36" y="48"/>
                  </a:lnTo>
                  <a:lnTo>
                    <a:pt x="38" y="44"/>
                  </a:lnTo>
                  <a:lnTo>
                    <a:pt x="40" y="32"/>
                  </a:lnTo>
                  <a:lnTo>
                    <a:pt x="38" y="28"/>
                  </a:lnTo>
                  <a:lnTo>
                    <a:pt x="32" y="18"/>
                  </a:lnTo>
                  <a:lnTo>
                    <a:pt x="26" y="8"/>
                  </a:lnTo>
                  <a:lnTo>
                    <a:pt x="22" y="0"/>
                  </a:lnTo>
                  <a:lnTo>
                    <a:pt x="22" y="0"/>
                  </a:lnTo>
                  <a:lnTo>
                    <a:pt x="18" y="0"/>
                  </a:lnTo>
                  <a:lnTo>
                    <a:pt x="12" y="0"/>
                  </a:lnTo>
                  <a:lnTo>
                    <a:pt x="8" y="0"/>
                  </a:lnTo>
                  <a:lnTo>
                    <a:pt x="2" y="0"/>
                  </a:lnTo>
                  <a:lnTo>
                    <a:pt x="0" y="0"/>
                  </a:lnTo>
                </a:path>
              </a:pathLst>
            </a:custGeom>
            <a:grpFill/>
            <a:ln w="6350">
              <a:solidFill>
                <a:schemeClr val="bg1">
                  <a:lumMod val="50000"/>
                </a:schemeClr>
              </a:solidFill>
              <a:prstDash val="solid"/>
              <a:round/>
              <a:headEnd/>
              <a:tailEnd/>
            </a:ln>
          </p:spPr>
          <p:txBody>
            <a:bodyPr/>
            <a:lstStyle/>
            <a:p>
              <a:endParaRPr lang="ru-RU"/>
            </a:p>
          </p:txBody>
        </p:sp>
        <p:sp>
          <p:nvSpPr>
            <p:cNvPr id="120" name="Freeform 307">
              <a:extLst>
                <a:ext uri="{FF2B5EF4-FFF2-40B4-BE49-F238E27FC236}">
                  <a16:creationId xmlns:a16="http://schemas.microsoft.com/office/drawing/2014/main" id="{1679DA1C-2187-6740-9710-C3236326D414}"/>
                </a:ext>
              </a:extLst>
            </p:cNvPr>
            <p:cNvSpPr>
              <a:spLocks/>
            </p:cNvSpPr>
            <p:nvPr/>
          </p:nvSpPr>
          <p:spPr bwMode="gray">
            <a:xfrm>
              <a:off x="1393" y="3266"/>
              <a:ext cx="86" cy="182"/>
            </a:xfrm>
            <a:custGeom>
              <a:avLst/>
              <a:gdLst>
                <a:gd name="T0" fmla="*/ 78 w 86"/>
                <a:gd name="T1" fmla="*/ 0 h 182"/>
                <a:gd name="T2" fmla="*/ 72 w 86"/>
                <a:gd name="T3" fmla="*/ 4 h 182"/>
                <a:gd name="T4" fmla="*/ 64 w 86"/>
                <a:gd name="T5" fmla="*/ 12 h 182"/>
                <a:gd name="T6" fmla="*/ 60 w 86"/>
                <a:gd name="T7" fmla="*/ 20 h 182"/>
                <a:gd name="T8" fmla="*/ 56 w 86"/>
                <a:gd name="T9" fmla="*/ 24 h 182"/>
                <a:gd name="T10" fmla="*/ 48 w 86"/>
                <a:gd name="T11" fmla="*/ 32 h 182"/>
                <a:gd name="T12" fmla="*/ 40 w 86"/>
                <a:gd name="T13" fmla="*/ 42 h 182"/>
                <a:gd name="T14" fmla="*/ 34 w 86"/>
                <a:gd name="T15" fmla="*/ 50 h 182"/>
                <a:gd name="T16" fmla="*/ 28 w 86"/>
                <a:gd name="T17" fmla="*/ 54 h 182"/>
                <a:gd name="T18" fmla="*/ 24 w 86"/>
                <a:gd name="T19" fmla="*/ 54 h 182"/>
                <a:gd name="T20" fmla="*/ 22 w 86"/>
                <a:gd name="T21" fmla="*/ 54 h 182"/>
                <a:gd name="T22" fmla="*/ 16 w 86"/>
                <a:gd name="T23" fmla="*/ 54 h 182"/>
                <a:gd name="T24" fmla="*/ 10 w 86"/>
                <a:gd name="T25" fmla="*/ 60 h 182"/>
                <a:gd name="T26" fmla="*/ 6 w 86"/>
                <a:gd name="T27" fmla="*/ 68 h 182"/>
                <a:gd name="T28" fmla="*/ 6 w 86"/>
                <a:gd name="T29" fmla="*/ 82 h 182"/>
                <a:gd name="T30" fmla="*/ 4 w 86"/>
                <a:gd name="T31" fmla="*/ 90 h 182"/>
                <a:gd name="T32" fmla="*/ 6 w 86"/>
                <a:gd name="T33" fmla="*/ 92 h 182"/>
                <a:gd name="T34" fmla="*/ 8 w 86"/>
                <a:gd name="T35" fmla="*/ 92 h 182"/>
                <a:gd name="T36" fmla="*/ 14 w 86"/>
                <a:gd name="T37" fmla="*/ 100 h 182"/>
                <a:gd name="T38" fmla="*/ 14 w 86"/>
                <a:gd name="T39" fmla="*/ 106 h 182"/>
                <a:gd name="T40" fmla="*/ 10 w 86"/>
                <a:gd name="T41" fmla="*/ 110 h 182"/>
                <a:gd name="T42" fmla="*/ 6 w 86"/>
                <a:gd name="T43" fmla="*/ 116 h 182"/>
                <a:gd name="T44" fmla="*/ 0 w 86"/>
                <a:gd name="T45" fmla="*/ 138 h 182"/>
                <a:gd name="T46" fmla="*/ 6 w 86"/>
                <a:gd name="T47" fmla="*/ 172 h 182"/>
                <a:gd name="T48" fmla="*/ 8 w 86"/>
                <a:gd name="T49" fmla="*/ 172 h 182"/>
                <a:gd name="T50" fmla="*/ 16 w 86"/>
                <a:gd name="T51" fmla="*/ 172 h 182"/>
                <a:gd name="T52" fmla="*/ 22 w 86"/>
                <a:gd name="T53" fmla="*/ 172 h 182"/>
                <a:gd name="T54" fmla="*/ 20 w 86"/>
                <a:gd name="T55" fmla="*/ 174 h 182"/>
                <a:gd name="T56" fmla="*/ 24 w 86"/>
                <a:gd name="T57" fmla="*/ 178 h 182"/>
                <a:gd name="T58" fmla="*/ 28 w 86"/>
                <a:gd name="T59" fmla="*/ 182 h 182"/>
                <a:gd name="T60" fmla="*/ 36 w 86"/>
                <a:gd name="T61" fmla="*/ 182 h 182"/>
                <a:gd name="T62" fmla="*/ 44 w 86"/>
                <a:gd name="T63" fmla="*/ 178 h 182"/>
                <a:gd name="T64" fmla="*/ 50 w 86"/>
                <a:gd name="T65" fmla="*/ 164 h 182"/>
                <a:gd name="T66" fmla="*/ 58 w 86"/>
                <a:gd name="T67" fmla="*/ 134 h 182"/>
                <a:gd name="T68" fmla="*/ 58 w 86"/>
                <a:gd name="T69" fmla="*/ 126 h 182"/>
                <a:gd name="T70" fmla="*/ 60 w 86"/>
                <a:gd name="T71" fmla="*/ 120 h 182"/>
                <a:gd name="T72" fmla="*/ 66 w 86"/>
                <a:gd name="T73" fmla="*/ 108 h 182"/>
                <a:gd name="T74" fmla="*/ 72 w 86"/>
                <a:gd name="T75" fmla="*/ 82 h 182"/>
                <a:gd name="T76" fmla="*/ 78 w 86"/>
                <a:gd name="T77" fmla="*/ 54 h 182"/>
                <a:gd name="T78" fmla="*/ 78 w 86"/>
                <a:gd name="T79" fmla="*/ 50 h 182"/>
                <a:gd name="T80" fmla="*/ 82 w 86"/>
                <a:gd name="T81" fmla="*/ 40 h 182"/>
                <a:gd name="T82" fmla="*/ 84 w 86"/>
                <a:gd name="T83" fmla="*/ 28 h 182"/>
                <a:gd name="T84" fmla="*/ 84 w 86"/>
                <a:gd name="T85" fmla="*/ 20 h 182"/>
                <a:gd name="T86" fmla="*/ 86 w 86"/>
                <a:gd name="T87" fmla="*/ 12 h 182"/>
                <a:gd name="T88" fmla="*/ 86 w 86"/>
                <a:gd name="T89" fmla="*/ 4 h 182"/>
                <a:gd name="T90" fmla="*/ 78 w 86"/>
                <a:gd name="T91"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6" h="182">
                  <a:moveTo>
                    <a:pt x="78" y="0"/>
                  </a:moveTo>
                  <a:lnTo>
                    <a:pt x="78" y="0"/>
                  </a:lnTo>
                  <a:lnTo>
                    <a:pt x="76" y="2"/>
                  </a:lnTo>
                  <a:lnTo>
                    <a:pt x="72" y="4"/>
                  </a:lnTo>
                  <a:lnTo>
                    <a:pt x="68" y="6"/>
                  </a:lnTo>
                  <a:lnTo>
                    <a:pt x="64" y="12"/>
                  </a:lnTo>
                  <a:lnTo>
                    <a:pt x="62" y="20"/>
                  </a:lnTo>
                  <a:lnTo>
                    <a:pt x="60" y="20"/>
                  </a:lnTo>
                  <a:lnTo>
                    <a:pt x="58" y="22"/>
                  </a:lnTo>
                  <a:lnTo>
                    <a:pt x="56" y="24"/>
                  </a:lnTo>
                  <a:lnTo>
                    <a:pt x="52" y="28"/>
                  </a:lnTo>
                  <a:lnTo>
                    <a:pt x="48" y="32"/>
                  </a:lnTo>
                  <a:lnTo>
                    <a:pt x="44" y="36"/>
                  </a:lnTo>
                  <a:lnTo>
                    <a:pt x="40" y="42"/>
                  </a:lnTo>
                  <a:lnTo>
                    <a:pt x="38" y="46"/>
                  </a:lnTo>
                  <a:lnTo>
                    <a:pt x="34" y="50"/>
                  </a:lnTo>
                  <a:lnTo>
                    <a:pt x="30" y="52"/>
                  </a:lnTo>
                  <a:lnTo>
                    <a:pt x="28" y="54"/>
                  </a:lnTo>
                  <a:lnTo>
                    <a:pt x="26" y="54"/>
                  </a:lnTo>
                  <a:lnTo>
                    <a:pt x="24" y="54"/>
                  </a:lnTo>
                  <a:lnTo>
                    <a:pt x="24" y="54"/>
                  </a:lnTo>
                  <a:lnTo>
                    <a:pt x="22" y="54"/>
                  </a:lnTo>
                  <a:lnTo>
                    <a:pt x="20" y="54"/>
                  </a:lnTo>
                  <a:lnTo>
                    <a:pt x="16" y="54"/>
                  </a:lnTo>
                  <a:lnTo>
                    <a:pt x="14" y="56"/>
                  </a:lnTo>
                  <a:lnTo>
                    <a:pt x="10" y="60"/>
                  </a:lnTo>
                  <a:lnTo>
                    <a:pt x="8" y="64"/>
                  </a:lnTo>
                  <a:lnTo>
                    <a:pt x="6" y="68"/>
                  </a:lnTo>
                  <a:lnTo>
                    <a:pt x="6" y="76"/>
                  </a:lnTo>
                  <a:lnTo>
                    <a:pt x="6" y="82"/>
                  </a:lnTo>
                  <a:lnTo>
                    <a:pt x="6" y="88"/>
                  </a:lnTo>
                  <a:lnTo>
                    <a:pt x="4" y="90"/>
                  </a:lnTo>
                  <a:lnTo>
                    <a:pt x="6" y="90"/>
                  </a:lnTo>
                  <a:lnTo>
                    <a:pt x="6" y="92"/>
                  </a:lnTo>
                  <a:lnTo>
                    <a:pt x="6" y="92"/>
                  </a:lnTo>
                  <a:lnTo>
                    <a:pt x="8" y="92"/>
                  </a:lnTo>
                  <a:lnTo>
                    <a:pt x="12" y="96"/>
                  </a:lnTo>
                  <a:lnTo>
                    <a:pt x="14" y="100"/>
                  </a:lnTo>
                  <a:lnTo>
                    <a:pt x="14" y="102"/>
                  </a:lnTo>
                  <a:lnTo>
                    <a:pt x="14" y="106"/>
                  </a:lnTo>
                  <a:lnTo>
                    <a:pt x="12" y="108"/>
                  </a:lnTo>
                  <a:lnTo>
                    <a:pt x="10" y="110"/>
                  </a:lnTo>
                  <a:lnTo>
                    <a:pt x="8" y="112"/>
                  </a:lnTo>
                  <a:lnTo>
                    <a:pt x="6" y="116"/>
                  </a:lnTo>
                  <a:lnTo>
                    <a:pt x="2" y="124"/>
                  </a:lnTo>
                  <a:lnTo>
                    <a:pt x="0" y="138"/>
                  </a:lnTo>
                  <a:lnTo>
                    <a:pt x="0" y="154"/>
                  </a:lnTo>
                  <a:lnTo>
                    <a:pt x="6" y="172"/>
                  </a:lnTo>
                  <a:lnTo>
                    <a:pt x="8" y="172"/>
                  </a:lnTo>
                  <a:lnTo>
                    <a:pt x="8" y="172"/>
                  </a:lnTo>
                  <a:lnTo>
                    <a:pt x="12" y="172"/>
                  </a:lnTo>
                  <a:lnTo>
                    <a:pt x="16" y="172"/>
                  </a:lnTo>
                  <a:lnTo>
                    <a:pt x="20" y="172"/>
                  </a:lnTo>
                  <a:lnTo>
                    <a:pt x="22" y="172"/>
                  </a:lnTo>
                  <a:lnTo>
                    <a:pt x="22" y="172"/>
                  </a:lnTo>
                  <a:lnTo>
                    <a:pt x="20" y="174"/>
                  </a:lnTo>
                  <a:lnTo>
                    <a:pt x="22" y="176"/>
                  </a:lnTo>
                  <a:lnTo>
                    <a:pt x="24" y="178"/>
                  </a:lnTo>
                  <a:lnTo>
                    <a:pt x="26" y="180"/>
                  </a:lnTo>
                  <a:lnTo>
                    <a:pt x="28" y="182"/>
                  </a:lnTo>
                  <a:lnTo>
                    <a:pt x="32" y="182"/>
                  </a:lnTo>
                  <a:lnTo>
                    <a:pt x="36" y="182"/>
                  </a:lnTo>
                  <a:lnTo>
                    <a:pt x="40" y="182"/>
                  </a:lnTo>
                  <a:lnTo>
                    <a:pt x="44" y="178"/>
                  </a:lnTo>
                  <a:lnTo>
                    <a:pt x="46" y="172"/>
                  </a:lnTo>
                  <a:lnTo>
                    <a:pt x="50" y="164"/>
                  </a:lnTo>
                  <a:lnTo>
                    <a:pt x="56" y="146"/>
                  </a:lnTo>
                  <a:lnTo>
                    <a:pt x="58" y="134"/>
                  </a:lnTo>
                  <a:lnTo>
                    <a:pt x="60" y="128"/>
                  </a:lnTo>
                  <a:lnTo>
                    <a:pt x="58" y="126"/>
                  </a:lnTo>
                  <a:lnTo>
                    <a:pt x="58" y="124"/>
                  </a:lnTo>
                  <a:lnTo>
                    <a:pt x="60" y="120"/>
                  </a:lnTo>
                  <a:lnTo>
                    <a:pt x="62" y="114"/>
                  </a:lnTo>
                  <a:lnTo>
                    <a:pt x="66" y="108"/>
                  </a:lnTo>
                  <a:lnTo>
                    <a:pt x="70" y="98"/>
                  </a:lnTo>
                  <a:lnTo>
                    <a:pt x="72" y="82"/>
                  </a:lnTo>
                  <a:lnTo>
                    <a:pt x="76" y="66"/>
                  </a:lnTo>
                  <a:lnTo>
                    <a:pt x="78" y="54"/>
                  </a:lnTo>
                  <a:lnTo>
                    <a:pt x="78" y="52"/>
                  </a:lnTo>
                  <a:lnTo>
                    <a:pt x="78" y="50"/>
                  </a:lnTo>
                  <a:lnTo>
                    <a:pt x="80" y="44"/>
                  </a:lnTo>
                  <a:lnTo>
                    <a:pt x="82" y="40"/>
                  </a:lnTo>
                  <a:lnTo>
                    <a:pt x="82" y="34"/>
                  </a:lnTo>
                  <a:lnTo>
                    <a:pt x="84" y="28"/>
                  </a:lnTo>
                  <a:lnTo>
                    <a:pt x="84" y="24"/>
                  </a:lnTo>
                  <a:lnTo>
                    <a:pt x="84" y="20"/>
                  </a:lnTo>
                  <a:lnTo>
                    <a:pt x="86" y="16"/>
                  </a:lnTo>
                  <a:lnTo>
                    <a:pt x="86" y="12"/>
                  </a:lnTo>
                  <a:lnTo>
                    <a:pt x="86" y="8"/>
                  </a:lnTo>
                  <a:lnTo>
                    <a:pt x="86" y="4"/>
                  </a:lnTo>
                  <a:lnTo>
                    <a:pt x="84" y="2"/>
                  </a:lnTo>
                  <a:lnTo>
                    <a:pt x="78" y="0"/>
                  </a:lnTo>
                </a:path>
              </a:pathLst>
            </a:custGeom>
            <a:grpFill/>
            <a:ln w="6350">
              <a:solidFill>
                <a:schemeClr val="bg1">
                  <a:lumMod val="50000"/>
                </a:schemeClr>
              </a:solidFill>
              <a:prstDash val="solid"/>
              <a:round/>
              <a:headEnd/>
              <a:tailEnd/>
            </a:ln>
          </p:spPr>
          <p:txBody>
            <a:bodyPr/>
            <a:lstStyle/>
            <a:p>
              <a:endParaRPr lang="ru-RU"/>
            </a:p>
          </p:txBody>
        </p:sp>
        <p:sp>
          <p:nvSpPr>
            <p:cNvPr id="121" name="Freeform 308">
              <a:extLst>
                <a:ext uri="{FF2B5EF4-FFF2-40B4-BE49-F238E27FC236}">
                  <a16:creationId xmlns:a16="http://schemas.microsoft.com/office/drawing/2014/main" id="{16253E5A-4310-FC4D-9318-5FDAD1E75785}"/>
                </a:ext>
              </a:extLst>
            </p:cNvPr>
            <p:cNvSpPr>
              <a:spLocks/>
            </p:cNvSpPr>
            <p:nvPr/>
          </p:nvSpPr>
          <p:spPr bwMode="gray">
            <a:xfrm>
              <a:off x="2677" y="3726"/>
              <a:ext cx="58" cy="56"/>
            </a:xfrm>
            <a:custGeom>
              <a:avLst/>
              <a:gdLst>
                <a:gd name="T0" fmla="*/ 10 w 58"/>
                <a:gd name="T1" fmla="*/ 2 h 56"/>
                <a:gd name="T2" fmla="*/ 10 w 58"/>
                <a:gd name="T3" fmla="*/ 2 h 56"/>
                <a:gd name="T4" fmla="*/ 8 w 58"/>
                <a:gd name="T5" fmla="*/ 2 h 56"/>
                <a:gd name="T6" fmla="*/ 6 w 58"/>
                <a:gd name="T7" fmla="*/ 2 h 56"/>
                <a:gd name="T8" fmla="*/ 4 w 58"/>
                <a:gd name="T9" fmla="*/ 4 h 56"/>
                <a:gd name="T10" fmla="*/ 2 w 58"/>
                <a:gd name="T11" fmla="*/ 6 h 56"/>
                <a:gd name="T12" fmla="*/ 0 w 58"/>
                <a:gd name="T13" fmla="*/ 8 h 56"/>
                <a:gd name="T14" fmla="*/ 0 w 58"/>
                <a:gd name="T15" fmla="*/ 14 h 56"/>
                <a:gd name="T16" fmla="*/ 6 w 58"/>
                <a:gd name="T17" fmla="*/ 30 h 56"/>
                <a:gd name="T18" fmla="*/ 6 w 58"/>
                <a:gd name="T19" fmla="*/ 30 h 56"/>
                <a:gd name="T20" fmla="*/ 8 w 58"/>
                <a:gd name="T21" fmla="*/ 32 h 56"/>
                <a:gd name="T22" fmla="*/ 10 w 58"/>
                <a:gd name="T23" fmla="*/ 36 h 56"/>
                <a:gd name="T24" fmla="*/ 14 w 58"/>
                <a:gd name="T25" fmla="*/ 40 h 56"/>
                <a:gd name="T26" fmla="*/ 14 w 58"/>
                <a:gd name="T27" fmla="*/ 44 h 56"/>
                <a:gd name="T28" fmla="*/ 18 w 58"/>
                <a:gd name="T29" fmla="*/ 46 h 56"/>
                <a:gd name="T30" fmla="*/ 22 w 58"/>
                <a:gd name="T31" fmla="*/ 50 h 56"/>
                <a:gd name="T32" fmla="*/ 26 w 58"/>
                <a:gd name="T33" fmla="*/ 52 h 56"/>
                <a:gd name="T34" fmla="*/ 32 w 58"/>
                <a:gd name="T35" fmla="*/ 54 h 56"/>
                <a:gd name="T36" fmla="*/ 36 w 58"/>
                <a:gd name="T37" fmla="*/ 56 h 56"/>
                <a:gd name="T38" fmla="*/ 40 w 58"/>
                <a:gd name="T39" fmla="*/ 54 h 56"/>
                <a:gd name="T40" fmla="*/ 42 w 58"/>
                <a:gd name="T41" fmla="*/ 52 h 56"/>
                <a:gd name="T42" fmla="*/ 46 w 58"/>
                <a:gd name="T43" fmla="*/ 50 h 56"/>
                <a:gd name="T44" fmla="*/ 50 w 58"/>
                <a:gd name="T45" fmla="*/ 44 h 56"/>
                <a:gd name="T46" fmla="*/ 54 w 58"/>
                <a:gd name="T47" fmla="*/ 40 h 56"/>
                <a:gd name="T48" fmla="*/ 56 w 58"/>
                <a:gd name="T49" fmla="*/ 34 h 56"/>
                <a:gd name="T50" fmla="*/ 58 w 58"/>
                <a:gd name="T51" fmla="*/ 30 h 56"/>
                <a:gd name="T52" fmla="*/ 56 w 58"/>
                <a:gd name="T53" fmla="*/ 24 h 56"/>
                <a:gd name="T54" fmla="*/ 56 w 58"/>
                <a:gd name="T55" fmla="*/ 18 h 56"/>
                <a:gd name="T56" fmla="*/ 56 w 58"/>
                <a:gd name="T57" fmla="*/ 12 h 56"/>
                <a:gd name="T58" fmla="*/ 56 w 58"/>
                <a:gd name="T59" fmla="*/ 8 h 56"/>
                <a:gd name="T60" fmla="*/ 56 w 58"/>
                <a:gd name="T61" fmla="*/ 6 h 56"/>
                <a:gd name="T62" fmla="*/ 54 w 58"/>
                <a:gd name="T63" fmla="*/ 6 h 56"/>
                <a:gd name="T64" fmla="*/ 52 w 58"/>
                <a:gd name="T65" fmla="*/ 4 h 56"/>
                <a:gd name="T66" fmla="*/ 50 w 58"/>
                <a:gd name="T67" fmla="*/ 2 h 56"/>
                <a:gd name="T68" fmla="*/ 46 w 58"/>
                <a:gd name="T69" fmla="*/ 0 h 56"/>
                <a:gd name="T70" fmla="*/ 42 w 58"/>
                <a:gd name="T71" fmla="*/ 0 h 56"/>
                <a:gd name="T72" fmla="*/ 40 w 58"/>
                <a:gd name="T73" fmla="*/ 0 h 56"/>
                <a:gd name="T74" fmla="*/ 38 w 58"/>
                <a:gd name="T75" fmla="*/ 2 h 56"/>
                <a:gd name="T76" fmla="*/ 36 w 58"/>
                <a:gd name="T77" fmla="*/ 4 h 56"/>
                <a:gd name="T78" fmla="*/ 34 w 58"/>
                <a:gd name="T79" fmla="*/ 8 h 56"/>
                <a:gd name="T80" fmla="*/ 32 w 58"/>
                <a:gd name="T81" fmla="*/ 10 h 56"/>
                <a:gd name="T82" fmla="*/ 32 w 58"/>
                <a:gd name="T83" fmla="*/ 10 h 56"/>
                <a:gd name="T84" fmla="*/ 16 w 58"/>
                <a:gd name="T85" fmla="*/ 2 h 56"/>
                <a:gd name="T86" fmla="*/ 10 w 58"/>
                <a:gd name="T8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56">
                  <a:moveTo>
                    <a:pt x="10" y="2"/>
                  </a:moveTo>
                  <a:lnTo>
                    <a:pt x="10" y="2"/>
                  </a:lnTo>
                  <a:lnTo>
                    <a:pt x="8" y="2"/>
                  </a:lnTo>
                  <a:lnTo>
                    <a:pt x="6" y="2"/>
                  </a:lnTo>
                  <a:lnTo>
                    <a:pt x="4" y="4"/>
                  </a:lnTo>
                  <a:lnTo>
                    <a:pt x="2" y="6"/>
                  </a:lnTo>
                  <a:lnTo>
                    <a:pt x="0" y="8"/>
                  </a:lnTo>
                  <a:lnTo>
                    <a:pt x="0" y="14"/>
                  </a:lnTo>
                  <a:lnTo>
                    <a:pt x="6" y="30"/>
                  </a:lnTo>
                  <a:lnTo>
                    <a:pt x="6" y="30"/>
                  </a:lnTo>
                  <a:lnTo>
                    <a:pt x="8" y="32"/>
                  </a:lnTo>
                  <a:lnTo>
                    <a:pt x="10" y="36"/>
                  </a:lnTo>
                  <a:lnTo>
                    <a:pt x="14" y="40"/>
                  </a:lnTo>
                  <a:lnTo>
                    <a:pt x="14" y="44"/>
                  </a:lnTo>
                  <a:lnTo>
                    <a:pt x="18" y="46"/>
                  </a:lnTo>
                  <a:lnTo>
                    <a:pt x="22" y="50"/>
                  </a:lnTo>
                  <a:lnTo>
                    <a:pt x="26" y="52"/>
                  </a:lnTo>
                  <a:lnTo>
                    <a:pt x="32" y="54"/>
                  </a:lnTo>
                  <a:lnTo>
                    <a:pt x="36" y="56"/>
                  </a:lnTo>
                  <a:lnTo>
                    <a:pt x="40" y="54"/>
                  </a:lnTo>
                  <a:lnTo>
                    <a:pt x="42" y="52"/>
                  </a:lnTo>
                  <a:lnTo>
                    <a:pt x="46" y="50"/>
                  </a:lnTo>
                  <a:lnTo>
                    <a:pt x="50" y="44"/>
                  </a:lnTo>
                  <a:lnTo>
                    <a:pt x="54" y="40"/>
                  </a:lnTo>
                  <a:lnTo>
                    <a:pt x="56" y="34"/>
                  </a:lnTo>
                  <a:lnTo>
                    <a:pt x="58" y="30"/>
                  </a:lnTo>
                  <a:lnTo>
                    <a:pt x="56" y="24"/>
                  </a:lnTo>
                  <a:lnTo>
                    <a:pt x="56" y="18"/>
                  </a:lnTo>
                  <a:lnTo>
                    <a:pt x="56" y="12"/>
                  </a:lnTo>
                  <a:lnTo>
                    <a:pt x="56" y="8"/>
                  </a:lnTo>
                  <a:lnTo>
                    <a:pt x="56" y="6"/>
                  </a:lnTo>
                  <a:lnTo>
                    <a:pt x="54" y="6"/>
                  </a:lnTo>
                  <a:lnTo>
                    <a:pt x="52" y="4"/>
                  </a:lnTo>
                  <a:lnTo>
                    <a:pt x="50" y="2"/>
                  </a:lnTo>
                  <a:lnTo>
                    <a:pt x="46" y="0"/>
                  </a:lnTo>
                  <a:lnTo>
                    <a:pt x="42" y="0"/>
                  </a:lnTo>
                  <a:lnTo>
                    <a:pt x="40" y="0"/>
                  </a:lnTo>
                  <a:lnTo>
                    <a:pt x="38" y="2"/>
                  </a:lnTo>
                  <a:lnTo>
                    <a:pt x="36" y="4"/>
                  </a:lnTo>
                  <a:lnTo>
                    <a:pt x="34" y="8"/>
                  </a:lnTo>
                  <a:lnTo>
                    <a:pt x="32" y="10"/>
                  </a:lnTo>
                  <a:lnTo>
                    <a:pt x="32" y="10"/>
                  </a:lnTo>
                  <a:lnTo>
                    <a:pt x="16" y="2"/>
                  </a:lnTo>
                  <a:lnTo>
                    <a:pt x="10" y="2"/>
                  </a:lnTo>
                </a:path>
              </a:pathLst>
            </a:custGeom>
            <a:grpFill/>
            <a:ln w="6350">
              <a:solidFill>
                <a:schemeClr val="bg1">
                  <a:lumMod val="50000"/>
                </a:schemeClr>
              </a:solidFill>
              <a:prstDash val="solid"/>
              <a:round/>
              <a:headEnd/>
              <a:tailEnd/>
            </a:ln>
          </p:spPr>
          <p:txBody>
            <a:bodyPr/>
            <a:lstStyle/>
            <a:p>
              <a:endParaRPr lang="ru-RU"/>
            </a:p>
          </p:txBody>
        </p:sp>
        <p:sp>
          <p:nvSpPr>
            <p:cNvPr id="122" name="Freeform 309">
              <a:extLst>
                <a:ext uri="{FF2B5EF4-FFF2-40B4-BE49-F238E27FC236}">
                  <a16:creationId xmlns:a16="http://schemas.microsoft.com/office/drawing/2014/main" id="{6BB8C8A2-F01B-B74A-82E7-9025F7B49E26}"/>
                </a:ext>
              </a:extLst>
            </p:cNvPr>
            <p:cNvSpPr>
              <a:spLocks/>
            </p:cNvSpPr>
            <p:nvPr/>
          </p:nvSpPr>
          <p:spPr bwMode="gray">
            <a:xfrm>
              <a:off x="2731" y="3138"/>
              <a:ext cx="70" cy="54"/>
            </a:xfrm>
            <a:custGeom>
              <a:avLst/>
              <a:gdLst>
                <a:gd name="T0" fmla="*/ 2 w 70"/>
                <a:gd name="T1" fmla="*/ 44 h 54"/>
                <a:gd name="T2" fmla="*/ 34 w 70"/>
                <a:gd name="T3" fmla="*/ 28 h 54"/>
                <a:gd name="T4" fmla="*/ 34 w 70"/>
                <a:gd name="T5" fmla="*/ 28 h 54"/>
                <a:gd name="T6" fmla="*/ 38 w 70"/>
                <a:gd name="T7" fmla="*/ 26 h 54"/>
                <a:gd name="T8" fmla="*/ 40 w 70"/>
                <a:gd name="T9" fmla="*/ 22 h 54"/>
                <a:gd name="T10" fmla="*/ 44 w 70"/>
                <a:gd name="T11" fmla="*/ 18 h 54"/>
                <a:gd name="T12" fmla="*/ 48 w 70"/>
                <a:gd name="T13" fmla="*/ 14 h 54"/>
                <a:gd name="T14" fmla="*/ 52 w 70"/>
                <a:gd name="T15" fmla="*/ 10 h 54"/>
                <a:gd name="T16" fmla="*/ 54 w 70"/>
                <a:gd name="T17" fmla="*/ 4 h 54"/>
                <a:gd name="T18" fmla="*/ 54 w 70"/>
                <a:gd name="T19" fmla="*/ 0 h 54"/>
                <a:gd name="T20" fmla="*/ 64 w 70"/>
                <a:gd name="T21" fmla="*/ 0 h 54"/>
                <a:gd name="T22" fmla="*/ 70 w 70"/>
                <a:gd name="T23" fmla="*/ 8 h 54"/>
                <a:gd name="T24" fmla="*/ 68 w 70"/>
                <a:gd name="T25" fmla="*/ 12 h 54"/>
                <a:gd name="T26" fmla="*/ 64 w 70"/>
                <a:gd name="T27" fmla="*/ 22 h 54"/>
                <a:gd name="T28" fmla="*/ 56 w 70"/>
                <a:gd name="T29" fmla="*/ 32 h 54"/>
                <a:gd name="T30" fmla="*/ 46 w 70"/>
                <a:gd name="T31" fmla="*/ 42 h 54"/>
                <a:gd name="T32" fmla="*/ 28 w 70"/>
                <a:gd name="T33" fmla="*/ 50 h 54"/>
                <a:gd name="T34" fmla="*/ 16 w 70"/>
                <a:gd name="T35" fmla="*/ 54 h 54"/>
                <a:gd name="T36" fmla="*/ 10 w 70"/>
                <a:gd name="T37" fmla="*/ 54 h 54"/>
                <a:gd name="T38" fmla="*/ 10 w 70"/>
                <a:gd name="T39" fmla="*/ 54 h 54"/>
                <a:gd name="T40" fmla="*/ 8 w 70"/>
                <a:gd name="T41" fmla="*/ 54 h 54"/>
                <a:gd name="T42" fmla="*/ 6 w 70"/>
                <a:gd name="T43" fmla="*/ 54 h 54"/>
                <a:gd name="T44" fmla="*/ 4 w 70"/>
                <a:gd name="T45" fmla="*/ 52 h 54"/>
                <a:gd name="T46" fmla="*/ 2 w 70"/>
                <a:gd name="T47" fmla="*/ 52 h 54"/>
                <a:gd name="T48" fmla="*/ 0 w 70"/>
                <a:gd name="T49" fmla="*/ 50 h 54"/>
                <a:gd name="T50" fmla="*/ 0 w 70"/>
                <a:gd name="T51" fmla="*/ 48 h 54"/>
                <a:gd name="T52" fmla="*/ 2 w 70"/>
                <a:gd name="T53"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4">
                  <a:moveTo>
                    <a:pt x="2" y="44"/>
                  </a:moveTo>
                  <a:lnTo>
                    <a:pt x="34" y="28"/>
                  </a:lnTo>
                  <a:lnTo>
                    <a:pt x="34" y="28"/>
                  </a:lnTo>
                  <a:lnTo>
                    <a:pt x="38" y="26"/>
                  </a:lnTo>
                  <a:lnTo>
                    <a:pt x="40" y="22"/>
                  </a:lnTo>
                  <a:lnTo>
                    <a:pt x="44" y="18"/>
                  </a:lnTo>
                  <a:lnTo>
                    <a:pt x="48" y="14"/>
                  </a:lnTo>
                  <a:lnTo>
                    <a:pt x="52" y="10"/>
                  </a:lnTo>
                  <a:lnTo>
                    <a:pt x="54" y="4"/>
                  </a:lnTo>
                  <a:lnTo>
                    <a:pt x="54" y="0"/>
                  </a:lnTo>
                  <a:lnTo>
                    <a:pt x="64" y="0"/>
                  </a:lnTo>
                  <a:lnTo>
                    <a:pt x="70" y="8"/>
                  </a:lnTo>
                  <a:lnTo>
                    <a:pt x="68" y="12"/>
                  </a:lnTo>
                  <a:lnTo>
                    <a:pt x="64" y="22"/>
                  </a:lnTo>
                  <a:lnTo>
                    <a:pt x="56" y="32"/>
                  </a:lnTo>
                  <a:lnTo>
                    <a:pt x="46" y="42"/>
                  </a:lnTo>
                  <a:lnTo>
                    <a:pt x="28" y="50"/>
                  </a:lnTo>
                  <a:lnTo>
                    <a:pt x="16" y="54"/>
                  </a:lnTo>
                  <a:lnTo>
                    <a:pt x="10" y="54"/>
                  </a:lnTo>
                  <a:lnTo>
                    <a:pt x="10" y="54"/>
                  </a:lnTo>
                  <a:lnTo>
                    <a:pt x="8" y="54"/>
                  </a:lnTo>
                  <a:lnTo>
                    <a:pt x="6" y="54"/>
                  </a:lnTo>
                  <a:lnTo>
                    <a:pt x="4" y="52"/>
                  </a:lnTo>
                  <a:lnTo>
                    <a:pt x="2" y="52"/>
                  </a:lnTo>
                  <a:lnTo>
                    <a:pt x="0" y="50"/>
                  </a:lnTo>
                  <a:lnTo>
                    <a:pt x="0" y="48"/>
                  </a:lnTo>
                  <a:lnTo>
                    <a:pt x="2" y="44"/>
                  </a:lnTo>
                </a:path>
              </a:pathLst>
            </a:custGeom>
            <a:grpFill/>
            <a:ln w="6350">
              <a:solidFill>
                <a:schemeClr val="bg1">
                  <a:lumMod val="50000"/>
                </a:schemeClr>
              </a:solidFill>
              <a:prstDash val="solid"/>
              <a:round/>
              <a:headEnd/>
              <a:tailEnd/>
            </a:ln>
          </p:spPr>
          <p:txBody>
            <a:bodyPr/>
            <a:lstStyle/>
            <a:p>
              <a:endParaRPr lang="ru-RU"/>
            </a:p>
          </p:txBody>
        </p:sp>
        <p:sp>
          <p:nvSpPr>
            <p:cNvPr id="123" name="Freeform 310">
              <a:extLst>
                <a:ext uri="{FF2B5EF4-FFF2-40B4-BE49-F238E27FC236}">
                  <a16:creationId xmlns:a16="http://schemas.microsoft.com/office/drawing/2014/main" id="{46BE4370-9C32-4444-800E-7B07C195072C}"/>
                </a:ext>
              </a:extLst>
            </p:cNvPr>
            <p:cNvSpPr>
              <a:spLocks/>
            </p:cNvSpPr>
            <p:nvPr/>
          </p:nvSpPr>
          <p:spPr bwMode="gray">
            <a:xfrm>
              <a:off x="2957" y="3706"/>
              <a:ext cx="74" cy="110"/>
            </a:xfrm>
            <a:custGeom>
              <a:avLst/>
              <a:gdLst>
                <a:gd name="T0" fmla="*/ 8 w 74"/>
                <a:gd name="T1" fmla="*/ 0 h 110"/>
                <a:gd name="T2" fmla="*/ 4 w 74"/>
                <a:gd name="T3" fmla="*/ 2 h 110"/>
                <a:gd name="T4" fmla="*/ 2 w 74"/>
                <a:gd name="T5" fmla="*/ 4 h 110"/>
                <a:gd name="T6" fmla="*/ 2 w 74"/>
                <a:gd name="T7" fmla="*/ 12 h 110"/>
                <a:gd name="T8" fmla="*/ 8 w 74"/>
                <a:gd name="T9" fmla="*/ 20 h 110"/>
                <a:gd name="T10" fmla="*/ 14 w 74"/>
                <a:gd name="T11" fmla="*/ 30 h 110"/>
                <a:gd name="T12" fmla="*/ 20 w 74"/>
                <a:gd name="T13" fmla="*/ 38 h 110"/>
                <a:gd name="T14" fmla="*/ 22 w 74"/>
                <a:gd name="T15" fmla="*/ 40 h 110"/>
                <a:gd name="T16" fmla="*/ 22 w 74"/>
                <a:gd name="T17" fmla="*/ 54 h 110"/>
                <a:gd name="T18" fmla="*/ 18 w 74"/>
                <a:gd name="T19" fmla="*/ 74 h 110"/>
                <a:gd name="T20" fmla="*/ 18 w 74"/>
                <a:gd name="T21" fmla="*/ 78 h 110"/>
                <a:gd name="T22" fmla="*/ 22 w 74"/>
                <a:gd name="T23" fmla="*/ 84 h 110"/>
                <a:gd name="T24" fmla="*/ 28 w 74"/>
                <a:gd name="T25" fmla="*/ 92 h 110"/>
                <a:gd name="T26" fmla="*/ 32 w 74"/>
                <a:gd name="T27" fmla="*/ 102 h 110"/>
                <a:gd name="T28" fmla="*/ 36 w 74"/>
                <a:gd name="T29" fmla="*/ 110 h 110"/>
                <a:gd name="T30" fmla="*/ 38 w 74"/>
                <a:gd name="T31" fmla="*/ 110 h 110"/>
                <a:gd name="T32" fmla="*/ 40 w 74"/>
                <a:gd name="T33" fmla="*/ 102 h 110"/>
                <a:gd name="T34" fmla="*/ 46 w 74"/>
                <a:gd name="T35" fmla="*/ 90 h 110"/>
                <a:gd name="T36" fmla="*/ 54 w 74"/>
                <a:gd name="T37" fmla="*/ 82 h 110"/>
                <a:gd name="T38" fmla="*/ 60 w 74"/>
                <a:gd name="T39" fmla="*/ 78 h 110"/>
                <a:gd name="T40" fmla="*/ 66 w 74"/>
                <a:gd name="T41" fmla="*/ 68 h 110"/>
                <a:gd name="T42" fmla="*/ 70 w 74"/>
                <a:gd name="T43" fmla="*/ 58 h 110"/>
                <a:gd name="T44" fmla="*/ 72 w 74"/>
                <a:gd name="T45" fmla="*/ 50 h 110"/>
                <a:gd name="T46" fmla="*/ 72 w 74"/>
                <a:gd name="T47" fmla="*/ 50 h 110"/>
                <a:gd name="T48" fmla="*/ 64 w 74"/>
                <a:gd name="T49" fmla="*/ 52 h 110"/>
                <a:gd name="T50" fmla="*/ 54 w 74"/>
                <a:gd name="T51" fmla="*/ 52 h 110"/>
                <a:gd name="T52" fmla="*/ 46 w 74"/>
                <a:gd name="T53" fmla="*/ 48 h 110"/>
                <a:gd name="T54" fmla="*/ 38 w 74"/>
                <a:gd name="T55" fmla="*/ 40 h 110"/>
                <a:gd name="T56" fmla="*/ 34 w 74"/>
                <a:gd name="T57" fmla="*/ 32 h 110"/>
                <a:gd name="T58" fmla="*/ 32 w 74"/>
                <a:gd name="T59" fmla="*/ 28 h 110"/>
                <a:gd name="T60" fmla="*/ 18 w 74"/>
                <a:gd name="T61" fmla="*/ 10 h 110"/>
                <a:gd name="T62" fmla="*/ 18 w 74"/>
                <a:gd name="T63" fmla="*/ 6 h 110"/>
                <a:gd name="T64" fmla="*/ 12 w 74"/>
                <a:gd name="T65"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110">
                  <a:moveTo>
                    <a:pt x="10" y="0"/>
                  </a:moveTo>
                  <a:lnTo>
                    <a:pt x="8" y="0"/>
                  </a:lnTo>
                  <a:lnTo>
                    <a:pt x="6" y="2"/>
                  </a:lnTo>
                  <a:lnTo>
                    <a:pt x="4" y="2"/>
                  </a:lnTo>
                  <a:lnTo>
                    <a:pt x="2" y="2"/>
                  </a:lnTo>
                  <a:lnTo>
                    <a:pt x="2" y="4"/>
                  </a:lnTo>
                  <a:lnTo>
                    <a:pt x="0" y="8"/>
                  </a:lnTo>
                  <a:lnTo>
                    <a:pt x="2" y="12"/>
                  </a:lnTo>
                  <a:lnTo>
                    <a:pt x="4" y="16"/>
                  </a:lnTo>
                  <a:lnTo>
                    <a:pt x="8" y="20"/>
                  </a:lnTo>
                  <a:lnTo>
                    <a:pt x="10" y="26"/>
                  </a:lnTo>
                  <a:lnTo>
                    <a:pt x="14" y="30"/>
                  </a:lnTo>
                  <a:lnTo>
                    <a:pt x="16" y="34"/>
                  </a:lnTo>
                  <a:lnTo>
                    <a:pt x="20" y="38"/>
                  </a:lnTo>
                  <a:lnTo>
                    <a:pt x="22" y="40"/>
                  </a:lnTo>
                  <a:lnTo>
                    <a:pt x="22" y="40"/>
                  </a:lnTo>
                  <a:lnTo>
                    <a:pt x="22" y="44"/>
                  </a:lnTo>
                  <a:lnTo>
                    <a:pt x="22" y="54"/>
                  </a:lnTo>
                  <a:lnTo>
                    <a:pt x="20" y="64"/>
                  </a:lnTo>
                  <a:lnTo>
                    <a:pt x="18" y="74"/>
                  </a:lnTo>
                  <a:lnTo>
                    <a:pt x="18" y="74"/>
                  </a:lnTo>
                  <a:lnTo>
                    <a:pt x="18" y="78"/>
                  </a:lnTo>
                  <a:lnTo>
                    <a:pt x="18" y="80"/>
                  </a:lnTo>
                  <a:lnTo>
                    <a:pt x="22" y="84"/>
                  </a:lnTo>
                  <a:lnTo>
                    <a:pt x="24" y="88"/>
                  </a:lnTo>
                  <a:lnTo>
                    <a:pt x="28" y="92"/>
                  </a:lnTo>
                  <a:lnTo>
                    <a:pt x="30" y="96"/>
                  </a:lnTo>
                  <a:lnTo>
                    <a:pt x="32" y="102"/>
                  </a:lnTo>
                  <a:lnTo>
                    <a:pt x="34" y="106"/>
                  </a:lnTo>
                  <a:lnTo>
                    <a:pt x="36" y="110"/>
                  </a:lnTo>
                  <a:lnTo>
                    <a:pt x="36" y="110"/>
                  </a:lnTo>
                  <a:lnTo>
                    <a:pt x="38" y="110"/>
                  </a:lnTo>
                  <a:lnTo>
                    <a:pt x="38" y="106"/>
                  </a:lnTo>
                  <a:lnTo>
                    <a:pt x="40" y="102"/>
                  </a:lnTo>
                  <a:lnTo>
                    <a:pt x="44" y="96"/>
                  </a:lnTo>
                  <a:lnTo>
                    <a:pt x="46" y="90"/>
                  </a:lnTo>
                  <a:lnTo>
                    <a:pt x="50" y="86"/>
                  </a:lnTo>
                  <a:lnTo>
                    <a:pt x="54" y="82"/>
                  </a:lnTo>
                  <a:lnTo>
                    <a:pt x="56" y="80"/>
                  </a:lnTo>
                  <a:lnTo>
                    <a:pt x="60" y="78"/>
                  </a:lnTo>
                  <a:lnTo>
                    <a:pt x="64" y="74"/>
                  </a:lnTo>
                  <a:lnTo>
                    <a:pt x="66" y="68"/>
                  </a:lnTo>
                  <a:lnTo>
                    <a:pt x="68" y="64"/>
                  </a:lnTo>
                  <a:lnTo>
                    <a:pt x="70" y="58"/>
                  </a:lnTo>
                  <a:lnTo>
                    <a:pt x="72" y="54"/>
                  </a:lnTo>
                  <a:lnTo>
                    <a:pt x="72" y="50"/>
                  </a:lnTo>
                  <a:lnTo>
                    <a:pt x="74" y="50"/>
                  </a:lnTo>
                  <a:lnTo>
                    <a:pt x="72" y="50"/>
                  </a:lnTo>
                  <a:lnTo>
                    <a:pt x="68" y="50"/>
                  </a:lnTo>
                  <a:lnTo>
                    <a:pt x="64" y="52"/>
                  </a:lnTo>
                  <a:lnTo>
                    <a:pt x="58" y="52"/>
                  </a:lnTo>
                  <a:lnTo>
                    <a:pt x="54" y="52"/>
                  </a:lnTo>
                  <a:lnTo>
                    <a:pt x="48" y="50"/>
                  </a:lnTo>
                  <a:lnTo>
                    <a:pt x="46" y="48"/>
                  </a:lnTo>
                  <a:lnTo>
                    <a:pt x="42" y="44"/>
                  </a:lnTo>
                  <a:lnTo>
                    <a:pt x="38" y="40"/>
                  </a:lnTo>
                  <a:lnTo>
                    <a:pt x="36" y="36"/>
                  </a:lnTo>
                  <a:lnTo>
                    <a:pt x="34" y="32"/>
                  </a:lnTo>
                  <a:lnTo>
                    <a:pt x="32" y="30"/>
                  </a:lnTo>
                  <a:lnTo>
                    <a:pt x="32" y="28"/>
                  </a:lnTo>
                  <a:lnTo>
                    <a:pt x="18" y="10"/>
                  </a:lnTo>
                  <a:lnTo>
                    <a:pt x="18" y="10"/>
                  </a:lnTo>
                  <a:lnTo>
                    <a:pt x="18" y="8"/>
                  </a:lnTo>
                  <a:lnTo>
                    <a:pt x="18" y="6"/>
                  </a:lnTo>
                  <a:lnTo>
                    <a:pt x="16" y="2"/>
                  </a:lnTo>
                  <a:lnTo>
                    <a:pt x="12" y="2"/>
                  </a:lnTo>
                  <a:lnTo>
                    <a:pt x="10" y="0"/>
                  </a:lnTo>
                </a:path>
              </a:pathLst>
            </a:custGeom>
            <a:grpFill/>
            <a:ln w="6350">
              <a:solidFill>
                <a:schemeClr val="bg1">
                  <a:lumMod val="50000"/>
                </a:schemeClr>
              </a:solidFill>
              <a:prstDash val="solid"/>
              <a:round/>
              <a:headEnd/>
              <a:tailEnd/>
            </a:ln>
          </p:spPr>
          <p:txBody>
            <a:bodyPr/>
            <a:lstStyle/>
            <a:p>
              <a:endParaRPr lang="ru-RU"/>
            </a:p>
          </p:txBody>
        </p:sp>
        <p:sp>
          <p:nvSpPr>
            <p:cNvPr id="124" name="Freeform 311">
              <a:extLst>
                <a:ext uri="{FF2B5EF4-FFF2-40B4-BE49-F238E27FC236}">
                  <a16:creationId xmlns:a16="http://schemas.microsoft.com/office/drawing/2014/main" id="{A4650956-1024-8F4F-B550-59016B9BD319}"/>
                </a:ext>
              </a:extLst>
            </p:cNvPr>
            <p:cNvSpPr>
              <a:spLocks/>
            </p:cNvSpPr>
            <p:nvPr/>
          </p:nvSpPr>
          <p:spPr bwMode="gray">
            <a:xfrm>
              <a:off x="2887" y="3810"/>
              <a:ext cx="92" cy="104"/>
            </a:xfrm>
            <a:custGeom>
              <a:avLst/>
              <a:gdLst>
                <a:gd name="T0" fmla="*/ 4 w 92"/>
                <a:gd name="T1" fmla="*/ 80 h 104"/>
                <a:gd name="T2" fmla="*/ 4 w 92"/>
                <a:gd name="T3" fmla="*/ 80 h 104"/>
                <a:gd name="T4" fmla="*/ 2 w 92"/>
                <a:gd name="T5" fmla="*/ 82 h 104"/>
                <a:gd name="T6" fmla="*/ 0 w 92"/>
                <a:gd name="T7" fmla="*/ 84 h 104"/>
                <a:gd name="T8" fmla="*/ 0 w 92"/>
                <a:gd name="T9" fmla="*/ 88 h 104"/>
                <a:gd name="T10" fmla="*/ 0 w 92"/>
                <a:gd name="T11" fmla="*/ 90 h 104"/>
                <a:gd name="T12" fmla="*/ 0 w 92"/>
                <a:gd name="T13" fmla="*/ 94 h 104"/>
                <a:gd name="T14" fmla="*/ 4 w 92"/>
                <a:gd name="T15" fmla="*/ 96 h 104"/>
                <a:gd name="T16" fmla="*/ 10 w 92"/>
                <a:gd name="T17" fmla="*/ 98 h 104"/>
                <a:gd name="T18" fmla="*/ 16 w 92"/>
                <a:gd name="T19" fmla="*/ 100 h 104"/>
                <a:gd name="T20" fmla="*/ 22 w 92"/>
                <a:gd name="T21" fmla="*/ 102 h 104"/>
                <a:gd name="T22" fmla="*/ 28 w 92"/>
                <a:gd name="T23" fmla="*/ 104 h 104"/>
                <a:gd name="T24" fmla="*/ 34 w 92"/>
                <a:gd name="T25" fmla="*/ 104 h 104"/>
                <a:gd name="T26" fmla="*/ 36 w 92"/>
                <a:gd name="T27" fmla="*/ 104 h 104"/>
                <a:gd name="T28" fmla="*/ 40 w 92"/>
                <a:gd name="T29" fmla="*/ 102 h 104"/>
                <a:gd name="T30" fmla="*/ 44 w 92"/>
                <a:gd name="T31" fmla="*/ 98 h 104"/>
                <a:gd name="T32" fmla="*/ 48 w 92"/>
                <a:gd name="T33" fmla="*/ 94 h 104"/>
                <a:gd name="T34" fmla="*/ 50 w 92"/>
                <a:gd name="T35" fmla="*/ 90 h 104"/>
                <a:gd name="T36" fmla="*/ 52 w 92"/>
                <a:gd name="T37" fmla="*/ 86 h 104"/>
                <a:gd name="T38" fmla="*/ 52 w 92"/>
                <a:gd name="T39" fmla="*/ 82 h 104"/>
                <a:gd name="T40" fmla="*/ 52 w 92"/>
                <a:gd name="T41" fmla="*/ 78 h 104"/>
                <a:gd name="T42" fmla="*/ 50 w 92"/>
                <a:gd name="T43" fmla="*/ 74 h 104"/>
                <a:gd name="T44" fmla="*/ 52 w 92"/>
                <a:gd name="T45" fmla="*/ 70 h 104"/>
                <a:gd name="T46" fmla="*/ 54 w 92"/>
                <a:gd name="T47" fmla="*/ 66 h 104"/>
                <a:gd name="T48" fmla="*/ 58 w 92"/>
                <a:gd name="T49" fmla="*/ 64 h 104"/>
                <a:gd name="T50" fmla="*/ 62 w 92"/>
                <a:gd name="T51" fmla="*/ 60 h 104"/>
                <a:gd name="T52" fmla="*/ 66 w 92"/>
                <a:gd name="T53" fmla="*/ 54 h 104"/>
                <a:gd name="T54" fmla="*/ 70 w 92"/>
                <a:gd name="T55" fmla="*/ 50 h 104"/>
                <a:gd name="T56" fmla="*/ 72 w 92"/>
                <a:gd name="T57" fmla="*/ 46 h 104"/>
                <a:gd name="T58" fmla="*/ 74 w 92"/>
                <a:gd name="T59" fmla="*/ 44 h 104"/>
                <a:gd name="T60" fmla="*/ 74 w 92"/>
                <a:gd name="T61" fmla="*/ 42 h 104"/>
                <a:gd name="T62" fmla="*/ 80 w 92"/>
                <a:gd name="T63" fmla="*/ 30 h 104"/>
                <a:gd name="T64" fmla="*/ 82 w 92"/>
                <a:gd name="T65" fmla="*/ 28 h 104"/>
                <a:gd name="T66" fmla="*/ 84 w 92"/>
                <a:gd name="T67" fmla="*/ 26 h 104"/>
                <a:gd name="T68" fmla="*/ 86 w 92"/>
                <a:gd name="T69" fmla="*/ 24 h 104"/>
                <a:gd name="T70" fmla="*/ 88 w 92"/>
                <a:gd name="T71" fmla="*/ 20 h 104"/>
                <a:gd name="T72" fmla="*/ 90 w 92"/>
                <a:gd name="T73" fmla="*/ 16 h 104"/>
                <a:gd name="T74" fmla="*/ 92 w 92"/>
                <a:gd name="T75" fmla="*/ 12 h 104"/>
                <a:gd name="T76" fmla="*/ 92 w 92"/>
                <a:gd name="T77" fmla="*/ 8 h 104"/>
                <a:gd name="T78" fmla="*/ 90 w 92"/>
                <a:gd name="T79" fmla="*/ 6 h 104"/>
                <a:gd name="T80" fmla="*/ 86 w 92"/>
                <a:gd name="T81" fmla="*/ 4 h 104"/>
                <a:gd name="T82" fmla="*/ 82 w 92"/>
                <a:gd name="T83" fmla="*/ 2 h 104"/>
                <a:gd name="T84" fmla="*/ 78 w 92"/>
                <a:gd name="T85" fmla="*/ 0 h 104"/>
                <a:gd name="T86" fmla="*/ 74 w 92"/>
                <a:gd name="T87" fmla="*/ 0 h 104"/>
                <a:gd name="T88" fmla="*/ 70 w 92"/>
                <a:gd name="T89" fmla="*/ 0 h 104"/>
                <a:gd name="T90" fmla="*/ 68 w 92"/>
                <a:gd name="T91" fmla="*/ 2 h 104"/>
                <a:gd name="T92" fmla="*/ 66 w 92"/>
                <a:gd name="T93" fmla="*/ 4 h 104"/>
                <a:gd name="T94" fmla="*/ 64 w 92"/>
                <a:gd name="T95" fmla="*/ 8 h 104"/>
                <a:gd name="T96" fmla="*/ 62 w 92"/>
                <a:gd name="T97" fmla="*/ 10 h 104"/>
                <a:gd name="T98" fmla="*/ 60 w 92"/>
                <a:gd name="T99" fmla="*/ 12 h 104"/>
                <a:gd name="T100" fmla="*/ 60 w 92"/>
                <a:gd name="T101" fmla="*/ 12 h 104"/>
                <a:gd name="T102" fmla="*/ 58 w 92"/>
                <a:gd name="T103" fmla="*/ 26 h 104"/>
                <a:gd name="T104" fmla="*/ 42 w 92"/>
                <a:gd name="T105" fmla="*/ 36 h 104"/>
                <a:gd name="T106" fmla="*/ 32 w 92"/>
                <a:gd name="T107" fmla="*/ 44 h 104"/>
                <a:gd name="T108" fmla="*/ 20 w 92"/>
                <a:gd name="T109" fmla="*/ 62 h 104"/>
                <a:gd name="T110" fmla="*/ 14 w 92"/>
                <a:gd name="T111" fmla="*/ 72 h 104"/>
                <a:gd name="T112" fmla="*/ 14 w 92"/>
                <a:gd name="T113" fmla="*/ 72 h 104"/>
                <a:gd name="T114" fmla="*/ 12 w 92"/>
                <a:gd name="T115" fmla="*/ 72 h 104"/>
                <a:gd name="T116" fmla="*/ 8 w 92"/>
                <a:gd name="T117" fmla="*/ 72 h 104"/>
                <a:gd name="T118" fmla="*/ 6 w 92"/>
                <a:gd name="T119" fmla="*/ 76 h 104"/>
                <a:gd name="T120" fmla="*/ 4 w 92"/>
                <a:gd name="T121" fmla="*/ 8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 h="104">
                  <a:moveTo>
                    <a:pt x="4" y="80"/>
                  </a:moveTo>
                  <a:lnTo>
                    <a:pt x="4" y="80"/>
                  </a:lnTo>
                  <a:lnTo>
                    <a:pt x="2" y="82"/>
                  </a:lnTo>
                  <a:lnTo>
                    <a:pt x="0" y="84"/>
                  </a:lnTo>
                  <a:lnTo>
                    <a:pt x="0" y="88"/>
                  </a:lnTo>
                  <a:lnTo>
                    <a:pt x="0" y="90"/>
                  </a:lnTo>
                  <a:lnTo>
                    <a:pt x="0" y="94"/>
                  </a:lnTo>
                  <a:lnTo>
                    <a:pt x="4" y="96"/>
                  </a:lnTo>
                  <a:lnTo>
                    <a:pt x="10" y="98"/>
                  </a:lnTo>
                  <a:lnTo>
                    <a:pt x="16" y="100"/>
                  </a:lnTo>
                  <a:lnTo>
                    <a:pt x="22" y="102"/>
                  </a:lnTo>
                  <a:lnTo>
                    <a:pt x="28" y="104"/>
                  </a:lnTo>
                  <a:lnTo>
                    <a:pt x="34" y="104"/>
                  </a:lnTo>
                  <a:lnTo>
                    <a:pt x="36" y="104"/>
                  </a:lnTo>
                  <a:lnTo>
                    <a:pt x="40" y="102"/>
                  </a:lnTo>
                  <a:lnTo>
                    <a:pt x="44" y="98"/>
                  </a:lnTo>
                  <a:lnTo>
                    <a:pt x="48" y="94"/>
                  </a:lnTo>
                  <a:lnTo>
                    <a:pt x="50" y="90"/>
                  </a:lnTo>
                  <a:lnTo>
                    <a:pt x="52" y="86"/>
                  </a:lnTo>
                  <a:lnTo>
                    <a:pt x="52" y="82"/>
                  </a:lnTo>
                  <a:lnTo>
                    <a:pt x="52" y="78"/>
                  </a:lnTo>
                  <a:lnTo>
                    <a:pt x="50" y="74"/>
                  </a:lnTo>
                  <a:lnTo>
                    <a:pt x="52" y="70"/>
                  </a:lnTo>
                  <a:lnTo>
                    <a:pt x="54" y="66"/>
                  </a:lnTo>
                  <a:lnTo>
                    <a:pt x="58" y="64"/>
                  </a:lnTo>
                  <a:lnTo>
                    <a:pt x="62" y="60"/>
                  </a:lnTo>
                  <a:lnTo>
                    <a:pt x="66" y="54"/>
                  </a:lnTo>
                  <a:lnTo>
                    <a:pt x="70" y="50"/>
                  </a:lnTo>
                  <a:lnTo>
                    <a:pt x="72" y="46"/>
                  </a:lnTo>
                  <a:lnTo>
                    <a:pt x="74" y="44"/>
                  </a:lnTo>
                  <a:lnTo>
                    <a:pt x="74" y="42"/>
                  </a:lnTo>
                  <a:lnTo>
                    <a:pt x="80" y="30"/>
                  </a:lnTo>
                  <a:lnTo>
                    <a:pt x="82" y="28"/>
                  </a:lnTo>
                  <a:lnTo>
                    <a:pt x="84" y="26"/>
                  </a:lnTo>
                  <a:lnTo>
                    <a:pt x="86" y="24"/>
                  </a:lnTo>
                  <a:lnTo>
                    <a:pt x="88" y="20"/>
                  </a:lnTo>
                  <a:lnTo>
                    <a:pt x="90" y="16"/>
                  </a:lnTo>
                  <a:lnTo>
                    <a:pt x="92" y="12"/>
                  </a:lnTo>
                  <a:lnTo>
                    <a:pt x="92" y="8"/>
                  </a:lnTo>
                  <a:lnTo>
                    <a:pt x="90" y="6"/>
                  </a:lnTo>
                  <a:lnTo>
                    <a:pt x="86" y="4"/>
                  </a:lnTo>
                  <a:lnTo>
                    <a:pt x="82" y="2"/>
                  </a:lnTo>
                  <a:lnTo>
                    <a:pt x="78" y="0"/>
                  </a:lnTo>
                  <a:lnTo>
                    <a:pt x="74" y="0"/>
                  </a:lnTo>
                  <a:lnTo>
                    <a:pt x="70" y="0"/>
                  </a:lnTo>
                  <a:lnTo>
                    <a:pt x="68" y="2"/>
                  </a:lnTo>
                  <a:lnTo>
                    <a:pt x="66" y="4"/>
                  </a:lnTo>
                  <a:lnTo>
                    <a:pt x="64" y="8"/>
                  </a:lnTo>
                  <a:lnTo>
                    <a:pt x="62" y="10"/>
                  </a:lnTo>
                  <a:lnTo>
                    <a:pt x="60" y="12"/>
                  </a:lnTo>
                  <a:lnTo>
                    <a:pt x="60" y="12"/>
                  </a:lnTo>
                  <a:lnTo>
                    <a:pt x="58" y="26"/>
                  </a:lnTo>
                  <a:lnTo>
                    <a:pt x="42" y="36"/>
                  </a:lnTo>
                  <a:lnTo>
                    <a:pt x="32" y="44"/>
                  </a:lnTo>
                  <a:lnTo>
                    <a:pt x="20" y="62"/>
                  </a:lnTo>
                  <a:lnTo>
                    <a:pt x="14" y="72"/>
                  </a:lnTo>
                  <a:lnTo>
                    <a:pt x="14" y="72"/>
                  </a:lnTo>
                  <a:lnTo>
                    <a:pt x="12" y="72"/>
                  </a:lnTo>
                  <a:lnTo>
                    <a:pt x="8" y="72"/>
                  </a:lnTo>
                  <a:lnTo>
                    <a:pt x="6" y="76"/>
                  </a:lnTo>
                  <a:lnTo>
                    <a:pt x="4" y="80"/>
                  </a:lnTo>
                </a:path>
              </a:pathLst>
            </a:custGeom>
            <a:grpFill/>
            <a:ln w="6350">
              <a:solidFill>
                <a:schemeClr val="bg1">
                  <a:lumMod val="50000"/>
                </a:schemeClr>
              </a:solidFill>
              <a:prstDash val="solid"/>
              <a:round/>
              <a:headEnd/>
              <a:tailEnd/>
            </a:ln>
          </p:spPr>
          <p:txBody>
            <a:bodyPr/>
            <a:lstStyle/>
            <a:p>
              <a:endParaRPr lang="ru-RU"/>
            </a:p>
          </p:txBody>
        </p:sp>
        <p:sp>
          <p:nvSpPr>
            <p:cNvPr id="125" name="Freeform 312">
              <a:extLst>
                <a:ext uri="{FF2B5EF4-FFF2-40B4-BE49-F238E27FC236}">
                  <a16:creationId xmlns:a16="http://schemas.microsoft.com/office/drawing/2014/main" id="{4D400796-D125-B742-8D80-2E5BD4E46C23}"/>
                </a:ext>
              </a:extLst>
            </p:cNvPr>
            <p:cNvSpPr>
              <a:spLocks/>
            </p:cNvSpPr>
            <p:nvPr/>
          </p:nvSpPr>
          <p:spPr bwMode="gray">
            <a:xfrm>
              <a:off x="2363" y="2868"/>
              <a:ext cx="36" cy="96"/>
            </a:xfrm>
            <a:custGeom>
              <a:avLst/>
              <a:gdLst>
                <a:gd name="T0" fmla="*/ 20 w 36"/>
                <a:gd name="T1" fmla="*/ 0 h 96"/>
                <a:gd name="T2" fmla="*/ 20 w 36"/>
                <a:gd name="T3" fmla="*/ 0 h 96"/>
                <a:gd name="T4" fmla="*/ 16 w 36"/>
                <a:gd name="T5" fmla="*/ 0 h 96"/>
                <a:gd name="T6" fmla="*/ 12 w 36"/>
                <a:gd name="T7" fmla="*/ 0 h 96"/>
                <a:gd name="T8" fmla="*/ 8 w 36"/>
                <a:gd name="T9" fmla="*/ 2 h 96"/>
                <a:gd name="T10" fmla="*/ 4 w 36"/>
                <a:gd name="T11" fmla="*/ 4 h 96"/>
                <a:gd name="T12" fmla="*/ 2 w 36"/>
                <a:gd name="T13" fmla="*/ 8 h 96"/>
                <a:gd name="T14" fmla="*/ 2 w 36"/>
                <a:gd name="T15" fmla="*/ 12 h 96"/>
                <a:gd name="T16" fmla="*/ 0 w 36"/>
                <a:gd name="T17" fmla="*/ 26 h 96"/>
                <a:gd name="T18" fmla="*/ 0 w 36"/>
                <a:gd name="T19" fmla="*/ 40 h 96"/>
                <a:gd name="T20" fmla="*/ 2 w 36"/>
                <a:gd name="T21" fmla="*/ 48 h 96"/>
                <a:gd name="T22" fmla="*/ 2 w 36"/>
                <a:gd name="T23" fmla="*/ 52 h 96"/>
                <a:gd name="T24" fmla="*/ 4 w 36"/>
                <a:gd name="T25" fmla="*/ 54 h 96"/>
                <a:gd name="T26" fmla="*/ 4 w 36"/>
                <a:gd name="T27" fmla="*/ 54 h 96"/>
                <a:gd name="T28" fmla="*/ 4 w 36"/>
                <a:gd name="T29" fmla="*/ 54 h 96"/>
                <a:gd name="T30" fmla="*/ 4 w 36"/>
                <a:gd name="T31" fmla="*/ 56 h 96"/>
                <a:gd name="T32" fmla="*/ 2 w 36"/>
                <a:gd name="T33" fmla="*/ 58 h 96"/>
                <a:gd name="T34" fmla="*/ 2 w 36"/>
                <a:gd name="T35" fmla="*/ 60 h 96"/>
                <a:gd name="T36" fmla="*/ 0 w 36"/>
                <a:gd name="T37" fmla="*/ 64 h 96"/>
                <a:gd name="T38" fmla="*/ 0 w 36"/>
                <a:gd name="T39" fmla="*/ 66 h 96"/>
                <a:gd name="T40" fmla="*/ 2 w 36"/>
                <a:gd name="T41" fmla="*/ 70 h 96"/>
                <a:gd name="T42" fmla="*/ 4 w 36"/>
                <a:gd name="T43" fmla="*/ 76 h 96"/>
                <a:gd name="T44" fmla="*/ 6 w 36"/>
                <a:gd name="T45" fmla="*/ 82 h 96"/>
                <a:gd name="T46" fmla="*/ 10 w 36"/>
                <a:gd name="T47" fmla="*/ 88 h 96"/>
                <a:gd name="T48" fmla="*/ 12 w 36"/>
                <a:gd name="T49" fmla="*/ 92 h 96"/>
                <a:gd name="T50" fmla="*/ 14 w 36"/>
                <a:gd name="T51" fmla="*/ 94 h 96"/>
                <a:gd name="T52" fmla="*/ 16 w 36"/>
                <a:gd name="T53" fmla="*/ 96 h 96"/>
                <a:gd name="T54" fmla="*/ 18 w 36"/>
                <a:gd name="T55" fmla="*/ 94 h 96"/>
                <a:gd name="T56" fmla="*/ 22 w 36"/>
                <a:gd name="T57" fmla="*/ 90 h 96"/>
                <a:gd name="T58" fmla="*/ 24 w 36"/>
                <a:gd name="T59" fmla="*/ 88 h 96"/>
                <a:gd name="T60" fmla="*/ 24 w 36"/>
                <a:gd name="T61" fmla="*/ 84 h 96"/>
                <a:gd name="T62" fmla="*/ 24 w 36"/>
                <a:gd name="T63" fmla="*/ 78 h 96"/>
                <a:gd name="T64" fmla="*/ 24 w 36"/>
                <a:gd name="T65" fmla="*/ 72 h 96"/>
                <a:gd name="T66" fmla="*/ 24 w 36"/>
                <a:gd name="T67" fmla="*/ 66 h 96"/>
                <a:gd name="T68" fmla="*/ 24 w 36"/>
                <a:gd name="T69" fmla="*/ 60 h 96"/>
                <a:gd name="T70" fmla="*/ 24 w 36"/>
                <a:gd name="T71" fmla="*/ 56 h 96"/>
                <a:gd name="T72" fmla="*/ 24 w 36"/>
                <a:gd name="T73" fmla="*/ 56 h 96"/>
                <a:gd name="T74" fmla="*/ 30 w 36"/>
                <a:gd name="T75" fmla="*/ 42 h 96"/>
                <a:gd name="T76" fmla="*/ 30 w 36"/>
                <a:gd name="T77" fmla="*/ 40 h 96"/>
                <a:gd name="T78" fmla="*/ 30 w 36"/>
                <a:gd name="T79" fmla="*/ 36 h 96"/>
                <a:gd name="T80" fmla="*/ 30 w 36"/>
                <a:gd name="T81" fmla="*/ 32 h 96"/>
                <a:gd name="T82" fmla="*/ 30 w 36"/>
                <a:gd name="T83" fmla="*/ 28 h 96"/>
                <a:gd name="T84" fmla="*/ 32 w 36"/>
                <a:gd name="T85" fmla="*/ 24 h 96"/>
                <a:gd name="T86" fmla="*/ 32 w 36"/>
                <a:gd name="T87" fmla="*/ 24 h 96"/>
                <a:gd name="T88" fmla="*/ 34 w 36"/>
                <a:gd name="T89" fmla="*/ 22 h 96"/>
                <a:gd name="T90" fmla="*/ 34 w 36"/>
                <a:gd name="T91" fmla="*/ 20 h 96"/>
                <a:gd name="T92" fmla="*/ 34 w 36"/>
                <a:gd name="T93" fmla="*/ 16 h 96"/>
                <a:gd name="T94" fmla="*/ 34 w 36"/>
                <a:gd name="T95" fmla="*/ 10 h 96"/>
                <a:gd name="T96" fmla="*/ 34 w 36"/>
                <a:gd name="T97" fmla="*/ 6 h 96"/>
                <a:gd name="T98" fmla="*/ 34 w 36"/>
                <a:gd name="T99" fmla="*/ 2 h 96"/>
                <a:gd name="T100" fmla="*/ 36 w 36"/>
                <a:gd name="T101" fmla="*/ 0 h 96"/>
                <a:gd name="T102" fmla="*/ 34 w 36"/>
                <a:gd name="T103" fmla="*/ 0 h 96"/>
                <a:gd name="T104" fmla="*/ 32 w 36"/>
                <a:gd name="T105" fmla="*/ 0 h 96"/>
                <a:gd name="T106" fmla="*/ 28 w 36"/>
                <a:gd name="T107" fmla="*/ 2 h 96"/>
                <a:gd name="T108" fmla="*/ 24 w 36"/>
                <a:gd name="T109" fmla="*/ 2 h 96"/>
                <a:gd name="T110" fmla="*/ 20 w 36"/>
                <a:gd name="T11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 h="96">
                  <a:moveTo>
                    <a:pt x="20" y="0"/>
                  </a:moveTo>
                  <a:lnTo>
                    <a:pt x="20" y="0"/>
                  </a:lnTo>
                  <a:lnTo>
                    <a:pt x="16" y="0"/>
                  </a:lnTo>
                  <a:lnTo>
                    <a:pt x="12" y="0"/>
                  </a:lnTo>
                  <a:lnTo>
                    <a:pt x="8" y="2"/>
                  </a:lnTo>
                  <a:lnTo>
                    <a:pt x="4" y="4"/>
                  </a:lnTo>
                  <a:lnTo>
                    <a:pt x="2" y="8"/>
                  </a:lnTo>
                  <a:lnTo>
                    <a:pt x="2" y="12"/>
                  </a:lnTo>
                  <a:lnTo>
                    <a:pt x="0" y="26"/>
                  </a:lnTo>
                  <a:lnTo>
                    <a:pt x="0" y="40"/>
                  </a:lnTo>
                  <a:lnTo>
                    <a:pt x="2" y="48"/>
                  </a:lnTo>
                  <a:lnTo>
                    <a:pt x="2" y="52"/>
                  </a:lnTo>
                  <a:lnTo>
                    <a:pt x="4" y="54"/>
                  </a:lnTo>
                  <a:lnTo>
                    <a:pt x="4" y="54"/>
                  </a:lnTo>
                  <a:lnTo>
                    <a:pt x="4" y="54"/>
                  </a:lnTo>
                  <a:lnTo>
                    <a:pt x="4" y="56"/>
                  </a:lnTo>
                  <a:lnTo>
                    <a:pt x="2" y="58"/>
                  </a:lnTo>
                  <a:lnTo>
                    <a:pt x="2" y="60"/>
                  </a:lnTo>
                  <a:lnTo>
                    <a:pt x="0" y="64"/>
                  </a:lnTo>
                  <a:lnTo>
                    <a:pt x="0" y="66"/>
                  </a:lnTo>
                  <a:lnTo>
                    <a:pt x="2" y="70"/>
                  </a:lnTo>
                  <a:lnTo>
                    <a:pt x="4" y="76"/>
                  </a:lnTo>
                  <a:lnTo>
                    <a:pt x="6" y="82"/>
                  </a:lnTo>
                  <a:lnTo>
                    <a:pt x="10" y="88"/>
                  </a:lnTo>
                  <a:lnTo>
                    <a:pt x="12" y="92"/>
                  </a:lnTo>
                  <a:lnTo>
                    <a:pt x="14" y="94"/>
                  </a:lnTo>
                  <a:lnTo>
                    <a:pt x="16" y="96"/>
                  </a:lnTo>
                  <a:lnTo>
                    <a:pt x="18" y="94"/>
                  </a:lnTo>
                  <a:lnTo>
                    <a:pt x="22" y="90"/>
                  </a:lnTo>
                  <a:lnTo>
                    <a:pt x="24" y="88"/>
                  </a:lnTo>
                  <a:lnTo>
                    <a:pt x="24" y="84"/>
                  </a:lnTo>
                  <a:lnTo>
                    <a:pt x="24" y="78"/>
                  </a:lnTo>
                  <a:lnTo>
                    <a:pt x="24" y="72"/>
                  </a:lnTo>
                  <a:lnTo>
                    <a:pt x="24" y="66"/>
                  </a:lnTo>
                  <a:lnTo>
                    <a:pt x="24" y="60"/>
                  </a:lnTo>
                  <a:lnTo>
                    <a:pt x="24" y="56"/>
                  </a:lnTo>
                  <a:lnTo>
                    <a:pt x="24" y="56"/>
                  </a:lnTo>
                  <a:lnTo>
                    <a:pt x="30" y="42"/>
                  </a:lnTo>
                  <a:lnTo>
                    <a:pt x="30" y="40"/>
                  </a:lnTo>
                  <a:lnTo>
                    <a:pt x="30" y="36"/>
                  </a:lnTo>
                  <a:lnTo>
                    <a:pt x="30" y="32"/>
                  </a:lnTo>
                  <a:lnTo>
                    <a:pt x="30" y="28"/>
                  </a:lnTo>
                  <a:lnTo>
                    <a:pt x="32" y="24"/>
                  </a:lnTo>
                  <a:lnTo>
                    <a:pt x="32" y="24"/>
                  </a:lnTo>
                  <a:lnTo>
                    <a:pt x="34" y="22"/>
                  </a:lnTo>
                  <a:lnTo>
                    <a:pt x="34" y="20"/>
                  </a:lnTo>
                  <a:lnTo>
                    <a:pt x="34" y="16"/>
                  </a:lnTo>
                  <a:lnTo>
                    <a:pt x="34" y="10"/>
                  </a:lnTo>
                  <a:lnTo>
                    <a:pt x="34" y="6"/>
                  </a:lnTo>
                  <a:lnTo>
                    <a:pt x="34" y="2"/>
                  </a:lnTo>
                  <a:lnTo>
                    <a:pt x="36" y="0"/>
                  </a:lnTo>
                  <a:lnTo>
                    <a:pt x="34" y="0"/>
                  </a:lnTo>
                  <a:lnTo>
                    <a:pt x="32" y="0"/>
                  </a:lnTo>
                  <a:lnTo>
                    <a:pt x="28" y="2"/>
                  </a:lnTo>
                  <a:lnTo>
                    <a:pt x="24" y="2"/>
                  </a:lnTo>
                  <a:lnTo>
                    <a:pt x="20" y="0"/>
                  </a:lnTo>
                </a:path>
              </a:pathLst>
            </a:custGeom>
            <a:grpFill/>
            <a:ln w="6350">
              <a:solidFill>
                <a:schemeClr val="bg1">
                  <a:lumMod val="50000"/>
                </a:schemeClr>
              </a:solidFill>
              <a:prstDash val="solid"/>
              <a:round/>
              <a:headEnd/>
              <a:tailEnd/>
            </a:ln>
          </p:spPr>
          <p:txBody>
            <a:bodyPr/>
            <a:lstStyle/>
            <a:p>
              <a:endParaRPr lang="ru-RU"/>
            </a:p>
          </p:txBody>
        </p:sp>
        <p:sp>
          <p:nvSpPr>
            <p:cNvPr id="126" name="Freeform 313">
              <a:extLst>
                <a:ext uri="{FF2B5EF4-FFF2-40B4-BE49-F238E27FC236}">
                  <a16:creationId xmlns:a16="http://schemas.microsoft.com/office/drawing/2014/main" id="{5E45E11A-0158-294C-A337-96395FF6053C}"/>
                </a:ext>
              </a:extLst>
            </p:cNvPr>
            <p:cNvSpPr>
              <a:spLocks/>
            </p:cNvSpPr>
            <p:nvPr/>
          </p:nvSpPr>
          <p:spPr bwMode="gray">
            <a:xfrm>
              <a:off x="2331" y="2968"/>
              <a:ext cx="32" cy="34"/>
            </a:xfrm>
            <a:custGeom>
              <a:avLst/>
              <a:gdLst>
                <a:gd name="T0" fmla="*/ 2 w 32"/>
                <a:gd name="T1" fmla="*/ 28 h 34"/>
                <a:gd name="T2" fmla="*/ 2 w 32"/>
                <a:gd name="T3" fmla="*/ 28 h 34"/>
                <a:gd name="T4" fmla="*/ 0 w 32"/>
                <a:gd name="T5" fmla="*/ 30 h 34"/>
                <a:gd name="T6" fmla="*/ 0 w 32"/>
                <a:gd name="T7" fmla="*/ 30 h 34"/>
                <a:gd name="T8" fmla="*/ 2 w 32"/>
                <a:gd name="T9" fmla="*/ 32 h 34"/>
                <a:gd name="T10" fmla="*/ 4 w 32"/>
                <a:gd name="T11" fmla="*/ 34 h 34"/>
                <a:gd name="T12" fmla="*/ 6 w 32"/>
                <a:gd name="T13" fmla="*/ 32 h 34"/>
                <a:gd name="T14" fmla="*/ 10 w 32"/>
                <a:gd name="T15" fmla="*/ 32 h 34"/>
                <a:gd name="T16" fmla="*/ 12 w 32"/>
                <a:gd name="T17" fmla="*/ 30 h 34"/>
                <a:gd name="T18" fmla="*/ 16 w 32"/>
                <a:gd name="T19" fmla="*/ 26 h 34"/>
                <a:gd name="T20" fmla="*/ 20 w 32"/>
                <a:gd name="T21" fmla="*/ 24 h 34"/>
                <a:gd name="T22" fmla="*/ 22 w 32"/>
                <a:gd name="T23" fmla="*/ 22 h 34"/>
                <a:gd name="T24" fmla="*/ 22 w 32"/>
                <a:gd name="T25" fmla="*/ 22 h 34"/>
                <a:gd name="T26" fmla="*/ 22 w 32"/>
                <a:gd name="T27" fmla="*/ 22 h 34"/>
                <a:gd name="T28" fmla="*/ 24 w 32"/>
                <a:gd name="T29" fmla="*/ 20 h 34"/>
                <a:gd name="T30" fmla="*/ 26 w 32"/>
                <a:gd name="T31" fmla="*/ 16 h 34"/>
                <a:gd name="T32" fmla="*/ 28 w 32"/>
                <a:gd name="T33" fmla="*/ 12 h 34"/>
                <a:gd name="T34" fmla="*/ 30 w 32"/>
                <a:gd name="T35" fmla="*/ 10 h 34"/>
                <a:gd name="T36" fmla="*/ 32 w 32"/>
                <a:gd name="T37" fmla="*/ 6 h 34"/>
                <a:gd name="T38" fmla="*/ 32 w 32"/>
                <a:gd name="T39" fmla="*/ 4 h 34"/>
                <a:gd name="T40" fmla="*/ 32 w 32"/>
                <a:gd name="T41" fmla="*/ 4 h 34"/>
                <a:gd name="T42" fmla="*/ 32 w 32"/>
                <a:gd name="T43" fmla="*/ 2 h 34"/>
                <a:gd name="T44" fmla="*/ 30 w 32"/>
                <a:gd name="T45" fmla="*/ 0 h 34"/>
                <a:gd name="T46" fmla="*/ 28 w 32"/>
                <a:gd name="T47" fmla="*/ 0 h 34"/>
                <a:gd name="T48" fmla="*/ 26 w 32"/>
                <a:gd name="T49" fmla="*/ 0 h 34"/>
                <a:gd name="T50" fmla="*/ 22 w 32"/>
                <a:gd name="T51" fmla="*/ 2 h 34"/>
                <a:gd name="T52" fmla="*/ 20 w 32"/>
                <a:gd name="T53" fmla="*/ 6 h 34"/>
                <a:gd name="T54" fmla="*/ 16 w 32"/>
                <a:gd name="T55" fmla="*/ 10 h 34"/>
                <a:gd name="T56" fmla="*/ 12 w 32"/>
                <a:gd name="T57" fmla="*/ 14 h 34"/>
                <a:gd name="T58" fmla="*/ 8 w 32"/>
                <a:gd name="T59" fmla="*/ 20 h 34"/>
                <a:gd name="T60" fmla="*/ 4 w 32"/>
                <a:gd name="T61" fmla="*/ 24 h 34"/>
                <a:gd name="T62" fmla="*/ 2 w 32"/>
                <a:gd name="T63" fmla="*/ 26 h 34"/>
                <a:gd name="T64" fmla="*/ 2 w 32"/>
                <a:gd name="T65"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4">
                  <a:moveTo>
                    <a:pt x="2" y="28"/>
                  </a:moveTo>
                  <a:lnTo>
                    <a:pt x="2" y="28"/>
                  </a:lnTo>
                  <a:lnTo>
                    <a:pt x="0" y="30"/>
                  </a:lnTo>
                  <a:lnTo>
                    <a:pt x="0" y="30"/>
                  </a:lnTo>
                  <a:lnTo>
                    <a:pt x="2" y="32"/>
                  </a:lnTo>
                  <a:lnTo>
                    <a:pt x="4" y="34"/>
                  </a:lnTo>
                  <a:lnTo>
                    <a:pt x="6" y="32"/>
                  </a:lnTo>
                  <a:lnTo>
                    <a:pt x="10" y="32"/>
                  </a:lnTo>
                  <a:lnTo>
                    <a:pt x="12" y="30"/>
                  </a:lnTo>
                  <a:lnTo>
                    <a:pt x="16" y="26"/>
                  </a:lnTo>
                  <a:lnTo>
                    <a:pt x="20" y="24"/>
                  </a:lnTo>
                  <a:lnTo>
                    <a:pt x="22" y="22"/>
                  </a:lnTo>
                  <a:lnTo>
                    <a:pt x="22" y="22"/>
                  </a:lnTo>
                  <a:lnTo>
                    <a:pt x="22" y="22"/>
                  </a:lnTo>
                  <a:lnTo>
                    <a:pt x="24" y="20"/>
                  </a:lnTo>
                  <a:lnTo>
                    <a:pt x="26" y="16"/>
                  </a:lnTo>
                  <a:lnTo>
                    <a:pt x="28" y="12"/>
                  </a:lnTo>
                  <a:lnTo>
                    <a:pt x="30" y="10"/>
                  </a:lnTo>
                  <a:lnTo>
                    <a:pt x="32" y="6"/>
                  </a:lnTo>
                  <a:lnTo>
                    <a:pt x="32" y="4"/>
                  </a:lnTo>
                  <a:lnTo>
                    <a:pt x="32" y="4"/>
                  </a:lnTo>
                  <a:lnTo>
                    <a:pt x="32" y="2"/>
                  </a:lnTo>
                  <a:lnTo>
                    <a:pt x="30" y="0"/>
                  </a:lnTo>
                  <a:lnTo>
                    <a:pt x="28" y="0"/>
                  </a:lnTo>
                  <a:lnTo>
                    <a:pt x="26" y="0"/>
                  </a:lnTo>
                  <a:lnTo>
                    <a:pt x="22" y="2"/>
                  </a:lnTo>
                  <a:lnTo>
                    <a:pt x="20" y="6"/>
                  </a:lnTo>
                  <a:lnTo>
                    <a:pt x="16" y="10"/>
                  </a:lnTo>
                  <a:lnTo>
                    <a:pt x="12" y="14"/>
                  </a:lnTo>
                  <a:lnTo>
                    <a:pt x="8" y="20"/>
                  </a:lnTo>
                  <a:lnTo>
                    <a:pt x="4" y="24"/>
                  </a:lnTo>
                  <a:lnTo>
                    <a:pt x="2" y="26"/>
                  </a:lnTo>
                  <a:lnTo>
                    <a:pt x="2" y="28"/>
                  </a:lnTo>
                </a:path>
              </a:pathLst>
            </a:custGeom>
            <a:grpFill/>
            <a:ln w="6350">
              <a:solidFill>
                <a:schemeClr val="bg1">
                  <a:lumMod val="50000"/>
                </a:schemeClr>
              </a:solidFill>
              <a:prstDash val="solid"/>
              <a:round/>
              <a:headEnd/>
              <a:tailEnd/>
            </a:ln>
          </p:spPr>
          <p:txBody>
            <a:bodyPr/>
            <a:lstStyle/>
            <a:p>
              <a:endParaRPr lang="ru-RU"/>
            </a:p>
          </p:txBody>
        </p:sp>
        <p:sp>
          <p:nvSpPr>
            <p:cNvPr id="127" name="Freeform 314">
              <a:extLst>
                <a:ext uri="{FF2B5EF4-FFF2-40B4-BE49-F238E27FC236}">
                  <a16:creationId xmlns:a16="http://schemas.microsoft.com/office/drawing/2014/main" id="{1660D3FC-C275-954C-BF82-7DA59672E151}"/>
                </a:ext>
              </a:extLst>
            </p:cNvPr>
            <p:cNvSpPr>
              <a:spLocks/>
            </p:cNvSpPr>
            <p:nvPr/>
          </p:nvSpPr>
          <p:spPr bwMode="gray">
            <a:xfrm>
              <a:off x="2391" y="2992"/>
              <a:ext cx="60" cy="46"/>
            </a:xfrm>
            <a:custGeom>
              <a:avLst/>
              <a:gdLst>
                <a:gd name="T0" fmla="*/ 42 w 60"/>
                <a:gd name="T1" fmla="*/ 2 h 46"/>
                <a:gd name="T2" fmla="*/ 30 w 60"/>
                <a:gd name="T3" fmla="*/ 8 h 46"/>
                <a:gd name="T4" fmla="*/ 20 w 60"/>
                <a:gd name="T5" fmla="*/ 10 h 46"/>
                <a:gd name="T6" fmla="*/ 6 w 60"/>
                <a:gd name="T7" fmla="*/ 16 h 46"/>
                <a:gd name="T8" fmla="*/ 6 w 60"/>
                <a:gd name="T9" fmla="*/ 18 h 46"/>
                <a:gd name="T10" fmla="*/ 4 w 60"/>
                <a:gd name="T11" fmla="*/ 20 h 46"/>
                <a:gd name="T12" fmla="*/ 2 w 60"/>
                <a:gd name="T13" fmla="*/ 22 h 46"/>
                <a:gd name="T14" fmla="*/ 2 w 60"/>
                <a:gd name="T15" fmla="*/ 26 h 46"/>
                <a:gd name="T16" fmla="*/ 0 w 60"/>
                <a:gd name="T17" fmla="*/ 30 h 46"/>
                <a:gd name="T18" fmla="*/ 0 w 60"/>
                <a:gd name="T19" fmla="*/ 32 h 46"/>
                <a:gd name="T20" fmla="*/ 0 w 60"/>
                <a:gd name="T21" fmla="*/ 34 h 46"/>
                <a:gd name="T22" fmla="*/ 2 w 60"/>
                <a:gd name="T23" fmla="*/ 36 h 46"/>
                <a:gd name="T24" fmla="*/ 8 w 60"/>
                <a:gd name="T25" fmla="*/ 34 h 46"/>
                <a:gd name="T26" fmla="*/ 12 w 60"/>
                <a:gd name="T27" fmla="*/ 34 h 46"/>
                <a:gd name="T28" fmla="*/ 16 w 60"/>
                <a:gd name="T29" fmla="*/ 32 h 46"/>
                <a:gd name="T30" fmla="*/ 20 w 60"/>
                <a:gd name="T31" fmla="*/ 32 h 46"/>
                <a:gd name="T32" fmla="*/ 20 w 60"/>
                <a:gd name="T33" fmla="*/ 32 h 46"/>
                <a:gd name="T34" fmla="*/ 20 w 60"/>
                <a:gd name="T35" fmla="*/ 32 h 46"/>
                <a:gd name="T36" fmla="*/ 20 w 60"/>
                <a:gd name="T37" fmla="*/ 34 h 46"/>
                <a:gd name="T38" fmla="*/ 20 w 60"/>
                <a:gd name="T39" fmla="*/ 38 h 46"/>
                <a:gd name="T40" fmla="*/ 22 w 60"/>
                <a:gd name="T41" fmla="*/ 40 h 46"/>
                <a:gd name="T42" fmla="*/ 24 w 60"/>
                <a:gd name="T43" fmla="*/ 42 h 46"/>
                <a:gd name="T44" fmla="*/ 26 w 60"/>
                <a:gd name="T45" fmla="*/ 44 h 46"/>
                <a:gd name="T46" fmla="*/ 30 w 60"/>
                <a:gd name="T47" fmla="*/ 44 h 46"/>
                <a:gd name="T48" fmla="*/ 32 w 60"/>
                <a:gd name="T49" fmla="*/ 46 h 46"/>
                <a:gd name="T50" fmla="*/ 36 w 60"/>
                <a:gd name="T51" fmla="*/ 46 h 46"/>
                <a:gd name="T52" fmla="*/ 40 w 60"/>
                <a:gd name="T53" fmla="*/ 46 h 46"/>
                <a:gd name="T54" fmla="*/ 42 w 60"/>
                <a:gd name="T55" fmla="*/ 46 h 46"/>
                <a:gd name="T56" fmla="*/ 44 w 60"/>
                <a:gd name="T57" fmla="*/ 42 h 46"/>
                <a:gd name="T58" fmla="*/ 44 w 60"/>
                <a:gd name="T59" fmla="*/ 38 h 46"/>
                <a:gd name="T60" fmla="*/ 44 w 60"/>
                <a:gd name="T61" fmla="*/ 34 h 46"/>
                <a:gd name="T62" fmla="*/ 42 w 60"/>
                <a:gd name="T63" fmla="*/ 32 h 46"/>
                <a:gd name="T64" fmla="*/ 42 w 60"/>
                <a:gd name="T65" fmla="*/ 30 h 46"/>
                <a:gd name="T66" fmla="*/ 44 w 60"/>
                <a:gd name="T67" fmla="*/ 28 h 46"/>
                <a:gd name="T68" fmla="*/ 46 w 60"/>
                <a:gd name="T69" fmla="*/ 28 h 46"/>
                <a:gd name="T70" fmla="*/ 48 w 60"/>
                <a:gd name="T71" fmla="*/ 30 h 46"/>
                <a:gd name="T72" fmla="*/ 50 w 60"/>
                <a:gd name="T73" fmla="*/ 32 h 46"/>
                <a:gd name="T74" fmla="*/ 52 w 60"/>
                <a:gd name="T75" fmla="*/ 34 h 46"/>
                <a:gd name="T76" fmla="*/ 54 w 60"/>
                <a:gd name="T77" fmla="*/ 36 h 46"/>
                <a:gd name="T78" fmla="*/ 56 w 60"/>
                <a:gd name="T79" fmla="*/ 34 h 46"/>
                <a:gd name="T80" fmla="*/ 58 w 60"/>
                <a:gd name="T81" fmla="*/ 30 h 46"/>
                <a:gd name="T82" fmla="*/ 60 w 60"/>
                <a:gd name="T83" fmla="*/ 24 h 46"/>
                <a:gd name="T84" fmla="*/ 60 w 60"/>
                <a:gd name="T85" fmla="*/ 20 h 46"/>
                <a:gd name="T86" fmla="*/ 60 w 60"/>
                <a:gd name="T87" fmla="*/ 16 h 46"/>
                <a:gd name="T88" fmla="*/ 58 w 60"/>
                <a:gd name="T89" fmla="*/ 12 h 46"/>
                <a:gd name="T90" fmla="*/ 56 w 60"/>
                <a:gd name="T91" fmla="*/ 8 h 46"/>
                <a:gd name="T92" fmla="*/ 52 w 60"/>
                <a:gd name="T93" fmla="*/ 4 h 46"/>
                <a:gd name="T94" fmla="*/ 48 w 60"/>
                <a:gd name="T95" fmla="*/ 2 h 46"/>
                <a:gd name="T96" fmla="*/ 46 w 60"/>
                <a:gd name="T97" fmla="*/ 0 h 46"/>
                <a:gd name="T98" fmla="*/ 42 w 60"/>
                <a:gd name="T99"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46">
                  <a:moveTo>
                    <a:pt x="42" y="2"/>
                  </a:moveTo>
                  <a:lnTo>
                    <a:pt x="30" y="8"/>
                  </a:lnTo>
                  <a:lnTo>
                    <a:pt x="20" y="10"/>
                  </a:lnTo>
                  <a:lnTo>
                    <a:pt x="6" y="16"/>
                  </a:lnTo>
                  <a:lnTo>
                    <a:pt x="6" y="18"/>
                  </a:lnTo>
                  <a:lnTo>
                    <a:pt x="4" y="20"/>
                  </a:lnTo>
                  <a:lnTo>
                    <a:pt x="2" y="22"/>
                  </a:lnTo>
                  <a:lnTo>
                    <a:pt x="2" y="26"/>
                  </a:lnTo>
                  <a:lnTo>
                    <a:pt x="0" y="30"/>
                  </a:lnTo>
                  <a:lnTo>
                    <a:pt x="0" y="32"/>
                  </a:lnTo>
                  <a:lnTo>
                    <a:pt x="0" y="34"/>
                  </a:lnTo>
                  <a:lnTo>
                    <a:pt x="2" y="36"/>
                  </a:lnTo>
                  <a:lnTo>
                    <a:pt x="8" y="34"/>
                  </a:lnTo>
                  <a:lnTo>
                    <a:pt x="12" y="34"/>
                  </a:lnTo>
                  <a:lnTo>
                    <a:pt x="16" y="32"/>
                  </a:lnTo>
                  <a:lnTo>
                    <a:pt x="20" y="32"/>
                  </a:lnTo>
                  <a:lnTo>
                    <a:pt x="20" y="32"/>
                  </a:lnTo>
                  <a:lnTo>
                    <a:pt x="20" y="32"/>
                  </a:lnTo>
                  <a:lnTo>
                    <a:pt x="20" y="34"/>
                  </a:lnTo>
                  <a:lnTo>
                    <a:pt x="20" y="38"/>
                  </a:lnTo>
                  <a:lnTo>
                    <a:pt x="22" y="40"/>
                  </a:lnTo>
                  <a:lnTo>
                    <a:pt x="24" y="42"/>
                  </a:lnTo>
                  <a:lnTo>
                    <a:pt x="26" y="44"/>
                  </a:lnTo>
                  <a:lnTo>
                    <a:pt x="30" y="44"/>
                  </a:lnTo>
                  <a:lnTo>
                    <a:pt x="32" y="46"/>
                  </a:lnTo>
                  <a:lnTo>
                    <a:pt x="36" y="46"/>
                  </a:lnTo>
                  <a:lnTo>
                    <a:pt x="40" y="46"/>
                  </a:lnTo>
                  <a:lnTo>
                    <a:pt x="42" y="46"/>
                  </a:lnTo>
                  <a:lnTo>
                    <a:pt x="44" y="42"/>
                  </a:lnTo>
                  <a:lnTo>
                    <a:pt x="44" y="38"/>
                  </a:lnTo>
                  <a:lnTo>
                    <a:pt x="44" y="34"/>
                  </a:lnTo>
                  <a:lnTo>
                    <a:pt x="42" y="32"/>
                  </a:lnTo>
                  <a:lnTo>
                    <a:pt x="42" y="30"/>
                  </a:lnTo>
                  <a:lnTo>
                    <a:pt x="44" y="28"/>
                  </a:lnTo>
                  <a:lnTo>
                    <a:pt x="46" y="28"/>
                  </a:lnTo>
                  <a:lnTo>
                    <a:pt x="48" y="30"/>
                  </a:lnTo>
                  <a:lnTo>
                    <a:pt x="50" y="32"/>
                  </a:lnTo>
                  <a:lnTo>
                    <a:pt x="52" y="34"/>
                  </a:lnTo>
                  <a:lnTo>
                    <a:pt x="54" y="36"/>
                  </a:lnTo>
                  <a:lnTo>
                    <a:pt x="56" y="34"/>
                  </a:lnTo>
                  <a:lnTo>
                    <a:pt x="58" y="30"/>
                  </a:lnTo>
                  <a:lnTo>
                    <a:pt x="60" y="24"/>
                  </a:lnTo>
                  <a:lnTo>
                    <a:pt x="60" y="20"/>
                  </a:lnTo>
                  <a:lnTo>
                    <a:pt x="60" y="16"/>
                  </a:lnTo>
                  <a:lnTo>
                    <a:pt x="58" y="12"/>
                  </a:lnTo>
                  <a:lnTo>
                    <a:pt x="56" y="8"/>
                  </a:lnTo>
                  <a:lnTo>
                    <a:pt x="52" y="4"/>
                  </a:lnTo>
                  <a:lnTo>
                    <a:pt x="48" y="2"/>
                  </a:lnTo>
                  <a:lnTo>
                    <a:pt x="46" y="0"/>
                  </a:lnTo>
                  <a:lnTo>
                    <a:pt x="42" y="2"/>
                  </a:lnTo>
                </a:path>
              </a:pathLst>
            </a:custGeom>
            <a:grpFill/>
            <a:ln w="6350">
              <a:solidFill>
                <a:schemeClr val="bg1">
                  <a:lumMod val="50000"/>
                </a:schemeClr>
              </a:solidFill>
              <a:prstDash val="solid"/>
              <a:round/>
              <a:headEnd/>
              <a:tailEnd/>
            </a:ln>
          </p:spPr>
          <p:txBody>
            <a:bodyPr/>
            <a:lstStyle/>
            <a:p>
              <a:endParaRPr lang="ru-RU"/>
            </a:p>
          </p:txBody>
        </p:sp>
        <p:sp>
          <p:nvSpPr>
            <p:cNvPr id="128" name="Freeform 315">
              <a:extLst>
                <a:ext uri="{FF2B5EF4-FFF2-40B4-BE49-F238E27FC236}">
                  <a16:creationId xmlns:a16="http://schemas.microsoft.com/office/drawing/2014/main" id="{414A96BD-1B8E-CB4C-8C23-FFA54E1EBAF7}"/>
                </a:ext>
              </a:extLst>
            </p:cNvPr>
            <p:cNvSpPr>
              <a:spLocks/>
            </p:cNvSpPr>
            <p:nvPr/>
          </p:nvSpPr>
          <p:spPr bwMode="gray">
            <a:xfrm>
              <a:off x="2249" y="3020"/>
              <a:ext cx="108" cy="96"/>
            </a:xfrm>
            <a:custGeom>
              <a:avLst/>
              <a:gdLst>
                <a:gd name="T0" fmla="*/ 70 w 108"/>
                <a:gd name="T1" fmla="*/ 46 h 96"/>
                <a:gd name="T2" fmla="*/ 90 w 108"/>
                <a:gd name="T3" fmla="*/ 46 h 96"/>
                <a:gd name="T4" fmla="*/ 100 w 108"/>
                <a:gd name="T5" fmla="*/ 44 h 96"/>
                <a:gd name="T6" fmla="*/ 86 w 108"/>
                <a:gd name="T7" fmla="*/ 38 h 96"/>
                <a:gd name="T8" fmla="*/ 108 w 108"/>
                <a:gd name="T9" fmla="*/ 30 h 96"/>
                <a:gd name="T10" fmla="*/ 108 w 108"/>
                <a:gd name="T11" fmla="*/ 26 h 96"/>
                <a:gd name="T12" fmla="*/ 104 w 108"/>
                <a:gd name="T13" fmla="*/ 22 h 96"/>
                <a:gd name="T14" fmla="*/ 98 w 108"/>
                <a:gd name="T15" fmla="*/ 16 h 96"/>
                <a:gd name="T16" fmla="*/ 92 w 108"/>
                <a:gd name="T17" fmla="*/ 10 h 96"/>
                <a:gd name="T18" fmla="*/ 90 w 108"/>
                <a:gd name="T19" fmla="*/ 6 h 96"/>
                <a:gd name="T20" fmla="*/ 88 w 108"/>
                <a:gd name="T21" fmla="*/ 4 h 96"/>
                <a:gd name="T22" fmla="*/ 84 w 108"/>
                <a:gd name="T23" fmla="*/ 0 h 96"/>
                <a:gd name="T24" fmla="*/ 78 w 108"/>
                <a:gd name="T25" fmla="*/ 2 h 96"/>
                <a:gd name="T26" fmla="*/ 72 w 108"/>
                <a:gd name="T27" fmla="*/ 4 h 96"/>
                <a:gd name="T28" fmla="*/ 66 w 108"/>
                <a:gd name="T29" fmla="*/ 10 h 96"/>
                <a:gd name="T30" fmla="*/ 58 w 108"/>
                <a:gd name="T31" fmla="*/ 14 h 96"/>
                <a:gd name="T32" fmla="*/ 48 w 108"/>
                <a:gd name="T33" fmla="*/ 38 h 96"/>
                <a:gd name="T34" fmla="*/ 42 w 108"/>
                <a:gd name="T35" fmla="*/ 40 h 96"/>
                <a:gd name="T36" fmla="*/ 36 w 108"/>
                <a:gd name="T37" fmla="*/ 46 h 96"/>
                <a:gd name="T38" fmla="*/ 30 w 108"/>
                <a:gd name="T39" fmla="*/ 48 h 96"/>
                <a:gd name="T40" fmla="*/ 24 w 108"/>
                <a:gd name="T41" fmla="*/ 54 h 96"/>
                <a:gd name="T42" fmla="*/ 18 w 108"/>
                <a:gd name="T43" fmla="*/ 60 h 96"/>
                <a:gd name="T44" fmla="*/ 16 w 108"/>
                <a:gd name="T45" fmla="*/ 64 h 96"/>
                <a:gd name="T46" fmla="*/ 0 w 108"/>
                <a:gd name="T47" fmla="*/ 88 h 96"/>
                <a:gd name="T48" fmla="*/ 2 w 108"/>
                <a:gd name="T49" fmla="*/ 90 h 96"/>
                <a:gd name="T50" fmla="*/ 10 w 108"/>
                <a:gd name="T51" fmla="*/ 94 h 96"/>
                <a:gd name="T52" fmla="*/ 16 w 108"/>
                <a:gd name="T53" fmla="*/ 96 h 96"/>
                <a:gd name="T54" fmla="*/ 22 w 108"/>
                <a:gd name="T55" fmla="*/ 90 h 96"/>
                <a:gd name="T56" fmla="*/ 24 w 108"/>
                <a:gd name="T57" fmla="*/ 86 h 96"/>
                <a:gd name="T58" fmla="*/ 28 w 108"/>
                <a:gd name="T59" fmla="*/ 82 h 96"/>
                <a:gd name="T60" fmla="*/ 32 w 108"/>
                <a:gd name="T61" fmla="*/ 80 h 96"/>
                <a:gd name="T62" fmla="*/ 46 w 108"/>
                <a:gd name="T63" fmla="*/ 74 h 96"/>
                <a:gd name="T64" fmla="*/ 62 w 108"/>
                <a:gd name="T65" fmla="*/ 5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96">
                  <a:moveTo>
                    <a:pt x="62" y="56"/>
                  </a:moveTo>
                  <a:lnTo>
                    <a:pt x="70" y="46"/>
                  </a:lnTo>
                  <a:lnTo>
                    <a:pt x="84" y="46"/>
                  </a:lnTo>
                  <a:lnTo>
                    <a:pt x="90" y="46"/>
                  </a:lnTo>
                  <a:lnTo>
                    <a:pt x="96" y="44"/>
                  </a:lnTo>
                  <a:lnTo>
                    <a:pt x="100" y="44"/>
                  </a:lnTo>
                  <a:lnTo>
                    <a:pt x="102" y="42"/>
                  </a:lnTo>
                  <a:lnTo>
                    <a:pt x="86" y="38"/>
                  </a:lnTo>
                  <a:lnTo>
                    <a:pt x="108" y="32"/>
                  </a:lnTo>
                  <a:lnTo>
                    <a:pt x="108" y="30"/>
                  </a:lnTo>
                  <a:lnTo>
                    <a:pt x="108" y="28"/>
                  </a:lnTo>
                  <a:lnTo>
                    <a:pt x="108" y="26"/>
                  </a:lnTo>
                  <a:lnTo>
                    <a:pt x="104" y="24"/>
                  </a:lnTo>
                  <a:lnTo>
                    <a:pt x="104" y="22"/>
                  </a:lnTo>
                  <a:lnTo>
                    <a:pt x="102" y="20"/>
                  </a:lnTo>
                  <a:lnTo>
                    <a:pt x="98" y="16"/>
                  </a:lnTo>
                  <a:lnTo>
                    <a:pt x="96" y="14"/>
                  </a:lnTo>
                  <a:lnTo>
                    <a:pt x="92" y="10"/>
                  </a:lnTo>
                  <a:lnTo>
                    <a:pt x="90" y="8"/>
                  </a:lnTo>
                  <a:lnTo>
                    <a:pt x="90" y="6"/>
                  </a:lnTo>
                  <a:lnTo>
                    <a:pt x="88" y="6"/>
                  </a:lnTo>
                  <a:lnTo>
                    <a:pt x="88" y="4"/>
                  </a:lnTo>
                  <a:lnTo>
                    <a:pt x="86" y="2"/>
                  </a:lnTo>
                  <a:lnTo>
                    <a:pt x="84" y="0"/>
                  </a:lnTo>
                  <a:lnTo>
                    <a:pt x="82" y="0"/>
                  </a:lnTo>
                  <a:lnTo>
                    <a:pt x="78" y="2"/>
                  </a:lnTo>
                  <a:lnTo>
                    <a:pt x="74" y="4"/>
                  </a:lnTo>
                  <a:lnTo>
                    <a:pt x="72" y="4"/>
                  </a:lnTo>
                  <a:lnTo>
                    <a:pt x="70" y="6"/>
                  </a:lnTo>
                  <a:lnTo>
                    <a:pt x="66" y="10"/>
                  </a:lnTo>
                  <a:lnTo>
                    <a:pt x="62" y="12"/>
                  </a:lnTo>
                  <a:lnTo>
                    <a:pt x="58" y="14"/>
                  </a:lnTo>
                  <a:lnTo>
                    <a:pt x="48" y="36"/>
                  </a:lnTo>
                  <a:lnTo>
                    <a:pt x="48" y="38"/>
                  </a:lnTo>
                  <a:lnTo>
                    <a:pt x="46" y="38"/>
                  </a:lnTo>
                  <a:lnTo>
                    <a:pt x="42" y="40"/>
                  </a:lnTo>
                  <a:lnTo>
                    <a:pt x="38" y="44"/>
                  </a:lnTo>
                  <a:lnTo>
                    <a:pt x="36" y="46"/>
                  </a:lnTo>
                  <a:lnTo>
                    <a:pt x="32" y="48"/>
                  </a:lnTo>
                  <a:lnTo>
                    <a:pt x="30" y="48"/>
                  </a:lnTo>
                  <a:lnTo>
                    <a:pt x="26" y="52"/>
                  </a:lnTo>
                  <a:lnTo>
                    <a:pt x="24" y="54"/>
                  </a:lnTo>
                  <a:lnTo>
                    <a:pt x="20" y="58"/>
                  </a:lnTo>
                  <a:lnTo>
                    <a:pt x="18" y="60"/>
                  </a:lnTo>
                  <a:lnTo>
                    <a:pt x="16" y="62"/>
                  </a:lnTo>
                  <a:lnTo>
                    <a:pt x="16" y="64"/>
                  </a:lnTo>
                  <a:lnTo>
                    <a:pt x="8" y="84"/>
                  </a:lnTo>
                  <a:lnTo>
                    <a:pt x="0" y="88"/>
                  </a:lnTo>
                  <a:lnTo>
                    <a:pt x="0" y="88"/>
                  </a:lnTo>
                  <a:lnTo>
                    <a:pt x="2" y="90"/>
                  </a:lnTo>
                  <a:lnTo>
                    <a:pt x="6" y="92"/>
                  </a:lnTo>
                  <a:lnTo>
                    <a:pt x="10" y="94"/>
                  </a:lnTo>
                  <a:lnTo>
                    <a:pt x="14" y="96"/>
                  </a:lnTo>
                  <a:lnTo>
                    <a:pt x="16" y="96"/>
                  </a:lnTo>
                  <a:lnTo>
                    <a:pt x="18" y="94"/>
                  </a:lnTo>
                  <a:lnTo>
                    <a:pt x="22" y="90"/>
                  </a:lnTo>
                  <a:lnTo>
                    <a:pt x="24" y="86"/>
                  </a:lnTo>
                  <a:lnTo>
                    <a:pt x="24" y="86"/>
                  </a:lnTo>
                  <a:lnTo>
                    <a:pt x="26" y="84"/>
                  </a:lnTo>
                  <a:lnTo>
                    <a:pt x="28" y="82"/>
                  </a:lnTo>
                  <a:lnTo>
                    <a:pt x="28" y="82"/>
                  </a:lnTo>
                  <a:lnTo>
                    <a:pt x="32" y="80"/>
                  </a:lnTo>
                  <a:lnTo>
                    <a:pt x="38" y="78"/>
                  </a:lnTo>
                  <a:lnTo>
                    <a:pt x="46" y="74"/>
                  </a:lnTo>
                  <a:lnTo>
                    <a:pt x="54" y="70"/>
                  </a:lnTo>
                  <a:lnTo>
                    <a:pt x="62" y="56"/>
                  </a:lnTo>
                </a:path>
              </a:pathLst>
            </a:custGeom>
            <a:grpFill/>
            <a:ln w="6350">
              <a:solidFill>
                <a:schemeClr val="bg1">
                  <a:lumMod val="50000"/>
                </a:schemeClr>
              </a:solidFill>
              <a:prstDash val="solid"/>
              <a:round/>
              <a:headEnd/>
              <a:tailEnd/>
            </a:ln>
          </p:spPr>
          <p:txBody>
            <a:bodyPr/>
            <a:lstStyle/>
            <a:p>
              <a:endParaRPr lang="ru-RU"/>
            </a:p>
          </p:txBody>
        </p:sp>
        <p:sp>
          <p:nvSpPr>
            <p:cNvPr id="129" name="Freeform 316">
              <a:extLst>
                <a:ext uri="{FF2B5EF4-FFF2-40B4-BE49-F238E27FC236}">
                  <a16:creationId xmlns:a16="http://schemas.microsoft.com/office/drawing/2014/main" id="{B573A986-E381-314E-9769-521B369AB794}"/>
                </a:ext>
              </a:extLst>
            </p:cNvPr>
            <p:cNvSpPr>
              <a:spLocks/>
            </p:cNvSpPr>
            <p:nvPr/>
          </p:nvSpPr>
          <p:spPr bwMode="gray">
            <a:xfrm>
              <a:off x="2229" y="3062"/>
              <a:ext cx="120" cy="110"/>
            </a:xfrm>
            <a:custGeom>
              <a:avLst/>
              <a:gdLst>
                <a:gd name="T0" fmla="*/ 102 w 120"/>
                <a:gd name="T1" fmla="*/ 32 h 110"/>
                <a:gd name="T2" fmla="*/ 104 w 120"/>
                <a:gd name="T3" fmla="*/ 34 h 110"/>
                <a:gd name="T4" fmla="*/ 112 w 120"/>
                <a:gd name="T5" fmla="*/ 36 h 110"/>
                <a:gd name="T6" fmla="*/ 120 w 120"/>
                <a:gd name="T7" fmla="*/ 42 h 110"/>
                <a:gd name="T8" fmla="*/ 116 w 120"/>
                <a:gd name="T9" fmla="*/ 46 h 110"/>
                <a:gd name="T10" fmla="*/ 114 w 120"/>
                <a:gd name="T11" fmla="*/ 48 h 110"/>
                <a:gd name="T12" fmla="*/ 106 w 120"/>
                <a:gd name="T13" fmla="*/ 50 h 110"/>
                <a:gd name="T14" fmla="*/ 102 w 120"/>
                <a:gd name="T15" fmla="*/ 54 h 110"/>
                <a:gd name="T16" fmla="*/ 100 w 120"/>
                <a:gd name="T17" fmla="*/ 56 h 110"/>
                <a:gd name="T18" fmla="*/ 94 w 120"/>
                <a:gd name="T19" fmla="*/ 70 h 110"/>
                <a:gd name="T20" fmla="*/ 88 w 120"/>
                <a:gd name="T21" fmla="*/ 76 h 110"/>
                <a:gd name="T22" fmla="*/ 86 w 120"/>
                <a:gd name="T23" fmla="*/ 80 h 110"/>
                <a:gd name="T24" fmla="*/ 84 w 120"/>
                <a:gd name="T25" fmla="*/ 84 h 110"/>
                <a:gd name="T26" fmla="*/ 82 w 120"/>
                <a:gd name="T27" fmla="*/ 94 h 110"/>
                <a:gd name="T28" fmla="*/ 78 w 120"/>
                <a:gd name="T29" fmla="*/ 102 h 110"/>
                <a:gd name="T30" fmla="*/ 74 w 120"/>
                <a:gd name="T31" fmla="*/ 106 h 110"/>
                <a:gd name="T32" fmla="*/ 66 w 120"/>
                <a:gd name="T33" fmla="*/ 108 h 110"/>
                <a:gd name="T34" fmla="*/ 60 w 120"/>
                <a:gd name="T35" fmla="*/ 100 h 110"/>
                <a:gd name="T36" fmla="*/ 50 w 120"/>
                <a:gd name="T37" fmla="*/ 98 h 110"/>
                <a:gd name="T38" fmla="*/ 46 w 120"/>
                <a:gd name="T39" fmla="*/ 96 h 110"/>
                <a:gd name="T40" fmla="*/ 40 w 120"/>
                <a:gd name="T41" fmla="*/ 96 h 110"/>
                <a:gd name="T42" fmla="*/ 34 w 120"/>
                <a:gd name="T43" fmla="*/ 96 h 110"/>
                <a:gd name="T44" fmla="*/ 26 w 120"/>
                <a:gd name="T45" fmla="*/ 94 h 110"/>
                <a:gd name="T46" fmla="*/ 22 w 120"/>
                <a:gd name="T47" fmla="*/ 90 h 110"/>
                <a:gd name="T48" fmla="*/ 16 w 120"/>
                <a:gd name="T49" fmla="*/ 86 h 110"/>
                <a:gd name="T50" fmla="*/ 6 w 120"/>
                <a:gd name="T51" fmla="*/ 82 h 110"/>
                <a:gd name="T52" fmla="*/ 0 w 120"/>
                <a:gd name="T53" fmla="*/ 78 h 110"/>
                <a:gd name="T54" fmla="*/ 0 w 120"/>
                <a:gd name="T55" fmla="*/ 74 h 110"/>
                <a:gd name="T56" fmla="*/ 4 w 120"/>
                <a:gd name="T57" fmla="*/ 72 h 110"/>
                <a:gd name="T58" fmla="*/ 2 w 120"/>
                <a:gd name="T59" fmla="*/ 60 h 110"/>
                <a:gd name="T60" fmla="*/ 2 w 120"/>
                <a:gd name="T61" fmla="*/ 52 h 110"/>
                <a:gd name="T62" fmla="*/ 6 w 120"/>
                <a:gd name="T63" fmla="*/ 44 h 110"/>
                <a:gd name="T64" fmla="*/ 8 w 120"/>
                <a:gd name="T65" fmla="*/ 42 h 110"/>
                <a:gd name="T66" fmla="*/ 20 w 120"/>
                <a:gd name="T67" fmla="*/ 46 h 110"/>
                <a:gd name="T68" fmla="*/ 22 w 120"/>
                <a:gd name="T69" fmla="*/ 48 h 110"/>
                <a:gd name="T70" fmla="*/ 28 w 120"/>
                <a:gd name="T71" fmla="*/ 52 h 110"/>
                <a:gd name="T72" fmla="*/ 36 w 120"/>
                <a:gd name="T73" fmla="*/ 52 h 110"/>
                <a:gd name="T74" fmla="*/ 44 w 120"/>
                <a:gd name="T75" fmla="*/ 44 h 110"/>
                <a:gd name="T76" fmla="*/ 48 w 120"/>
                <a:gd name="T77" fmla="*/ 42 h 110"/>
                <a:gd name="T78" fmla="*/ 56 w 120"/>
                <a:gd name="T79" fmla="*/ 38 h 110"/>
                <a:gd name="T80" fmla="*/ 62 w 120"/>
                <a:gd name="T81" fmla="*/ 34 h 110"/>
                <a:gd name="T82" fmla="*/ 70 w 120"/>
                <a:gd name="T83" fmla="*/ 30 h 110"/>
                <a:gd name="T84" fmla="*/ 74 w 120"/>
                <a:gd name="T85" fmla="*/ 28 h 110"/>
                <a:gd name="T86" fmla="*/ 90 w 120"/>
                <a:gd name="T87" fmla="*/ 4 h 110"/>
                <a:gd name="T88" fmla="*/ 94 w 120"/>
                <a:gd name="T89" fmla="*/ 4 h 110"/>
                <a:gd name="T90" fmla="*/ 106 w 120"/>
                <a:gd name="T91" fmla="*/ 4 h 110"/>
                <a:gd name="T92" fmla="*/ 116 w 120"/>
                <a:gd name="T93" fmla="*/ 2 h 110"/>
                <a:gd name="T94" fmla="*/ 120 w 120"/>
                <a:gd name="T95" fmla="*/ 2 h 110"/>
                <a:gd name="T96" fmla="*/ 116 w 120"/>
                <a:gd name="T97" fmla="*/ 6 h 110"/>
                <a:gd name="T98" fmla="*/ 108 w 120"/>
                <a:gd name="T99" fmla="*/ 12 h 110"/>
                <a:gd name="T100" fmla="*/ 102 w 120"/>
                <a:gd name="T101" fmla="*/ 2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 h="110">
                  <a:moveTo>
                    <a:pt x="102" y="28"/>
                  </a:moveTo>
                  <a:lnTo>
                    <a:pt x="102" y="32"/>
                  </a:lnTo>
                  <a:lnTo>
                    <a:pt x="102" y="34"/>
                  </a:lnTo>
                  <a:lnTo>
                    <a:pt x="104" y="34"/>
                  </a:lnTo>
                  <a:lnTo>
                    <a:pt x="106" y="34"/>
                  </a:lnTo>
                  <a:lnTo>
                    <a:pt x="112" y="36"/>
                  </a:lnTo>
                  <a:lnTo>
                    <a:pt x="116" y="38"/>
                  </a:lnTo>
                  <a:lnTo>
                    <a:pt x="120" y="42"/>
                  </a:lnTo>
                  <a:lnTo>
                    <a:pt x="118" y="44"/>
                  </a:lnTo>
                  <a:lnTo>
                    <a:pt x="116" y="46"/>
                  </a:lnTo>
                  <a:lnTo>
                    <a:pt x="114" y="48"/>
                  </a:lnTo>
                  <a:lnTo>
                    <a:pt x="114" y="48"/>
                  </a:lnTo>
                  <a:lnTo>
                    <a:pt x="108" y="48"/>
                  </a:lnTo>
                  <a:lnTo>
                    <a:pt x="106" y="50"/>
                  </a:lnTo>
                  <a:lnTo>
                    <a:pt x="102" y="52"/>
                  </a:lnTo>
                  <a:lnTo>
                    <a:pt x="102" y="54"/>
                  </a:lnTo>
                  <a:lnTo>
                    <a:pt x="100" y="56"/>
                  </a:lnTo>
                  <a:lnTo>
                    <a:pt x="100" y="56"/>
                  </a:lnTo>
                  <a:lnTo>
                    <a:pt x="98" y="70"/>
                  </a:lnTo>
                  <a:lnTo>
                    <a:pt x="94" y="70"/>
                  </a:lnTo>
                  <a:lnTo>
                    <a:pt x="90" y="74"/>
                  </a:lnTo>
                  <a:lnTo>
                    <a:pt x="88" y="76"/>
                  </a:lnTo>
                  <a:lnTo>
                    <a:pt x="86" y="78"/>
                  </a:lnTo>
                  <a:lnTo>
                    <a:pt x="86" y="80"/>
                  </a:lnTo>
                  <a:lnTo>
                    <a:pt x="84" y="82"/>
                  </a:lnTo>
                  <a:lnTo>
                    <a:pt x="84" y="84"/>
                  </a:lnTo>
                  <a:lnTo>
                    <a:pt x="82" y="90"/>
                  </a:lnTo>
                  <a:lnTo>
                    <a:pt x="82" y="94"/>
                  </a:lnTo>
                  <a:lnTo>
                    <a:pt x="80" y="98"/>
                  </a:lnTo>
                  <a:lnTo>
                    <a:pt x="78" y="102"/>
                  </a:lnTo>
                  <a:lnTo>
                    <a:pt x="76" y="104"/>
                  </a:lnTo>
                  <a:lnTo>
                    <a:pt x="74" y="106"/>
                  </a:lnTo>
                  <a:lnTo>
                    <a:pt x="70" y="108"/>
                  </a:lnTo>
                  <a:lnTo>
                    <a:pt x="66" y="108"/>
                  </a:lnTo>
                  <a:lnTo>
                    <a:pt x="64" y="110"/>
                  </a:lnTo>
                  <a:lnTo>
                    <a:pt x="60" y="100"/>
                  </a:lnTo>
                  <a:lnTo>
                    <a:pt x="50" y="100"/>
                  </a:lnTo>
                  <a:lnTo>
                    <a:pt x="50" y="98"/>
                  </a:lnTo>
                  <a:lnTo>
                    <a:pt x="50" y="96"/>
                  </a:lnTo>
                  <a:lnTo>
                    <a:pt x="46" y="96"/>
                  </a:lnTo>
                  <a:lnTo>
                    <a:pt x="42" y="96"/>
                  </a:lnTo>
                  <a:lnTo>
                    <a:pt x="40" y="96"/>
                  </a:lnTo>
                  <a:lnTo>
                    <a:pt x="38" y="96"/>
                  </a:lnTo>
                  <a:lnTo>
                    <a:pt x="34" y="96"/>
                  </a:lnTo>
                  <a:lnTo>
                    <a:pt x="30" y="96"/>
                  </a:lnTo>
                  <a:lnTo>
                    <a:pt x="26" y="94"/>
                  </a:lnTo>
                  <a:lnTo>
                    <a:pt x="24" y="92"/>
                  </a:lnTo>
                  <a:lnTo>
                    <a:pt x="22" y="90"/>
                  </a:lnTo>
                  <a:lnTo>
                    <a:pt x="20" y="88"/>
                  </a:lnTo>
                  <a:lnTo>
                    <a:pt x="16" y="86"/>
                  </a:lnTo>
                  <a:lnTo>
                    <a:pt x="12" y="84"/>
                  </a:lnTo>
                  <a:lnTo>
                    <a:pt x="6" y="82"/>
                  </a:lnTo>
                  <a:lnTo>
                    <a:pt x="2" y="80"/>
                  </a:lnTo>
                  <a:lnTo>
                    <a:pt x="0" y="78"/>
                  </a:lnTo>
                  <a:lnTo>
                    <a:pt x="0" y="76"/>
                  </a:lnTo>
                  <a:lnTo>
                    <a:pt x="0" y="74"/>
                  </a:lnTo>
                  <a:lnTo>
                    <a:pt x="2" y="74"/>
                  </a:lnTo>
                  <a:lnTo>
                    <a:pt x="4" y="72"/>
                  </a:lnTo>
                  <a:lnTo>
                    <a:pt x="4" y="72"/>
                  </a:lnTo>
                  <a:lnTo>
                    <a:pt x="2" y="60"/>
                  </a:lnTo>
                  <a:lnTo>
                    <a:pt x="2" y="56"/>
                  </a:lnTo>
                  <a:lnTo>
                    <a:pt x="2" y="52"/>
                  </a:lnTo>
                  <a:lnTo>
                    <a:pt x="4" y="48"/>
                  </a:lnTo>
                  <a:lnTo>
                    <a:pt x="6" y="44"/>
                  </a:lnTo>
                  <a:lnTo>
                    <a:pt x="8" y="42"/>
                  </a:lnTo>
                  <a:lnTo>
                    <a:pt x="8" y="42"/>
                  </a:lnTo>
                  <a:lnTo>
                    <a:pt x="28" y="42"/>
                  </a:lnTo>
                  <a:lnTo>
                    <a:pt x="20" y="46"/>
                  </a:lnTo>
                  <a:lnTo>
                    <a:pt x="20" y="46"/>
                  </a:lnTo>
                  <a:lnTo>
                    <a:pt x="22" y="48"/>
                  </a:lnTo>
                  <a:lnTo>
                    <a:pt x="26" y="50"/>
                  </a:lnTo>
                  <a:lnTo>
                    <a:pt x="28" y="52"/>
                  </a:lnTo>
                  <a:lnTo>
                    <a:pt x="32" y="54"/>
                  </a:lnTo>
                  <a:lnTo>
                    <a:pt x="36" y="52"/>
                  </a:lnTo>
                  <a:lnTo>
                    <a:pt x="40" y="50"/>
                  </a:lnTo>
                  <a:lnTo>
                    <a:pt x="44" y="44"/>
                  </a:lnTo>
                  <a:lnTo>
                    <a:pt x="44" y="44"/>
                  </a:lnTo>
                  <a:lnTo>
                    <a:pt x="48" y="42"/>
                  </a:lnTo>
                  <a:lnTo>
                    <a:pt x="50" y="38"/>
                  </a:lnTo>
                  <a:lnTo>
                    <a:pt x="56" y="38"/>
                  </a:lnTo>
                  <a:lnTo>
                    <a:pt x="58" y="36"/>
                  </a:lnTo>
                  <a:lnTo>
                    <a:pt x="62" y="34"/>
                  </a:lnTo>
                  <a:lnTo>
                    <a:pt x="66" y="32"/>
                  </a:lnTo>
                  <a:lnTo>
                    <a:pt x="70" y="30"/>
                  </a:lnTo>
                  <a:lnTo>
                    <a:pt x="72" y="28"/>
                  </a:lnTo>
                  <a:lnTo>
                    <a:pt x="74" y="28"/>
                  </a:lnTo>
                  <a:lnTo>
                    <a:pt x="82" y="14"/>
                  </a:lnTo>
                  <a:lnTo>
                    <a:pt x="90" y="4"/>
                  </a:lnTo>
                  <a:lnTo>
                    <a:pt x="90" y="4"/>
                  </a:lnTo>
                  <a:lnTo>
                    <a:pt x="94" y="4"/>
                  </a:lnTo>
                  <a:lnTo>
                    <a:pt x="100" y="4"/>
                  </a:lnTo>
                  <a:lnTo>
                    <a:pt x="106" y="4"/>
                  </a:lnTo>
                  <a:lnTo>
                    <a:pt x="112" y="4"/>
                  </a:lnTo>
                  <a:lnTo>
                    <a:pt x="116" y="2"/>
                  </a:lnTo>
                  <a:lnTo>
                    <a:pt x="120" y="0"/>
                  </a:lnTo>
                  <a:lnTo>
                    <a:pt x="120" y="2"/>
                  </a:lnTo>
                  <a:lnTo>
                    <a:pt x="118" y="4"/>
                  </a:lnTo>
                  <a:lnTo>
                    <a:pt x="116" y="6"/>
                  </a:lnTo>
                  <a:lnTo>
                    <a:pt x="112" y="8"/>
                  </a:lnTo>
                  <a:lnTo>
                    <a:pt x="108" y="12"/>
                  </a:lnTo>
                  <a:lnTo>
                    <a:pt x="102" y="14"/>
                  </a:lnTo>
                  <a:lnTo>
                    <a:pt x="102" y="28"/>
                  </a:lnTo>
                </a:path>
              </a:pathLst>
            </a:custGeom>
            <a:grpFill/>
            <a:ln w="6350">
              <a:solidFill>
                <a:schemeClr val="bg1">
                  <a:lumMod val="50000"/>
                </a:schemeClr>
              </a:solidFill>
              <a:prstDash val="solid"/>
              <a:round/>
              <a:headEnd/>
              <a:tailEnd/>
            </a:ln>
          </p:spPr>
          <p:txBody>
            <a:bodyPr/>
            <a:lstStyle/>
            <a:p>
              <a:endParaRPr lang="ru-RU"/>
            </a:p>
          </p:txBody>
        </p:sp>
        <p:sp>
          <p:nvSpPr>
            <p:cNvPr id="130" name="Freeform 317">
              <a:extLst>
                <a:ext uri="{FF2B5EF4-FFF2-40B4-BE49-F238E27FC236}">
                  <a16:creationId xmlns:a16="http://schemas.microsoft.com/office/drawing/2014/main" id="{C120DDB2-E549-8547-82C8-C696A71D81DE}"/>
                </a:ext>
              </a:extLst>
            </p:cNvPr>
            <p:cNvSpPr>
              <a:spLocks/>
            </p:cNvSpPr>
            <p:nvPr/>
          </p:nvSpPr>
          <p:spPr bwMode="gray">
            <a:xfrm>
              <a:off x="2633" y="3146"/>
              <a:ext cx="128" cy="108"/>
            </a:xfrm>
            <a:custGeom>
              <a:avLst/>
              <a:gdLst>
                <a:gd name="T0" fmla="*/ 78 w 128"/>
                <a:gd name="T1" fmla="*/ 40 h 108"/>
                <a:gd name="T2" fmla="*/ 78 w 128"/>
                <a:gd name="T3" fmla="*/ 38 h 108"/>
                <a:gd name="T4" fmla="*/ 76 w 128"/>
                <a:gd name="T5" fmla="*/ 36 h 108"/>
                <a:gd name="T6" fmla="*/ 72 w 128"/>
                <a:gd name="T7" fmla="*/ 36 h 108"/>
                <a:gd name="T8" fmla="*/ 70 w 128"/>
                <a:gd name="T9" fmla="*/ 34 h 108"/>
                <a:gd name="T10" fmla="*/ 68 w 128"/>
                <a:gd name="T11" fmla="*/ 32 h 108"/>
                <a:gd name="T12" fmla="*/ 62 w 128"/>
                <a:gd name="T13" fmla="*/ 28 h 108"/>
                <a:gd name="T14" fmla="*/ 58 w 128"/>
                <a:gd name="T15" fmla="*/ 24 h 108"/>
                <a:gd name="T16" fmla="*/ 52 w 128"/>
                <a:gd name="T17" fmla="*/ 20 h 108"/>
                <a:gd name="T18" fmla="*/ 46 w 128"/>
                <a:gd name="T19" fmla="*/ 16 h 108"/>
                <a:gd name="T20" fmla="*/ 42 w 128"/>
                <a:gd name="T21" fmla="*/ 12 h 108"/>
                <a:gd name="T22" fmla="*/ 40 w 128"/>
                <a:gd name="T23" fmla="*/ 10 h 108"/>
                <a:gd name="T24" fmla="*/ 38 w 128"/>
                <a:gd name="T25" fmla="*/ 10 h 108"/>
                <a:gd name="T26" fmla="*/ 34 w 128"/>
                <a:gd name="T27" fmla="*/ 10 h 108"/>
                <a:gd name="T28" fmla="*/ 26 w 128"/>
                <a:gd name="T29" fmla="*/ 8 h 108"/>
                <a:gd name="T30" fmla="*/ 14 w 128"/>
                <a:gd name="T31" fmla="*/ 4 h 108"/>
                <a:gd name="T32" fmla="*/ 4 w 128"/>
                <a:gd name="T33" fmla="*/ 0 h 108"/>
                <a:gd name="T34" fmla="*/ 0 w 128"/>
                <a:gd name="T35" fmla="*/ 80 h 108"/>
                <a:gd name="T36" fmla="*/ 12 w 128"/>
                <a:gd name="T37" fmla="*/ 86 h 108"/>
                <a:gd name="T38" fmla="*/ 28 w 128"/>
                <a:gd name="T39" fmla="*/ 80 h 108"/>
                <a:gd name="T40" fmla="*/ 28 w 128"/>
                <a:gd name="T41" fmla="*/ 78 h 108"/>
                <a:gd name="T42" fmla="*/ 28 w 128"/>
                <a:gd name="T43" fmla="*/ 76 h 108"/>
                <a:gd name="T44" fmla="*/ 30 w 128"/>
                <a:gd name="T45" fmla="*/ 74 h 108"/>
                <a:gd name="T46" fmla="*/ 34 w 128"/>
                <a:gd name="T47" fmla="*/ 72 h 108"/>
                <a:gd name="T48" fmla="*/ 38 w 128"/>
                <a:gd name="T49" fmla="*/ 68 h 108"/>
                <a:gd name="T50" fmla="*/ 42 w 128"/>
                <a:gd name="T51" fmla="*/ 68 h 108"/>
                <a:gd name="T52" fmla="*/ 46 w 128"/>
                <a:gd name="T53" fmla="*/ 66 h 108"/>
                <a:gd name="T54" fmla="*/ 52 w 128"/>
                <a:gd name="T55" fmla="*/ 68 h 108"/>
                <a:gd name="T56" fmla="*/ 76 w 128"/>
                <a:gd name="T57" fmla="*/ 82 h 108"/>
                <a:gd name="T58" fmla="*/ 86 w 128"/>
                <a:gd name="T59" fmla="*/ 94 h 108"/>
                <a:gd name="T60" fmla="*/ 104 w 128"/>
                <a:gd name="T61" fmla="*/ 102 h 108"/>
                <a:gd name="T62" fmla="*/ 126 w 128"/>
                <a:gd name="T63" fmla="*/ 108 h 108"/>
                <a:gd name="T64" fmla="*/ 128 w 128"/>
                <a:gd name="T65" fmla="*/ 108 h 108"/>
                <a:gd name="T66" fmla="*/ 128 w 128"/>
                <a:gd name="T67" fmla="*/ 106 h 108"/>
                <a:gd name="T68" fmla="*/ 128 w 128"/>
                <a:gd name="T69" fmla="*/ 104 h 108"/>
                <a:gd name="T70" fmla="*/ 128 w 128"/>
                <a:gd name="T71" fmla="*/ 100 h 108"/>
                <a:gd name="T72" fmla="*/ 126 w 128"/>
                <a:gd name="T73" fmla="*/ 98 h 108"/>
                <a:gd name="T74" fmla="*/ 124 w 128"/>
                <a:gd name="T75" fmla="*/ 94 h 108"/>
                <a:gd name="T76" fmla="*/ 120 w 128"/>
                <a:gd name="T77" fmla="*/ 92 h 108"/>
                <a:gd name="T78" fmla="*/ 116 w 128"/>
                <a:gd name="T79" fmla="*/ 88 h 108"/>
                <a:gd name="T80" fmla="*/ 110 w 128"/>
                <a:gd name="T81" fmla="*/ 84 h 108"/>
                <a:gd name="T82" fmla="*/ 106 w 128"/>
                <a:gd name="T83" fmla="*/ 80 h 108"/>
                <a:gd name="T84" fmla="*/ 102 w 128"/>
                <a:gd name="T85" fmla="*/ 76 h 108"/>
                <a:gd name="T86" fmla="*/ 98 w 128"/>
                <a:gd name="T87" fmla="*/ 72 h 108"/>
                <a:gd name="T88" fmla="*/ 96 w 128"/>
                <a:gd name="T89" fmla="*/ 70 h 108"/>
                <a:gd name="T90" fmla="*/ 96 w 128"/>
                <a:gd name="T91" fmla="*/ 70 h 108"/>
                <a:gd name="T92" fmla="*/ 80 w 128"/>
                <a:gd name="T93" fmla="*/ 60 h 108"/>
                <a:gd name="T94" fmla="*/ 96 w 128"/>
                <a:gd name="T95" fmla="*/ 54 h 108"/>
                <a:gd name="T96" fmla="*/ 92 w 128"/>
                <a:gd name="T97" fmla="*/ 46 h 108"/>
                <a:gd name="T98" fmla="*/ 90 w 128"/>
                <a:gd name="T99" fmla="*/ 46 h 108"/>
                <a:gd name="T100" fmla="*/ 88 w 128"/>
                <a:gd name="T101" fmla="*/ 44 h 108"/>
                <a:gd name="T102" fmla="*/ 84 w 128"/>
                <a:gd name="T103" fmla="*/ 44 h 108"/>
                <a:gd name="T104" fmla="*/ 80 w 128"/>
                <a:gd name="T105" fmla="*/ 42 h 108"/>
                <a:gd name="T106" fmla="*/ 78 w 128"/>
                <a:gd name="T107" fmla="*/ 42 h 108"/>
                <a:gd name="T108" fmla="*/ 78 w 128"/>
                <a:gd name="T109" fmla="*/ 4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08">
                  <a:moveTo>
                    <a:pt x="78" y="40"/>
                  </a:moveTo>
                  <a:lnTo>
                    <a:pt x="78" y="38"/>
                  </a:lnTo>
                  <a:lnTo>
                    <a:pt x="76" y="36"/>
                  </a:lnTo>
                  <a:lnTo>
                    <a:pt x="72" y="36"/>
                  </a:lnTo>
                  <a:lnTo>
                    <a:pt x="70" y="34"/>
                  </a:lnTo>
                  <a:lnTo>
                    <a:pt x="68" y="32"/>
                  </a:lnTo>
                  <a:lnTo>
                    <a:pt x="62" y="28"/>
                  </a:lnTo>
                  <a:lnTo>
                    <a:pt x="58" y="24"/>
                  </a:lnTo>
                  <a:lnTo>
                    <a:pt x="52" y="20"/>
                  </a:lnTo>
                  <a:lnTo>
                    <a:pt x="46" y="16"/>
                  </a:lnTo>
                  <a:lnTo>
                    <a:pt x="42" y="12"/>
                  </a:lnTo>
                  <a:lnTo>
                    <a:pt x="40" y="10"/>
                  </a:lnTo>
                  <a:lnTo>
                    <a:pt x="38" y="10"/>
                  </a:lnTo>
                  <a:lnTo>
                    <a:pt x="34" y="10"/>
                  </a:lnTo>
                  <a:lnTo>
                    <a:pt x="26" y="8"/>
                  </a:lnTo>
                  <a:lnTo>
                    <a:pt x="14" y="4"/>
                  </a:lnTo>
                  <a:lnTo>
                    <a:pt x="4" y="0"/>
                  </a:lnTo>
                  <a:lnTo>
                    <a:pt x="0" y="80"/>
                  </a:lnTo>
                  <a:lnTo>
                    <a:pt x="12" y="86"/>
                  </a:lnTo>
                  <a:lnTo>
                    <a:pt x="28" y="80"/>
                  </a:lnTo>
                  <a:lnTo>
                    <a:pt x="28" y="78"/>
                  </a:lnTo>
                  <a:lnTo>
                    <a:pt x="28" y="76"/>
                  </a:lnTo>
                  <a:lnTo>
                    <a:pt x="30" y="74"/>
                  </a:lnTo>
                  <a:lnTo>
                    <a:pt x="34" y="72"/>
                  </a:lnTo>
                  <a:lnTo>
                    <a:pt x="38" y="68"/>
                  </a:lnTo>
                  <a:lnTo>
                    <a:pt x="42" y="68"/>
                  </a:lnTo>
                  <a:lnTo>
                    <a:pt x="46" y="66"/>
                  </a:lnTo>
                  <a:lnTo>
                    <a:pt x="52" y="68"/>
                  </a:lnTo>
                  <a:lnTo>
                    <a:pt x="76" y="82"/>
                  </a:lnTo>
                  <a:lnTo>
                    <a:pt x="86" y="94"/>
                  </a:lnTo>
                  <a:lnTo>
                    <a:pt x="104" y="102"/>
                  </a:lnTo>
                  <a:lnTo>
                    <a:pt x="126" y="108"/>
                  </a:lnTo>
                  <a:lnTo>
                    <a:pt x="128" y="108"/>
                  </a:lnTo>
                  <a:lnTo>
                    <a:pt x="128" y="106"/>
                  </a:lnTo>
                  <a:lnTo>
                    <a:pt x="128" y="104"/>
                  </a:lnTo>
                  <a:lnTo>
                    <a:pt x="128" y="100"/>
                  </a:lnTo>
                  <a:lnTo>
                    <a:pt x="126" y="98"/>
                  </a:lnTo>
                  <a:lnTo>
                    <a:pt x="124" y="94"/>
                  </a:lnTo>
                  <a:lnTo>
                    <a:pt x="120" y="92"/>
                  </a:lnTo>
                  <a:lnTo>
                    <a:pt x="116" y="88"/>
                  </a:lnTo>
                  <a:lnTo>
                    <a:pt x="110" y="84"/>
                  </a:lnTo>
                  <a:lnTo>
                    <a:pt x="106" y="80"/>
                  </a:lnTo>
                  <a:lnTo>
                    <a:pt x="102" y="76"/>
                  </a:lnTo>
                  <a:lnTo>
                    <a:pt x="98" y="72"/>
                  </a:lnTo>
                  <a:lnTo>
                    <a:pt x="96" y="70"/>
                  </a:lnTo>
                  <a:lnTo>
                    <a:pt x="96" y="70"/>
                  </a:lnTo>
                  <a:lnTo>
                    <a:pt x="80" y="60"/>
                  </a:lnTo>
                  <a:lnTo>
                    <a:pt x="96" y="54"/>
                  </a:lnTo>
                  <a:lnTo>
                    <a:pt x="92" y="46"/>
                  </a:lnTo>
                  <a:lnTo>
                    <a:pt x="90" y="46"/>
                  </a:lnTo>
                  <a:lnTo>
                    <a:pt x="88" y="44"/>
                  </a:lnTo>
                  <a:lnTo>
                    <a:pt x="84" y="44"/>
                  </a:lnTo>
                  <a:lnTo>
                    <a:pt x="80" y="42"/>
                  </a:lnTo>
                  <a:lnTo>
                    <a:pt x="78" y="42"/>
                  </a:lnTo>
                  <a:lnTo>
                    <a:pt x="78" y="40"/>
                  </a:lnTo>
                </a:path>
              </a:pathLst>
            </a:custGeom>
            <a:grpFill/>
            <a:ln w="6350">
              <a:solidFill>
                <a:schemeClr val="bg1">
                  <a:lumMod val="50000"/>
                </a:schemeClr>
              </a:solidFill>
              <a:prstDash val="solid"/>
              <a:round/>
              <a:headEnd/>
              <a:tailEnd/>
            </a:ln>
          </p:spPr>
          <p:txBody>
            <a:bodyPr/>
            <a:lstStyle/>
            <a:p>
              <a:endParaRPr lang="ru-RU"/>
            </a:p>
          </p:txBody>
        </p:sp>
        <p:sp>
          <p:nvSpPr>
            <p:cNvPr id="131" name="Freeform 318">
              <a:extLst>
                <a:ext uri="{FF2B5EF4-FFF2-40B4-BE49-F238E27FC236}">
                  <a16:creationId xmlns:a16="http://schemas.microsoft.com/office/drawing/2014/main" id="{BBF061A8-F998-2944-82CC-B6398E381C78}"/>
                </a:ext>
              </a:extLst>
            </p:cNvPr>
            <p:cNvSpPr>
              <a:spLocks/>
            </p:cNvSpPr>
            <p:nvPr/>
          </p:nvSpPr>
          <p:spPr bwMode="gray">
            <a:xfrm>
              <a:off x="2513" y="3118"/>
              <a:ext cx="122" cy="108"/>
            </a:xfrm>
            <a:custGeom>
              <a:avLst/>
              <a:gdLst>
                <a:gd name="T0" fmla="*/ 122 w 122"/>
                <a:gd name="T1" fmla="*/ 28 h 108"/>
                <a:gd name="T2" fmla="*/ 114 w 122"/>
                <a:gd name="T3" fmla="*/ 24 h 108"/>
                <a:gd name="T4" fmla="*/ 102 w 122"/>
                <a:gd name="T5" fmla="*/ 18 h 108"/>
                <a:gd name="T6" fmla="*/ 92 w 122"/>
                <a:gd name="T7" fmla="*/ 14 h 108"/>
                <a:gd name="T8" fmla="*/ 80 w 122"/>
                <a:gd name="T9" fmla="*/ 14 h 108"/>
                <a:gd name="T10" fmla="*/ 72 w 122"/>
                <a:gd name="T11" fmla="*/ 20 h 108"/>
                <a:gd name="T12" fmla="*/ 72 w 122"/>
                <a:gd name="T13" fmla="*/ 20 h 108"/>
                <a:gd name="T14" fmla="*/ 72 w 122"/>
                <a:gd name="T15" fmla="*/ 24 h 108"/>
                <a:gd name="T16" fmla="*/ 72 w 122"/>
                <a:gd name="T17" fmla="*/ 28 h 108"/>
                <a:gd name="T18" fmla="*/ 70 w 122"/>
                <a:gd name="T19" fmla="*/ 32 h 108"/>
                <a:gd name="T20" fmla="*/ 70 w 122"/>
                <a:gd name="T21" fmla="*/ 36 h 108"/>
                <a:gd name="T22" fmla="*/ 66 w 122"/>
                <a:gd name="T23" fmla="*/ 40 h 108"/>
                <a:gd name="T24" fmla="*/ 64 w 122"/>
                <a:gd name="T25" fmla="*/ 42 h 108"/>
                <a:gd name="T26" fmla="*/ 58 w 122"/>
                <a:gd name="T27" fmla="*/ 42 h 108"/>
                <a:gd name="T28" fmla="*/ 52 w 122"/>
                <a:gd name="T29" fmla="*/ 42 h 108"/>
                <a:gd name="T30" fmla="*/ 48 w 122"/>
                <a:gd name="T31" fmla="*/ 40 h 108"/>
                <a:gd name="T32" fmla="*/ 42 w 122"/>
                <a:gd name="T33" fmla="*/ 38 h 108"/>
                <a:gd name="T34" fmla="*/ 40 w 122"/>
                <a:gd name="T35" fmla="*/ 32 h 108"/>
                <a:gd name="T36" fmla="*/ 38 w 122"/>
                <a:gd name="T37" fmla="*/ 28 h 108"/>
                <a:gd name="T38" fmla="*/ 34 w 122"/>
                <a:gd name="T39" fmla="*/ 22 h 108"/>
                <a:gd name="T40" fmla="*/ 34 w 122"/>
                <a:gd name="T41" fmla="*/ 18 h 108"/>
                <a:gd name="T42" fmla="*/ 32 w 122"/>
                <a:gd name="T43" fmla="*/ 14 h 108"/>
                <a:gd name="T44" fmla="*/ 32 w 122"/>
                <a:gd name="T45" fmla="*/ 12 h 108"/>
                <a:gd name="T46" fmla="*/ 30 w 122"/>
                <a:gd name="T47" fmla="*/ 12 h 108"/>
                <a:gd name="T48" fmla="*/ 28 w 122"/>
                <a:gd name="T49" fmla="*/ 10 h 108"/>
                <a:gd name="T50" fmla="*/ 26 w 122"/>
                <a:gd name="T51" fmla="*/ 6 h 108"/>
                <a:gd name="T52" fmla="*/ 22 w 122"/>
                <a:gd name="T53" fmla="*/ 4 h 108"/>
                <a:gd name="T54" fmla="*/ 18 w 122"/>
                <a:gd name="T55" fmla="*/ 2 h 108"/>
                <a:gd name="T56" fmla="*/ 12 w 122"/>
                <a:gd name="T57" fmla="*/ 0 h 108"/>
                <a:gd name="T58" fmla="*/ 8 w 122"/>
                <a:gd name="T59" fmla="*/ 2 h 108"/>
                <a:gd name="T60" fmla="*/ 2 w 122"/>
                <a:gd name="T61" fmla="*/ 4 h 108"/>
                <a:gd name="T62" fmla="*/ 2 w 122"/>
                <a:gd name="T63" fmla="*/ 6 h 108"/>
                <a:gd name="T64" fmla="*/ 0 w 122"/>
                <a:gd name="T65" fmla="*/ 8 h 108"/>
                <a:gd name="T66" fmla="*/ 0 w 122"/>
                <a:gd name="T67" fmla="*/ 10 h 108"/>
                <a:gd name="T68" fmla="*/ 2 w 122"/>
                <a:gd name="T69" fmla="*/ 14 h 108"/>
                <a:gd name="T70" fmla="*/ 6 w 122"/>
                <a:gd name="T71" fmla="*/ 18 h 108"/>
                <a:gd name="T72" fmla="*/ 10 w 122"/>
                <a:gd name="T73" fmla="*/ 26 h 108"/>
                <a:gd name="T74" fmla="*/ 12 w 122"/>
                <a:gd name="T75" fmla="*/ 32 h 108"/>
                <a:gd name="T76" fmla="*/ 14 w 122"/>
                <a:gd name="T77" fmla="*/ 38 h 108"/>
                <a:gd name="T78" fmla="*/ 14 w 122"/>
                <a:gd name="T79" fmla="*/ 42 h 108"/>
                <a:gd name="T80" fmla="*/ 16 w 122"/>
                <a:gd name="T81" fmla="*/ 46 h 108"/>
                <a:gd name="T82" fmla="*/ 18 w 122"/>
                <a:gd name="T83" fmla="*/ 48 h 108"/>
                <a:gd name="T84" fmla="*/ 20 w 122"/>
                <a:gd name="T85" fmla="*/ 50 h 108"/>
                <a:gd name="T86" fmla="*/ 24 w 122"/>
                <a:gd name="T87" fmla="*/ 50 h 108"/>
                <a:gd name="T88" fmla="*/ 28 w 122"/>
                <a:gd name="T89" fmla="*/ 48 h 108"/>
                <a:gd name="T90" fmla="*/ 34 w 122"/>
                <a:gd name="T91" fmla="*/ 48 h 108"/>
                <a:gd name="T92" fmla="*/ 38 w 122"/>
                <a:gd name="T93" fmla="*/ 50 h 108"/>
                <a:gd name="T94" fmla="*/ 42 w 122"/>
                <a:gd name="T95" fmla="*/ 52 h 108"/>
                <a:gd name="T96" fmla="*/ 46 w 122"/>
                <a:gd name="T97" fmla="*/ 54 h 108"/>
                <a:gd name="T98" fmla="*/ 50 w 122"/>
                <a:gd name="T99" fmla="*/ 54 h 108"/>
                <a:gd name="T100" fmla="*/ 56 w 122"/>
                <a:gd name="T101" fmla="*/ 56 h 108"/>
                <a:gd name="T102" fmla="*/ 62 w 122"/>
                <a:gd name="T103" fmla="*/ 56 h 108"/>
                <a:gd name="T104" fmla="*/ 68 w 122"/>
                <a:gd name="T105" fmla="*/ 58 h 108"/>
                <a:gd name="T106" fmla="*/ 70 w 122"/>
                <a:gd name="T107" fmla="*/ 58 h 108"/>
                <a:gd name="T108" fmla="*/ 72 w 122"/>
                <a:gd name="T109" fmla="*/ 58 h 108"/>
                <a:gd name="T110" fmla="*/ 88 w 122"/>
                <a:gd name="T111" fmla="*/ 72 h 108"/>
                <a:gd name="T112" fmla="*/ 98 w 122"/>
                <a:gd name="T113" fmla="*/ 90 h 108"/>
                <a:gd name="T114" fmla="*/ 114 w 122"/>
                <a:gd name="T115" fmla="*/ 104 h 108"/>
                <a:gd name="T116" fmla="*/ 118 w 122"/>
                <a:gd name="T117" fmla="*/ 108 h 108"/>
                <a:gd name="T118" fmla="*/ 122 w 122"/>
                <a:gd name="T119" fmla="*/ 2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 h="108">
                  <a:moveTo>
                    <a:pt x="122" y="28"/>
                  </a:moveTo>
                  <a:lnTo>
                    <a:pt x="114" y="24"/>
                  </a:lnTo>
                  <a:lnTo>
                    <a:pt x="102" y="18"/>
                  </a:lnTo>
                  <a:lnTo>
                    <a:pt x="92" y="14"/>
                  </a:lnTo>
                  <a:lnTo>
                    <a:pt x="80" y="14"/>
                  </a:lnTo>
                  <a:lnTo>
                    <a:pt x="72" y="20"/>
                  </a:lnTo>
                  <a:lnTo>
                    <a:pt x="72" y="20"/>
                  </a:lnTo>
                  <a:lnTo>
                    <a:pt x="72" y="24"/>
                  </a:lnTo>
                  <a:lnTo>
                    <a:pt x="72" y="28"/>
                  </a:lnTo>
                  <a:lnTo>
                    <a:pt x="70" y="32"/>
                  </a:lnTo>
                  <a:lnTo>
                    <a:pt x="70" y="36"/>
                  </a:lnTo>
                  <a:lnTo>
                    <a:pt x="66" y="40"/>
                  </a:lnTo>
                  <a:lnTo>
                    <a:pt x="64" y="42"/>
                  </a:lnTo>
                  <a:lnTo>
                    <a:pt x="58" y="42"/>
                  </a:lnTo>
                  <a:lnTo>
                    <a:pt x="52" y="42"/>
                  </a:lnTo>
                  <a:lnTo>
                    <a:pt x="48" y="40"/>
                  </a:lnTo>
                  <a:lnTo>
                    <a:pt x="42" y="38"/>
                  </a:lnTo>
                  <a:lnTo>
                    <a:pt x="40" y="32"/>
                  </a:lnTo>
                  <a:lnTo>
                    <a:pt x="38" y="28"/>
                  </a:lnTo>
                  <a:lnTo>
                    <a:pt x="34" y="22"/>
                  </a:lnTo>
                  <a:lnTo>
                    <a:pt x="34" y="18"/>
                  </a:lnTo>
                  <a:lnTo>
                    <a:pt x="32" y="14"/>
                  </a:lnTo>
                  <a:lnTo>
                    <a:pt x="32" y="12"/>
                  </a:lnTo>
                  <a:lnTo>
                    <a:pt x="30" y="12"/>
                  </a:lnTo>
                  <a:lnTo>
                    <a:pt x="28" y="10"/>
                  </a:lnTo>
                  <a:lnTo>
                    <a:pt x="26" y="6"/>
                  </a:lnTo>
                  <a:lnTo>
                    <a:pt x="22" y="4"/>
                  </a:lnTo>
                  <a:lnTo>
                    <a:pt x="18" y="2"/>
                  </a:lnTo>
                  <a:lnTo>
                    <a:pt x="12" y="0"/>
                  </a:lnTo>
                  <a:lnTo>
                    <a:pt x="8" y="2"/>
                  </a:lnTo>
                  <a:lnTo>
                    <a:pt x="2" y="4"/>
                  </a:lnTo>
                  <a:lnTo>
                    <a:pt x="2" y="6"/>
                  </a:lnTo>
                  <a:lnTo>
                    <a:pt x="0" y="8"/>
                  </a:lnTo>
                  <a:lnTo>
                    <a:pt x="0" y="10"/>
                  </a:lnTo>
                  <a:lnTo>
                    <a:pt x="2" y="14"/>
                  </a:lnTo>
                  <a:lnTo>
                    <a:pt x="6" y="18"/>
                  </a:lnTo>
                  <a:lnTo>
                    <a:pt x="10" y="26"/>
                  </a:lnTo>
                  <a:lnTo>
                    <a:pt x="12" y="32"/>
                  </a:lnTo>
                  <a:lnTo>
                    <a:pt x="14" y="38"/>
                  </a:lnTo>
                  <a:lnTo>
                    <a:pt x="14" y="42"/>
                  </a:lnTo>
                  <a:lnTo>
                    <a:pt x="16" y="46"/>
                  </a:lnTo>
                  <a:lnTo>
                    <a:pt x="18" y="48"/>
                  </a:lnTo>
                  <a:lnTo>
                    <a:pt x="20" y="50"/>
                  </a:lnTo>
                  <a:lnTo>
                    <a:pt x="24" y="50"/>
                  </a:lnTo>
                  <a:lnTo>
                    <a:pt x="28" y="48"/>
                  </a:lnTo>
                  <a:lnTo>
                    <a:pt x="34" y="48"/>
                  </a:lnTo>
                  <a:lnTo>
                    <a:pt x="38" y="50"/>
                  </a:lnTo>
                  <a:lnTo>
                    <a:pt x="42" y="52"/>
                  </a:lnTo>
                  <a:lnTo>
                    <a:pt x="46" y="54"/>
                  </a:lnTo>
                  <a:lnTo>
                    <a:pt x="50" y="54"/>
                  </a:lnTo>
                  <a:lnTo>
                    <a:pt x="56" y="56"/>
                  </a:lnTo>
                  <a:lnTo>
                    <a:pt x="62" y="56"/>
                  </a:lnTo>
                  <a:lnTo>
                    <a:pt x="68" y="58"/>
                  </a:lnTo>
                  <a:lnTo>
                    <a:pt x="70" y="58"/>
                  </a:lnTo>
                  <a:lnTo>
                    <a:pt x="72" y="58"/>
                  </a:lnTo>
                  <a:lnTo>
                    <a:pt x="88" y="72"/>
                  </a:lnTo>
                  <a:lnTo>
                    <a:pt x="98" y="90"/>
                  </a:lnTo>
                  <a:lnTo>
                    <a:pt x="114" y="104"/>
                  </a:lnTo>
                  <a:lnTo>
                    <a:pt x="118" y="108"/>
                  </a:lnTo>
                  <a:lnTo>
                    <a:pt x="122" y="28"/>
                  </a:lnTo>
                </a:path>
              </a:pathLst>
            </a:custGeom>
            <a:grpFill/>
            <a:ln w="6350">
              <a:solidFill>
                <a:schemeClr val="bg1">
                  <a:lumMod val="50000"/>
                </a:schemeClr>
              </a:solidFill>
              <a:prstDash val="solid"/>
              <a:round/>
              <a:headEnd/>
              <a:tailEnd/>
            </a:ln>
          </p:spPr>
          <p:txBody>
            <a:bodyPr/>
            <a:lstStyle/>
            <a:p>
              <a:endParaRPr lang="ru-RU"/>
            </a:p>
          </p:txBody>
        </p:sp>
        <p:sp>
          <p:nvSpPr>
            <p:cNvPr id="132" name="Freeform 319">
              <a:extLst>
                <a:ext uri="{FF2B5EF4-FFF2-40B4-BE49-F238E27FC236}">
                  <a16:creationId xmlns:a16="http://schemas.microsoft.com/office/drawing/2014/main" id="{F4987F64-272D-074C-9226-B4344536D16E}"/>
                </a:ext>
              </a:extLst>
            </p:cNvPr>
            <p:cNvSpPr>
              <a:spLocks/>
            </p:cNvSpPr>
            <p:nvPr/>
          </p:nvSpPr>
          <p:spPr bwMode="gray">
            <a:xfrm>
              <a:off x="2285" y="3296"/>
              <a:ext cx="508" cy="408"/>
            </a:xfrm>
            <a:custGeom>
              <a:avLst/>
              <a:gdLst>
                <a:gd name="T0" fmla="*/ 98 w 508"/>
                <a:gd name="T1" fmla="*/ 124 h 408"/>
                <a:gd name="T2" fmla="*/ 110 w 508"/>
                <a:gd name="T3" fmla="*/ 100 h 408"/>
                <a:gd name="T4" fmla="*/ 128 w 508"/>
                <a:gd name="T5" fmla="*/ 86 h 408"/>
                <a:gd name="T6" fmla="*/ 134 w 508"/>
                <a:gd name="T7" fmla="*/ 70 h 408"/>
                <a:gd name="T8" fmla="*/ 170 w 508"/>
                <a:gd name="T9" fmla="*/ 48 h 408"/>
                <a:gd name="T10" fmla="*/ 190 w 508"/>
                <a:gd name="T11" fmla="*/ 60 h 408"/>
                <a:gd name="T12" fmla="*/ 202 w 508"/>
                <a:gd name="T13" fmla="*/ 56 h 408"/>
                <a:gd name="T14" fmla="*/ 196 w 508"/>
                <a:gd name="T15" fmla="*/ 44 h 408"/>
                <a:gd name="T16" fmla="*/ 204 w 508"/>
                <a:gd name="T17" fmla="*/ 28 h 408"/>
                <a:gd name="T18" fmla="*/ 230 w 508"/>
                <a:gd name="T19" fmla="*/ 18 h 408"/>
                <a:gd name="T20" fmla="*/ 222 w 508"/>
                <a:gd name="T21" fmla="*/ 8 h 408"/>
                <a:gd name="T22" fmla="*/ 238 w 508"/>
                <a:gd name="T23" fmla="*/ 0 h 408"/>
                <a:gd name="T24" fmla="*/ 246 w 508"/>
                <a:gd name="T25" fmla="*/ 8 h 408"/>
                <a:gd name="T26" fmla="*/ 252 w 508"/>
                <a:gd name="T27" fmla="*/ 12 h 408"/>
                <a:gd name="T28" fmla="*/ 256 w 508"/>
                <a:gd name="T29" fmla="*/ 4 h 408"/>
                <a:gd name="T30" fmla="*/ 268 w 508"/>
                <a:gd name="T31" fmla="*/ 20 h 408"/>
                <a:gd name="T32" fmla="*/ 298 w 508"/>
                <a:gd name="T33" fmla="*/ 18 h 408"/>
                <a:gd name="T34" fmla="*/ 300 w 508"/>
                <a:gd name="T35" fmla="*/ 32 h 408"/>
                <a:gd name="T36" fmla="*/ 286 w 508"/>
                <a:gd name="T37" fmla="*/ 52 h 408"/>
                <a:gd name="T38" fmla="*/ 326 w 508"/>
                <a:gd name="T39" fmla="*/ 82 h 408"/>
                <a:gd name="T40" fmla="*/ 344 w 508"/>
                <a:gd name="T41" fmla="*/ 78 h 408"/>
                <a:gd name="T42" fmla="*/ 358 w 508"/>
                <a:gd name="T43" fmla="*/ 10 h 408"/>
                <a:gd name="T44" fmla="*/ 364 w 508"/>
                <a:gd name="T45" fmla="*/ 0 h 408"/>
                <a:gd name="T46" fmla="*/ 378 w 508"/>
                <a:gd name="T47" fmla="*/ 20 h 408"/>
                <a:gd name="T48" fmla="*/ 376 w 508"/>
                <a:gd name="T49" fmla="*/ 36 h 408"/>
                <a:gd name="T50" fmla="*/ 390 w 508"/>
                <a:gd name="T51" fmla="*/ 42 h 408"/>
                <a:gd name="T52" fmla="*/ 404 w 508"/>
                <a:gd name="T53" fmla="*/ 66 h 408"/>
                <a:gd name="T54" fmla="*/ 412 w 508"/>
                <a:gd name="T55" fmla="*/ 80 h 408"/>
                <a:gd name="T56" fmla="*/ 424 w 508"/>
                <a:gd name="T57" fmla="*/ 100 h 408"/>
                <a:gd name="T58" fmla="*/ 454 w 508"/>
                <a:gd name="T59" fmla="*/ 136 h 408"/>
                <a:gd name="T60" fmla="*/ 506 w 508"/>
                <a:gd name="T61" fmla="*/ 210 h 408"/>
                <a:gd name="T62" fmla="*/ 508 w 508"/>
                <a:gd name="T63" fmla="*/ 272 h 408"/>
                <a:gd name="T64" fmla="*/ 488 w 508"/>
                <a:gd name="T65" fmla="*/ 294 h 408"/>
                <a:gd name="T66" fmla="*/ 472 w 508"/>
                <a:gd name="T67" fmla="*/ 332 h 408"/>
                <a:gd name="T68" fmla="*/ 460 w 508"/>
                <a:gd name="T69" fmla="*/ 352 h 408"/>
                <a:gd name="T70" fmla="*/ 460 w 508"/>
                <a:gd name="T71" fmla="*/ 384 h 408"/>
                <a:gd name="T72" fmla="*/ 414 w 508"/>
                <a:gd name="T73" fmla="*/ 408 h 408"/>
                <a:gd name="T74" fmla="*/ 394 w 508"/>
                <a:gd name="T75" fmla="*/ 392 h 408"/>
                <a:gd name="T76" fmla="*/ 376 w 508"/>
                <a:gd name="T77" fmla="*/ 396 h 408"/>
                <a:gd name="T78" fmla="*/ 344 w 508"/>
                <a:gd name="T79" fmla="*/ 388 h 408"/>
                <a:gd name="T80" fmla="*/ 274 w 508"/>
                <a:gd name="T81" fmla="*/ 318 h 408"/>
                <a:gd name="T82" fmla="*/ 214 w 508"/>
                <a:gd name="T83" fmla="*/ 294 h 408"/>
                <a:gd name="T84" fmla="*/ 134 w 508"/>
                <a:gd name="T85" fmla="*/ 326 h 408"/>
                <a:gd name="T86" fmla="*/ 120 w 508"/>
                <a:gd name="T87" fmla="*/ 340 h 408"/>
                <a:gd name="T88" fmla="*/ 80 w 508"/>
                <a:gd name="T89" fmla="*/ 338 h 408"/>
                <a:gd name="T90" fmla="*/ 64 w 508"/>
                <a:gd name="T91" fmla="*/ 352 h 408"/>
                <a:gd name="T92" fmla="*/ 36 w 508"/>
                <a:gd name="T93" fmla="*/ 350 h 408"/>
                <a:gd name="T94" fmla="*/ 30 w 508"/>
                <a:gd name="T95" fmla="*/ 340 h 408"/>
                <a:gd name="T96" fmla="*/ 20 w 508"/>
                <a:gd name="T97" fmla="*/ 342 h 408"/>
                <a:gd name="T98" fmla="*/ 26 w 508"/>
                <a:gd name="T99" fmla="*/ 326 h 408"/>
                <a:gd name="T100" fmla="*/ 24 w 508"/>
                <a:gd name="T101" fmla="*/ 284 h 408"/>
                <a:gd name="T102" fmla="*/ 4 w 508"/>
                <a:gd name="T103" fmla="*/ 228 h 408"/>
                <a:gd name="T104" fmla="*/ 4 w 508"/>
                <a:gd name="T105" fmla="*/ 194 h 408"/>
                <a:gd name="T106" fmla="*/ 12 w 508"/>
                <a:gd name="T107" fmla="*/ 154 h 408"/>
                <a:gd name="T108" fmla="*/ 30 w 508"/>
                <a:gd name="T109" fmla="*/ 13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8" h="408">
                  <a:moveTo>
                    <a:pt x="30" y="138"/>
                  </a:moveTo>
                  <a:lnTo>
                    <a:pt x="60" y="136"/>
                  </a:lnTo>
                  <a:lnTo>
                    <a:pt x="92" y="130"/>
                  </a:lnTo>
                  <a:lnTo>
                    <a:pt x="92" y="130"/>
                  </a:lnTo>
                  <a:lnTo>
                    <a:pt x="94" y="128"/>
                  </a:lnTo>
                  <a:lnTo>
                    <a:pt x="98" y="124"/>
                  </a:lnTo>
                  <a:lnTo>
                    <a:pt x="100" y="120"/>
                  </a:lnTo>
                  <a:lnTo>
                    <a:pt x="104" y="116"/>
                  </a:lnTo>
                  <a:lnTo>
                    <a:pt x="106" y="112"/>
                  </a:lnTo>
                  <a:lnTo>
                    <a:pt x="108" y="108"/>
                  </a:lnTo>
                  <a:lnTo>
                    <a:pt x="110" y="104"/>
                  </a:lnTo>
                  <a:lnTo>
                    <a:pt x="110" y="100"/>
                  </a:lnTo>
                  <a:lnTo>
                    <a:pt x="110" y="96"/>
                  </a:lnTo>
                  <a:lnTo>
                    <a:pt x="112" y="92"/>
                  </a:lnTo>
                  <a:lnTo>
                    <a:pt x="114" y="88"/>
                  </a:lnTo>
                  <a:lnTo>
                    <a:pt x="118" y="86"/>
                  </a:lnTo>
                  <a:lnTo>
                    <a:pt x="122" y="86"/>
                  </a:lnTo>
                  <a:lnTo>
                    <a:pt x="128" y="86"/>
                  </a:lnTo>
                  <a:lnTo>
                    <a:pt x="128" y="84"/>
                  </a:lnTo>
                  <a:lnTo>
                    <a:pt x="128" y="82"/>
                  </a:lnTo>
                  <a:lnTo>
                    <a:pt x="128" y="80"/>
                  </a:lnTo>
                  <a:lnTo>
                    <a:pt x="130" y="76"/>
                  </a:lnTo>
                  <a:lnTo>
                    <a:pt x="130" y="72"/>
                  </a:lnTo>
                  <a:lnTo>
                    <a:pt x="134" y="70"/>
                  </a:lnTo>
                  <a:lnTo>
                    <a:pt x="136" y="70"/>
                  </a:lnTo>
                  <a:lnTo>
                    <a:pt x="140" y="66"/>
                  </a:lnTo>
                  <a:lnTo>
                    <a:pt x="146" y="56"/>
                  </a:lnTo>
                  <a:lnTo>
                    <a:pt x="156" y="48"/>
                  </a:lnTo>
                  <a:lnTo>
                    <a:pt x="170" y="48"/>
                  </a:lnTo>
                  <a:lnTo>
                    <a:pt x="170" y="48"/>
                  </a:lnTo>
                  <a:lnTo>
                    <a:pt x="172" y="50"/>
                  </a:lnTo>
                  <a:lnTo>
                    <a:pt x="176" y="52"/>
                  </a:lnTo>
                  <a:lnTo>
                    <a:pt x="180" y="54"/>
                  </a:lnTo>
                  <a:lnTo>
                    <a:pt x="182" y="56"/>
                  </a:lnTo>
                  <a:lnTo>
                    <a:pt x="186" y="58"/>
                  </a:lnTo>
                  <a:lnTo>
                    <a:pt x="190" y="60"/>
                  </a:lnTo>
                  <a:lnTo>
                    <a:pt x="194" y="60"/>
                  </a:lnTo>
                  <a:lnTo>
                    <a:pt x="196" y="60"/>
                  </a:lnTo>
                  <a:lnTo>
                    <a:pt x="198" y="62"/>
                  </a:lnTo>
                  <a:lnTo>
                    <a:pt x="198" y="60"/>
                  </a:lnTo>
                  <a:lnTo>
                    <a:pt x="200" y="58"/>
                  </a:lnTo>
                  <a:lnTo>
                    <a:pt x="202" y="56"/>
                  </a:lnTo>
                  <a:lnTo>
                    <a:pt x="202" y="54"/>
                  </a:lnTo>
                  <a:lnTo>
                    <a:pt x="202" y="52"/>
                  </a:lnTo>
                  <a:lnTo>
                    <a:pt x="200" y="50"/>
                  </a:lnTo>
                  <a:lnTo>
                    <a:pt x="198" y="48"/>
                  </a:lnTo>
                  <a:lnTo>
                    <a:pt x="196" y="46"/>
                  </a:lnTo>
                  <a:lnTo>
                    <a:pt x="196" y="44"/>
                  </a:lnTo>
                  <a:lnTo>
                    <a:pt x="198" y="42"/>
                  </a:lnTo>
                  <a:lnTo>
                    <a:pt x="202" y="40"/>
                  </a:lnTo>
                  <a:lnTo>
                    <a:pt x="204" y="32"/>
                  </a:lnTo>
                  <a:lnTo>
                    <a:pt x="202" y="32"/>
                  </a:lnTo>
                  <a:lnTo>
                    <a:pt x="204" y="30"/>
                  </a:lnTo>
                  <a:lnTo>
                    <a:pt x="204" y="28"/>
                  </a:lnTo>
                  <a:lnTo>
                    <a:pt x="206" y="24"/>
                  </a:lnTo>
                  <a:lnTo>
                    <a:pt x="208" y="22"/>
                  </a:lnTo>
                  <a:lnTo>
                    <a:pt x="212" y="20"/>
                  </a:lnTo>
                  <a:lnTo>
                    <a:pt x="228" y="20"/>
                  </a:lnTo>
                  <a:lnTo>
                    <a:pt x="228" y="18"/>
                  </a:lnTo>
                  <a:lnTo>
                    <a:pt x="230" y="18"/>
                  </a:lnTo>
                  <a:lnTo>
                    <a:pt x="232" y="16"/>
                  </a:lnTo>
                  <a:lnTo>
                    <a:pt x="232" y="14"/>
                  </a:lnTo>
                  <a:lnTo>
                    <a:pt x="232" y="10"/>
                  </a:lnTo>
                  <a:lnTo>
                    <a:pt x="222" y="10"/>
                  </a:lnTo>
                  <a:lnTo>
                    <a:pt x="222" y="10"/>
                  </a:lnTo>
                  <a:lnTo>
                    <a:pt x="222" y="8"/>
                  </a:lnTo>
                  <a:lnTo>
                    <a:pt x="224" y="6"/>
                  </a:lnTo>
                  <a:lnTo>
                    <a:pt x="224" y="4"/>
                  </a:lnTo>
                  <a:lnTo>
                    <a:pt x="228" y="2"/>
                  </a:lnTo>
                  <a:lnTo>
                    <a:pt x="232" y="0"/>
                  </a:lnTo>
                  <a:lnTo>
                    <a:pt x="234" y="0"/>
                  </a:lnTo>
                  <a:lnTo>
                    <a:pt x="238" y="0"/>
                  </a:lnTo>
                  <a:lnTo>
                    <a:pt x="242" y="0"/>
                  </a:lnTo>
                  <a:lnTo>
                    <a:pt x="244" y="0"/>
                  </a:lnTo>
                  <a:lnTo>
                    <a:pt x="246" y="2"/>
                  </a:lnTo>
                  <a:lnTo>
                    <a:pt x="248" y="2"/>
                  </a:lnTo>
                  <a:lnTo>
                    <a:pt x="246" y="6"/>
                  </a:lnTo>
                  <a:lnTo>
                    <a:pt x="246" y="8"/>
                  </a:lnTo>
                  <a:lnTo>
                    <a:pt x="244" y="8"/>
                  </a:lnTo>
                  <a:lnTo>
                    <a:pt x="244" y="10"/>
                  </a:lnTo>
                  <a:lnTo>
                    <a:pt x="244" y="10"/>
                  </a:lnTo>
                  <a:lnTo>
                    <a:pt x="246" y="10"/>
                  </a:lnTo>
                  <a:lnTo>
                    <a:pt x="248" y="12"/>
                  </a:lnTo>
                  <a:lnTo>
                    <a:pt x="252" y="12"/>
                  </a:lnTo>
                  <a:lnTo>
                    <a:pt x="252" y="12"/>
                  </a:lnTo>
                  <a:lnTo>
                    <a:pt x="254" y="10"/>
                  </a:lnTo>
                  <a:lnTo>
                    <a:pt x="254" y="8"/>
                  </a:lnTo>
                  <a:lnTo>
                    <a:pt x="254" y="6"/>
                  </a:lnTo>
                  <a:lnTo>
                    <a:pt x="254" y="4"/>
                  </a:lnTo>
                  <a:lnTo>
                    <a:pt x="256" y="4"/>
                  </a:lnTo>
                  <a:lnTo>
                    <a:pt x="258" y="4"/>
                  </a:lnTo>
                  <a:lnTo>
                    <a:pt x="262" y="6"/>
                  </a:lnTo>
                  <a:lnTo>
                    <a:pt x="264" y="12"/>
                  </a:lnTo>
                  <a:lnTo>
                    <a:pt x="266" y="16"/>
                  </a:lnTo>
                  <a:lnTo>
                    <a:pt x="268" y="18"/>
                  </a:lnTo>
                  <a:lnTo>
                    <a:pt x="268" y="20"/>
                  </a:lnTo>
                  <a:lnTo>
                    <a:pt x="280" y="14"/>
                  </a:lnTo>
                  <a:lnTo>
                    <a:pt x="282" y="14"/>
                  </a:lnTo>
                  <a:lnTo>
                    <a:pt x="284" y="14"/>
                  </a:lnTo>
                  <a:lnTo>
                    <a:pt x="290" y="14"/>
                  </a:lnTo>
                  <a:lnTo>
                    <a:pt x="294" y="16"/>
                  </a:lnTo>
                  <a:lnTo>
                    <a:pt x="298" y="18"/>
                  </a:lnTo>
                  <a:lnTo>
                    <a:pt x="300" y="20"/>
                  </a:lnTo>
                  <a:lnTo>
                    <a:pt x="302" y="24"/>
                  </a:lnTo>
                  <a:lnTo>
                    <a:pt x="304" y="28"/>
                  </a:lnTo>
                  <a:lnTo>
                    <a:pt x="302" y="30"/>
                  </a:lnTo>
                  <a:lnTo>
                    <a:pt x="302" y="32"/>
                  </a:lnTo>
                  <a:lnTo>
                    <a:pt x="300" y="32"/>
                  </a:lnTo>
                  <a:lnTo>
                    <a:pt x="298" y="34"/>
                  </a:lnTo>
                  <a:lnTo>
                    <a:pt x="294" y="36"/>
                  </a:lnTo>
                  <a:lnTo>
                    <a:pt x="292" y="40"/>
                  </a:lnTo>
                  <a:lnTo>
                    <a:pt x="290" y="44"/>
                  </a:lnTo>
                  <a:lnTo>
                    <a:pt x="288" y="48"/>
                  </a:lnTo>
                  <a:lnTo>
                    <a:pt x="286" y="52"/>
                  </a:lnTo>
                  <a:lnTo>
                    <a:pt x="286" y="54"/>
                  </a:lnTo>
                  <a:lnTo>
                    <a:pt x="290" y="56"/>
                  </a:lnTo>
                  <a:lnTo>
                    <a:pt x="298" y="62"/>
                  </a:lnTo>
                  <a:lnTo>
                    <a:pt x="308" y="70"/>
                  </a:lnTo>
                  <a:lnTo>
                    <a:pt x="318" y="76"/>
                  </a:lnTo>
                  <a:lnTo>
                    <a:pt x="326" y="82"/>
                  </a:lnTo>
                  <a:lnTo>
                    <a:pt x="330" y="82"/>
                  </a:lnTo>
                  <a:lnTo>
                    <a:pt x="330" y="84"/>
                  </a:lnTo>
                  <a:lnTo>
                    <a:pt x="334" y="84"/>
                  </a:lnTo>
                  <a:lnTo>
                    <a:pt x="336" y="84"/>
                  </a:lnTo>
                  <a:lnTo>
                    <a:pt x="340" y="82"/>
                  </a:lnTo>
                  <a:lnTo>
                    <a:pt x="344" y="78"/>
                  </a:lnTo>
                  <a:lnTo>
                    <a:pt x="348" y="70"/>
                  </a:lnTo>
                  <a:lnTo>
                    <a:pt x="352" y="58"/>
                  </a:lnTo>
                  <a:lnTo>
                    <a:pt x="354" y="48"/>
                  </a:lnTo>
                  <a:lnTo>
                    <a:pt x="356" y="42"/>
                  </a:lnTo>
                  <a:lnTo>
                    <a:pt x="358" y="12"/>
                  </a:lnTo>
                  <a:lnTo>
                    <a:pt x="358" y="10"/>
                  </a:lnTo>
                  <a:lnTo>
                    <a:pt x="358" y="10"/>
                  </a:lnTo>
                  <a:lnTo>
                    <a:pt x="358" y="6"/>
                  </a:lnTo>
                  <a:lnTo>
                    <a:pt x="358" y="4"/>
                  </a:lnTo>
                  <a:lnTo>
                    <a:pt x="360" y="2"/>
                  </a:lnTo>
                  <a:lnTo>
                    <a:pt x="360" y="0"/>
                  </a:lnTo>
                  <a:lnTo>
                    <a:pt x="364" y="0"/>
                  </a:lnTo>
                  <a:lnTo>
                    <a:pt x="368" y="0"/>
                  </a:lnTo>
                  <a:lnTo>
                    <a:pt x="372" y="4"/>
                  </a:lnTo>
                  <a:lnTo>
                    <a:pt x="376" y="6"/>
                  </a:lnTo>
                  <a:lnTo>
                    <a:pt x="376" y="12"/>
                  </a:lnTo>
                  <a:lnTo>
                    <a:pt x="378" y="16"/>
                  </a:lnTo>
                  <a:lnTo>
                    <a:pt x="378" y="20"/>
                  </a:lnTo>
                  <a:lnTo>
                    <a:pt x="378" y="22"/>
                  </a:lnTo>
                  <a:lnTo>
                    <a:pt x="378" y="24"/>
                  </a:lnTo>
                  <a:lnTo>
                    <a:pt x="376" y="24"/>
                  </a:lnTo>
                  <a:lnTo>
                    <a:pt x="376" y="28"/>
                  </a:lnTo>
                  <a:lnTo>
                    <a:pt x="376" y="32"/>
                  </a:lnTo>
                  <a:lnTo>
                    <a:pt x="376" y="36"/>
                  </a:lnTo>
                  <a:lnTo>
                    <a:pt x="378" y="40"/>
                  </a:lnTo>
                  <a:lnTo>
                    <a:pt x="378" y="42"/>
                  </a:lnTo>
                  <a:lnTo>
                    <a:pt x="382" y="42"/>
                  </a:lnTo>
                  <a:lnTo>
                    <a:pt x="384" y="42"/>
                  </a:lnTo>
                  <a:lnTo>
                    <a:pt x="388" y="42"/>
                  </a:lnTo>
                  <a:lnTo>
                    <a:pt x="390" y="42"/>
                  </a:lnTo>
                  <a:lnTo>
                    <a:pt x="392" y="44"/>
                  </a:lnTo>
                  <a:lnTo>
                    <a:pt x="394" y="46"/>
                  </a:lnTo>
                  <a:lnTo>
                    <a:pt x="396" y="50"/>
                  </a:lnTo>
                  <a:lnTo>
                    <a:pt x="398" y="56"/>
                  </a:lnTo>
                  <a:lnTo>
                    <a:pt x="402" y="62"/>
                  </a:lnTo>
                  <a:lnTo>
                    <a:pt x="404" y="66"/>
                  </a:lnTo>
                  <a:lnTo>
                    <a:pt x="408" y="68"/>
                  </a:lnTo>
                  <a:lnTo>
                    <a:pt x="408" y="68"/>
                  </a:lnTo>
                  <a:lnTo>
                    <a:pt x="408" y="70"/>
                  </a:lnTo>
                  <a:lnTo>
                    <a:pt x="410" y="72"/>
                  </a:lnTo>
                  <a:lnTo>
                    <a:pt x="410" y="76"/>
                  </a:lnTo>
                  <a:lnTo>
                    <a:pt x="412" y="80"/>
                  </a:lnTo>
                  <a:lnTo>
                    <a:pt x="414" y="84"/>
                  </a:lnTo>
                  <a:lnTo>
                    <a:pt x="416" y="88"/>
                  </a:lnTo>
                  <a:lnTo>
                    <a:pt x="416" y="92"/>
                  </a:lnTo>
                  <a:lnTo>
                    <a:pt x="418" y="94"/>
                  </a:lnTo>
                  <a:lnTo>
                    <a:pt x="420" y="98"/>
                  </a:lnTo>
                  <a:lnTo>
                    <a:pt x="424" y="100"/>
                  </a:lnTo>
                  <a:lnTo>
                    <a:pt x="426" y="104"/>
                  </a:lnTo>
                  <a:lnTo>
                    <a:pt x="430" y="108"/>
                  </a:lnTo>
                  <a:lnTo>
                    <a:pt x="434" y="112"/>
                  </a:lnTo>
                  <a:lnTo>
                    <a:pt x="436" y="114"/>
                  </a:lnTo>
                  <a:lnTo>
                    <a:pt x="436" y="114"/>
                  </a:lnTo>
                  <a:lnTo>
                    <a:pt x="454" y="136"/>
                  </a:lnTo>
                  <a:lnTo>
                    <a:pt x="454" y="144"/>
                  </a:lnTo>
                  <a:lnTo>
                    <a:pt x="488" y="170"/>
                  </a:lnTo>
                  <a:lnTo>
                    <a:pt x="490" y="174"/>
                  </a:lnTo>
                  <a:lnTo>
                    <a:pt x="496" y="182"/>
                  </a:lnTo>
                  <a:lnTo>
                    <a:pt x="502" y="194"/>
                  </a:lnTo>
                  <a:lnTo>
                    <a:pt x="506" y="210"/>
                  </a:lnTo>
                  <a:lnTo>
                    <a:pt x="506" y="224"/>
                  </a:lnTo>
                  <a:lnTo>
                    <a:pt x="508" y="240"/>
                  </a:lnTo>
                  <a:lnTo>
                    <a:pt x="508" y="256"/>
                  </a:lnTo>
                  <a:lnTo>
                    <a:pt x="508" y="268"/>
                  </a:lnTo>
                  <a:lnTo>
                    <a:pt x="508" y="272"/>
                  </a:lnTo>
                  <a:lnTo>
                    <a:pt x="508" y="272"/>
                  </a:lnTo>
                  <a:lnTo>
                    <a:pt x="508" y="276"/>
                  </a:lnTo>
                  <a:lnTo>
                    <a:pt x="504" y="280"/>
                  </a:lnTo>
                  <a:lnTo>
                    <a:pt x="502" y="284"/>
                  </a:lnTo>
                  <a:lnTo>
                    <a:pt x="498" y="288"/>
                  </a:lnTo>
                  <a:lnTo>
                    <a:pt x="494" y="292"/>
                  </a:lnTo>
                  <a:lnTo>
                    <a:pt x="488" y="294"/>
                  </a:lnTo>
                  <a:lnTo>
                    <a:pt x="480" y="312"/>
                  </a:lnTo>
                  <a:lnTo>
                    <a:pt x="480" y="312"/>
                  </a:lnTo>
                  <a:lnTo>
                    <a:pt x="478" y="316"/>
                  </a:lnTo>
                  <a:lnTo>
                    <a:pt x="476" y="322"/>
                  </a:lnTo>
                  <a:lnTo>
                    <a:pt x="474" y="326"/>
                  </a:lnTo>
                  <a:lnTo>
                    <a:pt x="472" y="332"/>
                  </a:lnTo>
                  <a:lnTo>
                    <a:pt x="470" y="336"/>
                  </a:lnTo>
                  <a:lnTo>
                    <a:pt x="466" y="338"/>
                  </a:lnTo>
                  <a:lnTo>
                    <a:pt x="462" y="340"/>
                  </a:lnTo>
                  <a:lnTo>
                    <a:pt x="460" y="344"/>
                  </a:lnTo>
                  <a:lnTo>
                    <a:pt x="460" y="346"/>
                  </a:lnTo>
                  <a:lnTo>
                    <a:pt x="460" y="352"/>
                  </a:lnTo>
                  <a:lnTo>
                    <a:pt x="462" y="358"/>
                  </a:lnTo>
                  <a:lnTo>
                    <a:pt x="464" y="364"/>
                  </a:lnTo>
                  <a:lnTo>
                    <a:pt x="466" y="370"/>
                  </a:lnTo>
                  <a:lnTo>
                    <a:pt x="466" y="376"/>
                  </a:lnTo>
                  <a:lnTo>
                    <a:pt x="464" y="380"/>
                  </a:lnTo>
                  <a:lnTo>
                    <a:pt x="460" y="384"/>
                  </a:lnTo>
                  <a:lnTo>
                    <a:pt x="452" y="388"/>
                  </a:lnTo>
                  <a:lnTo>
                    <a:pt x="440" y="394"/>
                  </a:lnTo>
                  <a:lnTo>
                    <a:pt x="430" y="402"/>
                  </a:lnTo>
                  <a:lnTo>
                    <a:pt x="420" y="406"/>
                  </a:lnTo>
                  <a:lnTo>
                    <a:pt x="416" y="408"/>
                  </a:lnTo>
                  <a:lnTo>
                    <a:pt x="414" y="408"/>
                  </a:lnTo>
                  <a:lnTo>
                    <a:pt x="412" y="406"/>
                  </a:lnTo>
                  <a:lnTo>
                    <a:pt x="408" y="404"/>
                  </a:lnTo>
                  <a:lnTo>
                    <a:pt x="402" y="400"/>
                  </a:lnTo>
                  <a:lnTo>
                    <a:pt x="398" y="396"/>
                  </a:lnTo>
                  <a:lnTo>
                    <a:pt x="396" y="392"/>
                  </a:lnTo>
                  <a:lnTo>
                    <a:pt x="394" y="392"/>
                  </a:lnTo>
                  <a:lnTo>
                    <a:pt x="392" y="392"/>
                  </a:lnTo>
                  <a:lnTo>
                    <a:pt x="390" y="392"/>
                  </a:lnTo>
                  <a:lnTo>
                    <a:pt x="386" y="394"/>
                  </a:lnTo>
                  <a:lnTo>
                    <a:pt x="384" y="396"/>
                  </a:lnTo>
                  <a:lnTo>
                    <a:pt x="380" y="396"/>
                  </a:lnTo>
                  <a:lnTo>
                    <a:pt x="376" y="396"/>
                  </a:lnTo>
                  <a:lnTo>
                    <a:pt x="372" y="396"/>
                  </a:lnTo>
                  <a:lnTo>
                    <a:pt x="368" y="394"/>
                  </a:lnTo>
                  <a:lnTo>
                    <a:pt x="366" y="394"/>
                  </a:lnTo>
                  <a:lnTo>
                    <a:pt x="364" y="392"/>
                  </a:lnTo>
                  <a:lnTo>
                    <a:pt x="346" y="392"/>
                  </a:lnTo>
                  <a:lnTo>
                    <a:pt x="344" y="388"/>
                  </a:lnTo>
                  <a:lnTo>
                    <a:pt x="338" y="380"/>
                  </a:lnTo>
                  <a:lnTo>
                    <a:pt x="334" y="366"/>
                  </a:lnTo>
                  <a:lnTo>
                    <a:pt x="330" y="354"/>
                  </a:lnTo>
                  <a:lnTo>
                    <a:pt x="318" y="334"/>
                  </a:lnTo>
                  <a:lnTo>
                    <a:pt x="292" y="332"/>
                  </a:lnTo>
                  <a:lnTo>
                    <a:pt x="274" y="318"/>
                  </a:lnTo>
                  <a:lnTo>
                    <a:pt x="272" y="316"/>
                  </a:lnTo>
                  <a:lnTo>
                    <a:pt x="266" y="310"/>
                  </a:lnTo>
                  <a:lnTo>
                    <a:pt x="256" y="304"/>
                  </a:lnTo>
                  <a:lnTo>
                    <a:pt x="240" y="296"/>
                  </a:lnTo>
                  <a:lnTo>
                    <a:pt x="220" y="292"/>
                  </a:lnTo>
                  <a:lnTo>
                    <a:pt x="214" y="294"/>
                  </a:lnTo>
                  <a:lnTo>
                    <a:pt x="204" y="296"/>
                  </a:lnTo>
                  <a:lnTo>
                    <a:pt x="190" y="300"/>
                  </a:lnTo>
                  <a:lnTo>
                    <a:pt x="178" y="304"/>
                  </a:lnTo>
                  <a:lnTo>
                    <a:pt x="144" y="324"/>
                  </a:lnTo>
                  <a:lnTo>
                    <a:pt x="136" y="324"/>
                  </a:lnTo>
                  <a:lnTo>
                    <a:pt x="134" y="326"/>
                  </a:lnTo>
                  <a:lnTo>
                    <a:pt x="134" y="328"/>
                  </a:lnTo>
                  <a:lnTo>
                    <a:pt x="132" y="332"/>
                  </a:lnTo>
                  <a:lnTo>
                    <a:pt x="130" y="334"/>
                  </a:lnTo>
                  <a:lnTo>
                    <a:pt x="128" y="338"/>
                  </a:lnTo>
                  <a:lnTo>
                    <a:pt x="124" y="340"/>
                  </a:lnTo>
                  <a:lnTo>
                    <a:pt x="120" y="340"/>
                  </a:lnTo>
                  <a:lnTo>
                    <a:pt x="116" y="340"/>
                  </a:lnTo>
                  <a:lnTo>
                    <a:pt x="110" y="340"/>
                  </a:lnTo>
                  <a:lnTo>
                    <a:pt x="106" y="340"/>
                  </a:lnTo>
                  <a:lnTo>
                    <a:pt x="104" y="338"/>
                  </a:lnTo>
                  <a:lnTo>
                    <a:pt x="102" y="338"/>
                  </a:lnTo>
                  <a:lnTo>
                    <a:pt x="80" y="338"/>
                  </a:lnTo>
                  <a:lnTo>
                    <a:pt x="78" y="338"/>
                  </a:lnTo>
                  <a:lnTo>
                    <a:pt x="76" y="340"/>
                  </a:lnTo>
                  <a:lnTo>
                    <a:pt x="74" y="342"/>
                  </a:lnTo>
                  <a:lnTo>
                    <a:pt x="70" y="344"/>
                  </a:lnTo>
                  <a:lnTo>
                    <a:pt x="68" y="346"/>
                  </a:lnTo>
                  <a:lnTo>
                    <a:pt x="64" y="352"/>
                  </a:lnTo>
                  <a:lnTo>
                    <a:pt x="60" y="352"/>
                  </a:lnTo>
                  <a:lnTo>
                    <a:pt x="52" y="352"/>
                  </a:lnTo>
                  <a:lnTo>
                    <a:pt x="48" y="352"/>
                  </a:lnTo>
                  <a:lnTo>
                    <a:pt x="44" y="352"/>
                  </a:lnTo>
                  <a:lnTo>
                    <a:pt x="40" y="352"/>
                  </a:lnTo>
                  <a:lnTo>
                    <a:pt x="36" y="350"/>
                  </a:lnTo>
                  <a:lnTo>
                    <a:pt x="34" y="350"/>
                  </a:lnTo>
                  <a:lnTo>
                    <a:pt x="32" y="348"/>
                  </a:lnTo>
                  <a:lnTo>
                    <a:pt x="32" y="346"/>
                  </a:lnTo>
                  <a:lnTo>
                    <a:pt x="32" y="342"/>
                  </a:lnTo>
                  <a:lnTo>
                    <a:pt x="32" y="342"/>
                  </a:lnTo>
                  <a:lnTo>
                    <a:pt x="30" y="340"/>
                  </a:lnTo>
                  <a:lnTo>
                    <a:pt x="30" y="342"/>
                  </a:lnTo>
                  <a:lnTo>
                    <a:pt x="28" y="342"/>
                  </a:lnTo>
                  <a:lnTo>
                    <a:pt x="26" y="344"/>
                  </a:lnTo>
                  <a:lnTo>
                    <a:pt x="24" y="344"/>
                  </a:lnTo>
                  <a:lnTo>
                    <a:pt x="22" y="344"/>
                  </a:lnTo>
                  <a:lnTo>
                    <a:pt x="20" y="342"/>
                  </a:lnTo>
                  <a:lnTo>
                    <a:pt x="18" y="342"/>
                  </a:lnTo>
                  <a:lnTo>
                    <a:pt x="16" y="338"/>
                  </a:lnTo>
                  <a:lnTo>
                    <a:pt x="16" y="336"/>
                  </a:lnTo>
                  <a:lnTo>
                    <a:pt x="16" y="332"/>
                  </a:lnTo>
                  <a:lnTo>
                    <a:pt x="20" y="330"/>
                  </a:lnTo>
                  <a:lnTo>
                    <a:pt x="26" y="326"/>
                  </a:lnTo>
                  <a:lnTo>
                    <a:pt x="30" y="300"/>
                  </a:lnTo>
                  <a:lnTo>
                    <a:pt x="30" y="300"/>
                  </a:lnTo>
                  <a:lnTo>
                    <a:pt x="28" y="296"/>
                  </a:lnTo>
                  <a:lnTo>
                    <a:pt x="28" y="292"/>
                  </a:lnTo>
                  <a:lnTo>
                    <a:pt x="26" y="288"/>
                  </a:lnTo>
                  <a:lnTo>
                    <a:pt x="24" y="284"/>
                  </a:lnTo>
                  <a:lnTo>
                    <a:pt x="22" y="280"/>
                  </a:lnTo>
                  <a:lnTo>
                    <a:pt x="22" y="278"/>
                  </a:lnTo>
                  <a:lnTo>
                    <a:pt x="18" y="272"/>
                  </a:lnTo>
                  <a:lnTo>
                    <a:pt x="12" y="258"/>
                  </a:lnTo>
                  <a:lnTo>
                    <a:pt x="8" y="242"/>
                  </a:lnTo>
                  <a:lnTo>
                    <a:pt x="4" y="228"/>
                  </a:lnTo>
                  <a:lnTo>
                    <a:pt x="4" y="218"/>
                  </a:lnTo>
                  <a:lnTo>
                    <a:pt x="8" y="214"/>
                  </a:lnTo>
                  <a:lnTo>
                    <a:pt x="8" y="208"/>
                  </a:lnTo>
                  <a:lnTo>
                    <a:pt x="8" y="202"/>
                  </a:lnTo>
                  <a:lnTo>
                    <a:pt x="6" y="196"/>
                  </a:lnTo>
                  <a:lnTo>
                    <a:pt x="4" y="194"/>
                  </a:lnTo>
                  <a:lnTo>
                    <a:pt x="2" y="188"/>
                  </a:lnTo>
                  <a:lnTo>
                    <a:pt x="0" y="178"/>
                  </a:lnTo>
                  <a:lnTo>
                    <a:pt x="0" y="168"/>
                  </a:lnTo>
                  <a:lnTo>
                    <a:pt x="4" y="160"/>
                  </a:lnTo>
                  <a:lnTo>
                    <a:pt x="8" y="158"/>
                  </a:lnTo>
                  <a:lnTo>
                    <a:pt x="12" y="154"/>
                  </a:lnTo>
                  <a:lnTo>
                    <a:pt x="16" y="150"/>
                  </a:lnTo>
                  <a:lnTo>
                    <a:pt x="20" y="148"/>
                  </a:lnTo>
                  <a:lnTo>
                    <a:pt x="24" y="144"/>
                  </a:lnTo>
                  <a:lnTo>
                    <a:pt x="28" y="140"/>
                  </a:lnTo>
                  <a:lnTo>
                    <a:pt x="30" y="138"/>
                  </a:lnTo>
                  <a:lnTo>
                    <a:pt x="30" y="138"/>
                  </a:lnTo>
                </a:path>
              </a:pathLst>
            </a:custGeom>
            <a:grpFill/>
            <a:ln w="6350">
              <a:solidFill>
                <a:schemeClr val="bg1">
                  <a:lumMod val="50000"/>
                </a:schemeClr>
              </a:solidFill>
              <a:prstDash val="solid"/>
              <a:round/>
              <a:headEnd/>
              <a:tailEnd/>
            </a:ln>
          </p:spPr>
          <p:txBody>
            <a:bodyPr/>
            <a:lstStyle/>
            <a:p>
              <a:endParaRPr lang="ru-RU"/>
            </a:p>
          </p:txBody>
        </p:sp>
        <p:sp>
          <p:nvSpPr>
            <p:cNvPr id="133" name="Freeform 320">
              <a:extLst>
                <a:ext uri="{FF2B5EF4-FFF2-40B4-BE49-F238E27FC236}">
                  <a16:creationId xmlns:a16="http://schemas.microsoft.com/office/drawing/2014/main" id="{3A044440-1115-D24F-9D36-6E62343918B3}"/>
                </a:ext>
              </a:extLst>
            </p:cNvPr>
            <p:cNvSpPr>
              <a:spLocks/>
            </p:cNvSpPr>
            <p:nvPr/>
          </p:nvSpPr>
          <p:spPr bwMode="gray">
            <a:xfrm>
              <a:off x="2353" y="3084"/>
              <a:ext cx="82" cy="96"/>
            </a:xfrm>
            <a:custGeom>
              <a:avLst/>
              <a:gdLst>
                <a:gd name="T0" fmla="*/ 10 w 82"/>
                <a:gd name="T1" fmla="*/ 92 h 96"/>
                <a:gd name="T2" fmla="*/ 8 w 82"/>
                <a:gd name="T3" fmla="*/ 86 h 96"/>
                <a:gd name="T4" fmla="*/ 8 w 82"/>
                <a:gd name="T5" fmla="*/ 78 h 96"/>
                <a:gd name="T6" fmla="*/ 10 w 82"/>
                <a:gd name="T7" fmla="*/ 68 h 96"/>
                <a:gd name="T8" fmla="*/ 12 w 82"/>
                <a:gd name="T9" fmla="*/ 62 h 96"/>
                <a:gd name="T10" fmla="*/ 10 w 82"/>
                <a:gd name="T11" fmla="*/ 56 h 96"/>
                <a:gd name="T12" fmla="*/ 6 w 82"/>
                <a:gd name="T13" fmla="*/ 52 h 96"/>
                <a:gd name="T14" fmla="*/ 2 w 82"/>
                <a:gd name="T15" fmla="*/ 52 h 96"/>
                <a:gd name="T16" fmla="*/ 0 w 82"/>
                <a:gd name="T17" fmla="*/ 46 h 96"/>
                <a:gd name="T18" fmla="*/ 4 w 82"/>
                <a:gd name="T19" fmla="*/ 38 h 96"/>
                <a:gd name="T20" fmla="*/ 8 w 82"/>
                <a:gd name="T21" fmla="*/ 32 h 96"/>
                <a:gd name="T22" fmla="*/ 8 w 82"/>
                <a:gd name="T23" fmla="*/ 30 h 96"/>
                <a:gd name="T24" fmla="*/ 8 w 82"/>
                <a:gd name="T25" fmla="*/ 24 h 96"/>
                <a:gd name="T26" fmla="*/ 10 w 82"/>
                <a:gd name="T27" fmla="*/ 18 h 96"/>
                <a:gd name="T28" fmla="*/ 14 w 82"/>
                <a:gd name="T29" fmla="*/ 18 h 96"/>
                <a:gd name="T30" fmla="*/ 18 w 82"/>
                <a:gd name="T31" fmla="*/ 16 h 96"/>
                <a:gd name="T32" fmla="*/ 20 w 82"/>
                <a:gd name="T33" fmla="*/ 12 h 96"/>
                <a:gd name="T34" fmla="*/ 24 w 82"/>
                <a:gd name="T35" fmla="*/ 8 h 96"/>
                <a:gd name="T36" fmla="*/ 34 w 82"/>
                <a:gd name="T37" fmla="*/ 2 h 96"/>
                <a:gd name="T38" fmla="*/ 44 w 82"/>
                <a:gd name="T39" fmla="*/ 0 h 96"/>
                <a:gd name="T40" fmla="*/ 52 w 82"/>
                <a:gd name="T41" fmla="*/ 0 h 96"/>
                <a:gd name="T42" fmla="*/ 62 w 82"/>
                <a:gd name="T43" fmla="*/ 2 h 96"/>
                <a:gd name="T44" fmla="*/ 68 w 82"/>
                <a:gd name="T45" fmla="*/ 4 h 96"/>
                <a:gd name="T46" fmla="*/ 72 w 82"/>
                <a:gd name="T47" fmla="*/ 6 h 96"/>
                <a:gd name="T48" fmla="*/ 76 w 82"/>
                <a:gd name="T49" fmla="*/ 6 h 96"/>
                <a:gd name="T50" fmla="*/ 78 w 82"/>
                <a:gd name="T51" fmla="*/ 4 h 96"/>
                <a:gd name="T52" fmla="*/ 82 w 82"/>
                <a:gd name="T53" fmla="*/ 10 h 96"/>
                <a:gd name="T54" fmla="*/ 82 w 82"/>
                <a:gd name="T55" fmla="*/ 18 h 96"/>
                <a:gd name="T56" fmla="*/ 74 w 82"/>
                <a:gd name="T57" fmla="*/ 22 h 96"/>
                <a:gd name="T58" fmla="*/ 68 w 82"/>
                <a:gd name="T59" fmla="*/ 22 h 96"/>
                <a:gd name="T60" fmla="*/ 64 w 82"/>
                <a:gd name="T61" fmla="*/ 16 h 96"/>
                <a:gd name="T62" fmla="*/ 60 w 82"/>
                <a:gd name="T63" fmla="*/ 12 h 96"/>
                <a:gd name="T64" fmla="*/ 54 w 82"/>
                <a:gd name="T65" fmla="*/ 8 h 96"/>
                <a:gd name="T66" fmla="*/ 46 w 82"/>
                <a:gd name="T67" fmla="*/ 6 h 96"/>
                <a:gd name="T68" fmla="*/ 36 w 82"/>
                <a:gd name="T69" fmla="*/ 10 h 96"/>
                <a:gd name="T70" fmla="*/ 26 w 82"/>
                <a:gd name="T71" fmla="*/ 16 h 96"/>
                <a:gd name="T72" fmla="*/ 22 w 82"/>
                <a:gd name="T73" fmla="*/ 22 h 96"/>
                <a:gd name="T74" fmla="*/ 22 w 82"/>
                <a:gd name="T75" fmla="*/ 28 h 96"/>
                <a:gd name="T76" fmla="*/ 20 w 82"/>
                <a:gd name="T77" fmla="*/ 34 h 96"/>
                <a:gd name="T78" fmla="*/ 20 w 82"/>
                <a:gd name="T79" fmla="*/ 38 h 96"/>
                <a:gd name="T80" fmla="*/ 24 w 82"/>
                <a:gd name="T81" fmla="*/ 38 h 96"/>
                <a:gd name="T82" fmla="*/ 34 w 82"/>
                <a:gd name="T83" fmla="*/ 36 h 96"/>
                <a:gd name="T84" fmla="*/ 42 w 82"/>
                <a:gd name="T85" fmla="*/ 34 h 96"/>
                <a:gd name="T86" fmla="*/ 44 w 82"/>
                <a:gd name="T87" fmla="*/ 30 h 96"/>
                <a:gd name="T88" fmla="*/ 50 w 82"/>
                <a:gd name="T89" fmla="*/ 28 h 96"/>
                <a:gd name="T90" fmla="*/ 54 w 82"/>
                <a:gd name="T91" fmla="*/ 28 h 96"/>
                <a:gd name="T92" fmla="*/ 54 w 82"/>
                <a:gd name="T93" fmla="*/ 32 h 96"/>
                <a:gd name="T94" fmla="*/ 54 w 82"/>
                <a:gd name="T95" fmla="*/ 36 h 96"/>
                <a:gd name="T96" fmla="*/ 50 w 82"/>
                <a:gd name="T97" fmla="*/ 38 h 96"/>
                <a:gd name="T98" fmla="*/ 42 w 82"/>
                <a:gd name="T99" fmla="*/ 40 h 96"/>
                <a:gd name="T100" fmla="*/ 36 w 82"/>
                <a:gd name="T101" fmla="*/ 44 h 96"/>
                <a:gd name="T102" fmla="*/ 32 w 82"/>
                <a:gd name="T103" fmla="*/ 44 h 96"/>
                <a:gd name="T104" fmla="*/ 32 w 82"/>
                <a:gd name="T105" fmla="*/ 46 h 96"/>
                <a:gd name="T106" fmla="*/ 32 w 82"/>
                <a:gd name="T107" fmla="*/ 50 h 96"/>
                <a:gd name="T108" fmla="*/ 36 w 82"/>
                <a:gd name="T109" fmla="*/ 52 h 96"/>
                <a:gd name="T110" fmla="*/ 42 w 82"/>
                <a:gd name="T111" fmla="*/ 58 h 96"/>
                <a:gd name="T112" fmla="*/ 46 w 82"/>
                <a:gd name="T113" fmla="*/ 66 h 96"/>
                <a:gd name="T114" fmla="*/ 46 w 82"/>
                <a:gd name="T115" fmla="*/ 70 h 96"/>
                <a:gd name="T116" fmla="*/ 62 w 82"/>
                <a:gd name="T117" fmla="*/ 90 h 96"/>
                <a:gd name="T118" fmla="*/ 38 w 82"/>
                <a:gd name="T119" fmla="*/ 96 h 96"/>
                <a:gd name="T120" fmla="*/ 34 w 82"/>
                <a:gd name="T121" fmla="*/ 64 h 96"/>
                <a:gd name="T122" fmla="*/ 28 w 82"/>
                <a:gd name="T123" fmla="*/ 58 h 96"/>
                <a:gd name="T124" fmla="*/ 24 w 82"/>
                <a:gd name="T125"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96">
                  <a:moveTo>
                    <a:pt x="16" y="88"/>
                  </a:moveTo>
                  <a:lnTo>
                    <a:pt x="10" y="92"/>
                  </a:lnTo>
                  <a:lnTo>
                    <a:pt x="10" y="90"/>
                  </a:lnTo>
                  <a:lnTo>
                    <a:pt x="8" y="86"/>
                  </a:lnTo>
                  <a:lnTo>
                    <a:pt x="8" y="82"/>
                  </a:lnTo>
                  <a:lnTo>
                    <a:pt x="8" y="78"/>
                  </a:lnTo>
                  <a:lnTo>
                    <a:pt x="8" y="72"/>
                  </a:lnTo>
                  <a:lnTo>
                    <a:pt x="10" y="68"/>
                  </a:lnTo>
                  <a:lnTo>
                    <a:pt x="12" y="64"/>
                  </a:lnTo>
                  <a:lnTo>
                    <a:pt x="12" y="62"/>
                  </a:lnTo>
                  <a:lnTo>
                    <a:pt x="12" y="58"/>
                  </a:lnTo>
                  <a:lnTo>
                    <a:pt x="10" y="56"/>
                  </a:lnTo>
                  <a:lnTo>
                    <a:pt x="8" y="54"/>
                  </a:lnTo>
                  <a:lnTo>
                    <a:pt x="6" y="52"/>
                  </a:lnTo>
                  <a:lnTo>
                    <a:pt x="2" y="52"/>
                  </a:lnTo>
                  <a:lnTo>
                    <a:pt x="2" y="52"/>
                  </a:lnTo>
                  <a:lnTo>
                    <a:pt x="0" y="50"/>
                  </a:lnTo>
                  <a:lnTo>
                    <a:pt x="0" y="46"/>
                  </a:lnTo>
                  <a:lnTo>
                    <a:pt x="2" y="42"/>
                  </a:lnTo>
                  <a:lnTo>
                    <a:pt x="4" y="38"/>
                  </a:lnTo>
                  <a:lnTo>
                    <a:pt x="6" y="34"/>
                  </a:lnTo>
                  <a:lnTo>
                    <a:pt x="8" y="32"/>
                  </a:lnTo>
                  <a:lnTo>
                    <a:pt x="8" y="30"/>
                  </a:lnTo>
                  <a:lnTo>
                    <a:pt x="8" y="30"/>
                  </a:lnTo>
                  <a:lnTo>
                    <a:pt x="8" y="28"/>
                  </a:lnTo>
                  <a:lnTo>
                    <a:pt x="8" y="24"/>
                  </a:lnTo>
                  <a:lnTo>
                    <a:pt x="8" y="20"/>
                  </a:lnTo>
                  <a:lnTo>
                    <a:pt x="10" y="18"/>
                  </a:lnTo>
                  <a:lnTo>
                    <a:pt x="14" y="16"/>
                  </a:lnTo>
                  <a:lnTo>
                    <a:pt x="14" y="18"/>
                  </a:lnTo>
                  <a:lnTo>
                    <a:pt x="16" y="18"/>
                  </a:lnTo>
                  <a:lnTo>
                    <a:pt x="18" y="16"/>
                  </a:lnTo>
                  <a:lnTo>
                    <a:pt x="20" y="16"/>
                  </a:lnTo>
                  <a:lnTo>
                    <a:pt x="20" y="12"/>
                  </a:lnTo>
                  <a:lnTo>
                    <a:pt x="22" y="10"/>
                  </a:lnTo>
                  <a:lnTo>
                    <a:pt x="24" y="8"/>
                  </a:lnTo>
                  <a:lnTo>
                    <a:pt x="30" y="4"/>
                  </a:lnTo>
                  <a:lnTo>
                    <a:pt x="34" y="2"/>
                  </a:lnTo>
                  <a:lnTo>
                    <a:pt x="42" y="0"/>
                  </a:lnTo>
                  <a:lnTo>
                    <a:pt x="44" y="0"/>
                  </a:lnTo>
                  <a:lnTo>
                    <a:pt x="46" y="0"/>
                  </a:lnTo>
                  <a:lnTo>
                    <a:pt x="52" y="0"/>
                  </a:lnTo>
                  <a:lnTo>
                    <a:pt x="56" y="0"/>
                  </a:lnTo>
                  <a:lnTo>
                    <a:pt x="62" y="2"/>
                  </a:lnTo>
                  <a:lnTo>
                    <a:pt x="68" y="4"/>
                  </a:lnTo>
                  <a:lnTo>
                    <a:pt x="68" y="4"/>
                  </a:lnTo>
                  <a:lnTo>
                    <a:pt x="70" y="6"/>
                  </a:lnTo>
                  <a:lnTo>
                    <a:pt x="72" y="6"/>
                  </a:lnTo>
                  <a:lnTo>
                    <a:pt x="74" y="6"/>
                  </a:lnTo>
                  <a:lnTo>
                    <a:pt x="76" y="6"/>
                  </a:lnTo>
                  <a:lnTo>
                    <a:pt x="76" y="4"/>
                  </a:lnTo>
                  <a:lnTo>
                    <a:pt x="78" y="4"/>
                  </a:lnTo>
                  <a:lnTo>
                    <a:pt x="80" y="6"/>
                  </a:lnTo>
                  <a:lnTo>
                    <a:pt x="82" y="10"/>
                  </a:lnTo>
                  <a:lnTo>
                    <a:pt x="82" y="14"/>
                  </a:lnTo>
                  <a:lnTo>
                    <a:pt x="82" y="18"/>
                  </a:lnTo>
                  <a:lnTo>
                    <a:pt x="78" y="20"/>
                  </a:lnTo>
                  <a:lnTo>
                    <a:pt x="74" y="22"/>
                  </a:lnTo>
                  <a:lnTo>
                    <a:pt x="72" y="22"/>
                  </a:lnTo>
                  <a:lnTo>
                    <a:pt x="68" y="22"/>
                  </a:lnTo>
                  <a:lnTo>
                    <a:pt x="66" y="20"/>
                  </a:lnTo>
                  <a:lnTo>
                    <a:pt x="64" y="16"/>
                  </a:lnTo>
                  <a:lnTo>
                    <a:pt x="62" y="14"/>
                  </a:lnTo>
                  <a:lnTo>
                    <a:pt x="60" y="12"/>
                  </a:lnTo>
                  <a:lnTo>
                    <a:pt x="58" y="10"/>
                  </a:lnTo>
                  <a:lnTo>
                    <a:pt x="54" y="8"/>
                  </a:lnTo>
                  <a:lnTo>
                    <a:pt x="50" y="8"/>
                  </a:lnTo>
                  <a:lnTo>
                    <a:pt x="46" y="6"/>
                  </a:lnTo>
                  <a:lnTo>
                    <a:pt x="40" y="8"/>
                  </a:lnTo>
                  <a:lnTo>
                    <a:pt x="36" y="10"/>
                  </a:lnTo>
                  <a:lnTo>
                    <a:pt x="30" y="14"/>
                  </a:lnTo>
                  <a:lnTo>
                    <a:pt x="26" y="16"/>
                  </a:lnTo>
                  <a:lnTo>
                    <a:pt x="24" y="18"/>
                  </a:lnTo>
                  <a:lnTo>
                    <a:pt x="22" y="22"/>
                  </a:lnTo>
                  <a:lnTo>
                    <a:pt x="22" y="24"/>
                  </a:lnTo>
                  <a:lnTo>
                    <a:pt x="22" y="28"/>
                  </a:lnTo>
                  <a:lnTo>
                    <a:pt x="22" y="30"/>
                  </a:lnTo>
                  <a:lnTo>
                    <a:pt x="20" y="34"/>
                  </a:lnTo>
                  <a:lnTo>
                    <a:pt x="20" y="36"/>
                  </a:lnTo>
                  <a:lnTo>
                    <a:pt x="20" y="38"/>
                  </a:lnTo>
                  <a:lnTo>
                    <a:pt x="20" y="38"/>
                  </a:lnTo>
                  <a:lnTo>
                    <a:pt x="24" y="38"/>
                  </a:lnTo>
                  <a:lnTo>
                    <a:pt x="28" y="36"/>
                  </a:lnTo>
                  <a:lnTo>
                    <a:pt x="34" y="36"/>
                  </a:lnTo>
                  <a:lnTo>
                    <a:pt x="40" y="36"/>
                  </a:lnTo>
                  <a:lnTo>
                    <a:pt x="42" y="34"/>
                  </a:lnTo>
                  <a:lnTo>
                    <a:pt x="44" y="32"/>
                  </a:lnTo>
                  <a:lnTo>
                    <a:pt x="44" y="30"/>
                  </a:lnTo>
                  <a:lnTo>
                    <a:pt x="48" y="28"/>
                  </a:lnTo>
                  <a:lnTo>
                    <a:pt x="50" y="28"/>
                  </a:lnTo>
                  <a:lnTo>
                    <a:pt x="52" y="28"/>
                  </a:lnTo>
                  <a:lnTo>
                    <a:pt x="54" y="28"/>
                  </a:lnTo>
                  <a:lnTo>
                    <a:pt x="54" y="30"/>
                  </a:lnTo>
                  <a:lnTo>
                    <a:pt x="54" y="32"/>
                  </a:lnTo>
                  <a:lnTo>
                    <a:pt x="54" y="34"/>
                  </a:lnTo>
                  <a:lnTo>
                    <a:pt x="54" y="36"/>
                  </a:lnTo>
                  <a:lnTo>
                    <a:pt x="52" y="38"/>
                  </a:lnTo>
                  <a:lnTo>
                    <a:pt x="50" y="38"/>
                  </a:lnTo>
                  <a:lnTo>
                    <a:pt x="46" y="40"/>
                  </a:lnTo>
                  <a:lnTo>
                    <a:pt x="42" y="40"/>
                  </a:lnTo>
                  <a:lnTo>
                    <a:pt x="38" y="42"/>
                  </a:lnTo>
                  <a:lnTo>
                    <a:pt x="36" y="44"/>
                  </a:lnTo>
                  <a:lnTo>
                    <a:pt x="32" y="44"/>
                  </a:lnTo>
                  <a:lnTo>
                    <a:pt x="32" y="44"/>
                  </a:lnTo>
                  <a:lnTo>
                    <a:pt x="32" y="46"/>
                  </a:lnTo>
                  <a:lnTo>
                    <a:pt x="32" y="46"/>
                  </a:lnTo>
                  <a:lnTo>
                    <a:pt x="30" y="48"/>
                  </a:lnTo>
                  <a:lnTo>
                    <a:pt x="32" y="50"/>
                  </a:lnTo>
                  <a:lnTo>
                    <a:pt x="32" y="50"/>
                  </a:lnTo>
                  <a:lnTo>
                    <a:pt x="36" y="52"/>
                  </a:lnTo>
                  <a:lnTo>
                    <a:pt x="40" y="54"/>
                  </a:lnTo>
                  <a:lnTo>
                    <a:pt x="42" y="58"/>
                  </a:lnTo>
                  <a:lnTo>
                    <a:pt x="44" y="62"/>
                  </a:lnTo>
                  <a:lnTo>
                    <a:pt x="46" y="66"/>
                  </a:lnTo>
                  <a:lnTo>
                    <a:pt x="46" y="68"/>
                  </a:lnTo>
                  <a:lnTo>
                    <a:pt x="46" y="70"/>
                  </a:lnTo>
                  <a:lnTo>
                    <a:pt x="58" y="76"/>
                  </a:lnTo>
                  <a:lnTo>
                    <a:pt x="62" y="90"/>
                  </a:lnTo>
                  <a:lnTo>
                    <a:pt x="46" y="92"/>
                  </a:lnTo>
                  <a:lnTo>
                    <a:pt x="38" y="96"/>
                  </a:lnTo>
                  <a:lnTo>
                    <a:pt x="34" y="80"/>
                  </a:lnTo>
                  <a:lnTo>
                    <a:pt x="34" y="64"/>
                  </a:lnTo>
                  <a:lnTo>
                    <a:pt x="32" y="62"/>
                  </a:lnTo>
                  <a:lnTo>
                    <a:pt x="28" y="58"/>
                  </a:lnTo>
                  <a:lnTo>
                    <a:pt x="24" y="58"/>
                  </a:lnTo>
                  <a:lnTo>
                    <a:pt x="24" y="78"/>
                  </a:lnTo>
                  <a:lnTo>
                    <a:pt x="16" y="88"/>
                  </a:lnTo>
                </a:path>
              </a:pathLst>
            </a:custGeom>
            <a:grpFill/>
            <a:ln w="6350">
              <a:solidFill>
                <a:schemeClr val="bg1">
                  <a:lumMod val="50000"/>
                </a:schemeClr>
              </a:solidFill>
              <a:prstDash val="solid"/>
              <a:round/>
              <a:headEnd/>
              <a:tailEnd/>
            </a:ln>
          </p:spPr>
          <p:txBody>
            <a:bodyPr/>
            <a:lstStyle/>
            <a:p>
              <a:endParaRPr lang="ru-RU"/>
            </a:p>
          </p:txBody>
        </p:sp>
        <p:sp>
          <p:nvSpPr>
            <p:cNvPr id="134" name="Freeform 321">
              <a:extLst>
                <a:ext uri="{FF2B5EF4-FFF2-40B4-BE49-F238E27FC236}">
                  <a16:creationId xmlns:a16="http://schemas.microsoft.com/office/drawing/2014/main" id="{BCB48137-9EB9-B94A-928B-6DFB58988B81}"/>
                </a:ext>
              </a:extLst>
            </p:cNvPr>
            <p:cNvSpPr>
              <a:spLocks/>
            </p:cNvSpPr>
            <p:nvPr/>
          </p:nvSpPr>
          <p:spPr bwMode="gray">
            <a:xfrm>
              <a:off x="2047" y="3042"/>
              <a:ext cx="136" cy="148"/>
            </a:xfrm>
            <a:custGeom>
              <a:avLst/>
              <a:gdLst>
                <a:gd name="T0" fmla="*/ 2 w 136"/>
                <a:gd name="T1" fmla="*/ 2 h 148"/>
                <a:gd name="T2" fmla="*/ 8 w 136"/>
                <a:gd name="T3" fmla="*/ 4 h 148"/>
                <a:gd name="T4" fmla="*/ 18 w 136"/>
                <a:gd name="T5" fmla="*/ 2 h 148"/>
                <a:gd name="T6" fmla="*/ 24 w 136"/>
                <a:gd name="T7" fmla="*/ 0 h 148"/>
                <a:gd name="T8" fmla="*/ 32 w 136"/>
                <a:gd name="T9" fmla="*/ 4 h 148"/>
                <a:gd name="T10" fmla="*/ 38 w 136"/>
                <a:gd name="T11" fmla="*/ 14 h 148"/>
                <a:gd name="T12" fmla="*/ 42 w 136"/>
                <a:gd name="T13" fmla="*/ 18 h 148"/>
                <a:gd name="T14" fmla="*/ 42 w 136"/>
                <a:gd name="T15" fmla="*/ 20 h 148"/>
                <a:gd name="T16" fmla="*/ 66 w 136"/>
                <a:gd name="T17" fmla="*/ 42 h 148"/>
                <a:gd name="T18" fmla="*/ 72 w 136"/>
                <a:gd name="T19" fmla="*/ 42 h 148"/>
                <a:gd name="T20" fmla="*/ 92 w 136"/>
                <a:gd name="T21" fmla="*/ 60 h 148"/>
                <a:gd name="T22" fmla="*/ 110 w 136"/>
                <a:gd name="T23" fmla="*/ 74 h 148"/>
                <a:gd name="T24" fmla="*/ 108 w 136"/>
                <a:gd name="T25" fmla="*/ 74 h 148"/>
                <a:gd name="T26" fmla="*/ 104 w 136"/>
                <a:gd name="T27" fmla="*/ 76 h 148"/>
                <a:gd name="T28" fmla="*/ 104 w 136"/>
                <a:gd name="T29" fmla="*/ 78 h 148"/>
                <a:gd name="T30" fmla="*/ 114 w 136"/>
                <a:gd name="T31" fmla="*/ 88 h 148"/>
                <a:gd name="T32" fmla="*/ 126 w 136"/>
                <a:gd name="T33" fmla="*/ 100 h 148"/>
                <a:gd name="T34" fmla="*/ 128 w 136"/>
                <a:gd name="T35" fmla="*/ 102 h 148"/>
                <a:gd name="T36" fmla="*/ 132 w 136"/>
                <a:gd name="T37" fmla="*/ 108 h 148"/>
                <a:gd name="T38" fmla="*/ 136 w 136"/>
                <a:gd name="T39" fmla="*/ 116 h 148"/>
                <a:gd name="T40" fmla="*/ 134 w 136"/>
                <a:gd name="T41" fmla="*/ 116 h 148"/>
                <a:gd name="T42" fmla="*/ 134 w 136"/>
                <a:gd name="T43" fmla="*/ 120 h 148"/>
                <a:gd name="T44" fmla="*/ 136 w 136"/>
                <a:gd name="T45" fmla="*/ 128 h 148"/>
                <a:gd name="T46" fmla="*/ 136 w 136"/>
                <a:gd name="T47" fmla="*/ 132 h 148"/>
                <a:gd name="T48" fmla="*/ 136 w 136"/>
                <a:gd name="T49" fmla="*/ 140 h 148"/>
                <a:gd name="T50" fmla="*/ 132 w 136"/>
                <a:gd name="T51" fmla="*/ 146 h 148"/>
                <a:gd name="T52" fmla="*/ 126 w 136"/>
                <a:gd name="T53" fmla="*/ 148 h 148"/>
                <a:gd name="T54" fmla="*/ 122 w 136"/>
                <a:gd name="T55" fmla="*/ 148 h 148"/>
                <a:gd name="T56" fmla="*/ 100 w 136"/>
                <a:gd name="T57" fmla="*/ 138 h 148"/>
                <a:gd name="T58" fmla="*/ 82 w 136"/>
                <a:gd name="T59" fmla="*/ 116 h 148"/>
                <a:gd name="T60" fmla="*/ 62 w 136"/>
                <a:gd name="T61" fmla="*/ 88 h 148"/>
                <a:gd name="T62" fmla="*/ 52 w 136"/>
                <a:gd name="T63" fmla="*/ 68 h 148"/>
                <a:gd name="T64" fmla="*/ 44 w 136"/>
                <a:gd name="T65" fmla="*/ 60 h 148"/>
                <a:gd name="T66" fmla="*/ 40 w 136"/>
                <a:gd name="T67" fmla="*/ 54 h 148"/>
                <a:gd name="T68" fmla="*/ 34 w 136"/>
                <a:gd name="T69" fmla="*/ 46 h 148"/>
                <a:gd name="T70" fmla="*/ 14 w 136"/>
                <a:gd name="T71" fmla="*/ 18 h 148"/>
                <a:gd name="T72" fmla="*/ 12 w 136"/>
                <a:gd name="T73" fmla="*/ 16 h 148"/>
                <a:gd name="T74" fmla="*/ 6 w 136"/>
                <a:gd name="T75" fmla="*/ 12 h 148"/>
                <a:gd name="T76" fmla="*/ 0 w 136"/>
                <a:gd name="T77" fmla="*/ 6 h 148"/>
                <a:gd name="T78" fmla="*/ 0 w 136"/>
                <a:gd name="T7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 h="148">
                  <a:moveTo>
                    <a:pt x="0" y="0"/>
                  </a:moveTo>
                  <a:lnTo>
                    <a:pt x="2" y="2"/>
                  </a:lnTo>
                  <a:lnTo>
                    <a:pt x="4" y="2"/>
                  </a:lnTo>
                  <a:lnTo>
                    <a:pt x="8" y="4"/>
                  </a:lnTo>
                  <a:lnTo>
                    <a:pt x="12" y="4"/>
                  </a:lnTo>
                  <a:lnTo>
                    <a:pt x="18" y="2"/>
                  </a:lnTo>
                  <a:lnTo>
                    <a:pt x="20" y="2"/>
                  </a:lnTo>
                  <a:lnTo>
                    <a:pt x="24" y="0"/>
                  </a:lnTo>
                  <a:lnTo>
                    <a:pt x="28" y="2"/>
                  </a:lnTo>
                  <a:lnTo>
                    <a:pt x="32" y="4"/>
                  </a:lnTo>
                  <a:lnTo>
                    <a:pt x="36" y="8"/>
                  </a:lnTo>
                  <a:lnTo>
                    <a:pt x="38" y="14"/>
                  </a:lnTo>
                  <a:lnTo>
                    <a:pt x="40" y="16"/>
                  </a:lnTo>
                  <a:lnTo>
                    <a:pt x="42" y="18"/>
                  </a:lnTo>
                  <a:lnTo>
                    <a:pt x="42" y="20"/>
                  </a:lnTo>
                  <a:lnTo>
                    <a:pt x="42" y="20"/>
                  </a:lnTo>
                  <a:lnTo>
                    <a:pt x="42" y="20"/>
                  </a:lnTo>
                  <a:lnTo>
                    <a:pt x="66" y="42"/>
                  </a:lnTo>
                  <a:lnTo>
                    <a:pt x="68" y="40"/>
                  </a:lnTo>
                  <a:lnTo>
                    <a:pt x="72" y="42"/>
                  </a:lnTo>
                  <a:lnTo>
                    <a:pt x="82" y="50"/>
                  </a:lnTo>
                  <a:lnTo>
                    <a:pt x="92" y="60"/>
                  </a:lnTo>
                  <a:lnTo>
                    <a:pt x="104" y="68"/>
                  </a:lnTo>
                  <a:lnTo>
                    <a:pt x="110" y="74"/>
                  </a:lnTo>
                  <a:lnTo>
                    <a:pt x="108" y="74"/>
                  </a:lnTo>
                  <a:lnTo>
                    <a:pt x="108" y="74"/>
                  </a:lnTo>
                  <a:lnTo>
                    <a:pt x="106" y="74"/>
                  </a:lnTo>
                  <a:lnTo>
                    <a:pt x="104" y="76"/>
                  </a:lnTo>
                  <a:lnTo>
                    <a:pt x="102" y="76"/>
                  </a:lnTo>
                  <a:lnTo>
                    <a:pt x="104" y="78"/>
                  </a:lnTo>
                  <a:lnTo>
                    <a:pt x="106" y="82"/>
                  </a:lnTo>
                  <a:lnTo>
                    <a:pt x="114" y="88"/>
                  </a:lnTo>
                  <a:lnTo>
                    <a:pt x="114" y="100"/>
                  </a:lnTo>
                  <a:lnTo>
                    <a:pt x="126" y="100"/>
                  </a:lnTo>
                  <a:lnTo>
                    <a:pt x="126" y="100"/>
                  </a:lnTo>
                  <a:lnTo>
                    <a:pt x="128" y="102"/>
                  </a:lnTo>
                  <a:lnTo>
                    <a:pt x="130" y="104"/>
                  </a:lnTo>
                  <a:lnTo>
                    <a:pt x="132" y="108"/>
                  </a:lnTo>
                  <a:lnTo>
                    <a:pt x="134" y="112"/>
                  </a:lnTo>
                  <a:lnTo>
                    <a:pt x="136" y="116"/>
                  </a:lnTo>
                  <a:lnTo>
                    <a:pt x="136" y="116"/>
                  </a:lnTo>
                  <a:lnTo>
                    <a:pt x="134" y="116"/>
                  </a:lnTo>
                  <a:lnTo>
                    <a:pt x="134" y="118"/>
                  </a:lnTo>
                  <a:lnTo>
                    <a:pt x="134" y="120"/>
                  </a:lnTo>
                  <a:lnTo>
                    <a:pt x="134" y="124"/>
                  </a:lnTo>
                  <a:lnTo>
                    <a:pt x="136" y="128"/>
                  </a:lnTo>
                  <a:lnTo>
                    <a:pt x="136" y="130"/>
                  </a:lnTo>
                  <a:lnTo>
                    <a:pt x="136" y="132"/>
                  </a:lnTo>
                  <a:lnTo>
                    <a:pt x="136" y="136"/>
                  </a:lnTo>
                  <a:lnTo>
                    <a:pt x="136" y="140"/>
                  </a:lnTo>
                  <a:lnTo>
                    <a:pt x="134" y="144"/>
                  </a:lnTo>
                  <a:lnTo>
                    <a:pt x="132" y="146"/>
                  </a:lnTo>
                  <a:lnTo>
                    <a:pt x="128" y="148"/>
                  </a:lnTo>
                  <a:lnTo>
                    <a:pt x="126" y="148"/>
                  </a:lnTo>
                  <a:lnTo>
                    <a:pt x="122" y="148"/>
                  </a:lnTo>
                  <a:lnTo>
                    <a:pt x="122" y="148"/>
                  </a:lnTo>
                  <a:lnTo>
                    <a:pt x="102" y="142"/>
                  </a:lnTo>
                  <a:lnTo>
                    <a:pt x="100" y="138"/>
                  </a:lnTo>
                  <a:lnTo>
                    <a:pt x="92" y="128"/>
                  </a:lnTo>
                  <a:lnTo>
                    <a:pt x="82" y="116"/>
                  </a:lnTo>
                  <a:lnTo>
                    <a:pt x="72" y="102"/>
                  </a:lnTo>
                  <a:lnTo>
                    <a:pt x="62" y="88"/>
                  </a:lnTo>
                  <a:lnTo>
                    <a:pt x="56" y="78"/>
                  </a:lnTo>
                  <a:lnTo>
                    <a:pt x="52" y="68"/>
                  </a:lnTo>
                  <a:lnTo>
                    <a:pt x="44" y="62"/>
                  </a:lnTo>
                  <a:lnTo>
                    <a:pt x="44" y="60"/>
                  </a:lnTo>
                  <a:lnTo>
                    <a:pt x="42" y="58"/>
                  </a:lnTo>
                  <a:lnTo>
                    <a:pt x="40" y="54"/>
                  </a:lnTo>
                  <a:lnTo>
                    <a:pt x="38" y="50"/>
                  </a:lnTo>
                  <a:lnTo>
                    <a:pt x="34" y="46"/>
                  </a:lnTo>
                  <a:lnTo>
                    <a:pt x="32" y="42"/>
                  </a:lnTo>
                  <a:lnTo>
                    <a:pt x="14" y="18"/>
                  </a:lnTo>
                  <a:lnTo>
                    <a:pt x="14" y="18"/>
                  </a:lnTo>
                  <a:lnTo>
                    <a:pt x="12" y="16"/>
                  </a:lnTo>
                  <a:lnTo>
                    <a:pt x="8" y="14"/>
                  </a:lnTo>
                  <a:lnTo>
                    <a:pt x="6" y="12"/>
                  </a:lnTo>
                  <a:lnTo>
                    <a:pt x="2" y="8"/>
                  </a:lnTo>
                  <a:lnTo>
                    <a:pt x="0" y="6"/>
                  </a:lnTo>
                  <a:lnTo>
                    <a:pt x="0" y="2"/>
                  </a:lnTo>
                  <a:lnTo>
                    <a:pt x="0" y="0"/>
                  </a:lnTo>
                </a:path>
              </a:pathLst>
            </a:custGeom>
            <a:grpFill/>
            <a:ln w="6350">
              <a:solidFill>
                <a:schemeClr val="bg1">
                  <a:lumMod val="50000"/>
                </a:schemeClr>
              </a:solidFill>
              <a:prstDash val="solid"/>
              <a:round/>
              <a:headEnd/>
              <a:tailEnd/>
            </a:ln>
          </p:spPr>
          <p:txBody>
            <a:bodyPr/>
            <a:lstStyle/>
            <a:p>
              <a:endParaRPr lang="ru-RU"/>
            </a:p>
          </p:txBody>
        </p:sp>
        <p:sp>
          <p:nvSpPr>
            <p:cNvPr id="135" name="Freeform 322">
              <a:extLst>
                <a:ext uri="{FF2B5EF4-FFF2-40B4-BE49-F238E27FC236}">
                  <a16:creationId xmlns:a16="http://schemas.microsoft.com/office/drawing/2014/main" id="{8B51EAE0-BEC9-EE40-A7FA-D97BC53D85D0}"/>
                </a:ext>
              </a:extLst>
            </p:cNvPr>
            <p:cNvSpPr>
              <a:spLocks/>
            </p:cNvSpPr>
            <p:nvPr/>
          </p:nvSpPr>
          <p:spPr bwMode="gray">
            <a:xfrm>
              <a:off x="2179" y="3194"/>
              <a:ext cx="116" cy="32"/>
            </a:xfrm>
            <a:custGeom>
              <a:avLst/>
              <a:gdLst>
                <a:gd name="T0" fmla="*/ 50 w 116"/>
                <a:gd name="T1" fmla="*/ 22 h 32"/>
                <a:gd name="T2" fmla="*/ 22 w 116"/>
                <a:gd name="T3" fmla="*/ 22 h 32"/>
                <a:gd name="T4" fmla="*/ 0 w 116"/>
                <a:gd name="T5" fmla="*/ 10 h 32"/>
                <a:gd name="T6" fmla="*/ 2 w 116"/>
                <a:gd name="T7" fmla="*/ 4 h 32"/>
                <a:gd name="T8" fmla="*/ 2 w 116"/>
                <a:gd name="T9" fmla="*/ 4 h 32"/>
                <a:gd name="T10" fmla="*/ 6 w 116"/>
                <a:gd name="T11" fmla="*/ 2 h 32"/>
                <a:gd name="T12" fmla="*/ 10 w 116"/>
                <a:gd name="T13" fmla="*/ 0 h 32"/>
                <a:gd name="T14" fmla="*/ 14 w 116"/>
                <a:gd name="T15" fmla="*/ 0 h 32"/>
                <a:gd name="T16" fmla="*/ 20 w 116"/>
                <a:gd name="T17" fmla="*/ 0 h 32"/>
                <a:gd name="T18" fmla="*/ 26 w 116"/>
                <a:gd name="T19" fmla="*/ 0 h 32"/>
                <a:gd name="T20" fmla="*/ 56 w 116"/>
                <a:gd name="T21" fmla="*/ 8 h 32"/>
                <a:gd name="T22" fmla="*/ 58 w 116"/>
                <a:gd name="T23" fmla="*/ 8 h 32"/>
                <a:gd name="T24" fmla="*/ 62 w 116"/>
                <a:gd name="T25" fmla="*/ 6 h 32"/>
                <a:gd name="T26" fmla="*/ 66 w 116"/>
                <a:gd name="T27" fmla="*/ 6 h 32"/>
                <a:gd name="T28" fmla="*/ 72 w 116"/>
                <a:gd name="T29" fmla="*/ 6 h 32"/>
                <a:gd name="T30" fmla="*/ 80 w 116"/>
                <a:gd name="T31" fmla="*/ 6 h 32"/>
                <a:gd name="T32" fmla="*/ 84 w 116"/>
                <a:gd name="T33" fmla="*/ 8 h 32"/>
                <a:gd name="T34" fmla="*/ 90 w 116"/>
                <a:gd name="T35" fmla="*/ 12 h 32"/>
                <a:gd name="T36" fmla="*/ 96 w 116"/>
                <a:gd name="T37" fmla="*/ 14 h 32"/>
                <a:gd name="T38" fmla="*/ 102 w 116"/>
                <a:gd name="T39" fmla="*/ 16 h 32"/>
                <a:gd name="T40" fmla="*/ 108 w 116"/>
                <a:gd name="T41" fmla="*/ 18 h 32"/>
                <a:gd name="T42" fmla="*/ 110 w 116"/>
                <a:gd name="T43" fmla="*/ 20 h 32"/>
                <a:gd name="T44" fmla="*/ 112 w 116"/>
                <a:gd name="T45" fmla="*/ 20 h 32"/>
                <a:gd name="T46" fmla="*/ 112 w 116"/>
                <a:gd name="T47" fmla="*/ 20 h 32"/>
                <a:gd name="T48" fmla="*/ 114 w 116"/>
                <a:gd name="T49" fmla="*/ 22 h 32"/>
                <a:gd name="T50" fmla="*/ 114 w 116"/>
                <a:gd name="T51" fmla="*/ 24 h 32"/>
                <a:gd name="T52" fmla="*/ 116 w 116"/>
                <a:gd name="T53" fmla="*/ 28 h 32"/>
                <a:gd name="T54" fmla="*/ 114 w 116"/>
                <a:gd name="T55" fmla="*/ 30 h 32"/>
                <a:gd name="T56" fmla="*/ 114 w 116"/>
                <a:gd name="T57" fmla="*/ 32 h 32"/>
                <a:gd name="T58" fmla="*/ 110 w 116"/>
                <a:gd name="T59" fmla="*/ 32 h 32"/>
                <a:gd name="T60" fmla="*/ 100 w 116"/>
                <a:gd name="T61" fmla="*/ 32 h 32"/>
                <a:gd name="T62" fmla="*/ 88 w 116"/>
                <a:gd name="T63" fmla="*/ 30 h 32"/>
                <a:gd name="T64" fmla="*/ 76 w 116"/>
                <a:gd name="T65" fmla="*/ 30 h 32"/>
                <a:gd name="T66" fmla="*/ 72 w 116"/>
                <a:gd name="T67" fmla="*/ 28 h 32"/>
                <a:gd name="T68" fmla="*/ 50 w 116"/>
                <a:gd name="T6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32">
                  <a:moveTo>
                    <a:pt x="50" y="22"/>
                  </a:moveTo>
                  <a:lnTo>
                    <a:pt x="22" y="22"/>
                  </a:lnTo>
                  <a:lnTo>
                    <a:pt x="0" y="10"/>
                  </a:lnTo>
                  <a:lnTo>
                    <a:pt x="2" y="4"/>
                  </a:lnTo>
                  <a:lnTo>
                    <a:pt x="2" y="4"/>
                  </a:lnTo>
                  <a:lnTo>
                    <a:pt x="6" y="2"/>
                  </a:lnTo>
                  <a:lnTo>
                    <a:pt x="10" y="0"/>
                  </a:lnTo>
                  <a:lnTo>
                    <a:pt x="14" y="0"/>
                  </a:lnTo>
                  <a:lnTo>
                    <a:pt x="20" y="0"/>
                  </a:lnTo>
                  <a:lnTo>
                    <a:pt x="26" y="0"/>
                  </a:lnTo>
                  <a:lnTo>
                    <a:pt x="56" y="8"/>
                  </a:lnTo>
                  <a:lnTo>
                    <a:pt x="58" y="8"/>
                  </a:lnTo>
                  <a:lnTo>
                    <a:pt x="62" y="6"/>
                  </a:lnTo>
                  <a:lnTo>
                    <a:pt x="66" y="6"/>
                  </a:lnTo>
                  <a:lnTo>
                    <a:pt x="72" y="6"/>
                  </a:lnTo>
                  <a:lnTo>
                    <a:pt x="80" y="6"/>
                  </a:lnTo>
                  <a:lnTo>
                    <a:pt x="84" y="8"/>
                  </a:lnTo>
                  <a:lnTo>
                    <a:pt x="90" y="12"/>
                  </a:lnTo>
                  <a:lnTo>
                    <a:pt x="96" y="14"/>
                  </a:lnTo>
                  <a:lnTo>
                    <a:pt x="102" y="16"/>
                  </a:lnTo>
                  <a:lnTo>
                    <a:pt x="108" y="18"/>
                  </a:lnTo>
                  <a:lnTo>
                    <a:pt x="110" y="20"/>
                  </a:lnTo>
                  <a:lnTo>
                    <a:pt x="112" y="20"/>
                  </a:lnTo>
                  <a:lnTo>
                    <a:pt x="112" y="20"/>
                  </a:lnTo>
                  <a:lnTo>
                    <a:pt x="114" y="22"/>
                  </a:lnTo>
                  <a:lnTo>
                    <a:pt x="114" y="24"/>
                  </a:lnTo>
                  <a:lnTo>
                    <a:pt x="116" y="28"/>
                  </a:lnTo>
                  <a:lnTo>
                    <a:pt x="114" y="30"/>
                  </a:lnTo>
                  <a:lnTo>
                    <a:pt x="114" y="32"/>
                  </a:lnTo>
                  <a:lnTo>
                    <a:pt x="110" y="32"/>
                  </a:lnTo>
                  <a:lnTo>
                    <a:pt x="100" y="32"/>
                  </a:lnTo>
                  <a:lnTo>
                    <a:pt x="88" y="30"/>
                  </a:lnTo>
                  <a:lnTo>
                    <a:pt x="76" y="30"/>
                  </a:lnTo>
                  <a:lnTo>
                    <a:pt x="72" y="28"/>
                  </a:lnTo>
                  <a:lnTo>
                    <a:pt x="50" y="22"/>
                  </a:lnTo>
                </a:path>
              </a:pathLst>
            </a:custGeom>
            <a:grpFill/>
            <a:ln w="6350">
              <a:solidFill>
                <a:schemeClr val="bg1">
                  <a:lumMod val="50000"/>
                </a:schemeClr>
              </a:solidFill>
              <a:prstDash val="solid"/>
              <a:round/>
              <a:headEnd/>
              <a:tailEnd/>
            </a:ln>
          </p:spPr>
          <p:txBody>
            <a:bodyPr/>
            <a:lstStyle/>
            <a:p>
              <a:endParaRPr lang="ru-RU"/>
            </a:p>
          </p:txBody>
        </p:sp>
        <p:sp>
          <p:nvSpPr>
            <p:cNvPr id="136" name="Freeform 323">
              <a:extLst>
                <a:ext uri="{FF2B5EF4-FFF2-40B4-BE49-F238E27FC236}">
                  <a16:creationId xmlns:a16="http://schemas.microsoft.com/office/drawing/2014/main" id="{4F037C24-CCEE-A94D-BF90-2FD1F7E5445F}"/>
                </a:ext>
              </a:extLst>
            </p:cNvPr>
            <p:cNvSpPr>
              <a:spLocks/>
            </p:cNvSpPr>
            <p:nvPr/>
          </p:nvSpPr>
          <p:spPr bwMode="gray">
            <a:xfrm>
              <a:off x="4551" y="3258"/>
              <a:ext cx="176" cy="204"/>
            </a:xfrm>
            <a:custGeom>
              <a:avLst/>
              <a:gdLst>
                <a:gd name="T0" fmla="*/ 2 w 176"/>
                <a:gd name="T1" fmla="*/ 94 h 204"/>
                <a:gd name="T2" fmla="*/ 8 w 176"/>
                <a:gd name="T3" fmla="*/ 90 h 204"/>
                <a:gd name="T4" fmla="*/ 22 w 176"/>
                <a:gd name="T5" fmla="*/ 84 h 204"/>
                <a:gd name="T6" fmla="*/ 28 w 176"/>
                <a:gd name="T7" fmla="*/ 80 h 204"/>
                <a:gd name="T8" fmla="*/ 26 w 176"/>
                <a:gd name="T9" fmla="*/ 70 h 204"/>
                <a:gd name="T10" fmla="*/ 24 w 176"/>
                <a:gd name="T11" fmla="*/ 66 h 204"/>
                <a:gd name="T12" fmla="*/ 24 w 176"/>
                <a:gd name="T13" fmla="*/ 52 h 204"/>
                <a:gd name="T14" fmla="*/ 28 w 176"/>
                <a:gd name="T15" fmla="*/ 44 h 204"/>
                <a:gd name="T16" fmla="*/ 26 w 176"/>
                <a:gd name="T17" fmla="*/ 36 h 204"/>
                <a:gd name="T18" fmla="*/ 34 w 176"/>
                <a:gd name="T19" fmla="*/ 18 h 204"/>
                <a:gd name="T20" fmla="*/ 42 w 176"/>
                <a:gd name="T21" fmla="*/ 16 h 204"/>
                <a:gd name="T22" fmla="*/ 48 w 176"/>
                <a:gd name="T23" fmla="*/ 8 h 204"/>
                <a:gd name="T24" fmla="*/ 58 w 176"/>
                <a:gd name="T25" fmla="*/ 4 h 204"/>
                <a:gd name="T26" fmla="*/ 64 w 176"/>
                <a:gd name="T27" fmla="*/ 6 h 204"/>
                <a:gd name="T28" fmla="*/ 68 w 176"/>
                <a:gd name="T29" fmla="*/ 0 h 204"/>
                <a:gd name="T30" fmla="*/ 74 w 176"/>
                <a:gd name="T31" fmla="*/ 2 h 204"/>
                <a:gd name="T32" fmla="*/ 72 w 176"/>
                <a:gd name="T33" fmla="*/ 20 h 204"/>
                <a:gd name="T34" fmla="*/ 98 w 176"/>
                <a:gd name="T35" fmla="*/ 46 h 204"/>
                <a:gd name="T36" fmla="*/ 110 w 176"/>
                <a:gd name="T37" fmla="*/ 48 h 204"/>
                <a:gd name="T38" fmla="*/ 118 w 176"/>
                <a:gd name="T39" fmla="*/ 60 h 204"/>
                <a:gd name="T40" fmla="*/ 128 w 176"/>
                <a:gd name="T41" fmla="*/ 66 h 204"/>
                <a:gd name="T42" fmla="*/ 140 w 176"/>
                <a:gd name="T43" fmla="*/ 78 h 204"/>
                <a:gd name="T44" fmla="*/ 166 w 176"/>
                <a:gd name="T45" fmla="*/ 90 h 204"/>
                <a:gd name="T46" fmla="*/ 166 w 176"/>
                <a:gd name="T47" fmla="*/ 98 h 204"/>
                <a:gd name="T48" fmla="*/ 168 w 176"/>
                <a:gd name="T49" fmla="*/ 104 h 204"/>
                <a:gd name="T50" fmla="*/ 174 w 176"/>
                <a:gd name="T51" fmla="*/ 108 h 204"/>
                <a:gd name="T52" fmla="*/ 176 w 176"/>
                <a:gd name="T53" fmla="*/ 120 h 204"/>
                <a:gd name="T54" fmla="*/ 174 w 176"/>
                <a:gd name="T55" fmla="*/ 156 h 204"/>
                <a:gd name="T56" fmla="*/ 162 w 176"/>
                <a:gd name="T57" fmla="*/ 152 h 204"/>
                <a:gd name="T58" fmla="*/ 132 w 176"/>
                <a:gd name="T59" fmla="*/ 150 h 204"/>
                <a:gd name="T60" fmla="*/ 112 w 176"/>
                <a:gd name="T61" fmla="*/ 180 h 204"/>
                <a:gd name="T62" fmla="*/ 106 w 176"/>
                <a:gd name="T63" fmla="*/ 190 h 204"/>
                <a:gd name="T64" fmla="*/ 98 w 176"/>
                <a:gd name="T65" fmla="*/ 186 h 204"/>
                <a:gd name="T66" fmla="*/ 84 w 176"/>
                <a:gd name="T67" fmla="*/ 200 h 204"/>
                <a:gd name="T68" fmla="*/ 82 w 176"/>
                <a:gd name="T69" fmla="*/ 194 h 204"/>
                <a:gd name="T70" fmla="*/ 76 w 176"/>
                <a:gd name="T71" fmla="*/ 188 h 204"/>
                <a:gd name="T72" fmla="*/ 56 w 176"/>
                <a:gd name="T73" fmla="*/ 188 h 204"/>
                <a:gd name="T74" fmla="*/ 50 w 176"/>
                <a:gd name="T75" fmla="*/ 198 h 204"/>
                <a:gd name="T76" fmla="*/ 46 w 176"/>
                <a:gd name="T77" fmla="*/ 202 h 204"/>
                <a:gd name="T78" fmla="*/ 40 w 176"/>
                <a:gd name="T79" fmla="*/ 204 h 204"/>
                <a:gd name="T80" fmla="*/ 30 w 176"/>
                <a:gd name="T81" fmla="*/ 160 h 204"/>
                <a:gd name="T82" fmla="*/ 30 w 176"/>
                <a:gd name="T83" fmla="*/ 150 h 204"/>
                <a:gd name="T84" fmla="*/ 24 w 176"/>
                <a:gd name="T85" fmla="*/ 138 h 204"/>
                <a:gd name="T86" fmla="*/ 10 w 176"/>
                <a:gd name="T87" fmla="*/ 118 h 204"/>
                <a:gd name="T88" fmla="*/ 2 w 176"/>
                <a:gd name="T89"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204">
                  <a:moveTo>
                    <a:pt x="0" y="96"/>
                  </a:moveTo>
                  <a:lnTo>
                    <a:pt x="2" y="94"/>
                  </a:lnTo>
                  <a:lnTo>
                    <a:pt x="2" y="94"/>
                  </a:lnTo>
                  <a:lnTo>
                    <a:pt x="4" y="94"/>
                  </a:lnTo>
                  <a:lnTo>
                    <a:pt x="6" y="92"/>
                  </a:lnTo>
                  <a:lnTo>
                    <a:pt x="8" y="90"/>
                  </a:lnTo>
                  <a:lnTo>
                    <a:pt x="12" y="88"/>
                  </a:lnTo>
                  <a:lnTo>
                    <a:pt x="18" y="86"/>
                  </a:lnTo>
                  <a:lnTo>
                    <a:pt x="22" y="84"/>
                  </a:lnTo>
                  <a:lnTo>
                    <a:pt x="24" y="84"/>
                  </a:lnTo>
                  <a:lnTo>
                    <a:pt x="26" y="82"/>
                  </a:lnTo>
                  <a:lnTo>
                    <a:pt x="28" y="80"/>
                  </a:lnTo>
                  <a:lnTo>
                    <a:pt x="28" y="76"/>
                  </a:lnTo>
                  <a:lnTo>
                    <a:pt x="28" y="74"/>
                  </a:lnTo>
                  <a:lnTo>
                    <a:pt x="26" y="70"/>
                  </a:lnTo>
                  <a:lnTo>
                    <a:pt x="26" y="68"/>
                  </a:lnTo>
                  <a:lnTo>
                    <a:pt x="24" y="68"/>
                  </a:lnTo>
                  <a:lnTo>
                    <a:pt x="24" y="66"/>
                  </a:lnTo>
                  <a:lnTo>
                    <a:pt x="24" y="62"/>
                  </a:lnTo>
                  <a:lnTo>
                    <a:pt x="24" y="56"/>
                  </a:lnTo>
                  <a:lnTo>
                    <a:pt x="24" y="52"/>
                  </a:lnTo>
                  <a:lnTo>
                    <a:pt x="26" y="48"/>
                  </a:lnTo>
                  <a:lnTo>
                    <a:pt x="26" y="46"/>
                  </a:lnTo>
                  <a:lnTo>
                    <a:pt x="28" y="44"/>
                  </a:lnTo>
                  <a:lnTo>
                    <a:pt x="28" y="40"/>
                  </a:lnTo>
                  <a:lnTo>
                    <a:pt x="26" y="38"/>
                  </a:lnTo>
                  <a:lnTo>
                    <a:pt x="26" y="36"/>
                  </a:lnTo>
                  <a:lnTo>
                    <a:pt x="26" y="36"/>
                  </a:lnTo>
                  <a:lnTo>
                    <a:pt x="16" y="20"/>
                  </a:lnTo>
                  <a:lnTo>
                    <a:pt x="34" y="18"/>
                  </a:lnTo>
                  <a:lnTo>
                    <a:pt x="36" y="18"/>
                  </a:lnTo>
                  <a:lnTo>
                    <a:pt x="38" y="18"/>
                  </a:lnTo>
                  <a:lnTo>
                    <a:pt x="42" y="16"/>
                  </a:lnTo>
                  <a:lnTo>
                    <a:pt x="44" y="12"/>
                  </a:lnTo>
                  <a:lnTo>
                    <a:pt x="46" y="10"/>
                  </a:lnTo>
                  <a:lnTo>
                    <a:pt x="48" y="8"/>
                  </a:lnTo>
                  <a:lnTo>
                    <a:pt x="52" y="6"/>
                  </a:lnTo>
                  <a:lnTo>
                    <a:pt x="54" y="4"/>
                  </a:lnTo>
                  <a:lnTo>
                    <a:pt x="58" y="4"/>
                  </a:lnTo>
                  <a:lnTo>
                    <a:pt x="60" y="6"/>
                  </a:lnTo>
                  <a:lnTo>
                    <a:pt x="62" y="6"/>
                  </a:lnTo>
                  <a:lnTo>
                    <a:pt x="64" y="6"/>
                  </a:lnTo>
                  <a:lnTo>
                    <a:pt x="66" y="4"/>
                  </a:lnTo>
                  <a:lnTo>
                    <a:pt x="66" y="2"/>
                  </a:lnTo>
                  <a:lnTo>
                    <a:pt x="68" y="0"/>
                  </a:lnTo>
                  <a:lnTo>
                    <a:pt x="70" y="0"/>
                  </a:lnTo>
                  <a:lnTo>
                    <a:pt x="72" y="0"/>
                  </a:lnTo>
                  <a:lnTo>
                    <a:pt x="74" y="2"/>
                  </a:lnTo>
                  <a:lnTo>
                    <a:pt x="74" y="6"/>
                  </a:lnTo>
                  <a:lnTo>
                    <a:pt x="72" y="10"/>
                  </a:lnTo>
                  <a:lnTo>
                    <a:pt x="72" y="20"/>
                  </a:lnTo>
                  <a:lnTo>
                    <a:pt x="76" y="32"/>
                  </a:lnTo>
                  <a:lnTo>
                    <a:pt x="86" y="42"/>
                  </a:lnTo>
                  <a:lnTo>
                    <a:pt x="98" y="46"/>
                  </a:lnTo>
                  <a:lnTo>
                    <a:pt x="108" y="44"/>
                  </a:lnTo>
                  <a:lnTo>
                    <a:pt x="108" y="46"/>
                  </a:lnTo>
                  <a:lnTo>
                    <a:pt x="110" y="48"/>
                  </a:lnTo>
                  <a:lnTo>
                    <a:pt x="112" y="52"/>
                  </a:lnTo>
                  <a:lnTo>
                    <a:pt x="114" y="56"/>
                  </a:lnTo>
                  <a:lnTo>
                    <a:pt x="118" y="60"/>
                  </a:lnTo>
                  <a:lnTo>
                    <a:pt x="124" y="62"/>
                  </a:lnTo>
                  <a:lnTo>
                    <a:pt x="124" y="62"/>
                  </a:lnTo>
                  <a:lnTo>
                    <a:pt x="128" y="66"/>
                  </a:lnTo>
                  <a:lnTo>
                    <a:pt x="132" y="68"/>
                  </a:lnTo>
                  <a:lnTo>
                    <a:pt x="136" y="72"/>
                  </a:lnTo>
                  <a:lnTo>
                    <a:pt x="140" y="78"/>
                  </a:lnTo>
                  <a:lnTo>
                    <a:pt x="142" y="82"/>
                  </a:lnTo>
                  <a:lnTo>
                    <a:pt x="144" y="88"/>
                  </a:lnTo>
                  <a:lnTo>
                    <a:pt x="166" y="90"/>
                  </a:lnTo>
                  <a:lnTo>
                    <a:pt x="166" y="92"/>
                  </a:lnTo>
                  <a:lnTo>
                    <a:pt x="166" y="94"/>
                  </a:lnTo>
                  <a:lnTo>
                    <a:pt x="166" y="98"/>
                  </a:lnTo>
                  <a:lnTo>
                    <a:pt x="166" y="102"/>
                  </a:lnTo>
                  <a:lnTo>
                    <a:pt x="168" y="104"/>
                  </a:lnTo>
                  <a:lnTo>
                    <a:pt x="168" y="104"/>
                  </a:lnTo>
                  <a:lnTo>
                    <a:pt x="170" y="106"/>
                  </a:lnTo>
                  <a:lnTo>
                    <a:pt x="172" y="106"/>
                  </a:lnTo>
                  <a:lnTo>
                    <a:pt x="174" y="108"/>
                  </a:lnTo>
                  <a:lnTo>
                    <a:pt x="176" y="112"/>
                  </a:lnTo>
                  <a:lnTo>
                    <a:pt x="176" y="116"/>
                  </a:lnTo>
                  <a:lnTo>
                    <a:pt x="176" y="120"/>
                  </a:lnTo>
                  <a:lnTo>
                    <a:pt x="176" y="132"/>
                  </a:lnTo>
                  <a:lnTo>
                    <a:pt x="176" y="144"/>
                  </a:lnTo>
                  <a:lnTo>
                    <a:pt x="174" y="156"/>
                  </a:lnTo>
                  <a:lnTo>
                    <a:pt x="172" y="162"/>
                  </a:lnTo>
                  <a:lnTo>
                    <a:pt x="170" y="160"/>
                  </a:lnTo>
                  <a:lnTo>
                    <a:pt x="162" y="152"/>
                  </a:lnTo>
                  <a:lnTo>
                    <a:pt x="150" y="148"/>
                  </a:lnTo>
                  <a:lnTo>
                    <a:pt x="136" y="148"/>
                  </a:lnTo>
                  <a:lnTo>
                    <a:pt x="132" y="150"/>
                  </a:lnTo>
                  <a:lnTo>
                    <a:pt x="126" y="158"/>
                  </a:lnTo>
                  <a:lnTo>
                    <a:pt x="116" y="168"/>
                  </a:lnTo>
                  <a:lnTo>
                    <a:pt x="112" y="180"/>
                  </a:lnTo>
                  <a:lnTo>
                    <a:pt x="108" y="192"/>
                  </a:lnTo>
                  <a:lnTo>
                    <a:pt x="108" y="190"/>
                  </a:lnTo>
                  <a:lnTo>
                    <a:pt x="106" y="190"/>
                  </a:lnTo>
                  <a:lnTo>
                    <a:pt x="104" y="188"/>
                  </a:lnTo>
                  <a:lnTo>
                    <a:pt x="102" y="186"/>
                  </a:lnTo>
                  <a:lnTo>
                    <a:pt x="98" y="186"/>
                  </a:lnTo>
                  <a:lnTo>
                    <a:pt x="94" y="188"/>
                  </a:lnTo>
                  <a:lnTo>
                    <a:pt x="88" y="192"/>
                  </a:lnTo>
                  <a:lnTo>
                    <a:pt x="84" y="200"/>
                  </a:lnTo>
                  <a:lnTo>
                    <a:pt x="84" y="200"/>
                  </a:lnTo>
                  <a:lnTo>
                    <a:pt x="82" y="196"/>
                  </a:lnTo>
                  <a:lnTo>
                    <a:pt x="82" y="194"/>
                  </a:lnTo>
                  <a:lnTo>
                    <a:pt x="80" y="192"/>
                  </a:lnTo>
                  <a:lnTo>
                    <a:pt x="78" y="188"/>
                  </a:lnTo>
                  <a:lnTo>
                    <a:pt x="76" y="188"/>
                  </a:lnTo>
                  <a:lnTo>
                    <a:pt x="58" y="184"/>
                  </a:lnTo>
                  <a:lnTo>
                    <a:pt x="58" y="186"/>
                  </a:lnTo>
                  <a:lnTo>
                    <a:pt x="56" y="188"/>
                  </a:lnTo>
                  <a:lnTo>
                    <a:pt x="54" y="192"/>
                  </a:lnTo>
                  <a:lnTo>
                    <a:pt x="52" y="194"/>
                  </a:lnTo>
                  <a:lnTo>
                    <a:pt x="50" y="198"/>
                  </a:lnTo>
                  <a:lnTo>
                    <a:pt x="48" y="198"/>
                  </a:lnTo>
                  <a:lnTo>
                    <a:pt x="46" y="200"/>
                  </a:lnTo>
                  <a:lnTo>
                    <a:pt x="46" y="202"/>
                  </a:lnTo>
                  <a:lnTo>
                    <a:pt x="44" y="202"/>
                  </a:lnTo>
                  <a:lnTo>
                    <a:pt x="42" y="204"/>
                  </a:lnTo>
                  <a:lnTo>
                    <a:pt x="40" y="204"/>
                  </a:lnTo>
                  <a:lnTo>
                    <a:pt x="38" y="202"/>
                  </a:lnTo>
                  <a:lnTo>
                    <a:pt x="34" y="180"/>
                  </a:lnTo>
                  <a:lnTo>
                    <a:pt x="30" y="160"/>
                  </a:lnTo>
                  <a:lnTo>
                    <a:pt x="30" y="158"/>
                  </a:lnTo>
                  <a:lnTo>
                    <a:pt x="30" y="154"/>
                  </a:lnTo>
                  <a:lnTo>
                    <a:pt x="30" y="150"/>
                  </a:lnTo>
                  <a:lnTo>
                    <a:pt x="28" y="144"/>
                  </a:lnTo>
                  <a:lnTo>
                    <a:pt x="26" y="140"/>
                  </a:lnTo>
                  <a:lnTo>
                    <a:pt x="24" y="138"/>
                  </a:lnTo>
                  <a:lnTo>
                    <a:pt x="12" y="122"/>
                  </a:lnTo>
                  <a:lnTo>
                    <a:pt x="12" y="120"/>
                  </a:lnTo>
                  <a:lnTo>
                    <a:pt x="10" y="118"/>
                  </a:lnTo>
                  <a:lnTo>
                    <a:pt x="6" y="114"/>
                  </a:lnTo>
                  <a:lnTo>
                    <a:pt x="4" y="108"/>
                  </a:lnTo>
                  <a:lnTo>
                    <a:pt x="2" y="102"/>
                  </a:lnTo>
                  <a:lnTo>
                    <a:pt x="0" y="96"/>
                  </a:lnTo>
                </a:path>
              </a:pathLst>
            </a:custGeom>
            <a:grpFill/>
            <a:ln w="6350">
              <a:solidFill>
                <a:schemeClr val="bg1">
                  <a:lumMod val="50000"/>
                </a:schemeClr>
              </a:solidFill>
              <a:prstDash val="solid"/>
              <a:round/>
              <a:headEnd/>
              <a:tailEnd/>
            </a:ln>
          </p:spPr>
          <p:txBody>
            <a:bodyPr/>
            <a:lstStyle/>
            <a:p>
              <a:endParaRPr lang="ru-RU"/>
            </a:p>
          </p:txBody>
        </p:sp>
        <p:sp>
          <p:nvSpPr>
            <p:cNvPr id="137" name="Freeform 324">
              <a:extLst>
                <a:ext uri="{FF2B5EF4-FFF2-40B4-BE49-F238E27FC236}">
                  <a16:creationId xmlns:a16="http://schemas.microsoft.com/office/drawing/2014/main" id="{82DBC853-8D81-0541-9590-FBE4AE60BE14}"/>
                </a:ext>
              </a:extLst>
            </p:cNvPr>
            <p:cNvSpPr>
              <a:spLocks/>
            </p:cNvSpPr>
            <p:nvPr/>
          </p:nvSpPr>
          <p:spPr bwMode="gray">
            <a:xfrm>
              <a:off x="4401" y="3118"/>
              <a:ext cx="178" cy="244"/>
            </a:xfrm>
            <a:custGeom>
              <a:avLst/>
              <a:gdLst>
                <a:gd name="T0" fmla="*/ 72 w 178"/>
                <a:gd name="T1" fmla="*/ 216 h 244"/>
                <a:gd name="T2" fmla="*/ 68 w 178"/>
                <a:gd name="T3" fmla="*/ 200 h 244"/>
                <a:gd name="T4" fmla="*/ 58 w 178"/>
                <a:gd name="T5" fmla="*/ 176 h 244"/>
                <a:gd name="T6" fmla="*/ 46 w 178"/>
                <a:gd name="T7" fmla="*/ 148 h 244"/>
                <a:gd name="T8" fmla="*/ 18 w 178"/>
                <a:gd name="T9" fmla="*/ 108 h 244"/>
                <a:gd name="T10" fmla="*/ 4 w 178"/>
                <a:gd name="T11" fmla="*/ 90 h 244"/>
                <a:gd name="T12" fmla="*/ 6 w 178"/>
                <a:gd name="T13" fmla="*/ 84 h 244"/>
                <a:gd name="T14" fmla="*/ 4 w 178"/>
                <a:gd name="T15" fmla="*/ 78 h 244"/>
                <a:gd name="T16" fmla="*/ 0 w 178"/>
                <a:gd name="T17" fmla="*/ 74 h 244"/>
                <a:gd name="T18" fmla="*/ 6 w 178"/>
                <a:gd name="T19" fmla="*/ 64 h 244"/>
                <a:gd name="T20" fmla="*/ 14 w 178"/>
                <a:gd name="T21" fmla="*/ 64 h 244"/>
                <a:gd name="T22" fmla="*/ 28 w 178"/>
                <a:gd name="T23" fmla="*/ 68 h 244"/>
                <a:gd name="T24" fmla="*/ 36 w 178"/>
                <a:gd name="T25" fmla="*/ 66 h 244"/>
                <a:gd name="T26" fmla="*/ 38 w 178"/>
                <a:gd name="T27" fmla="*/ 62 h 244"/>
                <a:gd name="T28" fmla="*/ 42 w 178"/>
                <a:gd name="T29" fmla="*/ 54 h 244"/>
                <a:gd name="T30" fmla="*/ 46 w 178"/>
                <a:gd name="T31" fmla="*/ 48 h 244"/>
                <a:gd name="T32" fmla="*/ 60 w 178"/>
                <a:gd name="T33" fmla="*/ 44 h 244"/>
                <a:gd name="T34" fmla="*/ 82 w 178"/>
                <a:gd name="T35" fmla="*/ 18 h 244"/>
                <a:gd name="T36" fmla="*/ 82 w 178"/>
                <a:gd name="T37" fmla="*/ 8 h 244"/>
                <a:gd name="T38" fmla="*/ 88 w 178"/>
                <a:gd name="T39" fmla="*/ 4 h 244"/>
                <a:gd name="T40" fmla="*/ 100 w 178"/>
                <a:gd name="T41" fmla="*/ 8 h 244"/>
                <a:gd name="T42" fmla="*/ 116 w 178"/>
                <a:gd name="T43" fmla="*/ 14 h 244"/>
                <a:gd name="T44" fmla="*/ 124 w 178"/>
                <a:gd name="T45" fmla="*/ 22 h 244"/>
                <a:gd name="T46" fmla="*/ 126 w 178"/>
                <a:gd name="T47" fmla="*/ 28 h 244"/>
                <a:gd name="T48" fmla="*/ 134 w 178"/>
                <a:gd name="T49" fmla="*/ 36 h 244"/>
                <a:gd name="T50" fmla="*/ 146 w 178"/>
                <a:gd name="T51" fmla="*/ 36 h 244"/>
                <a:gd name="T52" fmla="*/ 158 w 178"/>
                <a:gd name="T53" fmla="*/ 38 h 244"/>
                <a:gd name="T54" fmla="*/ 162 w 178"/>
                <a:gd name="T55" fmla="*/ 42 h 244"/>
                <a:gd name="T56" fmla="*/ 162 w 178"/>
                <a:gd name="T57" fmla="*/ 60 h 244"/>
                <a:gd name="T58" fmla="*/ 156 w 178"/>
                <a:gd name="T59" fmla="*/ 66 h 244"/>
                <a:gd name="T60" fmla="*/ 148 w 178"/>
                <a:gd name="T61" fmla="*/ 64 h 244"/>
                <a:gd name="T62" fmla="*/ 142 w 178"/>
                <a:gd name="T63" fmla="*/ 66 h 244"/>
                <a:gd name="T64" fmla="*/ 128 w 178"/>
                <a:gd name="T65" fmla="*/ 72 h 244"/>
                <a:gd name="T66" fmla="*/ 122 w 178"/>
                <a:gd name="T67" fmla="*/ 82 h 244"/>
                <a:gd name="T68" fmla="*/ 118 w 178"/>
                <a:gd name="T69" fmla="*/ 92 h 244"/>
                <a:gd name="T70" fmla="*/ 114 w 178"/>
                <a:gd name="T71" fmla="*/ 98 h 244"/>
                <a:gd name="T72" fmla="*/ 110 w 178"/>
                <a:gd name="T73" fmla="*/ 116 h 244"/>
                <a:gd name="T74" fmla="*/ 114 w 178"/>
                <a:gd name="T75" fmla="*/ 126 h 244"/>
                <a:gd name="T76" fmla="*/ 116 w 178"/>
                <a:gd name="T77" fmla="*/ 134 h 244"/>
                <a:gd name="T78" fmla="*/ 118 w 178"/>
                <a:gd name="T79" fmla="*/ 134 h 244"/>
                <a:gd name="T80" fmla="*/ 126 w 178"/>
                <a:gd name="T81" fmla="*/ 134 h 244"/>
                <a:gd name="T82" fmla="*/ 126 w 178"/>
                <a:gd name="T83" fmla="*/ 136 h 244"/>
                <a:gd name="T84" fmla="*/ 138 w 178"/>
                <a:gd name="T85" fmla="*/ 140 h 244"/>
                <a:gd name="T86" fmla="*/ 142 w 178"/>
                <a:gd name="T87" fmla="*/ 140 h 244"/>
                <a:gd name="T88" fmla="*/ 150 w 178"/>
                <a:gd name="T89" fmla="*/ 134 h 244"/>
                <a:gd name="T90" fmla="*/ 152 w 178"/>
                <a:gd name="T91" fmla="*/ 156 h 244"/>
                <a:gd name="T92" fmla="*/ 156 w 178"/>
                <a:gd name="T93" fmla="*/ 158 h 244"/>
                <a:gd name="T94" fmla="*/ 164 w 178"/>
                <a:gd name="T95" fmla="*/ 160 h 244"/>
                <a:gd name="T96" fmla="*/ 176 w 178"/>
                <a:gd name="T97" fmla="*/ 176 h 244"/>
                <a:gd name="T98" fmla="*/ 178 w 178"/>
                <a:gd name="T99" fmla="*/ 184 h 244"/>
                <a:gd name="T100" fmla="*/ 174 w 178"/>
                <a:gd name="T101" fmla="*/ 192 h 244"/>
                <a:gd name="T102" fmla="*/ 174 w 178"/>
                <a:gd name="T103" fmla="*/ 206 h 244"/>
                <a:gd name="T104" fmla="*/ 176 w 178"/>
                <a:gd name="T105" fmla="*/ 210 h 244"/>
                <a:gd name="T106" fmla="*/ 178 w 178"/>
                <a:gd name="T107" fmla="*/ 220 h 244"/>
                <a:gd name="T108" fmla="*/ 170 w 178"/>
                <a:gd name="T109" fmla="*/ 224 h 244"/>
                <a:gd name="T110" fmla="*/ 156 w 178"/>
                <a:gd name="T111" fmla="*/ 230 h 244"/>
                <a:gd name="T112" fmla="*/ 148 w 178"/>
                <a:gd name="T113" fmla="*/ 238 h 244"/>
                <a:gd name="T114" fmla="*/ 132 w 178"/>
                <a:gd name="T115" fmla="*/ 244 h 244"/>
                <a:gd name="T116" fmla="*/ 120 w 178"/>
                <a:gd name="T117" fmla="*/ 244 h 244"/>
                <a:gd name="T118" fmla="*/ 112 w 178"/>
                <a:gd name="T119" fmla="*/ 240 h 244"/>
                <a:gd name="T120" fmla="*/ 98 w 178"/>
                <a:gd name="T121" fmla="*/ 234 h 244"/>
                <a:gd name="T122" fmla="*/ 82 w 178"/>
                <a:gd name="T123" fmla="*/ 22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44">
                  <a:moveTo>
                    <a:pt x="82" y="226"/>
                  </a:moveTo>
                  <a:lnTo>
                    <a:pt x="76" y="222"/>
                  </a:lnTo>
                  <a:lnTo>
                    <a:pt x="72" y="216"/>
                  </a:lnTo>
                  <a:lnTo>
                    <a:pt x="70" y="210"/>
                  </a:lnTo>
                  <a:lnTo>
                    <a:pt x="68" y="204"/>
                  </a:lnTo>
                  <a:lnTo>
                    <a:pt x="68" y="200"/>
                  </a:lnTo>
                  <a:lnTo>
                    <a:pt x="66" y="196"/>
                  </a:lnTo>
                  <a:lnTo>
                    <a:pt x="64" y="190"/>
                  </a:lnTo>
                  <a:lnTo>
                    <a:pt x="58" y="176"/>
                  </a:lnTo>
                  <a:lnTo>
                    <a:pt x="52" y="164"/>
                  </a:lnTo>
                  <a:lnTo>
                    <a:pt x="48" y="152"/>
                  </a:lnTo>
                  <a:lnTo>
                    <a:pt x="46" y="148"/>
                  </a:lnTo>
                  <a:lnTo>
                    <a:pt x="40" y="136"/>
                  </a:lnTo>
                  <a:lnTo>
                    <a:pt x="30" y="122"/>
                  </a:lnTo>
                  <a:lnTo>
                    <a:pt x="18" y="108"/>
                  </a:lnTo>
                  <a:lnTo>
                    <a:pt x="10" y="98"/>
                  </a:lnTo>
                  <a:lnTo>
                    <a:pt x="6" y="94"/>
                  </a:lnTo>
                  <a:lnTo>
                    <a:pt x="4" y="90"/>
                  </a:lnTo>
                  <a:lnTo>
                    <a:pt x="4" y="86"/>
                  </a:lnTo>
                  <a:lnTo>
                    <a:pt x="4" y="84"/>
                  </a:lnTo>
                  <a:lnTo>
                    <a:pt x="6" y="84"/>
                  </a:lnTo>
                  <a:lnTo>
                    <a:pt x="6" y="84"/>
                  </a:lnTo>
                  <a:lnTo>
                    <a:pt x="6" y="80"/>
                  </a:lnTo>
                  <a:lnTo>
                    <a:pt x="4" y="78"/>
                  </a:lnTo>
                  <a:lnTo>
                    <a:pt x="4" y="76"/>
                  </a:lnTo>
                  <a:lnTo>
                    <a:pt x="2" y="74"/>
                  </a:lnTo>
                  <a:lnTo>
                    <a:pt x="0" y="74"/>
                  </a:lnTo>
                  <a:lnTo>
                    <a:pt x="2" y="68"/>
                  </a:lnTo>
                  <a:lnTo>
                    <a:pt x="4" y="66"/>
                  </a:lnTo>
                  <a:lnTo>
                    <a:pt x="6" y="64"/>
                  </a:lnTo>
                  <a:lnTo>
                    <a:pt x="8" y="62"/>
                  </a:lnTo>
                  <a:lnTo>
                    <a:pt x="10" y="62"/>
                  </a:lnTo>
                  <a:lnTo>
                    <a:pt x="14" y="64"/>
                  </a:lnTo>
                  <a:lnTo>
                    <a:pt x="16" y="66"/>
                  </a:lnTo>
                  <a:lnTo>
                    <a:pt x="26" y="66"/>
                  </a:lnTo>
                  <a:lnTo>
                    <a:pt x="28" y="68"/>
                  </a:lnTo>
                  <a:lnTo>
                    <a:pt x="30" y="68"/>
                  </a:lnTo>
                  <a:lnTo>
                    <a:pt x="34" y="68"/>
                  </a:lnTo>
                  <a:lnTo>
                    <a:pt x="36" y="66"/>
                  </a:lnTo>
                  <a:lnTo>
                    <a:pt x="36" y="64"/>
                  </a:lnTo>
                  <a:lnTo>
                    <a:pt x="36" y="64"/>
                  </a:lnTo>
                  <a:lnTo>
                    <a:pt x="38" y="62"/>
                  </a:lnTo>
                  <a:lnTo>
                    <a:pt x="40" y="60"/>
                  </a:lnTo>
                  <a:lnTo>
                    <a:pt x="40" y="56"/>
                  </a:lnTo>
                  <a:lnTo>
                    <a:pt x="42" y="54"/>
                  </a:lnTo>
                  <a:lnTo>
                    <a:pt x="42" y="54"/>
                  </a:lnTo>
                  <a:lnTo>
                    <a:pt x="44" y="50"/>
                  </a:lnTo>
                  <a:lnTo>
                    <a:pt x="46" y="48"/>
                  </a:lnTo>
                  <a:lnTo>
                    <a:pt x="46" y="48"/>
                  </a:lnTo>
                  <a:lnTo>
                    <a:pt x="48" y="48"/>
                  </a:lnTo>
                  <a:lnTo>
                    <a:pt x="60" y="44"/>
                  </a:lnTo>
                  <a:lnTo>
                    <a:pt x="70" y="36"/>
                  </a:lnTo>
                  <a:lnTo>
                    <a:pt x="78" y="28"/>
                  </a:lnTo>
                  <a:lnTo>
                    <a:pt x="82" y="18"/>
                  </a:lnTo>
                  <a:lnTo>
                    <a:pt x="84" y="14"/>
                  </a:lnTo>
                  <a:lnTo>
                    <a:pt x="84" y="10"/>
                  </a:lnTo>
                  <a:lnTo>
                    <a:pt x="82" y="8"/>
                  </a:lnTo>
                  <a:lnTo>
                    <a:pt x="82" y="4"/>
                  </a:lnTo>
                  <a:lnTo>
                    <a:pt x="82" y="0"/>
                  </a:lnTo>
                  <a:lnTo>
                    <a:pt x="88" y="4"/>
                  </a:lnTo>
                  <a:lnTo>
                    <a:pt x="94" y="6"/>
                  </a:lnTo>
                  <a:lnTo>
                    <a:pt x="96" y="6"/>
                  </a:lnTo>
                  <a:lnTo>
                    <a:pt x="100" y="8"/>
                  </a:lnTo>
                  <a:lnTo>
                    <a:pt x="104" y="10"/>
                  </a:lnTo>
                  <a:lnTo>
                    <a:pt x="110" y="12"/>
                  </a:lnTo>
                  <a:lnTo>
                    <a:pt x="116" y="14"/>
                  </a:lnTo>
                  <a:lnTo>
                    <a:pt x="122" y="18"/>
                  </a:lnTo>
                  <a:lnTo>
                    <a:pt x="124" y="22"/>
                  </a:lnTo>
                  <a:lnTo>
                    <a:pt x="124" y="22"/>
                  </a:lnTo>
                  <a:lnTo>
                    <a:pt x="124" y="24"/>
                  </a:lnTo>
                  <a:lnTo>
                    <a:pt x="124" y="26"/>
                  </a:lnTo>
                  <a:lnTo>
                    <a:pt x="126" y="28"/>
                  </a:lnTo>
                  <a:lnTo>
                    <a:pt x="126" y="32"/>
                  </a:lnTo>
                  <a:lnTo>
                    <a:pt x="130" y="34"/>
                  </a:lnTo>
                  <a:lnTo>
                    <a:pt x="134" y="36"/>
                  </a:lnTo>
                  <a:lnTo>
                    <a:pt x="140" y="36"/>
                  </a:lnTo>
                  <a:lnTo>
                    <a:pt x="142" y="36"/>
                  </a:lnTo>
                  <a:lnTo>
                    <a:pt x="146" y="36"/>
                  </a:lnTo>
                  <a:lnTo>
                    <a:pt x="150" y="36"/>
                  </a:lnTo>
                  <a:lnTo>
                    <a:pt x="154" y="38"/>
                  </a:lnTo>
                  <a:lnTo>
                    <a:pt x="158" y="38"/>
                  </a:lnTo>
                  <a:lnTo>
                    <a:pt x="158" y="38"/>
                  </a:lnTo>
                  <a:lnTo>
                    <a:pt x="160" y="40"/>
                  </a:lnTo>
                  <a:lnTo>
                    <a:pt x="162" y="42"/>
                  </a:lnTo>
                  <a:lnTo>
                    <a:pt x="162" y="44"/>
                  </a:lnTo>
                  <a:lnTo>
                    <a:pt x="156" y="60"/>
                  </a:lnTo>
                  <a:lnTo>
                    <a:pt x="162" y="60"/>
                  </a:lnTo>
                  <a:lnTo>
                    <a:pt x="162" y="66"/>
                  </a:lnTo>
                  <a:lnTo>
                    <a:pt x="156" y="66"/>
                  </a:lnTo>
                  <a:lnTo>
                    <a:pt x="156" y="66"/>
                  </a:lnTo>
                  <a:lnTo>
                    <a:pt x="154" y="64"/>
                  </a:lnTo>
                  <a:lnTo>
                    <a:pt x="152" y="64"/>
                  </a:lnTo>
                  <a:lnTo>
                    <a:pt x="148" y="64"/>
                  </a:lnTo>
                  <a:lnTo>
                    <a:pt x="146" y="66"/>
                  </a:lnTo>
                  <a:lnTo>
                    <a:pt x="146" y="66"/>
                  </a:lnTo>
                  <a:lnTo>
                    <a:pt x="142" y="66"/>
                  </a:lnTo>
                  <a:lnTo>
                    <a:pt x="138" y="68"/>
                  </a:lnTo>
                  <a:lnTo>
                    <a:pt x="134" y="68"/>
                  </a:lnTo>
                  <a:lnTo>
                    <a:pt x="128" y="72"/>
                  </a:lnTo>
                  <a:lnTo>
                    <a:pt x="124" y="76"/>
                  </a:lnTo>
                  <a:lnTo>
                    <a:pt x="122" y="80"/>
                  </a:lnTo>
                  <a:lnTo>
                    <a:pt x="122" y="82"/>
                  </a:lnTo>
                  <a:lnTo>
                    <a:pt x="122" y="86"/>
                  </a:lnTo>
                  <a:lnTo>
                    <a:pt x="120" y="90"/>
                  </a:lnTo>
                  <a:lnTo>
                    <a:pt x="118" y="92"/>
                  </a:lnTo>
                  <a:lnTo>
                    <a:pt x="118" y="94"/>
                  </a:lnTo>
                  <a:lnTo>
                    <a:pt x="116" y="96"/>
                  </a:lnTo>
                  <a:lnTo>
                    <a:pt x="114" y="98"/>
                  </a:lnTo>
                  <a:lnTo>
                    <a:pt x="112" y="102"/>
                  </a:lnTo>
                  <a:lnTo>
                    <a:pt x="110" y="108"/>
                  </a:lnTo>
                  <a:lnTo>
                    <a:pt x="110" y="116"/>
                  </a:lnTo>
                  <a:lnTo>
                    <a:pt x="114" y="122"/>
                  </a:lnTo>
                  <a:lnTo>
                    <a:pt x="114" y="124"/>
                  </a:lnTo>
                  <a:lnTo>
                    <a:pt x="114" y="126"/>
                  </a:lnTo>
                  <a:lnTo>
                    <a:pt x="116" y="128"/>
                  </a:lnTo>
                  <a:lnTo>
                    <a:pt x="116" y="132"/>
                  </a:lnTo>
                  <a:lnTo>
                    <a:pt x="116" y="134"/>
                  </a:lnTo>
                  <a:lnTo>
                    <a:pt x="116" y="134"/>
                  </a:lnTo>
                  <a:lnTo>
                    <a:pt x="116" y="134"/>
                  </a:lnTo>
                  <a:lnTo>
                    <a:pt x="118" y="134"/>
                  </a:lnTo>
                  <a:lnTo>
                    <a:pt x="120" y="132"/>
                  </a:lnTo>
                  <a:lnTo>
                    <a:pt x="122" y="132"/>
                  </a:lnTo>
                  <a:lnTo>
                    <a:pt x="126" y="134"/>
                  </a:lnTo>
                  <a:lnTo>
                    <a:pt x="126" y="136"/>
                  </a:lnTo>
                  <a:lnTo>
                    <a:pt x="126" y="136"/>
                  </a:lnTo>
                  <a:lnTo>
                    <a:pt x="126" y="136"/>
                  </a:lnTo>
                  <a:lnTo>
                    <a:pt x="128" y="138"/>
                  </a:lnTo>
                  <a:lnTo>
                    <a:pt x="132" y="138"/>
                  </a:lnTo>
                  <a:lnTo>
                    <a:pt x="138" y="140"/>
                  </a:lnTo>
                  <a:lnTo>
                    <a:pt x="140" y="140"/>
                  </a:lnTo>
                  <a:lnTo>
                    <a:pt x="142" y="140"/>
                  </a:lnTo>
                  <a:lnTo>
                    <a:pt x="142" y="140"/>
                  </a:lnTo>
                  <a:lnTo>
                    <a:pt x="144" y="138"/>
                  </a:lnTo>
                  <a:lnTo>
                    <a:pt x="148" y="136"/>
                  </a:lnTo>
                  <a:lnTo>
                    <a:pt x="150" y="134"/>
                  </a:lnTo>
                  <a:lnTo>
                    <a:pt x="152" y="132"/>
                  </a:lnTo>
                  <a:lnTo>
                    <a:pt x="154" y="130"/>
                  </a:lnTo>
                  <a:lnTo>
                    <a:pt x="152" y="156"/>
                  </a:lnTo>
                  <a:lnTo>
                    <a:pt x="152" y="156"/>
                  </a:lnTo>
                  <a:lnTo>
                    <a:pt x="154" y="158"/>
                  </a:lnTo>
                  <a:lnTo>
                    <a:pt x="156" y="158"/>
                  </a:lnTo>
                  <a:lnTo>
                    <a:pt x="160" y="160"/>
                  </a:lnTo>
                  <a:lnTo>
                    <a:pt x="160" y="160"/>
                  </a:lnTo>
                  <a:lnTo>
                    <a:pt x="164" y="160"/>
                  </a:lnTo>
                  <a:lnTo>
                    <a:pt x="166" y="160"/>
                  </a:lnTo>
                  <a:lnTo>
                    <a:pt x="176" y="176"/>
                  </a:lnTo>
                  <a:lnTo>
                    <a:pt x="176" y="176"/>
                  </a:lnTo>
                  <a:lnTo>
                    <a:pt x="176" y="178"/>
                  </a:lnTo>
                  <a:lnTo>
                    <a:pt x="178" y="180"/>
                  </a:lnTo>
                  <a:lnTo>
                    <a:pt x="178" y="184"/>
                  </a:lnTo>
                  <a:lnTo>
                    <a:pt x="176" y="186"/>
                  </a:lnTo>
                  <a:lnTo>
                    <a:pt x="176" y="188"/>
                  </a:lnTo>
                  <a:lnTo>
                    <a:pt x="174" y="192"/>
                  </a:lnTo>
                  <a:lnTo>
                    <a:pt x="174" y="196"/>
                  </a:lnTo>
                  <a:lnTo>
                    <a:pt x="174" y="202"/>
                  </a:lnTo>
                  <a:lnTo>
                    <a:pt x="174" y="206"/>
                  </a:lnTo>
                  <a:lnTo>
                    <a:pt x="174" y="208"/>
                  </a:lnTo>
                  <a:lnTo>
                    <a:pt x="176" y="208"/>
                  </a:lnTo>
                  <a:lnTo>
                    <a:pt x="176" y="210"/>
                  </a:lnTo>
                  <a:lnTo>
                    <a:pt x="178" y="214"/>
                  </a:lnTo>
                  <a:lnTo>
                    <a:pt x="178" y="216"/>
                  </a:lnTo>
                  <a:lnTo>
                    <a:pt x="178" y="220"/>
                  </a:lnTo>
                  <a:lnTo>
                    <a:pt x="176" y="222"/>
                  </a:lnTo>
                  <a:lnTo>
                    <a:pt x="174" y="224"/>
                  </a:lnTo>
                  <a:lnTo>
                    <a:pt x="170" y="224"/>
                  </a:lnTo>
                  <a:lnTo>
                    <a:pt x="166" y="226"/>
                  </a:lnTo>
                  <a:lnTo>
                    <a:pt x="160" y="228"/>
                  </a:lnTo>
                  <a:lnTo>
                    <a:pt x="156" y="230"/>
                  </a:lnTo>
                  <a:lnTo>
                    <a:pt x="154" y="234"/>
                  </a:lnTo>
                  <a:lnTo>
                    <a:pt x="152" y="236"/>
                  </a:lnTo>
                  <a:lnTo>
                    <a:pt x="148" y="238"/>
                  </a:lnTo>
                  <a:lnTo>
                    <a:pt x="142" y="240"/>
                  </a:lnTo>
                  <a:lnTo>
                    <a:pt x="138" y="242"/>
                  </a:lnTo>
                  <a:lnTo>
                    <a:pt x="132" y="244"/>
                  </a:lnTo>
                  <a:lnTo>
                    <a:pt x="130" y="244"/>
                  </a:lnTo>
                  <a:lnTo>
                    <a:pt x="128" y="244"/>
                  </a:lnTo>
                  <a:lnTo>
                    <a:pt x="120" y="244"/>
                  </a:lnTo>
                  <a:lnTo>
                    <a:pt x="118" y="244"/>
                  </a:lnTo>
                  <a:lnTo>
                    <a:pt x="116" y="242"/>
                  </a:lnTo>
                  <a:lnTo>
                    <a:pt x="112" y="240"/>
                  </a:lnTo>
                  <a:lnTo>
                    <a:pt x="108" y="238"/>
                  </a:lnTo>
                  <a:lnTo>
                    <a:pt x="104" y="236"/>
                  </a:lnTo>
                  <a:lnTo>
                    <a:pt x="98" y="234"/>
                  </a:lnTo>
                  <a:lnTo>
                    <a:pt x="96" y="232"/>
                  </a:lnTo>
                  <a:lnTo>
                    <a:pt x="94" y="230"/>
                  </a:lnTo>
                  <a:lnTo>
                    <a:pt x="82" y="226"/>
                  </a:lnTo>
                </a:path>
              </a:pathLst>
            </a:custGeom>
            <a:grpFill/>
            <a:ln w="6350">
              <a:solidFill>
                <a:schemeClr val="bg1">
                  <a:lumMod val="50000"/>
                </a:schemeClr>
              </a:solidFill>
              <a:prstDash val="solid"/>
              <a:round/>
              <a:headEnd/>
              <a:tailEnd/>
            </a:ln>
          </p:spPr>
          <p:txBody>
            <a:bodyPr/>
            <a:lstStyle/>
            <a:p>
              <a:endParaRPr lang="ru-RU"/>
            </a:p>
          </p:txBody>
        </p:sp>
        <p:sp>
          <p:nvSpPr>
            <p:cNvPr id="138" name="Freeform 325">
              <a:extLst>
                <a:ext uri="{FF2B5EF4-FFF2-40B4-BE49-F238E27FC236}">
                  <a16:creationId xmlns:a16="http://schemas.microsoft.com/office/drawing/2014/main" id="{C0EBB2D1-4A2C-B142-8172-ADD5CDCA2051}"/>
                </a:ext>
              </a:extLst>
            </p:cNvPr>
            <p:cNvSpPr>
              <a:spLocks/>
            </p:cNvSpPr>
            <p:nvPr/>
          </p:nvSpPr>
          <p:spPr bwMode="gray">
            <a:xfrm>
              <a:off x="4525" y="2938"/>
              <a:ext cx="176" cy="172"/>
            </a:xfrm>
            <a:custGeom>
              <a:avLst/>
              <a:gdLst>
                <a:gd name="T0" fmla="*/ 166 w 176"/>
                <a:gd name="T1" fmla="*/ 50 h 172"/>
                <a:gd name="T2" fmla="*/ 162 w 176"/>
                <a:gd name="T3" fmla="*/ 46 h 172"/>
                <a:gd name="T4" fmla="*/ 152 w 176"/>
                <a:gd name="T5" fmla="*/ 38 h 172"/>
                <a:gd name="T6" fmla="*/ 142 w 176"/>
                <a:gd name="T7" fmla="*/ 34 h 172"/>
                <a:gd name="T8" fmla="*/ 134 w 176"/>
                <a:gd name="T9" fmla="*/ 26 h 172"/>
                <a:gd name="T10" fmla="*/ 126 w 176"/>
                <a:gd name="T11" fmla="*/ 22 h 172"/>
                <a:gd name="T12" fmla="*/ 110 w 176"/>
                <a:gd name="T13" fmla="*/ 26 h 172"/>
                <a:gd name="T14" fmla="*/ 100 w 176"/>
                <a:gd name="T15" fmla="*/ 30 h 172"/>
                <a:gd name="T16" fmla="*/ 84 w 176"/>
                <a:gd name="T17" fmla="*/ 32 h 172"/>
                <a:gd name="T18" fmla="*/ 72 w 176"/>
                <a:gd name="T19" fmla="*/ 30 h 172"/>
                <a:gd name="T20" fmla="*/ 62 w 176"/>
                <a:gd name="T21" fmla="*/ 22 h 172"/>
                <a:gd name="T22" fmla="*/ 54 w 176"/>
                <a:gd name="T23" fmla="*/ 14 h 172"/>
                <a:gd name="T24" fmla="*/ 48 w 176"/>
                <a:gd name="T25" fmla="*/ 6 h 172"/>
                <a:gd name="T26" fmla="*/ 42 w 176"/>
                <a:gd name="T27" fmla="*/ 4 h 172"/>
                <a:gd name="T28" fmla="*/ 42 w 176"/>
                <a:gd name="T29" fmla="*/ 0 h 172"/>
                <a:gd name="T30" fmla="*/ 40 w 176"/>
                <a:gd name="T31" fmla="*/ 2 h 172"/>
                <a:gd name="T32" fmla="*/ 40 w 176"/>
                <a:gd name="T33" fmla="*/ 6 h 172"/>
                <a:gd name="T34" fmla="*/ 38 w 176"/>
                <a:gd name="T35" fmla="*/ 8 h 172"/>
                <a:gd name="T36" fmla="*/ 36 w 176"/>
                <a:gd name="T37" fmla="*/ 12 h 172"/>
                <a:gd name="T38" fmla="*/ 36 w 176"/>
                <a:gd name="T39" fmla="*/ 16 h 172"/>
                <a:gd name="T40" fmla="*/ 36 w 176"/>
                <a:gd name="T41" fmla="*/ 20 h 172"/>
                <a:gd name="T42" fmla="*/ 32 w 176"/>
                <a:gd name="T43" fmla="*/ 18 h 172"/>
                <a:gd name="T44" fmla="*/ 32 w 176"/>
                <a:gd name="T45" fmla="*/ 14 h 172"/>
                <a:gd name="T46" fmla="*/ 34 w 176"/>
                <a:gd name="T47" fmla="*/ 10 h 172"/>
                <a:gd name="T48" fmla="*/ 32 w 176"/>
                <a:gd name="T49" fmla="*/ 6 h 172"/>
                <a:gd name="T50" fmla="*/ 24 w 176"/>
                <a:gd name="T51" fmla="*/ 10 h 172"/>
                <a:gd name="T52" fmla="*/ 18 w 176"/>
                <a:gd name="T53" fmla="*/ 16 h 172"/>
                <a:gd name="T54" fmla="*/ 10 w 176"/>
                <a:gd name="T55" fmla="*/ 20 h 172"/>
                <a:gd name="T56" fmla="*/ 0 w 176"/>
                <a:gd name="T57" fmla="*/ 30 h 172"/>
                <a:gd name="T58" fmla="*/ 0 w 176"/>
                <a:gd name="T59" fmla="*/ 36 h 172"/>
                <a:gd name="T60" fmla="*/ 2 w 176"/>
                <a:gd name="T61" fmla="*/ 48 h 172"/>
                <a:gd name="T62" fmla="*/ 4 w 176"/>
                <a:gd name="T63" fmla="*/ 54 h 172"/>
                <a:gd name="T64" fmla="*/ 2 w 176"/>
                <a:gd name="T65" fmla="*/ 62 h 172"/>
                <a:gd name="T66" fmla="*/ 0 w 176"/>
                <a:gd name="T67" fmla="*/ 72 h 172"/>
                <a:gd name="T68" fmla="*/ 6 w 176"/>
                <a:gd name="T69" fmla="*/ 84 h 172"/>
                <a:gd name="T70" fmla="*/ 48 w 176"/>
                <a:gd name="T71" fmla="*/ 98 h 172"/>
                <a:gd name="T72" fmla="*/ 56 w 176"/>
                <a:gd name="T73" fmla="*/ 98 h 172"/>
                <a:gd name="T74" fmla="*/ 62 w 176"/>
                <a:gd name="T75" fmla="*/ 96 h 172"/>
                <a:gd name="T76" fmla="*/ 66 w 176"/>
                <a:gd name="T77" fmla="*/ 96 h 172"/>
                <a:gd name="T78" fmla="*/ 66 w 176"/>
                <a:gd name="T79" fmla="*/ 102 h 172"/>
                <a:gd name="T80" fmla="*/ 60 w 176"/>
                <a:gd name="T81" fmla="*/ 108 h 172"/>
                <a:gd name="T82" fmla="*/ 60 w 176"/>
                <a:gd name="T83" fmla="*/ 122 h 172"/>
                <a:gd name="T84" fmla="*/ 60 w 176"/>
                <a:gd name="T85" fmla="*/ 140 h 172"/>
                <a:gd name="T86" fmla="*/ 64 w 176"/>
                <a:gd name="T87" fmla="*/ 148 h 172"/>
                <a:gd name="T88" fmla="*/ 68 w 176"/>
                <a:gd name="T89" fmla="*/ 164 h 172"/>
                <a:gd name="T90" fmla="*/ 116 w 176"/>
                <a:gd name="T91" fmla="*/ 152 h 172"/>
                <a:gd name="T92" fmla="*/ 122 w 176"/>
                <a:gd name="T93" fmla="*/ 140 h 172"/>
                <a:gd name="T94" fmla="*/ 116 w 176"/>
                <a:gd name="T95" fmla="*/ 140 h 172"/>
                <a:gd name="T96" fmla="*/ 112 w 176"/>
                <a:gd name="T97" fmla="*/ 136 h 172"/>
                <a:gd name="T98" fmla="*/ 108 w 176"/>
                <a:gd name="T99" fmla="*/ 126 h 172"/>
                <a:gd name="T100" fmla="*/ 104 w 176"/>
                <a:gd name="T101" fmla="*/ 124 h 172"/>
                <a:gd name="T102" fmla="*/ 106 w 176"/>
                <a:gd name="T103" fmla="*/ 118 h 172"/>
                <a:gd name="T104" fmla="*/ 126 w 176"/>
                <a:gd name="T105" fmla="*/ 124 h 172"/>
                <a:gd name="T106" fmla="*/ 144 w 176"/>
                <a:gd name="T107" fmla="*/ 124 h 172"/>
                <a:gd name="T108" fmla="*/ 156 w 176"/>
                <a:gd name="T109" fmla="*/ 122 h 172"/>
                <a:gd name="T110" fmla="*/ 162 w 176"/>
                <a:gd name="T111" fmla="*/ 120 h 172"/>
                <a:gd name="T112" fmla="*/ 156 w 176"/>
                <a:gd name="T113" fmla="*/ 100 h 172"/>
                <a:gd name="T114" fmla="*/ 154 w 176"/>
                <a:gd name="T115" fmla="*/ 90 h 172"/>
                <a:gd name="T116" fmla="*/ 166 w 176"/>
                <a:gd name="T117" fmla="*/ 76 h 172"/>
                <a:gd name="T118" fmla="*/ 168 w 176"/>
                <a:gd name="T119" fmla="*/ 62 h 172"/>
                <a:gd name="T120" fmla="*/ 176 w 176"/>
                <a:gd name="T121" fmla="*/ 5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2">
                  <a:moveTo>
                    <a:pt x="176" y="58"/>
                  </a:moveTo>
                  <a:lnTo>
                    <a:pt x="170" y="54"/>
                  </a:lnTo>
                  <a:lnTo>
                    <a:pt x="166" y="50"/>
                  </a:lnTo>
                  <a:lnTo>
                    <a:pt x="166" y="50"/>
                  </a:lnTo>
                  <a:lnTo>
                    <a:pt x="164" y="48"/>
                  </a:lnTo>
                  <a:lnTo>
                    <a:pt x="162" y="46"/>
                  </a:lnTo>
                  <a:lnTo>
                    <a:pt x="160" y="44"/>
                  </a:lnTo>
                  <a:lnTo>
                    <a:pt x="156" y="40"/>
                  </a:lnTo>
                  <a:lnTo>
                    <a:pt x="152" y="38"/>
                  </a:lnTo>
                  <a:lnTo>
                    <a:pt x="146" y="36"/>
                  </a:lnTo>
                  <a:lnTo>
                    <a:pt x="144" y="34"/>
                  </a:lnTo>
                  <a:lnTo>
                    <a:pt x="142" y="34"/>
                  </a:lnTo>
                  <a:lnTo>
                    <a:pt x="138" y="32"/>
                  </a:lnTo>
                  <a:lnTo>
                    <a:pt x="136" y="28"/>
                  </a:lnTo>
                  <a:lnTo>
                    <a:pt x="134" y="26"/>
                  </a:lnTo>
                  <a:lnTo>
                    <a:pt x="132" y="24"/>
                  </a:lnTo>
                  <a:lnTo>
                    <a:pt x="132" y="24"/>
                  </a:lnTo>
                  <a:lnTo>
                    <a:pt x="126" y="22"/>
                  </a:lnTo>
                  <a:lnTo>
                    <a:pt x="120" y="24"/>
                  </a:lnTo>
                  <a:lnTo>
                    <a:pt x="116" y="24"/>
                  </a:lnTo>
                  <a:lnTo>
                    <a:pt x="110" y="26"/>
                  </a:lnTo>
                  <a:lnTo>
                    <a:pt x="108" y="26"/>
                  </a:lnTo>
                  <a:lnTo>
                    <a:pt x="106" y="28"/>
                  </a:lnTo>
                  <a:lnTo>
                    <a:pt x="100" y="30"/>
                  </a:lnTo>
                  <a:lnTo>
                    <a:pt x="94" y="32"/>
                  </a:lnTo>
                  <a:lnTo>
                    <a:pt x="88" y="32"/>
                  </a:lnTo>
                  <a:lnTo>
                    <a:pt x="84" y="32"/>
                  </a:lnTo>
                  <a:lnTo>
                    <a:pt x="80" y="32"/>
                  </a:lnTo>
                  <a:lnTo>
                    <a:pt x="78" y="32"/>
                  </a:lnTo>
                  <a:lnTo>
                    <a:pt x="72" y="30"/>
                  </a:lnTo>
                  <a:lnTo>
                    <a:pt x="68" y="28"/>
                  </a:lnTo>
                  <a:lnTo>
                    <a:pt x="64" y="24"/>
                  </a:lnTo>
                  <a:lnTo>
                    <a:pt x="62" y="22"/>
                  </a:lnTo>
                  <a:lnTo>
                    <a:pt x="62" y="22"/>
                  </a:lnTo>
                  <a:lnTo>
                    <a:pt x="56" y="18"/>
                  </a:lnTo>
                  <a:lnTo>
                    <a:pt x="54" y="14"/>
                  </a:lnTo>
                  <a:lnTo>
                    <a:pt x="50" y="10"/>
                  </a:lnTo>
                  <a:lnTo>
                    <a:pt x="50" y="8"/>
                  </a:lnTo>
                  <a:lnTo>
                    <a:pt x="48" y="6"/>
                  </a:lnTo>
                  <a:lnTo>
                    <a:pt x="46" y="4"/>
                  </a:lnTo>
                  <a:lnTo>
                    <a:pt x="44" y="4"/>
                  </a:lnTo>
                  <a:lnTo>
                    <a:pt x="42" y="4"/>
                  </a:lnTo>
                  <a:lnTo>
                    <a:pt x="42" y="2"/>
                  </a:lnTo>
                  <a:lnTo>
                    <a:pt x="42" y="2"/>
                  </a:lnTo>
                  <a:lnTo>
                    <a:pt x="42" y="0"/>
                  </a:lnTo>
                  <a:lnTo>
                    <a:pt x="42" y="0"/>
                  </a:lnTo>
                  <a:lnTo>
                    <a:pt x="40" y="0"/>
                  </a:lnTo>
                  <a:lnTo>
                    <a:pt x="40" y="2"/>
                  </a:lnTo>
                  <a:lnTo>
                    <a:pt x="42" y="4"/>
                  </a:lnTo>
                  <a:lnTo>
                    <a:pt x="40" y="4"/>
                  </a:lnTo>
                  <a:lnTo>
                    <a:pt x="40" y="6"/>
                  </a:lnTo>
                  <a:lnTo>
                    <a:pt x="40" y="8"/>
                  </a:lnTo>
                  <a:lnTo>
                    <a:pt x="38" y="8"/>
                  </a:lnTo>
                  <a:lnTo>
                    <a:pt x="38" y="8"/>
                  </a:lnTo>
                  <a:lnTo>
                    <a:pt x="38" y="10"/>
                  </a:lnTo>
                  <a:lnTo>
                    <a:pt x="36" y="12"/>
                  </a:lnTo>
                  <a:lnTo>
                    <a:pt x="36" y="12"/>
                  </a:lnTo>
                  <a:lnTo>
                    <a:pt x="36" y="12"/>
                  </a:lnTo>
                  <a:lnTo>
                    <a:pt x="36" y="14"/>
                  </a:lnTo>
                  <a:lnTo>
                    <a:pt x="36" y="16"/>
                  </a:lnTo>
                  <a:lnTo>
                    <a:pt x="36" y="16"/>
                  </a:lnTo>
                  <a:lnTo>
                    <a:pt x="36" y="18"/>
                  </a:lnTo>
                  <a:lnTo>
                    <a:pt x="36" y="20"/>
                  </a:lnTo>
                  <a:lnTo>
                    <a:pt x="34" y="20"/>
                  </a:lnTo>
                  <a:lnTo>
                    <a:pt x="34" y="20"/>
                  </a:lnTo>
                  <a:lnTo>
                    <a:pt x="32" y="18"/>
                  </a:lnTo>
                  <a:lnTo>
                    <a:pt x="32" y="16"/>
                  </a:lnTo>
                  <a:lnTo>
                    <a:pt x="32" y="16"/>
                  </a:lnTo>
                  <a:lnTo>
                    <a:pt x="32" y="14"/>
                  </a:lnTo>
                  <a:lnTo>
                    <a:pt x="34" y="14"/>
                  </a:lnTo>
                  <a:lnTo>
                    <a:pt x="34" y="12"/>
                  </a:lnTo>
                  <a:lnTo>
                    <a:pt x="34" y="10"/>
                  </a:lnTo>
                  <a:lnTo>
                    <a:pt x="32" y="8"/>
                  </a:lnTo>
                  <a:lnTo>
                    <a:pt x="32" y="6"/>
                  </a:lnTo>
                  <a:lnTo>
                    <a:pt x="32" y="6"/>
                  </a:lnTo>
                  <a:lnTo>
                    <a:pt x="32" y="4"/>
                  </a:lnTo>
                  <a:lnTo>
                    <a:pt x="28" y="6"/>
                  </a:lnTo>
                  <a:lnTo>
                    <a:pt x="24" y="10"/>
                  </a:lnTo>
                  <a:lnTo>
                    <a:pt x="22" y="14"/>
                  </a:lnTo>
                  <a:lnTo>
                    <a:pt x="20" y="16"/>
                  </a:lnTo>
                  <a:lnTo>
                    <a:pt x="18" y="16"/>
                  </a:lnTo>
                  <a:lnTo>
                    <a:pt x="18" y="18"/>
                  </a:lnTo>
                  <a:lnTo>
                    <a:pt x="14" y="18"/>
                  </a:lnTo>
                  <a:lnTo>
                    <a:pt x="10" y="20"/>
                  </a:lnTo>
                  <a:lnTo>
                    <a:pt x="6" y="24"/>
                  </a:lnTo>
                  <a:lnTo>
                    <a:pt x="2" y="26"/>
                  </a:lnTo>
                  <a:lnTo>
                    <a:pt x="0" y="30"/>
                  </a:lnTo>
                  <a:lnTo>
                    <a:pt x="0" y="30"/>
                  </a:lnTo>
                  <a:lnTo>
                    <a:pt x="0" y="32"/>
                  </a:lnTo>
                  <a:lnTo>
                    <a:pt x="0" y="36"/>
                  </a:lnTo>
                  <a:lnTo>
                    <a:pt x="0" y="42"/>
                  </a:lnTo>
                  <a:lnTo>
                    <a:pt x="0" y="46"/>
                  </a:lnTo>
                  <a:lnTo>
                    <a:pt x="2" y="48"/>
                  </a:lnTo>
                  <a:lnTo>
                    <a:pt x="2" y="48"/>
                  </a:lnTo>
                  <a:lnTo>
                    <a:pt x="2" y="50"/>
                  </a:lnTo>
                  <a:lnTo>
                    <a:pt x="4" y="54"/>
                  </a:lnTo>
                  <a:lnTo>
                    <a:pt x="4" y="58"/>
                  </a:lnTo>
                  <a:lnTo>
                    <a:pt x="2" y="60"/>
                  </a:lnTo>
                  <a:lnTo>
                    <a:pt x="2" y="62"/>
                  </a:lnTo>
                  <a:lnTo>
                    <a:pt x="2" y="64"/>
                  </a:lnTo>
                  <a:lnTo>
                    <a:pt x="0" y="68"/>
                  </a:lnTo>
                  <a:lnTo>
                    <a:pt x="0" y="72"/>
                  </a:lnTo>
                  <a:lnTo>
                    <a:pt x="2" y="76"/>
                  </a:lnTo>
                  <a:lnTo>
                    <a:pt x="2" y="80"/>
                  </a:lnTo>
                  <a:lnTo>
                    <a:pt x="6" y="84"/>
                  </a:lnTo>
                  <a:lnTo>
                    <a:pt x="12" y="86"/>
                  </a:lnTo>
                  <a:lnTo>
                    <a:pt x="44" y="90"/>
                  </a:lnTo>
                  <a:lnTo>
                    <a:pt x="48" y="98"/>
                  </a:lnTo>
                  <a:lnTo>
                    <a:pt x="48" y="98"/>
                  </a:lnTo>
                  <a:lnTo>
                    <a:pt x="52" y="98"/>
                  </a:lnTo>
                  <a:lnTo>
                    <a:pt x="56" y="98"/>
                  </a:lnTo>
                  <a:lnTo>
                    <a:pt x="60" y="98"/>
                  </a:lnTo>
                  <a:lnTo>
                    <a:pt x="60" y="98"/>
                  </a:lnTo>
                  <a:lnTo>
                    <a:pt x="62" y="96"/>
                  </a:lnTo>
                  <a:lnTo>
                    <a:pt x="62" y="96"/>
                  </a:lnTo>
                  <a:lnTo>
                    <a:pt x="64" y="96"/>
                  </a:lnTo>
                  <a:lnTo>
                    <a:pt x="66" y="96"/>
                  </a:lnTo>
                  <a:lnTo>
                    <a:pt x="66" y="98"/>
                  </a:lnTo>
                  <a:lnTo>
                    <a:pt x="66" y="102"/>
                  </a:lnTo>
                  <a:lnTo>
                    <a:pt x="66" y="102"/>
                  </a:lnTo>
                  <a:lnTo>
                    <a:pt x="64" y="104"/>
                  </a:lnTo>
                  <a:lnTo>
                    <a:pt x="62" y="106"/>
                  </a:lnTo>
                  <a:lnTo>
                    <a:pt x="60" y="108"/>
                  </a:lnTo>
                  <a:lnTo>
                    <a:pt x="60" y="112"/>
                  </a:lnTo>
                  <a:lnTo>
                    <a:pt x="58" y="116"/>
                  </a:lnTo>
                  <a:lnTo>
                    <a:pt x="60" y="122"/>
                  </a:lnTo>
                  <a:lnTo>
                    <a:pt x="62" y="128"/>
                  </a:lnTo>
                  <a:lnTo>
                    <a:pt x="68" y="132"/>
                  </a:lnTo>
                  <a:lnTo>
                    <a:pt x="60" y="140"/>
                  </a:lnTo>
                  <a:lnTo>
                    <a:pt x="62" y="140"/>
                  </a:lnTo>
                  <a:lnTo>
                    <a:pt x="62" y="144"/>
                  </a:lnTo>
                  <a:lnTo>
                    <a:pt x="64" y="148"/>
                  </a:lnTo>
                  <a:lnTo>
                    <a:pt x="66" y="154"/>
                  </a:lnTo>
                  <a:lnTo>
                    <a:pt x="68" y="160"/>
                  </a:lnTo>
                  <a:lnTo>
                    <a:pt x="68" y="164"/>
                  </a:lnTo>
                  <a:lnTo>
                    <a:pt x="80" y="166"/>
                  </a:lnTo>
                  <a:lnTo>
                    <a:pt x="98" y="172"/>
                  </a:lnTo>
                  <a:lnTo>
                    <a:pt x="116" y="152"/>
                  </a:lnTo>
                  <a:lnTo>
                    <a:pt x="124" y="148"/>
                  </a:lnTo>
                  <a:lnTo>
                    <a:pt x="124" y="140"/>
                  </a:lnTo>
                  <a:lnTo>
                    <a:pt x="122" y="140"/>
                  </a:lnTo>
                  <a:lnTo>
                    <a:pt x="122" y="140"/>
                  </a:lnTo>
                  <a:lnTo>
                    <a:pt x="118" y="140"/>
                  </a:lnTo>
                  <a:lnTo>
                    <a:pt x="116" y="140"/>
                  </a:lnTo>
                  <a:lnTo>
                    <a:pt x="114" y="140"/>
                  </a:lnTo>
                  <a:lnTo>
                    <a:pt x="112" y="138"/>
                  </a:lnTo>
                  <a:lnTo>
                    <a:pt x="112" y="136"/>
                  </a:lnTo>
                  <a:lnTo>
                    <a:pt x="112" y="130"/>
                  </a:lnTo>
                  <a:lnTo>
                    <a:pt x="110" y="128"/>
                  </a:lnTo>
                  <a:lnTo>
                    <a:pt x="108" y="126"/>
                  </a:lnTo>
                  <a:lnTo>
                    <a:pt x="106" y="124"/>
                  </a:lnTo>
                  <a:lnTo>
                    <a:pt x="104" y="124"/>
                  </a:lnTo>
                  <a:lnTo>
                    <a:pt x="104" y="124"/>
                  </a:lnTo>
                  <a:lnTo>
                    <a:pt x="104" y="122"/>
                  </a:lnTo>
                  <a:lnTo>
                    <a:pt x="104" y="118"/>
                  </a:lnTo>
                  <a:lnTo>
                    <a:pt x="106" y="118"/>
                  </a:lnTo>
                  <a:lnTo>
                    <a:pt x="108" y="120"/>
                  </a:lnTo>
                  <a:lnTo>
                    <a:pt x="114" y="122"/>
                  </a:lnTo>
                  <a:lnTo>
                    <a:pt x="126" y="124"/>
                  </a:lnTo>
                  <a:lnTo>
                    <a:pt x="128" y="130"/>
                  </a:lnTo>
                  <a:lnTo>
                    <a:pt x="144" y="128"/>
                  </a:lnTo>
                  <a:lnTo>
                    <a:pt x="144" y="124"/>
                  </a:lnTo>
                  <a:lnTo>
                    <a:pt x="152" y="120"/>
                  </a:lnTo>
                  <a:lnTo>
                    <a:pt x="154" y="120"/>
                  </a:lnTo>
                  <a:lnTo>
                    <a:pt x="156" y="122"/>
                  </a:lnTo>
                  <a:lnTo>
                    <a:pt x="158" y="122"/>
                  </a:lnTo>
                  <a:lnTo>
                    <a:pt x="160" y="120"/>
                  </a:lnTo>
                  <a:lnTo>
                    <a:pt x="162" y="120"/>
                  </a:lnTo>
                  <a:lnTo>
                    <a:pt x="164" y="118"/>
                  </a:lnTo>
                  <a:lnTo>
                    <a:pt x="164" y="116"/>
                  </a:lnTo>
                  <a:lnTo>
                    <a:pt x="156" y="100"/>
                  </a:lnTo>
                  <a:lnTo>
                    <a:pt x="156" y="98"/>
                  </a:lnTo>
                  <a:lnTo>
                    <a:pt x="154" y="96"/>
                  </a:lnTo>
                  <a:lnTo>
                    <a:pt x="154" y="90"/>
                  </a:lnTo>
                  <a:lnTo>
                    <a:pt x="154" y="84"/>
                  </a:lnTo>
                  <a:lnTo>
                    <a:pt x="156" y="78"/>
                  </a:lnTo>
                  <a:lnTo>
                    <a:pt x="166" y="76"/>
                  </a:lnTo>
                  <a:lnTo>
                    <a:pt x="164" y="64"/>
                  </a:lnTo>
                  <a:lnTo>
                    <a:pt x="164" y="64"/>
                  </a:lnTo>
                  <a:lnTo>
                    <a:pt x="168" y="62"/>
                  </a:lnTo>
                  <a:lnTo>
                    <a:pt x="170" y="62"/>
                  </a:lnTo>
                  <a:lnTo>
                    <a:pt x="174" y="60"/>
                  </a:lnTo>
                  <a:lnTo>
                    <a:pt x="176" y="58"/>
                  </a:lnTo>
                  <a:lnTo>
                    <a:pt x="176" y="58"/>
                  </a:lnTo>
                </a:path>
              </a:pathLst>
            </a:custGeom>
            <a:grpFill/>
            <a:ln w="6350">
              <a:solidFill>
                <a:schemeClr val="bg1">
                  <a:lumMod val="50000"/>
                </a:schemeClr>
              </a:solidFill>
              <a:prstDash val="solid"/>
              <a:round/>
              <a:headEnd/>
              <a:tailEnd/>
            </a:ln>
          </p:spPr>
          <p:txBody>
            <a:bodyPr/>
            <a:lstStyle/>
            <a:p>
              <a:endParaRPr lang="ru-RU"/>
            </a:p>
          </p:txBody>
        </p:sp>
        <p:sp>
          <p:nvSpPr>
            <p:cNvPr id="139" name="Freeform 326">
              <a:extLst>
                <a:ext uri="{FF2B5EF4-FFF2-40B4-BE49-F238E27FC236}">
                  <a16:creationId xmlns:a16="http://schemas.microsoft.com/office/drawing/2014/main" id="{5A3CE9B9-07B5-074D-AF24-C0E2CE71820A}"/>
                </a:ext>
              </a:extLst>
            </p:cNvPr>
            <p:cNvSpPr>
              <a:spLocks/>
            </p:cNvSpPr>
            <p:nvPr/>
          </p:nvSpPr>
          <p:spPr bwMode="gray">
            <a:xfrm>
              <a:off x="4679" y="2996"/>
              <a:ext cx="52" cy="86"/>
            </a:xfrm>
            <a:custGeom>
              <a:avLst/>
              <a:gdLst>
                <a:gd name="T0" fmla="*/ 52 w 52"/>
                <a:gd name="T1" fmla="*/ 28 h 86"/>
                <a:gd name="T2" fmla="*/ 52 w 52"/>
                <a:gd name="T3" fmla="*/ 28 h 86"/>
                <a:gd name="T4" fmla="*/ 48 w 52"/>
                <a:gd name="T5" fmla="*/ 26 h 86"/>
                <a:gd name="T6" fmla="*/ 46 w 52"/>
                <a:gd name="T7" fmla="*/ 22 h 86"/>
                <a:gd name="T8" fmla="*/ 40 w 52"/>
                <a:gd name="T9" fmla="*/ 16 h 86"/>
                <a:gd name="T10" fmla="*/ 34 w 52"/>
                <a:gd name="T11" fmla="*/ 12 h 86"/>
                <a:gd name="T12" fmla="*/ 28 w 52"/>
                <a:gd name="T13" fmla="*/ 6 h 86"/>
                <a:gd name="T14" fmla="*/ 22 w 52"/>
                <a:gd name="T15" fmla="*/ 0 h 86"/>
                <a:gd name="T16" fmla="*/ 22 w 52"/>
                <a:gd name="T17" fmla="*/ 0 h 86"/>
                <a:gd name="T18" fmla="*/ 20 w 52"/>
                <a:gd name="T19" fmla="*/ 2 h 86"/>
                <a:gd name="T20" fmla="*/ 16 w 52"/>
                <a:gd name="T21" fmla="*/ 4 h 86"/>
                <a:gd name="T22" fmla="*/ 14 w 52"/>
                <a:gd name="T23" fmla="*/ 4 h 86"/>
                <a:gd name="T24" fmla="*/ 10 w 52"/>
                <a:gd name="T25" fmla="*/ 6 h 86"/>
                <a:gd name="T26" fmla="*/ 10 w 52"/>
                <a:gd name="T27" fmla="*/ 6 h 86"/>
                <a:gd name="T28" fmla="*/ 12 w 52"/>
                <a:gd name="T29" fmla="*/ 18 h 86"/>
                <a:gd name="T30" fmla="*/ 2 w 52"/>
                <a:gd name="T31" fmla="*/ 20 h 86"/>
                <a:gd name="T32" fmla="*/ 0 w 52"/>
                <a:gd name="T33" fmla="*/ 26 h 86"/>
                <a:gd name="T34" fmla="*/ 0 w 52"/>
                <a:gd name="T35" fmla="*/ 32 h 86"/>
                <a:gd name="T36" fmla="*/ 0 w 52"/>
                <a:gd name="T37" fmla="*/ 38 h 86"/>
                <a:gd name="T38" fmla="*/ 2 w 52"/>
                <a:gd name="T39" fmla="*/ 40 h 86"/>
                <a:gd name="T40" fmla="*/ 2 w 52"/>
                <a:gd name="T41" fmla="*/ 42 h 86"/>
                <a:gd name="T42" fmla="*/ 10 w 52"/>
                <a:gd name="T43" fmla="*/ 58 h 86"/>
                <a:gd name="T44" fmla="*/ 14 w 52"/>
                <a:gd name="T45" fmla="*/ 58 h 86"/>
                <a:gd name="T46" fmla="*/ 16 w 52"/>
                <a:gd name="T47" fmla="*/ 60 h 86"/>
                <a:gd name="T48" fmla="*/ 16 w 52"/>
                <a:gd name="T49" fmla="*/ 62 h 86"/>
                <a:gd name="T50" fmla="*/ 18 w 52"/>
                <a:gd name="T51" fmla="*/ 66 h 86"/>
                <a:gd name="T52" fmla="*/ 18 w 52"/>
                <a:gd name="T53" fmla="*/ 70 h 86"/>
                <a:gd name="T54" fmla="*/ 18 w 52"/>
                <a:gd name="T55" fmla="*/ 72 h 86"/>
                <a:gd name="T56" fmla="*/ 16 w 52"/>
                <a:gd name="T57" fmla="*/ 74 h 86"/>
                <a:gd name="T58" fmla="*/ 16 w 52"/>
                <a:gd name="T59" fmla="*/ 78 h 86"/>
                <a:gd name="T60" fmla="*/ 16 w 52"/>
                <a:gd name="T61" fmla="*/ 80 h 86"/>
                <a:gd name="T62" fmla="*/ 16 w 52"/>
                <a:gd name="T63" fmla="*/ 84 h 86"/>
                <a:gd name="T64" fmla="*/ 18 w 52"/>
                <a:gd name="T65" fmla="*/ 86 h 86"/>
                <a:gd name="T66" fmla="*/ 24 w 52"/>
                <a:gd name="T67" fmla="*/ 84 h 86"/>
                <a:gd name="T68" fmla="*/ 26 w 52"/>
                <a:gd name="T69" fmla="*/ 84 h 86"/>
                <a:gd name="T70" fmla="*/ 36 w 52"/>
                <a:gd name="T71" fmla="*/ 82 h 86"/>
                <a:gd name="T72" fmla="*/ 40 w 52"/>
                <a:gd name="T73" fmla="*/ 82 h 86"/>
                <a:gd name="T74" fmla="*/ 46 w 52"/>
                <a:gd name="T75" fmla="*/ 82 h 86"/>
                <a:gd name="T76" fmla="*/ 46 w 52"/>
                <a:gd name="T77" fmla="*/ 82 h 86"/>
                <a:gd name="T78" fmla="*/ 44 w 52"/>
                <a:gd name="T79" fmla="*/ 80 h 86"/>
                <a:gd name="T80" fmla="*/ 42 w 52"/>
                <a:gd name="T81" fmla="*/ 78 h 86"/>
                <a:gd name="T82" fmla="*/ 42 w 52"/>
                <a:gd name="T83" fmla="*/ 74 h 86"/>
                <a:gd name="T84" fmla="*/ 40 w 52"/>
                <a:gd name="T85" fmla="*/ 64 h 86"/>
                <a:gd name="T86" fmla="*/ 36 w 52"/>
                <a:gd name="T87" fmla="*/ 62 h 86"/>
                <a:gd name="T88" fmla="*/ 36 w 52"/>
                <a:gd name="T89" fmla="*/ 62 h 86"/>
                <a:gd name="T90" fmla="*/ 34 w 52"/>
                <a:gd name="T91" fmla="*/ 58 h 86"/>
                <a:gd name="T92" fmla="*/ 32 w 52"/>
                <a:gd name="T93" fmla="*/ 54 h 86"/>
                <a:gd name="T94" fmla="*/ 32 w 52"/>
                <a:gd name="T95" fmla="*/ 50 h 86"/>
                <a:gd name="T96" fmla="*/ 32 w 52"/>
                <a:gd name="T97" fmla="*/ 44 h 86"/>
                <a:gd name="T98" fmla="*/ 34 w 52"/>
                <a:gd name="T99" fmla="*/ 40 h 86"/>
                <a:gd name="T100" fmla="*/ 38 w 52"/>
                <a:gd name="T101" fmla="*/ 40 h 86"/>
                <a:gd name="T102" fmla="*/ 40 w 52"/>
                <a:gd name="T103" fmla="*/ 40 h 86"/>
                <a:gd name="T104" fmla="*/ 42 w 52"/>
                <a:gd name="T105" fmla="*/ 42 h 86"/>
                <a:gd name="T106" fmla="*/ 44 w 52"/>
                <a:gd name="T107" fmla="*/ 42 h 86"/>
                <a:gd name="T108" fmla="*/ 44 w 52"/>
                <a:gd name="T109" fmla="*/ 40 h 86"/>
                <a:gd name="T110" fmla="*/ 46 w 52"/>
                <a:gd name="T111" fmla="*/ 38 h 86"/>
                <a:gd name="T112" fmla="*/ 46 w 52"/>
                <a:gd name="T113" fmla="*/ 38 h 86"/>
                <a:gd name="T114" fmla="*/ 46 w 52"/>
                <a:gd name="T115" fmla="*/ 36 h 86"/>
                <a:gd name="T116" fmla="*/ 48 w 52"/>
                <a:gd name="T117" fmla="*/ 34 h 86"/>
                <a:gd name="T118" fmla="*/ 48 w 52"/>
                <a:gd name="T119" fmla="*/ 32 h 86"/>
                <a:gd name="T120" fmla="*/ 52 w 52"/>
                <a:gd name="T121" fmla="*/ 2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 h="86">
                  <a:moveTo>
                    <a:pt x="52" y="28"/>
                  </a:moveTo>
                  <a:lnTo>
                    <a:pt x="52" y="28"/>
                  </a:lnTo>
                  <a:lnTo>
                    <a:pt x="48" y="26"/>
                  </a:lnTo>
                  <a:lnTo>
                    <a:pt x="46" y="22"/>
                  </a:lnTo>
                  <a:lnTo>
                    <a:pt x="40" y="16"/>
                  </a:lnTo>
                  <a:lnTo>
                    <a:pt x="34" y="12"/>
                  </a:lnTo>
                  <a:lnTo>
                    <a:pt x="28" y="6"/>
                  </a:lnTo>
                  <a:lnTo>
                    <a:pt x="22" y="0"/>
                  </a:lnTo>
                  <a:lnTo>
                    <a:pt x="22" y="0"/>
                  </a:lnTo>
                  <a:lnTo>
                    <a:pt x="20" y="2"/>
                  </a:lnTo>
                  <a:lnTo>
                    <a:pt x="16" y="4"/>
                  </a:lnTo>
                  <a:lnTo>
                    <a:pt x="14" y="4"/>
                  </a:lnTo>
                  <a:lnTo>
                    <a:pt x="10" y="6"/>
                  </a:lnTo>
                  <a:lnTo>
                    <a:pt x="10" y="6"/>
                  </a:lnTo>
                  <a:lnTo>
                    <a:pt x="12" y="18"/>
                  </a:lnTo>
                  <a:lnTo>
                    <a:pt x="2" y="20"/>
                  </a:lnTo>
                  <a:lnTo>
                    <a:pt x="0" y="26"/>
                  </a:lnTo>
                  <a:lnTo>
                    <a:pt x="0" y="32"/>
                  </a:lnTo>
                  <a:lnTo>
                    <a:pt x="0" y="38"/>
                  </a:lnTo>
                  <a:lnTo>
                    <a:pt x="2" y="40"/>
                  </a:lnTo>
                  <a:lnTo>
                    <a:pt x="2" y="42"/>
                  </a:lnTo>
                  <a:lnTo>
                    <a:pt x="10" y="58"/>
                  </a:lnTo>
                  <a:lnTo>
                    <a:pt x="14" y="58"/>
                  </a:lnTo>
                  <a:lnTo>
                    <a:pt x="16" y="60"/>
                  </a:lnTo>
                  <a:lnTo>
                    <a:pt x="16" y="62"/>
                  </a:lnTo>
                  <a:lnTo>
                    <a:pt x="18" y="66"/>
                  </a:lnTo>
                  <a:lnTo>
                    <a:pt x="18" y="70"/>
                  </a:lnTo>
                  <a:lnTo>
                    <a:pt x="18" y="72"/>
                  </a:lnTo>
                  <a:lnTo>
                    <a:pt x="16" y="74"/>
                  </a:lnTo>
                  <a:lnTo>
                    <a:pt x="16" y="78"/>
                  </a:lnTo>
                  <a:lnTo>
                    <a:pt x="16" y="80"/>
                  </a:lnTo>
                  <a:lnTo>
                    <a:pt x="16" y="84"/>
                  </a:lnTo>
                  <a:lnTo>
                    <a:pt x="18" y="86"/>
                  </a:lnTo>
                  <a:lnTo>
                    <a:pt x="24" y="84"/>
                  </a:lnTo>
                  <a:lnTo>
                    <a:pt x="26" y="84"/>
                  </a:lnTo>
                  <a:lnTo>
                    <a:pt x="36" y="82"/>
                  </a:lnTo>
                  <a:lnTo>
                    <a:pt x="40" y="82"/>
                  </a:lnTo>
                  <a:lnTo>
                    <a:pt x="46" y="82"/>
                  </a:lnTo>
                  <a:lnTo>
                    <a:pt x="46" y="82"/>
                  </a:lnTo>
                  <a:lnTo>
                    <a:pt x="44" y="80"/>
                  </a:lnTo>
                  <a:lnTo>
                    <a:pt x="42" y="78"/>
                  </a:lnTo>
                  <a:lnTo>
                    <a:pt x="42" y="74"/>
                  </a:lnTo>
                  <a:lnTo>
                    <a:pt x="40" y="64"/>
                  </a:lnTo>
                  <a:lnTo>
                    <a:pt x="36" y="62"/>
                  </a:lnTo>
                  <a:lnTo>
                    <a:pt x="36" y="62"/>
                  </a:lnTo>
                  <a:lnTo>
                    <a:pt x="34" y="58"/>
                  </a:lnTo>
                  <a:lnTo>
                    <a:pt x="32" y="54"/>
                  </a:lnTo>
                  <a:lnTo>
                    <a:pt x="32" y="50"/>
                  </a:lnTo>
                  <a:lnTo>
                    <a:pt x="32" y="44"/>
                  </a:lnTo>
                  <a:lnTo>
                    <a:pt x="34" y="40"/>
                  </a:lnTo>
                  <a:lnTo>
                    <a:pt x="38" y="40"/>
                  </a:lnTo>
                  <a:lnTo>
                    <a:pt x="40" y="40"/>
                  </a:lnTo>
                  <a:lnTo>
                    <a:pt x="42" y="42"/>
                  </a:lnTo>
                  <a:lnTo>
                    <a:pt x="44" y="42"/>
                  </a:lnTo>
                  <a:lnTo>
                    <a:pt x="44" y="40"/>
                  </a:lnTo>
                  <a:lnTo>
                    <a:pt x="46" y="38"/>
                  </a:lnTo>
                  <a:lnTo>
                    <a:pt x="46" y="38"/>
                  </a:lnTo>
                  <a:lnTo>
                    <a:pt x="46" y="36"/>
                  </a:lnTo>
                  <a:lnTo>
                    <a:pt x="48" y="34"/>
                  </a:lnTo>
                  <a:lnTo>
                    <a:pt x="48" y="32"/>
                  </a:lnTo>
                  <a:lnTo>
                    <a:pt x="52" y="28"/>
                  </a:lnTo>
                </a:path>
              </a:pathLst>
            </a:custGeom>
            <a:grpFill/>
            <a:ln w="6350">
              <a:solidFill>
                <a:schemeClr val="bg1">
                  <a:lumMod val="50000"/>
                </a:schemeClr>
              </a:solidFill>
              <a:prstDash val="solid"/>
              <a:round/>
              <a:headEnd/>
              <a:tailEnd/>
            </a:ln>
          </p:spPr>
          <p:txBody>
            <a:bodyPr/>
            <a:lstStyle/>
            <a:p>
              <a:endParaRPr lang="ru-RU"/>
            </a:p>
          </p:txBody>
        </p:sp>
        <p:sp>
          <p:nvSpPr>
            <p:cNvPr id="140" name="Freeform 327">
              <a:extLst>
                <a:ext uri="{FF2B5EF4-FFF2-40B4-BE49-F238E27FC236}">
                  <a16:creationId xmlns:a16="http://schemas.microsoft.com/office/drawing/2014/main" id="{D3865BD8-A820-3248-9BA7-D4BF2C7775A5}"/>
                </a:ext>
              </a:extLst>
            </p:cNvPr>
            <p:cNvSpPr>
              <a:spLocks/>
            </p:cNvSpPr>
            <p:nvPr/>
          </p:nvSpPr>
          <p:spPr bwMode="gray">
            <a:xfrm>
              <a:off x="4711" y="3024"/>
              <a:ext cx="46" cy="56"/>
            </a:xfrm>
            <a:custGeom>
              <a:avLst/>
              <a:gdLst>
                <a:gd name="T0" fmla="*/ 20 w 46"/>
                <a:gd name="T1" fmla="*/ 0 h 56"/>
                <a:gd name="T2" fmla="*/ 28 w 46"/>
                <a:gd name="T3" fmla="*/ 4 h 56"/>
                <a:gd name="T4" fmla="*/ 36 w 46"/>
                <a:gd name="T5" fmla="*/ 8 h 56"/>
                <a:gd name="T6" fmla="*/ 46 w 46"/>
                <a:gd name="T7" fmla="*/ 10 h 56"/>
                <a:gd name="T8" fmla="*/ 44 w 46"/>
                <a:gd name="T9" fmla="*/ 16 h 56"/>
                <a:gd name="T10" fmla="*/ 44 w 46"/>
                <a:gd name="T11" fmla="*/ 16 h 56"/>
                <a:gd name="T12" fmla="*/ 42 w 46"/>
                <a:gd name="T13" fmla="*/ 18 h 56"/>
                <a:gd name="T14" fmla="*/ 40 w 46"/>
                <a:gd name="T15" fmla="*/ 20 h 56"/>
                <a:gd name="T16" fmla="*/ 38 w 46"/>
                <a:gd name="T17" fmla="*/ 22 h 56"/>
                <a:gd name="T18" fmla="*/ 38 w 46"/>
                <a:gd name="T19" fmla="*/ 24 h 56"/>
                <a:gd name="T20" fmla="*/ 36 w 46"/>
                <a:gd name="T21" fmla="*/ 26 h 56"/>
                <a:gd name="T22" fmla="*/ 36 w 46"/>
                <a:gd name="T23" fmla="*/ 28 h 56"/>
                <a:gd name="T24" fmla="*/ 38 w 46"/>
                <a:gd name="T25" fmla="*/ 30 h 56"/>
                <a:gd name="T26" fmla="*/ 38 w 46"/>
                <a:gd name="T27" fmla="*/ 30 h 56"/>
                <a:gd name="T28" fmla="*/ 40 w 46"/>
                <a:gd name="T29" fmla="*/ 32 h 56"/>
                <a:gd name="T30" fmla="*/ 42 w 46"/>
                <a:gd name="T31" fmla="*/ 36 h 56"/>
                <a:gd name="T32" fmla="*/ 42 w 46"/>
                <a:gd name="T33" fmla="*/ 38 h 56"/>
                <a:gd name="T34" fmla="*/ 42 w 46"/>
                <a:gd name="T35" fmla="*/ 38 h 56"/>
                <a:gd name="T36" fmla="*/ 40 w 46"/>
                <a:gd name="T37" fmla="*/ 42 h 56"/>
                <a:gd name="T38" fmla="*/ 40 w 46"/>
                <a:gd name="T39" fmla="*/ 44 h 56"/>
                <a:gd name="T40" fmla="*/ 40 w 46"/>
                <a:gd name="T41" fmla="*/ 46 h 56"/>
                <a:gd name="T42" fmla="*/ 40 w 46"/>
                <a:gd name="T43" fmla="*/ 48 h 56"/>
                <a:gd name="T44" fmla="*/ 40 w 46"/>
                <a:gd name="T45" fmla="*/ 50 h 56"/>
                <a:gd name="T46" fmla="*/ 38 w 46"/>
                <a:gd name="T47" fmla="*/ 52 h 56"/>
                <a:gd name="T48" fmla="*/ 36 w 46"/>
                <a:gd name="T49" fmla="*/ 52 h 56"/>
                <a:gd name="T50" fmla="*/ 34 w 46"/>
                <a:gd name="T51" fmla="*/ 52 h 56"/>
                <a:gd name="T52" fmla="*/ 34 w 46"/>
                <a:gd name="T53" fmla="*/ 52 h 56"/>
                <a:gd name="T54" fmla="*/ 32 w 46"/>
                <a:gd name="T55" fmla="*/ 50 h 56"/>
                <a:gd name="T56" fmla="*/ 28 w 46"/>
                <a:gd name="T57" fmla="*/ 50 h 56"/>
                <a:gd name="T58" fmla="*/ 26 w 46"/>
                <a:gd name="T59" fmla="*/ 52 h 56"/>
                <a:gd name="T60" fmla="*/ 24 w 46"/>
                <a:gd name="T61" fmla="*/ 52 h 56"/>
                <a:gd name="T62" fmla="*/ 20 w 46"/>
                <a:gd name="T63" fmla="*/ 50 h 56"/>
                <a:gd name="T64" fmla="*/ 20 w 46"/>
                <a:gd name="T65" fmla="*/ 50 h 56"/>
                <a:gd name="T66" fmla="*/ 18 w 46"/>
                <a:gd name="T67" fmla="*/ 54 h 56"/>
                <a:gd name="T68" fmla="*/ 20 w 46"/>
                <a:gd name="T69" fmla="*/ 56 h 56"/>
                <a:gd name="T70" fmla="*/ 14 w 46"/>
                <a:gd name="T71" fmla="*/ 54 h 56"/>
                <a:gd name="T72" fmla="*/ 14 w 46"/>
                <a:gd name="T73" fmla="*/ 54 h 56"/>
                <a:gd name="T74" fmla="*/ 12 w 46"/>
                <a:gd name="T75" fmla="*/ 52 h 56"/>
                <a:gd name="T76" fmla="*/ 10 w 46"/>
                <a:gd name="T77" fmla="*/ 50 h 56"/>
                <a:gd name="T78" fmla="*/ 10 w 46"/>
                <a:gd name="T79" fmla="*/ 46 h 56"/>
                <a:gd name="T80" fmla="*/ 8 w 46"/>
                <a:gd name="T81" fmla="*/ 36 h 56"/>
                <a:gd name="T82" fmla="*/ 4 w 46"/>
                <a:gd name="T83" fmla="*/ 34 h 56"/>
                <a:gd name="T84" fmla="*/ 4 w 46"/>
                <a:gd name="T85" fmla="*/ 34 h 56"/>
                <a:gd name="T86" fmla="*/ 2 w 46"/>
                <a:gd name="T87" fmla="*/ 30 h 56"/>
                <a:gd name="T88" fmla="*/ 0 w 46"/>
                <a:gd name="T89" fmla="*/ 26 h 56"/>
                <a:gd name="T90" fmla="*/ 0 w 46"/>
                <a:gd name="T91" fmla="*/ 22 h 56"/>
                <a:gd name="T92" fmla="*/ 0 w 46"/>
                <a:gd name="T93" fmla="*/ 16 h 56"/>
                <a:gd name="T94" fmla="*/ 2 w 46"/>
                <a:gd name="T95" fmla="*/ 12 h 56"/>
                <a:gd name="T96" fmla="*/ 6 w 46"/>
                <a:gd name="T97" fmla="*/ 12 h 56"/>
                <a:gd name="T98" fmla="*/ 8 w 46"/>
                <a:gd name="T99" fmla="*/ 12 h 56"/>
                <a:gd name="T100" fmla="*/ 10 w 46"/>
                <a:gd name="T101" fmla="*/ 14 h 56"/>
                <a:gd name="T102" fmla="*/ 12 w 46"/>
                <a:gd name="T103" fmla="*/ 14 h 56"/>
                <a:gd name="T104" fmla="*/ 12 w 46"/>
                <a:gd name="T105" fmla="*/ 12 h 56"/>
                <a:gd name="T106" fmla="*/ 14 w 46"/>
                <a:gd name="T107" fmla="*/ 10 h 56"/>
                <a:gd name="T108" fmla="*/ 14 w 46"/>
                <a:gd name="T109" fmla="*/ 10 h 56"/>
                <a:gd name="T110" fmla="*/ 14 w 46"/>
                <a:gd name="T111" fmla="*/ 8 h 56"/>
                <a:gd name="T112" fmla="*/ 16 w 46"/>
                <a:gd name="T113" fmla="*/ 6 h 56"/>
                <a:gd name="T114" fmla="*/ 16 w 46"/>
                <a:gd name="T115" fmla="*/ 4 h 56"/>
                <a:gd name="T116" fmla="*/ 20 w 46"/>
                <a:gd name="T1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 h="56">
                  <a:moveTo>
                    <a:pt x="20" y="0"/>
                  </a:moveTo>
                  <a:lnTo>
                    <a:pt x="28" y="4"/>
                  </a:lnTo>
                  <a:lnTo>
                    <a:pt x="36" y="8"/>
                  </a:lnTo>
                  <a:lnTo>
                    <a:pt x="46" y="10"/>
                  </a:lnTo>
                  <a:lnTo>
                    <a:pt x="44" y="16"/>
                  </a:lnTo>
                  <a:lnTo>
                    <a:pt x="44" y="16"/>
                  </a:lnTo>
                  <a:lnTo>
                    <a:pt x="42" y="18"/>
                  </a:lnTo>
                  <a:lnTo>
                    <a:pt x="40" y="20"/>
                  </a:lnTo>
                  <a:lnTo>
                    <a:pt x="38" y="22"/>
                  </a:lnTo>
                  <a:lnTo>
                    <a:pt x="38" y="24"/>
                  </a:lnTo>
                  <a:lnTo>
                    <a:pt x="36" y="26"/>
                  </a:lnTo>
                  <a:lnTo>
                    <a:pt x="36" y="28"/>
                  </a:lnTo>
                  <a:lnTo>
                    <a:pt x="38" y="30"/>
                  </a:lnTo>
                  <a:lnTo>
                    <a:pt x="38" y="30"/>
                  </a:lnTo>
                  <a:lnTo>
                    <a:pt x="40" y="32"/>
                  </a:lnTo>
                  <a:lnTo>
                    <a:pt x="42" y="36"/>
                  </a:lnTo>
                  <a:lnTo>
                    <a:pt x="42" y="38"/>
                  </a:lnTo>
                  <a:lnTo>
                    <a:pt x="42" y="38"/>
                  </a:lnTo>
                  <a:lnTo>
                    <a:pt x="40" y="42"/>
                  </a:lnTo>
                  <a:lnTo>
                    <a:pt x="40" y="44"/>
                  </a:lnTo>
                  <a:lnTo>
                    <a:pt x="40" y="46"/>
                  </a:lnTo>
                  <a:lnTo>
                    <a:pt x="40" y="48"/>
                  </a:lnTo>
                  <a:lnTo>
                    <a:pt x="40" y="50"/>
                  </a:lnTo>
                  <a:lnTo>
                    <a:pt x="38" y="52"/>
                  </a:lnTo>
                  <a:lnTo>
                    <a:pt x="36" y="52"/>
                  </a:lnTo>
                  <a:lnTo>
                    <a:pt x="34" y="52"/>
                  </a:lnTo>
                  <a:lnTo>
                    <a:pt x="34" y="52"/>
                  </a:lnTo>
                  <a:lnTo>
                    <a:pt x="32" y="50"/>
                  </a:lnTo>
                  <a:lnTo>
                    <a:pt x="28" y="50"/>
                  </a:lnTo>
                  <a:lnTo>
                    <a:pt x="26" y="52"/>
                  </a:lnTo>
                  <a:lnTo>
                    <a:pt x="24" y="52"/>
                  </a:lnTo>
                  <a:lnTo>
                    <a:pt x="20" y="50"/>
                  </a:lnTo>
                  <a:lnTo>
                    <a:pt x="20" y="50"/>
                  </a:lnTo>
                  <a:lnTo>
                    <a:pt x="18" y="54"/>
                  </a:lnTo>
                  <a:lnTo>
                    <a:pt x="20" y="56"/>
                  </a:lnTo>
                  <a:lnTo>
                    <a:pt x="14" y="54"/>
                  </a:lnTo>
                  <a:lnTo>
                    <a:pt x="14" y="54"/>
                  </a:lnTo>
                  <a:lnTo>
                    <a:pt x="12" y="52"/>
                  </a:lnTo>
                  <a:lnTo>
                    <a:pt x="10" y="50"/>
                  </a:lnTo>
                  <a:lnTo>
                    <a:pt x="10" y="46"/>
                  </a:lnTo>
                  <a:lnTo>
                    <a:pt x="8" y="36"/>
                  </a:lnTo>
                  <a:lnTo>
                    <a:pt x="4" y="34"/>
                  </a:lnTo>
                  <a:lnTo>
                    <a:pt x="4" y="34"/>
                  </a:lnTo>
                  <a:lnTo>
                    <a:pt x="2" y="30"/>
                  </a:lnTo>
                  <a:lnTo>
                    <a:pt x="0" y="26"/>
                  </a:lnTo>
                  <a:lnTo>
                    <a:pt x="0" y="22"/>
                  </a:lnTo>
                  <a:lnTo>
                    <a:pt x="0" y="16"/>
                  </a:lnTo>
                  <a:lnTo>
                    <a:pt x="2" y="12"/>
                  </a:lnTo>
                  <a:lnTo>
                    <a:pt x="6" y="12"/>
                  </a:lnTo>
                  <a:lnTo>
                    <a:pt x="8" y="12"/>
                  </a:lnTo>
                  <a:lnTo>
                    <a:pt x="10" y="14"/>
                  </a:lnTo>
                  <a:lnTo>
                    <a:pt x="12" y="14"/>
                  </a:lnTo>
                  <a:lnTo>
                    <a:pt x="12" y="12"/>
                  </a:lnTo>
                  <a:lnTo>
                    <a:pt x="14" y="10"/>
                  </a:lnTo>
                  <a:lnTo>
                    <a:pt x="14" y="10"/>
                  </a:lnTo>
                  <a:lnTo>
                    <a:pt x="14" y="8"/>
                  </a:lnTo>
                  <a:lnTo>
                    <a:pt x="16" y="6"/>
                  </a:lnTo>
                  <a:lnTo>
                    <a:pt x="16" y="4"/>
                  </a:lnTo>
                  <a:lnTo>
                    <a:pt x="20" y="0"/>
                  </a:lnTo>
                </a:path>
              </a:pathLst>
            </a:custGeom>
            <a:grpFill/>
            <a:ln w="6350">
              <a:solidFill>
                <a:schemeClr val="bg1">
                  <a:lumMod val="50000"/>
                </a:schemeClr>
              </a:solidFill>
              <a:prstDash val="solid"/>
              <a:round/>
              <a:headEnd/>
              <a:tailEnd/>
            </a:ln>
          </p:spPr>
          <p:txBody>
            <a:bodyPr/>
            <a:lstStyle/>
            <a:p>
              <a:endParaRPr lang="ru-RU"/>
            </a:p>
          </p:txBody>
        </p:sp>
        <p:sp>
          <p:nvSpPr>
            <p:cNvPr id="141" name="Freeform 328">
              <a:extLst>
                <a:ext uri="{FF2B5EF4-FFF2-40B4-BE49-F238E27FC236}">
                  <a16:creationId xmlns:a16="http://schemas.microsoft.com/office/drawing/2014/main" id="{E6395582-6420-DC4A-BB32-844AE12812D1}"/>
                </a:ext>
              </a:extLst>
            </p:cNvPr>
            <p:cNvSpPr>
              <a:spLocks/>
            </p:cNvSpPr>
            <p:nvPr/>
          </p:nvSpPr>
          <p:spPr bwMode="gray">
            <a:xfrm>
              <a:off x="4747" y="3034"/>
              <a:ext cx="46" cy="42"/>
            </a:xfrm>
            <a:custGeom>
              <a:avLst/>
              <a:gdLst>
                <a:gd name="T0" fmla="*/ 46 w 46"/>
                <a:gd name="T1" fmla="*/ 18 h 42"/>
                <a:gd name="T2" fmla="*/ 38 w 46"/>
                <a:gd name="T3" fmla="*/ 12 h 42"/>
                <a:gd name="T4" fmla="*/ 32 w 46"/>
                <a:gd name="T5" fmla="*/ 8 h 42"/>
                <a:gd name="T6" fmla="*/ 20 w 46"/>
                <a:gd name="T7" fmla="*/ 4 h 42"/>
                <a:gd name="T8" fmla="*/ 10 w 46"/>
                <a:gd name="T9" fmla="*/ 0 h 42"/>
                <a:gd name="T10" fmla="*/ 8 w 46"/>
                <a:gd name="T11" fmla="*/ 2 h 42"/>
                <a:gd name="T12" fmla="*/ 8 w 46"/>
                <a:gd name="T13" fmla="*/ 6 h 42"/>
                <a:gd name="T14" fmla="*/ 8 w 46"/>
                <a:gd name="T15" fmla="*/ 6 h 42"/>
                <a:gd name="T16" fmla="*/ 6 w 46"/>
                <a:gd name="T17" fmla="*/ 8 h 42"/>
                <a:gd name="T18" fmla="*/ 4 w 46"/>
                <a:gd name="T19" fmla="*/ 10 h 42"/>
                <a:gd name="T20" fmla="*/ 2 w 46"/>
                <a:gd name="T21" fmla="*/ 12 h 42"/>
                <a:gd name="T22" fmla="*/ 2 w 46"/>
                <a:gd name="T23" fmla="*/ 14 h 42"/>
                <a:gd name="T24" fmla="*/ 0 w 46"/>
                <a:gd name="T25" fmla="*/ 16 h 42"/>
                <a:gd name="T26" fmla="*/ 0 w 46"/>
                <a:gd name="T27" fmla="*/ 18 h 42"/>
                <a:gd name="T28" fmla="*/ 2 w 46"/>
                <a:gd name="T29" fmla="*/ 20 h 42"/>
                <a:gd name="T30" fmla="*/ 2 w 46"/>
                <a:gd name="T31" fmla="*/ 20 h 42"/>
                <a:gd name="T32" fmla="*/ 4 w 46"/>
                <a:gd name="T33" fmla="*/ 22 h 42"/>
                <a:gd name="T34" fmla="*/ 6 w 46"/>
                <a:gd name="T35" fmla="*/ 26 h 42"/>
                <a:gd name="T36" fmla="*/ 6 w 46"/>
                <a:gd name="T37" fmla="*/ 28 h 42"/>
                <a:gd name="T38" fmla="*/ 6 w 46"/>
                <a:gd name="T39" fmla="*/ 28 h 42"/>
                <a:gd name="T40" fmla="*/ 4 w 46"/>
                <a:gd name="T41" fmla="*/ 32 h 42"/>
                <a:gd name="T42" fmla="*/ 4 w 46"/>
                <a:gd name="T43" fmla="*/ 34 h 42"/>
                <a:gd name="T44" fmla="*/ 4 w 46"/>
                <a:gd name="T45" fmla="*/ 36 h 42"/>
                <a:gd name="T46" fmla="*/ 4 w 46"/>
                <a:gd name="T47" fmla="*/ 38 h 42"/>
                <a:gd name="T48" fmla="*/ 4 w 46"/>
                <a:gd name="T49" fmla="*/ 40 h 42"/>
                <a:gd name="T50" fmla="*/ 2 w 46"/>
                <a:gd name="T51" fmla="*/ 40 h 42"/>
                <a:gd name="T52" fmla="*/ 2 w 46"/>
                <a:gd name="T53" fmla="*/ 42 h 42"/>
                <a:gd name="T54" fmla="*/ 4 w 46"/>
                <a:gd name="T55" fmla="*/ 42 h 42"/>
                <a:gd name="T56" fmla="*/ 8 w 46"/>
                <a:gd name="T57" fmla="*/ 42 h 42"/>
                <a:gd name="T58" fmla="*/ 8 w 46"/>
                <a:gd name="T59" fmla="*/ 42 h 42"/>
                <a:gd name="T60" fmla="*/ 10 w 46"/>
                <a:gd name="T61" fmla="*/ 40 h 42"/>
                <a:gd name="T62" fmla="*/ 10 w 46"/>
                <a:gd name="T63" fmla="*/ 40 h 42"/>
                <a:gd name="T64" fmla="*/ 12 w 46"/>
                <a:gd name="T65" fmla="*/ 40 h 42"/>
                <a:gd name="T66" fmla="*/ 14 w 46"/>
                <a:gd name="T67" fmla="*/ 40 h 42"/>
                <a:gd name="T68" fmla="*/ 16 w 46"/>
                <a:gd name="T69" fmla="*/ 40 h 42"/>
                <a:gd name="T70" fmla="*/ 16 w 46"/>
                <a:gd name="T71" fmla="*/ 40 h 42"/>
                <a:gd name="T72" fmla="*/ 18 w 46"/>
                <a:gd name="T73" fmla="*/ 40 h 42"/>
                <a:gd name="T74" fmla="*/ 20 w 46"/>
                <a:gd name="T75" fmla="*/ 40 h 42"/>
                <a:gd name="T76" fmla="*/ 22 w 46"/>
                <a:gd name="T77" fmla="*/ 42 h 42"/>
                <a:gd name="T78" fmla="*/ 24 w 46"/>
                <a:gd name="T79" fmla="*/ 42 h 42"/>
                <a:gd name="T80" fmla="*/ 26 w 46"/>
                <a:gd name="T81" fmla="*/ 42 h 42"/>
                <a:gd name="T82" fmla="*/ 26 w 46"/>
                <a:gd name="T83" fmla="*/ 42 h 42"/>
                <a:gd name="T84" fmla="*/ 28 w 46"/>
                <a:gd name="T85" fmla="*/ 42 h 42"/>
                <a:gd name="T86" fmla="*/ 28 w 46"/>
                <a:gd name="T87" fmla="*/ 40 h 42"/>
                <a:gd name="T88" fmla="*/ 30 w 46"/>
                <a:gd name="T89" fmla="*/ 38 h 42"/>
                <a:gd name="T90" fmla="*/ 30 w 46"/>
                <a:gd name="T91" fmla="*/ 36 h 42"/>
                <a:gd name="T92" fmla="*/ 32 w 46"/>
                <a:gd name="T93" fmla="*/ 32 h 42"/>
                <a:gd name="T94" fmla="*/ 34 w 46"/>
                <a:gd name="T95" fmla="*/ 28 h 42"/>
                <a:gd name="T96" fmla="*/ 36 w 46"/>
                <a:gd name="T97" fmla="*/ 26 h 42"/>
                <a:gd name="T98" fmla="*/ 40 w 46"/>
                <a:gd name="T99" fmla="*/ 26 h 42"/>
                <a:gd name="T100" fmla="*/ 42 w 46"/>
                <a:gd name="T101" fmla="*/ 22 h 42"/>
                <a:gd name="T102" fmla="*/ 46 w 46"/>
                <a:gd name="T103"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 h="42">
                  <a:moveTo>
                    <a:pt x="46" y="18"/>
                  </a:moveTo>
                  <a:lnTo>
                    <a:pt x="38" y="12"/>
                  </a:lnTo>
                  <a:lnTo>
                    <a:pt x="32" y="8"/>
                  </a:lnTo>
                  <a:lnTo>
                    <a:pt x="20" y="4"/>
                  </a:lnTo>
                  <a:lnTo>
                    <a:pt x="10" y="0"/>
                  </a:lnTo>
                  <a:lnTo>
                    <a:pt x="8" y="2"/>
                  </a:lnTo>
                  <a:lnTo>
                    <a:pt x="8" y="6"/>
                  </a:lnTo>
                  <a:lnTo>
                    <a:pt x="8" y="6"/>
                  </a:lnTo>
                  <a:lnTo>
                    <a:pt x="6" y="8"/>
                  </a:lnTo>
                  <a:lnTo>
                    <a:pt x="4" y="10"/>
                  </a:lnTo>
                  <a:lnTo>
                    <a:pt x="2" y="12"/>
                  </a:lnTo>
                  <a:lnTo>
                    <a:pt x="2" y="14"/>
                  </a:lnTo>
                  <a:lnTo>
                    <a:pt x="0" y="16"/>
                  </a:lnTo>
                  <a:lnTo>
                    <a:pt x="0" y="18"/>
                  </a:lnTo>
                  <a:lnTo>
                    <a:pt x="2" y="20"/>
                  </a:lnTo>
                  <a:lnTo>
                    <a:pt x="2" y="20"/>
                  </a:lnTo>
                  <a:lnTo>
                    <a:pt x="4" y="22"/>
                  </a:lnTo>
                  <a:lnTo>
                    <a:pt x="6" y="26"/>
                  </a:lnTo>
                  <a:lnTo>
                    <a:pt x="6" y="28"/>
                  </a:lnTo>
                  <a:lnTo>
                    <a:pt x="6" y="28"/>
                  </a:lnTo>
                  <a:lnTo>
                    <a:pt x="4" y="32"/>
                  </a:lnTo>
                  <a:lnTo>
                    <a:pt x="4" y="34"/>
                  </a:lnTo>
                  <a:lnTo>
                    <a:pt x="4" y="36"/>
                  </a:lnTo>
                  <a:lnTo>
                    <a:pt x="4" y="38"/>
                  </a:lnTo>
                  <a:lnTo>
                    <a:pt x="4" y="40"/>
                  </a:lnTo>
                  <a:lnTo>
                    <a:pt x="2" y="40"/>
                  </a:lnTo>
                  <a:lnTo>
                    <a:pt x="2" y="42"/>
                  </a:lnTo>
                  <a:lnTo>
                    <a:pt x="4" y="42"/>
                  </a:lnTo>
                  <a:lnTo>
                    <a:pt x="8" y="42"/>
                  </a:lnTo>
                  <a:lnTo>
                    <a:pt x="8" y="42"/>
                  </a:lnTo>
                  <a:lnTo>
                    <a:pt x="10" y="40"/>
                  </a:lnTo>
                  <a:lnTo>
                    <a:pt x="10" y="40"/>
                  </a:lnTo>
                  <a:lnTo>
                    <a:pt x="12" y="40"/>
                  </a:lnTo>
                  <a:lnTo>
                    <a:pt x="14" y="40"/>
                  </a:lnTo>
                  <a:lnTo>
                    <a:pt x="16" y="40"/>
                  </a:lnTo>
                  <a:lnTo>
                    <a:pt x="16" y="40"/>
                  </a:lnTo>
                  <a:lnTo>
                    <a:pt x="18" y="40"/>
                  </a:lnTo>
                  <a:lnTo>
                    <a:pt x="20" y="40"/>
                  </a:lnTo>
                  <a:lnTo>
                    <a:pt x="22" y="42"/>
                  </a:lnTo>
                  <a:lnTo>
                    <a:pt x="24" y="42"/>
                  </a:lnTo>
                  <a:lnTo>
                    <a:pt x="26" y="42"/>
                  </a:lnTo>
                  <a:lnTo>
                    <a:pt x="26" y="42"/>
                  </a:lnTo>
                  <a:lnTo>
                    <a:pt x="28" y="42"/>
                  </a:lnTo>
                  <a:lnTo>
                    <a:pt x="28" y="40"/>
                  </a:lnTo>
                  <a:lnTo>
                    <a:pt x="30" y="38"/>
                  </a:lnTo>
                  <a:lnTo>
                    <a:pt x="30" y="36"/>
                  </a:lnTo>
                  <a:lnTo>
                    <a:pt x="32" y="32"/>
                  </a:lnTo>
                  <a:lnTo>
                    <a:pt x="34" y="28"/>
                  </a:lnTo>
                  <a:lnTo>
                    <a:pt x="36" y="26"/>
                  </a:lnTo>
                  <a:lnTo>
                    <a:pt x="40" y="26"/>
                  </a:lnTo>
                  <a:lnTo>
                    <a:pt x="42" y="22"/>
                  </a:lnTo>
                  <a:lnTo>
                    <a:pt x="46" y="18"/>
                  </a:lnTo>
                </a:path>
              </a:pathLst>
            </a:custGeom>
            <a:grpFill/>
            <a:ln w="6350">
              <a:solidFill>
                <a:schemeClr val="bg1">
                  <a:lumMod val="50000"/>
                </a:schemeClr>
              </a:solidFill>
              <a:prstDash val="solid"/>
              <a:round/>
              <a:headEnd/>
              <a:tailEnd/>
            </a:ln>
          </p:spPr>
          <p:txBody>
            <a:bodyPr/>
            <a:lstStyle/>
            <a:p>
              <a:endParaRPr lang="ru-RU"/>
            </a:p>
          </p:txBody>
        </p:sp>
        <p:sp>
          <p:nvSpPr>
            <p:cNvPr id="142" name="Freeform 329">
              <a:extLst>
                <a:ext uri="{FF2B5EF4-FFF2-40B4-BE49-F238E27FC236}">
                  <a16:creationId xmlns:a16="http://schemas.microsoft.com/office/drawing/2014/main" id="{55E2D7E9-25D9-0246-8EA4-E99253868019}"/>
                </a:ext>
              </a:extLst>
            </p:cNvPr>
            <p:cNvSpPr>
              <a:spLocks/>
            </p:cNvSpPr>
            <p:nvPr/>
          </p:nvSpPr>
          <p:spPr bwMode="gray">
            <a:xfrm>
              <a:off x="4445" y="2936"/>
              <a:ext cx="148" cy="242"/>
            </a:xfrm>
            <a:custGeom>
              <a:avLst/>
              <a:gdLst>
                <a:gd name="T0" fmla="*/ 128 w 148"/>
                <a:gd name="T1" fmla="*/ 204 h 242"/>
                <a:gd name="T2" fmla="*/ 126 w 148"/>
                <a:gd name="T3" fmla="*/ 212 h 242"/>
                <a:gd name="T4" fmla="*/ 114 w 148"/>
                <a:gd name="T5" fmla="*/ 240 h 242"/>
                <a:gd name="T6" fmla="*/ 118 w 148"/>
                <a:gd name="T7" fmla="*/ 226 h 242"/>
                <a:gd name="T8" fmla="*/ 114 w 148"/>
                <a:gd name="T9" fmla="*/ 220 h 242"/>
                <a:gd name="T10" fmla="*/ 106 w 148"/>
                <a:gd name="T11" fmla="*/ 218 h 242"/>
                <a:gd name="T12" fmla="*/ 96 w 148"/>
                <a:gd name="T13" fmla="*/ 218 h 242"/>
                <a:gd name="T14" fmla="*/ 82 w 148"/>
                <a:gd name="T15" fmla="*/ 214 h 242"/>
                <a:gd name="T16" fmla="*/ 80 w 148"/>
                <a:gd name="T17" fmla="*/ 206 h 242"/>
                <a:gd name="T18" fmla="*/ 78 w 148"/>
                <a:gd name="T19" fmla="*/ 200 h 242"/>
                <a:gd name="T20" fmla="*/ 60 w 148"/>
                <a:gd name="T21" fmla="*/ 192 h 242"/>
                <a:gd name="T22" fmla="*/ 50 w 148"/>
                <a:gd name="T23" fmla="*/ 188 h 242"/>
                <a:gd name="T24" fmla="*/ 36 w 148"/>
                <a:gd name="T25" fmla="*/ 180 h 242"/>
                <a:gd name="T26" fmla="*/ 26 w 148"/>
                <a:gd name="T27" fmla="*/ 172 h 242"/>
                <a:gd name="T28" fmla="*/ 26 w 148"/>
                <a:gd name="T29" fmla="*/ 172 h 242"/>
                <a:gd name="T30" fmla="*/ 14 w 148"/>
                <a:gd name="T31" fmla="*/ 168 h 242"/>
                <a:gd name="T32" fmla="*/ 2 w 148"/>
                <a:gd name="T33" fmla="*/ 166 h 242"/>
                <a:gd name="T34" fmla="*/ 4 w 148"/>
                <a:gd name="T35" fmla="*/ 160 h 242"/>
                <a:gd name="T36" fmla="*/ 14 w 148"/>
                <a:gd name="T37" fmla="*/ 142 h 242"/>
                <a:gd name="T38" fmla="*/ 18 w 148"/>
                <a:gd name="T39" fmla="*/ 122 h 242"/>
                <a:gd name="T40" fmla="*/ 18 w 148"/>
                <a:gd name="T41" fmla="*/ 92 h 242"/>
                <a:gd name="T42" fmla="*/ 20 w 148"/>
                <a:gd name="T43" fmla="*/ 72 h 242"/>
                <a:gd name="T44" fmla="*/ 18 w 148"/>
                <a:gd name="T45" fmla="*/ 66 h 242"/>
                <a:gd name="T46" fmla="*/ 18 w 148"/>
                <a:gd name="T47" fmla="*/ 56 h 242"/>
                <a:gd name="T48" fmla="*/ 34 w 148"/>
                <a:gd name="T49" fmla="*/ 50 h 242"/>
                <a:gd name="T50" fmla="*/ 68 w 148"/>
                <a:gd name="T51" fmla="*/ 22 h 242"/>
                <a:gd name="T52" fmla="*/ 78 w 148"/>
                <a:gd name="T53" fmla="*/ 12 h 242"/>
                <a:gd name="T54" fmla="*/ 86 w 148"/>
                <a:gd name="T55" fmla="*/ 8 h 242"/>
                <a:gd name="T56" fmla="*/ 94 w 148"/>
                <a:gd name="T57" fmla="*/ 6 h 242"/>
                <a:gd name="T58" fmla="*/ 102 w 148"/>
                <a:gd name="T59" fmla="*/ 2 h 242"/>
                <a:gd name="T60" fmla="*/ 112 w 148"/>
                <a:gd name="T61" fmla="*/ 0 h 242"/>
                <a:gd name="T62" fmla="*/ 116 w 148"/>
                <a:gd name="T63" fmla="*/ 2 h 242"/>
                <a:gd name="T64" fmla="*/ 114 w 148"/>
                <a:gd name="T65" fmla="*/ 6 h 242"/>
                <a:gd name="T66" fmla="*/ 106 w 148"/>
                <a:gd name="T67" fmla="*/ 10 h 242"/>
                <a:gd name="T68" fmla="*/ 98 w 148"/>
                <a:gd name="T69" fmla="*/ 20 h 242"/>
                <a:gd name="T70" fmla="*/ 86 w 148"/>
                <a:gd name="T71" fmla="*/ 26 h 242"/>
                <a:gd name="T72" fmla="*/ 80 w 148"/>
                <a:gd name="T73" fmla="*/ 32 h 242"/>
                <a:gd name="T74" fmla="*/ 80 w 148"/>
                <a:gd name="T75" fmla="*/ 44 h 242"/>
                <a:gd name="T76" fmla="*/ 82 w 148"/>
                <a:gd name="T77" fmla="*/ 50 h 242"/>
                <a:gd name="T78" fmla="*/ 84 w 148"/>
                <a:gd name="T79" fmla="*/ 60 h 242"/>
                <a:gd name="T80" fmla="*/ 82 w 148"/>
                <a:gd name="T81" fmla="*/ 66 h 242"/>
                <a:gd name="T82" fmla="*/ 82 w 148"/>
                <a:gd name="T83" fmla="*/ 78 h 242"/>
                <a:gd name="T84" fmla="*/ 92 w 148"/>
                <a:gd name="T85" fmla="*/ 88 h 242"/>
                <a:gd name="T86" fmla="*/ 128 w 148"/>
                <a:gd name="T87" fmla="*/ 100 h 242"/>
                <a:gd name="T88" fmla="*/ 140 w 148"/>
                <a:gd name="T89" fmla="*/ 100 h 242"/>
                <a:gd name="T90" fmla="*/ 142 w 148"/>
                <a:gd name="T91" fmla="*/ 98 h 242"/>
                <a:gd name="T92" fmla="*/ 146 w 148"/>
                <a:gd name="T93" fmla="*/ 100 h 242"/>
                <a:gd name="T94" fmla="*/ 144 w 148"/>
                <a:gd name="T95" fmla="*/ 106 h 242"/>
                <a:gd name="T96" fmla="*/ 140 w 148"/>
                <a:gd name="T97" fmla="*/ 114 h 242"/>
                <a:gd name="T98" fmla="*/ 142 w 148"/>
                <a:gd name="T99" fmla="*/ 130 h 242"/>
                <a:gd name="T100" fmla="*/ 142 w 148"/>
                <a:gd name="T101" fmla="*/ 142 h 242"/>
                <a:gd name="T102" fmla="*/ 146 w 148"/>
                <a:gd name="T103" fmla="*/ 156 h 242"/>
                <a:gd name="T104" fmla="*/ 146 w 148"/>
                <a:gd name="T105" fmla="*/ 166 h 242"/>
                <a:gd name="T106" fmla="*/ 144 w 148"/>
                <a:gd name="T107" fmla="*/ 160 h 242"/>
                <a:gd name="T108" fmla="*/ 120 w 148"/>
                <a:gd name="T109" fmla="*/ 168 h 242"/>
                <a:gd name="T110" fmla="*/ 128 w 148"/>
                <a:gd name="T111" fmla="*/ 178 h 242"/>
                <a:gd name="T112" fmla="*/ 122 w 148"/>
                <a:gd name="T113" fmla="*/ 174 h 242"/>
                <a:gd name="T114" fmla="*/ 120 w 148"/>
                <a:gd name="T115" fmla="*/ 186 h 242"/>
                <a:gd name="T116" fmla="*/ 124 w 148"/>
                <a:gd name="T117" fmla="*/ 19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8" h="242">
                  <a:moveTo>
                    <a:pt x="124" y="194"/>
                  </a:moveTo>
                  <a:lnTo>
                    <a:pt x="126" y="200"/>
                  </a:lnTo>
                  <a:lnTo>
                    <a:pt x="128" y="204"/>
                  </a:lnTo>
                  <a:lnTo>
                    <a:pt x="128" y="208"/>
                  </a:lnTo>
                  <a:lnTo>
                    <a:pt x="126" y="212"/>
                  </a:lnTo>
                  <a:lnTo>
                    <a:pt x="126" y="212"/>
                  </a:lnTo>
                  <a:lnTo>
                    <a:pt x="118" y="242"/>
                  </a:lnTo>
                  <a:lnTo>
                    <a:pt x="116" y="240"/>
                  </a:lnTo>
                  <a:lnTo>
                    <a:pt x="114" y="240"/>
                  </a:lnTo>
                  <a:lnTo>
                    <a:pt x="112" y="242"/>
                  </a:lnTo>
                  <a:lnTo>
                    <a:pt x="112" y="242"/>
                  </a:lnTo>
                  <a:lnTo>
                    <a:pt x="118" y="226"/>
                  </a:lnTo>
                  <a:lnTo>
                    <a:pt x="118" y="224"/>
                  </a:lnTo>
                  <a:lnTo>
                    <a:pt x="116" y="222"/>
                  </a:lnTo>
                  <a:lnTo>
                    <a:pt x="114" y="220"/>
                  </a:lnTo>
                  <a:lnTo>
                    <a:pt x="114" y="220"/>
                  </a:lnTo>
                  <a:lnTo>
                    <a:pt x="110" y="220"/>
                  </a:lnTo>
                  <a:lnTo>
                    <a:pt x="106" y="218"/>
                  </a:lnTo>
                  <a:lnTo>
                    <a:pt x="102" y="218"/>
                  </a:lnTo>
                  <a:lnTo>
                    <a:pt x="98" y="218"/>
                  </a:lnTo>
                  <a:lnTo>
                    <a:pt x="96" y="218"/>
                  </a:lnTo>
                  <a:lnTo>
                    <a:pt x="90" y="218"/>
                  </a:lnTo>
                  <a:lnTo>
                    <a:pt x="86" y="216"/>
                  </a:lnTo>
                  <a:lnTo>
                    <a:pt x="82" y="214"/>
                  </a:lnTo>
                  <a:lnTo>
                    <a:pt x="82" y="210"/>
                  </a:lnTo>
                  <a:lnTo>
                    <a:pt x="80" y="208"/>
                  </a:lnTo>
                  <a:lnTo>
                    <a:pt x="80" y="206"/>
                  </a:lnTo>
                  <a:lnTo>
                    <a:pt x="80" y="204"/>
                  </a:lnTo>
                  <a:lnTo>
                    <a:pt x="80" y="204"/>
                  </a:lnTo>
                  <a:lnTo>
                    <a:pt x="78" y="200"/>
                  </a:lnTo>
                  <a:lnTo>
                    <a:pt x="72" y="196"/>
                  </a:lnTo>
                  <a:lnTo>
                    <a:pt x="66" y="194"/>
                  </a:lnTo>
                  <a:lnTo>
                    <a:pt x="60" y="192"/>
                  </a:lnTo>
                  <a:lnTo>
                    <a:pt x="56" y="190"/>
                  </a:lnTo>
                  <a:lnTo>
                    <a:pt x="52" y="188"/>
                  </a:lnTo>
                  <a:lnTo>
                    <a:pt x="50" y="188"/>
                  </a:lnTo>
                  <a:lnTo>
                    <a:pt x="46" y="186"/>
                  </a:lnTo>
                  <a:lnTo>
                    <a:pt x="40" y="184"/>
                  </a:lnTo>
                  <a:lnTo>
                    <a:pt x="36" y="180"/>
                  </a:lnTo>
                  <a:lnTo>
                    <a:pt x="32" y="178"/>
                  </a:lnTo>
                  <a:lnTo>
                    <a:pt x="28" y="174"/>
                  </a:lnTo>
                  <a:lnTo>
                    <a:pt x="26" y="172"/>
                  </a:lnTo>
                  <a:lnTo>
                    <a:pt x="26" y="172"/>
                  </a:lnTo>
                  <a:lnTo>
                    <a:pt x="26" y="172"/>
                  </a:lnTo>
                  <a:lnTo>
                    <a:pt x="26" y="172"/>
                  </a:lnTo>
                  <a:lnTo>
                    <a:pt x="26" y="172"/>
                  </a:lnTo>
                  <a:lnTo>
                    <a:pt x="20" y="170"/>
                  </a:lnTo>
                  <a:lnTo>
                    <a:pt x="14" y="168"/>
                  </a:lnTo>
                  <a:lnTo>
                    <a:pt x="10" y="168"/>
                  </a:lnTo>
                  <a:lnTo>
                    <a:pt x="4" y="166"/>
                  </a:lnTo>
                  <a:lnTo>
                    <a:pt x="2" y="166"/>
                  </a:lnTo>
                  <a:lnTo>
                    <a:pt x="0" y="166"/>
                  </a:lnTo>
                  <a:lnTo>
                    <a:pt x="2" y="162"/>
                  </a:lnTo>
                  <a:lnTo>
                    <a:pt x="4" y="160"/>
                  </a:lnTo>
                  <a:lnTo>
                    <a:pt x="4" y="160"/>
                  </a:lnTo>
                  <a:lnTo>
                    <a:pt x="10" y="154"/>
                  </a:lnTo>
                  <a:lnTo>
                    <a:pt x="14" y="142"/>
                  </a:lnTo>
                  <a:lnTo>
                    <a:pt x="16" y="136"/>
                  </a:lnTo>
                  <a:lnTo>
                    <a:pt x="18" y="130"/>
                  </a:lnTo>
                  <a:lnTo>
                    <a:pt x="18" y="122"/>
                  </a:lnTo>
                  <a:lnTo>
                    <a:pt x="18" y="114"/>
                  </a:lnTo>
                  <a:lnTo>
                    <a:pt x="18" y="104"/>
                  </a:lnTo>
                  <a:lnTo>
                    <a:pt x="18" y="92"/>
                  </a:lnTo>
                  <a:lnTo>
                    <a:pt x="18" y="80"/>
                  </a:lnTo>
                  <a:lnTo>
                    <a:pt x="20" y="74"/>
                  </a:lnTo>
                  <a:lnTo>
                    <a:pt x="20" y="72"/>
                  </a:lnTo>
                  <a:lnTo>
                    <a:pt x="20" y="70"/>
                  </a:lnTo>
                  <a:lnTo>
                    <a:pt x="18" y="68"/>
                  </a:lnTo>
                  <a:lnTo>
                    <a:pt x="18" y="66"/>
                  </a:lnTo>
                  <a:lnTo>
                    <a:pt x="20" y="62"/>
                  </a:lnTo>
                  <a:lnTo>
                    <a:pt x="18" y="58"/>
                  </a:lnTo>
                  <a:lnTo>
                    <a:pt x="18" y="56"/>
                  </a:lnTo>
                  <a:lnTo>
                    <a:pt x="20" y="56"/>
                  </a:lnTo>
                  <a:lnTo>
                    <a:pt x="20" y="54"/>
                  </a:lnTo>
                  <a:lnTo>
                    <a:pt x="34" y="50"/>
                  </a:lnTo>
                  <a:lnTo>
                    <a:pt x="44" y="34"/>
                  </a:lnTo>
                  <a:lnTo>
                    <a:pt x="50" y="24"/>
                  </a:lnTo>
                  <a:lnTo>
                    <a:pt x="68" y="22"/>
                  </a:lnTo>
                  <a:lnTo>
                    <a:pt x="76" y="14"/>
                  </a:lnTo>
                  <a:lnTo>
                    <a:pt x="76" y="14"/>
                  </a:lnTo>
                  <a:lnTo>
                    <a:pt x="78" y="12"/>
                  </a:lnTo>
                  <a:lnTo>
                    <a:pt x="80" y="10"/>
                  </a:lnTo>
                  <a:lnTo>
                    <a:pt x="84" y="8"/>
                  </a:lnTo>
                  <a:lnTo>
                    <a:pt x="86" y="8"/>
                  </a:lnTo>
                  <a:lnTo>
                    <a:pt x="88" y="8"/>
                  </a:lnTo>
                  <a:lnTo>
                    <a:pt x="92" y="8"/>
                  </a:lnTo>
                  <a:lnTo>
                    <a:pt x="94" y="6"/>
                  </a:lnTo>
                  <a:lnTo>
                    <a:pt x="96" y="6"/>
                  </a:lnTo>
                  <a:lnTo>
                    <a:pt x="98" y="4"/>
                  </a:lnTo>
                  <a:lnTo>
                    <a:pt x="102" y="2"/>
                  </a:lnTo>
                  <a:lnTo>
                    <a:pt x="106" y="2"/>
                  </a:lnTo>
                  <a:lnTo>
                    <a:pt x="110" y="0"/>
                  </a:lnTo>
                  <a:lnTo>
                    <a:pt x="112" y="0"/>
                  </a:lnTo>
                  <a:lnTo>
                    <a:pt x="114" y="0"/>
                  </a:lnTo>
                  <a:lnTo>
                    <a:pt x="114" y="2"/>
                  </a:lnTo>
                  <a:lnTo>
                    <a:pt x="116" y="2"/>
                  </a:lnTo>
                  <a:lnTo>
                    <a:pt x="116" y="4"/>
                  </a:lnTo>
                  <a:lnTo>
                    <a:pt x="114" y="4"/>
                  </a:lnTo>
                  <a:lnTo>
                    <a:pt x="114" y="6"/>
                  </a:lnTo>
                  <a:lnTo>
                    <a:pt x="112" y="6"/>
                  </a:lnTo>
                  <a:lnTo>
                    <a:pt x="110" y="8"/>
                  </a:lnTo>
                  <a:lnTo>
                    <a:pt x="106" y="10"/>
                  </a:lnTo>
                  <a:lnTo>
                    <a:pt x="102" y="14"/>
                  </a:lnTo>
                  <a:lnTo>
                    <a:pt x="98" y="18"/>
                  </a:lnTo>
                  <a:lnTo>
                    <a:pt x="98" y="20"/>
                  </a:lnTo>
                  <a:lnTo>
                    <a:pt x="94" y="20"/>
                  </a:lnTo>
                  <a:lnTo>
                    <a:pt x="90" y="22"/>
                  </a:lnTo>
                  <a:lnTo>
                    <a:pt x="86" y="26"/>
                  </a:lnTo>
                  <a:lnTo>
                    <a:pt x="82" y="28"/>
                  </a:lnTo>
                  <a:lnTo>
                    <a:pt x="80" y="32"/>
                  </a:lnTo>
                  <a:lnTo>
                    <a:pt x="80" y="32"/>
                  </a:lnTo>
                  <a:lnTo>
                    <a:pt x="80" y="34"/>
                  </a:lnTo>
                  <a:lnTo>
                    <a:pt x="80" y="38"/>
                  </a:lnTo>
                  <a:lnTo>
                    <a:pt x="80" y="44"/>
                  </a:lnTo>
                  <a:lnTo>
                    <a:pt x="80" y="48"/>
                  </a:lnTo>
                  <a:lnTo>
                    <a:pt x="82" y="50"/>
                  </a:lnTo>
                  <a:lnTo>
                    <a:pt x="82" y="50"/>
                  </a:lnTo>
                  <a:lnTo>
                    <a:pt x="82" y="52"/>
                  </a:lnTo>
                  <a:lnTo>
                    <a:pt x="84" y="56"/>
                  </a:lnTo>
                  <a:lnTo>
                    <a:pt x="84" y="60"/>
                  </a:lnTo>
                  <a:lnTo>
                    <a:pt x="82" y="62"/>
                  </a:lnTo>
                  <a:lnTo>
                    <a:pt x="82" y="64"/>
                  </a:lnTo>
                  <a:lnTo>
                    <a:pt x="82" y="66"/>
                  </a:lnTo>
                  <a:lnTo>
                    <a:pt x="80" y="70"/>
                  </a:lnTo>
                  <a:lnTo>
                    <a:pt x="80" y="74"/>
                  </a:lnTo>
                  <a:lnTo>
                    <a:pt x="82" y="78"/>
                  </a:lnTo>
                  <a:lnTo>
                    <a:pt x="82" y="82"/>
                  </a:lnTo>
                  <a:lnTo>
                    <a:pt x="86" y="86"/>
                  </a:lnTo>
                  <a:lnTo>
                    <a:pt x="92" y="88"/>
                  </a:lnTo>
                  <a:lnTo>
                    <a:pt x="124" y="92"/>
                  </a:lnTo>
                  <a:lnTo>
                    <a:pt x="128" y="100"/>
                  </a:lnTo>
                  <a:lnTo>
                    <a:pt x="128" y="100"/>
                  </a:lnTo>
                  <a:lnTo>
                    <a:pt x="132" y="100"/>
                  </a:lnTo>
                  <a:lnTo>
                    <a:pt x="136" y="100"/>
                  </a:lnTo>
                  <a:lnTo>
                    <a:pt x="140" y="100"/>
                  </a:lnTo>
                  <a:lnTo>
                    <a:pt x="140" y="100"/>
                  </a:lnTo>
                  <a:lnTo>
                    <a:pt x="142" y="98"/>
                  </a:lnTo>
                  <a:lnTo>
                    <a:pt x="142" y="98"/>
                  </a:lnTo>
                  <a:lnTo>
                    <a:pt x="144" y="98"/>
                  </a:lnTo>
                  <a:lnTo>
                    <a:pt x="146" y="98"/>
                  </a:lnTo>
                  <a:lnTo>
                    <a:pt x="146" y="100"/>
                  </a:lnTo>
                  <a:lnTo>
                    <a:pt x="146" y="104"/>
                  </a:lnTo>
                  <a:lnTo>
                    <a:pt x="146" y="104"/>
                  </a:lnTo>
                  <a:lnTo>
                    <a:pt x="144" y="106"/>
                  </a:lnTo>
                  <a:lnTo>
                    <a:pt x="142" y="108"/>
                  </a:lnTo>
                  <a:lnTo>
                    <a:pt x="140" y="110"/>
                  </a:lnTo>
                  <a:lnTo>
                    <a:pt x="140" y="114"/>
                  </a:lnTo>
                  <a:lnTo>
                    <a:pt x="138" y="118"/>
                  </a:lnTo>
                  <a:lnTo>
                    <a:pt x="140" y="124"/>
                  </a:lnTo>
                  <a:lnTo>
                    <a:pt x="142" y="130"/>
                  </a:lnTo>
                  <a:lnTo>
                    <a:pt x="148" y="134"/>
                  </a:lnTo>
                  <a:lnTo>
                    <a:pt x="140" y="142"/>
                  </a:lnTo>
                  <a:lnTo>
                    <a:pt x="142" y="142"/>
                  </a:lnTo>
                  <a:lnTo>
                    <a:pt x="142" y="146"/>
                  </a:lnTo>
                  <a:lnTo>
                    <a:pt x="144" y="150"/>
                  </a:lnTo>
                  <a:lnTo>
                    <a:pt x="146" y="156"/>
                  </a:lnTo>
                  <a:lnTo>
                    <a:pt x="148" y="162"/>
                  </a:lnTo>
                  <a:lnTo>
                    <a:pt x="148" y="166"/>
                  </a:lnTo>
                  <a:lnTo>
                    <a:pt x="146" y="166"/>
                  </a:lnTo>
                  <a:lnTo>
                    <a:pt x="146" y="166"/>
                  </a:lnTo>
                  <a:lnTo>
                    <a:pt x="146" y="164"/>
                  </a:lnTo>
                  <a:lnTo>
                    <a:pt x="144" y="160"/>
                  </a:lnTo>
                  <a:lnTo>
                    <a:pt x="142" y="156"/>
                  </a:lnTo>
                  <a:lnTo>
                    <a:pt x="118" y="160"/>
                  </a:lnTo>
                  <a:lnTo>
                    <a:pt x="120" y="168"/>
                  </a:lnTo>
                  <a:lnTo>
                    <a:pt x="126" y="168"/>
                  </a:lnTo>
                  <a:lnTo>
                    <a:pt x="130" y="178"/>
                  </a:lnTo>
                  <a:lnTo>
                    <a:pt x="128" y="178"/>
                  </a:lnTo>
                  <a:lnTo>
                    <a:pt x="126" y="176"/>
                  </a:lnTo>
                  <a:lnTo>
                    <a:pt x="124" y="176"/>
                  </a:lnTo>
                  <a:lnTo>
                    <a:pt x="122" y="174"/>
                  </a:lnTo>
                  <a:lnTo>
                    <a:pt x="120" y="174"/>
                  </a:lnTo>
                  <a:lnTo>
                    <a:pt x="120" y="176"/>
                  </a:lnTo>
                  <a:lnTo>
                    <a:pt x="120" y="186"/>
                  </a:lnTo>
                  <a:lnTo>
                    <a:pt x="120" y="186"/>
                  </a:lnTo>
                  <a:lnTo>
                    <a:pt x="122" y="188"/>
                  </a:lnTo>
                  <a:lnTo>
                    <a:pt x="124" y="194"/>
                  </a:lnTo>
                </a:path>
              </a:pathLst>
            </a:custGeom>
            <a:grpFill/>
            <a:ln w="6350">
              <a:solidFill>
                <a:schemeClr val="bg1">
                  <a:lumMod val="50000"/>
                </a:schemeClr>
              </a:solidFill>
              <a:prstDash val="solid"/>
              <a:round/>
              <a:headEnd/>
              <a:tailEnd/>
            </a:ln>
          </p:spPr>
          <p:txBody>
            <a:bodyPr/>
            <a:lstStyle/>
            <a:p>
              <a:endParaRPr lang="ru-RU"/>
            </a:p>
          </p:txBody>
        </p:sp>
        <p:sp>
          <p:nvSpPr>
            <p:cNvPr id="143" name="Freeform 330">
              <a:extLst>
                <a:ext uri="{FF2B5EF4-FFF2-40B4-BE49-F238E27FC236}">
                  <a16:creationId xmlns:a16="http://schemas.microsoft.com/office/drawing/2014/main" id="{A0BF1078-45B3-C340-8E5D-77BD8A8992AA}"/>
                </a:ext>
              </a:extLst>
            </p:cNvPr>
            <p:cNvSpPr>
              <a:spLocks/>
            </p:cNvSpPr>
            <p:nvPr/>
          </p:nvSpPr>
          <p:spPr bwMode="gray">
            <a:xfrm>
              <a:off x="4405" y="3102"/>
              <a:ext cx="80" cy="84"/>
            </a:xfrm>
            <a:custGeom>
              <a:avLst/>
              <a:gdLst>
                <a:gd name="T0" fmla="*/ 10 w 80"/>
                <a:gd name="T1" fmla="*/ 80 h 84"/>
                <a:gd name="T2" fmla="*/ 10 w 80"/>
                <a:gd name="T3" fmla="*/ 74 h 84"/>
                <a:gd name="T4" fmla="*/ 6 w 80"/>
                <a:gd name="T5" fmla="*/ 74 h 84"/>
                <a:gd name="T6" fmla="*/ 4 w 80"/>
                <a:gd name="T7" fmla="*/ 72 h 84"/>
                <a:gd name="T8" fmla="*/ 2 w 80"/>
                <a:gd name="T9" fmla="*/ 70 h 84"/>
                <a:gd name="T10" fmla="*/ 0 w 80"/>
                <a:gd name="T11" fmla="*/ 68 h 84"/>
                <a:gd name="T12" fmla="*/ 0 w 80"/>
                <a:gd name="T13" fmla="*/ 66 h 84"/>
                <a:gd name="T14" fmla="*/ 6 w 80"/>
                <a:gd name="T15" fmla="*/ 54 h 84"/>
                <a:gd name="T16" fmla="*/ 14 w 80"/>
                <a:gd name="T17" fmla="*/ 44 h 84"/>
                <a:gd name="T18" fmla="*/ 24 w 80"/>
                <a:gd name="T19" fmla="*/ 36 h 84"/>
                <a:gd name="T20" fmla="*/ 28 w 80"/>
                <a:gd name="T21" fmla="*/ 34 h 84"/>
                <a:gd name="T22" fmla="*/ 30 w 80"/>
                <a:gd name="T23" fmla="*/ 22 h 84"/>
                <a:gd name="T24" fmla="*/ 32 w 80"/>
                <a:gd name="T25" fmla="*/ 20 h 84"/>
                <a:gd name="T26" fmla="*/ 34 w 80"/>
                <a:gd name="T27" fmla="*/ 18 h 84"/>
                <a:gd name="T28" fmla="*/ 36 w 80"/>
                <a:gd name="T29" fmla="*/ 18 h 84"/>
                <a:gd name="T30" fmla="*/ 38 w 80"/>
                <a:gd name="T31" fmla="*/ 16 h 84"/>
                <a:gd name="T32" fmla="*/ 38 w 80"/>
                <a:gd name="T33" fmla="*/ 12 h 84"/>
                <a:gd name="T34" fmla="*/ 38 w 80"/>
                <a:gd name="T35" fmla="*/ 8 h 84"/>
                <a:gd name="T36" fmla="*/ 38 w 80"/>
                <a:gd name="T37" fmla="*/ 6 h 84"/>
                <a:gd name="T38" fmla="*/ 40 w 80"/>
                <a:gd name="T39" fmla="*/ 2 h 84"/>
                <a:gd name="T40" fmla="*/ 40 w 80"/>
                <a:gd name="T41" fmla="*/ 0 h 84"/>
                <a:gd name="T42" fmla="*/ 42 w 80"/>
                <a:gd name="T43" fmla="*/ 0 h 84"/>
                <a:gd name="T44" fmla="*/ 44 w 80"/>
                <a:gd name="T45" fmla="*/ 0 h 84"/>
                <a:gd name="T46" fmla="*/ 50 w 80"/>
                <a:gd name="T47" fmla="*/ 2 h 84"/>
                <a:gd name="T48" fmla="*/ 54 w 80"/>
                <a:gd name="T49" fmla="*/ 2 h 84"/>
                <a:gd name="T50" fmla="*/ 60 w 80"/>
                <a:gd name="T51" fmla="*/ 4 h 84"/>
                <a:gd name="T52" fmla="*/ 66 w 80"/>
                <a:gd name="T53" fmla="*/ 6 h 84"/>
                <a:gd name="T54" fmla="*/ 66 w 80"/>
                <a:gd name="T55" fmla="*/ 6 h 84"/>
                <a:gd name="T56" fmla="*/ 66 w 80"/>
                <a:gd name="T57" fmla="*/ 6 h 84"/>
                <a:gd name="T58" fmla="*/ 66 w 80"/>
                <a:gd name="T59" fmla="*/ 6 h 84"/>
                <a:gd name="T60" fmla="*/ 68 w 80"/>
                <a:gd name="T61" fmla="*/ 6 h 84"/>
                <a:gd name="T62" fmla="*/ 70 w 80"/>
                <a:gd name="T63" fmla="*/ 10 h 84"/>
                <a:gd name="T64" fmla="*/ 74 w 80"/>
                <a:gd name="T65" fmla="*/ 12 h 84"/>
                <a:gd name="T66" fmla="*/ 78 w 80"/>
                <a:gd name="T67" fmla="*/ 16 h 84"/>
                <a:gd name="T68" fmla="*/ 78 w 80"/>
                <a:gd name="T69" fmla="*/ 18 h 84"/>
                <a:gd name="T70" fmla="*/ 78 w 80"/>
                <a:gd name="T71" fmla="*/ 20 h 84"/>
                <a:gd name="T72" fmla="*/ 78 w 80"/>
                <a:gd name="T73" fmla="*/ 24 h 84"/>
                <a:gd name="T74" fmla="*/ 80 w 80"/>
                <a:gd name="T75" fmla="*/ 26 h 84"/>
                <a:gd name="T76" fmla="*/ 80 w 80"/>
                <a:gd name="T77" fmla="*/ 30 h 84"/>
                <a:gd name="T78" fmla="*/ 78 w 80"/>
                <a:gd name="T79" fmla="*/ 34 h 84"/>
                <a:gd name="T80" fmla="*/ 74 w 80"/>
                <a:gd name="T81" fmla="*/ 44 h 84"/>
                <a:gd name="T82" fmla="*/ 66 w 80"/>
                <a:gd name="T83" fmla="*/ 52 h 84"/>
                <a:gd name="T84" fmla="*/ 56 w 80"/>
                <a:gd name="T85" fmla="*/ 60 h 84"/>
                <a:gd name="T86" fmla="*/ 44 w 80"/>
                <a:gd name="T87" fmla="*/ 64 h 84"/>
                <a:gd name="T88" fmla="*/ 42 w 80"/>
                <a:gd name="T89" fmla="*/ 64 h 84"/>
                <a:gd name="T90" fmla="*/ 42 w 80"/>
                <a:gd name="T91" fmla="*/ 64 h 84"/>
                <a:gd name="T92" fmla="*/ 40 w 80"/>
                <a:gd name="T93" fmla="*/ 66 h 84"/>
                <a:gd name="T94" fmla="*/ 38 w 80"/>
                <a:gd name="T95" fmla="*/ 70 h 84"/>
                <a:gd name="T96" fmla="*/ 38 w 80"/>
                <a:gd name="T97" fmla="*/ 70 h 84"/>
                <a:gd name="T98" fmla="*/ 36 w 80"/>
                <a:gd name="T99" fmla="*/ 72 h 84"/>
                <a:gd name="T100" fmla="*/ 36 w 80"/>
                <a:gd name="T101" fmla="*/ 76 h 84"/>
                <a:gd name="T102" fmla="*/ 34 w 80"/>
                <a:gd name="T103" fmla="*/ 78 h 84"/>
                <a:gd name="T104" fmla="*/ 32 w 80"/>
                <a:gd name="T105" fmla="*/ 80 h 84"/>
                <a:gd name="T106" fmla="*/ 32 w 80"/>
                <a:gd name="T107" fmla="*/ 80 h 84"/>
                <a:gd name="T108" fmla="*/ 32 w 80"/>
                <a:gd name="T109" fmla="*/ 82 h 84"/>
                <a:gd name="T110" fmla="*/ 30 w 80"/>
                <a:gd name="T111" fmla="*/ 84 h 84"/>
                <a:gd name="T112" fmla="*/ 26 w 80"/>
                <a:gd name="T113" fmla="*/ 84 h 84"/>
                <a:gd name="T114" fmla="*/ 24 w 80"/>
                <a:gd name="T115" fmla="*/ 84 h 84"/>
                <a:gd name="T116" fmla="*/ 22 w 80"/>
                <a:gd name="T117" fmla="*/ 82 h 84"/>
                <a:gd name="T118" fmla="*/ 12 w 80"/>
                <a:gd name="T119" fmla="*/ 82 h 84"/>
                <a:gd name="T120" fmla="*/ 10 w 80"/>
                <a:gd name="T121" fmla="*/ 8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84">
                  <a:moveTo>
                    <a:pt x="10" y="80"/>
                  </a:moveTo>
                  <a:lnTo>
                    <a:pt x="10" y="74"/>
                  </a:lnTo>
                  <a:lnTo>
                    <a:pt x="6" y="74"/>
                  </a:lnTo>
                  <a:lnTo>
                    <a:pt x="4" y="72"/>
                  </a:lnTo>
                  <a:lnTo>
                    <a:pt x="2" y="70"/>
                  </a:lnTo>
                  <a:lnTo>
                    <a:pt x="0" y="68"/>
                  </a:lnTo>
                  <a:lnTo>
                    <a:pt x="0" y="66"/>
                  </a:lnTo>
                  <a:lnTo>
                    <a:pt x="6" y="54"/>
                  </a:lnTo>
                  <a:lnTo>
                    <a:pt x="14" y="44"/>
                  </a:lnTo>
                  <a:lnTo>
                    <a:pt x="24" y="36"/>
                  </a:lnTo>
                  <a:lnTo>
                    <a:pt x="28" y="34"/>
                  </a:lnTo>
                  <a:lnTo>
                    <a:pt x="30" y="22"/>
                  </a:lnTo>
                  <a:lnTo>
                    <a:pt x="32" y="20"/>
                  </a:lnTo>
                  <a:lnTo>
                    <a:pt x="34" y="18"/>
                  </a:lnTo>
                  <a:lnTo>
                    <a:pt x="36" y="18"/>
                  </a:lnTo>
                  <a:lnTo>
                    <a:pt x="38" y="16"/>
                  </a:lnTo>
                  <a:lnTo>
                    <a:pt x="38" y="12"/>
                  </a:lnTo>
                  <a:lnTo>
                    <a:pt x="38" y="8"/>
                  </a:lnTo>
                  <a:lnTo>
                    <a:pt x="38" y="6"/>
                  </a:lnTo>
                  <a:lnTo>
                    <a:pt x="40" y="2"/>
                  </a:lnTo>
                  <a:lnTo>
                    <a:pt x="40" y="0"/>
                  </a:lnTo>
                  <a:lnTo>
                    <a:pt x="42" y="0"/>
                  </a:lnTo>
                  <a:lnTo>
                    <a:pt x="44" y="0"/>
                  </a:lnTo>
                  <a:lnTo>
                    <a:pt x="50" y="2"/>
                  </a:lnTo>
                  <a:lnTo>
                    <a:pt x="54" y="2"/>
                  </a:lnTo>
                  <a:lnTo>
                    <a:pt x="60" y="4"/>
                  </a:lnTo>
                  <a:lnTo>
                    <a:pt x="66" y="6"/>
                  </a:lnTo>
                  <a:lnTo>
                    <a:pt x="66" y="6"/>
                  </a:lnTo>
                  <a:lnTo>
                    <a:pt x="66" y="6"/>
                  </a:lnTo>
                  <a:lnTo>
                    <a:pt x="66" y="6"/>
                  </a:lnTo>
                  <a:lnTo>
                    <a:pt x="68" y="6"/>
                  </a:lnTo>
                  <a:lnTo>
                    <a:pt x="70" y="10"/>
                  </a:lnTo>
                  <a:lnTo>
                    <a:pt x="74" y="12"/>
                  </a:lnTo>
                  <a:lnTo>
                    <a:pt x="78" y="16"/>
                  </a:lnTo>
                  <a:lnTo>
                    <a:pt x="78" y="18"/>
                  </a:lnTo>
                  <a:lnTo>
                    <a:pt x="78" y="20"/>
                  </a:lnTo>
                  <a:lnTo>
                    <a:pt x="78" y="24"/>
                  </a:lnTo>
                  <a:lnTo>
                    <a:pt x="80" y="26"/>
                  </a:lnTo>
                  <a:lnTo>
                    <a:pt x="80" y="30"/>
                  </a:lnTo>
                  <a:lnTo>
                    <a:pt x="78" y="34"/>
                  </a:lnTo>
                  <a:lnTo>
                    <a:pt x="74" y="44"/>
                  </a:lnTo>
                  <a:lnTo>
                    <a:pt x="66" y="52"/>
                  </a:lnTo>
                  <a:lnTo>
                    <a:pt x="56" y="60"/>
                  </a:lnTo>
                  <a:lnTo>
                    <a:pt x="44" y="64"/>
                  </a:lnTo>
                  <a:lnTo>
                    <a:pt x="42" y="64"/>
                  </a:lnTo>
                  <a:lnTo>
                    <a:pt x="42" y="64"/>
                  </a:lnTo>
                  <a:lnTo>
                    <a:pt x="40" y="66"/>
                  </a:lnTo>
                  <a:lnTo>
                    <a:pt x="38" y="70"/>
                  </a:lnTo>
                  <a:lnTo>
                    <a:pt x="38" y="70"/>
                  </a:lnTo>
                  <a:lnTo>
                    <a:pt x="36" y="72"/>
                  </a:lnTo>
                  <a:lnTo>
                    <a:pt x="36" y="76"/>
                  </a:lnTo>
                  <a:lnTo>
                    <a:pt x="34" y="78"/>
                  </a:lnTo>
                  <a:lnTo>
                    <a:pt x="32" y="80"/>
                  </a:lnTo>
                  <a:lnTo>
                    <a:pt x="32" y="80"/>
                  </a:lnTo>
                  <a:lnTo>
                    <a:pt x="32" y="82"/>
                  </a:lnTo>
                  <a:lnTo>
                    <a:pt x="30" y="84"/>
                  </a:lnTo>
                  <a:lnTo>
                    <a:pt x="26" y="84"/>
                  </a:lnTo>
                  <a:lnTo>
                    <a:pt x="24" y="84"/>
                  </a:lnTo>
                  <a:lnTo>
                    <a:pt x="22" y="82"/>
                  </a:lnTo>
                  <a:lnTo>
                    <a:pt x="12" y="82"/>
                  </a:lnTo>
                  <a:lnTo>
                    <a:pt x="10" y="80"/>
                  </a:lnTo>
                </a:path>
              </a:pathLst>
            </a:custGeom>
            <a:grpFill/>
            <a:ln w="6350">
              <a:solidFill>
                <a:schemeClr val="bg1">
                  <a:lumMod val="50000"/>
                </a:schemeClr>
              </a:solidFill>
              <a:prstDash val="solid"/>
              <a:round/>
              <a:headEnd/>
              <a:tailEnd/>
            </a:ln>
          </p:spPr>
          <p:txBody>
            <a:bodyPr/>
            <a:lstStyle/>
            <a:p>
              <a:endParaRPr lang="ru-RU"/>
            </a:p>
          </p:txBody>
        </p:sp>
        <p:sp>
          <p:nvSpPr>
            <p:cNvPr id="144" name="Freeform 331">
              <a:extLst>
                <a:ext uri="{FF2B5EF4-FFF2-40B4-BE49-F238E27FC236}">
                  <a16:creationId xmlns:a16="http://schemas.microsoft.com/office/drawing/2014/main" id="{91870434-E0BD-674E-8639-3529B9CDD018}"/>
                </a:ext>
              </a:extLst>
            </p:cNvPr>
            <p:cNvSpPr>
              <a:spLocks/>
            </p:cNvSpPr>
            <p:nvPr/>
          </p:nvSpPr>
          <p:spPr bwMode="gray">
            <a:xfrm>
              <a:off x="4515" y="3442"/>
              <a:ext cx="268" cy="660"/>
            </a:xfrm>
            <a:custGeom>
              <a:avLst/>
              <a:gdLst>
                <a:gd name="T0" fmla="*/ 82 w 268"/>
                <a:gd name="T1" fmla="*/ 28 h 660"/>
                <a:gd name="T2" fmla="*/ 78 w 268"/>
                <a:gd name="T3" fmla="*/ 38 h 660"/>
                <a:gd name="T4" fmla="*/ 68 w 268"/>
                <a:gd name="T5" fmla="*/ 58 h 660"/>
                <a:gd name="T6" fmla="*/ 52 w 268"/>
                <a:gd name="T7" fmla="*/ 90 h 660"/>
                <a:gd name="T8" fmla="*/ 46 w 268"/>
                <a:gd name="T9" fmla="*/ 126 h 660"/>
                <a:gd name="T10" fmla="*/ 44 w 268"/>
                <a:gd name="T11" fmla="*/ 238 h 660"/>
                <a:gd name="T12" fmla="*/ 32 w 268"/>
                <a:gd name="T13" fmla="*/ 256 h 660"/>
                <a:gd name="T14" fmla="*/ 22 w 268"/>
                <a:gd name="T15" fmla="*/ 282 h 660"/>
                <a:gd name="T16" fmla="*/ 24 w 268"/>
                <a:gd name="T17" fmla="*/ 310 h 660"/>
                <a:gd name="T18" fmla="*/ 20 w 268"/>
                <a:gd name="T19" fmla="*/ 332 h 660"/>
                <a:gd name="T20" fmla="*/ 20 w 268"/>
                <a:gd name="T21" fmla="*/ 370 h 660"/>
                <a:gd name="T22" fmla="*/ 18 w 268"/>
                <a:gd name="T23" fmla="*/ 382 h 660"/>
                <a:gd name="T24" fmla="*/ 22 w 268"/>
                <a:gd name="T25" fmla="*/ 390 h 660"/>
                <a:gd name="T26" fmla="*/ 20 w 268"/>
                <a:gd name="T27" fmla="*/ 428 h 660"/>
                <a:gd name="T28" fmla="*/ 10 w 268"/>
                <a:gd name="T29" fmla="*/ 438 h 660"/>
                <a:gd name="T30" fmla="*/ 2 w 268"/>
                <a:gd name="T31" fmla="*/ 466 h 660"/>
                <a:gd name="T32" fmla="*/ 2 w 268"/>
                <a:gd name="T33" fmla="*/ 530 h 660"/>
                <a:gd name="T34" fmla="*/ 2 w 268"/>
                <a:gd name="T35" fmla="*/ 554 h 660"/>
                <a:gd name="T36" fmla="*/ 54 w 268"/>
                <a:gd name="T37" fmla="*/ 570 h 660"/>
                <a:gd name="T38" fmla="*/ 56 w 268"/>
                <a:gd name="T39" fmla="*/ 588 h 660"/>
                <a:gd name="T40" fmla="*/ 114 w 268"/>
                <a:gd name="T41" fmla="*/ 660 h 660"/>
                <a:gd name="T42" fmla="*/ 106 w 268"/>
                <a:gd name="T43" fmla="*/ 624 h 660"/>
                <a:gd name="T44" fmla="*/ 82 w 268"/>
                <a:gd name="T45" fmla="*/ 616 h 660"/>
                <a:gd name="T46" fmla="*/ 56 w 268"/>
                <a:gd name="T47" fmla="*/ 568 h 660"/>
                <a:gd name="T48" fmla="*/ 54 w 268"/>
                <a:gd name="T49" fmla="*/ 534 h 660"/>
                <a:gd name="T50" fmla="*/ 78 w 268"/>
                <a:gd name="T51" fmla="*/ 506 h 660"/>
                <a:gd name="T52" fmla="*/ 92 w 268"/>
                <a:gd name="T53" fmla="*/ 492 h 660"/>
                <a:gd name="T54" fmla="*/ 96 w 268"/>
                <a:gd name="T55" fmla="*/ 482 h 660"/>
                <a:gd name="T56" fmla="*/ 96 w 268"/>
                <a:gd name="T57" fmla="*/ 466 h 660"/>
                <a:gd name="T58" fmla="*/ 82 w 268"/>
                <a:gd name="T59" fmla="*/ 456 h 660"/>
                <a:gd name="T60" fmla="*/ 74 w 268"/>
                <a:gd name="T61" fmla="*/ 436 h 660"/>
                <a:gd name="T62" fmla="*/ 82 w 268"/>
                <a:gd name="T63" fmla="*/ 424 h 660"/>
                <a:gd name="T64" fmla="*/ 88 w 268"/>
                <a:gd name="T65" fmla="*/ 424 h 660"/>
                <a:gd name="T66" fmla="*/ 124 w 268"/>
                <a:gd name="T67" fmla="*/ 368 h 660"/>
                <a:gd name="T68" fmla="*/ 112 w 268"/>
                <a:gd name="T69" fmla="*/ 346 h 660"/>
                <a:gd name="T70" fmla="*/ 112 w 268"/>
                <a:gd name="T71" fmla="*/ 334 h 660"/>
                <a:gd name="T72" fmla="*/ 142 w 268"/>
                <a:gd name="T73" fmla="*/ 314 h 660"/>
                <a:gd name="T74" fmla="*/ 148 w 268"/>
                <a:gd name="T75" fmla="*/ 300 h 660"/>
                <a:gd name="T76" fmla="*/ 164 w 268"/>
                <a:gd name="T77" fmla="*/ 294 h 660"/>
                <a:gd name="T78" fmla="*/ 210 w 268"/>
                <a:gd name="T79" fmla="*/ 282 h 660"/>
                <a:gd name="T80" fmla="*/ 218 w 268"/>
                <a:gd name="T81" fmla="*/ 250 h 660"/>
                <a:gd name="T82" fmla="*/ 206 w 268"/>
                <a:gd name="T83" fmla="*/ 216 h 660"/>
                <a:gd name="T84" fmla="*/ 200 w 268"/>
                <a:gd name="T85" fmla="*/ 202 h 660"/>
                <a:gd name="T86" fmla="*/ 200 w 268"/>
                <a:gd name="T87" fmla="*/ 180 h 660"/>
                <a:gd name="T88" fmla="*/ 214 w 268"/>
                <a:gd name="T89" fmla="*/ 134 h 660"/>
                <a:gd name="T90" fmla="*/ 220 w 268"/>
                <a:gd name="T91" fmla="*/ 120 h 660"/>
                <a:gd name="T92" fmla="*/ 230 w 268"/>
                <a:gd name="T93" fmla="*/ 110 h 660"/>
                <a:gd name="T94" fmla="*/ 262 w 268"/>
                <a:gd name="T95" fmla="*/ 84 h 660"/>
                <a:gd name="T96" fmla="*/ 268 w 268"/>
                <a:gd name="T97" fmla="*/ 68 h 660"/>
                <a:gd name="T98" fmla="*/ 262 w 268"/>
                <a:gd name="T99" fmla="*/ 62 h 660"/>
                <a:gd name="T100" fmla="*/ 258 w 268"/>
                <a:gd name="T101" fmla="*/ 58 h 660"/>
                <a:gd name="T102" fmla="*/ 252 w 268"/>
                <a:gd name="T103" fmla="*/ 58 h 660"/>
                <a:gd name="T104" fmla="*/ 250 w 268"/>
                <a:gd name="T105" fmla="*/ 72 h 660"/>
                <a:gd name="T106" fmla="*/ 246 w 268"/>
                <a:gd name="T107" fmla="*/ 86 h 660"/>
                <a:gd name="T108" fmla="*/ 176 w 268"/>
                <a:gd name="T109" fmla="*/ 34 h 660"/>
                <a:gd name="T110" fmla="*/ 146 w 268"/>
                <a:gd name="T111" fmla="*/ 18 h 660"/>
                <a:gd name="T112" fmla="*/ 144 w 268"/>
                <a:gd name="T113" fmla="*/ 6 h 660"/>
                <a:gd name="T114" fmla="*/ 138 w 268"/>
                <a:gd name="T115" fmla="*/ 2 h 660"/>
                <a:gd name="T116" fmla="*/ 120 w 268"/>
                <a:gd name="T117" fmla="*/ 16 h 660"/>
                <a:gd name="T118" fmla="*/ 118 w 268"/>
                <a:gd name="T119" fmla="*/ 8 h 660"/>
                <a:gd name="T120" fmla="*/ 94 w 268"/>
                <a:gd name="T121" fmla="*/ 0 h 660"/>
                <a:gd name="T122" fmla="*/ 86 w 268"/>
                <a:gd name="T123" fmla="*/ 1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8" h="660">
                  <a:moveTo>
                    <a:pt x="82" y="18"/>
                  </a:moveTo>
                  <a:lnTo>
                    <a:pt x="82" y="20"/>
                  </a:lnTo>
                  <a:lnTo>
                    <a:pt x="82" y="22"/>
                  </a:lnTo>
                  <a:lnTo>
                    <a:pt x="82" y="28"/>
                  </a:lnTo>
                  <a:lnTo>
                    <a:pt x="82" y="32"/>
                  </a:lnTo>
                  <a:lnTo>
                    <a:pt x="82" y="36"/>
                  </a:lnTo>
                  <a:lnTo>
                    <a:pt x="80" y="36"/>
                  </a:lnTo>
                  <a:lnTo>
                    <a:pt x="78" y="38"/>
                  </a:lnTo>
                  <a:lnTo>
                    <a:pt x="76" y="40"/>
                  </a:lnTo>
                  <a:lnTo>
                    <a:pt x="72" y="44"/>
                  </a:lnTo>
                  <a:lnTo>
                    <a:pt x="70" y="50"/>
                  </a:lnTo>
                  <a:lnTo>
                    <a:pt x="68" y="58"/>
                  </a:lnTo>
                  <a:lnTo>
                    <a:pt x="66" y="62"/>
                  </a:lnTo>
                  <a:lnTo>
                    <a:pt x="62" y="70"/>
                  </a:lnTo>
                  <a:lnTo>
                    <a:pt x="56" y="80"/>
                  </a:lnTo>
                  <a:lnTo>
                    <a:pt x="52" y="90"/>
                  </a:lnTo>
                  <a:lnTo>
                    <a:pt x="50" y="98"/>
                  </a:lnTo>
                  <a:lnTo>
                    <a:pt x="48" y="104"/>
                  </a:lnTo>
                  <a:lnTo>
                    <a:pt x="48" y="112"/>
                  </a:lnTo>
                  <a:lnTo>
                    <a:pt x="46" y="126"/>
                  </a:lnTo>
                  <a:lnTo>
                    <a:pt x="48" y="144"/>
                  </a:lnTo>
                  <a:lnTo>
                    <a:pt x="46" y="234"/>
                  </a:lnTo>
                  <a:lnTo>
                    <a:pt x="46" y="236"/>
                  </a:lnTo>
                  <a:lnTo>
                    <a:pt x="44" y="238"/>
                  </a:lnTo>
                  <a:lnTo>
                    <a:pt x="40" y="242"/>
                  </a:lnTo>
                  <a:lnTo>
                    <a:pt x="38" y="246"/>
                  </a:lnTo>
                  <a:lnTo>
                    <a:pt x="34" y="250"/>
                  </a:lnTo>
                  <a:lnTo>
                    <a:pt x="32" y="256"/>
                  </a:lnTo>
                  <a:lnTo>
                    <a:pt x="30" y="260"/>
                  </a:lnTo>
                  <a:lnTo>
                    <a:pt x="28" y="262"/>
                  </a:lnTo>
                  <a:lnTo>
                    <a:pt x="24" y="280"/>
                  </a:lnTo>
                  <a:lnTo>
                    <a:pt x="22" y="282"/>
                  </a:lnTo>
                  <a:lnTo>
                    <a:pt x="22" y="284"/>
                  </a:lnTo>
                  <a:lnTo>
                    <a:pt x="24" y="292"/>
                  </a:lnTo>
                  <a:lnTo>
                    <a:pt x="22" y="302"/>
                  </a:lnTo>
                  <a:lnTo>
                    <a:pt x="24" y="310"/>
                  </a:lnTo>
                  <a:lnTo>
                    <a:pt x="22" y="322"/>
                  </a:lnTo>
                  <a:lnTo>
                    <a:pt x="18" y="324"/>
                  </a:lnTo>
                  <a:lnTo>
                    <a:pt x="18" y="332"/>
                  </a:lnTo>
                  <a:lnTo>
                    <a:pt x="20" y="332"/>
                  </a:lnTo>
                  <a:lnTo>
                    <a:pt x="20" y="336"/>
                  </a:lnTo>
                  <a:lnTo>
                    <a:pt x="20" y="348"/>
                  </a:lnTo>
                  <a:lnTo>
                    <a:pt x="20" y="360"/>
                  </a:lnTo>
                  <a:lnTo>
                    <a:pt x="20" y="370"/>
                  </a:lnTo>
                  <a:lnTo>
                    <a:pt x="20" y="374"/>
                  </a:lnTo>
                  <a:lnTo>
                    <a:pt x="18" y="378"/>
                  </a:lnTo>
                  <a:lnTo>
                    <a:pt x="18" y="380"/>
                  </a:lnTo>
                  <a:lnTo>
                    <a:pt x="18" y="382"/>
                  </a:lnTo>
                  <a:lnTo>
                    <a:pt x="18" y="384"/>
                  </a:lnTo>
                  <a:lnTo>
                    <a:pt x="20" y="386"/>
                  </a:lnTo>
                  <a:lnTo>
                    <a:pt x="20" y="388"/>
                  </a:lnTo>
                  <a:lnTo>
                    <a:pt x="22" y="390"/>
                  </a:lnTo>
                  <a:lnTo>
                    <a:pt x="22" y="396"/>
                  </a:lnTo>
                  <a:lnTo>
                    <a:pt x="22" y="408"/>
                  </a:lnTo>
                  <a:lnTo>
                    <a:pt x="22" y="420"/>
                  </a:lnTo>
                  <a:lnTo>
                    <a:pt x="20" y="428"/>
                  </a:lnTo>
                  <a:lnTo>
                    <a:pt x="20" y="430"/>
                  </a:lnTo>
                  <a:lnTo>
                    <a:pt x="16" y="432"/>
                  </a:lnTo>
                  <a:lnTo>
                    <a:pt x="14" y="434"/>
                  </a:lnTo>
                  <a:lnTo>
                    <a:pt x="10" y="438"/>
                  </a:lnTo>
                  <a:lnTo>
                    <a:pt x="6" y="442"/>
                  </a:lnTo>
                  <a:lnTo>
                    <a:pt x="4" y="446"/>
                  </a:lnTo>
                  <a:lnTo>
                    <a:pt x="2" y="452"/>
                  </a:lnTo>
                  <a:lnTo>
                    <a:pt x="2" y="466"/>
                  </a:lnTo>
                  <a:lnTo>
                    <a:pt x="2" y="486"/>
                  </a:lnTo>
                  <a:lnTo>
                    <a:pt x="2" y="506"/>
                  </a:lnTo>
                  <a:lnTo>
                    <a:pt x="2" y="524"/>
                  </a:lnTo>
                  <a:lnTo>
                    <a:pt x="2" y="530"/>
                  </a:lnTo>
                  <a:lnTo>
                    <a:pt x="0" y="532"/>
                  </a:lnTo>
                  <a:lnTo>
                    <a:pt x="0" y="536"/>
                  </a:lnTo>
                  <a:lnTo>
                    <a:pt x="2" y="542"/>
                  </a:lnTo>
                  <a:lnTo>
                    <a:pt x="2" y="554"/>
                  </a:lnTo>
                  <a:lnTo>
                    <a:pt x="14" y="568"/>
                  </a:lnTo>
                  <a:lnTo>
                    <a:pt x="52" y="568"/>
                  </a:lnTo>
                  <a:lnTo>
                    <a:pt x="54" y="568"/>
                  </a:lnTo>
                  <a:lnTo>
                    <a:pt x="54" y="570"/>
                  </a:lnTo>
                  <a:lnTo>
                    <a:pt x="54" y="572"/>
                  </a:lnTo>
                  <a:lnTo>
                    <a:pt x="54" y="574"/>
                  </a:lnTo>
                  <a:lnTo>
                    <a:pt x="54" y="580"/>
                  </a:lnTo>
                  <a:lnTo>
                    <a:pt x="56" y="588"/>
                  </a:lnTo>
                  <a:lnTo>
                    <a:pt x="56" y="612"/>
                  </a:lnTo>
                  <a:lnTo>
                    <a:pt x="60" y="638"/>
                  </a:lnTo>
                  <a:lnTo>
                    <a:pt x="100" y="640"/>
                  </a:lnTo>
                  <a:lnTo>
                    <a:pt x="114" y="660"/>
                  </a:lnTo>
                  <a:lnTo>
                    <a:pt x="116" y="654"/>
                  </a:lnTo>
                  <a:lnTo>
                    <a:pt x="118" y="648"/>
                  </a:lnTo>
                  <a:lnTo>
                    <a:pt x="118" y="638"/>
                  </a:lnTo>
                  <a:lnTo>
                    <a:pt x="106" y="624"/>
                  </a:lnTo>
                  <a:lnTo>
                    <a:pt x="94" y="614"/>
                  </a:lnTo>
                  <a:lnTo>
                    <a:pt x="92" y="616"/>
                  </a:lnTo>
                  <a:lnTo>
                    <a:pt x="88" y="616"/>
                  </a:lnTo>
                  <a:lnTo>
                    <a:pt x="82" y="616"/>
                  </a:lnTo>
                  <a:lnTo>
                    <a:pt x="74" y="612"/>
                  </a:lnTo>
                  <a:lnTo>
                    <a:pt x="66" y="604"/>
                  </a:lnTo>
                  <a:lnTo>
                    <a:pt x="60" y="590"/>
                  </a:lnTo>
                  <a:lnTo>
                    <a:pt x="56" y="568"/>
                  </a:lnTo>
                  <a:lnTo>
                    <a:pt x="56" y="564"/>
                  </a:lnTo>
                  <a:lnTo>
                    <a:pt x="54" y="554"/>
                  </a:lnTo>
                  <a:lnTo>
                    <a:pt x="52" y="544"/>
                  </a:lnTo>
                  <a:lnTo>
                    <a:pt x="54" y="534"/>
                  </a:lnTo>
                  <a:lnTo>
                    <a:pt x="62" y="526"/>
                  </a:lnTo>
                  <a:lnTo>
                    <a:pt x="74" y="508"/>
                  </a:lnTo>
                  <a:lnTo>
                    <a:pt x="74" y="508"/>
                  </a:lnTo>
                  <a:lnTo>
                    <a:pt x="78" y="506"/>
                  </a:lnTo>
                  <a:lnTo>
                    <a:pt x="80" y="502"/>
                  </a:lnTo>
                  <a:lnTo>
                    <a:pt x="84" y="500"/>
                  </a:lnTo>
                  <a:lnTo>
                    <a:pt x="88" y="496"/>
                  </a:lnTo>
                  <a:lnTo>
                    <a:pt x="92" y="492"/>
                  </a:lnTo>
                  <a:lnTo>
                    <a:pt x="94" y="490"/>
                  </a:lnTo>
                  <a:lnTo>
                    <a:pt x="94" y="486"/>
                  </a:lnTo>
                  <a:lnTo>
                    <a:pt x="94" y="484"/>
                  </a:lnTo>
                  <a:lnTo>
                    <a:pt x="96" y="482"/>
                  </a:lnTo>
                  <a:lnTo>
                    <a:pt x="96" y="478"/>
                  </a:lnTo>
                  <a:lnTo>
                    <a:pt x="96" y="474"/>
                  </a:lnTo>
                  <a:lnTo>
                    <a:pt x="96" y="470"/>
                  </a:lnTo>
                  <a:lnTo>
                    <a:pt x="96" y="466"/>
                  </a:lnTo>
                  <a:lnTo>
                    <a:pt x="94" y="462"/>
                  </a:lnTo>
                  <a:lnTo>
                    <a:pt x="90" y="460"/>
                  </a:lnTo>
                  <a:lnTo>
                    <a:pt x="86" y="458"/>
                  </a:lnTo>
                  <a:lnTo>
                    <a:pt x="82" y="456"/>
                  </a:lnTo>
                  <a:lnTo>
                    <a:pt x="78" y="452"/>
                  </a:lnTo>
                  <a:lnTo>
                    <a:pt x="76" y="448"/>
                  </a:lnTo>
                  <a:lnTo>
                    <a:pt x="74" y="444"/>
                  </a:lnTo>
                  <a:lnTo>
                    <a:pt x="74" y="436"/>
                  </a:lnTo>
                  <a:lnTo>
                    <a:pt x="74" y="432"/>
                  </a:lnTo>
                  <a:lnTo>
                    <a:pt x="76" y="428"/>
                  </a:lnTo>
                  <a:lnTo>
                    <a:pt x="78" y="426"/>
                  </a:lnTo>
                  <a:lnTo>
                    <a:pt x="82" y="424"/>
                  </a:lnTo>
                  <a:lnTo>
                    <a:pt x="84" y="424"/>
                  </a:lnTo>
                  <a:lnTo>
                    <a:pt x="86" y="424"/>
                  </a:lnTo>
                  <a:lnTo>
                    <a:pt x="88" y="424"/>
                  </a:lnTo>
                  <a:lnTo>
                    <a:pt x="88" y="424"/>
                  </a:lnTo>
                  <a:lnTo>
                    <a:pt x="104" y="402"/>
                  </a:lnTo>
                  <a:lnTo>
                    <a:pt x="112" y="382"/>
                  </a:lnTo>
                  <a:lnTo>
                    <a:pt x="112" y="370"/>
                  </a:lnTo>
                  <a:lnTo>
                    <a:pt x="124" y="368"/>
                  </a:lnTo>
                  <a:lnTo>
                    <a:pt x="124" y="354"/>
                  </a:lnTo>
                  <a:lnTo>
                    <a:pt x="112" y="348"/>
                  </a:lnTo>
                  <a:lnTo>
                    <a:pt x="112" y="348"/>
                  </a:lnTo>
                  <a:lnTo>
                    <a:pt x="112" y="346"/>
                  </a:lnTo>
                  <a:lnTo>
                    <a:pt x="110" y="344"/>
                  </a:lnTo>
                  <a:lnTo>
                    <a:pt x="110" y="340"/>
                  </a:lnTo>
                  <a:lnTo>
                    <a:pt x="110" y="336"/>
                  </a:lnTo>
                  <a:lnTo>
                    <a:pt x="112" y="334"/>
                  </a:lnTo>
                  <a:lnTo>
                    <a:pt x="114" y="332"/>
                  </a:lnTo>
                  <a:lnTo>
                    <a:pt x="118" y="332"/>
                  </a:lnTo>
                  <a:lnTo>
                    <a:pt x="138" y="334"/>
                  </a:lnTo>
                  <a:lnTo>
                    <a:pt x="142" y="314"/>
                  </a:lnTo>
                  <a:lnTo>
                    <a:pt x="142" y="312"/>
                  </a:lnTo>
                  <a:lnTo>
                    <a:pt x="144" y="310"/>
                  </a:lnTo>
                  <a:lnTo>
                    <a:pt x="144" y="306"/>
                  </a:lnTo>
                  <a:lnTo>
                    <a:pt x="148" y="300"/>
                  </a:lnTo>
                  <a:lnTo>
                    <a:pt x="150" y="296"/>
                  </a:lnTo>
                  <a:lnTo>
                    <a:pt x="154" y="294"/>
                  </a:lnTo>
                  <a:lnTo>
                    <a:pt x="160" y="292"/>
                  </a:lnTo>
                  <a:lnTo>
                    <a:pt x="164" y="294"/>
                  </a:lnTo>
                  <a:lnTo>
                    <a:pt x="172" y="294"/>
                  </a:lnTo>
                  <a:lnTo>
                    <a:pt x="184" y="294"/>
                  </a:lnTo>
                  <a:lnTo>
                    <a:pt x="198" y="290"/>
                  </a:lnTo>
                  <a:lnTo>
                    <a:pt x="210" y="282"/>
                  </a:lnTo>
                  <a:lnTo>
                    <a:pt x="218" y="266"/>
                  </a:lnTo>
                  <a:lnTo>
                    <a:pt x="220" y="262"/>
                  </a:lnTo>
                  <a:lnTo>
                    <a:pt x="220" y="256"/>
                  </a:lnTo>
                  <a:lnTo>
                    <a:pt x="218" y="250"/>
                  </a:lnTo>
                  <a:lnTo>
                    <a:pt x="216" y="242"/>
                  </a:lnTo>
                  <a:lnTo>
                    <a:pt x="214" y="234"/>
                  </a:lnTo>
                  <a:lnTo>
                    <a:pt x="208" y="218"/>
                  </a:lnTo>
                  <a:lnTo>
                    <a:pt x="206" y="216"/>
                  </a:lnTo>
                  <a:lnTo>
                    <a:pt x="206" y="214"/>
                  </a:lnTo>
                  <a:lnTo>
                    <a:pt x="204" y="210"/>
                  </a:lnTo>
                  <a:lnTo>
                    <a:pt x="202" y="206"/>
                  </a:lnTo>
                  <a:lnTo>
                    <a:pt x="200" y="202"/>
                  </a:lnTo>
                  <a:lnTo>
                    <a:pt x="200" y="196"/>
                  </a:lnTo>
                  <a:lnTo>
                    <a:pt x="202" y="194"/>
                  </a:lnTo>
                  <a:lnTo>
                    <a:pt x="202" y="190"/>
                  </a:lnTo>
                  <a:lnTo>
                    <a:pt x="200" y="180"/>
                  </a:lnTo>
                  <a:lnTo>
                    <a:pt x="200" y="168"/>
                  </a:lnTo>
                  <a:lnTo>
                    <a:pt x="200" y="158"/>
                  </a:lnTo>
                  <a:lnTo>
                    <a:pt x="202" y="152"/>
                  </a:lnTo>
                  <a:lnTo>
                    <a:pt x="214" y="134"/>
                  </a:lnTo>
                  <a:lnTo>
                    <a:pt x="214" y="132"/>
                  </a:lnTo>
                  <a:lnTo>
                    <a:pt x="214" y="128"/>
                  </a:lnTo>
                  <a:lnTo>
                    <a:pt x="218" y="124"/>
                  </a:lnTo>
                  <a:lnTo>
                    <a:pt x="220" y="120"/>
                  </a:lnTo>
                  <a:lnTo>
                    <a:pt x="224" y="116"/>
                  </a:lnTo>
                  <a:lnTo>
                    <a:pt x="228" y="112"/>
                  </a:lnTo>
                  <a:lnTo>
                    <a:pt x="230" y="110"/>
                  </a:lnTo>
                  <a:lnTo>
                    <a:pt x="230" y="110"/>
                  </a:lnTo>
                  <a:lnTo>
                    <a:pt x="238" y="104"/>
                  </a:lnTo>
                  <a:lnTo>
                    <a:pt x="246" y="98"/>
                  </a:lnTo>
                  <a:lnTo>
                    <a:pt x="254" y="90"/>
                  </a:lnTo>
                  <a:lnTo>
                    <a:pt x="262" y="84"/>
                  </a:lnTo>
                  <a:lnTo>
                    <a:pt x="264" y="82"/>
                  </a:lnTo>
                  <a:lnTo>
                    <a:pt x="266" y="76"/>
                  </a:lnTo>
                  <a:lnTo>
                    <a:pt x="268" y="72"/>
                  </a:lnTo>
                  <a:lnTo>
                    <a:pt x="268" y="68"/>
                  </a:lnTo>
                  <a:lnTo>
                    <a:pt x="268" y="64"/>
                  </a:lnTo>
                  <a:lnTo>
                    <a:pt x="266" y="62"/>
                  </a:lnTo>
                  <a:lnTo>
                    <a:pt x="264" y="62"/>
                  </a:lnTo>
                  <a:lnTo>
                    <a:pt x="262" y="62"/>
                  </a:lnTo>
                  <a:lnTo>
                    <a:pt x="262" y="60"/>
                  </a:lnTo>
                  <a:lnTo>
                    <a:pt x="260" y="60"/>
                  </a:lnTo>
                  <a:lnTo>
                    <a:pt x="258" y="60"/>
                  </a:lnTo>
                  <a:lnTo>
                    <a:pt x="258" y="58"/>
                  </a:lnTo>
                  <a:lnTo>
                    <a:pt x="258" y="58"/>
                  </a:lnTo>
                  <a:lnTo>
                    <a:pt x="258" y="56"/>
                  </a:lnTo>
                  <a:lnTo>
                    <a:pt x="260" y="56"/>
                  </a:lnTo>
                  <a:lnTo>
                    <a:pt x="252" y="58"/>
                  </a:lnTo>
                  <a:lnTo>
                    <a:pt x="252" y="60"/>
                  </a:lnTo>
                  <a:lnTo>
                    <a:pt x="250" y="66"/>
                  </a:lnTo>
                  <a:lnTo>
                    <a:pt x="250" y="70"/>
                  </a:lnTo>
                  <a:lnTo>
                    <a:pt x="250" y="72"/>
                  </a:lnTo>
                  <a:lnTo>
                    <a:pt x="250" y="74"/>
                  </a:lnTo>
                  <a:lnTo>
                    <a:pt x="248" y="78"/>
                  </a:lnTo>
                  <a:lnTo>
                    <a:pt x="246" y="82"/>
                  </a:lnTo>
                  <a:lnTo>
                    <a:pt x="246" y="86"/>
                  </a:lnTo>
                  <a:lnTo>
                    <a:pt x="246" y="88"/>
                  </a:lnTo>
                  <a:lnTo>
                    <a:pt x="194" y="88"/>
                  </a:lnTo>
                  <a:lnTo>
                    <a:pt x="210" y="52"/>
                  </a:lnTo>
                  <a:lnTo>
                    <a:pt x="176" y="34"/>
                  </a:lnTo>
                  <a:lnTo>
                    <a:pt x="170" y="28"/>
                  </a:lnTo>
                  <a:lnTo>
                    <a:pt x="154" y="22"/>
                  </a:lnTo>
                  <a:lnTo>
                    <a:pt x="150" y="20"/>
                  </a:lnTo>
                  <a:lnTo>
                    <a:pt x="146" y="18"/>
                  </a:lnTo>
                  <a:lnTo>
                    <a:pt x="144" y="16"/>
                  </a:lnTo>
                  <a:lnTo>
                    <a:pt x="144" y="14"/>
                  </a:lnTo>
                  <a:lnTo>
                    <a:pt x="144" y="10"/>
                  </a:lnTo>
                  <a:lnTo>
                    <a:pt x="144" y="6"/>
                  </a:lnTo>
                  <a:lnTo>
                    <a:pt x="144" y="6"/>
                  </a:lnTo>
                  <a:lnTo>
                    <a:pt x="142" y="4"/>
                  </a:lnTo>
                  <a:lnTo>
                    <a:pt x="140" y="2"/>
                  </a:lnTo>
                  <a:lnTo>
                    <a:pt x="138" y="2"/>
                  </a:lnTo>
                  <a:lnTo>
                    <a:pt x="134" y="0"/>
                  </a:lnTo>
                  <a:lnTo>
                    <a:pt x="132" y="2"/>
                  </a:lnTo>
                  <a:lnTo>
                    <a:pt x="130" y="4"/>
                  </a:lnTo>
                  <a:lnTo>
                    <a:pt x="120" y="16"/>
                  </a:lnTo>
                  <a:lnTo>
                    <a:pt x="120" y="16"/>
                  </a:lnTo>
                  <a:lnTo>
                    <a:pt x="120" y="14"/>
                  </a:lnTo>
                  <a:lnTo>
                    <a:pt x="120" y="12"/>
                  </a:lnTo>
                  <a:lnTo>
                    <a:pt x="118" y="8"/>
                  </a:lnTo>
                  <a:lnTo>
                    <a:pt x="116" y="6"/>
                  </a:lnTo>
                  <a:lnTo>
                    <a:pt x="114" y="4"/>
                  </a:lnTo>
                  <a:lnTo>
                    <a:pt x="108" y="4"/>
                  </a:lnTo>
                  <a:lnTo>
                    <a:pt x="94" y="0"/>
                  </a:lnTo>
                  <a:lnTo>
                    <a:pt x="94" y="2"/>
                  </a:lnTo>
                  <a:lnTo>
                    <a:pt x="92" y="6"/>
                  </a:lnTo>
                  <a:lnTo>
                    <a:pt x="90" y="10"/>
                  </a:lnTo>
                  <a:lnTo>
                    <a:pt x="86" y="14"/>
                  </a:lnTo>
                  <a:lnTo>
                    <a:pt x="82" y="18"/>
                  </a:lnTo>
                </a:path>
              </a:pathLst>
            </a:custGeom>
            <a:grpFill/>
            <a:ln w="6350">
              <a:solidFill>
                <a:schemeClr val="bg1">
                  <a:lumMod val="50000"/>
                </a:schemeClr>
              </a:solidFill>
              <a:prstDash val="solid"/>
              <a:round/>
              <a:headEnd/>
              <a:tailEnd/>
            </a:ln>
          </p:spPr>
          <p:txBody>
            <a:bodyPr/>
            <a:lstStyle/>
            <a:p>
              <a:endParaRPr lang="ru-RU"/>
            </a:p>
          </p:txBody>
        </p:sp>
        <p:sp>
          <p:nvSpPr>
            <p:cNvPr id="145" name="Freeform 332">
              <a:extLst>
                <a:ext uri="{FF2B5EF4-FFF2-40B4-BE49-F238E27FC236}">
                  <a16:creationId xmlns:a16="http://schemas.microsoft.com/office/drawing/2014/main" id="{9C6CB7DF-1C4D-FA40-A396-DB3805D9F00B}"/>
                </a:ext>
              </a:extLst>
            </p:cNvPr>
            <p:cNvSpPr>
              <a:spLocks/>
            </p:cNvSpPr>
            <p:nvPr/>
          </p:nvSpPr>
          <p:spPr bwMode="gray">
            <a:xfrm>
              <a:off x="4511" y="3052"/>
              <a:ext cx="532" cy="572"/>
            </a:xfrm>
            <a:custGeom>
              <a:avLst/>
              <a:gdLst>
                <a:gd name="T0" fmla="*/ 324 w 532"/>
                <a:gd name="T1" fmla="*/ 492 h 572"/>
                <a:gd name="T2" fmla="*/ 418 w 532"/>
                <a:gd name="T3" fmla="*/ 404 h 572"/>
                <a:gd name="T4" fmla="*/ 474 w 532"/>
                <a:gd name="T5" fmla="*/ 284 h 572"/>
                <a:gd name="T6" fmla="*/ 532 w 532"/>
                <a:gd name="T7" fmla="*/ 162 h 572"/>
                <a:gd name="T8" fmla="*/ 478 w 532"/>
                <a:gd name="T9" fmla="*/ 116 h 572"/>
                <a:gd name="T10" fmla="*/ 382 w 532"/>
                <a:gd name="T11" fmla="*/ 96 h 572"/>
                <a:gd name="T12" fmla="*/ 384 w 532"/>
                <a:gd name="T13" fmla="*/ 80 h 572"/>
                <a:gd name="T14" fmla="*/ 366 w 532"/>
                <a:gd name="T15" fmla="*/ 76 h 572"/>
                <a:gd name="T16" fmla="*/ 336 w 532"/>
                <a:gd name="T17" fmla="*/ 72 h 572"/>
                <a:gd name="T18" fmla="*/ 306 w 532"/>
                <a:gd name="T19" fmla="*/ 84 h 572"/>
                <a:gd name="T20" fmla="*/ 282 w 532"/>
                <a:gd name="T21" fmla="*/ 96 h 572"/>
                <a:gd name="T22" fmla="*/ 300 w 532"/>
                <a:gd name="T23" fmla="*/ 76 h 572"/>
                <a:gd name="T24" fmla="*/ 322 w 532"/>
                <a:gd name="T25" fmla="*/ 50 h 572"/>
                <a:gd name="T26" fmla="*/ 282 w 532"/>
                <a:gd name="T27" fmla="*/ 0 h 572"/>
                <a:gd name="T28" fmla="*/ 264 w 532"/>
                <a:gd name="T29" fmla="*/ 20 h 572"/>
                <a:gd name="T30" fmla="*/ 254 w 532"/>
                <a:gd name="T31" fmla="*/ 22 h 572"/>
                <a:gd name="T32" fmla="*/ 244 w 532"/>
                <a:gd name="T33" fmla="*/ 22 h 572"/>
                <a:gd name="T34" fmla="*/ 234 w 532"/>
                <a:gd name="T35" fmla="*/ 24 h 572"/>
                <a:gd name="T36" fmla="*/ 218 w 532"/>
                <a:gd name="T37" fmla="*/ 22 h 572"/>
                <a:gd name="T38" fmla="*/ 202 w 532"/>
                <a:gd name="T39" fmla="*/ 26 h 572"/>
                <a:gd name="T40" fmla="*/ 184 w 532"/>
                <a:gd name="T41" fmla="*/ 24 h 572"/>
                <a:gd name="T42" fmla="*/ 176 w 532"/>
                <a:gd name="T43" fmla="*/ 2 h 572"/>
                <a:gd name="T44" fmla="*/ 156 w 532"/>
                <a:gd name="T45" fmla="*/ 14 h 572"/>
                <a:gd name="T46" fmla="*/ 120 w 532"/>
                <a:gd name="T47" fmla="*/ 6 h 572"/>
                <a:gd name="T48" fmla="*/ 120 w 532"/>
                <a:gd name="T49" fmla="*/ 10 h 572"/>
                <a:gd name="T50" fmla="*/ 130 w 532"/>
                <a:gd name="T51" fmla="*/ 26 h 572"/>
                <a:gd name="T52" fmla="*/ 90 w 532"/>
                <a:gd name="T53" fmla="*/ 52 h 572"/>
                <a:gd name="T54" fmla="*/ 76 w 532"/>
                <a:gd name="T55" fmla="*/ 44 h 572"/>
                <a:gd name="T56" fmla="*/ 62 w 532"/>
                <a:gd name="T57" fmla="*/ 62 h 572"/>
                <a:gd name="T58" fmla="*/ 52 w 532"/>
                <a:gd name="T59" fmla="*/ 70 h 572"/>
                <a:gd name="T60" fmla="*/ 60 w 532"/>
                <a:gd name="T61" fmla="*/ 96 h 572"/>
                <a:gd name="T62" fmla="*/ 36 w 532"/>
                <a:gd name="T63" fmla="*/ 132 h 572"/>
                <a:gd name="T64" fmla="*/ 10 w 532"/>
                <a:gd name="T65" fmla="*/ 146 h 572"/>
                <a:gd name="T66" fmla="*/ 2 w 532"/>
                <a:gd name="T67" fmla="*/ 164 h 572"/>
                <a:gd name="T68" fmla="*/ 4 w 532"/>
                <a:gd name="T69" fmla="*/ 194 h 572"/>
                <a:gd name="T70" fmla="*/ 12 w 532"/>
                <a:gd name="T71" fmla="*/ 198 h 572"/>
                <a:gd name="T72" fmla="*/ 26 w 532"/>
                <a:gd name="T73" fmla="*/ 206 h 572"/>
                <a:gd name="T74" fmla="*/ 42 w 532"/>
                <a:gd name="T75" fmla="*/ 198 h 572"/>
                <a:gd name="T76" fmla="*/ 50 w 532"/>
                <a:gd name="T77" fmla="*/ 226 h 572"/>
                <a:gd name="T78" fmla="*/ 78 w 532"/>
                <a:gd name="T79" fmla="*/ 224 h 572"/>
                <a:gd name="T80" fmla="*/ 96 w 532"/>
                <a:gd name="T81" fmla="*/ 210 h 572"/>
                <a:gd name="T82" fmla="*/ 110 w 532"/>
                <a:gd name="T83" fmla="*/ 206 h 572"/>
                <a:gd name="T84" fmla="*/ 124 w 532"/>
                <a:gd name="T85" fmla="*/ 248 h 572"/>
                <a:gd name="T86" fmla="*/ 156 w 532"/>
                <a:gd name="T87" fmla="*/ 266 h 572"/>
                <a:gd name="T88" fmla="*/ 182 w 532"/>
                <a:gd name="T89" fmla="*/ 288 h 572"/>
                <a:gd name="T90" fmla="*/ 206 w 532"/>
                <a:gd name="T91" fmla="*/ 310 h 572"/>
                <a:gd name="T92" fmla="*/ 214 w 532"/>
                <a:gd name="T93" fmla="*/ 326 h 572"/>
                <a:gd name="T94" fmla="*/ 214 w 532"/>
                <a:gd name="T95" fmla="*/ 372 h 572"/>
                <a:gd name="T96" fmla="*/ 220 w 532"/>
                <a:gd name="T97" fmla="*/ 416 h 572"/>
                <a:gd name="T98" fmla="*/ 242 w 532"/>
                <a:gd name="T99" fmla="*/ 422 h 572"/>
                <a:gd name="T100" fmla="*/ 254 w 532"/>
                <a:gd name="T101" fmla="*/ 436 h 572"/>
                <a:gd name="T102" fmla="*/ 264 w 532"/>
                <a:gd name="T103" fmla="*/ 450 h 572"/>
                <a:gd name="T104" fmla="*/ 270 w 532"/>
                <a:gd name="T105" fmla="*/ 466 h 572"/>
                <a:gd name="T106" fmla="*/ 232 w 532"/>
                <a:gd name="T107" fmla="*/ 500 h 572"/>
                <a:gd name="T108" fmla="*/ 216 w 532"/>
                <a:gd name="T109" fmla="*/ 524 h 572"/>
                <a:gd name="T110" fmla="*/ 240 w 532"/>
                <a:gd name="T111" fmla="*/ 538 h 572"/>
                <a:gd name="T112" fmla="*/ 264 w 532"/>
                <a:gd name="T113" fmla="*/ 55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2" h="572">
                  <a:moveTo>
                    <a:pt x="290" y="562"/>
                  </a:moveTo>
                  <a:lnTo>
                    <a:pt x="292" y="556"/>
                  </a:lnTo>
                  <a:lnTo>
                    <a:pt x="294" y="552"/>
                  </a:lnTo>
                  <a:lnTo>
                    <a:pt x="296" y="548"/>
                  </a:lnTo>
                  <a:lnTo>
                    <a:pt x="304" y="536"/>
                  </a:lnTo>
                  <a:lnTo>
                    <a:pt x="314" y="518"/>
                  </a:lnTo>
                  <a:lnTo>
                    <a:pt x="324" y="492"/>
                  </a:lnTo>
                  <a:lnTo>
                    <a:pt x="336" y="458"/>
                  </a:lnTo>
                  <a:lnTo>
                    <a:pt x="342" y="452"/>
                  </a:lnTo>
                  <a:lnTo>
                    <a:pt x="354" y="440"/>
                  </a:lnTo>
                  <a:lnTo>
                    <a:pt x="370" y="426"/>
                  </a:lnTo>
                  <a:lnTo>
                    <a:pt x="392" y="414"/>
                  </a:lnTo>
                  <a:lnTo>
                    <a:pt x="416" y="406"/>
                  </a:lnTo>
                  <a:lnTo>
                    <a:pt x="418" y="404"/>
                  </a:lnTo>
                  <a:lnTo>
                    <a:pt x="426" y="400"/>
                  </a:lnTo>
                  <a:lnTo>
                    <a:pt x="434" y="394"/>
                  </a:lnTo>
                  <a:lnTo>
                    <a:pt x="446" y="382"/>
                  </a:lnTo>
                  <a:lnTo>
                    <a:pt x="456" y="366"/>
                  </a:lnTo>
                  <a:lnTo>
                    <a:pt x="466" y="344"/>
                  </a:lnTo>
                  <a:lnTo>
                    <a:pt x="472" y="318"/>
                  </a:lnTo>
                  <a:lnTo>
                    <a:pt x="474" y="284"/>
                  </a:lnTo>
                  <a:lnTo>
                    <a:pt x="514" y="216"/>
                  </a:lnTo>
                  <a:lnTo>
                    <a:pt x="516" y="214"/>
                  </a:lnTo>
                  <a:lnTo>
                    <a:pt x="524" y="204"/>
                  </a:lnTo>
                  <a:lnTo>
                    <a:pt x="530" y="190"/>
                  </a:lnTo>
                  <a:lnTo>
                    <a:pt x="532" y="170"/>
                  </a:lnTo>
                  <a:lnTo>
                    <a:pt x="532" y="168"/>
                  </a:lnTo>
                  <a:lnTo>
                    <a:pt x="532" y="162"/>
                  </a:lnTo>
                  <a:lnTo>
                    <a:pt x="532" y="154"/>
                  </a:lnTo>
                  <a:lnTo>
                    <a:pt x="528" y="146"/>
                  </a:lnTo>
                  <a:lnTo>
                    <a:pt x="518" y="138"/>
                  </a:lnTo>
                  <a:lnTo>
                    <a:pt x="502" y="132"/>
                  </a:lnTo>
                  <a:lnTo>
                    <a:pt x="498" y="130"/>
                  </a:lnTo>
                  <a:lnTo>
                    <a:pt x="490" y="124"/>
                  </a:lnTo>
                  <a:lnTo>
                    <a:pt x="478" y="116"/>
                  </a:lnTo>
                  <a:lnTo>
                    <a:pt x="464" y="110"/>
                  </a:lnTo>
                  <a:lnTo>
                    <a:pt x="448" y="110"/>
                  </a:lnTo>
                  <a:lnTo>
                    <a:pt x="398" y="94"/>
                  </a:lnTo>
                  <a:lnTo>
                    <a:pt x="394" y="92"/>
                  </a:lnTo>
                  <a:lnTo>
                    <a:pt x="390" y="94"/>
                  </a:lnTo>
                  <a:lnTo>
                    <a:pt x="386" y="94"/>
                  </a:lnTo>
                  <a:lnTo>
                    <a:pt x="382" y="96"/>
                  </a:lnTo>
                  <a:lnTo>
                    <a:pt x="380" y="98"/>
                  </a:lnTo>
                  <a:lnTo>
                    <a:pt x="378" y="98"/>
                  </a:lnTo>
                  <a:lnTo>
                    <a:pt x="380" y="94"/>
                  </a:lnTo>
                  <a:lnTo>
                    <a:pt x="382" y="90"/>
                  </a:lnTo>
                  <a:lnTo>
                    <a:pt x="382" y="86"/>
                  </a:lnTo>
                  <a:lnTo>
                    <a:pt x="384" y="82"/>
                  </a:lnTo>
                  <a:lnTo>
                    <a:pt x="384" y="80"/>
                  </a:lnTo>
                  <a:lnTo>
                    <a:pt x="382" y="78"/>
                  </a:lnTo>
                  <a:lnTo>
                    <a:pt x="380" y="76"/>
                  </a:lnTo>
                  <a:lnTo>
                    <a:pt x="376" y="76"/>
                  </a:lnTo>
                  <a:lnTo>
                    <a:pt x="374" y="76"/>
                  </a:lnTo>
                  <a:lnTo>
                    <a:pt x="370" y="76"/>
                  </a:lnTo>
                  <a:lnTo>
                    <a:pt x="368" y="76"/>
                  </a:lnTo>
                  <a:lnTo>
                    <a:pt x="366" y="76"/>
                  </a:lnTo>
                  <a:lnTo>
                    <a:pt x="362" y="76"/>
                  </a:lnTo>
                  <a:lnTo>
                    <a:pt x="358" y="74"/>
                  </a:lnTo>
                  <a:lnTo>
                    <a:pt x="352" y="74"/>
                  </a:lnTo>
                  <a:lnTo>
                    <a:pt x="346" y="72"/>
                  </a:lnTo>
                  <a:lnTo>
                    <a:pt x="340" y="72"/>
                  </a:lnTo>
                  <a:lnTo>
                    <a:pt x="338" y="72"/>
                  </a:lnTo>
                  <a:lnTo>
                    <a:pt x="336" y="72"/>
                  </a:lnTo>
                  <a:lnTo>
                    <a:pt x="330" y="72"/>
                  </a:lnTo>
                  <a:lnTo>
                    <a:pt x="324" y="76"/>
                  </a:lnTo>
                  <a:lnTo>
                    <a:pt x="318" y="78"/>
                  </a:lnTo>
                  <a:lnTo>
                    <a:pt x="314" y="80"/>
                  </a:lnTo>
                  <a:lnTo>
                    <a:pt x="310" y="82"/>
                  </a:lnTo>
                  <a:lnTo>
                    <a:pt x="306" y="84"/>
                  </a:lnTo>
                  <a:lnTo>
                    <a:pt x="306" y="84"/>
                  </a:lnTo>
                  <a:lnTo>
                    <a:pt x="298" y="90"/>
                  </a:lnTo>
                  <a:lnTo>
                    <a:pt x="292" y="94"/>
                  </a:lnTo>
                  <a:lnTo>
                    <a:pt x="286" y="98"/>
                  </a:lnTo>
                  <a:lnTo>
                    <a:pt x="282" y="98"/>
                  </a:lnTo>
                  <a:lnTo>
                    <a:pt x="278" y="98"/>
                  </a:lnTo>
                  <a:lnTo>
                    <a:pt x="278" y="98"/>
                  </a:lnTo>
                  <a:lnTo>
                    <a:pt x="282" y="96"/>
                  </a:lnTo>
                  <a:lnTo>
                    <a:pt x="286" y="94"/>
                  </a:lnTo>
                  <a:lnTo>
                    <a:pt x="290" y="90"/>
                  </a:lnTo>
                  <a:lnTo>
                    <a:pt x="292" y="86"/>
                  </a:lnTo>
                  <a:lnTo>
                    <a:pt x="294" y="84"/>
                  </a:lnTo>
                  <a:lnTo>
                    <a:pt x="294" y="84"/>
                  </a:lnTo>
                  <a:lnTo>
                    <a:pt x="298" y="80"/>
                  </a:lnTo>
                  <a:lnTo>
                    <a:pt x="300" y="76"/>
                  </a:lnTo>
                  <a:lnTo>
                    <a:pt x="304" y="72"/>
                  </a:lnTo>
                  <a:lnTo>
                    <a:pt x="308" y="68"/>
                  </a:lnTo>
                  <a:lnTo>
                    <a:pt x="312" y="66"/>
                  </a:lnTo>
                  <a:lnTo>
                    <a:pt x="314" y="64"/>
                  </a:lnTo>
                  <a:lnTo>
                    <a:pt x="316" y="62"/>
                  </a:lnTo>
                  <a:lnTo>
                    <a:pt x="320" y="56"/>
                  </a:lnTo>
                  <a:lnTo>
                    <a:pt x="322" y="50"/>
                  </a:lnTo>
                  <a:lnTo>
                    <a:pt x="322" y="46"/>
                  </a:lnTo>
                  <a:lnTo>
                    <a:pt x="322" y="46"/>
                  </a:lnTo>
                  <a:lnTo>
                    <a:pt x="312" y="26"/>
                  </a:lnTo>
                  <a:lnTo>
                    <a:pt x="296" y="8"/>
                  </a:lnTo>
                  <a:lnTo>
                    <a:pt x="290" y="4"/>
                  </a:lnTo>
                  <a:lnTo>
                    <a:pt x="282" y="0"/>
                  </a:lnTo>
                  <a:lnTo>
                    <a:pt x="282" y="0"/>
                  </a:lnTo>
                  <a:lnTo>
                    <a:pt x="276" y="4"/>
                  </a:lnTo>
                  <a:lnTo>
                    <a:pt x="274" y="8"/>
                  </a:lnTo>
                  <a:lnTo>
                    <a:pt x="270" y="8"/>
                  </a:lnTo>
                  <a:lnTo>
                    <a:pt x="270" y="10"/>
                  </a:lnTo>
                  <a:lnTo>
                    <a:pt x="268" y="14"/>
                  </a:lnTo>
                  <a:lnTo>
                    <a:pt x="266" y="18"/>
                  </a:lnTo>
                  <a:lnTo>
                    <a:pt x="264" y="20"/>
                  </a:lnTo>
                  <a:lnTo>
                    <a:pt x="264" y="22"/>
                  </a:lnTo>
                  <a:lnTo>
                    <a:pt x="262" y="24"/>
                  </a:lnTo>
                  <a:lnTo>
                    <a:pt x="260" y="24"/>
                  </a:lnTo>
                  <a:lnTo>
                    <a:pt x="260" y="24"/>
                  </a:lnTo>
                  <a:lnTo>
                    <a:pt x="258" y="24"/>
                  </a:lnTo>
                  <a:lnTo>
                    <a:pt x="256" y="24"/>
                  </a:lnTo>
                  <a:lnTo>
                    <a:pt x="254" y="22"/>
                  </a:lnTo>
                  <a:lnTo>
                    <a:pt x="252" y="22"/>
                  </a:lnTo>
                  <a:lnTo>
                    <a:pt x="252" y="22"/>
                  </a:lnTo>
                  <a:lnTo>
                    <a:pt x="250" y="22"/>
                  </a:lnTo>
                  <a:lnTo>
                    <a:pt x="248" y="22"/>
                  </a:lnTo>
                  <a:lnTo>
                    <a:pt x="248" y="22"/>
                  </a:lnTo>
                  <a:lnTo>
                    <a:pt x="246" y="22"/>
                  </a:lnTo>
                  <a:lnTo>
                    <a:pt x="244" y="22"/>
                  </a:lnTo>
                  <a:lnTo>
                    <a:pt x="242" y="24"/>
                  </a:lnTo>
                  <a:lnTo>
                    <a:pt x="242" y="24"/>
                  </a:lnTo>
                  <a:lnTo>
                    <a:pt x="240" y="24"/>
                  </a:lnTo>
                  <a:lnTo>
                    <a:pt x="238" y="24"/>
                  </a:lnTo>
                  <a:lnTo>
                    <a:pt x="236" y="24"/>
                  </a:lnTo>
                  <a:lnTo>
                    <a:pt x="236" y="24"/>
                  </a:lnTo>
                  <a:lnTo>
                    <a:pt x="234" y="24"/>
                  </a:lnTo>
                  <a:lnTo>
                    <a:pt x="232" y="22"/>
                  </a:lnTo>
                  <a:lnTo>
                    <a:pt x="230" y="22"/>
                  </a:lnTo>
                  <a:lnTo>
                    <a:pt x="230" y="22"/>
                  </a:lnTo>
                  <a:lnTo>
                    <a:pt x="228" y="22"/>
                  </a:lnTo>
                  <a:lnTo>
                    <a:pt x="226" y="24"/>
                  </a:lnTo>
                  <a:lnTo>
                    <a:pt x="224" y="24"/>
                  </a:lnTo>
                  <a:lnTo>
                    <a:pt x="218" y="22"/>
                  </a:lnTo>
                  <a:lnTo>
                    <a:pt x="218" y="26"/>
                  </a:lnTo>
                  <a:lnTo>
                    <a:pt x="218" y="28"/>
                  </a:lnTo>
                  <a:lnTo>
                    <a:pt x="218" y="28"/>
                  </a:lnTo>
                  <a:lnTo>
                    <a:pt x="214" y="28"/>
                  </a:lnTo>
                  <a:lnTo>
                    <a:pt x="212" y="26"/>
                  </a:lnTo>
                  <a:lnTo>
                    <a:pt x="206" y="26"/>
                  </a:lnTo>
                  <a:lnTo>
                    <a:pt x="202" y="26"/>
                  </a:lnTo>
                  <a:lnTo>
                    <a:pt x="194" y="28"/>
                  </a:lnTo>
                  <a:lnTo>
                    <a:pt x="192" y="28"/>
                  </a:lnTo>
                  <a:lnTo>
                    <a:pt x="184" y="30"/>
                  </a:lnTo>
                  <a:lnTo>
                    <a:pt x="184" y="30"/>
                  </a:lnTo>
                  <a:lnTo>
                    <a:pt x="184" y="30"/>
                  </a:lnTo>
                  <a:lnTo>
                    <a:pt x="184" y="28"/>
                  </a:lnTo>
                  <a:lnTo>
                    <a:pt x="184" y="24"/>
                  </a:lnTo>
                  <a:lnTo>
                    <a:pt x="184" y="20"/>
                  </a:lnTo>
                  <a:lnTo>
                    <a:pt x="184" y="18"/>
                  </a:lnTo>
                  <a:lnTo>
                    <a:pt x="184" y="14"/>
                  </a:lnTo>
                  <a:lnTo>
                    <a:pt x="184" y="10"/>
                  </a:lnTo>
                  <a:lnTo>
                    <a:pt x="184" y="6"/>
                  </a:lnTo>
                  <a:lnTo>
                    <a:pt x="182" y="2"/>
                  </a:lnTo>
                  <a:lnTo>
                    <a:pt x="176" y="2"/>
                  </a:lnTo>
                  <a:lnTo>
                    <a:pt x="176" y="2"/>
                  </a:lnTo>
                  <a:lnTo>
                    <a:pt x="176" y="4"/>
                  </a:lnTo>
                  <a:lnTo>
                    <a:pt x="174" y="6"/>
                  </a:lnTo>
                  <a:lnTo>
                    <a:pt x="172" y="8"/>
                  </a:lnTo>
                  <a:lnTo>
                    <a:pt x="166" y="6"/>
                  </a:lnTo>
                  <a:lnTo>
                    <a:pt x="156" y="10"/>
                  </a:lnTo>
                  <a:lnTo>
                    <a:pt x="156" y="14"/>
                  </a:lnTo>
                  <a:lnTo>
                    <a:pt x="142" y="16"/>
                  </a:lnTo>
                  <a:lnTo>
                    <a:pt x="138" y="10"/>
                  </a:lnTo>
                  <a:lnTo>
                    <a:pt x="136" y="10"/>
                  </a:lnTo>
                  <a:lnTo>
                    <a:pt x="134" y="10"/>
                  </a:lnTo>
                  <a:lnTo>
                    <a:pt x="128" y="8"/>
                  </a:lnTo>
                  <a:lnTo>
                    <a:pt x="124" y="8"/>
                  </a:lnTo>
                  <a:lnTo>
                    <a:pt x="120" y="6"/>
                  </a:lnTo>
                  <a:lnTo>
                    <a:pt x="116" y="4"/>
                  </a:lnTo>
                  <a:lnTo>
                    <a:pt x="116" y="6"/>
                  </a:lnTo>
                  <a:lnTo>
                    <a:pt x="116" y="8"/>
                  </a:lnTo>
                  <a:lnTo>
                    <a:pt x="116" y="8"/>
                  </a:lnTo>
                  <a:lnTo>
                    <a:pt x="116" y="10"/>
                  </a:lnTo>
                  <a:lnTo>
                    <a:pt x="118" y="10"/>
                  </a:lnTo>
                  <a:lnTo>
                    <a:pt x="120" y="10"/>
                  </a:lnTo>
                  <a:lnTo>
                    <a:pt x="122" y="12"/>
                  </a:lnTo>
                  <a:lnTo>
                    <a:pt x="124" y="14"/>
                  </a:lnTo>
                  <a:lnTo>
                    <a:pt x="124" y="18"/>
                  </a:lnTo>
                  <a:lnTo>
                    <a:pt x="124" y="22"/>
                  </a:lnTo>
                  <a:lnTo>
                    <a:pt x="126" y="24"/>
                  </a:lnTo>
                  <a:lnTo>
                    <a:pt x="128" y="26"/>
                  </a:lnTo>
                  <a:lnTo>
                    <a:pt x="130" y="26"/>
                  </a:lnTo>
                  <a:lnTo>
                    <a:pt x="134" y="26"/>
                  </a:lnTo>
                  <a:lnTo>
                    <a:pt x="136" y="26"/>
                  </a:lnTo>
                  <a:lnTo>
                    <a:pt x="136" y="34"/>
                  </a:lnTo>
                  <a:lnTo>
                    <a:pt x="128" y="38"/>
                  </a:lnTo>
                  <a:lnTo>
                    <a:pt x="110" y="58"/>
                  </a:lnTo>
                  <a:lnTo>
                    <a:pt x="92" y="52"/>
                  </a:lnTo>
                  <a:lnTo>
                    <a:pt x="90" y="52"/>
                  </a:lnTo>
                  <a:lnTo>
                    <a:pt x="88" y="52"/>
                  </a:lnTo>
                  <a:lnTo>
                    <a:pt x="84" y="50"/>
                  </a:lnTo>
                  <a:lnTo>
                    <a:pt x="80" y="50"/>
                  </a:lnTo>
                  <a:lnTo>
                    <a:pt x="78" y="50"/>
                  </a:lnTo>
                  <a:lnTo>
                    <a:pt x="78" y="50"/>
                  </a:lnTo>
                  <a:lnTo>
                    <a:pt x="78" y="46"/>
                  </a:lnTo>
                  <a:lnTo>
                    <a:pt x="76" y="44"/>
                  </a:lnTo>
                  <a:lnTo>
                    <a:pt x="76" y="42"/>
                  </a:lnTo>
                  <a:lnTo>
                    <a:pt x="76" y="42"/>
                  </a:lnTo>
                  <a:lnTo>
                    <a:pt x="74" y="40"/>
                  </a:lnTo>
                  <a:lnTo>
                    <a:pt x="52" y="44"/>
                  </a:lnTo>
                  <a:lnTo>
                    <a:pt x="52" y="52"/>
                  </a:lnTo>
                  <a:lnTo>
                    <a:pt x="60" y="52"/>
                  </a:lnTo>
                  <a:lnTo>
                    <a:pt x="62" y="62"/>
                  </a:lnTo>
                  <a:lnTo>
                    <a:pt x="62" y="62"/>
                  </a:lnTo>
                  <a:lnTo>
                    <a:pt x="60" y="60"/>
                  </a:lnTo>
                  <a:lnTo>
                    <a:pt x="58" y="60"/>
                  </a:lnTo>
                  <a:lnTo>
                    <a:pt x="56" y="58"/>
                  </a:lnTo>
                  <a:lnTo>
                    <a:pt x="54" y="58"/>
                  </a:lnTo>
                  <a:lnTo>
                    <a:pt x="52" y="60"/>
                  </a:lnTo>
                  <a:lnTo>
                    <a:pt x="52" y="70"/>
                  </a:lnTo>
                  <a:lnTo>
                    <a:pt x="54" y="70"/>
                  </a:lnTo>
                  <a:lnTo>
                    <a:pt x="54" y="72"/>
                  </a:lnTo>
                  <a:lnTo>
                    <a:pt x="56" y="76"/>
                  </a:lnTo>
                  <a:lnTo>
                    <a:pt x="58" y="80"/>
                  </a:lnTo>
                  <a:lnTo>
                    <a:pt x="60" y="86"/>
                  </a:lnTo>
                  <a:lnTo>
                    <a:pt x="60" y="92"/>
                  </a:lnTo>
                  <a:lnTo>
                    <a:pt x="60" y="96"/>
                  </a:lnTo>
                  <a:lnTo>
                    <a:pt x="52" y="126"/>
                  </a:lnTo>
                  <a:lnTo>
                    <a:pt x="50" y="132"/>
                  </a:lnTo>
                  <a:lnTo>
                    <a:pt x="44" y="132"/>
                  </a:lnTo>
                  <a:lnTo>
                    <a:pt x="44" y="132"/>
                  </a:lnTo>
                  <a:lnTo>
                    <a:pt x="42" y="130"/>
                  </a:lnTo>
                  <a:lnTo>
                    <a:pt x="38" y="130"/>
                  </a:lnTo>
                  <a:lnTo>
                    <a:pt x="36" y="132"/>
                  </a:lnTo>
                  <a:lnTo>
                    <a:pt x="34" y="132"/>
                  </a:lnTo>
                  <a:lnTo>
                    <a:pt x="32" y="132"/>
                  </a:lnTo>
                  <a:lnTo>
                    <a:pt x="28" y="134"/>
                  </a:lnTo>
                  <a:lnTo>
                    <a:pt x="22" y="134"/>
                  </a:lnTo>
                  <a:lnTo>
                    <a:pt x="18" y="138"/>
                  </a:lnTo>
                  <a:lnTo>
                    <a:pt x="14" y="142"/>
                  </a:lnTo>
                  <a:lnTo>
                    <a:pt x="10" y="146"/>
                  </a:lnTo>
                  <a:lnTo>
                    <a:pt x="10" y="148"/>
                  </a:lnTo>
                  <a:lnTo>
                    <a:pt x="10" y="152"/>
                  </a:lnTo>
                  <a:lnTo>
                    <a:pt x="8" y="156"/>
                  </a:lnTo>
                  <a:lnTo>
                    <a:pt x="6" y="158"/>
                  </a:lnTo>
                  <a:lnTo>
                    <a:pt x="6" y="160"/>
                  </a:lnTo>
                  <a:lnTo>
                    <a:pt x="4" y="162"/>
                  </a:lnTo>
                  <a:lnTo>
                    <a:pt x="2" y="164"/>
                  </a:lnTo>
                  <a:lnTo>
                    <a:pt x="0" y="168"/>
                  </a:lnTo>
                  <a:lnTo>
                    <a:pt x="0" y="174"/>
                  </a:lnTo>
                  <a:lnTo>
                    <a:pt x="0" y="182"/>
                  </a:lnTo>
                  <a:lnTo>
                    <a:pt x="2" y="188"/>
                  </a:lnTo>
                  <a:lnTo>
                    <a:pt x="2" y="190"/>
                  </a:lnTo>
                  <a:lnTo>
                    <a:pt x="4" y="192"/>
                  </a:lnTo>
                  <a:lnTo>
                    <a:pt x="4" y="194"/>
                  </a:lnTo>
                  <a:lnTo>
                    <a:pt x="6" y="198"/>
                  </a:lnTo>
                  <a:lnTo>
                    <a:pt x="6" y="200"/>
                  </a:lnTo>
                  <a:lnTo>
                    <a:pt x="4" y="200"/>
                  </a:lnTo>
                  <a:lnTo>
                    <a:pt x="4" y="200"/>
                  </a:lnTo>
                  <a:lnTo>
                    <a:pt x="6" y="200"/>
                  </a:lnTo>
                  <a:lnTo>
                    <a:pt x="10" y="198"/>
                  </a:lnTo>
                  <a:lnTo>
                    <a:pt x="12" y="198"/>
                  </a:lnTo>
                  <a:lnTo>
                    <a:pt x="14" y="200"/>
                  </a:lnTo>
                  <a:lnTo>
                    <a:pt x="16" y="202"/>
                  </a:lnTo>
                  <a:lnTo>
                    <a:pt x="16" y="202"/>
                  </a:lnTo>
                  <a:lnTo>
                    <a:pt x="16" y="202"/>
                  </a:lnTo>
                  <a:lnTo>
                    <a:pt x="18" y="204"/>
                  </a:lnTo>
                  <a:lnTo>
                    <a:pt x="22" y="204"/>
                  </a:lnTo>
                  <a:lnTo>
                    <a:pt x="26" y="206"/>
                  </a:lnTo>
                  <a:lnTo>
                    <a:pt x="30" y="206"/>
                  </a:lnTo>
                  <a:lnTo>
                    <a:pt x="30" y="206"/>
                  </a:lnTo>
                  <a:lnTo>
                    <a:pt x="30" y="206"/>
                  </a:lnTo>
                  <a:lnTo>
                    <a:pt x="34" y="204"/>
                  </a:lnTo>
                  <a:lnTo>
                    <a:pt x="36" y="202"/>
                  </a:lnTo>
                  <a:lnTo>
                    <a:pt x="38" y="200"/>
                  </a:lnTo>
                  <a:lnTo>
                    <a:pt x="42" y="198"/>
                  </a:lnTo>
                  <a:lnTo>
                    <a:pt x="42" y="196"/>
                  </a:lnTo>
                  <a:lnTo>
                    <a:pt x="42" y="222"/>
                  </a:lnTo>
                  <a:lnTo>
                    <a:pt x="42" y="222"/>
                  </a:lnTo>
                  <a:lnTo>
                    <a:pt x="42" y="224"/>
                  </a:lnTo>
                  <a:lnTo>
                    <a:pt x="44" y="224"/>
                  </a:lnTo>
                  <a:lnTo>
                    <a:pt x="48" y="226"/>
                  </a:lnTo>
                  <a:lnTo>
                    <a:pt x="50" y="226"/>
                  </a:lnTo>
                  <a:lnTo>
                    <a:pt x="54" y="226"/>
                  </a:lnTo>
                  <a:lnTo>
                    <a:pt x="58" y="226"/>
                  </a:lnTo>
                  <a:lnTo>
                    <a:pt x="64" y="226"/>
                  </a:lnTo>
                  <a:lnTo>
                    <a:pt x="70" y="226"/>
                  </a:lnTo>
                  <a:lnTo>
                    <a:pt x="74" y="224"/>
                  </a:lnTo>
                  <a:lnTo>
                    <a:pt x="74" y="224"/>
                  </a:lnTo>
                  <a:lnTo>
                    <a:pt x="78" y="224"/>
                  </a:lnTo>
                  <a:lnTo>
                    <a:pt x="80" y="222"/>
                  </a:lnTo>
                  <a:lnTo>
                    <a:pt x="84" y="218"/>
                  </a:lnTo>
                  <a:lnTo>
                    <a:pt x="86" y="216"/>
                  </a:lnTo>
                  <a:lnTo>
                    <a:pt x="86" y="214"/>
                  </a:lnTo>
                  <a:lnTo>
                    <a:pt x="90" y="212"/>
                  </a:lnTo>
                  <a:lnTo>
                    <a:pt x="94" y="210"/>
                  </a:lnTo>
                  <a:lnTo>
                    <a:pt x="96" y="210"/>
                  </a:lnTo>
                  <a:lnTo>
                    <a:pt x="100" y="212"/>
                  </a:lnTo>
                  <a:lnTo>
                    <a:pt x="102" y="212"/>
                  </a:lnTo>
                  <a:lnTo>
                    <a:pt x="102" y="212"/>
                  </a:lnTo>
                  <a:lnTo>
                    <a:pt x="104" y="210"/>
                  </a:lnTo>
                  <a:lnTo>
                    <a:pt x="106" y="208"/>
                  </a:lnTo>
                  <a:lnTo>
                    <a:pt x="108" y="206"/>
                  </a:lnTo>
                  <a:lnTo>
                    <a:pt x="110" y="206"/>
                  </a:lnTo>
                  <a:lnTo>
                    <a:pt x="112" y="206"/>
                  </a:lnTo>
                  <a:lnTo>
                    <a:pt x="112" y="208"/>
                  </a:lnTo>
                  <a:lnTo>
                    <a:pt x="112" y="212"/>
                  </a:lnTo>
                  <a:lnTo>
                    <a:pt x="112" y="216"/>
                  </a:lnTo>
                  <a:lnTo>
                    <a:pt x="112" y="226"/>
                  </a:lnTo>
                  <a:lnTo>
                    <a:pt x="114" y="238"/>
                  </a:lnTo>
                  <a:lnTo>
                    <a:pt x="124" y="248"/>
                  </a:lnTo>
                  <a:lnTo>
                    <a:pt x="136" y="252"/>
                  </a:lnTo>
                  <a:lnTo>
                    <a:pt x="146" y="250"/>
                  </a:lnTo>
                  <a:lnTo>
                    <a:pt x="148" y="252"/>
                  </a:lnTo>
                  <a:lnTo>
                    <a:pt x="148" y="254"/>
                  </a:lnTo>
                  <a:lnTo>
                    <a:pt x="150" y="258"/>
                  </a:lnTo>
                  <a:lnTo>
                    <a:pt x="152" y="262"/>
                  </a:lnTo>
                  <a:lnTo>
                    <a:pt x="156" y="266"/>
                  </a:lnTo>
                  <a:lnTo>
                    <a:pt x="162" y="268"/>
                  </a:lnTo>
                  <a:lnTo>
                    <a:pt x="164" y="268"/>
                  </a:lnTo>
                  <a:lnTo>
                    <a:pt x="166" y="272"/>
                  </a:lnTo>
                  <a:lnTo>
                    <a:pt x="170" y="274"/>
                  </a:lnTo>
                  <a:lnTo>
                    <a:pt x="174" y="278"/>
                  </a:lnTo>
                  <a:lnTo>
                    <a:pt x="178" y="284"/>
                  </a:lnTo>
                  <a:lnTo>
                    <a:pt x="182" y="288"/>
                  </a:lnTo>
                  <a:lnTo>
                    <a:pt x="182" y="294"/>
                  </a:lnTo>
                  <a:lnTo>
                    <a:pt x="206" y="296"/>
                  </a:lnTo>
                  <a:lnTo>
                    <a:pt x="206" y="298"/>
                  </a:lnTo>
                  <a:lnTo>
                    <a:pt x="204" y="300"/>
                  </a:lnTo>
                  <a:lnTo>
                    <a:pt x="204" y="304"/>
                  </a:lnTo>
                  <a:lnTo>
                    <a:pt x="204" y="308"/>
                  </a:lnTo>
                  <a:lnTo>
                    <a:pt x="206" y="310"/>
                  </a:lnTo>
                  <a:lnTo>
                    <a:pt x="206" y="310"/>
                  </a:lnTo>
                  <a:lnTo>
                    <a:pt x="208" y="312"/>
                  </a:lnTo>
                  <a:lnTo>
                    <a:pt x="210" y="312"/>
                  </a:lnTo>
                  <a:lnTo>
                    <a:pt x="212" y="314"/>
                  </a:lnTo>
                  <a:lnTo>
                    <a:pt x="214" y="318"/>
                  </a:lnTo>
                  <a:lnTo>
                    <a:pt x="214" y="322"/>
                  </a:lnTo>
                  <a:lnTo>
                    <a:pt x="214" y="326"/>
                  </a:lnTo>
                  <a:lnTo>
                    <a:pt x="214" y="338"/>
                  </a:lnTo>
                  <a:lnTo>
                    <a:pt x="214" y="350"/>
                  </a:lnTo>
                  <a:lnTo>
                    <a:pt x="214" y="362"/>
                  </a:lnTo>
                  <a:lnTo>
                    <a:pt x="210" y="368"/>
                  </a:lnTo>
                  <a:lnTo>
                    <a:pt x="212" y="368"/>
                  </a:lnTo>
                  <a:lnTo>
                    <a:pt x="212" y="370"/>
                  </a:lnTo>
                  <a:lnTo>
                    <a:pt x="214" y="372"/>
                  </a:lnTo>
                  <a:lnTo>
                    <a:pt x="214" y="374"/>
                  </a:lnTo>
                  <a:lnTo>
                    <a:pt x="214" y="380"/>
                  </a:lnTo>
                  <a:lnTo>
                    <a:pt x="216" y="384"/>
                  </a:lnTo>
                  <a:lnTo>
                    <a:pt x="216" y="396"/>
                  </a:lnTo>
                  <a:lnTo>
                    <a:pt x="218" y="408"/>
                  </a:lnTo>
                  <a:lnTo>
                    <a:pt x="218" y="416"/>
                  </a:lnTo>
                  <a:lnTo>
                    <a:pt x="220" y="416"/>
                  </a:lnTo>
                  <a:lnTo>
                    <a:pt x="220" y="418"/>
                  </a:lnTo>
                  <a:lnTo>
                    <a:pt x="222" y="420"/>
                  </a:lnTo>
                  <a:lnTo>
                    <a:pt x="226" y="420"/>
                  </a:lnTo>
                  <a:lnTo>
                    <a:pt x="236" y="424"/>
                  </a:lnTo>
                  <a:lnTo>
                    <a:pt x="238" y="422"/>
                  </a:lnTo>
                  <a:lnTo>
                    <a:pt x="240" y="422"/>
                  </a:lnTo>
                  <a:lnTo>
                    <a:pt x="242" y="422"/>
                  </a:lnTo>
                  <a:lnTo>
                    <a:pt x="244" y="422"/>
                  </a:lnTo>
                  <a:lnTo>
                    <a:pt x="246" y="422"/>
                  </a:lnTo>
                  <a:lnTo>
                    <a:pt x="248" y="424"/>
                  </a:lnTo>
                  <a:lnTo>
                    <a:pt x="248" y="424"/>
                  </a:lnTo>
                  <a:lnTo>
                    <a:pt x="250" y="428"/>
                  </a:lnTo>
                  <a:lnTo>
                    <a:pt x="252" y="432"/>
                  </a:lnTo>
                  <a:lnTo>
                    <a:pt x="254" y="436"/>
                  </a:lnTo>
                  <a:lnTo>
                    <a:pt x="256" y="442"/>
                  </a:lnTo>
                  <a:lnTo>
                    <a:pt x="256" y="446"/>
                  </a:lnTo>
                  <a:lnTo>
                    <a:pt x="256" y="448"/>
                  </a:lnTo>
                  <a:lnTo>
                    <a:pt x="256" y="448"/>
                  </a:lnTo>
                  <a:lnTo>
                    <a:pt x="260" y="450"/>
                  </a:lnTo>
                  <a:lnTo>
                    <a:pt x="264" y="450"/>
                  </a:lnTo>
                  <a:lnTo>
                    <a:pt x="264" y="450"/>
                  </a:lnTo>
                  <a:lnTo>
                    <a:pt x="266" y="452"/>
                  </a:lnTo>
                  <a:lnTo>
                    <a:pt x="266" y="452"/>
                  </a:lnTo>
                  <a:lnTo>
                    <a:pt x="268" y="452"/>
                  </a:lnTo>
                  <a:lnTo>
                    <a:pt x="270" y="454"/>
                  </a:lnTo>
                  <a:lnTo>
                    <a:pt x="270" y="458"/>
                  </a:lnTo>
                  <a:lnTo>
                    <a:pt x="270" y="462"/>
                  </a:lnTo>
                  <a:lnTo>
                    <a:pt x="270" y="466"/>
                  </a:lnTo>
                  <a:lnTo>
                    <a:pt x="266" y="472"/>
                  </a:lnTo>
                  <a:lnTo>
                    <a:pt x="264" y="474"/>
                  </a:lnTo>
                  <a:lnTo>
                    <a:pt x="258" y="480"/>
                  </a:lnTo>
                  <a:lnTo>
                    <a:pt x="248" y="488"/>
                  </a:lnTo>
                  <a:lnTo>
                    <a:pt x="240" y="494"/>
                  </a:lnTo>
                  <a:lnTo>
                    <a:pt x="234" y="500"/>
                  </a:lnTo>
                  <a:lnTo>
                    <a:pt x="232" y="500"/>
                  </a:lnTo>
                  <a:lnTo>
                    <a:pt x="230" y="502"/>
                  </a:lnTo>
                  <a:lnTo>
                    <a:pt x="228" y="506"/>
                  </a:lnTo>
                  <a:lnTo>
                    <a:pt x="224" y="510"/>
                  </a:lnTo>
                  <a:lnTo>
                    <a:pt x="220" y="514"/>
                  </a:lnTo>
                  <a:lnTo>
                    <a:pt x="218" y="518"/>
                  </a:lnTo>
                  <a:lnTo>
                    <a:pt x="216" y="522"/>
                  </a:lnTo>
                  <a:lnTo>
                    <a:pt x="216" y="524"/>
                  </a:lnTo>
                  <a:lnTo>
                    <a:pt x="216" y="524"/>
                  </a:lnTo>
                  <a:lnTo>
                    <a:pt x="218" y="524"/>
                  </a:lnTo>
                  <a:lnTo>
                    <a:pt x="220" y="522"/>
                  </a:lnTo>
                  <a:lnTo>
                    <a:pt x="224" y="524"/>
                  </a:lnTo>
                  <a:lnTo>
                    <a:pt x="226" y="526"/>
                  </a:lnTo>
                  <a:lnTo>
                    <a:pt x="230" y="530"/>
                  </a:lnTo>
                  <a:lnTo>
                    <a:pt x="240" y="538"/>
                  </a:lnTo>
                  <a:lnTo>
                    <a:pt x="240" y="540"/>
                  </a:lnTo>
                  <a:lnTo>
                    <a:pt x="244" y="540"/>
                  </a:lnTo>
                  <a:lnTo>
                    <a:pt x="248" y="542"/>
                  </a:lnTo>
                  <a:lnTo>
                    <a:pt x="254" y="544"/>
                  </a:lnTo>
                  <a:lnTo>
                    <a:pt x="258" y="546"/>
                  </a:lnTo>
                  <a:lnTo>
                    <a:pt x="262" y="548"/>
                  </a:lnTo>
                  <a:lnTo>
                    <a:pt x="264" y="552"/>
                  </a:lnTo>
                  <a:lnTo>
                    <a:pt x="278" y="568"/>
                  </a:lnTo>
                  <a:lnTo>
                    <a:pt x="282" y="572"/>
                  </a:lnTo>
                  <a:lnTo>
                    <a:pt x="290" y="562"/>
                  </a:lnTo>
                </a:path>
              </a:pathLst>
            </a:custGeom>
            <a:grpFill/>
            <a:ln w="6350">
              <a:solidFill>
                <a:schemeClr val="bg1">
                  <a:lumMod val="50000"/>
                </a:schemeClr>
              </a:solidFill>
              <a:prstDash val="solid"/>
              <a:round/>
              <a:headEnd/>
              <a:tailEnd/>
            </a:ln>
          </p:spPr>
          <p:txBody>
            <a:bodyPr/>
            <a:lstStyle/>
            <a:p>
              <a:endParaRPr lang="ru-RU"/>
            </a:p>
          </p:txBody>
        </p:sp>
        <p:sp>
          <p:nvSpPr>
            <p:cNvPr id="146" name="Freeform 333">
              <a:extLst>
                <a:ext uri="{FF2B5EF4-FFF2-40B4-BE49-F238E27FC236}">
                  <a16:creationId xmlns:a16="http://schemas.microsoft.com/office/drawing/2014/main" id="{1D2EBB9A-CD9C-2F4F-BF38-19E2A57DCCC2}"/>
                </a:ext>
              </a:extLst>
            </p:cNvPr>
            <p:cNvSpPr>
              <a:spLocks/>
            </p:cNvSpPr>
            <p:nvPr/>
          </p:nvSpPr>
          <p:spPr bwMode="gray">
            <a:xfrm>
              <a:off x="4479" y="3354"/>
              <a:ext cx="150" cy="756"/>
            </a:xfrm>
            <a:custGeom>
              <a:avLst/>
              <a:gdLst>
                <a:gd name="T0" fmla="*/ 130 w 150"/>
                <a:gd name="T1" fmla="*/ 742 h 756"/>
                <a:gd name="T2" fmla="*/ 102 w 150"/>
                <a:gd name="T3" fmla="*/ 748 h 756"/>
                <a:gd name="T4" fmla="*/ 92 w 150"/>
                <a:gd name="T5" fmla="*/ 748 h 756"/>
                <a:gd name="T6" fmla="*/ 54 w 150"/>
                <a:gd name="T7" fmla="*/ 716 h 756"/>
                <a:gd name="T8" fmla="*/ 70 w 150"/>
                <a:gd name="T9" fmla="*/ 688 h 756"/>
                <a:gd name="T10" fmla="*/ 58 w 150"/>
                <a:gd name="T11" fmla="*/ 678 h 756"/>
                <a:gd name="T12" fmla="*/ 42 w 150"/>
                <a:gd name="T13" fmla="*/ 678 h 756"/>
                <a:gd name="T14" fmla="*/ 34 w 150"/>
                <a:gd name="T15" fmla="*/ 686 h 756"/>
                <a:gd name="T16" fmla="*/ 0 w 150"/>
                <a:gd name="T17" fmla="*/ 622 h 756"/>
                <a:gd name="T18" fmla="*/ 8 w 150"/>
                <a:gd name="T19" fmla="*/ 540 h 756"/>
                <a:gd name="T20" fmla="*/ 30 w 150"/>
                <a:gd name="T21" fmla="*/ 452 h 756"/>
                <a:gd name="T22" fmla="*/ 28 w 150"/>
                <a:gd name="T23" fmla="*/ 398 h 756"/>
                <a:gd name="T24" fmla="*/ 48 w 150"/>
                <a:gd name="T25" fmla="*/ 368 h 756"/>
                <a:gd name="T26" fmla="*/ 46 w 150"/>
                <a:gd name="T27" fmla="*/ 336 h 756"/>
                <a:gd name="T28" fmla="*/ 38 w 150"/>
                <a:gd name="T29" fmla="*/ 352 h 756"/>
                <a:gd name="T30" fmla="*/ 36 w 150"/>
                <a:gd name="T31" fmla="*/ 372 h 756"/>
                <a:gd name="T32" fmla="*/ 30 w 150"/>
                <a:gd name="T33" fmla="*/ 380 h 756"/>
                <a:gd name="T34" fmla="*/ 50 w 150"/>
                <a:gd name="T35" fmla="*/ 260 h 756"/>
                <a:gd name="T36" fmla="*/ 56 w 150"/>
                <a:gd name="T37" fmla="*/ 214 h 756"/>
                <a:gd name="T38" fmla="*/ 66 w 150"/>
                <a:gd name="T39" fmla="*/ 184 h 756"/>
                <a:gd name="T40" fmla="*/ 66 w 150"/>
                <a:gd name="T41" fmla="*/ 166 h 756"/>
                <a:gd name="T42" fmla="*/ 68 w 150"/>
                <a:gd name="T43" fmla="*/ 150 h 756"/>
                <a:gd name="T44" fmla="*/ 70 w 150"/>
                <a:gd name="T45" fmla="*/ 134 h 756"/>
                <a:gd name="T46" fmla="*/ 68 w 150"/>
                <a:gd name="T47" fmla="*/ 110 h 756"/>
                <a:gd name="T48" fmla="*/ 72 w 150"/>
                <a:gd name="T49" fmla="*/ 88 h 756"/>
                <a:gd name="T50" fmla="*/ 64 w 150"/>
                <a:gd name="T51" fmla="*/ 30 h 756"/>
                <a:gd name="T52" fmla="*/ 46 w 150"/>
                <a:gd name="T53" fmla="*/ 10 h 756"/>
                <a:gd name="T54" fmla="*/ 60 w 150"/>
                <a:gd name="T55" fmla="*/ 6 h 756"/>
                <a:gd name="T56" fmla="*/ 74 w 150"/>
                <a:gd name="T57" fmla="*/ 8 h 756"/>
                <a:gd name="T58" fmla="*/ 100 w 150"/>
                <a:gd name="T59" fmla="*/ 46 h 756"/>
                <a:gd name="T60" fmla="*/ 110 w 150"/>
                <a:gd name="T61" fmla="*/ 106 h 756"/>
                <a:gd name="T62" fmla="*/ 116 w 150"/>
                <a:gd name="T63" fmla="*/ 108 h 756"/>
                <a:gd name="T64" fmla="*/ 118 w 150"/>
                <a:gd name="T65" fmla="*/ 116 h 756"/>
                <a:gd name="T66" fmla="*/ 114 w 150"/>
                <a:gd name="T67" fmla="*/ 126 h 756"/>
                <a:gd name="T68" fmla="*/ 104 w 150"/>
                <a:gd name="T69" fmla="*/ 146 h 756"/>
                <a:gd name="T70" fmla="*/ 88 w 150"/>
                <a:gd name="T71" fmla="*/ 178 h 756"/>
                <a:gd name="T72" fmla="*/ 82 w 150"/>
                <a:gd name="T73" fmla="*/ 214 h 756"/>
                <a:gd name="T74" fmla="*/ 80 w 150"/>
                <a:gd name="T75" fmla="*/ 326 h 756"/>
                <a:gd name="T76" fmla="*/ 68 w 150"/>
                <a:gd name="T77" fmla="*/ 344 h 756"/>
                <a:gd name="T78" fmla="*/ 58 w 150"/>
                <a:gd name="T79" fmla="*/ 370 h 756"/>
                <a:gd name="T80" fmla="*/ 60 w 150"/>
                <a:gd name="T81" fmla="*/ 398 h 756"/>
                <a:gd name="T82" fmla="*/ 56 w 150"/>
                <a:gd name="T83" fmla="*/ 420 h 756"/>
                <a:gd name="T84" fmla="*/ 56 w 150"/>
                <a:gd name="T85" fmla="*/ 458 h 756"/>
                <a:gd name="T86" fmla="*/ 54 w 150"/>
                <a:gd name="T87" fmla="*/ 470 h 756"/>
                <a:gd name="T88" fmla="*/ 58 w 150"/>
                <a:gd name="T89" fmla="*/ 478 h 756"/>
                <a:gd name="T90" fmla="*/ 56 w 150"/>
                <a:gd name="T91" fmla="*/ 516 h 756"/>
                <a:gd name="T92" fmla="*/ 46 w 150"/>
                <a:gd name="T93" fmla="*/ 526 h 756"/>
                <a:gd name="T94" fmla="*/ 38 w 150"/>
                <a:gd name="T95" fmla="*/ 554 h 756"/>
                <a:gd name="T96" fmla="*/ 38 w 150"/>
                <a:gd name="T97" fmla="*/ 618 h 756"/>
                <a:gd name="T98" fmla="*/ 38 w 150"/>
                <a:gd name="T99" fmla="*/ 642 h 756"/>
                <a:gd name="T100" fmla="*/ 90 w 150"/>
                <a:gd name="T101" fmla="*/ 658 h 756"/>
                <a:gd name="T102" fmla="*/ 92 w 150"/>
                <a:gd name="T103" fmla="*/ 676 h 756"/>
                <a:gd name="T104" fmla="*/ 150 w 150"/>
                <a:gd name="T105" fmla="*/ 748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0" h="756">
                  <a:moveTo>
                    <a:pt x="150" y="748"/>
                  </a:moveTo>
                  <a:lnTo>
                    <a:pt x="144" y="752"/>
                  </a:lnTo>
                  <a:lnTo>
                    <a:pt x="136" y="748"/>
                  </a:lnTo>
                  <a:lnTo>
                    <a:pt x="130" y="742"/>
                  </a:lnTo>
                  <a:lnTo>
                    <a:pt x="122" y="744"/>
                  </a:lnTo>
                  <a:lnTo>
                    <a:pt x="112" y="750"/>
                  </a:lnTo>
                  <a:lnTo>
                    <a:pt x="106" y="756"/>
                  </a:lnTo>
                  <a:lnTo>
                    <a:pt x="102" y="748"/>
                  </a:lnTo>
                  <a:lnTo>
                    <a:pt x="104" y="738"/>
                  </a:lnTo>
                  <a:lnTo>
                    <a:pt x="102" y="732"/>
                  </a:lnTo>
                  <a:lnTo>
                    <a:pt x="92" y="736"/>
                  </a:lnTo>
                  <a:lnTo>
                    <a:pt x="92" y="748"/>
                  </a:lnTo>
                  <a:lnTo>
                    <a:pt x="76" y="748"/>
                  </a:lnTo>
                  <a:lnTo>
                    <a:pt x="70" y="728"/>
                  </a:lnTo>
                  <a:lnTo>
                    <a:pt x="54" y="730"/>
                  </a:lnTo>
                  <a:lnTo>
                    <a:pt x="54" y="716"/>
                  </a:lnTo>
                  <a:lnTo>
                    <a:pt x="66" y="712"/>
                  </a:lnTo>
                  <a:lnTo>
                    <a:pt x="72" y="694"/>
                  </a:lnTo>
                  <a:lnTo>
                    <a:pt x="72" y="690"/>
                  </a:lnTo>
                  <a:lnTo>
                    <a:pt x="70" y="688"/>
                  </a:lnTo>
                  <a:lnTo>
                    <a:pt x="66" y="684"/>
                  </a:lnTo>
                  <a:lnTo>
                    <a:pt x="62" y="682"/>
                  </a:lnTo>
                  <a:lnTo>
                    <a:pt x="60" y="680"/>
                  </a:lnTo>
                  <a:lnTo>
                    <a:pt x="58" y="678"/>
                  </a:lnTo>
                  <a:lnTo>
                    <a:pt x="56" y="676"/>
                  </a:lnTo>
                  <a:lnTo>
                    <a:pt x="50" y="676"/>
                  </a:lnTo>
                  <a:lnTo>
                    <a:pt x="46" y="676"/>
                  </a:lnTo>
                  <a:lnTo>
                    <a:pt x="42" y="678"/>
                  </a:lnTo>
                  <a:lnTo>
                    <a:pt x="38" y="680"/>
                  </a:lnTo>
                  <a:lnTo>
                    <a:pt x="36" y="682"/>
                  </a:lnTo>
                  <a:lnTo>
                    <a:pt x="34" y="684"/>
                  </a:lnTo>
                  <a:lnTo>
                    <a:pt x="34" y="686"/>
                  </a:lnTo>
                  <a:lnTo>
                    <a:pt x="34" y="686"/>
                  </a:lnTo>
                  <a:lnTo>
                    <a:pt x="2" y="654"/>
                  </a:lnTo>
                  <a:lnTo>
                    <a:pt x="0" y="642"/>
                  </a:lnTo>
                  <a:lnTo>
                    <a:pt x="0" y="622"/>
                  </a:lnTo>
                  <a:lnTo>
                    <a:pt x="0" y="600"/>
                  </a:lnTo>
                  <a:lnTo>
                    <a:pt x="4" y="576"/>
                  </a:lnTo>
                  <a:lnTo>
                    <a:pt x="6" y="554"/>
                  </a:lnTo>
                  <a:lnTo>
                    <a:pt x="8" y="540"/>
                  </a:lnTo>
                  <a:lnTo>
                    <a:pt x="8" y="534"/>
                  </a:lnTo>
                  <a:lnTo>
                    <a:pt x="26" y="510"/>
                  </a:lnTo>
                  <a:lnTo>
                    <a:pt x="30" y="484"/>
                  </a:lnTo>
                  <a:lnTo>
                    <a:pt x="30" y="452"/>
                  </a:lnTo>
                  <a:lnTo>
                    <a:pt x="16" y="432"/>
                  </a:lnTo>
                  <a:lnTo>
                    <a:pt x="34" y="414"/>
                  </a:lnTo>
                  <a:lnTo>
                    <a:pt x="36" y="398"/>
                  </a:lnTo>
                  <a:lnTo>
                    <a:pt x="28" y="398"/>
                  </a:lnTo>
                  <a:lnTo>
                    <a:pt x="32" y="388"/>
                  </a:lnTo>
                  <a:lnTo>
                    <a:pt x="38" y="388"/>
                  </a:lnTo>
                  <a:lnTo>
                    <a:pt x="46" y="384"/>
                  </a:lnTo>
                  <a:lnTo>
                    <a:pt x="48" y="368"/>
                  </a:lnTo>
                  <a:lnTo>
                    <a:pt x="48" y="358"/>
                  </a:lnTo>
                  <a:lnTo>
                    <a:pt x="50" y="348"/>
                  </a:lnTo>
                  <a:lnTo>
                    <a:pt x="54" y="332"/>
                  </a:lnTo>
                  <a:lnTo>
                    <a:pt x="46" y="336"/>
                  </a:lnTo>
                  <a:lnTo>
                    <a:pt x="42" y="344"/>
                  </a:lnTo>
                  <a:lnTo>
                    <a:pt x="40" y="346"/>
                  </a:lnTo>
                  <a:lnTo>
                    <a:pt x="40" y="348"/>
                  </a:lnTo>
                  <a:lnTo>
                    <a:pt x="38" y="352"/>
                  </a:lnTo>
                  <a:lnTo>
                    <a:pt x="38" y="356"/>
                  </a:lnTo>
                  <a:lnTo>
                    <a:pt x="38" y="362"/>
                  </a:lnTo>
                  <a:lnTo>
                    <a:pt x="38" y="368"/>
                  </a:lnTo>
                  <a:lnTo>
                    <a:pt x="36" y="372"/>
                  </a:lnTo>
                  <a:lnTo>
                    <a:pt x="34" y="376"/>
                  </a:lnTo>
                  <a:lnTo>
                    <a:pt x="32" y="378"/>
                  </a:lnTo>
                  <a:lnTo>
                    <a:pt x="30" y="378"/>
                  </a:lnTo>
                  <a:lnTo>
                    <a:pt x="30" y="380"/>
                  </a:lnTo>
                  <a:lnTo>
                    <a:pt x="28" y="352"/>
                  </a:lnTo>
                  <a:lnTo>
                    <a:pt x="40" y="314"/>
                  </a:lnTo>
                  <a:lnTo>
                    <a:pt x="46" y="282"/>
                  </a:lnTo>
                  <a:lnTo>
                    <a:pt x="50" y="260"/>
                  </a:lnTo>
                  <a:lnTo>
                    <a:pt x="50" y="244"/>
                  </a:lnTo>
                  <a:lnTo>
                    <a:pt x="50" y="240"/>
                  </a:lnTo>
                  <a:lnTo>
                    <a:pt x="50" y="228"/>
                  </a:lnTo>
                  <a:lnTo>
                    <a:pt x="56" y="214"/>
                  </a:lnTo>
                  <a:lnTo>
                    <a:pt x="60" y="200"/>
                  </a:lnTo>
                  <a:lnTo>
                    <a:pt x="64" y="190"/>
                  </a:lnTo>
                  <a:lnTo>
                    <a:pt x="66" y="186"/>
                  </a:lnTo>
                  <a:lnTo>
                    <a:pt x="66" y="184"/>
                  </a:lnTo>
                  <a:lnTo>
                    <a:pt x="66" y="182"/>
                  </a:lnTo>
                  <a:lnTo>
                    <a:pt x="66" y="176"/>
                  </a:lnTo>
                  <a:lnTo>
                    <a:pt x="66" y="172"/>
                  </a:lnTo>
                  <a:lnTo>
                    <a:pt x="66" y="166"/>
                  </a:lnTo>
                  <a:lnTo>
                    <a:pt x="66" y="164"/>
                  </a:lnTo>
                  <a:lnTo>
                    <a:pt x="68" y="160"/>
                  </a:lnTo>
                  <a:lnTo>
                    <a:pt x="68" y="154"/>
                  </a:lnTo>
                  <a:lnTo>
                    <a:pt x="68" y="150"/>
                  </a:lnTo>
                  <a:lnTo>
                    <a:pt x="70" y="146"/>
                  </a:lnTo>
                  <a:lnTo>
                    <a:pt x="70" y="142"/>
                  </a:lnTo>
                  <a:lnTo>
                    <a:pt x="70" y="140"/>
                  </a:lnTo>
                  <a:lnTo>
                    <a:pt x="70" y="134"/>
                  </a:lnTo>
                  <a:lnTo>
                    <a:pt x="70" y="128"/>
                  </a:lnTo>
                  <a:lnTo>
                    <a:pt x="70" y="122"/>
                  </a:lnTo>
                  <a:lnTo>
                    <a:pt x="70" y="116"/>
                  </a:lnTo>
                  <a:lnTo>
                    <a:pt x="68" y="110"/>
                  </a:lnTo>
                  <a:lnTo>
                    <a:pt x="70" y="106"/>
                  </a:lnTo>
                  <a:lnTo>
                    <a:pt x="70" y="100"/>
                  </a:lnTo>
                  <a:lnTo>
                    <a:pt x="72" y="96"/>
                  </a:lnTo>
                  <a:lnTo>
                    <a:pt x="72" y="88"/>
                  </a:lnTo>
                  <a:lnTo>
                    <a:pt x="74" y="74"/>
                  </a:lnTo>
                  <a:lnTo>
                    <a:pt x="72" y="56"/>
                  </a:lnTo>
                  <a:lnTo>
                    <a:pt x="68" y="36"/>
                  </a:lnTo>
                  <a:lnTo>
                    <a:pt x="64" y="30"/>
                  </a:lnTo>
                  <a:lnTo>
                    <a:pt x="60" y="22"/>
                  </a:lnTo>
                  <a:lnTo>
                    <a:pt x="54" y="16"/>
                  </a:lnTo>
                  <a:lnTo>
                    <a:pt x="48" y="12"/>
                  </a:lnTo>
                  <a:lnTo>
                    <a:pt x="46" y="10"/>
                  </a:lnTo>
                  <a:lnTo>
                    <a:pt x="46" y="10"/>
                  </a:lnTo>
                  <a:lnTo>
                    <a:pt x="50" y="8"/>
                  </a:lnTo>
                  <a:lnTo>
                    <a:pt x="54" y="8"/>
                  </a:lnTo>
                  <a:lnTo>
                    <a:pt x="60" y="6"/>
                  </a:lnTo>
                  <a:lnTo>
                    <a:pt x="66" y="2"/>
                  </a:lnTo>
                  <a:lnTo>
                    <a:pt x="72" y="0"/>
                  </a:lnTo>
                  <a:lnTo>
                    <a:pt x="72" y="2"/>
                  </a:lnTo>
                  <a:lnTo>
                    <a:pt x="74" y="8"/>
                  </a:lnTo>
                  <a:lnTo>
                    <a:pt x="80" y="18"/>
                  </a:lnTo>
                  <a:lnTo>
                    <a:pt x="90" y="34"/>
                  </a:lnTo>
                  <a:lnTo>
                    <a:pt x="98" y="46"/>
                  </a:lnTo>
                  <a:lnTo>
                    <a:pt x="100" y="46"/>
                  </a:lnTo>
                  <a:lnTo>
                    <a:pt x="100" y="48"/>
                  </a:lnTo>
                  <a:lnTo>
                    <a:pt x="102" y="52"/>
                  </a:lnTo>
                  <a:lnTo>
                    <a:pt x="102" y="60"/>
                  </a:lnTo>
                  <a:lnTo>
                    <a:pt x="110" y="106"/>
                  </a:lnTo>
                  <a:lnTo>
                    <a:pt x="112" y="106"/>
                  </a:lnTo>
                  <a:lnTo>
                    <a:pt x="112" y="106"/>
                  </a:lnTo>
                  <a:lnTo>
                    <a:pt x="114" y="108"/>
                  </a:lnTo>
                  <a:lnTo>
                    <a:pt x="116" y="108"/>
                  </a:lnTo>
                  <a:lnTo>
                    <a:pt x="118" y="106"/>
                  </a:lnTo>
                  <a:lnTo>
                    <a:pt x="118" y="108"/>
                  </a:lnTo>
                  <a:lnTo>
                    <a:pt x="118" y="110"/>
                  </a:lnTo>
                  <a:lnTo>
                    <a:pt x="118" y="116"/>
                  </a:lnTo>
                  <a:lnTo>
                    <a:pt x="118" y="120"/>
                  </a:lnTo>
                  <a:lnTo>
                    <a:pt x="118" y="124"/>
                  </a:lnTo>
                  <a:lnTo>
                    <a:pt x="116" y="124"/>
                  </a:lnTo>
                  <a:lnTo>
                    <a:pt x="114" y="126"/>
                  </a:lnTo>
                  <a:lnTo>
                    <a:pt x="112" y="128"/>
                  </a:lnTo>
                  <a:lnTo>
                    <a:pt x="108" y="132"/>
                  </a:lnTo>
                  <a:lnTo>
                    <a:pt x="106" y="138"/>
                  </a:lnTo>
                  <a:lnTo>
                    <a:pt x="104" y="146"/>
                  </a:lnTo>
                  <a:lnTo>
                    <a:pt x="102" y="150"/>
                  </a:lnTo>
                  <a:lnTo>
                    <a:pt x="98" y="158"/>
                  </a:lnTo>
                  <a:lnTo>
                    <a:pt x="92" y="168"/>
                  </a:lnTo>
                  <a:lnTo>
                    <a:pt x="88" y="178"/>
                  </a:lnTo>
                  <a:lnTo>
                    <a:pt x="86" y="186"/>
                  </a:lnTo>
                  <a:lnTo>
                    <a:pt x="84" y="192"/>
                  </a:lnTo>
                  <a:lnTo>
                    <a:pt x="84" y="200"/>
                  </a:lnTo>
                  <a:lnTo>
                    <a:pt x="82" y="214"/>
                  </a:lnTo>
                  <a:lnTo>
                    <a:pt x="84" y="232"/>
                  </a:lnTo>
                  <a:lnTo>
                    <a:pt x="82" y="322"/>
                  </a:lnTo>
                  <a:lnTo>
                    <a:pt x="82" y="324"/>
                  </a:lnTo>
                  <a:lnTo>
                    <a:pt x="80" y="326"/>
                  </a:lnTo>
                  <a:lnTo>
                    <a:pt x="76" y="330"/>
                  </a:lnTo>
                  <a:lnTo>
                    <a:pt x="74" y="334"/>
                  </a:lnTo>
                  <a:lnTo>
                    <a:pt x="70" y="338"/>
                  </a:lnTo>
                  <a:lnTo>
                    <a:pt x="68" y="344"/>
                  </a:lnTo>
                  <a:lnTo>
                    <a:pt x="66" y="348"/>
                  </a:lnTo>
                  <a:lnTo>
                    <a:pt x="64" y="350"/>
                  </a:lnTo>
                  <a:lnTo>
                    <a:pt x="60" y="368"/>
                  </a:lnTo>
                  <a:lnTo>
                    <a:pt x="58" y="370"/>
                  </a:lnTo>
                  <a:lnTo>
                    <a:pt x="58" y="372"/>
                  </a:lnTo>
                  <a:lnTo>
                    <a:pt x="60" y="380"/>
                  </a:lnTo>
                  <a:lnTo>
                    <a:pt x="58" y="390"/>
                  </a:lnTo>
                  <a:lnTo>
                    <a:pt x="60" y="398"/>
                  </a:lnTo>
                  <a:lnTo>
                    <a:pt x="58" y="410"/>
                  </a:lnTo>
                  <a:lnTo>
                    <a:pt x="54" y="412"/>
                  </a:lnTo>
                  <a:lnTo>
                    <a:pt x="54" y="420"/>
                  </a:lnTo>
                  <a:lnTo>
                    <a:pt x="56" y="420"/>
                  </a:lnTo>
                  <a:lnTo>
                    <a:pt x="56" y="424"/>
                  </a:lnTo>
                  <a:lnTo>
                    <a:pt x="56" y="436"/>
                  </a:lnTo>
                  <a:lnTo>
                    <a:pt x="56" y="448"/>
                  </a:lnTo>
                  <a:lnTo>
                    <a:pt x="56" y="458"/>
                  </a:lnTo>
                  <a:lnTo>
                    <a:pt x="56" y="462"/>
                  </a:lnTo>
                  <a:lnTo>
                    <a:pt x="54" y="466"/>
                  </a:lnTo>
                  <a:lnTo>
                    <a:pt x="54" y="468"/>
                  </a:lnTo>
                  <a:lnTo>
                    <a:pt x="54" y="470"/>
                  </a:lnTo>
                  <a:lnTo>
                    <a:pt x="54" y="472"/>
                  </a:lnTo>
                  <a:lnTo>
                    <a:pt x="56" y="474"/>
                  </a:lnTo>
                  <a:lnTo>
                    <a:pt x="56" y="476"/>
                  </a:lnTo>
                  <a:lnTo>
                    <a:pt x="58" y="478"/>
                  </a:lnTo>
                  <a:lnTo>
                    <a:pt x="58" y="484"/>
                  </a:lnTo>
                  <a:lnTo>
                    <a:pt x="58" y="496"/>
                  </a:lnTo>
                  <a:lnTo>
                    <a:pt x="58" y="508"/>
                  </a:lnTo>
                  <a:lnTo>
                    <a:pt x="56" y="516"/>
                  </a:lnTo>
                  <a:lnTo>
                    <a:pt x="56" y="518"/>
                  </a:lnTo>
                  <a:lnTo>
                    <a:pt x="52" y="520"/>
                  </a:lnTo>
                  <a:lnTo>
                    <a:pt x="50" y="522"/>
                  </a:lnTo>
                  <a:lnTo>
                    <a:pt x="46" y="526"/>
                  </a:lnTo>
                  <a:lnTo>
                    <a:pt x="42" y="530"/>
                  </a:lnTo>
                  <a:lnTo>
                    <a:pt x="40" y="534"/>
                  </a:lnTo>
                  <a:lnTo>
                    <a:pt x="38" y="540"/>
                  </a:lnTo>
                  <a:lnTo>
                    <a:pt x="38" y="554"/>
                  </a:lnTo>
                  <a:lnTo>
                    <a:pt x="38" y="574"/>
                  </a:lnTo>
                  <a:lnTo>
                    <a:pt x="38" y="594"/>
                  </a:lnTo>
                  <a:lnTo>
                    <a:pt x="38" y="612"/>
                  </a:lnTo>
                  <a:lnTo>
                    <a:pt x="38" y="618"/>
                  </a:lnTo>
                  <a:lnTo>
                    <a:pt x="36" y="620"/>
                  </a:lnTo>
                  <a:lnTo>
                    <a:pt x="36" y="624"/>
                  </a:lnTo>
                  <a:lnTo>
                    <a:pt x="38" y="630"/>
                  </a:lnTo>
                  <a:lnTo>
                    <a:pt x="38" y="642"/>
                  </a:lnTo>
                  <a:lnTo>
                    <a:pt x="50" y="656"/>
                  </a:lnTo>
                  <a:lnTo>
                    <a:pt x="88" y="656"/>
                  </a:lnTo>
                  <a:lnTo>
                    <a:pt x="90" y="656"/>
                  </a:lnTo>
                  <a:lnTo>
                    <a:pt x="90" y="658"/>
                  </a:lnTo>
                  <a:lnTo>
                    <a:pt x="90" y="660"/>
                  </a:lnTo>
                  <a:lnTo>
                    <a:pt x="90" y="662"/>
                  </a:lnTo>
                  <a:lnTo>
                    <a:pt x="90" y="668"/>
                  </a:lnTo>
                  <a:lnTo>
                    <a:pt x="92" y="676"/>
                  </a:lnTo>
                  <a:lnTo>
                    <a:pt x="92" y="700"/>
                  </a:lnTo>
                  <a:lnTo>
                    <a:pt x="96" y="726"/>
                  </a:lnTo>
                  <a:lnTo>
                    <a:pt x="136" y="728"/>
                  </a:lnTo>
                  <a:lnTo>
                    <a:pt x="150" y="748"/>
                  </a:lnTo>
                </a:path>
              </a:pathLst>
            </a:custGeom>
            <a:grpFill/>
            <a:ln w="6350">
              <a:solidFill>
                <a:schemeClr val="bg1">
                  <a:lumMod val="50000"/>
                </a:schemeClr>
              </a:solidFill>
              <a:prstDash val="solid"/>
              <a:round/>
              <a:headEnd/>
              <a:tailEnd/>
            </a:ln>
          </p:spPr>
          <p:txBody>
            <a:bodyPr/>
            <a:lstStyle/>
            <a:p>
              <a:endParaRPr lang="ru-RU"/>
            </a:p>
          </p:txBody>
        </p:sp>
        <p:sp>
          <p:nvSpPr>
            <p:cNvPr id="147" name="Freeform 334">
              <a:extLst>
                <a:ext uri="{FF2B5EF4-FFF2-40B4-BE49-F238E27FC236}">
                  <a16:creationId xmlns:a16="http://schemas.microsoft.com/office/drawing/2014/main" id="{2760A544-74CB-324E-B4C6-32109AE42DA7}"/>
                </a:ext>
              </a:extLst>
            </p:cNvPr>
            <p:cNvSpPr>
              <a:spLocks/>
            </p:cNvSpPr>
            <p:nvPr/>
          </p:nvSpPr>
          <p:spPr bwMode="gray">
            <a:xfrm>
              <a:off x="4659" y="3404"/>
              <a:ext cx="110" cy="126"/>
            </a:xfrm>
            <a:custGeom>
              <a:avLst/>
              <a:gdLst>
                <a:gd name="T0" fmla="*/ 110 w 110"/>
                <a:gd name="T1" fmla="*/ 94 h 126"/>
                <a:gd name="T2" fmla="*/ 108 w 110"/>
                <a:gd name="T3" fmla="*/ 84 h 126"/>
                <a:gd name="T4" fmla="*/ 104 w 110"/>
                <a:gd name="T5" fmla="*/ 76 h 126"/>
                <a:gd name="T6" fmla="*/ 102 w 110"/>
                <a:gd name="T7" fmla="*/ 72 h 126"/>
                <a:gd name="T8" fmla="*/ 98 w 110"/>
                <a:gd name="T9" fmla="*/ 70 h 126"/>
                <a:gd name="T10" fmla="*/ 92 w 110"/>
                <a:gd name="T11" fmla="*/ 70 h 126"/>
                <a:gd name="T12" fmla="*/ 90 w 110"/>
                <a:gd name="T13" fmla="*/ 72 h 126"/>
                <a:gd name="T14" fmla="*/ 76 w 110"/>
                <a:gd name="T15" fmla="*/ 68 h 126"/>
                <a:gd name="T16" fmla="*/ 72 w 110"/>
                <a:gd name="T17" fmla="*/ 64 h 126"/>
                <a:gd name="T18" fmla="*/ 72 w 110"/>
                <a:gd name="T19" fmla="*/ 54 h 126"/>
                <a:gd name="T20" fmla="*/ 68 w 110"/>
                <a:gd name="T21" fmla="*/ 32 h 126"/>
                <a:gd name="T22" fmla="*/ 68 w 110"/>
                <a:gd name="T23" fmla="*/ 24 h 126"/>
                <a:gd name="T24" fmla="*/ 68 w 110"/>
                <a:gd name="T25" fmla="*/ 18 h 126"/>
                <a:gd name="T26" fmla="*/ 68 w 110"/>
                <a:gd name="T27" fmla="*/ 18 h 126"/>
                <a:gd name="T28" fmla="*/ 64 w 110"/>
                <a:gd name="T29" fmla="*/ 16 h 126"/>
                <a:gd name="T30" fmla="*/ 56 w 110"/>
                <a:gd name="T31" fmla="*/ 8 h 126"/>
                <a:gd name="T32" fmla="*/ 46 w 110"/>
                <a:gd name="T33" fmla="*/ 2 h 126"/>
                <a:gd name="T34" fmla="*/ 36 w 110"/>
                <a:gd name="T35" fmla="*/ 0 h 126"/>
                <a:gd name="T36" fmla="*/ 30 w 110"/>
                <a:gd name="T37" fmla="*/ 4 h 126"/>
                <a:gd name="T38" fmla="*/ 18 w 110"/>
                <a:gd name="T39" fmla="*/ 10 h 126"/>
                <a:gd name="T40" fmla="*/ 8 w 110"/>
                <a:gd name="T41" fmla="*/ 24 h 126"/>
                <a:gd name="T42" fmla="*/ 6 w 110"/>
                <a:gd name="T43" fmla="*/ 28 h 126"/>
                <a:gd name="T44" fmla="*/ 2 w 110"/>
                <a:gd name="T45" fmla="*/ 38 h 126"/>
                <a:gd name="T46" fmla="*/ 0 w 110"/>
                <a:gd name="T47" fmla="*/ 52 h 126"/>
                <a:gd name="T48" fmla="*/ 2 w 110"/>
                <a:gd name="T49" fmla="*/ 56 h 126"/>
                <a:gd name="T50" fmla="*/ 10 w 110"/>
                <a:gd name="T51" fmla="*/ 60 h 126"/>
                <a:gd name="T52" fmla="*/ 32 w 110"/>
                <a:gd name="T53" fmla="*/ 72 h 126"/>
                <a:gd name="T54" fmla="*/ 50 w 110"/>
                <a:gd name="T55" fmla="*/ 126 h 126"/>
                <a:gd name="T56" fmla="*/ 102 w 110"/>
                <a:gd name="T57" fmla="*/ 124 h 126"/>
                <a:gd name="T58" fmla="*/ 104 w 110"/>
                <a:gd name="T59" fmla="*/ 116 h 126"/>
                <a:gd name="T60" fmla="*/ 106 w 110"/>
                <a:gd name="T61" fmla="*/ 110 h 126"/>
                <a:gd name="T62" fmla="*/ 106 w 110"/>
                <a:gd name="T63" fmla="*/ 104 h 126"/>
                <a:gd name="T64" fmla="*/ 108 w 110"/>
                <a:gd name="T65" fmla="*/ 9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126">
                  <a:moveTo>
                    <a:pt x="108" y="96"/>
                  </a:moveTo>
                  <a:lnTo>
                    <a:pt x="110" y="94"/>
                  </a:lnTo>
                  <a:lnTo>
                    <a:pt x="108" y="90"/>
                  </a:lnTo>
                  <a:lnTo>
                    <a:pt x="108" y="84"/>
                  </a:lnTo>
                  <a:lnTo>
                    <a:pt x="106" y="80"/>
                  </a:lnTo>
                  <a:lnTo>
                    <a:pt x="104" y="76"/>
                  </a:lnTo>
                  <a:lnTo>
                    <a:pt x="102" y="72"/>
                  </a:lnTo>
                  <a:lnTo>
                    <a:pt x="102" y="72"/>
                  </a:lnTo>
                  <a:lnTo>
                    <a:pt x="100" y="70"/>
                  </a:lnTo>
                  <a:lnTo>
                    <a:pt x="98" y="70"/>
                  </a:lnTo>
                  <a:lnTo>
                    <a:pt x="94" y="70"/>
                  </a:lnTo>
                  <a:lnTo>
                    <a:pt x="92" y="70"/>
                  </a:lnTo>
                  <a:lnTo>
                    <a:pt x="90" y="70"/>
                  </a:lnTo>
                  <a:lnTo>
                    <a:pt x="90" y="72"/>
                  </a:lnTo>
                  <a:lnTo>
                    <a:pt x="78" y="68"/>
                  </a:lnTo>
                  <a:lnTo>
                    <a:pt x="76" y="68"/>
                  </a:lnTo>
                  <a:lnTo>
                    <a:pt x="74" y="66"/>
                  </a:lnTo>
                  <a:lnTo>
                    <a:pt x="72" y="64"/>
                  </a:lnTo>
                  <a:lnTo>
                    <a:pt x="72" y="64"/>
                  </a:lnTo>
                  <a:lnTo>
                    <a:pt x="72" y="54"/>
                  </a:lnTo>
                  <a:lnTo>
                    <a:pt x="70" y="42"/>
                  </a:lnTo>
                  <a:lnTo>
                    <a:pt x="68" y="32"/>
                  </a:lnTo>
                  <a:lnTo>
                    <a:pt x="68" y="28"/>
                  </a:lnTo>
                  <a:lnTo>
                    <a:pt x="68" y="24"/>
                  </a:lnTo>
                  <a:lnTo>
                    <a:pt x="68" y="20"/>
                  </a:lnTo>
                  <a:lnTo>
                    <a:pt x="68" y="18"/>
                  </a:lnTo>
                  <a:lnTo>
                    <a:pt x="68" y="18"/>
                  </a:lnTo>
                  <a:lnTo>
                    <a:pt x="68" y="18"/>
                  </a:lnTo>
                  <a:lnTo>
                    <a:pt x="66" y="18"/>
                  </a:lnTo>
                  <a:lnTo>
                    <a:pt x="64" y="16"/>
                  </a:lnTo>
                  <a:lnTo>
                    <a:pt x="60" y="12"/>
                  </a:lnTo>
                  <a:lnTo>
                    <a:pt x="56" y="8"/>
                  </a:lnTo>
                  <a:lnTo>
                    <a:pt x="52" y="6"/>
                  </a:lnTo>
                  <a:lnTo>
                    <a:pt x="46" y="2"/>
                  </a:lnTo>
                  <a:lnTo>
                    <a:pt x="42" y="2"/>
                  </a:lnTo>
                  <a:lnTo>
                    <a:pt x="36" y="0"/>
                  </a:lnTo>
                  <a:lnTo>
                    <a:pt x="34" y="2"/>
                  </a:lnTo>
                  <a:lnTo>
                    <a:pt x="30" y="4"/>
                  </a:lnTo>
                  <a:lnTo>
                    <a:pt x="24" y="6"/>
                  </a:lnTo>
                  <a:lnTo>
                    <a:pt x="18" y="10"/>
                  </a:lnTo>
                  <a:lnTo>
                    <a:pt x="12" y="16"/>
                  </a:lnTo>
                  <a:lnTo>
                    <a:pt x="8" y="24"/>
                  </a:lnTo>
                  <a:lnTo>
                    <a:pt x="6" y="24"/>
                  </a:lnTo>
                  <a:lnTo>
                    <a:pt x="6" y="28"/>
                  </a:lnTo>
                  <a:lnTo>
                    <a:pt x="4" y="32"/>
                  </a:lnTo>
                  <a:lnTo>
                    <a:pt x="2" y="38"/>
                  </a:lnTo>
                  <a:lnTo>
                    <a:pt x="0" y="46"/>
                  </a:lnTo>
                  <a:lnTo>
                    <a:pt x="0" y="52"/>
                  </a:lnTo>
                  <a:lnTo>
                    <a:pt x="0" y="54"/>
                  </a:lnTo>
                  <a:lnTo>
                    <a:pt x="2" y="56"/>
                  </a:lnTo>
                  <a:lnTo>
                    <a:pt x="6" y="58"/>
                  </a:lnTo>
                  <a:lnTo>
                    <a:pt x="10" y="60"/>
                  </a:lnTo>
                  <a:lnTo>
                    <a:pt x="26" y="66"/>
                  </a:lnTo>
                  <a:lnTo>
                    <a:pt x="32" y="72"/>
                  </a:lnTo>
                  <a:lnTo>
                    <a:pt x="66" y="90"/>
                  </a:lnTo>
                  <a:lnTo>
                    <a:pt x="50" y="126"/>
                  </a:lnTo>
                  <a:lnTo>
                    <a:pt x="102" y="126"/>
                  </a:lnTo>
                  <a:lnTo>
                    <a:pt x="102" y="124"/>
                  </a:lnTo>
                  <a:lnTo>
                    <a:pt x="102" y="120"/>
                  </a:lnTo>
                  <a:lnTo>
                    <a:pt x="104" y="116"/>
                  </a:lnTo>
                  <a:lnTo>
                    <a:pt x="106" y="112"/>
                  </a:lnTo>
                  <a:lnTo>
                    <a:pt x="106" y="110"/>
                  </a:lnTo>
                  <a:lnTo>
                    <a:pt x="106" y="108"/>
                  </a:lnTo>
                  <a:lnTo>
                    <a:pt x="106" y="104"/>
                  </a:lnTo>
                  <a:lnTo>
                    <a:pt x="108" y="98"/>
                  </a:lnTo>
                  <a:lnTo>
                    <a:pt x="108" y="96"/>
                  </a:lnTo>
                </a:path>
              </a:pathLst>
            </a:custGeom>
            <a:grpFill/>
            <a:ln w="6350">
              <a:solidFill>
                <a:schemeClr val="bg1">
                  <a:lumMod val="50000"/>
                </a:schemeClr>
              </a:solidFill>
              <a:prstDash val="solid"/>
              <a:round/>
              <a:headEnd/>
              <a:tailEnd/>
            </a:ln>
          </p:spPr>
          <p:txBody>
            <a:bodyPr/>
            <a:lstStyle/>
            <a:p>
              <a:endParaRPr lang="ru-RU"/>
            </a:p>
          </p:txBody>
        </p:sp>
        <p:sp>
          <p:nvSpPr>
            <p:cNvPr id="148" name="Freeform 335">
              <a:extLst>
                <a:ext uri="{FF2B5EF4-FFF2-40B4-BE49-F238E27FC236}">
                  <a16:creationId xmlns:a16="http://schemas.microsoft.com/office/drawing/2014/main" id="{9C552C9C-8AF5-7E43-A2B1-4A84B8F37C22}"/>
                </a:ext>
              </a:extLst>
            </p:cNvPr>
            <p:cNvSpPr>
              <a:spLocks/>
            </p:cNvSpPr>
            <p:nvPr/>
          </p:nvSpPr>
          <p:spPr bwMode="gray">
            <a:xfrm>
              <a:off x="4335" y="2928"/>
              <a:ext cx="52" cy="70"/>
            </a:xfrm>
            <a:custGeom>
              <a:avLst/>
              <a:gdLst>
                <a:gd name="T0" fmla="*/ 50 w 52"/>
                <a:gd name="T1" fmla="*/ 64 h 70"/>
                <a:gd name="T2" fmla="*/ 46 w 52"/>
                <a:gd name="T3" fmla="*/ 60 h 70"/>
                <a:gd name="T4" fmla="*/ 44 w 52"/>
                <a:gd name="T5" fmla="*/ 54 h 70"/>
                <a:gd name="T6" fmla="*/ 46 w 52"/>
                <a:gd name="T7" fmla="*/ 46 h 70"/>
                <a:gd name="T8" fmla="*/ 48 w 52"/>
                <a:gd name="T9" fmla="*/ 42 h 70"/>
                <a:gd name="T10" fmla="*/ 48 w 52"/>
                <a:gd name="T11" fmla="*/ 36 h 70"/>
                <a:gd name="T12" fmla="*/ 48 w 52"/>
                <a:gd name="T13" fmla="*/ 32 h 70"/>
                <a:gd name="T14" fmla="*/ 50 w 52"/>
                <a:gd name="T15" fmla="*/ 20 h 70"/>
                <a:gd name="T16" fmla="*/ 52 w 52"/>
                <a:gd name="T17" fmla="*/ 10 h 70"/>
                <a:gd name="T18" fmla="*/ 52 w 52"/>
                <a:gd name="T19" fmla="*/ 6 h 70"/>
                <a:gd name="T20" fmla="*/ 52 w 52"/>
                <a:gd name="T21" fmla="*/ 0 h 70"/>
                <a:gd name="T22" fmla="*/ 48 w 52"/>
                <a:gd name="T23" fmla="*/ 0 h 70"/>
                <a:gd name="T24" fmla="*/ 44 w 52"/>
                <a:gd name="T25" fmla="*/ 0 h 70"/>
                <a:gd name="T26" fmla="*/ 40 w 52"/>
                <a:gd name="T27" fmla="*/ 2 h 70"/>
                <a:gd name="T28" fmla="*/ 36 w 52"/>
                <a:gd name="T29" fmla="*/ 0 h 70"/>
                <a:gd name="T30" fmla="*/ 34 w 52"/>
                <a:gd name="T31" fmla="*/ 2 h 70"/>
                <a:gd name="T32" fmla="*/ 30 w 52"/>
                <a:gd name="T33" fmla="*/ 10 h 70"/>
                <a:gd name="T34" fmla="*/ 28 w 52"/>
                <a:gd name="T35" fmla="*/ 14 h 70"/>
                <a:gd name="T36" fmla="*/ 24 w 52"/>
                <a:gd name="T37" fmla="*/ 20 h 70"/>
                <a:gd name="T38" fmla="*/ 20 w 52"/>
                <a:gd name="T39" fmla="*/ 22 h 70"/>
                <a:gd name="T40" fmla="*/ 16 w 52"/>
                <a:gd name="T41" fmla="*/ 24 h 70"/>
                <a:gd name="T42" fmla="*/ 14 w 52"/>
                <a:gd name="T43" fmla="*/ 28 h 70"/>
                <a:gd name="T44" fmla="*/ 14 w 52"/>
                <a:gd name="T45" fmla="*/ 32 h 70"/>
                <a:gd name="T46" fmla="*/ 10 w 52"/>
                <a:gd name="T47" fmla="*/ 36 h 70"/>
                <a:gd name="T48" fmla="*/ 8 w 52"/>
                <a:gd name="T49" fmla="*/ 38 h 70"/>
                <a:gd name="T50" fmla="*/ 6 w 52"/>
                <a:gd name="T51" fmla="*/ 40 h 70"/>
                <a:gd name="T52" fmla="*/ 6 w 52"/>
                <a:gd name="T53" fmla="*/ 42 h 70"/>
                <a:gd name="T54" fmla="*/ 4 w 52"/>
                <a:gd name="T55" fmla="*/ 44 h 70"/>
                <a:gd name="T56" fmla="*/ 2 w 52"/>
                <a:gd name="T57" fmla="*/ 44 h 70"/>
                <a:gd name="T58" fmla="*/ 0 w 52"/>
                <a:gd name="T59" fmla="*/ 42 h 70"/>
                <a:gd name="T60" fmla="*/ 0 w 52"/>
                <a:gd name="T61" fmla="*/ 44 h 70"/>
                <a:gd name="T62" fmla="*/ 8 w 52"/>
                <a:gd name="T63" fmla="*/ 52 h 70"/>
                <a:gd name="T64" fmla="*/ 12 w 52"/>
                <a:gd name="T65" fmla="*/ 60 h 70"/>
                <a:gd name="T66" fmla="*/ 16 w 52"/>
                <a:gd name="T67" fmla="*/ 64 h 70"/>
                <a:gd name="T68" fmla="*/ 20 w 52"/>
                <a:gd name="T69" fmla="*/ 62 h 70"/>
                <a:gd name="T70" fmla="*/ 26 w 52"/>
                <a:gd name="T71" fmla="*/ 66 h 70"/>
                <a:gd name="T72" fmla="*/ 30 w 52"/>
                <a:gd name="T73" fmla="*/ 66 h 70"/>
                <a:gd name="T74" fmla="*/ 36 w 52"/>
                <a:gd name="T75" fmla="*/ 66 h 70"/>
                <a:gd name="T76" fmla="*/ 40 w 52"/>
                <a:gd name="T77" fmla="*/ 66 h 70"/>
                <a:gd name="T78" fmla="*/ 44 w 52"/>
                <a:gd name="T79" fmla="*/ 68 h 70"/>
                <a:gd name="T80" fmla="*/ 48 w 52"/>
                <a:gd name="T81" fmla="*/ 70 h 70"/>
                <a:gd name="T82" fmla="*/ 50 w 52"/>
                <a:gd name="T83" fmla="*/ 70 h 70"/>
                <a:gd name="T84" fmla="*/ 52 w 52"/>
                <a:gd name="T85"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 h="70">
                  <a:moveTo>
                    <a:pt x="52" y="70"/>
                  </a:moveTo>
                  <a:lnTo>
                    <a:pt x="50" y="64"/>
                  </a:lnTo>
                  <a:lnTo>
                    <a:pt x="46" y="60"/>
                  </a:lnTo>
                  <a:lnTo>
                    <a:pt x="46" y="60"/>
                  </a:lnTo>
                  <a:lnTo>
                    <a:pt x="44" y="58"/>
                  </a:lnTo>
                  <a:lnTo>
                    <a:pt x="44" y="54"/>
                  </a:lnTo>
                  <a:lnTo>
                    <a:pt x="44" y="50"/>
                  </a:lnTo>
                  <a:lnTo>
                    <a:pt x="46" y="46"/>
                  </a:lnTo>
                  <a:lnTo>
                    <a:pt x="46" y="46"/>
                  </a:lnTo>
                  <a:lnTo>
                    <a:pt x="48" y="42"/>
                  </a:lnTo>
                  <a:lnTo>
                    <a:pt x="48" y="40"/>
                  </a:lnTo>
                  <a:lnTo>
                    <a:pt x="48" y="36"/>
                  </a:lnTo>
                  <a:lnTo>
                    <a:pt x="48" y="34"/>
                  </a:lnTo>
                  <a:lnTo>
                    <a:pt x="48" y="32"/>
                  </a:lnTo>
                  <a:lnTo>
                    <a:pt x="48" y="26"/>
                  </a:lnTo>
                  <a:lnTo>
                    <a:pt x="50" y="20"/>
                  </a:lnTo>
                  <a:lnTo>
                    <a:pt x="50" y="14"/>
                  </a:lnTo>
                  <a:lnTo>
                    <a:pt x="52" y="10"/>
                  </a:lnTo>
                  <a:lnTo>
                    <a:pt x="52" y="8"/>
                  </a:lnTo>
                  <a:lnTo>
                    <a:pt x="52" y="6"/>
                  </a:lnTo>
                  <a:lnTo>
                    <a:pt x="52" y="2"/>
                  </a:lnTo>
                  <a:lnTo>
                    <a:pt x="52" y="0"/>
                  </a:lnTo>
                  <a:lnTo>
                    <a:pt x="50" y="0"/>
                  </a:lnTo>
                  <a:lnTo>
                    <a:pt x="48" y="0"/>
                  </a:lnTo>
                  <a:lnTo>
                    <a:pt x="46" y="0"/>
                  </a:lnTo>
                  <a:lnTo>
                    <a:pt x="44" y="0"/>
                  </a:lnTo>
                  <a:lnTo>
                    <a:pt x="42" y="0"/>
                  </a:lnTo>
                  <a:lnTo>
                    <a:pt x="40" y="2"/>
                  </a:lnTo>
                  <a:lnTo>
                    <a:pt x="38" y="0"/>
                  </a:lnTo>
                  <a:lnTo>
                    <a:pt x="36" y="0"/>
                  </a:lnTo>
                  <a:lnTo>
                    <a:pt x="36" y="0"/>
                  </a:lnTo>
                  <a:lnTo>
                    <a:pt x="34" y="2"/>
                  </a:lnTo>
                  <a:lnTo>
                    <a:pt x="32" y="4"/>
                  </a:lnTo>
                  <a:lnTo>
                    <a:pt x="30" y="10"/>
                  </a:lnTo>
                  <a:lnTo>
                    <a:pt x="30" y="10"/>
                  </a:lnTo>
                  <a:lnTo>
                    <a:pt x="28" y="14"/>
                  </a:lnTo>
                  <a:lnTo>
                    <a:pt x="26" y="16"/>
                  </a:lnTo>
                  <a:lnTo>
                    <a:pt x="24" y="20"/>
                  </a:lnTo>
                  <a:lnTo>
                    <a:pt x="20" y="22"/>
                  </a:lnTo>
                  <a:lnTo>
                    <a:pt x="20" y="22"/>
                  </a:lnTo>
                  <a:lnTo>
                    <a:pt x="18" y="22"/>
                  </a:lnTo>
                  <a:lnTo>
                    <a:pt x="16" y="24"/>
                  </a:lnTo>
                  <a:lnTo>
                    <a:pt x="14" y="26"/>
                  </a:lnTo>
                  <a:lnTo>
                    <a:pt x="14" y="28"/>
                  </a:lnTo>
                  <a:lnTo>
                    <a:pt x="14" y="30"/>
                  </a:lnTo>
                  <a:lnTo>
                    <a:pt x="14" y="32"/>
                  </a:lnTo>
                  <a:lnTo>
                    <a:pt x="12" y="34"/>
                  </a:lnTo>
                  <a:lnTo>
                    <a:pt x="10" y="36"/>
                  </a:lnTo>
                  <a:lnTo>
                    <a:pt x="8" y="36"/>
                  </a:lnTo>
                  <a:lnTo>
                    <a:pt x="8" y="38"/>
                  </a:lnTo>
                  <a:lnTo>
                    <a:pt x="6" y="40"/>
                  </a:lnTo>
                  <a:lnTo>
                    <a:pt x="6" y="40"/>
                  </a:lnTo>
                  <a:lnTo>
                    <a:pt x="6" y="40"/>
                  </a:lnTo>
                  <a:lnTo>
                    <a:pt x="6" y="42"/>
                  </a:lnTo>
                  <a:lnTo>
                    <a:pt x="6" y="42"/>
                  </a:lnTo>
                  <a:lnTo>
                    <a:pt x="4" y="44"/>
                  </a:lnTo>
                  <a:lnTo>
                    <a:pt x="2" y="44"/>
                  </a:lnTo>
                  <a:lnTo>
                    <a:pt x="2" y="44"/>
                  </a:lnTo>
                  <a:lnTo>
                    <a:pt x="0" y="42"/>
                  </a:lnTo>
                  <a:lnTo>
                    <a:pt x="0" y="42"/>
                  </a:lnTo>
                  <a:lnTo>
                    <a:pt x="0" y="44"/>
                  </a:lnTo>
                  <a:lnTo>
                    <a:pt x="0" y="44"/>
                  </a:lnTo>
                  <a:lnTo>
                    <a:pt x="8" y="52"/>
                  </a:lnTo>
                  <a:lnTo>
                    <a:pt x="8" y="52"/>
                  </a:lnTo>
                  <a:lnTo>
                    <a:pt x="10" y="56"/>
                  </a:lnTo>
                  <a:lnTo>
                    <a:pt x="12" y="60"/>
                  </a:lnTo>
                  <a:lnTo>
                    <a:pt x="14" y="64"/>
                  </a:lnTo>
                  <a:lnTo>
                    <a:pt x="16" y="64"/>
                  </a:lnTo>
                  <a:lnTo>
                    <a:pt x="18" y="62"/>
                  </a:lnTo>
                  <a:lnTo>
                    <a:pt x="20" y="62"/>
                  </a:lnTo>
                  <a:lnTo>
                    <a:pt x="24" y="64"/>
                  </a:lnTo>
                  <a:lnTo>
                    <a:pt x="26" y="66"/>
                  </a:lnTo>
                  <a:lnTo>
                    <a:pt x="28" y="66"/>
                  </a:lnTo>
                  <a:lnTo>
                    <a:pt x="30" y="66"/>
                  </a:lnTo>
                  <a:lnTo>
                    <a:pt x="34" y="66"/>
                  </a:lnTo>
                  <a:lnTo>
                    <a:pt x="36" y="66"/>
                  </a:lnTo>
                  <a:lnTo>
                    <a:pt x="40" y="66"/>
                  </a:lnTo>
                  <a:lnTo>
                    <a:pt x="40" y="66"/>
                  </a:lnTo>
                  <a:lnTo>
                    <a:pt x="42" y="66"/>
                  </a:lnTo>
                  <a:lnTo>
                    <a:pt x="44" y="68"/>
                  </a:lnTo>
                  <a:lnTo>
                    <a:pt x="48" y="68"/>
                  </a:lnTo>
                  <a:lnTo>
                    <a:pt x="48" y="70"/>
                  </a:lnTo>
                  <a:lnTo>
                    <a:pt x="50" y="70"/>
                  </a:lnTo>
                  <a:lnTo>
                    <a:pt x="50" y="70"/>
                  </a:lnTo>
                  <a:lnTo>
                    <a:pt x="52" y="70"/>
                  </a:lnTo>
                  <a:lnTo>
                    <a:pt x="52" y="70"/>
                  </a:lnTo>
                </a:path>
              </a:pathLst>
            </a:custGeom>
            <a:grpFill/>
            <a:ln w="6350">
              <a:solidFill>
                <a:schemeClr val="bg1">
                  <a:lumMod val="50000"/>
                </a:schemeClr>
              </a:solidFill>
              <a:prstDash val="solid"/>
              <a:round/>
              <a:headEnd/>
              <a:tailEnd/>
            </a:ln>
          </p:spPr>
          <p:txBody>
            <a:bodyPr/>
            <a:lstStyle/>
            <a:p>
              <a:endParaRPr lang="ru-RU"/>
            </a:p>
          </p:txBody>
        </p:sp>
        <p:sp>
          <p:nvSpPr>
            <p:cNvPr id="149" name="Freeform 336">
              <a:extLst>
                <a:ext uri="{FF2B5EF4-FFF2-40B4-BE49-F238E27FC236}">
                  <a16:creationId xmlns:a16="http://schemas.microsoft.com/office/drawing/2014/main" id="{9C46C82D-EC7F-BD47-B1E1-99ADD88D3749}"/>
                </a:ext>
              </a:extLst>
            </p:cNvPr>
            <p:cNvSpPr>
              <a:spLocks/>
            </p:cNvSpPr>
            <p:nvPr/>
          </p:nvSpPr>
          <p:spPr bwMode="gray">
            <a:xfrm>
              <a:off x="4275" y="2880"/>
              <a:ext cx="60" cy="74"/>
            </a:xfrm>
            <a:custGeom>
              <a:avLst/>
              <a:gdLst>
                <a:gd name="T0" fmla="*/ 60 w 60"/>
                <a:gd name="T1" fmla="*/ 40 h 74"/>
                <a:gd name="T2" fmla="*/ 60 w 60"/>
                <a:gd name="T3" fmla="*/ 40 h 74"/>
                <a:gd name="T4" fmla="*/ 58 w 60"/>
                <a:gd name="T5" fmla="*/ 42 h 74"/>
                <a:gd name="T6" fmla="*/ 56 w 60"/>
                <a:gd name="T7" fmla="*/ 46 h 74"/>
                <a:gd name="T8" fmla="*/ 54 w 60"/>
                <a:gd name="T9" fmla="*/ 48 h 74"/>
                <a:gd name="T10" fmla="*/ 50 w 60"/>
                <a:gd name="T11" fmla="*/ 50 h 74"/>
                <a:gd name="T12" fmla="*/ 46 w 60"/>
                <a:gd name="T13" fmla="*/ 52 h 74"/>
                <a:gd name="T14" fmla="*/ 46 w 60"/>
                <a:gd name="T15" fmla="*/ 52 h 74"/>
                <a:gd name="T16" fmla="*/ 44 w 60"/>
                <a:gd name="T17" fmla="*/ 52 h 74"/>
                <a:gd name="T18" fmla="*/ 42 w 60"/>
                <a:gd name="T19" fmla="*/ 54 h 74"/>
                <a:gd name="T20" fmla="*/ 40 w 60"/>
                <a:gd name="T21" fmla="*/ 58 h 74"/>
                <a:gd name="T22" fmla="*/ 40 w 60"/>
                <a:gd name="T23" fmla="*/ 58 h 74"/>
                <a:gd name="T24" fmla="*/ 38 w 60"/>
                <a:gd name="T25" fmla="*/ 60 h 74"/>
                <a:gd name="T26" fmla="*/ 36 w 60"/>
                <a:gd name="T27" fmla="*/ 62 h 74"/>
                <a:gd name="T28" fmla="*/ 32 w 60"/>
                <a:gd name="T29" fmla="*/ 62 h 74"/>
                <a:gd name="T30" fmla="*/ 32 w 60"/>
                <a:gd name="T31" fmla="*/ 62 h 74"/>
                <a:gd name="T32" fmla="*/ 30 w 60"/>
                <a:gd name="T33" fmla="*/ 64 h 74"/>
                <a:gd name="T34" fmla="*/ 26 w 60"/>
                <a:gd name="T35" fmla="*/ 66 h 74"/>
                <a:gd name="T36" fmla="*/ 24 w 60"/>
                <a:gd name="T37" fmla="*/ 68 h 74"/>
                <a:gd name="T38" fmla="*/ 16 w 60"/>
                <a:gd name="T39" fmla="*/ 74 h 74"/>
                <a:gd name="T40" fmla="*/ 10 w 60"/>
                <a:gd name="T41" fmla="*/ 70 h 74"/>
                <a:gd name="T42" fmla="*/ 6 w 60"/>
                <a:gd name="T43" fmla="*/ 66 h 74"/>
                <a:gd name="T44" fmla="*/ 4 w 60"/>
                <a:gd name="T45" fmla="*/ 62 h 74"/>
                <a:gd name="T46" fmla="*/ 0 w 60"/>
                <a:gd name="T47" fmla="*/ 54 h 74"/>
                <a:gd name="T48" fmla="*/ 2 w 60"/>
                <a:gd name="T49" fmla="*/ 54 h 74"/>
                <a:gd name="T50" fmla="*/ 2 w 60"/>
                <a:gd name="T51" fmla="*/ 50 h 74"/>
                <a:gd name="T52" fmla="*/ 4 w 60"/>
                <a:gd name="T53" fmla="*/ 48 h 74"/>
                <a:gd name="T54" fmla="*/ 6 w 60"/>
                <a:gd name="T55" fmla="*/ 44 h 74"/>
                <a:gd name="T56" fmla="*/ 8 w 60"/>
                <a:gd name="T57" fmla="*/ 42 h 74"/>
                <a:gd name="T58" fmla="*/ 8 w 60"/>
                <a:gd name="T59" fmla="*/ 40 h 74"/>
                <a:gd name="T60" fmla="*/ 8 w 60"/>
                <a:gd name="T61" fmla="*/ 38 h 74"/>
                <a:gd name="T62" fmla="*/ 8 w 60"/>
                <a:gd name="T63" fmla="*/ 36 h 74"/>
                <a:gd name="T64" fmla="*/ 6 w 60"/>
                <a:gd name="T65" fmla="*/ 34 h 74"/>
                <a:gd name="T66" fmla="*/ 6 w 60"/>
                <a:gd name="T67" fmla="*/ 32 h 74"/>
                <a:gd name="T68" fmla="*/ 6 w 60"/>
                <a:gd name="T69" fmla="*/ 32 h 74"/>
                <a:gd name="T70" fmla="*/ 6 w 60"/>
                <a:gd name="T71" fmla="*/ 30 h 74"/>
                <a:gd name="T72" fmla="*/ 6 w 60"/>
                <a:gd name="T73" fmla="*/ 28 h 74"/>
                <a:gd name="T74" fmla="*/ 8 w 60"/>
                <a:gd name="T75" fmla="*/ 28 h 74"/>
                <a:gd name="T76" fmla="*/ 32 w 60"/>
                <a:gd name="T77" fmla="*/ 28 h 74"/>
                <a:gd name="T78" fmla="*/ 32 w 60"/>
                <a:gd name="T79" fmla="*/ 18 h 74"/>
                <a:gd name="T80" fmla="*/ 22 w 60"/>
                <a:gd name="T81" fmla="*/ 8 h 74"/>
                <a:gd name="T82" fmla="*/ 26 w 60"/>
                <a:gd name="T83" fmla="*/ 8 h 74"/>
                <a:gd name="T84" fmla="*/ 26 w 60"/>
                <a:gd name="T85" fmla="*/ 0 h 74"/>
                <a:gd name="T86" fmla="*/ 46 w 60"/>
                <a:gd name="T87" fmla="*/ 0 h 74"/>
                <a:gd name="T88" fmla="*/ 46 w 60"/>
                <a:gd name="T89" fmla="*/ 2 h 74"/>
                <a:gd name="T90" fmla="*/ 46 w 60"/>
                <a:gd name="T91" fmla="*/ 32 h 74"/>
                <a:gd name="T92" fmla="*/ 54 w 60"/>
                <a:gd name="T93" fmla="*/ 32 h 74"/>
                <a:gd name="T94" fmla="*/ 54 w 60"/>
                <a:gd name="T95" fmla="*/ 34 h 74"/>
                <a:gd name="T96" fmla="*/ 54 w 60"/>
                <a:gd name="T97" fmla="*/ 34 h 74"/>
                <a:gd name="T98" fmla="*/ 54 w 60"/>
                <a:gd name="T99" fmla="*/ 36 h 74"/>
                <a:gd name="T100" fmla="*/ 56 w 60"/>
                <a:gd name="T101" fmla="*/ 38 h 74"/>
                <a:gd name="T102" fmla="*/ 60 w 60"/>
                <a:gd name="T103"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74">
                  <a:moveTo>
                    <a:pt x="60" y="40"/>
                  </a:moveTo>
                  <a:lnTo>
                    <a:pt x="60" y="40"/>
                  </a:lnTo>
                  <a:lnTo>
                    <a:pt x="58" y="42"/>
                  </a:lnTo>
                  <a:lnTo>
                    <a:pt x="56" y="46"/>
                  </a:lnTo>
                  <a:lnTo>
                    <a:pt x="54" y="48"/>
                  </a:lnTo>
                  <a:lnTo>
                    <a:pt x="50" y="50"/>
                  </a:lnTo>
                  <a:lnTo>
                    <a:pt x="46" y="52"/>
                  </a:lnTo>
                  <a:lnTo>
                    <a:pt x="46" y="52"/>
                  </a:lnTo>
                  <a:lnTo>
                    <a:pt x="44" y="52"/>
                  </a:lnTo>
                  <a:lnTo>
                    <a:pt x="42" y="54"/>
                  </a:lnTo>
                  <a:lnTo>
                    <a:pt x="40" y="58"/>
                  </a:lnTo>
                  <a:lnTo>
                    <a:pt x="40" y="58"/>
                  </a:lnTo>
                  <a:lnTo>
                    <a:pt x="38" y="60"/>
                  </a:lnTo>
                  <a:lnTo>
                    <a:pt x="36" y="62"/>
                  </a:lnTo>
                  <a:lnTo>
                    <a:pt x="32" y="62"/>
                  </a:lnTo>
                  <a:lnTo>
                    <a:pt x="32" y="62"/>
                  </a:lnTo>
                  <a:lnTo>
                    <a:pt x="30" y="64"/>
                  </a:lnTo>
                  <a:lnTo>
                    <a:pt x="26" y="66"/>
                  </a:lnTo>
                  <a:lnTo>
                    <a:pt x="24" y="68"/>
                  </a:lnTo>
                  <a:lnTo>
                    <a:pt x="16" y="74"/>
                  </a:lnTo>
                  <a:lnTo>
                    <a:pt x="10" y="70"/>
                  </a:lnTo>
                  <a:lnTo>
                    <a:pt x="6" y="66"/>
                  </a:lnTo>
                  <a:lnTo>
                    <a:pt x="4" y="62"/>
                  </a:lnTo>
                  <a:lnTo>
                    <a:pt x="0" y="54"/>
                  </a:lnTo>
                  <a:lnTo>
                    <a:pt x="2" y="54"/>
                  </a:lnTo>
                  <a:lnTo>
                    <a:pt x="2" y="50"/>
                  </a:lnTo>
                  <a:lnTo>
                    <a:pt x="4" y="48"/>
                  </a:lnTo>
                  <a:lnTo>
                    <a:pt x="6" y="44"/>
                  </a:lnTo>
                  <a:lnTo>
                    <a:pt x="8" y="42"/>
                  </a:lnTo>
                  <a:lnTo>
                    <a:pt x="8" y="40"/>
                  </a:lnTo>
                  <a:lnTo>
                    <a:pt x="8" y="38"/>
                  </a:lnTo>
                  <a:lnTo>
                    <a:pt x="8" y="36"/>
                  </a:lnTo>
                  <a:lnTo>
                    <a:pt x="6" y="34"/>
                  </a:lnTo>
                  <a:lnTo>
                    <a:pt x="6" y="32"/>
                  </a:lnTo>
                  <a:lnTo>
                    <a:pt x="6" y="32"/>
                  </a:lnTo>
                  <a:lnTo>
                    <a:pt x="6" y="30"/>
                  </a:lnTo>
                  <a:lnTo>
                    <a:pt x="6" y="28"/>
                  </a:lnTo>
                  <a:lnTo>
                    <a:pt x="8" y="28"/>
                  </a:lnTo>
                  <a:lnTo>
                    <a:pt x="32" y="28"/>
                  </a:lnTo>
                  <a:lnTo>
                    <a:pt x="32" y="18"/>
                  </a:lnTo>
                  <a:lnTo>
                    <a:pt x="22" y="8"/>
                  </a:lnTo>
                  <a:lnTo>
                    <a:pt x="26" y="8"/>
                  </a:lnTo>
                  <a:lnTo>
                    <a:pt x="26" y="0"/>
                  </a:lnTo>
                  <a:lnTo>
                    <a:pt x="46" y="0"/>
                  </a:lnTo>
                  <a:lnTo>
                    <a:pt x="46" y="2"/>
                  </a:lnTo>
                  <a:lnTo>
                    <a:pt x="46" y="32"/>
                  </a:lnTo>
                  <a:lnTo>
                    <a:pt x="54" y="32"/>
                  </a:lnTo>
                  <a:lnTo>
                    <a:pt x="54" y="34"/>
                  </a:lnTo>
                  <a:lnTo>
                    <a:pt x="54" y="34"/>
                  </a:lnTo>
                  <a:lnTo>
                    <a:pt x="54" y="36"/>
                  </a:lnTo>
                  <a:lnTo>
                    <a:pt x="56" y="38"/>
                  </a:lnTo>
                  <a:lnTo>
                    <a:pt x="60" y="40"/>
                  </a:lnTo>
                </a:path>
              </a:pathLst>
            </a:custGeom>
            <a:grpFill/>
            <a:ln w="6350">
              <a:solidFill>
                <a:schemeClr val="bg1">
                  <a:lumMod val="50000"/>
                </a:schemeClr>
              </a:solidFill>
              <a:prstDash val="solid"/>
              <a:round/>
              <a:headEnd/>
              <a:tailEnd/>
            </a:ln>
          </p:spPr>
          <p:txBody>
            <a:bodyPr/>
            <a:lstStyle/>
            <a:p>
              <a:endParaRPr lang="ru-RU"/>
            </a:p>
          </p:txBody>
        </p:sp>
        <p:sp>
          <p:nvSpPr>
            <p:cNvPr id="150" name="Freeform 337">
              <a:extLst>
                <a:ext uri="{FF2B5EF4-FFF2-40B4-BE49-F238E27FC236}">
                  <a16:creationId xmlns:a16="http://schemas.microsoft.com/office/drawing/2014/main" id="{179E4EDB-B557-664F-A5E2-139CC66A7715}"/>
                </a:ext>
              </a:extLst>
            </p:cNvPr>
            <p:cNvSpPr>
              <a:spLocks/>
            </p:cNvSpPr>
            <p:nvPr/>
          </p:nvSpPr>
          <p:spPr bwMode="gray">
            <a:xfrm>
              <a:off x="4321" y="2872"/>
              <a:ext cx="14" cy="40"/>
            </a:xfrm>
            <a:custGeom>
              <a:avLst/>
              <a:gdLst>
                <a:gd name="T0" fmla="*/ 14 w 14"/>
                <a:gd name="T1" fmla="*/ 0 h 40"/>
                <a:gd name="T2" fmla="*/ 14 w 14"/>
                <a:gd name="T3" fmla="*/ 0 h 40"/>
                <a:gd name="T4" fmla="*/ 12 w 14"/>
                <a:gd name="T5" fmla="*/ 0 h 40"/>
                <a:gd name="T6" fmla="*/ 10 w 14"/>
                <a:gd name="T7" fmla="*/ 0 h 40"/>
                <a:gd name="T8" fmla="*/ 10 w 14"/>
                <a:gd name="T9" fmla="*/ 2 h 40"/>
                <a:gd name="T10" fmla="*/ 8 w 14"/>
                <a:gd name="T11" fmla="*/ 2 h 40"/>
                <a:gd name="T12" fmla="*/ 6 w 14"/>
                <a:gd name="T13" fmla="*/ 4 h 40"/>
                <a:gd name="T14" fmla="*/ 6 w 14"/>
                <a:gd name="T15" fmla="*/ 4 h 40"/>
                <a:gd name="T16" fmla="*/ 4 w 14"/>
                <a:gd name="T17" fmla="*/ 6 h 40"/>
                <a:gd name="T18" fmla="*/ 2 w 14"/>
                <a:gd name="T19" fmla="*/ 4 h 40"/>
                <a:gd name="T20" fmla="*/ 0 w 14"/>
                <a:gd name="T21" fmla="*/ 4 h 40"/>
                <a:gd name="T22" fmla="*/ 0 w 14"/>
                <a:gd name="T23" fmla="*/ 6 h 40"/>
                <a:gd name="T24" fmla="*/ 0 w 14"/>
                <a:gd name="T25" fmla="*/ 8 h 40"/>
                <a:gd name="T26" fmla="*/ 0 w 14"/>
                <a:gd name="T27" fmla="*/ 8 h 40"/>
                <a:gd name="T28" fmla="*/ 0 w 14"/>
                <a:gd name="T29" fmla="*/ 40 h 40"/>
                <a:gd name="T30" fmla="*/ 8 w 14"/>
                <a:gd name="T31" fmla="*/ 40 h 40"/>
                <a:gd name="T32" fmla="*/ 8 w 14"/>
                <a:gd name="T33" fmla="*/ 40 h 40"/>
                <a:gd name="T34" fmla="*/ 8 w 14"/>
                <a:gd name="T35" fmla="*/ 38 h 40"/>
                <a:gd name="T36" fmla="*/ 10 w 14"/>
                <a:gd name="T37" fmla="*/ 36 h 40"/>
                <a:gd name="T38" fmla="*/ 12 w 14"/>
                <a:gd name="T39" fmla="*/ 34 h 40"/>
                <a:gd name="T40" fmla="*/ 12 w 14"/>
                <a:gd name="T41" fmla="*/ 32 h 40"/>
                <a:gd name="T42" fmla="*/ 12 w 14"/>
                <a:gd name="T43" fmla="*/ 30 h 40"/>
                <a:gd name="T44" fmla="*/ 12 w 14"/>
                <a:gd name="T45" fmla="*/ 28 h 40"/>
                <a:gd name="T46" fmla="*/ 10 w 14"/>
                <a:gd name="T47" fmla="*/ 24 h 40"/>
                <a:gd name="T48" fmla="*/ 10 w 14"/>
                <a:gd name="T49" fmla="*/ 18 h 40"/>
                <a:gd name="T50" fmla="*/ 10 w 14"/>
                <a:gd name="T51" fmla="*/ 14 h 40"/>
                <a:gd name="T52" fmla="*/ 10 w 14"/>
                <a:gd name="T53" fmla="*/ 12 h 40"/>
                <a:gd name="T54" fmla="*/ 12 w 14"/>
                <a:gd name="T55" fmla="*/ 10 h 40"/>
                <a:gd name="T56" fmla="*/ 12 w 14"/>
                <a:gd name="T57" fmla="*/ 8 h 40"/>
                <a:gd name="T58" fmla="*/ 14 w 14"/>
                <a:gd name="T59" fmla="*/ 4 h 40"/>
                <a:gd name="T60" fmla="*/ 14 w 14"/>
                <a:gd name="T6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40">
                  <a:moveTo>
                    <a:pt x="14" y="0"/>
                  </a:moveTo>
                  <a:lnTo>
                    <a:pt x="14" y="0"/>
                  </a:lnTo>
                  <a:lnTo>
                    <a:pt x="12" y="0"/>
                  </a:lnTo>
                  <a:lnTo>
                    <a:pt x="10" y="0"/>
                  </a:lnTo>
                  <a:lnTo>
                    <a:pt x="10" y="2"/>
                  </a:lnTo>
                  <a:lnTo>
                    <a:pt x="8" y="2"/>
                  </a:lnTo>
                  <a:lnTo>
                    <a:pt x="6" y="4"/>
                  </a:lnTo>
                  <a:lnTo>
                    <a:pt x="6" y="4"/>
                  </a:lnTo>
                  <a:lnTo>
                    <a:pt x="4" y="6"/>
                  </a:lnTo>
                  <a:lnTo>
                    <a:pt x="2" y="4"/>
                  </a:lnTo>
                  <a:lnTo>
                    <a:pt x="0" y="4"/>
                  </a:lnTo>
                  <a:lnTo>
                    <a:pt x="0" y="6"/>
                  </a:lnTo>
                  <a:lnTo>
                    <a:pt x="0" y="8"/>
                  </a:lnTo>
                  <a:lnTo>
                    <a:pt x="0" y="8"/>
                  </a:lnTo>
                  <a:lnTo>
                    <a:pt x="0" y="40"/>
                  </a:lnTo>
                  <a:lnTo>
                    <a:pt x="8" y="40"/>
                  </a:lnTo>
                  <a:lnTo>
                    <a:pt x="8" y="40"/>
                  </a:lnTo>
                  <a:lnTo>
                    <a:pt x="8" y="38"/>
                  </a:lnTo>
                  <a:lnTo>
                    <a:pt x="10" y="36"/>
                  </a:lnTo>
                  <a:lnTo>
                    <a:pt x="12" y="34"/>
                  </a:lnTo>
                  <a:lnTo>
                    <a:pt x="12" y="32"/>
                  </a:lnTo>
                  <a:lnTo>
                    <a:pt x="12" y="30"/>
                  </a:lnTo>
                  <a:lnTo>
                    <a:pt x="12" y="28"/>
                  </a:lnTo>
                  <a:lnTo>
                    <a:pt x="10" y="24"/>
                  </a:lnTo>
                  <a:lnTo>
                    <a:pt x="10" y="18"/>
                  </a:lnTo>
                  <a:lnTo>
                    <a:pt x="10" y="14"/>
                  </a:lnTo>
                  <a:lnTo>
                    <a:pt x="10" y="12"/>
                  </a:lnTo>
                  <a:lnTo>
                    <a:pt x="12" y="10"/>
                  </a:lnTo>
                  <a:lnTo>
                    <a:pt x="12" y="8"/>
                  </a:lnTo>
                  <a:lnTo>
                    <a:pt x="14" y="4"/>
                  </a:lnTo>
                  <a:lnTo>
                    <a:pt x="14" y="0"/>
                  </a:lnTo>
                </a:path>
              </a:pathLst>
            </a:custGeom>
            <a:grpFill/>
            <a:ln w="6350">
              <a:solidFill>
                <a:schemeClr val="bg1">
                  <a:lumMod val="50000"/>
                </a:schemeClr>
              </a:solidFill>
              <a:prstDash val="solid"/>
              <a:round/>
              <a:headEnd/>
              <a:tailEnd/>
            </a:ln>
          </p:spPr>
          <p:txBody>
            <a:bodyPr/>
            <a:lstStyle/>
            <a:p>
              <a:endParaRPr lang="ru-RU"/>
            </a:p>
          </p:txBody>
        </p:sp>
        <p:sp>
          <p:nvSpPr>
            <p:cNvPr id="151" name="Freeform 338">
              <a:extLst>
                <a:ext uri="{FF2B5EF4-FFF2-40B4-BE49-F238E27FC236}">
                  <a16:creationId xmlns:a16="http://schemas.microsoft.com/office/drawing/2014/main" id="{C793987B-6108-FF4A-BD66-E6025B8D650D}"/>
                </a:ext>
              </a:extLst>
            </p:cNvPr>
            <p:cNvSpPr>
              <a:spLocks/>
            </p:cNvSpPr>
            <p:nvPr/>
          </p:nvSpPr>
          <p:spPr bwMode="gray">
            <a:xfrm>
              <a:off x="4349" y="2992"/>
              <a:ext cx="48" cy="40"/>
            </a:xfrm>
            <a:custGeom>
              <a:avLst/>
              <a:gdLst>
                <a:gd name="T0" fmla="*/ 48 w 48"/>
                <a:gd name="T1" fmla="*/ 16 h 40"/>
                <a:gd name="T2" fmla="*/ 46 w 48"/>
                <a:gd name="T3" fmla="*/ 14 h 40"/>
                <a:gd name="T4" fmla="*/ 42 w 48"/>
                <a:gd name="T5" fmla="*/ 12 h 40"/>
                <a:gd name="T6" fmla="*/ 40 w 48"/>
                <a:gd name="T7" fmla="*/ 8 h 40"/>
                <a:gd name="T8" fmla="*/ 38 w 48"/>
                <a:gd name="T9" fmla="*/ 6 h 40"/>
                <a:gd name="T10" fmla="*/ 36 w 48"/>
                <a:gd name="T11" fmla="*/ 6 h 40"/>
                <a:gd name="T12" fmla="*/ 34 w 48"/>
                <a:gd name="T13" fmla="*/ 6 h 40"/>
                <a:gd name="T14" fmla="*/ 30 w 48"/>
                <a:gd name="T15" fmla="*/ 4 h 40"/>
                <a:gd name="T16" fmla="*/ 26 w 48"/>
                <a:gd name="T17" fmla="*/ 2 h 40"/>
                <a:gd name="T18" fmla="*/ 22 w 48"/>
                <a:gd name="T19" fmla="*/ 2 h 40"/>
                <a:gd name="T20" fmla="*/ 16 w 48"/>
                <a:gd name="T21" fmla="*/ 2 h 40"/>
                <a:gd name="T22" fmla="*/ 12 w 48"/>
                <a:gd name="T23" fmla="*/ 2 h 40"/>
                <a:gd name="T24" fmla="*/ 6 w 48"/>
                <a:gd name="T25" fmla="*/ 0 h 40"/>
                <a:gd name="T26" fmla="*/ 2 w 48"/>
                <a:gd name="T27" fmla="*/ 0 h 40"/>
                <a:gd name="T28" fmla="*/ 2 w 48"/>
                <a:gd name="T29" fmla="*/ 2 h 40"/>
                <a:gd name="T30" fmla="*/ 2 w 48"/>
                <a:gd name="T31" fmla="*/ 6 h 40"/>
                <a:gd name="T32" fmla="*/ 2 w 48"/>
                <a:gd name="T33" fmla="*/ 10 h 40"/>
                <a:gd name="T34" fmla="*/ 2 w 48"/>
                <a:gd name="T35" fmla="*/ 16 h 40"/>
                <a:gd name="T36" fmla="*/ 8 w 48"/>
                <a:gd name="T37" fmla="*/ 24 h 40"/>
                <a:gd name="T38" fmla="*/ 8 w 48"/>
                <a:gd name="T39" fmla="*/ 20 h 40"/>
                <a:gd name="T40" fmla="*/ 6 w 48"/>
                <a:gd name="T41" fmla="*/ 18 h 40"/>
                <a:gd name="T42" fmla="*/ 8 w 48"/>
                <a:gd name="T43" fmla="*/ 16 h 40"/>
                <a:gd name="T44" fmla="*/ 14 w 48"/>
                <a:gd name="T45" fmla="*/ 20 h 40"/>
                <a:gd name="T46" fmla="*/ 24 w 48"/>
                <a:gd name="T47" fmla="*/ 30 h 40"/>
                <a:gd name="T48" fmla="*/ 22 w 48"/>
                <a:gd name="T49" fmla="*/ 32 h 40"/>
                <a:gd name="T50" fmla="*/ 24 w 48"/>
                <a:gd name="T51" fmla="*/ 36 h 40"/>
                <a:gd name="T52" fmla="*/ 24 w 48"/>
                <a:gd name="T53" fmla="*/ 36 h 40"/>
                <a:gd name="T54" fmla="*/ 26 w 48"/>
                <a:gd name="T55" fmla="*/ 34 h 40"/>
                <a:gd name="T56" fmla="*/ 26 w 48"/>
                <a:gd name="T57" fmla="*/ 34 h 40"/>
                <a:gd name="T58" fmla="*/ 28 w 48"/>
                <a:gd name="T59" fmla="*/ 34 h 40"/>
                <a:gd name="T60" fmla="*/ 28 w 48"/>
                <a:gd name="T61" fmla="*/ 36 h 40"/>
                <a:gd name="T62" fmla="*/ 32 w 48"/>
                <a:gd name="T63" fmla="*/ 40 h 40"/>
                <a:gd name="T64" fmla="*/ 36 w 48"/>
                <a:gd name="T65" fmla="*/ 38 h 40"/>
                <a:gd name="T66" fmla="*/ 40 w 48"/>
                <a:gd name="T67" fmla="*/ 32 h 40"/>
                <a:gd name="T68" fmla="*/ 40 w 48"/>
                <a:gd name="T69" fmla="*/ 28 h 40"/>
                <a:gd name="T70" fmla="*/ 44 w 48"/>
                <a:gd name="T7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40">
                  <a:moveTo>
                    <a:pt x="48" y="16"/>
                  </a:moveTo>
                  <a:lnTo>
                    <a:pt x="48" y="16"/>
                  </a:lnTo>
                  <a:lnTo>
                    <a:pt x="48" y="16"/>
                  </a:lnTo>
                  <a:lnTo>
                    <a:pt x="46" y="14"/>
                  </a:lnTo>
                  <a:lnTo>
                    <a:pt x="44" y="14"/>
                  </a:lnTo>
                  <a:lnTo>
                    <a:pt x="42" y="12"/>
                  </a:lnTo>
                  <a:lnTo>
                    <a:pt x="40" y="10"/>
                  </a:lnTo>
                  <a:lnTo>
                    <a:pt x="40" y="8"/>
                  </a:lnTo>
                  <a:lnTo>
                    <a:pt x="38" y="6"/>
                  </a:lnTo>
                  <a:lnTo>
                    <a:pt x="38" y="6"/>
                  </a:lnTo>
                  <a:lnTo>
                    <a:pt x="38" y="6"/>
                  </a:lnTo>
                  <a:lnTo>
                    <a:pt x="36" y="6"/>
                  </a:lnTo>
                  <a:lnTo>
                    <a:pt x="36" y="6"/>
                  </a:lnTo>
                  <a:lnTo>
                    <a:pt x="34" y="6"/>
                  </a:lnTo>
                  <a:lnTo>
                    <a:pt x="34" y="6"/>
                  </a:lnTo>
                  <a:lnTo>
                    <a:pt x="30" y="4"/>
                  </a:lnTo>
                  <a:lnTo>
                    <a:pt x="28" y="4"/>
                  </a:lnTo>
                  <a:lnTo>
                    <a:pt x="26" y="2"/>
                  </a:lnTo>
                  <a:lnTo>
                    <a:pt x="26" y="2"/>
                  </a:lnTo>
                  <a:lnTo>
                    <a:pt x="22" y="2"/>
                  </a:lnTo>
                  <a:lnTo>
                    <a:pt x="20" y="2"/>
                  </a:lnTo>
                  <a:lnTo>
                    <a:pt x="16" y="2"/>
                  </a:lnTo>
                  <a:lnTo>
                    <a:pt x="14" y="2"/>
                  </a:lnTo>
                  <a:lnTo>
                    <a:pt x="12" y="2"/>
                  </a:lnTo>
                  <a:lnTo>
                    <a:pt x="10" y="0"/>
                  </a:lnTo>
                  <a:lnTo>
                    <a:pt x="6" y="0"/>
                  </a:lnTo>
                  <a:lnTo>
                    <a:pt x="4" y="0"/>
                  </a:lnTo>
                  <a:lnTo>
                    <a:pt x="2" y="0"/>
                  </a:lnTo>
                  <a:lnTo>
                    <a:pt x="0" y="0"/>
                  </a:lnTo>
                  <a:lnTo>
                    <a:pt x="2" y="2"/>
                  </a:lnTo>
                  <a:lnTo>
                    <a:pt x="2" y="4"/>
                  </a:lnTo>
                  <a:lnTo>
                    <a:pt x="2" y="6"/>
                  </a:lnTo>
                  <a:lnTo>
                    <a:pt x="2" y="8"/>
                  </a:lnTo>
                  <a:lnTo>
                    <a:pt x="2" y="10"/>
                  </a:lnTo>
                  <a:lnTo>
                    <a:pt x="2" y="12"/>
                  </a:lnTo>
                  <a:lnTo>
                    <a:pt x="2" y="16"/>
                  </a:lnTo>
                  <a:lnTo>
                    <a:pt x="4" y="20"/>
                  </a:lnTo>
                  <a:lnTo>
                    <a:pt x="8" y="24"/>
                  </a:lnTo>
                  <a:lnTo>
                    <a:pt x="10" y="22"/>
                  </a:lnTo>
                  <a:lnTo>
                    <a:pt x="8" y="20"/>
                  </a:lnTo>
                  <a:lnTo>
                    <a:pt x="8" y="18"/>
                  </a:lnTo>
                  <a:lnTo>
                    <a:pt x="6" y="18"/>
                  </a:lnTo>
                  <a:lnTo>
                    <a:pt x="8" y="16"/>
                  </a:lnTo>
                  <a:lnTo>
                    <a:pt x="8" y="16"/>
                  </a:lnTo>
                  <a:lnTo>
                    <a:pt x="10" y="18"/>
                  </a:lnTo>
                  <a:lnTo>
                    <a:pt x="14" y="20"/>
                  </a:lnTo>
                  <a:lnTo>
                    <a:pt x="18" y="24"/>
                  </a:lnTo>
                  <a:lnTo>
                    <a:pt x="24" y="30"/>
                  </a:lnTo>
                  <a:lnTo>
                    <a:pt x="22" y="30"/>
                  </a:lnTo>
                  <a:lnTo>
                    <a:pt x="22" y="32"/>
                  </a:lnTo>
                  <a:lnTo>
                    <a:pt x="22" y="34"/>
                  </a:lnTo>
                  <a:lnTo>
                    <a:pt x="24" y="36"/>
                  </a:lnTo>
                  <a:lnTo>
                    <a:pt x="24" y="36"/>
                  </a:lnTo>
                  <a:lnTo>
                    <a:pt x="24" y="36"/>
                  </a:lnTo>
                  <a:lnTo>
                    <a:pt x="26" y="36"/>
                  </a:lnTo>
                  <a:lnTo>
                    <a:pt x="26" y="34"/>
                  </a:lnTo>
                  <a:lnTo>
                    <a:pt x="26" y="34"/>
                  </a:lnTo>
                  <a:lnTo>
                    <a:pt x="26" y="34"/>
                  </a:lnTo>
                  <a:lnTo>
                    <a:pt x="28" y="34"/>
                  </a:lnTo>
                  <a:lnTo>
                    <a:pt x="28" y="34"/>
                  </a:lnTo>
                  <a:lnTo>
                    <a:pt x="28" y="36"/>
                  </a:lnTo>
                  <a:lnTo>
                    <a:pt x="28" y="36"/>
                  </a:lnTo>
                  <a:lnTo>
                    <a:pt x="30" y="38"/>
                  </a:lnTo>
                  <a:lnTo>
                    <a:pt x="32" y="40"/>
                  </a:lnTo>
                  <a:lnTo>
                    <a:pt x="34" y="38"/>
                  </a:lnTo>
                  <a:lnTo>
                    <a:pt x="36" y="38"/>
                  </a:lnTo>
                  <a:lnTo>
                    <a:pt x="38" y="36"/>
                  </a:lnTo>
                  <a:lnTo>
                    <a:pt x="40" y="32"/>
                  </a:lnTo>
                  <a:lnTo>
                    <a:pt x="40" y="30"/>
                  </a:lnTo>
                  <a:lnTo>
                    <a:pt x="40" y="28"/>
                  </a:lnTo>
                  <a:lnTo>
                    <a:pt x="42" y="24"/>
                  </a:lnTo>
                  <a:lnTo>
                    <a:pt x="44" y="22"/>
                  </a:lnTo>
                  <a:lnTo>
                    <a:pt x="48" y="16"/>
                  </a:lnTo>
                </a:path>
              </a:pathLst>
            </a:custGeom>
            <a:grpFill/>
            <a:ln w="6350">
              <a:solidFill>
                <a:schemeClr val="bg1">
                  <a:lumMod val="50000"/>
                </a:schemeClr>
              </a:solidFill>
              <a:prstDash val="solid"/>
              <a:round/>
              <a:headEnd/>
              <a:tailEnd/>
            </a:ln>
          </p:spPr>
          <p:txBody>
            <a:bodyPr/>
            <a:lstStyle/>
            <a:p>
              <a:endParaRPr lang="ru-RU"/>
            </a:p>
          </p:txBody>
        </p:sp>
        <p:sp>
          <p:nvSpPr>
            <p:cNvPr id="152" name="Freeform 339">
              <a:extLst>
                <a:ext uri="{FF2B5EF4-FFF2-40B4-BE49-F238E27FC236}">
                  <a16:creationId xmlns:a16="http://schemas.microsoft.com/office/drawing/2014/main" id="{0D1F0029-D021-BD41-AE18-A1F417E4D55B}"/>
                </a:ext>
              </a:extLst>
            </p:cNvPr>
            <p:cNvSpPr>
              <a:spLocks/>
            </p:cNvSpPr>
            <p:nvPr/>
          </p:nvSpPr>
          <p:spPr bwMode="gray">
            <a:xfrm>
              <a:off x="4383" y="3010"/>
              <a:ext cx="82" cy="30"/>
            </a:xfrm>
            <a:custGeom>
              <a:avLst/>
              <a:gdLst>
                <a:gd name="T0" fmla="*/ 12 w 82"/>
                <a:gd name="T1" fmla="*/ 6 h 30"/>
                <a:gd name="T2" fmla="*/ 8 w 82"/>
                <a:gd name="T3" fmla="*/ 10 h 30"/>
                <a:gd name="T4" fmla="*/ 6 w 82"/>
                <a:gd name="T5" fmla="*/ 14 h 30"/>
                <a:gd name="T6" fmla="*/ 2 w 82"/>
                <a:gd name="T7" fmla="*/ 20 h 30"/>
                <a:gd name="T8" fmla="*/ 0 w 82"/>
                <a:gd name="T9" fmla="*/ 20 h 30"/>
                <a:gd name="T10" fmla="*/ 6 w 82"/>
                <a:gd name="T11" fmla="*/ 22 h 30"/>
                <a:gd name="T12" fmla="*/ 10 w 82"/>
                <a:gd name="T13" fmla="*/ 20 h 30"/>
                <a:gd name="T14" fmla="*/ 16 w 82"/>
                <a:gd name="T15" fmla="*/ 20 h 30"/>
                <a:gd name="T16" fmla="*/ 28 w 82"/>
                <a:gd name="T17" fmla="*/ 18 h 30"/>
                <a:gd name="T18" fmla="*/ 32 w 82"/>
                <a:gd name="T19" fmla="*/ 18 h 30"/>
                <a:gd name="T20" fmla="*/ 40 w 82"/>
                <a:gd name="T21" fmla="*/ 20 h 30"/>
                <a:gd name="T22" fmla="*/ 42 w 82"/>
                <a:gd name="T23" fmla="*/ 22 h 30"/>
                <a:gd name="T24" fmla="*/ 46 w 82"/>
                <a:gd name="T25" fmla="*/ 26 h 30"/>
                <a:gd name="T26" fmla="*/ 50 w 82"/>
                <a:gd name="T27" fmla="*/ 28 h 30"/>
                <a:gd name="T28" fmla="*/ 56 w 82"/>
                <a:gd name="T29" fmla="*/ 28 h 30"/>
                <a:gd name="T30" fmla="*/ 56 w 82"/>
                <a:gd name="T31" fmla="*/ 26 h 30"/>
                <a:gd name="T32" fmla="*/ 56 w 82"/>
                <a:gd name="T33" fmla="*/ 26 h 30"/>
                <a:gd name="T34" fmla="*/ 54 w 82"/>
                <a:gd name="T35" fmla="*/ 24 h 30"/>
                <a:gd name="T36" fmla="*/ 52 w 82"/>
                <a:gd name="T37" fmla="*/ 22 h 30"/>
                <a:gd name="T38" fmla="*/ 54 w 82"/>
                <a:gd name="T39" fmla="*/ 20 h 30"/>
                <a:gd name="T40" fmla="*/ 60 w 82"/>
                <a:gd name="T41" fmla="*/ 18 h 30"/>
                <a:gd name="T42" fmla="*/ 62 w 82"/>
                <a:gd name="T43" fmla="*/ 14 h 30"/>
                <a:gd name="T44" fmla="*/ 64 w 82"/>
                <a:gd name="T45" fmla="*/ 12 h 30"/>
                <a:gd name="T46" fmla="*/ 68 w 82"/>
                <a:gd name="T47" fmla="*/ 12 h 30"/>
                <a:gd name="T48" fmla="*/ 72 w 82"/>
                <a:gd name="T49" fmla="*/ 12 h 30"/>
                <a:gd name="T50" fmla="*/ 76 w 82"/>
                <a:gd name="T51" fmla="*/ 14 h 30"/>
                <a:gd name="T52" fmla="*/ 80 w 82"/>
                <a:gd name="T53" fmla="*/ 18 h 30"/>
                <a:gd name="T54" fmla="*/ 82 w 82"/>
                <a:gd name="T55" fmla="*/ 14 h 30"/>
                <a:gd name="T56" fmla="*/ 80 w 82"/>
                <a:gd name="T57" fmla="*/ 10 h 30"/>
                <a:gd name="T58" fmla="*/ 78 w 82"/>
                <a:gd name="T59" fmla="*/ 6 h 30"/>
                <a:gd name="T60" fmla="*/ 70 w 82"/>
                <a:gd name="T61" fmla="*/ 4 h 30"/>
                <a:gd name="T62" fmla="*/ 66 w 82"/>
                <a:gd name="T63" fmla="*/ 4 h 30"/>
                <a:gd name="T64" fmla="*/ 62 w 82"/>
                <a:gd name="T65" fmla="*/ 4 h 30"/>
                <a:gd name="T66" fmla="*/ 50 w 82"/>
                <a:gd name="T67" fmla="*/ 8 h 30"/>
                <a:gd name="T68" fmla="*/ 44 w 82"/>
                <a:gd name="T69" fmla="*/ 10 h 30"/>
                <a:gd name="T70" fmla="*/ 40 w 82"/>
                <a:gd name="T71" fmla="*/ 10 h 30"/>
                <a:gd name="T72" fmla="*/ 34 w 82"/>
                <a:gd name="T73" fmla="*/ 8 h 30"/>
                <a:gd name="T74" fmla="*/ 32 w 82"/>
                <a:gd name="T75" fmla="*/ 8 h 30"/>
                <a:gd name="T76" fmla="*/ 30 w 82"/>
                <a:gd name="T77" fmla="*/ 6 h 30"/>
                <a:gd name="T78" fmla="*/ 16 w 82"/>
                <a:gd name="T7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30">
                  <a:moveTo>
                    <a:pt x="16" y="0"/>
                  </a:moveTo>
                  <a:lnTo>
                    <a:pt x="12" y="6"/>
                  </a:lnTo>
                  <a:lnTo>
                    <a:pt x="10" y="8"/>
                  </a:lnTo>
                  <a:lnTo>
                    <a:pt x="8" y="10"/>
                  </a:lnTo>
                  <a:lnTo>
                    <a:pt x="6" y="14"/>
                  </a:lnTo>
                  <a:lnTo>
                    <a:pt x="6" y="14"/>
                  </a:lnTo>
                  <a:lnTo>
                    <a:pt x="4" y="18"/>
                  </a:lnTo>
                  <a:lnTo>
                    <a:pt x="2" y="20"/>
                  </a:lnTo>
                  <a:lnTo>
                    <a:pt x="0" y="20"/>
                  </a:lnTo>
                  <a:lnTo>
                    <a:pt x="0" y="20"/>
                  </a:lnTo>
                  <a:lnTo>
                    <a:pt x="6" y="22"/>
                  </a:lnTo>
                  <a:lnTo>
                    <a:pt x="6" y="22"/>
                  </a:lnTo>
                  <a:lnTo>
                    <a:pt x="8" y="22"/>
                  </a:lnTo>
                  <a:lnTo>
                    <a:pt x="10" y="20"/>
                  </a:lnTo>
                  <a:lnTo>
                    <a:pt x="12" y="20"/>
                  </a:lnTo>
                  <a:lnTo>
                    <a:pt x="16" y="20"/>
                  </a:lnTo>
                  <a:lnTo>
                    <a:pt x="22" y="18"/>
                  </a:lnTo>
                  <a:lnTo>
                    <a:pt x="28" y="18"/>
                  </a:lnTo>
                  <a:lnTo>
                    <a:pt x="30" y="18"/>
                  </a:lnTo>
                  <a:lnTo>
                    <a:pt x="32" y="18"/>
                  </a:lnTo>
                  <a:lnTo>
                    <a:pt x="36" y="18"/>
                  </a:lnTo>
                  <a:lnTo>
                    <a:pt x="40" y="20"/>
                  </a:lnTo>
                  <a:lnTo>
                    <a:pt x="42" y="22"/>
                  </a:lnTo>
                  <a:lnTo>
                    <a:pt x="42" y="22"/>
                  </a:lnTo>
                  <a:lnTo>
                    <a:pt x="44" y="24"/>
                  </a:lnTo>
                  <a:lnTo>
                    <a:pt x="46" y="26"/>
                  </a:lnTo>
                  <a:lnTo>
                    <a:pt x="50" y="30"/>
                  </a:lnTo>
                  <a:lnTo>
                    <a:pt x="50" y="28"/>
                  </a:lnTo>
                  <a:lnTo>
                    <a:pt x="54" y="28"/>
                  </a:lnTo>
                  <a:lnTo>
                    <a:pt x="56" y="28"/>
                  </a:lnTo>
                  <a:lnTo>
                    <a:pt x="56" y="26"/>
                  </a:lnTo>
                  <a:lnTo>
                    <a:pt x="56" y="26"/>
                  </a:lnTo>
                  <a:lnTo>
                    <a:pt x="56" y="26"/>
                  </a:lnTo>
                  <a:lnTo>
                    <a:pt x="56" y="26"/>
                  </a:lnTo>
                  <a:lnTo>
                    <a:pt x="54" y="24"/>
                  </a:lnTo>
                  <a:lnTo>
                    <a:pt x="54" y="24"/>
                  </a:lnTo>
                  <a:lnTo>
                    <a:pt x="52" y="22"/>
                  </a:lnTo>
                  <a:lnTo>
                    <a:pt x="52" y="22"/>
                  </a:lnTo>
                  <a:lnTo>
                    <a:pt x="54" y="20"/>
                  </a:lnTo>
                  <a:lnTo>
                    <a:pt x="54" y="20"/>
                  </a:lnTo>
                  <a:lnTo>
                    <a:pt x="58" y="18"/>
                  </a:lnTo>
                  <a:lnTo>
                    <a:pt x="60" y="18"/>
                  </a:lnTo>
                  <a:lnTo>
                    <a:pt x="62" y="16"/>
                  </a:lnTo>
                  <a:lnTo>
                    <a:pt x="62" y="14"/>
                  </a:lnTo>
                  <a:lnTo>
                    <a:pt x="64" y="14"/>
                  </a:lnTo>
                  <a:lnTo>
                    <a:pt x="64" y="12"/>
                  </a:lnTo>
                  <a:lnTo>
                    <a:pt x="66" y="12"/>
                  </a:lnTo>
                  <a:lnTo>
                    <a:pt x="68" y="12"/>
                  </a:lnTo>
                  <a:lnTo>
                    <a:pt x="70" y="10"/>
                  </a:lnTo>
                  <a:lnTo>
                    <a:pt x="72" y="12"/>
                  </a:lnTo>
                  <a:lnTo>
                    <a:pt x="76" y="14"/>
                  </a:lnTo>
                  <a:lnTo>
                    <a:pt x="76" y="14"/>
                  </a:lnTo>
                  <a:lnTo>
                    <a:pt x="78" y="16"/>
                  </a:lnTo>
                  <a:lnTo>
                    <a:pt x="80" y="18"/>
                  </a:lnTo>
                  <a:lnTo>
                    <a:pt x="82" y="14"/>
                  </a:lnTo>
                  <a:lnTo>
                    <a:pt x="82" y="14"/>
                  </a:lnTo>
                  <a:lnTo>
                    <a:pt x="80" y="12"/>
                  </a:lnTo>
                  <a:lnTo>
                    <a:pt x="80" y="10"/>
                  </a:lnTo>
                  <a:lnTo>
                    <a:pt x="82" y="8"/>
                  </a:lnTo>
                  <a:lnTo>
                    <a:pt x="78" y="6"/>
                  </a:lnTo>
                  <a:lnTo>
                    <a:pt x="74" y="4"/>
                  </a:lnTo>
                  <a:lnTo>
                    <a:pt x="70" y="4"/>
                  </a:lnTo>
                  <a:lnTo>
                    <a:pt x="68" y="4"/>
                  </a:lnTo>
                  <a:lnTo>
                    <a:pt x="66" y="4"/>
                  </a:lnTo>
                  <a:lnTo>
                    <a:pt x="64" y="4"/>
                  </a:lnTo>
                  <a:lnTo>
                    <a:pt x="62" y="4"/>
                  </a:lnTo>
                  <a:lnTo>
                    <a:pt x="56" y="6"/>
                  </a:lnTo>
                  <a:lnTo>
                    <a:pt x="50" y="8"/>
                  </a:lnTo>
                  <a:lnTo>
                    <a:pt x="46" y="8"/>
                  </a:lnTo>
                  <a:lnTo>
                    <a:pt x="44" y="10"/>
                  </a:lnTo>
                  <a:lnTo>
                    <a:pt x="42" y="10"/>
                  </a:lnTo>
                  <a:lnTo>
                    <a:pt x="40" y="10"/>
                  </a:lnTo>
                  <a:lnTo>
                    <a:pt x="36" y="8"/>
                  </a:lnTo>
                  <a:lnTo>
                    <a:pt x="34" y="8"/>
                  </a:lnTo>
                  <a:lnTo>
                    <a:pt x="32" y="8"/>
                  </a:lnTo>
                  <a:lnTo>
                    <a:pt x="32" y="8"/>
                  </a:lnTo>
                  <a:lnTo>
                    <a:pt x="32" y="6"/>
                  </a:lnTo>
                  <a:lnTo>
                    <a:pt x="30" y="6"/>
                  </a:lnTo>
                  <a:lnTo>
                    <a:pt x="26" y="4"/>
                  </a:lnTo>
                  <a:lnTo>
                    <a:pt x="16" y="0"/>
                  </a:lnTo>
                </a:path>
              </a:pathLst>
            </a:custGeom>
            <a:grpFill/>
            <a:ln w="6350">
              <a:solidFill>
                <a:schemeClr val="bg1">
                  <a:lumMod val="50000"/>
                </a:schemeClr>
              </a:solidFill>
              <a:prstDash val="solid"/>
              <a:round/>
              <a:headEnd/>
              <a:tailEnd/>
            </a:ln>
          </p:spPr>
          <p:txBody>
            <a:bodyPr/>
            <a:lstStyle/>
            <a:p>
              <a:endParaRPr lang="ru-RU"/>
            </a:p>
          </p:txBody>
        </p:sp>
        <p:sp>
          <p:nvSpPr>
            <p:cNvPr id="153" name="Freeform 340">
              <a:extLst>
                <a:ext uri="{FF2B5EF4-FFF2-40B4-BE49-F238E27FC236}">
                  <a16:creationId xmlns:a16="http://schemas.microsoft.com/office/drawing/2014/main" id="{CE64C71B-269F-0A4E-9FF3-2B02FE35E0AE}"/>
                </a:ext>
              </a:extLst>
            </p:cNvPr>
            <p:cNvSpPr>
              <a:spLocks/>
            </p:cNvSpPr>
            <p:nvPr/>
          </p:nvSpPr>
          <p:spPr bwMode="gray">
            <a:xfrm>
              <a:off x="3961" y="2686"/>
              <a:ext cx="386" cy="248"/>
            </a:xfrm>
            <a:custGeom>
              <a:avLst/>
              <a:gdLst>
                <a:gd name="T0" fmla="*/ 380 w 386"/>
                <a:gd name="T1" fmla="*/ 178 h 248"/>
                <a:gd name="T2" fmla="*/ 384 w 386"/>
                <a:gd name="T3" fmla="*/ 170 h 248"/>
                <a:gd name="T4" fmla="*/ 386 w 386"/>
                <a:gd name="T5" fmla="*/ 164 h 248"/>
                <a:gd name="T6" fmla="*/ 374 w 386"/>
                <a:gd name="T7" fmla="*/ 162 h 248"/>
                <a:gd name="T8" fmla="*/ 356 w 386"/>
                <a:gd name="T9" fmla="*/ 162 h 248"/>
                <a:gd name="T10" fmla="*/ 346 w 386"/>
                <a:gd name="T11" fmla="*/ 166 h 248"/>
                <a:gd name="T12" fmla="*/ 340 w 386"/>
                <a:gd name="T13" fmla="*/ 164 h 248"/>
                <a:gd name="T14" fmla="*/ 334 w 386"/>
                <a:gd name="T15" fmla="*/ 170 h 248"/>
                <a:gd name="T16" fmla="*/ 332 w 386"/>
                <a:gd name="T17" fmla="*/ 184 h 248"/>
                <a:gd name="T18" fmla="*/ 326 w 386"/>
                <a:gd name="T19" fmla="*/ 192 h 248"/>
                <a:gd name="T20" fmla="*/ 314 w 386"/>
                <a:gd name="T21" fmla="*/ 196 h 248"/>
                <a:gd name="T22" fmla="*/ 302 w 386"/>
                <a:gd name="T23" fmla="*/ 198 h 248"/>
                <a:gd name="T24" fmla="*/ 268 w 386"/>
                <a:gd name="T25" fmla="*/ 190 h 248"/>
                <a:gd name="T26" fmla="*/ 258 w 386"/>
                <a:gd name="T27" fmla="*/ 184 h 248"/>
                <a:gd name="T28" fmla="*/ 254 w 386"/>
                <a:gd name="T29" fmla="*/ 162 h 248"/>
                <a:gd name="T30" fmla="*/ 244 w 386"/>
                <a:gd name="T31" fmla="*/ 136 h 248"/>
                <a:gd name="T32" fmla="*/ 244 w 386"/>
                <a:gd name="T33" fmla="*/ 116 h 248"/>
                <a:gd name="T34" fmla="*/ 232 w 386"/>
                <a:gd name="T35" fmla="*/ 90 h 248"/>
                <a:gd name="T36" fmla="*/ 208 w 386"/>
                <a:gd name="T37" fmla="*/ 62 h 248"/>
                <a:gd name="T38" fmla="*/ 194 w 386"/>
                <a:gd name="T39" fmla="*/ 50 h 248"/>
                <a:gd name="T40" fmla="*/ 184 w 386"/>
                <a:gd name="T41" fmla="*/ 54 h 248"/>
                <a:gd name="T42" fmla="*/ 164 w 386"/>
                <a:gd name="T43" fmla="*/ 48 h 248"/>
                <a:gd name="T44" fmla="*/ 142 w 386"/>
                <a:gd name="T45" fmla="*/ 12 h 248"/>
                <a:gd name="T46" fmla="*/ 126 w 386"/>
                <a:gd name="T47" fmla="*/ 10 h 248"/>
                <a:gd name="T48" fmla="*/ 100 w 386"/>
                <a:gd name="T49" fmla="*/ 20 h 248"/>
                <a:gd name="T50" fmla="*/ 54 w 386"/>
                <a:gd name="T51" fmla="*/ 14 h 248"/>
                <a:gd name="T52" fmla="*/ 26 w 386"/>
                <a:gd name="T53" fmla="*/ 0 h 248"/>
                <a:gd name="T54" fmla="*/ 6 w 386"/>
                <a:gd name="T55" fmla="*/ 22 h 248"/>
                <a:gd name="T56" fmla="*/ 22 w 386"/>
                <a:gd name="T57" fmla="*/ 58 h 248"/>
                <a:gd name="T58" fmla="*/ 30 w 386"/>
                <a:gd name="T59" fmla="*/ 80 h 248"/>
                <a:gd name="T60" fmla="*/ 44 w 386"/>
                <a:gd name="T61" fmla="*/ 88 h 248"/>
                <a:gd name="T62" fmla="*/ 58 w 386"/>
                <a:gd name="T63" fmla="*/ 108 h 248"/>
                <a:gd name="T64" fmla="*/ 82 w 386"/>
                <a:gd name="T65" fmla="*/ 142 h 248"/>
                <a:gd name="T66" fmla="*/ 94 w 386"/>
                <a:gd name="T67" fmla="*/ 148 h 248"/>
                <a:gd name="T68" fmla="*/ 94 w 386"/>
                <a:gd name="T69" fmla="*/ 140 h 248"/>
                <a:gd name="T70" fmla="*/ 80 w 386"/>
                <a:gd name="T71" fmla="*/ 116 h 248"/>
                <a:gd name="T72" fmla="*/ 52 w 386"/>
                <a:gd name="T73" fmla="*/ 72 h 248"/>
                <a:gd name="T74" fmla="*/ 30 w 386"/>
                <a:gd name="T75" fmla="*/ 24 h 248"/>
                <a:gd name="T76" fmla="*/ 30 w 386"/>
                <a:gd name="T77" fmla="*/ 16 h 248"/>
                <a:gd name="T78" fmla="*/ 42 w 386"/>
                <a:gd name="T79" fmla="*/ 18 h 248"/>
                <a:gd name="T80" fmla="*/ 68 w 386"/>
                <a:gd name="T81" fmla="*/ 66 h 248"/>
                <a:gd name="T82" fmla="*/ 84 w 386"/>
                <a:gd name="T83" fmla="*/ 80 h 248"/>
                <a:gd name="T84" fmla="*/ 96 w 386"/>
                <a:gd name="T85" fmla="*/ 90 h 248"/>
                <a:gd name="T86" fmla="*/ 116 w 386"/>
                <a:gd name="T87" fmla="*/ 116 h 248"/>
                <a:gd name="T88" fmla="*/ 142 w 386"/>
                <a:gd name="T89" fmla="*/ 148 h 248"/>
                <a:gd name="T90" fmla="*/ 150 w 386"/>
                <a:gd name="T91" fmla="*/ 198 h 248"/>
                <a:gd name="T92" fmla="*/ 174 w 386"/>
                <a:gd name="T93" fmla="*/ 204 h 248"/>
                <a:gd name="T94" fmla="*/ 226 w 386"/>
                <a:gd name="T95" fmla="*/ 224 h 248"/>
                <a:gd name="T96" fmla="*/ 272 w 386"/>
                <a:gd name="T97" fmla="*/ 240 h 248"/>
                <a:gd name="T98" fmla="*/ 304 w 386"/>
                <a:gd name="T99" fmla="*/ 240 h 248"/>
                <a:gd name="T100" fmla="*/ 314 w 386"/>
                <a:gd name="T101" fmla="*/ 244 h 248"/>
                <a:gd name="T102" fmla="*/ 318 w 386"/>
                <a:gd name="T103" fmla="*/ 242 h 248"/>
                <a:gd name="T104" fmla="*/ 322 w 386"/>
                <a:gd name="T105" fmla="*/ 232 h 248"/>
                <a:gd name="T106" fmla="*/ 320 w 386"/>
                <a:gd name="T107" fmla="*/ 226 h 248"/>
                <a:gd name="T108" fmla="*/ 346 w 386"/>
                <a:gd name="T109" fmla="*/ 222 h 248"/>
                <a:gd name="T110" fmla="*/ 340 w 386"/>
                <a:gd name="T111" fmla="*/ 194 h 248"/>
                <a:gd name="T112" fmla="*/ 360 w 386"/>
                <a:gd name="T113" fmla="*/ 190 h 248"/>
                <a:gd name="T114" fmla="*/ 366 w 386"/>
                <a:gd name="T115" fmla="*/ 190 h 248"/>
                <a:gd name="T116" fmla="*/ 374 w 386"/>
                <a:gd name="T117" fmla="*/ 18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248">
                  <a:moveTo>
                    <a:pt x="374" y="186"/>
                  </a:moveTo>
                  <a:lnTo>
                    <a:pt x="378" y="182"/>
                  </a:lnTo>
                  <a:lnTo>
                    <a:pt x="378" y="178"/>
                  </a:lnTo>
                  <a:lnTo>
                    <a:pt x="380" y="178"/>
                  </a:lnTo>
                  <a:lnTo>
                    <a:pt x="382" y="174"/>
                  </a:lnTo>
                  <a:lnTo>
                    <a:pt x="382" y="172"/>
                  </a:lnTo>
                  <a:lnTo>
                    <a:pt x="384" y="172"/>
                  </a:lnTo>
                  <a:lnTo>
                    <a:pt x="384" y="170"/>
                  </a:lnTo>
                  <a:lnTo>
                    <a:pt x="386" y="168"/>
                  </a:lnTo>
                  <a:lnTo>
                    <a:pt x="386" y="166"/>
                  </a:lnTo>
                  <a:lnTo>
                    <a:pt x="386" y="164"/>
                  </a:lnTo>
                  <a:lnTo>
                    <a:pt x="386" y="164"/>
                  </a:lnTo>
                  <a:lnTo>
                    <a:pt x="384" y="164"/>
                  </a:lnTo>
                  <a:lnTo>
                    <a:pt x="382" y="162"/>
                  </a:lnTo>
                  <a:lnTo>
                    <a:pt x="376" y="162"/>
                  </a:lnTo>
                  <a:lnTo>
                    <a:pt x="374" y="162"/>
                  </a:lnTo>
                  <a:lnTo>
                    <a:pt x="372" y="162"/>
                  </a:lnTo>
                  <a:lnTo>
                    <a:pt x="366" y="162"/>
                  </a:lnTo>
                  <a:lnTo>
                    <a:pt x="362" y="162"/>
                  </a:lnTo>
                  <a:lnTo>
                    <a:pt x="356" y="162"/>
                  </a:lnTo>
                  <a:lnTo>
                    <a:pt x="352" y="164"/>
                  </a:lnTo>
                  <a:lnTo>
                    <a:pt x="350" y="164"/>
                  </a:lnTo>
                  <a:lnTo>
                    <a:pt x="348" y="164"/>
                  </a:lnTo>
                  <a:lnTo>
                    <a:pt x="346" y="166"/>
                  </a:lnTo>
                  <a:lnTo>
                    <a:pt x="342" y="164"/>
                  </a:lnTo>
                  <a:lnTo>
                    <a:pt x="342" y="164"/>
                  </a:lnTo>
                  <a:lnTo>
                    <a:pt x="340" y="164"/>
                  </a:lnTo>
                  <a:lnTo>
                    <a:pt x="340" y="164"/>
                  </a:lnTo>
                  <a:lnTo>
                    <a:pt x="338" y="164"/>
                  </a:lnTo>
                  <a:lnTo>
                    <a:pt x="336" y="166"/>
                  </a:lnTo>
                  <a:lnTo>
                    <a:pt x="334" y="170"/>
                  </a:lnTo>
                  <a:lnTo>
                    <a:pt x="334" y="170"/>
                  </a:lnTo>
                  <a:lnTo>
                    <a:pt x="334" y="174"/>
                  </a:lnTo>
                  <a:lnTo>
                    <a:pt x="332" y="178"/>
                  </a:lnTo>
                  <a:lnTo>
                    <a:pt x="332" y="182"/>
                  </a:lnTo>
                  <a:lnTo>
                    <a:pt x="332" y="184"/>
                  </a:lnTo>
                  <a:lnTo>
                    <a:pt x="332" y="186"/>
                  </a:lnTo>
                  <a:lnTo>
                    <a:pt x="332" y="188"/>
                  </a:lnTo>
                  <a:lnTo>
                    <a:pt x="328" y="190"/>
                  </a:lnTo>
                  <a:lnTo>
                    <a:pt x="326" y="192"/>
                  </a:lnTo>
                  <a:lnTo>
                    <a:pt x="324" y="192"/>
                  </a:lnTo>
                  <a:lnTo>
                    <a:pt x="322" y="192"/>
                  </a:lnTo>
                  <a:lnTo>
                    <a:pt x="318" y="194"/>
                  </a:lnTo>
                  <a:lnTo>
                    <a:pt x="314" y="196"/>
                  </a:lnTo>
                  <a:lnTo>
                    <a:pt x="314" y="196"/>
                  </a:lnTo>
                  <a:lnTo>
                    <a:pt x="312" y="196"/>
                  </a:lnTo>
                  <a:lnTo>
                    <a:pt x="308" y="198"/>
                  </a:lnTo>
                  <a:lnTo>
                    <a:pt x="302" y="198"/>
                  </a:lnTo>
                  <a:lnTo>
                    <a:pt x="294" y="198"/>
                  </a:lnTo>
                  <a:lnTo>
                    <a:pt x="284" y="196"/>
                  </a:lnTo>
                  <a:lnTo>
                    <a:pt x="276" y="194"/>
                  </a:lnTo>
                  <a:lnTo>
                    <a:pt x="268" y="190"/>
                  </a:lnTo>
                  <a:lnTo>
                    <a:pt x="262" y="188"/>
                  </a:lnTo>
                  <a:lnTo>
                    <a:pt x="262" y="186"/>
                  </a:lnTo>
                  <a:lnTo>
                    <a:pt x="260" y="186"/>
                  </a:lnTo>
                  <a:lnTo>
                    <a:pt x="258" y="184"/>
                  </a:lnTo>
                  <a:lnTo>
                    <a:pt x="256" y="180"/>
                  </a:lnTo>
                  <a:lnTo>
                    <a:pt x="256" y="176"/>
                  </a:lnTo>
                  <a:lnTo>
                    <a:pt x="254" y="172"/>
                  </a:lnTo>
                  <a:lnTo>
                    <a:pt x="254" y="162"/>
                  </a:lnTo>
                  <a:lnTo>
                    <a:pt x="250" y="152"/>
                  </a:lnTo>
                  <a:lnTo>
                    <a:pt x="244" y="142"/>
                  </a:lnTo>
                  <a:lnTo>
                    <a:pt x="244" y="140"/>
                  </a:lnTo>
                  <a:lnTo>
                    <a:pt x="244" y="136"/>
                  </a:lnTo>
                  <a:lnTo>
                    <a:pt x="244" y="132"/>
                  </a:lnTo>
                  <a:lnTo>
                    <a:pt x="242" y="126"/>
                  </a:lnTo>
                  <a:lnTo>
                    <a:pt x="242" y="122"/>
                  </a:lnTo>
                  <a:lnTo>
                    <a:pt x="244" y="116"/>
                  </a:lnTo>
                  <a:lnTo>
                    <a:pt x="244" y="112"/>
                  </a:lnTo>
                  <a:lnTo>
                    <a:pt x="242" y="96"/>
                  </a:lnTo>
                  <a:lnTo>
                    <a:pt x="240" y="96"/>
                  </a:lnTo>
                  <a:lnTo>
                    <a:pt x="232" y="90"/>
                  </a:lnTo>
                  <a:lnTo>
                    <a:pt x="222" y="80"/>
                  </a:lnTo>
                  <a:lnTo>
                    <a:pt x="210" y="64"/>
                  </a:lnTo>
                  <a:lnTo>
                    <a:pt x="210" y="64"/>
                  </a:lnTo>
                  <a:lnTo>
                    <a:pt x="208" y="62"/>
                  </a:lnTo>
                  <a:lnTo>
                    <a:pt x="206" y="58"/>
                  </a:lnTo>
                  <a:lnTo>
                    <a:pt x="202" y="56"/>
                  </a:lnTo>
                  <a:lnTo>
                    <a:pt x="198" y="52"/>
                  </a:lnTo>
                  <a:lnTo>
                    <a:pt x="194" y="50"/>
                  </a:lnTo>
                  <a:lnTo>
                    <a:pt x="190" y="50"/>
                  </a:lnTo>
                  <a:lnTo>
                    <a:pt x="188" y="52"/>
                  </a:lnTo>
                  <a:lnTo>
                    <a:pt x="186" y="52"/>
                  </a:lnTo>
                  <a:lnTo>
                    <a:pt x="184" y="54"/>
                  </a:lnTo>
                  <a:lnTo>
                    <a:pt x="180" y="54"/>
                  </a:lnTo>
                  <a:lnTo>
                    <a:pt x="174" y="54"/>
                  </a:lnTo>
                  <a:lnTo>
                    <a:pt x="168" y="50"/>
                  </a:lnTo>
                  <a:lnTo>
                    <a:pt x="164" y="48"/>
                  </a:lnTo>
                  <a:lnTo>
                    <a:pt x="156" y="42"/>
                  </a:lnTo>
                  <a:lnTo>
                    <a:pt x="148" y="30"/>
                  </a:lnTo>
                  <a:lnTo>
                    <a:pt x="144" y="14"/>
                  </a:lnTo>
                  <a:lnTo>
                    <a:pt x="142" y="12"/>
                  </a:lnTo>
                  <a:lnTo>
                    <a:pt x="140" y="12"/>
                  </a:lnTo>
                  <a:lnTo>
                    <a:pt x="136" y="10"/>
                  </a:lnTo>
                  <a:lnTo>
                    <a:pt x="130" y="10"/>
                  </a:lnTo>
                  <a:lnTo>
                    <a:pt x="126" y="10"/>
                  </a:lnTo>
                  <a:lnTo>
                    <a:pt x="120" y="10"/>
                  </a:lnTo>
                  <a:lnTo>
                    <a:pt x="116" y="14"/>
                  </a:lnTo>
                  <a:lnTo>
                    <a:pt x="112" y="16"/>
                  </a:lnTo>
                  <a:lnTo>
                    <a:pt x="100" y="20"/>
                  </a:lnTo>
                  <a:lnTo>
                    <a:pt x="82" y="20"/>
                  </a:lnTo>
                  <a:lnTo>
                    <a:pt x="78" y="20"/>
                  </a:lnTo>
                  <a:lnTo>
                    <a:pt x="68" y="18"/>
                  </a:lnTo>
                  <a:lnTo>
                    <a:pt x="54" y="14"/>
                  </a:lnTo>
                  <a:lnTo>
                    <a:pt x="42" y="10"/>
                  </a:lnTo>
                  <a:lnTo>
                    <a:pt x="32" y="4"/>
                  </a:lnTo>
                  <a:lnTo>
                    <a:pt x="30" y="2"/>
                  </a:lnTo>
                  <a:lnTo>
                    <a:pt x="26" y="0"/>
                  </a:lnTo>
                  <a:lnTo>
                    <a:pt x="14" y="2"/>
                  </a:lnTo>
                  <a:lnTo>
                    <a:pt x="0" y="10"/>
                  </a:lnTo>
                  <a:lnTo>
                    <a:pt x="2" y="14"/>
                  </a:lnTo>
                  <a:lnTo>
                    <a:pt x="6" y="22"/>
                  </a:lnTo>
                  <a:lnTo>
                    <a:pt x="12" y="36"/>
                  </a:lnTo>
                  <a:lnTo>
                    <a:pt x="18" y="48"/>
                  </a:lnTo>
                  <a:lnTo>
                    <a:pt x="22" y="58"/>
                  </a:lnTo>
                  <a:lnTo>
                    <a:pt x="22" y="58"/>
                  </a:lnTo>
                  <a:lnTo>
                    <a:pt x="24" y="62"/>
                  </a:lnTo>
                  <a:lnTo>
                    <a:pt x="26" y="68"/>
                  </a:lnTo>
                  <a:lnTo>
                    <a:pt x="28" y="74"/>
                  </a:lnTo>
                  <a:lnTo>
                    <a:pt x="30" y="80"/>
                  </a:lnTo>
                  <a:lnTo>
                    <a:pt x="32" y="82"/>
                  </a:lnTo>
                  <a:lnTo>
                    <a:pt x="34" y="82"/>
                  </a:lnTo>
                  <a:lnTo>
                    <a:pt x="38" y="84"/>
                  </a:lnTo>
                  <a:lnTo>
                    <a:pt x="44" y="88"/>
                  </a:lnTo>
                  <a:lnTo>
                    <a:pt x="48" y="92"/>
                  </a:lnTo>
                  <a:lnTo>
                    <a:pt x="52" y="98"/>
                  </a:lnTo>
                  <a:lnTo>
                    <a:pt x="56" y="106"/>
                  </a:lnTo>
                  <a:lnTo>
                    <a:pt x="58" y="108"/>
                  </a:lnTo>
                  <a:lnTo>
                    <a:pt x="62" y="118"/>
                  </a:lnTo>
                  <a:lnTo>
                    <a:pt x="68" y="128"/>
                  </a:lnTo>
                  <a:lnTo>
                    <a:pt x="76" y="136"/>
                  </a:lnTo>
                  <a:lnTo>
                    <a:pt x="82" y="142"/>
                  </a:lnTo>
                  <a:lnTo>
                    <a:pt x="84" y="144"/>
                  </a:lnTo>
                  <a:lnTo>
                    <a:pt x="88" y="146"/>
                  </a:lnTo>
                  <a:lnTo>
                    <a:pt x="92" y="148"/>
                  </a:lnTo>
                  <a:lnTo>
                    <a:pt x="94" y="148"/>
                  </a:lnTo>
                  <a:lnTo>
                    <a:pt x="96" y="148"/>
                  </a:lnTo>
                  <a:lnTo>
                    <a:pt x="98" y="148"/>
                  </a:lnTo>
                  <a:lnTo>
                    <a:pt x="98" y="144"/>
                  </a:lnTo>
                  <a:lnTo>
                    <a:pt x="94" y="140"/>
                  </a:lnTo>
                  <a:lnTo>
                    <a:pt x="90" y="134"/>
                  </a:lnTo>
                  <a:lnTo>
                    <a:pt x="86" y="126"/>
                  </a:lnTo>
                  <a:lnTo>
                    <a:pt x="82" y="120"/>
                  </a:lnTo>
                  <a:lnTo>
                    <a:pt x="80" y="116"/>
                  </a:lnTo>
                  <a:lnTo>
                    <a:pt x="74" y="108"/>
                  </a:lnTo>
                  <a:lnTo>
                    <a:pt x="68" y="94"/>
                  </a:lnTo>
                  <a:lnTo>
                    <a:pt x="62" y="82"/>
                  </a:lnTo>
                  <a:lnTo>
                    <a:pt x="52" y="72"/>
                  </a:lnTo>
                  <a:lnTo>
                    <a:pt x="42" y="58"/>
                  </a:lnTo>
                  <a:lnTo>
                    <a:pt x="34" y="42"/>
                  </a:lnTo>
                  <a:lnTo>
                    <a:pt x="30" y="24"/>
                  </a:lnTo>
                  <a:lnTo>
                    <a:pt x="30" y="24"/>
                  </a:lnTo>
                  <a:lnTo>
                    <a:pt x="30" y="22"/>
                  </a:lnTo>
                  <a:lnTo>
                    <a:pt x="30" y="20"/>
                  </a:lnTo>
                  <a:lnTo>
                    <a:pt x="30" y="18"/>
                  </a:lnTo>
                  <a:lnTo>
                    <a:pt x="30" y="16"/>
                  </a:lnTo>
                  <a:lnTo>
                    <a:pt x="32" y="14"/>
                  </a:lnTo>
                  <a:lnTo>
                    <a:pt x="34" y="14"/>
                  </a:lnTo>
                  <a:lnTo>
                    <a:pt x="38" y="16"/>
                  </a:lnTo>
                  <a:lnTo>
                    <a:pt x="42" y="18"/>
                  </a:lnTo>
                  <a:lnTo>
                    <a:pt x="44" y="24"/>
                  </a:lnTo>
                  <a:lnTo>
                    <a:pt x="50" y="36"/>
                  </a:lnTo>
                  <a:lnTo>
                    <a:pt x="58" y="52"/>
                  </a:lnTo>
                  <a:lnTo>
                    <a:pt x="68" y="66"/>
                  </a:lnTo>
                  <a:lnTo>
                    <a:pt x="78" y="78"/>
                  </a:lnTo>
                  <a:lnTo>
                    <a:pt x="78" y="78"/>
                  </a:lnTo>
                  <a:lnTo>
                    <a:pt x="80" y="78"/>
                  </a:lnTo>
                  <a:lnTo>
                    <a:pt x="84" y="80"/>
                  </a:lnTo>
                  <a:lnTo>
                    <a:pt x="88" y="80"/>
                  </a:lnTo>
                  <a:lnTo>
                    <a:pt x="92" y="84"/>
                  </a:lnTo>
                  <a:lnTo>
                    <a:pt x="94" y="86"/>
                  </a:lnTo>
                  <a:lnTo>
                    <a:pt x="96" y="90"/>
                  </a:lnTo>
                  <a:lnTo>
                    <a:pt x="98" y="96"/>
                  </a:lnTo>
                  <a:lnTo>
                    <a:pt x="100" y="98"/>
                  </a:lnTo>
                  <a:lnTo>
                    <a:pt x="106" y="106"/>
                  </a:lnTo>
                  <a:lnTo>
                    <a:pt x="116" y="116"/>
                  </a:lnTo>
                  <a:lnTo>
                    <a:pt x="124" y="126"/>
                  </a:lnTo>
                  <a:lnTo>
                    <a:pt x="134" y="136"/>
                  </a:lnTo>
                  <a:lnTo>
                    <a:pt x="140" y="142"/>
                  </a:lnTo>
                  <a:lnTo>
                    <a:pt x="142" y="148"/>
                  </a:lnTo>
                  <a:lnTo>
                    <a:pt x="144" y="160"/>
                  </a:lnTo>
                  <a:lnTo>
                    <a:pt x="148" y="176"/>
                  </a:lnTo>
                  <a:lnTo>
                    <a:pt x="148" y="198"/>
                  </a:lnTo>
                  <a:lnTo>
                    <a:pt x="150" y="198"/>
                  </a:lnTo>
                  <a:lnTo>
                    <a:pt x="154" y="200"/>
                  </a:lnTo>
                  <a:lnTo>
                    <a:pt x="160" y="202"/>
                  </a:lnTo>
                  <a:lnTo>
                    <a:pt x="170" y="204"/>
                  </a:lnTo>
                  <a:lnTo>
                    <a:pt x="174" y="204"/>
                  </a:lnTo>
                  <a:lnTo>
                    <a:pt x="186" y="208"/>
                  </a:lnTo>
                  <a:lnTo>
                    <a:pt x="198" y="216"/>
                  </a:lnTo>
                  <a:lnTo>
                    <a:pt x="208" y="224"/>
                  </a:lnTo>
                  <a:lnTo>
                    <a:pt x="226" y="224"/>
                  </a:lnTo>
                  <a:lnTo>
                    <a:pt x="230" y="226"/>
                  </a:lnTo>
                  <a:lnTo>
                    <a:pt x="240" y="230"/>
                  </a:lnTo>
                  <a:lnTo>
                    <a:pt x="254" y="236"/>
                  </a:lnTo>
                  <a:lnTo>
                    <a:pt x="272" y="240"/>
                  </a:lnTo>
                  <a:lnTo>
                    <a:pt x="278" y="240"/>
                  </a:lnTo>
                  <a:lnTo>
                    <a:pt x="290" y="240"/>
                  </a:lnTo>
                  <a:lnTo>
                    <a:pt x="304" y="240"/>
                  </a:lnTo>
                  <a:lnTo>
                    <a:pt x="304" y="240"/>
                  </a:lnTo>
                  <a:lnTo>
                    <a:pt x="306" y="240"/>
                  </a:lnTo>
                  <a:lnTo>
                    <a:pt x="308" y="240"/>
                  </a:lnTo>
                  <a:lnTo>
                    <a:pt x="310" y="242"/>
                  </a:lnTo>
                  <a:lnTo>
                    <a:pt x="314" y="244"/>
                  </a:lnTo>
                  <a:lnTo>
                    <a:pt x="314" y="248"/>
                  </a:lnTo>
                  <a:lnTo>
                    <a:pt x="316" y="248"/>
                  </a:lnTo>
                  <a:lnTo>
                    <a:pt x="316" y="244"/>
                  </a:lnTo>
                  <a:lnTo>
                    <a:pt x="318" y="242"/>
                  </a:lnTo>
                  <a:lnTo>
                    <a:pt x="320" y="238"/>
                  </a:lnTo>
                  <a:lnTo>
                    <a:pt x="322" y="236"/>
                  </a:lnTo>
                  <a:lnTo>
                    <a:pt x="322" y="234"/>
                  </a:lnTo>
                  <a:lnTo>
                    <a:pt x="322" y="232"/>
                  </a:lnTo>
                  <a:lnTo>
                    <a:pt x="322" y="230"/>
                  </a:lnTo>
                  <a:lnTo>
                    <a:pt x="320" y="228"/>
                  </a:lnTo>
                  <a:lnTo>
                    <a:pt x="320" y="226"/>
                  </a:lnTo>
                  <a:lnTo>
                    <a:pt x="320" y="226"/>
                  </a:lnTo>
                  <a:lnTo>
                    <a:pt x="320" y="224"/>
                  </a:lnTo>
                  <a:lnTo>
                    <a:pt x="320" y="222"/>
                  </a:lnTo>
                  <a:lnTo>
                    <a:pt x="322" y="222"/>
                  </a:lnTo>
                  <a:lnTo>
                    <a:pt x="346" y="222"/>
                  </a:lnTo>
                  <a:lnTo>
                    <a:pt x="346" y="212"/>
                  </a:lnTo>
                  <a:lnTo>
                    <a:pt x="336" y="202"/>
                  </a:lnTo>
                  <a:lnTo>
                    <a:pt x="340" y="202"/>
                  </a:lnTo>
                  <a:lnTo>
                    <a:pt x="340" y="194"/>
                  </a:lnTo>
                  <a:lnTo>
                    <a:pt x="360" y="194"/>
                  </a:lnTo>
                  <a:lnTo>
                    <a:pt x="360" y="194"/>
                  </a:lnTo>
                  <a:lnTo>
                    <a:pt x="360" y="192"/>
                  </a:lnTo>
                  <a:lnTo>
                    <a:pt x="360" y="190"/>
                  </a:lnTo>
                  <a:lnTo>
                    <a:pt x="362" y="190"/>
                  </a:lnTo>
                  <a:lnTo>
                    <a:pt x="364" y="192"/>
                  </a:lnTo>
                  <a:lnTo>
                    <a:pt x="366" y="190"/>
                  </a:lnTo>
                  <a:lnTo>
                    <a:pt x="366" y="190"/>
                  </a:lnTo>
                  <a:lnTo>
                    <a:pt x="368" y="188"/>
                  </a:lnTo>
                  <a:lnTo>
                    <a:pt x="370" y="188"/>
                  </a:lnTo>
                  <a:lnTo>
                    <a:pt x="372" y="188"/>
                  </a:lnTo>
                  <a:lnTo>
                    <a:pt x="374" y="186"/>
                  </a:lnTo>
                  <a:lnTo>
                    <a:pt x="374" y="186"/>
                  </a:lnTo>
                </a:path>
              </a:pathLst>
            </a:custGeom>
            <a:grpFill/>
            <a:ln w="6350">
              <a:solidFill>
                <a:schemeClr val="bg1">
                  <a:lumMod val="50000"/>
                </a:schemeClr>
              </a:solidFill>
              <a:prstDash val="solid"/>
              <a:round/>
              <a:headEnd/>
              <a:tailEnd/>
            </a:ln>
          </p:spPr>
          <p:txBody>
            <a:bodyPr/>
            <a:lstStyle/>
            <a:p>
              <a:endParaRPr lang="ru-RU"/>
            </a:p>
          </p:txBody>
        </p:sp>
        <p:sp>
          <p:nvSpPr>
            <p:cNvPr id="154" name="Freeform 341">
              <a:extLst>
                <a:ext uri="{FF2B5EF4-FFF2-40B4-BE49-F238E27FC236}">
                  <a16:creationId xmlns:a16="http://schemas.microsoft.com/office/drawing/2014/main" id="{9FA6D0A0-EB71-F342-AACC-252A9E7373D0}"/>
                </a:ext>
              </a:extLst>
            </p:cNvPr>
            <p:cNvSpPr>
              <a:spLocks/>
            </p:cNvSpPr>
            <p:nvPr/>
          </p:nvSpPr>
          <p:spPr bwMode="gray">
            <a:xfrm>
              <a:off x="4305" y="2920"/>
              <a:ext cx="82" cy="46"/>
            </a:xfrm>
            <a:custGeom>
              <a:avLst/>
              <a:gdLst>
                <a:gd name="T0" fmla="*/ 80 w 82"/>
                <a:gd name="T1" fmla="*/ 8 h 46"/>
                <a:gd name="T2" fmla="*/ 76 w 82"/>
                <a:gd name="T3" fmla="*/ 8 h 46"/>
                <a:gd name="T4" fmla="*/ 72 w 82"/>
                <a:gd name="T5" fmla="*/ 8 h 46"/>
                <a:gd name="T6" fmla="*/ 68 w 82"/>
                <a:gd name="T7" fmla="*/ 8 h 46"/>
                <a:gd name="T8" fmla="*/ 66 w 82"/>
                <a:gd name="T9" fmla="*/ 8 h 46"/>
                <a:gd name="T10" fmla="*/ 62 w 82"/>
                <a:gd name="T11" fmla="*/ 12 h 46"/>
                <a:gd name="T12" fmla="*/ 60 w 82"/>
                <a:gd name="T13" fmla="*/ 18 h 46"/>
                <a:gd name="T14" fmla="*/ 56 w 82"/>
                <a:gd name="T15" fmla="*/ 24 h 46"/>
                <a:gd name="T16" fmla="*/ 50 w 82"/>
                <a:gd name="T17" fmla="*/ 30 h 46"/>
                <a:gd name="T18" fmla="*/ 48 w 82"/>
                <a:gd name="T19" fmla="*/ 30 h 46"/>
                <a:gd name="T20" fmla="*/ 44 w 82"/>
                <a:gd name="T21" fmla="*/ 34 h 46"/>
                <a:gd name="T22" fmla="*/ 44 w 82"/>
                <a:gd name="T23" fmla="*/ 38 h 46"/>
                <a:gd name="T24" fmla="*/ 42 w 82"/>
                <a:gd name="T25" fmla="*/ 42 h 46"/>
                <a:gd name="T26" fmla="*/ 38 w 82"/>
                <a:gd name="T27" fmla="*/ 44 h 46"/>
                <a:gd name="T28" fmla="*/ 36 w 82"/>
                <a:gd name="T29" fmla="*/ 46 h 46"/>
                <a:gd name="T30" fmla="*/ 34 w 82"/>
                <a:gd name="T31" fmla="*/ 42 h 46"/>
                <a:gd name="T32" fmla="*/ 32 w 82"/>
                <a:gd name="T33" fmla="*/ 42 h 46"/>
                <a:gd name="T34" fmla="*/ 30 w 82"/>
                <a:gd name="T35" fmla="*/ 44 h 46"/>
                <a:gd name="T36" fmla="*/ 30 w 82"/>
                <a:gd name="T37" fmla="*/ 42 h 46"/>
                <a:gd name="T38" fmla="*/ 30 w 82"/>
                <a:gd name="T39" fmla="*/ 36 h 46"/>
                <a:gd name="T40" fmla="*/ 30 w 82"/>
                <a:gd name="T41" fmla="*/ 34 h 46"/>
                <a:gd name="T42" fmla="*/ 26 w 82"/>
                <a:gd name="T43" fmla="*/ 32 h 46"/>
                <a:gd name="T44" fmla="*/ 22 w 82"/>
                <a:gd name="T45" fmla="*/ 30 h 46"/>
                <a:gd name="T46" fmla="*/ 18 w 82"/>
                <a:gd name="T47" fmla="*/ 30 h 46"/>
                <a:gd name="T48" fmla="*/ 16 w 82"/>
                <a:gd name="T49" fmla="*/ 32 h 46"/>
                <a:gd name="T50" fmla="*/ 12 w 82"/>
                <a:gd name="T51" fmla="*/ 30 h 46"/>
                <a:gd name="T52" fmla="*/ 10 w 82"/>
                <a:gd name="T53" fmla="*/ 28 h 46"/>
                <a:gd name="T54" fmla="*/ 2 w 82"/>
                <a:gd name="T55" fmla="*/ 24 h 46"/>
                <a:gd name="T56" fmla="*/ 2 w 82"/>
                <a:gd name="T57" fmla="*/ 22 h 46"/>
                <a:gd name="T58" fmla="*/ 2 w 82"/>
                <a:gd name="T59" fmla="*/ 22 h 46"/>
                <a:gd name="T60" fmla="*/ 6 w 82"/>
                <a:gd name="T61" fmla="*/ 22 h 46"/>
                <a:gd name="T62" fmla="*/ 10 w 82"/>
                <a:gd name="T63" fmla="*/ 18 h 46"/>
                <a:gd name="T64" fmla="*/ 12 w 82"/>
                <a:gd name="T65" fmla="*/ 14 h 46"/>
                <a:gd name="T66" fmla="*/ 16 w 82"/>
                <a:gd name="T67" fmla="*/ 12 h 46"/>
                <a:gd name="T68" fmla="*/ 20 w 82"/>
                <a:gd name="T69" fmla="*/ 10 h 46"/>
                <a:gd name="T70" fmla="*/ 26 w 82"/>
                <a:gd name="T71" fmla="*/ 4 h 46"/>
                <a:gd name="T72" fmla="*/ 28 w 82"/>
                <a:gd name="T73" fmla="*/ 2 h 46"/>
                <a:gd name="T74" fmla="*/ 32 w 82"/>
                <a:gd name="T75" fmla="*/ 0 h 46"/>
                <a:gd name="T76" fmla="*/ 34 w 82"/>
                <a:gd name="T77" fmla="*/ 0 h 46"/>
                <a:gd name="T78" fmla="*/ 40 w 82"/>
                <a:gd name="T79" fmla="*/ 0 h 46"/>
                <a:gd name="T80" fmla="*/ 42 w 82"/>
                <a:gd name="T81" fmla="*/ 0 h 46"/>
                <a:gd name="T82" fmla="*/ 48 w 82"/>
                <a:gd name="T83" fmla="*/ 0 h 46"/>
                <a:gd name="T84" fmla="*/ 58 w 82"/>
                <a:gd name="T85" fmla="*/ 0 h 46"/>
                <a:gd name="T86" fmla="*/ 70 w 82"/>
                <a:gd name="T87" fmla="*/ 2 h 46"/>
                <a:gd name="T88" fmla="*/ 80 w 82"/>
                <a:gd name="T89" fmla="*/ 2 h 46"/>
                <a:gd name="T90" fmla="*/ 82 w 82"/>
                <a:gd name="T91" fmla="*/ 4 h 46"/>
                <a:gd name="T92" fmla="*/ 82 w 82"/>
                <a:gd name="T93"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 h="46">
                  <a:moveTo>
                    <a:pt x="82" y="8"/>
                  </a:moveTo>
                  <a:lnTo>
                    <a:pt x="80" y="8"/>
                  </a:lnTo>
                  <a:lnTo>
                    <a:pt x="78" y="8"/>
                  </a:lnTo>
                  <a:lnTo>
                    <a:pt x="76" y="8"/>
                  </a:lnTo>
                  <a:lnTo>
                    <a:pt x="74" y="8"/>
                  </a:lnTo>
                  <a:lnTo>
                    <a:pt x="72" y="8"/>
                  </a:lnTo>
                  <a:lnTo>
                    <a:pt x="70" y="10"/>
                  </a:lnTo>
                  <a:lnTo>
                    <a:pt x="68" y="8"/>
                  </a:lnTo>
                  <a:lnTo>
                    <a:pt x="66" y="8"/>
                  </a:lnTo>
                  <a:lnTo>
                    <a:pt x="66" y="8"/>
                  </a:lnTo>
                  <a:lnTo>
                    <a:pt x="64" y="10"/>
                  </a:lnTo>
                  <a:lnTo>
                    <a:pt x="62" y="12"/>
                  </a:lnTo>
                  <a:lnTo>
                    <a:pt x="60" y="18"/>
                  </a:lnTo>
                  <a:lnTo>
                    <a:pt x="60" y="18"/>
                  </a:lnTo>
                  <a:lnTo>
                    <a:pt x="58" y="22"/>
                  </a:lnTo>
                  <a:lnTo>
                    <a:pt x="56" y="24"/>
                  </a:lnTo>
                  <a:lnTo>
                    <a:pt x="54" y="28"/>
                  </a:lnTo>
                  <a:lnTo>
                    <a:pt x="50" y="30"/>
                  </a:lnTo>
                  <a:lnTo>
                    <a:pt x="50" y="30"/>
                  </a:lnTo>
                  <a:lnTo>
                    <a:pt x="48" y="30"/>
                  </a:lnTo>
                  <a:lnTo>
                    <a:pt x="46" y="32"/>
                  </a:lnTo>
                  <a:lnTo>
                    <a:pt x="44" y="34"/>
                  </a:lnTo>
                  <a:lnTo>
                    <a:pt x="44" y="36"/>
                  </a:lnTo>
                  <a:lnTo>
                    <a:pt x="44" y="38"/>
                  </a:lnTo>
                  <a:lnTo>
                    <a:pt x="44" y="40"/>
                  </a:lnTo>
                  <a:lnTo>
                    <a:pt x="42" y="42"/>
                  </a:lnTo>
                  <a:lnTo>
                    <a:pt x="40" y="44"/>
                  </a:lnTo>
                  <a:lnTo>
                    <a:pt x="38" y="44"/>
                  </a:lnTo>
                  <a:lnTo>
                    <a:pt x="38" y="46"/>
                  </a:lnTo>
                  <a:lnTo>
                    <a:pt x="36" y="46"/>
                  </a:lnTo>
                  <a:lnTo>
                    <a:pt x="34" y="44"/>
                  </a:lnTo>
                  <a:lnTo>
                    <a:pt x="34" y="42"/>
                  </a:lnTo>
                  <a:lnTo>
                    <a:pt x="32" y="42"/>
                  </a:lnTo>
                  <a:lnTo>
                    <a:pt x="32" y="42"/>
                  </a:lnTo>
                  <a:lnTo>
                    <a:pt x="32" y="44"/>
                  </a:lnTo>
                  <a:lnTo>
                    <a:pt x="30" y="44"/>
                  </a:lnTo>
                  <a:lnTo>
                    <a:pt x="30" y="42"/>
                  </a:lnTo>
                  <a:lnTo>
                    <a:pt x="30" y="42"/>
                  </a:lnTo>
                  <a:lnTo>
                    <a:pt x="30" y="38"/>
                  </a:lnTo>
                  <a:lnTo>
                    <a:pt x="30" y="36"/>
                  </a:lnTo>
                  <a:lnTo>
                    <a:pt x="30" y="36"/>
                  </a:lnTo>
                  <a:lnTo>
                    <a:pt x="30" y="34"/>
                  </a:lnTo>
                  <a:lnTo>
                    <a:pt x="28" y="32"/>
                  </a:lnTo>
                  <a:lnTo>
                    <a:pt x="26" y="32"/>
                  </a:lnTo>
                  <a:lnTo>
                    <a:pt x="24" y="30"/>
                  </a:lnTo>
                  <a:lnTo>
                    <a:pt x="22" y="30"/>
                  </a:lnTo>
                  <a:lnTo>
                    <a:pt x="20" y="30"/>
                  </a:lnTo>
                  <a:lnTo>
                    <a:pt x="18" y="30"/>
                  </a:lnTo>
                  <a:lnTo>
                    <a:pt x="16" y="32"/>
                  </a:lnTo>
                  <a:lnTo>
                    <a:pt x="16" y="32"/>
                  </a:lnTo>
                  <a:lnTo>
                    <a:pt x="14" y="32"/>
                  </a:lnTo>
                  <a:lnTo>
                    <a:pt x="12" y="30"/>
                  </a:lnTo>
                  <a:lnTo>
                    <a:pt x="12" y="28"/>
                  </a:lnTo>
                  <a:lnTo>
                    <a:pt x="10" y="28"/>
                  </a:lnTo>
                  <a:lnTo>
                    <a:pt x="6" y="24"/>
                  </a:lnTo>
                  <a:lnTo>
                    <a:pt x="2" y="24"/>
                  </a:lnTo>
                  <a:lnTo>
                    <a:pt x="0" y="24"/>
                  </a:lnTo>
                  <a:lnTo>
                    <a:pt x="2" y="22"/>
                  </a:lnTo>
                  <a:lnTo>
                    <a:pt x="2" y="22"/>
                  </a:lnTo>
                  <a:lnTo>
                    <a:pt x="2" y="22"/>
                  </a:lnTo>
                  <a:lnTo>
                    <a:pt x="2" y="22"/>
                  </a:lnTo>
                  <a:lnTo>
                    <a:pt x="6" y="22"/>
                  </a:lnTo>
                  <a:lnTo>
                    <a:pt x="8" y="20"/>
                  </a:lnTo>
                  <a:lnTo>
                    <a:pt x="10" y="18"/>
                  </a:lnTo>
                  <a:lnTo>
                    <a:pt x="10" y="18"/>
                  </a:lnTo>
                  <a:lnTo>
                    <a:pt x="12" y="14"/>
                  </a:lnTo>
                  <a:lnTo>
                    <a:pt x="14" y="12"/>
                  </a:lnTo>
                  <a:lnTo>
                    <a:pt x="16" y="12"/>
                  </a:lnTo>
                  <a:lnTo>
                    <a:pt x="16" y="12"/>
                  </a:lnTo>
                  <a:lnTo>
                    <a:pt x="20" y="10"/>
                  </a:lnTo>
                  <a:lnTo>
                    <a:pt x="24" y="8"/>
                  </a:lnTo>
                  <a:lnTo>
                    <a:pt x="26" y="4"/>
                  </a:lnTo>
                  <a:lnTo>
                    <a:pt x="28" y="2"/>
                  </a:lnTo>
                  <a:lnTo>
                    <a:pt x="28" y="2"/>
                  </a:lnTo>
                  <a:lnTo>
                    <a:pt x="30" y="0"/>
                  </a:lnTo>
                  <a:lnTo>
                    <a:pt x="32" y="0"/>
                  </a:lnTo>
                  <a:lnTo>
                    <a:pt x="34" y="0"/>
                  </a:lnTo>
                  <a:lnTo>
                    <a:pt x="34" y="0"/>
                  </a:lnTo>
                  <a:lnTo>
                    <a:pt x="36" y="0"/>
                  </a:lnTo>
                  <a:lnTo>
                    <a:pt x="40" y="0"/>
                  </a:lnTo>
                  <a:lnTo>
                    <a:pt x="42" y="0"/>
                  </a:lnTo>
                  <a:lnTo>
                    <a:pt x="42" y="0"/>
                  </a:lnTo>
                  <a:lnTo>
                    <a:pt x="44" y="0"/>
                  </a:lnTo>
                  <a:lnTo>
                    <a:pt x="48" y="0"/>
                  </a:lnTo>
                  <a:lnTo>
                    <a:pt x="54" y="0"/>
                  </a:lnTo>
                  <a:lnTo>
                    <a:pt x="58" y="0"/>
                  </a:lnTo>
                  <a:lnTo>
                    <a:pt x="64" y="0"/>
                  </a:lnTo>
                  <a:lnTo>
                    <a:pt x="70" y="2"/>
                  </a:lnTo>
                  <a:lnTo>
                    <a:pt x="76" y="2"/>
                  </a:lnTo>
                  <a:lnTo>
                    <a:pt x="80" y="2"/>
                  </a:lnTo>
                  <a:lnTo>
                    <a:pt x="80" y="4"/>
                  </a:lnTo>
                  <a:lnTo>
                    <a:pt x="82" y="4"/>
                  </a:lnTo>
                  <a:lnTo>
                    <a:pt x="82" y="6"/>
                  </a:lnTo>
                  <a:lnTo>
                    <a:pt x="82" y="6"/>
                  </a:lnTo>
                  <a:lnTo>
                    <a:pt x="82" y="8"/>
                  </a:lnTo>
                </a:path>
              </a:pathLst>
            </a:custGeom>
            <a:grpFill/>
            <a:ln w="6350">
              <a:solidFill>
                <a:schemeClr val="bg1">
                  <a:lumMod val="50000"/>
                </a:schemeClr>
              </a:solidFill>
              <a:prstDash val="solid"/>
              <a:round/>
              <a:headEnd/>
              <a:tailEnd/>
            </a:ln>
          </p:spPr>
          <p:txBody>
            <a:bodyPr/>
            <a:lstStyle/>
            <a:p>
              <a:endParaRPr lang="ru-RU"/>
            </a:p>
          </p:txBody>
        </p:sp>
        <p:sp>
          <p:nvSpPr>
            <p:cNvPr id="155" name="Freeform 342">
              <a:extLst>
                <a:ext uri="{FF2B5EF4-FFF2-40B4-BE49-F238E27FC236}">
                  <a16:creationId xmlns:a16="http://schemas.microsoft.com/office/drawing/2014/main" id="{54684523-0B8F-9345-ACDA-5583F598A0A0}"/>
                </a:ext>
              </a:extLst>
            </p:cNvPr>
            <p:cNvSpPr>
              <a:spLocks/>
            </p:cNvSpPr>
            <p:nvPr/>
          </p:nvSpPr>
          <p:spPr bwMode="gray">
            <a:xfrm>
              <a:off x="4293" y="2944"/>
              <a:ext cx="44" cy="24"/>
            </a:xfrm>
            <a:custGeom>
              <a:avLst/>
              <a:gdLst>
                <a:gd name="T0" fmla="*/ 44 w 44"/>
                <a:gd name="T1" fmla="*/ 20 h 24"/>
                <a:gd name="T2" fmla="*/ 42 w 44"/>
                <a:gd name="T3" fmla="*/ 22 h 24"/>
                <a:gd name="T4" fmla="*/ 40 w 44"/>
                <a:gd name="T5" fmla="*/ 22 h 24"/>
                <a:gd name="T6" fmla="*/ 40 w 44"/>
                <a:gd name="T7" fmla="*/ 24 h 24"/>
                <a:gd name="T8" fmla="*/ 32 w 44"/>
                <a:gd name="T9" fmla="*/ 22 h 24"/>
                <a:gd name="T10" fmla="*/ 26 w 44"/>
                <a:gd name="T11" fmla="*/ 22 h 24"/>
                <a:gd name="T12" fmla="*/ 20 w 44"/>
                <a:gd name="T13" fmla="*/ 20 h 24"/>
                <a:gd name="T14" fmla="*/ 16 w 44"/>
                <a:gd name="T15" fmla="*/ 18 h 24"/>
                <a:gd name="T16" fmla="*/ 12 w 44"/>
                <a:gd name="T17" fmla="*/ 18 h 24"/>
                <a:gd name="T18" fmla="*/ 12 w 44"/>
                <a:gd name="T19" fmla="*/ 16 h 24"/>
                <a:gd name="T20" fmla="*/ 6 w 44"/>
                <a:gd name="T21" fmla="*/ 14 h 24"/>
                <a:gd name="T22" fmla="*/ 2 w 44"/>
                <a:gd name="T23" fmla="*/ 12 h 24"/>
                <a:gd name="T24" fmla="*/ 0 w 44"/>
                <a:gd name="T25" fmla="*/ 10 h 24"/>
                <a:gd name="T26" fmla="*/ 8 w 44"/>
                <a:gd name="T27" fmla="*/ 4 h 24"/>
                <a:gd name="T28" fmla="*/ 10 w 44"/>
                <a:gd name="T29" fmla="*/ 2 h 24"/>
                <a:gd name="T30" fmla="*/ 12 w 44"/>
                <a:gd name="T31" fmla="*/ 0 h 24"/>
                <a:gd name="T32" fmla="*/ 14 w 44"/>
                <a:gd name="T33" fmla="*/ 0 h 24"/>
                <a:gd name="T34" fmla="*/ 16 w 44"/>
                <a:gd name="T35" fmla="*/ 0 h 24"/>
                <a:gd name="T36" fmla="*/ 20 w 44"/>
                <a:gd name="T37" fmla="*/ 2 h 24"/>
                <a:gd name="T38" fmla="*/ 24 w 44"/>
                <a:gd name="T39" fmla="*/ 4 h 24"/>
                <a:gd name="T40" fmla="*/ 24 w 44"/>
                <a:gd name="T41" fmla="*/ 6 h 24"/>
                <a:gd name="T42" fmla="*/ 26 w 44"/>
                <a:gd name="T43" fmla="*/ 6 h 24"/>
                <a:gd name="T44" fmla="*/ 26 w 44"/>
                <a:gd name="T45" fmla="*/ 8 h 24"/>
                <a:gd name="T46" fmla="*/ 30 w 44"/>
                <a:gd name="T47" fmla="*/ 8 h 24"/>
                <a:gd name="T48" fmla="*/ 30 w 44"/>
                <a:gd name="T49" fmla="*/ 8 h 24"/>
                <a:gd name="T50" fmla="*/ 32 w 44"/>
                <a:gd name="T51" fmla="*/ 6 h 24"/>
                <a:gd name="T52" fmla="*/ 34 w 44"/>
                <a:gd name="T53" fmla="*/ 6 h 24"/>
                <a:gd name="T54" fmla="*/ 38 w 44"/>
                <a:gd name="T55" fmla="*/ 6 h 24"/>
                <a:gd name="T56" fmla="*/ 38 w 44"/>
                <a:gd name="T57" fmla="*/ 6 h 24"/>
                <a:gd name="T58" fmla="*/ 40 w 44"/>
                <a:gd name="T59" fmla="*/ 8 h 24"/>
                <a:gd name="T60" fmla="*/ 42 w 44"/>
                <a:gd name="T61" fmla="*/ 10 h 24"/>
                <a:gd name="T62" fmla="*/ 44 w 44"/>
                <a:gd name="T63" fmla="*/ 12 h 24"/>
                <a:gd name="T64" fmla="*/ 44 w 44"/>
                <a:gd name="T65" fmla="*/ 14 h 24"/>
                <a:gd name="T66" fmla="*/ 44 w 44"/>
                <a:gd name="T67" fmla="*/ 16 h 24"/>
                <a:gd name="T68" fmla="*/ 44 w 44"/>
                <a:gd name="T69" fmla="*/ 18 h 24"/>
                <a:gd name="T70" fmla="*/ 44 w 44"/>
                <a:gd name="T7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24">
                  <a:moveTo>
                    <a:pt x="44" y="20"/>
                  </a:moveTo>
                  <a:lnTo>
                    <a:pt x="42" y="22"/>
                  </a:lnTo>
                  <a:lnTo>
                    <a:pt x="40" y="22"/>
                  </a:lnTo>
                  <a:lnTo>
                    <a:pt x="40" y="24"/>
                  </a:lnTo>
                  <a:lnTo>
                    <a:pt x="32" y="22"/>
                  </a:lnTo>
                  <a:lnTo>
                    <a:pt x="26" y="22"/>
                  </a:lnTo>
                  <a:lnTo>
                    <a:pt x="20" y="20"/>
                  </a:lnTo>
                  <a:lnTo>
                    <a:pt x="16" y="18"/>
                  </a:lnTo>
                  <a:lnTo>
                    <a:pt x="12" y="18"/>
                  </a:lnTo>
                  <a:lnTo>
                    <a:pt x="12" y="16"/>
                  </a:lnTo>
                  <a:lnTo>
                    <a:pt x="6" y="14"/>
                  </a:lnTo>
                  <a:lnTo>
                    <a:pt x="2" y="12"/>
                  </a:lnTo>
                  <a:lnTo>
                    <a:pt x="0" y="10"/>
                  </a:lnTo>
                  <a:lnTo>
                    <a:pt x="8" y="4"/>
                  </a:lnTo>
                  <a:lnTo>
                    <a:pt x="10" y="2"/>
                  </a:lnTo>
                  <a:lnTo>
                    <a:pt x="12" y="0"/>
                  </a:lnTo>
                  <a:lnTo>
                    <a:pt x="14" y="0"/>
                  </a:lnTo>
                  <a:lnTo>
                    <a:pt x="16" y="0"/>
                  </a:lnTo>
                  <a:lnTo>
                    <a:pt x="20" y="2"/>
                  </a:lnTo>
                  <a:lnTo>
                    <a:pt x="24" y="4"/>
                  </a:lnTo>
                  <a:lnTo>
                    <a:pt x="24" y="6"/>
                  </a:lnTo>
                  <a:lnTo>
                    <a:pt x="26" y="6"/>
                  </a:lnTo>
                  <a:lnTo>
                    <a:pt x="26" y="8"/>
                  </a:lnTo>
                  <a:lnTo>
                    <a:pt x="30" y="8"/>
                  </a:lnTo>
                  <a:lnTo>
                    <a:pt x="30" y="8"/>
                  </a:lnTo>
                  <a:lnTo>
                    <a:pt x="32" y="6"/>
                  </a:lnTo>
                  <a:lnTo>
                    <a:pt x="34" y="6"/>
                  </a:lnTo>
                  <a:lnTo>
                    <a:pt x="38" y="6"/>
                  </a:lnTo>
                  <a:lnTo>
                    <a:pt x="38" y="6"/>
                  </a:lnTo>
                  <a:lnTo>
                    <a:pt x="40" y="8"/>
                  </a:lnTo>
                  <a:lnTo>
                    <a:pt x="42" y="10"/>
                  </a:lnTo>
                  <a:lnTo>
                    <a:pt x="44" y="12"/>
                  </a:lnTo>
                  <a:lnTo>
                    <a:pt x="44" y="14"/>
                  </a:lnTo>
                  <a:lnTo>
                    <a:pt x="44" y="16"/>
                  </a:lnTo>
                  <a:lnTo>
                    <a:pt x="44" y="18"/>
                  </a:lnTo>
                  <a:lnTo>
                    <a:pt x="44" y="20"/>
                  </a:lnTo>
                </a:path>
              </a:pathLst>
            </a:custGeom>
            <a:grpFill/>
            <a:ln w="6350">
              <a:solidFill>
                <a:schemeClr val="bg1">
                  <a:lumMod val="50000"/>
                </a:schemeClr>
              </a:solidFill>
              <a:prstDash val="solid"/>
              <a:round/>
              <a:headEnd/>
              <a:tailEnd/>
            </a:ln>
          </p:spPr>
          <p:txBody>
            <a:bodyPr/>
            <a:lstStyle/>
            <a:p>
              <a:endParaRPr lang="ru-RU"/>
            </a:p>
          </p:txBody>
        </p:sp>
        <p:sp>
          <p:nvSpPr>
            <p:cNvPr id="156" name="Freeform 343">
              <a:extLst>
                <a:ext uri="{FF2B5EF4-FFF2-40B4-BE49-F238E27FC236}">
                  <a16:creationId xmlns:a16="http://schemas.microsoft.com/office/drawing/2014/main" id="{4851DF9A-D575-8846-92BE-BC121AF4948A}"/>
                </a:ext>
              </a:extLst>
            </p:cNvPr>
            <p:cNvSpPr>
              <a:spLocks/>
            </p:cNvSpPr>
            <p:nvPr/>
          </p:nvSpPr>
          <p:spPr bwMode="gray">
            <a:xfrm>
              <a:off x="4543" y="2872"/>
              <a:ext cx="38" cy="28"/>
            </a:xfrm>
            <a:custGeom>
              <a:avLst/>
              <a:gdLst>
                <a:gd name="T0" fmla="*/ 4 w 38"/>
                <a:gd name="T1" fmla="*/ 0 h 28"/>
                <a:gd name="T2" fmla="*/ 6 w 38"/>
                <a:gd name="T3" fmla="*/ 2 h 28"/>
                <a:gd name="T4" fmla="*/ 6 w 38"/>
                <a:gd name="T5" fmla="*/ 6 h 28"/>
                <a:gd name="T6" fmla="*/ 6 w 38"/>
                <a:gd name="T7" fmla="*/ 10 h 28"/>
                <a:gd name="T8" fmla="*/ 4 w 38"/>
                <a:gd name="T9" fmla="*/ 12 h 28"/>
                <a:gd name="T10" fmla="*/ 2 w 38"/>
                <a:gd name="T11" fmla="*/ 14 h 28"/>
                <a:gd name="T12" fmla="*/ 0 w 38"/>
                <a:gd name="T13" fmla="*/ 14 h 28"/>
                <a:gd name="T14" fmla="*/ 0 w 38"/>
                <a:gd name="T15" fmla="*/ 16 h 28"/>
                <a:gd name="T16" fmla="*/ 0 w 38"/>
                <a:gd name="T17" fmla="*/ 20 h 28"/>
                <a:gd name="T18" fmla="*/ 2 w 38"/>
                <a:gd name="T19" fmla="*/ 22 h 28"/>
                <a:gd name="T20" fmla="*/ 2 w 38"/>
                <a:gd name="T21" fmla="*/ 24 h 28"/>
                <a:gd name="T22" fmla="*/ 4 w 38"/>
                <a:gd name="T23" fmla="*/ 26 h 28"/>
                <a:gd name="T24" fmla="*/ 4 w 38"/>
                <a:gd name="T25" fmla="*/ 28 h 28"/>
                <a:gd name="T26" fmla="*/ 4 w 38"/>
                <a:gd name="T27" fmla="*/ 28 h 28"/>
                <a:gd name="T28" fmla="*/ 6 w 38"/>
                <a:gd name="T29" fmla="*/ 28 h 28"/>
                <a:gd name="T30" fmla="*/ 8 w 38"/>
                <a:gd name="T31" fmla="*/ 28 h 28"/>
                <a:gd name="T32" fmla="*/ 12 w 38"/>
                <a:gd name="T33" fmla="*/ 26 h 28"/>
                <a:gd name="T34" fmla="*/ 14 w 38"/>
                <a:gd name="T35" fmla="*/ 24 h 28"/>
                <a:gd name="T36" fmla="*/ 16 w 38"/>
                <a:gd name="T37" fmla="*/ 24 h 28"/>
                <a:gd name="T38" fmla="*/ 18 w 38"/>
                <a:gd name="T39" fmla="*/ 22 h 28"/>
                <a:gd name="T40" fmla="*/ 20 w 38"/>
                <a:gd name="T41" fmla="*/ 22 h 28"/>
                <a:gd name="T42" fmla="*/ 22 w 38"/>
                <a:gd name="T43" fmla="*/ 24 h 28"/>
                <a:gd name="T44" fmla="*/ 22 w 38"/>
                <a:gd name="T45" fmla="*/ 24 h 28"/>
                <a:gd name="T46" fmla="*/ 32 w 38"/>
                <a:gd name="T47" fmla="*/ 22 h 28"/>
                <a:gd name="T48" fmla="*/ 38 w 38"/>
                <a:gd name="T49" fmla="*/ 20 h 28"/>
                <a:gd name="T50" fmla="*/ 38 w 38"/>
                <a:gd name="T51" fmla="*/ 12 h 28"/>
                <a:gd name="T52" fmla="*/ 32 w 38"/>
                <a:gd name="T53" fmla="*/ 10 h 28"/>
                <a:gd name="T54" fmla="*/ 24 w 38"/>
                <a:gd name="T55" fmla="*/ 8 h 28"/>
                <a:gd name="T56" fmla="*/ 30 w 38"/>
                <a:gd name="T57" fmla="*/ 6 h 28"/>
                <a:gd name="T58" fmla="*/ 20 w 38"/>
                <a:gd name="T59" fmla="*/ 6 h 28"/>
                <a:gd name="T60" fmla="*/ 14 w 38"/>
                <a:gd name="T61" fmla="*/ 2 h 28"/>
                <a:gd name="T62" fmla="*/ 4 w 38"/>
                <a:gd name="T6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28">
                  <a:moveTo>
                    <a:pt x="4" y="0"/>
                  </a:moveTo>
                  <a:lnTo>
                    <a:pt x="6" y="2"/>
                  </a:lnTo>
                  <a:lnTo>
                    <a:pt x="6" y="6"/>
                  </a:lnTo>
                  <a:lnTo>
                    <a:pt x="6" y="10"/>
                  </a:lnTo>
                  <a:lnTo>
                    <a:pt x="4" y="12"/>
                  </a:lnTo>
                  <a:lnTo>
                    <a:pt x="2" y="14"/>
                  </a:lnTo>
                  <a:lnTo>
                    <a:pt x="0" y="14"/>
                  </a:lnTo>
                  <a:lnTo>
                    <a:pt x="0" y="16"/>
                  </a:lnTo>
                  <a:lnTo>
                    <a:pt x="0" y="20"/>
                  </a:lnTo>
                  <a:lnTo>
                    <a:pt x="2" y="22"/>
                  </a:lnTo>
                  <a:lnTo>
                    <a:pt x="2" y="24"/>
                  </a:lnTo>
                  <a:lnTo>
                    <a:pt x="4" y="26"/>
                  </a:lnTo>
                  <a:lnTo>
                    <a:pt x="4" y="28"/>
                  </a:lnTo>
                  <a:lnTo>
                    <a:pt x="4" y="28"/>
                  </a:lnTo>
                  <a:lnTo>
                    <a:pt x="6" y="28"/>
                  </a:lnTo>
                  <a:lnTo>
                    <a:pt x="8" y="28"/>
                  </a:lnTo>
                  <a:lnTo>
                    <a:pt x="12" y="26"/>
                  </a:lnTo>
                  <a:lnTo>
                    <a:pt x="14" y="24"/>
                  </a:lnTo>
                  <a:lnTo>
                    <a:pt x="16" y="24"/>
                  </a:lnTo>
                  <a:lnTo>
                    <a:pt x="18" y="22"/>
                  </a:lnTo>
                  <a:lnTo>
                    <a:pt x="20" y="22"/>
                  </a:lnTo>
                  <a:lnTo>
                    <a:pt x="22" y="24"/>
                  </a:lnTo>
                  <a:lnTo>
                    <a:pt x="22" y="24"/>
                  </a:lnTo>
                  <a:lnTo>
                    <a:pt x="32" y="22"/>
                  </a:lnTo>
                  <a:lnTo>
                    <a:pt x="38" y="20"/>
                  </a:lnTo>
                  <a:lnTo>
                    <a:pt x="38" y="12"/>
                  </a:lnTo>
                  <a:lnTo>
                    <a:pt x="32" y="10"/>
                  </a:lnTo>
                  <a:lnTo>
                    <a:pt x="24" y="8"/>
                  </a:lnTo>
                  <a:lnTo>
                    <a:pt x="30" y="6"/>
                  </a:lnTo>
                  <a:lnTo>
                    <a:pt x="20" y="6"/>
                  </a:lnTo>
                  <a:lnTo>
                    <a:pt x="14" y="2"/>
                  </a:lnTo>
                  <a:lnTo>
                    <a:pt x="4" y="0"/>
                  </a:lnTo>
                </a:path>
              </a:pathLst>
            </a:custGeom>
            <a:grpFill/>
            <a:ln w="6350">
              <a:solidFill>
                <a:schemeClr val="bg1">
                  <a:lumMod val="50000"/>
                </a:schemeClr>
              </a:solidFill>
              <a:prstDash val="solid"/>
              <a:round/>
              <a:headEnd/>
              <a:tailEnd/>
            </a:ln>
          </p:spPr>
          <p:txBody>
            <a:bodyPr/>
            <a:lstStyle/>
            <a:p>
              <a:endParaRPr lang="ru-RU"/>
            </a:p>
          </p:txBody>
        </p:sp>
        <p:sp>
          <p:nvSpPr>
            <p:cNvPr id="157" name="Freeform 344">
              <a:extLst>
                <a:ext uri="{FF2B5EF4-FFF2-40B4-BE49-F238E27FC236}">
                  <a16:creationId xmlns:a16="http://schemas.microsoft.com/office/drawing/2014/main" id="{CB1AC787-4F22-974C-A937-BD7ACE13E273}"/>
                </a:ext>
              </a:extLst>
            </p:cNvPr>
            <p:cNvSpPr>
              <a:spLocks/>
            </p:cNvSpPr>
            <p:nvPr/>
          </p:nvSpPr>
          <p:spPr bwMode="gray">
            <a:xfrm>
              <a:off x="4505" y="2866"/>
              <a:ext cx="44" cy="36"/>
            </a:xfrm>
            <a:custGeom>
              <a:avLst/>
              <a:gdLst>
                <a:gd name="T0" fmla="*/ 12 w 44"/>
                <a:gd name="T1" fmla="*/ 2 h 36"/>
                <a:gd name="T2" fmla="*/ 8 w 44"/>
                <a:gd name="T3" fmla="*/ 6 h 36"/>
                <a:gd name="T4" fmla="*/ 12 w 44"/>
                <a:gd name="T5" fmla="*/ 8 h 36"/>
                <a:gd name="T6" fmla="*/ 14 w 44"/>
                <a:gd name="T7" fmla="*/ 8 h 36"/>
                <a:gd name="T8" fmla="*/ 16 w 44"/>
                <a:gd name="T9" fmla="*/ 8 h 36"/>
                <a:gd name="T10" fmla="*/ 18 w 44"/>
                <a:gd name="T11" fmla="*/ 8 h 36"/>
                <a:gd name="T12" fmla="*/ 22 w 44"/>
                <a:gd name="T13" fmla="*/ 10 h 36"/>
                <a:gd name="T14" fmla="*/ 24 w 44"/>
                <a:gd name="T15" fmla="*/ 10 h 36"/>
                <a:gd name="T16" fmla="*/ 26 w 44"/>
                <a:gd name="T17" fmla="*/ 14 h 36"/>
                <a:gd name="T18" fmla="*/ 26 w 44"/>
                <a:gd name="T19" fmla="*/ 14 h 36"/>
                <a:gd name="T20" fmla="*/ 26 w 44"/>
                <a:gd name="T21" fmla="*/ 16 h 36"/>
                <a:gd name="T22" fmla="*/ 26 w 44"/>
                <a:gd name="T23" fmla="*/ 18 h 36"/>
                <a:gd name="T24" fmla="*/ 26 w 44"/>
                <a:gd name="T25" fmla="*/ 20 h 36"/>
                <a:gd name="T26" fmla="*/ 24 w 44"/>
                <a:gd name="T27" fmla="*/ 22 h 36"/>
                <a:gd name="T28" fmla="*/ 20 w 44"/>
                <a:gd name="T29" fmla="*/ 22 h 36"/>
                <a:gd name="T30" fmla="*/ 10 w 44"/>
                <a:gd name="T31" fmla="*/ 18 h 36"/>
                <a:gd name="T32" fmla="*/ 4 w 44"/>
                <a:gd name="T33" fmla="*/ 18 h 36"/>
                <a:gd name="T34" fmla="*/ 0 w 44"/>
                <a:gd name="T35" fmla="*/ 22 h 36"/>
                <a:gd name="T36" fmla="*/ 6 w 44"/>
                <a:gd name="T37" fmla="*/ 26 h 36"/>
                <a:gd name="T38" fmla="*/ 6 w 44"/>
                <a:gd name="T39" fmla="*/ 26 h 36"/>
                <a:gd name="T40" fmla="*/ 10 w 44"/>
                <a:gd name="T41" fmla="*/ 26 h 36"/>
                <a:gd name="T42" fmla="*/ 14 w 44"/>
                <a:gd name="T43" fmla="*/ 26 h 36"/>
                <a:gd name="T44" fmla="*/ 16 w 44"/>
                <a:gd name="T45" fmla="*/ 26 h 36"/>
                <a:gd name="T46" fmla="*/ 20 w 44"/>
                <a:gd name="T47" fmla="*/ 28 h 36"/>
                <a:gd name="T48" fmla="*/ 20 w 44"/>
                <a:gd name="T49" fmla="*/ 30 h 36"/>
                <a:gd name="T50" fmla="*/ 22 w 44"/>
                <a:gd name="T51" fmla="*/ 32 h 36"/>
                <a:gd name="T52" fmla="*/ 26 w 44"/>
                <a:gd name="T53" fmla="*/ 34 h 36"/>
                <a:gd name="T54" fmla="*/ 30 w 44"/>
                <a:gd name="T55" fmla="*/ 36 h 36"/>
                <a:gd name="T56" fmla="*/ 34 w 44"/>
                <a:gd name="T57" fmla="*/ 36 h 36"/>
                <a:gd name="T58" fmla="*/ 36 w 44"/>
                <a:gd name="T59" fmla="*/ 36 h 36"/>
                <a:gd name="T60" fmla="*/ 40 w 44"/>
                <a:gd name="T61" fmla="*/ 36 h 36"/>
                <a:gd name="T62" fmla="*/ 42 w 44"/>
                <a:gd name="T63" fmla="*/ 36 h 36"/>
                <a:gd name="T64" fmla="*/ 42 w 44"/>
                <a:gd name="T65" fmla="*/ 34 h 36"/>
                <a:gd name="T66" fmla="*/ 42 w 44"/>
                <a:gd name="T67" fmla="*/ 30 h 36"/>
                <a:gd name="T68" fmla="*/ 40 w 44"/>
                <a:gd name="T69" fmla="*/ 30 h 36"/>
                <a:gd name="T70" fmla="*/ 40 w 44"/>
                <a:gd name="T71" fmla="*/ 28 h 36"/>
                <a:gd name="T72" fmla="*/ 38 w 44"/>
                <a:gd name="T73" fmla="*/ 24 h 36"/>
                <a:gd name="T74" fmla="*/ 38 w 44"/>
                <a:gd name="T75" fmla="*/ 22 h 36"/>
                <a:gd name="T76" fmla="*/ 38 w 44"/>
                <a:gd name="T77" fmla="*/ 18 h 36"/>
                <a:gd name="T78" fmla="*/ 40 w 44"/>
                <a:gd name="T79" fmla="*/ 18 h 36"/>
                <a:gd name="T80" fmla="*/ 42 w 44"/>
                <a:gd name="T81" fmla="*/ 16 h 36"/>
                <a:gd name="T82" fmla="*/ 44 w 44"/>
                <a:gd name="T83" fmla="*/ 14 h 36"/>
                <a:gd name="T84" fmla="*/ 44 w 44"/>
                <a:gd name="T85" fmla="*/ 12 h 36"/>
                <a:gd name="T86" fmla="*/ 44 w 44"/>
                <a:gd name="T87" fmla="*/ 8 h 36"/>
                <a:gd name="T88" fmla="*/ 42 w 44"/>
                <a:gd name="T89" fmla="*/ 4 h 36"/>
                <a:gd name="T90" fmla="*/ 28 w 44"/>
                <a:gd name="T91" fmla="*/ 2 h 36"/>
                <a:gd name="T92" fmla="*/ 20 w 44"/>
                <a:gd name="T93" fmla="*/ 0 h 36"/>
                <a:gd name="T94" fmla="*/ 12 w 44"/>
                <a:gd name="T9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 h="36">
                  <a:moveTo>
                    <a:pt x="12" y="2"/>
                  </a:moveTo>
                  <a:lnTo>
                    <a:pt x="8" y="6"/>
                  </a:lnTo>
                  <a:lnTo>
                    <a:pt x="12" y="8"/>
                  </a:lnTo>
                  <a:lnTo>
                    <a:pt x="14" y="8"/>
                  </a:lnTo>
                  <a:lnTo>
                    <a:pt x="16" y="8"/>
                  </a:lnTo>
                  <a:lnTo>
                    <a:pt x="18" y="8"/>
                  </a:lnTo>
                  <a:lnTo>
                    <a:pt x="22" y="10"/>
                  </a:lnTo>
                  <a:lnTo>
                    <a:pt x="24" y="10"/>
                  </a:lnTo>
                  <a:lnTo>
                    <a:pt x="26" y="14"/>
                  </a:lnTo>
                  <a:lnTo>
                    <a:pt x="26" y="14"/>
                  </a:lnTo>
                  <a:lnTo>
                    <a:pt x="26" y="16"/>
                  </a:lnTo>
                  <a:lnTo>
                    <a:pt x="26" y="18"/>
                  </a:lnTo>
                  <a:lnTo>
                    <a:pt x="26" y="20"/>
                  </a:lnTo>
                  <a:lnTo>
                    <a:pt x="24" y="22"/>
                  </a:lnTo>
                  <a:lnTo>
                    <a:pt x="20" y="22"/>
                  </a:lnTo>
                  <a:lnTo>
                    <a:pt x="10" y="18"/>
                  </a:lnTo>
                  <a:lnTo>
                    <a:pt x="4" y="18"/>
                  </a:lnTo>
                  <a:lnTo>
                    <a:pt x="0" y="22"/>
                  </a:lnTo>
                  <a:lnTo>
                    <a:pt x="6" y="26"/>
                  </a:lnTo>
                  <a:lnTo>
                    <a:pt x="6" y="26"/>
                  </a:lnTo>
                  <a:lnTo>
                    <a:pt x="10" y="26"/>
                  </a:lnTo>
                  <a:lnTo>
                    <a:pt x="14" y="26"/>
                  </a:lnTo>
                  <a:lnTo>
                    <a:pt x="16" y="26"/>
                  </a:lnTo>
                  <a:lnTo>
                    <a:pt x="20" y="28"/>
                  </a:lnTo>
                  <a:lnTo>
                    <a:pt x="20" y="30"/>
                  </a:lnTo>
                  <a:lnTo>
                    <a:pt x="22" y="32"/>
                  </a:lnTo>
                  <a:lnTo>
                    <a:pt x="26" y="34"/>
                  </a:lnTo>
                  <a:lnTo>
                    <a:pt x="30" y="36"/>
                  </a:lnTo>
                  <a:lnTo>
                    <a:pt x="34" y="36"/>
                  </a:lnTo>
                  <a:lnTo>
                    <a:pt x="36" y="36"/>
                  </a:lnTo>
                  <a:lnTo>
                    <a:pt x="40" y="36"/>
                  </a:lnTo>
                  <a:lnTo>
                    <a:pt x="42" y="36"/>
                  </a:lnTo>
                  <a:lnTo>
                    <a:pt x="42" y="34"/>
                  </a:lnTo>
                  <a:lnTo>
                    <a:pt x="42" y="30"/>
                  </a:lnTo>
                  <a:lnTo>
                    <a:pt x="40" y="30"/>
                  </a:lnTo>
                  <a:lnTo>
                    <a:pt x="40" y="28"/>
                  </a:lnTo>
                  <a:lnTo>
                    <a:pt x="38" y="24"/>
                  </a:lnTo>
                  <a:lnTo>
                    <a:pt x="38" y="22"/>
                  </a:lnTo>
                  <a:lnTo>
                    <a:pt x="38" y="18"/>
                  </a:lnTo>
                  <a:lnTo>
                    <a:pt x="40" y="18"/>
                  </a:lnTo>
                  <a:lnTo>
                    <a:pt x="42" y="16"/>
                  </a:lnTo>
                  <a:lnTo>
                    <a:pt x="44" y="14"/>
                  </a:lnTo>
                  <a:lnTo>
                    <a:pt x="44" y="12"/>
                  </a:lnTo>
                  <a:lnTo>
                    <a:pt x="44" y="8"/>
                  </a:lnTo>
                  <a:lnTo>
                    <a:pt x="42" y="4"/>
                  </a:lnTo>
                  <a:lnTo>
                    <a:pt x="28" y="2"/>
                  </a:lnTo>
                  <a:lnTo>
                    <a:pt x="20" y="0"/>
                  </a:lnTo>
                  <a:lnTo>
                    <a:pt x="12" y="2"/>
                  </a:lnTo>
                </a:path>
              </a:pathLst>
            </a:custGeom>
            <a:grpFill/>
            <a:ln w="6350">
              <a:solidFill>
                <a:schemeClr val="bg1">
                  <a:lumMod val="50000"/>
                </a:schemeClr>
              </a:solidFill>
              <a:prstDash val="solid"/>
              <a:round/>
              <a:headEnd/>
              <a:tailEnd/>
            </a:ln>
          </p:spPr>
          <p:txBody>
            <a:bodyPr/>
            <a:lstStyle/>
            <a:p>
              <a:endParaRPr lang="ru-RU"/>
            </a:p>
          </p:txBody>
        </p:sp>
        <p:sp>
          <p:nvSpPr>
            <p:cNvPr id="158" name="Freeform 345">
              <a:extLst>
                <a:ext uri="{FF2B5EF4-FFF2-40B4-BE49-F238E27FC236}">
                  <a16:creationId xmlns:a16="http://schemas.microsoft.com/office/drawing/2014/main" id="{827D40C0-6362-4E4C-9368-BB58DD7BC5DD}"/>
                </a:ext>
              </a:extLst>
            </p:cNvPr>
            <p:cNvSpPr>
              <a:spLocks/>
            </p:cNvSpPr>
            <p:nvPr/>
          </p:nvSpPr>
          <p:spPr bwMode="gray">
            <a:xfrm>
              <a:off x="4369" y="2820"/>
              <a:ext cx="140" cy="54"/>
            </a:xfrm>
            <a:custGeom>
              <a:avLst/>
              <a:gdLst>
                <a:gd name="T0" fmla="*/ 18 w 140"/>
                <a:gd name="T1" fmla="*/ 2 h 54"/>
                <a:gd name="T2" fmla="*/ 16 w 140"/>
                <a:gd name="T3" fmla="*/ 2 h 54"/>
                <a:gd name="T4" fmla="*/ 14 w 140"/>
                <a:gd name="T5" fmla="*/ 4 h 54"/>
                <a:gd name="T6" fmla="*/ 10 w 140"/>
                <a:gd name="T7" fmla="*/ 6 h 54"/>
                <a:gd name="T8" fmla="*/ 6 w 140"/>
                <a:gd name="T9" fmla="*/ 8 h 54"/>
                <a:gd name="T10" fmla="*/ 2 w 140"/>
                <a:gd name="T11" fmla="*/ 10 h 54"/>
                <a:gd name="T12" fmla="*/ 0 w 140"/>
                <a:gd name="T13" fmla="*/ 14 h 54"/>
                <a:gd name="T14" fmla="*/ 0 w 140"/>
                <a:gd name="T15" fmla="*/ 18 h 54"/>
                <a:gd name="T16" fmla="*/ 0 w 140"/>
                <a:gd name="T17" fmla="*/ 18 h 54"/>
                <a:gd name="T18" fmla="*/ 2 w 140"/>
                <a:gd name="T19" fmla="*/ 20 h 54"/>
                <a:gd name="T20" fmla="*/ 4 w 140"/>
                <a:gd name="T21" fmla="*/ 22 h 54"/>
                <a:gd name="T22" fmla="*/ 8 w 140"/>
                <a:gd name="T23" fmla="*/ 22 h 54"/>
                <a:gd name="T24" fmla="*/ 12 w 140"/>
                <a:gd name="T25" fmla="*/ 22 h 54"/>
                <a:gd name="T26" fmla="*/ 16 w 140"/>
                <a:gd name="T27" fmla="*/ 20 h 54"/>
                <a:gd name="T28" fmla="*/ 20 w 140"/>
                <a:gd name="T29" fmla="*/ 18 h 54"/>
                <a:gd name="T30" fmla="*/ 24 w 140"/>
                <a:gd name="T31" fmla="*/ 16 h 54"/>
                <a:gd name="T32" fmla="*/ 28 w 140"/>
                <a:gd name="T33" fmla="*/ 16 h 54"/>
                <a:gd name="T34" fmla="*/ 32 w 140"/>
                <a:gd name="T35" fmla="*/ 16 h 54"/>
                <a:gd name="T36" fmla="*/ 34 w 140"/>
                <a:gd name="T37" fmla="*/ 18 h 54"/>
                <a:gd name="T38" fmla="*/ 36 w 140"/>
                <a:gd name="T39" fmla="*/ 18 h 54"/>
                <a:gd name="T40" fmla="*/ 40 w 140"/>
                <a:gd name="T41" fmla="*/ 20 h 54"/>
                <a:gd name="T42" fmla="*/ 44 w 140"/>
                <a:gd name="T43" fmla="*/ 22 h 54"/>
                <a:gd name="T44" fmla="*/ 48 w 140"/>
                <a:gd name="T45" fmla="*/ 22 h 54"/>
                <a:gd name="T46" fmla="*/ 50 w 140"/>
                <a:gd name="T47" fmla="*/ 24 h 54"/>
                <a:gd name="T48" fmla="*/ 52 w 140"/>
                <a:gd name="T49" fmla="*/ 24 h 54"/>
                <a:gd name="T50" fmla="*/ 68 w 140"/>
                <a:gd name="T51" fmla="*/ 32 h 54"/>
                <a:gd name="T52" fmla="*/ 68 w 140"/>
                <a:gd name="T53" fmla="*/ 32 h 54"/>
                <a:gd name="T54" fmla="*/ 70 w 140"/>
                <a:gd name="T55" fmla="*/ 34 h 54"/>
                <a:gd name="T56" fmla="*/ 74 w 140"/>
                <a:gd name="T57" fmla="*/ 36 h 54"/>
                <a:gd name="T58" fmla="*/ 80 w 140"/>
                <a:gd name="T59" fmla="*/ 40 h 54"/>
                <a:gd name="T60" fmla="*/ 88 w 140"/>
                <a:gd name="T61" fmla="*/ 40 h 54"/>
                <a:gd name="T62" fmla="*/ 98 w 140"/>
                <a:gd name="T63" fmla="*/ 42 h 54"/>
                <a:gd name="T64" fmla="*/ 98 w 140"/>
                <a:gd name="T65" fmla="*/ 46 h 54"/>
                <a:gd name="T66" fmla="*/ 90 w 140"/>
                <a:gd name="T67" fmla="*/ 50 h 54"/>
                <a:gd name="T68" fmla="*/ 92 w 140"/>
                <a:gd name="T69" fmla="*/ 54 h 54"/>
                <a:gd name="T70" fmla="*/ 94 w 140"/>
                <a:gd name="T71" fmla="*/ 54 h 54"/>
                <a:gd name="T72" fmla="*/ 96 w 140"/>
                <a:gd name="T73" fmla="*/ 54 h 54"/>
                <a:gd name="T74" fmla="*/ 102 w 140"/>
                <a:gd name="T75" fmla="*/ 54 h 54"/>
                <a:gd name="T76" fmla="*/ 108 w 140"/>
                <a:gd name="T77" fmla="*/ 54 h 54"/>
                <a:gd name="T78" fmla="*/ 114 w 140"/>
                <a:gd name="T79" fmla="*/ 54 h 54"/>
                <a:gd name="T80" fmla="*/ 120 w 140"/>
                <a:gd name="T81" fmla="*/ 54 h 54"/>
                <a:gd name="T82" fmla="*/ 122 w 140"/>
                <a:gd name="T83" fmla="*/ 54 h 54"/>
                <a:gd name="T84" fmla="*/ 138 w 140"/>
                <a:gd name="T85" fmla="*/ 52 h 54"/>
                <a:gd name="T86" fmla="*/ 138 w 140"/>
                <a:gd name="T87" fmla="*/ 52 h 54"/>
                <a:gd name="T88" fmla="*/ 138 w 140"/>
                <a:gd name="T89" fmla="*/ 50 h 54"/>
                <a:gd name="T90" fmla="*/ 140 w 140"/>
                <a:gd name="T91" fmla="*/ 48 h 54"/>
                <a:gd name="T92" fmla="*/ 140 w 140"/>
                <a:gd name="T93" fmla="*/ 46 h 54"/>
                <a:gd name="T94" fmla="*/ 138 w 140"/>
                <a:gd name="T95" fmla="*/ 42 h 54"/>
                <a:gd name="T96" fmla="*/ 120 w 140"/>
                <a:gd name="T97" fmla="*/ 34 h 54"/>
                <a:gd name="T98" fmla="*/ 116 w 140"/>
                <a:gd name="T99" fmla="*/ 30 h 54"/>
                <a:gd name="T100" fmla="*/ 86 w 140"/>
                <a:gd name="T101" fmla="*/ 22 h 54"/>
                <a:gd name="T102" fmla="*/ 76 w 140"/>
                <a:gd name="T103" fmla="*/ 20 h 54"/>
                <a:gd name="T104" fmla="*/ 74 w 140"/>
                <a:gd name="T105" fmla="*/ 20 h 54"/>
                <a:gd name="T106" fmla="*/ 70 w 140"/>
                <a:gd name="T107" fmla="*/ 16 h 54"/>
                <a:gd name="T108" fmla="*/ 66 w 140"/>
                <a:gd name="T109" fmla="*/ 14 h 54"/>
                <a:gd name="T110" fmla="*/ 58 w 140"/>
                <a:gd name="T111" fmla="*/ 8 h 54"/>
                <a:gd name="T112" fmla="*/ 32 w 140"/>
                <a:gd name="T113" fmla="*/ 0 h 54"/>
                <a:gd name="T114" fmla="*/ 18 w 140"/>
                <a:gd name="T115"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54">
                  <a:moveTo>
                    <a:pt x="18" y="2"/>
                  </a:moveTo>
                  <a:lnTo>
                    <a:pt x="16" y="2"/>
                  </a:lnTo>
                  <a:lnTo>
                    <a:pt x="14" y="4"/>
                  </a:lnTo>
                  <a:lnTo>
                    <a:pt x="10" y="6"/>
                  </a:lnTo>
                  <a:lnTo>
                    <a:pt x="6" y="8"/>
                  </a:lnTo>
                  <a:lnTo>
                    <a:pt x="2" y="10"/>
                  </a:lnTo>
                  <a:lnTo>
                    <a:pt x="0" y="14"/>
                  </a:lnTo>
                  <a:lnTo>
                    <a:pt x="0" y="18"/>
                  </a:lnTo>
                  <a:lnTo>
                    <a:pt x="0" y="18"/>
                  </a:lnTo>
                  <a:lnTo>
                    <a:pt x="2" y="20"/>
                  </a:lnTo>
                  <a:lnTo>
                    <a:pt x="4" y="22"/>
                  </a:lnTo>
                  <a:lnTo>
                    <a:pt x="8" y="22"/>
                  </a:lnTo>
                  <a:lnTo>
                    <a:pt x="12" y="22"/>
                  </a:lnTo>
                  <a:lnTo>
                    <a:pt x="16" y="20"/>
                  </a:lnTo>
                  <a:lnTo>
                    <a:pt x="20" y="18"/>
                  </a:lnTo>
                  <a:lnTo>
                    <a:pt x="24" y="16"/>
                  </a:lnTo>
                  <a:lnTo>
                    <a:pt x="28" y="16"/>
                  </a:lnTo>
                  <a:lnTo>
                    <a:pt x="32" y="16"/>
                  </a:lnTo>
                  <a:lnTo>
                    <a:pt x="34" y="18"/>
                  </a:lnTo>
                  <a:lnTo>
                    <a:pt x="36" y="18"/>
                  </a:lnTo>
                  <a:lnTo>
                    <a:pt x="40" y="20"/>
                  </a:lnTo>
                  <a:lnTo>
                    <a:pt x="44" y="22"/>
                  </a:lnTo>
                  <a:lnTo>
                    <a:pt x="48" y="22"/>
                  </a:lnTo>
                  <a:lnTo>
                    <a:pt x="50" y="24"/>
                  </a:lnTo>
                  <a:lnTo>
                    <a:pt x="52" y="24"/>
                  </a:lnTo>
                  <a:lnTo>
                    <a:pt x="68" y="32"/>
                  </a:lnTo>
                  <a:lnTo>
                    <a:pt x="68" y="32"/>
                  </a:lnTo>
                  <a:lnTo>
                    <a:pt x="70" y="34"/>
                  </a:lnTo>
                  <a:lnTo>
                    <a:pt x="74" y="36"/>
                  </a:lnTo>
                  <a:lnTo>
                    <a:pt x="80" y="40"/>
                  </a:lnTo>
                  <a:lnTo>
                    <a:pt x="88" y="40"/>
                  </a:lnTo>
                  <a:lnTo>
                    <a:pt x="98" y="42"/>
                  </a:lnTo>
                  <a:lnTo>
                    <a:pt x="98" y="46"/>
                  </a:lnTo>
                  <a:lnTo>
                    <a:pt x="90" y="50"/>
                  </a:lnTo>
                  <a:lnTo>
                    <a:pt x="92" y="54"/>
                  </a:lnTo>
                  <a:lnTo>
                    <a:pt x="94" y="54"/>
                  </a:lnTo>
                  <a:lnTo>
                    <a:pt x="96" y="54"/>
                  </a:lnTo>
                  <a:lnTo>
                    <a:pt x="102" y="54"/>
                  </a:lnTo>
                  <a:lnTo>
                    <a:pt x="108" y="54"/>
                  </a:lnTo>
                  <a:lnTo>
                    <a:pt x="114" y="54"/>
                  </a:lnTo>
                  <a:lnTo>
                    <a:pt x="120" y="54"/>
                  </a:lnTo>
                  <a:lnTo>
                    <a:pt x="122" y="54"/>
                  </a:lnTo>
                  <a:lnTo>
                    <a:pt x="138" y="52"/>
                  </a:lnTo>
                  <a:lnTo>
                    <a:pt x="138" y="52"/>
                  </a:lnTo>
                  <a:lnTo>
                    <a:pt x="138" y="50"/>
                  </a:lnTo>
                  <a:lnTo>
                    <a:pt x="140" y="48"/>
                  </a:lnTo>
                  <a:lnTo>
                    <a:pt x="140" y="46"/>
                  </a:lnTo>
                  <a:lnTo>
                    <a:pt x="138" y="42"/>
                  </a:lnTo>
                  <a:lnTo>
                    <a:pt x="120" y="34"/>
                  </a:lnTo>
                  <a:lnTo>
                    <a:pt x="116" y="30"/>
                  </a:lnTo>
                  <a:lnTo>
                    <a:pt x="86" y="22"/>
                  </a:lnTo>
                  <a:lnTo>
                    <a:pt x="76" y="20"/>
                  </a:lnTo>
                  <a:lnTo>
                    <a:pt x="74" y="20"/>
                  </a:lnTo>
                  <a:lnTo>
                    <a:pt x="70" y="16"/>
                  </a:lnTo>
                  <a:lnTo>
                    <a:pt x="66" y="14"/>
                  </a:lnTo>
                  <a:lnTo>
                    <a:pt x="58" y="8"/>
                  </a:lnTo>
                  <a:lnTo>
                    <a:pt x="32" y="0"/>
                  </a:lnTo>
                  <a:lnTo>
                    <a:pt x="18" y="2"/>
                  </a:lnTo>
                </a:path>
              </a:pathLst>
            </a:custGeom>
            <a:grpFill/>
            <a:ln w="6350">
              <a:solidFill>
                <a:schemeClr val="bg1">
                  <a:lumMod val="50000"/>
                </a:schemeClr>
              </a:solidFill>
              <a:prstDash val="solid"/>
              <a:round/>
              <a:headEnd/>
              <a:tailEnd/>
            </a:ln>
          </p:spPr>
          <p:txBody>
            <a:bodyPr/>
            <a:lstStyle/>
            <a:p>
              <a:endParaRPr lang="ru-RU"/>
            </a:p>
          </p:txBody>
        </p:sp>
        <p:sp>
          <p:nvSpPr>
            <p:cNvPr id="159" name="Freeform 346">
              <a:extLst>
                <a:ext uri="{FF2B5EF4-FFF2-40B4-BE49-F238E27FC236}">
                  <a16:creationId xmlns:a16="http://schemas.microsoft.com/office/drawing/2014/main" id="{5B5A3763-C077-0547-A6F6-D394E59B7309}"/>
                </a:ext>
              </a:extLst>
            </p:cNvPr>
            <p:cNvSpPr>
              <a:spLocks/>
            </p:cNvSpPr>
            <p:nvPr/>
          </p:nvSpPr>
          <p:spPr bwMode="gray">
            <a:xfrm>
              <a:off x="4605" y="1462"/>
              <a:ext cx="440" cy="658"/>
            </a:xfrm>
            <a:custGeom>
              <a:avLst/>
              <a:gdLst>
                <a:gd name="T0" fmla="*/ 96 w 440"/>
                <a:gd name="T1" fmla="*/ 110 h 658"/>
                <a:gd name="T2" fmla="*/ 70 w 440"/>
                <a:gd name="T3" fmla="*/ 128 h 658"/>
                <a:gd name="T4" fmla="*/ 50 w 440"/>
                <a:gd name="T5" fmla="*/ 154 h 658"/>
                <a:gd name="T6" fmla="*/ 66 w 440"/>
                <a:gd name="T7" fmla="*/ 176 h 658"/>
                <a:gd name="T8" fmla="*/ 54 w 440"/>
                <a:gd name="T9" fmla="*/ 202 h 658"/>
                <a:gd name="T10" fmla="*/ 22 w 440"/>
                <a:gd name="T11" fmla="*/ 214 h 658"/>
                <a:gd name="T12" fmla="*/ 2 w 440"/>
                <a:gd name="T13" fmla="*/ 226 h 658"/>
                <a:gd name="T14" fmla="*/ 26 w 440"/>
                <a:gd name="T15" fmla="*/ 256 h 658"/>
                <a:gd name="T16" fmla="*/ 52 w 440"/>
                <a:gd name="T17" fmla="*/ 258 h 658"/>
                <a:gd name="T18" fmla="*/ 38 w 440"/>
                <a:gd name="T19" fmla="*/ 272 h 658"/>
                <a:gd name="T20" fmla="*/ 20 w 440"/>
                <a:gd name="T21" fmla="*/ 274 h 658"/>
                <a:gd name="T22" fmla="*/ 24 w 440"/>
                <a:gd name="T23" fmla="*/ 296 h 658"/>
                <a:gd name="T24" fmla="*/ 46 w 440"/>
                <a:gd name="T25" fmla="*/ 318 h 658"/>
                <a:gd name="T26" fmla="*/ 94 w 440"/>
                <a:gd name="T27" fmla="*/ 304 h 658"/>
                <a:gd name="T28" fmla="*/ 120 w 440"/>
                <a:gd name="T29" fmla="*/ 314 h 658"/>
                <a:gd name="T30" fmla="*/ 142 w 440"/>
                <a:gd name="T31" fmla="*/ 378 h 658"/>
                <a:gd name="T32" fmla="*/ 144 w 440"/>
                <a:gd name="T33" fmla="*/ 410 h 658"/>
                <a:gd name="T34" fmla="*/ 142 w 440"/>
                <a:gd name="T35" fmla="*/ 428 h 658"/>
                <a:gd name="T36" fmla="*/ 148 w 440"/>
                <a:gd name="T37" fmla="*/ 434 h 658"/>
                <a:gd name="T38" fmla="*/ 166 w 440"/>
                <a:gd name="T39" fmla="*/ 448 h 658"/>
                <a:gd name="T40" fmla="*/ 162 w 440"/>
                <a:gd name="T41" fmla="*/ 456 h 658"/>
                <a:gd name="T42" fmla="*/ 166 w 440"/>
                <a:gd name="T43" fmla="*/ 470 h 658"/>
                <a:gd name="T44" fmla="*/ 160 w 440"/>
                <a:gd name="T45" fmla="*/ 502 h 658"/>
                <a:gd name="T46" fmla="*/ 150 w 440"/>
                <a:gd name="T47" fmla="*/ 532 h 658"/>
                <a:gd name="T48" fmla="*/ 166 w 440"/>
                <a:gd name="T49" fmla="*/ 598 h 658"/>
                <a:gd name="T50" fmla="*/ 194 w 440"/>
                <a:gd name="T51" fmla="*/ 646 h 658"/>
                <a:gd name="T52" fmla="*/ 214 w 440"/>
                <a:gd name="T53" fmla="*/ 648 h 658"/>
                <a:gd name="T54" fmla="*/ 234 w 440"/>
                <a:gd name="T55" fmla="*/ 652 h 658"/>
                <a:gd name="T56" fmla="*/ 242 w 440"/>
                <a:gd name="T57" fmla="*/ 610 h 658"/>
                <a:gd name="T58" fmla="*/ 258 w 440"/>
                <a:gd name="T59" fmla="*/ 564 h 658"/>
                <a:gd name="T60" fmla="*/ 282 w 440"/>
                <a:gd name="T61" fmla="*/ 556 h 658"/>
                <a:gd name="T62" fmla="*/ 328 w 440"/>
                <a:gd name="T63" fmla="*/ 510 h 658"/>
                <a:gd name="T64" fmla="*/ 348 w 440"/>
                <a:gd name="T65" fmla="*/ 500 h 658"/>
                <a:gd name="T66" fmla="*/ 372 w 440"/>
                <a:gd name="T67" fmla="*/ 486 h 658"/>
                <a:gd name="T68" fmla="*/ 378 w 440"/>
                <a:gd name="T69" fmla="*/ 464 h 658"/>
                <a:gd name="T70" fmla="*/ 340 w 440"/>
                <a:gd name="T71" fmla="*/ 474 h 658"/>
                <a:gd name="T72" fmla="*/ 344 w 440"/>
                <a:gd name="T73" fmla="*/ 468 h 658"/>
                <a:gd name="T74" fmla="*/ 360 w 440"/>
                <a:gd name="T75" fmla="*/ 438 h 658"/>
                <a:gd name="T76" fmla="*/ 370 w 440"/>
                <a:gd name="T77" fmla="*/ 436 h 658"/>
                <a:gd name="T78" fmla="*/ 390 w 440"/>
                <a:gd name="T79" fmla="*/ 426 h 658"/>
                <a:gd name="T80" fmla="*/ 384 w 440"/>
                <a:gd name="T81" fmla="*/ 392 h 658"/>
                <a:gd name="T82" fmla="*/ 402 w 440"/>
                <a:gd name="T83" fmla="*/ 374 h 658"/>
                <a:gd name="T84" fmla="*/ 414 w 440"/>
                <a:gd name="T85" fmla="*/ 322 h 658"/>
                <a:gd name="T86" fmla="*/ 382 w 440"/>
                <a:gd name="T87" fmla="*/ 310 h 658"/>
                <a:gd name="T88" fmla="*/ 380 w 440"/>
                <a:gd name="T89" fmla="*/ 270 h 658"/>
                <a:gd name="T90" fmla="*/ 380 w 440"/>
                <a:gd name="T91" fmla="*/ 210 h 658"/>
                <a:gd name="T92" fmla="*/ 396 w 440"/>
                <a:gd name="T93" fmla="*/ 174 h 658"/>
                <a:gd name="T94" fmla="*/ 414 w 440"/>
                <a:gd name="T95" fmla="*/ 140 h 658"/>
                <a:gd name="T96" fmla="*/ 410 w 440"/>
                <a:gd name="T97" fmla="*/ 130 h 658"/>
                <a:gd name="T98" fmla="*/ 436 w 440"/>
                <a:gd name="T99" fmla="*/ 86 h 658"/>
                <a:gd name="T100" fmla="*/ 408 w 440"/>
                <a:gd name="T101" fmla="*/ 74 h 658"/>
                <a:gd name="T102" fmla="*/ 398 w 440"/>
                <a:gd name="T103" fmla="*/ 108 h 658"/>
                <a:gd name="T104" fmla="*/ 398 w 440"/>
                <a:gd name="T105" fmla="*/ 66 h 658"/>
                <a:gd name="T106" fmla="*/ 368 w 440"/>
                <a:gd name="T107" fmla="*/ 78 h 658"/>
                <a:gd name="T108" fmla="*/ 364 w 440"/>
                <a:gd name="T109" fmla="*/ 60 h 658"/>
                <a:gd name="T110" fmla="*/ 332 w 440"/>
                <a:gd name="T111" fmla="*/ 62 h 658"/>
                <a:gd name="T112" fmla="*/ 368 w 440"/>
                <a:gd name="T113" fmla="*/ 44 h 658"/>
                <a:gd name="T114" fmla="*/ 338 w 440"/>
                <a:gd name="T115" fmla="*/ 18 h 658"/>
                <a:gd name="T116" fmla="*/ 288 w 440"/>
                <a:gd name="T117" fmla="*/ 38 h 658"/>
                <a:gd name="T118" fmla="*/ 318 w 440"/>
                <a:gd name="T119" fmla="*/ 4 h 658"/>
                <a:gd name="T120" fmla="*/ 224 w 440"/>
                <a:gd name="T121" fmla="*/ 42 h 658"/>
                <a:gd name="T122" fmla="*/ 164 w 440"/>
                <a:gd name="T123" fmla="*/ 66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0" h="658">
                  <a:moveTo>
                    <a:pt x="104" y="78"/>
                  </a:moveTo>
                  <a:lnTo>
                    <a:pt x="102" y="78"/>
                  </a:lnTo>
                  <a:lnTo>
                    <a:pt x="102" y="80"/>
                  </a:lnTo>
                  <a:lnTo>
                    <a:pt x="98" y="82"/>
                  </a:lnTo>
                  <a:lnTo>
                    <a:pt x="96" y="86"/>
                  </a:lnTo>
                  <a:lnTo>
                    <a:pt x="96" y="88"/>
                  </a:lnTo>
                  <a:lnTo>
                    <a:pt x="94" y="92"/>
                  </a:lnTo>
                  <a:lnTo>
                    <a:pt x="96" y="94"/>
                  </a:lnTo>
                  <a:lnTo>
                    <a:pt x="96" y="96"/>
                  </a:lnTo>
                  <a:lnTo>
                    <a:pt x="96" y="102"/>
                  </a:lnTo>
                  <a:lnTo>
                    <a:pt x="96" y="110"/>
                  </a:lnTo>
                  <a:lnTo>
                    <a:pt x="96" y="110"/>
                  </a:lnTo>
                  <a:lnTo>
                    <a:pt x="96" y="112"/>
                  </a:lnTo>
                  <a:lnTo>
                    <a:pt x="96" y="116"/>
                  </a:lnTo>
                  <a:lnTo>
                    <a:pt x="96" y="118"/>
                  </a:lnTo>
                  <a:lnTo>
                    <a:pt x="94" y="122"/>
                  </a:lnTo>
                  <a:lnTo>
                    <a:pt x="90" y="122"/>
                  </a:lnTo>
                  <a:lnTo>
                    <a:pt x="76" y="122"/>
                  </a:lnTo>
                  <a:lnTo>
                    <a:pt x="74" y="122"/>
                  </a:lnTo>
                  <a:lnTo>
                    <a:pt x="74" y="124"/>
                  </a:lnTo>
                  <a:lnTo>
                    <a:pt x="72" y="126"/>
                  </a:lnTo>
                  <a:lnTo>
                    <a:pt x="70" y="128"/>
                  </a:lnTo>
                  <a:lnTo>
                    <a:pt x="68" y="128"/>
                  </a:lnTo>
                  <a:lnTo>
                    <a:pt x="56" y="130"/>
                  </a:lnTo>
                  <a:lnTo>
                    <a:pt x="56" y="132"/>
                  </a:lnTo>
                  <a:lnTo>
                    <a:pt x="56" y="134"/>
                  </a:lnTo>
                  <a:lnTo>
                    <a:pt x="56" y="138"/>
                  </a:lnTo>
                  <a:lnTo>
                    <a:pt x="52" y="142"/>
                  </a:lnTo>
                  <a:lnTo>
                    <a:pt x="52" y="142"/>
                  </a:lnTo>
                  <a:lnTo>
                    <a:pt x="50" y="144"/>
                  </a:lnTo>
                  <a:lnTo>
                    <a:pt x="48" y="146"/>
                  </a:lnTo>
                  <a:lnTo>
                    <a:pt x="48" y="150"/>
                  </a:lnTo>
                  <a:lnTo>
                    <a:pt x="50" y="154"/>
                  </a:lnTo>
                  <a:lnTo>
                    <a:pt x="50" y="154"/>
                  </a:lnTo>
                  <a:lnTo>
                    <a:pt x="54" y="156"/>
                  </a:lnTo>
                  <a:lnTo>
                    <a:pt x="58" y="156"/>
                  </a:lnTo>
                  <a:lnTo>
                    <a:pt x="62" y="158"/>
                  </a:lnTo>
                  <a:lnTo>
                    <a:pt x="68" y="158"/>
                  </a:lnTo>
                  <a:lnTo>
                    <a:pt x="68" y="160"/>
                  </a:lnTo>
                  <a:lnTo>
                    <a:pt x="68" y="162"/>
                  </a:lnTo>
                  <a:lnTo>
                    <a:pt x="68" y="166"/>
                  </a:lnTo>
                  <a:lnTo>
                    <a:pt x="68" y="168"/>
                  </a:lnTo>
                  <a:lnTo>
                    <a:pt x="66" y="172"/>
                  </a:lnTo>
                  <a:lnTo>
                    <a:pt x="66" y="176"/>
                  </a:lnTo>
                  <a:lnTo>
                    <a:pt x="68" y="180"/>
                  </a:lnTo>
                  <a:lnTo>
                    <a:pt x="68" y="182"/>
                  </a:lnTo>
                  <a:lnTo>
                    <a:pt x="68" y="186"/>
                  </a:lnTo>
                  <a:lnTo>
                    <a:pt x="68" y="190"/>
                  </a:lnTo>
                  <a:lnTo>
                    <a:pt x="66" y="192"/>
                  </a:lnTo>
                  <a:lnTo>
                    <a:pt x="64" y="194"/>
                  </a:lnTo>
                  <a:lnTo>
                    <a:pt x="62" y="194"/>
                  </a:lnTo>
                  <a:lnTo>
                    <a:pt x="58" y="194"/>
                  </a:lnTo>
                  <a:lnTo>
                    <a:pt x="56" y="196"/>
                  </a:lnTo>
                  <a:lnTo>
                    <a:pt x="56" y="200"/>
                  </a:lnTo>
                  <a:lnTo>
                    <a:pt x="54" y="202"/>
                  </a:lnTo>
                  <a:lnTo>
                    <a:pt x="54" y="202"/>
                  </a:lnTo>
                  <a:lnTo>
                    <a:pt x="52" y="202"/>
                  </a:lnTo>
                  <a:lnTo>
                    <a:pt x="48" y="202"/>
                  </a:lnTo>
                  <a:lnTo>
                    <a:pt x="46" y="202"/>
                  </a:lnTo>
                  <a:lnTo>
                    <a:pt x="44" y="202"/>
                  </a:lnTo>
                  <a:lnTo>
                    <a:pt x="42" y="204"/>
                  </a:lnTo>
                  <a:lnTo>
                    <a:pt x="42" y="206"/>
                  </a:lnTo>
                  <a:lnTo>
                    <a:pt x="38" y="208"/>
                  </a:lnTo>
                  <a:lnTo>
                    <a:pt x="32" y="212"/>
                  </a:lnTo>
                  <a:lnTo>
                    <a:pt x="28" y="214"/>
                  </a:lnTo>
                  <a:lnTo>
                    <a:pt x="22" y="214"/>
                  </a:lnTo>
                  <a:lnTo>
                    <a:pt x="22" y="214"/>
                  </a:lnTo>
                  <a:lnTo>
                    <a:pt x="20" y="214"/>
                  </a:lnTo>
                  <a:lnTo>
                    <a:pt x="16" y="214"/>
                  </a:lnTo>
                  <a:lnTo>
                    <a:pt x="14" y="216"/>
                  </a:lnTo>
                  <a:lnTo>
                    <a:pt x="10" y="218"/>
                  </a:lnTo>
                  <a:lnTo>
                    <a:pt x="10" y="220"/>
                  </a:lnTo>
                  <a:lnTo>
                    <a:pt x="8" y="222"/>
                  </a:lnTo>
                  <a:lnTo>
                    <a:pt x="6" y="222"/>
                  </a:lnTo>
                  <a:lnTo>
                    <a:pt x="6" y="224"/>
                  </a:lnTo>
                  <a:lnTo>
                    <a:pt x="4" y="224"/>
                  </a:lnTo>
                  <a:lnTo>
                    <a:pt x="2" y="226"/>
                  </a:lnTo>
                  <a:lnTo>
                    <a:pt x="0" y="230"/>
                  </a:lnTo>
                  <a:lnTo>
                    <a:pt x="2" y="234"/>
                  </a:lnTo>
                  <a:lnTo>
                    <a:pt x="4" y="238"/>
                  </a:lnTo>
                  <a:lnTo>
                    <a:pt x="6" y="240"/>
                  </a:lnTo>
                  <a:lnTo>
                    <a:pt x="10" y="240"/>
                  </a:lnTo>
                  <a:lnTo>
                    <a:pt x="18" y="246"/>
                  </a:lnTo>
                  <a:lnTo>
                    <a:pt x="20" y="248"/>
                  </a:lnTo>
                  <a:lnTo>
                    <a:pt x="22" y="250"/>
                  </a:lnTo>
                  <a:lnTo>
                    <a:pt x="24" y="252"/>
                  </a:lnTo>
                  <a:lnTo>
                    <a:pt x="24" y="254"/>
                  </a:lnTo>
                  <a:lnTo>
                    <a:pt x="26" y="256"/>
                  </a:lnTo>
                  <a:lnTo>
                    <a:pt x="30" y="256"/>
                  </a:lnTo>
                  <a:lnTo>
                    <a:pt x="34" y="256"/>
                  </a:lnTo>
                  <a:lnTo>
                    <a:pt x="40" y="256"/>
                  </a:lnTo>
                  <a:lnTo>
                    <a:pt x="40" y="254"/>
                  </a:lnTo>
                  <a:lnTo>
                    <a:pt x="40" y="252"/>
                  </a:lnTo>
                  <a:lnTo>
                    <a:pt x="42" y="252"/>
                  </a:lnTo>
                  <a:lnTo>
                    <a:pt x="44" y="250"/>
                  </a:lnTo>
                  <a:lnTo>
                    <a:pt x="46" y="252"/>
                  </a:lnTo>
                  <a:lnTo>
                    <a:pt x="48" y="254"/>
                  </a:lnTo>
                  <a:lnTo>
                    <a:pt x="50" y="256"/>
                  </a:lnTo>
                  <a:lnTo>
                    <a:pt x="52" y="258"/>
                  </a:lnTo>
                  <a:lnTo>
                    <a:pt x="52" y="260"/>
                  </a:lnTo>
                  <a:lnTo>
                    <a:pt x="48" y="262"/>
                  </a:lnTo>
                  <a:lnTo>
                    <a:pt x="44" y="264"/>
                  </a:lnTo>
                  <a:lnTo>
                    <a:pt x="42" y="266"/>
                  </a:lnTo>
                  <a:lnTo>
                    <a:pt x="42" y="268"/>
                  </a:lnTo>
                  <a:lnTo>
                    <a:pt x="44" y="270"/>
                  </a:lnTo>
                  <a:lnTo>
                    <a:pt x="44" y="272"/>
                  </a:lnTo>
                  <a:lnTo>
                    <a:pt x="44" y="274"/>
                  </a:lnTo>
                  <a:lnTo>
                    <a:pt x="44" y="274"/>
                  </a:lnTo>
                  <a:lnTo>
                    <a:pt x="42" y="274"/>
                  </a:lnTo>
                  <a:lnTo>
                    <a:pt x="38" y="272"/>
                  </a:lnTo>
                  <a:lnTo>
                    <a:pt x="36" y="270"/>
                  </a:lnTo>
                  <a:lnTo>
                    <a:pt x="32" y="268"/>
                  </a:lnTo>
                  <a:lnTo>
                    <a:pt x="32" y="268"/>
                  </a:lnTo>
                  <a:lnTo>
                    <a:pt x="32" y="270"/>
                  </a:lnTo>
                  <a:lnTo>
                    <a:pt x="30" y="272"/>
                  </a:lnTo>
                  <a:lnTo>
                    <a:pt x="30" y="276"/>
                  </a:lnTo>
                  <a:lnTo>
                    <a:pt x="30" y="278"/>
                  </a:lnTo>
                  <a:lnTo>
                    <a:pt x="28" y="278"/>
                  </a:lnTo>
                  <a:lnTo>
                    <a:pt x="26" y="278"/>
                  </a:lnTo>
                  <a:lnTo>
                    <a:pt x="24" y="276"/>
                  </a:lnTo>
                  <a:lnTo>
                    <a:pt x="20" y="274"/>
                  </a:lnTo>
                  <a:lnTo>
                    <a:pt x="18" y="272"/>
                  </a:lnTo>
                  <a:lnTo>
                    <a:pt x="16" y="274"/>
                  </a:lnTo>
                  <a:lnTo>
                    <a:pt x="12" y="276"/>
                  </a:lnTo>
                  <a:lnTo>
                    <a:pt x="10" y="278"/>
                  </a:lnTo>
                  <a:lnTo>
                    <a:pt x="8" y="280"/>
                  </a:lnTo>
                  <a:lnTo>
                    <a:pt x="10" y="282"/>
                  </a:lnTo>
                  <a:lnTo>
                    <a:pt x="12" y="286"/>
                  </a:lnTo>
                  <a:lnTo>
                    <a:pt x="14" y="290"/>
                  </a:lnTo>
                  <a:lnTo>
                    <a:pt x="18" y="292"/>
                  </a:lnTo>
                  <a:lnTo>
                    <a:pt x="22" y="294"/>
                  </a:lnTo>
                  <a:lnTo>
                    <a:pt x="24" y="296"/>
                  </a:lnTo>
                  <a:lnTo>
                    <a:pt x="26" y="296"/>
                  </a:lnTo>
                  <a:lnTo>
                    <a:pt x="26" y="304"/>
                  </a:lnTo>
                  <a:lnTo>
                    <a:pt x="28" y="304"/>
                  </a:lnTo>
                  <a:lnTo>
                    <a:pt x="30" y="304"/>
                  </a:lnTo>
                  <a:lnTo>
                    <a:pt x="34" y="306"/>
                  </a:lnTo>
                  <a:lnTo>
                    <a:pt x="38" y="308"/>
                  </a:lnTo>
                  <a:lnTo>
                    <a:pt x="40" y="310"/>
                  </a:lnTo>
                  <a:lnTo>
                    <a:pt x="42" y="312"/>
                  </a:lnTo>
                  <a:lnTo>
                    <a:pt x="44" y="314"/>
                  </a:lnTo>
                  <a:lnTo>
                    <a:pt x="44" y="316"/>
                  </a:lnTo>
                  <a:lnTo>
                    <a:pt x="46" y="318"/>
                  </a:lnTo>
                  <a:lnTo>
                    <a:pt x="48" y="318"/>
                  </a:lnTo>
                  <a:lnTo>
                    <a:pt x="50" y="318"/>
                  </a:lnTo>
                  <a:lnTo>
                    <a:pt x="54" y="318"/>
                  </a:lnTo>
                  <a:lnTo>
                    <a:pt x="58" y="316"/>
                  </a:lnTo>
                  <a:lnTo>
                    <a:pt x="66" y="312"/>
                  </a:lnTo>
                  <a:lnTo>
                    <a:pt x="70" y="308"/>
                  </a:lnTo>
                  <a:lnTo>
                    <a:pt x="74" y="306"/>
                  </a:lnTo>
                  <a:lnTo>
                    <a:pt x="78" y="304"/>
                  </a:lnTo>
                  <a:lnTo>
                    <a:pt x="82" y="304"/>
                  </a:lnTo>
                  <a:lnTo>
                    <a:pt x="88" y="304"/>
                  </a:lnTo>
                  <a:lnTo>
                    <a:pt x="94" y="304"/>
                  </a:lnTo>
                  <a:lnTo>
                    <a:pt x="98" y="302"/>
                  </a:lnTo>
                  <a:lnTo>
                    <a:pt x="104" y="302"/>
                  </a:lnTo>
                  <a:lnTo>
                    <a:pt x="108" y="302"/>
                  </a:lnTo>
                  <a:lnTo>
                    <a:pt x="108" y="302"/>
                  </a:lnTo>
                  <a:lnTo>
                    <a:pt x="110" y="302"/>
                  </a:lnTo>
                  <a:lnTo>
                    <a:pt x="112" y="304"/>
                  </a:lnTo>
                  <a:lnTo>
                    <a:pt x="114" y="306"/>
                  </a:lnTo>
                  <a:lnTo>
                    <a:pt x="116" y="310"/>
                  </a:lnTo>
                  <a:lnTo>
                    <a:pt x="118" y="314"/>
                  </a:lnTo>
                  <a:lnTo>
                    <a:pt x="118" y="314"/>
                  </a:lnTo>
                  <a:lnTo>
                    <a:pt x="120" y="314"/>
                  </a:lnTo>
                  <a:lnTo>
                    <a:pt x="124" y="316"/>
                  </a:lnTo>
                  <a:lnTo>
                    <a:pt x="126" y="318"/>
                  </a:lnTo>
                  <a:lnTo>
                    <a:pt x="128" y="324"/>
                  </a:lnTo>
                  <a:lnTo>
                    <a:pt x="132" y="330"/>
                  </a:lnTo>
                  <a:lnTo>
                    <a:pt x="132" y="348"/>
                  </a:lnTo>
                  <a:lnTo>
                    <a:pt x="132" y="350"/>
                  </a:lnTo>
                  <a:lnTo>
                    <a:pt x="134" y="352"/>
                  </a:lnTo>
                  <a:lnTo>
                    <a:pt x="136" y="358"/>
                  </a:lnTo>
                  <a:lnTo>
                    <a:pt x="138" y="364"/>
                  </a:lnTo>
                  <a:lnTo>
                    <a:pt x="140" y="370"/>
                  </a:lnTo>
                  <a:lnTo>
                    <a:pt x="142" y="378"/>
                  </a:lnTo>
                  <a:lnTo>
                    <a:pt x="140" y="384"/>
                  </a:lnTo>
                  <a:lnTo>
                    <a:pt x="140" y="390"/>
                  </a:lnTo>
                  <a:lnTo>
                    <a:pt x="142" y="394"/>
                  </a:lnTo>
                  <a:lnTo>
                    <a:pt x="144" y="398"/>
                  </a:lnTo>
                  <a:lnTo>
                    <a:pt x="148" y="402"/>
                  </a:lnTo>
                  <a:lnTo>
                    <a:pt x="148" y="404"/>
                  </a:lnTo>
                  <a:lnTo>
                    <a:pt x="148" y="406"/>
                  </a:lnTo>
                  <a:lnTo>
                    <a:pt x="146" y="408"/>
                  </a:lnTo>
                  <a:lnTo>
                    <a:pt x="146" y="410"/>
                  </a:lnTo>
                  <a:lnTo>
                    <a:pt x="144" y="410"/>
                  </a:lnTo>
                  <a:lnTo>
                    <a:pt x="144" y="410"/>
                  </a:lnTo>
                  <a:lnTo>
                    <a:pt x="142" y="410"/>
                  </a:lnTo>
                  <a:lnTo>
                    <a:pt x="140" y="410"/>
                  </a:lnTo>
                  <a:lnTo>
                    <a:pt x="140" y="410"/>
                  </a:lnTo>
                  <a:lnTo>
                    <a:pt x="138" y="412"/>
                  </a:lnTo>
                  <a:lnTo>
                    <a:pt x="138" y="416"/>
                  </a:lnTo>
                  <a:lnTo>
                    <a:pt x="140" y="418"/>
                  </a:lnTo>
                  <a:lnTo>
                    <a:pt x="142" y="420"/>
                  </a:lnTo>
                  <a:lnTo>
                    <a:pt x="144" y="422"/>
                  </a:lnTo>
                  <a:lnTo>
                    <a:pt x="144" y="424"/>
                  </a:lnTo>
                  <a:lnTo>
                    <a:pt x="144" y="426"/>
                  </a:lnTo>
                  <a:lnTo>
                    <a:pt x="142" y="428"/>
                  </a:lnTo>
                  <a:lnTo>
                    <a:pt x="138" y="430"/>
                  </a:lnTo>
                  <a:lnTo>
                    <a:pt x="136" y="434"/>
                  </a:lnTo>
                  <a:lnTo>
                    <a:pt x="134" y="436"/>
                  </a:lnTo>
                  <a:lnTo>
                    <a:pt x="132" y="438"/>
                  </a:lnTo>
                  <a:lnTo>
                    <a:pt x="132" y="440"/>
                  </a:lnTo>
                  <a:lnTo>
                    <a:pt x="134" y="440"/>
                  </a:lnTo>
                  <a:lnTo>
                    <a:pt x="138" y="440"/>
                  </a:lnTo>
                  <a:lnTo>
                    <a:pt x="142" y="440"/>
                  </a:lnTo>
                  <a:lnTo>
                    <a:pt x="146" y="438"/>
                  </a:lnTo>
                  <a:lnTo>
                    <a:pt x="146" y="436"/>
                  </a:lnTo>
                  <a:lnTo>
                    <a:pt x="148" y="434"/>
                  </a:lnTo>
                  <a:lnTo>
                    <a:pt x="150" y="430"/>
                  </a:lnTo>
                  <a:lnTo>
                    <a:pt x="152" y="426"/>
                  </a:lnTo>
                  <a:lnTo>
                    <a:pt x="154" y="424"/>
                  </a:lnTo>
                  <a:lnTo>
                    <a:pt x="156" y="424"/>
                  </a:lnTo>
                  <a:lnTo>
                    <a:pt x="158" y="426"/>
                  </a:lnTo>
                  <a:lnTo>
                    <a:pt x="160" y="430"/>
                  </a:lnTo>
                  <a:lnTo>
                    <a:pt x="162" y="434"/>
                  </a:lnTo>
                  <a:lnTo>
                    <a:pt x="162" y="438"/>
                  </a:lnTo>
                  <a:lnTo>
                    <a:pt x="164" y="442"/>
                  </a:lnTo>
                  <a:lnTo>
                    <a:pt x="164" y="446"/>
                  </a:lnTo>
                  <a:lnTo>
                    <a:pt x="166" y="448"/>
                  </a:lnTo>
                  <a:lnTo>
                    <a:pt x="168" y="450"/>
                  </a:lnTo>
                  <a:lnTo>
                    <a:pt x="172" y="450"/>
                  </a:lnTo>
                  <a:lnTo>
                    <a:pt x="176" y="452"/>
                  </a:lnTo>
                  <a:lnTo>
                    <a:pt x="178" y="456"/>
                  </a:lnTo>
                  <a:lnTo>
                    <a:pt x="178" y="460"/>
                  </a:lnTo>
                  <a:lnTo>
                    <a:pt x="178" y="464"/>
                  </a:lnTo>
                  <a:lnTo>
                    <a:pt x="178" y="464"/>
                  </a:lnTo>
                  <a:lnTo>
                    <a:pt x="174" y="464"/>
                  </a:lnTo>
                  <a:lnTo>
                    <a:pt x="170" y="462"/>
                  </a:lnTo>
                  <a:lnTo>
                    <a:pt x="166" y="458"/>
                  </a:lnTo>
                  <a:lnTo>
                    <a:pt x="162" y="456"/>
                  </a:lnTo>
                  <a:lnTo>
                    <a:pt x="156" y="454"/>
                  </a:lnTo>
                  <a:lnTo>
                    <a:pt x="152" y="454"/>
                  </a:lnTo>
                  <a:lnTo>
                    <a:pt x="148" y="454"/>
                  </a:lnTo>
                  <a:lnTo>
                    <a:pt x="148" y="456"/>
                  </a:lnTo>
                  <a:lnTo>
                    <a:pt x="148" y="456"/>
                  </a:lnTo>
                  <a:lnTo>
                    <a:pt x="148" y="458"/>
                  </a:lnTo>
                  <a:lnTo>
                    <a:pt x="150" y="460"/>
                  </a:lnTo>
                  <a:lnTo>
                    <a:pt x="152" y="464"/>
                  </a:lnTo>
                  <a:lnTo>
                    <a:pt x="156" y="466"/>
                  </a:lnTo>
                  <a:lnTo>
                    <a:pt x="162" y="468"/>
                  </a:lnTo>
                  <a:lnTo>
                    <a:pt x="166" y="470"/>
                  </a:lnTo>
                  <a:lnTo>
                    <a:pt x="170" y="470"/>
                  </a:lnTo>
                  <a:lnTo>
                    <a:pt x="172" y="472"/>
                  </a:lnTo>
                  <a:lnTo>
                    <a:pt x="174" y="474"/>
                  </a:lnTo>
                  <a:lnTo>
                    <a:pt x="176" y="476"/>
                  </a:lnTo>
                  <a:lnTo>
                    <a:pt x="176" y="480"/>
                  </a:lnTo>
                  <a:lnTo>
                    <a:pt x="176" y="484"/>
                  </a:lnTo>
                  <a:lnTo>
                    <a:pt x="172" y="490"/>
                  </a:lnTo>
                  <a:lnTo>
                    <a:pt x="168" y="494"/>
                  </a:lnTo>
                  <a:lnTo>
                    <a:pt x="166" y="498"/>
                  </a:lnTo>
                  <a:lnTo>
                    <a:pt x="162" y="500"/>
                  </a:lnTo>
                  <a:lnTo>
                    <a:pt x="160" y="502"/>
                  </a:lnTo>
                  <a:lnTo>
                    <a:pt x="158" y="502"/>
                  </a:lnTo>
                  <a:lnTo>
                    <a:pt x="156" y="504"/>
                  </a:lnTo>
                  <a:lnTo>
                    <a:pt x="158" y="506"/>
                  </a:lnTo>
                  <a:lnTo>
                    <a:pt x="158" y="508"/>
                  </a:lnTo>
                  <a:lnTo>
                    <a:pt x="160" y="508"/>
                  </a:lnTo>
                  <a:lnTo>
                    <a:pt x="162" y="508"/>
                  </a:lnTo>
                  <a:lnTo>
                    <a:pt x="156" y="514"/>
                  </a:lnTo>
                  <a:lnTo>
                    <a:pt x="148" y="526"/>
                  </a:lnTo>
                  <a:lnTo>
                    <a:pt x="148" y="526"/>
                  </a:lnTo>
                  <a:lnTo>
                    <a:pt x="150" y="528"/>
                  </a:lnTo>
                  <a:lnTo>
                    <a:pt x="150" y="532"/>
                  </a:lnTo>
                  <a:lnTo>
                    <a:pt x="152" y="538"/>
                  </a:lnTo>
                  <a:lnTo>
                    <a:pt x="152" y="544"/>
                  </a:lnTo>
                  <a:lnTo>
                    <a:pt x="154" y="550"/>
                  </a:lnTo>
                  <a:lnTo>
                    <a:pt x="154" y="558"/>
                  </a:lnTo>
                  <a:lnTo>
                    <a:pt x="156" y="566"/>
                  </a:lnTo>
                  <a:lnTo>
                    <a:pt x="158" y="572"/>
                  </a:lnTo>
                  <a:lnTo>
                    <a:pt x="160" y="578"/>
                  </a:lnTo>
                  <a:lnTo>
                    <a:pt x="162" y="584"/>
                  </a:lnTo>
                  <a:lnTo>
                    <a:pt x="164" y="588"/>
                  </a:lnTo>
                  <a:lnTo>
                    <a:pt x="166" y="594"/>
                  </a:lnTo>
                  <a:lnTo>
                    <a:pt x="166" y="598"/>
                  </a:lnTo>
                  <a:lnTo>
                    <a:pt x="166" y="600"/>
                  </a:lnTo>
                  <a:lnTo>
                    <a:pt x="178" y="620"/>
                  </a:lnTo>
                  <a:lnTo>
                    <a:pt x="180" y="620"/>
                  </a:lnTo>
                  <a:lnTo>
                    <a:pt x="180" y="624"/>
                  </a:lnTo>
                  <a:lnTo>
                    <a:pt x="180" y="628"/>
                  </a:lnTo>
                  <a:lnTo>
                    <a:pt x="182" y="634"/>
                  </a:lnTo>
                  <a:lnTo>
                    <a:pt x="184" y="638"/>
                  </a:lnTo>
                  <a:lnTo>
                    <a:pt x="184" y="642"/>
                  </a:lnTo>
                  <a:lnTo>
                    <a:pt x="186" y="644"/>
                  </a:lnTo>
                  <a:lnTo>
                    <a:pt x="190" y="646"/>
                  </a:lnTo>
                  <a:lnTo>
                    <a:pt x="194" y="646"/>
                  </a:lnTo>
                  <a:lnTo>
                    <a:pt x="202" y="646"/>
                  </a:lnTo>
                  <a:lnTo>
                    <a:pt x="208" y="644"/>
                  </a:lnTo>
                  <a:lnTo>
                    <a:pt x="212" y="642"/>
                  </a:lnTo>
                  <a:lnTo>
                    <a:pt x="214" y="642"/>
                  </a:lnTo>
                  <a:lnTo>
                    <a:pt x="216" y="640"/>
                  </a:lnTo>
                  <a:lnTo>
                    <a:pt x="218" y="640"/>
                  </a:lnTo>
                  <a:lnTo>
                    <a:pt x="220" y="640"/>
                  </a:lnTo>
                  <a:lnTo>
                    <a:pt x="220" y="642"/>
                  </a:lnTo>
                  <a:lnTo>
                    <a:pt x="218" y="644"/>
                  </a:lnTo>
                  <a:lnTo>
                    <a:pt x="216" y="646"/>
                  </a:lnTo>
                  <a:lnTo>
                    <a:pt x="214" y="648"/>
                  </a:lnTo>
                  <a:lnTo>
                    <a:pt x="212" y="650"/>
                  </a:lnTo>
                  <a:lnTo>
                    <a:pt x="210" y="650"/>
                  </a:lnTo>
                  <a:lnTo>
                    <a:pt x="212" y="652"/>
                  </a:lnTo>
                  <a:lnTo>
                    <a:pt x="214" y="654"/>
                  </a:lnTo>
                  <a:lnTo>
                    <a:pt x="218" y="656"/>
                  </a:lnTo>
                  <a:lnTo>
                    <a:pt x="222" y="656"/>
                  </a:lnTo>
                  <a:lnTo>
                    <a:pt x="226" y="658"/>
                  </a:lnTo>
                  <a:lnTo>
                    <a:pt x="228" y="658"/>
                  </a:lnTo>
                  <a:lnTo>
                    <a:pt x="232" y="658"/>
                  </a:lnTo>
                  <a:lnTo>
                    <a:pt x="234" y="656"/>
                  </a:lnTo>
                  <a:lnTo>
                    <a:pt x="234" y="652"/>
                  </a:lnTo>
                  <a:lnTo>
                    <a:pt x="234" y="644"/>
                  </a:lnTo>
                  <a:lnTo>
                    <a:pt x="234" y="638"/>
                  </a:lnTo>
                  <a:lnTo>
                    <a:pt x="236" y="632"/>
                  </a:lnTo>
                  <a:lnTo>
                    <a:pt x="238" y="630"/>
                  </a:lnTo>
                  <a:lnTo>
                    <a:pt x="240" y="626"/>
                  </a:lnTo>
                  <a:lnTo>
                    <a:pt x="240" y="622"/>
                  </a:lnTo>
                  <a:lnTo>
                    <a:pt x="240" y="618"/>
                  </a:lnTo>
                  <a:lnTo>
                    <a:pt x="238" y="616"/>
                  </a:lnTo>
                  <a:lnTo>
                    <a:pt x="238" y="614"/>
                  </a:lnTo>
                  <a:lnTo>
                    <a:pt x="238" y="612"/>
                  </a:lnTo>
                  <a:lnTo>
                    <a:pt x="242" y="610"/>
                  </a:lnTo>
                  <a:lnTo>
                    <a:pt x="244" y="608"/>
                  </a:lnTo>
                  <a:lnTo>
                    <a:pt x="246" y="608"/>
                  </a:lnTo>
                  <a:lnTo>
                    <a:pt x="246" y="606"/>
                  </a:lnTo>
                  <a:lnTo>
                    <a:pt x="250" y="590"/>
                  </a:lnTo>
                  <a:lnTo>
                    <a:pt x="252" y="576"/>
                  </a:lnTo>
                  <a:lnTo>
                    <a:pt x="252" y="574"/>
                  </a:lnTo>
                  <a:lnTo>
                    <a:pt x="252" y="572"/>
                  </a:lnTo>
                  <a:lnTo>
                    <a:pt x="250" y="570"/>
                  </a:lnTo>
                  <a:lnTo>
                    <a:pt x="252" y="566"/>
                  </a:lnTo>
                  <a:lnTo>
                    <a:pt x="254" y="566"/>
                  </a:lnTo>
                  <a:lnTo>
                    <a:pt x="258" y="564"/>
                  </a:lnTo>
                  <a:lnTo>
                    <a:pt x="260" y="564"/>
                  </a:lnTo>
                  <a:lnTo>
                    <a:pt x="260" y="566"/>
                  </a:lnTo>
                  <a:lnTo>
                    <a:pt x="260" y="566"/>
                  </a:lnTo>
                  <a:lnTo>
                    <a:pt x="262" y="566"/>
                  </a:lnTo>
                  <a:lnTo>
                    <a:pt x="266" y="566"/>
                  </a:lnTo>
                  <a:lnTo>
                    <a:pt x="268" y="564"/>
                  </a:lnTo>
                  <a:lnTo>
                    <a:pt x="270" y="562"/>
                  </a:lnTo>
                  <a:lnTo>
                    <a:pt x="272" y="560"/>
                  </a:lnTo>
                  <a:lnTo>
                    <a:pt x="276" y="558"/>
                  </a:lnTo>
                  <a:lnTo>
                    <a:pt x="280" y="556"/>
                  </a:lnTo>
                  <a:lnTo>
                    <a:pt x="282" y="556"/>
                  </a:lnTo>
                  <a:lnTo>
                    <a:pt x="284" y="556"/>
                  </a:lnTo>
                  <a:lnTo>
                    <a:pt x="286" y="552"/>
                  </a:lnTo>
                  <a:lnTo>
                    <a:pt x="292" y="544"/>
                  </a:lnTo>
                  <a:lnTo>
                    <a:pt x="302" y="534"/>
                  </a:lnTo>
                  <a:lnTo>
                    <a:pt x="310" y="526"/>
                  </a:lnTo>
                  <a:lnTo>
                    <a:pt x="318" y="518"/>
                  </a:lnTo>
                  <a:lnTo>
                    <a:pt x="322" y="516"/>
                  </a:lnTo>
                  <a:lnTo>
                    <a:pt x="324" y="518"/>
                  </a:lnTo>
                  <a:lnTo>
                    <a:pt x="326" y="516"/>
                  </a:lnTo>
                  <a:lnTo>
                    <a:pt x="326" y="512"/>
                  </a:lnTo>
                  <a:lnTo>
                    <a:pt x="328" y="510"/>
                  </a:lnTo>
                  <a:lnTo>
                    <a:pt x="330" y="506"/>
                  </a:lnTo>
                  <a:lnTo>
                    <a:pt x="330" y="504"/>
                  </a:lnTo>
                  <a:lnTo>
                    <a:pt x="332" y="502"/>
                  </a:lnTo>
                  <a:lnTo>
                    <a:pt x="334" y="500"/>
                  </a:lnTo>
                  <a:lnTo>
                    <a:pt x="336" y="498"/>
                  </a:lnTo>
                  <a:lnTo>
                    <a:pt x="338" y="498"/>
                  </a:lnTo>
                  <a:lnTo>
                    <a:pt x="340" y="500"/>
                  </a:lnTo>
                  <a:lnTo>
                    <a:pt x="342" y="504"/>
                  </a:lnTo>
                  <a:lnTo>
                    <a:pt x="346" y="504"/>
                  </a:lnTo>
                  <a:lnTo>
                    <a:pt x="348" y="504"/>
                  </a:lnTo>
                  <a:lnTo>
                    <a:pt x="348" y="500"/>
                  </a:lnTo>
                  <a:lnTo>
                    <a:pt x="350" y="498"/>
                  </a:lnTo>
                  <a:lnTo>
                    <a:pt x="352" y="498"/>
                  </a:lnTo>
                  <a:lnTo>
                    <a:pt x="356" y="498"/>
                  </a:lnTo>
                  <a:lnTo>
                    <a:pt x="358" y="498"/>
                  </a:lnTo>
                  <a:lnTo>
                    <a:pt x="358" y="498"/>
                  </a:lnTo>
                  <a:lnTo>
                    <a:pt x="358" y="498"/>
                  </a:lnTo>
                  <a:lnTo>
                    <a:pt x="360" y="496"/>
                  </a:lnTo>
                  <a:lnTo>
                    <a:pt x="364" y="494"/>
                  </a:lnTo>
                  <a:lnTo>
                    <a:pt x="366" y="490"/>
                  </a:lnTo>
                  <a:lnTo>
                    <a:pt x="370" y="488"/>
                  </a:lnTo>
                  <a:lnTo>
                    <a:pt x="372" y="486"/>
                  </a:lnTo>
                  <a:lnTo>
                    <a:pt x="374" y="484"/>
                  </a:lnTo>
                  <a:lnTo>
                    <a:pt x="380" y="480"/>
                  </a:lnTo>
                  <a:lnTo>
                    <a:pt x="384" y="478"/>
                  </a:lnTo>
                  <a:lnTo>
                    <a:pt x="386" y="476"/>
                  </a:lnTo>
                  <a:lnTo>
                    <a:pt x="390" y="474"/>
                  </a:lnTo>
                  <a:lnTo>
                    <a:pt x="390" y="472"/>
                  </a:lnTo>
                  <a:lnTo>
                    <a:pt x="390" y="470"/>
                  </a:lnTo>
                  <a:lnTo>
                    <a:pt x="388" y="468"/>
                  </a:lnTo>
                  <a:lnTo>
                    <a:pt x="386" y="466"/>
                  </a:lnTo>
                  <a:lnTo>
                    <a:pt x="382" y="464"/>
                  </a:lnTo>
                  <a:lnTo>
                    <a:pt x="378" y="464"/>
                  </a:lnTo>
                  <a:lnTo>
                    <a:pt x="372" y="464"/>
                  </a:lnTo>
                  <a:lnTo>
                    <a:pt x="368" y="464"/>
                  </a:lnTo>
                  <a:lnTo>
                    <a:pt x="364" y="464"/>
                  </a:lnTo>
                  <a:lnTo>
                    <a:pt x="362" y="464"/>
                  </a:lnTo>
                  <a:lnTo>
                    <a:pt x="362" y="466"/>
                  </a:lnTo>
                  <a:lnTo>
                    <a:pt x="360" y="468"/>
                  </a:lnTo>
                  <a:lnTo>
                    <a:pt x="358" y="470"/>
                  </a:lnTo>
                  <a:lnTo>
                    <a:pt x="354" y="472"/>
                  </a:lnTo>
                  <a:lnTo>
                    <a:pt x="348" y="474"/>
                  </a:lnTo>
                  <a:lnTo>
                    <a:pt x="344" y="474"/>
                  </a:lnTo>
                  <a:lnTo>
                    <a:pt x="340" y="474"/>
                  </a:lnTo>
                  <a:lnTo>
                    <a:pt x="338" y="472"/>
                  </a:lnTo>
                  <a:lnTo>
                    <a:pt x="334" y="472"/>
                  </a:lnTo>
                  <a:lnTo>
                    <a:pt x="334" y="472"/>
                  </a:lnTo>
                  <a:lnTo>
                    <a:pt x="334" y="472"/>
                  </a:lnTo>
                  <a:lnTo>
                    <a:pt x="334" y="470"/>
                  </a:lnTo>
                  <a:lnTo>
                    <a:pt x="334" y="468"/>
                  </a:lnTo>
                  <a:lnTo>
                    <a:pt x="334" y="466"/>
                  </a:lnTo>
                  <a:lnTo>
                    <a:pt x="334" y="466"/>
                  </a:lnTo>
                  <a:lnTo>
                    <a:pt x="336" y="466"/>
                  </a:lnTo>
                  <a:lnTo>
                    <a:pt x="340" y="466"/>
                  </a:lnTo>
                  <a:lnTo>
                    <a:pt x="344" y="468"/>
                  </a:lnTo>
                  <a:lnTo>
                    <a:pt x="346" y="468"/>
                  </a:lnTo>
                  <a:lnTo>
                    <a:pt x="348" y="468"/>
                  </a:lnTo>
                  <a:lnTo>
                    <a:pt x="358" y="462"/>
                  </a:lnTo>
                  <a:lnTo>
                    <a:pt x="364" y="450"/>
                  </a:lnTo>
                  <a:lnTo>
                    <a:pt x="356" y="448"/>
                  </a:lnTo>
                  <a:lnTo>
                    <a:pt x="358" y="448"/>
                  </a:lnTo>
                  <a:lnTo>
                    <a:pt x="360" y="446"/>
                  </a:lnTo>
                  <a:lnTo>
                    <a:pt x="362" y="444"/>
                  </a:lnTo>
                  <a:lnTo>
                    <a:pt x="362" y="442"/>
                  </a:lnTo>
                  <a:lnTo>
                    <a:pt x="360" y="438"/>
                  </a:lnTo>
                  <a:lnTo>
                    <a:pt x="360" y="438"/>
                  </a:lnTo>
                  <a:lnTo>
                    <a:pt x="358" y="438"/>
                  </a:lnTo>
                  <a:lnTo>
                    <a:pt x="356" y="436"/>
                  </a:lnTo>
                  <a:lnTo>
                    <a:pt x="356" y="434"/>
                  </a:lnTo>
                  <a:lnTo>
                    <a:pt x="356" y="432"/>
                  </a:lnTo>
                  <a:lnTo>
                    <a:pt x="356" y="430"/>
                  </a:lnTo>
                  <a:lnTo>
                    <a:pt x="358" y="430"/>
                  </a:lnTo>
                  <a:lnTo>
                    <a:pt x="362" y="428"/>
                  </a:lnTo>
                  <a:lnTo>
                    <a:pt x="366" y="428"/>
                  </a:lnTo>
                  <a:lnTo>
                    <a:pt x="366" y="430"/>
                  </a:lnTo>
                  <a:lnTo>
                    <a:pt x="368" y="432"/>
                  </a:lnTo>
                  <a:lnTo>
                    <a:pt x="370" y="436"/>
                  </a:lnTo>
                  <a:lnTo>
                    <a:pt x="372" y="442"/>
                  </a:lnTo>
                  <a:lnTo>
                    <a:pt x="374" y="448"/>
                  </a:lnTo>
                  <a:lnTo>
                    <a:pt x="378" y="452"/>
                  </a:lnTo>
                  <a:lnTo>
                    <a:pt x="378" y="456"/>
                  </a:lnTo>
                  <a:lnTo>
                    <a:pt x="380" y="456"/>
                  </a:lnTo>
                  <a:lnTo>
                    <a:pt x="396" y="458"/>
                  </a:lnTo>
                  <a:lnTo>
                    <a:pt x="394" y="434"/>
                  </a:lnTo>
                  <a:lnTo>
                    <a:pt x="394" y="434"/>
                  </a:lnTo>
                  <a:lnTo>
                    <a:pt x="394" y="432"/>
                  </a:lnTo>
                  <a:lnTo>
                    <a:pt x="392" y="428"/>
                  </a:lnTo>
                  <a:lnTo>
                    <a:pt x="390" y="426"/>
                  </a:lnTo>
                  <a:lnTo>
                    <a:pt x="386" y="422"/>
                  </a:lnTo>
                  <a:lnTo>
                    <a:pt x="384" y="420"/>
                  </a:lnTo>
                  <a:lnTo>
                    <a:pt x="382" y="418"/>
                  </a:lnTo>
                  <a:lnTo>
                    <a:pt x="380" y="414"/>
                  </a:lnTo>
                  <a:lnTo>
                    <a:pt x="380" y="412"/>
                  </a:lnTo>
                  <a:lnTo>
                    <a:pt x="380" y="412"/>
                  </a:lnTo>
                  <a:lnTo>
                    <a:pt x="386" y="412"/>
                  </a:lnTo>
                  <a:lnTo>
                    <a:pt x="386" y="396"/>
                  </a:lnTo>
                  <a:lnTo>
                    <a:pt x="386" y="394"/>
                  </a:lnTo>
                  <a:lnTo>
                    <a:pt x="384" y="394"/>
                  </a:lnTo>
                  <a:lnTo>
                    <a:pt x="384" y="392"/>
                  </a:lnTo>
                  <a:lnTo>
                    <a:pt x="382" y="388"/>
                  </a:lnTo>
                  <a:lnTo>
                    <a:pt x="382" y="386"/>
                  </a:lnTo>
                  <a:lnTo>
                    <a:pt x="382" y="384"/>
                  </a:lnTo>
                  <a:lnTo>
                    <a:pt x="386" y="384"/>
                  </a:lnTo>
                  <a:lnTo>
                    <a:pt x="392" y="382"/>
                  </a:lnTo>
                  <a:lnTo>
                    <a:pt x="396" y="382"/>
                  </a:lnTo>
                  <a:lnTo>
                    <a:pt x="396" y="382"/>
                  </a:lnTo>
                  <a:lnTo>
                    <a:pt x="398" y="380"/>
                  </a:lnTo>
                  <a:lnTo>
                    <a:pt x="400" y="378"/>
                  </a:lnTo>
                  <a:lnTo>
                    <a:pt x="402" y="376"/>
                  </a:lnTo>
                  <a:lnTo>
                    <a:pt x="402" y="374"/>
                  </a:lnTo>
                  <a:lnTo>
                    <a:pt x="402" y="370"/>
                  </a:lnTo>
                  <a:lnTo>
                    <a:pt x="410" y="364"/>
                  </a:lnTo>
                  <a:lnTo>
                    <a:pt x="420" y="350"/>
                  </a:lnTo>
                  <a:lnTo>
                    <a:pt x="426" y="340"/>
                  </a:lnTo>
                  <a:lnTo>
                    <a:pt x="426" y="340"/>
                  </a:lnTo>
                  <a:lnTo>
                    <a:pt x="424" y="336"/>
                  </a:lnTo>
                  <a:lnTo>
                    <a:pt x="424" y="332"/>
                  </a:lnTo>
                  <a:lnTo>
                    <a:pt x="422" y="328"/>
                  </a:lnTo>
                  <a:lnTo>
                    <a:pt x="418" y="324"/>
                  </a:lnTo>
                  <a:lnTo>
                    <a:pt x="414" y="324"/>
                  </a:lnTo>
                  <a:lnTo>
                    <a:pt x="414" y="322"/>
                  </a:lnTo>
                  <a:lnTo>
                    <a:pt x="414" y="320"/>
                  </a:lnTo>
                  <a:lnTo>
                    <a:pt x="412" y="316"/>
                  </a:lnTo>
                  <a:lnTo>
                    <a:pt x="412" y="314"/>
                  </a:lnTo>
                  <a:lnTo>
                    <a:pt x="408" y="310"/>
                  </a:lnTo>
                  <a:lnTo>
                    <a:pt x="406" y="308"/>
                  </a:lnTo>
                  <a:lnTo>
                    <a:pt x="400" y="308"/>
                  </a:lnTo>
                  <a:lnTo>
                    <a:pt x="394" y="308"/>
                  </a:lnTo>
                  <a:lnTo>
                    <a:pt x="388" y="310"/>
                  </a:lnTo>
                  <a:lnTo>
                    <a:pt x="384" y="310"/>
                  </a:lnTo>
                  <a:lnTo>
                    <a:pt x="382" y="310"/>
                  </a:lnTo>
                  <a:lnTo>
                    <a:pt x="382" y="310"/>
                  </a:lnTo>
                  <a:lnTo>
                    <a:pt x="382" y="308"/>
                  </a:lnTo>
                  <a:lnTo>
                    <a:pt x="382" y="306"/>
                  </a:lnTo>
                  <a:lnTo>
                    <a:pt x="382" y="300"/>
                  </a:lnTo>
                  <a:lnTo>
                    <a:pt x="382" y="298"/>
                  </a:lnTo>
                  <a:lnTo>
                    <a:pt x="382" y="292"/>
                  </a:lnTo>
                  <a:lnTo>
                    <a:pt x="382" y="286"/>
                  </a:lnTo>
                  <a:lnTo>
                    <a:pt x="382" y="280"/>
                  </a:lnTo>
                  <a:lnTo>
                    <a:pt x="382" y="276"/>
                  </a:lnTo>
                  <a:lnTo>
                    <a:pt x="380" y="272"/>
                  </a:lnTo>
                  <a:lnTo>
                    <a:pt x="380" y="270"/>
                  </a:lnTo>
                  <a:lnTo>
                    <a:pt x="380" y="270"/>
                  </a:lnTo>
                  <a:lnTo>
                    <a:pt x="378" y="268"/>
                  </a:lnTo>
                  <a:lnTo>
                    <a:pt x="374" y="266"/>
                  </a:lnTo>
                  <a:lnTo>
                    <a:pt x="372" y="264"/>
                  </a:lnTo>
                  <a:lnTo>
                    <a:pt x="370" y="260"/>
                  </a:lnTo>
                  <a:lnTo>
                    <a:pt x="370" y="258"/>
                  </a:lnTo>
                  <a:lnTo>
                    <a:pt x="374" y="256"/>
                  </a:lnTo>
                  <a:lnTo>
                    <a:pt x="374" y="254"/>
                  </a:lnTo>
                  <a:lnTo>
                    <a:pt x="376" y="250"/>
                  </a:lnTo>
                  <a:lnTo>
                    <a:pt x="378" y="242"/>
                  </a:lnTo>
                  <a:lnTo>
                    <a:pt x="380" y="230"/>
                  </a:lnTo>
                  <a:lnTo>
                    <a:pt x="380" y="210"/>
                  </a:lnTo>
                  <a:lnTo>
                    <a:pt x="378" y="188"/>
                  </a:lnTo>
                  <a:lnTo>
                    <a:pt x="378" y="186"/>
                  </a:lnTo>
                  <a:lnTo>
                    <a:pt x="380" y="184"/>
                  </a:lnTo>
                  <a:lnTo>
                    <a:pt x="380" y="180"/>
                  </a:lnTo>
                  <a:lnTo>
                    <a:pt x="382" y="176"/>
                  </a:lnTo>
                  <a:lnTo>
                    <a:pt x="384" y="174"/>
                  </a:lnTo>
                  <a:lnTo>
                    <a:pt x="388" y="172"/>
                  </a:lnTo>
                  <a:lnTo>
                    <a:pt x="392" y="172"/>
                  </a:lnTo>
                  <a:lnTo>
                    <a:pt x="392" y="172"/>
                  </a:lnTo>
                  <a:lnTo>
                    <a:pt x="394" y="174"/>
                  </a:lnTo>
                  <a:lnTo>
                    <a:pt x="396" y="174"/>
                  </a:lnTo>
                  <a:lnTo>
                    <a:pt x="400" y="174"/>
                  </a:lnTo>
                  <a:lnTo>
                    <a:pt x="402" y="174"/>
                  </a:lnTo>
                  <a:lnTo>
                    <a:pt x="406" y="170"/>
                  </a:lnTo>
                  <a:lnTo>
                    <a:pt x="408" y="166"/>
                  </a:lnTo>
                  <a:lnTo>
                    <a:pt x="408" y="162"/>
                  </a:lnTo>
                  <a:lnTo>
                    <a:pt x="408" y="158"/>
                  </a:lnTo>
                  <a:lnTo>
                    <a:pt x="408" y="154"/>
                  </a:lnTo>
                  <a:lnTo>
                    <a:pt x="408" y="150"/>
                  </a:lnTo>
                  <a:lnTo>
                    <a:pt x="408" y="146"/>
                  </a:lnTo>
                  <a:lnTo>
                    <a:pt x="412" y="144"/>
                  </a:lnTo>
                  <a:lnTo>
                    <a:pt x="414" y="140"/>
                  </a:lnTo>
                  <a:lnTo>
                    <a:pt x="416" y="138"/>
                  </a:lnTo>
                  <a:lnTo>
                    <a:pt x="414" y="138"/>
                  </a:lnTo>
                  <a:lnTo>
                    <a:pt x="410" y="138"/>
                  </a:lnTo>
                  <a:lnTo>
                    <a:pt x="406" y="138"/>
                  </a:lnTo>
                  <a:lnTo>
                    <a:pt x="402" y="140"/>
                  </a:lnTo>
                  <a:lnTo>
                    <a:pt x="400" y="140"/>
                  </a:lnTo>
                  <a:lnTo>
                    <a:pt x="398" y="140"/>
                  </a:lnTo>
                  <a:lnTo>
                    <a:pt x="396" y="138"/>
                  </a:lnTo>
                  <a:lnTo>
                    <a:pt x="398" y="136"/>
                  </a:lnTo>
                  <a:lnTo>
                    <a:pt x="404" y="134"/>
                  </a:lnTo>
                  <a:lnTo>
                    <a:pt x="410" y="130"/>
                  </a:lnTo>
                  <a:lnTo>
                    <a:pt x="416" y="128"/>
                  </a:lnTo>
                  <a:lnTo>
                    <a:pt x="422" y="124"/>
                  </a:lnTo>
                  <a:lnTo>
                    <a:pt x="426" y="120"/>
                  </a:lnTo>
                  <a:lnTo>
                    <a:pt x="430" y="114"/>
                  </a:lnTo>
                  <a:lnTo>
                    <a:pt x="434" y="108"/>
                  </a:lnTo>
                  <a:lnTo>
                    <a:pt x="436" y="102"/>
                  </a:lnTo>
                  <a:lnTo>
                    <a:pt x="436" y="98"/>
                  </a:lnTo>
                  <a:lnTo>
                    <a:pt x="436" y="94"/>
                  </a:lnTo>
                  <a:lnTo>
                    <a:pt x="436" y="92"/>
                  </a:lnTo>
                  <a:lnTo>
                    <a:pt x="436" y="90"/>
                  </a:lnTo>
                  <a:lnTo>
                    <a:pt x="436" y="86"/>
                  </a:lnTo>
                  <a:lnTo>
                    <a:pt x="440" y="84"/>
                  </a:lnTo>
                  <a:lnTo>
                    <a:pt x="422" y="72"/>
                  </a:lnTo>
                  <a:lnTo>
                    <a:pt x="422" y="74"/>
                  </a:lnTo>
                  <a:lnTo>
                    <a:pt x="422" y="76"/>
                  </a:lnTo>
                  <a:lnTo>
                    <a:pt x="420" y="78"/>
                  </a:lnTo>
                  <a:lnTo>
                    <a:pt x="418" y="80"/>
                  </a:lnTo>
                  <a:lnTo>
                    <a:pt x="416" y="82"/>
                  </a:lnTo>
                  <a:lnTo>
                    <a:pt x="414" y="78"/>
                  </a:lnTo>
                  <a:lnTo>
                    <a:pt x="412" y="76"/>
                  </a:lnTo>
                  <a:lnTo>
                    <a:pt x="410" y="74"/>
                  </a:lnTo>
                  <a:lnTo>
                    <a:pt x="408" y="74"/>
                  </a:lnTo>
                  <a:lnTo>
                    <a:pt x="406" y="76"/>
                  </a:lnTo>
                  <a:lnTo>
                    <a:pt x="406" y="78"/>
                  </a:lnTo>
                  <a:lnTo>
                    <a:pt x="406" y="82"/>
                  </a:lnTo>
                  <a:lnTo>
                    <a:pt x="408" y="84"/>
                  </a:lnTo>
                  <a:lnTo>
                    <a:pt x="408" y="84"/>
                  </a:lnTo>
                  <a:lnTo>
                    <a:pt x="410" y="86"/>
                  </a:lnTo>
                  <a:lnTo>
                    <a:pt x="410" y="86"/>
                  </a:lnTo>
                  <a:lnTo>
                    <a:pt x="410" y="88"/>
                  </a:lnTo>
                  <a:lnTo>
                    <a:pt x="408" y="92"/>
                  </a:lnTo>
                  <a:lnTo>
                    <a:pt x="406" y="98"/>
                  </a:lnTo>
                  <a:lnTo>
                    <a:pt x="398" y="108"/>
                  </a:lnTo>
                  <a:lnTo>
                    <a:pt x="386" y="118"/>
                  </a:lnTo>
                  <a:lnTo>
                    <a:pt x="372" y="128"/>
                  </a:lnTo>
                  <a:lnTo>
                    <a:pt x="362" y="136"/>
                  </a:lnTo>
                  <a:lnTo>
                    <a:pt x="354" y="140"/>
                  </a:lnTo>
                  <a:lnTo>
                    <a:pt x="356" y="138"/>
                  </a:lnTo>
                  <a:lnTo>
                    <a:pt x="362" y="130"/>
                  </a:lnTo>
                  <a:lnTo>
                    <a:pt x="370" y="120"/>
                  </a:lnTo>
                  <a:lnTo>
                    <a:pt x="378" y="110"/>
                  </a:lnTo>
                  <a:lnTo>
                    <a:pt x="382" y="100"/>
                  </a:lnTo>
                  <a:lnTo>
                    <a:pt x="388" y="88"/>
                  </a:lnTo>
                  <a:lnTo>
                    <a:pt x="398" y="66"/>
                  </a:lnTo>
                  <a:lnTo>
                    <a:pt x="398" y="66"/>
                  </a:lnTo>
                  <a:lnTo>
                    <a:pt x="396" y="64"/>
                  </a:lnTo>
                  <a:lnTo>
                    <a:pt x="394" y="64"/>
                  </a:lnTo>
                  <a:lnTo>
                    <a:pt x="390" y="62"/>
                  </a:lnTo>
                  <a:lnTo>
                    <a:pt x="386" y="64"/>
                  </a:lnTo>
                  <a:lnTo>
                    <a:pt x="382" y="64"/>
                  </a:lnTo>
                  <a:lnTo>
                    <a:pt x="376" y="68"/>
                  </a:lnTo>
                  <a:lnTo>
                    <a:pt x="376" y="70"/>
                  </a:lnTo>
                  <a:lnTo>
                    <a:pt x="374" y="72"/>
                  </a:lnTo>
                  <a:lnTo>
                    <a:pt x="372" y="74"/>
                  </a:lnTo>
                  <a:lnTo>
                    <a:pt x="368" y="78"/>
                  </a:lnTo>
                  <a:lnTo>
                    <a:pt x="366" y="80"/>
                  </a:lnTo>
                  <a:lnTo>
                    <a:pt x="362" y="82"/>
                  </a:lnTo>
                  <a:lnTo>
                    <a:pt x="358" y="84"/>
                  </a:lnTo>
                  <a:lnTo>
                    <a:pt x="356" y="86"/>
                  </a:lnTo>
                  <a:lnTo>
                    <a:pt x="356" y="84"/>
                  </a:lnTo>
                  <a:lnTo>
                    <a:pt x="356" y="82"/>
                  </a:lnTo>
                  <a:lnTo>
                    <a:pt x="356" y="80"/>
                  </a:lnTo>
                  <a:lnTo>
                    <a:pt x="360" y="78"/>
                  </a:lnTo>
                  <a:lnTo>
                    <a:pt x="364" y="74"/>
                  </a:lnTo>
                  <a:lnTo>
                    <a:pt x="368" y="68"/>
                  </a:lnTo>
                  <a:lnTo>
                    <a:pt x="364" y="60"/>
                  </a:lnTo>
                  <a:lnTo>
                    <a:pt x="360" y="60"/>
                  </a:lnTo>
                  <a:lnTo>
                    <a:pt x="352" y="60"/>
                  </a:lnTo>
                  <a:lnTo>
                    <a:pt x="340" y="64"/>
                  </a:lnTo>
                  <a:lnTo>
                    <a:pt x="330" y="72"/>
                  </a:lnTo>
                  <a:lnTo>
                    <a:pt x="326" y="78"/>
                  </a:lnTo>
                  <a:lnTo>
                    <a:pt x="326" y="78"/>
                  </a:lnTo>
                  <a:lnTo>
                    <a:pt x="326" y="76"/>
                  </a:lnTo>
                  <a:lnTo>
                    <a:pt x="326" y="72"/>
                  </a:lnTo>
                  <a:lnTo>
                    <a:pt x="328" y="68"/>
                  </a:lnTo>
                  <a:lnTo>
                    <a:pt x="328" y="64"/>
                  </a:lnTo>
                  <a:lnTo>
                    <a:pt x="332" y="62"/>
                  </a:lnTo>
                  <a:lnTo>
                    <a:pt x="336" y="60"/>
                  </a:lnTo>
                  <a:lnTo>
                    <a:pt x="340" y="58"/>
                  </a:lnTo>
                  <a:lnTo>
                    <a:pt x="346" y="56"/>
                  </a:lnTo>
                  <a:lnTo>
                    <a:pt x="352" y="56"/>
                  </a:lnTo>
                  <a:lnTo>
                    <a:pt x="358" y="54"/>
                  </a:lnTo>
                  <a:lnTo>
                    <a:pt x="360" y="54"/>
                  </a:lnTo>
                  <a:lnTo>
                    <a:pt x="362" y="54"/>
                  </a:lnTo>
                  <a:lnTo>
                    <a:pt x="362" y="52"/>
                  </a:lnTo>
                  <a:lnTo>
                    <a:pt x="364" y="50"/>
                  </a:lnTo>
                  <a:lnTo>
                    <a:pt x="366" y="48"/>
                  </a:lnTo>
                  <a:lnTo>
                    <a:pt x="368" y="44"/>
                  </a:lnTo>
                  <a:lnTo>
                    <a:pt x="368" y="40"/>
                  </a:lnTo>
                  <a:lnTo>
                    <a:pt x="366" y="36"/>
                  </a:lnTo>
                  <a:lnTo>
                    <a:pt x="362" y="32"/>
                  </a:lnTo>
                  <a:lnTo>
                    <a:pt x="358" y="30"/>
                  </a:lnTo>
                  <a:lnTo>
                    <a:pt x="352" y="28"/>
                  </a:lnTo>
                  <a:lnTo>
                    <a:pt x="348" y="28"/>
                  </a:lnTo>
                  <a:lnTo>
                    <a:pt x="348" y="28"/>
                  </a:lnTo>
                  <a:lnTo>
                    <a:pt x="340" y="28"/>
                  </a:lnTo>
                  <a:lnTo>
                    <a:pt x="340" y="18"/>
                  </a:lnTo>
                  <a:lnTo>
                    <a:pt x="340" y="18"/>
                  </a:lnTo>
                  <a:lnTo>
                    <a:pt x="338" y="18"/>
                  </a:lnTo>
                  <a:lnTo>
                    <a:pt x="334" y="18"/>
                  </a:lnTo>
                  <a:lnTo>
                    <a:pt x="330" y="20"/>
                  </a:lnTo>
                  <a:lnTo>
                    <a:pt x="328" y="22"/>
                  </a:lnTo>
                  <a:lnTo>
                    <a:pt x="324" y="24"/>
                  </a:lnTo>
                  <a:lnTo>
                    <a:pt x="324" y="24"/>
                  </a:lnTo>
                  <a:lnTo>
                    <a:pt x="320" y="26"/>
                  </a:lnTo>
                  <a:lnTo>
                    <a:pt x="314" y="26"/>
                  </a:lnTo>
                  <a:lnTo>
                    <a:pt x="308" y="28"/>
                  </a:lnTo>
                  <a:lnTo>
                    <a:pt x="304" y="30"/>
                  </a:lnTo>
                  <a:lnTo>
                    <a:pt x="300" y="32"/>
                  </a:lnTo>
                  <a:lnTo>
                    <a:pt x="288" y="38"/>
                  </a:lnTo>
                  <a:lnTo>
                    <a:pt x="290" y="36"/>
                  </a:lnTo>
                  <a:lnTo>
                    <a:pt x="298" y="30"/>
                  </a:lnTo>
                  <a:lnTo>
                    <a:pt x="306" y="22"/>
                  </a:lnTo>
                  <a:lnTo>
                    <a:pt x="314" y="16"/>
                  </a:lnTo>
                  <a:lnTo>
                    <a:pt x="322" y="14"/>
                  </a:lnTo>
                  <a:lnTo>
                    <a:pt x="322" y="14"/>
                  </a:lnTo>
                  <a:lnTo>
                    <a:pt x="322" y="12"/>
                  </a:lnTo>
                  <a:lnTo>
                    <a:pt x="324" y="10"/>
                  </a:lnTo>
                  <a:lnTo>
                    <a:pt x="322" y="8"/>
                  </a:lnTo>
                  <a:lnTo>
                    <a:pt x="322" y="6"/>
                  </a:lnTo>
                  <a:lnTo>
                    <a:pt x="318" y="4"/>
                  </a:lnTo>
                  <a:lnTo>
                    <a:pt x="312" y="2"/>
                  </a:lnTo>
                  <a:lnTo>
                    <a:pt x="298" y="2"/>
                  </a:lnTo>
                  <a:lnTo>
                    <a:pt x="278" y="0"/>
                  </a:lnTo>
                  <a:lnTo>
                    <a:pt x="258" y="4"/>
                  </a:lnTo>
                  <a:lnTo>
                    <a:pt x="240" y="12"/>
                  </a:lnTo>
                  <a:lnTo>
                    <a:pt x="212" y="30"/>
                  </a:lnTo>
                  <a:lnTo>
                    <a:pt x="212" y="30"/>
                  </a:lnTo>
                  <a:lnTo>
                    <a:pt x="214" y="32"/>
                  </a:lnTo>
                  <a:lnTo>
                    <a:pt x="218" y="34"/>
                  </a:lnTo>
                  <a:lnTo>
                    <a:pt x="220" y="38"/>
                  </a:lnTo>
                  <a:lnTo>
                    <a:pt x="224" y="42"/>
                  </a:lnTo>
                  <a:lnTo>
                    <a:pt x="226" y="48"/>
                  </a:lnTo>
                  <a:lnTo>
                    <a:pt x="228" y="56"/>
                  </a:lnTo>
                  <a:lnTo>
                    <a:pt x="206" y="38"/>
                  </a:lnTo>
                  <a:lnTo>
                    <a:pt x="196" y="40"/>
                  </a:lnTo>
                  <a:lnTo>
                    <a:pt x="202" y="62"/>
                  </a:lnTo>
                  <a:lnTo>
                    <a:pt x="186" y="48"/>
                  </a:lnTo>
                  <a:lnTo>
                    <a:pt x="166" y="54"/>
                  </a:lnTo>
                  <a:lnTo>
                    <a:pt x="164" y="54"/>
                  </a:lnTo>
                  <a:lnTo>
                    <a:pt x="164" y="56"/>
                  </a:lnTo>
                  <a:lnTo>
                    <a:pt x="162" y="60"/>
                  </a:lnTo>
                  <a:lnTo>
                    <a:pt x="164" y="66"/>
                  </a:lnTo>
                  <a:lnTo>
                    <a:pt x="166" y="70"/>
                  </a:lnTo>
                  <a:lnTo>
                    <a:pt x="170" y="76"/>
                  </a:lnTo>
                  <a:lnTo>
                    <a:pt x="152" y="64"/>
                  </a:lnTo>
                  <a:lnTo>
                    <a:pt x="128" y="70"/>
                  </a:lnTo>
                  <a:lnTo>
                    <a:pt x="104" y="78"/>
                  </a:lnTo>
                </a:path>
              </a:pathLst>
            </a:custGeom>
            <a:grpFill/>
            <a:ln w="6350">
              <a:solidFill>
                <a:schemeClr val="bg1">
                  <a:lumMod val="50000"/>
                </a:schemeClr>
              </a:solidFill>
              <a:prstDash val="solid"/>
              <a:round/>
              <a:headEnd/>
              <a:tailEnd/>
            </a:ln>
          </p:spPr>
          <p:txBody>
            <a:bodyPr/>
            <a:lstStyle/>
            <a:p>
              <a:endParaRPr lang="ru-RU"/>
            </a:p>
          </p:txBody>
        </p:sp>
        <p:sp>
          <p:nvSpPr>
            <p:cNvPr id="160" name="Freeform 347">
              <a:extLst>
                <a:ext uri="{FF2B5EF4-FFF2-40B4-BE49-F238E27FC236}">
                  <a16:creationId xmlns:a16="http://schemas.microsoft.com/office/drawing/2014/main" id="{55E3BD44-4C59-5549-99ED-F16015DF0C29}"/>
                </a:ext>
              </a:extLst>
            </p:cNvPr>
            <p:cNvSpPr>
              <a:spLocks/>
            </p:cNvSpPr>
            <p:nvPr/>
          </p:nvSpPr>
          <p:spPr bwMode="gray">
            <a:xfrm>
              <a:off x="4999" y="1710"/>
              <a:ext cx="38" cy="46"/>
            </a:xfrm>
            <a:custGeom>
              <a:avLst/>
              <a:gdLst>
                <a:gd name="T0" fmla="*/ 10 w 38"/>
                <a:gd name="T1" fmla="*/ 0 h 46"/>
                <a:gd name="T2" fmla="*/ 8 w 38"/>
                <a:gd name="T3" fmla="*/ 0 h 46"/>
                <a:gd name="T4" fmla="*/ 8 w 38"/>
                <a:gd name="T5" fmla="*/ 0 h 46"/>
                <a:gd name="T6" fmla="*/ 6 w 38"/>
                <a:gd name="T7" fmla="*/ 2 h 46"/>
                <a:gd name="T8" fmla="*/ 6 w 38"/>
                <a:gd name="T9" fmla="*/ 2 h 46"/>
                <a:gd name="T10" fmla="*/ 4 w 38"/>
                <a:gd name="T11" fmla="*/ 6 h 46"/>
                <a:gd name="T12" fmla="*/ 4 w 38"/>
                <a:gd name="T13" fmla="*/ 10 h 46"/>
                <a:gd name="T14" fmla="*/ 2 w 38"/>
                <a:gd name="T15" fmla="*/ 18 h 46"/>
                <a:gd name="T16" fmla="*/ 2 w 38"/>
                <a:gd name="T17" fmla="*/ 22 h 46"/>
                <a:gd name="T18" fmla="*/ 2 w 38"/>
                <a:gd name="T19" fmla="*/ 24 h 46"/>
                <a:gd name="T20" fmla="*/ 4 w 38"/>
                <a:gd name="T21" fmla="*/ 26 h 46"/>
                <a:gd name="T22" fmla="*/ 6 w 38"/>
                <a:gd name="T23" fmla="*/ 26 h 46"/>
                <a:gd name="T24" fmla="*/ 8 w 38"/>
                <a:gd name="T25" fmla="*/ 28 h 46"/>
                <a:gd name="T26" fmla="*/ 6 w 38"/>
                <a:gd name="T27" fmla="*/ 30 h 46"/>
                <a:gd name="T28" fmla="*/ 4 w 38"/>
                <a:gd name="T29" fmla="*/ 30 h 46"/>
                <a:gd name="T30" fmla="*/ 2 w 38"/>
                <a:gd name="T31" fmla="*/ 32 h 46"/>
                <a:gd name="T32" fmla="*/ 0 w 38"/>
                <a:gd name="T33" fmla="*/ 36 h 46"/>
                <a:gd name="T34" fmla="*/ 0 w 38"/>
                <a:gd name="T35" fmla="*/ 38 h 46"/>
                <a:gd name="T36" fmla="*/ 2 w 38"/>
                <a:gd name="T37" fmla="*/ 40 h 46"/>
                <a:gd name="T38" fmla="*/ 2 w 38"/>
                <a:gd name="T39" fmla="*/ 42 h 46"/>
                <a:gd name="T40" fmla="*/ 2 w 38"/>
                <a:gd name="T41" fmla="*/ 42 h 46"/>
                <a:gd name="T42" fmla="*/ 4 w 38"/>
                <a:gd name="T43" fmla="*/ 42 h 46"/>
                <a:gd name="T44" fmla="*/ 6 w 38"/>
                <a:gd name="T45" fmla="*/ 44 h 46"/>
                <a:gd name="T46" fmla="*/ 8 w 38"/>
                <a:gd name="T47" fmla="*/ 44 h 46"/>
                <a:gd name="T48" fmla="*/ 10 w 38"/>
                <a:gd name="T49" fmla="*/ 44 h 46"/>
                <a:gd name="T50" fmla="*/ 12 w 38"/>
                <a:gd name="T51" fmla="*/ 44 h 46"/>
                <a:gd name="T52" fmla="*/ 12 w 38"/>
                <a:gd name="T53" fmla="*/ 40 h 46"/>
                <a:gd name="T54" fmla="*/ 14 w 38"/>
                <a:gd name="T55" fmla="*/ 38 h 46"/>
                <a:gd name="T56" fmla="*/ 16 w 38"/>
                <a:gd name="T57" fmla="*/ 38 h 46"/>
                <a:gd name="T58" fmla="*/ 18 w 38"/>
                <a:gd name="T59" fmla="*/ 36 h 46"/>
                <a:gd name="T60" fmla="*/ 20 w 38"/>
                <a:gd name="T61" fmla="*/ 38 h 46"/>
                <a:gd name="T62" fmla="*/ 22 w 38"/>
                <a:gd name="T63" fmla="*/ 40 h 46"/>
                <a:gd name="T64" fmla="*/ 26 w 38"/>
                <a:gd name="T65" fmla="*/ 42 h 46"/>
                <a:gd name="T66" fmla="*/ 30 w 38"/>
                <a:gd name="T67" fmla="*/ 44 h 46"/>
                <a:gd name="T68" fmla="*/ 34 w 38"/>
                <a:gd name="T69" fmla="*/ 46 h 46"/>
                <a:gd name="T70" fmla="*/ 36 w 38"/>
                <a:gd name="T71" fmla="*/ 46 h 46"/>
                <a:gd name="T72" fmla="*/ 38 w 38"/>
                <a:gd name="T73" fmla="*/ 46 h 46"/>
                <a:gd name="T74" fmla="*/ 38 w 38"/>
                <a:gd name="T75" fmla="*/ 44 h 46"/>
                <a:gd name="T76" fmla="*/ 38 w 38"/>
                <a:gd name="T77" fmla="*/ 38 h 46"/>
                <a:gd name="T78" fmla="*/ 36 w 38"/>
                <a:gd name="T79" fmla="*/ 34 h 46"/>
                <a:gd name="T80" fmla="*/ 34 w 38"/>
                <a:gd name="T81" fmla="*/ 32 h 46"/>
                <a:gd name="T82" fmla="*/ 34 w 38"/>
                <a:gd name="T83" fmla="*/ 30 h 46"/>
                <a:gd name="T84" fmla="*/ 32 w 38"/>
                <a:gd name="T85" fmla="*/ 28 h 46"/>
                <a:gd name="T86" fmla="*/ 32 w 38"/>
                <a:gd name="T87" fmla="*/ 28 h 46"/>
                <a:gd name="T88" fmla="*/ 32 w 38"/>
                <a:gd name="T89" fmla="*/ 26 h 46"/>
                <a:gd name="T90" fmla="*/ 30 w 38"/>
                <a:gd name="T91" fmla="*/ 24 h 46"/>
                <a:gd name="T92" fmla="*/ 28 w 38"/>
                <a:gd name="T93" fmla="*/ 24 h 46"/>
                <a:gd name="T94" fmla="*/ 26 w 38"/>
                <a:gd name="T95" fmla="*/ 24 h 46"/>
                <a:gd name="T96" fmla="*/ 24 w 38"/>
                <a:gd name="T97" fmla="*/ 24 h 46"/>
                <a:gd name="T98" fmla="*/ 20 w 38"/>
                <a:gd name="T99" fmla="*/ 22 h 46"/>
                <a:gd name="T100" fmla="*/ 18 w 38"/>
                <a:gd name="T101" fmla="*/ 20 h 46"/>
                <a:gd name="T102" fmla="*/ 16 w 38"/>
                <a:gd name="T103" fmla="*/ 18 h 46"/>
                <a:gd name="T104" fmla="*/ 14 w 38"/>
                <a:gd name="T105" fmla="*/ 16 h 46"/>
                <a:gd name="T106" fmla="*/ 14 w 38"/>
                <a:gd name="T107" fmla="*/ 16 h 46"/>
                <a:gd name="T108" fmla="*/ 16 w 38"/>
                <a:gd name="T109" fmla="*/ 14 h 46"/>
                <a:gd name="T110" fmla="*/ 28 w 38"/>
                <a:gd name="T111" fmla="*/ 14 h 46"/>
                <a:gd name="T112" fmla="*/ 28 w 38"/>
                <a:gd name="T113" fmla="*/ 4 h 46"/>
                <a:gd name="T114" fmla="*/ 26 w 38"/>
                <a:gd name="T115" fmla="*/ 6 h 46"/>
                <a:gd name="T116" fmla="*/ 24 w 38"/>
                <a:gd name="T117" fmla="*/ 6 h 46"/>
                <a:gd name="T118" fmla="*/ 20 w 38"/>
                <a:gd name="T119" fmla="*/ 6 h 46"/>
                <a:gd name="T120" fmla="*/ 16 w 38"/>
                <a:gd name="T121" fmla="*/ 4 h 46"/>
                <a:gd name="T122" fmla="*/ 12 w 38"/>
                <a:gd name="T123" fmla="*/ 4 h 46"/>
                <a:gd name="T124" fmla="*/ 10 w 38"/>
                <a:gd name="T1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 h="46">
                  <a:moveTo>
                    <a:pt x="10" y="0"/>
                  </a:moveTo>
                  <a:lnTo>
                    <a:pt x="8" y="0"/>
                  </a:lnTo>
                  <a:lnTo>
                    <a:pt x="8" y="0"/>
                  </a:lnTo>
                  <a:lnTo>
                    <a:pt x="6" y="2"/>
                  </a:lnTo>
                  <a:lnTo>
                    <a:pt x="6" y="2"/>
                  </a:lnTo>
                  <a:lnTo>
                    <a:pt x="4" y="6"/>
                  </a:lnTo>
                  <a:lnTo>
                    <a:pt x="4" y="10"/>
                  </a:lnTo>
                  <a:lnTo>
                    <a:pt x="2" y="18"/>
                  </a:lnTo>
                  <a:lnTo>
                    <a:pt x="2" y="22"/>
                  </a:lnTo>
                  <a:lnTo>
                    <a:pt x="2" y="24"/>
                  </a:lnTo>
                  <a:lnTo>
                    <a:pt x="4" y="26"/>
                  </a:lnTo>
                  <a:lnTo>
                    <a:pt x="6" y="26"/>
                  </a:lnTo>
                  <a:lnTo>
                    <a:pt x="8" y="28"/>
                  </a:lnTo>
                  <a:lnTo>
                    <a:pt x="6" y="30"/>
                  </a:lnTo>
                  <a:lnTo>
                    <a:pt x="4" y="30"/>
                  </a:lnTo>
                  <a:lnTo>
                    <a:pt x="2" y="32"/>
                  </a:lnTo>
                  <a:lnTo>
                    <a:pt x="0" y="36"/>
                  </a:lnTo>
                  <a:lnTo>
                    <a:pt x="0" y="38"/>
                  </a:lnTo>
                  <a:lnTo>
                    <a:pt x="2" y="40"/>
                  </a:lnTo>
                  <a:lnTo>
                    <a:pt x="2" y="42"/>
                  </a:lnTo>
                  <a:lnTo>
                    <a:pt x="2" y="42"/>
                  </a:lnTo>
                  <a:lnTo>
                    <a:pt x="4" y="42"/>
                  </a:lnTo>
                  <a:lnTo>
                    <a:pt x="6" y="44"/>
                  </a:lnTo>
                  <a:lnTo>
                    <a:pt x="8" y="44"/>
                  </a:lnTo>
                  <a:lnTo>
                    <a:pt x="10" y="44"/>
                  </a:lnTo>
                  <a:lnTo>
                    <a:pt x="12" y="44"/>
                  </a:lnTo>
                  <a:lnTo>
                    <a:pt x="12" y="40"/>
                  </a:lnTo>
                  <a:lnTo>
                    <a:pt x="14" y="38"/>
                  </a:lnTo>
                  <a:lnTo>
                    <a:pt x="16" y="38"/>
                  </a:lnTo>
                  <a:lnTo>
                    <a:pt x="18" y="36"/>
                  </a:lnTo>
                  <a:lnTo>
                    <a:pt x="20" y="38"/>
                  </a:lnTo>
                  <a:lnTo>
                    <a:pt x="22" y="40"/>
                  </a:lnTo>
                  <a:lnTo>
                    <a:pt x="26" y="42"/>
                  </a:lnTo>
                  <a:lnTo>
                    <a:pt x="30" y="44"/>
                  </a:lnTo>
                  <a:lnTo>
                    <a:pt x="34" y="46"/>
                  </a:lnTo>
                  <a:lnTo>
                    <a:pt x="36" y="46"/>
                  </a:lnTo>
                  <a:lnTo>
                    <a:pt x="38" y="46"/>
                  </a:lnTo>
                  <a:lnTo>
                    <a:pt x="38" y="44"/>
                  </a:lnTo>
                  <a:lnTo>
                    <a:pt x="38" y="38"/>
                  </a:lnTo>
                  <a:lnTo>
                    <a:pt x="36" y="34"/>
                  </a:lnTo>
                  <a:lnTo>
                    <a:pt x="34" y="32"/>
                  </a:lnTo>
                  <a:lnTo>
                    <a:pt x="34" y="30"/>
                  </a:lnTo>
                  <a:lnTo>
                    <a:pt x="32" y="28"/>
                  </a:lnTo>
                  <a:lnTo>
                    <a:pt x="32" y="28"/>
                  </a:lnTo>
                  <a:lnTo>
                    <a:pt x="32" y="26"/>
                  </a:lnTo>
                  <a:lnTo>
                    <a:pt x="30" y="24"/>
                  </a:lnTo>
                  <a:lnTo>
                    <a:pt x="28" y="24"/>
                  </a:lnTo>
                  <a:lnTo>
                    <a:pt x="26" y="24"/>
                  </a:lnTo>
                  <a:lnTo>
                    <a:pt x="24" y="24"/>
                  </a:lnTo>
                  <a:lnTo>
                    <a:pt x="20" y="22"/>
                  </a:lnTo>
                  <a:lnTo>
                    <a:pt x="18" y="20"/>
                  </a:lnTo>
                  <a:lnTo>
                    <a:pt x="16" y="18"/>
                  </a:lnTo>
                  <a:lnTo>
                    <a:pt x="14" y="16"/>
                  </a:lnTo>
                  <a:lnTo>
                    <a:pt x="14" y="16"/>
                  </a:lnTo>
                  <a:lnTo>
                    <a:pt x="16" y="14"/>
                  </a:lnTo>
                  <a:lnTo>
                    <a:pt x="28" y="14"/>
                  </a:lnTo>
                  <a:lnTo>
                    <a:pt x="28" y="4"/>
                  </a:lnTo>
                  <a:lnTo>
                    <a:pt x="26" y="6"/>
                  </a:lnTo>
                  <a:lnTo>
                    <a:pt x="24" y="6"/>
                  </a:lnTo>
                  <a:lnTo>
                    <a:pt x="20" y="6"/>
                  </a:lnTo>
                  <a:lnTo>
                    <a:pt x="16" y="4"/>
                  </a:lnTo>
                  <a:lnTo>
                    <a:pt x="12" y="4"/>
                  </a:lnTo>
                  <a:lnTo>
                    <a:pt x="10" y="0"/>
                  </a:lnTo>
                </a:path>
              </a:pathLst>
            </a:custGeom>
            <a:grpFill/>
            <a:ln w="6350">
              <a:solidFill>
                <a:schemeClr val="bg1">
                  <a:lumMod val="50000"/>
                </a:schemeClr>
              </a:solidFill>
              <a:prstDash val="solid"/>
              <a:round/>
              <a:headEnd/>
              <a:tailEnd/>
            </a:ln>
          </p:spPr>
          <p:txBody>
            <a:bodyPr/>
            <a:lstStyle/>
            <a:p>
              <a:endParaRPr lang="ru-RU"/>
            </a:p>
          </p:txBody>
        </p:sp>
        <p:sp>
          <p:nvSpPr>
            <p:cNvPr id="161" name="Freeform 348">
              <a:extLst>
                <a:ext uri="{FF2B5EF4-FFF2-40B4-BE49-F238E27FC236}">
                  <a16:creationId xmlns:a16="http://schemas.microsoft.com/office/drawing/2014/main" id="{9569FDF0-F321-DB40-ADD9-530740AC0B37}"/>
                </a:ext>
              </a:extLst>
            </p:cNvPr>
            <p:cNvSpPr>
              <a:spLocks/>
            </p:cNvSpPr>
            <p:nvPr/>
          </p:nvSpPr>
          <p:spPr bwMode="gray">
            <a:xfrm>
              <a:off x="4415" y="1754"/>
              <a:ext cx="278" cy="320"/>
            </a:xfrm>
            <a:custGeom>
              <a:avLst/>
              <a:gdLst>
                <a:gd name="T0" fmla="*/ 94 w 278"/>
                <a:gd name="T1" fmla="*/ 122 h 320"/>
                <a:gd name="T2" fmla="*/ 110 w 278"/>
                <a:gd name="T3" fmla="*/ 128 h 320"/>
                <a:gd name="T4" fmla="*/ 138 w 278"/>
                <a:gd name="T5" fmla="*/ 144 h 320"/>
                <a:gd name="T6" fmla="*/ 146 w 278"/>
                <a:gd name="T7" fmla="*/ 148 h 320"/>
                <a:gd name="T8" fmla="*/ 156 w 278"/>
                <a:gd name="T9" fmla="*/ 182 h 320"/>
                <a:gd name="T10" fmla="*/ 148 w 278"/>
                <a:gd name="T11" fmla="*/ 224 h 320"/>
                <a:gd name="T12" fmla="*/ 132 w 278"/>
                <a:gd name="T13" fmla="*/ 238 h 320"/>
                <a:gd name="T14" fmla="*/ 118 w 278"/>
                <a:gd name="T15" fmla="*/ 238 h 320"/>
                <a:gd name="T16" fmla="*/ 110 w 278"/>
                <a:gd name="T17" fmla="*/ 254 h 320"/>
                <a:gd name="T18" fmla="*/ 134 w 278"/>
                <a:gd name="T19" fmla="*/ 266 h 320"/>
                <a:gd name="T20" fmla="*/ 146 w 278"/>
                <a:gd name="T21" fmla="*/ 258 h 320"/>
                <a:gd name="T22" fmla="*/ 174 w 278"/>
                <a:gd name="T23" fmla="*/ 282 h 320"/>
                <a:gd name="T24" fmla="*/ 192 w 278"/>
                <a:gd name="T25" fmla="*/ 300 h 320"/>
                <a:gd name="T26" fmla="*/ 208 w 278"/>
                <a:gd name="T27" fmla="*/ 312 h 320"/>
                <a:gd name="T28" fmla="*/ 222 w 278"/>
                <a:gd name="T29" fmla="*/ 318 h 320"/>
                <a:gd name="T30" fmla="*/ 216 w 278"/>
                <a:gd name="T31" fmla="*/ 298 h 320"/>
                <a:gd name="T32" fmla="*/ 204 w 278"/>
                <a:gd name="T33" fmla="*/ 286 h 320"/>
                <a:gd name="T34" fmla="*/ 218 w 278"/>
                <a:gd name="T35" fmla="*/ 288 h 320"/>
                <a:gd name="T36" fmla="*/ 238 w 278"/>
                <a:gd name="T37" fmla="*/ 304 h 320"/>
                <a:gd name="T38" fmla="*/ 246 w 278"/>
                <a:gd name="T39" fmla="*/ 302 h 320"/>
                <a:gd name="T40" fmla="*/ 246 w 278"/>
                <a:gd name="T41" fmla="*/ 278 h 320"/>
                <a:gd name="T42" fmla="*/ 230 w 278"/>
                <a:gd name="T43" fmla="*/ 262 h 320"/>
                <a:gd name="T44" fmla="*/ 218 w 278"/>
                <a:gd name="T45" fmla="*/ 252 h 320"/>
                <a:gd name="T46" fmla="*/ 210 w 278"/>
                <a:gd name="T47" fmla="*/ 242 h 320"/>
                <a:gd name="T48" fmla="*/ 206 w 278"/>
                <a:gd name="T49" fmla="*/ 220 h 320"/>
                <a:gd name="T50" fmla="*/ 214 w 278"/>
                <a:gd name="T51" fmla="*/ 208 h 320"/>
                <a:gd name="T52" fmla="*/ 224 w 278"/>
                <a:gd name="T53" fmla="*/ 228 h 320"/>
                <a:gd name="T54" fmla="*/ 232 w 278"/>
                <a:gd name="T55" fmla="*/ 246 h 320"/>
                <a:gd name="T56" fmla="*/ 242 w 278"/>
                <a:gd name="T57" fmla="*/ 248 h 320"/>
                <a:gd name="T58" fmla="*/ 260 w 278"/>
                <a:gd name="T59" fmla="*/ 236 h 320"/>
                <a:gd name="T60" fmla="*/ 274 w 278"/>
                <a:gd name="T61" fmla="*/ 232 h 320"/>
                <a:gd name="T62" fmla="*/ 272 w 278"/>
                <a:gd name="T63" fmla="*/ 220 h 320"/>
                <a:gd name="T64" fmla="*/ 276 w 278"/>
                <a:gd name="T65" fmla="*/ 212 h 320"/>
                <a:gd name="T66" fmla="*/ 270 w 278"/>
                <a:gd name="T67" fmla="*/ 202 h 320"/>
                <a:gd name="T68" fmla="*/ 260 w 278"/>
                <a:gd name="T69" fmla="*/ 200 h 320"/>
                <a:gd name="T70" fmla="*/ 254 w 278"/>
                <a:gd name="T71" fmla="*/ 196 h 320"/>
                <a:gd name="T72" fmla="*/ 216 w 278"/>
                <a:gd name="T73" fmla="*/ 166 h 320"/>
                <a:gd name="T74" fmla="*/ 206 w 278"/>
                <a:gd name="T75" fmla="*/ 168 h 320"/>
                <a:gd name="T76" fmla="*/ 210 w 278"/>
                <a:gd name="T77" fmla="*/ 152 h 320"/>
                <a:gd name="T78" fmla="*/ 222 w 278"/>
                <a:gd name="T79" fmla="*/ 140 h 320"/>
                <a:gd name="T80" fmla="*/ 218 w 278"/>
                <a:gd name="T81" fmla="*/ 126 h 320"/>
                <a:gd name="T82" fmla="*/ 208 w 278"/>
                <a:gd name="T83" fmla="*/ 116 h 320"/>
                <a:gd name="T84" fmla="*/ 196 w 278"/>
                <a:gd name="T85" fmla="*/ 96 h 320"/>
                <a:gd name="T86" fmla="*/ 186 w 278"/>
                <a:gd name="T87" fmla="*/ 94 h 320"/>
                <a:gd name="T88" fmla="*/ 176 w 278"/>
                <a:gd name="T89" fmla="*/ 94 h 320"/>
                <a:gd name="T90" fmla="*/ 180 w 278"/>
                <a:gd name="T91" fmla="*/ 82 h 320"/>
                <a:gd name="T92" fmla="*/ 168 w 278"/>
                <a:gd name="T93" fmla="*/ 78 h 320"/>
                <a:gd name="T94" fmla="*/ 150 w 278"/>
                <a:gd name="T95" fmla="*/ 58 h 320"/>
                <a:gd name="T96" fmla="*/ 108 w 278"/>
                <a:gd name="T97" fmla="*/ 48 h 320"/>
                <a:gd name="T98" fmla="*/ 78 w 278"/>
                <a:gd name="T99" fmla="*/ 44 h 320"/>
                <a:gd name="T100" fmla="*/ 84 w 278"/>
                <a:gd name="T101" fmla="*/ 24 h 320"/>
                <a:gd name="T102" fmla="*/ 80 w 278"/>
                <a:gd name="T103" fmla="*/ 4 h 320"/>
                <a:gd name="T104" fmla="*/ 60 w 278"/>
                <a:gd name="T105" fmla="*/ 16 h 320"/>
                <a:gd name="T106" fmla="*/ 72 w 278"/>
                <a:gd name="T107" fmla="*/ 78 h 320"/>
                <a:gd name="T108" fmla="*/ 72 w 278"/>
                <a:gd name="T109" fmla="*/ 92 h 320"/>
                <a:gd name="T110" fmla="*/ 44 w 278"/>
                <a:gd name="T111" fmla="*/ 38 h 320"/>
                <a:gd name="T112" fmla="*/ 40 w 278"/>
                <a:gd name="T113" fmla="*/ 0 h 320"/>
                <a:gd name="T114" fmla="*/ 2 w 278"/>
                <a:gd name="T115" fmla="*/ 56 h 320"/>
                <a:gd name="T116" fmla="*/ 4 w 278"/>
                <a:gd name="T117" fmla="*/ 68 h 320"/>
                <a:gd name="T118" fmla="*/ 22 w 278"/>
                <a:gd name="T119" fmla="*/ 108 h 320"/>
                <a:gd name="T120" fmla="*/ 36 w 278"/>
                <a:gd name="T1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8" h="320">
                  <a:moveTo>
                    <a:pt x="80" y="124"/>
                  </a:moveTo>
                  <a:lnTo>
                    <a:pt x="92" y="126"/>
                  </a:lnTo>
                  <a:lnTo>
                    <a:pt x="92" y="124"/>
                  </a:lnTo>
                  <a:lnTo>
                    <a:pt x="92" y="124"/>
                  </a:lnTo>
                  <a:lnTo>
                    <a:pt x="92" y="122"/>
                  </a:lnTo>
                  <a:lnTo>
                    <a:pt x="94" y="122"/>
                  </a:lnTo>
                  <a:lnTo>
                    <a:pt x="94" y="122"/>
                  </a:lnTo>
                  <a:lnTo>
                    <a:pt x="98" y="124"/>
                  </a:lnTo>
                  <a:lnTo>
                    <a:pt x="98" y="124"/>
                  </a:lnTo>
                  <a:lnTo>
                    <a:pt x="102" y="126"/>
                  </a:lnTo>
                  <a:lnTo>
                    <a:pt x="106" y="128"/>
                  </a:lnTo>
                  <a:lnTo>
                    <a:pt x="110" y="128"/>
                  </a:lnTo>
                  <a:lnTo>
                    <a:pt x="116" y="130"/>
                  </a:lnTo>
                  <a:lnTo>
                    <a:pt x="134" y="138"/>
                  </a:lnTo>
                  <a:lnTo>
                    <a:pt x="136" y="140"/>
                  </a:lnTo>
                  <a:lnTo>
                    <a:pt x="136" y="140"/>
                  </a:lnTo>
                  <a:lnTo>
                    <a:pt x="138" y="142"/>
                  </a:lnTo>
                  <a:lnTo>
                    <a:pt x="138" y="144"/>
                  </a:lnTo>
                  <a:lnTo>
                    <a:pt x="138" y="146"/>
                  </a:lnTo>
                  <a:lnTo>
                    <a:pt x="136" y="150"/>
                  </a:lnTo>
                  <a:lnTo>
                    <a:pt x="136" y="148"/>
                  </a:lnTo>
                  <a:lnTo>
                    <a:pt x="138" y="148"/>
                  </a:lnTo>
                  <a:lnTo>
                    <a:pt x="142" y="148"/>
                  </a:lnTo>
                  <a:lnTo>
                    <a:pt x="146" y="148"/>
                  </a:lnTo>
                  <a:lnTo>
                    <a:pt x="148" y="150"/>
                  </a:lnTo>
                  <a:lnTo>
                    <a:pt x="152" y="152"/>
                  </a:lnTo>
                  <a:lnTo>
                    <a:pt x="152" y="156"/>
                  </a:lnTo>
                  <a:lnTo>
                    <a:pt x="154" y="160"/>
                  </a:lnTo>
                  <a:lnTo>
                    <a:pt x="156" y="170"/>
                  </a:lnTo>
                  <a:lnTo>
                    <a:pt x="156" y="182"/>
                  </a:lnTo>
                  <a:lnTo>
                    <a:pt x="156" y="196"/>
                  </a:lnTo>
                  <a:lnTo>
                    <a:pt x="150" y="210"/>
                  </a:lnTo>
                  <a:lnTo>
                    <a:pt x="150" y="210"/>
                  </a:lnTo>
                  <a:lnTo>
                    <a:pt x="150" y="214"/>
                  </a:lnTo>
                  <a:lnTo>
                    <a:pt x="150" y="218"/>
                  </a:lnTo>
                  <a:lnTo>
                    <a:pt x="148" y="224"/>
                  </a:lnTo>
                  <a:lnTo>
                    <a:pt x="146" y="230"/>
                  </a:lnTo>
                  <a:lnTo>
                    <a:pt x="140" y="234"/>
                  </a:lnTo>
                  <a:lnTo>
                    <a:pt x="140" y="236"/>
                  </a:lnTo>
                  <a:lnTo>
                    <a:pt x="138" y="236"/>
                  </a:lnTo>
                  <a:lnTo>
                    <a:pt x="136" y="238"/>
                  </a:lnTo>
                  <a:lnTo>
                    <a:pt x="132" y="238"/>
                  </a:lnTo>
                  <a:lnTo>
                    <a:pt x="128" y="238"/>
                  </a:lnTo>
                  <a:lnTo>
                    <a:pt x="126" y="238"/>
                  </a:lnTo>
                  <a:lnTo>
                    <a:pt x="124" y="238"/>
                  </a:lnTo>
                  <a:lnTo>
                    <a:pt x="124" y="236"/>
                  </a:lnTo>
                  <a:lnTo>
                    <a:pt x="120" y="236"/>
                  </a:lnTo>
                  <a:lnTo>
                    <a:pt x="118" y="238"/>
                  </a:lnTo>
                  <a:lnTo>
                    <a:pt x="116" y="240"/>
                  </a:lnTo>
                  <a:lnTo>
                    <a:pt x="112" y="244"/>
                  </a:lnTo>
                  <a:lnTo>
                    <a:pt x="110" y="250"/>
                  </a:lnTo>
                  <a:lnTo>
                    <a:pt x="110" y="250"/>
                  </a:lnTo>
                  <a:lnTo>
                    <a:pt x="110" y="252"/>
                  </a:lnTo>
                  <a:lnTo>
                    <a:pt x="110" y="254"/>
                  </a:lnTo>
                  <a:lnTo>
                    <a:pt x="112" y="256"/>
                  </a:lnTo>
                  <a:lnTo>
                    <a:pt x="114" y="260"/>
                  </a:lnTo>
                  <a:lnTo>
                    <a:pt x="116" y="262"/>
                  </a:lnTo>
                  <a:lnTo>
                    <a:pt x="122" y="264"/>
                  </a:lnTo>
                  <a:lnTo>
                    <a:pt x="126" y="266"/>
                  </a:lnTo>
                  <a:lnTo>
                    <a:pt x="134" y="266"/>
                  </a:lnTo>
                  <a:lnTo>
                    <a:pt x="136" y="266"/>
                  </a:lnTo>
                  <a:lnTo>
                    <a:pt x="138" y="264"/>
                  </a:lnTo>
                  <a:lnTo>
                    <a:pt x="140" y="262"/>
                  </a:lnTo>
                  <a:lnTo>
                    <a:pt x="144" y="262"/>
                  </a:lnTo>
                  <a:lnTo>
                    <a:pt x="146" y="260"/>
                  </a:lnTo>
                  <a:lnTo>
                    <a:pt x="146" y="258"/>
                  </a:lnTo>
                  <a:lnTo>
                    <a:pt x="144" y="256"/>
                  </a:lnTo>
                  <a:lnTo>
                    <a:pt x="162" y="274"/>
                  </a:lnTo>
                  <a:lnTo>
                    <a:pt x="174" y="276"/>
                  </a:lnTo>
                  <a:lnTo>
                    <a:pt x="174" y="276"/>
                  </a:lnTo>
                  <a:lnTo>
                    <a:pt x="174" y="278"/>
                  </a:lnTo>
                  <a:lnTo>
                    <a:pt x="174" y="282"/>
                  </a:lnTo>
                  <a:lnTo>
                    <a:pt x="174" y="284"/>
                  </a:lnTo>
                  <a:lnTo>
                    <a:pt x="176" y="288"/>
                  </a:lnTo>
                  <a:lnTo>
                    <a:pt x="180" y="292"/>
                  </a:lnTo>
                  <a:lnTo>
                    <a:pt x="184" y="296"/>
                  </a:lnTo>
                  <a:lnTo>
                    <a:pt x="192" y="298"/>
                  </a:lnTo>
                  <a:lnTo>
                    <a:pt x="192" y="300"/>
                  </a:lnTo>
                  <a:lnTo>
                    <a:pt x="196" y="300"/>
                  </a:lnTo>
                  <a:lnTo>
                    <a:pt x="200" y="302"/>
                  </a:lnTo>
                  <a:lnTo>
                    <a:pt x="202" y="306"/>
                  </a:lnTo>
                  <a:lnTo>
                    <a:pt x="206" y="310"/>
                  </a:lnTo>
                  <a:lnTo>
                    <a:pt x="206" y="312"/>
                  </a:lnTo>
                  <a:lnTo>
                    <a:pt x="208" y="312"/>
                  </a:lnTo>
                  <a:lnTo>
                    <a:pt x="210" y="314"/>
                  </a:lnTo>
                  <a:lnTo>
                    <a:pt x="212" y="316"/>
                  </a:lnTo>
                  <a:lnTo>
                    <a:pt x="214" y="318"/>
                  </a:lnTo>
                  <a:lnTo>
                    <a:pt x="218" y="320"/>
                  </a:lnTo>
                  <a:lnTo>
                    <a:pt x="220" y="320"/>
                  </a:lnTo>
                  <a:lnTo>
                    <a:pt x="222" y="318"/>
                  </a:lnTo>
                  <a:lnTo>
                    <a:pt x="222" y="316"/>
                  </a:lnTo>
                  <a:lnTo>
                    <a:pt x="222" y="310"/>
                  </a:lnTo>
                  <a:lnTo>
                    <a:pt x="222" y="310"/>
                  </a:lnTo>
                  <a:lnTo>
                    <a:pt x="220" y="306"/>
                  </a:lnTo>
                  <a:lnTo>
                    <a:pt x="218" y="302"/>
                  </a:lnTo>
                  <a:lnTo>
                    <a:pt x="216" y="298"/>
                  </a:lnTo>
                  <a:lnTo>
                    <a:pt x="212" y="294"/>
                  </a:lnTo>
                  <a:lnTo>
                    <a:pt x="210" y="290"/>
                  </a:lnTo>
                  <a:lnTo>
                    <a:pt x="206" y="290"/>
                  </a:lnTo>
                  <a:lnTo>
                    <a:pt x="206" y="288"/>
                  </a:lnTo>
                  <a:lnTo>
                    <a:pt x="206" y="288"/>
                  </a:lnTo>
                  <a:lnTo>
                    <a:pt x="204" y="286"/>
                  </a:lnTo>
                  <a:lnTo>
                    <a:pt x="204" y="286"/>
                  </a:lnTo>
                  <a:lnTo>
                    <a:pt x="206" y="284"/>
                  </a:lnTo>
                  <a:lnTo>
                    <a:pt x="208" y="284"/>
                  </a:lnTo>
                  <a:lnTo>
                    <a:pt x="210" y="284"/>
                  </a:lnTo>
                  <a:lnTo>
                    <a:pt x="214" y="286"/>
                  </a:lnTo>
                  <a:lnTo>
                    <a:pt x="218" y="288"/>
                  </a:lnTo>
                  <a:lnTo>
                    <a:pt x="222" y="290"/>
                  </a:lnTo>
                  <a:lnTo>
                    <a:pt x="228" y="292"/>
                  </a:lnTo>
                  <a:lnTo>
                    <a:pt x="232" y="296"/>
                  </a:lnTo>
                  <a:lnTo>
                    <a:pt x="236" y="300"/>
                  </a:lnTo>
                  <a:lnTo>
                    <a:pt x="238" y="304"/>
                  </a:lnTo>
                  <a:lnTo>
                    <a:pt x="238" y="304"/>
                  </a:lnTo>
                  <a:lnTo>
                    <a:pt x="240" y="306"/>
                  </a:lnTo>
                  <a:lnTo>
                    <a:pt x="240" y="308"/>
                  </a:lnTo>
                  <a:lnTo>
                    <a:pt x="242" y="308"/>
                  </a:lnTo>
                  <a:lnTo>
                    <a:pt x="244" y="306"/>
                  </a:lnTo>
                  <a:lnTo>
                    <a:pt x="246" y="304"/>
                  </a:lnTo>
                  <a:lnTo>
                    <a:pt x="246" y="302"/>
                  </a:lnTo>
                  <a:lnTo>
                    <a:pt x="248" y="300"/>
                  </a:lnTo>
                  <a:lnTo>
                    <a:pt x="248" y="296"/>
                  </a:lnTo>
                  <a:lnTo>
                    <a:pt x="250" y="290"/>
                  </a:lnTo>
                  <a:lnTo>
                    <a:pt x="250" y="286"/>
                  </a:lnTo>
                  <a:lnTo>
                    <a:pt x="248" y="282"/>
                  </a:lnTo>
                  <a:lnTo>
                    <a:pt x="246" y="278"/>
                  </a:lnTo>
                  <a:lnTo>
                    <a:pt x="244" y="276"/>
                  </a:lnTo>
                  <a:lnTo>
                    <a:pt x="242" y="274"/>
                  </a:lnTo>
                  <a:lnTo>
                    <a:pt x="240" y="272"/>
                  </a:lnTo>
                  <a:lnTo>
                    <a:pt x="236" y="268"/>
                  </a:lnTo>
                  <a:lnTo>
                    <a:pt x="232" y="264"/>
                  </a:lnTo>
                  <a:lnTo>
                    <a:pt x="230" y="262"/>
                  </a:lnTo>
                  <a:lnTo>
                    <a:pt x="226" y="260"/>
                  </a:lnTo>
                  <a:lnTo>
                    <a:pt x="224" y="258"/>
                  </a:lnTo>
                  <a:lnTo>
                    <a:pt x="224" y="258"/>
                  </a:lnTo>
                  <a:lnTo>
                    <a:pt x="222" y="258"/>
                  </a:lnTo>
                  <a:lnTo>
                    <a:pt x="220" y="256"/>
                  </a:lnTo>
                  <a:lnTo>
                    <a:pt x="218" y="252"/>
                  </a:lnTo>
                  <a:lnTo>
                    <a:pt x="218" y="250"/>
                  </a:lnTo>
                  <a:lnTo>
                    <a:pt x="218" y="250"/>
                  </a:lnTo>
                  <a:lnTo>
                    <a:pt x="216" y="250"/>
                  </a:lnTo>
                  <a:lnTo>
                    <a:pt x="214" y="248"/>
                  </a:lnTo>
                  <a:lnTo>
                    <a:pt x="212" y="246"/>
                  </a:lnTo>
                  <a:lnTo>
                    <a:pt x="210" y="242"/>
                  </a:lnTo>
                  <a:lnTo>
                    <a:pt x="208" y="238"/>
                  </a:lnTo>
                  <a:lnTo>
                    <a:pt x="208" y="230"/>
                  </a:lnTo>
                  <a:lnTo>
                    <a:pt x="208" y="230"/>
                  </a:lnTo>
                  <a:lnTo>
                    <a:pt x="206" y="226"/>
                  </a:lnTo>
                  <a:lnTo>
                    <a:pt x="206" y="224"/>
                  </a:lnTo>
                  <a:lnTo>
                    <a:pt x="206" y="220"/>
                  </a:lnTo>
                  <a:lnTo>
                    <a:pt x="206" y="216"/>
                  </a:lnTo>
                  <a:lnTo>
                    <a:pt x="208" y="212"/>
                  </a:lnTo>
                  <a:lnTo>
                    <a:pt x="210" y="208"/>
                  </a:lnTo>
                  <a:lnTo>
                    <a:pt x="212" y="208"/>
                  </a:lnTo>
                  <a:lnTo>
                    <a:pt x="214" y="208"/>
                  </a:lnTo>
                  <a:lnTo>
                    <a:pt x="214" y="208"/>
                  </a:lnTo>
                  <a:lnTo>
                    <a:pt x="216" y="210"/>
                  </a:lnTo>
                  <a:lnTo>
                    <a:pt x="220" y="212"/>
                  </a:lnTo>
                  <a:lnTo>
                    <a:pt x="222" y="216"/>
                  </a:lnTo>
                  <a:lnTo>
                    <a:pt x="222" y="220"/>
                  </a:lnTo>
                  <a:lnTo>
                    <a:pt x="224" y="226"/>
                  </a:lnTo>
                  <a:lnTo>
                    <a:pt x="224" y="228"/>
                  </a:lnTo>
                  <a:lnTo>
                    <a:pt x="226" y="230"/>
                  </a:lnTo>
                  <a:lnTo>
                    <a:pt x="228" y="234"/>
                  </a:lnTo>
                  <a:lnTo>
                    <a:pt x="230" y="240"/>
                  </a:lnTo>
                  <a:lnTo>
                    <a:pt x="230" y="244"/>
                  </a:lnTo>
                  <a:lnTo>
                    <a:pt x="232" y="246"/>
                  </a:lnTo>
                  <a:lnTo>
                    <a:pt x="232" y="246"/>
                  </a:lnTo>
                  <a:lnTo>
                    <a:pt x="232" y="248"/>
                  </a:lnTo>
                  <a:lnTo>
                    <a:pt x="232" y="248"/>
                  </a:lnTo>
                  <a:lnTo>
                    <a:pt x="234" y="250"/>
                  </a:lnTo>
                  <a:lnTo>
                    <a:pt x="236" y="250"/>
                  </a:lnTo>
                  <a:lnTo>
                    <a:pt x="238" y="250"/>
                  </a:lnTo>
                  <a:lnTo>
                    <a:pt x="242" y="248"/>
                  </a:lnTo>
                  <a:lnTo>
                    <a:pt x="246" y="244"/>
                  </a:lnTo>
                  <a:lnTo>
                    <a:pt x="248" y="244"/>
                  </a:lnTo>
                  <a:lnTo>
                    <a:pt x="250" y="242"/>
                  </a:lnTo>
                  <a:lnTo>
                    <a:pt x="252" y="240"/>
                  </a:lnTo>
                  <a:lnTo>
                    <a:pt x="256" y="238"/>
                  </a:lnTo>
                  <a:lnTo>
                    <a:pt x="260" y="236"/>
                  </a:lnTo>
                  <a:lnTo>
                    <a:pt x="264" y="234"/>
                  </a:lnTo>
                  <a:lnTo>
                    <a:pt x="266" y="234"/>
                  </a:lnTo>
                  <a:lnTo>
                    <a:pt x="268" y="234"/>
                  </a:lnTo>
                  <a:lnTo>
                    <a:pt x="270" y="234"/>
                  </a:lnTo>
                  <a:lnTo>
                    <a:pt x="272" y="234"/>
                  </a:lnTo>
                  <a:lnTo>
                    <a:pt x="274" y="232"/>
                  </a:lnTo>
                  <a:lnTo>
                    <a:pt x="276" y="230"/>
                  </a:lnTo>
                  <a:lnTo>
                    <a:pt x="278" y="228"/>
                  </a:lnTo>
                  <a:lnTo>
                    <a:pt x="276" y="224"/>
                  </a:lnTo>
                  <a:lnTo>
                    <a:pt x="274" y="220"/>
                  </a:lnTo>
                  <a:lnTo>
                    <a:pt x="274" y="220"/>
                  </a:lnTo>
                  <a:lnTo>
                    <a:pt x="272" y="220"/>
                  </a:lnTo>
                  <a:lnTo>
                    <a:pt x="270" y="220"/>
                  </a:lnTo>
                  <a:lnTo>
                    <a:pt x="268" y="218"/>
                  </a:lnTo>
                  <a:lnTo>
                    <a:pt x="266" y="218"/>
                  </a:lnTo>
                  <a:lnTo>
                    <a:pt x="266" y="214"/>
                  </a:lnTo>
                  <a:lnTo>
                    <a:pt x="276" y="212"/>
                  </a:lnTo>
                  <a:lnTo>
                    <a:pt x="276" y="212"/>
                  </a:lnTo>
                  <a:lnTo>
                    <a:pt x="276" y="210"/>
                  </a:lnTo>
                  <a:lnTo>
                    <a:pt x="276" y="208"/>
                  </a:lnTo>
                  <a:lnTo>
                    <a:pt x="274" y="206"/>
                  </a:lnTo>
                  <a:lnTo>
                    <a:pt x="272" y="204"/>
                  </a:lnTo>
                  <a:lnTo>
                    <a:pt x="272" y="204"/>
                  </a:lnTo>
                  <a:lnTo>
                    <a:pt x="270" y="202"/>
                  </a:lnTo>
                  <a:lnTo>
                    <a:pt x="270" y="200"/>
                  </a:lnTo>
                  <a:lnTo>
                    <a:pt x="268" y="198"/>
                  </a:lnTo>
                  <a:lnTo>
                    <a:pt x="266" y="198"/>
                  </a:lnTo>
                  <a:lnTo>
                    <a:pt x="262" y="198"/>
                  </a:lnTo>
                  <a:lnTo>
                    <a:pt x="262" y="200"/>
                  </a:lnTo>
                  <a:lnTo>
                    <a:pt x="260" y="200"/>
                  </a:lnTo>
                  <a:lnTo>
                    <a:pt x="258" y="200"/>
                  </a:lnTo>
                  <a:lnTo>
                    <a:pt x="256" y="202"/>
                  </a:lnTo>
                  <a:lnTo>
                    <a:pt x="254" y="202"/>
                  </a:lnTo>
                  <a:lnTo>
                    <a:pt x="254" y="200"/>
                  </a:lnTo>
                  <a:lnTo>
                    <a:pt x="254" y="198"/>
                  </a:lnTo>
                  <a:lnTo>
                    <a:pt x="254" y="196"/>
                  </a:lnTo>
                  <a:lnTo>
                    <a:pt x="252" y="194"/>
                  </a:lnTo>
                  <a:lnTo>
                    <a:pt x="252" y="190"/>
                  </a:lnTo>
                  <a:lnTo>
                    <a:pt x="248" y="186"/>
                  </a:lnTo>
                  <a:lnTo>
                    <a:pt x="244" y="182"/>
                  </a:lnTo>
                  <a:lnTo>
                    <a:pt x="228" y="176"/>
                  </a:lnTo>
                  <a:lnTo>
                    <a:pt x="216" y="166"/>
                  </a:lnTo>
                  <a:lnTo>
                    <a:pt x="216" y="166"/>
                  </a:lnTo>
                  <a:lnTo>
                    <a:pt x="214" y="166"/>
                  </a:lnTo>
                  <a:lnTo>
                    <a:pt x="212" y="168"/>
                  </a:lnTo>
                  <a:lnTo>
                    <a:pt x="210" y="168"/>
                  </a:lnTo>
                  <a:lnTo>
                    <a:pt x="208" y="168"/>
                  </a:lnTo>
                  <a:lnTo>
                    <a:pt x="206" y="168"/>
                  </a:lnTo>
                  <a:lnTo>
                    <a:pt x="206" y="166"/>
                  </a:lnTo>
                  <a:lnTo>
                    <a:pt x="206" y="162"/>
                  </a:lnTo>
                  <a:lnTo>
                    <a:pt x="206" y="162"/>
                  </a:lnTo>
                  <a:lnTo>
                    <a:pt x="208" y="158"/>
                  </a:lnTo>
                  <a:lnTo>
                    <a:pt x="208" y="156"/>
                  </a:lnTo>
                  <a:lnTo>
                    <a:pt x="210" y="152"/>
                  </a:lnTo>
                  <a:lnTo>
                    <a:pt x="208" y="150"/>
                  </a:lnTo>
                  <a:lnTo>
                    <a:pt x="218" y="148"/>
                  </a:lnTo>
                  <a:lnTo>
                    <a:pt x="220" y="148"/>
                  </a:lnTo>
                  <a:lnTo>
                    <a:pt x="220" y="146"/>
                  </a:lnTo>
                  <a:lnTo>
                    <a:pt x="222" y="144"/>
                  </a:lnTo>
                  <a:lnTo>
                    <a:pt x="222" y="140"/>
                  </a:lnTo>
                  <a:lnTo>
                    <a:pt x="218" y="136"/>
                  </a:lnTo>
                  <a:lnTo>
                    <a:pt x="218" y="136"/>
                  </a:lnTo>
                  <a:lnTo>
                    <a:pt x="218" y="132"/>
                  </a:lnTo>
                  <a:lnTo>
                    <a:pt x="216" y="130"/>
                  </a:lnTo>
                  <a:lnTo>
                    <a:pt x="218" y="126"/>
                  </a:lnTo>
                  <a:lnTo>
                    <a:pt x="218" y="126"/>
                  </a:lnTo>
                  <a:lnTo>
                    <a:pt x="220" y="124"/>
                  </a:lnTo>
                  <a:lnTo>
                    <a:pt x="220" y="122"/>
                  </a:lnTo>
                  <a:lnTo>
                    <a:pt x="218" y="120"/>
                  </a:lnTo>
                  <a:lnTo>
                    <a:pt x="218" y="118"/>
                  </a:lnTo>
                  <a:lnTo>
                    <a:pt x="214" y="116"/>
                  </a:lnTo>
                  <a:lnTo>
                    <a:pt x="208" y="116"/>
                  </a:lnTo>
                  <a:lnTo>
                    <a:pt x="208" y="104"/>
                  </a:lnTo>
                  <a:lnTo>
                    <a:pt x="206" y="104"/>
                  </a:lnTo>
                  <a:lnTo>
                    <a:pt x="204" y="102"/>
                  </a:lnTo>
                  <a:lnTo>
                    <a:pt x="200" y="102"/>
                  </a:lnTo>
                  <a:lnTo>
                    <a:pt x="196" y="98"/>
                  </a:lnTo>
                  <a:lnTo>
                    <a:pt x="196" y="96"/>
                  </a:lnTo>
                  <a:lnTo>
                    <a:pt x="196" y="96"/>
                  </a:lnTo>
                  <a:lnTo>
                    <a:pt x="194" y="94"/>
                  </a:lnTo>
                  <a:lnTo>
                    <a:pt x="192" y="92"/>
                  </a:lnTo>
                  <a:lnTo>
                    <a:pt x="190" y="92"/>
                  </a:lnTo>
                  <a:lnTo>
                    <a:pt x="186" y="94"/>
                  </a:lnTo>
                  <a:lnTo>
                    <a:pt x="186" y="94"/>
                  </a:lnTo>
                  <a:lnTo>
                    <a:pt x="184" y="94"/>
                  </a:lnTo>
                  <a:lnTo>
                    <a:pt x="182" y="96"/>
                  </a:lnTo>
                  <a:lnTo>
                    <a:pt x="180" y="96"/>
                  </a:lnTo>
                  <a:lnTo>
                    <a:pt x="178" y="96"/>
                  </a:lnTo>
                  <a:lnTo>
                    <a:pt x="176" y="96"/>
                  </a:lnTo>
                  <a:lnTo>
                    <a:pt x="176" y="94"/>
                  </a:lnTo>
                  <a:lnTo>
                    <a:pt x="178" y="90"/>
                  </a:lnTo>
                  <a:lnTo>
                    <a:pt x="178" y="90"/>
                  </a:lnTo>
                  <a:lnTo>
                    <a:pt x="178" y="88"/>
                  </a:lnTo>
                  <a:lnTo>
                    <a:pt x="180" y="86"/>
                  </a:lnTo>
                  <a:lnTo>
                    <a:pt x="180" y="84"/>
                  </a:lnTo>
                  <a:lnTo>
                    <a:pt x="180" y="82"/>
                  </a:lnTo>
                  <a:lnTo>
                    <a:pt x="178" y="78"/>
                  </a:lnTo>
                  <a:lnTo>
                    <a:pt x="176" y="78"/>
                  </a:lnTo>
                  <a:lnTo>
                    <a:pt x="172" y="76"/>
                  </a:lnTo>
                  <a:lnTo>
                    <a:pt x="172" y="76"/>
                  </a:lnTo>
                  <a:lnTo>
                    <a:pt x="170" y="78"/>
                  </a:lnTo>
                  <a:lnTo>
                    <a:pt x="168" y="78"/>
                  </a:lnTo>
                  <a:lnTo>
                    <a:pt x="166" y="78"/>
                  </a:lnTo>
                  <a:lnTo>
                    <a:pt x="164" y="76"/>
                  </a:lnTo>
                  <a:lnTo>
                    <a:pt x="160" y="74"/>
                  </a:lnTo>
                  <a:lnTo>
                    <a:pt x="156" y="70"/>
                  </a:lnTo>
                  <a:lnTo>
                    <a:pt x="152" y="62"/>
                  </a:lnTo>
                  <a:lnTo>
                    <a:pt x="150" y="58"/>
                  </a:lnTo>
                  <a:lnTo>
                    <a:pt x="144" y="54"/>
                  </a:lnTo>
                  <a:lnTo>
                    <a:pt x="132" y="48"/>
                  </a:lnTo>
                  <a:lnTo>
                    <a:pt x="114" y="46"/>
                  </a:lnTo>
                  <a:lnTo>
                    <a:pt x="114" y="46"/>
                  </a:lnTo>
                  <a:lnTo>
                    <a:pt x="112" y="46"/>
                  </a:lnTo>
                  <a:lnTo>
                    <a:pt x="108" y="48"/>
                  </a:lnTo>
                  <a:lnTo>
                    <a:pt x="106" y="48"/>
                  </a:lnTo>
                  <a:lnTo>
                    <a:pt x="102" y="48"/>
                  </a:lnTo>
                  <a:lnTo>
                    <a:pt x="98" y="48"/>
                  </a:lnTo>
                  <a:lnTo>
                    <a:pt x="96" y="44"/>
                  </a:lnTo>
                  <a:lnTo>
                    <a:pt x="94" y="38"/>
                  </a:lnTo>
                  <a:lnTo>
                    <a:pt x="78" y="44"/>
                  </a:lnTo>
                  <a:lnTo>
                    <a:pt x="78" y="42"/>
                  </a:lnTo>
                  <a:lnTo>
                    <a:pt x="80" y="40"/>
                  </a:lnTo>
                  <a:lnTo>
                    <a:pt x="82" y="34"/>
                  </a:lnTo>
                  <a:lnTo>
                    <a:pt x="82" y="28"/>
                  </a:lnTo>
                  <a:lnTo>
                    <a:pt x="82" y="26"/>
                  </a:lnTo>
                  <a:lnTo>
                    <a:pt x="84" y="24"/>
                  </a:lnTo>
                  <a:lnTo>
                    <a:pt x="84" y="20"/>
                  </a:lnTo>
                  <a:lnTo>
                    <a:pt x="84" y="16"/>
                  </a:lnTo>
                  <a:lnTo>
                    <a:pt x="86" y="12"/>
                  </a:lnTo>
                  <a:lnTo>
                    <a:pt x="84" y="8"/>
                  </a:lnTo>
                  <a:lnTo>
                    <a:pt x="82" y="6"/>
                  </a:lnTo>
                  <a:lnTo>
                    <a:pt x="80" y="4"/>
                  </a:lnTo>
                  <a:lnTo>
                    <a:pt x="78" y="4"/>
                  </a:lnTo>
                  <a:lnTo>
                    <a:pt x="76" y="4"/>
                  </a:lnTo>
                  <a:lnTo>
                    <a:pt x="72" y="6"/>
                  </a:lnTo>
                  <a:lnTo>
                    <a:pt x="68" y="8"/>
                  </a:lnTo>
                  <a:lnTo>
                    <a:pt x="64" y="12"/>
                  </a:lnTo>
                  <a:lnTo>
                    <a:pt x="60" y="16"/>
                  </a:lnTo>
                  <a:lnTo>
                    <a:pt x="56" y="24"/>
                  </a:lnTo>
                  <a:lnTo>
                    <a:pt x="56" y="28"/>
                  </a:lnTo>
                  <a:lnTo>
                    <a:pt x="54" y="36"/>
                  </a:lnTo>
                  <a:lnTo>
                    <a:pt x="54" y="46"/>
                  </a:lnTo>
                  <a:lnTo>
                    <a:pt x="56" y="58"/>
                  </a:lnTo>
                  <a:lnTo>
                    <a:pt x="72" y="78"/>
                  </a:lnTo>
                  <a:lnTo>
                    <a:pt x="72" y="78"/>
                  </a:lnTo>
                  <a:lnTo>
                    <a:pt x="72" y="80"/>
                  </a:lnTo>
                  <a:lnTo>
                    <a:pt x="72" y="84"/>
                  </a:lnTo>
                  <a:lnTo>
                    <a:pt x="72" y="86"/>
                  </a:lnTo>
                  <a:lnTo>
                    <a:pt x="72" y="90"/>
                  </a:lnTo>
                  <a:lnTo>
                    <a:pt x="72" y="92"/>
                  </a:lnTo>
                  <a:lnTo>
                    <a:pt x="70" y="92"/>
                  </a:lnTo>
                  <a:lnTo>
                    <a:pt x="68" y="90"/>
                  </a:lnTo>
                  <a:lnTo>
                    <a:pt x="64" y="86"/>
                  </a:lnTo>
                  <a:lnTo>
                    <a:pt x="56" y="76"/>
                  </a:lnTo>
                  <a:lnTo>
                    <a:pt x="48" y="60"/>
                  </a:lnTo>
                  <a:lnTo>
                    <a:pt x="44" y="38"/>
                  </a:lnTo>
                  <a:lnTo>
                    <a:pt x="44" y="32"/>
                  </a:lnTo>
                  <a:lnTo>
                    <a:pt x="46" y="20"/>
                  </a:lnTo>
                  <a:lnTo>
                    <a:pt x="52" y="4"/>
                  </a:lnTo>
                  <a:lnTo>
                    <a:pt x="52" y="2"/>
                  </a:lnTo>
                  <a:lnTo>
                    <a:pt x="48" y="0"/>
                  </a:lnTo>
                  <a:lnTo>
                    <a:pt x="40" y="0"/>
                  </a:lnTo>
                  <a:lnTo>
                    <a:pt x="32" y="4"/>
                  </a:lnTo>
                  <a:lnTo>
                    <a:pt x="18" y="14"/>
                  </a:lnTo>
                  <a:lnTo>
                    <a:pt x="16" y="18"/>
                  </a:lnTo>
                  <a:lnTo>
                    <a:pt x="10" y="30"/>
                  </a:lnTo>
                  <a:lnTo>
                    <a:pt x="4" y="42"/>
                  </a:lnTo>
                  <a:lnTo>
                    <a:pt x="2" y="56"/>
                  </a:lnTo>
                  <a:lnTo>
                    <a:pt x="2" y="56"/>
                  </a:lnTo>
                  <a:lnTo>
                    <a:pt x="2" y="58"/>
                  </a:lnTo>
                  <a:lnTo>
                    <a:pt x="0" y="58"/>
                  </a:lnTo>
                  <a:lnTo>
                    <a:pt x="0" y="60"/>
                  </a:lnTo>
                  <a:lnTo>
                    <a:pt x="2" y="64"/>
                  </a:lnTo>
                  <a:lnTo>
                    <a:pt x="4" y="68"/>
                  </a:lnTo>
                  <a:lnTo>
                    <a:pt x="6" y="72"/>
                  </a:lnTo>
                  <a:lnTo>
                    <a:pt x="12" y="80"/>
                  </a:lnTo>
                  <a:lnTo>
                    <a:pt x="18" y="88"/>
                  </a:lnTo>
                  <a:lnTo>
                    <a:pt x="22" y="98"/>
                  </a:lnTo>
                  <a:lnTo>
                    <a:pt x="24" y="104"/>
                  </a:lnTo>
                  <a:lnTo>
                    <a:pt x="22" y="108"/>
                  </a:lnTo>
                  <a:lnTo>
                    <a:pt x="26" y="112"/>
                  </a:lnTo>
                  <a:lnTo>
                    <a:pt x="26" y="112"/>
                  </a:lnTo>
                  <a:lnTo>
                    <a:pt x="28" y="110"/>
                  </a:lnTo>
                  <a:lnTo>
                    <a:pt x="30" y="108"/>
                  </a:lnTo>
                  <a:lnTo>
                    <a:pt x="32" y="108"/>
                  </a:lnTo>
                  <a:lnTo>
                    <a:pt x="36" y="110"/>
                  </a:lnTo>
                  <a:lnTo>
                    <a:pt x="40" y="112"/>
                  </a:lnTo>
                  <a:lnTo>
                    <a:pt x="48" y="118"/>
                  </a:lnTo>
                  <a:lnTo>
                    <a:pt x="62" y="122"/>
                  </a:lnTo>
                  <a:lnTo>
                    <a:pt x="80" y="124"/>
                  </a:lnTo>
                </a:path>
              </a:pathLst>
            </a:custGeom>
            <a:grpFill/>
            <a:ln w="6350">
              <a:solidFill>
                <a:schemeClr val="bg1">
                  <a:lumMod val="50000"/>
                </a:schemeClr>
              </a:solidFill>
              <a:prstDash val="solid"/>
              <a:round/>
              <a:headEnd/>
              <a:tailEnd/>
            </a:ln>
          </p:spPr>
          <p:txBody>
            <a:bodyPr/>
            <a:lstStyle/>
            <a:p>
              <a:endParaRPr lang="ru-RU"/>
            </a:p>
          </p:txBody>
        </p:sp>
        <p:sp>
          <p:nvSpPr>
            <p:cNvPr id="162" name="Freeform 349">
              <a:extLst>
                <a:ext uri="{FF2B5EF4-FFF2-40B4-BE49-F238E27FC236}">
                  <a16:creationId xmlns:a16="http://schemas.microsoft.com/office/drawing/2014/main" id="{61FC4677-AAA8-8B41-B65F-67893CF4A7FB}"/>
                </a:ext>
              </a:extLst>
            </p:cNvPr>
            <p:cNvSpPr>
              <a:spLocks/>
            </p:cNvSpPr>
            <p:nvPr/>
          </p:nvSpPr>
          <p:spPr bwMode="gray">
            <a:xfrm>
              <a:off x="4351" y="1992"/>
              <a:ext cx="80" cy="58"/>
            </a:xfrm>
            <a:custGeom>
              <a:avLst/>
              <a:gdLst>
                <a:gd name="T0" fmla="*/ 6 w 80"/>
                <a:gd name="T1" fmla="*/ 36 h 58"/>
                <a:gd name="T2" fmla="*/ 0 w 80"/>
                <a:gd name="T3" fmla="*/ 46 h 58"/>
                <a:gd name="T4" fmla="*/ 2 w 80"/>
                <a:gd name="T5" fmla="*/ 46 h 58"/>
                <a:gd name="T6" fmla="*/ 4 w 80"/>
                <a:gd name="T7" fmla="*/ 44 h 58"/>
                <a:gd name="T8" fmla="*/ 6 w 80"/>
                <a:gd name="T9" fmla="*/ 44 h 58"/>
                <a:gd name="T10" fmla="*/ 10 w 80"/>
                <a:gd name="T11" fmla="*/ 44 h 58"/>
                <a:gd name="T12" fmla="*/ 12 w 80"/>
                <a:gd name="T13" fmla="*/ 44 h 58"/>
                <a:gd name="T14" fmla="*/ 14 w 80"/>
                <a:gd name="T15" fmla="*/ 46 h 58"/>
                <a:gd name="T16" fmla="*/ 16 w 80"/>
                <a:gd name="T17" fmla="*/ 48 h 58"/>
                <a:gd name="T18" fmla="*/ 16 w 80"/>
                <a:gd name="T19" fmla="*/ 50 h 58"/>
                <a:gd name="T20" fmla="*/ 16 w 80"/>
                <a:gd name="T21" fmla="*/ 52 h 58"/>
                <a:gd name="T22" fmla="*/ 18 w 80"/>
                <a:gd name="T23" fmla="*/ 54 h 58"/>
                <a:gd name="T24" fmla="*/ 20 w 80"/>
                <a:gd name="T25" fmla="*/ 56 h 58"/>
                <a:gd name="T26" fmla="*/ 22 w 80"/>
                <a:gd name="T27" fmla="*/ 58 h 58"/>
                <a:gd name="T28" fmla="*/ 26 w 80"/>
                <a:gd name="T29" fmla="*/ 58 h 58"/>
                <a:gd name="T30" fmla="*/ 30 w 80"/>
                <a:gd name="T31" fmla="*/ 58 h 58"/>
                <a:gd name="T32" fmla="*/ 34 w 80"/>
                <a:gd name="T33" fmla="*/ 56 h 58"/>
                <a:gd name="T34" fmla="*/ 54 w 80"/>
                <a:gd name="T35" fmla="*/ 44 h 58"/>
                <a:gd name="T36" fmla="*/ 72 w 80"/>
                <a:gd name="T37" fmla="*/ 48 h 58"/>
                <a:gd name="T38" fmla="*/ 80 w 80"/>
                <a:gd name="T39" fmla="*/ 42 h 58"/>
                <a:gd name="T40" fmla="*/ 80 w 80"/>
                <a:gd name="T41" fmla="*/ 40 h 58"/>
                <a:gd name="T42" fmla="*/ 78 w 80"/>
                <a:gd name="T43" fmla="*/ 38 h 58"/>
                <a:gd name="T44" fmla="*/ 74 w 80"/>
                <a:gd name="T45" fmla="*/ 34 h 58"/>
                <a:gd name="T46" fmla="*/ 70 w 80"/>
                <a:gd name="T47" fmla="*/ 30 h 58"/>
                <a:gd name="T48" fmla="*/ 66 w 80"/>
                <a:gd name="T49" fmla="*/ 26 h 58"/>
                <a:gd name="T50" fmla="*/ 60 w 80"/>
                <a:gd name="T51" fmla="*/ 24 h 58"/>
                <a:gd name="T52" fmla="*/ 60 w 80"/>
                <a:gd name="T53" fmla="*/ 24 h 58"/>
                <a:gd name="T54" fmla="*/ 58 w 80"/>
                <a:gd name="T55" fmla="*/ 22 h 58"/>
                <a:gd name="T56" fmla="*/ 54 w 80"/>
                <a:gd name="T57" fmla="*/ 20 h 58"/>
                <a:gd name="T58" fmla="*/ 50 w 80"/>
                <a:gd name="T59" fmla="*/ 16 h 58"/>
                <a:gd name="T60" fmla="*/ 46 w 80"/>
                <a:gd name="T61" fmla="*/ 14 h 58"/>
                <a:gd name="T62" fmla="*/ 42 w 80"/>
                <a:gd name="T63" fmla="*/ 12 h 58"/>
                <a:gd name="T64" fmla="*/ 38 w 80"/>
                <a:gd name="T65" fmla="*/ 10 h 58"/>
                <a:gd name="T66" fmla="*/ 34 w 80"/>
                <a:gd name="T67" fmla="*/ 10 h 58"/>
                <a:gd name="T68" fmla="*/ 32 w 80"/>
                <a:gd name="T69" fmla="*/ 0 h 58"/>
                <a:gd name="T70" fmla="*/ 22 w 80"/>
                <a:gd name="T71" fmla="*/ 14 h 58"/>
                <a:gd name="T72" fmla="*/ 20 w 80"/>
                <a:gd name="T73" fmla="*/ 14 h 58"/>
                <a:gd name="T74" fmla="*/ 18 w 80"/>
                <a:gd name="T75" fmla="*/ 14 h 58"/>
                <a:gd name="T76" fmla="*/ 16 w 80"/>
                <a:gd name="T77" fmla="*/ 16 h 58"/>
                <a:gd name="T78" fmla="*/ 12 w 80"/>
                <a:gd name="T79" fmla="*/ 18 h 58"/>
                <a:gd name="T80" fmla="*/ 10 w 80"/>
                <a:gd name="T81" fmla="*/ 20 h 58"/>
                <a:gd name="T82" fmla="*/ 6 w 80"/>
                <a:gd name="T83" fmla="*/ 24 h 58"/>
                <a:gd name="T84" fmla="*/ 6 w 80"/>
                <a:gd name="T85" fmla="*/ 30 h 58"/>
                <a:gd name="T86" fmla="*/ 6 w 80"/>
                <a:gd name="T87"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 h="58">
                  <a:moveTo>
                    <a:pt x="6" y="36"/>
                  </a:moveTo>
                  <a:lnTo>
                    <a:pt x="0" y="46"/>
                  </a:lnTo>
                  <a:lnTo>
                    <a:pt x="2" y="46"/>
                  </a:lnTo>
                  <a:lnTo>
                    <a:pt x="4" y="44"/>
                  </a:lnTo>
                  <a:lnTo>
                    <a:pt x="6" y="44"/>
                  </a:lnTo>
                  <a:lnTo>
                    <a:pt x="10" y="44"/>
                  </a:lnTo>
                  <a:lnTo>
                    <a:pt x="12" y="44"/>
                  </a:lnTo>
                  <a:lnTo>
                    <a:pt x="14" y="46"/>
                  </a:lnTo>
                  <a:lnTo>
                    <a:pt x="16" y="48"/>
                  </a:lnTo>
                  <a:lnTo>
                    <a:pt x="16" y="50"/>
                  </a:lnTo>
                  <a:lnTo>
                    <a:pt x="16" y="52"/>
                  </a:lnTo>
                  <a:lnTo>
                    <a:pt x="18" y="54"/>
                  </a:lnTo>
                  <a:lnTo>
                    <a:pt x="20" y="56"/>
                  </a:lnTo>
                  <a:lnTo>
                    <a:pt x="22" y="58"/>
                  </a:lnTo>
                  <a:lnTo>
                    <a:pt x="26" y="58"/>
                  </a:lnTo>
                  <a:lnTo>
                    <a:pt x="30" y="58"/>
                  </a:lnTo>
                  <a:lnTo>
                    <a:pt x="34" y="56"/>
                  </a:lnTo>
                  <a:lnTo>
                    <a:pt x="54" y="44"/>
                  </a:lnTo>
                  <a:lnTo>
                    <a:pt x="72" y="48"/>
                  </a:lnTo>
                  <a:lnTo>
                    <a:pt x="80" y="42"/>
                  </a:lnTo>
                  <a:lnTo>
                    <a:pt x="80" y="40"/>
                  </a:lnTo>
                  <a:lnTo>
                    <a:pt x="78" y="38"/>
                  </a:lnTo>
                  <a:lnTo>
                    <a:pt x="74" y="34"/>
                  </a:lnTo>
                  <a:lnTo>
                    <a:pt x="70" y="30"/>
                  </a:lnTo>
                  <a:lnTo>
                    <a:pt x="66" y="26"/>
                  </a:lnTo>
                  <a:lnTo>
                    <a:pt x="60" y="24"/>
                  </a:lnTo>
                  <a:lnTo>
                    <a:pt x="60" y="24"/>
                  </a:lnTo>
                  <a:lnTo>
                    <a:pt x="58" y="22"/>
                  </a:lnTo>
                  <a:lnTo>
                    <a:pt x="54" y="20"/>
                  </a:lnTo>
                  <a:lnTo>
                    <a:pt x="50" y="16"/>
                  </a:lnTo>
                  <a:lnTo>
                    <a:pt x="46" y="14"/>
                  </a:lnTo>
                  <a:lnTo>
                    <a:pt x="42" y="12"/>
                  </a:lnTo>
                  <a:lnTo>
                    <a:pt x="38" y="10"/>
                  </a:lnTo>
                  <a:lnTo>
                    <a:pt x="34" y="10"/>
                  </a:lnTo>
                  <a:lnTo>
                    <a:pt x="32" y="0"/>
                  </a:lnTo>
                  <a:lnTo>
                    <a:pt x="22" y="14"/>
                  </a:lnTo>
                  <a:lnTo>
                    <a:pt x="20" y="14"/>
                  </a:lnTo>
                  <a:lnTo>
                    <a:pt x="18" y="14"/>
                  </a:lnTo>
                  <a:lnTo>
                    <a:pt x="16" y="16"/>
                  </a:lnTo>
                  <a:lnTo>
                    <a:pt x="12" y="18"/>
                  </a:lnTo>
                  <a:lnTo>
                    <a:pt x="10" y="20"/>
                  </a:lnTo>
                  <a:lnTo>
                    <a:pt x="6" y="24"/>
                  </a:lnTo>
                  <a:lnTo>
                    <a:pt x="6" y="30"/>
                  </a:lnTo>
                  <a:lnTo>
                    <a:pt x="6" y="36"/>
                  </a:lnTo>
                </a:path>
              </a:pathLst>
            </a:custGeom>
            <a:grpFill/>
            <a:ln w="6350">
              <a:solidFill>
                <a:schemeClr val="bg1">
                  <a:lumMod val="50000"/>
                </a:schemeClr>
              </a:solidFill>
              <a:prstDash val="solid"/>
              <a:round/>
              <a:headEnd/>
              <a:tailEnd/>
            </a:ln>
          </p:spPr>
          <p:txBody>
            <a:bodyPr/>
            <a:lstStyle/>
            <a:p>
              <a:endParaRPr lang="ru-RU"/>
            </a:p>
          </p:txBody>
        </p:sp>
        <p:sp>
          <p:nvSpPr>
            <p:cNvPr id="163" name="Freeform 350">
              <a:extLst>
                <a:ext uri="{FF2B5EF4-FFF2-40B4-BE49-F238E27FC236}">
                  <a16:creationId xmlns:a16="http://schemas.microsoft.com/office/drawing/2014/main" id="{7B8FEB9B-667E-1943-8784-5797D0BFF1A5}"/>
                </a:ext>
              </a:extLst>
            </p:cNvPr>
            <p:cNvSpPr>
              <a:spLocks/>
            </p:cNvSpPr>
            <p:nvPr/>
          </p:nvSpPr>
          <p:spPr bwMode="gray">
            <a:xfrm>
              <a:off x="4149" y="1668"/>
              <a:ext cx="84" cy="122"/>
            </a:xfrm>
            <a:custGeom>
              <a:avLst/>
              <a:gdLst>
                <a:gd name="T0" fmla="*/ 14 w 84"/>
                <a:gd name="T1" fmla="*/ 48 h 122"/>
                <a:gd name="T2" fmla="*/ 10 w 84"/>
                <a:gd name="T3" fmla="*/ 46 h 122"/>
                <a:gd name="T4" fmla="*/ 6 w 84"/>
                <a:gd name="T5" fmla="*/ 46 h 122"/>
                <a:gd name="T6" fmla="*/ 2 w 84"/>
                <a:gd name="T7" fmla="*/ 48 h 122"/>
                <a:gd name="T8" fmla="*/ 0 w 84"/>
                <a:gd name="T9" fmla="*/ 56 h 122"/>
                <a:gd name="T10" fmla="*/ 2 w 84"/>
                <a:gd name="T11" fmla="*/ 64 h 122"/>
                <a:gd name="T12" fmla="*/ 4 w 84"/>
                <a:gd name="T13" fmla="*/ 70 h 122"/>
                <a:gd name="T14" fmla="*/ 10 w 84"/>
                <a:gd name="T15" fmla="*/ 80 h 122"/>
                <a:gd name="T16" fmla="*/ 20 w 84"/>
                <a:gd name="T17" fmla="*/ 86 h 122"/>
                <a:gd name="T18" fmla="*/ 24 w 84"/>
                <a:gd name="T19" fmla="*/ 90 h 122"/>
                <a:gd name="T20" fmla="*/ 32 w 84"/>
                <a:gd name="T21" fmla="*/ 102 h 122"/>
                <a:gd name="T22" fmla="*/ 32 w 84"/>
                <a:gd name="T23" fmla="*/ 106 h 122"/>
                <a:gd name="T24" fmla="*/ 34 w 84"/>
                <a:gd name="T25" fmla="*/ 112 h 122"/>
                <a:gd name="T26" fmla="*/ 40 w 84"/>
                <a:gd name="T27" fmla="*/ 118 h 122"/>
                <a:gd name="T28" fmla="*/ 50 w 84"/>
                <a:gd name="T29" fmla="*/ 122 h 122"/>
                <a:gd name="T30" fmla="*/ 64 w 84"/>
                <a:gd name="T31" fmla="*/ 120 h 122"/>
                <a:gd name="T32" fmla="*/ 68 w 84"/>
                <a:gd name="T33" fmla="*/ 118 h 122"/>
                <a:gd name="T34" fmla="*/ 76 w 84"/>
                <a:gd name="T35" fmla="*/ 114 h 122"/>
                <a:gd name="T36" fmla="*/ 84 w 84"/>
                <a:gd name="T37" fmla="*/ 104 h 122"/>
                <a:gd name="T38" fmla="*/ 84 w 84"/>
                <a:gd name="T39" fmla="*/ 88 h 122"/>
                <a:gd name="T40" fmla="*/ 80 w 84"/>
                <a:gd name="T41" fmla="*/ 68 h 122"/>
                <a:gd name="T42" fmla="*/ 78 w 84"/>
                <a:gd name="T43" fmla="*/ 54 h 122"/>
                <a:gd name="T44" fmla="*/ 74 w 84"/>
                <a:gd name="T45" fmla="*/ 56 h 122"/>
                <a:gd name="T46" fmla="*/ 66 w 84"/>
                <a:gd name="T47" fmla="*/ 56 h 122"/>
                <a:gd name="T48" fmla="*/ 60 w 84"/>
                <a:gd name="T49" fmla="*/ 54 h 122"/>
                <a:gd name="T50" fmla="*/ 60 w 84"/>
                <a:gd name="T51" fmla="*/ 48 h 122"/>
                <a:gd name="T52" fmla="*/ 64 w 84"/>
                <a:gd name="T53" fmla="*/ 42 h 122"/>
                <a:gd name="T54" fmla="*/ 72 w 84"/>
                <a:gd name="T55" fmla="*/ 36 h 122"/>
                <a:gd name="T56" fmla="*/ 76 w 84"/>
                <a:gd name="T57" fmla="*/ 36 h 122"/>
                <a:gd name="T58" fmla="*/ 78 w 84"/>
                <a:gd name="T59" fmla="*/ 30 h 122"/>
                <a:gd name="T60" fmla="*/ 80 w 84"/>
                <a:gd name="T61" fmla="*/ 20 h 122"/>
                <a:gd name="T62" fmla="*/ 76 w 84"/>
                <a:gd name="T63" fmla="*/ 12 h 122"/>
                <a:gd name="T64" fmla="*/ 68 w 84"/>
                <a:gd name="T65" fmla="*/ 0 h 122"/>
                <a:gd name="T66" fmla="*/ 64 w 84"/>
                <a:gd name="T67" fmla="*/ 0 h 122"/>
                <a:gd name="T68" fmla="*/ 54 w 84"/>
                <a:gd name="T69" fmla="*/ 4 h 122"/>
                <a:gd name="T70" fmla="*/ 46 w 84"/>
                <a:gd name="T71" fmla="*/ 4 h 122"/>
                <a:gd name="T72" fmla="*/ 40 w 84"/>
                <a:gd name="T73" fmla="*/ 4 h 122"/>
                <a:gd name="T74" fmla="*/ 32 w 84"/>
                <a:gd name="T75" fmla="*/ 2 h 122"/>
                <a:gd name="T76" fmla="*/ 24 w 84"/>
                <a:gd name="T77" fmla="*/ 6 h 122"/>
                <a:gd name="T78" fmla="*/ 20 w 84"/>
                <a:gd name="T79" fmla="*/ 14 h 122"/>
                <a:gd name="T80" fmla="*/ 20 w 84"/>
                <a:gd name="T81" fmla="*/ 16 h 122"/>
                <a:gd name="T82" fmla="*/ 20 w 84"/>
                <a:gd name="T83" fmla="*/ 24 h 122"/>
                <a:gd name="T84" fmla="*/ 24 w 84"/>
                <a:gd name="T85" fmla="*/ 34 h 122"/>
                <a:gd name="T86" fmla="*/ 28 w 84"/>
                <a:gd name="T87" fmla="*/ 38 h 122"/>
                <a:gd name="T88" fmla="*/ 32 w 84"/>
                <a:gd name="T89" fmla="*/ 42 h 122"/>
                <a:gd name="T90" fmla="*/ 34 w 84"/>
                <a:gd name="T91" fmla="*/ 48 h 122"/>
                <a:gd name="T92" fmla="*/ 32 w 84"/>
                <a:gd name="T93" fmla="*/ 56 h 122"/>
                <a:gd name="T94" fmla="*/ 26 w 84"/>
                <a:gd name="T95" fmla="*/ 58 h 122"/>
                <a:gd name="T96" fmla="*/ 20 w 84"/>
                <a:gd name="T97" fmla="*/ 5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 h="122">
                  <a:moveTo>
                    <a:pt x="14" y="48"/>
                  </a:moveTo>
                  <a:lnTo>
                    <a:pt x="14" y="48"/>
                  </a:lnTo>
                  <a:lnTo>
                    <a:pt x="12" y="46"/>
                  </a:lnTo>
                  <a:lnTo>
                    <a:pt x="10" y="46"/>
                  </a:lnTo>
                  <a:lnTo>
                    <a:pt x="8" y="46"/>
                  </a:lnTo>
                  <a:lnTo>
                    <a:pt x="6" y="46"/>
                  </a:lnTo>
                  <a:lnTo>
                    <a:pt x="2" y="46"/>
                  </a:lnTo>
                  <a:lnTo>
                    <a:pt x="2" y="48"/>
                  </a:lnTo>
                  <a:lnTo>
                    <a:pt x="0" y="50"/>
                  </a:lnTo>
                  <a:lnTo>
                    <a:pt x="0" y="56"/>
                  </a:lnTo>
                  <a:lnTo>
                    <a:pt x="2" y="62"/>
                  </a:lnTo>
                  <a:lnTo>
                    <a:pt x="2" y="64"/>
                  </a:lnTo>
                  <a:lnTo>
                    <a:pt x="2" y="66"/>
                  </a:lnTo>
                  <a:lnTo>
                    <a:pt x="4" y="70"/>
                  </a:lnTo>
                  <a:lnTo>
                    <a:pt x="6" y="76"/>
                  </a:lnTo>
                  <a:lnTo>
                    <a:pt x="10" y="80"/>
                  </a:lnTo>
                  <a:lnTo>
                    <a:pt x="14" y="84"/>
                  </a:lnTo>
                  <a:lnTo>
                    <a:pt x="20" y="86"/>
                  </a:lnTo>
                  <a:lnTo>
                    <a:pt x="22" y="88"/>
                  </a:lnTo>
                  <a:lnTo>
                    <a:pt x="24" y="90"/>
                  </a:lnTo>
                  <a:lnTo>
                    <a:pt x="28" y="94"/>
                  </a:lnTo>
                  <a:lnTo>
                    <a:pt x="32" y="102"/>
                  </a:lnTo>
                  <a:lnTo>
                    <a:pt x="32" y="104"/>
                  </a:lnTo>
                  <a:lnTo>
                    <a:pt x="32" y="106"/>
                  </a:lnTo>
                  <a:lnTo>
                    <a:pt x="34" y="108"/>
                  </a:lnTo>
                  <a:lnTo>
                    <a:pt x="34" y="112"/>
                  </a:lnTo>
                  <a:lnTo>
                    <a:pt x="38" y="116"/>
                  </a:lnTo>
                  <a:lnTo>
                    <a:pt x="40" y="118"/>
                  </a:lnTo>
                  <a:lnTo>
                    <a:pt x="44" y="122"/>
                  </a:lnTo>
                  <a:lnTo>
                    <a:pt x="50" y="122"/>
                  </a:lnTo>
                  <a:lnTo>
                    <a:pt x="56" y="122"/>
                  </a:lnTo>
                  <a:lnTo>
                    <a:pt x="64" y="120"/>
                  </a:lnTo>
                  <a:lnTo>
                    <a:pt x="64" y="120"/>
                  </a:lnTo>
                  <a:lnTo>
                    <a:pt x="68" y="118"/>
                  </a:lnTo>
                  <a:lnTo>
                    <a:pt x="72" y="116"/>
                  </a:lnTo>
                  <a:lnTo>
                    <a:pt x="76" y="114"/>
                  </a:lnTo>
                  <a:lnTo>
                    <a:pt x="80" y="110"/>
                  </a:lnTo>
                  <a:lnTo>
                    <a:pt x="84" y="104"/>
                  </a:lnTo>
                  <a:lnTo>
                    <a:pt x="84" y="100"/>
                  </a:lnTo>
                  <a:lnTo>
                    <a:pt x="84" y="88"/>
                  </a:lnTo>
                  <a:lnTo>
                    <a:pt x="82" y="76"/>
                  </a:lnTo>
                  <a:lnTo>
                    <a:pt x="80" y="68"/>
                  </a:lnTo>
                  <a:lnTo>
                    <a:pt x="80" y="54"/>
                  </a:lnTo>
                  <a:lnTo>
                    <a:pt x="78" y="54"/>
                  </a:lnTo>
                  <a:lnTo>
                    <a:pt x="76" y="56"/>
                  </a:lnTo>
                  <a:lnTo>
                    <a:pt x="74" y="56"/>
                  </a:lnTo>
                  <a:lnTo>
                    <a:pt x="70" y="56"/>
                  </a:lnTo>
                  <a:lnTo>
                    <a:pt x="66" y="56"/>
                  </a:lnTo>
                  <a:lnTo>
                    <a:pt x="64" y="56"/>
                  </a:lnTo>
                  <a:lnTo>
                    <a:pt x="60" y="54"/>
                  </a:lnTo>
                  <a:lnTo>
                    <a:pt x="60" y="50"/>
                  </a:lnTo>
                  <a:lnTo>
                    <a:pt x="60" y="48"/>
                  </a:lnTo>
                  <a:lnTo>
                    <a:pt x="62" y="46"/>
                  </a:lnTo>
                  <a:lnTo>
                    <a:pt x="64" y="42"/>
                  </a:lnTo>
                  <a:lnTo>
                    <a:pt x="68" y="40"/>
                  </a:lnTo>
                  <a:lnTo>
                    <a:pt x="72" y="36"/>
                  </a:lnTo>
                  <a:lnTo>
                    <a:pt x="76" y="36"/>
                  </a:lnTo>
                  <a:lnTo>
                    <a:pt x="76" y="36"/>
                  </a:lnTo>
                  <a:lnTo>
                    <a:pt x="78" y="32"/>
                  </a:lnTo>
                  <a:lnTo>
                    <a:pt x="78" y="30"/>
                  </a:lnTo>
                  <a:lnTo>
                    <a:pt x="80" y="24"/>
                  </a:lnTo>
                  <a:lnTo>
                    <a:pt x="80" y="20"/>
                  </a:lnTo>
                  <a:lnTo>
                    <a:pt x="78" y="16"/>
                  </a:lnTo>
                  <a:lnTo>
                    <a:pt x="76" y="12"/>
                  </a:lnTo>
                  <a:lnTo>
                    <a:pt x="72" y="10"/>
                  </a:lnTo>
                  <a:lnTo>
                    <a:pt x="68" y="0"/>
                  </a:lnTo>
                  <a:lnTo>
                    <a:pt x="68" y="0"/>
                  </a:lnTo>
                  <a:lnTo>
                    <a:pt x="64" y="0"/>
                  </a:lnTo>
                  <a:lnTo>
                    <a:pt x="58" y="2"/>
                  </a:lnTo>
                  <a:lnTo>
                    <a:pt x="54" y="4"/>
                  </a:lnTo>
                  <a:lnTo>
                    <a:pt x="48" y="4"/>
                  </a:lnTo>
                  <a:lnTo>
                    <a:pt x="46" y="4"/>
                  </a:lnTo>
                  <a:lnTo>
                    <a:pt x="44" y="4"/>
                  </a:lnTo>
                  <a:lnTo>
                    <a:pt x="40" y="4"/>
                  </a:lnTo>
                  <a:lnTo>
                    <a:pt x="36" y="2"/>
                  </a:lnTo>
                  <a:lnTo>
                    <a:pt x="32" y="2"/>
                  </a:lnTo>
                  <a:lnTo>
                    <a:pt x="28" y="4"/>
                  </a:lnTo>
                  <a:lnTo>
                    <a:pt x="24" y="6"/>
                  </a:lnTo>
                  <a:lnTo>
                    <a:pt x="22" y="8"/>
                  </a:lnTo>
                  <a:lnTo>
                    <a:pt x="20" y="14"/>
                  </a:lnTo>
                  <a:lnTo>
                    <a:pt x="20" y="14"/>
                  </a:lnTo>
                  <a:lnTo>
                    <a:pt x="20" y="16"/>
                  </a:lnTo>
                  <a:lnTo>
                    <a:pt x="20" y="20"/>
                  </a:lnTo>
                  <a:lnTo>
                    <a:pt x="20" y="24"/>
                  </a:lnTo>
                  <a:lnTo>
                    <a:pt x="22" y="28"/>
                  </a:lnTo>
                  <a:lnTo>
                    <a:pt x="24" y="34"/>
                  </a:lnTo>
                  <a:lnTo>
                    <a:pt x="28" y="36"/>
                  </a:lnTo>
                  <a:lnTo>
                    <a:pt x="28" y="38"/>
                  </a:lnTo>
                  <a:lnTo>
                    <a:pt x="30" y="40"/>
                  </a:lnTo>
                  <a:lnTo>
                    <a:pt x="32" y="42"/>
                  </a:lnTo>
                  <a:lnTo>
                    <a:pt x="32" y="46"/>
                  </a:lnTo>
                  <a:lnTo>
                    <a:pt x="34" y="48"/>
                  </a:lnTo>
                  <a:lnTo>
                    <a:pt x="34" y="52"/>
                  </a:lnTo>
                  <a:lnTo>
                    <a:pt x="32" y="56"/>
                  </a:lnTo>
                  <a:lnTo>
                    <a:pt x="28" y="58"/>
                  </a:lnTo>
                  <a:lnTo>
                    <a:pt x="26" y="58"/>
                  </a:lnTo>
                  <a:lnTo>
                    <a:pt x="24" y="56"/>
                  </a:lnTo>
                  <a:lnTo>
                    <a:pt x="20" y="54"/>
                  </a:lnTo>
                  <a:lnTo>
                    <a:pt x="14" y="48"/>
                  </a:lnTo>
                </a:path>
              </a:pathLst>
            </a:custGeom>
            <a:grpFill/>
            <a:ln w="6350">
              <a:solidFill>
                <a:schemeClr val="bg1">
                  <a:lumMod val="50000"/>
                </a:schemeClr>
              </a:solidFill>
              <a:prstDash val="solid"/>
              <a:round/>
              <a:headEnd/>
              <a:tailEnd/>
            </a:ln>
          </p:spPr>
          <p:txBody>
            <a:bodyPr/>
            <a:lstStyle/>
            <a:p>
              <a:endParaRPr lang="ru-RU"/>
            </a:p>
          </p:txBody>
        </p:sp>
        <p:sp>
          <p:nvSpPr>
            <p:cNvPr id="164" name="Freeform 351">
              <a:extLst>
                <a:ext uri="{FF2B5EF4-FFF2-40B4-BE49-F238E27FC236}">
                  <a16:creationId xmlns:a16="http://schemas.microsoft.com/office/drawing/2014/main" id="{2C70C5FE-8FDB-D448-B3B8-C9FA88A32BE8}"/>
                </a:ext>
              </a:extLst>
            </p:cNvPr>
            <p:cNvSpPr>
              <a:spLocks/>
            </p:cNvSpPr>
            <p:nvPr/>
          </p:nvSpPr>
          <p:spPr bwMode="gray">
            <a:xfrm>
              <a:off x="4293" y="1680"/>
              <a:ext cx="68" cy="106"/>
            </a:xfrm>
            <a:custGeom>
              <a:avLst/>
              <a:gdLst>
                <a:gd name="T0" fmla="*/ 32 w 68"/>
                <a:gd name="T1" fmla="*/ 0 h 106"/>
                <a:gd name="T2" fmla="*/ 26 w 68"/>
                <a:gd name="T3" fmla="*/ 0 h 106"/>
                <a:gd name="T4" fmla="*/ 20 w 68"/>
                <a:gd name="T5" fmla="*/ 4 h 106"/>
                <a:gd name="T6" fmla="*/ 20 w 68"/>
                <a:gd name="T7" fmla="*/ 4 h 106"/>
                <a:gd name="T8" fmla="*/ 18 w 68"/>
                <a:gd name="T9" fmla="*/ 2 h 106"/>
                <a:gd name="T10" fmla="*/ 16 w 68"/>
                <a:gd name="T11" fmla="*/ 2 h 106"/>
                <a:gd name="T12" fmla="*/ 12 w 68"/>
                <a:gd name="T13" fmla="*/ 8 h 106"/>
                <a:gd name="T14" fmla="*/ 8 w 68"/>
                <a:gd name="T15" fmla="*/ 16 h 106"/>
                <a:gd name="T16" fmla="*/ 4 w 68"/>
                <a:gd name="T17" fmla="*/ 22 h 106"/>
                <a:gd name="T18" fmla="*/ 0 w 68"/>
                <a:gd name="T19" fmla="*/ 30 h 106"/>
                <a:gd name="T20" fmla="*/ 2 w 68"/>
                <a:gd name="T21" fmla="*/ 32 h 106"/>
                <a:gd name="T22" fmla="*/ 4 w 68"/>
                <a:gd name="T23" fmla="*/ 38 h 106"/>
                <a:gd name="T24" fmla="*/ 2 w 68"/>
                <a:gd name="T25" fmla="*/ 46 h 106"/>
                <a:gd name="T26" fmla="*/ 2 w 68"/>
                <a:gd name="T27" fmla="*/ 48 h 106"/>
                <a:gd name="T28" fmla="*/ 2 w 68"/>
                <a:gd name="T29" fmla="*/ 54 h 106"/>
                <a:gd name="T30" fmla="*/ 4 w 68"/>
                <a:gd name="T31" fmla="*/ 66 h 106"/>
                <a:gd name="T32" fmla="*/ 8 w 68"/>
                <a:gd name="T33" fmla="*/ 104 h 106"/>
                <a:gd name="T34" fmla="*/ 10 w 68"/>
                <a:gd name="T35" fmla="*/ 106 h 106"/>
                <a:gd name="T36" fmla="*/ 16 w 68"/>
                <a:gd name="T37" fmla="*/ 106 h 106"/>
                <a:gd name="T38" fmla="*/ 20 w 68"/>
                <a:gd name="T39" fmla="*/ 104 h 106"/>
                <a:gd name="T40" fmla="*/ 24 w 68"/>
                <a:gd name="T41" fmla="*/ 98 h 106"/>
                <a:gd name="T42" fmla="*/ 26 w 68"/>
                <a:gd name="T43" fmla="*/ 90 h 106"/>
                <a:gd name="T44" fmla="*/ 24 w 68"/>
                <a:gd name="T45" fmla="*/ 86 h 106"/>
                <a:gd name="T46" fmla="*/ 22 w 68"/>
                <a:gd name="T47" fmla="*/ 78 h 106"/>
                <a:gd name="T48" fmla="*/ 24 w 68"/>
                <a:gd name="T49" fmla="*/ 72 h 106"/>
                <a:gd name="T50" fmla="*/ 30 w 68"/>
                <a:gd name="T51" fmla="*/ 68 h 106"/>
                <a:gd name="T52" fmla="*/ 36 w 68"/>
                <a:gd name="T53" fmla="*/ 68 h 106"/>
                <a:gd name="T54" fmla="*/ 40 w 68"/>
                <a:gd name="T55" fmla="*/ 66 h 106"/>
                <a:gd name="T56" fmla="*/ 48 w 68"/>
                <a:gd name="T57" fmla="*/ 62 h 106"/>
                <a:gd name="T58" fmla="*/ 54 w 68"/>
                <a:gd name="T59" fmla="*/ 52 h 106"/>
                <a:gd name="T60" fmla="*/ 56 w 68"/>
                <a:gd name="T61" fmla="*/ 48 h 106"/>
                <a:gd name="T62" fmla="*/ 62 w 68"/>
                <a:gd name="T63" fmla="*/ 38 h 106"/>
                <a:gd name="T64" fmla="*/ 64 w 68"/>
                <a:gd name="T65" fmla="*/ 24 h 106"/>
                <a:gd name="T66" fmla="*/ 64 w 68"/>
                <a:gd name="T67" fmla="*/ 22 h 106"/>
                <a:gd name="T68" fmla="*/ 68 w 68"/>
                <a:gd name="T69" fmla="*/ 18 h 106"/>
                <a:gd name="T70" fmla="*/ 68 w 68"/>
                <a:gd name="T71" fmla="*/ 12 h 106"/>
                <a:gd name="T72" fmla="*/ 62 w 68"/>
                <a:gd name="T73" fmla="*/ 8 h 106"/>
                <a:gd name="T74" fmla="*/ 56 w 68"/>
                <a:gd name="T75" fmla="*/ 8 h 106"/>
                <a:gd name="T76" fmla="*/ 48 w 68"/>
                <a:gd name="T77" fmla="*/ 8 h 106"/>
                <a:gd name="T78" fmla="*/ 40 w 68"/>
                <a:gd name="T79" fmla="*/ 6 h 106"/>
                <a:gd name="T80" fmla="*/ 34 w 68"/>
                <a:gd name="T8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 h="106">
                  <a:moveTo>
                    <a:pt x="34" y="0"/>
                  </a:moveTo>
                  <a:lnTo>
                    <a:pt x="32" y="0"/>
                  </a:lnTo>
                  <a:lnTo>
                    <a:pt x="30" y="0"/>
                  </a:lnTo>
                  <a:lnTo>
                    <a:pt x="26" y="0"/>
                  </a:lnTo>
                  <a:lnTo>
                    <a:pt x="22" y="2"/>
                  </a:lnTo>
                  <a:lnTo>
                    <a:pt x="20" y="4"/>
                  </a:lnTo>
                  <a:lnTo>
                    <a:pt x="20" y="4"/>
                  </a:lnTo>
                  <a:lnTo>
                    <a:pt x="20" y="4"/>
                  </a:lnTo>
                  <a:lnTo>
                    <a:pt x="20" y="2"/>
                  </a:lnTo>
                  <a:lnTo>
                    <a:pt x="18" y="2"/>
                  </a:lnTo>
                  <a:lnTo>
                    <a:pt x="18" y="2"/>
                  </a:lnTo>
                  <a:lnTo>
                    <a:pt x="16" y="2"/>
                  </a:lnTo>
                  <a:lnTo>
                    <a:pt x="14" y="4"/>
                  </a:lnTo>
                  <a:lnTo>
                    <a:pt x="12" y="8"/>
                  </a:lnTo>
                  <a:lnTo>
                    <a:pt x="8" y="16"/>
                  </a:lnTo>
                  <a:lnTo>
                    <a:pt x="8" y="16"/>
                  </a:lnTo>
                  <a:lnTo>
                    <a:pt x="6" y="20"/>
                  </a:lnTo>
                  <a:lnTo>
                    <a:pt x="4" y="22"/>
                  </a:lnTo>
                  <a:lnTo>
                    <a:pt x="2" y="26"/>
                  </a:lnTo>
                  <a:lnTo>
                    <a:pt x="0" y="30"/>
                  </a:lnTo>
                  <a:lnTo>
                    <a:pt x="0" y="30"/>
                  </a:lnTo>
                  <a:lnTo>
                    <a:pt x="2" y="32"/>
                  </a:lnTo>
                  <a:lnTo>
                    <a:pt x="4" y="36"/>
                  </a:lnTo>
                  <a:lnTo>
                    <a:pt x="4" y="38"/>
                  </a:lnTo>
                  <a:lnTo>
                    <a:pt x="4" y="42"/>
                  </a:lnTo>
                  <a:lnTo>
                    <a:pt x="2" y="46"/>
                  </a:lnTo>
                  <a:lnTo>
                    <a:pt x="2" y="48"/>
                  </a:lnTo>
                  <a:lnTo>
                    <a:pt x="2" y="48"/>
                  </a:lnTo>
                  <a:lnTo>
                    <a:pt x="2" y="50"/>
                  </a:lnTo>
                  <a:lnTo>
                    <a:pt x="2" y="54"/>
                  </a:lnTo>
                  <a:lnTo>
                    <a:pt x="2" y="60"/>
                  </a:lnTo>
                  <a:lnTo>
                    <a:pt x="4" y="66"/>
                  </a:lnTo>
                  <a:lnTo>
                    <a:pt x="6" y="74"/>
                  </a:lnTo>
                  <a:lnTo>
                    <a:pt x="8" y="104"/>
                  </a:lnTo>
                  <a:lnTo>
                    <a:pt x="8" y="104"/>
                  </a:lnTo>
                  <a:lnTo>
                    <a:pt x="10" y="106"/>
                  </a:lnTo>
                  <a:lnTo>
                    <a:pt x="12" y="106"/>
                  </a:lnTo>
                  <a:lnTo>
                    <a:pt x="16" y="106"/>
                  </a:lnTo>
                  <a:lnTo>
                    <a:pt x="18" y="106"/>
                  </a:lnTo>
                  <a:lnTo>
                    <a:pt x="20" y="104"/>
                  </a:lnTo>
                  <a:lnTo>
                    <a:pt x="24" y="102"/>
                  </a:lnTo>
                  <a:lnTo>
                    <a:pt x="24" y="98"/>
                  </a:lnTo>
                  <a:lnTo>
                    <a:pt x="26" y="90"/>
                  </a:lnTo>
                  <a:lnTo>
                    <a:pt x="26" y="90"/>
                  </a:lnTo>
                  <a:lnTo>
                    <a:pt x="24" y="88"/>
                  </a:lnTo>
                  <a:lnTo>
                    <a:pt x="24" y="86"/>
                  </a:lnTo>
                  <a:lnTo>
                    <a:pt x="24" y="82"/>
                  </a:lnTo>
                  <a:lnTo>
                    <a:pt x="22" y="78"/>
                  </a:lnTo>
                  <a:lnTo>
                    <a:pt x="22" y="76"/>
                  </a:lnTo>
                  <a:lnTo>
                    <a:pt x="24" y="72"/>
                  </a:lnTo>
                  <a:lnTo>
                    <a:pt x="26" y="70"/>
                  </a:lnTo>
                  <a:lnTo>
                    <a:pt x="30" y="68"/>
                  </a:lnTo>
                  <a:lnTo>
                    <a:pt x="34" y="68"/>
                  </a:lnTo>
                  <a:lnTo>
                    <a:pt x="36" y="68"/>
                  </a:lnTo>
                  <a:lnTo>
                    <a:pt x="38" y="68"/>
                  </a:lnTo>
                  <a:lnTo>
                    <a:pt x="40" y="66"/>
                  </a:lnTo>
                  <a:lnTo>
                    <a:pt x="44" y="66"/>
                  </a:lnTo>
                  <a:lnTo>
                    <a:pt x="48" y="62"/>
                  </a:lnTo>
                  <a:lnTo>
                    <a:pt x="52" y="58"/>
                  </a:lnTo>
                  <a:lnTo>
                    <a:pt x="54" y="52"/>
                  </a:lnTo>
                  <a:lnTo>
                    <a:pt x="54" y="50"/>
                  </a:lnTo>
                  <a:lnTo>
                    <a:pt x="56" y="48"/>
                  </a:lnTo>
                  <a:lnTo>
                    <a:pt x="60" y="42"/>
                  </a:lnTo>
                  <a:lnTo>
                    <a:pt x="62" y="38"/>
                  </a:lnTo>
                  <a:lnTo>
                    <a:pt x="62" y="30"/>
                  </a:lnTo>
                  <a:lnTo>
                    <a:pt x="64" y="24"/>
                  </a:lnTo>
                  <a:lnTo>
                    <a:pt x="64" y="24"/>
                  </a:lnTo>
                  <a:lnTo>
                    <a:pt x="64" y="22"/>
                  </a:lnTo>
                  <a:lnTo>
                    <a:pt x="66" y="20"/>
                  </a:lnTo>
                  <a:lnTo>
                    <a:pt x="68" y="18"/>
                  </a:lnTo>
                  <a:lnTo>
                    <a:pt x="68" y="14"/>
                  </a:lnTo>
                  <a:lnTo>
                    <a:pt x="68" y="12"/>
                  </a:lnTo>
                  <a:lnTo>
                    <a:pt x="66" y="10"/>
                  </a:lnTo>
                  <a:lnTo>
                    <a:pt x="62" y="8"/>
                  </a:lnTo>
                  <a:lnTo>
                    <a:pt x="56" y="8"/>
                  </a:lnTo>
                  <a:lnTo>
                    <a:pt x="56" y="8"/>
                  </a:lnTo>
                  <a:lnTo>
                    <a:pt x="52" y="8"/>
                  </a:lnTo>
                  <a:lnTo>
                    <a:pt x="48" y="8"/>
                  </a:lnTo>
                  <a:lnTo>
                    <a:pt x="44" y="8"/>
                  </a:lnTo>
                  <a:lnTo>
                    <a:pt x="40" y="6"/>
                  </a:lnTo>
                  <a:lnTo>
                    <a:pt x="36" y="4"/>
                  </a:lnTo>
                  <a:lnTo>
                    <a:pt x="34" y="0"/>
                  </a:lnTo>
                </a:path>
              </a:pathLst>
            </a:custGeom>
            <a:grpFill/>
            <a:ln w="6350">
              <a:solidFill>
                <a:schemeClr val="bg1">
                  <a:lumMod val="50000"/>
                </a:schemeClr>
              </a:solidFill>
              <a:prstDash val="solid"/>
              <a:round/>
              <a:headEnd/>
              <a:tailEnd/>
            </a:ln>
          </p:spPr>
          <p:txBody>
            <a:bodyPr/>
            <a:lstStyle/>
            <a:p>
              <a:endParaRPr lang="ru-RU"/>
            </a:p>
          </p:txBody>
        </p:sp>
        <p:sp>
          <p:nvSpPr>
            <p:cNvPr id="165" name="Freeform 352">
              <a:extLst>
                <a:ext uri="{FF2B5EF4-FFF2-40B4-BE49-F238E27FC236}">
                  <a16:creationId xmlns:a16="http://schemas.microsoft.com/office/drawing/2014/main" id="{6A1F4C8F-E807-474B-98A5-9E442952F354}"/>
                </a:ext>
              </a:extLst>
            </p:cNvPr>
            <p:cNvSpPr>
              <a:spLocks/>
            </p:cNvSpPr>
            <p:nvPr/>
          </p:nvSpPr>
          <p:spPr bwMode="gray">
            <a:xfrm>
              <a:off x="3893" y="1652"/>
              <a:ext cx="104" cy="116"/>
            </a:xfrm>
            <a:custGeom>
              <a:avLst/>
              <a:gdLst>
                <a:gd name="T0" fmla="*/ 4 w 104"/>
                <a:gd name="T1" fmla="*/ 80 h 116"/>
                <a:gd name="T2" fmla="*/ 0 w 104"/>
                <a:gd name="T3" fmla="*/ 82 h 116"/>
                <a:gd name="T4" fmla="*/ 0 w 104"/>
                <a:gd name="T5" fmla="*/ 86 h 116"/>
                <a:gd name="T6" fmla="*/ 4 w 104"/>
                <a:gd name="T7" fmla="*/ 92 h 116"/>
                <a:gd name="T8" fmla="*/ 8 w 104"/>
                <a:gd name="T9" fmla="*/ 94 h 116"/>
                <a:gd name="T10" fmla="*/ 12 w 104"/>
                <a:gd name="T11" fmla="*/ 100 h 116"/>
                <a:gd name="T12" fmla="*/ 14 w 104"/>
                <a:gd name="T13" fmla="*/ 110 h 116"/>
                <a:gd name="T14" fmla="*/ 18 w 104"/>
                <a:gd name="T15" fmla="*/ 112 h 116"/>
                <a:gd name="T16" fmla="*/ 24 w 104"/>
                <a:gd name="T17" fmla="*/ 116 h 116"/>
                <a:gd name="T18" fmla="*/ 30 w 104"/>
                <a:gd name="T19" fmla="*/ 114 h 116"/>
                <a:gd name="T20" fmla="*/ 34 w 104"/>
                <a:gd name="T21" fmla="*/ 110 h 116"/>
                <a:gd name="T22" fmla="*/ 36 w 104"/>
                <a:gd name="T23" fmla="*/ 106 h 116"/>
                <a:gd name="T24" fmla="*/ 42 w 104"/>
                <a:gd name="T25" fmla="*/ 104 h 116"/>
                <a:gd name="T26" fmla="*/ 46 w 104"/>
                <a:gd name="T27" fmla="*/ 106 h 116"/>
                <a:gd name="T28" fmla="*/ 50 w 104"/>
                <a:gd name="T29" fmla="*/ 106 h 116"/>
                <a:gd name="T30" fmla="*/ 54 w 104"/>
                <a:gd name="T31" fmla="*/ 102 h 116"/>
                <a:gd name="T32" fmla="*/ 56 w 104"/>
                <a:gd name="T33" fmla="*/ 92 h 116"/>
                <a:gd name="T34" fmla="*/ 60 w 104"/>
                <a:gd name="T35" fmla="*/ 74 h 116"/>
                <a:gd name="T36" fmla="*/ 82 w 104"/>
                <a:gd name="T37" fmla="*/ 48 h 116"/>
                <a:gd name="T38" fmla="*/ 104 w 104"/>
                <a:gd name="T39" fmla="*/ 32 h 116"/>
                <a:gd name="T40" fmla="*/ 104 w 104"/>
                <a:gd name="T41" fmla="*/ 32 h 116"/>
                <a:gd name="T42" fmla="*/ 98 w 104"/>
                <a:gd name="T43" fmla="*/ 28 h 116"/>
                <a:gd name="T44" fmla="*/ 88 w 104"/>
                <a:gd name="T45" fmla="*/ 20 h 116"/>
                <a:gd name="T46" fmla="*/ 88 w 104"/>
                <a:gd name="T47" fmla="*/ 18 h 116"/>
                <a:gd name="T48" fmla="*/ 84 w 104"/>
                <a:gd name="T49" fmla="*/ 14 h 116"/>
                <a:gd name="T50" fmla="*/ 78 w 104"/>
                <a:gd name="T51" fmla="*/ 14 h 116"/>
                <a:gd name="T52" fmla="*/ 72 w 104"/>
                <a:gd name="T53" fmla="*/ 20 h 116"/>
                <a:gd name="T54" fmla="*/ 70 w 104"/>
                <a:gd name="T55" fmla="*/ 20 h 116"/>
                <a:gd name="T56" fmla="*/ 68 w 104"/>
                <a:gd name="T57" fmla="*/ 22 h 116"/>
                <a:gd name="T58" fmla="*/ 66 w 104"/>
                <a:gd name="T59" fmla="*/ 16 h 116"/>
                <a:gd name="T60" fmla="*/ 64 w 104"/>
                <a:gd name="T61" fmla="*/ 14 h 116"/>
                <a:gd name="T62" fmla="*/ 60 w 104"/>
                <a:gd name="T63" fmla="*/ 10 h 116"/>
                <a:gd name="T64" fmla="*/ 56 w 104"/>
                <a:gd name="T65" fmla="*/ 8 h 116"/>
                <a:gd name="T66" fmla="*/ 50 w 104"/>
                <a:gd name="T67" fmla="*/ 12 h 116"/>
                <a:gd name="T68" fmla="*/ 42 w 104"/>
                <a:gd name="T69" fmla="*/ 10 h 116"/>
                <a:gd name="T70" fmla="*/ 44 w 104"/>
                <a:gd name="T71" fmla="*/ 6 h 116"/>
                <a:gd name="T72" fmla="*/ 46 w 104"/>
                <a:gd name="T73" fmla="*/ 2 h 116"/>
                <a:gd name="T74" fmla="*/ 42 w 104"/>
                <a:gd name="T75" fmla="*/ 0 h 116"/>
                <a:gd name="T76" fmla="*/ 34 w 104"/>
                <a:gd name="T77" fmla="*/ 2 h 116"/>
                <a:gd name="T78" fmla="*/ 28 w 104"/>
                <a:gd name="T79" fmla="*/ 6 h 116"/>
                <a:gd name="T80" fmla="*/ 26 w 104"/>
                <a:gd name="T81" fmla="*/ 10 h 116"/>
                <a:gd name="T82" fmla="*/ 26 w 104"/>
                <a:gd name="T83" fmla="*/ 10 h 116"/>
                <a:gd name="T84" fmla="*/ 22 w 104"/>
                <a:gd name="T85" fmla="*/ 10 h 116"/>
                <a:gd name="T86" fmla="*/ 18 w 104"/>
                <a:gd name="T87" fmla="*/ 10 h 116"/>
                <a:gd name="T88" fmla="*/ 16 w 104"/>
                <a:gd name="T89" fmla="*/ 14 h 116"/>
                <a:gd name="T90" fmla="*/ 14 w 104"/>
                <a:gd name="T91" fmla="*/ 24 h 116"/>
                <a:gd name="T92" fmla="*/ 16 w 104"/>
                <a:gd name="T93" fmla="*/ 28 h 116"/>
                <a:gd name="T94" fmla="*/ 18 w 104"/>
                <a:gd name="T95" fmla="*/ 34 h 116"/>
                <a:gd name="T96" fmla="*/ 16 w 104"/>
                <a:gd name="T97" fmla="*/ 40 h 116"/>
                <a:gd name="T98" fmla="*/ 14 w 104"/>
                <a:gd name="T99" fmla="*/ 44 h 116"/>
                <a:gd name="T100" fmla="*/ 8 w 104"/>
                <a:gd name="T101" fmla="*/ 54 h 116"/>
                <a:gd name="T102" fmla="*/ 4 w 104"/>
                <a:gd name="T103" fmla="*/ 8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16">
                  <a:moveTo>
                    <a:pt x="4" y="80"/>
                  </a:moveTo>
                  <a:lnTo>
                    <a:pt x="4" y="80"/>
                  </a:lnTo>
                  <a:lnTo>
                    <a:pt x="2" y="80"/>
                  </a:lnTo>
                  <a:lnTo>
                    <a:pt x="0" y="82"/>
                  </a:lnTo>
                  <a:lnTo>
                    <a:pt x="0" y="84"/>
                  </a:lnTo>
                  <a:lnTo>
                    <a:pt x="0" y="86"/>
                  </a:lnTo>
                  <a:lnTo>
                    <a:pt x="0" y="90"/>
                  </a:lnTo>
                  <a:lnTo>
                    <a:pt x="4" y="92"/>
                  </a:lnTo>
                  <a:lnTo>
                    <a:pt x="6" y="94"/>
                  </a:lnTo>
                  <a:lnTo>
                    <a:pt x="8" y="94"/>
                  </a:lnTo>
                  <a:lnTo>
                    <a:pt x="10" y="96"/>
                  </a:lnTo>
                  <a:lnTo>
                    <a:pt x="12" y="100"/>
                  </a:lnTo>
                  <a:lnTo>
                    <a:pt x="14" y="104"/>
                  </a:lnTo>
                  <a:lnTo>
                    <a:pt x="14" y="110"/>
                  </a:lnTo>
                  <a:lnTo>
                    <a:pt x="16" y="110"/>
                  </a:lnTo>
                  <a:lnTo>
                    <a:pt x="18" y="112"/>
                  </a:lnTo>
                  <a:lnTo>
                    <a:pt x="20" y="114"/>
                  </a:lnTo>
                  <a:lnTo>
                    <a:pt x="24" y="116"/>
                  </a:lnTo>
                  <a:lnTo>
                    <a:pt x="28" y="116"/>
                  </a:lnTo>
                  <a:lnTo>
                    <a:pt x="30" y="114"/>
                  </a:lnTo>
                  <a:lnTo>
                    <a:pt x="34" y="110"/>
                  </a:lnTo>
                  <a:lnTo>
                    <a:pt x="34" y="110"/>
                  </a:lnTo>
                  <a:lnTo>
                    <a:pt x="34" y="108"/>
                  </a:lnTo>
                  <a:lnTo>
                    <a:pt x="36" y="106"/>
                  </a:lnTo>
                  <a:lnTo>
                    <a:pt x="38" y="106"/>
                  </a:lnTo>
                  <a:lnTo>
                    <a:pt x="42" y="104"/>
                  </a:lnTo>
                  <a:lnTo>
                    <a:pt x="46" y="106"/>
                  </a:lnTo>
                  <a:lnTo>
                    <a:pt x="46" y="106"/>
                  </a:lnTo>
                  <a:lnTo>
                    <a:pt x="48" y="106"/>
                  </a:lnTo>
                  <a:lnTo>
                    <a:pt x="50" y="106"/>
                  </a:lnTo>
                  <a:lnTo>
                    <a:pt x="52" y="104"/>
                  </a:lnTo>
                  <a:lnTo>
                    <a:pt x="54" y="102"/>
                  </a:lnTo>
                  <a:lnTo>
                    <a:pt x="54" y="98"/>
                  </a:lnTo>
                  <a:lnTo>
                    <a:pt x="56" y="92"/>
                  </a:lnTo>
                  <a:lnTo>
                    <a:pt x="56" y="88"/>
                  </a:lnTo>
                  <a:lnTo>
                    <a:pt x="60" y="74"/>
                  </a:lnTo>
                  <a:lnTo>
                    <a:pt x="68" y="60"/>
                  </a:lnTo>
                  <a:lnTo>
                    <a:pt x="82" y="48"/>
                  </a:lnTo>
                  <a:lnTo>
                    <a:pt x="104" y="40"/>
                  </a:lnTo>
                  <a:lnTo>
                    <a:pt x="104" y="32"/>
                  </a:lnTo>
                  <a:lnTo>
                    <a:pt x="104" y="32"/>
                  </a:lnTo>
                  <a:lnTo>
                    <a:pt x="104" y="32"/>
                  </a:lnTo>
                  <a:lnTo>
                    <a:pt x="102" y="30"/>
                  </a:lnTo>
                  <a:lnTo>
                    <a:pt x="98" y="28"/>
                  </a:lnTo>
                  <a:lnTo>
                    <a:pt x="94" y="26"/>
                  </a:lnTo>
                  <a:lnTo>
                    <a:pt x="88" y="20"/>
                  </a:lnTo>
                  <a:lnTo>
                    <a:pt x="88" y="20"/>
                  </a:lnTo>
                  <a:lnTo>
                    <a:pt x="88" y="18"/>
                  </a:lnTo>
                  <a:lnTo>
                    <a:pt x="86" y="16"/>
                  </a:lnTo>
                  <a:lnTo>
                    <a:pt x="84" y="14"/>
                  </a:lnTo>
                  <a:lnTo>
                    <a:pt x="82" y="14"/>
                  </a:lnTo>
                  <a:lnTo>
                    <a:pt x="78" y="14"/>
                  </a:lnTo>
                  <a:lnTo>
                    <a:pt x="76" y="16"/>
                  </a:lnTo>
                  <a:lnTo>
                    <a:pt x="72" y="20"/>
                  </a:lnTo>
                  <a:lnTo>
                    <a:pt x="72" y="20"/>
                  </a:lnTo>
                  <a:lnTo>
                    <a:pt x="70" y="20"/>
                  </a:lnTo>
                  <a:lnTo>
                    <a:pt x="70" y="22"/>
                  </a:lnTo>
                  <a:lnTo>
                    <a:pt x="68" y="22"/>
                  </a:lnTo>
                  <a:lnTo>
                    <a:pt x="66" y="20"/>
                  </a:lnTo>
                  <a:lnTo>
                    <a:pt x="66" y="16"/>
                  </a:lnTo>
                  <a:lnTo>
                    <a:pt x="66" y="16"/>
                  </a:lnTo>
                  <a:lnTo>
                    <a:pt x="64" y="14"/>
                  </a:lnTo>
                  <a:lnTo>
                    <a:pt x="62" y="12"/>
                  </a:lnTo>
                  <a:lnTo>
                    <a:pt x="60" y="10"/>
                  </a:lnTo>
                  <a:lnTo>
                    <a:pt x="58" y="8"/>
                  </a:lnTo>
                  <a:lnTo>
                    <a:pt x="56" y="8"/>
                  </a:lnTo>
                  <a:lnTo>
                    <a:pt x="52" y="8"/>
                  </a:lnTo>
                  <a:lnTo>
                    <a:pt x="50" y="12"/>
                  </a:lnTo>
                  <a:lnTo>
                    <a:pt x="42" y="10"/>
                  </a:lnTo>
                  <a:lnTo>
                    <a:pt x="42" y="10"/>
                  </a:lnTo>
                  <a:lnTo>
                    <a:pt x="44" y="8"/>
                  </a:lnTo>
                  <a:lnTo>
                    <a:pt x="44" y="6"/>
                  </a:lnTo>
                  <a:lnTo>
                    <a:pt x="46" y="4"/>
                  </a:lnTo>
                  <a:lnTo>
                    <a:pt x="46" y="2"/>
                  </a:lnTo>
                  <a:lnTo>
                    <a:pt x="46" y="0"/>
                  </a:lnTo>
                  <a:lnTo>
                    <a:pt x="42" y="0"/>
                  </a:lnTo>
                  <a:lnTo>
                    <a:pt x="40" y="0"/>
                  </a:lnTo>
                  <a:lnTo>
                    <a:pt x="34" y="2"/>
                  </a:lnTo>
                  <a:lnTo>
                    <a:pt x="30" y="4"/>
                  </a:lnTo>
                  <a:lnTo>
                    <a:pt x="28" y="6"/>
                  </a:lnTo>
                  <a:lnTo>
                    <a:pt x="26" y="8"/>
                  </a:lnTo>
                  <a:lnTo>
                    <a:pt x="26" y="10"/>
                  </a:lnTo>
                  <a:lnTo>
                    <a:pt x="26" y="10"/>
                  </a:lnTo>
                  <a:lnTo>
                    <a:pt x="26" y="10"/>
                  </a:lnTo>
                  <a:lnTo>
                    <a:pt x="24" y="10"/>
                  </a:lnTo>
                  <a:lnTo>
                    <a:pt x="22" y="10"/>
                  </a:lnTo>
                  <a:lnTo>
                    <a:pt x="20" y="10"/>
                  </a:lnTo>
                  <a:lnTo>
                    <a:pt x="18" y="10"/>
                  </a:lnTo>
                  <a:lnTo>
                    <a:pt x="16" y="12"/>
                  </a:lnTo>
                  <a:lnTo>
                    <a:pt x="16" y="14"/>
                  </a:lnTo>
                  <a:lnTo>
                    <a:pt x="14" y="18"/>
                  </a:lnTo>
                  <a:lnTo>
                    <a:pt x="14" y="24"/>
                  </a:lnTo>
                  <a:lnTo>
                    <a:pt x="16" y="26"/>
                  </a:lnTo>
                  <a:lnTo>
                    <a:pt x="16" y="28"/>
                  </a:lnTo>
                  <a:lnTo>
                    <a:pt x="18" y="30"/>
                  </a:lnTo>
                  <a:lnTo>
                    <a:pt x="18" y="34"/>
                  </a:lnTo>
                  <a:lnTo>
                    <a:pt x="18" y="36"/>
                  </a:lnTo>
                  <a:lnTo>
                    <a:pt x="16" y="40"/>
                  </a:lnTo>
                  <a:lnTo>
                    <a:pt x="16" y="40"/>
                  </a:lnTo>
                  <a:lnTo>
                    <a:pt x="14" y="44"/>
                  </a:lnTo>
                  <a:lnTo>
                    <a:pt x="12" y="48"/>
                  </a:lnTo>
                  <a:lnTo>
                    <a:pt x="8" y="54"/>
                  </a:lnTo>
                  <a:lnTo>
                    <a:pt x="6" y="64"/>
                  </a:lnTo>
                  <a:lnTo>
                    <a:pt x="4" y="80"/>
                  </a:lnTo>
                </a:path>
              </a:pathLst>
            </a:custGeom>
            <a:grpFill/>
            <a:ln w="6350">
              <a:solidFill>
                <a:schemeClr val="bg1">
                  <a:lumMod val="50000"/>
                </a:schemeClr>
              </a:solidFill>
              <a:prstDash val="solid"/>
              <a:round/>
              <a:headEnd/>
              <a:tailEnd/>
            </a:ln>
          </p:spPr>
          <p:txBody>
            <a:bodyPr/>
            <a:lstStyle/>
            <a:p>
              <a:endParaRPr lang="ru-RU"/>
            </a:p>
          </p:txBody>
        </p:sp>
        <p:sp>
          <p:nvSpPr>
            <p:cNvPr id="166" name="Freeform 353">
              <a:extLst>
                <a:ext uri="{FF2B5EF4-FFF2-40B4-BE49-F238E27FC236}">
                  <a16:creationId xmlns:a16="http://schemas.microsoft.com/office/drawing/2014/main" id="{5247EAF6-FE3B-A84E-A526-2F59D81B3A45}"/>
                </a:ext>
              </a:extLst>
            </p:cNvPr>
            <p:cNvSpPr>
              <a:spLocks/>
            </p:cNvSpPr>
            <p:nvPr/>
          </p:nvSpPr>
          <p:spPr bwMode="gray">
            <a:xfrm>
              <a:off x="3949" y="1708"/>
              <a:ext cx="232" cy="186"/>
            </a:xfrm>
            <a:custGeom>
              <a:avLst/>
              <a:gdLst>
                <a:gd name="T0" fmla="*/ 32 w 232"/>
                <a:gd name="T1" fmla="*/ 76 h 186"/>
                <a:gd name="T2" fmla="*/ 44 w 232"/>
                <a:gd name="T3" fmla="*/ 74 h 186"/>
                <a:gd name="T4" fmla="*/ 46 w 232"/>
                <a:gd name="T5" fmla="*/ 78 h 186"/>
                <a:gd name="T6" fmla="*/ 36 w 232"/>
                <a:gd name="T7" fmla="*/ 86 h 186"/>
                <a:gd name="T8" fmla="*/ 24 w 232"/>
                <a:gd name="T9" fmla="*/ 86 h 186"/>
                <a:gd name="T10" fmla="*/ 10 w 232"/>
                <a:gd name="T11" fmla="*/ 88 h 186"/>
                <a:gd name="T12" fmla="*/ 8 w 232"/>
                <a:gd name="T13" fmla="*/ 100 h 186"/>
                <a:gd name="T14" fmla="*/ 20 w 232"/>
                <a:gd name="T15" fmla="*/ 104 h 186"/>
                <a:gd name="T16" fmla="*/ 54 w 232"/>
                <a:gd name="T17" fmla="*/ 104 h 186"/>
                <a:gd name="T18" fmla="*/ 86 w 232"/>
                <a:gd name="T19" fmla="*/ 114 h 186"/>
                <a:gd name="T20" fmla="*/ 86 w 232"/>
                <a:gd name="T21" fmla="*/ 124 h 186"/>
                <a:gd name="T22" fmla="*/ 76 w 232"/>
                <a:gd name="T23" fmla="*/ 132 h 186"/>
                <a:gd name="T24" fmla="*/ 64 w 232"/>
                <a:gd name="T25" fmla="*/ 128 h 186"/>
                <a:gd name="T26" fmla="*/ 42 w 232"/>
                <a:gd name="T27" fmla="*/ 132 h 186"/>
                <a:gd name="T28" fmla="*/ 32 w 232"/>
                <a:gd name="T29" fmla="*/ 130 h 186"/>
                <a:gd name="T30" fmla="*/ 22 w 232"/>
                <a:gd name="T31" fmla="*/ 138 h 186"/>
                <a:gd name="T32" fmla="*/ 24 w 232"/>
                <a:gd name="T33" fmla="*/ 148 h 186"/>
                <a:gd name="T34" fmla="*/ 48 w 232"/>
                <a:gd name="T35" fmla="*/ 160 h 186"/>
                <a:gd name="T36" fmla="*/ 62 w 232"/>
                <a:gd name="T37" fmla="*/ 168 h 186"/>
                <a:gd name="T38" fmla="*/ 76 w 232"/>
                <a:gd name="T39" fmla="*/ 184 h 186"/>
                <a:gd name="T40" fmla="*/ 146 w 232"/>
                <a:gd name="T41" fmla="*/ 162 h 186"/>
                <a:gd name="T42" fmla="*/ 160 w 232"/>
                <a:gd name="T43" fmla="*/ 162 h 186"/>
                <a:gd name="T44" fmla="*/ 176 w 232"/>
                <a:gd name="T45" fmla="*/ 170 h 186"/>
                <a:gd name="T46" fmla="*/ 184 w 232"/>
                <a:gd name="T47" fmla="*/ 170 h 186"/>
                <a:gd name="T48" fmla="*/ 190 w 232"/>
                <a:gd name="T49" fmla="*/ 170 h 186"/>
                <a:gd name="T50" fmla="*/ 202 w 232"/>
                <a:gd name="T51" fmla="*/ 168 h 186"/>
                <a:gd name="T52" fmla="*/ 210 w 232"/>
                <a:gd name="T53" fmla="*/ 160 h 186"/>
                <a:gd name="T54" fmla="*/ 208 w 232"/>
                <a:gd name="T55" fmla="*/ 154 h 186"/>
                <a:gd name="T56" fmla="*/ 196 w 232"/>
                <a:gd name="T57" fmla="*/ 152 h 186"/>
                <a:gd name="T58" fmla="*/ 196 w 232"/>
                <a:gd name="T59" fmla="*/ 146 h 186"/>
                <a:gd name="T60" fmla="*/ 208 w 232"/>
                <a:gd name="T61" fmla="*/ 142 h 186"/>
                <a:gd name="T62" fmla="*/ 226 w 232"/>
                <a:gd name="T63" fmla="*/ 142 h 186"/>
                <a:gd name="T64" fmla="*/ 232 w 232"/>
                <a:gd name="T65" fmla="*/ 138 h 186"/>
                <a:gd name="T66" fmla="*/ 226 w 232"/>
                <a:gd name="T67" fmla="*/ 126 h 186"/>
                <a:gd name="T68" fmla="*/ 202 w 232"/>
                <a:gd name="T69" fmla="*/ 116 h 186"/>
                <a:gd name="T70" fmla="*/ 174 w 232"/>
                <a:gd name="T71" fmla="*/ 78 h 186"/>
                <a:gd name="T72" fmla="*/ 166 w 232"/>
                <a:gd name="T73" fmla="*/ 28 h 186"/>
                <a:gd name="T74" fmla="*/ 148 w 232"/>
                <a:gd name="T75" fmla="*/ 20 h 186"/>
                <a:gd name="T76" fmla="*/ 140 w 232"/>
                <a:gd name="T77" fmla="*/ 36 h 186"/>
                <a:gd name="T78" fmla="*/ 124 w 232"/>
                <a:gd name="T79" fmla="*/ 22 h 186"/>
                <a:gd name="T80" fmla="*/ 116 w 232"/>
                <a:gd name="T81" fmla="*/ 18 h 186"/>
                <a:gd name="T82" fmla="*/ 106 w 232"/>
                <a:gd name="T83" fmla="*/ 30 h 186"/>
                <a:gd name="T84" fmla="*/ 96 w 232"/>
                <a:gd name="T85" fmla="*/ 20 h 186"/>
                <a:gd name="T86" fmla="*/ 86 w 232"/>
                <a:gd name="T87" fmla="*/ 6 h 186"/>
                <a:gd name="T88" fmla="*/ 80 w 232"/>
                <a:gd name="T89" fmla="*/ 16 h 186"/>
                <a:gd name="T90" fmla="*/ 78 w 232"/>
                <a:gd name="T91" fmla="*/ 32 h 186"/>
                <a:gd name="T92" fmla="*/ 66 w 232"/>
                <a:gd name="T93" fmla="*/ 32 h 186"/>
                <a:gd name="T94" fmla="*/ 62 w 232"/>
                <a:gd name="T95" fmla="*/ 14 h 186"/>
                <a:gd name="T96" fmla="*/ 64 w 232"/>
                <a:gd name="T97" fmla="*/ 4 h 186"/>
                <a:gd name="T98" fmla="*/ 54 w 232"/>
                <a:gd name="T99" fmla="*/ 0 h 186"/>
                <a:gd name="T100" fmla="*/ 14 w 232"/>
                <a:gd name="T101" fmla="*/ 24 h 186"/>
                <a:gd name="T102" fmla="*/ 8 w 232"/>
                <a:gd name="T103" fmla="*/ 44 h 186"/>
                <a:gd name="T104" fmla="*/ 2 w 232"/>
                <a:gd name="T105" fmla="*/ 56 h 186"/>
                <a:gd name="T106" fmla="*/ 0 w 232"/>
                <a:gd name="T107" fmla="*/ 64 h 186"/>
                <a:gd name="T108" fmla="*/ 10 w 232"/>
                <a:gd name="T109" fmla="*/ 7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 h="186">
                  <a:moveTo>
                    <a:pt x="24" y="74"/>
                  </a:moveTo>
                  <a:lnTo>
                    <a:pt x="24" y="76"/>
                  </a:lnTo>
                  <a:lnTo>
                    <a:pt x="28" y="76"/>
                  </a:lnTo>
                  <a:lnTo>
                    <a:pt x="32" y="76"/>
                  </a:lnTo>
                  <a:lnTo>
                    <a:pt x="36" y="76"/>
                  </a:lnTo>
                  <a:lnTo>
                    <a:pt x="40" y="76"/>
                  </a:lnTo>
                  <a:lnTo>
                    <a:pt x="42" y="74"/>
                  </a:lnTo>
                  <a:lnTo>
                    <a:pt x="44" y="74"/>
                  </a:lnTo>
                  <a:lnTo>
                    <a:pt x="44" y="74"/>
                  </a:lnTo>
                  <a:lnTo>
                    <a:pt x="46" y="74"/>
                  </a:lnTo>
                  <a:lnTo>
                    <a:pt x="46" y="76"/>
                  </a:lnTo>
                  <a:lnTo>
                    <a:pt x="46" y="78"/>
                  </a:lnTo>
                  <a:lnTo>
                    <a:pt x="46" y="80"/>
                  </a:lnTo>
                  <a:lnTo>
                    <a:pt x="44" y="84"/>
                  </a:lnTo>
                  <a:lnTo>
                    <a:pt x="42" y="86"/>
                  </a:lnTo>
                  <a:lnTo>
                    <a:pt x="36" y="86"/>
                  </a:lnTo>
                  <a:lnTo>
                    <a:pt x="30" y="88"/>
                  </a:lnTo>
                  <a:lnTo>
                    <a:pt x="28" y="88"/>
                  </a:lnTo>
                  <a:lnTo>
                    <a:pt x="26" y="86"/>
                  </a:lnTo>
                  <a:lnTo>
                    <a:pt x="24" y="86"/>
                  </a:lnTo>
                  <a:lnTo>
                    <a:pt x="20" y="86"/>
                  </a:lnTo>
                  <a:lnTo>
                    <a:pt x="16" y="86"/>
                  </a:lnTo>
                  <a:lnTo>
                    <a:pt x="14" y="86"/>
                  </a:lnTo>
                  <a:lnTo>
                    <a:pt x="10" y="88"/>
                  </a:lnTo>
                  <a:lnTo>
                    <a:pt x="8" y="90"/>
                  </a:lnTo>
                  <a:lnTo>
                    <a:pt x="8" y="94"/>
                  </a:lnTo>
                  <a:lnTo>
                    <a:pt x="8" y="100"/>
                  </a:lnTo>
                  <a:lnTo>
                    <a:pt x="8" y="100"/>
                  </a:lnTo>
                  <a:lnTo>
                    <a:pt x="8" y="102"/>
                  </a:lnTo>
                  <a:lnTo>
                    <a:pt x="10" y="102"/>
                  </a:lnTo>
                  <a:lnTo>
                    <a:pt x="14" y="104"/>
                  </a:lnTo>
                  <a:lnTo>
                    <a:pt x="20" y="104"/>
                  </a:lnTo>
                  <a:lnTo>
                    <a:pt x="26" y="106"/>
                  </a:lnTo>
                  <a:lnTo>
                    <a:pt x="36" y="106"/>
                  </a:lnTo>
                  <a:lnTo>
                    <a:pt x="42" y="104"/>
                  </a:lnTo>
                  <a:lnTo>
                    <a:pt x="54" y="104"/>
                  </a:lnTo>
                  <a:lnTo>
                    <a:pt x="68" y="104"/>
                  </a:lnTo>
                  <a:lnTo>
                    <a:pt x="80" y="106"/>
                  </a:lnTo>
                  <a:lnTo>
                    <a:pt x="86" y="112"/>
                  </a:lnTo>
                  <a:lnTo>
                    <a:pt x="86" y="114"/>
                  </a:lnTo>
                  <a:lnTo>
                    <a:pt x="86" y="114"/>
                  </a:lnTo>
                  <a:lnTo>
                    <a:pt x="86" y="118"/>
                  </a:lnTo>
                  <a:lnTo>
                    <a:pt x="86" y="122"/>
                  </a:lnTo>
                  <a:lnTo>
                    <a:pt x="86" y="124"/>
                  </a:lnTo>
                  <a:lnTo>
                    <a:pt x="84" y="128"/>
                  </a:lnTo>
                  <a:lnTo>
                    <a:pt x="82" y="130"/>
                  </a:lnTo>
                  <a:lnTo>
                    <a:pt x="80" y="132"/>
                  </a:lnTo>
                  <a:lnTo>
                    <a:pt x="76" y="132"/>
                  </a:lnTo>
                  <a:lnTo>
                    <a:pt x="70" y="130"/>
                  </a:lnTo>
                  <a:lnTo>
                    <a:pt x="70" y="130"/>
                  </a:lnTo>
                  <a:lnTo>
                    <a:pt x="68" y="128"/>
                  </a:lnTo>
                  <a:lnTo>
                    <a:pt x="64" y="128"/>
                  </a:lnTo>
                  <a:lnTo>
                    <a:pt x="60" y="128"/>
                  </a:lnTo>
                  <a:lnTo>
                    <a:pt x="56" y="128"/>
                  </a:lnTo>
                  <a:lnTo>
                    <a:pt x="50" y="130"/>
                  </a:lnTo>
                  <a:lnTo>
                    <a:pt x="42" y="132"/>
                  </a:lnTo>
                  <a:lnTo>
                    <a:pt x="40" y="132"/>
                  </a:lnTo>
                  <a:lnTo>
                    <a:pt x="38" y="130"/>
                  </a:lnTo>
                  <a:lnTo>
                    <a:pt x="36" y="130"/>
                  </a:lnTo>
                  <a:lnTo>
                    <a:pt x="32" y="130"/>
                  </a:lnTo>
                  <a:lnTo>
                    <a:pt x="30" y="130"/>
                  </a:lnTo>
                  <a:lnTo>
                    <a:pt x="26" y="132"/>
                  </a:lnTo>
                  <a:lnTo>
                    <a:pt x="24" y="134"/>
                  </a:lnTo>
                  <a:lnTo>
                    <a:pt x="22" y="138"/>
                  </a:lnTo>
                  <a:lnTo>
                    <a:pt x="20" y="142"/>
                  </a:lnTo>
                  <a:lnTo>
                    <a:pt x="20" y="144"/>
                  </a:lnTo>
                  <a:lnTo>
                    <a:pt x="22" y="146"/>
                  </a:lnTo>
                  <a:lnTo>
                    <a:pt x="24" y="148"/>
                  </a:lnTo>
                  <a:lnTo>
                    <a:pt x="26" y="152"/>
                  </a:lnTo>
                  <a:lnTo>
                    <a:pt x="32" y="154"/>
                  </a:lnTo>
                  <a:lnTo>
                    <a:pt x="40" y="158"/>
                  </a:lnTo>
                  <a:lnTo>
                    <a:pt x="48" y="160"/>
                  </a:lnTo>
                  <a:lnTo>
                    <a:pt x="50" y="162"/>
                  </a:lnTo>
                  <a:lnTo>
                    <a:pt x="52" y="162"/>
                  </a:lnTo>
                  <a:lnTo>
                    <a:pt x="58" y="166"/>
                  </a:lnTo>
                  <a:lnTo>
                    <a:pt x="62" y="168"/>
                  </a:lnTo>
                  <a:lnTo>
                    <a:pt x="66" y="174"/>
                  </a:lnTo>
                  <a:lnTo>
                    <a:pt x="68" y="178"/>
                  </a:lnTo>
                  <a:lnTo>
                    <a:pt x="70" y="186"/>
                  </a:lnTo>
                  <a:lnTo>
                    <a:pt x="76" y="184"/>
                  </a:lnTo>
                  <a:lnTo>
                    <a:pt x="90" y="182"/>
                  </a:lnTo>
                  <a:lnTo>
                    <a:pt x="110" y="178"/>
                  </a:lnTo>
                  <a:lnTo>
                    <a:pt x="130" y="170"/>
                  </a:lnTo>
                  <a:lnTo>
                    <a:pt x="146" y="162"/>
                  </a:lnTo>
                  <a:lnTo>
                    <a:pt x="148" y="162"/>
                  </a:lnTo>
                  <a:lnTo>
                    <a:pt x="150" y="162"/>
                  </a:lnTo>
                  <a:lnTo>
                    <a:pt x="154" y="162"/>
                  </a:lnTo>
                  <a:lnTo>
                    <a:pt x="160" y="162"/>
                  </a:lnTo>
                  <a:lnTo>
                    <a:pt x="164" y="162"/>
                  </a:lnTo>
                  <a:lnTo>
                    <a:pt x="170" y="164"/>
                  </a:lnTo>
                  <a:lnTo>
                    <a:pt x="174" y="168"/>
                  </a:lnTo>
                  <a:lnTo>
                    <a:pt x="176" y="170"/>
                  </a:lnTo>
                  <a:lnTo>
                    <a:pt x="178" y="172"/>
                  </a:lnTo>
                  <a:lnTo>
                    <a:pt x="180" y="172"/>
                  </a:lnTo>
                  <a:lnTo>
                    <a:pt x="182" y="172"/>
                  </a:lnTo>
                  <a:lnTo>
                    <a:pt x="184" y="170"/>
                  </a:lnTo>
                  <a:lnTo>
                    <a:pt x="186" y="168"/>
                  </a:lnTo>
                  <a:lnTo>
                    <a:pt x="188" y="168"/>
                  </a:lnTo>
                  <a:lnTo>
                    <a:pt x="188" y="168"/>
                  </a:lnTo>
                  <a:lnTo>
                    <a:pt x="190" y="170"/>
                  </a:lnTo>
                  <a:lnTo>
                    <a:pt x="192" y="172"/>
                  </a:lnTo>
                  <a:lnTo>
                    <a:pt x="194" y="172"/>
                  </a:lnTo>
                  <a:lnTo>
                    <a:pt x="198" y="170"/>
                  </a:lnTo>
                  <a:lnTo>
                    <a:pt x="202" y="168"/>
                  </a:lnTo>
                  <a:lnTo>
                    <a:pt x="208" y="164"/>
                  </a:lnTo>
                  <a:lnTo>
                    <a:pt x="208" y="164"/>
                  </a:lnTo>
                  <a:lnTo>
                    <a:pt x="210" y="162"/>
                  </a:lnTo>
                  <a:lnTo>
                    <a:pt x="210" y="160"/>
                  </a:lnTo>
                  <a:lnTo>
                    <a:pt x="210" y="158"/>
                  </a:lnTo>
                  <a:lnTo>
                    <a:pt x="210" y="158"/>
                  </a:lnTo>
                  <a:lnTo>
                    <a:pt x="210" y="156"/>
                  </a:lnTo>
                  <a:lnTo>
                    <a:pt x="208" y="154"/>
                  </a:lnTo>
                  <a:lnTo>
                    <a:pt x="204" y="154"/>
                  </a:lnTo>
                  <a:lnTo>
                    <a:pt x="198" y="154"/>
                  </a:lnTo>
                  <a:lnTo>
                    <a:pt x="198" y="152"/>
                  </a:lnTo>
                  <a:lnTo>
                    <a:pt x="196" y="152"/>
                  </a:lnTo>
                  <a:lnTo>
                    <a:pt x="194" y="150"/>
                  </a:lnTo>
                  <a:lnTo>
                    <a:pt x="194" y="148"/>
                  </a:lnTo>
                  <a:lnTo>
                    <a:pt x="194" y="148"/>
                  </a:lnTo>
                  <a:lnTo>
                    <a:pt x="196" y="146"/>
                  </a:lnTo>
                  <a:lnTo>
                    <a:pt x="200" y="144"/>
                  </a:lnTo>
                  <a:lnTo>
                    <a:pt x="200" y="144"/>
                  </a:lnTo>
                  <a:lnTo>
                    <a:pt x="204" y="144"/>
                  </a:lnTo>
                  <a:lnTo>
                    <a:pt x="208" y="142"/>
                  </a:lnTo>
                  <a:lnTo>
                    <a:pt x="212" y="142"/>
                  </a:lnTo>
                  <a:lnTo>
                    <a:pt x="218" y="140"/>
                  </a:lnTo>
                  <a:lnTo>
                    <a:pt x="222" y="142"/>
                  </a:lnTo>
                  <a:lnTo>
                    <a:pt x="226" y="142"/>
                  </a:lnTo>
                  <a:lnTo>
                    <a:pt x="226" y="142"/>
                  </a:lnTo>
                  <a:lnTo>
                    <a:pt x="228" y="142"/>
                  </a:lnTo>
                  <a:lnTo>
                    <a:pt x="230" y="140"/>
                  </a:lnTo>
                  <a:lnTo>
                    <a:pt x="232" y="138"/>
                  </a:lnTo>
                  <a:lnTo>
                    <a:pt x="232" y="134"/>
                  </a:lnTo>
                  <a:lnTo>
                    <a:pt x="232" y="132"/>
                  </a:lnTo>
                  <a:lnTo>
                    <a:pt x="230" y="128"/>
                  </a:lnTo>
                  <a:lnTo>
                    <a:pt x="226" y="126"/>
                  </a:lnTo>
                  <a:lnTo>
                    <a:pt x="220" y="124"/>
                  </a:lnTo>
                  <a:lnTo>
                    <a:pt x="216" y="122"/>
                  </a:lnTo>
                  <a:lnTo>
                    <a:pt x="210" y="118"/>
                  </a:lnTo>
                  <a:lnTo>
                    <a:pt x="202" y="116"/>
                  </a:lnTo>
                  <a:lnTo>
                    <a:pt x="186" y="114"/>
                  </a:lnTo>
                  <a:lnTo>
                    <a:pt x="184" y="110"/>
                  </a:lnTo>
                  <a:lnTo>
                    <a:pt x="178" y="98"/>
                  </a:lnTo>
                  <a:lnTo>
                    <a:pt x="174" y="78"/>
                  </a:lnTo>
                  <a:lnTo>
                    <a:pt x="174" y="52"/>
                  </a:lnTo>
                  <a:lnTo>
                    <a:pt x="172" y="48"/>
                  </a:lnTo>
                  <a:lnTo>
                    <a:pt x="170" y="38"/>
                  </a:lnTo>
                  <a:lnTo>
                    <a:pt x="166" y="28"/>
                  </a:lnTo>
                  <a:lnTo>
                    <a:pt x="160" y="20"/>
                  </a:lnTo>
                  <a:lnTo>
                    <a:pt x="150" y="18"/>
                  </a:lnTo>
                  <a:lnTo>
                    <a:pt x="150" y="18"/>
                  </a:lnTo>
                  <a:lnTo>
                    <a:pt x="148" y="20"/>
                  </a:lnTo>
                  <a:lnTo>
                    <a:pt x="146" y="24"/>
                  </a:lnTo>
                  <a:lnTo>
                    <a:pt x="142" y="28"/>
                  </a:lnTo>
                  <a:lnTo>
                    <a:pt x="140" y="32"/>
                  </a:lnTo>
                  <a:lnTo>
                    <a:pt x="140" y="36"/>
                  </a:lnTo>
                  <a:lnTo>
                    <a:pt x="140" y="42"/>
                  </a:lnTo>
                  <a:lnTo>
                    <a:pt x="126" y="24"/>
                  </a:lnTo>
                  <a:lnTo>
                    <a:pt x="126" y="22"/>
                  </a:lnTo>
                  <a:lnTo>
                    <a:pt x="124" y="22"/>
                  </a:lnTo>
                  <a:lnTo>
                    <a:pt x="122" y="20"/>
                  </a:lnTo>
                  <a:lnTo>
                    <a:pt x="120" y="18"/>
                  </a:lnTo>
                  <a:lnTo>
                    <a:pt x="118" y="16"/>
                  </a:lnTo>
                  <a:lnTo>
                    <a:pt x="116" y="18"/>
                  </a:lnTo>
                  <a:lnTo>
                    <a:pt x="112" y="20"/>
                  </a:lnTo>
                  <a:lnTo>
                    <a:pt x="110" y="24"/>
                  </a:lnTo>
                  <a:lnTo>
                    <a:pt x="108" y="28"/>
                  </a:lnTo>
                  <a:lnTo>
                    <a:pt x="106" y="30"/>
                  </a:lnTo>
                  <a:lnTo>
                    <a:pt x="104" y="32"/>
                  </a:lnTo>
                  <a:lnTo>
                    <a:pt x="100" y="30"/>
                  </a:lnTo>
                  <a:lnTo>
                    <a:pt x="98" y="26"/>
                  </a:lnTo>
                  <a:lnTo>
                    <a:pt x="96" y="20"/>
                  </a:lnTo>
                  <a:lnTo>
                    <a:pt x="94" y="16"/>
                  </a:lnTo>
                  <a:lnTo>
                    <a:pt x="90" y="12"/>
                  </a:lnTo>
                  <a:lnTo>
                    <a:pt x="88" y="8"/>
                  </a:lnTo>
                  <a:lnTo>
                    <a:pt x="86" y="6"/>
                  </a:lnTo>
                  <a:lnTo>
                    <a:pt x="84" y="6"/>
                  </a:lnTo>
                  <a:lnTo>
                    <a:pt x="82" y="8"/>
                  </a:lnTo>
                  <a:lnTo>
                    <a:pt x="80" y="10"/>
                  </a:lnTo>
                  <a:lnTo>
                    <a:pt x="80" y="16"/>
                  </a:lnTo>
                  <a:lnTo>
                    <a:pt x="80" y="20"/>
                  </a:lnTo>
                  <a:lnTo>
                    <a:pt x="80" y="24"/>
                  </a:lnTo>
                  <a:lnTo>
                    <a:pt x="80" y="28"/>
                  </a:lnTo>
                  <a:lnTo>
                    <a:pt x="78" y="32"/>
                  </a:lnTo>
                  <a:lnTo>
                    <a:pt x="76" y="34"/>
                  </a:lnTo>
                  <a:lnTo>
                    <a:pt x="74" y="34"/>
                  </a:lnTo>
                  <a:lnTo>
                    <a:pt x="70" y="34"/>
                  </a:lnTo>
                  <a:lnTo>
                    <a:pt x="66" y="32"/>
                  </a:lnTo>
                  <a:lnTo>
                    <a:pt x="64" y="28"/>
                  </a:lnTo>
                  <a:lnTo>
                    <a:pt x="62" y="24"/>
                  </a:lnTo>
                  <a:lnTo>
                    <a:pt x="62" y="18"/>
                  </a:lnTo>
                  <a:lnTo>
                    <a:pt x="62" y="14"/>
                  </a:lnTo>
                  <a:lnTo>
                    <a:pt x="64" y="10"/>
                  </a:lnTo>
                  <a:lnTo>
                    <a:pt x="64" y="6"/>
                  </a:lnTo>
                  <a:lnTo>
                    <a:pt x="64" y="6"/>
                  </a:lnTo>
                  <a:lnTo>
                    <a:pt x="64" y="4"/>
                  </a:lnTo>
                  <a:lnTo>
                    <a:pt x="62" y="2"/>
                  </a:lnTo>
                  <a:lnTo>
                    <a:pt x="60" y="0"/>
                  </a:lnTo>
                  <a:lnTo>
                    <a:pt x="58" y="0"/>
                  </a:lnTo>
                  <a:lnTo>
                    <a:pt x="54" y="0"/>
                  </a:lnTo>
                  <a:lnTo>
                    <a:pt x="50" y="2"/>
                  </a:lnTo>
                  <a:lnTo>
                    <a:pt x="40" y="8"/>
                  </a:lnTo>
                  <a:lnTo>
                    <a:pt x="26" y="16"/>
                  </a:lnTo>
                  <a:lnTo>
                    <a:pt x="14" y="24"/>
                  </a:lnTo>
                  <a:lnTo>
                    <a:pt x="8" y="36"/>
                  </a:lnTo>
                  <a:lnTo>
                    <a:pt x="8" y="36"/>
                  </a:lnTo>
                  <a:lnTo>
                    <a:pt x="8" y="40"/>
                  </a:lnTo>
                  <a:lnTo>
                    <a:pt x="8" y="44"/>
                  </a:lnTo>
                  <a:lnTo>
                    <a:pt x="6" y="48"/>
                  </a:lnTo>
                  <a:lnTo>
                    <a:pt x="6" y="52"/>
                  </a:lnTo>
                  <a:lnTo>
                    <a:pt x="2" y="56"/>
                  </a:lnTo>
                  <a:lnTo>
                    <a:pt x="2" y="56"/>
                  </a:lnTo>
                  <a:lnTo>
                    <a:pt x="2" y="58"/>
                  </a:lnTo>
                  <a:lnTo>
                    <a:pt x="0" y="60"/>
                  </a:lnTo>
                  <a:lnTo>
                    <a:pt x="0" y="62"/>
                  </a:lnTo>
                  <a:lnTo>
                    <a:pt x="0" y="64"/>
                  </a:lnTo>
                  <a:lnTo>
                    <a:pt x="0" y="68"/>
                  </a:lnTo>
                  <a:lnTo>
                    <a:pt x="2" y="70"/>
                  </a:lnTo>
                  <a:lnTo>
                    <a:pt x="6" y="72"/>
                  </a:lnTo>
                  <a:lnTo>
                    <a:pt x="10" y="74"/>
                  </a:lnTo>
                  <a:lnTo>
                    <a:pt x="16" y="74"/>
                  </a:lnTo>
                  <a:lnTo>
                    <a:pt x="24" y="74"/>
                  </a:lnTo>
                </a:path>
              </a:pathLst>
            </a:custGeom>
            <a:grpFill/>
            <a:ln w="6350">
              <a:solidFill>
                <a:schemeClr val="bg1">
                  <a:lumMod val="50000"/>
                </a:schemeClr>
              </a:solidFill>
              <a:prstDash val="solid"/>
              <a:round/>
              <a:headEnd/>
              <a:tailEnd/>
            </a:ln>
          </p:spPr>
          <p:txBody>
            <a:bodyPr/>
            <a:lstStyle/>
            <a:p>
              <a:endParaRPr lang="ru-RU"/>
            </a:p>
          </p:txBody>
        </p:sp>
        <p:sp>
          <p:nvSpPr>
            <p:cNvPr id="167" name="Freeform 354">
              <a:extLst>
                <a:ext uri="{FF2B5EF4-FFF2-40B4-BE49-F238E27FC236}">
                  <a16:creationId xmlns:a16="http://schemas.microsoft.com/office/drawing/2014/main" id="{9F24C47C-8D6F-384F-AF0B-A6FFE7B7F3B4}"/>
                </a:ext>
              </a:extLst>
            </p:cNvPr>
            <p:cNvSpPr>
              <a:spLocks/>
            </p:cNvSpPr>
            <p:nvPr/>
          </p:nvSpPr>
          <p:spPr bwMode="gray">
            <a:xfrm>
              <a:off x="3957" y="1494"/>
              <a:ext cx="118" cy="90"/>
            </a:xfrm>
            <a:custGeom>
              <a:avLst/>
              <a:gdLst>
                <a:gd name="T0" fmla="*/ 58 w 118"/>
                <a:gd name="T1" fmla="*/ 22 h 90"/>
                <a:gd name="T2" fmla="*/ 44 w 118"/>
                <a:gd name="T3" fmla="*/ 40 h 90"/>
                <a:gd name="T4" fmla="*/ 26 w 118"/>
                <a:gd name="T5" fmla="*/ 60 h 90"/>
                <a:gd name="T6" fmla="*/ 14 w 118"/>
                <a:gd name="T7" fmla="*/ 66 h 90"/>
                <a:gd name="T8" fmla="*/ 8 w 118"/>
                <a:gd name="T9" fmla="*/ 68 h 90"/>
                <a:gd name="T10" fmla="*/ 2 w 118"/>
                <a:gd name="T11" fmla="*/ 68 h 90"/>
                <a:gd name="T12" fmla="*/ 0 w 118"/>
                <a:gd name="T13" fmla="*/ 72 h 90"/>
                <a:gd name="T14" fmla="*/ 2 w 118"/>
                <a:gd name="T15" fmla="*/ 76 h 90"/>
                <a:gd name="T16" fmla="*/ 10 w 118"/>
                <a:gd name="T17" fmla="*/ 84 h 90"/>
                <a:gd name="T18" fmla="*/ 28 w 118"/>
                <a:gd name="T19" fmla="*/ 90 h 90"/>
                <a:gd name="T20" fmla="*/ 40 w 118"/>
                <a:gd name="T21" fmla="*/ 86 h 90"/>
                <a:gd name="T22" fmla="*/ 44 w 118"/>
                <a:gd name="T23" fmla="*/ 88 h 90"/>
                <a:gd name="T24" fmla="*/ 50 w 118"/>
                <a:gd name="T25" fmla="*/ 90 h 90"/>
                <a:gd name="T26" fmla="*/ 58 w 118"/>
                <a:gd name="T27" fmla="*/ 88 h 90"/>
                <a:gd name="T28" fmla="*/ 62 w 118"/>
                <a:gd name="T29" fmla="*/ 82 h 90"/>
                <a:gd name="T30" fmla="*/ 70 w 118"/>
                <a:gd name="T31" fmla="*/ 74 h 90"/>
                <a:gd name="T32" fmla="*/ 76 w 118"/>
                <a:gd name="T33" fmla="*/ 64 h 90"/>
                <a:gd name="T34" fmla="*/ 78 w 118"/>
                <a:gd name="T35" fmla="*/ 58 h 90"/>
                <a:gd name="T36" fmla="*/ 84 w 118"/>
                <a:gd name="T37" fmla="*/ 62 h 90"/>
                <a:gd name="T38" fmla="*/ 92 w 118"/>
                <a:gd name="T39" fmla="*/ 64 h 90"/>
                <a:gd name="T40" fmla="*/ 102 w 118"/>
                <a:gd name="T41" fmla="*/ 56 h 90"/>
                <a:gd name="T42" fmla="*/ 104 w 118"/>
                <a:gd name="T43" fmla="*/ 54 h 90"/>
                <a:gd name="T44" fmla="*/ 106 w 118"/>
                <a:gd name="T45" fmla="*/ 48 h 90"/>
                <a:gd name="T46" fmla="*/ 106 w 118"/>
                <a:gd name="T47" fmla="*/ 44 h 90"/>
                <a:gd name="T48" fmla="*/ 104 w 118"/>
                <a:gd name="T49" fmla="*/ 42 h 90"/>
                <a:gd name="T50" fmla="*/ 106 w 118"/>
                <a:gd name="T51" fmla="*/ 38 h 90"/>
                <a:gd name="T52" fmla="*/ 110 w 118"/>
                <a:gd name="T53" fmla="*/ 30 h 90"/>
                <a:gd name="T54" fmla="*/ 108 w 118"/>
                <a:gd name="T55" fmla="*/ 26 h 90"/>
                <a:gd name="T56" fmla="*/ 108 w 118"/>
                <a:gd name="T57" fmla="*/ 22 h 90"/>
                <a:gd name="T58" fmla="*/ 112 w 118"/>
                <a:gd name="T59" fmla="*/ 16 h 90"/>
                <a:gd name="T60" fmla="*/ 116 w 118"/>
                <a:gd name="T61" fmla="*/ 14 h 90"/>
                <a:gd name="T62" fmla="*/ 116 w 118"/>
                <a:gd name="T63" fmla="*/ 12 h 90"/>
                <a:gd name="T64" fmla="*/ 110 w 118"/>
                <a:gd name="T65" fmla="*/ 6 h 90"/>
                <a:gd name="T66" fmla="*/ 104 w 118"/>
                <a:gd name="T67" fmla="*/ 2 h 90"/>
                <a:gd name="T68" fmla="*/ 100 w 118"/>
                <a:gd name="T69" fmla="*/ 0 h 90"/>
                <a:gd name="T70" fmla="*/ 84 w 118"/>
                <a:gd name="T71" fmla="*/ 12 h 90"/>
                <a:gd name="T72" fmla="*/ 76 w 118"/>
                <a:gd name="T73" fmla="*/ 12 h 90"/>
                <a:gd name="T74" fmla="*/ 64 w 118"/>
                <a:gd name="T75" fmla="*/ 1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8" h="90">
                  <a:moveTo>
                    <a:pt x="60" y="20"/>
                  </a:moveTo>
                  <a:lnTo>
                    <a:pt x="58" y="22"/>
                  </a:lnTo>
                  <a:lnTo>
                    <a:pt x="52" y="30"/>
                  </a:lnTo>
                  <a:lnTo>
                    <a:pt x="44" y="40"/>
                  </a:lnTo>
                  <a:lnTo>
                    <a:pt x="36" y="52"/>
                  </a:lnTo>
                  <a:lnTo>
                    <a:pt x="26" y="60"/>
                  </a:lnTo>
                  <a:lnTo>
                    <a:pt x="18" y="66"/>
                  </a:lnTo>
                  <a:lnTo>
                    <a:pt x="14" y="66"/>
                  </a:lnTo>
                  <a:lnTo>
                    <a:pt x="12" y="68"/>
                  </a:lnTo>
                  <a:lnTo>
                    <a:pt x="8" y="68"/>
                  </a:lnTo>
                  <a:lnTo>
                    <a:pt x="4" y="68"/>
                  </a:lnTo>
                  <a:lnTo>
                    <a:pt x="2" y="68"/>
                  </a:lnTo>
                  <a:lnTo>
                    <a:pt x="0" y="70"/>
                  </a:lnTo>
                  <a:lnTo>
                    <a:pt x="0" y="72"/>
                  </a:lnTo>
                  <a:lnTo>
                    <a:pt x="0" y="74"/>
                  </a:lnTo>
                  <a:lnTo>
                    <a:pt x="2" y="76"/>
                  </a:lnTo>
                  <a:lnTo>
                    <a:pt x="6" y="82"/>
                  </a:lnTo>
                  <a:lnTo>
                    <a:pt x="10" y="84"/>
                  </a:lnTo>
                  <a:lnTo>
                    <a:pt x="18" y="88"/>
                  </a:lnTo>
                  <a:lnTo>
                    <a:pt x="28" y="90"/>
                  </a:lnTo>
                  <a:lnTo>
                    <a:pt x="40" y="84"/>
                  </a:lnTo>
                  <a:lnTo>
                    <a:pt x="40" y="86"/>
                  </a:lnTo>
                  <a:lnTo>
                    <a:pt x="42" y="86"/>
                  </a:lnTo>
                  <a:lnTo>
                    <a:pt x="44" y="88"/>
                  </a:lnTo>
                  <a:lnTo>
                    <a:pt x="46" y="90"/>
                  </a:lnTo>
                  <a:lnTo>
                    <a:pt x="50" y="90"/>
                  </a:lnTo>
                  <a:lnTo>
                    <a:pt x="56" y="88"/>
                  </a:lnTo>
                  <a:lnTo>
                    <a:pt x="58" y="88"/>
                  </a:lnTo>
                  <a:lnTo>
                    <a:pt x="60" y="86"/>
                  </a:lnTo>
                  <a:lnTo>
                    <a:pt x="62" y="82"/>
                  </a:lnTo>
                  <a:lnTo>
                    <a:pt x="66" y="78"/>
                  </a:lnTo>
                  <a:lnTo>
                    <a:pt x="70" y="74"/>
                  </a:lnTo>
                  <a:lnTo>
                    <a:pt x="72" y="68"/>
                  </a:lnTo>
                  <a:lnTo>
                    <a:pt x="76" y="64"/>
                  </a:lnTo>
                  <a:lnTo>
                    <a:pt x="78" y="58"/>
                  </a:lnTo>
                  <a:lnTo>
                    <a:pt x="78" y="58"/>
                  </a:lnTo>
                  <a:lnTo>
                    <a:pt x="80" y="60"/>
                  </a:lnTo>
                  <a:lnTo>
                    <a:pt x="84" y="62"/>
                  </a:lnTo>
                  <a:lnTo>
                    <a:pt x="88" y="64"/>
                  </a:lnTo>
                  <a:lnTo>
                    <a:pt x="92" y="64"/>
                  </a:lnTo>
                  <a:lnTo>
                    <a:pt x="98" y="62"/>
                  </a:lnTo>
                  <a:lnTo>
                    <a:pt x="102" y="56"/>
                  </a:lnTo>
                  <a:lnTo>
                    <a:pt x="102" y="56"/>
                  </a:lnTo>
                  <a:lnTo>
                    <a:pt x="104" y="54"/>
                  </a:lnTo>
                  <a:lnTo>
                    <a:pt x="106" y="52"/>
                  </a:lnTo>
                  <a:lnTo>
                    <a:pt x="106" y="48"/>
                  </a:lnTo>
                  <a:lnTo>
                    <a:pt x="106" y="46"/>
                  </a:lnTo>
                  <a:lnTo>
                    <a:pt x="106" y="44"/>
                  </a:lnTo>
                  <a:lnTo>
                    <a:pt x="102" y="42"/>
                  </a:lnTo>
                  <a:lnTo>
                    <a:pt x="104" y="42"/>
                  </a:lnTo>
                  <a:lnTo>
                    <a:pt x="104" y="40"/>
                  </a:lnTo>
                  <a:lnTo>
                    <a:pt x="106" y="38"/>
                  </a:lnTo>
                  <a:lnTo>
                    <a:pt x="108" y="34"/>
                  </a:lnTo>
                  <a:lnTo>
                    <a:pt x="110" y="30"/>
                  </a:lnTo>
                  <a:lnTo>
                    <a:pt x="110" y="28"/>
                  </a:lnTo>
                  <a:lnTo>
                    <a:pt x="108" y="26"/>
                  </a:lnTo>
                  <a:lnTo>
                    <a:pt x="108" y="26"/>
                  </a:lnTo>
                  <a:lnTo>
                    <a:pt x="108" y="22"/>
                  </a:lnTo>
                  <a:lnTo>
                    <a:pt x="110" y="20"/>
                  </a:lnTo>
                  <a:lnTo>
                    <a:pt x="112" y="16"/>
                  </a:lnTo>
                  <a:lnTo>
                    <a:pt x="114" y="14"/>
                  </a:lnTo>
                  <a:lnTo>
                    <a:pt x="116" y="14"/>
                  </a:lnTo>
                  <a:lnTo>
                    <a:pt x="118" y="12"/>
                  </a:lnTo>
                  <a:lnTo>
                    <a:pt x="116" y="12"/>
                  </a:lnTo>
                  <a:lnTo>
                    <a:pt x="114" y="10"/>
                  </a:lnTo>
                  <a:lnTo>
                    <a:pt x="110" y="6"/>
                  </a:lnTo>
                  <a:lnTo>
                    <a:pt x="108" y="4"/>
                  </a:lnTo>
                  <a:lnTo>
                    <a:pt x="104" y="2"/>
                  </a:lnTo>
                  <a:lnTo>
                    <a:pt x="102" y="0"/>
                  </a:lnTo>
                  <a:lnTo>
                    <a:pt x="100" y="0"/>
                  </a:lnTo>
                  <a:lnTo>
                    <a:pt x="86" y="12"/>
                  </a:lnTo>
                  <a:lnTo>
                    <a:pt x="84" y="12"/>
                  </a:lnTo>
                  <a:lnTo>
                    <a:pt x="82" y="12"/>
                  </a:lnTo>
                  <a:lnTo>
                    <a:pt x="76" y="12"/>
                  </a:lnTo>
                  <a:lnTo>
                    <a:pt x="70" y="14"/>
                  </a:lnTo>
                  <a:lnTo>
                    <a:pt x="64" y="16"/>
                  </a:lnTo>
                  <a:lnTo>
                    <a:pt x="60" y="20"/>
                  </a:lnTo>
                </a:path>
              </a:pathLst>
            </a:custGeom>
            <a:grpFill/>
            <a:ln w="6350">
              <a:solidFill>
                <a:schemeClr val="bg1">
                  <a:lumMod val="50000"/>
                </a:schemeClr>
              </a:solidFill>
              <a:prstDash val="solid"/>
              <a:round/>
              <a:headEnd/>
              <a:tailEnd/>
            </a:ln>
          </p:spPr>
          <p:txBody>
            <a:bodyPr/>
            <a:lstStyle/>
            <a:p>
              <a:endParaRPr lang="ru-RU"/>
            </a:p>
          </p:txBody>
        </p:sp>
        <p:sp>
          <p:nvSpPr>
            <p:cNvPr id="168" name="Freeform 355">
              <a:extLst>
                <a:ext uri="{FF2B5EF4-FFF2-40B4-BE49-F238E27FC236}">
                  <a16:creationId xmlns:a16="http://schemas.microsoft.com/office/drawing/2014/main" id="{47B0F2F4-6788-5C40-A130-87B63E5550E8}"/>
                </a:ext>
              </a:extLst>
            </p:cNvPr>
            <p:cNvSpPr>
              <a:spLocks/>
            </p:cNvSpPr>
            <p:nvPr/>
          </p:nvSpPr>
          <p:spPr bwMode="gray">
            <a:xfrm>
              <a:off x="4069" y="1454"/>
              <a:ext cx="22" cy="28"/>
            </a:xfrm>
            <a:custGeom>
              <a:avLst/>
              <a:gdLst>
                <a:gd name="T0" fmla="*/ 16 w 22"/>
                <a:gd name="T1" fmla="*/ 2 h 28"/>
                <a:gd name="T2" fmla="*/ 14 w 22"/>
                <a:gd name="T3" fmla="*/ 2 h 28"/>
                <a:gd name="T4" fmla="*/ 14 w 22"/>
                <a:gd name="T5" fmla="*/ 2 h 28"/>
                <a:gd name="T6" fmla="*/ 12 w 22"/>
                <a:gd name="T7" fmla="*/ 0 h 28"/>
                <a:gd name="T8" fmla="*/ 10 w 22"/>
                <a:gd name="T9" fmla="*/ 0 h 28"/>
                <a:gd name="T10" fmla="*/ 6 w 22"/>
                <a:gd name="T11" fmla="*/ 0 h 28"/>
                <a:gd name="T12" fmla="*/ 4 w 22"/>
                <a:gd name="T13" fmla="*/ 2 h 28"/>
                <a:gd name="T14" fmla="*/ 2 w 22"/>
                <a:gd name="T15" fmla="*/ 4 h 28"/>
                <a:gd name="T16" fmla="*/ 2 w 22"/>
                <a:gd name="T17" fmla="*/ 8 h 28"/>
                <a:gd name="T18" fmla="*/ 0 w 22"/>
                <a:gd name="T19" fmla="*/ 12 h 28"/>
                <a:gd name="T20" fmla="*/ 2 w 22"/>
                <a:gd name="T21" fmla="*/ 20 h 28"/>
                <a:gd name="T22" fmla="*/ 2 w 22"/>
                <a:gd name="T23" fmla="*/ 20 h 28"/>
                <a:gd name="T24" fmla="*/ 4 w 22"/>
                <a:gd name="T25" fmla="*/ 22 h 28"/>
                <a:gd name="T26" fmla="*/ 6 w 22"/>
                <a:gd name="T27" fmla="*/ 24 h 28"/>
                <a:gd name="T28" fmla="*/ 10 w 22"/>
                <a:gd name="T29" fmla="*/ 26 h 28"/>
                <a:gd name="T30" fmla="*/ 14 w 22"/>
                <a:gd name="T31" fmla="*/ 26 h 28"/>
                <a:gd name="T32" fmla="*/ 16 w 22"/>
                <a:gd name="T33" fmla="*/ 28 h 28"/>
                <a:gd name="T34" fmla="*/ 20 w 22"/>
                <a:gd name="T35" fmla="*/ 26 h 28"/>
                <a:gd name="T36" fmla="*/ 22 w 22"/>
                <a:gd name="T37" fmla="*/ 24 h 28"/>
                <a:gd name="T38" fmla="*/ 22 w 22"/>
                <a:gd name="T39" fmla="*/ 20 h 28"/>
                <a:gd name="T40" fmla="*/ 22 w 22"/>
                <a:gd name="T41" fmla="*/ 14 h 28"/>
                <a:gd name="T42" fmla="*/ 22 w 22"/>
                <a:gd name="T43" fmla="*/ 10 h 28"/>
                <a:gd name="T44" fmla="*/ 20 w 22"/>
                <a:gd name="T45" fmla="*/ 6 h 28"/>
                <a:gd name="T46" fmla="*/ 18 w 22"/>
                <a:gd name="T47" fmla="*/ 4 h 28"/>
                <a:gd name="T48" fmla="*/ 16 w 22"/>
                <a:gd name="T49" fmla="*/ 2 h 28"/>
                <a:gd name="T50" fmla="*/ 16 w 22"/>
                <a:gd name="T51" fmla="*/ 2 h 28"/>
                <a:gd name="T52" fmla="*/ 16 w 22"/>
                <a:gd name="T53"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28">
                  <a:moveTo>
                    <a:pt x="16" y="2"/>
                  </a:moveTo>
                  <a:lnTo>
                    <a:pt x="14" y="2"/>
                  </a:lnTo>
                  <a:lnTo>
                    <a:pt x="14" y="2"/>
                  </a:lnTo>
                  <a:lnTo>
                    <a:pt x="12" y="0"/>
                  </a:lnTo>
                  <a:lnTo>
                    <a:pt x="10" y="0"/>
                  </a:lnTo>
                  <a:lnTo>
                    <a:pt x="6" y="0"/>
                  </a:lnTo>
                  <a:lnTo>
                    <a:pt x="4" y="2"/>
                  </a:lnTo>
                  <a:lnTo>
                    <a:pt x="2" y="4"/>
                  </a:lnTo>
                  <a:lnTo>
                    <a:pt x="2" y="8"/>
                  </a:lnTo>
                  <a:lnTo>
                    <a:pt x="0" y="12"/>
                  </a:lnTo>
                  <a:lnTo>
                    <a:pt x="2" y="20"/>
                  </a:lnTo>
                  <a:lnTo>
                    <a:pt x="2" y="20"/>
                  </a:lnTo>
                  <a:lnTo>
                    <a:pt x="4" y="22"/>
                  </a:lnTo>
                  <a:lnTo>
                    <a:pt x="6" y="24"/>
                  </a:lnTo>
                  <a:lnTo>
                    <a:pt x="10" y="26"/>
                  </a:lnTo>
                  <a:lnTo>
                    <a:pt x="14" y="26"/>
                  </a:lnTo>
                  <a:lnTo>
                    <a:pt x="16" y="28"/>
                  </a:lnTo>
                  <a:lnTo>
                    <a:pt x="20" y="26"/>
                  </a:lnTo>
                  <a:lnTo>
                    <a:pt x="22" y="24"/>
                  </a:lnTo>
                  <a:lnTo>
                    <a:pt x="22" y="20"/>
                  </a:lnTo>
                  <a:lnTo>
                    <a:pt x="22" y="14"/>
                  </a:lnTo>
                  <a:lnTo>
                    <a:pt x="22" y="10"/>
                  </a:lnTo>
                  <a:lnTo>
                    <a:pt x="20" y="6"/>
                  </a:lnTo>
                  <a:lnTo>
                    <a:pt x="18" y="4"/>
                  </a:lnTo>
                  <a:lnTo>
                    <a:pt x="16" y="2"/>
                  </a:lnTo>
                  <a:lnTo>
                    <a:pt x="16" y="2"/>
                  </a:lnTo>
                  <a:lnTo>
                    <a:pt x="16" y="2"/>
                  </a:lnTo>
                </a:path>
              </a:pathLst>
            </a:custGeom>
            <a:grpFill/>
            <a:ln w="6350">
              <a:solidFill>
                <a:schemeClr val="bg1">
                  <a:lumMod val="50000"/>
                </a:schemeClr>
              </a:solidFill>
              <a:prstDash val="solid"/>
              <a:round/>
              <a:headEnd/>
              <a:tailEnd/>
            </a:ln>
          </p:spPr>
          <p:txBody>
            <a:bodyPr/>
            <a:lstStyle/>
            <a:p>
              <a:endParaRPr lang="ru-RU"/>
            </a:p>
          </p:txBody>
        </p:sp>
        <p:sp>
          <p:nvSpPr>
            <p:cNvPr id="169" name="Freeform 356">
              <a:extLst>
                <a:ext uri="{FF2B5EF4-FFF2-40B4-BE49-F238E27FC236}">
                  <a16:creationId xmlns:a16="http://schemas.microsoft.com/office/drawing/2014/main" id="{5B043D8E-2A4A-2440-8AB2-87AE05B222AC}"/>
                </a:ext>
              </a:extLst>
            </p:cNvPr>
            <p:cNvSpPr>
              <a:spLocks/>
            </p:cNvSpPr>
            <p:nvPr/>
          </p:nvSpPr>
          <p:spPr bwMode="gray">
            <a:xfrm>
              <a:off x="4095" y="1416"/>
              <a:ext cx="68" cy="42"/>
            </a:xfrm>
            <a:custGeom>
              <a:avLst/>
              <a:gdLst>
                <a:gd name="T0" fmla="*/ 12 w 68"/>
                <a:gd name="T1" fmla="*/ 12 h 42"/>
                <a:gd name="T2" fmla="*/ 12 w 68"/>
                <a:gd name="T3" fmla="*/ 12 h 42"/>
                <a:gd name="T4" fmla="*/ 10 w 68"/>
                <a:gd name="T5" fmla="*/ 14 h 42"/>
                <a:gd name="T6" fmla="*/ 8 w 68"/>
                <a:gd name="T7" fmla="*/ 14 h 42"/>
                <a:gd name="T8" fmla="*/ 4 w 68"/>
                <a:gd name="T9" fmla="*/ 18 h 42"/>
                <a:gd name="T10" fmla="*/ 2 w 68"/>
                <a:gd name="T11" fmla="*/ 20 h 42"/>
                <a:gd name="T12" fmla="*/ 0 w 68"/>
                <a:gd name="T13" fmla="*/ 24 h 42"/>
                <a:gd name="T14" fmla="*/ 0 w 68"/>
                <a:gd name="T15" fmla="*/ 26 h 42"/>
                <a:gd name="T16" fmla="*/ 2 w 68"/>
                <a:gd name="T17" fmla="*/ 30 h 42"/>
                <a:gd name="T18" fmla="*/ 4 w 68"/>
                <a:gd name="T19" fmla="*/ 34 h 42"/>
                <a:gd name="T20" fmla="*/ 10 w 68"/>
                <a:gd name="T21" fmla="*/ 36 h 42"/>
                <a:gd name="T22" fmla="*/ 12 w 68"/>
                <a:gd name="T23" fmla="*/ 36 h 42"/>
                <a:gd name="T24" fmla="*/ 12 w 68"/>
                <a:gd name="T25" fmla="*/ 34 h 42"/>
                <a:gd name="T26" fmla="*/ 16 w 68"/>
                <a:gd name="T27" fmla="*/ 30 h 42"/>
                <a:gd name="T28" fmla="*/ 18 w 68"/>
                <a:gd name="T29" fmla="*/ 28 h 42"/>
                <a:gd name="T30" fmla="*/ 22 w 68"/>
                <a:gd name="T31" fmla="*/ 26 h 42"/>
                <a:gd name="T32" fmla="*/ 26 w 68"/>
                <a:gd name="T33" fmla="*/ 28 h 42"/>
                <a:gd name="T34" fmla="*/ 30 w 68"/>
                <a:gd name="T35" fmla="*/ 32 h 42"/>
                <a:gd name="T36" fmla="*/ 32 w 68"/>
                <a:gd name="T37" fmla="*/ 34 h 42"/>
                <a:gd name="T38" fmla="*/ 36 w 68"/>
                <a:gd name="T39" fmla="*/ 38 h 42"/>
                <a:gd name="T40" fmla="*/ 42 w 68"/>
                <a:gd name="T41" fmla="*/ 42 h 42"/>
                <a:gd name="T42" fmla="*/ 52 w 68"/>
                <a:gd name="T43" fmla="*/ 40 h 42"/>
                <a:gd name="T44" fmla="*/ 62 w 68"/>
                <a:gd name="T45" fmla="*/ 32 h 42"/>
                <a:gd name="T46" fmla="*/ 62 w 68"/>
                <a:gd name="T47" fmla="*/ 32 h 42"/>
                <a:gd name="T48" fmla="*/ 64 w 68"/>
                <a:gd name="T49" fmla="*/ 30 h 42"/>
                <a:gd name="T50" fmla="*/ 66 w 68"/>
                <a:gd name="T51" fmla="*/ 28 h 42"/>
                <a:gd name="T52" fmla="*/ 68 w 68"/>
                <a:gd name="T53" fmla="*/ 26 h 42"/>
                <a:gd name="T54" fmla="*/ 68 w 68"/>
                <a:gd name="T55" fmla="*/ 22 h 42"/>
                <a:gd name="T56" fmla="*/ 66 w 68"/>
                <a:gd name="T57" fmla="*/ 20 h 42"/>
                <a:gd name="T58" fmla="*/ 62 w 68"/>
                <a:gd name="T59" fmla="*/ 16 h 42"/>
                <a:gd name="T60" fmla="*/ 58 w 68"/>
                <a:gd name="T61" fmla="*/ 14 h 42"/>
                <a:gd name="T62" fmla="*/ 40 w 68"/>
                <a:gd name="T63" fmla="*/ 2 h 42"/>
                <a:gd name="T64" fmla="*/ 38 w 68"/>
                <a:gd name="T65" fmla="*/ 2 h 42"/>
                <a:gd name="T66" fmla="*/ 36 w 68"/>
                <a:gd name="T67" fmla="*/ 2 h 42"/>
                <a:gd name="T68" fmla="*/ 32 w 68"/>
                <a:gd name="T69" fmla="*/ 0 h 42"/>
                <a:gd name="T70" fmla="*/ 28 w 68"/>
                <a:gd name="T71" fmla="*/ 0 h 42"/>
                <a:gd name="T72" fmla="*/ 24 w 68"/>
                <a:gd name="T73" fmla="*/ 2 h 42"/>
                <a:gd name="T74" fmla="*/ 18 w 68"/>
                <a:gd name="T75" fmla="*/ 6 h 42"/>
                <a:gd name="T76" fmla="*/ 12 w 68"/>
                <a:gd name="T77"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42">
                  <a:moveTo>
                    <a:pt x="12" y="12"/>
                  </a:moveTo>
                  <a:lnTo>
                    <a:pt x="12" y="12"/>
                  </a:lnTo>
                  <a:lnTo>
                    <a:pt x="10" y="14"/>
                  </a:lnTo>
                  <a:lnTo>
                    <a:pt x="8" y="14"/>
                  </a:lnTo>
                  <a:lnTo>
                    <a:pt x="4" y="18"/>
                  </a:lnTo>
                  <a:lnTo>
                    <a:pt x="2" y="20"/>
                  </a:lnTo>
                  <a:lnTo>
                    <a:pt x="0" y="24"/>
                  </a:lnTo>
                  <a:lnTo>
                    <a:pt x="0" y="26"/>
                  </a:lnTo>
                  <a:lnTo>
                    <a:pt x="2" y="30"/>
                  </a:lnTo>
                  <a:lnTo>
                    <a:pt x="4" y="34"/>
                  </a:lnTo>
                  <a:lnTo>
                    <a:pt x="10" y="36"/>
                  </a:lnTo>
                  <a:lnTo>
                    <a:pt x="12" y="36"/>
                  </a:lnTo>
                  <a:lnTo>
                    <a:pt x="12" y="34"/>
                  </a:lnTo>
                  <a:lnTo>
                    <a:pt x="16" y="30"/>
                  </a:lnTo>
                  <a:lnTo>
                    <a:pt x="18" y="28"/>
                  </a:lnTo>
                  <a:lnTo>
                    <a:pt x="22" y="26"/>
                  </a:lnTo>
                  <a:lnTo>
                    <a:pt x="26" y="28"/>
                  </a:lnTo>
                  <a:lnTo>
                    <a:pt x="30" y="32"/>
                  </a:lnTo>
                  <a:lnTo>
                    <a:pt x="32" y="34"/>
                  </a:lnTo>
                  <a:lnTo>
                    <a:pt x="36" y="38"/>
                  </a:lnTo>
                  <a:lnTo>
                    <a:pt x="42" y="42"/>
                  </a:lnTo>
                  <a:lnTo>
                    <a:pt x="52" y="40"/>
                  </a:lnTo>
                  <a:lnTo>
                    <a:pt x="62" y="32"/>
                  </a:lnTo>
                  <a:lnTo>
                    <a:pt x="62" y="32"/>
                  </a:lnTo>
                  <a:lnTo>
                    <a:pt x="64" y="30"/>
                  </a:lnTo>
                  <a:lnTo>
                    <a:pt x="66" y="28"/>
                  </a:lnTo>
                  <a:lnTo>
                    <a:pt x="68" y="26"/>
                  </a:lnTo>
                  <a:lnTo>
                    <a:pt x="68" y="22"/>
                  </a:lnTo>
                  <a:lnTo>
                    <a:pt x="66" y="20"/>
                  </a:lnTo>
                  <a:lnTo>
                    <a:pt x="62" y="16"/>
                  </a:lnTo>
                  <a:lnTo>
                    <a:pt x="58" y="14"/>
                  </a:lnTo>
                  <a:lnTo>
                    <a:pt x="40" y="2"/>
                  </a:lnTo>
                  <a:lnTo>
                    <a:pt x="38" y="2"/>
                  </a:lnTo>
                  <a:lnTo>
                    <a:pt x="36" y="2"/>
                  </a:lnTo>
                  <a:lnTo>
                    <a:pt x="32" y="0"/>
                  </a:lnTo>
                  <a:lnTo>
                    <a:pt x="28" y="0"/>
                  </a:lnTo>
                  <a:lnTo>
                    <a:pt x="24" y="2"/>
                  </a:lnTo>
                  <a:lnTo>
                    <a:pt x="18" y="6"/>
                  </a:lnTo>
                  <a:lnTo>
                    <a:pt x="12" y="12"/>
                  </a:lnTo>
                </a:path>
              </a:pathLst>
            </a:custGeom>
            <a:grpFill/>
            <a:ln w="6350">
              <a:solidFill>
                <a:schemeClr val="bg1">
                  <a:lumMod val="50000"/>
                </a:schemeClr>
              </a:solidFill>
              <a:prstDash val="solid"/>
              <a:round/>
              <a:headEnd/>
              <a:tailEnd/>
            </a:ln>
          </p:spPr>
          <p:txBody>
            <a:bodyPr/>
            <a:lstStyle/>
            <a:p>
              <a:endParaRPr lang="ru-RU"/>
            </a:p>
          </p:txBody>
        </p:sp>
        <p:sp>
          <p:nvSpPr>
            <p:cNvPr id="170" name="Freeform 357">
              <a:extLst>
                <a:ext uri="{FF2B5EF4-FFF2-40B4-BE49-F238E27FC236}">
                  <a16:creationId xmlns:a16="http://schemas.microsoft.com/office/drawing/2014/main" id="{2B66813A-09F4-6F4B-8EDF-E24417C496AA}"/>
                </a:ext>
              </a:extLst>
            </p:cNvPr>
            <p:cNvSpPr>
              <a:spLocks/>
            </p:cNvSpPr>
            <p:nvPr/>
          </p:nvSpPr>
          <p:spPr bwMode="gray">
            <a:xfrm>
              <a:off x="4095" y="1470"/>
              <a:ext cx="58" cy="34"/>
            </a:xfrm>
            <a:custGeom>
              <a:avLst/>
              <a:gdLst>
                <a:gd name="T0" fmla="*/ 12 w 58"/>
                <a:gd name="T1" fmla="*/ 0 h 34"/>
                <a:gd name="T2" fmla="*/ 10 w 58"/>
                <a:gd name="T3" fmla="*/ 2 h 34"/>
                <a:gd name="T4" fmla="*/ 4 w 58"/>
                <a:gd name="T5" fmla="*/ 8 h 34"/>
                <a:gd name="T6" fmla="*/ 0 w 58"/>
                <a:gd name="T7" fmla="*/ 16 h 34"/>
                <a:gd name="T8" fmla="*/ 0 w 58"/>
                <a:gd name="T9" fmla="*/ 26 h 34"/>
                <a:gd name="T10" fmla="*/ 6 w 58"/>
                <a:gd name="T11" fmla="*/ 34 h 34"/>
                <a:gd name="T12" fmla="*/ 8 w 58"/>
                <a:gd name="T13" fmla="*/ 34 h 34"/>
                <a:gd name="T14" fmla="*/ 12 w 58"/>
                <a:gd name="T15" fmla="*/ 34 h 34"/>
                <a:gd name="T16" fmla="*/ 18 w 58"/>
                <a:gd name="T17" fmla="*/ 34 h 34"/>
                <a:gd name="T18" fmla="*/ 24 w 58"/>
                <a:gd name="T19" fmla="*/ 34 h 34"/>
                <a:gd name="T20" fmla="*/ 32 w 58"/>
                <a:gd name="T21" fmla="*/ 32 h 34"/>
                <a:gd name="T22" fmla="*/ 34 w 58"/>
                <a:gd name="T23" fmla="*/ 30 h 34"/>
                <a:gd name="T24" fmla="*/ 38 w 58"/>
                <a:gd name="T25" fmla="*/ 28 h 34"/>
                <a:gd name="T26" fmla="*/ 42 w 58"/>
                <a:gd name="T27" fmla="*/ 24 h 34"/>
                <a:gd name="T28" fmla="*/ 46 w 58"/>
                <a:gd name="T29" fmla="*/ 20 h 34"/>
                <a:gd name="T30" fmla="*/ 48 w 58"/>
                <a:gd name="T31" fmla="*/ 18 h 34"/>
                <a:gd name="T32" fmla="*/ 52 w 58"/>
                <a:gd name="T33" fmla="*/ 18 h 34"/>
                <a:gd name="T34" fmla="*/ 54 w 58"/>
                <a:gd name="T35" fmla="*/ 18 h 34"/>
                <a:gd name="T36" fmla="*/ 56 w 58"/>
                <a:gd name="T37" fmla="*/ 16 h 34"/>
                <a:gd name="T38" fmla="*/ 58 w 58"/>
                <a:gd name="T39" fmla="*/ 14 h 34"/>
                <a:gd name="T40" fmla="*/ 58 w 58"/>
                <a:gd name="T41" fmla="*/ 12 h 34"/>
                <a:gd name="T42" fmla="*/ 56 w 58"/>
                <a:gd name="T43" fmla="*/ 8 h 34"/>
                <a:gd name="T44" fmla="*/ 54 w 58"/>
                <a:gd name="T45" fmla="*/ 6 h 34"/>
                <a:gd name="T46" fmla="*/ 48 w 58"/>
                <a:gd name="T47" fmla="*/ 4 h 34"/>
                <a:gd name="T48" fmla="*/ 32 w 58"/>
                <a:gd name="T49" fmla="*/ 2 h 34"/>
                <a:gd name="T50" fmla="*/ 18 w 58"/>
                <a:gd name="T51" fmla="*/ 0 h 34"/>
                <a:gd name="T52" fmla="*/ 12 w 58"/>
                <a:gd name="T5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34">
                  <a:moveTo>
                    <a:pt x="12" y="0"/>
                  </a:moveTo>
                  <a:lnTo>
                    <a:pt x="10" y="2"/>
                  </a:lnTo>
                  <a:lnTo>
                    <a:pt x="4" y="8"/>
                  </a:lnTo>
                  <a:lnTo>
                    <a:pt x="0" y="16"/>
                  </a:lnTo>
                  <a:lnTo>
                    <a:pt x="0" y="26"/>
                  </a:lnTo>
                  <a:lnTo>
                    <a:pt x="6" y="34"/>
                  </a:lnTo>
                  <a:lnTo>
                    <a:pt x="8" y="34"/>
                  </a:lnTo>
                  <a:lnTo>
                    <a:pt x="12" y="34"/>
                  </a:lnTo>
                  <a:lnTo>
                    <a:pt x="18" y="34"/>
                  </a:lnTo>
                  <a:lnTo>
                    <a:pt x="24" y="34"/>
                  </a:lnTo>
                  <a:lnTo>
                    <a:pt x="32" y="32"/>
                  </a:lnTo>
                  <a:lnTo>
                    <a:pt x="34" y="30"/>
                  </a:lnTo>
                  <a:lnTo>
                    <a:pt x="38" y="28"/>
                  </a:lnTo>
                  <a:lnTo>
                    <a:pt x="42" y="24"/>
                  </a:lnTo>
                  <a:lnTo>
                    <a:pt x="46" y="20"/>
                  </a:lnTo>
                  <a:lnTo>
                    <a:pt x="48" y="18"/>
                  </a:lnTo>
                  <a:lnTo>
                    <a:pt x="52" y="18"/>
                  </a:lnTo>
                  <a:lnTo>
                    <a:pt x="54" y="18"/>
                  </a:lnTo>
                  <a:lnTo>
                    <a:pt x="56" y="16"/>
                  </a:lnTo>
                  <a:lnTo>
                    <a:pt x="58" y="14"/>
                  </a:lnTo>
                  <a:lnTo>
                    <a:pt x="58" y="12"/>
                  </a:lnTo>
                  <a:lnTo>
                    <a:pt x="56" y="8"/>
                  </a:lnTo>
                  <a:lnTo>
                    <a:pt x="54" y="6"/>
                  </a:lnTo>
                  <a:lnTo>
                    <a:pt x="48" y="4"/>
                  </a:lnTo>
                  <a:lnTo>
                    <a:pt x="32" y="2"/>
                  </a:lnTo>
                  <a:lnTo>
                    <a:pt x="18" y="0"/>
                  </a:lnTo>
                  <a:lnTo>
                    <a:pt x="12" y="0"/>
                  </a:lnTo>
                </a:path>
              </a:pathLst>
            </a:custGeom>
            <a:grpFill/>
            <a:ln w="6350">
              <a:solidFill>
                <a:schemeClr val="bg1">
                  <a:lumMod val="50000"/>
                </a:schemeClr>
              </a:solidFill>
              <a:prstDash val="solid"/>
              <a:round/>
              <a:headEnd/>
              <a:tailEnd/>
            </a:ln>
          </p:spPr>
          <p:txBody>
            <a:bodyPr/>
            <a:lstStyle/>
            <a:p>
              <a:endParaRPr lang="ru-RU"/>
            </a:p>
          </p:txBody>
        </p:sp>
        <p:sp>
          <p:nvSpPr>
            <p:cNvPr id="171" name="Freeform 358">
              <a:extLst>
                <a:ext uri="{FF2B5EF4-FFF2-40B4-BE49-F238E27FC236}">
                  <a16:creationId xmlns:a16="http://schemas.microsoft.com/office/drawing/2014/main" id="{02F20194-49E2-4E4F-B089-5C3472F7861B}"/>
                </a:ext>
              </a:extLst>
            </p:cNvPr>
            <p:cNvSpPr>
              <a:spLocks/>
            </p:cNvSpPr>
            <p:nvPr/>
          </p:nvSpPr>
          <p:spPr bwMode="gray">
            <a:xfrm>
              <a:off x="4021" y="1576"/>
              <a:ext cx="20" cy="28"/>
            </a:xfrm>
            <a:custGeom>
              <a:avLst/>
              <a:gdLst>
                <a:gd name="T0" fmla="*/ 16 w 20"/>
                <a:gd name="T1" fmla="*/ 0 h 28"/>
                <a:gd name="T2" fmla="*/ 14 w 20"/>
                <a:gd name="T3" fmla="*/ 0 h 28"/>
                <a:gd name="T4" fmla="*/ 12 w 20"/>
                <a:gd name="T5" fmla="*/ 2 h 28"/>
                <a:gd name="T6" fmla="*/ 10 w 20"/>
                <a:gd name="T7" fmla="*/ 6 h 28"/>
                <a:gd name="T8" fmla="*/ 6 w 20"/>
                <a:gd name="T9" fmla="*/ 10 h 28"/>
                <a:gd name="T10" fmla="*/ 2 w 20"/>
                <a:gd name="T11" fmla="*/ 14 h 28"/>
                <a:gd name="T12" fmla="*/ 0 w 20"/>
                <a:gd name="T13" fmla="*/ 18 h 28"/>
                <a:gd name="T14" fmla="*/ 0 w 20"/>
                <a:gd name="T15" fmla="*/ 24 h 28"/>
                <a:gd name="T16" fmla="*/ 2 w 20"/>
                <a:gd name="T17" fmla="*/ 28 h 28"/>
                <a:gd name="T18" fmla="*/ 4 w 20"/>
                <a:gd name="T19" fmla="*/ 28 h 28"/>
                <a:gd name="T20" fmla="*/ 6 w 20"/>
                <a:gd name="T21" fmla="*/ 28 h 28"/>
                <a:gd name="T22" fmla="*/ 8 w 20"/>
                <a:gd name="T23" fmla="*/ 28 h 28"/>
                <a:gd name="T24" fmla="*/ 10 w 20"/>
                <a:gd name="T25" fmla="*/ 28 h 28"/>
                <a:gd name="T26" fmla="*/ 14 w 20"/>
                <a:gd name="T27" fmla="*/ 26 h 28"/>
                <a:gd name="T28" fmla="*/ 16 w 20"/>
                <a:gd name="T29" fmla="*/ 22 h 28"/>
                <a:gd name="T30" fmla="*/ 18 w 20"/>
                <a:gd name="T31" fmla="*/ 16 h 28"/>
                <a:gd name="T32" fmla="*/ 20 w 20"/>
                <a:gd name="T33" fmla="*/ 14 h 28"/>
                <a:gd name="T34" fmla="*/ 20 w 20"/>
                <a:gd name="T35" fmla="*/ 12 h 28"/>
                <a:gd name="T36" fmla="*/ 20 w 20"/>
                <a:gd name="T37" fmla="*/ 8 h 28"/>
                <a:gd name="T38" fmla="*/ 20 w 20"/>
                <a:gd name="T39" fmla="*/ 6 h 28"/>
                <a:gd name="T40" fmla="*/ 20 w 20"/>
                <a:gd name="T41" fmla="*/ 2 h 28"/>
                <a:gd name="T42" fmla="*/ 18 w 20"/>
                <a:gd name="T43" fmla="*/ 0 h 28"/>
                <a:gd name="T44" fmla="*/ 16 w 20"/>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28">
                  <a:moveTo>
                    <a:pt x="16" y="0"/>
                  </a:moveTo>
                  <a:lnTo>
                    <a:pt x="14" y="0"/>
                  </a:lnTo>
                  <a:lnTo>
                    <a:pt x="12" y="2"/>
                  </a:lnTo>
                  <a:lnTo>
                    <a:pt x="10" y="6"/>
                  </a:lnTo>
                  <a:lnTo>
                    <a:pt x="6" y="10"/>
                  </a:lnTo>
                  <a:lnTo>
                    <a:pt x="2" y="14"/>
                  </a:lnTo>
                  <a:lnTo>
                    <a:pt x="0" y="18"/>
                  </a:lnTo>
                  <a:lnTo>
                    <a:pt x="0" y="24"/>
                  </a:lnTo>
                  <a:lnTo>
                    <a:pt x="2" y="28"/>
                  </a:lnTo>
                  <a:lnTo>
                    <a:pt x="4" y="28"/>
                  </a:lnTo>
                  <a:lnTo>
                    <a:pt x="6" y="28"/>
                  </a:lnTo>
                  <a:lnTo>
                    <a:pt x="8" y="28"/>
                  </a:lnTo>
                  <a:lnTo>
                    <a:pt x="10" y="28"/>
                  </a:lnTo>
                  <a:lnTo>
                    <a:pt x="14" y="26"/>
                  </a:lnTo>
                  <a:lnTo>
                    <a:pt x="16" y="22"/>
                  </a:lnTo>
                  <a:lnTo>
                    <a:pt x="18" y="16"/>
                  </a:lnTo>
                  <a:lnTo>
                    <a:pt x="20" y="14"/>
                  </a:lnTo>
                  <a:lnTo>
                    <a:pt x="20" y="12"/>
                  </a:lnTo>
                  <a:lnTo>
                    <a:pt x="20" y="8"/>
                  </a:lnTo>
                  <a:lnTo>
                    <a:pt x="20" y="6"/>
                  </a:lnTo>
                  <a:lnTo>
                    <a:pt x="20" y="2"/>
                  </a:lnTo>
                  <a:lnTo>
                    <a:pt x="18" y="0"/>
                  </a:lnTo>
                  <a:lnTo>
                    <a:pt x="16" y="0"/>
                  </a:lnTo>
                </a:path>
              </a:pathLst>
            </a:custGeom>
            <a:grpFill/>
            <a:ln w="6350">
              <a:solidFill>
                <a:schemeClr val="bg1">
                  <a:lumMod val="50000"/>
                </a:schemeClr>
              </a:solidFill>
              <a:prstDash val="solid"/>
              <a:round/>
              <a:headEnd/>
              <a:tailEnd/>
            </a:ln>
          </p:spPr>
          <p:txBody>
            <a:bodyPr/>
            <a:lstStyle/>
            <a:p>
              <a:endParaRPr lang="ru-RU"/>
            </a:p>
          </p:txBody>
        </p:sp>
        <p:sp>
          <p:nvSpPr>
            <p:cNvPr id="172" name="Freeform 359">
              <a:extLst>
                <a:ext uri="{FF2B5EF4-FFF2-40B4-BE49-F238E27FC236}">
                  <a16:creationId xmlns:a16="http://schemas.microsoft.com/office/drawing/2014/main" id="{20CD27CC-DED4-784D-AB78-81D66C8933F7}"/>
                </a:ext>
              </a:extLst>
            </p:cNvPr>
            <p:cNvSpPr>
              <a:spLocks/>
            </p:cNvSpPr>
            <p:nvPr/>
          </p:nvSpPr>
          <p:spPr bwMode="gray">
            <a:xfrm>
              <a:off x="4019" y="1596"/>
              <a:ext cx="114" cy="90"/>
            </a:xfrm>
            <a:custGeom>
              <a:avLst/>
              <a:gdLst>
                <a:gd name="T0" fmla="*/ 28 w 114"/>
                <a:gd name="T1" fmla="*/ 20 h 90"/>
                <a:gd name="T2" fmla="*/ 20 w 114"/>
                <a:gd name="T3" fmla="*/ 18 h 90"/>
                <a:gd name="T4" fmla="*/ 12 w 114"/>
                <a:gd name="T5" fmla="*/ 22 h 90"/>
                <a:gd name="T6" fmla="*/ 10 w 114"/>
                <a:gd name="T7" fmla="*/ 34 h 90"/>
                <a:gd name="T8" fmla="*/ 8 w 114"/>
                <a:gd name="T9" fmla="*/ 36 h 90"/>
                <a:gd name="T10" fmla="*/ 8 w 114"/>
                <a:gd name="T11" fmla="*/ 46 h 90"/>
                <a:gd name="T12" fmla="*/ 2 w 114"/>
                <a:gd name="T13" fmla="*/ 52 h 90"/>
                <a:gd name="T14" fmla="*/ 0 w 114"/>
                <a:gd name="T15" fmla="*/ 60 h 90"/>
                <a:gd name="T16" fmla="*/ 8 w 114"/>
                <a:gd name="T17" fmla="*/ 68 h 90"/>
                <a:gd name="T18" fmla="*/ 16 w 114"/>
                <a:gd name="T19" fmla="*/ 72 h 90"/>
                <a:gd name="T20" fmla="*/ 24 w 114"/>
                <a:gd name="T21" fmla="*/ 72 h 90"/>
                <a:gd name="T22" fmla="*/ 30 w 114"/>
                <a:gd name="T23" fmla="*/ 64 h 90"/>
                <a:gd name="T24" fmla="*/ 32 w 114"/>
                <a:gd name="T25" fmla="*/ 62 h 90"/>
                <a:gd name="T26" fmla="*/ 34 w 114"/>
                <a:gd name="T27" fmla="*/ 66 h 90"/>
                <a:gd name="T28" fmla="*/ 44 w 114"/>
                <a:gd name="T29" fmla="*/ 68 h 90"/>
                <a:gd name="T30" fmla="*/ 50 w 114"/>
                <a:gd name="T31" fmla="*/ 66 h 90"/>
                <a:gd name="T32" fmla="*/ 58 w 114"/>
                <a:gd name="T33" fmla="*/ 64 h 90"/>
                <a:gd name="T34" fmla="*/ 58 w 114"/>
                <a:gd name="T35" fmla="*/ 68 h 90"/>
                <a:gd name="T36" fmla="*/ 52 w 114"/>
                <a:gd name="T37" fmla="*/ 74 h 90"/>
                <a:gd name="T38" fmla="*/ 34 w 114"/>
                <a:gd name="T39" fmla="*/ 82 h 90"/>
                <a:gd name="T40" fmla="*/ 26 w 114"/>
                <a:gd name="T41" fmla="*/ 88 h 90"/>
                <a:gd name="T42" fmla="*/ 38 w 114"/>
                <a:gd name="T43" fmla="*/ 90 h 90"/>
                <a:gd name="T44" fmla="*/ 74 w 114"/>
                <a:gd name="T45" fmla="*/ 76 h 90"/>
                <a:gd name="T46" fmla="*/ 76 w 114"/>
                <a:gd name="T47" fmla="*/ 72 h 90"/>
                <a:gd name="T48" fmla="*/ 82 w 114"/>
                <a:gd name="T49" fmla="*/ 72 h 90"/>
                <a:gd name="T50" fmla="*/ 86 w 114"/>
                <a:gd name="T51" fmla="*/ 74 h 90"/>
                <a:gd name="T52" fmla="*/ 92 w 114"/>
                <a:gd name="T53" fmla="*/ 72 h 90"/>
                <a:gd name="T54" fmla="*/ 100 w 114"/>
                <a:gd name="T55" fmla="*/ 72 h 90"/>
                <a:gd name="T56" fmla="*/ 110 w 114"/>
                <a:gd name="T57" fmla="*/ 64 h 90"/>
                <a:gd name="T58" fmla="*/ 114 w 114"/>
                <a:gd name="T59" fmla="*/ 38 h 90"/>
                <a:gd name="T60" fmla="*/ 106 w 114"/>
                <a:gd name="T61" fmla="*/ 34 h 90"/>
                <a:gd name="T62" fmla="*/ 98 w 114"/>
                <a:gd name="T63" fmla="*/ 38 h 90"/>
                <a:gd name="T64" fmla="*/ 90 w 114"/>
                <a:gd name="T65" fmla="*/ 32 h 90"/>
                <a:gd name="T66" fmla="*/ 86 w 114"/>
                <a:gd name="T67" fmla="*/ 24 h 90"/>
                <a:gd name="T68" fmla="*/ 82 w 114"/>
                <a:gd name="T69" fmla="*/ 10 h 90"/>
                <a:gd name="T70" fmla="*/ 82 w 114"/>
                <a:gd name="T71" fmla="*/ 0 h 90"/>
                <a:gd name="T72" fmla="*/ 76 w 114"/>
                <a:gd name="T73" fmla="*/ 2 h 90"/>
                <a:gd name="T74" fmla="*/ 66 w 114"/>
                <a:gd name="T75" fmla="*/ 10 h 90"/>
                <a:gd name="T76" fmla="*/ 64 w 114"/>
                <a:gd name="T77" fmla="*/ 22 h 90"/>
                <a:gd name="T78" fmla="*/ 66 w 114"/>
                <a:gd name="T79" fmla="*/ 28 h 90"/>
                <a:gd name="T80" fmla="*/ 68 w 114"/>
                <a:gd name="T81" fmla="*/ 32 h 90"/>
                <a:gd name="T82" fmla="*/ 62 w 114"/>
                <a:gd name="T83" fmla="*/ 42 h 90"/>
                <a:gd name="T84" fmla="*/ 56 w 114"/>
                <a:gd name="T85" fmla="*/ 48 h 90"/>
                <a:gd name="T86" fmla="*/ 54 w 114"/>
                <a:gd name="T87" fmla="*/ 40 h 90"/>
                <a:gd name="T88" fmla="*/ 52 w 114"/>
                <a:gd name="T89" fmla="*/ 30 h 90"/>
                <a:gd name="T90" fmla="*/ 44 w 114"/>
                <a:gd name="T91" fmla="*/ 24 h 90"/>
                <a:gd name="T92" fmla="*/ 36 w 114"/>
                <a:gd name="T93" fmla="*/ 28 h 90"/>
                <a:gd name="T94" fmla="*/ 30 w 114"/>
                <a:gd name="T95" fmla="*/ 2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90">
                  <a:moveTo>
                    <a:pt x="30" y="20"/>
                  </a:moveTo>
                  <a:lnTo>
                    <a:pt x="30" y="20"/>
                  </a:lnTo>
                  <a:lnTo>
                    <a:pt x="28" y="20"/>
                  </a:lnTo>
                  <a:lnTo>
                    <a:pt x="26" y="18"/>
                  </a:lnTo>
                  <a:lnTo>
                    <a:pt x="22" y="18"/>
                  </a:lnTo>
                  <a:lnTo>
                    <a:pt x="20" y="18"/>
                  </a:lnTo>
                  <a:lnTo>
                    <a:pt x="16" y="18"/>
                  </a:lnTo>
                  <a:lnTo>
                    <a:pt x="14" y="20"/>
                  </a:lnTo>
                  <a:lnTo>
                    <a:pt x="12" y="22"/>
                  </a:lnTo>
                  <a:lnTo>
                    <a:pt x="10" y="28"/>
                  </a:lnTo>
                  <a:lnTo>
                    <a:pt x="10" y="34"/>
                  </a:lnTo>
                  <a:lnTo>
                    <a:pt x="10" y="34"/>
                  </a:lnTo>
                  <a:lnTo>
                    <a:pt x="8" y="34"/>
                  </a:lnTo>
                  <a:lnTo>
                    <a:pt x="8" y="34"/>
                  </a:lnTo>
                  <a:lnTo>
                    <a:pt x="8" y="36"/>
                  </a:lnTo>
                  <a:lnTo>
                    <a:pt x="8" y="38"/>
                  </a:lnTo>
                  <a:lnTo>
                    <a:pt x="8" y="46"/>
                  </a:lnTo>
                  <a:lnTo>
                    <a:pt x="8" y="46"/>
                  </a:lnTo>
                  <a:lnTo>
                    <a:pt x="6" y="48"/>
                  </a:lnTo>
                  <a:lnTo>
                    <a:pt x="4" y="50"/>
                  </a:lnTo>
                  <a:lnTo>
                    <a:pt x="2" y="52"/>
                  </a:lnTo>
                  <a:lnTo>
                    <a:pt x="0" y="54"/>
                  </a:lnTo>
                  <a:lnTo>
                    <a:pt x="0" y="56"/>
                  </a:lnTo>
                  <a:lnTo>
                    <a:pt x="0" y="60"/>
                  </a:lnTo>
                  <a:lnTo>
                    <a:pt x="4" y="62"/>
                  </a:lnTo>
                  <a:lnTo>
                    <a:pt x="8" y="66"/>
                  </a:lnTo>
                  <a:lnTo>
                    <a:pt x="8" y="68"/>
                  </a:lnTo>
                  <a:lnTo>
                    <a:pt x="10" y="70"/>
                  </a:lnTo>
                  <a:lnTo>
                    <a:pt x="12" y="72"/>
                  </a:lnTo>
                  <a:lnTo>
                    <a:pt x="16" y="72"/>
                  </a:lnTo>
                  <a:lnTo>
                    <a:pt x="22" y="72"/>
                  </a:lnTo>
                  <a:lnTo>
                    <a:pt x="22" y="72"/>
                  </a:lnTo>
                  <a:lnTo>
                    <a:pt x="24" y="72"/>
                  </a:lnTo>
                  <a:lnTo>
                    <a:pt x="26" y="70"/>
                  </a:lnTo>
                  <a:lnTo>
                    <a:pt x="30" y="68"/>
                  </a:lnTo>
                  <a:lnTo>
                    <a:pt x="30" y="64"/>
                  </a:lnTo>
                  <a:lnTo>
                    <a:pt x="32" y="60"/>
                  </a:lnTo>
                  <a:lnTo>
                    <a:pt x="32" y="60"/>
                  </a:lnTo>
                  <a:lnTo>
                    <a:pt x="32" y="62"/>
                  </a:lnTo>
                  <a:lnTo>
                    <a:pt x="32" y="62"/>
                  </a:lnTo>
                  <a:lnTo>
                    <a:pt x="32" y="64"/>
                  </a:lnTo>
                  <a:lnTo>
                    <a:pt x="34" y="66"/>
                  </a:lnTo>
                  <a:lnTo>
                    <a:pt x="36" y="68"/>
                  </a:lnTo>
                  <a:lnTo>
                    <a:pt x="40" y="68"/>
                  </a:lnTo>
                  <a:lnTo>
                    <a:pt x="44" y="68"/>
                  </a:lnTo>
                  <a:lnTo>
                    <a:pt x="46" y="68"/>
                  </a:lnTo>
                  <a:lnTo>
                    <a:pt x="48" y="66"/>
                  </a:lnTo>
                  <a:lnTo>
                    <a:pt x="50" y="66"/>
                  </a:lnTo>
                  <a:lnTo>
                    <a:pt x="52" y="64"/>
                  </a:lnTo>
                  <a:lnTo>
                    <a:pt x="54" y="64"/>
                  </a:lnTo>
                  <a:lnTo>
                    <a:pt x="58" y="64"/>
                  </a:lnTo>
                  <a:lnTo>
                    <a:pt x="58" y="64"/>
                  </a:lnTo>
                  <a:lnTo>
                    <a:pt x="60" y="66"/>
                  </a:lnTo>
                  <a:lnTo>
                    <a:pt x="58" y="68"/>
                  </a:lnTo>
                  <a:lnTo>
                    <a:pt x="56" y="72"/>
                  </a:lnTo>
                  <a:lnTo>
                    <a:pt x="54" y="72"/>
                  </a:lnTo>
                  <a:lnTo>
                    <a:pt x="52" y="74"/>
                  </a:lnTo>
                  <a:lnTo>
                    <a:pt x="46" y="76"/>
                  </a:lnTo>
                  <a:lnTo>
                    <a:pt x="40" y="78"/>
                  </a:lnTo>
                  <a:lnTo>
                    <a:pt x="34" y="82"/>
                  </a:lnTo>
                  <a:lnTo>
                    <a:pt x="30" y="84"/>
                  </a:lnTo>
                  <a:lnTo>
                    <a:pt x="26" y="86"/>
                  </a:lnTo>
                  <a:lnTo>
                    <a:pt x="26" y="88"/>
                  </a:lnTo>
                  <a:lnTo>
                    <a:pt x="28" y="88"/>
                  </a:lnTo>
                  <a:lnTo>
                    <a:pt x="32" y="88"/>
                  </a:lnTo>
                  <a:lnTo>
                    <a:pt x="38" y="90"/>
                  </a:lnTo>
                  <a:lnTo>
                    <a:pt x="52" y="88"/>
                  </a:lnTo>
                  <a:lnTo>
                    <a:pt x="64" y="80"/>
                  </a:lnTo>
                  <a:lnTo>
                    <a:pt x="74" y="76"/>
                  </a:lnTo>
                  <a:lnTo>
                    <a:pt x="74" y="74"/>
                  </a:lnTo>
                  <a:lnTo>
                    <a:pt x="74" y="74"/>
                  </a:lnTo>
                  <a:lnTo>
                    <a:pt x="76" y="72"/>
                  </a:lnTo>
                  <a:lnTo>
                    <a:pt x="78" y="70"/>
                  </a:lnTo>
                  <a:lnTo>
                    <a:pt x="80" y="70"/>
                  </a:lnTo>
                  <a:lnTo>
                    <a:pt x="82" y="72"/>
                  </a:lnTo>
                  <a:lnTo>
                    <a:pt x="84" y="74"/>
                  </a:lnTo>
                  <a:lnTo>
                    <a:pt x="84" y="74"/>
                  </a:lnTo>
                  <a:lnTo>
                    <a:pt x="86" y="74"/>
                  </a:lnTo>
                  <a:lnTo>
                    <a:pt x="90" y="74"/>
                  </a:lnTo>
                  <a:lnTo>
                    <a:pt x="92" y="70"/>
                  </a:lnTo>
                  <a:lnTo>
                    <a:pt x="92" y="72"/>
                  </a:lnTo>
                  <a:lnTo>
                    <a:pt x="94" y="72"/>
                  </a:lnTo>
                  <a:lnTo>
                    <a:pt x="98" y="72"/>
                  </a:lnTo>
                  <a:lnTo>
                    <a:pt x="100" y="72"/>
                  </a:lnTo>
                  <a:lnTo>
                    <a:pt x="104" y="72"/>
                  </a:lnTo>
                  <a:lnTo>
                    <a:pt x="108" y="68"/>
                  </a:lnTo>
                  <a:lnTo>
                    <a:pt x="110" y="64"/>
                  </a:lnTo>
                  <a:lnTo>
                    <a:pt x="112" y="56"/>
                  </a:lnTo>
                  <a:lnTo>
                    <a:pt x="114" y="46"/>
                  </a:lnTo>
                  <a:lnTo>
                    <a:pt x="114" y="38"/>
                  </a:lnTo>
                  <a:lnTo>
                    <a:pt x="108" y="34"/>
                  </a:lnTo>
                  <a:lnTo>
                    <a:pt x="108" y="34"/>
                  </a:lnTo>
                  <a:lnTo>
                    <a:pt x="106" y="34"/>
                  </a:lnTo>
                  <a:lnTo>
                    <a:pt x="104" y="36"/>
                  </a:lnTo>
                  <a:lnTo>
                    <a:pt x="100" y="38"/>
                  </a:lnTo>
                  <a:lnTo>
                    <a:pt x="98" y="38"/>
                  </a:lnTo>
                  <a:lnTo>
                    <a:pt x="94" y="38"/>
                  </a:lnTo>
                  <a:lnTo>
                    <a:pt x="92" y="36"/>
                  </a:lnTo>
                  <a:lnTo>
                    <a:pt x="90" y="32"/>
                  </a:lnTo>
                  <a:lnTo>
                    <a:pt x="90" y="30"/>
                  </a:lnTo>
                  <a:lnTo>
                    <a:pt x="88" y="28"/>
                  </a:lnTo>
                  <a:lnTo>
                    <a:pt x="86" y="24"/>
                  </a:lnTo>
                  <a:lnTo>
                    <a:pt x="84" y="16"/>
                  </a:lnTo>
                  <a:lnTo>
                    <a:pt x="84" y="14"/>
                  </a:lnTo>
                  <a:lnTo>
                    <a:pt x="82" y="10"/>
                  </a:lnTo>
                  <a:lnTo>
                    <a:pt x="82" y="4"/>
                  </a:lnTo>
                  <a:lnTo>
                    <a:pt x="82" y="2"/>
                  </a:lnTo>
                  <a:lnTo>
                    <a:pt x="82" y="0"/>
                  </a:lnTo>
                  <a:lnTo>
                    <a:pt x="82" y="0"/>
                  </a:lnTo>
                  <a:lnTo>
                    <a:pt x="80" y="0"/>
                  </a:lnTo>
                  <a:lnTo>
                    <a:pt x="76" y="2"/>
                  </a:lnTo>
                  <a:lnTo>
                    <a:pt x="72" y="4"/>
                  </a:lnTo>
                  <a:lnTo>
                    <a:pt x="68" y="6"/>
                  </a:lnTo>
                  <a:lnTo>
                    <a:pt x="66" y="10"/>
                  </a:lnTo>
                  <a:lnTo>
                    <a:pt x="64" y="14"/>
                  </a:lnTo>
                  <a:lnTo>
                    <a:pt x="66" y="20"/>
                  </a:lnTo>
                  <a:lnTo>
                    <a:pt x="64" y="22"/>
                  </a:lnTo>
                  <a:lnTo>
                    <a:pt x="64" y="22"/>
                  </a:lnTo>
                  <a:lnTo>
                    <a:pt x="64" y="24"/>
                  </a:lnTo>
                  <a:lnTo>
                    <a:pt x="66" y="28"/>
                  </a:lnTo>
                  <a:lnTo>
                    <a:pt x="70" y="30"/>
                  </a:lnTo>
                  <a:lnTo>
                    <a:pt x="70" y="30"/>
                  </a:lnTo>
                  <a:lnTo>
                    <a:pt x="68" y="32"/>
                  </a:lnTo>
                  <a:lnTo>
                    <a:pt x="66" y="36"/>
                  </a:lnTo>
                  <a:lnTo>
                    <a:pt x="64" y="38"/>
                  </a:lnTo>
                  <a:lnTo>
                    <a:pt x="62" y="42"/>
                  </a:lnTo>
                  <a:lnTo>
                    <a:pt x="60" y="46"/>
                  </a:lnTo>
                  <a:lnTo>
                    <a:pt x="58" y="48"/>
                  </a:lnTo>
                  <a:lnTo>
                    <a:pt x="56" y="48"/>
                  </a:lnTo>
                  <a:lnTo>
                    <a:pt x="56" y="46"/>
                  </a:lnTo>
                  <a:lnTo>
                    <a:pt x="54" y="44"/>
                  </a:lnTo>
                  <a:lnTo>
                    <a:pt x="54" y="40"/>
                  </a:lnTo>
                  <a:lnTo>
                    <a:pt x="54" y="38"/>
                  </a:lnTo>
                  <a:lnTo>
                    <a:pt x="54" y="34"/>
                  </a:lnTo>
                  <a:lnTo>
                    <a:pt x="52" y="30"/>
                  </a:lnTo>
                  <a:lnTo>
                    <a:pt x="50" y="26"/>
                  </a:lnTo>
                  <a:lnTo>
                    <a:pt x="46" y="24"/>
                  </a:lnTo>
                  <a:lnTo>
                    <a:pt x="44" y="24"/>
                  </a:lnTo>
                  <a:lnTo>
                    <a:pt x="40" y="26"/>
                  </a:lnTo>
                  <a:lnTo>
                    <a:pt x="38" y="26"/>
                  </a:lnTo>
                  <a:lnTo>
                    <a:pt x="36" y="28"/>
                  </a:lnTo>
                  <a:lnTo>
                    <a:pt x="34" y="28"/>
                  </a:lnTo>
                  <a:lnTo>
                    <a:pt x="32" y="26"/>
                  </a:lnTo>
                  <a:lnTo>
                    <a:pt x="30" y="20"/>
                  </a:lnTo>
                </a:path>
              </a:pathLst>
            </a:custGeom>
            <a:grpFill/>
            <a:ln w="6350">
              <a:solidFill>
                <a:schemeClr val="bg1">
                  <a:lumMod val="50000"/>
                </a:schemeClr>
              </a:solidFill>
              <a:prstDash val="solid"/>
              <a:round/>
              <a:headEnd/>
              <a:tailEnd/>
            </a:ln>
          </p:spPr>
          <p:txBody>
            <a:bodyPr/>
            <a:lstStyle/>
            <a:p>
              <a:endParaRPr lang="ru-RU"/>
            </a:p>
          </p:txBody>
        </p:sp>
        <p:sp>
          <p:nvSpPr>
            <p:cNvPr id="173" name="Freeform 360">
              <a:extLst>
                <a:ext uri="{FF2B5EF4-FFF2-40B4-BE49-F238E27FC236}">
                  <a16:creationId xmlns:a16="http://schemas.microsoft.com/office/drawing/2014/main" id="{E70BB488-7FB1-5A46-AA2B-5E87748B0D1E}"/>
                </a:ext>
              </a:extLst>
            </p:cNvPr>
            <p:cNvSpPr>
              <a:spLocks/>
            </p:cNvSpPr>
            <p:nvPr/>
          </p:nvSpPr>
          <p:spPr bwMode="gray">
            <a:xfrm>
              <a:off x="4199" y="1466"/>
              <a:ext cx="20" cy="48"/>
            </a:xfrm>
            <a:custGeom>
              <a:avLst/>
              <a:gdLst>
                <a:gd name="T0" fmla="*/ 10 w 20"/>
                <a:gd name="T1" fmla="*/ 8 h 48"/>
                <a:gd name="T2" fmla="*/ 10 w 20"/>
                <a:gd name="T3" fmla="*/ 8 h 48"/>
                <a:gd name="T4" fmla="*/ 8 w 20"/>
                <a:gd name="T5" fmla="*/ 6 h 48"/>
                <a:gd name="T6" fmla="*/ 8 w 20"/>
                <a:gd name="T7" fmla="*/ 4 h 48"/>
                <a:gd name="T8" fmla="*/ 6 w 20"/>
                <a:gd name="T9" fmla="*/ 2 h 48"/>
                <a:gd name="T10" fmla="*/ 6 w 20"/>
                <a:gd name="T11" fmla="*/ 0 h 48"/>
                <a:gd name="T12" fmla="*/ 4 w 20"/>
                <a:gd name="T13" fmla="*/ 0 h 48"/>
                <a:gd name="T14" fmla="*/ 4 w 20"/>
                <a:gd name="T15" fmla="*/ 0 h 48"/>
                <a:gd name="T16" fmla="*/ 2 w 20"/>
                <a:gd name="T17" fmla="*/ 2 h 48"/>
                <a:gd name="T18" fmla="*/ 2 w 20"/>
                <a:gd name="T19" fmla="*/ 6 h 48"/>
                <a:gd name="T20" fmla="*/ 2 w 20"/>
                <a:gd name="T21" fmla="*/ 12 h 48"/>
                <a:gd name="T22" fmla="*/ 0 w 20"/>
                <a:gd name="T23" fmla="*/ 22 h 48"/>
                <a:gd name="T24" fmla="*/ 0 w 20"/>
                <a:gd name="T25" fmla="*/ 22 h 48"/>
                <a:gd name="T26" fmla="*/ 2 w 20"/>
                <a:gd name="T27" fmla="*/ 26 h 48"/>
                <a:gd name="T28" fmla="*/ 2 w 20"/>
                <a:gd name="T29" fmla="*/ 28 h 48"/>
                <a:gd name="T30" fmla="*/ 2 w 20"/>
                <a:gd name="T31" fmla="*/ 34 h 48"/>
                <a:gd name="T32" fmla="*/ 4 w 20"/>
                <a:gd name="T33" fmla="*/ 38 h 48"/>
                <a:gd name="T34" fmla="*/ 8 w 20"/>
                <a:gd name="T35" fmla="*/ 42 h 48"/>
                <a:gd name="T36" fmla="*/ 12 w 20"/>
                <a:gd name="T37" fmla="*/ 46 h 48"/>
                <a:gd name="T38" fmla="*/ 18 w 20"/>
                <a:gd name="T39" fmla="*/ 48 h 48"/>
                <a:gd name="T40" fmla="*/ 18 w 20"/>
                <a:gd name="T41" fmla="*/ 48 h 48"/>
                <a:gd name="T42" fmla="*/ 18 w 20"/>
                <a:gd name="T43" fmla="*/ 46 h 48"/>
                <a:gd name="T44" fmla="*/ 20 w 20"/>
                <a:gd name="T45" fmla="*/ 46 h 48"/>
                <a:gd name="T46" fmla="*/ 20 w 20"/>
                <a:gd name="T47" fmla="*/ 44 h 48"/>
                <a:gd name="T48" fmla="*/ 20 w 20"/>
                <a:gd name="T49" fmla="*/ 42 h 48"/>
                <a:gd name="T50" fmla="*/ 20 w 20"/>
                <a:gd name="T51" fmla="*/ 38 h 48"/>
                <a:gd name="T52" fmla="*/ 18 w 20"/>
                <a:gd name="T53" fmla="*/ 32 h 48"/>
                <a:gd name="T54" fmla="*/ 10 w 20"/>
                <a:gd name="T5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48">
                  <a:moveTo>
                    <a:pt x="10" y="8"/>
                  </a:moveTo>
                  <a:lnTo>
                    <a:pt x="10" y="8"/>
                  </a:lnTo>
                  <a:lnTo>
                    <a:pt x="8" y="6"/>
                  </a:lnTo>
                  <a:lnTo>
                    <a:pt x="8" y="4"/>
                  </a:lnTo>
                  <a:lnTo>
                    <a:pt x="6" y="2"/>
                  </a:lnTo>
                  <a:lnTo>
                    <a:pt x="6" y="0"/>
                  </a:lnTo>
                  <a:lnTo>
                    <a:pt x="4" y="0"/>
                  </a:lnTo>
                  <a:lnTo>
                    <a:pt x="4" y="0"/>
                  </a:lnTo>
                  <a:lnTo>
                    <a:pt x="2" y="2"/>
                  </a:lnTo>
                  <a:lnTo>
                    <a:pt x="2" y="6"/>
                  </a:lnTo>
                  <a:lnTo>
                    <a:pt x="2" y="12"/>
                  </a:lnTo>
                  <a:lnTo>
                    <a:pt x="0" y="22"/>
                  </a:lnTo>
                  <a:lnTo>
                    <a:pt x="0" y="22"/>
                  </a:lnTo>
                  <a:lnTo>
                    <a:pt x="2" y="26"/>
                  </a:lnTo>
                  <a:lnTo>
                    <a:pt x="2" y="28"/>
                  </a:lnTo>
                  <a:lnTo>
                    <a:pt x="2" y="34"/>
                  </a:lnTo>
                  <a:lnTo>
                    <a:pt x="4" y="38"/>
                  </a:lnTo>
                  <a:lnTo>
                    <a:pt x="8" y="42"/>
                  </a:lnTo>
                  <a:lnTo>
                    <a:pt x="12" y="46"/>
                  </a:lnTo>
                  <a:lnTo>
                    <a:pt x="18" y="48"/>
                  </a:lnTo>
                  <a:lnTo>
                    <a:pt x="18" y="48"/>
                  </a:lnTo>
                  <a:lnTo>
                    <a:pt x="18" y="46"/>
                  </a:lnTo>
                  <a:lnTo>
                    <a:pt x="20" y="46"/>
                  </a:lnTo>
                  <a:lnTo>
                    <a:pt x="20" y="44"/>
                  </a:lnTo>
                  <a:lnTo>
                    <a:pt x="20" y="42"/>
                  </a:lnTo>
                  <a:lnTo>
                    <a:pt x="20" y="38"/>
                  </a:lnTo>
                  <a:lnTo>
                    <a:pt x="18" y="32"/>
                  </a:lnTo>
                  <a:lnTo>
                    <a:pt x="10" y="8"/>
                  </a:lnTo>
                </a:path>
              </a:pathLst>
            </a:custGeom>
            <a:grpFill/>
            <a:ln w="6350">
              <a:solidFill>
                <a:schemeClr val="bg1">
                  <a:lumMod val="50000"/>
                </a:schemeClr>
              </a:solidFill>
              <a:prstDash val="solid"/>
              <a:round/>
              <a:headEnd/>
              <a:tailEnd/>
            </a:ln>
          </p:spPr>
          <p:txBody>
            <a:bodyPr/>
            <a:lstStyle/>
            <a:p>
              <a:endParaRPr lang="ru-RU"/>
            </a:p>
          </p:txBody>
        </p:sp>
        <p:sp>
          <p:nvSpPr>
            <p:cNvPr id="174" name="Freeform 361">
              <a:extLst>
                <a:ext uri="{FF2B5EF4-FFF2-40B4-BE49-F238E27FC236}">
                  <a16:creationId xmlns:a16="http://schemas.microsoft.com/office/drawing/2014/main" id="{FD5841E8-58A8-084C-916C-0422A8F3401B}"/>
                </a:ext>
              </a:extLst>
            </p:cNvPr>
            <p:cNvSpPr>
              <a:spLocks/>
            </p:cNvSpPr>
            <p:nvPr/>
          </p:nvSpPr>
          <p:spPr bwMode="gray">
            <a:xfrm>
              <a:off x="4149" y="1534"/>
              <a:ext cx="74" cy="90"/>
            </a:xfrm>
            <a:custGeom>
              <a:avLst/>
              <a:gdLst>
                <a:gd name="T0" fmla="*/ 16 w 74"/>
                <a:gd name="T1" fmla="*/ 10 h 90"/>
                <a:gd name="T2" fmla="*/ 12 w 74"/>
                <a:gd name="T3" fmla="*/ 8 h 90"/>
                <a:gd name="T4" fmla="*/ 8 w 74"/>
                <a:gd name="T5" fmla="*/ 6 h 90"/>
                <a:gd name="T6" fmla="*/ 2 w 74"/>
                <a:gd name="T7" fmla="*/ 6 h 90"/>
                <a:gd name="T8" fmla="*/ 0 w 74"/>
                <a:gd name="T9" fmla="*/ 10 h 90"/>
                <a:gd name="T10" fmla="*/ 2 w 74"/>
                <a:gd name="T11" fmla="*/ 22 h 90"/>
                <a:gd name="T12" fmla="*/ 4 w 74"/>
                <a:gd name="T13" fmla="*/ 24 h 90"/>
                <a:gd name="T14" fmla="*/ 8 w 74"/>
                <a:gd name="T15" fmla="*/ 34 h 90"/>
                <a:gd name="T16" fmla="*/ 14 w 74"/>
                <a:gd name="T17" fmla="*/ 44 h 90"/>
                <a:gd name="T18" fmla="*/ 16 w 74"/>
                <a:gd name="T19" fmla="*/ 50 h 90"/>
                <a:gd name="T20" fmla="*/ 22 w 74"/>
                <a:gd name="T21" fmla="*/ 50 h 90"/>
                <a:gd name="T22" fmla="*/ 32 w 74"/>
                <a:gd name="T23" fmla="*/ 52 h 90"/>
                <a:gd name="T24" fmla="*/ 36 w 74"/>
                <a:gd name="T25" fmla="*/ 58 h 90"/>
                <a:gd name="T26" fmla="*/ 38 w 74"/>
                <a:gd name="T27" fmla="*/ 70 h 90"/>
                <a:gd name="T28" fmla="*/ 42 w 74"/>
                <a:gd name="T29" fmla="*/ 82 h 90"/>
                <a:gd name="T30" fmla="*/ 52 w 74"/>
                <a:gd name="T31" fmla="*/ 88 h 90"/>
                <a:gd name="T32" fmla="*/ 64 w 74"/>
                <a:gd name="T33" fmla="*/ 90 h 90"/>
                <a:gd name="T34" fmla="*/ 72 w 74"/>
                <a:gd name="T35" fmla="*/ 84 h 90"/>
                <a:gd name="T36" fmla="*/ 74 w 74"/>
                <a:gd name="T37" fmla="*/ 82 h 90"/>
                <a:gd name="T38" fmla="*/ 72 w 74"/>
                <a:gd name="T39" fmla="*/ 84 h 90"/>
                <a:gd name="T40" fmla="*/ 68 w 74"/>
                <a:gd name="T41" fmla="*/ 86 h 90"/>
                <a:gd name="T42" fmla="*/ 64 w 74"/>
                <a:gd name="T43" fmla="*/ 86 h 90"/>
                <a:gd name="T44" fmla="*/ 64 w 74"/>
                <a:gd name="T45" fmla="*/ 82 h 90"/>
                <a:gd name="T46" fmla="*/ 62 w 74"/>
                <a:gd name="T47" fmla="*/ 58 h 90"/>
                <a:gd name="T48" fmla="*/ 58 w 74"/>
                <a:gd name="T49" fmla="*/ 42 h 90"/>
                <a:gd name="T50" fmla="*/ 66 w 74"/>
                <a:gd name="T51" fmla="*/ 26 h 90"/>
                <a:gd name="T52" fmla="*/ 66 w 74"/>
                <a:gd name="T53" fmla="*/ 8 h 90"/>
                <a:gd name="T54" fmla="*/ 60 w 74"/>
                <a:gd name="T55" fmla="*/ 4 h 90"/>
                <a:gd name="T56" fmla="*/ 54 w 74"/>
                <a:gd name="T57" fmla="*/ 2 h 90"/>
                <a:gd name="T58" fmla="*/ 44 w 74"/>
                <a:gd name="T59" fmla="*/ 0 h 90"/>
                <a:gd name="T60" fmla="*/ 38 w 74"/>
                <a:gd name="T61" fmla="*/ 0 h 90"/>
                <a:gd name="T62" fmla="*/ 36 w 74"/>
                <a:gd name="T63" fmla="*/ 6 h 90"/>
                <a:gd name="T64" fmla="*/ 40 w 74"/>
                <a:gd name="T65" fmla="*/ 24 h 90"/>
                <a:gd name="T66" fmla="*/ 44 w 74"/>
                <a:gd name="T67" fmla="*/ 38 h 90"/>
                <a:gd name="T68" fmla="*/ 32 w 74"/>
                <a:gd name="T69" fmla="*/ 32 h 90"/>
                <a:gd name="T70" fmla="*/ 20 w 74"/>
                <a:gd name="T71" fmla="*/ 24 h 90"/>
                <a:gd name="T72" fmla="*/ 16 w 74"/>
                <a:gd name="T73" fmla="*/ 1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 h="90">
                  <a:moveTo>
                    <a:pt x="16" y="10"/>
                  </a:moveTo>
                  <a:lnTo>
                    <a:pt x="16" y="10"/>
                  </a:lnTo>
                  <a:lnTo>
                    <a:pt x="14" y="10"/>
                  </a:lnTo>
                  <a:lnTo>
                    <a:pt x="12" y="8"/>
                  </a:lnTo>
                  <a:lnTo>
                    <a:pt x="10" y="6"/>
                  </a:lnTo>
                  <a:lnTo>
                    <a:pt x="8" y="6"/>
                  </a:lnTo>
                  <a:lnTo>
                    <a:pt x="4" y="6"/>
                  </a:lnTo>
                  <a:lnTo>
                    <a:pt x="2" y="6"/>
                  </a:lnTo>
                  <a:lnTo>
                    <a:pt x="2" y="8"/>
                  </a:lnTo>
                  <a:lnTo>
                    <a:pt x="0" y="10"/>
                  </a:lnTo>
                  <a:lnTo>
                    <a:pt x="0" y="14"/>
                  </a:lnTo>
                  <a:lnTo>
                    <a:pt x="2" y="22"/>
                  </a:lnTo>
                  <a:lnTo>
                    <a:pt x="2" y="22"/>
                  </a:lnTo>
                  <a:lnTo>
                    <a:pt x="4" y="24"/>
                  </a:lnTo>
                  <a:lnTo>
                    <a:pt x="6" y="28"/>
                  </a:lnTo>
                  <a:lnTo>
                    <a:pt x="8" y="34"/>
                  </a:lnTo>
                  <a:lnTo>
                    <a:pt x="12" y="38"/>
                  </a:lnTo>
                  <a:lnTo>
                    <a:pt x="14" y="44"/>
                  </a:lnTo>
                  <a:lnTo>
                    <a:pt x="16" y="50"/>
                  </a:lnTo>
                  <a:lnTo>
                    <a:pt x="16" y="50"/>
                  </a:lnTo>
                  <a:lnTo>
                    <a:pt x="20" y="50"/>
                  </a:lnTo>
                  <a:lnTo>
                    <a:pt x="22" y="50"/>
                  </a:lnTo>
                  <a:lnTo>
                    <a:pt x="28" y="50"/>
                  </a:lnTo>
                  <a:lnTo>
                    <a:pt x="32" y="52"/>
                  </a:lnTo>
                  <a:lnTo>
                    <a:pt x="34" y="54"/>
                  </a:lnTo>
                  <a:lnTo>
                    <a:pt x="36" y="58"/>
                  </a:lnTo>
                  <a:lnTo>
                    <a:pt x="38" y="64"/>
                  </a:lnTo>
                  <a:lnTo>
                    <a:pt x="38" y="70"/>
                  </a:lnTo>
                  <a:lnTo>
                    <a:pt x="40" y="76"/>
                  </a:lnTo>
                  <a:lnTo>
                    <a:pt x="42" y="82"/>
                  </a:lnTo>
                  <a:lnTo>
                    <a:pt x="48" y="86"/>
                  </a:lnTo>
                  <a:lnTo>
                    <a:pt x="52" y="88"/>
                  </a:lnTo>
                  <a:lnTo>
                    <a:pt x="58" y="90"/>
                  </a:lnTo>
                  <a:lnTo>
                    <a:pt x="64" y="90"/>
                  </a:lnTo>
                  <a:lnTo>
                    <a:pt x="68" y="86"/>
                  </a:lnTo>
                  <a:lnTo>
                    <a:pt x="72" y="84"/>
                  </a:lnTo>
                  <a:lnTo>
                    <a:pt x="74" y="84"/>
                  </a:lnTo>
                  <a:lnTo>
                    <a:pt x="74" y="82"/>
                  </a:lnTo>
                  <a:lnTo>
                    <a:pt x="74" y="82"/>
                  </a:lnTo>
                  <a:lnTo>
                    <a:pt x="72" y="84"/>
                  </a:lnTo>
                  <a:lnTo>
                    <a:pt x="70" y="84"/>
                  </a:lnTo>
                  <a:lnTo>
                    <a:pt x="68" y="86"/>
                  </a:lnTo>
                  <a:lnTo>
                    <a:pt x="66" y="86"/>
                  </a:lnTo>
                  <a:lnTo>
                    <a:pt x="64" y="86"/>
                  </a:lnTo>
                  <a:lnTo>
                    <a:pt x="64" y="86"/>
                  </a:lnTo>
                  <a:lnTo>
                    <a:pt x="64" y="82"/>
                  </a:lnTo>
                  <a:lnTo>
                    <a:pt x="64" y="72"/>
                  </a:lnTo>
                  <a:lnTo>
                    <a:pt x="62" y="58"/>
                  </a:lnTo>
                  <a:lnTo>
                    <a:pt x="56" y="44"/>
                  </a:lnTo>
                  <a:lnTo>
                    <a:pt x="58" y="42"/>
                  </a:lnTo>
                  <a:lnTo>
                    <a:pt x="62" y="34"/>
                  </a:lnTo>
                  <a:lnTo>
                    <a:pt x="66" y="26"/>
                  </a:lnTo>
                  <a:lnTo>
                    <a:pt x="68" y="16"/>
                  </a:lnTo>
                  <a:lnTo>
                    <a:pt x="66" y="8"/>
                  </a:lnTo>
                  <a:lnTo>
                    <a:pt x="60" y="4"/>
                  </a:lnTo>
                  <a:lnTo>
                    <a:pt x="60" y="4"/>
                  </a:lnTo>
                  <a:lnTo>
                    <a:pt x="56" y="2"/>
                  </a:lnTo>
                  <a:lnTo>
                    <a:pt x="54" y="2"/>
                  </a:lnTo>
                  <a:lnTo>
                    <a:pt x="50" y="0"/>
                  </a:lnTo>
                  <a:lnTo>
                    <a:pt x="44" y="0"/>
                  </a:lnTo>
                  <a:lnTo>
                    <a:pt x="42" y="0"/>
                  </a:lnTo>
                  <a:lnTo>
                    <a:pt x="38" y="0"/>
                  </a:lnTo>
                  <a:lnTo>
                    <a:pt x="36" y="2"/>
                  </a:lnTo>
                  <a:lnTo>
                    <a:pt x="36" y="6"/>
                  </a:lnTo>
                  <a:lnTo>
                    <a:pt x="38" y="14"/>
                  </a:lnTo>
                  <a:lnTo>
                    <a:pt x="40" y="24"/>
                  </a:lnTo>
                  <a:lnTo>
                    <a:pt x="44" y="32"/>
                  </a:lnTo>
                  <a:lnTo>
                    <a:pt x="44" y="38"/>
                  </a:lnTo>
                  <a:lnTo>
                    <a:pt x="38" y="38"/>
                  </a:lnTo>
                  <a:lnTo>
                    <a:pt x="32" y="32"/>
                  </a:lnTo>
                  <a:lnTo>
                    <a:pt x="26" y="28"/>
                  </a:lnTo>
                  <a:lnTo>
                    <a:pt x="20" y="24"/>
                  </a:lnTo>
                  <a:lnTo>
                    <a:pt x="16" y="18"/>
                  </a:lnTo>
                  <a:lnTo>
                    <a:pt x="16" y="10"/>
                  </a:lnTo>
                </a:path>
              </a:pathLst>
            </a:custGeom>
            <a:grpFill/>
            <a:ln w="6350">
              <a:solidFill>
                <a:schemeClr val="bg1">
                  <a:lumMod val="50000"/>
                </a:schemeClr>
              </a:solidFill>
              <a:prstDash val="solid"/>
              <a:round/>
              <a:headEnd/>
              <a:tailEnd/>
            </a:ln>
          </p:spPr>
          <p:txBody>
            <a:bodyPr/>
            <a:lstStyle/>
            <a:p>
              <a:endParaRPr lang="ru-RU"/>
            </a:p>
          </p:txBody>
        </p:sp>
        <p:sp>
          <p:nvSpPr>
            <p:cNvPr id="175" name="Freeform 362">
              <a:extLst>
                <a:ext uri="{FF2B5EF4-FFF2-40B4-BE49-F238E27FC236}">
                  <a16:creationId xmlns:a16="http://schemas.microsoft.com/office/drawing/2014/main" id="{805C4B84-7821-0444-BE45-790E55D075EA}"/>
                </a:ext>
              </a:extLst>
            </p:cNvPr>
            <p:cNvSpPr>
              <a:spLocks/>
            </p:cNvSpPr>
            <p:nvPr/>
          </p:nvSpPr>
          <p:spPr bwMode="gray">
            <a:xfrm>
              <a:off x="4225" y="1592"/>
              <a:ext cx="44" cy="46"/>
            </a:xfrm>
            <a:custGeom>
              <a:avLst/>
              <a:gdLst>
                <a:gd name="T0" fmla="*/ 10 w 44"/>
                <a:gd name="T1" fmla="*/ 2 h 46"/>
                <a:gd name="T2" fmla="*/ 10 w 44"/>
                <a:gd name="T3" fmla="*/ 2 h 46"/>
                <a:gd name="T4" fmla="*/ 10 w 44"/>
                <a:gd name="T5" fmla="*/ 2 h 46"/>
                <a:gd name="T6" fmla="*/ 8 w 44"/>
                <a:gd name="T7" fmla="*/ 0 h 46"/>
                <a:gd name="T8" fmla="*/ 6 w 44"/>
                <a:gd name="T9" fmla="*/ 0 h 46"/>
                <a:gd name="T10" fmla="*/ 4 w 44"/>
                <a:gd name="T11" fmla="*/ 0 h 46"/>
                <a:gd name="T12" fmla="*/ 4 w 44"/>
                <a:gd name="T13" fmla="*/ 0 h 46"/>
                <a:gd name="T14" fmla="*/ 2 w 44"/>
                <a:gd name="T15" fmla="*/ 2 h 46"/>
                <a:gd name="T16" fmla="*/ 2 w 44"/>
                <a:gd name="T17" fmla="*/ 4 h 46"/>
                <a:gd name="T18" fmla="*/ 4 w 44"/>
                <a:gd name="T19" fmla="*/ 8 h 46"/>
                <a:gd name="T20" fmla="*/ 6 w 44"/>
                <a:gd name="T21" fmla="*/ 12 h 46"/>
                <a:gd name="T22" fmla="*/ 6 w 44"/>
                <a:gd name="T23" fmla="*/ 14 h 46"/>
                <a:gd name="T24" fmla="*/ 4 w 44"/>
                <a:gd name="T25" fmla="*/ 18 h 46"/>
                <a:gd name="T26" fmla="*/ 4 w 44"/>
                <a:gd name="T27" fmla="*/ 22 h 46"/>
                <a:gd name="T28" fmla="*/ 4 w 44"/>
                <a:gd name="T29" fmla="*/ 28 h 46"/>
                <a:gd name="T30" fmla="*/ 2 w 44"/>
                <a:gd name="T31" fmla="*/ 34 h 46"/>
                <a:gd name="T32" fmla="*/ 0 w 44"/>
                <a:gd name="T33" fmla="*/ 38 h 46"/>
                <a:gd name="T34" fmla="*/ 16 w 44"/>
                <a:gd name="T35" fmla="*/ 34 h 46"/>
                <a:gd name="T36" fmla="*/ 24 w 44"/>
                <a:gd name="T37" fmla="*/ 46 h 46"/>
                <a:gd name="T38" fmla="*/ 24 w 44"/>
                <a:gd name="T39" fmla="*/ 44 h 46"/>
                <a:gd name="T40" fmla="*/ 28 w 44"/>
                <a:gd name="T41" fmla="*/ 44 h 46"/>
                <a:gd name="T42" fmla="*/ 32 w 44"/>
                <a:gd name="T43" fmla="*/ 42 h 46"/>
                <a:gd name="T44" fmla="*/ 36 w 44"/>
                <a:gd name="T45" fmla="*/ 40 h 46"/>
                <a:gd name="T46" fmla="*/ 40 w 44"/>
                <a:gd name="T47" fmla="*/ 36 h 46"/>
                <a:gd name="T48" fmla="*/ 40 w 44"/>
                <a:gd name="T49" fmla="*/ 36 h 46"/>
                <a:gd name="T50" fmla="*/ 42 w 44"/>
                <a:gd name="T51" fmla="*/ 32 h 46"/>
                <a:gd name="T52" fmla="*/ 42 w 44"/>
                <a:gd name="T53" fmla="*/ 28 h 46"/>
                <a:gd name="T54" fmla="*/ 44 w 44"/>
                <a:gd name="T55" fmla="*/ 24 h 46"/>
                <a:gd name="T56" fmla="*/ 42 w 44"/>
                <a:gd name="T57" fmla="*/ 18 h 46"/>
                <a:gd name="T58" fmla="*/ 40 w 44"/>
                <a:gd name="T59" fmla="*/ 12 h 46"/>
                <a:gd name="T60" fmla="*/ 38 w 44"/>
                <a:gd name="T61" fmla="*/ 12 h 46"/>
                <a:gd name="T62" fmla="*/ 36 w 44"/>
                <a:gd name="T63" fmla="*/ 10 h 46"/>
                <a:gd name="T64" fmla="*/ 34 w 44"/>
                <a:gd name="T65" fmla="*/ 6 h 46"/>
                <a:gd name="T66" fmla="*/ 30 w 44"/>
                <a:gd name="T67" fmla="*/ 4 h 46"/>
                <a:gd name="T68" fmla="*/ 26 w 44"/>
                <a:gd name="T69" fmla="*/ 0 h 46"/>
                <a:gd name="T70" fmla="*/ 22 w 44"/>
                <a:gd name="T71" fmla="*/ 0 h 46"/>
                <a:gd name="T72" fmla="*/ 16 w 44"/>
                <a:gd name="T73" fmla="*/ 0 h 46"/>
                <a:gd name="T74" fmla="*/ 10 w 44"/>
                <a:gd name="T75"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46">
                  <a:moveTo>
                    <a:pt x="10" y="2"/>
                  </a:moveTo>
                  <a:lnTo>
                    <a:pt x="10" y="2"/>
                  </a:lnTo>
                  <a:lnTo>
                    <a:pt x="10" y="2"/>
                  </a:lnTo>
                  <a:lnTo>
                    <a:pt x="8" y="0"/>
                  </a:lnTo>
                  <a:lnTo>
                    <a:pt x="6" y="0"/>
                  </a:lnTo>
                  <a:lnTo>
                    <a:pt x="4" y="0"/>
                  </a:lnTo>
                  <a:lnTo>
                    <a:pt x="4" y="0"/>
                  </a:lnTo>
                  <a:lnTo>
                    <a:pt x="2" y="2"/>
                  </a:lnTo>
                  <a:lnTo>
                    <a:pt x="2" y="4"/>
                  </a:lnTo>
                  <a:lnTo>
                    <a:pt x="4" y="8"/>
                  </a:lnTo>
                  <a:lnTo>
                    <a:pt x="6" y="12"/>
                  </a:lnTo>
                  <a:lnTo>
                    <a:pt x="6" y="14"/>
                  </a:lnTo>
                  <a:lnTo>
                    <a:pt x="4" y="18"/>
                  </a:lnTo>
                  <a:lnTo>
                    <a:pt x="4" y="22"/>
                  </a:lnTo>
                  <a:lnTo>
                    <a:pt x="4" y="28"/>
                  </a:lnTo>
                  <a:lnTo>
                    <a:pt x="2" y="34"/>
                  </a:lnTo>
                  <a:lnTo>
                    <a:pt x="0" y="38"/>
                  </a:lnTo>
                  <a:lnTo>
                    <a:pt x="16" y="34"/>
                  </a:lnTo>
                  <a:lnTo>
                    <a:pt x="24" y="46"/>
                  </a:lnTo>
                  <a:lnTo>
                    <a:pt x="24" y="44"/>
                  </a:lnTo>
                  <a:lnTo>
                    <a:pt x="28" y="44"/>
                  </a:lnTo>
                  <a:lnTo>
                    <a:pt x="32" y="42"/>
                  </a:lnTo>
                  <a:lnTo>
                    <a:pt x="36" y="40"/>
                  </a:lnTo>
                  <a:lnTo>
                    <a:pt x="40" y="36"/>
                  </a:lnTo>
                  <a:lnTo>
                    <a:pt x="40" y="36"/>
                  </a:lnTo>
                  <a:lnTo>
                    <a:pt x="42" y="32"/>
                  </a:lnTo>
                  <a:lnTo>
                    <a:pt x="42" y="28"/>
                  </a:lnTo>
                  <a:lnTo>
                    <a:pt x="44" y="24"/>
                  </a:lnTo>
                  <a:lnTo>
                    <a:pt x="42" y="18"/>
                  </a:lnTo>
                  <a:lnTo>
                    <a:pt x="40" y="12"/>
                  </a:lnTo>
                  <a:lnTo>
                    <a:pt x="38" y="12"/>
                  </a:lnTo>
                  <a:lnTo>
                    <a:pt x="36" y="10"/>
                  </a:lnTo>
                  <a:lnTo>
                    <a:pt x="34" y="6"/>
                  </a:lnTo>
                  <a:lnTo>
                    <a:pt x="30" y="4"/>
                  </a:lnTo>
                  <a:lnTo>
                    <a:pt x="26" y="0"/>
                  </a:lnTo>
                  <a:lnTo>
                    <a:pt x="22" y="0"/>
                  </a:lnTo>
                  <a:lnTo>
                    <a:pt x="16" y="0"/>
                  </a:lnTo>
                  <a:lnTo>
                    <a:pt x="10" y="2"/>
                  </a:lnTo>
                </a:path>
              </a:pathLst>
            </a:custGeom>
            <a:grpFill/>
            <a:ln w="6350">
              <a:solidFill>
                <a:schemeClr val="bg1">
                  <a:lumMod val="50000"/>
                </a:schemeClr>
              </a:solidFill>
              <a:prstDash val="solid"/>
              <a:round/>
              <a:headEnd/>
              <a:tailEnd/>
            </a:ln>
          </p:spPr>
          <p:txBody>
            <a:bodyPr/>
            <a:lstStyle/>
            <a:p>
              <a:endParaRPr lang="ru-RU"/>
            </a:p>
          </p:txBody>
        </p:sp>
        <p:sp>
          <p:nvSpPr>
            <p:cNvPr id="176" name="Freeform 363">
              <a:extLst>
                <a:ext uri="{FF2B5EF4-FFF2-40B4-BE49-F238E27FC236}">
                  <a16:creationId xmlns:a16="http://schemas.microsoft.com/office/drawing/2014/main" id="{6AB1B0C7-BDB3-944E-96E6-0DB27EA96AE4}"/>
                </a:ext>
              </a:extLst>
            </p:cNvPr>
            <p:cNvSpPr>
              <a:spLocks/>
            </p:cNvSpPr>
            <p:nvPr/>
          </p:nvSpPr>
          <p:spPr bwMode="gray">
            <a:xfrm>
              <a:off x="4275" y="1574"/>
              <a:ext cx="168" cy="98"/>
            </a:xfrm>
            <a:custGeom>
              <a:avLst/>
              <a:gdLst>
                <a:gd name="T0" fmla="*/ 10 w 168"/>
                <a:gd name="T1" fmla="*/ 2 h 98"/>
                <a:gd name="T2" fmla="*/ 4 w 168"/>
                <a:gd name="T3" fmla="*/ 0 h 98"/>
                <a:gd name="T4" fmla="*/ 0 w 168"/>
                <a:gd name="T5" fmla="*/ 6 h 98"/>
                <a:gd name="T6" fmla="*/ 4 w 168"/>
                <a:gd name="T7" fmla="*/ 24 h 98"/>
                <a:gd name="T8" fmla="*/ 6 w 168"/>
                <a:gd name="T9" fmla="*/ 28 h 98"/>
                <a:gd name="T10" fmla="*/ 12 w 168"/>
                <a:gd name="T11" fmla="*/ 32 h 98"/>
                <a:gd name="T12" fmla="*/ 26 w 168"/>
                <a:gd name="T13" fmla="*/ 26 h 98"/>
                <a:gd name="T14" fmla="*/ 30 w 168"/>
                <a:gd name="T15" fmla="*/ 24 h 98"/>
                <a:gd name="T16" fmla="*/ 34 w 168"/>
                <a:gd name="T17" fmla="*/ 24 h 98"/>
                <a:gd name="T18" fmla="*/ 38 w 168"/>
                <a:gd name="T19" fmla="*/ 38 h 98"/>
                <a:gd name="T20" fmla="*/ 44 w 168"/>
                <a:gd name="T21" fmla="*/ 72 h 98"/>
                <a:gd name="T22" fmla="*/ 40 w 168"/>
                <a:gd name="T23" fmla="*/ 72 h 98"/>
                <a:gd name="T24" fmla="*/ 38 w 168"/>
                <a:gd name="T25" fmla="*/ 80 h 98"/>
                <a:gd name="T26" fmla="*/ 48 w 168"/>
                <a:gd name="T27" fmla="*/ 88 h 98"/>
                <a:gd name="T28" fmla="*/ 56 w 168"/>
                <a:gd name="T29" fmla="*/ 86 h 98"/>
                <a:gd name="T30" fmla="*/ 58 w 168"/>
                <a:gd name="T31" fmla="*/ 84 h 98"/>
                <a:gd name="T32" fmla="*/ 68 w 168"/>
                <a:gd name="T33" fmla="*/ 86 h 98"/>
                <a:gd name="T34" fmla="*/ 82 w 168"/>
                <a:gd name="T35" fmla="*/ 94 h 98"/>
                <a:gd name="T36" fmla="*/ 118 w 168"/>
                <a:gd name="T37" fmla="*/ 96 h 98"/>
                <a:gd name="T38" fmla="*/ 118 w 168"/>
                <a:gd name="T39" fmla="*/ 92 h 98"/>
                <a:gd name="T40" fmla="*/ 122 w 168"/>
                <a:gd name="T41" fmla="*/ 86 h 98"/>
                <a:gd name="T42" fmla="*/ 134 w 168"/>
                <a:gd name="T43" fmla="*/ 88 h 98"/>
                <a:gd name="T44" fmla="*/ 142 w 168"/>
                <a:gd name="T45" fmla="*/ 92 h 98"/>
                <a:gd name="T46" fmla="*/ 150 w 168"/>
                <a:gd name="T47" fmla="*/ 90 h 98"/>
                <a:gd name="T48" fmla="*/ 154 w 168"/>
                <a:gd name="T49" fmla="*/ 82 h 98"/>
                <a:gd name="T50" fmla="*/ 156 w 168"/>
                <a:gd name="T51" fmla="*/ 76 h 98"/>
                <a:gd name="T52" fmla="*/ 164 w 168"/>
                <a:gd name="T53" fmla="*/ 72 h 98"/>
                <a:gd name="T54" fmla="*/ 164 w 168"/>
                <a:gd name="T55" fmla="*/ 66 h 98"/>
                <a:gd name="T56" fmla="*/ 168 w 168"/>
                <a:gd name="T57" fmla="*/ 62 h 98"/>
                <a:gd name="T58" fmla="*/ 166 w 168"/>
                <a:gd name="T59" fmla="*/ 56 h 98"/>
                <a:gd name="T60" fmla="*/ 150 w 168"/>
                <a:gd name="T61" fmla="*/ 50 h 98"/>
                <a:gd name="T62" fmla="*/ 138 w 168"/>
                <a:gd name="T63" fmla="*/ 48 h 98"/>
                <a:gd name="T64" fmla="*/ 124 w 168"/>
                <a:gd name="T65" fmla="*/ 44 h 98"/>
                <a:gd name="T66" fmla="*/ 110 w 168"/>
                <a:gd name="T67" fmla="*/ 46 h 98"/>
                <a:gd name="T68" fmla="*/ 100 w 168"/>
                <a:gd name="T69" fmla="*/ 50 h 98"/>
                <a:gd name="T70" fmla="*/ 82 w 168"/>
                <a:gd name="T71" fmla="*/ 44 h 98"/>
                <a:gd name="T72" fmla="*/ 60 w 168"/>
                <a:gd name="T73" fmla="*/ 30 h 98"/>
                <a:gd name="T74" fmla="*/ 52 w 168"/>
                <a:gd name="T75" fmla="*/ 24 h 98"/>
                <a:gd name="T76" fmla="*/ 50 w 168"/>
                <a:gd name="T77" fmla="*/ 20 h 98"/>
                <a:gd name="T78" fmla="*/ 50 w 168"/>
                <a:gd name="T79" fmla="*/ 16 h 98"/>
                <a:gd name="T80" fmla="*/ 48 w 168"/>
                <a:gd name="T81" fmla="*/ 10 h 98"/>
                <a:gd name="T82" fmla="*/ 40 w 168"/>
                <a:gd name="T83" fmla="*/ 10 h 98"/>
                <a:gd name="T84" fmla="*/ 36 w 168"/>
                <a:gd name="T85" fmla="*/ 14 h 98"/>
                <a:gd name="T86" fmla="*/ 28 w 168"/>
                <a:gd name="T87" fmla="*/ 12 h 98"/>
                <a:gd name="T88" fmla="*/ 24 w 168"/>
                <a:gd name="T89" fmla="*/ 4 h 98"/>
                <a:gd name="T90" fmla="*/ 12 w 168"/>
                <a:gd name="T91"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98">
                  <a:moveTo>
                    <a:pt x="12" y="2"/>
                  </a:moveTo>
                  <a:lnTo>
                    <a:pt x="12" y="2"/>
                  </a:lnTo>
                  <a:lnTo>
                    <a:pt x="10" y="2"/>
                  </a:lnTo>
                  <a:lnTo>
                    <a:pt x="8" y="0"/>
                  </a:lnTo>
                  <a:lnTo>
                    <a:pt x="6" y="0"/>
                  </a:lnTo>
                  <a:lnTo>
                    <a:pt x="4" y="0"/>
                  </a:lnTo>
                  <a:lnTo>
                    <a:pt x="2" y="0"/>
                  </a:lnTo>
                  <a:lnTo>
                    <a:pt x="0" y="2"/>
                  </a:lnTo>
                  <a:lnTo>
                    <a:pt x="0" y="6"/>
                  </a:lnTo>
                  <a:lnTo>
                    <a:pt x="0" y="10"/>
                  </a:lnTo>
                  <a:lnTo>
                    <a:pt x="2" y="16"/>
                  </a:lnTo>
                  <a:lnTo>
                    <a:pt x="4" y="24"/>
                  </a:lnTo>
                  <a:lnTo>
                    <a:pt x="4" y="26"/>
                  </a:lnTo>
                  <a:lnTo>
                    <a:pt x="4" y="26"/>
                  </a:lnTo>
                  <a:lnTo>
                    <a:pt x="6" y="28"/>
                  </a:lnTo>
                  <a:lnTo>
                    <a:pt x="6" y="30"/>
                  </a:lnTo>
                  <a:lnTo>
                    <a:pt x="8" y="32"/>
                  </a:lnTo>
                  <a:lnTo>
                    <a:pt x="12" y="32"/>
                  </a:lnTo>
                  <a:lnTo>
                    <a:pt x="16" y="32"/>
                  </a:lnTo>
                  <a:lnTo>
                    <a:pt x="20" y="30"/>
                  </a:lnTo>
                  <a:lnTo>
                    <a:pt x="26" y="26"/>
                  </a:lnTo>
                  <a:lnTo>
                    <a:pt x="28" y="26"/>
                  </a:lnTo>
                  <a:lnTo>
                    <a:pt x="28" y="24"/>
                  </a:lnTo>
                  <a:lnTo>
                    <a:pt x="30" y="24"/>
                  </a:lnTo>
                  <a:lnTo>
                    <a:pt x="30" y="24"/>
                  </a:lnTo>
                  <a:lnTo>
                    <a:pt x="32" y="24"/>
                  </a:lnTo>
                  <a:lnTo>
                    <a:pt x="34" y="24"/>
                  </a:lnTo>
                  <a:lnTo>
                    <a:pt x="36" y="28"/>
                  </a:lnTo>
                  <a:lnTo>
                    <a:pt x="36" y="32"/>
                  </a:lnTo>
                  <a:lnTo>
                    <a:pt x="38" y="38"/>
                  </a:lnTo>
                  <a:lnTo>
                    <a:pt x="38" y="48"/>
                  </a:lnTo>
                  <a:lnTo>
                    <a:pt x="44" y="72"/>
                  </a:lnTo>
                  <a:lnTo>
                    <a:pt x="44" y="72"/>
                  </a:lnTo>
                  <a:lnTo>
                    <a:pt x="42" y="72"/>
                  </a:lnTo>
                  <a:lnTo>
                    <a:pt x="40" y="72"/>
                  </a:lnTo>
                  <a:lnTo>
                    <a:pt x="40" y="72"/>
                  </a:lnTo>
                  <a:lnTo>
                    <a:pt x="38" y="74"/>
                  </a:lnTo>
                  <a:lnTo>
                    <a:pt x="38" y="76"/>
                  </a:lnTo>
                  <a:lnTo>
                    <a:pt x="38" y="80"/>
                  </a:lnTo>
                  <a:lnTo>
                    <a:pt x="40" y="84"/>
                  </a:lnTo>
                  <a:lnTo>
                    <a:pt x="44" y="88"/>
                  </a:lnTo>
                  <a:lnTo>
                    <a:pt x="48" y="88"/>
                  </a:lnTo>
                  <a:lnTo>
                    <a:pt x="50" y="88"/>
                  </a:lnTo>
                  <a:lnTo>
                    <a:pt x="54" y="88"/>
                  </a:lnTo>
                  <a:lnTo>
                    <a:pt x="56" y="86"/>
                  </a:lnTo>
                  <a:lnTo>
                    <a:pt x="56" y="86"/>
                  </a:lnTo>
                  <a:lnTo>
                    <a:pt x="56" y="86"/>
                  </a:lnTo>
                  <a:lnTo>
                    <a:pt x="58" y="84"/>
                  </a:lnTo>
                  <a:lnTo>
                    <a:pt x="62" y="84"/>
                  </a:lnTo>
                  <a:lnTo>
                    <a:pt x="64" y="84"/>
                  </a:lnTo>
                  <a:lnTo>
                    <a:pt x="68" y="86"/>
                  </a:lnTo>
                  <a:lnTo>
                    <a:pt x="72" y="90"/>
                  </a:lnTo>
                  <a:lnTo>
                    <a:pt x="74" y="92"/>
                  </a:lnTo>
                  <a:lnTo>
                    <a:pt x="82" y="94"/>
                  </a:lnTo>
                  <a:lnTo>
                    <a:pt x="94" y="98"/>
                  </a:lnTo>
                  <a:lnTo>
                    <a:pt x="106" y="96"/>
                  </a:lnTo>
                  <a:lnTo>
                    <a:pt x="118" y="96"/>
                  </a:lnTo>
                  <a:lnTo>
                    <a:pt x="118" y="94"/>
                  </a:lnTo>
                  <a:lnTo>
                    <a:pt x="118" y="94"/>
                  </a:lnTo>
                  <a:lnTo>
                    <a:pt x="118" y="92"/>
                  </a:lnTo>
                  <a:lnTo>
                    <a:pt x="120" y="90"/>
                  </a:lnTo>
                  <a:lnTo>
                    <a:pt x="120" y="88"/>
                  </a:lnTo>
                  <a:lnTo>
                    <a:pt x="122" y="86"/>
                  </a:lnTo>
                  <a:lnTo>
                    <a:pt x="124" y="86"/>
                  </a:lnTo>
                  <a:lnTo>
                    <a:pt x="128" y="86"/>
                  </a:lnTo>
                  <a:lnTo>
                    <a:pt x="134" y="88"/>
                  </a:lnTo>
                  <a:lnTo>
                    <a:pt x="140" y="92"/>
                  </a:lnTo>
                  <a:lnTo>
                    <a:pt x="140" y="92"/>
                  </a:lnTo>
                  <a:lnTo>
                    <a:pt x="142" y="92"/>
                  </a:lnTo>
                  <a:lnTo>
                    <a:pt x="144" y="92"/>
                  </a:lnTo>
                  <a:lnTo>
                    <a:pt x="148" y="92"/>
                  </a:lnTo>
                  <a:lnTo>
                    <a:pt x="150" y="90"/>
                  </a:lnTo>
                  <a:lnTo>
                    <a:pt x="152" y="88"/>
                  </a:lnTo>
                  <a:lnTo>
                    <a:pt x="154" y="86"/>
                  </a:lnTo>
                  <a:lnTo>
                    <a:pt x="154" y="82"/>
                  </a:lnTo>
                  <a:lnTo>
                    <a:pt x="154" y="76"/>
                  </a:lnTo>
                  <a:lnTo>
                    <a:pt x="154" y="76"/>
                  </a:lnTo>
                  <a:lnTo>
                    <a:pt x="156" y="76"/>
                  </a:lnTo>
                  <a:lnTo>
                    <a:pt x="158" y="74"/>
                  </a:lnTo>
                  <a:lnTo>
                    <a:pt x="162" y="74"/>
                  </a:lnTo>
                  <a:lnTo>
                    <a:pt x="164" y="72"/>
                  </a:lnTo>
                  <a:lnTo>
                    <a:pt x="164" y="70"/>
                  </a:lnTo>
                  <a:lnTo>
                    <a:pt x="164" y="66"/>
                  </a:lnTo>
                  <a:lnTo>
                    <a:pt x="164" y="66"/>
                  </a:lnTo>
                  <a:lnTo>
                    <a:pt x="166" y="64"/>
                  </a:lnTo>
                  <a:lnTo>
                    <a:pt x="166" y="64"/>
                  </a:lnTo>
                  <a:lnTo>
                    <a:pt x="168" y="62"/>
                  </a:lnTo>
                  <a:lnTo>
                    <a:pt x="168" y="60"/>
                  </a:lnTo>
                  <a:lnTo>
                    <a:pt x="168" y="58"/>
                  </a:lnTo>
                  <a:lnTo>
                    <a:pt x="166" y="56"/>
                  </a:lnTo>
                  <a:lnTo>
                    <a:pt x="162" y="54"/>
                  </a:lnTo>
                  <a:lnTo>
                    <a:pt x="158" y="52"/>
                  </a:lnTo>
                  <a:lnTo>
                    <a:pt x="150" y="50"/>
                  </a:lnTo>
                  <a:lnTo>
                    <a:pt x="142" y="48"/>
                  </a:lnTo>
                  <a:lnTo>
                    <a:pt x="140" y="48"/>
                  </a:lnTo>
                  <a:lnTo>
                    <a:pt x="138" y="48"/>
                  </a:lnTo>
                  <a:lnTo>
                    <a:pt x="134" y="46"/>
                  </a:lnTo>
                  <a:lnTo>
                    <a:pt x="130" y="44"/>
                  </a:lnTo>
                  <a:lnTo>
                    <a:pt x="124" y="44"/>
                  </a:lnTo>
                  <a:lnTo>
                    <a:pt x="118" y="44"/>
                  </a:lnTo>
                  <a:lnTo>
                    <a:pt x="110" y="44"/>
                  </a:lnTo>
                  <a:lnTo>
                    <a:pt x="110" y="46"/>
                  </a:lnTo>
                  <a:lnTo>
                    <a:pt x="108" y="46"/>
                  </a:lnTo>
                  <a:lnTo>
                    <a:pt x="106" y="48"/>
                  </a:lnTo>
                  <a:lnTo>
                    <a:pt x="100" y="50"/>
                  </a:lnTo>
                  <a:lnTo>
                    <a:pt x="96" y="50"/>
                  </a:lnTo>
                  <a:lnTo>
                    <a:pt x="90" y="48"/>
                  </a:lnTo>
                  <a:lnTo>
                    <a:pt x="82" y="44"/>
                  </a:lnTo>
                  <a:lnTo>
                    <a:pt x="62" y="32"/>
                  </a:lnTo>
                  <a:lnTo>
                    <a:pt x="62" y="32"/>
                  </a:lnTo>
                  <a:lnTo>
                    <a:pt x="60" y="30"/>
                  </a:lnTo>
                  <a:lnTo>
                    <a:pt x="58" y="26"/>
                  </a:lnTo>
                  <a:lnTo>
                    <a:pt x="56" y="24"/>
                  </a:lnTo>
                  <a:lnTo>
                    <a:pt x="52" y="24"/>
                  </a:lnTo>
                  <a:lnTo>
                    <a:pt x="52" y="22"/>
                  </a:lnTo>
                  <a:lnTo>
                    <a:pt x="50" y="22"/>
                  </a:lnTo>
                  <a:lnTo>
                    <a:pt x="50" y="20"/>
                  </a:lnTo>
                  <a:lnTo>
                    <a:pt x="50" y="18"/>
                  </a:lnTo>
                  <a:lnTo>
                    <a:pt x="50" y="18"/>
                  </a:lnTo>
                  <a:lnTo>
                    <a:pt x="50" y="16"/>
                  </a:lnTo>
                  <a:lnTo>
                    <a:pt x="50" y="14"/>
                  </a:lnTo>
                  <a:lnTo>
                    <a:pt x="50" y="10"/>
                  </a:lnTo>
                  <a:lnTo>
                    <a:pt x="48" y="10"/>
                  </a:lnTo>
                  <a:lnTo>
                    <a:pt x="46" y="8"/>
                  </a:lnTo>
                  <a:lnTo>
                    <a:pt x="42" y="8"/>
                  </a:lnTo>
                  <a:lnTo>
                    <a:pt x="40" y="10"/>
                  </a:lnTo>
                  <a:lnTo>
                    <a:pt x="40" y="10"/>
                  </a:lnTo>
                  <a:lnTo>
                    <a:pt x="38" y="12"/>
                  </a:lnTo>
                  <a:lnTo>
                    <a:pt x="36" y="14"/>
                  </a:lnTo>
                  <a:lnTo>
                    <a:pt x="32" y="14"/>
                  </a:lnTo>
                  <a:lnTo>
                    <a:pt x="30" y="14"/>
                  </a:lnTo>
                  <a:lnTo>
                    <a:pt x="28" y="12"/>
                  </a:lnTo>
                  <a:lnTo>
                    <a:pt x="28" y="8"/>
                  </a:lnTo>
                  <a:lnTo>
                    <a:pt x="28" y="6"/>
                  </a:lnTo>
                  <a:lnTo>
                    <a:pt x="24" y="4"/>
                  </a:lnTo>
                  <a:lnTo>
                    <a:pt x="22" y="2"/>
                  </a:lnTo>
                  <a:lnTo>
                    <a:pt x="18" y="2"/>
                  </a:lnTo>
                  <a:lnTo>
                    <a:pt x="12" y="2"/>
                  </a:lnTo>
                </a:path>
              </a:pathLst>
            </a:custGeom>
            <a:grpFill/>
            <a:ln w="6350">
              <a:solidFill>
                <a:schemeClr val="bg1">
                  <a:lumMod val="50000"/>
                </a:schemeClr>
              </a:solidFill>
              <a:prstDash val="solid"/>
              <a:round/>
              <a:headEnd/>
              <a:tailEnd/>
            </a:ln>
          </p:spPr>
          <p:txBody>
            <a:bodyPr/>
            <a:lstStyle/>
            <a:p>
              <a:endParaRPr lang="ru-RU"/>
            </a:p>
          </p:txBody>
        </p:sp>
        <p:sp>
          <p:nvSpPr>
            <p:cNvPr id="177" name="Freeform 364">
              <a:extLst>
                <a:ext uri="{FF2B5EF4-FFF2-40B4-BE49-F238E27FC236}">
                  <a16:creationId xmlns:a16="http://schemas.microsoft.com/office/drawing/2014/main" id="{849AF2C5-D120-5B49-B8E1-41EA680C6812}"/>
                </a:ext>
              </a:extLst>
            </p:cNvPr>
            <p:cNvSpPr>
              <a:spLocks/>
            </p:cNvSpPr>
            <p:nvPr/>
          </p:nvSpPr>
          <p:spPr bwMode="gray">
            <a:xfrm>
              <a:off x="4185" y="1370"/>
              <a:ext cx="88" cy="102"/>
            </a:xfrm>
            <a:custGeom>
              <a:avLst/>
              <a:gdLst>
                <a:gd name="T0" fmla="*/ 30 w 88"/>
                <a:gd name="T1" fmla="*/ 44 h 102"/>
                <a:gd name="T2" fmla="*/ 26 w 88"/>
                <a:gd name="T3" fmla="*/ 38 h 102"/>
                <a:gd name="T4" fmla="*/ 20 w 88"/>
                <a:gd name="T5" fmla="*/ 32 h 102"/>
                <a:gd name="T6" fmla="*/ 14 w 88"/>
                <a:gd name="T7" fmla="*/ 28 h 102"/>
                <a:gd name="T8" fmla="*/ 8 w 88"/>
                <a:gd name="T9" fmla="*/ 24 h 102"/>
                <a:gd name="T10" fmla="*/ 2 w 88"/>
                <a:gd name="T11" fmla="*/ 16 h 102"/>
                <a:gd name="T12" fmla="*/ 0 w 88"/>
                <a:gd name="T13" fmla="*/ 8 h 102"/>
                <a:gd name="T14" fmla="*/ 8 w 88"/>
                <a:gd name="T15" fmla="*/ 0 h 102"/>
                <a:gd name="T16" fmla="*/ 12 w 88"/>
                <a:gd name="T17" fmla="*/ 0 h 102"/>
                <a:gd name="T18" fmla="*/ 20 w 88"/>
                <a:gd name="T19" fmla="*/ 2 h 102"/>
                <a:gd name="T20" fmla="*/ 28 w 88"/>
                <a:gd name="T21" fmla="*/ 6 h 102"/>
                <a:gd name="T22" fmla="*/ 32 w 88"/>
                <a:gd name="T23" fmla="*/ 16 h 102"/>
                <a:gd name="T24" fmla="*/ 32 w 88"/>
                <a:gd name="T25" fmla="*/ 20 h 102"/>
                <a:gd name="T26" fmla="*/ 36 w 88"/>
                <a:gd name="T27" fmla="*/ 24 h 102"/>
                <a:gd name="T28" fmla="*/ 44 w 88"/>
                <a:gd name="T29" fmla="*/ 26 h 102"/>
                <a:gd name="T30" fmla="*/ 44 w 88"/>
                <a:gd name="T31" fmla="*/ 24 h 102"/>
                <a:gd name="T32" fmla="*/ 44 w 88"/>
                <a:gd name="T33" fmla="*/ 18 h 102"/>
                <a:gd name="T34" fmla="*/ 46 w 88"/>
                <a:gd name="T35" fmla="*/ 12 h 102"/>
                <a:gd name="T36" fmla="*/ 50 w 88"/>
                <a:gd name="T37" fmla="*/ 10 h 102"/>
                <a:gd name="T38" fmla="*/ 60 w 88"/>
                <a:gd name="T39" fmla="*/ 14 h 102"/>
                <a:gd name="T40" fmla="*/ 58 w 88"/>
                <a:gd name="T41" fmla="*/ 20 h 102"/>
                <a:gd name="T42" fmla="*/ 58 w 88"/>
                <a:gd name="T43" fmla="*/ 30 h 102"/>
                <a:gd name="T44" fmla="*/ 60 w 88"/>
                <a:gd name="T45" fmla="*/ 40 h 102"/>
                <a:gd name="T46" fmla="*/ 66 w 88"/>
                <a:gd name="T47" fmla="*/ 46 h 102"/>
                <a:gd name="T48" fmla="*/ 70 w 88"/>
                <a:gd name="T49" fmla="*/ 44 h 102"/>
                <a:gd name="T50" fmla="*/ 76 w 88"/>
                <a:gd name="T51" fmla="*/ 34 h 102"/>
                <a:gd name="T52" fmla="*/ 76 w 88"/>
                <a:gd name="T53" fmla="*/ 32 h 102"/>
                <a:gd name="T54" fmla="*/ 80 w 88"/>
                <a:gd name="T55" fmla="*/ 28 h 102"/>
                <a:gd name="T56" fmla="*/ 82 w 88"/>
                <a:gd name="T57" fmla="*/ 26 h 102"/>
                <a:gd name="T58" fmla="*/ 86 w 88"/>
                <a:gd name="T59" fmla="*/ 28 h 102"/>
                <a:gd name="T60" fmla="*/ 88 w 88"/>
                <a:gd name="T61" fmla="*/ 38 h 102"/>
                <a:gd name="T62" fmla="*/ 86 w 88"/>
                <a:gd name="T63" fmla="*/ 48 h 102"/>
                <a:gd name="T64" fmla="*/ 82 w 88"/>
                <a:gd name="T65" fmla="*/ 68 h 102"/>
                <a:gd name="T66" fmla="*/ 88 w 88"/>
                <a:gd name="T67" fmla="*/ 90 h 102"/>
                <a:gd name="T68" fmla="*/ 88 w 88"/>
                <a:gd name="T69" fmla="*/ 92 h 102"/>
                <a:gd name="T70" fmla="*/ 84 w 88"/>
                <a:gd name="T71" fmla="*/ 98 h 102"/>
                <a:gd name="T72" fmla="*/ 82 w 88"/>
                <a:gd name="T73" fmla="*/ 102 h 102"/>
                <a:gd name="T74" fmla="*/ 78 w 88"/>
                <a:gd name="T75" fmla="*/ 100 h 102"/>
                <a:gd name="T76" fmla="*/ 78 w 88"/>
                <a:gd name="T77" fmla="*/ 96 h 102"/>
                <a:gd name="T78" fmla="*/ 76 w 88"/>
                <a:gd name="T79" fmla="*/ 90 h 102"/>
                <a:gd name="T80" fmla="*/ 76 w 88"/>
                <a:gd name="T81" fmla="*/ 80 h 102"/>
                <a:gd name="T82" fmla="*/ 72 w 88"/>
                <a:gd name="T83" fmla="*/ 76 h 102"/>
                <a:gd name="T84" fmla="*/ 66 w 88"/>
                <a:gd name="T85" fmla="*/ 78 h 102"/>
                <a:gd name="T86" fmla="*/ 60 w 88"/>
                <a:gd name="T87" fmla="*/ 74 h 102"/>
                <a:gd name="T88" fmla="*/ 52 w 88"/>
                <a:gd name="T89" fmla="*/ 70 h 102"/>
                <a:gd name="T90" fmla="*/ 44 w 88"/>
                <a:gd name="T91" fmla="*/ 6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 h="102">
                  <a:moveTo>
                    <a:pt x="30" y="46"/>
                  </a:moveTo>
                  <a:lnTo>
                    <a:pt x="30" y="44"/>
                  </a:lnTo>
                  <a:lnTo>
                    <a:pt x="28" y="42"/>
                  </a:lnTo>
                  <a:lnTo>
                    <a:pt x="26" y="38"/>
                  </a:lnTo>
                  <a:lnTo>
                    <a:pt x="24" y="34"/>
                  </a:lnTo>
                  <a:lnTo>
                    <a:pt x="20" y="32"/>
                  </a:lnTo>
                  <a:lnTo>
                    <a:pt x="14" y="30"/>
                  </a:lnTo>
                  <a:lnTo>
                    <a:pt x="14" y="28"/>
                  </a:lnTo>
                  <a:lnTo>
                    <a:pt x="12" y="26"/>
                  </a:lnTo>
                  <a:lnTo>
                    <a:pt x="8" y="24"/>
                  </a:lnTo>
                  <a:lnTo>
                    <a:pt x="6" y="20"/>
                  </a:lnTo>
                  <a:lnTo>
                    <a:pt x="2" y="16"/>
                  </a:lnTo>
                  <a:lnTo>
                    <a:pt x="2" y="12"/>
                  </a:lnTo>
                  <a:lnTo>
                    <a:pt x="0" y="8"/>
                  </a:lnTo>
                  <a:lnTo>
                    <a:pt x="4" y="4"/>
                  </a:lnTo>
                  <a:lnTo>
                    <a:pt x="8" y="0"/>
                  </a:lnTo>
                  <a:lnTo>
                    <a:pt x="8" y="0"/>
                  </a:lnTo>
                  <a:lnTo>
                    <a:pt x="12" y="0"/>
                  </a:lnTo>
                  <a:lnTo>
                    <a:pt x="16" y="0"/>
                  </a:lnTo>
                  <a:lnTo>
                    <a:pt x="20" y="2"/>
                  </a:lnTo>
                  <a:lnTo>
                    <a:pt x="24" y="4"/>
                  </a:lnTo>
                  <a:lnTo>
                    <a:pt x="28" y="6"/>
                  </a:lnTo>
                  <a:lnTo>
                    <a:pt x="30" y="10"/>
                  </a:lnTo>
                  <a:lnTo>
                    <a:pt x="32" y="16"/>
                  </a:lnTo>
                  <a:lnTo>
                    <a:pt x="32" y="18"/>
                  </a:lnTo>
                  <a:lnTo>
                    <a:pt x="32" y="20"/>
                  </a:lnTo>
                  <a:lnTo>
                    <a:pt x="34" y="22"/>
                  </a:lnTo>
                  <a:lnTo>
                    <a:pt x="36" y="24"/>
                  </a:lnTo>
                  <a:lnTo>
                    <a:pt x="40" y="26"/>
                  </a:lnTo>
                  <a:lnTo>
                    <a:pt x="44" y="26"/>
                  </a:lnTo>
                  <a:lnTo>
                    <a:pt x="44" y="26"/>
                  </a:lnTo>
                  <a:lnTo>
                    <a:pt x="44" y="24"/>
                  </a:lnTo>
                  <a:lnTo>
                    <a:pt x="44" y="20"/>
                  </a:lnTo>
                  <a:lnTo>
                    <a:pt x="44" y="18"/>
                  </a:lnTo>
                  <a:lnTo>
                    <a:pt x="44" y="14"/>
                  </a:lnTo>
                  <a:lnTo>
                    <a:pt x="46" y="12"/>
                  </a:lnTo>
                  <a:lnTo>
                    <a:pt x="48" y="10"/>
                  </a:lnTo>
                  <a:lnTo>
                    <a:pt x="50" y="10"/>
                  </a:lnTo>
                  <a:lnTo>
                    <a:pt x="54" y="12"/>
                  </a:lnTo>
                  <a:lnTo>
                    <a:pt x="60" y="14"/>
                  </a:lnTo>
                  <a:lnTo>
                    <a:pt x="60" y="16"/>
                  </a:lnTo>
                  <a:lnTo>
                    <a:pt x="58" y="20"/>
                  </a:lnTo>
                  <a:lnTo>
                    <a:pt x="58" y="24"/>
                  </a:lnTo>
                  <a:lnTo>
                    <a:pt x="58" y="30"/>
                  </a:lnTo>
                  <a:lnTo>
                    <a:pt x="60" y="34"/>
                  </a:lnTo>
                  <a:lnTo>
                    <a:pt x="60" y="40"/>
                  </a:lnTo>
                  <a:lnTo>
                    <a:pt x="64" y="44"/>
                  </a:lnTo>
                  <a:lnTo>
                    <a:pt x="66" y="46"/>
                  </a:lnTo>
                  <a:lnTo>
                    <a:pt x="68" y="46"/>
                  </a:lnTo>
                  <a:lnTo>
                    <a:pt x="70" y="44"/>
                  </a:lnTo>
                  <a:lnTo>
                    <a:pt x="72" y="42"/>
                  </a:lnTo>
                  <a:lnTo>
                    <a:pt x="76" y="34"/>
                  </a:lnTo>
                  <a:lnTo>
                    <a:pt x="76" y="34"/>
                  </a:lnTo>
                  <a:lnTo>
                    <a:pt x="76" y="32"/>
                  </a:lnTo>
                  <a:lnTo>
                    <a:pt x="78" y="30"/>
                  </a:lnTo>
                  <a:lnTo>
                    <a:pt x="80" y="28"/>
                  </a:lnTo>
                  <a:lnTo>
                    <a:pt x="80" y="28"/>
                  </a:lnTo>
                  <a:lnTo>
                    <a:pt x="82" y="26"/>
                  </a:lnTo>
                  <a:lnTo>
                    <a:pt x="84" y="26"/>
                  </a:lnTo>
                  <a:lnTo>
                    <a:pt x="86" y="28"/>
                  </a:lnTo>
                  <a:lnTo>
                    <a:pt x="86" y="32"/>
                  </a:lnTo>
                  <a:lnTo>
                    <a:pt x="88" y="38"/>
                  </a:lnTo>
                  <a:lnTo>
                    <a:pt x="88" y="46"/>
                  </a:lnTo>
                  <a:lnTo>
                    <a:pt x="86" y="48"/>
                  </a:lnTo>
                  <a:lnTo>
                    <a:pt x="84" y="58"/>
                  </a:lnTo>
                  <a:lnTo>
                    <a:pt x="82" y="68"/>
                  </a:lnTo>
                  <a:lnTo>
                    <a:pt x="84" y="80"/>
                  </a:lnTo>
                  <a:lnTo>
                    <a:pt x="88" y="90"/>
                  </a:lnTo>
                  <a:lnTo>
                    <a:pt x="88" y="90"/>
                  </a:lnTo>
                  <a:lnTo>
                    <a:pt x="88" y="92"/>
                  </a:lnTo>
                  <a:lnTo>
                    <a:pt x="86" y="96"/>
                  </a:lnTo>
                  <a:lnTo>
                    <a:pt x="84" y="98"/>
                  </a:lnTo>
                  <a:lnTo>
                    <a:pt x="84" y="100"/>
                  </a:lnTo>
                  <a:lnTo>
                    <a:pt x="82" y="102"/>
                  </a:lnTo>
                  <a:lnTo>
                    <a:pt x="80" y="102"/>
                  </a:lnTo>
                  <a:lnTo>
                    <a:pt x="78" y="100"/>
                  </a:lnTo>
                  <a:lnTo>
                    <a:pt x="78" y="96"/>
                  </a:lnTo>
                  <a:lnTo>
                    <a:pt x="78" y="96"/>
                  </a:lnTo>
                  <a:lnTo>
                    <a:pt x="76" y="92"/>
                  </a:lnTo>
                  <a:lnTo>
                    <a:pt x="76" y="90"/>
                  </a:lnTo>
                  <a:lnTo>
                    <a:pt x="76" y="86"/>
                  </a:lnTo>
                  <a:lnTo>
                    <a:pt x="76" y="80"/>
                  </a:lnTo>
                  <a:lnTo>
                    <a:pt x="74" y="78"/>
                  </a:lnTo>
                  <a:lnTo>
                    <a:pt x="72" y="76"/>
                  </a:lnTo>
                  <a:lnTo>
                    <a:pt x="68" y="74"/>
                  </a:lnTo>
                  <a:lnTo>
                    <a:pt x="66" y="78"/>
                  </a:lnTo>
                  <a:lnTo>
                    <a:pt x="64" y="76"/>
                  </a:lnTo>
                  <a:lnTo>
                    <a:pt x="60" y="74"/>
                  </a:lnTo>
                  <a:lnTo>
                    <a:pt x="56" y="72"/>
                  </a:lnTo>
                  <a:lnTo>
                    <a:pt x="52" y="70"/>
                  </a:lnTo>
                  <a:lnTo>
                    <a:pt x="46" y="66"/>
                  </a:lnTo>
                  <a:lnTo>
                    <a:pt x="44" y="60"/>
                  </a:lnTo>
                  <a:lnTo>
                    <a:pt x="30" y="46"/>
                  </a:lnTo>
                </a:path>
              </a:pathLst>
            </a:custGeom>
            <a:grpFill/>
            <a:ln w="6350">
              <a:solidFill>
                <a:schemeClr val="bg1">
                  <a:lumMod val="50000"/>
                </a:schemeClr>
              </a:solidFill>
              <a:prstDash val="solid"/>
              <a:round/>
              <a:headEnd/>
              <a:tailEnd/>
            </a:ln>
          </p:spPr>
          <p:txBody>
            <a:bodyPr/>
            <a:lstStyle/>
            <a:p>
              <a:endParaRPr lang="ru-RU"/>
            </a:p>
          </p:txBody>
        </p:sp>
        <p:sp>
          <p:nvSpPr>
            <p:cNvPr id="178" name="Freeform 365">
              <a:extLst>
                <a:ext uri="{FF2B5EF4-FFF2-40B4-BE49-F238E27FC236}">
                  <a16:creationId xmlns:a16="http://schemas.microsoft.com/office/drawing/2014/main" id="{201AB0CB-3C5A-A44F-BD78-EDF810D09058}"/>
                </a:ext>
              </a:extLst>
            </p:cNvPr>
            <p:cNvSpPr>
              <a:spLocks/>
            </p:cNvSpPr>
            <p:nvPr/>
          </p:nvSpPr>
          <p:spPr bwMode="gray">
            <a:xfrm>
              <a:off x="4291" y="1414"/>
              <a:ext cx="38" cy="54"/>
            </a:xfrm>
            <a:custGeom>
              <a:avLst/>
              <a:gdLst>
                <a:gd name="T0" fmla="*/ 16 w 38"/>
                <a:gd name="T1" fmla="*/ 0 h 54"/>
                <a:gd name="T2" fmla="*/ 14 w 38"/>
                <a:gd name="T3" fmla="*/ 0 h 54"/>
                <a:gd name="T4" fmla="*/ 14 w 38"/>
                <a:gd name="T5" fmla="*/ 0 h 54"/>
                <a:gd name="T6" fmla="*/ 12 w 38"/>
                <a:gd name="T7" fmla="*/ 0 h 54"/>
                <a:gd name="T8" fmla="*/ 8 w 38"/>
                <a:gd name="T9" fmla="*/ 2 h 54"/>
                <a:gd name="T10" fmla="*/ 6 w 38"/>
                <a:gd name="T11" fmla="*/ 6 h 54"/>
                <a:gd name="T12" fmla="*/ 4 w 38"/>
                <a:gd name="T13" fmla="*/ 10 h 54"/>
                <a:gd name="T14" fmla="*/ 2 w 38"/>
                <a:gd name="T15" fmla="*/ 16 h 54"/>
                <a:gd name="T16" fmla="*/ 2 w 38"/>
                <a:gd name="T17" fmla="*/ 24 h 54"/>
                <a:gd name="T18" fmla="*/ 0 w 38"/>
                <a:gd name="T19" fmla="*/ 48 h 54"/>
                <a:gd name="T20" fmla="*/ 2 w 38"/>
                <a:gd name="T21" fmla="*/ 48 h 54"/>
                <a:gd name="T22" fmla="*/ 10 w 38"/>
                <a:gd name="T23" fmla="*/ 52 h 54"/>
                <a:gd name="T24" fmla="*/ 18 w 38"/>
                <a:gd name="T25" fmla="*/ 54 h 54"/>
                <a:gd name="T26" fmla="*/ 28 w 38"/>
                <a:gd name="T27" fmla="*/ 54 h 54"/>
                <a:gd name="T28" fmla="*/ 36 w 38"/>
                <a:gd name="T29" fmla="*/ 50 h 54"/>
                <a:gd name="T30" fmla="*/ 38 w 38"/>
                <a:gd name="T31" fmla="*/ 40 h 54"/>
                <a:gd name="T32" fmla="*/ 16 w 38"/>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54">
                  <a:moveTo>
                    <a:pt x="16" y="0"/>
                  </a:moveTo>
                  <a:lnTo>
                    <a:pt x="14" y="0"/>
                  </a:lnTo>
                  <a:lnTo>
                    <a:pt x="14" y="0"/>
                  </a:lnTo>
                  <a:lnTo>
                    <a:pt x="12" y="0"/>
                  </a:lnTo>
                  <a:lnTo>
                    <a:pt x="8" y="2"/>
                  </a:lnTo>
                  <a:lnTo>
                    <a:pt x="6" y="6"/>
                  </a:lnTo>
                  <a:lnTo>
                    <a:pt x="4" y="10"/>
                  </a:lnTo>
                  <a:lnTo>
                    <a:pt x="2" y="16"/>
                  </a:lnTo>
                  <a:lnTo>
                    <a:pt x="2" y="24"/>
                  </a:lnTo>
                  <a:lnTo>
                    <a:pt x="0" y="48"/>
                  </a:lnTo>
                  <a:lnTo>
                    <a:pt x="2" y="48"/>
                  </a:lnTo>
                  <a:lnTo>
                    <a:pt x="10" y="52"/>
                  </a:lnTo>
                  <a:lnTo>
                    <a:pt x="18" y="54"/>
                  </a:lnTo>
                  <a:lnTo>
                    <a:pt x="28" y="54"/>
                  </a:lnTo>
                  <a:lnTo>
                    <a:pt x="36" y="50"/>
                  </a:lnTo>
                  <a:lnTo>
                    <a:pt x="38" y="40"/>
                  </a:lnTo>
                  <a:lnTo>
                    <a:pt x="16" y="0"/>
                  </a:lnTo>
                </a:path>
              </a:pathLst>
            </a:custGeom>
            <a:grpFill/>
            <a:ln w="6350">
              <a:solidFill>
                <a:schemeClr val="bg1">
                  <a:lumMod val="50000"/>
                </a:schemeClr>
              </a:solidFill>
              <a:prstDash val="solid"/>
              <a:round/>
              <a:headEnd/>
              <a:tailEnd/>
            </a:ln>
          </p:spPr>
          <p:txBody>
            <a:bodyPr/>
            <a:lstStyle/>
            <a:p>
              <a:endParaRPr lang="ru-RU"/>
            </a:p>
          </p:txBody>
        </p:sp>
        <p:sp>
          <p:nvSpPr>
            <p:cNvPr id="179" name="Freeform 366">
              <a:extLst>
                <a:ext uri="{FF2B5EF4-FFF2-40B4-BE49-F238E27FC236}">
                  <a16:creationId xmlns:a16="http://schemas.microsoft.com/office/drawing/2014/main" id="{88D4D057-9F30-A44A-8117-6F27368E5796}"/>
                </a:ext>
              </a:extLst>
            </p:cNvPr>
            <p:cNvSpPr>
              <a:spLocks/>
            </p:cNvSpPr>
            <p:nvPr/>
          </p:nvSpPr>
          <p:spPr bwMode="gray">
            <a:xfrm>
              <a:off x="4417" y="1424"/>
              <a:ext cx="68" cy="146"/>
            </a:xfrm>
            <a:custGeom>
              <a:avLst/>
              <a:gdLst>
                <a:gd name="T0" fmla="*/ 18 w 68"/>
                <a:gd name="T1" fmla="*/ 2 h 146"/>
                <a:gd name="T2" fmla="*/ 16 w 68"/>
                <a:gd name="T3" fmla="*/ 0 h 146"/>
                <a:gd name="T4" fmla="*/ 12 w 68"/>
                <a:gd name="T5" fmla="*/ 0 h 146"/>
                <a:gd name="T6" fmla="*/ 10 w 68"/>
                <a:gd name="T7" fmla="*/ 6 h 146"/>
                <a:gd name="T8" fmla="*/ 12 w 68"/>
                <a:gd name="T9" fmla="*/ 10 h 146"/>
                <a:gd name="T10" fmla="*/ 12 w 68"/>
                <a:gd name="T11" fmla="*/ 16 h 146"/>
                <a:gd name="T12" fmla="*/ 10 w 68"/>
                <a:gd name="T13" fmla="*/ 20 h 146"/>
                <a:gd name="T14" fmla="*/ 6 w 68"/>
                <a:gd name="T15" fmla="*/ 22 h 146"/>
                <a:gd name="T16" fmla="*/ 4 w 68"/>
                <a:gd name="T17" fmla="*/ 32 h 146"/>
                <a:gd name="T18" fmla="*/ 2 w 68"/>
                <a:gd name="T19" fmla="*/ 46 h 146"/>
                <a:gd name="T20" fmla="*/ 2 w 68"/>
                <a:gd name="T21" fmla="*/ 54 h 146"/>
                <a:gd name="T22" fmla="*/ 0 w 68"/>
                <a:gd name="T23" fmla="*/ 58 h 146"/>
                <a:gd name="T24" fmla="*/ 0 w 68"/>
                <a:gd name="T25" fmla="*/ 60 h 146"/>
                <a:gd name="T26" fmla="*/ 0 w 68"/>
                <a:gd name="T27" fmla="*/ 66 h 146"/>
                <a:gd name="T28" fmla="*/ 6 w 68"/>
                <a:gd name="T29" fmla="*/ 78 h 146"/>
                <a:gd name="T30" fmla="*/ 4 w 68"/>
                <a:gd name="T31" fmla="*/ 84 h 146"/>
                <a:gd name="T32" fmla="*/ 8 w 68"/>
                <a:gd name="T33" fmla="*/ 84 h 146"/>
                <a:gd name="T34" fmla="*/ 12 w 68"/>
                <a:gd name="T35" fmla="*/ 88 h 146"/>
                <a:gd name="T36" fmla="*/ 14 w 68"/>
                <a:gd name="T37" fmla="*/ 96 h 146"/>
                <a:gd name="T38" fmla="*/ 14 w 68"/>
                <a:gd name="T39" fmla="*/ 100 h 146"/>
                <a:gd name="T40" fmla="*/ 14 w 68"/>
                <a:gd name="T41" fmla="*/ 106 h 146"/>
                <a:gd name="T42" fmla="*/ 12 w 68"/>
                <a:gd name="T43" fmla="*/ 108 h 146"/>
                <a:gd name="T44" fmla="*/ 12 w 68"/>
                <a:gd name="T45" fmla="*/ 110 h 146"/>
                <a:gd name="T46" fmla="*/ 10 w 68"/>
                <a:gd name="T47" fmla="*/ 116 h 146"/>
                <a:gd name="T48" fmla="*/ 12 w 68"/>
                <a:gd name="T49" fmla="*/ 126 h 146"/>
                <a:gd name="T50" fmla="*/ 10 w 68"/>
                <a:gd name="T51" fmla="*/ 130 h 146"/>
                <a:gd name="T52" fmla="*/ 12 w 68"/>
                <a:gd name="T53" fmla="*/ 136 h 146"/>
                <a:gd name="T54" fmla="*/ 16 w 68"/>
                <a:gd name="T55" fmla="*/ 142 h 146"/>
                <a:gd name="T56" fmla="*/ 26 w 68"/>
                <a:gd name="T57" fmla="*/ 146 h 146"/>
                <a:gd name="T58" fmla="*/ 34 w 68"/>
                <a:gd name="T59" fmla="*/ 146 h 146"/>
                <a:gd name="T60" fmla="*/ 36 w 68"/>
                <a:gd name="T61" fmla="*/ 146 h 146"/>
                <a:gd name="T62" fmla="*/ 40 w 68"/>
                <a:gd name="T63" fmla="*/ 146 h 146"/>
                <a:gd name="T64" fmla="*/ 46 w 68"/>
                <a:gd name="T65" fmla="*/ 142 h 146"/>
                <a:gd name="T66" fmla="*/ 50 w 68"/>
                <a:gd name="T67" fmla="*/ 134 h 146"/>
                <a:gd name="T68" fmla="*/ 52 w 68"/>
                <a:gd name="T69" fmla="*/ 130 h 146"/>
                <a:gd name="T70" fmla="*/ 56 w 68"/>
                <a:gd name="T71" fmla="*/ 120 h 146"/>
                <a:gd name="T72" fmla="*/ 62 w 68"/>
                <a:gd name="T73" fmla="*/ 112 h 146"/>
                <a:gd name="T74" fmla="*/ 64 w 68"/>
                <a:gd name="T75" fmla="*/ 108 h 146"/>
                <a:gd name="T76" fmla="*/ 68 w 68"/>
                <a:gd name="T77" fmla="*/ 100 h 146"/>
                <a:gd name="T78" fmla="*/ 68 w 68"/>
                <a:gd name="T79" fmla="*/ 84 h 146"/>
                <a:gd name="T80" fmla="*/ 66 w 68"/>
                <a:gd name="T81" fmla="*/ 80 h 146"/>
                <a:gd name="T82" fmla="*/ 60 w 68"/>
                <a:gd name="T83" fmla="*/ 78 h 146"/>
                <a:gd name="T84" fmla="*/ 56 w 68"/>
                <a:gd name="T85" fmla="*/ 80 h 146"/>
                <a:gd name="T86" fmla="*/ 54 w 68"/>
                <a:gd name="T87" fmla="*/ 80 h 146"/>
                <a:gd name="T88" fmla="*/ 50 w 68"/>
                <a:gd name="T89" fmla="*/ 80 h 146"/>
                <a:gd name="T90" fmla="*/ 52 w 68"/>
                <a:gd name="T91" fmla="*/ 78 h 146"/>
                <a:gd name="T92" fmla="*/ 54 w 68"/>
                <a:gd name="T93" fmla="*/ 74 h 146"/>
                <a:gd name="T94" fmla="*/ 56 w 68"/>
                <a:gd name="T95" fmla="*/ 72 h 146"/>
                <a:gd name="T96" fmla="*/ 56 w 68"/>
                <a:gd name="T97" fmla="*/ 64 h 146"/>
                <a:gd name="T98" fmla="*/ 56 w 68"/>
                <a:gd name="T99" fmla="*/ 56 h 146"/>
                <a:gd name="T100" fmla="*/ 54 w 68"/>
                <a:gd name="T101" fmla="*/ 48 h 146"/>
                <a:gd name="T102" fmla="*/ 48 w 68"/>
                <a:gd name="T103" fmla="*/ 36 h 146"/>
                <a:gd name="T104" fmla="*/ 42 w 68"/>
                <a:gd name="T105" fmla="*/ 28 h 146"/>
                <a:gd name="T106" fmla="*/ 38 w 68"/>
                <a:gd name="T107" fmla="*/ 22 h 146"/>
                <a:gd name="T108" fmla="*/ 32 w 68"/>
                <a:gd name="T109" fmla="*/ 16 h 146"/>
                <a:gd name="T110" fmla="*/ 26 w 68"/>
                <a:gd name="T111" fmla="*/ 12 h 146"/>
                <a:gd name="T112" fmla="*/ 24 w 68"/>
                <a:gd name="T113" fmla="*/ 10 h 146"/>
                <a:gd name="T114" fmla="*/ 20 w 68"/>
                <a:gd name="T115" fmla="*/ 6 h 146"/>
                <a:gd name="T116" fmla="*/ 20 w 68"/>
                <a:gd name="T117" fmla="*/ 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 h="146">
                  <a:moveTo>
                    <a:pt x="20" y="2"/>
                  </a:moveTo>
                  <a:lnTo>
                    <a:pt x="18" y="2"/>
                  </a:lnTo>
                  <a:lnTo>
                    <a:pt x="18" y="0"/>
                  </a:lnTo>
                  <a:lnTo>
                    <a:pt x="16" y="0"/>
                  </a:lnTo>
                  <a:lnTo>
                    <a:pt x="14" y="0"/>
                  </a:lnTo>
                  <a:lnTo>
                    <a:pt x="12" y="0"/>
                  </a:lnTo>
                  <a:lnTo>
                    <a:pt x="10" y="2"/>
                  </a:lnTo>
                  <a:lnTo>
                    <a:pt x="10" y="6"/>
                  </a:lnTo>
                  <a:lnTo>
                    <a:pt x="10" y="8"/>
                  </a:lnTo>
                  <a:lnTo>
                    <a:pt x="12" y="10"/>
                  </a:lnTo>
                  <a:lnTo>
                    <a:pt x="12" y="12"/>
                  </a:lnTo>
                  <a:lnTo>
                    <a:pt x="12" y="16"/>
                  </a:lnTo>
                  <a:lnTo>
                    <a:pt x="10" y="20"/>
                  </a:lnTo>
                  <a:lnTo>
                    <a:pt x="10" y="20"/>
                  </a:lnTo>
                  <a:lnTo>
                    <a:pt x="8" y="20"/>
                  </a:lnTo>
                  <a:lnTo>
                    <a:pt x="6" y="22"/>
                  </a:lnTo>
                  <a:lnTo>
                    <a:pt x="4" y="26"/>
                  </a:lnTo>
                  <a:lnTo>
                    <a:pt x="4" y="32"/>
                  </a:lnTo>
                  <a:lnTo>
                    <a:pt x="2" y="40"/>
                  </a:lnTo>
                  <a:lnTo>
                    <a:pt x="2" y="46"/>
                  </a:lnTo>
                  <a:lnTo>
                    <a:pt x="2" y="52"/>
                  </a:lnTo>
                  <a:lnTo>
                    <a:pt x="2" y="54"/>
                  </a:lnTo>
                  <a:lnTo>
                    <a:pt x="2" y="56"/>
                  </a:lnTo>
                  <a:lnTo>
                    <a:pt x="0" y="58"/>
                  </a:lnTo>
                  <a:lnTo>
                    <a:pt x="0" y="58"/>
                  </a:lnTo>
                  <a:lnTo>
                    <a:pt x="0" y="60"/>
                  </a:lnTo>
                  <a:lnTo>
                    <a:pt x="0" y="62"/>
                  </a:lnTo>
                  <a:lnTo>
                    <a:pt x="0" y="66"/>
                  </a:lnTo>
                  <a:lnTo>
                    <a:pt x="2" y="72"/>
                  </a:lnTo>
                  <a:lnTo>
                    <a:pt x="6" y="78"/>
                  </a:lnTo>
                  <a:lnTo>
                    <a:pt x="2" y="84"/>
                  </a:lnTo>
                  <a:lnTo>
                    <a:pt x="4" y="84"/>
                  </a:lnTo>
                  <a:lnTo>
                    <a:pt x="6" y="84"/>
                  </a:lnTo>
                  <a:lnTo>
                    <a:pt x="8" y="84"/>
                  </a:lnTo>
                  <a:lnTo>
                    <a:pt x="10" y="86"/>
                  </a:lnTo>
                  <a:lnTo>
                    <a:pt x="12" y="88"/>
                  </a:lnTo>
                  <a:lnTo>
                    <a:pt x="14" y="92"/>
                  </a:lnTo>
                  <a:lnTo>
                    <a:pt x="14" y="96"/>
                  </a:lnTo>
                  <a:lnTo>
                    <a:pt x="14" y="98"/>
                  </a:lnTo>
                  <a:lnTo>
                    <a:pt x="14" y="100"/>
                  </a:lnTo>
                  <a:lnTo>
                    <a:pt x="16" y="102"/>
                  </a:lnTo>
                  <a:lnTo>
                    <a:pt x="14" y="106"/>
                  </a:lnTo>
                  <a:lnTo>
                    <a:pt x="14" y="108"/>
                  </a:lnTo>
                  <a:lnTo>
                    <a:pt x="12" y="108"/>
                  </a:lnTo>
                  <a:lnTo>
                    <a:pt x="12" y="108"/>
                  </a:lnTo>
                  <a:lnTo>
                    <a:pt x="12" y="110"/>
                  </a:lnTo>
                  <a:lnTo>
                    <a:pt x="10" y="112"/>
                  </a:lnTo>
                  <a:lnTo>
                    <a:pt x="10" y="116"/>
                  </a:lnTo>
                  <a:lnTo>
                    <a:pt x="10" y="120"/>
                  </a:lnTo>
                  <a:lnTo>
                    <a:pt x="12" y="126"/>
                  </a:lnTo>
                  <a:lnTo>
                    <a:pt x="12" y="128"/>
                  </a:lnTo>
                  <a:lnTo>
                    <a:pt x="10" y="130"/>
                  </a:lnTo>
                  <a:lnTo>
                    <a:pt x="10" y="132"/>
                  </a:lnTo>
                  <a:lnTo>
                    <a:pt x="12" y="136"/>
                  </a:lnTo>
                  <a:lnTo>
                    <a:pt x="12" y="140"/>
                  </a:lnTo>
                  <a:lnTo>
                    <a:pt x="16" y="142"/>
                  </a:lnTo>
                  <a:lnTo>
                    <a:pt x="22" y="144"/>
                  </a:lnTo>
                  <a:lnTo>
                    <a:pt x="26" y="146"/>
                  </a:lnTo>
                  <a:lnTo>
                    <a:pt x="30" y="146"/>
                  </a:lnTo>
                  <a:lnTo>
                    <a:pt x="34" y="146"/>
                  </a:lnTo>
                  <a:lnTo>
                    <a:pt x="36" y="146"/>
                  </a:lnTo>
                  <a:lnTo>
                    <a:pt x="36" y="146"/>
                  </a:lnTo>
                  <a:lnTo>
                    <a:pt x="38" y="146"/>
                  </a:lnTo>
                  <a:lnTo>
                    <a:pt x="40" y="146"/>
                  </a:lnTo>
                  <a:lnTo>
                    <a:pt x="44" y="144"/>
                  </a:lnTo>
                  <a:lnTo>
                    <a:pt x="46" y="142"/>
                  </a:lnTo>
                  <a:lnTo>
                    <a:pt x="48" y="140"/>
                  </a:lnTo>
                  <a:lnTo>
                    <a:pt x="50" y="134"/>
                  </a:lnTo>
                  <a:lnTo>
                    <a:pt x="50" y="134"/>
                  </a:lnTo>
                  <a:lnTo>
                    <a:pt x="52" y="130"/>
                  </a:lnTo>
                  <a:lnTo>
                    <a:pt x="52" y="126"/>
                  </a:lnTo>
                  <a:lnTo>
                    <a:pt x="56" y="120"/>
                  </a:lnTo>
                  <a:lnTo>
                    <a:pt x="58" y="116"/>
                  </a:lnTo>
                  <a:lnTo>
                    <a:pt x="62" y="112"/>
                  </a:lnTo>
                  <a:lnTo>
                    <a:pt x="64" y="110"/>
                  </a:lnTo>
                  <a:lnTo>
                    <a:pt x="64" y="108"/>
                  </a:lnTo>
                  <a:lnTo>
                    <a:pt x="66" y="104"/>
                  </a:lnTo>
                  <a:lnTo>
                    <a:pt x="68" y="100"/>
                  </a:lnTo>
                  <a:lnTo>
                    <a:pt x="68" y="92"/>
                  </a:lnTo>
                  <a:lnTo>
                    <a:pt x="68" y="84"/>
                  </a:lnTo>
                  <a:lnTo>
                    <a:pt x="68" y="84"/>
                  </a:lnTo>
                  <a:lnTo>
                    <a:pt x="66" y="80"/>
                  </a:lnTo>
                  <a:lnTo>
                    <a:pt x="62" y="78"/>
                  </a:lnTo>
                  <a:lnTo>
                    <a:pt x="60" y="78"/>
                  </a:lnTo>
                  <a:lnTo>
                    <a:pt x="56" y="80"/>
                  </a:lnTo>
                  <a:lnTo>
                    <a:pt x="56" y="80"/>
                  </a:lnTo>
                  <a:lnTo>
                    <a:pt x="54" y="80"/>
                  </a:lnTo>
                  <a:lnTo>
                    <a:pt x="54" y="80"/>
                  </a:lnTo>
                  <a:lnTo>
                    <a:pt x="52" y="80"/>
                  </a:lnTo>
                  <a:lnTo>
                    <a:pt x="50" y="80"/>
                  </a:lnTo>
                  <a:lnTo>
                    <a:pt x="50" y="80"/>
                  </a:lnTo>
                  <a:lnTo>
                    <a:pt x="52" y="78"/>
                  </a:lnTo>
                  <a:lnTo>
                    <a:pt x="54" y="74"/>
                  </a:lnTo>
                  <a:lnTo>
                    <a:pt x="54" y="74"/>
                  </a:lnTo>
                  <a:lnTo>
                    <a:pt x="54" y="74"/>
                  </a:lnTo>
                  <a:lnTo>
                    <a:pt x="56" y="72"/>
                  </a:lnTo>
                  <a:lnTo>
                    <a:pt x="56" y="68"/>
                  </a:lnTo>
                  <a:lnTo>
                    <a:pt x="56" y="64"/>
                  </a:lnTo>
                  <a:lnTo>
                    <a:pt x="56" y="58"/>
                  </a:lnTo>
                  <a:lnTo>
                    <a:pt x="56" y="56"/>
                  </a:lnTo>
                  <a:lnTo>
                    <a:pt x="56" y="52"/>
                  </a:lnTo>
                  <a:lnTo>
                    <a:pt x="54" y="48"/>
                  </a:lnTo>
                  <a:lnTo>
                    <a:pt x="52" y="42"/>
                  </a:lnTo>
                  <a:lnTo>
                    <a:pt x="48" y="36"/>
                  </a:lnTo>
                  <a:lnTo>
                    <a:pt x="44" y="30"/>
                  </a:lnTo>
                  <a:lnTo>
                    <a:pt x="42" y="28"/>
                  </a:lnTo>
                  <a:lnTo>
                    <a:pt x="40" y="26"/>
                  </a:lnTo>
                  <a:lnTo>
                    <a:pt x="38" y="22"/>
                  </a:lnTo>
                  <a:lnTo>
                    <a:pt x="36" y="18"/>
                  </a:lnTo>
                  <a:lnTo>
                    <a:pt x="32" y="16"/>
                  </a:lnTo>
                  <a:lnTo>
                    <a:pt x="30" y="14"/>
                  </a:lnTo>
                  <a:lnTo>
                    <a:pt x="26" y="12"/>
                  </a:lnTo>
                  <a:lnTo>
                    <a:pt x="26" y="12"/>
                  </a:lnTo>
                  <a:lnTo>
                    <a:pt x="24" y="10"/>
                  </a:lnTo>
                  <a:lnTo>
                    <a:pt x="22" y="8"/>
                  </a:lnTo>
                  <a:lnTo>
                    <a:pt x="20" y="6"/>
                  </a:lnTo>
                  <a:lnTo>
                    <a:pt x="18" y="4"/>
                  </a:lnTo>
                  <a:lnTo>
                    <a:pt x="20" y="2"/>
                  </a:lnTo>
                </a:path>
              </a:pathLst>
            </a:custGeom>
            <a:grpFill/>
            <a:ln w="6350">
              <a:solidFill>
                <a:schemeClr val="bg1">
                  <a:lumMod val="50000"/>
                </a:schemeClr>
              </a:solidFill>
              <a:prstDash val="solid"/>
              <a:round/>
              <a:headEnd/>
              <a:tailEnd/>
            </a:ln>
          </p:spPr>
          <p:txBody>
            <a:bodyPr/>
            <a:lstStyle/>
            <a:p>
              <a:endParaRPr lang="ru-RU"/>
            </a:p>
          </p:txBody>
        </p:sp>
        <p:sp>
          <p:nvSpPr>
            <p:cNvPr id="180" name="Freeform 367">
              <a:extLst>
                <a:ext uri="{FF2B5EF4-FFF2-40B4-BE49-F238E27FC236}">
                  <a16:creationId xmlns:a16="http://schemas.microsoft.com/office/drawing/2014/main" id="{735FA7D4-8B40-364B-9209-85477831AC6B}"/>
                </a:ext>
              </a:extLst>
            </p:cNvPr>
            <p:cNvSpPr>
              <a:spLocks/>
            </p:cNvSpPr>
            <p:nvPr/>
          </p:nvSpPr>
          <p:spPr bwMode="gray">
            <a:xfrm>
              <a:off x="4179" y="1838"/>
              <a:ext cx="50" cy="46"/>
            </a:xfrm>
            <a:custGeom>
              <a:avLst/>
              <a:gdLst>
                <a:gd name="T0" fmla="*/ 24 w 50"/>
                <a:gd name="T1" fmla="*/ 18 h 46"/>
                <a:gd name="T2" fmla="*/ 24 w 50"/>
                <a:gd name="T3" fmla="*/ 18 h 46"/>
                <a:gd name="T4" fmla="*/ 22 w 50"/>
                <a:gd name="T5" fmla="*/ 18 h 46"/>
                <a:gd name="T6" fmla="*/ 18 w 50"/>
                <a:gd name="T7" fmla="*/ 18 h 46"/>
                <a:gd name="T8" fmla="*/ 16 w 50"/>
                <a:gd name="T9" fmla="*/ 20 h 46"/>
                <a:gd name="T10" fmla="*/ 12 w 50"/>
                <a:gd name="T11" fmla="*/ 22 h 46"/>
                <a:gd name="T12" fmla="*/ 10 w 50"/>
                <a:gd name="T13" fmla="*/ 24 h 46"/>
                <a:gd name="T14" fmla="*/ 8 w 50"/>
                <a:gd name="T15" fmla="*/ 26 h 46"/>
                <a:gd name="T16" fmla="*/ 8 w 50"/>
                <a:gd name="T17" fmla="*/ 26 h 46"/>
                <a:gd name="T18" fmla="*/ 6 w 50"/>
                <a:gd name="T19" fmla="*/ 26 h 46"/>
                <a:gd name="T20" fmla="*/ 4 w 50"/>
                <a:gd name="T21" fmla="*/ 26 h 46"/>
                <a:gd name="T22" fmla="*/ 2 w 50"/>
                <a:gd name="T23" fmla="*/ 28 h 46"/>
                <a:gd name="T24" fmla="*/ 0 w 50"/>
                <a:gd name="T25" fmla="*/ 30 h 46"/>
                <a:gd name="T26" fmla="*/ 0 w 50"/>
                <a:gd name="T27" fmla="*/ 32 h 46"/>
                <a:gd name="T28" fmla="*/ 0 w 50"/>
                <a:gd name="T29" fmla="*/ 38 h 46"/>
                <a:gd name="T30" fmla="*/ 0 w 50"/>
                <a:gd name="T31" fmla="*/ 38 h 46"/>
                <a:gd name="T32" fmla="*/ 4 w 50"/>
                <a:gd name="T33" fmla="*/ 40 h 46"/>
                <a:gd name="T34" fmla="*/ 6 w 50"/>
                <a:gd name="T35" fmla="*/ 42 h 46"/>
                <a:gd name="T36" fmla="*/ 12 w 50"/>
                <a:gd name="T37" fmla="*/ 44 h 46"/>
                <a:gd name="T38" fmla="*/ 18 w 50"/>
                <a:gd name="T39" fmla="*/ 46 h 46"/>
                <a:gd name="T40" fmla="*/ 24 w 50"/>
                <a:gd name="T41" fmla="*/ 46 h 46"/>
                <a:gd name="T42" fmla="*/ 26 w 50"/>
                <a:gd name="T43" fmla="*/ 46 h 46"/>
                <a:gd name="T44" fmla="*/ 30 w 50"/>
                <a:gd name="T45" fmla="*/ 46 h 46"/>
                <a:gd name="T46" fmla="*/ 34 w 50"/>
                <a:gd name="T47" fmla="*/ 44 h 46"/>
                <a:gd name="T48" fmla="*/ 38 w 50"/>
                <a:gd name="T49" fmla="*/ 44 h 46"/>
                <a:gd name="T50" fmla="*/ 44 w 50"/>
                <a:gd name="T51" fmla="*/ 44 h 46"/>
                <a:gd name="T52" fmla="*/ 48 w 50"/>
                <a:gd name="T53" fmla="*/ 44 h 46"/>
                <a:gd name="T54" fmla="*/ 50 w 50"/>
                <a:gd name="T55" fmla="*/ 46 h 46"/>
                <a:gd name="T56" fmla="*/ 50 w 50"/>
                <a:gd name="T57" fmla="*/ 44 h 46"/>
                <a:gd name="T58" fmla="*/ 48 w 50"/>
                <a:gd name="T59" fmla="*/ 42 h 46"/>
                <a:gd name="T60" fmla="*/ 48 w 50"/>
                <a:gd name="T61" fmla="*/ 36 h 46"/>
                <a:gd name="T62" fmla="*/ 46 w 50"/>
                <a:gd name="T63" fmla="*/ 30 h 46"/>
                <a:gd name="T64" fmla="*/ 44 w 50"/>
                <a:gd name="T65" fmla="*/ 26 h 46"/>
                <a:gd name="T66" fmla="*/ 42 w 50"/>
                <a:gd name="T67" fmla="*/ 24 h 46"/>
                <a:gd name="T68" fmla="*/ 40 w 50"/>
                <a:gd name="T69" fmla="*/ 22 h 46"/>
                <a:gd name="T70" fmla="*/ 40 w 50"/>
                <a:gd name="T71" fmla="*/ 18 h 46"/>
                <a:gd name="T72" fmla="*/ 38 w 50"/>
                <a:gd name="T73" fmla="*/ 14 h 46"/>
                <a:gd name="T74" fmla="*/ 38 w 50"/>
                <a:gd name="T75" fmla="*/ 10 h 46"/>
                <a:gd name="T76" fmla="*/ 36 w 50"/>
                <a:gd name="T77" fmla="*/ 6 h 46"/>
                <a:gd name="T78" fmla="*/ 32 w 50"/>
                <a:gd name="T79" fmla="*/ 2 h 46"/>
                <a:gd name="T80" fmla="*/ 30 w 50"/>
                <a:gd name="T81" fmla="*/ 0 h 46"/>
                <a:gd name="T82" fmla="*/ 26 w 50"/>
                <a:gd name="T83" fmla="*/ 2 h 46"/>
                <a:gd name="T84" fmla="*/ 24 w 50"/>
                <a:gd name="T85"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 h="46">
                  <a:moveTo>
                    <a:pt x="24" y="18"/>
                  </a:moveTo>
                  <a:lnTo>
                    <a:pt x="24" y="18"/>
                  </a:lnTo>
                  <a:lnTo>
                    <a:pt x="22" y="18"/>
                  </a:lnTo>
                  <a:lnTo>
                    <a:pt x="18" y="18"/>
                  </a:lnTo>
                  <a:lnTo>
                    <a:pt x="16" y="20"/>
                  </a:lnTo>
                  <a:lnTo>
                    <a:pt x="12" y="22"/>
                  </a:lnTo>
                  <a:lnTo>
                    <a:pt x="10" y="24"/>
                  </a:lnTo>
                  <a:lnTo>
                    <a:pt x="8" y="26"/>
                  </a:lnTo>
                  <a:lnTo>
                    <a:pt x="8" y="26"/>
                  </a:lnTo>
                  <a:lnTo>
                    <a:pt x="6" y="26"/>
                  </a:lnTo>
                  <a:lnTo>
                    <a:pt x="4" y="26"/>
                  </a:lnTo>
                  <a:lnTo>
                    <a:pt x="2" y="28"/>
                  </a:lnTo>
                  <a:lnTo>
                    <a:pt x="0" y="30"/>
                  </a:lnTo>
                  <a:lnTo>
                    <a:pt x="0" y="32"/>
                  </a:lnTo>
                  <a:lnTo>
                    <a:pt x="0" y="38"/>
                  </a:lnTo>
                  <a:lnTo>
                    <a:pt x="0" y="38"/>
                  </a:lnTo>
                  <a:lnTo>
                    <a:pt x="4" y="40"/>
                  </a:lnTo>
                  <a:lnTo>
                    <a:pt x="6" y="42"/>
                  </a:lnTo>
                  <a:lnTo>
                    <a:pt x="12" y="44"/>
                  </a:lnTo>
                  <a:lnTo>
                    <a:pt x="18" y="46"/>
                  </a:lnTo>
                  <a:lnTo>
                    <a:pt x="24" y="46"/>
                  </a:lnTo>
                  <a:lnTo>
                    <a:pt x="26" y="46"/>
                  </a:lnTo>
                  <a:lnTo>
                    <a:pt x="30" y="46"/>
                  </a:lnTo>
                  <a:lnTo>
                    <a:pt x="34" y="44"/>
                  </a:lnTo>
                  <a:lnTo>
                    <a:pt x="38" y="44"/>
                  </a:lnTo>
                  <a:lnTo>
                    <a:pt x="44" y="44"/>
                  </a:lnTo>
                  <a:lnTo>
                    <a:pt x="48" y="44"/>
                  </a:lnTo>
                  <a:lnTo>
                    <a:pt x="50" y="46"/>
                  </a:lnTo>
                  <a:lnTo>
                    <a:pt x="50" y="44"/>
                  </a:lnTo>
                  <a:lnTo>
                    <a:pt x="48" y="42"/>
                  </a:lnTo>
                  <a:lnTo>
                    <a:pt x="48" y="36"/>
                  </a:lnTo>
                  <a:lnTo>
                    <a:pt x="46" y="30"/>
                  </a:lnTo>
                  <a:lnTo>
                    <a:pt x="44" y="26"/>
                  </a:lnTo>
                  <a:lnTo>
                    <a:pt x="42" y="24"/>
                  </a:lnTo>
                  <a:lnTo>
                    <a:pt x="40" y="22"/>
                  </a:lnTo>
                  <a:lnTo>
                    <a:pt x="40" y="18"/>
                  </a:lnTo>
                  <a:lnTo>
                    <a:pt x="38" y="14"/>
                  </a:lnTo>
                  <a:lnTo>
                    <a:pt x="38" y="10"/>
                  </a:lnTo>
                  <a:lnTo>
                    <a:pt x="36" y="6"/>
                  </a:lnTo>
                  <a:lnTo>
                    <a:pt x="32" y="2"/>
                  </a:lnTo>
                  <a:lnTo>
                    <a:pt x="30" y="0"/>
                  </a:lnTo>
                  <a:lnTo>
                    <a:pt x="26" y="2"/>
                  </a:lnTo>
                  <a:lnTo>
                    <a:pt x="24" y="18"/>
                  </a:lnTo>
                </a:path>
              </a:pathLst>
            </a:custGeom>
            <a:grpFill/>
            <a:ln w="6350">
              <a:solidFill>
                <a:schemeClr val="bg1">
                  <a:lumMod val="50000"/>
                </a:schemeClr>
              </a:solidFill>
              <a:prstDash val="solid"/>
              <a:round/>
              <a:headEnd/>
              <a:tailEnd/>
            </a:ln>
          </p:spPr>
          <p:txBody>
            <a:bodyPr/>
            <a:lstStyle/>
            <a:p>
              <a:endParaRPr lang="ru-RU"/>
            </a:p>
          </p:txBody>
        </p:sp>
        <p:sp>
          <p:nvSpPr>
            <p:cNvPr id="181" name="Freeform 368">
              <a:extLst>
                <a:ext uri="{FF2B5EF4-FFF2-40B4-BE49-F238E27FC236}">
                  <a16:creationId xmlns:a16="http://schemas.microsoft.com/office/drawing/2014/main" id="{33039459-7E9E-E343-A2E6-4EC88105C953}"/>
                </a:ext>
              </a:extLst>
            </p:cNvPr>
            <p:cNvSpPr>
              <a:spLocks/>
            </p:cNvSpPr>
            <p:nvPr/>
          </p:nvSpPr>
          <p:spPr bwMode="gray">
            <a:xfrm>
              <a:off x="4431" y="1676"/>
              <a:ext cx="60" cy="44"/>
            </a:xfrm>
            <a:custGeom>
              <a:avLst/>
              <a:gdLst>
                <a:gd name="T0" fmla="*/ 14 w 60"/>
                <a:gd name="T1" fmla="*/ 2 h 44"/>
                <a:gd name="T2" fmla="*/ 14 w 60"/>
                <a:gd name="T3" fmla="*/ 2 h 44"/>
                <a:gd name="T4" fmla="*/ 12 w 60"/>
                <a:gd name="T5" fmla="*/ 2 h 44"/>
                <a:gd name="T6" fmla="*/ 10 w 60"/>
                <a:gd name="T7" fmla="*/ 2 h 44"/>
                <a:gd name="T8" fmla="*/ 8 w 60"/>
                <a:gd name="T9" fmla="*/ 2 h 44"/>
                <a:gd name="T10" fmla="*/ 4 w 60"/>
                <a:gd name="T11" fmla="*/ 2 h 44"/>
                <a:gd name="T12" fmla="*/ 2 w 60"/>
                <a:gd name="T13" fmla="*/ 4 h 44"/>
                <a:gd name="T14" fmla="*/ 0 w 60"/>
                <a:gd name="T15" fmla="*/ 8 h 44"/>
                <a:gd name="T16" fmla="*/ 0 w 60"/>
                <a:gd name="T17" fmla="*/ 12 h 44"/>
                <a:gd name="T18" fmla="*/ 0 w 60"/>
                <a:gd name="T19" fmla="*/ 14 h 44"/>
                <a:gd name="T20" fmla="*/ 0 w 60"/>
                <a:gd name="T21" fmla="*/ 16 h 44"/>
                <a:gd name="T22" fmla="*/ 0 w 60"/>
                <a:gd name="T23" fmla="*/ 20 h 44"/>
                <a:gd name="T24" fmla="*/ 0 w 60"/>
                <a:gd name="T25" fmla="*/ 24 h 44"/>
                <a:gd name="T26" fmla="*/ 0 w 60"/>
                <a:gd name="T27" fmla="*/ 28 h 44"/>
                <a:gd name="T28" fmla="*/ 2 w 60"/>
                <a:gd name="T29" fmla="*/ 32 h 44"/>
                <a:gd name="T30" fmla="*/ 4 w 60"/>
                <a:gd name="T31" fmla="*/ 36 h 44"/>
                <a:gd name="T32" fmla="*/ 6 w 60"/>
                <a:gd name="T33" fmla="*/ 38 h 44"/>
                <a:gd name="T34" fmla="*/ 12 w 60"/>
                <a:gd name="T35" fmla="*/ 40 h 44"/>
                <a:gd name="T36" fmla="*/ 12 w 60"/>
                <a:gd name="T37" fmla="*/ 40 h 44"/>
                <a:gd name="T38" fmla="*/ 14 w 60"/>
                <a:gd name="T39" fmla="*/ 42 h 44"/>
                <a:gd name="T40" fmla="*/ 18 w 60"/>
                <a:gd name="T41" fmla="*/ 44 h 44"/>
                <a:gd name="T42" fmla="*/ 22 w 60"/>
                <a:gd name="T43" fmla="*/ 44 h 44"/>
                <a:gd name="T44" fmla="*/ 26 w 60"/>
                <a:gd name="T45" fmla="*/ 42 h 44"/>
                <a:gd name="T46" fmla="*/ 58 w 60"/>
                <a:gd name="T47" fmla="*/ 42 h 44"/>
                <a:gd name="T48" fmla="*/ 60 w 60"/>
                <a:gd name="T49" fmla="*/ 36 h 44"/>
                <a:gd name="T50" fmla="*/ 58 w 60"/>
                <a:gd name="T51" fmla="*/ 34 h 44"/>
                <a:gd name="T52" fmla="*/ 58 w 60"/>
                <a:gd name="T53" fmla="*/ 32 h 44"/>
                <a:gd name="T54" fmla="*/ 58 w 60"/>
                <a:gd name="T55" fmla="*/ 28 h 44"/>
                <a:gd name="T56" fmla="*/ 56 w 60"/>
                <a:gd name="T57" fmla="*/ 22 h 44"/>
                <a:gd name="T58" fmla="*/ 56 w 60"/>
                <a:gd name="T59" fmla="*/ 16 h 44"/>
                <a:gd name="T60" fmla="*/ 54 w 60"/>
                <a:gd name="T61" fmla="*/ 12 h 44"/>
                <a:gd name="T62" fmla="*/ 54 w 60"/>
                <a:gd name="T63" fmla="*/ 8 h 44"/>
                <a:gd name="T64" fmla="*/ 54 w 60"/>
                <a:gd name="T65" fmla="*/ 6 h 44"/>
                <a:gd name="T66" fmla="*/ 52 w 60"/>
                <a:gd name="T67" fmla="*/ 4 h 44"/>
                <a:gd name="T68" fmla="*/ 48 w 60"/>
                <a:gd name="T69" fmla="*/ 0 h 44"/>
                <a:gd name="T70" fmla="*/ 44 w 60"/>
                <a:gd name="T71" fmla="*/ 0 h 44"/>
                <a:gd name="T72" fmla="*/ 38 w 60"/>
                <a:gd name="T73" fmla="*/ 0 h 44"/>
                <a:gd name="T74" fmla="*/ 30 w 60"/>
                <a:gd name="T75" fmla="*/ 2 h 44"/>
                <a:gd name="T76" fmla="*/ 14 w 60"/>
                <a:gd name="T7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44">
                  <a:moveTo>
                    <a:pt x="14" y="2"/>
                  </a:moveTo>
                  <a:lnTo>
                    <a:pt x="14" y="2"/>
                  </a:lnTo>
                  <a:lnTo>
                    <a:pt x="12" y="2"/>
                  </a:lnTo>
                  <a:lnTo>
                    <a:pt x="10" y="2"/>
                  </a:lnTo>
                  <a:lnTo>
                    <a:pt x="8" y="2"/>
                  </a:lnTo>
                  <a:lnTo>
                    <a:pt x="4" y="2"/>
                  </a:lnTo>
                  <a:lnTo>
                    <a:pt x="2" y="4"/>
                  </a:lnTo>
                  <a:lnTo>
                    <a:pt x="0" y="8"/>
                  </a:lnTo>
                  <a:lnTo>
                    <a:pt x="0" y="12"/>
                  </a:lnTo>
                  <a:lnTo>
                    <a:pt x="0" y="14"/>
                  </a:lnTo>
                  <a:lnTo>
                    <a:pt x="0" y="16"/>
                  </a:lnTo>
                  <a:lnTo>
                    <a:pt x="0" y="20"/>
                  </a:lnTo>
                  <a:lnTo>
                    <a:pt x="0" y="24"/>
                  </a:lnTo>
                  <a:lnTo>
                    <a:pt x="0" y="28"/>
                  </a:lnTo>
                  <a:lnTo>
                    <a:pt x="2" y="32"/>
                  </a:lnTo>
                  <a:lnTo>
                    <a:pt x="4" y="36"/>
                  </a:lnTo>
                  <a:lnTo>
                    <a:pt x="6" y="38"/>
                  </a:lnTo>
                  <a:lnTo>
                    <a:pt x="12" y="40"/>
                  </a:lnTo>
                  <a:lnTo>
                    <a:pt x="12" y="40"/>
                  </a:lnTo>
                  <a:lnTo>
                    <a:pt x="14" y="42"/>
                  </a:lnTo>
                  <a:lnTo>
                    <a:pt x="18" y="44"/>
                  </a:lnTo>
                  <a:lnTo>
                    <a:pt x="22" y="44"/>
                  </a:lnTo>
                  <a:lnTo>
                    <a:pt x="26" y="42"/>
                  </a:lnTo>
                  <a:lnTo>
                    <a:pt x="58" y="42"/>
                  </a:lnTo>
                  <a:lnTo>
                    <a:pt x="60" y="36"/>
                  </a:lnTo>
                  <a:lnTo>
                    <a:pt x="58" y="34"/>
                  </a:lnTo>
                  <a:lnTo>
                    <a:pt x="58" y="32"/>
                  </a:lnTo>
                  <a:lnTo>
                    <a:pt x="58" y="28"/>
                  </a:lnTo>
                  <a:lnTo>
                    <a:pt x="56" y="22"/>
                  </a:lnTo>
                  <a:lnTo>
                    <a:pt x="56" y="16"/>
                  </a:lnTo>
                  <a:lnTo>
                    <a:pt x="54" y="12"/>
                  </a:lnTo>
                  <a:lnTo>
                    <a:pt x="54" y="8"/>
                  </a:lnTo>
                  <a:lnTo>
                    <a:pt x="54" y="6"/>
                  </a:lnTo>
                  <a:lnTo>
                    <a:pt x="52" y="4"/>
                  </a:lnTo>
                  <a:lnTo>
                    <a:pt x="48" y="0"/>
                  </a:lnTo>
                  <a:lnTo>
                    <a:pt x="44" y="0"/>
                  </a:lnTo>
                  <a:lnTo>
                    <a:pt x="38" y="0"/>
                  </a:lnTo>
                  <a:lnTo>
                    <a:pt x="30" y="2"/>
                  </a:lnTo>
                  <a:lnTo>
                    <a:pt x="14" y="2"/>
                  </a:lnTo>
                </a:path>
              </a:pathLst>
            </a:custGeom>
            <a:grpFill/>
            <a:ln w="6350">
              <a:solidFill>
                <a:schemeClr val="bg1">
                  <a:lumMod val="50000"/>
                </a:schemeClr>
              </a:solidFill>
              <a:prstDash val="solid"/>
              <a:round/>
              <a:headEnd/>
              <a:tailEnd/>
            </a:ln>
          </p:spPr>
          <p:txBody>
            <a:bodyPr/>
            <a:lstStyle/>
            <a:p>
              <a:endParaRPr lang="ru-RU"/>
            </a:p>
          </p:txBody>
        </p:sp>
        <p:sp>
          <p:nvSpPr>
            <p:cNvPr id="182" name="Freeform 369">
              <a:extLst>
                <a:ext uri="{FF2B5EF4-FFF2-40B4-BE49-F238E27FC236}">
                  <a16:creationId xmlns:a16="http://schemas.microsoft.com/office/drawing/2014/main" id="{C53646F8-63CC-4C4E-81FC-14E4A9C52E8A}"/>
                </a:ext>
              </a:extLst>
            </p:cNvPr>
            <p:cNvSpPr>
              <a:spLocks/>
            </p:cNvSpPr>
            <p:nvPr/>
          </p:nvSpPr>
          <p:spPr bwMode="gray">
            <a:xfrm>
              <a:off x="4473" y="1882"/>
              <a:ext cx="24" cy="32"/>
            </a:xfrm>
            <a:custGeom>
              <a:avLst/>
              <a:gdLst>
                <a:gd name="T0" fmla="*/ 10 w 24"/>
                <a:gd name="T1" fmla="*/ 0 h 32"/>
                <a:gd name="T2" fmla="*/ 10 w 24"/>
                <a:gd name="T3" fmla="*/ 0 h 32"/>
                <a:gd name="T4" fmla="*/ 8 w 24"/>
                <a:gd name="T5" fmla="*/ 0 h 32"/>
                <a:gd name="T6" fmla="*/ 6 w 24"/>
                <a:gd name="T7" fmla="*/ 0 h 32"/>
                <a:gd name="T8" fmla="*/ 4 w 24"/>
                <a:gd name="T9" fmla="*/ 2 h 32"/>
                <a:gd name="T10" fmla="*/ 2 w 24"/>
                <a:gd name="T11" fmla="*/ 4 h 32"/>
                <a:gd name="T12" fmla="*/ 0 w 24"/>
                <a:gd name="T13" fmla="*/ 8 h 32"/>
                <a:gd name="T14" fmla="*/ 0 w 24"/>
                <a:gd name="T15" fmla="*/ 14 h 32"/>
                <a:gd name="T16" fmla="*/ 0 w 24"/>
                <a:gd name="T17" fmla="*/ 16 h 32"/>
                <a:gd name="T18" fmla="*/ 0 w 24"/>
                <a:gd name="T19" fmla="*/ 18 h 32"/>
                <a:gd name="T20" fmla="*/ 0 w 24"/>
                <a:gd name="T21" fmla="*/ 22 h 32"/>
                <a:gd name="T22" fmla="*/ 0 w 24"/>
                <a:gd name="T23" fmla="*/ 26 h 32"/>
                <a:gd name="T24" fmla="*/ 2 w 24"/>
                <a:gd name="T25" fmla="*/ 30 h 32"/>
                <a:gd name="T26" fmla="*/ 6 w 24"/>
                <a:gd name="T27" fmla="*/ 32 h 32"/>
                <a:gd name="T28" fmla="*/ 8 w 24"/>
                <a:gd name="T29" fmla="*/ 32 h 32"/>
                <a:gd name="T30" fmla="*/ 10 w 24"/>
                <a:gd name="T31" fmla="*/ 32 h 32"/>
                <a:gd name="T32" fmla="*/ 12 w 24"/>
                <a:gd name="T33" fmla="*/ 32 h 32"/>
                <a:gd name="T34" fmla="*/ 16 w 24"/>
                <a:gd name="T35" fmla="*/ 32 h 32"/>
                <a:gd name="T36" fmla="*/ 18 w 24"/>
                <a:gd name="T37" fmla="*/ 32 h 32"/>
                <a:gd name="T38" fmla="*/ 22 w 24"/>
                <a:gd name="T39" fmla="*/ 30 h 32"/>
                <a:gd name="T40" fmla="*/ 24 w 24"/>
                <a:gd name="T41" fmla="*/ 28 h 32"/>
                <a:gd name="T42" fmla="*/ 24 w 24"/>
                <a:gd name="T43" fmla="*/ 26 h 32"/>
                <a:gd name="T44" fmla="*/ 24 w 24"/>
                <a:gd name="T45" fmla="*/ 24 h 32"/>
                <a:gd name="T46" fmla="*/ 24 w 24"/>
                <a:gd name="T47" fmla="*/ 22 h 32"/>
                <a:gd name="T48" fmla="*/ 24 w 24"/>
                <a:gd name="T49" fmla="*/ 20 h 32"/>
                <a:gd name="T50" fmla="*/ 24 w 24"/>
                <a:gd name="T51" fmla="*/ 16 h 32"/>
                <a:gd name="T52" fmla="*/ 24 w 24"/>
                <a:gd name="T53" fmla="*/ 12 h 32"/>
                <a:gd name="T54" fmla="*/ 24 w 24"/>
                <a:gd name="T55" fmla="*/ 8 h 32"/>
                <a:gd name="T56" fmla="*/ 22 w 24"/>
                <a:gd name="T57" fmla="*/ 4 h 32"/>
                <a:gd name="T58" fmla="*/ 20 w 24"/>
                <a:gd name="T59" fmla="*/ 2 h 32"/>
                <a:gd name="T60" fmla="*/ 16 w 24"/>
                <a:gd name="T61" fmla="*/ 0 h 32"/>
                <a:gd name="T62" fmla="*/ 10 w 24"/>
                <a:gd name="T6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32">
                  <a:moveTo>
                    <a:pt x="10" y="0"/>
                  </a:moveTo>
                  <a:lnTo>
                    <a:pt x="10" y="0"/>
                  </a:lnTo>
                  <a:lnTo>
                    <a:pt x="8" y="0"/>
                  </a:lnTo>
                  <a:lnTo>
                    <a:pt x="6" y="0"/>
                  </a:lnTo>
                  <a:lnTo>
                    <a:pt x="4" y="2"/>
                  </a:lnTo>
                  <a:lnTo>
                    <a:pt x="2" y="4"/>
                  </a:lnTo>
                  <a:lnTo>
                    <a:pt x="0" y="8"/>
                  </a:lnTo>
                  <a:lnTo>
                    <a:pt x="0" y="14"/>
                  </a:lnTo>
                  <a:lnTo>
                    <a:pt x="0" y="16"/>
                  </a:lnTo>
                  <a:lnTo>
                    <a:pt x="0" y="18"/>
                  </a:lnTo>
                  <a:lnTo>
                    <a:pt x="0" y="22"/>
                  </a:lnTo>
                  <a:lnTo>
                    <a:pt x="0" y="26"/>
                  </a:lnTo>
                  <a:lnTo>
                    <a:pt x="2" y="30"/>
                  </a:lnTo>
                  <a:lnTo>
                    <a:pt x="6" y="32"/>
                  </a:lnTo>
                  <a:lnTo>
                    <a:pt x="8" y="32"/>
                  </a:lnTo>
                  <a:lnTo>
                    <a:pt x="10" y="32"/>
                  </a:lnTo>
                  <a:lnTo>
                    <a:pt x="12" y="32"/>
                  </a:lnTo>
                  <a:lnTo>
                    <a:pt x="16" y="32"/>
                  </a:lnTo>
                  <a:lnTo>
                    <a:pt x="18" y="32"/>
                  </a:lnTo>
                  <a:lnTo>
                    <a:pt x="22" y="30"/>
                  </a:lnTo>
                  <a:lnTo>
                    <a:pt x="24" y="28"/>
                  </a:lnTo>
                  <a:lnTo>
                    <a:pt x="24" y="26"/>
                  </a:lnTo>
                  <a:lnTo>
                    <a:pt x="24" y="24"/>
                  </a:lnTo>
                  <a:lnTo>
                    <a:pt x="24" y="22"/>
                  </a:lnTo>
                  <a:lnTo>
                    <a:pt x="24" y="20"/>
                  </a:lnTo>
                  <a:lnTo>
                    <a:pt x="24" y="16"/>
                  </a:lnTo>
                  <a:lnTo>
                    <a:pt x="24" y="12"/>
                  </a:lnTo>
                  <a:lnTo>
                    <a:pt x="24" y="8"/>
                  </a:lnTo>
                  <a:lnTo>
                    <a:pt x="22" y="4"/>
                  </a:lnTo>
                  <a:lnTo>
                    <a:pt x="20" y="2"/>
                  </a:lnTo>
                  <a:lnTo>
                    <a:pt x="16" y="0"/>
                  </a:lnTo>
                  <a:lnTo>
                    <a:pt x="10" y="0"/>
                  </a:lnTo>
                </a:path>
              </a:pathLst>
            </a:custGeom>
            <a:grpFill/>
            <a:ln w="6350">
              <a:solidFill>
                <a:schemeClr val="bg1">
                  <a:lumMod val="50000"/>
                </a:schemeClr>
              </a:solidFill>
              <a:prstDash val="solid"/>
              <a:round/>
              <a:headEnd/>
              <a:tailEnd/>
            </a:ln>
          </p:spPr>
          <p:txBody>
            <a:bodyPr/>
            <a:lstStyle/>
            <a:p>
              <a:endParaRPr lang="ru-RU"/>
            </a:p>
          </p:txBody>
        </p:sp>
        <p:sp>
          <p:nvSpPr>
            <p:cNvPr id="183" name="Freeform 370">
              <a:extLst>
                <a:ext uri="{FF2B5EF4-FFF2-40B4-BE49-F238E27FC236}">
                  <a16:creationId xmlns:a16="http://schemas.microsoft.com/office/drawing/2014/main" id="{CE5DC644-AE54-D841-A26E-1B7E25C4E369}"/>
                </a:ext>
              </a:extLst>
            </p:cNvPr>
            <p:cNvSpPr>
              <a:spLocks/>
            </p:cNvSpPr>
            <p:nvPr/>
          </p:nvSpPr>
          <p:spPr bwMode="gray">
            <a:xfrm>
              <a:off x="4463" y="1400"/>
              <a:ext cx="228" cy="268"/>
            </a:xfrm>
            <a:custGeom>
              <a:avLst/>
              <a:gdLst>
                <a:gd name="T0" fmla="*/ 206 w 228"/>
                <a:gd name="T1" fmla="*/ 82 h 268"/>
                <a:gd name="T2" fmla="*/ 198 w 228"/>
                <a:gd name="T3" fmla="*/ 84 h 268"/>
                <a:gd name="T4" fmla="*/ 198 w 228"/>
                <a:gd name="T5" fmla="*/ 92 h 268"/>
                <a:gd name="T6" fmla="*/ 204 w 228"/>
                <a:gd name="T7" fmla="*/ 96 h 268"/>
                <a:gd name="T8" fmla="*/ 200 w 228"/>
                <a:gd name="T9" fmla="*/ 104 h 268"/>
                <a:gd name="T10" fmla="*/ 214 w 228"/>
                <a:gd name="T11" fmla="*/ 112 h 268"/>
                <a:gd name="T12" fmla="*/ 188 w 228"/>
                <a:gd name="T13" fmla="*/ 122 h 268"/>
                <a:gd name="T14" fmla="*/ 164 w 228"/>
                <a:gd name="T15" fmla="*/ 138 h 268"/>
                <a:gd name="T16" fmla="*/ 152 w 228"/>
                <a:gd name="T17" fmla="*/ 154 h 268"/>
                <a:gd name="T18" fmla="*/ 140 w 228"/>
                <a:gd name="T19" fmla="*/ 160 h 268"/>
                <a:gd name="T20" fmla="*/ 120 w 228"/>
                <a:gd name="T21" fmla="*/ 174 h 268"/>
                <a:gd name="T22" fmla="*/ 106 w 228"/>
                <a:gd name="T23" fmla="*/ 182 h 268"/>
                <a:gd name="T24" fmla="*/ 116 w 228"/>
                <a:gd name="T25" fmla="*/ 188 h 268"/>
                <a:gd name="T26" fmla="*/ 112 w 228"/>
                <a:gd name="T27" fmla="*/ 198 h 268"/>
                <a:gd name="T28" fmla="*/ 100 w 228"/>
                <a:gd name="T29" fmla="*/ 214 h 268"/>
                <a:gd name="T30" fmla="*/ 82 w 228"/>
                <a:gd name="T31" fmla="*/ 224 h 268"/>
                <a:gd name="T32" fmla="*/ 76 w 228"/>
                <a:gd name="T33" fmla="*/ 238 h 268"/>
                <a:gd name="T34" fmla="*/ 74 w 228"/>
                <a:gd name="T35" fmla="*/ 260 h 268"/>
                <a:gd name="T36" fmla="*/ 54 w 228"/>
                <a:gd name="T37" fmla="*/ 268 h 268"/>
                <a:gd name="T38" fmla="*/ 46 w 228"/>
                <a:gd name="T39" fmla="*/ 258 h 268"/>
                <a:gd name="T40" fmla="*/ 24 w 228"/>
                <a:gd name="T41" fmla="*/ 256 h 268"/>
                <a:gd name="T42" fmla="*/ 2 w 228"/>
                <a:gd name="T43" fmla="*/ 240 h 268"/>
                <a:gd name="T44" fmla="*/ 12 w 228"/>
                <a:gd name="T45" fmla="*/ 222 h 268"/>
                <a:gd name="T46" fmla="*/ 20 w 228"/>
                <a:gd name="T47" fmla="*/ 214 h 268"/>
                <a:gd name="T48" fmla="*/ 26 w 228"/>
                <a:gd name="T49" fmla="*/ 206 h 268"/>
                <a:gd name="T50" fmla="*/ 40 w 228"/>
                <a:gd name="T51" fmla="*/ 218 h 268"/>
                <a:gd name="T52" fmla="*/ 40 w 228"/>
                <a:gd name="T53" fmla="*/ 208 h 268"/>
                <a:gd name="T54" fmla="*/ 38 w 228"/>
                <a:gd name="T55" fmla="*/ 198 h 268"/>
                <a:gd name="T56" fmla="*/ 28 w 228"/>
                <a:gd name="T57" fmla="*/ 198 h 268"/>
                <a:gd name="T58" fmla="*/ 30 w 228"/>
                <a:gd name="T59" fmla="*/ 186 h 268"/>
                <a:gd name="T60" fmla="*/ 42 w 228"/>
                <a:gd name="T61" fmla="*/ 176 h 268"/>
                <a:gd name="T62" fmla="*/ 62 w 228"/>
                <a:gd name="T63" fmla="*/ 168 h 268"/>
                <a:gd name="T64" fmla="*/ 64 w 228"/>
                <a:gd name="T65" fmla="*/ 162 h 268"/>
                <a:gd name="T66" fmla="*/ 54 w 228"/>
                <a:gd name="T67" fmla="*/ 144 h 268"/>
                <a:gd name="T68" fmla="*/ 54 w 228"/>
                <a:gd name="T69" fmla="*/ 126 h 268"/>
                <a:gd name="T70" fmla="*/ 60 w 228"/>
                <a:gd name="T71" fmla="*/ 108 h 268"/>
                <a:gd name="T72" fmla="*/ 72 w 228"/>
                <a:gd name="T73" fmla="*/ 120 h 268"/>
                <a:gd name="T74" fmla="*/ 80 w 228"/>
                <a:gd name="T75" fmla="*/ 138 h 268"/>
                <a:gd name="T76" fmla="*/ 82 w 228"/>
                <a:gd name="T77" fmla="*/ 114 h 268"/>
                <a:gd name="T78" fmla="*/ 104 w 228"/>
                <a:gd name="T79" fmla="*/ 94 h 268"/>
                <a:gd name="T80" fmla="*/ 122 w 228"/>
                <a:gd name="T81" fmla="*/ 88 h 268"/>
                <a:gd name="T82" fmla="*/ 132 w 228"/>
                <a:gd name="T83" fmla="*/ 80 h 268"/>
                <a:gd name="T84" fmla="*/ 86 w 228"/>
                <a:gd name="T85" fmla="*/ 74 h 268"/>
                <a:gd name="T86" fmla="*/ 68 w 228"/>
                <a:gd name="T87" fmla="*/ 72 h 268"/>
                <a:gd name="T88" fmla="*/ 56 w 228"/>
                <a:gd name="T89" fmla="*/ 74 h 268"/>
                <a:gd name="T90" fmla="*/ 44 w 228"/>
                <a:gd name="T91" fmla="*/ 54 h 268"/>
                <a:gd name="T92" fmla="*/ 44 w 228"/>
                <a:gd name="T93" fmla="*/ 40 h 268"/>
                <a:gd name="T94" fmla="*/ 66 w 228"/>
                <a:gd name="T95" fmla="*/ 42 h 268"/>
                <a:gd name="T96" fmla="*/ 78 w 228"/>
                <a:gd name="T97" fmla="*/ 26 h 268"/>
                <a:gd name="T98" fmla="*/ 100 w 228"/>
                <a:gd name="T99" fmla="*/ 18 h 268"/>
                <a:gd name="T100" fmla="*/ 122 w 228"/>
                <a:gd name="T101" fmla="*/ 4 h 268"/>
                <a:gd name="T102" fmla="*/ 160 w 228"/>
                <a:gd name="T103" fmla="*/ 2 h 268"/>
                <a:gd name="T104" fmla="*/ 188 w 228"/>
                <a:gd name="T105" fmla="*/ 6 h 268"/>
                <a:gd name="T106" fmla="*/ 212 w 228"/>
                <a:gd name="T107" fmla="*/ 26 h 268"/>
                <a:gd name="T108" fmla="*/ 216 w 228"/>
                <a:gd name="T109" fmla="*/ 30 h 268"/>
                <a:gd name="T110" fmla="*/ 218 w 228"/>
                <a:gd name="T111" fmla="*/ 6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 h="268">
                  <a:moveTo>
                    <a:pt x="222" y="68"/>
                  </a:moveTo>
                  <a:lnTo>
                    <a:pt x="228" y="80"/>
                  </a:lnTo>
                  <a:lnTo>
                    <a:pt x="222" y="82"/>
                  </a:lnTo>
                  <a:lnTo>
                    <a:pt x="216" y="84"/>
                  </a:lnTo>
                  <a:lnTo>
                    <a:pt x="212" y="84"/>
                  </a:lnTo>
                  <a:lnTo>
                    <a:pt x="208" y="82"/>
                  </a:lnTo>
                  <a:lnTo>
                    <a:pt x="206" y="82"/>
                  </a:lnTo>
                  <a:lnTo>
                    <a:pt x="204" y="80"/>
                  </a:lnTo>
                  <a:lnTo>
                    <a:pt x="200" y="80"/>
                  </a:lnTo>
                  <a:lnTo>
                    <a:pt x="198" y="80"/>
                  </a:lnTo>
                  <a:lnTo>
                    <a:pt x="196" y="80"/>
                  </a:lnTo>
                  <a:lnTo>
                    <a:pt x="196" y="82"/>
                  </a:lnTo>
                  <a:lnTo>
                    <a:pt x="196" y="84"/>
                  </a:lnTo>
                  <a:lnTo>
                    <a:pt x="198" y="84"/>
                  </a:lnTo>
                  <a:lnTo>
                    <a:pt x="200" y="86"/>
                  </a:lnTo>
                  <a:lnTo>
                    <a:pt x="200" y="88"/>
                  </a:lnTo>
                  <a:lnTo>
                    <a:pt x="200" y="88"/>
                  </a:lnTo>
                  <a:lnTo>
                    <a:pt x="202" y="90"/>
                  </a:lnTo>
                  <a:lnTo>
                    <a:pt x="202" y="90"/>
                  </a:lnTo>
                  <a:lnTo>
                    <a:pt x="200" y="92"/>
                  </a:lnTo>
                  <a:lnTo>
                    <a:pt x="198" y="92"/>
                  </a:lnTo>
                  <a:lnTo>
                    <a:pt x="196" y="92"/>
                  </a:lnTo>
                  <a:lnTo>
                    <a:pt x="196" y="92"/>
                  </a:lnTo>
                  <a:lnTo>
                    <a:pt x="194" y="92"/>
                  </a:lnTo>
                  <a:lnTo>
                    <a:pt x="192" y="94"/>
                  </a:lnTo>
                  <a:lnTo>
                    <a:pt x="192" y="96"/>
                  </a:lnTo>
                  <a:lnTo>
                    <a:pt x="192" y="96"/>
                  </a:lnTo>
                  <a:lnTo>
                    <a:pt x="204" y="96"/>
                  </a:lnTo>
                  <a:lnTo>
                    <a:pt x="208" y="98"/>
                  </a:lnTo>
                  <a:lnTo>
                    <a:pt x="208" y="98"/>
                  </a:lnTo>
                  <a:lnTo>
                    <a:pt x="206" y="100"/>
                  </a:lnTo>
                  <a:lnTo>
                    <a:pt x="206" y="100"/>
                  </a:lnTo>
                  <a:lnTo>
                    <a:pt x="204" y="102"/>
                  </a:lnTo>
                  <a:lnTo>
                    <a:pt x="202" y="102"/>
                  </a:lnTo>
                  <a:lnTo>
                    <a:pt x="200" y="104"/>
                  </a:lnTo>
                  <a:lnTo>
                    <a:pt x="200" y="106"/>
                  </a:lnTo>
                  <a:lnTo>
                    <a:pt x="202" y="106"/>
                  </a:lnTo>
                  <a:lnTo>
                    <a:pt x="202" y="108"/>
                  </a:lnTo>
                  <a:lnTo>
                    <a:pt x="214" y="106"/>
                  </a:lnTo>
                  <a:lnTo>
                    <a:pt x="216" y="108"/>
                  </a:lnTo>
                  <a:lnTo>
                    <a:pt x="216" y="110"/>
                  </a:lnTo>
                  <a:lnTo>
                    <a:pt x="214" y="112"/>
                  </a:lnTo>
                  <a:lnTo>
                    <a:pt x="212" y="114"/>
                  </a:lnTo>
                  <a:lnTo>
                    <a:pt x="210" y="114"/>
                  </a:lnTo>
                  <a:lnTo>
                    <a:pt x="210" y="114"/>
                  </a:lnTo>
                  <a:lnTo>
                    <a:pt x="208" y="114"/>
                  </a:lnTo>
                  <a:lnTo>
                    <a:pt x="200" y="116"/>
                  </a:lnTo>
                  <a:lnTo>
                    <a:pt x="194" y="118"/>
                  </a:lnTo>
                  <a:lnTo>
                    <a:pt x="188" y="122"/>
                  </a:lnTo>
                  <a:lnTo>
                    <a:pt x="186" y="124"/>
                  </a:lnTo>
                  <a:lnTo>
                    <a:pt x="184" y="126"/>
                  </a:lnTo>
                  <a:lnTo>
                    <a:pt x="182" y="128"/>
                  </a:lnTo>
                  <a:lnTo>
                    <a:pt x="176" y="134"/>
                  </a:lnTo>
                  <a:lnTo>
                    <a:pt x="172" y="136"/>
                  </a:lnTo>
                  <a:lnTo>
                    <a:pt x="166" y="138"/>
                  </a:lnTo>
                  <a:lnTo>
                    <a:pt x="164" y="138"/>
                  </a:lnTo>
                  <a:lnTo>
                    <a:pt x="162" y="138"/>
                  </a:lnTo>
                  <a:lnTo>
                    <a:pt x="166" y="142"/>
                  </a:lnTo>
                  <a:lnTo>
                    <a:pt x="160" y="148"/>
                  </a:lnTo>
                  <a:lnTo>
                    <a:pt x="158" y="150"/>
                  </a:lnTo>
                  <a:lnTo>
                    <a:pt x="154" y="152"/>
                  </a:lnTo>
                  <a:lnTo>
                    <a:pt x="152" y="152"/>
                  </a:lnTo>
                  <a:lnTo>
                    <a:pt x="152" y="154"/>
                  </a:lnTo>
                  <a:lnTo>
                    <a:pt x="154" y="156"/>
                  </a:lnTo>
                  <a:lnTo>
                    <a:pt x="154" y="158"/>
                  </a:lnTo>
                  <a:lnTo>
                    <a:pt x="152" y="160"/>
                  </a:lnTo>
                  <a:lnTo>
                    <a:pt x="150" y="162"/>
                  </a:lnTo>
                  <a:lnTo>
                    <a:pt x="148" y="164"/>
                  </a:lnTo>
                  <a:lnTo>
                    <a:pt x="146" y="164"/>
                  </a:lnTo>
                  <a:lnTo>
                    <a:pt x="140" y="160"/>
                  </a:lnTo>
                  <a:lnTo>
                    <a:pt x="132" y="166"/>
                  </a:lnTo>
                  <a:lnTo>
                    <a:pt x="130" y="164"/>
                  </a:lnTo>
                  <a:lnTo>
                    <a:pt x="128" y="164"/>
                  </a:lnTo>
                  <a:lnTo>
                    <a:pt x="124" y="168"/>
                  </a:lnTo>
                  <a:lnTo>
                    <a:pt x="122" y="170"/>
                  </a:lnTo>
                  <a:lnTo>
                    <a:pt x="120" y="172"/>
                  </a:lnTo>
                  <a:lnTo>
                    <a:pt x="120" y="174"/>
                  </a:lnTo>
                  <a:lnTo>
                    <a:pt x="118" y="176"/>
                  </a:lnTo>
                  <a:lnTo>
                    <a:pt x="116" y="178"/>
                  </a:lnTo>
                  <a:lnTo>
                    <a:pt x="114" y="180"/>
                  </a:lnTo>
                  <a:lnTo>
                    <a:pt x="112" y="180"/>
                  </a:lnTo>
                  <a:lnTo>
                    <a:pt x="112" y="180"/>
                  </a:lnTo>
                  <a:lnTo>
                    <a:pt x="108" y="180"/>
                  </a:lnTo>
                  <a:lnTo>
                    <a:pt x="106" y="182"/>
                  </a:lnTo>
                  <a:lnTo>
                    <a:pt x="106" y="184"/>
                  </a:lnTo>
                  <a:lnTo>
                    <a:pt x="106" y="184"/>
                  </a:lnTo>
                  <a:lnTo>
                    <a:pt x="106" y="186"/>
                  </a:lnTo>
                  <a:lnTo>
                    <a:pt x="106" y="188"/>
                  </a:lnTo>
                  <a:lnTo>
                    <a:pt x="108" y="186"/>
                  </a:lnTo>
                  <a:lnTo>
                    <a:pt x="112" y="188"/>
                  </a:lnTo>
                  <a:lnTo>
                    <a:pt x="116" y="188"/>
                  </a:lnTo>
                  <a:lnTo>
                    <a:pt x="118" y="190"/>
                  </a:lnTo>
                  <a:lnTo>
                    <a:pt x="118" y="190"/>
                  </a:lnTo>
                  <a:lnTo>
                    <a:pt x="120" y="192"/>
                  </a:lnTo>
                  <a:lnTo>
                    <a:pt x="118" y="194"/>
                  </a:lnTo>
                  <a:lnTo>
                    <a:pt x="116" y="196"/>
                  </a:lnTo>
                  <a:lnTo>
                    <a:pt x="114" y="198"/>
                  </a:lnTo>
                  <a:lnTo>
                    <a:pt x="112" y="198"/>
                  </a:lnTo>
                  <a:lnTo>
                    <a:pt x="110" y="200"/>
                  </a:lnTo>
                  <a:lnTo>
                    <a:pt x="110" y="202"/>
                  </a:lnTo>
                  <a:lnTo>
                    <a:pt x="108" y="204"/>
                  </a:lnTo>
                  <a:lnTo>
                    <a:pt x="104" y="206"/>
                  </a:lnTo>
                  <a:lnTo>
                    <a:pt x="102" y="208"/>
                  </a:lnTo>
                  <a:lnTo>
                    <a:pt x="102" y="208"/>
                  </a:lnTo>
                  <a:lnTo>
                    <a:pt x="100" y="214"/>
                  </a:lnTo>
                  <a:lnTo>
                    <a:pt x="98" y="218"/>
                  </a:lnTo>
                  <a:lnTo>
                    <a:pt x="96" y="222"/>
                  </a:lnTo>
                  <a:lnTo>
                    <a:pt x="92" y="224"/>
                  </a:lnTo>
                  <a:lnTo>
                    <a:pt x="88" y="224"/>
                  </a:lnTo>
                  <a:lnTo>
                    <a:pt x="86" y="226"/>
                  </a:lnTo>
                  <a:lnTo>
                    <a:pt x="86" y="226"/>
                  </a:lnTo>
                  <a:lnTo>
                    <a:pt x="82" y="224"/>
                  </a:lnTo>
                  <a:lnTo>
                    <a:pt x="80" y="224"/>
                  </a:lnTo>
                  <a:lnTo>
                    <a:pt x="78" y="228"/>
                  </a:lnTo>
                  <a:lnTo>
                    <a:pt x="78" y="230"/>
                  </a:lnTo>
                  <a:lnTo>
                    <a:pt x="76" y="234"/>
                  </a:lnTo>
                  <a:lnTo>
                    <a:pt x="76" y="236"/>
                  </a:lnTo>
                  <a:lnTo>
                    <a:pt x="76" y="236"/>
                  </a:lnTo>
                  <a:lnTo>
                    <a:pt x="76" y="238"/>
                  </a:lnTo>
                  <a:lnTo>
                    <a:pt x="78" y="242"/>
                  </a:lnTo>
                  <a:lnTo>
                    <a:pt x="78" y="246"/>
                  </a:lnTo>
                  <a:lnTo>
                    <a:pt x="78" y="250"/>
                  </a:lnTo>
                  <a:lnTo>
                    <a:pt x="78" y="250"/>
                  </a:lnTo>
                  <a:lnTo>
                    <a:pt x="78" y="256"/>
                  </a:lnTo>
                  <a:lnTo>
                    <a:pt x="76" y="258"/>
                  </a:lnTo>
                  <a:lnTo>
                    <a:pt x="74" y="260"/>
                  </a:lnTo>
                  <a:lnTo>
                    <a:pt x="72" y="262"/>
                  </a:lnTo>
                  <a:lnTo>
                    <a:pt x="70" y="262"/>
                  </a:lnTo>
                  <a:lnTo>
                    <a:pt x="68" y="262"/>
                  </a:lnTo>
                  <a:lnTo>
                    <a:pt x="68" y="262"/>
                  </a:lnTo>
                  <a:lnTo>
                    <a:pt x="62" y="266"/>
                  </a:lnTo>
                  <a:lnTo>
                    <a:pt x="58" y="266"/>
                  </a:lnTo>
                  <a:lnTo>
                    <a:pt x="54" y="268"/>
                  </a:lnTo>
                  <a:lnTo>
                    <a:pt x="52" y="266"/>
                  </a:lnTo>
                  <a:lnTo>
                    <a:pt x="50" y="266"/>
                  </a:lnTo>
                  <a:lnTo>
                    <a:pt x="48" y="264"/>
                  </a:lnTo>
                  <a:lnTo>
                    <a:pt x="48" y="262"/>
                  </a:lnTo>
                  <a:lnTo>
                    <a:pt x="48" y="262"/>
                  </a:lnTo>
                  <a:lnTo>
                    <a:pt x="48" y="262"/>
                  </a:lnTo>
                  <a:lnTo>
                    <a:pt x="46" y="258"/>
                  </a:lnTo>
                  <a:lnTo>
                    <a:pt x="42" y="256"/>
                  </a:lnTo>
                  <a:lnTo>
                    <a:pt x="38" y="254"/>
                  </a:lnTo>
                  <a:lnTo>
                    <a:pt x="36" y="254"/>
                  </a:lnTo>
                  <a:lnTo>
                    <a:pt x="34" y="254"/>
                  </a:lnTo>
                  <a:lnTo>
                    <a:pt x="32" y="254"/>
                  </a:lnTo>
                  <a:lnTo>
                    <a:pt x="28" y="256"/>
                  </a:lnTo>
                  <a:lnTo>
                    <a:pt x="24" y="256"/>
                  </a:lnTo>
                  <a:lnTo>
                    <a:pt x="22" y="254"/>
                  </a:lnTo>
                  <a:lnTo>
                    <a:pt x="20" y="252"/>
                  </a:lnTo>
                  <a:lnTo>
                    <a:pt x="18" y="250"/>
                  </a:lnTo>
                  <a:lnTo>
                    <a:pt x="16" y="250"/>
                  </a:lnTo>
                  <a:lnTo>
                    <a:pt x="10" y="246"/>
                  </a:lnTo>
                  <a:lnTo>
                    <a:pt x="6" y="244"/>
                  </a:lnTo>
                  <a:lnTo>
                    <a:pt x="2" y="240"/>
                  </a:lnTo>
                  <a:lnTo>
                    <a:pt x="2" y="238"/>
                  </a:lnTo>
                  <a:lnTo>
                    <a:pt x="0" y="238"/>
                  </a:lnTo>
                  <a:lnTo>
                    <a:pt x="0" y="236"/>
                  </a:lnTo>
                  <a:lnTo>
                    <a:pt x="4" y="230"/>
                  </a:lnTo>
                  <a:lnTo>
                    <a:pt x="6" y="226"/>
                  </a:lnTo>
                  <a:lnTo>
                    <a:pt x="10" y="224"/>
                  </a:lnTo>
                  <a:lnTo>
                    <a:pt x="12" y="222"/>
                  </a:lnTo>
                  <a:lnTo>
                    <a:pt x="14" y="222"/>
                  </a:lnTo>
                  <a:lnTo>
                    <a:pt x="16" y="222"/>
                  </a:lnTo>
                  <a:lnTo>
                    <a:pt x="20" y="220"/>
                  </a:lnTo>
                  <a:lnTo>
                    <a:pt x="24" y="218"/>
                  </a:lnTo>
                  <a:lnTo>
                    <a:pt x="24" y="216"/>
                  </a:lnTo>
                  <a:lnTo>
                    <a:pt x="22" y="214"/>
                  </a:lnTo>
                  <a:lnTo>
                    <a:pt x="20" y="214"/>
                  </a:lnTo>
                  <a:lnTo>
                    <a:pt x="18" y="214"/>
                  </a:lnTo>
                  <a:lnTo>
                    <a:pt x="18" y="212"/>
                  </a:lnTo>
                  <a:lnTo>
                    <a:pt x="18" y="210"/>
                  </a:lnTo>
                  <a:lnTo>
                    <a:pt x="20" y="208"/>
                  </a:lnTo>
                  <a:lnTo>
                    <a:pt x="22" y="206"/>
                  </a:lnTo>
                  <a:lnTo>
                    <a:pt x="24" y="206"/>
                  </a:lnTo>
                  <a:lnTo>
                    <a:pt x="26" y="206"/>
                  </a:lnTo>
                  <a:lnTo>
                    <a:pt x="28" y="208"/>
                  </a:lnTo>
                  <a:lnTo>
                    <a:pt x="28" y="208"/>
                  </a:lnTo>
                  <a:lnTo>
                    <a:pt x="30" y="212"/>
                  </a:lnTo>
                  <a:lnTo>
                    <a:pt x="34" y="216"/>
                  </a:lnTo>
                  <a:lnTo>
                    <a:pt x="36" y="218"/>
                  </a:lnTo>
                  <a:lnTo>
                    <a:pt x="38" y="218"/>
                  </a:lnTo>
                  <a:lnTo>
                    <a:pt x="40" y="218"/>
                  </a:lnTo>
                  <a:lnTo>
                    <a:pt x="42" y="218"/>
                  </a:lnTo>
                  <a:lnTo>
                    <a:pt x="44" y="218"/>
                  </a:lnTo>
                  <a:lnTo>
                    <a:pt x="44" y="216"/>
                  </a:lnTo>
                  <a:lnTo>
                    <a:pt x="44" y="214"/>
                  </a:lnTo>
                  <a:lnTo>
                    <a:pt x="42" y="212"/>
                  </a:lnTo>
                  <a:lnTo>
                    <a:pt x="42" y="210"/>
                  </a:lnTo>
                  <a:lnTo>
                    <a:pt x="40" y="208"/>
                  </a:lnTo>
                  <a:lnTo>
                    <a:pt x="40" y="206"/>
                  </a:lnTo>
                  <a:lnTo>
                    <a:pt x="36" y="204"/>
                  </a:lnTo>
                  <a:lnTo>
                    <a:pt x="36" y="202"/>
                  </a:lnTo>
                  <a:lnTo>
                    <a:pt x="36" y="200"/>
                  </a:lnTo>
                  <a:lnTo>
                    <a:pt x="38" y="198"/>
                  </a:lnTo>
                  <a:lnTo>
                    <a:pt x="38" y="198"/>
                  </a:lnTo>
                  <a:lnTo>
                    <a:pt x="38" y="198"/>
                  </a:lnTo>
                  <a:lnTo>
                    <a:pt x="40" y="194"/>
                  </a:lnTo>
                  <a:lnTo>
                    <a:pt x="40" y="192"/>
                  </a:lnTo>
                  <a:lnTo>
                    <a:pt x="38" y="192"/>
                  </a:lnTo>
                  <a:lnTo>
                    <a:pt x="38" y="192"/>
                  </a:lnTo>
                  <a:lnTo>
                    <a:pt x="36" y="192"/>
                  </a:lnTo>
                  <a:lnTo>
                    <a:pt x="36" y="192"/>
                  </a:lnTo>
                  <a:lnTo>
                    <a:pt x="28" y="198"/>
                  </a:lnTo>
                  <a:lnTo>
                    <a:pt x="26" y="198"/>
                  </a:lnTo>
                  <a:lnTo>
                    <a:pt x="24" y="196"/>
                  </a:lnTo>
                  <a:lnTo>
                    <a:pt x="26" y="194"/>
                  </a:lnTo>
                  <a:lnTo>
                    <a:pt x="26" y="190"/>
                  </a:lnTo>
                  <a:lnTo>
                    <a:pt x="28" y="188"/>
                  </a:lnTo>
                  <a:lnTo>
                    <a:pt x="30" y="186"/>
                  </a:lnTo>
                  <a:lnTo>
                    <a:pt x="30" y="186"/>
                  </a:lnTo>
                  <a:lnTo>
                    <a:pt x="34" y="180"/>
                  </a:lnTo>
                  <a:lnTo>
                    <a:pt x="36" y="176"/>
                  </a:lnTo>
                  <a:lnTo>
                    <a:pt x="38" y="174"/>
                  </a:lnTo>
                  <a:lnTo>
                    <a:pt x="40" y="174"/>
                  </a:lnTo>
                  <a:lnTo>
                    <a:pt x="40" y="174"/>
                  </a:lnTo>
                  <a:lnTo>
                    <a:pt x="42" y="176"/>
                  </a:lnTo>
                  <a:lnTo>
                    <a:pt x="42" y="176"/>
                  </a:lnTo>
                  <a:lnTo>
                    <a:pt x="44" y="178"/>
                  </a:lnTo>
                  <a:lnTo>
                    <a:pt x="46" y="178"/>
                  </a:lnTo>
                  <a:lnTo>
                    <a:pt x="50" y="176"/>
                  </a:lnTo>
                  <a:lnTo>
                    <a:pt x="54" y="174"/>
                  </a:lnTo>
                  <a:lnTo>
                    <a:pt x="58" y="172"/>
                  </a:lnTo>
                  <a:lnTo>
                    <a:pt x="60" y="170"/>
                  </a:lnTo>
                  <a:lnTo>
                    <a:pt x="62" y="168"/>
                  </a:lnTo>
                  <a:lnTo>
                    <a:pt x="64" y="168"/>
                  </a:lnTo>
                  <a:lnTo>
                    <a:pt x="68" y="166"/>
                  </a:lnTo>
                  <a:lnTo>
                    <a:pt x="68" y="164"/>
                  </a:lnTo>
                  <a:lnTo>
                    <a:pt x="68" y="164"/>
                  </a:lnTo>
                  <a:lnTo>
                    <a:pt x="68" y="164"/>
                  </a:lnTo>
                  <a:lnTo>
                    <a:pt x="66" y="162"/>
                  </a:lnTo>
                  <a:lnTo>
                    <a:pt x="64" y="162"/>
                  </a:lnTo>
                  <a:lnTo>
                    <a:pt x="62" y="162"/>
                  </a:lnTo>
                  <a:lnTo>
                    <a:pt x="60" y="166"/>
                  </a:lnTo>
                  <a:lnTo>
                    <a:pt x="56" y="166"/>
                  </a:lnTo>
                  <a:lnTo>
                    <a:pt x="54" y="164"/>
                  </a:lnTo>
                  <a:lnTo>
                    <a:pt x="52" y="164"/>
                  </a:lnTo>
                  <a:lnTo>
                    <a:pt x="50" y="162"/>
                  </a:lnTo>
                  <a:lnTo>
                    <a:pt x="54" y="144"/>
                  </a:lnTo>
                  <a:lnTo>
                    <a:pt x="58" y="140"/>
                  </a:lnTo>
                  <a:lnTo>
                    <a:pt x="60" y="136"/>
                  </a:lnTo>
                  <a:lnTo>
                    <a:pt x="60" y="134"/>
                  </a:lnTo>
                  <a:lnTo>
                    <a:pt x="58" y="132"/>
                  </a:lnTo>
                  <a:lnTo>
                    <a:pt x="58" y="132"/>
                  </a:lnTo>
                  <a:lnTo>
                    <a:pt x="58" y="132"/>
                  </a:lnTo>
                  <a:lnTo>
                    <a:pt x="54" y="126"/>
                  </a:lnTo>
                  <a:lnTo>
                    <a:pt x="52" y="122"/>
                  </a:lnTo>
                  <a:lnTo>
                    <a:pt x="52" y="118"/>
                  </a:lnTo>
                  <a:lnTo>
                    <a:pt x="52" y="116"/>
                  </a:lnTo>
                  <a:lnTo>
                    <a:pt x="52" y="112"/>
                  </a:lnTo>
                  <a:lnTo>
                    <a:pt x="56" y="110"/>
                  </a:lnTo>
                  <a:lnTo>
                    <a:pt x="58" y="108"/>
                  </a:lnTo>
                  <a:lnTo>
                    <a:pt x="60" y="108"/>
                  </a:lnTo>
                  <a:lnTo>
                    <a:pt x="60" y="108"/>
                  </a:lnTo>
                  <a:lnTo>
                    <a:pt x="64" y="110"/>
                  </a:lnTo>
                  <a:lnTo>
                    <a:pt x="66" y="112"/>
                  </a:lnTo>
                  <a:lnTo>
                    <a:pt x="68" y="114"/>
                  </a:lnTo>
                  <a:lnTo>
                    <a:pt x="70" y="118"/>
                  </a:lnTo>
                  <a:lnTo>
                    <a:pt x="72" y="120"/>
                  </a:lnTo>
                  <a:lnTo>
                    <a:pt x="72" y="120"/>
                  </a:lnTo>
                  <a:lnTo>
                    <a:pt x="74" y="140"/>
                  </a:lnTo>
                  <a:lnTo>
                    <a:pt x="74" y="142"/>
                  </a:lnTo>
                  <a:lnTo>
                    <a:pt x="74" y="144"/>
                  </a:lnTo>
                  <a:lnTo>
                    <a:pt x="76" y="144"/>
                  </a:lnTo>
                  <a:lnTo>
                    <a:pt x="78" y="142"/>
                  </a:lnTo>
                  <a:lnTo>
                    <a:pt x="78" y="140"/>
                  </a:lnTo>
                  <a:lnTo>
                    <a:pt x="80" y="138"/>
                  </a:lnTo>
                  <a:lnTo>
                    <a:pt x="82" y="136"/>
                  </a:lnTo>
                  <a:lnTo>
                    <a:pt x="82" y="134"/>
                  </a:lnTo>
                  <a:lnTo>
                    <a:pt x="80" y="128"/>
                  </a:lnTo>
                  <a:lnTo>
                    <a:pt x="80" y="122"/>
                  </a:lnTo>
                  <a:lnTo>
                    <a:pt x="80" y="118"/>
                  </a:lnTo>
                  <a:lnTo>
                    <a:pt x="80" y="116"/>
                  </a:lnTo>
                  <a:lnTo>
                    <a:pt x="82" y="114"/>
                  </a:lnTo>
                  <a:lnTo>
                    <a:pt x="84" y="110"/>
                  </a:lnTo>
                  <a:lnTo>
                    <a:pt x="84" y="108"/>
                  </a:lnTo>
                  <a:lnTo>
                    <a:pt x="84" y="106"/>
                  </a:lnTo>
                  <a:lnTo>
                    <a:pt x="86" y="102"/>
                  </a:lnTo>
                  <a:lnTo>
                    <a:pt x="86" y="98"/>
                  </a:lnTo>
                  <a:lnTo>
                    <a:pt x="86" y="96"/>
                  </a:lnTo>
                  <a:lnTo>
                    <a:pt x="104" y="94"/>
                  </a:lnTo>
                  <a:lnTo>
                    <a:pt x="108" y="96"/>
                  </a:lnTo>
                  <a:lnTo>
                    <a:pt x="112" y="96"/>
                  </a:lnTo>
                  <a:lnTo>
                    <a:pt x="116" y="96"/>
                  </a:lnTo>
                  <a:lnTo>
                    <a:pt x="118" y="94"/>
                  </a:lnTo>
                  <a:lnTo>
                    <a:pt x="118" y="94"/>
                  </a:lnTo>
                  <a:lnTo>
                    <a:pt x="120" y="90"/>
                  </a:lnTo>
                  <a:lnTo>
                    <a:pt x="122" y="88"/>
                  </a:lnTo>
                  <a:lnTo>
                    <a:pt x="126" y="86"/>
                  </a:lnTo>
                  <a:lnTo>
                    <a:pt x="128" y="86"/>
                  </a:lnTo>
                  <a:lnTo>
                    <a:pt x="130" y="86"/>
                  </a:lnTo>
                  <a:lnTo>
                    <a:pt x="128" y="84"/>
                  </a:lnTo>
                  <a:lnTo>
                    <a:pt x="128" y="84"/>
                  </a:lnTo>
                  <a:lnTo>
                    <a:pt x="130" y="82"/>
                  </a:lnTo>
                  <a:lnTo>
                    <a:pt x="132" y="80"/>
                  </a:lnTo>
                  <a:lnTo>
                    <a:pt x="134" y="80"/>
                  </a:lnTo>
                  <a:lnTo>
                    <a:pt x="134" y="78"/>
                  </a:lnTo>
                  <a:lnTo>
                    <a:pt x="130" y="76"/>
                  </a:lnTo>
                  <a:lnTo>
                    <a:pt x="96" y="80"/>
                  </a:lnTo>
                  <a:lnTo>
                    <a:pt x="92" y="76"/>
                  </a:lnTo>
                  <a:lnTo>
                    <a:pt x="90" y="76"/>
                  </a:lnTo>
                  <a:lnTo>
                    <a:pt x="86" y="74"/>
                  </a:lnTo>
                  <a:lnTo>
                    <a:pt x="82" y="74"/>
                  </a:lnTo>
                  <a:lnTo>
                    <a:pt x="82" y="74"/>
                  </a:lnTo>
                  <a:lnTo>
                    <a:pt x="78" y="74"/>
                  </a:lnTo>
                  <a:lnTo>
                    <a:pt x="74" y="74"/>
                  </a:lnTo>
                  <a:lnTo>
                    <a:pt x="70" y="74"/>
                  </a:lnTo>
                  <a:lnTo>
                    <a:pt x="68" y="72"/>
                  </a:lnTo>
                  <a:lnTo>
                    <a:pt x="68" y="72"/>
                  </a:lnTo>
                  <a:lnTo>
                    <a:pt x="66" y="70"/>
                  </a:lnTo>
                  <a:lnTo>
                    <a:pt x="64" y="70"/>
                  </a:lnTo>
                  <a:lnTo>
                    <a:pt x="62" y="70"/>
                  </a:lnTo>
                  <a:lnTo>
                    <a:pt x="62" y="70"/>
                  </a:lnTo>
                  <a:lnTo>
                    <a:pt x="62" y="72"/>
                  </a:lnTo>
                  <a:lnTo>
                    <a:pt x="58" y="74"/>
                  </a:lnTo>
                  <a:lnTo>
                    <a:pt x="56" y="74"/>
                  </a:lnTo>
                  <a:lnTo>
                    <a:pt x="54" y="74"/>
                  </a:lnTo>
                  <a:lnTo>
                    <a:pt x="54" y="72"/>
                  </a:lnTo>
                  <a:lnTo>
                    <a:pt x="54" y="72"/>
                  </a:lnTo>
                  <a:lnTo>
                    <a:pt x="44" y="64"/>
                  </a:lnTo>
                  <a:lnTo>
                    <a:pt x="42" y="60"/>
                  </a:lnTo>
                  <a:lnTo>
                    <a:pt x="42" y="56"/>
                  </a:lnTo>
                  <a:lnTo>
                    <a:pt x="44" y="54"/>
                  </a:lnTo>
                  <a:lnTo>
                    <a:pt x="44" y="54"/>
                  </a:lnTo>
                  <a:lnTo>
                    <a:pt x="46" y="50"/>
                  </a:lnTo>
                  <a:lnTo>
                    <a:pt x="44" y="46"/>
                  </a:lnTo>
                  <a:lnTo>
                    <a:pt x="44" y="44"/>
                  </a:lnTo>
                  <a:lnTo>
                    <a:pt x="42" y="44"/>
                  </a:lnTo>
                  <a:lnTo>
                    <a:pt x="44" y="42"/>
                  </a:lnTo>
                  <a:lnTo>
                    <a:pt x="44" y="40"/>
                  </a:lnTo>
                  <a:lnTo>
                    <a:pt x="48" y="38"/>
                  </a:lnTo>
                  <a:lnTo>
                    <a:pt x="50" y="36"/>
                  </a:lnTo>
                  <a:lnTo>
                    <a:pt x="52" y="36"/>
                  </a:lnTo>
                  <a:lnTo>
                    <a:pt x="56" y="36"/>
                  </a:lnTo>
                  <a:lnTo>
                    <a:pt x="60" y="38"/>
                  </a:lnTo>
                  <a:lnTo>
                    <a:pt x="64" y="42"/>
                  </a:lnTo>
                  <a:lnTo>
                    <a:pt x="66" y="42"/>
                  </a:lnTo>
                  <a:lnTo>
                    <a:pt x="68" y="44"/>
                  </a:lnTo>
                  <a:lnTo>
                    <a:pt x="70" y="34"/>
                  </a:lnTo>
                  <a:lnTo>
                    <a:pt x="70" y="34"/>
                  </a:lnTo>
                  <a:lnTo>
                    <a:pt x="70" y="32"/>
                  </a:lnTo>
                  <a:lnTo>
                    <a:pt x="72" y="30"/>
                  </a:lnTo>
                  <a:lnTo>
                    <a:pt x="74" y="28"/>
                  </a:lnTo>
                  <a:lnTo>
                    <a:pt x="78" y="26"/>
                  </a:lnTo>
                  <a:lnTo>
                    <a:pt x="82" y="26"/>
                  </a:lnTo>
                  <a:lnTo>
                    <a:pt x="86" y="26"/>
                  </a:lnTo>
                  <a:lnTo>
                    <a:pt x="90" y="24"/>
                  </a:lnTo>
                  <a:lnTo>
                    <a:pt x="92" y="22"/>
                  </a:lnTo>
                  <a:lnTo>
                    <a:pt x="92" y="22"/>
                  </a:lnTo>
                  <a:lnTo>
                    <a:pt x="96" y="26"/>
                  </a:lnTo>
                  <a:lnTo>
                    <a:pt x="100" y="18"/>
                  </a:lnTo>
                  <a:lnTo>
                    <a:pt x="100" y="16"/>
                  </a:lnTo>
                  <a:lnTo>
                    <a:pt x="102" y="14"/>
                  </a:lnTo>
                  <a:lnTo>
                    <a:pt x="106" y="12"/>
                  </a:lnTo>
                  <a:lnTo>
                    <a:pt x="110" y="8"/>
                  </a:lnTo>
                  <a:lnTo>
                    <a:pt x="118" y="6"/>
                  </a:lnTo>
                  <a:lnTo>
                    <a:pt x="120" y="14"/>
                  </a:lnTo>
                  <a:lnTo>
                    <a:pt x="122" y="4"/>
                  </a:lnTo>
                  <a:lnTo>
                    <a:pt x="122" y="2"/>
                  </a:lnTo>
                  <a:lnTo>
                    <a:pt x="126" y="2"/>
                  </a:lnTo>
                  <a:lnTo>
                    <a:pt x="130" y="0"/>
                  </a:lnTo>
                  <a:lnTo>
                    <a:pt x="134" y="0"/>
                  </a:lnTo>
                  <a:lnTo>
                    <a:pt x="138" y="0"/>
                  </a:lnTo>
                  <a:lnTo>
                    <a:pt x="148" y="2"/>
                  </a:lnTo>
                  <a:lnTo>
                    <a:pt x="160" y="2"/>
                  </a:lnTo>
                  <a:lnTo>
                    <a:pt x="170" y="4"/>
                  </a:lnTo>
                  <a:lnTo>
                    <a:pt x="174" y="4"/>
                  </a:lnTo>
                  <a:lnTo>
                    <a:pt x="174" y="14"/>
                  </a:lnTo>
                  <a:lnTo>
                    <a:pt x="180" y="8"/>
                  </a:lnTo>
                  <a:lnTo>
                    <a:pt x="180" y="8"/>
                  </a:lnTo>
                  <a:lnTo>
                    <a:pt x="184" y="6"/>
                  </a:lnTo>
                  <a:lnTo>
                    <a:pt x="188" y="6"/>
                  </a:lnTo>
                  <a:lnTo>
                    <a:pt x="192" y="8"/>
                  </a:lnTo>
                  <a:lnTo>
                    <a:pt x="196" y="8"/>
                  </a:lnTo>
                  <a:lnTo>
                    <a:pt x="200" y="12"/>
                  </a:lnTo>
                  <a:lnTo>
                    <a:pt x="202" y="16"/>
                  </a:lnTo>
                  <a:lnTo>
                    <a:pt x="206" y="20"/>
                  </a:lnTo>
                  <a:lnTo>
                    <a:pt x="210" y="22"/>
                  </a:lnTo>
                  <a:lnTo>
                    <a:pt x="212" y="26"/>
                  </a:lnTo>
                  <a:lnTo>
                    <a:pt x="212" y="26"/>
                  </a:lnTo>
                  <a:lnTo>
                    <a:pt x="208" y="30"/>
                  </a:lnTo>
                  <a:lnTo>
                    <a:pt x="208" y="30"/>
                  </a:lnTo>
                  <a:lnTo>
                    <a:pt x="210" y="30"/>
                  </a:lnTo>
                  <a:lnTo>
                    <a:pt x="210" y="28"/>
                  </a:lnTo>
                  <a:lnTo>
                    <a:pt x="214" y="28"/>
                  </a:lnTo>
                  <a:lnTo>
                    <a:pt x="216" y="30"/>
                  </a:lnTo>
                  <a:lnTo>
                    <a:pt x="220" y="36"/>
                  </a:lnTo>
                  <a:lnTo>
                    <a:pt x="222" y="40"/>
                  </a:lnTo>
                  <a:lnTo>
                    <a:pt x="220" y="46"/>
                  </a:lnTo>
                  <a:lnTo>
                    <a:pt x="218" y="52"/>
                  </a:lnTo>
                  <a:lnTo>
                    <a:pt x="216" y="56"/>
                  </a:lnTo>
                  <a:lnTo>
                    <a:pt x="218" y="60"/>
                  </a:lnTo>
                  <a:lnTo>
                    <a:pt x="218" y="64"/>
                  </a:lnTo>
                  <a:lnTo>
                    <a:pt x="220" y="66"/>
                  </a:lnTo>
                  <a:lnTo>
                    <a:pt x="222" y="68"/>
                  </a:lnTo>
                  <a:lnTo>
                    <a:pt x="222" y="68"/>
                  </a:lnTo>
                </a:path>
              </a:pathLst>
            </a:custGeom>
            <a:grpFill/>
            <a:ln w="6350">
              <a:solidFill>
                <a:schemeClr val="bg1">
                  <a:lumMod val="50000"/>
                </a:schemeClr>
              </a:solidFill>
              <a:prstDash val="solid"/>
              <a:round/>
              <a:headEnd/>
              <a:tailEnd/>
            </a:ln>
          </p:spPr>
          <p:txBody>
            <a:bodyPr/>
            <a:lstStyle/>
            <a:p>
              <a:endParaRPr lang="ru-RU"/>
            </a:p>
          </p:txBody>
        </p:sp>
        <p:sp>
          <p:nvSpPr>
            <p:cNvPr id="184" name="Freeform 371">
              <a:extLst>
                <a:ext uri="{FF2B5EF4-FFF2-40B4-BE49-F238E27FC236}">
                  <a16:creationId xmlns:a16="http://schemas.microsoft.com/office/drawing/2014/main" id="{C8C0B310-BE28-A948-BEA8-A2D5EFC5240F}"/>
                </a:ext>
              </a:extLst>
            </p:cNvPr>
            <p:cNvSpPr>
              <a:spLocks/>
            </p:cNvSpPr>
            <p:nvPr/>
          </p:nvSpPr>
          <p:spPr bwMode="gray">
            <a:xfrm>
              <a:off x="4715" y="3574"/>
              <a:ext cx="78" cy="90"/>
            </a:xfrm>
            <a:custGeom>
              <a:avLst/>
              <a:gdLst>
                <a:gd name="T0" fmla="*/ 78 w 78"/>
                <a:gd name="T1" fmla="*/ 50 h 90"/>
                <a:gd name="T2" fmla="*/ 60 w 78"/>
                <a:gd name="T3" fmla="*/ 32 h 90"/>
                <a:gd name="T4" fmla="*/ 60 w 78"/>
                <a:gd name="T5" fmla="*/ 30 h 90"/>
                <a:gd name="T6" fmla="*/ 58 w 78"/>
                <a:gd name="T7" fmla="*/ 28 h 90"/>
                <a:gd name="T8" fmla="*/ 56 w 78"/>
                <a:gd name="T9" fmla="*/ 26 h 90"/>
                <a:gd name="T10" fmla="*/ 52 w 78"/>
                <a:gd name="T11" fmla="*/ 24 h 90"/>
                <a:gd name="T12" fmla="*/ 44 w 78"/>
                <a:gd name="T13" fmla="*/ 20 h 90"/>
                <a:gd name="T14" fmla="*/ 36 w 78"/>
                <a:gd name="T15" fmla="*/ 18 h 90"/>
                <a:gd name="T16" fmla="*/ 32 w 78"/>
                <a:gd name="T17" fmla="*/ 14 h 90"/>
                <a:gd name="T18" fmla="*/ 30 w 78"/>
                <a:gd name="T19" fmla="*/ 12 h 90"/>
                <a:gd name="T20" fmla="*/ 28 w 78"/>
                <a:gd name="T21" fmla="*/ 10 h 90"/>
                <a:gd name="T22" fmla="*/ 28 w 78"/>
                <a:gd name="T23" fmla="*/ 10 h 90"/>
                <a:gd name="T24" fmla="*/ 28 w 78"/>
                <a:gd name="T25" fmla="*/ 8 h 90"/>
                <a:gd name="T26" fmla="*/ 26 w 78"/>
                <a:gd name="T27" fmla="*/ 6 h 90"/>
                <a:gd name="T28" fmla="*/ 24 w 78"/>
                <a:gd name="T29" fmla="*/ 4 h 90"/>
                <a:gd name="T30" fmla="*/ 20 w 78"/>
                <a:gd name="T31" fmla="*/ 2 h 90"/>
                <a:gd name="T32" fmla="*/ 16 w 78"/>
                <a:gd name="T33" fmla="*/ 0 h 90"/>
                <a:gd name="T34" fmla="*/ 12 w 78"/>
                <a:gd name="T35" fmla="*/ 2 h 90"/>
                <a:gd name="T36" fmla="*/ 12 w 78"/>
                <a:gd name="T37" fmla="*/ 2 h 90"/>
                <a:gd name="T38" fmla="*/ 10 w 78"/>
                <a:gd name="T39" fmla="*/ 6 h 90"/>
                <a:gd name="T40" fmla="*/ 8 w 78"/>
                <a:gd name="T41" fmla="*/ 10 h 90"/>
                <a:gd name="T42" fmla="*/ 4 w 78"/>
                <a:gd name="T43" fmla="*/ 14 h 90"/>
                <a:gd name="T44" fmla="*/ 2 w 78"/>
                <a:gd name="T45" fmla="*/ 20 h 90"/>
                <a:gd name="T46" fmla="*/ 0 w 78"/>
                <a:gd name="T47" fmla="*/ 32 h 90"/>
                <a:gd name="T48" fmla="*/ 0 w 78"/>
                <a:gd name="T49" fmla="*/ 44 h 90"/>
                <a:gd name="T50" fmla="*/ 2 w 78"/>
                <a:gd name="T51" fmla="*/ 52 h 90"/>
                <a:gd name="T52" fmla="*/ 2 w 78"/>
                <a:gd name="T53" fmla="*/ 54 h 90"/>
                <a:gd name="T54" fmla="*/ 2 w 78"/>
                <a:gd name="T55" fmla="*/ 56 h 90"/>
                <a:gd name="T56" fmla="*/ 2 w 78"/>
                <a:gd name="T57" fmla="*/ 58 h 90"/>
                <a:gd name="T58" fmla="*/ 2 w 78"/>
                <a:gd name="T59" fmla="*/ 62 h 90"/>
                <a:gd name="T60" fmla="*/ 2 w 78"/>
                <a:gd name="T61" fmla="*/ 66 h 90"/>
                <a:gd name="T62" fmla="*/ 2 w 78"/>
                <a:gd name="T63" fmla="*/ 72 h 90"/>
                <a:gd name="T64" fmla="*/ 4 w 78"/>
                <a:gd name="T65" fmla="*/ 78 h 90"/>
                <a:gd name="T66" fmla="*/ 6 w 78"/>
                <a:gd name="T67" fmla="*/ 82 h 90"/>
                <a:gd name="T68" fmla="*/ 10 w 78"/>
                <a:gd name="T69" fmla="*/ 86 h 90"/>
                <a:gd name="T70" fmla="*/ 12 w 78"/>
                <a:gd name="T71" fmla="*/ 88 h 90"/>
                <a:gd name="T72" fmla="*/ 14 w 78"/>
                <a:gd name="T73" fmla="*/ 90 h 90"/>
                <a:gd name="T74" fmla="*/ 16 w 78"/>
                <a:gd name="T75" fmla="*/ 90 h 90"/>
                <a:gd name="T76" fmla="*/ 20 w 78"/>
                <a:gd name="T77" fmla="*/ 90 h 90"/>
                <a:gd name="T78" fmla="*/ 30 w 78"/>
                <a:gd name="T79" fmla="*/ 90 h 90"/>
                <a:gd name="T80" fmla="*/ 42 w 78"/>
                <a:gd name="T81" fmla="*/ 90 h 90"/>
                <a:gd name="T82" fmla="*/ 50 w 78"/>
                <a:gd name="T83" fmla="*/ 88 h 90"/>
                <a:gd name="T84" fmla="*/ 52 w 78"/>
                <a:gd name="T85" fmla="*/ 86 h 90"/>
                <a:gd name="T86" fmla="*/ 56 w 78"/>
                <a:gd name="T87" fmla="*/ 84 h 90"/>
                <a:gd name="T88" fmla="*/ 60 w 78"/>
                <a:gd name="T89" fmla="*/ 82 h 90"/>
                <a:gd name="T90" fmla="*/ 64 w 78"/>
                <a:gd name="T91" fmla="*/ 80 h 90"/>
                <a:gd name="T92" fmla="*/ 68 w 78"/>
                <a:gd name="T93" fmla="*/ 78 h 90"/>
                <a:gd name="T94" fmla="*/ 70 w 78"/>
                <a:gd name="T95" fmla="*/ 76 h 90"/>
                <a:gd name="T96" fmla="*/ 70 w 78"/>
                <a:gd name="T97" fmla="*/ 76 h 90"/>
                <a:gd name="T98" fmla="*/ 78 w 78"/>
                <a:gd name="T99"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 h="90">
                  <a:moveTo>
                    <a:pt x="78" y="50"/>
                  </a:moveTo>
                  <a:lnTo>
                    <a:pt x="60" y="32"/>
                  </a:lnTo>
                  <a:lnTo>
                    <a:pt x="60" y="30"/>
                  </a:lnTo>
                  <a:lnTo>
                    <a:pt x="58" y="28"/>
                  </a:lnTo>
                  <a:lnTo>
                    <a:pt x="56" y="26"/>
                  </a:lnTo>
                  <a:lnTo>
                    <a:pt x="52" y="24"/>
                  </a:lnTo>
                  <a:lnTo>
                    <a:pt x="44" y="20"/>
                  </a:lnTo>
                  <a:lnTo>
                    <a:pt x="36" y="18"/>
                  </a:lnTo>
                  <a:lnTo>
                    <a:pt x="32" y="14"/>
                  </a:lnTo>
                  <a:lnTo>
                    <a:pt x="30" y="12"/>
                  </a:lnTo>
                  <a:lnTo>
                    <a:pt x="28" y="10"/>
                  </a:lnTo>
                  <a:lnTo>
                    <a:pt x="28" y="10"/>
                  </a:lnTo>
                  <a:lnTo>
                    <a:pt x="28" y="8"/>
                  </a:lnTo>
                  <a:lnTo>
                    <a:pt x="26" y="6"/>
                  </a:lnTo>
                  <a:lnTo>
                    <a:pt x="24" y="4"/>
                  </a:lnTo>
                  <a:lnTo>
                    <a:pt x="20" y="2"/>
                  </a:lnTo>
                  <a:lnTo>
                    <a:pt x="16" y="0"/>
                  </a:lnTo>
                  <a:lnTo>
                    <a:pt x="12" y="2"/>
                  </a:lnTo>
                  <a:lnTo>
                    <a:pt x="12" y="2"/>
                  </a:lnTo>
                  <a:lnTo>
                    <a:pt x="10" y="6"/>
                  </a:lnTo>
                  <a:lnTo>
                    <a:pt x="8" y="10"/>
                  </a:lnTo>
                  <a:lnTo>
                    <a:pt x="4" y="14"/>
                  </a:lnTo>
                  <a:lnTo>
                    <a:pt x="2" y="20"/>
                  </a:lnTo>
                  <a:lnTo>
                    <a:pt x="0" y="32"/>
                  </a:lnTo>
                  <a:lnTo>
                    <a:pt x="0" y="44"/>
                  </a:lnTo>
                  <a:lnTo>
                    <a:pt x="2" y="52"/>
                  </a:lnTo>
                  <a:lnTo>
                    <a:pt x="2" y="54"/>
                  </a:lnTo>
                  <a:lnTo>
                    <a:pt x="2" y="56"/>
                  </a:lnTo>
                  <a:lnTo>
                    <a:pt x="2" y="58"/>
                  </a:lnTo>
                  <a:lnTo>
                    <a:pt x="2" y="62"/>
                  </a:lnTo>
                  <a:lnTo>
                    <a:pt x="2" y="66"/>
                  </a:lnTo>
                  <a:lnTo>
                    <a:pt x="2" y="72"/>
                  </a:lnTo>
                  <a:lnTo>
                    <a:pt x="4" y="78"/>
                  </a:lnTo>
                  <a:lnTo>
                    <a:pt x="6" y="82"/>
                  </a:lnTo>
                  <a:lnTo>
                    <a:pt x="10" y="86"/>
                  </a:lnTo>
                  <a:lnTo>
                    <a:pt x="12" y="88"/>
                  </a:lnTo>
                  <a:lnTo>
                    <a:pt x="14" y="90"/>
                  </a:lnTo>
                  <a:lnTo>
                    <a:pt x="16" y="90"/>
                  </a:lnTo>
                  <a:lnTo>
                    <a:pt x="20" y="90"/>
                  </a:lnTo>
                  <a:lnTo>
                    <a:pt x="30" y="90"/>
                  </a:lnTo>
                  <a:lnTo>
                    <a:pt x="42" y="90"/>
                  </a:lnTo>
                  <a:lnTo>
                    <a:pt x="50" y="88"/>
                  </a:lnTo>
                  <a:lnTo>
                    <a:pt x="52" y="86"/>
                  </a:lnTo>
                  <a:lnTo>
                    <a:pt x="56" y="84"/>
                  </a:lnTo>
                  <a:lnTo>
                    <a:pt x="60" y="82"/>
                  </a:lnTo>
                  <a:lnTo>
                    <a:pt x="64" y="80"/>
                  </a:lnTo>
                  <a:lnTo>
                    <a:pt x="68" y="78"/>
                  </a:lnTo>
                  <a:lnTo>
                    <a:pt x="70" y="76"/>
                  </a:lnTo>
                  <a:lnTo>
                    <a:pt x="70" y="76"/>
                  </a:lnTo>
                  <a:lnTo>
                    <a:pt x="78" y="50"/>
                  </a:lnTo>
                </a:path>
              </a:pathLst>
            </a:custGeom>
            <a:grpFill/>
            <a:ln w="6350">
              <a:solidFill>
                <a:schemeClr val="bg1">
                  <a:lumMod val="50000"/>
                </a:schemeClr>
              </a:solidFill>
              <a:prstDash val="solid"/>
              <a:round/>
              <a:headEnd/>
              <a:tailEnd/>
            </a:ln>
          </p:spPr>
          <p:txBody>
            <a:bodyPr/>
            <a:lstStyle/>
            <a:p>
              <a:endParaRPr lang="ru-RU"/>
            </a:p>
          </p:txBody>
        </p:sp>
        <p:sp>
          <p:nvSpPr>
            <p:cNvPr id="185" name="Freeform 372">
              <a:extLst>
                <a:ext uri="{FF2B5EF4-FFF2-40B4-BE49-F238E27FC236}">
                  <a16:creationId xmlns:a16="http://schemas.microsoft.com/office/drawing/2014/main" id="{4DF1870D-19F6-6D47-9AAF-04EA1E3028CF}"/>
                </a:ext>
              </a:extLst>
            </p:cNvPr>
            <p:cNvSpPr>
              <a:spLocks/>
            </p:cNvSpPr>
            <p:nvPr/>
          </p:nvSpPr>
          <p:spPr bwMode="gray">
            <a:xfrm>
              <a:off x="3651" y="1774"/>
              <a:ext cx="1094" cy="746"/>
            </a:xfrm>
            <a:custGeom>
              <a:avLst/>
              <a:gdLst>
                <a:gd name="T0" fmla="*/ 944 w 1094"/>
                <a:gd name="T1" fmla="*/ 658 h 746"/>
                <a:gd name="T2" fmla="*/ 978 w 1094"/>
                <a:gd name="T3" fmla="*/ 698 h 746"/>
                <a:gd name="T4" fmla="*/ 1002 w 1094"/>
                <a:gd name="T5" fmla="*/ 710 h 746"/>
                <a:gd name="T6" fmla="*/ 978 w 1094"/>
                <a:gd name="T7" fmla="*/ 672 h 746"/>
                <a:gd name="T8" fmla="*/ 970 w 1094"/>
                <a:gd name="T9" fmla="*/ 640 h 746"/>
                <a:gd name="T10" fmla="*/ 930 w 1094"/>
                <a:gd name="T11" fmla="*/ 638 h 746"/>
                <a:gd name="T12" fmla="*/ 1022 w 1094"/>
                <a:gd name="T13" fmla="*/ 600 h 746"/>
                <a:gd name="T14" fmla="*/ 1082 w 1094"/>
                <a:gd name="T15" fmla="*/ 568 h 746"/>
                <a:gd name="T16" fmla="*/ 1070 w 1094"/>
                <a:gd name="T17" fmla="*/ 500 h 746"/>
                <a:gd name="T18" fmla="*/ 1024 w 1094"/>
                <a:gd name="T19" fmla="*/ 460 h 746"/>
                <a:gd name="T20" fmla="*/ 974 w 1094"/>
                <a:gd name="T21" fmla="*/ 372 h 746"/>
                <a:gd name="T22" fmla="*/ 916 w 1094"/>
                <a:gd name="T23" fmla="*/ 354 h 746"/>
                <a:gd name="T24" fmla="*/ 878 w 1094"/>
                <a:gd name="T25" fmla="*/ 312 h 746"/>
                <a:gd name="T26" fmla="*/ 806 w 1094"/>
                <a:gd name="T27" fmla="*/ 332 h 746"/>
                <a:gd name="T28" fmla="*/ 816 w 1094"/>
                <a:gd name="T29" fmla="*/ 458 h 746"/>
                <a:gd name="T30" fmla="*/ 790 w 1094"/>
                <a:gd name="T31" fmla="*/ 510 h 746"/>
                <a:gd name="T32" fmla="*/ 792 w 1094"/>
                <a:gd name="T33" fmla="*/ 576 h 746"/>
                <a:gd name="T34" fmla="*/ 758 w 1094"/>
                <a:gd name="T35" fmla="*/ 556 h 746"/>
                <a:gd name="T36" fmla="*/ 736 w 1094"/>
                <a:gd name="T37" fmla="*/ 496 h 746"/>
                <a:gd name="T38" fmla="*/ 640 w 1094"/>
                <a:gd name="T39" fmla="*/ 440 h 746"/>
                <a:gd name="T40" fmla="*/ 592 w 1094"/>
                <a:gd name="T41" fmla="*/ 392 h 746"/>
                <a:gd name="T42" fmla="*/ 644 w 1094"/>
                <a:gd name="T43" fmla="*/ 298 h 746"/>
                <a:gd name="T44" fmla="*/ 682 w 1094"/>
                <a:gd name="T45" fmla="*/ 266 h 746"/>
                <a:gd name="T46" fmla="*/ 672 w 1094"/>
                <a:gd name="T47" fmla="*/ 194 h 746"/>
                <a:gd name="T48" fmla="*/ 738 w 1094"/>
                <a:gd name="T49" fmla="*/ 194 h 746"/>
                <a:gd name="T50" fmla="*/ 774 w 1094"/>
                <a:gd name="T51" fmla="*/ 156 h 746"/>
                <a:gd name="T52" fmla="*/ 768 w 1094"/>
                <a:gd name="T53" fmla="*/ 114 h 746"/>
                <a:gd name="T54" fmla="*/ 744 w 1094"/>
                <a:gd name="T55" fmla="*/ 74 h 746"/>
                <a:gd name="T56" fmla="*/ 714 w 1094"/>
                <a:gd name="T57" fmla="*/ 138 h 746"/>
                <a:gd name="T58" fmla="*/ 686 w 1094"/>
                <a:gd name="T59" fmla="*/ 106 h 746"/>
                <a:gd name="T60" fmla="*/ 658 w 1094"/>
                <a:gd name="T61" fmla="*/ 100 h 746"/>
                <a:gd name="T62" fmla="*/ 644 w 1094"/>
                <a:gd name="T63" fmla="*/ 48 h 746"/>
                <a:gd name="T64" fmla="*/ 610 w 1094"/>
                <a:gd name="T65" fmla="*/ 4 h 746"/>
                <a:gd name="T66" fmla="*/ 598 w 1094"/>
                <a:gd name="T67" fmla="*/ 78 h 746"/>
                <a:gd name="T68" fmla="*/ 630 w 1094"/>
                <a:gd name="T69" fmla="*/ 122 h 746"/>
                <a:gd name="T70" fmla="*/ 584 w 1094"/>
                <a:gd name="T71" fmla="*/ 124 h 746"/>
                <a:gd name="T72" fmla="*/ 544 w 1094"/>
                <a:gd name="T73" fmla="*/ 152 h 746"/>
                <a:gd name="T74" fmla="*/ 502 w 1094"/>
                <a:gd name="T75" fmla="*/ 150 h 746"/>
                <a:gd name="T76" fmla="*/ 464 w 1094"/>
                <a:gd name="T77" fmla="*/ 122 h 746"/>
                <a:gd name="T78" fmla="*/ 424 w 1094"/>
                <a:gd name="T79" fmla="*/ 124 h 746"/>
                <a:gd name="T80" fmla="*/ 420 w 1094"/>
                <a:gd name="T81" fmla="*/ 186 h 746"/>
                <a:gd name="T82" fmla="*/ 380 w 1094"/>
                <a:gd name="T83" fmla="*/ 148 h 746"/>
                <a:gd name="T84" fmla="*/ 342 w 1094"/>
                <a:gd name="T85" fmla="*/ 138 h 746"/>
                <a:gd name="T86" fmla="*/ 328 w 1094"/>
                <a:gd name="T87" fmla="*/ 100 h 746"/>
                <a:gd name="T88" fmla="*/ 282 w 1094"/>
                <a:gd name="T89" fmla="*/ 84 h 746"/>
                <a:gd name="T90" fmla="*/ 220 w 1094"/>
                <a:gd name="T91" fmla="*/ 72 h 746"/>
                <a:gd name="T92" fmla="*/ 182 w 1094"/>
                <a:gd name="T93" fmla="*/ 44 h 746"/>
                <a:gd name="T94" fmla="*/ 166 w 1094"/>
                <a:gd name="T95" fmla="*/ 62 h 746"/>
                <a:gd name="T96" fmla="*/ 124 w 1094"/>
                <a:gd name="T97" fmla="*/ 78 h 746"/>
                <a:gd name="T98" fmla="*/ 22 w 1094"/>
                <a:gd name="T99" fmla="*/ 80 h 746"/>
                <a:gd name="T100" fmla="*/ 80 w 1094"/>
                <a:gd name="T101" fmla="*/ 388 h 746"/>
                <a:gd name="T102" fmla="*/ 152 w 1094"/>
                <a:gd name="T103" fmla="*/ 496 h 746"/>
                <a:gd name="T104" fmla="*/ 172 w 1094"/>
                <a:gd name="T105" fmla="*/ 572 h 746"/>
                <a:gd name="T106" fmla="*/ 638 w 1094"/>
                <a:gd name="T107" fmla="*/ 646 h 746"/>
                <a:gd name="T108" fmla="*/ 720 w 1094"/>
                <a:gd name="T109" fmla="*/ 648 h 746"/>
                <a:gd name="T110" fmla="*/ 756 w 1094"/>
                <a:gd name="T111" fmla="*/ 672 h 746"/>
                <a:gd name="T112" fmla="*/ 784 w 1094"/>
                <a:gd name="T113" fmla="*/ 704 h 746"/>
                <a:gd name="T114" fmla="*/ 752 w 1094"/>
                <a:gd name="T115" fmla="*/ 722 h 746"/>
                <a:gd name="T116" fmla="*/ 750 w 1094"/>
                <a:gd name="T117" fmla="*/ 744 h 746"/>
                <a:gd name="T118" fmla="*/ 798 w 1094"/>
                <a:gd name="T119" fmla="*/ 722 h 746"/>
                <a:gd name="T120" fmla="*/ 840 w 1094"/>
                <a:gd name="T121" fmla="*/ 698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4" h="746">
                  <a:moveTo>
                    <a:pt x="850" y="702"/>
                  </a:moveTo>
                  <a:lnTo>
                    <a:pt x="864" y="690"/>
                  </a:lnTo>
                  <a:lnTo>
                    <a:pt x="880" y="682"/>
                  </a:lnTo>
                  <a:lnTo>
                    <a:pt x="894" y="680"/>
                  </a:lnTo>
                  <a:lnTo>
                    <a:pt x="906" y="678"/>
                  </a:lnTo>
                  <a:lnTo>
                    <a:pt x="910" y="678"/>
                  </a:lnTo>
                  <a:lnTo>
                    <a:pt x="916" y="668"/>
                  </a:lnTo>
                  <a:lnTo>
                    <a:pt x="920" y="662"/>
                  </a:lnTo>
                  <a:lnTo>
                    <a:pt x="924" y="658"/>
                  </a:lnTo>
                  <a:lnTo>
                    <a:pt x="928" y="656"/>
                  </a:lnTo>
                  <a:lnTo>
                    <a:pt x="932" y="654"/>
                  </a:lnTo>
                  <a:lnTo>
                    <a:pt x="934" y="654"/>
                  </a:lnTo>
                  <a:lnTo>
                    <a:pt x="936" y="656"/>
                  </a:lnTo>
                  <a:lnTo>
                    <a:pt x="936" y="656"/>
                  </a:lnTo>
                  <a:lnTo>
                    <a:pt x="938" y="656"/>
                  </a:lnTo>
                  <a:lnTo>
                    <a:pt x="944" y="658"/>
                  </a:lnTo>
                  <a:lnTo>
                    <a:pt x="946" y="666"/>
                  </a:lnTo>
                  <a:lnTo>
                    <a:pt x="944" y="674"/>
                  </a:lnTo>
                  <a:lnTo>
                    <a:pt x="940" y="682"/>
                  </a:lnTo>
                  <a:lnTo>
                    <a:pt x="938" y="688"/>
                  </a:lnTo>
                  <a:lnTo>
                    <a:pt x="936" y="690"/>
                  </a:lnTo>
                  <a:lnTo>
                    <a:pt x="946" y="698"/>
                  </a:lnTo>
                  <a:lnTo>
                    <a:pt x="956" y="700"/>
                  </a:lnTo>
                  <a:lnTo>
                    <a:pt x="964" y="696"/>
                  </a:lnTo>
                  <a:lnTo>
                    <a:pt x="970" y="692"/>
                  </a:lnTo>
                  <a:lnTo>
                    <a:pt x="972" y="690"/>
                  </a:lnTo>
                  <a:lnTo>
                    <a:pt x="978" y="690"/>
                  </a:lnTo>
                  <a:lnTo>
                    <a:pt x="980" y="690"/>
                  </a:lnTo>
                  <a:lnTo>
                    <a:pt x="982" y="692"/>
                  </a:lnTo>
                  <a:lnTo>
                    <a:pt x="982" y="694"/>
                  </a:lnTo>
                  <a:lnTo>
                    <a:pt x="980" y="696"/>
                  </a:lnTo>
                  <a:lnTo>
                    <a:pt x="978" y="698"/>
                  </a:lnTo>
                  <a:lnTo>
                    <a:pt x="976" y="700"/>
                  </a:lnTo>
                  <a:lnTo>
                    <a:pt x="974" y="702"/>
                  </a:lnTo>
                  <a:lnTo>
                    <a:pt x="972" y="702"/>
                  </a:lnTo>
                  <a:lnTo>
                    <a:pt x="972" y="702"/>
                  </a:lnTo>
                  <a:lnTo>
                    <a:pt x="966" y="706"/>
                  </a:lnTo>
                  <a:lnTo>
                    <a:pt x="962" y="708"/>
                  </a:lnTo>
                  <a:lnTo>
                    <a:pt x="960" y="712"/>
                  </a:lnTo>
                  <a:lnTo>
                    <a:pt x="960" y="714"/>
                  </a:lnTo>
                  <a:lnTo>
                    <a:pt x="960" y="718"/>
                  </a:lnTo>
                  <a:lnTo>
                    <a:pt x="960" y="720"/>
                  </a:lnTo>
                  <a:lnTo>
                    <a:pt x="962" y="722"/>
                  </a:lnTo>
                  <a:lnTo>
                    <a:pt x="962" y="722"/>
                  </a:lnTo>
                  <a:lnTo>
                    <a:pt x="968" y="722"/>
                  </a:lnTo>
                  <a:lnTo>
                    <a:pt x="980" y="718"/>
                  </a:lnTo>
                  <a:lnTo>
                    <a:pt x="992" y="714"/>
                  </a:lnTo>
                  <a:lnTo>
                    <a:pt x="1002" y="710"/>
                  </a:lnTo>
                  <a:lnTo>
                    <a:pt x="1006" y="708"/>
                  </a:lnTo>
                  <a:lnTo>
                    <a:pt x="1010" y="706"/>
                  </a:lnTo>
                  <a:lnTo>
                    <a:pt x="1012" y="704"/>
                  </a:lnTo>
                  <a:lnTo>
                    <a:pt x="1012" y="702"/>
                  </a:lnTo>
                  <a:lnTo>
                    <a:pt x="1010" y="700"/>
                  </a:lnTo>
                  <a:lnTo>
                    <a:pt x="1008" y="698"/>
                  </a:lnTo>
                  <a:lnTo>
                    <a:pt x="1006" y="696"/>
                  </a:lnTo>
                  <a:lnTo>
                    <a:pt x="1006" y="696"/>
                  </a:lnTo>
                  <a:lnTo>
                    <a:pt x="1004" y="696"/>
                  </a:lnTo>
                  <a:lnTo>
                    <a:pt x="1000" y="694"/>
                  </a:lnTo>
                  <a:lnTo>
                    <a:pt x="996" y="690"/>
                  </a:lnTo>
                  <a:lnTo>
                    <a:pt x="990" y="686"/>
                  </a:lnTo>
                  <a:lnTo>
                    <a:pt x="986" y="682"/>
                  </a:lnTo>
                  <a:lnTo>
                    <a:pt x="982" y="678"/>
                  </a:lnTo>
                  <a:lnTo>
                    <a:pt x="980" y="674"/>
                  </a:lnTo>
                  <a:lnTo>
                    <a:pt x="978" y="672"/>
                  </a:lnTo>
                  <a:lnTo>
                    <a:pt x="976" y="670"/>
                  </a:lnTo>
                  <a:lnTo>
                    <a:pt x="972" y="666"/>
                  </a:lnTo>
                  <a:lnTo>
                    <a:pt x="970" y="662"/>
                  </a:lnTo>
                  <a:lnTo>
                    <a:pt x="972" y="658"/>
                  </a:lnTo>
                  <a:lnTo>
                    <a:pt x="972" y="656"/>
                  </a:lnTo>
                  <a:lnTo>
                    <a:pt x="974" y="654"/>
                  </a:lnTo>
                  <a:lnTo>
                    <a:pt x="974" y="652"/>
                  </a:lnTo>
                  <a:lnTo>
                    <a:pt x="974" y="648"/>
                  </a:lnTo>
                  <a:lnTo>
                    <a:pt x="972" y="646"/>
                  </a:lnTo>
                  <a:lnTo>
                    <a:pt x="970" y="646"/>
                  </a:lnTo>
                  <a:lnTo>
                    <a:pt x="968" y="644"/>
                  </a:lnTo>
                  <a:lnTo>
                    <a:pt x="966" y="646"/>
                  </a:lnTo>
                  <a:lnTo>
                    <a:pt x="964" y="646"/>
                  </a:lnTo>
                  <a:lnTo>
                    <a:pt x="964" y="646"/>
                  </a:lnTo>
                  <a:lnTo>
                    <a:pt x="964" y="640"/>
                  </a:lnTo>
                  <a:lnTo>
                    <a:pt x="970" y="640"/>
                  </a:lnTo>
                  <a:lnTo>
                    <a:pt x="974" y="638"/>
                  </a:lnTo>
                  <a:lnTo>
                    <a:pt x="978" y="636"/>
                  </a:lnTo>
                  <a:lnTo>
                    <a:pt x="980" y="632"/>
                  </a:lnTo>
                  <a:lnTo>
                    <a:pt x="982" y="630"/>
                  </a:lnTo>
                  <a:lnTo>
                    <a:pt x="982" y="628"/>
                  </a:lnTo>
                  <a:lnTo>
                    <a:pt x="980" y="624"/>
                  </a:lnTo>
                  <a:lnTo>
                    <a:pt x="978" y="622"/>
                  </a:lnTo>
                  <a:lnTo>
                    <a:pt x="976" y="620"/>
                  </a:lnTo>
                  <a:lnTo>
                    <a:pt x="972" y="620"/>
                  </a:lnTo>
                  <a:lnTo>
                    <a:pt x="968" y="620"/>
                  </a:lnTo>
                  <a:lnTo>
                    <a:pt x="966" y="622"/>
                  </a:lnTo>
                  <a:lnTo>
                    <a:pt x="964" y="622"/>
                  </a:lnTo>
                  <a:lnTo>
                    <a:pt x="964" y="622"/>
                  </a:lnTo>
                  <a:lnTo>
                    <a:pt x="948" y="628"/>
                  </a:lnTo>
                  <a:lnTo>
                    <a:pt x="936" y="634"/>
                  </a:lnTo>
                  <a:lnTo>
                    <a:pt x="930" y="638"/>
                  </a:lnTo>
                  <a:lnTo>
                    <a:pt x="928" y="640"/>
                  </a:lnTo>
                  <a:lnTo>
                    <a:pt x="918" y="650"/>
                  </a:lnTo>
                  <a:lnTo>
                    <a:pt x="908" y="660"/>
                  </a:lnTo>
                  <a:lnTo>
                    <a:pt x="898" y="666"/>
                  </a:lnTo>
                  <a:lnTo>
                    <a:pt x="892" y="668"/>
                  </a:lnTo>
                  <a:lnTo>
                    <a:pt x="902" y="656"/>
                  </a:lnTo>
                  <a:lnTo>
                    <a:pt x="912" y="644"/>
                  </a:lnTo>
                  <a:lnTo>
                    <a:pt x="922" y="632"/>
                  </a:lnTo>
                  <a:lnTo>
                    <a:pt x="928" y="622"/>
                  </a:lnTo>
                  <a:lnTo>
                    <a:pt x="930" y="620"/>
                  </a:lnTo>
                  <a:lnTo>
                    <a:pt x="952" y="606"/>
                  </a:lnTo>
                  <a:lnTo>
                    <a:pt x="968" y="598"/>
                  </a:lnTo>
                  <a:lnTo>
                    <a:pt x="974" y="598"/>
                  </a:lnTo>
                  <a:lnTo>
                    <a:pt x="990" y="600"/>
                  </a:lnTo>
                  <a:lnTo>
                    <a:pt x="1006" y="600"/>
                  </a:lnTo>
                  <a:lnTo>
                    <a:pt x="1022" y="600"/>
                  </a:lnTo>
                  <a:lnTo>
                    <a:pt x="1034" y="598"/>
                  </a:lnTo>
                  <a:lnTo>
                    <a:pt x="1038" y="598"/>
                  </a:lnTo>
                  <a:lnTo>
                    <a:pt x="1046" y="596"/>
                  </a:lnTo>
                  <a:lnTo>
                    <a:pt x="1052" y="594"/>
                  </a:lnTo>
                  <a:lnTo>
                    <a:pt x="1056" y="590"/>
                  </a:lnTo>
                  <a:lnTo>
                    <a:pt x="1058" y="588"/>
                  </a:lnTo>
                  <a:lnTo>
                    <a:pt x="1060" y="584"/>
                  </a:lnTo>
                  <a:lnTo>
                    <a:pt x="1060" y="582"/>
                  </a:lnTo>
                  <a:lnTo>
                    <a:pt x="1060" y="580"/>
                  </a:lnTo>
                  <a:lnTo>
                    <a:pt x="1060" y="580"/>
                  </a:lnTo>
                  <a:lnTo>
                    <a:pt x="1064" y="574"/>
                  </a:lnTo>
                  <a:lnTo>
                    <a:pt x="1068" y="570"/>
                  </a:lnTo>
                  <a:lnTo>
                    <a:pt x="1072" y="568"/>
                  </a:lnTo>
                  <a:lnTo>
                    <a:pt x="1076" y="566"/>
                  </a:lnTo>
                  <a:lnTo>
                    <a:pt x="1080" y="566"/>
                  </a:lnTo>
                  <a:lnTo>
                    <a:pt x="1082" y="568"/>
                  </a:lnTo>
                  <a:lnTo>
                    <a:pt x="1082" y="568"/>
                  </a:lnTo>
                  <a:lnTo>
                    <a:pt x="1090" y="562"/>
                  </a:lnTo>
                  <a:lnTo>
                    <a:pt x="1094" y="552"/>
                  </a:lnTo>
                  <a:lnTo>
                    <a:pt x="1094" y="540"/>
                  </a:lnTo>
                  <a:lnTo>
                    <a:pt x="1092" y="530"/>
                  </a:lnTo>
                  <a:lnTo>
                    <a:pt x="1088" y="524"/>
                  </a:lnTo>
                  <a:lnTo>
                    <a:pt x="1084" y="520"/>
                  </a:lnTo>
                  <a:lnTo>
                    <a:pt x="1082" y="518"/>
                  </a:lnTo>
                  <a:lnTo>
                    <a:pt x="1078" y="518"/>
                  </a:lnTo>
                  <a:lnTo>
                    <a:pt x="1078" y="518"/>
                  </a:lnTo>
                  <a:lnTo>
                    <a:pt x="1076" y="510"/>
                  </a:lnTo>
                  <a:lnTo>
                    <a:pt x="1074" y="504"/>
                  </a:lnTo>
                  <a:lnTo>
                    <a:pt x="1072" y="502"/>
                  </a:lnTo>
                  <a:lnTo>
                    <a:pt x="1072" y="500"/>
                  </a:lnTo>
                  <a:lnTo>
                    <a:pt x="1072" y="500"/>
                  </a:lnTo>
                  <a:lnTo>
                    <a:pt x="1070" y="500"/>
                  </a:lnTo>
                  <a:lnTo>
                    <a:pt x="1052" y="500"/>
                  </a:lnTo>
                  <a:lnTo>
                    <a:pt x="1048" y="502"/>
                  </a:lnTo>
                  <a:lnTo>
                    <a:pt x="1046" y="504"/>
                  </a:lnTo>
                  <a:lnTo>
                    <a:pt x="1044" y="502"/>
                  </a:lnTo>
                  <a:lnTo>
                    <a:pt x="1042" y="502"/>
                  </a:lnTo>
                  <a:lnTo>
                    <a:pt x="1040" y="500"/>
                  </a:lnTo>
                  <a:lnTo>
                    <a:pt x="1040" y="500"/>
                  </a:lnTo>
                  <a:lnTo>
                    <a:pt x="1034" y="484"/>
                  </a:lnTo>
                  <a:lnTo>
                    <a:pt x="1030" y="468"/>
                  </a:lnTo>
                  <a:lnTo>
                    <a:pt x="1026" y="456"/>
                  </a:lnTo>
                  <a:lnTo>
                    <a:pt x="1024" y="452"/>
                  </a:lnTo>
                  <a:lnTo>
                    <a:pt x="1024" y="452"/>
                  </a:lnTo>
                  <a:lnTo>
                    <a:pt x="1024" y="454"/>
                  </a:lnTo>
                  <a:lnTo>
                    <a:pt x="1024" y="458"/>
                  </a:lnTo>
                  <a:lnTo>
                    <a:pt x="1024" y="460"/>
                  </a:lnTo>
                  <a:lnTo>
                    <a:pt x="1024" y="460"/>
                  </a:lnTo>
                  <a:lnTo>
                    <a:pt x="1024" y="460"/>
                  </a:lnTo>
                  <a:lnTo>
                    <a:pt x="1024" y="456"/>
                  </a:lnTo>
                  <a:lnTo>
                    <a:pt x="1022" y="448"/>
                  </a:lnTo>
                  <a:lnTo>
                    <a:pt x="1016" y="436"/>
                  </a:lnTo>
                  <a:lnTo>
                    <a:pt x="1010" y="422"/>
                  </a:lnTo>
                  <a:lnTo>
                    <a:pt x="1002" y="408"/>
                  </a:lnTo>
                  <a:lnTo>
                    <a:pt x="996" y="398"/>
                  </a:lnTo>
                  <a:lnTo>
                    <a:pt x="994" y="394"/>
                  </a:lnTo>
                  <a:lnTo>
                    <a:pt x="992" y="384"/>
                  </a:lnTo>
                  <a:lnTo>
                    <a:pt x="988" y="378"/>
                  </a:lnTo>
                  <a:lnTo>
                    <a:pt x="986" y="374"/>
                  </a:lnTo>
                  <a:lnTo>
                    <a:pt x="982" y="372"/>
                  </a:lnTo>
                  <a:lnTo>
                    <a:pt x="980" y="370"/>
                  </a:lnTo>
                  <a:lnTo>
                    <a:pt x="976" y="370"/>
                  </a:lnTo>
                  <a:lnTo>
                    <a:pt x="974" y="370"/>
                  </a:lnTo>
                  <a:lnTo>
                    <a:pt x="974" y="372"/>
                  </a:lnTo>
                  <a:lnTo>
                    <a:pt x="972" y="372"/>
                  </a:lnTo>
                  <a:lnTo>
                    <a:pt x="974" y="386"/>
                  </a:lnTo>
                  <a:lnTo>
                    <a:pt x="970" y="394"/>
                  </a:lnTo>
                  <a:lnTo>
                    <a:pt x="964" y="400"/>
                  </a:lnTo>
                  <a:lnTo>
                    <a:pt x="958" y="404"/>
                  </a:lnTo>
                  <a:lnTo>
                    <a:pt x="954" y="404"/>
                  </a:lnTo>
                  <a:lnTo>
                    <a:pt x="942" y="408"/>
                  </a:lnTo>
                  <a:lnTo>
                    <a:pt x="932" y="408"/>
                  </a:lnTo>
                  <a:lnTo>
                    <a:pt x="926" y="404"/>
                  </a:lnTo>
                  <a:lnTo>
                    <a:pt x="924" y="400"/>
                  </a:lnTo>
                  <a:lnTo>
                    <a:pt x="922" y="398"/>
                  </a:lnTo>
                  <a:lnTo>
                    <a:pt x="918" y="388"/>
                  </a:lnTo>
                  <a:lnTo>
                    <a:pt x="918" y="378"/>
                  </a:lnTo>
                  <a:lnTo>
                    <a:pt x="920" y="370"/>
                  </a:lnTo>
                  <a:lnTo>
                    <a:pt x="922" y="366"/>
                  </a:lnTo>
                  <a:lnTo>
                    <a:pt x="916" y="354"/>
                  </a:lnTo>
                  <a:lnTo>
                    <a:pt x="918" y="350"/>
                  </a:lnTo>
                  <a:lnTo>
                    <a:pt x="918" y="348"/>
                  </a:lnTo>
                  <a:lnTo>
                    <a:pt x="918" y="344"/>
                  </a:lnTo>
                  <a:lnTo>
                    <a:pt x="916" y="342"/>
                  </a:lnTo>
                  <a:lnTo>
                    <a:pt x="916" y="342"/>
                  </a:lnTo>
                  <a:lnTo>
                    <a:pt x="912" y="340"/>
                  </a:lnTo>
                  <a:lnTo>
                    <a:pt x="908" y="338"/>
                  </a:lnTo>
                  <a:lnTo>
                    <a:pt x="904" y="334"/>
                  </a:lnTo>
                  <a:lnTo>
                    <a:pt x="900" y="332"/>
                  </a:lnTo>
                  <a:lnTo>
                    <a:pt x="898" y="328"/>
                  </a:lnTo>
                  <a:lnTo>
                    <a:pt x="896" y="326"/>
                  </a:lnTo>
                  <a:lnTo>
                    <a:pt x="894" y="326"/>
                  </a:lnTo>
                  <a:lnTo>
                    <a:pt x="890" y="320"/>
                  </a:lnTo>
                  <a:lnTo>
                    <a:pt x="886" y="316"/>
                  </a:lnTo>
                  <a:lnTo>
                    <a:pt x="882" y="314"/>
                  </a:lnTo>
                  <a:lnTo>
                    <a:pt x="878" y="312"/>
                  </a:lnTo>
                  <a:lnTo>
                    <a:pt x="874" y="312"/>
                  </a:lnTo>
                  <a:lnTo>
                    <a:pt x="870" y="312"/>
                  </a:lnTo>
                  <a:lnTo>
                    <a:pt x="870" y="312"/>
                  </a:lnTo>
                  <a:lnTo>
                    <a:pt x="830" y="310"/>
                  </a:lnTo>
                  <a:lnTo>
                    <a:pt x="826" y="308"/>
                  </a:lnTo>
                  <a:lnTo>
                    <a:pt x="820" y="308"/>
                  </a:lnTo>
                  <a:lnTo>
                    <a:pt x="818" y="308"/>
                  </a:lnTo>
                  <a:lnTo>
                    <a:pt x="814" y="312"/>
                  </a:lnTo>
                  <a:lnTo>
                    <a:pt x="812" y="314"/>
                  </a:lnTo>
                  <a:lnTo>
                    <a:pt x="810" y="318"/>
                  </a:lnTo>
                  <a:lnTo>
                    <a:pt x="810" y="320"/>
                  </a:lnTo>
                  <a:lnTo>
                    <a:pt x="810" y="324"/>
                  </a:lnTo>
                  <a:lnTo>
                    <a:pt x="810" y="324"/>
                  </a:lnTo>
                  <a:lnTo>
                    <a:pt x="808" y="326"/>
                  </a:lnTo>
                  <a:lnTo>
                    <a:pt x="806" y="328"/>
                  </a:lnTo>
                  <a:lnTo>
                    <a:pt x="806" y="332"/>
                  </a:lnTo>
                  <a:lnTo>
                    <a:pt x="806" y="336"/>
                  </a:lnTo>
                  <a:lnTo>
                    <a:pt x="806" y="340"/>
                  </a:lnTo>
                  <a:lnTo>
                    <a:pt x="806" y="342"/>
                  </a:lnTo>
                  <a:lnTo>
                    <a:pt x="806" y="344"/>
                  </a:lnTo>
                  <a:lnTo>
                    <a:pt x="810" y="348"/>
                  </a:lnTo>
                  <a:lnTo>
                    <a:pt x="812" y="354"/>
                  </a:lnTo>
                  <a:lnTo>
                    <a:pt x="814" y="358"/>
                  </a:lnTo>
                  <a:lnTo>
                    <a:pt x="814" y="362"/>
                  </a:lnTo>
                  <a:lnTo>
                    <a:pt x="814" y="366"/>
                  </a:lnTo>
                  <a:lnTo>
                    <a:pt x="808" y="388"/>
                  </a:lnTo>
                  <a:lnTo>
                    <a:pt x="804" y="402"/>
                  </a:lnTo>
                  <a:lnTo>
                    <a:pt x="802" y="408"/>
                  </a:lnTo>
                  <a:lnTo>
                    <a:pt x="806" y="416"/>
                  </a:lnTo>
                  <a:lnTo>
                    <a:pt x="810" y="430"/>
                  </a:lnTo>
                  <a:lnTo>
                    <a:pt x="814" y="446"/>
                  </a:lnTo>
                  <a:lnTo>
                    <a:pt x="816" y="458"/>
                  </a:lnTo>
                  <a:lnTo>
                    <a:pt x="818" y="462"/>
                  </a:lnTo>
                  <a:lnTo>
                    <a:pt x="818" y="470"/>
                  </a:lnTo>
                  <a:lnTo>
                    <a:pt x="816" y="474"/>
                  </a:lnTo>
                  <a:lnTo>
                    <a:pt x="814" y="478"/>
                  </a:lnTo>
                  <a:lnTo>
                    <a:pt x="812" y="482"/>
                  </a:lnTo>
                  <a:lnTo>
                    <a:pt x="810" y="482"/>
                  </a:lnTo>
                  <a:lnTo>
                    <a:pt x="808" y="484"/>
                  </a:lnTo>
                  <a:lnTo>
                    <a:pt x="806" y="484"/>
                  </a:lnTo>
                  <a:lnTo>
                    <a:pt x="804" y="490"/>
                  </a:lnTo>
                  <a:lnTo>
                    <a:pt x="800" y="496"/>
                  </a:lnTo>
                  <a:lnTo>
                    <a:pt x="796" y="500"/>
                  </a:lnTo>
                  <a:lnTo>
                    <a:pt x="792" y="502"/>
                  </a:lnTo>
                  <a:lnTo>
                    <a:pt x="788" y="504"/>
                  </a:lnTo>
                  <a:lnTo>
                    <a:pt x="788" y="504"/>
                  </a:lnTo>
                  <a:lnTo>
                    <a:pt x="790" y="506"/>
                  </a:lnTo>
                  <a:lnTo>
                    <a:pt x="790" y="510"/>
                  </a:lnTo>
                  <a:lnTo>
                    <a:pt x="790" y="514"/>
                  </a:lnTo>
                  <a:lnTo>
                    <a:pt x="790" y="520"/>
                  </a:lnTo>
                  <a:lnTo>
                    <a:pt x="790" y="524"/>
                  </a:lnTo>
                  <a:lnTo>
                    <a:pt x="790" y="530"/>
                  </a:lnTo>
                  <a:lnTo>
                    <a:pt x="790" y="532"/>
                  </a:lnTo>
                  <a:lnTo>
                    <a:pt x="790" y="534"/>
                  </a:lnTo>
                  <a:lnTo>
                    <a:pt x="790" y="540"/>
                  </a:lnTo>
                  <a:lnTo>
                    <a:pt x="792" y="544"/>
                  </a:lnTo>
                  <a:lnTo>
                    <a:pt x="794" y="548"/>
                  </a:lnTo>
                  <a:lnTo>
                    <a:pt x="798" y="552"/>
                  </a:lnTo>
                  <a:lnTo>
                    <a:pt x="800" y="554"/>
                  </a:lnTo>
                  <a:lnTo>
                    <a:pt x="800" y="554"/>
                  </a:lnTo>
                  <a:lnTo>
                    <a:pt x="800" y="562"/>
                  </a:lnTo>
                  <a:lnTo>
                    <a:pt x="798" y="568"/>
                  </a:lnTo>
                  <a:lnTo>
                    <a:pt x="794" y="572"/>
                  </a:lnTo>
                  <a:lnTo>
                    <a:pt x="792" y="576"/>
                  </a:lnTo>
                  <a:lnTo>
                    <a:pt x="790" y="578"/>
                  </a:lnTo>
                  <a:lnTo>
                    <a:pt x="790" y="578"/>
                  </a:lnTo>
                  <a:lnTo>
                    <a:pt x="786" y="582"/>
                  </a:lnTo>
                  <a:lnTo>
                    <a:pt x="782" y="584"/>
                  </a:lnTo>
                  <a:lnTo>
                    <a:pt x="778" y="584"/>
                  </a:lnTo>
                  <a:lnTo>
                    <a:pt x="776" y="582"/>
                  </a:lnTo>
                  <a:lnTo>
                    <a:pt x="774" y="580"/>
                  </a:lnTo>
                  <a:lnTo>
                    <a:pt x="772" y="578"/>
                  </a:lnTo>
                  <a:lnTo>
                    <a:pt x="770" y="576"/>
                  </a:lnTo>
                  <a:lnTo>
                    <a:pt x="770" y="574"/>
                  </a:lnTo>
                  <a:lnTo>
                    <a:pt x="768" y="570"/>
                  </a:lnTo>
                  <a:lnTo>
                    <a:pt x="766" y="566"/>
                  </a:lnTo>
                  <a:lnTo>
                    <a:pt x="764" y="562"/>
                  </a:lnTo>
                  <a:lnTo>
                    <a:pt x="764" y="560"/>
                  </a:lnTo>
                  <a:lnTo>
                    <a:pt x="762" y="558"/>
                  </a:lnTo>
                  <a:lnTo>
                    <a:pt x="758" y="556"/>
                  </a:lnTo>
                  <a:lnTo>
                    <a:pt x="754" y="554"/>
                  </a:lnTo>
                  <a:lnTo>
                    <a:pt x="752" y="550"/>
                  </a:lnTo>
                  <a:lnTo>
                    <a:pt x="752" y="548"/>
                  </a:lnTo>
                  <a:lnTo>
                    <a:pt x="752" y="546"/>
                  </a:lnTo>
                  <a:lnTo>
                    <a:pt x="752" y="544"/>
                  </a:lnTo>
                  <a:lnTo>
                    <a:pt x="752" y="542"/>
                  </a:lnTo>
                  <a:lnTo>
                    <a:pt x="750" y="540"/>
                  </a:lnTo>
                  <a:lnTo>
                    <a:pt x="748" y="534"/>
                  </a:lnTo>
                  <a:lnTo>
                    <a:pt x="746" y="530"/>
                  </a:lnTo>
                  <a:lnTo>
                    <a:pt x="746" y="524"/>
                  </a:lnTo>
                  <a:lnTo>
                    <a:pt x="744" y="522"/>
                  </a:lnTo>
                  <a:lnTo>
                    <a:pt x="744" y="520"/>
                  </a:lnTo>
                  <a:lnTo>
                    <a:pt x="744" y="510"/>
                  </a:lnTo>
                  <a:lnTo>
                    <a:pt x="742" y="504"/>
                  </a:lnTo>
                  <a:lnTo>
                    <a:pt x="738" y="500"/>
                  </a:lnTo>
                  <a:lnTo>
                    <a:pt x="736" y="496"/>
                  </a:lnTo>
                  <a:lnTo>
                    <a:pt x="732" y="494"/>
                  </a:lnTo>
                  <a:lnTo>
                    <a:pt x="730" y="492"/>
                  </a:lnTo>
                  <a:lnTo>
                    <a:pt x="728" y="492"/>
                  </a:lnTo>
                  <a:lnTo>
                    <a:pt x="726" y="492"/>
                  </a:lnTo>
                  <a:lnTo>
                    <a:pt x="726" y="492"/>
                  </a:lnTo>
                  <a:lnTo>
                    <a:pt x="714" y="490"/>
                  </a:lnTo>
                  <a:lnTo>
                    <a:pt x="702" y="490"/>
                  </a:lnTo>
                  <a:lnTo>
                    <a:pt x="690" y="492"/>
                  </a:lnTo>
                  <a:lnTo>
                    <a:pt x="686" y="492"/>
                  </a:lnTo>
                  <a:lnTo>
                    <a:pt x="670" y="488"/>
                  </a:lnTo>
                  <a:lnTo>
                    <a:pt x="660" y="478"/>
                  </a:lnTo>
                  <a:lnTo>
                    <a:pt x="652" y="468"/>
                  </a:lnTo>
                  <a:lnTo>
                    <a:pt x="650" y="458"/>
                  </a:lnTo>
                  <a:lnTo>
                    <a:pt x="650" y="456"/>
                  </a:lnTo>
                  <a:lnTo>
                    <a:pt x="644" y="446"/>
                  </a:lnTo>
                  <a:lnTo>
                    <a:pt x="640" y="440"/>
                  </a:lnTo>
                  <a:lnTo>
                    <a:pt x="636" y="434"/>
                  </a:lnTo>
                  <a:lnTo>
                    <a:pt x="630" y="430"/>
                  </a:lnTo>
                  <a:lnTo>
                    <a:pt x="628" y="428"/>
                  </a:lnTo>
                  <a:lnTo>
                    <a:pt x="624" y="428"/>
                  </a:lnTo>
                  <a:lnTo>
                    <a:pt x="624" y="428"/>
                  </a:lnTo>
                  <a:lnTo>
                    <a:pt x="622" y="420"/>
                  </a:lnTo>
                  <a:lnTo>
                    <a:pt x="620" y="416"/>
                  </a:lnTo>
                  <a:lnTo>
                    <a:pt x="618" y="412"/>
                  </a:lnTo>
                  <a:lnTo>
                    <a:pt x="618" y="412"/>
                  </a:lnTo>
                  <a:lnTo>
                    <a:pt x="616" y="410"/>
                  </a:lnTo>
                  <a:lnTo>
                    <a:pt x="608" y="412"/>
                  </a:lnTo>
                  <a:lnTo>
                    <a:pt x="602" y="410"/>
                  </a:lnTo>
                  <a:lnTo>
                    <a:pt x="598" y="408"/>
                  </a:lnTo>
                  <a:lnTo>
                    <a:pt x="594" y="402"/>
                  </a:lnTo>
                  <a:lnTo>
                    <a:pt x="592" y="398"/>
                  </a:lnTo>
                  <a:lnTo>
                    <a:pt x="592" y="392"/>
                  </a:lnTo>
                  <a:lnTo>
                    <a:pt x="590" y="388"/>
                  </a:lnTo>
                  <a:lnTo>
                    <a:pt x="590" y="386"/>
                  </a:lnTo>
                  <a:lnTo>
                    <a:pt x="590" y="384"/>
                  </a:lnTo>
                  <a:lnTo>
                    <a:pt x="592" y="372"/>
                  </a:lnTo>
                  <a:lnTo>
                    <a:pt x="598" y="358"/>
                  </a:lnTo>
                  <a:lnTo>
                    <a:pt x="608" y="342"/>
                  </a:lnTo>
                  <a:lnTo>
                    <a:pt x="618" y="330"/>
                  </a:lnTo>
                  <a:lnTo>
                    <a:pt x="624" y="320"/>
                  </a:lnTo>
                  <a:lnTo>
                    <a:pt x="628" y="318"/>
                  </a:lnTo>
                  <a:lnTo>
                    <a:pt x="634" y="316"/>
                  </a:lnTo>
                  <a:lnTo>
                    <a:pt x="638" y="312"/>
                  </a:lnTo>
                  <a:lnTo>
                    <a:pt x="642" y="308"/>
                  </a:lnTo>
                  <a:lnTo>
                    <a:pt x="644" y="306"/>
                  </a:lnTo>
                  <a:lnTo>
                    <a:pt x="644" y="304"/>
                  </a:lnTo>
                  <a:lnTo>
                    <a:pt x="646" y="302"/>
                  </a:lnTo>
                  <a:lnTo>
                    <a:pt x="644" y="298"/>
                  </a:lnTo>
                  <a:lnTo>
                    <a:pt x="644" y="296"/>
                  </a:lnTo>
                  <a:lnTo>
                    <a:pt x="646" y="294"/>
                  </a:lnTo>
                  <a:lnTo>
                    <a:pt x="646" y="292"/>
                  </a:lnTo>
                  <a:lnTo>
                    <a:pt x="648" y="292"/>
                  </a:lnTo>
                  <a:lnTo>
                    <a:pt x="650" y="292"/>
                  </a:lnTo>
                  <a:lnTo>
                    <a:pt x="652" y="290"/>
                  </a:lnTo>
                  <a:lnTo>
                    <a:pt x="656" y="292"/>
                  </a:lnTo>
                  <a:lnTo>
                    <a:pt x="662" y="292"/>
                  </a:lnTo>
                  <a:lnTo>
                    <a:pt x="666" y="294"/>
                  </a:lnTo>
                  <a:lnTo>
                    <a:pt x="670" y="296"/>
                  </a:lnTo>
                  <a:lnTo>
                    <a:pt x="672" y="296"/>
                  </a:lnTo>
                  <a:lnTo>
                    <a:pt x="674" y="298"/>
                  </a:lnTo>
                  <a:lnTo>
                    <a:pt x="678" y="292"/>
                  </a:lnTo>
                  <a:lnTo>
                    <a:pt x="682" y="282"/>
                  </a:lnTo>
                  <a:lnTo>
                    <a:pt x="682" y="270"/>
                  </a:lnTo>
                  <a:lnTo>
                    <a:pt x="682" y="266"/>
                  </a:lnTo>
                  <a:lnTo>
                    <a:pt x="684" y="250"/>
                  </a:lnTo>
                  <a:lnTo>
                    <a:pt x="690" y="238"/>
                  </a:lnTo>
                  <a:lnTo>
                    <a:pt x="698" y="230"/>
                  </a:lnTo>
                  <a:lnTo>
                    <a:pt x="700" y="226"/>
                  </a:lnTo>
                  <a:lnTo>
                    <a:pt x="702" y="220"/>
                  </a:lnTo>
                  <a:lnTo>
                    <a:pt x="704" y="218"/>
                  </a:lnTo>
                  <a:lnTo>
                    <a:pt x="704" y="216"/>
                  </a:lnTo>
                  <a:lnTo>
                    <a:pt x="702" y="214"/>
                  </a:lnTo>
                  <a:lnTo>
                    <a:pt x="702" y="214"/>
                  </a:lnTo>
                  <a:lnTo>
                    <a:pt x="700" y="214"/>
                  </a:lnTo>
                  <a:lnTo>
                    <a:pt x="700" y="214"/>
                  </a:lnTo>
                  <a:lnTo>
                    <a:pt x="698" y="216"/>
                  </a:lnTo>
                  <a:lnTo>
                    <a:pt x="668" y="200"/>
                  </a:lnTo>
                  <a:lnTo>
                    <a:pt x="668" y="196"/>
                  </a:lnTo>
                  <a:lnTo>
                    <a:pt x="670" y="196"/>
                  </a:lnTo>
                  <a:lnTo>
                    <a:pt x="672" y="194"/>
                  </a:lnTo>
                  <a:lnTo>
                    <a:pt x="676" y="194"/>
                  </a:lnTo>
                  <a:lnTo>
                    <a:pt x="680" y="194"/>
                  </a:lnTo>
                  <a:lnTo>
                    <a:pt x="684" y="196"/>
                  </a:lnTo>
                  <a:lnTo>
                    <a:pt x="688" y="196"/>
                  </a:lnTo>
                  <a:lnTo>
                    <a:pt x="692" y="196"/>
                  </a:lnTo>
                  <a:lnTo>
                    <a:pt x="694" y="198"/>
                  </a:lnTo>
                  <a:lnTo>
                    <a:pt x="696" y="198"/>
                  </a:lnTo>
                  <a:lnTo>
                    <a:pt x="700" y="196"/>
                  </a:lnTo>
                  <a:lnTo>
                    <a:pt x="704" y="196"/>
                  </a:lnTo>
                  <a:lnTo>
                    <a:pt x="710" y="198"/>
                  </a:lnTo>
                  <a:lnTo>
                    <a:pt x="716" y="198"/>
                  </a:lnTo>
                  <a:lnTo>
                    <a:pt x="720" y="200"/>
                  </a:lnTo>
                  <a:lnTo>
                    <a:pt x="724" y="200"/>
                  </a:lnTo>
                  <a:lnTo>
                    <a:pt x="726" y="202"/>
                  </a:lnTo>
                  <a:lnTo>
                    <a:pt x="732" y="190"/>
                  </a:lnTo>
                  <a:lnTo>
                    <a:pt x="738" y="194"/>
                  </a:lnTo>
                  <a:lnTo>
                    <a:pt x="744" y="194"/>
                  </a:lnTo>
                  <a:lnTo>
                    <a:pt x="748" y="194"/>
                  </a:lnTo>
                  <a:lnTo>
                    <a:pt x="752" y="192"/>
                  </a:lnTo>
                  <a:lnTo>
                    <a:pt x="754" y="190"/>
                  </a:lnTo>
                  <a:lnTo>
                    <a:pt x="756" y="190"/>
                  </a:lnTo>
                  <a:lnTo>
                    <a:pt x="756" y="190"/>
                  </a:lnTo>
                  <a:lnTo>
                    <a:pt x="758" y="186"/>
                  </a:lnTo>
                  <a:lnTo>
                    <a:pt x="760" y="182"/>
                  </a:lnTo>
                  <a:lnTo>
                    <a:pt x="762" y="178"/>
                  </a:lnTo>
                  <a:lnTo>
                    <a:pt x="764" y="174"/>
                  </a:lnTo>
                  <a:lnTo>
                    <a:pt x="766" y="170"/>
                  </a:lnTo>
                  <a:lnTo>
                    <a:pt x="770" y="168"/>
                  </a:lnTo>
                  <a:lnTo>
                    <a:pt x="770" y="168"/>
                  </a:lnTo>
                  <a:lnTo>
                    <a:pt x="772" y="166"/>
                  </a:lnTo>
                  <a:lnTo>
                    <a:pt x="772" y="162"/>
                  </a:lnTo>
                  <a:lnTo>
                    <a:pt x="774" y="156"/>
                  </a:lnTo>
                  <a:lnTo>
                    <a:pt x="774" y="152"/>
                  </a:lnTo>
                  <a:lnTo>
                    <a:pt x="772" y="146"/>
                  </a:lnTo>
                  <a:lnTo>
                    <a:pt x="770" y="140"/>
                  </a:lnTo>
                  <a:lnTo>
                    <a:pt x="770" y="140"/>
                  </a:lnTo>
                  <a:lnTo>
                    <a:pt x="768" y="138"/>
                  </a:lnTo>
                  <a:lnTo>
                    <a:pt x="764" y="136"/>
                  </a:lnTo>
                  <a:lnTo>
                    <a:pt x="762" y="134"/>
                  </a:lnTo>
                  <a:lnTo>
                    <a:pt x="758" y="132"/>
                  </a:lnTo>
                  <a:lnTo>
                    <a:pt x="756" y="128"/>
                  </a:lnTo>
                  <a:lnTo>
                    <a:pt x="756" y="124"/>
                  </a:lnTo>
                  <a:lnTo>
                    <a:pt x="756" y="120"/>
                  </a:lnTo>
                  <a:lnTo>
                    <a:pt x="758" y="118"/>
                  </a:lnTo>
                  <a:lnTo>
                    <a:pt x="764" y="114"/>
                  </a:lnTo>
                  <a:lnTo>
                    <a:pt x="764" y="114"/>
                  </a:lnTo>
                  <a:lnTo>
                    <a:pt x="766" y="114"/>
                  </a:lnTo>
                  <a:lnTo>
                    <a:pt x="768" y="114"/>
                  </a:lnTo>
                  <a:lnTo>
                    <a:pt x="770" y="114"/>
                  </a:lnTo>
                  <a:lnTo>
                    <a:pt x="772" y="112"/>
                  </a:lnTo>
                  <a:lnTo>
                    <a:pt x="774" y="110"/>
                  </a:lnTo>
                  <a:lnTo>
                    <a:pt x="774" y="106"/>
                  </a:lnTo>
                  <a:lnTo>
                    <a:pt x="774" y="102"/>
                  </a:lnTo>
                  <a:lnTo>
                    <a:pt x="772" y="100"/>
                  </a:lnTo>
                  <a:lnTo>
                    <a:pt x="772" y="100"/>
                  </a:lnTo>
                  <a:lnTo>
                    <a:pt x="770" y="98"/>
                  </a:lnTo>
                  <a:lnTo>
                    <a:pt x="766" y="96"/>
                  </a:lnTo>
                  <a:lnTo>
                    <a:pt x="764" y="94"/>
                  </a:lnTo>
                  <a:lnTo>
                    <a:pt x="762" y="94"/>
                  </a:lnTo>
                  <a:lnTo>
                    <a:pt x="760" y="96"/>
                  </a:lnTo>
                  <a:lnTo>
                    <a:pt x="758" y="72"/>
                  </a:lnTo>
                  <a:lnTo>
                    <a:pt x="754" y="74"/>
                  </a:lnTo>
                  <a:lnTo>
                    <a:pt x="750" y="74"/>
                  </a:lnTo>
                  <a:lnTo>
                    <a:pt x="744" y="74"/>
                  </a:lnTo>
                  <a:lnTo>
                    <a:pt x="740" y="72"/>
                  </a:lnTo>
                  <a:lnTo>
                    <a:pt x="736" y="70"/>
                  </a:lnTo>
                  <a:lnTo>
                    <a:pt x="732" y="70"/>
                  </a:lnTo>
                  <a:lnTo>
                    <a:pt x="730" y="70"/>
                  </a:lnTo>
                  <a:lnTo>
                    <a:pt x="734" y="100"/>
                  </a:lnTo>
                  <a:lnTo>
                    <a:pt x="734" y="100"/>
                  </a:lnTo>
                  <a:lnTo>
                    <a:pt x="732" y="102"/>
                  </a:lnTo>
                  <a:lnTo>
                    <a:pt x="728" y="106"/>
                  </a:lnTo>
                  <a:lnTo>
                    <a:pt x="726" y="112"/>
                  </a:lnTo>
                  <a:lnTo>
                    <a:pt x="722" y="120"/>
                  </a:lnTo>
                  <a:lnTo>
                    <a:pt x="718" y="132"/>
                  </a:lnTo>
                  <a:lnTo>
                    <a:pt x="718" y="132"/>
                  </a:lnTo>
                  <a:lnTo>
                    <a:pt x="718" y="134"/>
                  </a:lnTo>
                  <a:lnTo>
                    <a:pt x="716" y="136"/>
                  </a:lnTo>
                  <a:lnTo>
                    <a:pt x="714" y="138"/>
                  </a:lnTo>
                  <a:lnTo>
                    <a:pt x="714" y="138"/>
                  </a:lnTo>
                  <a:lnTo>
                    <a:pt x="710" y="140"/>
                  </a:lnTo>
                  <a:lnTo>
                    <a:pt x="708" y="138"/>
                  </a:lnTo>
                  <a:lnTo>
                    <a:pt x="704" y="136"/>
                  </a:lnTo>
                  <a:lnTo>
                    <a:pt x="700" y="132"/>
                  </a:lnTo>
                  <a:lnTo>
                    <a:pt x="696" y="98"/>
                  </a:lnTo>
                  <a:lnTo>
                    <a:pt x="696" y="98"/>
                  </a:lnTo>
                  <a:lnTo>
                    <a:pt x="694" y="96"/>
                  </a:lnTo>
                  <a:lnTo>
                    <a:pt x="694" y="94"/>
                  </a:lnTo>
                  <a:lnTo>
                    <a:pt x="694" y="94"/>
                  </a:lnTo>
                  <a:lnTo>
                    <a:pt x="692" y="92"/>
                  </a:lnTo>
                  <a:lnTo>
                    <a:pt x="692" y="94"/>
                  </a:lnTo>
                  <a:lnTo>
                    <a:pt x="690" y="96"/>
                  </a:lnTo>
                  <a:lnTo>
                    <a:pt x="688" y="102"/>
                  </a:lnTo>
                  <a:lnTo>
                    <a:pt x="688" y="102"/>
                  </a:lnTo>
                  <a:lnTo>
                    <a:pt x="686" y="104"/>
                  </a:lnTo>
                  <a:lnTo>
                    <a:pt x="686" y="106"/>
                  </a:lnTo>
                  <a:lnTo>
                    <a:pt x="682" y="110"/>
                  </a:lnTo>
                  <a:lnTo>
                    <a:pt x="680" y="112"/>
                  </a:lnTo>
                  <a:lnTo>
                    <a:pt x="678" y="114"/>
                  </a:lnTo>
                  <a:lnTo>
                    <a:pt x="676" y="116"/>
                  </a:lnTo>
                  <a:lnTo>
                    <a:pt x="674" y="116"/>
                  </a:lnTo>
                  <a:lnTo>
                    <a:pt x="672" y="114"/>
                  </a:lnTo>
                  <a:lnTo>
                    <a:pt x="670" y="110"/>
                  </a:lnTo>
                  <a:lnTo>
                    <a:pt x="670" y="106"/>
                  </a:lnTo>
                  <a:lnTo>
                    <a:pt x="670" y="100"/>
                  </a:lnTo>
                  <a:lnTo>
                    <a:pt x="670" y="98"/>
                  </a:lnTo>
                  <a:lnTo>
                    <a:pt x="668" y="96"/>
                  </a:lnTo>
                  <a:lnTo>
                    <a:pt x="666" y="96"/>
                  </a:lnTo>
                  <a:lnTo>
                    <a:pt x="664" y="98"/>
                  </a:lnTo>
                  <a:lnTo>
                    <a:pt x="662" y="98"/>
                  </a:lnTo>
                  <a:lnTo>
                    <a:pt x="660" y="100"/>
                  </a:lnTo>
                  <a:lnTo>
                    <a:pt x="658" y="100"/>
                  </a:lnTo>
                  <a:lnTo>
                    <a:pt x="654" y="100"/>
                  </a:lnTo>
                  <a:lnTo>
                    <a:pt x="652" y="98"/>
                  </a:lnTo>
                  <a:lnTo>
                    <a:pt x="648" y="96"/>
                  </a:lnTo>
                  <a:lnTo>
                    <a:pt x="646" y="94"/>
                  </a:lnTo>
                  <a:lnTo>
                    <a:pt x="644" y="92"/>
                  </a:lnTo>
                  <a:lnTo>
                    <a:pt x="644" y="90"/>
                  </a:lnTo>
                  <a:lnTo>
                    <a:pt x="646" y="88"/>
                  </a:lnTo>
                  <a:lnTo>
                    <a:pt x="648" y="82"/>
                  </a:lnTo>
                  <a:lnTo>
                    <a:pt x="650" y="76"/>
                  </a:lnTo>
                  <a:lnTo>
                    <a:pt x="650" y="70"/>
                  </a:lnTo>
                  <a:lnTo>
                    <a:pt x="650" y="64"/>
                  </a:lnTo>
                  <a:lnTo>
                    <a:pt x="650" y="60"/>
                  </a:lnTo>
                  <a:lnTo>
                    <a:pt x="650" y="58"/>
                  </a:lnTo>
                  <a:lnTo>
                    <a:pt x="648" y="56"/>
                  </a:lnTo>
                  <a:lnTo>
                    <a:pt x="646" y="52"/>
                  </a:lnTo>
                  <a:lnTo>
                    <a:pt x="644" y="48"/>
                  </a:lnTo>
                  <a:lnTo>
                    <a:pt x="644" y="44"/>
                  </a:lnTo>
                  <a:lnTo>
                    <a:pt x="644" y="42"/>
                  </a:lnTo>
                  <a:lnTo>
                    <a:pt x="644" y="42"/>
                  </a:lnTo>
                  <a:lnTo>
                    <a:pt x="642" y="34"/>
                  </a:lnTo>
                  <a:lnTo>
                    <a:pt x="638" y="26"/>
                  </a:lnTo>
                  <a:lnTo>
                    <a:pt x="632" y="16"/>
                  </a:lnTo>
                  <a:lnTo>
                    <a:pt x="626" y="10"/>
                  </a:lnTo>
                  <a:lnTo>
                    <a:pt x="624" y="8"/>
                  </a:lnTo>
                  <a:lnTo>
                    <a:pt x="622" y="2"/>
                  </a:lnTo>
                  <a:lnTo>
                    <a:pt x="620" y="0"/>
                  </a:lnTo>
                  <a:lnTo>
                    <a:pt x="618" y="0"/>
                  </a:lnTo>
                  <a:lnTo>
                    <a:pt x="616" y="0"/>
                  </a:lnTo>
                  <a:lnTo>
                    <a:pt x="614" y="0"/>
                  </a:lnTo>
                  <a:lnTo>
                    <a:pt x="612" y="2"/>
                  </a:lnTo>
                  <a:lnTo>
                    <a:pt x="610" y="4"/>
                  </a:lnTo>
                  <a:lnTo>
                    <a:pt x="610" y="4"/>
                  </a:lnTo>
                  <a:lnTo>
                    <a:pt x="608" y="4"/>
                  </a:lnTo>
                  <a:lnTo>
                    <a:pt x="604" y="6"/>
                  </a:lnTo>
                  <a:lnTo>
                    <a:pt x="604" y="10"/>
                  </a:lnTo>
                  <a:lnTo>
                    <a:pt x="602" y="14"/>
                  </a:lnTo>
                  <a:lnTo>
                    <a:pt x="602" y="20"/>
                  </a:lnTo>
                  <a:lnTo>
                    <a:pt x="600" y="22"/>
                  </a:lnTo>
                  <a:lnTo>
                    <a:pt x="600" y="24"/>
                  </a:lnTo>
                  <a:lnTo>
                    <a:pt x="594" y="28"/>
                  </a:lnTo>
                  <a:lnTo>
                    <a:pt x="590" y="34"/>
                  </a:lnTo>
                  <a:lnTo>
                    <a:pt x="588" y="40"/>
                  </a:lnTo>
                  <a:lnTo>
                    <a:pt x="588" y="44"/>
                  </a:lnTo>
                  <a:lnTo>
                    <a:pt x="588" y="48"/>
                  </a:lnTo>
                  <a:lnTo>
                    <a:pt x="588" y="50"/>
                  </a:lnTo>
                  <a:lnTo>
                    <a:pt x="588" y="52"/>
                  </a:lnTo>
                  <a:lnTo>
                    <a:pt x="590" y="68"/>
                  </a:lnTo>
                  <a:lnTo>
                    <a:pt x="598" y="78"/>
                  </a:lnTo>
                  <a:lnTo>
                    <a:pt x="606" y="84"/>
                  </a:lnTo>
                  <a:lnTo>
                    <a:pt x="612" y="86"/>
                  </a:lnTo>
                  <a:lnTo>
                    <a:pt x="616" y="88"/>
                  </a:lnTo>
                  <a:lnTo>
                    <a:pt x="610" y="92"/>
                  </a:lnTo>
                  <a:lnTo>
                    <a:pt x="608" y="98"/>
                  </a:lnTo>
                  <a:lnTo>
                    <a:pt x="608" y="102"/>
                  </a:lnTo>
                  <a:lnTo>
                    <a:pt x="610" y="106"/>
                  </a:lnTo>
                  <a:lnTo>
                    <a:pt x="612" y="108"/>
                  </a:lnTo>
                  <a:lnTo>
                    <a:pt x="616" y="112"/>
                  </a:lnTo>
                  <a:lnTo>
                    <a:pt x="618" y="114"/>
                  </a:lnTo>
                  <a:lnTo>
                    <a:pt x="622" y="114"/>
                  </a:lnTo>
                  <a:lnTo>
                    <a:pt x="624" y="116"/>
                  </a:lnTo>
                  <a:lnTo>
                    <a:pt x="624" y="116"/>
                  </a:lnTo>
                  <a:lnTo>
                    <a:pt x="628" y="118"/>
                  </a:lnTo>
                  <a:lnTo>
                    <a:pt x="630" y="120"/>
                  </a:lnTo>
                  <a:lnTo>
                    <a:pt x="630" y="122"/>
                  </a:lnTo>
                  <a:lnTo>
                    <a:pt x="630" y="124"/>
                  </a:lnTo>
                  <a:lnTo>
                    <a:pt x="630" y="128"/>
                  </a:lnTo>
                  <a:lnTo>
                    <a:pt x="628" y="130"/>
                  </a:lnTo>
                  <a:lnTo>
                    <a:pt x="628" y="130"/>
                  </a:lnTo>
                  <a:lnTo>
                    <a:pt x="624" y="134"/>
                  </a:lnTo>
                  <a:lnTo>
                    <a:pt x="614" y="140"/>
                  </a:lnTo>
                  <a:lnTo>
                    <a:pt x="606" y="146"/>
                  </a:lnTo>
                  <a:lnTo>
                    <a:pt x="598" y="150"/>
                  </a:lnTo>
                  <a:lnTo>
                    <a:pt x="594" y="152"/>
                  </a:lnTo>
                  <a:lnTo>
                    <a:pt x="588" y="150"/>
                  </a:lnTo>
                  <a:lnTo>
                    <a:pt x="584" y="150"/>
                  </a:lnTo>
                  <a:lnTo>
                    <a:pt x="582" y="150"/>
                  </a:lnTo>
                  <a:lnTo>
                    <a:pt x="582" y="148"/>
                  </a:lnTo>
                  <a:lnTo>
                    <a:pt x="582" y="148"/>
                  </a:lnTo>
                  <a:lnTo>
                    <a:pt x="582" y="148"/>
                  </a:lnTo>
                  <a:lnTo>
                    <a:pt x="584" y="124"/>
                  </a:lnTo>
                  <a:lnTo>
                    <a:pt x="568" y="124"/>
                  </a:lnTo>
                  <a:lnTo>
                    <a:pt x="562" y="124"/>
                  </a:lnTo>
                  <a:lnTo>
                    <a:pt x="558" y="124"/>
                  </a:lnTo>
                  <a:lnTo>
                    <a:pt x="556" y="124"/>
                  </a:lnTo>
                  <a:lnTo>
                    <a:pt x="554" y="126"/>
                  </a:lnTo>
                  <a:lnTo>
                    <a:pt x="554" y="126"/>
                  </a:lnTo>
                  <a:lnTo>
                    <a:pt x="552" y="128"/>
                  </a:lnTo>
                  <a:lnTo>
                    <a:pt x="552" y="128"/>
                  </a:lnTo>
                  <a:lnTo>
                    <a:pt x="554" y="138"/>
                  </a:lnTo>
                  <a:lnTo>
                    <a:pt x="554" y="144"/>
                  </a:lnTo>
                  <a:lnTo>
                    <a:pt x="552" y="148"/>
                  </a:lnTo>
                  <a:lnTo>
                    <a:pt x="552" y="152"/>
                  </a:lnTo>
                  <a:lnTo>
                    <a:pt x="550" y="152"/>
                  </a:lnTo>
                  <a:lnTo>
                    <a:pt x="548" y="152"/>
                  </a:lnTo>
                  <a:lnTo>
                    <a:pt x="546" y="152"/>
                  </a:lnTo>
                  <a:lnTo>
                    <a:pt x="544" y="152"/>
                  </a:lnTo>
                  <a:lnTo>
                    <a:pt x="544" y="150"/>
                  </a:lnTo>
                  <a:lnTo>
                    <a:pt x="542" y="150"/>
                  </a:lnTo>
                  <a:lnTo>
                    <a:pt x="542" y="150"/>
                  </a:lnTo>
                  <a:lnTo>
                    <a:pt x="536" y="146"/>
                  </a:lnTo>
                  <a:lnTo>
                    <a:pt x="532" y="144"/>
                  </a:lnTo>
                  <a:lnTo>
                    <a:pt x="528" y="144"/>
                  </a:lnTo>
                  <a:lnTo>
                    <a:pt x="526" y="144"/>
                  </a:lnTo>
                  <a:lnTo>
                    <a:pt x="524" y="146"/>
                  </a:lnTo>
                  <a:lnTo>
                    <a:pt x="522" y="148"/>
                  </a:lnTo>
                  <a:lnTo>
                    <a:pt x="522" y="148"/>
                  </a:lnTo>
                  <a:lnTo>
                    <a:pt x="516" y="152"/>
                  </a:lnTo>
                  <a:lnTo>
                    <a:pt x="512" y="154"/>
                  </a:lnTo>
                  <a:lnTo>
                    <a:pt x="508" y="154"/>
                  </a:lnTo>
                  <a:lnTo>
                    <a:pt x="506" y="154"/>
                  </a:lnTo>
                  <a:lnTo>
                    <a:pt x="504" y="152"/>
                  </a:lnTo>
                  <a:lnTo>
                    <a:pt x="502" y="150"/>
                  </a:lnTo>
                  <a:lnTo>
                    <a:pt x="500" y="148"/>
                  </a:lnTo>
                  <a:lnTo>
                    <a:pt x="500" y="146"/>
                  </a:lnTo>
                  <a:lnTo>
                    <a:pt x="500" y="146"/>
                  </a:lnTo>
                  <a:lnTo>
                    <a:pt x="498" y="140"/>
                  </a:lnTo>
                  <a:lnTo>
                    <a:pt x="494" y="136"/>
                  </a:lnTo>
                  <a:lnTo>
                    <a:pt x="492" y="134"/>
                  </a:lnTo>
                  <a:lnTo>
                    <a:pt x="488" y="134"/>
                  </a:lnTo>
                  <a:lnTo>
                    <a:pt x="486" y="134"/>
                  </a:lnTo>
                  <a:lnTo>
                    <a:pt x="484" y="134"/>
                  </a:lnTo>
                  <a:lnTo>
                    <a:pt x="482" y="136"/>
                  </a:lnTo>
                  <a:lnTo>
                    <a:pt x="482" y="136"/>
                  </a:lnTo>
                  <a:lnTo>
                    <a:pt x="474" y="132"/>
                  </a:lnTo>
                  <a:lnTo>
                    <a:pt x="468" y="130"/>
                  </a:lnTo>
                  <a:lnTo>
                    <a:pt x="466" y="126"/>
                  </a:lnTo>
                  <a:lnTo>
                    <a:pt x="464" y="124"/>
                  </a:lnTo>
                  <a:lnTo>
                    <a:pt x="464" y="122"/>
                  </a:lnTo>
                  <a:lnTo>
                    <a:pt x="464" y="120"/>
                  </a:lnTo>
                  <a:lnTo>
                    <a:pt x="464" y="120"/>
                  </a:lnTo>
                  <a:lnTo>
                    <a:pt x="462" y="114"/>
                  </a:lnTo>
                  <a:lnTo>
                    <a:pt x="460" y="110"/>
                  </a:lnTo>
                  <a:lnTo>
                    <a:pt x="458" y="108"/>
                  </a:lnTo>
                  <a:lnTo>
                    <a:pt x="456" y="108"/>
                  </a:lnTo>
                  <a:lnTo>
                    <a:pt x="452" y="108"/>
                  </a:lnTo>
                  <a:lnTo>
                    <a:pt x="450" y="110"/>
                  </a:lnTo>
                  <a:lnTo>
                    <a:pt x="448" y="110"/>
                  </a:lnTo>
                  <a:lnTo>
                    <a:pt x="448" y="110"/>
                  </a:lnTo>
                  <a:lnTo>
                    <a:pt x="440" y="110"/>
                  </a:lnTo>
                  <a:lnTo>
                    <a:pt x="434" y="112"/>
                  </a:lnTo>
                  <a:lnTo>
                    <a:pt x="430" y="114"/>
                  </a:lnTo>
                  <a:lnTo>
                    <a:pt x="426" y="116"/>
                  </a:lnTo>
                  <a:lnTo>
                    <a:pt x="424" y="120"/>
                  </a:lnTo>
                  <a:lnTo>
                    <a:pt x="424" y="124"/>
                  </a:lnTo>
                  <a:lnTo>
                    <a:pt x="424" y="128"/>
                  </a:lnTo>
                  <a:lnTo>
                    <a:pt x="424" y="130"/>
                  </a:lnTo>
                  <a:lnTo>
                    <a:pt x="424" y="134"/>
                  </a:lnTo>
                  <a:lnTo>
                    <a:pt x="424" y="134"/>
                  </a:lnTo>
                  <a:lnTo>
                    <a:pt x="424" y="136"/>
                  </a:lnTo>
                  <a:lnTo>
                    <a:pt x="428" y="138"/>
                  </a:lnTo>
                  <a:lnTo>
                    <a:pt x="430" y="142"/>
                  </a:lnTo>
                  <a:lnTo>
                    <a:pt x="430" y="144"/>
                  </a:lnTo>
                  <a:lnTo>
                    <a:pt x="428" y="148"/>
                  </a:lnTo>
                  <a:lnTo>
                    <a:pt x="426" y="150"/>
                  </a:lnTo>
                  <a:lnTo>
                    <a:pt x="426" y="152"/>
                  </a:lnTo>
                  <a:lnTo>
                    <a:pt x="424" y="152"/>
                  </a:lnTo>
                  <a:lnTo>
                    <a:pt x="424" y="178"/>
                  </a:lnTo>
                  <a:lnTo>
                    <a:pt x="422" y="182"/>
                  </a:lnTo>
                  <a:lnTo>
                    <a:pt x="422" y="186"/>
                  </a:lnTo>
                  <a:lnTo>
                    <a:pt x="420" y="186"/>
                  </a:lnTo>
                  <a:lnTo>
                    <a:pt x="420" y="186"/>
                  </a:lnTo>
                  <a:lnTo>
                    <a:pt x="420" y="186"/>
                  </a:lnTo>
                  <a:lnTo>
                    <a:pt x="420" y="186"/>
                  </a:lnTo>
                  <a:lnTo>
                    <a:pt x="420" y="186"/>
                  </a:lnTo>
                  <a:lnTo>
                    <a:pt x="414" y="172"/>
                  </a:lnTo>
                  <a:lnTo>
                    <a:pt x="406" y="158"/>
                  </a:lnTo>
                  <a:lnTo>
                    <a:pt x="400" y="144"/>
                  </a:lnTo>
                  <a:lnTo>
                    <a:pt x="394" y="138"/>
                  </a:lnTo>
                  <a:lnTo>
                    <a:pt x="392" y="136"/>
                  </a:lnTo>
                  <a:lnTo>
                    <a:pt x="390" y="138"/>
                  </a:lnTo>
                  <a:lnTo>
                    <a:pt x="388" y="140"/>
                  </a:lnTo>
                  <a:lnTo>
                    <a:pt x="386" y="144"/>
                  </a:lnTo>
                  <a:lnTo>
                    <a:pt x="386" y="148"/>
                  </a:lnTo>
                  <a:lnTo>
                    <a:pt x="384" y="150"/>
                  </a:lnTo>
                  <a:lnTo>
                    <a:pt x="384" y="152"/>
                  </a:lnTo>
                  <a:lnTo>
                    <a:pt x="380" y="148"/>
                  </a:lnTo>
                  <a:lnTo>
                    <a:pt x="376" y="148"/>
                  </a:lnTo>
                  <a:lnTo>
                    <a:pt x="370" y="148"/>
                  </a:lnTo>
                  <a:lnTo>
                    <a:pt x="366" y="148"/>
                  </a:lnTo>
                  <a:lnTo>
                    <a:pt x="362" y="148"/>
                  </a:lnTo>
                  <a:lnTo>
                    <a:pt x="358" y="150"/>
                  </a:lnTo>
                  <a:lnTo>
                    <a:pt x="358" y="150"/>
                  </a:lnTo>
                  <a:lnTo>
                    <a:pt x="348" y="150"/>
                  </a:lnTo>
                  <a:lnTo>
                    <a:pt x="342" y="148"/>
                  </a:lnTo>
                  <a:lnTo>
                    <a:pt x="340" y="148"/>
                  </a:lnTo>
                  <a:lnTo>
                    <a:pt x="338" y="146"/>
                  </a:lnTo>
                  <a:lnTo>
                    <a:pt x="336" y="144"/>
                  </a:lnTo>
                  <a:lnTo>
                    <a:pt x="336" y="142"/>
                  </a:lnTo>
                  <a:lnTo>
                    <a:pt x="338" y="140"/>
                  </a:lnTo>
                  <a:lnTo>
                    <a:pt x="340" y="140"/>
                  </a:lnTo>
                  <a:lnTo>
                    <a:pt x="342" y="138"/>
                  </a:lnTo>
                  <a:lnTo>
                    <a:pt x="342" y="138"/>
                  </a:lnTo>
                  <a:lnTo>
                    <a:pt x="342" y="138"/>
                  </a:lnTo>
                  <a:lnTo>
                    <a:pt x="346" y="130"/>
                  </a:lnTo>
                  <a:lnTo>
                    <a:pt x="350" y="124"/>
                  </a:lnTo>
                  <a:lnTo>
                    <a:pt x="350" y="120"/>
                  </a:lnTo>
                  <a:lnTo>
                    <a:pt x="350" y="116"/>
                  </a:lnTo>
                  <a:lnTo>
                    <a:pt x="348" y="112"/>
                  </a:lnTo>
                  <a:lnTo>
                    <a:pt x="346" y="110"/>
                  </a:lnTo>
                  <a:lnTo>
                    <a:pt x="344" y="108"/>
                  </a:lnTo>
                  <a:lnTo>
                    <a:pt x="342" y="108"/>
                  </a:lnTo>
                  <a:lnTo>
                    <a:pt x="340" y="106"/>
                  </a:lnTo>
                  <a:lnTo>
                    <a:pt x="340" y="106"/>
                  </a:lnTo>
                  <a:lnTo>
                    <a:pt x="334" y="102"/>
                  </a:lnTo>
                  <a:lnTo>
                    <a:pt x="332" y="100"/>
                  </a:lnTo>
                  <a:lnTo>
                    <a:pt x="330" y="98"/>
                  </a:lnTo>
                  <a:lnTo>
                    <a:pt x="328" y="98"/>
                  </a:lnTo>
                  <a:lnTo>
                    <a:pt x="328" y="100"/>
                  </a:lnTo>
                  <a:lnTo>
                    <a:pt x="326" y="100"/>
                  </a:lnTo>
                  <a:lnTo>
                    <a:pt x="326" y="102"/>
                  </a:lnTo>
                  <a:lnTo>
                    <a:pt x="326" y="104"/>
                  </a:lnTo>
                  <a:lnTo>
                    <a:pt x="328" y="104"/>
                  </a:lnTo>
                  <a:lnTo>
                    <a:pt x="328" y="106"/>
                  </a:lnTo>
                  <a:lnTo>
                    <a:pt x="328" y="110"/>
                  </a:lnTo>
                  <a:lnTo>
                    <a:pt x="326" y="112"/>
                  </a:lnTo>
                  <a:lnTo>
                    <a:pt x="326" y="114"/>
                  </a:lnTo>
                  <a:lnTo>
                    <a:pt x="324" y="114"/>
                  </a:lnTo>
                  <a:lnTo>
                    <a:pt x="322" y="112"/>
                  </a:lnTo>
                  <a:lnTo>
                    <a:pt x="320" y="112"/>
                  </a:lnTo>
                  <a:lnTo>
                    <a:pt x="318" y="110"/>
                  </a:lnTo>
                  <a:lnTo>
                    <a:pt x="316" y="108"/>
                  </a:lnTo>
                  <a:lnTo>
                    <a:pt x="316" y="108"/>
                  </a:lnTo>
                  <a:lnTo>
                    <a:pt x="298" y="94"/>
                  </a:lnTo>
                  <a:lnTo>
                    <a:pt x="282" y="84"/>
                  </a:lnTo>
                  <a:lnTo>
                    <a:pt x="268" y="78"/>
                  </a:lnTo>
                  <a:lnTo>
                    <a:pt x="262" y="76"/>
                  </a:lnTo>
                  <a:lnTo>
                    <a:pt x="252" y="74"/>
                  </a:lnTo>
                  <a:lnTo>
                    <a:pt x="244" y="72"/>
                  </a:lnTo>
                  <a:lnTo>
                    <a:pt x="240" y="70"/>
                  </a:lnTo>
                  <a:lnTo>
                    <a:pt x="236" y="68"/>
                  </a:lnTo>
                  <a:lnTo>
                    <a:pt x="234" y="66"/>
                  </a:lnTo>
                  <a:lnTo>
                    <a:pt x="232" y="66"/>
                  </a:lnTo>
                  <a:lnTo>
                    <a:pt x="232" y="66"/>
                  </a:lnTo>
                  <a:lnTo>
                    <a:pt x="228" y="62"/>
                  </a:lnTo>
                  <a:lnTo>
                    <a:pt x="224" y="62"/>
                  </a:lnTo>
                  <a:lnTo>
                    <a:pt x="222" y="62"/>
                  </a:lnTo>
                  <a:lnTo>
                    <a:pt x="222" y="64"/>
                  </a:lnTo>
                  <a:lnTo>
                    <a:pt x="220" y="66"/>
                  </a:lnTo>
                  <a:lnTo>
                    <a:pt x="220" y="68"/>
                  </a:lnTo>
                  <a:lnTo>
                    <a:pt x="220" y="72"/>
                  </a:lnTo>
                  <a:lnTo>
                    <a:pt x="222" y="74"/>
                  </a:lnTo>
                  <a:lnTo>
                    <a:pt x="222" y="76"/>
                  </a:lnTo>
                  <a:lnTo>
                    <a:pt x="222" y="76"/>
                  </a:lnTo>
                  <a:lnTo>
                    <a:pt x="220" y="80"/>
                  </a:lnTo>
                  <a:lnTo>
                    <a:pt x="218" y="82"/>
                  </a:lnTo>
                  <a:lnTo>
                    <a:pt x="216" y="84"/>
                  </a:lnTo>
                  <a:lnTo>
                    <a:pt x="214" y="82"/>
                  </a:lnTo>
                  <a:lnTo>
                    <a:pt x="212" y="82"/>
                  </a:lnTo>
                  <a:lnTo>
                    <a:pt x="212" y="80"/>
                  </a:lnTo>
                  <a:lnTo>
                    <a:pt x="212" y="80"/>
                  </a:lnTo>
                  <a:lnTo>
                    <a:pt x="208" y="72"/>
                  </a:lnTo>
                  <a:lnTo>
                    <a:pt x="200" y="60"/>
                  </a:lnTo>
                  <a:lnTo>
                    <a:pt x="194" y="52"/>
                  </a:lnTo>
                  <a:lnTo>
                    <a:pt x="190" y="48"/>
                  </a:lnTo>
                  <a:lnTo>
                    <a:pt x="186" y="44"/>
                  </a:lnTo>
                  <a:lnTo>
                    <a:pt x="182" y="44"/>
                  </a:lnTo>
                  <a:lnTo>
                    <a:pt x="180" y="44"/>
                  </a:lnTo>
                  <a:lnTo>
                    <a:pt x="180" y="44"/>
                  </a:lnTo>
                  <a:lnTo>
                    <a:pt x="178" y="46"/>
                  </a:lnTo>
                  <a:lnTo>
                    <a:pt x="180" y="48"/>
                  </a:lnTo>
                  <a:lnTo>
                    <a:pt x="180" y="50"/>
                  </a:lnTo>
                  <a:lnTo>
                    <a:pt x="180" y="52"/>
                  </a:lnTo>
                  <a:lnTo>
                    <a:pt x="182" y="54"/>
                  </a:lnTo>
                  <a:lnTo>
                    <a:pt x="182" y="56"/>
                  </a:lnTo>
                  <a:lnTo>
                    <a:pt x="182" y="56"/>
                  </a:lnTo>
                  <a:lnTo>
                    <a:pt x="180" y="62"/>
                  </a:lnTo>
                  <a:lnTo>
                    <a:pt x="178" y="66"/>
                  </a:lnTo>
                  <a:lnTo>
                    <a:pt x="176" y="68"/>
                  </a:lnTo>
                  <a:lnTo>
                    <a:pt x="174" y="68"/>
                  </a:lnTo>
                  <a:lnTo>
                    <a:pt x="170" y="66"/>
                  </a:lnTo>
                  <a:lnTo>
                    <a:pt x="168" y="64"/>
                  </a:lnTo>
                  <a:lnTo>
                    <a:pt x="166" y="62"/>
                  </a:lnTo>
                  <a:lnTo>
                    <a:pt x="166" y="62"/>
                  </a:lnTo>
                  <a:lnTo>
                    <a:pt x="166" y="60"/>
                  </a:lnTo>
                  <a:lnTo>
                    <a:pt x="162" y="58"/>
                  </a:lnTo>
                  <a:lnTo>
                    <a:pt x="158" y="58"/>
                  </a:lnTo>
                  <a:lnTo>
                    <a:pt x="156" y="58"/>
                  </a:lnTo>
                  <a:lnTo>
                    <a:pt x="152" y="60"/>
                  </a:lnTo>
                  <a:lnTo>
                    <a:pt x="150" y="62"/>
                  </a:lnTo>
                  <a:lnTo>
                    <a:pt x="150" y="64"/>
                  </a:lnTo>
                  <a:lnTo>
                    <a:pt x="150" y="64"/>
                  </a:lnTo>
                  <a:lnTo>
                    <a:pt x="148" y="66"/>
                  </a:lnTo>
                  <a:lnTo>
                    <a:pt x="144" y="68"/>
                  </a:lnTo>
                  <a:lnTo>
                    <a:pt x="142" y="72"/>
                  </a:lnTo>
                  <a:lnTo>
                    <a:pt x="138" y="74"/>
                  </a:lnTo>
                  <a:lnTo>
                    <a:pt x="136" y="76"/>
                  </a:lnTo>
                  <a:lnTo>
                    <a:pt x="134" y="76"/>
                  </a:lnTo>
                  <a:lnTo>
                    <a:pt x="124" y="78"/>
                  </a:lnTo>
                  <a:lnTo>
                    <a:pt x="112" y="84"/>
                  </a:lnTo>
                  <a:lnTo>
                    <a:pt x="102" y="92"/>
                  </a:lnTo>
                  <a:lnTo>
                    <a:pt x="96" y="98"/>
                  </a:lnTo>
                  <a:lnTo>
                    <a:pt x="92" y="100"/>
                  </a:lnTo>
                  <a:lnTo>
                    <a:pt x="86" y="104"/>
                  </a:lnTo>
                  <a:lnTo>
                    <a:pt x="80" y="108"/>
                  </a:lnTo>
                  <a:lnTo>
                    <a:pt x="76" y="108"/>
                  </a:lnTo>
                  <a:lnTo>
                    <a:pt x="72" y="108"/>
                  </a:lnTo>
                  <a:lnTo>
                    <a:pt x="68" y="108"/>
                  </a:lnTo>
                  <a:lnTo>
                    <a:pt x="66" y="106"/>
                  </a:lnTo>
                  <a:lnTo>
                    <a:pt x="60" y="100"/>
                  </a:lnTo>
                  <a:lnTo>
                    <a:pt x="52" y="94"/>
                  </a:lnTo>
                  <a:lnTo>
                    <a:pt x="42" y="88"/>
                  </a:lnTo>
                  <a:lnTo>
                    <a:pt x="34" y="84"/>
                  </a:lnTo>
                  <a:lnTo>
                    <a:pt x="32" y="82"/>
                  </a:lnTo>
                  <a:lnTo>
                    <a:pt x="22" y="80"/>
                  </a:lnTo>
                  <a:lnTo>
                    <a:pt x="12" y="76"/>
                  </a:lnTo>
                  <a:lnTo>
                    <a:pt x="2" y="72"/>
                  </a:lnTo>
                  <a:lnTo>
                    <a:pt x="0" y="72"/>
                  </a:lnTo>
                  <a:lnTo>
                    <a:pt x="0" y="364"/>
                  </a:lnTo>
                  <a:lnTo>
                    <a:pt x="12" y="364"/>
                  </a:lnTo>
                  <a:lnTo>
                    <a:pt x="20" y="370"/>
                  </a:lnTo>
                  <a:lnTo>
                    <a:pt x="30" y="376"/>
                  </a:lnTo>
                  <a:lnTo>
                    <a:pt x="40" y="384"/>
                  </a:lnTo>
                  <a:lnTo>
                    <a:pt x="50" y="392"/>
                  </a:lnTo>
                  <a:lnTo>
                    <a:pt x="58" y="398"/>
                  </a:lnTo>
                  <a:lnTo>
                    <a:pt x="60" y="400"/>
                  </a:lnTo>
                  <a:lnTo>
                    <a:pt x="64" y="400"/>
                  </a:lnTo>
                  <a:lnTo>
                    <a:pt x="70" y="396"/>
                  </a:lnTo>
                  <a:lnTo>
                    <a:pt x="74" y="394"/>
                  </a:lnTo>
                  <a:lnTo>
                    <a:pt x="78" y="390"/>
                  </a:lnTo>
                  <a:lnTo>
                    <a:pt x="80" y="388"/>
                  </a:lnTo>
                  <a:lnTo>
                    <a:pt x="82" y="388"/>
                  </a:lnTo>
                  <a:lnTo>
                    <a:pt x="88" y="392"/>
                  </a:lnTo>
                  <a:lnTo>
                    <a:pt x="96" y="402"/>
                  </a:lnTo>
                  <a:lnTo>
                    <a:pt x="106" y="414"/>
                  </a:lnTo>
                  <a:lnTo>
                    <a:pt x="116" y="428"/>
                  </a:lnTo>
                  <a:lnTo>
                    <a:pt x="124" y="440"/>
                  </a:lnTo>
                  <a:lnTo>
                    <a:pt x="130" y="448"/>
                  </a:lnTo>
                  <a:lnTo>
                    <a:pt x="132" y="452"/>
                  </a:lnTo>
                  <a:lnTo>
                    <a:pt x="136" y="460"/>
                  </a:lnTo>
                  <a:lnTo>
                    <a:pt x="140" y="466"/>
                  </a:lnTo>
                  <a:lnTo>
                    <a:pt x="146" y="472"/>
                  </a:lnTo>
                  <a:lnTo>
                    <a:pt x="150" y="476"/>
                  </a:lnTo>
                  <a:lnTo>
                    <a:pt x="152" y="478"/>
                  </a:lnTo>
                  <a:lnTo>
                    <a:pt x="154" y="478"/>
                  </a:lnTo>
                  <a:lnTo>
                    <a:pt x="154" y="486"/>
                  </a:lnTo>
                  <a:lnTo>
                    <a:pt x="152" y="496"/>
                  </a:lnTo>
                  <a:lnTo>
                    <a:pt x="150" y="508"/>
                  </a:lnTo>
                  <a:lnTo>
                    <a:pt x="148" y="516"/>
                  </a:lnTo>
                  <a:lnTo>
                    <a:pt x="146" y="520"/>
                  </a:lnTo>
                  <a:lnTo>
                    <a:pt x="146" y="526"/>
                  </a:lnTo>
                  <a:lnTo>
                    <a:pt x="146" y="532"/>
                  </a:lnTo>
                  <a:lnTo>
                    <a:pt x="148" y="536"/>
                  </a:lnTo>
                  <a:lnTo>
                    <a:pt x="150" y="538"/>
                  </a:lnTo>
                  <a:lnTo>
                    <a:pt x="150" y="540"/>
                  </a:lnTo>
                  <a:lnTo>
                    <a:pt x="156" y="542"/>
                  </a:lnTo>
                  <a:lnTo>
                    <a:pt x="160" y="548"/>
                  </a:lnTo>
                  <a:lnTo>
                    <a:pt x="164" y="552"/>
                  </a:lnTo>
                  <a:lnTo>
                    <a:pt x="166" y="558"/>
                  </a:lnTo>
                  <a:lnTo>
                    <a:pt x="168" y="562"/>
                  </a:lnTo>
                  <a:lnTo>
                    <a:pt x="170" y="568"/>
                  </a:lnTo>
                  <a:lnTo>
                    <a:pt x="172" y="570"/>
                  </a:lnTo>
                  <a:lnTo>
                    <a:pt x="172" y="572"/>
                  </a:lnTo>
                  <a:lnTo>
                    <a:pt x="188" y="584"/>
                  </a:lnTo>
                  <a:lnTo>
                    <a:pt x="200" y="594"/>
                  </a:lnTo>
                  <a:lnTo>
                    <a:pt x="210" y="598"/>
                  </a:lnTo>
                  <a:lnTo>
                    <a:pt x="214" y="600"/>
                  </a:lnTo>
                  <a:lnTo>
                    <a:pt x="220" y="606"/>
                  </a:lnTo>
                  <a:lnTo>
                    <a:pt x="224" y="612"/>
                  </a:lnTo>
                  <a:lnTo>
                    <a:pt x="228" y="618"/>
                  </a:lnTo>
                  <a:lnTo>
                    <a:pt x="230" y="622"/>
                  </a:lnTo>
                  <a:lnTo>
                    <a:pt x="230" y="626"/>
                  </a:lnTo>
                  <a:lnTo>
                    <a:pt x="230" y="626"/>
                  </a:lnTo>
                  <a:lnTo>
                    <a:pt x="592" y="626"/>
                  </a:lnTo>
                  <a:lnTo>
                    <a:pt x="604" y="636"/>
                  </a:lnTo>
                  <a:lnTo>
                    <a:pt x="628" y="638"/>
                  </a:lnTo>
                  <a:lnTo>
                    <a:pt x="630" y="642"/>
                  </a:lnTo>
                  <a:lnTo>
                    <a:pt x="634" y="644"/>
                  </a:lnTo>
                  <a:lnTo>
                    <a:pt x="638" y="646"/>
                  </a:lnTo>
                  <a:lnTo>
                    <a:pt x="642" y="646"/>
                  </a:lnTo>
                  <a:lnTo>
                    <a:pt x="644" y="646"/>
                  </a:lnTo>
                  <a:lnTo>
                    <a:pt x="646" y="646"/>
                  </a:lnTo>
                  <a:lnTo>
                    <a:pt x="652" y="644"/>
                  </a:lnTo>
                  <a:lnTo>
                    <a:pt x="658" y="642"/>
                  </a:lnTo>
                  <a:lnTo>
                    <a:pt x="662" y="640"/>
                  </a:lnTo>
                  <a:lnTo>
                    <a:pt x="666" y="638"/>
                  </a:lnTo>
                  <a:lnTo>
                    <a:pt x="668" y="636"/>
                  </a:lnTo>
                  <a:lnTo>
                    <a:pt x="668" y="634"/>
                  </a:lnTo>
                  <a:lnTo>
                    <a:pt x="682" y="632"/>
                  </a:lnTo>
                  <a:lnTo>
                    <a:pt x="694" y="634"/>
                  </a:lnTo>
                  <a:lnTo>
                    <a:pt x="702" y="638"/>
                  </a:lnTo>
                  <a:lnTo>
                    <a:pt x="706" y="644"/>
                  </a:lnTo>
                  <a:lnTo>
                    <a:pt x="708" y="646"/>
                  </a:lnTo>
                  <a:lnTo>
                    <a:pt x="716" y="646"/>
                  </a:lnTo>
                  <a:lnTo>
                    <a:pt x="720" y="648"/>
                  </a:lnTo>
                  <a:lnTo>
                    <a:pt x="724" y="650"/>
                  </a:lnTo>
                  <a:lnTo>
                    <a:pt x="726" y="652"/>
                  </a:lnTo>
                  <a:lnTo>
                    <a:pt x="726" y="654"/>
                  </a:lnTo>
                  <a:lnTo>
                    <a:pt x="726" y="656"/>
                  </a:lnTo>
                  <a:lnTo>
                    <a:pt x="724" y="658"/>
                  </a:lnTo>
                  <a:lnTo>
                    <a:pt x="724" y="660"/>
                  </a:lnTo>
                  <a:lnTo>
                    <a:pt x="724" y="660"/>
                  </a:lnTo>
                  <a:lnTo>
                    <a:pt x="726" y="668"/>
                  </a:lnTo>
                  <a:lnTo>
                    <a:pt x="728" y="674"/>
                  </a:lnTo>
                  <a:lnTo>
                    <a:pt x="730" y="674"/>
                  </a:lnTo>
                  <a:lnTo>
                    <a:pt x="734" y="674"/>
                  </a:lnTo>
                  <a:lnTo>
                    <a:pt x="738" y="674"/>
                  </a:lnTo>
                  <a:lnTo>
                    <a:pt x="744" y="674"/>
                  </a:lnTo>
                  <a:lnTo>
                    <a:pt x="748" y="674"/>
                  </a:lnTo>
                  <a:lnTo>
                    <a:pt x="752" y="672"/>
                  </a:lnTo>
                  <a:lnTo>
                    <a:pt x="756" y="672"/>
                  </a:lnTo>
                  <a:lnTo>
                    <a:pt x="762" y="672"/>
                  </a:lnTo>
                  <a:lnTo>
                    <a:pt x="768" y="674"/>
                  </a:lnTo>
                  <a:lnTo>
                    <a:pt x="772" y="676"/>
                  </a:lnTo>
                  <a:lnTo>
                    <a:pt x="776" y="678"/>
                  </a:lnTo>
                  <a:lnTo>
                    <a:pt x="780" y="682"/>
                  </a:lnTo>
                  <a:lnTo>
                    <a:pt x="784" y="684"/>
                  </a:lnTo>
                  <a:lnTo>
                    <a:pt x="788" y="688"/>
                  </a:lnTo>
                  <a:lnTo>
                    <a:pt x="790" y="690"/>
                  </a:lnTo>
                  <a:lnTo>
                    <a:pt x="790" y="692"/>
                  </a:lnTo>
                  <a:lnTo>
                    <a:pt x="788" y="694"/>
                  </a:lnTo>
                  <a:lnTo>
                    <a:pt x="788" y="694"/>
                  </a:lnTo>
                  <a:lnTo>
                    <a:pt x="790" y="698"/>
                  </a:lnTo>
                  <a:lnTo>
                    <a:pt x="790" y="698"/>
                  </a:lnTo>
                  <a:lnTo>
                    <a:pt x="788" y="700"/>
                  </a:lnTo>
                  <a:lnTo>
                    <a:pt x="786" y="702"/>
                  </a:lnTo>
                  <a:lnTo>
                    <a:pt x="784" y="704"/>
                  </a:lnTo>
                  <a:lnTo>
                    <a:pt x="780" y="704"/>
                  </a:lnTo>
                  <a:lnTo>
                    <a:pt x="778" y="702"/>
                  </a:lnTo>
                  <a:lnTo>
                    <a:pt x="774" y="702"/>
                  </a:lnTo>
                  <a:lnTo>
                    <a:pt x="772" y="702"/>
                  </a:lnTo>
                  <a:lnTo>
                    <a:pt x="770" y="702"/>
                  </a:lnTo>
                  <a:lnTo>
                    <a:pt x="764" y="696"/>
                  </a:lnTo>
                  <a:lnTo>
                    <a:pt x="764" y="696"/>
                  </a:lnTo>
                  <a:lnTo>
                    <a:pt x="766" y="700"/>
                  </a:lnTo>
                  <a:lnTo>
                    <a:pt x="766" y="702"/>
                  </a:lnTo>
                  <a:lnTo>
                    <a:pt x="768" y="706"/>
                  </a:lnTo>
                  <a:lnTo>
                    <a:pt x="766" y="712"/>
                  </a:lnTo>
                  <a:lnTo>
                    <a:pt x="766" y="716"/>
                  </a:lnTo>
                  <a:lnTo>
                    <a:pt x="762" y="718"/>
                  </a:lnTo>
                  <a:lnTo>
                    <a:pt x="760" y="718"/>
                  </a:lnTo>
                  <a:lnTo>
                    <a:pt x="756" y="720"/>
                  </a:lnTo>
                  <a:lnTo>
                    <a:pt x="752" y="722"/>
                  </a:lnTo>
                  <a:lnTo>
                    <a:pt x="750" y="724"/>
                  </a:lnTo>
                  <a:lnTo>
                    <a:pt x="750" y="726"/>
                  </a:lnTo>
                  <a:lnTo>
                    <a:pt x="752" y="728"/>
                  </a:lnTo>
                  <a:lnTo>
                    <a:pt x="752" y="730"/>
                  </a:lnTo>
                  <a:lnTo>
                    <a:pt x="752" y="732"/>
                  </a:lnTo>
                  <a:lnTo>
                    <a:pt x="752" y="730"/>
                  </a:lnTo>
                  <a:lnTo>
                    <a:pt x="754" y="730"/>
                  </a:lnTo>
                  <a:lnTo>
                    <a:pt x="754" y="730"/>
                  </a:lnTo>
                  <a:lnTo>
                    <a:pt x="756" y="732"/>
                  </a:lnTo>
                  <a:lnTo>
                    <a:pt x="758" y="736"/>
                  </a:lnTo>
                  <a:lnTo>
                    <a:pt x="756" y="738"/>
                  </a:lnTo>
                  <a:lnTo>
                    <a:pt x="756" y="740"/>
                  </a:lnTo>
                  <a:lnTo>
                    <a:pt x="754" y="740"/>
                  </a:lnTo>
                  <a:lnTo>
                    <a:pt x="752" y="742"/>
                  </a:lnTo>
                  <a:lnTo>
                    <a:pt x="752" y="742"/>
                  </a:lnTo>
                  <a:lnTo>
                    <a:pt x="750" y="744"/>
                  </a:lnTo>
                  <a:lnTo>
                    <a:pt x="748" y="746"/>
                  </a:lnTo>
                  <a:lnTo>
                    <a:pt x="748" y="746"/>
                  </a:lnTo>
                  <a:lnTo>
                    <a:pt x="752" y="746"/>
                  </a:lnTo>
                  <a:lnTo>
                    <a:pt x="754" y="746"/>
                  </a:lnTo>
                  <a:lnTo>
                    <a:pt x="760" y="744"/>
                  </a:lnTo>
                  <a:lnTo>
                    <a:pt x="764" y="740"/>
                  </a:lnTo>
                  <a:lnTo>
                    <a:pt x="768" y="736"/>
                  </a:lnTo>
                  <a:lnTo>
                    <a:pt x="770" y="734"/>
                  </a:lnTo>
                  <a:lnTo>
                    <a:pt x="770" y="730"/>
                  </a:lnTo>
                  <a:lnTo>
                    <a:pt x="772" y="728"/>
                  </a:lnTo>
                  <a:lnTo>
                    <a:pt x="774" y="724"/>
                  </a:lnTo>
                  <a:lnTo>
                    <a:pt x="776" y="722"/>
                  </a:lnTo>
                  <a:lnTo>
                    <a:pt x="782" y="722"/>
                  </a:lnTo>
                  <a:lnTo>
                    <a:pt x="788" y="722"/>
                  </a:lnTo>
                  <a:lnTo>
                    <a:pt x="794" y="722"/>
                  </a:lnTo>
                  <a:lnTo>
                    <a:pt x="798" y="722"/>
                  </a:lnTo>
                  <a:lnTo>
                    <a:pt x="802" y="722"/>
                  </a:lnTo>
                  <a:lnTo>
                    <a:pt x="802" y="722"/>
                  </a:lnTo>
                  <a:lnTo>
                    <a:pt x="800" y="722"/>
                  </a:lnTo>
                  <a:lnTo>
                    <a:pt x="798" y="720"/>
                  </a:lnTo>
                  <a:lnTo>
                    <a:pt x="798" y="718"/>
                  </a:lnTo>
                  <a:lnTo>
                    <a:pt x="798" y="714"/>
                  </a:lnTo>
                  <a:lnTo>
                    <a:pt x="800" y="712"/>
                  </a:lnTo>
                  <a:lnTo>
                    <a:pt x="804" y="708"/>
                  </a:lnTo>
                  <a:lnTo>
                    <a:pt x="806" y="704"/>
                  </a:lnTo>
                  <a:lnTo>
                    <a:pt x="810" y="700"/>
                  </a:lnTo>
                  <a:lnTo>
                    <a:pt x="814" y="698"/>
                  </a:lnTo>
                  <a:lnTo>
                    <a:pt x="820" y="696"/>
                  </a:lnTo>
                  <a:lnTo>
                    <a:pt x="826" y="696"/>
                  </a:lnTo>
                  <a:lnTo>
                    <a:pt x="832" y="696"/>
                  </a:lnTo>
                  <a:lnTo>
                    <a:pt x="838" y="696"/>
                  </a:lnTo>
                  <a:lnTo>
                    <a:pt x="840" y="698"/>
                  </a:lnTo>
                  <a:lnTo>
                    <a:pt x="842" y="698"/>
                  </a:lnTo>
                  <a:lnTo>
                    <a:pt x="846" y="700"/>
                  </a:lnTo>
                  <a:lnTo>
                    <a:pt x="848" y="700"/>
                  </a:lnTo>
                  <a:lnTo>
                    <a:pt x="850" y="702"/>
                  </a:lnTo>
                </a:path>
              </a:pathLst>
            </a:custGeom>
            <a:grpFill/>
            <a:ln w="6350">
              <a:solidFill>
                <a:schemeClr val="bg1">
                  <a:lumMod val="50000"/>
                </a:schemeClr>
              </a:solidFill>
              <a:prstDash val="solid"/>
              <a:round/>
              <a:headEnd/>
              <a:tailEnd/>
            </a:ln>
          </p:spPr>
          <p:txBody>
            <a:bodyPr/>
            <a:lstStyle/>
            <a:p>
              <a:endParaRPr lang="ru-RU"/>
            </a:p>
          </p:txBody>
        </p:sp>
        <p:sp>
          <p:nvSpPr>
            <p:cNvPr id="186" name="Freeform 373">
              <a:extLst>
                <a:ext uri="{FF2B5EF4-FFF2-40B4-BE49-F238E27FC236}">
                  <a16:creationId xmlns:a16="http://schemas.microsoft.com/office/drawing/2014/main" id="{2EFF049B-931F-FD4F-BAAB-BCAC6C3ADEE4}"/>
                </a:ext>
              </a:extLst>
            </p:cNvPr>
            <p:cNvSpPr>
              <a:spLocks/>
            </p:cNvSpPr>
            <p:nvPr/>
          </p:nvSpPr>
          <p:spPr bwMode="gray">
            <a:xfrm>
              <a:off x="3313" y="1796"/>
              <a:ext cx="492" cy="498"/>
            </a:xfrm>
            <a:custGeom>
              <a:avLst/>
              <a:gdLst>
                <a:gd name="T0" fmla="*/ 318 w 492"/>
                <a:gd name="T1" fmla="*/ 44 h 498"/>
                <a:gd name="T2" fmla="*/ 282 w 492"/>
                <a:gd name="T3" fmla="*/ 40 h 498"/>
                <a:gd name="T4" fmla="*/ 262 w 492"/>
                <a:gd name="T5" fmla="*/ 32 h 498"/>
                <a:gd name="T6" fmla="*/ 242 w 492"/>
                <a:gd name="T7" fmla="*/ 24 h 498"/>
                <a:gd name="T8" fmla="*/ 230 w 492"/>
                <a:gd name="T9" fmla="*/ 28 h 498"/>
                <a:gd name="T10" fmla="*/ 220 w 492"/>
                <a:gd name="T11" fmla="*/ 32 h 498"/>
                <a:gd name="T12" fmla="*/ 176 w 492"/>
                <a:gd name="T13" fmla="*/ 4 h 498"/>
                <a:gd name="T14" fmla="*/ 118 w 492"/>
                <a:gd name="T15" fmla="*/ 12 h 498"/>
                <a:gd name="T16" fmla="*/ 100 w 492"/>
                <a:gd name="T17" fmla="*/ 14 h 498"/>
                <a:gd name="T18" fmla="*/ 68 w 492"/>
                <a:gd name="T19" fmla="*/ 60 h 498"/>
                <a:gd name="T20" fmla="*/ 18 w 492"/>
                <a:gd name="T21" fmla="*/ 98 h 498"/>
                <a:gd name="T22" fmla="*/ 60 w 492"/>
                <a:gd name="T23" fmla="*/ 144 h 498"/>
                <a:gd name="T24" fmla="*/ 58 w 492"/>
                <a:gd name="T25" fmla="*/ 178 h 498"/>
                <a:gd name="T26" fmla="*/ 8 w 492"/>
                <a:gd name="T27" fmla="*/ 182 h 498"/>
                <a:gd name="T28" fmla="*/ 62 w 492"/>
                <a:gd name="T29" fmla="*/ 228 h 498"/>
                <a:gd name="T30" fmla="*/ 86 w 492"/>
                <a:gd name="T31" fmla="*/ 220 h 498"/>
                <a:gd name="T32" fmla="*/ 86 w 492"/>
                <a:gd name="T33" fmla="*/ 236 h 498"/>
                <a:gd name="T34" fmla="*/ 76 w 492"/>
                <a:gd name="T35" fmla="*/ 260 h 498"/>
                <a:gd name="T36" fmla="*/ 52 w 492"/>
                <a:gd name="T37" fmla="*/ 284 h 498"/>
                <a:gd name="T38" fmla="*/ 18 w 492"/>
                <a:gd name="T39" fmla="*/ 308 h 498"/>
                <a:gd name="T40" fmla="*/ 28 w 492"/>
                <a:gd name="T41" fmla="*/ 328 h 498"/>
                <a:gd name="T42" fmla="*/ 38 w 492"/>
                <a:gd name="T43" fmla="*/ 352 h 498"/>
                <a:gd name="T44" fmla="*/ 68 w 492"/>
                <a:gd name="T45" fmla="*/ 362 h 498"/>
                <a:gd name="T46" fmla="*/ 74 w 492"/>
                <a:gd name="T47" fmla="*/ 386 h 498"/>
                <a:gd name="T48" fmla="*/ 92 w 492"/>
                <a:gd name="T49" fmla="*/ 382 h 498"/>
                <a:gd name="T50" fmla="*/ 102 w 492"/>
                <a:gd name="T51" fmla="*/ 394 h 498"/>
                <a:gd name="T52" fmla="*/ 124 w 492"/>
                <a:gd name="T53" fmla="*/ 390 h 498"/>
                <a:gd name="T54" fmla="*/ 138 w 492"/>
                <a:gd name="T55" fmla="*/ 384 h 498"/>
                <a:gd name="T56" fmla="*/ 104 w 492"/>
                <a:gd name="T57" fmla="*/ 434 h 498"/>
                <a:gd name="T58" fmla="*/ 68 w 492"/>
                <a:gd name="T59" fmla="*/ 464 h 498"/>
                <a:gd name="T60" fmla="*/ 86 w 492"/>
                <a:gd name="T61" fmla="*/ 466 h 498"/>
                <a:gd name="T62" fmla="*/ 160 w 492"/>
                <a:gd name="T63" fmla="*/ 412 h 498"/>
                <a:gd name="T64" fmla="*/ 186 w 492"/>
                <a:gd name="T65" fmla="*/ 390 h 498"/>
                <a:gd name="T66" fmla="*/ 178 w 492"/>
                <a:gd name="T67" fmla="*/ 374 h 498"/>
                <a:gd name="T68" fmla="*/ 206 w 492"/>
                <a:gd name="T69" fmla="*/ 326 h 498"/>
                <a:gd name="T70" fmla="*/ 250 w 492"/>
                <a:gd name="T71" fmla="*/ 322 h 498"/>
                <a:gd name="T72" fmla="*/ 212 w 492"/>
                <a:gd name="T73" fmla="*/ 346 h 498"/>
                <a:gd name="T74" fmla="*/ 206 w 492"/>
                <a:gd name="T75" fmla="*/ 364 h 498"/>
                <a:gd name="T76" fmla="*/ 220 w 492"/>
                <a:gd name="T77" fmla="*/ 376 h 498"/>
                <a:gd name="T78" fmla="*/ 246 w 492"/>
                <a:gd name="T79" fmla="*/ 356 h 498"/>
                <a:gd name="T80" fmla="*/ 254 w 492"/>
                <a:gd name="T81" fmla="*/ 338 h 498"/>
                <a:gd name="T82" fmla="*/ 274 w 492"/>
                <a:gd name="T83" fmla="*/ 338 h 498"/>
                <a:gd name="T84" fmla="*/ 312 w 492"/>
                <a:gd name="T85" fmla="*/ 354 h 498"/>
                <a:gd name="T86" fmla="*/ 350 w 492"/>
                <a:gd name="T87" fmla="*/ 368 h 498"/>
                <a:gd name="T88" fmla="*/ 372 w 492"/>
                <a:gd name="T89" fmla="*/ 372 h 498"/>
                <a:gd name="T90" fmla="*/ 426 w 492"/>
                <a:gd name="T91" fmla="*/ 388 h 498"/>
                <a:gd name="T92" fmla="*/ 452 w 492"/>
                <a:gd name="T93" fmla="*/ 428 h 498"/>
                <a:gd name="T94" fmla="*/ 462 w 492"/>
                <a:gd name="T95" fmla="*/ 454 h 498"/>
                <a:gd name="T96" fmla="*/ 472 w 492"/>
                <a:gd name="T97" fmla="*/ 462 h 498"/>
                <a:gd name="T98" fmla="*/ 480 w 492"/>
                <a:gd name="T99" fmla="*/ 474 h 498"/>
                <a:gd name="T100" fmla="*/ 480 w 492"/>
                <a:gd name="T101" fmla="*/ 496 h 498"/>
                <a:gd name="T102" fmla="*/ 490 w 492"/>
                <a:gd name="T103" fmla="*/ 456 h 498"/>
                <a:gd name="T104" fmla="*/ 462 w 492"/>
                <a:gd name="T105" fmla="*/ 418 h 498"/>
                <a:gd name="T106" fmla="*/ 416 w 492"/>
                <a:gd name="T107" fmla="*/ 368 h 498"/>
                <a:gd name="T108" fmla="*/ 378 w 492"/>
                <a:gd name="T109" fmla="*/ 36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2" h="498">
                  <a:moveTo>
                    <a:pt x="338" y="50"/>
                  </a:moveTo>
                  <a:lnTo>
                    <a:pt x="336" y="48"/>
                  </a:lnTo>
                  <a:lnTo>
                    <a:pt x="334" y="46"/>
                  </a:lnTo>
                  <a:lnTo>
                    <a:pt x="332" y="46"/>
                  </a:lnTo>
                  <a:lnTo>
                    <a:pt x="328" y="44"/>
                  </a:lnTo>
                  <a:lnTo>
                    <a:pt x="324" y="44"/>
                  </a:lnTo>
                  <a:lnTo>
                    <a:pt x="318" y="44"/>
                  </a:lnTo>
                  <a:lnTo>
                    <a:pt x="310" y="48"/>
                  </a:lnTo>
                  <a:lnTo>
                    <a:pt x="310" y="48"/>
                  </a:lnTo>
                  <a:lnTo>
                    <a:pt x="306" y="48"/>
                  </a:lnTo>
                  <a:lnTo>
                    <a:pt x="300" y="48"/>
                  </a:lnTo>
                  <a:lnTo>
                    <a:pt x="294" y="46"/>
                  </a:lnTo>
                  <a:lnTo>
                    <a:pt x="288" y="44"/>
                  </a:lnTo>
                  <a:lnTo>
                    <a:pt x="282" y="40"/>
                  </a:lnTo>
                  <a:lnTo>
                    <a:pt x="282" y="40"/>
                  </a:lnTo>
                  <a:lnTo>
                    <a:pt x="280" y="40"/>
                  </a:lnTo>
                  <a:lnTo>
                    <a:pt x="276" y="40"/>
                  </a:lnTo>
                  <a:lnTo>
                    <a:pt x="272" y="40"/>
                  </a:lnTo>
                  <a:lnTo>
                    <a:pt x="268" y="38"/>
                  </a:lnTo>
                  <a:lnTo>
                    <a:pt x="264" y="36"/>
                  </a:lnTo>
                  <a:lnTo>
                    <a:pt x="262" y="32"/>
                  </a:lnTo>
                  <a:lnTo>
                    <a:pt x="260" y="30"/>
                  </a:lnTo>
                  <a:lnTo>
                    <a:pt x="258" y="30"/>
                  </a:lnTo>
                  <a:lnTo>
                    <a:pt x="254" y="28"/>
                  </a:lnTo>
                  <a:lnTo>
                    <a:pt x="250" y="26"/>
                  </a:lnTo>
                  <a:lnTo>
                    <a:pt x="246" y="26"/>
                  </a:lnTo>
                  <a:lnTo>
                    <a:pt x="244" y="26"/>
                  </a:lnTo>
                  <a:lnTo>
                    <a:pt x="242" y="24"/>
                  </a:lnTo>
                  <a:lnTo>
                    <a:pt x="240" y="24"/>
                  </a:lnTo>
                  <a:lnTo>
                    <a:pt x="236" y="22"/>
                  </a:lnTo>
                  <a:lnTo>
                    <a:pt x="234" y="20"/>
                  </a:lnTo>
                  <a:lnTo>
                    <a:pt x="230" y="22"/>
                  </a:lnTo>
                  <a:lnTo>
                    <a:pt x="230" y="22"/>
                  </a:lnTo>
                  <a:lnTo>
                    <a:pt x="228" y="26"/>
                  </a:lnTo>
                  <a:lnTo>
                    <a:pt x="230" y="28"/>
                  </a:lnTo>
                  <a:lnTo>
                    <a:pt x="230" y="30"/>
                  </a:lnTo>
                  <a:lnTo>
                    <a:pt x="230" y="34"/>
                  </a:lnTo>
                  <a:lnTo>
                    <a:pt x="230" y="36"/>
                  </a:lnTo>
                  <a:lnTo>
                    <a:pt x="230" y="36"/>
                  </a:lnTo>
                  <a:lnTo>
                    <a:pt x="228" y="36"/>
                  </a:lnTo>
                  <a:lnTo>
                    <a:pt x="224" y="36"/>
                  </a:lnTo>
                  <a:lnTo>
                    <a:pt x="220" y="32"/>
                  </a:lnTo>
                  <a:lnTo>
                    <a:pt x="216" y="28"/>
                  </a:lnTo>
                  <a:lnTo>
                    <a:pt x="212" y="24"/>
                  </a:lnTo>
                  <a:lnTo>
                    <a:pt x="208" y="20"/>
                  </a:lnTo>
                  <a:lnTo>
                    <a:pt x="198" y="16"/>
                  </a:lnTo>
                  <a:lnTo>
                    <a:pt x="188" y="10"/>
                  </a:lnTo>
                  <a:lnTo>
                    <a:pt x="180" y="6"/>
                  </a:lnTo>
                  <a:lnTo>
                    <a:pt x="176" y="4"/>
                  </a:lnTo>
                  <a:lnTo>
                    <a:pt x="172" y="4"/>
                  </a:lnTo>
                  <a:lnTo>
                    <a:pt x="164" y="0"/>
                  </a:lnTo>
                  <a:lnTo>
                    <a:pt x="150" y="0"/>
                  </a:lnTo>
                  <a:lnTo>
                    <a:pt x="134" y="4"/>
                  </a:lnTo>
                  <a:lnTo>
                    <a:pt x="128" y="8"/>
                  </a:lnTo>
                  <a:lnTo>
                    <a:pt x="122" y="10"/>
                  </a:lnTo>
                  <a:lnTo>
                    <a:pt x="118" y="12"/>
                  </a:lnTo>
                  <a:lnTo>
                    <a:pt x="116" y="12"/>
                  </a:lnTo>
                  <a:lnTo>
                    <a:pt x="114" y="12"/>
                  </a:lnTo>
                  <a:lnTo>
                    <a:pt x="112" y="12"/>
                  </a:lnTo>
                  <a:lnTo>
                    <a:pt x="110" y="12"/>
                  </a:lnTo>
                  <a:lnTo>
                    <a:pt x="108" y="12"/>
                  </a:lnTo>
                  <a:lnTo>
                    <a:pt x="104" y="12"/>
                  </a:lnTo>
                  <a:lnTo>
                    <a:pt x="100" y="14"/>
                  </a:lnTo>
                  <a:lnTo>
                    <a:pt x="94" y="16"/>
                  </a:lnTo>
                  <a:lnTo>
                    <a:pt x="88" y="20"/>
                  </a:lnTo>
                  <a:lnTo>
                    <a:pt x="86" y="22"/>
                  </a:lnTo>
                  <a:lnTo>
                    <a:pt x="84" y="28"/>
                  </a:lnTo>
                  <a:lnTo>
                    <a:pt x="80" y="36"/>
                  </a:lnTo>
                  <a:lnTo>
                    <a:pt x="74" y="48"/>
                  </a:lnTo>
                  <a:lnTo>
                    <a:pt x="68" y="60"/>
                  </a:lnTo>
                  <a:lnTo>
                    <a:pt x="58" y="70"/>
                  </a:lnTo>
                  <a:lnTo>
                    <a:pt x="50" y="74"/>
                  </a:lnTo>
                  <a:lnTo>
                    <a:pt x="38" y="76"/>
                  </a:lnTo>
                  <a:lnTo>
                    <a:pt x="28" y="78"/>
                  </a:lnTo>
                  <a:lnTo>
                    <a:pt x="20" y="84"/>
                  </a:lnTo>
                  <a:lnTo>
                    <a:pt x="18" y="92"/>
                  </a:lnTo>
                  <a:lnTo>
                    <a:pt x="18" y="98"/>
                  </a:lnTo>
                  <a:lnTo>
                    <a:pt x="20" y="102"/>
                  </a:lnTo>
                  <a:lnTo>
                    <a:pt x="22" y="106"/>
                  </a:lnTo>
                  <a:lnTo>
                    <a:pt x="26" y="110"/>
                  </a:lnTo>
                  <a:lnTo>
                    <a:pt x="32" y="114"/>
                  </a:lnTo>
                  <a:lnTo>
                    <a:pt x="38" y="120"/>
                  </a:lnTo>
                  <a:lnTo>
                    <a:pt x="48" y="130"/>
                  </a:lnTo>
                  <a:lnTo>
                    <a:pt x="60" y="144"/>
                  </a:lnTo>
                  <a:lnTo>
                    <a:pt x="70" y="156"/>
                  </a:lnTo>
                  <a:lnTo>
                    <a:pt x="76" y="168"/>
                  </a:lnTo>
                  <a:lnTo>
                    <a:pt x="72" y="178"/>
                  </a:lnTo>
                  <a:lnTo>
                    <a:pt x="68" y="180"/>
                  </a:lnTo>
                  <a:lnTo>
                    <a:pt x="64" y="180"/>
                  </a:lnTo>
                  <a:lnTo>
                    <a:pt x="62" y="180"/>
                  </a:lnTo>
                  <a:lnTo>
                    <a:pt x="58" y="178"/>
                  </a:lnTo>
                  <a:lnTo>
                    <a:pt x="54" y="176"/>
                  </a:lnTo>
                  <a:lnTo>
                    <a:pt x="52" y="172"/>
                  </a:lnTo>
                  <a:lnTo>
                    <a:pt x="50" y="170"/>
                  </a:lnTo>
                  <a:lnTo>
                    <a:pt x="46" y="168"/>
                  </a:lnTo>
                  <a:lnTo>
                    <a:pt x="34" y="168"/>
                  </a:lnTo>
                  <a:lnTo>
                    <a:pt x="20" y="172"/>
                  </a:lnTo>
                  <a:lnTo>
                    <a:pt x="8" y="182"/>
                  </a:lnTo>
                  <a:lnTo>
                    <a:pt x="2" y="192"/>
                  </a:lnTo>
                  <a:lnTo>
                    <a:pt x="0" y="200"/>
                  </a:lnTo>
                  <a:lnTo>
                    <a:pt x="0" y="208"/>
                  </a:lnTo>
                  <a:lnTo>
                    <a:pt x="8" y="216"/>
                  </a:lnTo>
                  <a:lnTo>
                    <a:pt x="26" y="226"/>
                  </a:lnTo>
                  <a:lnTo>
                    <a:pt x="44" y="232"/>
                  </a:lnTo>
                  <a:lnTo>
                    <a:pt x="62" y="228"/>
                  </a:lnTo>
                  <a:lnTo>
                    <a:pt x="64" y="228"/>
                  </a:lnTo>
                  <a:lnTo>
                    <a:pt x="66" y="226"/>
                  </a:lnTo>
                  <a:lnTo>
                    <a:pt x="70" y="224"/>
                  </a:lnTo>
                  <a:lnTo>
                    <a:pt x="74" y="222"/>
                  </a:lnTo>
                  <a:lnTo>
                    <a:pt x="78" y="222"/>
                  </a:lnTo>
                  <a:lnTo>
                    <a:pt x="82" y="220"/>
                  </a:lnTo>
                  <a:lnTo>
                    <a:pt x="86" y="220"/>
                  </a:lnTo>
                  <a:lnTo>
                    <a:pt x="88" y="222"/>
                  </a:lnTo>
                  <a:lnTo>
                    <a:pt x="90" y="224"/>
                  </a:lnTo>
                  <a:lnTo>
                    <a:pt x="88" y="226"/>
                  </a:lnTo>
                  <a:lnTo>
                    <a:pt x="86" y="228"/>
                  </a:lnTo>
                  <a:lnTo>
                    <a:pt x="86" y="230"/>
                  </a:lnTo>
                  <a:lnTo>
                    <a:pt x="84" y="234"/>
                  </a:lnTo>
                  <a:lnTo>
                    <a:pt x="86" y="236"/>
                  </a:lnTo>
                  <a:lnTo>
                    <a:pt x="88" y="240"/>
                  </a:lnTo>
                  <a:lnTo>
                    <a:pt x="90" y="242"/>
                  </a:lnTo>
                  <a:lnTo>
                    <a:pt x="92" y="246"/>
                  </a:lnTo>
                  <a:lnTo>
                    <a:pt x="92" y="248"/>
                  </a:lnTo>
                  <a:lnTo>
                    <a:pt x="90" y="252"/>
                  </a:lnTo>
                  <a:lnTo>
                    <a:pt x="86" y="256"/>
                  </a:lnTo>
                  <a:lnTo>
                    <a:pt x="76" y="260"/>
                  </a:lnTo>
                  <a:lnTo>
                    <a:pt x="64" y="266"/>
                  </a:lnTo>
                  <a:lnTo>
                    <a:pt x="56" y="274"/>
                  </a:lnTo>
                  <a:lnTo>
                    <a:pt x="52" y="284"/>
                  </a:lnTo>
                  <a:lnTo>
                    <a:pt x="54" y="284"/>
                  </a:lnTo>
                  <a:lnTo>
                    <a:pt x="54" y="284"/>
                  </a:lnTo>
                  <a:lnTo>
                    <a:pt x="54" y="284"/>
                  </a:lnTo>
                  <a:lnTo>
                    <a:pt x="52" y="284"/>
                  </a:lnTo>
                  <a:lnTo>
                    <a:pt x="52" y="286"/>
                  </a:lnTo>
                  <a:lnTo>
                    <a:pt x="48" y="288"/>
                  </a:lnTo>
                  <a:lnTo>
                    <a:pt x="44" y="290"/>
                  </a:lnTo>
                  <a:lnTo>
                    <a:pt x="36" y="296"/>
                  </a:lnTo>
                  <a:lnTo>
                    <a:pt x="28" y="300"/>
                  </a:lnTo>
                  <a:lnTo>
                    <a:pt x="22" y="304"/>
                  </a:lnTo>
                  <a:lnTo>
                    <a:pt x="18" y="308"/>
                  </a:lnTo>
                  <a:lnTo>
                    <a:pt x="16" y="312"/>
                  </a:lnTo>
                  <a:lnTo>
                    <a:pt x="14" y="316"/>
                  </a:lnTo>
                  <a:lnTo>
                    <a:pt x="16" y="320"/>
                  </a:lnTo>
                  <a:lnTo>
                    <a:pt x="22" y="324"/>
                  </a:lnTo>
                  <a:lnTo>
                    <a:pt x="22" y="326"/>
                  </a:lnTo>
                  <a:lnTo>
                    <a:pt x="24" y="326"/>
                  </a:lnTo>
                  <a:lnTo>
                    <a:pt x="28" y="328"/>
                  </a:lnTo>
                  <a:lnTo>
                    <a:pt x="34" y="330"/>
                  </a:lnTo>
                  <a:lnTo>
                    <a:pt x="38" y="332"/>
                  </a:lnTo>
                  <a:lnTo>
                    <a:pt x="38" y="332"/>
                  </a:lnTo>
                  <a:lnTo>
                    <a:pt x="38" y="336"/>
                  </a:lnTo>
                  <a:lnTo>
                    <a:pt x="38" y="340"/>
                  </a:lnTo>
                  <a:lnTo>
                    <a:pt x="38" y="346"/>
                  </a:lnTo>
                  <a:lnTo>
                    <a:pt x="38" y="352"/>
                  </a:lnTo>
                  <a:lnTo>
                    <a:pt x="42" y="358"/>
                  </a:lnTo>
                  <a:lnTo>
                    <a:pt x="48" y="362"/>
                  </a:lnTo>
                  <a:lnTo>
                    <a:pt x="50" y="362"/>
                  </a:lnTo>
                  <a:lnTo>
                    <a:pt x="54" y="362"/>
                  </a:lnTo>
                  <a:lnTo>
                    <a:pt x="58" y="362"/>
                  </a:lnTo>
                  <a:lnTo>
                    <a:pt x="64" y="362"/>
                  </a:lnTo>
                  <a:lnTo>
                    <a:pt x="68" y="362"/>
                  </a:lnTo>
                  <a:lnTo>
                    <a:pt x="68" y="364"/>
                  </a:lnTo>
                  <a:lnTo>
                    <a:pt x="70" y="366"/>
                  </a:lnTo>
                  <a:lnTo>
                    <a:pt x="70" y="370"/>
                  </a:lnTo>
                  <a:lnTo>
                    <a:pt x="72" y="374"/>
                  </a:lnTo>
                  <a:lnTo>
                    <a:pt x="74" y="380"/>
                  </a:lnTo>
                  <a:lnTo>
                    <a:pt x="74" y="386"/>
                  </a:lnTo>
                  <a:lnTo>
                    <a:pt x="74" y="386"/>
                  </a:lnTo>
                  <a:lnTo>
                    <a:pt x="76" y="388"/>
                  </a:lnTo>
                  <a:lnTo>
                    <a:pt x="80" y="388"/>
                  </a:lnTo>
                  <a:lnTo>
                    <a:pt x="82" y="388"/>
                  </a:lnTo>
                  <a:lnTo>
                    <a:pt x="86" y="386"/>
                  </a:lnTo>
                  <a:lnTo>
                    <a:pt x="90" y="382"/>
                  </a:lnTo>
                  <a:lnTo>
                    <a:pt x="90" y="382"/>
                  </a:lnTo>
                  <a:lnTo>
                    <a:pt x="92" y="382"/>
                  </a:lnTo>
                  <a:lnTo>
                    <a:pt x="94" y="382"/>
                  </a:lnTo>
                  <a:lnTo>
                    <a:pt x="96" y="382"/>
                  </a:lnTo>
                  <a:lnTo>
                    <a:pt x="98" y="384"/>
                  </a:lnTo>
                  <a:lnTo>
                    <a:pt x="98" y="388"/>
                  </a:lnTo>
                  <a:lnTo>
                    <a:pt x="100" y="390"/>
                  </a:lnTo>
                  <a:lnTo>
                    <a:pt x="100" y="392"/>
                  </a:lnTo>
                  <a:lnTo>
                    <a:pt x="102" y="394"/>
                  </a:lnTo>
                  <a:lnTo>
                    <a:pt x="104" y="396"/>
                  </a:lnTo>
                  <a:lnTo>
                    <a:pt x="106" y="398"/>
                  </a:lnTo>
                  <a:lnTo>
                    <a:pt x="110" y="398"/>
                  </a:lnTo>
                  <a:lnTo>
                    <a:pt x="116" y="396"/>
                  </a:lnTo>
                  <a:lnTo>
                    <a:pt x="120" y="392"/>
                  </a:lnTo>
                  <a:lnTo>
                    <a:pt x="122" y="392"/>
                  </a:lnTo>
                  <a:lnTo>
                    <a:pt x="124" y="390"/>
                  </a:lnTo>
                  <a:lnTo>
                    <a:pt x="126" y="388"/>
                  </a:lnTo>
                  <a:lnTo>
                    <a:pt x="128" y="384"/>
                  </a:lnTo>
                  <a:lnTo>
                    <a:pt x="130" y="382"/>
                  </a:lnTo>
                  <a:lnTo>
                    <a:pt x="134" y="380"/>
                  </a:lnTo>
                  <a:lnTo>
                    <a:pt x="136" y="380"/>
                  </a:lnTo>
                  <a:lnTo>
                    <a:pt x="138" y="380"/>
                  </a:lnTo>
                  <a:lnTo>
                    <a:pt x="138" y="384"/>
                  </a:lnTo>
                  <a:lnTo>
                    <a:pt x="138" y="388"/>
                  </a:lnTo>
                  <a:lnTo>
                    <a:pt x="136" y="396"/>
                  </a:lnTo>
                  <a:lnTo>
                    <a:pt x="132" y="408"/>
                  </a:lnTo>
                  <a:lnTo>
                    <a:pt x="126" y="418"/>
                  </a:lnTo>
                  <a:lnTo>
                    <a:pt x="122" y="420"/>
                  </a:lnTo>
                  <a:lnTo>
                    <a:pt x="114" y="426"/>
                  </a:lnTo>
                  <a:lnTo>
                    <a:pt x="104" y="434"/>
                  </a:lnTo>
                  <a:lnTo>
                    <a:pt x="94" y="444"/>
                  </a:lnTo>
                  <a:lnTo>
                    <a:pt x="86" y="454"/>
                  </a:lnTo>
                  <a:lnTo>
                    <a:pt x="84" y="456"/>
                  </a:lnTo>
                  <a:lnTo>
                    <a:pt x="82" y="456"/>
                  </a:lnTo>
                  <a:lnTo>
                    <a:pt x="78" y="458"/>
                  </a:lnTo>
                  <a:lnTo>
                    <a:pt x="74" y="462"/>
                  </a:lnTo>
                  <a:lnTo>
                    <a:pt x="68" y="464"/>
                  </a:lnTo>
                  <a:lnTo>
                    <a:pt x="64" y="470"/>
                  </a:lnTo>
                  <a:lnTo>
                    <a:pt x="62" y="474"/>
                  </a:lnTo>
                  <a:lnTo>
                    <a:pt x="64" y="474"/>
                  </a:lnTo>
                  <a:lnTo>
                    <a:pt x="66" y="472"/>
                  </a:lnTo>
                  <a:lnTo>
                    <a:pt x="72" y="470"/>
                  </a:lnTo>
                  <a:lnTo>
                    <a:pt x="78" y="468"/>
                  </a:lnTo>
                  <a:lnTo>
                    <a:pt x="86" y="466"/>
                  </a:lnTo>
                  <a:lnTo>
                    <a:pt x="94" y="464"/>
                  </a:lnTo>
                  <a:lnTo>
                    <a:pt x="106" y="458"/>
                  </a:lnTo>
                  <a:lnTo>
                    <a:pt x="120" y="450"/>
                  </a:lnTo>
                  <a:lnTo>
                    <a:pt x="134" y="436"/>
                  </a:lnTo>
                  <a:lnTo>
                    <a:pt x="148" y="424"/>
                  </a:lnTo>
                  <a:lnTo>
                    <a:pt x="160" y="412"/>
                  </a:lnTo>
                  <a:lnTo>
                    <a:pt x="160" y="412"/>
                  </a:lnTo>
                  <a:lnTo>
                    <a:pt x="164" y="410"/>
                  </a:lnTo>
                  <a:lnTo>
                    <a:pt x="168" y="408"/>
                  </a:lnTo>
                  <a:lnTo>
                    <a:pt x="172" y="404"/>
                  </a:lnTo>
                  <a:lnTo>
                    <a:pt x="176" y="402"/>
                  </a:lnTo>
                  <a:lnTo>
                    <a:pt x="180" y="398"/>
                  </a:lnTo>
                  <a:lnTo>
                    <a:pt x="184" y="394"/>
                  </a:lnTo>
                  <a:lnTo>
                    <a:pt x="186" y="390"/>
                  </a:lnTo>
                  <a:lnTo>
                    <a:pt x="184" y="386"/>
                  </a:lnTo>
                  <a:lnTo>
                    <a:pt x="182" y="382"/>
                  </a:lnTo>
                  <a:lnTo>
                    <a:pt x="180" y="382"/>
                  </a:lnTo>
                  <a:lnTo>
                    <a:pt x="178" y="380"/>
                  </a:lnTo>
                  <a:lnTo>
                    <a:pt x="178" y="378"/>
                  </a:lnTo>
                  <a:lnTo>
                    <a:pt x="176" y="376"/>
                  </a:lnTo>
                  <a:lnTo>
                    <a:pt x="178" y="374"/>
                  </a:lnTo>
                  <a:lnTo>
                    <a:pt x="182" y="372"/>
                  </a:lnTo>
                  <a:lnTo>
                    <a:pt x="184" y="368"/>
                  </a:lnTo>
                  <a:lnTo>
                    <a:pt x="188" y="360"/>
                  </a:lnTo>
                  <a:lnTo>
                    <a:pt x="194" y="350"/>
                  </a:lnTo>
                  <a:lnTo>
                    <a:pt x="200" y="340"/>
                  </a:lnTo>
                  <a:lnTo>
                    <a:pt x="204" y="328"/>
                  </a:lnTo>
                  <a:lnTo>
                    <a:pt x="206" y="326"/>
                  </a:lnTo>
                  <a:lnTo>
                    <a:pt x="214" y="322"/>
                  </a:lnTo>
                  <a:lnTo>
                    <a:pt x="226" y="318"/>
                  </a:lnTo>
                  <a:lnTo>
                    <a:pt x="244" y="318"/>
                  </a:lnTo>
                  <a:lnTo>
                    <a:pt x="244" y="318"/>
                  </a:lnTo>
                  <a:lnTo>
                    <a:pt x="246" y="320"/>
                  </a:lnTo>
                  <a:lnTo>
                    <a:pt x="248" y="322"/>
                  </a:lnTo>
                  <a:lnTo>
                    <a:pt x="250" y="322"/>
                  </a:lnTo>
                  <a:lnTo>
                    <a:pt x="252" y="324"/>
                  </a:lnTo>
                  <a:lnTo>
                    <a:pt x="252" y="326"/>
                  </a:lnTo>
                  <a:lnTo>
                    <a:pt x="248" y="328"/>
                  </a:lnTo>
                  <a:lnTo>
                    <a:pt x="244" y="328"/>
                  </a:lnTo>
                  <a:lnTo>
                    <a:pt x="232" y="332"/>
                  </a:lnTo>
                  <a:lnTo>
                    <a:pt x="220" y="336"/>
                  </a:lnTo>
                  <a:lnTo>
                    <a:pt x="212" y="346"/>
                  </a:lnTo>
                  <a:lnTo>
                    <a:pt x="212" y="348"/>
                  </a:lnTo>
                  <a:lnTo>
                    <a:pt x="212" y="350"/>
                  </a:lnTo>
                  <a:lnTo>
                    <a:pt x="210" y="354"/>
                  </a:lnTo>
                  <a:lnTo>
                    <a:pt x="208" y="358"/>
                  </a:lnTo>
                  <a:lnTo>
                    <a:pt x="206" y="360"/>
                  </a:lnTo>
                  <a:lnTo>
                    <a:pt x="206" y="362"/>
                  </a:lnTo>
                  <a:lnTo>
                    <a:pt x="206" y="364"/>
                  </a:lnTo>
                  <a:lnTo>
                    <a:pt x="206" y="366"/>
                  </a:lnTo>
                  <a:lnTo>
                    <a:pt x="206" y="370"/>
                  </a:lnTo>
                  <a:lnTo>
                    <a:pt x="208" y="372"/>
                  </a:lnTo>
                  <a:lnTo>
                    <a:pt x="208" y="376"/>
                  </a:lnTo>
                  <a:lnTo>
                    <a:pt x="212" y="376"/>
                  </a:lnTo>
                  <a:lnTo>
                    <a:pt x="214" y="376"/>
                  </a:lnTo>
                  <a:lnTo>
                    <a:pt x="220" y="376"/>
                  </a:lnTo>
                  <a:lnTo>
                    <a:pt x="220" y="374"/>
                  </a:lnTo>
                  <a:lnTo>
                    <a:pt x="224" y="372"/>
                  </a:lnTo>
                  <a:lnTo>
                    <a:pt x="228" y="370"/>
                  </a:lnTo>
                  <a:lnTo>
                    <a:pt x="232" y="368"/>
                  </a:lnTo>
                  <a:lnTo>
                    <a:pt x="236" y="364"/>
                  </a:lnTo>
                  <a:lnTo>
                    <a:pt x="242" y="360"/>
                  </a:lnTo>
                  <a:lnTo>
                    <a:pt x="246" y="356"/>
                  </a:lnTo>
                  <a:lnTo>
                    <a:pt x="248" y="354"/>
                  </a:lnTo>
                  <a:lnTo>
                    <a:pt x="250" y="350"/>
                  </a:lnTo>
                  <a:lnTo>
                    <a:pt x="250" y="348"/>
                  </a:lnTo>
                  <a:lnTo>
                    <a:pt x="250" y="346"/>
                  </a:lnTo>
                  <a:lnTo>
                    <a:pt x="252" y="344"/>
                  </a:lnTo>
                  <a:lnTo>
                    <a:pt x="252" y="340"/>
                  </a:lnTo>
                  <a:lnTo>
                    <a:pt x="254" y="338"/>
                  </a:lnTo>
                  <a:lnTo>
                    <a:pt x="256" y="334"/>
                  </a:lnTo>
                  <a:lnTo>
                    <a:pt x="258" y="334"/>
                  </a:lnTo>
                  <a:lnTo>
                    <a:pt x="262" y="332"/>
                  </a:lnTo>
                  <a:lnTo>
                    <a:pt x="266" y="334"/>
                  </a:lnTo>
                  <a:lnTo>
                    <a:pt x="270" y="338"/>
                  </a:lnTo>
                  <a:lnTo>
                    <a:pt x="272" y="338"/>
                  </a:lnTo>
                  <a:lnTo>
                    <a:pt x="274" y="338"/>
                  </a:lnTo>
                  <a:lnTo>
                    <a:pt x="280" y="338"/>
                  </a:lnTo>
                  <a:lnTo>
                    <a:pt x="284" y="340"/>
                  </a:lnTo>
                  <a:lnTo>
                    <a:pt x="290" y="342"/>
                  </a:lnTo>
                  <a:lnTo>
                    <a:pt x="294" y="346"/>
                  </a:lnTo>
                  <a:lnTo>
                    <a:pt x="296" y="350"/>
                  </a:lnTo>
                  <a:lnTo>
                    <a:pt x="300" y="352"/>
                  </a:lnTo>
                  <a:lnTo>
                    <a:pt x="312" y="354"/>
                  </a:lnTo>
                  <a:lnTo>
                    <a:pt x="330" y="358"/>
                  </a:lnTo>
                  <a:lnTo>
                    <a:pt x="332" y="358"/>
                  </a:lnTo>
                  <a:lnTo>
                    <a:pt x="336" y="358"/>
                  </a:lnTo>
                  <a:lnTo>
                    <a:pt x="340" y="362"/>
                  </a:lnTo>
                  <a:lnTo>
                    <a:pt x="344" y="364"/>
                  </a:lnTo>
                  <a:lnTo>
                    <a:pt x="348" y="370"/>
                  </a:lnTo>
                  <a:lnTo>
                    <a:pt x="350" y="368"/>
                  </a:lnTo>
                  <a:lnTo>
                    <a:pt x="350" y="366"/>
                  </a:lnTo>
                  <a:lnTo>
                    <a:pt x="354" y="364"/>
                  </a:lnTo>
                  <a:lnTo>
                    <a:pt x="356" y="362"/>
                  </a:lnTo>
                  <a:lnTo>
                    <a:pt x="360" y="362"/>
                  </a:lnTo>
                  <a:lnTo>
                    <a:pt x="364" y="362"/>
                  </a:lnTo>
                  <a:lnTo>
                    <a:pt x="366" y="366"/>
                  </a:lnTo>
                  <a:lnTo>
                    <a:pt x="372" y="372"/>
                  </a:lnTo>
                  <a:lnTo>
                    <a:pt x="380" y="382"/>
                  </a:lnTo>
                  <a:lnTo>
                    <a:pt x="390" y="392"/>
                  </a:lnTo>
                  <a:lnTo>
                    <a:pt x="398" y="402"/>
                  </a:lnTo>
                  <a:lnTo>
                    <a:pt x="406" y="408"/>
                  </a:lnTo>
                  <a:lnTo>
                    <a:pt x="408" y="410"/>
                  </a:lnTo>
                  <a:lnTo>
                    <a:pt x="424" y="386"/>
                  </a:lnTo>
                  <a:lnTo>
                    <a:pt x="426" y="388"/>
                  </a:lnTo>
                  <a:lnTo>
                    <a:pt x="432" y="398"/>
                  </a:lnTo>
                  <a:lnTo>
                    <a:pt x="438" y="408"/>
                  </a:lnTo>
                  <a:lnTo>
                    <a:pt x="442" y="418"/>
                  </a:lnTo>
                  <a:lnTo>
                    <a:pt x="444" y="418"/>
                  </a:lnTo>
                  <a:lnTo>
                    <a:pt x="446" y="420"/>
                  </a:lnTo>
                  <a:lnTo>
                    <a:pt x="448" y="424"/>
                  </a:lnTo>
                  <a:lnTo>
                    <a:pt x="452" y="428"/>
                  </a:lnTo>
                  <a:lnTo>
                    <a:pt x="456" y="432"/>
                  </a:lnTo>
                  <a:lnTo>
                    <a:pt x="458" y="436"/>
                  </a:lnTo>
                  <a:lnTo>
                    <a:pt x="458" y="436"/>
                  </a:lnTo>
                  <a:lnTo>
                    <a:pt x="458" y="440"/>
                  </a:lnTo>
                  <a:lnTo>
                    <a:pt x="458" y="444"/>
                  </a:lnTo>
                  <a:lnTo>
                    <a:pt x="460" y="450"/>
                  </a:lnTo>
                  <a:lnTo>
                    <a:pt x="462" y="454"/>
                  </a:lnTo>
                  <a:lnTo>
                    <a:pt x="466" y="458"/>
                  </a:lnTo>
                  <a:lnTo>
                    <a:pt x="466" y="460"/>
                  </a:lnTo>
                  <a:lnTo>
                    <a:pt x="466" y="460"/>
                  </a:lnTo>
                  <a:lnTo>
                    <a:pt x="466" y="462"/>
                  </a:lnTo>
                  <a:lnTo>
                    <a:pt x="468" y="462"/>
                  </a:lnTo>
                  <a:lnTo>
                    <a:pt x="470" y="462"/>
                  </a:lnTo>
                  <a:lnTo>
                    <a:pt x="472" y="462"/>
                  </a:lnTo>
                  <a:lnTo>
                    <a:pt x="476" y="458"/>
                  </a:lnTo>
                  <a:lnTo>
                    <a:pt x="476" y="458"/>
                  </a:lnTo>
                  <a:lnTo>
                    <a:pt x="476" y="460"/>
                  </a:lnTo>
                  <a:lnTo>
                    <a:pt x="478" y="460"/>
                  </a:lnTo>
                  <a:lnTo>
                    <a:pt x="478" y="464"/>
                  </a:lnTo>
                  <a:lnTo>
                    <a:pt x="478" y="468"/>
                  </a:lnTo>
                  <a:lnTo>
                    <a:pt x="480" y="474"/>
                  </a:lnTo>
                  <a:lnTo>
                    <a:pt x="478" y="474"/>
                  </a:lnTo>
                  <a:lnTo>
                    <a:pt x="478" y="476"/>
                  </a:lnTo>
                  <a:lnTo>
                    <a:pt x="476" y="480"/>
                  </a:lnTo>
                  <a:lnTo>
                    <a:pt x="476" y="484"/>
                  </a:lnTo>
                  <a:lnTo>
                    <a:pt x="476" y="488"/>
                  </a:lnTo>
                  <a:lnTo>
                    <a:pt x="478" y="494"/>
                  </a:lnTo>
                  <a:lnTo>
                    <a:pt x="480" y="496"/>
                  </a:lnTo>
                  <a:lnTo>
                    <a:pt x="484" y="498"/>
                  </a:lnTo>
                  <a:lnTo>
                    <a:pt x="486" y="494"/>
                  </a:lnTo>
                  <a:lnTo>
                    <a:pt x="488" y="486"/>
                  </a:lnTo>
                  <a:lnTo>
                    <a:pt x="490" y="474"/>
                  </a:lnTo>
                  <a:lnTo>
                    <a:pt x="492" y="464"/>
                  </a:lnTo>
                  <a:lnTo>
                    <a:pt x="492" y="456"/>
                  </a:lnTo>
                  <a:lnTo>
                    <a:pt x="490" y="456"/>
                  </a:lnTo>
                  <a:lnTo>
                    <a:pt x="488" y="454"/>
                  </a:lnTo>
                  <a:lnTo>
                    <a:pt x="484" y="450"/>
                  </a:lnTo>
                  <a:lnTo>
                    <a:pt x="478" y="444"/>
                  </a:lnTo>
                  <a:lnTo>
                    <a:pt x="474" y="438"/>
                  </a:lnTo>
                  <a:lnTo>
                    <a:pt x="470" y="430"/>
                  </a:lnTo>
                  <a:lnTo>
                    <a:pt x="468" y="426"/>
                  </a:lnTo>
                  <a:lnTo>
                    <a:pt x="462" y="418"/>
                  </a:lnTo>
                  <a:lnTo>
                    <a:pt x="454" y="406"/>
                  </a:lnTo>
                  <a:lnTo>
                    <a:pt x="444" y="392"/>
                  </a:lnTo>
                  <a:lnTo>
                    <a:pt x="434" y="380"/>
                  </a:lnTo>
                  <a:lnTo>
                    <a:pt x="426" y="370"/>
                  </a:lnTo>
                  <a:lnTo>
                    <a:pt x="420" y="366"/>
                  </a:lnTo>
                  <a:lnTo>
                    <a:pt x="418" y="366"/>
                  </a:lnTo>
                  <a:lnTo>
                    <a:pt x="416" y="368"/>
                  </a:lnTo>
                  <a:lnTo>
                    <a:pt x="412" y="372"/>
                  </a:lnTo>
                  <a:lnTo>
                    <a:pt x="408" y="374"/>
                  </a:lnTo>
                  <a:lnTo>
                    <a:pt x="402" y="378"/>
                  </a:lnTo>
                  <a:lnTo>
                    <a:pt x="398" y="378"/>
                  </a:lnTo>
                  <a:lnTo>
                    <a:pt x="396" y="376"/>
                  </a:lnTo>
                  <a:lnTo>
                    <a:pt x="388" y="370"/>
                  </a:lnTo>
                  <a:lnTo>
                    <a:pt x="378" y="362"/>
                  </a:lnTo>
                  <a:lnTo>
                    <a:pt x="368" y="354"/>
                  </a:lnTo>
                  <a:lnTo>
                    <a:pt x="358" y="348"/>
                  </a:lnTo>
                  <a:lnTo>
                    <a:pt x="350" y="342"/>
                  </a:lnTo>
                  <a:lnTo>
                    <a:pt x="338" y="342"/>
                  </a:lnTo>
                  <a:lnTo>
                    <a:pt x="338" y="50"/>
                  </a:lnTo>
                </a:path>
              </a:pathLst>
            </a:custGeom>
            <a:grpFill/>
            <a:ln w="6350">
              <a:solidFill>
                <a:schemeClr val="bg1">
                  <a:lumMod val="50000"/>
                </a:schemeClr>
              </a:solidFill>
              <a:prstDash val="solid"/>
              <a:round/>
              <a:headEnd/>
              <a:tailEnd/>
            </a:ln>
          </p:spPr>
          <p:txBody>
            <a:bodyPr/>
            <a:lstStyle/>
            <a:p>
              <a:endParaRPr lang="ru-RU"/>
            </a:p>
          </p:txBody>
        </p:sp>
        <p:sp>
          <p:nvSpPr>
            <p:cNvPr id="187" name="Freeform 374">
              <a:extLst>
                <a:ext uri="{FF2B5EF4-FFF2-40B4-BE49-F238E27FC236}">
                  <a16:creationId xmlns:a16="http://schemas.microsoft.com/office/drawing/2014/main" id="{F83609B3-CEEB-304D-AAA9-A257F92CA640}"/>
                </a:ext>
              </a:extLst>
            </p:cNvPr>
            <p:cNvSpPr>
              <a:spLocks/>
            </p:cNvSpPr>
            <p:nvPr/>
          </p:nvSpPr>
          <p:spPr bwMode="gray">
            <a:xfrm>
              <a:off x="3863" y="2400"/>
              <a:ext cx="738" cy="404"/>
            </a:xfrm>
            <a:custGeom>
              <a:avLst/>
              <a:gdLst>
                <a:gd name="T0" fmla="*/ 704 w 738"/>
                <a:gd name="T1" fmla="*/ 42 h 404"/>
                <a:gd name="T2" fmla="*/ 724 w 738"/>
                <a:gd name="T3" fmla="*/ 30 h 404"/>
                <a:gd name="T4" fmla="*/ 724 w 738"/>
                <a:gd name="T5" fmla="*/ 64 h 404"/>
                <a:gd name="T6" fmla="*/ 738 w 738"/>
                <a:gd name="T7" fmla="*/ 74 h 404"/>
                <a:gd name="T8" fmla="*/ 726 w 738"/>
                <a:gd name="T9" fmla="*/ 82 h 404"/>
                <a:gd name="T10" fmla="*/ 702 w 738"/>
                <a:gd name="T11" fmla="*/ 96 h 404"/>
                <a:gd name="T12" fmla="*/ 684 w 738"/>
                <a:gd name="T13" fmla="*/ 114 h 404"/>
                <a:gd name="T14" fmla="*/ 688 w 738"/>
                <a:gd name="T15" fmla="*/ 126 h 404"/>
                <a:gd name="T16" fmla="*/ 696 w 738"/>
                <a:gd name="T17" fmla="*/ 136 h 404"/>
                <a:gd name="T18" fmla="*/ 668 w 738"/>
                <a:gd name="T19" fmla="*/ 140 h 404"/>
                <a:gd name="T20" fmla="*/ 644 w 738"/>
                <a:gd name="T21" fmla="*/ 142 h 404"/>
                <a:gd name="T22" fmla="*/ 646 w 738"/>
                <a:gd name="T23" fmla="*/ 162 h 404"/>
                <a:gd name="T24" fmla="*/ 642 w 738"/>
                <a:gd name="T25" fmla="*/ 192 h 404"/>
                <a:gd name="T26" fmla="*/ 630 w 738"/>
                <a:gd name="T27" fmla="*/ 184 h 404"/>
                <a:gd name="T28" fmla="*/ 622 w 738"/>
                <a:gd name="T29" fmla="*/ 186 h 404"/>
                <a:gd name="T30" fmla="*/ 626 w 738"/>
                <a:gd name="T31" fmla="*/ 204 h 404"/>
                <a:gd name="T32" fmla="*/ 616 w 738"/>
                <a:gd name="T33" fmla="*/ 218 h 404"/>
                <a:gd name="T34" fmla="*/ 624 w 738"/>
                <a:gd name="T35" fmla="*/ 234 h 404"/>
                <a:gd name="T36" fmla="*/ 610 w 738"/>
                <a:gd name="T37" fmla="*/ 240 h 404"/>
                <a:gd name="T38" fmla="*/ 556 w 738"/>
                <a:gd name="T39" fmla="*/ 296 h 404"/>
                <a:gd name="T40" fmla="*/ 550 w 738"/>
                <a:gd name="T41" fmla="*/ 320 h 404"/>
                <a:gd name="T42" fmla="*/ 572 w 738"/>
                <a:gd name="T43" fmla="*/ 368 h 404"/>
                <a:gd name="T44" fmla="*/ 566 w 738"/>
                <a:gd name="T45" fmla="*/ 404 h 404"/>
                <a:gd name="T46" fmla="*/ 528 w 738"/>
                <a:gd name="T47" fmla="*/ 348 h 404"/>
                <a:gd name="T48" fmla="*/ 516 w 738"/>
                <a:gd name="T49" fmla="*/ 326 h 404"/>
                <a:gd name="T50" fmla="*/ 446 w 738"/>
                <a:gd name="T51" fmla="*/ 324 h 404"/>
                <a:gd name="T52" fmla="*/ 382 w 738"/>
                <a:gd name="T53" fmla="*/ 334 h 404"/>
                <a:gd name="T54" fmla="*/ 344 w 738"/>
                <a:gd name="T55" fmla="*/ 376 h 404"/>
                <a:gd name="T56" fmla="*/ 308 w 738"/>
                <a:gd name="T57" fmla="*/ 350 h 404"/>
                <a:gd name="T58" fmla="*/ 288 w 738"/>
                <a:gd name="T59" fmla="*/ 336 h 404"/>
                <a:gd name="T60" fmla="*/ 262 w 738"/>
                <a:gd name="T61" fmla="*/ 334 h 404"/>
                <a:gd name="T62" fmla="*/ 228 w 738"/>
                <a:gd name="T63" fmla="*/ 296 h 404"/>
                <a:gd name="T64" fmla="*/ 176 w 738"/>
                <a:gd name="T65" fmla="*/ 306 h 404"/>
                <a:gd name="T66" fmla="*/ 112 w 738"/>
                <a:gd name="T67" fmla="*/ 288 h 404"/>
                <a:gd name="T68" fmla="*/ 84 w 738"/>
                <a:gd name="T69" fmla="*/ 272 h 404"/>
                <a:gd name="T70" fmla="*/ 52 w 738"/>
                <a:gd name="T71" fmla="*/ 252 h 404"/>
                <a:gd name="T72" fmla="*/ 2 w 738"/>
                <a:gd name="T73" fmla="*/ 156 h 404"/>
                <a:gd name="T74" fmla="*/ 6 w 738"/>
                <a:gd name="T75" fmla="*/ 102 h 404"/>
                <a:gd name="T76" fmla="*/ 6 w 738"/>
                <a:gd name="T77" fmla="*/ 62 h 404"/>
                <a:gd name="T78" fmla="*/ 14 w 738"/>
                <a:gd name="T79" fmla="*/ 22 h 404"/>
                <a:gd name="T80" fmla="*/ 416 w 738"/>
                <a:gd name="T81" fmla="*/ 12 h 404"/>
                <a:gd name="T82" fmla="*/ 432 w 738"/>
                <a:gd name="T83" fmla="*/ 22 h 404"/>
                <a:gd name="T84" fmla="*/ 416 w 738"/>
                <a:gd name="T85" fmla="*/ 40 h 404"/>
                <a:gd name="T86" fmla="*/ 454 w 738"/>
                <a:gd name="T87" fmla="*/ 42 h 404"/>
                <a:gd name="T88" fmla="*/ 484 w 738"/>
                <a:gd name="T89" fmla="*/ 42 h 404"/>
                <a:gd name="T90" fmla="*/ 502 w 738"/>
                <a:gd name="T91" fmla="*/ 44 h 404"/>
                <a:gd name="T92" fmla="*/ 490 w 738"/>
                <a:gd name="T93" fmla="*/ 60 h 404"/>
                <a:gd name="T94" fmla="*/ 472 w 738"/>
                <a:gd name="T95" fmla="*/ 66 h 404"/>
                <a:gd name="T96" fmla="*/ 476 w 738"/>
                <a:gd name="T97" fmla="*/ 84 h 404"/>
                <a:gd name="T98" fmla="*/ 472 w 738"/>
                <a:gd name="T99" fmla="*/ 134 h 404"/>
                <a:gd name="T100" fmla="*/ 490 w 738"/>
                <a:gd name="T101" fmla="*/ 108 h 404"/>
                <a:gd name="T102" fmla="*/ 504 w 738"/>
                <a:gd name="T103" fmla="*/ 64 h 404"/>
                <a:gd name="T104" fmla="*/ 520 w 738"/>
                <a:gd name="T105" fmla="*/ 64 h 404"/>
                <a:gd name="T106" fmla="*/ 518 w 738"/>
                <a:gd name="T107" fmla="*/ 90 h 404"/>
                <a:gd name="T108" fmla="*/ 530 w 738"/>
                <a:gd name="T109" fmla="*/ 92 h 404"/>
                <a:gd name="T110" fmla="*/ 536 w 738"/>
                <a:gd name="T111" fmla="*/ 120 h 404"/>
                <a:gd name="T112" fmla="*/ 546 w 738"/>
                <a:gd name="T113" fmla="*/ 128 h 404"/>
                <a:gd name="T114" fmla="*/ 586 w 738"/>
                <a:gd name="T115" fmla="*/ 114 h 404"/>
                <a:gd name="T116" fmla="*/ 596 w 738"/>
                <a:gd name="T117" fmla="*/ 94 h 404"/>
                <a:gd name="T118" fmla="*/ 634 w 738"/>
                <a:gd name="T119" fmla="*/ 8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8" h="404">
                  <a:moveTo>
                    <a:pt x="640" y="76"/>
                  </a:moveTo>
                  <a:lnTo>
                    <a:pt x="650" y="64"/>
                  </a:lnTo>
                  <a:lnTo>
                    <a:pt x="664" y="58"/>
                  </a:lnTo>
                  <a:lnTo>
                    <a:pt x="680" y="54"/>
                  </a:lnTo>
                  <a:lnTo>
                    <a:pt x="694" y="52"/>
                  </a:lnTo>
                  <a:lnTo>
                    <a:pt x="698" y="52"/>
                  </a:lnTo>
                  <a:lnTo>
                    <a:pt x="704" y="42"/>
                  </a:lnTo>
                  <a:lnTo>
                    <a:pt x="708" y="36"/>
                  </a:lnTo>
                  <a:lnTo>
                    <a:pt x="712" y="32"/>
                  </a:lnTo>
                  <a:lnTo>
                    <a:pt x="716" y="30"/>
                  </a:lnTo>
                  <a:lnTo>
                    <a:pt x="720" y="28"/>
                  </a:lnTo>
                  <a:lnTo>
                    <a:pt x="722" y="28"/>
                  </a:lnTo>
                  <a:lnTo>
                    <a:pt x="724" y="30"/>
                  </a:lnTo>
                  <a:lnTo>
                    <a:pt x="724" y="30"/>
                  </a:lnTo>
                  <a:lnTo>
                    <a:pt x="726" y="30"/>
                  </a:lnTo>
                  <a:lnTo>
                    <a:pt x="732" y="32"/>
                  </a:lnTo>
                  <a:lnTo>
                    <a:pt x="734" y="40"/>
                  </a:lnTo>
                  <a:lnTo>
                    <a:pt x="732" y="48"/>
                  </a:lnTo>
                  <a:lnTo>
                    <a:pt x="728" y="56"/>
                  </a:lnTo>
                  <a:lnTo>
                    <a:pt x="726" y="62"/>
                  </a:lnTo>
                  <a:lnTo>
                    <a:pt x="724" y="64"/>
                  </a:lnTo>
                  <a:lnTo>
                    <a:pt x="724" y="64"/>
                  </a:lnTo>
                  <a:lnTo>
                    <a:pt x="726" y="66"/>
                  </a:lnTo>
                  <a:lnTo>
                    <a:pt x="728" y="68"/>
                  </a:lnTo>
                  <a:lnTo>
                    <a:pt x="732" y="70"/>
                  </a:lnTo>
                  <a:lnTo>
                    <a:pt x="734" y="72"/>
                  </a:lnTo>
                  <a:lnTo>
                    <a:pt x="738" y="74"/>
                  </a:lnTo>
                  <a:lnTo>
                    <a:pt x="738" y="74"/>
                  </a:lnTo>
                  <a:lnTo>
                    <a:pt x="738" y="74"/>
                  </a:lnTo>
                  <a:lnTo>
                    <a:pt x="738" y="76"/>
                  </a:lnTo>
                  <a:lnTo>
                    <a:pt x="736" y="76"/>
                  </a:lnTo>
                  <a:lnTo>
                    <a:pt x="734" y="78"/>
                  </a:lnTo>
                  <a:lnTo>
                    <a:pt x="730" y="80"/>
                  </a:lnTo>
                  <a:lnTo>
                    <a:pt x="730" y="82"/>
                  </a:lnTo>
                  <a:lnTo>
                    <a:pt x="726" y="82"/>
                  </a:lnTo>
                  <a:lnTo>
                    <a:pt x="722" y="84"/>
                  </a:lnTo>
                  <a:lnTo>
                    <a:pt x="718" y="86"/>
                  </a:lnTo>
                  <a:lnTo>
                    <a:pt x="712" y="86"/>
                  </a:lnTo>
                  <a:lnTo>
                    <a:pt x="708" y="88"/>
                  </a:lnTo>
                  <a:lnTo>
                    <a:pt x="706" y="90"/>
                  </a:lnTo>
                  <a:lnTo>
                    <a:pt x="704" y="92"/>
                  </a:lnTo>
                  <a:lnTo>
                    <a:pt x="702" y="96"/>
                  </a:lnTo>
                  <a:lnTo>
                    <a:pt x="698" y="100"/>
                  </a:lnTo>
                  <a:lnTo>
                    <a:pt x="696" y="104"/>
                  </a:lnTo>
                  <a:lnTo>
                    <a:pt x="692" y="106"/>
                  </a:lnTo>
                  <a:lnTo>
                    <a:pt x="692" y="108"/>
                  </a:lnTo>
                  <a:lnTo>
                    <a:pt x="690" y="108"/>
                  </a:lnTo>
                  <a:lnTo>
                    <a:pt x="688" y="110"/>
                  </a:lnTo>
                  <a:lnTo>
                    <a:pt x="684" y="114"/>
                  </a:lnTo>
                  <a:lnTo>
                    <a:pt x="682" y="116"/>
                  </a:lnTo>
                  <a:lnTo>
                    <a:pt x="680" y="118"/>
                  </a:lnTo>
                  <a:lnTo>
                    <a:pt x="680" y="122"/>
                  </a:lnTo>
                  <a:lnTo>
                    <a:pt x="680" y="124"/>
                  </a:lnTo>
                  <a:lnTo>
                    <a:pt x="684" y="124"/>
                  </a:lnTo>
                  <a:lnTo>
                    <a:pt x="686" y="124"/>
                  </a:lnTo>
                  <a:lnTo>
                    <a:pt x="688" y="126"/>
                  </a:lnTo>
                  <a:lnTo>
                    <a:pt x="692" y="126"/>
                  </a:lnTo>
                  <a:lnTo>
                    <a:pt x="694" y="126"/>
                  </a:lnTo>
                  <a:lnTo>
                    <a:pt x="698" y="128"/>
                  </a:lnTo>
                  <a:lnTo>
                    <a:pt x="700" y="130"/>
                  </a:lnTo>
                  <a:lnTo>
                    <a:pt x="702" y="132"/>
                  </a:lnTo>
                  <a:lnTo>
                    <a:pt x="700" y="134"/>
                  </a:lnTo>
                  <a:lnTo>
                    <a:pt x="696" y="136"/>
                  </a:lnTo>
                  <a:lnTo>
                    <a:pt x="692" y="138"/>
                  </a:lnTo>
                  <a:lnTo>
                    <a:pt x="688" y="138"/>
                  </a:lnTo>
                  <a:lnTo>
                    <a:pt x="682" y="138"/>
                  </a:lnTo>
                  <a:lnTo>
                    <a:pt x="676" y="138"/>
                  </a:lnTo>
                  <a:lnTo>
                    <a:pt x="676" y="138"/>
                  </a:lnTo>
                  <a:lnTo>
                    <a:pt x="672" y="138"/>
                  </a:lnTo>
                  <a:lnTo>
                    <a:pt x="668" y="140"/>
                  </a:lnTo>
                  <a:lnTo>
                    <a:pt x="662" y="142"/>
                  </a:lnTo>
                  <a:lnTo>
                    <a:pt x="656" y="142"/>
                  </a:lnTo>
                  <a:lnTo>
                    <a:pt x="650" y="142"/>
                  </a:lnTo>
                  <a:lnTo>
                    <a:pt x="646" y="140"/>
                  </a:lnTo>
                  <a:lnTo>
                    <a:pt x="646" y="142"/>
                  </a:lnTo>
                  <a:lnTo>
                    <a:pt x="644" y="142"/>
                  </a:lnTo>
                  <a:lnTo>
                    <a:pt x="644" y="142"/>
                  </a:lnTo>
                  <a:lnTo>
                    <a:pt x="642" y="144"/>
                  </a:lnTo>
                  <a:lnTo>
                    <a:pt x="642" y="146"/>
                  </a:lnTo>
                  <a:lnTo>
                    <a:pt x="642" y="150"/>
                  </a:lnTo>
                  <a:lnTo>
                    <a:pt x="646" y="152"/>
                  </a:lnTo>
                  <a:lnTo>
                    <a:pt x="646" y="154"/>
                  </a:lnTo>
                  <a:lnTo>
                    <a:pt x="646" y="158"/>
                  </a:lnTo>
                  <a:lnTo>
                    <a:pt x="646" y="162"/>
                  </a:lnTo>
                  <a:lnTo>
                    <a:pt x="646" y="168"/>
                  </a:lnTo>
                  <a:lnTo>
                    <a:pt x="646" y="174"/>
                  </a:lnTo>
                  <a:lnTo>
                    <a:pt x="646" y="178"/>
                  </a:lnTo>
                  <a:lnTo>
                    <a:pt x="646" y="182"/>
                  </a:lnTo>
                  <a:lnTo>
                    <a:pt x="644" y="186"/>
                  </a:lnTo>
                  <a:lnTo>
                    <a:pt x="644" y="190"/>
                  </a:lnTo>
                  <a:lnTo>
                    <a:pt x="642" y="192"/>
                  </a:lnTo>
                  <a:lnTo>
                    <a:pt x="640" y="194"/>
                  </a:lnTo>
                  <a:lnTo>
                    <a:pt x="638" y="192"/>
                  </a:lnTo>
                  <a:lnTo>
                    <a:pt x="638" y="188"/>
                  </a:lnTo>
                  <a:lnTo>
                    <a:pt x="638" y="184"/>
                  </a:lnTo>
                  <a:lnTo>
                    <a:pt x="638" y="184"/>
                  </a:lnTo>
                  <a:lnTo>
                    <a:pt x="634" y="176"/>
                  </a:lnTo>
                  <a:lnTo>
                    <a:pt x="630" y="184"/>
                  </a:lnTo>
                  <a:lnTo>
                    <a:pt x="620" y="176"/>
                  </a:lnTo>
                  <a:lnTo>
                    <a:pt x="620" y="176"/>
                  </a:lnTo>
                  <a:lnTo>
                    <a:pt x="620" y="178"/>
                  </a:lnTo>
                  <a:lnTo>
                    <a:pt x="620" y="178"/>
                  </a:lnTo>
                  <a:lnTo>
                    <a:pt x="620" y="180"/>
                  </a:lnTo>
                  <a:lnTo>
                    <a:pt x="620" y="182"/>
                  </a:lnTo>
                  <a:lnTo>
                    <a:pt x="622" y="186"/>
                  </a:lnTo>
                  <a:lnTo>
                    <a:pt x="622" y="186"/>
                  </a:lnTo>
                  <a:lnTo>
                    <a:pt x="624" y="188"/>
                  </a:lnTo>
                  <a:lnTo>
                    <a:pt x="626" y="192"/>
                  </a:lnTo>
                  <a:lnTo>
                    <a:pt x="628" y="196"/>
                  </a:lnTo>
                  <a:lnTo>
                    <a:pt x="628" y="202"/>
                  </a:lnTo>
                  <a:lnTo>
                    <a:pt x="626" y="202"/>
                  </a:lnTo>
                  <a:lnTo>
                    <a:pt x="626" y="204"/>
                  </a:lnTo>
                  <a:lnTo>
                    <a:pt x="624" y="204"/>
                  </a:lnTo>
                  <a:lnTo>
                    <a:pt x="620" y="206"/>
                  </a:lnTo>
                  <a:lnTo>
                    <a:pt x="612" y="206"/>
                  </a:lnTo>
                  <a:lnTo>
                    <a:pt x="612" y="208"/>
                  </a:lnTo>
                  <a:lnTo>
                    <a:pt x="614" y="210"/>
                  </a:lnTo>
                  <a:lnTo>
                    <a:pt x="614" y="214"/>
                  </a:lnTo>
                  <a:lnTo>
                    <a:pt x="616" y="218"/>
                  </a:lnTo>
                  <a:lnTo>
                    <a:pt x="618" y="226"/>
                  </a:lnTo>
                  <a:lnTo>
                    <a:pt x="618" y="226"/>
                  </a:lnTo>
                  <a:lnTo>
                    <a:pt x="620" y="228"/>
                  </a:lnTo>
                  <a:lnTo>
                    <a:pt x="622" y="228"/>
                  </a:lnTo>
                  <a:lnTo>
                    <a:pt x="624" y="230"/>
                  </a:lnTo>
                  <a:lnTo>
                    <a:pt x="624" y="232"/>
                  </a:lnTo>
                  <a:lnTo>
                    <a:pt x="624" y="234"/>
                  </a:lnTo>
                  <a:lnTo>
                    <a:pt x="622" y="234"/>
                  </a:lnTo>
                  <a:lnTo>
                    <a:pt x="618" y="236"/>
                  </a:lnTo>
                  <a:lnTo>
                    <a:pt x="618" y="236"/>
                  </a:lnTo>
                  <a:lnTo>
                    <a:pt x="616" y="236"/>
                  </a:lnTo>
                  <a:lnTo>
                    <a:pt x="614" y="236"/>
                  </a:lnTo>
                  <a:lnTo>
                    <a:pt x="612" y="238"/>
                  </a:lnTo>
                  <a:lnTo>
                    <a:pt x="610" y="240"/>
                  </a:lnTo>
                  <a:lnTo>
                    <a:pt x="610" y="246"/>
                  </a:lnTo>
                  <a:lnTo>
                    <a:pt x="606" y="250"/>
                  </a:lnTo>
                  <a:lnTo>
                    <a:pt x="602" y="252"/>
                  </a:lnTo>
                  <a:lnTo>
                    <a:pt x="594" y="260"/>
                  </a:lnTo>
                  <a:lnTo>
                    <a:pt x="582" y="270"/>
                  </a:lnTo>
                  <a:lnTo>
                    <a:pt x="570" y="284"/>
                  </a:lnTo>
                  <a:lnTo>
                    <a:pt x="556" y="296"/>
                  </a:lnTo>
                  <a:lnTo>
                    <a:pt x="556" y="296"/>
                  </a:lnTo>
                  <a:lnTo>
                    <a:pt x="554" y="300"/>
                  </a:lnTo>
                  <a:lnTo>
                    <a:pt x="552" y="304"/>
                  </a:lnTo>
                  <a:lnTo>
                    <a:pt x="552" y="308"/>
                  </a:lnTo>
                  <a:lnTo>
                    <a:pt x="550" y="316"/>
                  </a:lnTo>
                  <a:lnTo>
                    <a:pt x="550" y="316"/>
                  </a:lnTo>
                  <a:lnTo>
                    <a:pt x="550" y="320"/>
                  </a:lnTo>
                  <a:lnTo>
                    <a:pt x="550" y="324"/>
                  </a:lnTo>
                  <a:lnTo>
                    <a:pt x="552" y="332"/>
                  </a:lnTo>
                  <a:lnTo>
                    <a:pt x="554" y="338"/>
                  </a:lnTo>
                  <a:lnTo>
                    <a:pt x="558" y="346"/>
                  </a:lnTo>
                  <a:lnTo>
                    <a:pt x="560" y="348"/>
                  </a:lnTo>
                  <a:lnTo>
                    <a:pt x="566" y="356"/>
                  </a:lnTo>
                  <a:lnTo>
                    <a:pt x="572" y="368"/>
                  </a:lnTo>
                  <a:lnTo>
                    <a:pt x="574" y="382"/>
                  </a:lnTo>
                  <a:lnTo>
                    <a:pt x="572" y="398"/>
                  </a:lnTo>
                  <a:lnTo>
                    <a:pt x="572" y="400"/>
                  </a:lnTo>
                  <a:lnTo>
                    <a:pt x="570" y="400"/>
                  </a:lnTo>
                  <a:lnTo>
                    <a:pt x="570" y="402"/>
                  </a:lnTo>
                  <a:lnTo>
                    <a:pt x="568" y="404"/>
                  </a:lnTo>
                  <a:lnTo>
                    <a:pt x="566" y="404"/>
                  </a:lnTo>
                  <a:lnTo>
                    <a:pt x="562" y="404"/>
                  </a:lnTo>
                  <a:lnTo>
                    <a:pt x="558" y="400"/>
                  </a:lnTo>
                  <a:lnTo>
                    <a:pt x="554" y="394"/>
                  </a:lnTo>
                  <a:lnTo>
                    <a:pt x="550" y="392"/>
                  </a:lnTo>
                  <a:lnTo>
                    <a:pt x="542" y="384"/>
                  </a:lnTo>
                  <a:lnTo>
                    <a:pt x="532" y="368"/>
                  </a:lnTo>
                  <a:lnTo>
                    <a:pt x="528" y="348"/>
                  </a:lnTo>
                  <a:lnTo>
                    <a:pt x="528" y="346"/>
                  </a:lnTo>
                  <a:lnTo>
                    <a:pt x="528" y="344"/>
                  </a:lnTo>
                  <a:lnTo>
                    <a:pt x="528" y="340"/>
                  </a:lnTo>
                  <a:lnTo>
                    <a:pt x="526" y="336"/>
                  </a:lnTo>
                  <a:lnTo>
                    <a:pt x="524" y="332"/>
                  </a:lnTo>
                  <a:lnTo>
                    <a:pt x="520" y="330"/>
                  </a:lnTo>
                  <a:lnTo>
                    <a:pt x="516" y="326"/>
                  </a:lnTo>
                  <a:lnTo>
                    <a:pt x="510" y="326"/>
                  </a:lnTo>
                  <a:lnTo>
                    <a:pt x="504" y="324"/>
                  </a:lnTo>
                  <a:lnTo>
                    <a:pt x="490" y="324"/>
                  </a:lnTo>
                  <a:lnTo>
                    <a:pt x="472" y="322"/>
                  </a:lnTo>
                  <a:lnTo>
                    <a:pt x="456" y="322"/>
                  </a:lnTo>
                  <a:lnTo>
                    <a:pt x="446" y="324"/>
                  </a:lnTo>
                  <a:lnTo>
                    <a:pt x="446" y="324"/>
                  </a:lnTo>
                  <a:lnTo>
                    <a:pt x="444" y="328"/>
                  </a:lnTo>
                  <a:lnTo>
                    <a:pt x="438" y="330"/>
                  </a:lnTo>
                  <a:lnTo>
                    <a:pt x="426" y="332"/>
                  </a:lnTo>
                  <a:lnTo>
                    <a:pt x="406" y="332"/>
                  </a:lnTo>
                  <a:lnTo>
                    <a:pt x="402" y="332"/>
                  </a:lnTo>
                  <a:lnTo>
                    <a:pt x="394" y="332"/>
                  </a:lnTo>
                  <a:lnTo>
                    <a:pt x="382" y="334"/>
                  </a:lnTo>
                  <a:lnTo>
                    <a:pt x="372" y="340"/>
                  </a:lnTo>
                  <a:lnTo>
                    <a:pt x="354" y="348"/>
                  </a:lnTo>
                  <a:lnTo>
                    <a:pt x="342" y="366"/>
                  </a:lnTo>
                  <a:lnTo>
                    <a:pt x="342" y="368"/>
                  </a:lnTo>
                  <a:lnTo>
                    <a:pt x="344" y="370"/>
                  </a:lnTo>
                  <a:lnTo>
                    <a:pt x="344" y="372"/>
                  </a:lnTo>
                  <a:lnTo>
                    <a:pt x="344" y="376"/>
                  </a:lnTo>
                  <a:lnTo>
                    <a:pt x="344" y="378"/>
                  </a:lnTo>
                  <a:lnTo>
                    <a:pt x="344" y="382"/>
                  </a:lnTo>
                  <a:lnTo>
                    <a:pt x="340" y="382"/>
                  </a:lnTo>
                  <a:lnTo>
                    <a:pt x="338" y="382"/>
                  </a:lnTo>
                  <a:lnTo>
                    <a:pt x="330" y="376"/>
                  </a:lnTo>
                  <a:lnTo>
                    <a:pt x="320" y="366"/>
                  </a:lnTo>
                  <a:lnTo>
                    <a:pt x="308" y="350"/>
                  </a:lnTo>
                  <a:lnTo>
                    <a:pt x="308" y="350"/>
                  </a:lnTo>
                  <a:lnTo>
                    <a:pt x="306" y="348"/>
                  </a:lnTo>
                  <a:lnTo>
                    <a:pt x="304" y="344"/>
                  </a:lnTo>
                  <a:lnTo>
                    <a:pt x="300" y="342"/>
                  </a:lnTo>
                  <a:lnTo>
                    <a:pt x="296" y="338"/>
                  </a:lnTo>
                  <a:lnTo>
                    <a:pt x="292" y="336"/>
                  </a:lnTo>
                  <a:lnTo>
                    <a:pt x="288" y="336"/>
                  </a:lnTo>
                  <a:lnTo>
                    <a:pt x="286" y="338"/>
                  </a:lnTo>
                  <a:lnTo>
                    <a:pt x="284" y="338"/>
                  </a:lnTo>
                  <a:lnTo>
                    <a:pt x="282" y="340"/>
                  </a:lnTo>
                  <a:lnTo>
                    <a:pt x="278" y="340"/>
                  </a:lnTo>
                  <a:lnTo>
                    <a:pt x="272" y="340"/>
                  </a:lnTo>
                  <a:lnTo>
                    <a:pt x="266" y="336"/>
                  </a:lnTo>
                  <a:lnTo>
                    <a:pt x="262" y="334"/>
                  </a:lnTo>
                  <a:lnTo>
                    <a:pt x="254" y="328"/>
                  </a:lnTo>
                  <a:lnTo>
                    <a:pt x="246" y="316"/>
                  </a:lnTo>
                  <a:lnTo>
                    <a:pt x="242" y="300"/>
                  </a:lnTo>
                  <a:lnTo>
                    <a:pt x="240" y="298"/>
                  </a:lnTo>
                  <a:lnTo>
                    <a:pt x="238" y="298"/>
                  </a:lnTo>
                  <a:lnTo>
                    <a:pt x="234" y="296"/>
                  </a:lnTo>
                  <a:lnTo>
                    <a:pt x="228" y="296"/>
                  </a:lnTo>
                  <a:lnTo>
                    <a:pt x="224" y="296"/>
                  </a:lnTo>
                  <a:lnTo>
                    <a:pt x="218" y="296"/>
                  </a:lnTo>
                  <a:lnTo>
                    <a:pt x="214" y="300"/>
                  </a:lnTo>
                  <a:lnTo>
                    <a:pt x="210" y="302"/>
                  </a:lnTo>
                  <a:lnTo>
                    <a:pt x="198" y="306"/>
                  </a:lnTo>
                  <a:lnTo>
                    <a:pt x="180" y="306"/>
                  </a:lnTo>
                  <a:lnTo>
                    <a:pt x="176" y="306"/>
                  </a:lnTo>
                  <a:lnTo>
                    <a:pt x="166" y="304"/>
                  </a:lnTo>
                  <a:lnTo>
                    <a:pt x="152" y="300"/>
                  </a:lnTo>
                  <a:lnTo>
                    <a:pt x="140" y="296"/>
                  </a:lnTo>
                  <a:lnTo>
                    <a:pt x="130" y="290"/>
                  </a:lnTo>
                  <a:lnTo>
                    <a:pt x="128" y="288"/>
                  </a:lnTo>
                  <a:lnTo>
                    <a:pt x="124" y="286"/>
                  </a:lnTo>
                  <a:lnTo>
                    <a:pt x="112" y="288"/>
                  </a:lnTo>
                  <a:lnTo>
                    <a:pt x="98" y="296"/>
                  </a:lnTo>
                  <a:lnTo>
                    <a:pt x="96" y="294"/>
                  </a:lnTo>
                  <a:lnTo>
                    <a:pt x="96" y="292"/>
                  </a:lnTo>
                  <a:lnTo>
                    <a:pt x="94" y="288"/>
                  </a:lnTo>
                  <a:lnTo>
                    <a:pt x="90" y="282"/>
                  </a:lnTo>
                  <a:lnTo>
                    <a:pt x="88" y="276"/>
                  </a:lnTo>
                  <a:lnTo>
                    <a:pt x="84" y="272"/>
                  </a:lnTo>
                  <a:lnTo>
                    <a:pt x="80" y="268"/>
                  </a:lnTo>
                  <a:lnTo>
                    <a:pt x="74" y="266"/>
                  </a:lnTo>
                  <a:lnTo>
                    <a:pt x="74" y="266"/>
                  </a:lnTo>
                  <a:lnTo>
                    <a:pt x="70" y="264"/>
                  </a:lnTo>
                  <a:lnTo>
                    <a:pt x="66" y="262"/>
                  </a:lnTo>
                  <a:lnTo>
                    <a:pt x="60" y="258"/>
                  </a:lnTo>
                  <a:lnTo>
                    <a:pt x="52" y="252"/>
                  </a:lnTo>
                  <a:lnTo>
                    <a:pt x="46" y="242"/>
                  </a:lnTo>
                  <a:lnTo>
                    <a:pt x="42" y="240"/>
                  </a:lnTo>
                  <a:lnTo>
                    <a:pt x="36" y="230"/>
                  </a:lnTo>
                  <a:lnTo>
                    <a:pt x="26" y="216"/>
                  </a:lnTo>
                  <a:lnTo>
                    <a:pt x="16" y="200"/>
                  </a:lnTo>
                  <a:lnTo>
                    <a:pt x="8" y="180"/>
                  </a:lnTo>
                  <a:lnTo>
                    <a:pt x="2" y="156"/>
                  </a:lnTo>
                  <a:lnTo>
                    <a:pt x="2" y="152"/>
                  </a:lnTo>
                  <a:lnTo>
                    <a:pt x="0" y="140"/>
                  </a:lnTo>
                  <a:lnTo>
                    <a:pt x="0" y="124"/>
                  </a:lnTo>
                  <a:lnTo>
                    <a:pt x="0" y="110"/>
                  </a:lnTo>
                  <a:lnTo>
                    <a:pt x="4" y="104"/>
                  </a:lnTo>
                  <a:lnTo>
                    <a:pt x="6" y="102"/>
                  </a:lnTo>
                  <a:lnTo>
                    <a:pt x="6" y="102"/>
                  </a:lnTo>
                  <a:lnTo>
                    <a:pt x="8" y="100"/>
                  </a:lnTo>
                  <a:lnTo>
                    <a:pt x="10" y="96"/>
                  </a:lnTo>
                  <a:lnTo>
                    <a:pt x="10" y="92"/>
                  </a:lnTo>
                  <a:lnTo>
                    <a:pt x="10" y="86"/>
                  </a:lnTo>
                  <a:lnTo>
                    <a:pt x="8" y="80"/>
                  </a:lnTo>
                  <a:lnTo>
                    <a:pt x="8" y="76"/>
                  </a:lnTo>
                  <a:lnTo>
                    <a:pt x="6" y="62"/>
                  </a:lnTo>
                  <a:lnTo>
                    <a:pt x="6" y="46"/>
                  </a:lnTo>
                  <a:lnTo>
                    <a:pt x="4" y="30"/>
                  </a:lnTo>
                  <a:lnTo>
                    <a:pt x="4" y="20"/>
                  </a:lnTo>
                  <a:lnTo>
                    <a:pt x="6" y="20"/>
                  </a:lnTo>
                  <a:lnTo>
                    <a:pt x="8" y="20"/>
                  </a:lnTo>
                  <a:lnTo>
                    <a:pt x="10" y="22"/>
                  </a:lnTo>
                  <a:lnTo>
                    <a:pt x="14" y="22"/>
                  </a:lnTo>
                  <a:lnTo>
                    <a:pt x="16" y="20"/>
                  </a:lnTo>
                  <a:lnTo>
                    <a:pt x="18" y="18"/>
                  </a:lnTo>
                  <a:lnTo>
                    <a:pt x="18" y="14"/>
                  </a:lnTo>
                  <a:lnTo>
                    <a:pt x="18" y="0"/>
                  </a:lnTo>
                  <a:lnTo>
                    <a:pt x="380" y="0"/>
                  </a:lnTo>
                  <a:lnTo>
                    <a:pt x="392" y="10"/>
                  </a:lnTo>
                  <a:lnTo>
                    <a:pt x="416" y="12"/>
                  </a:lnTo>
                  <a:lnTo>
                    <a:pt x="418" y="16"/>
                  </a:lnTo>
                  <a:lnTo>
                    <a:pt x="422" y="18"/>
                  </a:lnTo>
                  <a:lnTo>
                    <a:pt x="426" y="20"/>
                  </a:lnTo>
                  <a:lnTo>
                    <a:pt x="430" y="20"/>
                  </a:lnTo>
                  <a:lnTo>
                    <a:pt x="432" y="20"/>
                  </a:lnTo>
                  <a:lnTo>
                    <a:pt x="434" y="20"/>
                  </a:lnTo>
                  <a:lnTo>
                    <a:pt x="432" y="22"/>
                  </a:lnTo>
                  <a:lnTo>
                    <a:pt x="432" y="24"/>
                  </a:lnTo>
                  <a:lnTo>
                    <a:pt x="428" y="28"/>
                  </a:lnTo>
                  <a:lnTo>
                    <a:pt x="424" y="32"/>
                  </a:lnTo>
                  <a:lnTo>
                    <a:pt x="422" y="34"/>
                  </a:lnTo>
                  <a:lnTo>
                    <a:pt x="420" y="36"/>
                  </a:lnTo>
                  <a:lnTo>
                    <a:pt x="416" y="38"/>
                  </a:lnTo>
                  <a:lnTo>
                    <a:pt x="416" y="40"/>
                  </a:lnTo>
                  <a:lnTo>
                    <a:pt x="416" y="42"/>
                  </a:lnTo>
                  <a:lnTo>
                    <a:pt x="418" y="42"/>
                  </a:lnTo>
                  <a:lnTo>
                    <a:pt x="422" y="44"/>
                  </a:lnTo>
                  <a:lnTo>
                    <a:pt x="428" y="44"/>
                  </a:lnTo>
                  <a:lnTo>
                    <a:pt x="432" y="44"/>
                  </a:lnTo>
                  <a:lnTo>
                    <a:pt x="442" y="44"/>
                  </a:lnTo>
                  <a:lnTo>
                    <a:pt x="454" y="42"/>
                  </a:lnTo>
                  <a:lnTo>
                    <a:pt x="464" y="38"/>
                  </a:lnTo>
                  <a:lnTo>
                    <a:pt x="464" y="38"/>
                  </a:lnTo>
                  <a:lnTo>
                    <a:pt x="466" y="40"/>
                  </a:lnTo>
                  <a:lnTo>
                    <a:pt x="468" y="40"/>
                  </a:lnTo>
                  <a:lnTo>
                    <a:pt x="470" y="42"/>
                  </a:lnTo>
                  <a:lnTo>
                    <a:pt x="476" y="42"/>
                  </a:lnTo>
                  <a:lnTo>
                    <a:pt x="484" y="42"/>
                  </a:lnTo>
                  <a:lnTo>
                    <a:pt x="484" y="42"/>
                  </a:lnTo>
                  <a:lnTo>
                    <a:pt x="486" y="42"/>
                  </a:lnTo>
                  <a:lnTo>
                    <a:pt x="490" y="40"/>
                  </a:lnTo>
                  <a:lnTo>
                    <a:pt x="492" y="40"/>
                  </a:lnTo>
                  <a:lnTo>
                    <a:pt x="496" y="40"/>
                  </a:lnTo>
                  <a:lnTo>
                    <a:pt x="500" y="42"/>
                  </a:lnTo>
                  <a:lnTo>
                    <a:pt x="502" y="44"/>
                  </a:lnTo>
                  <a:lnTo>
                    <a:pt x="502" y="46"/>
                  </a:lnTo>
                  <a:lnTo>
                    <a:pt x="502" y="48"/>
                  </a:lnTo>
                  <a:lnTo>
                    <a:pt x="502" y="50"/>
                  </a:lnTo>
                  <a:lnTo>
                    <a:pt x="502" y="52"/>
                  </a:lnTo>
                  <a:lnTo>
                    <a:pt x="498" y="56"/>
                  </a:lnTo>
                  <a:lnTo>
                    <a:pt x="496" y="58"/>
                  </a:lnTo>
                  <a:lnTo>
                    <a:pt x="490" y="60"/>
                  </a:lnTo>
                  <a:lnTo>
                    <a:pt x="490" y="58"/>
                  </a:lnTo>
                  <a:lnTo>
                    <a:pt x="488" y="58"/>
                  </a:lnTo>
                  <a:lnTo>
                    <a:pt x="484" y="58"/>
                  </a:lnTo>
                  <a:lnTo>
                    <a:pt x="482" y="58"/>
                  </a:lnTo>
                  <a:lnTo>
                    <a:pt x="478" y="58"/>
                  </a:lnTo>
                  <a:lnTo>
                    <a:pt x="476" y="62"/>
                  </a:lnTo>
                  <a:lnTo>
                    <a:pt x="472" y="66"/>
                  </a:lnTo>
                  <a:lnTo>
                    <a:pt x="470" y="72"/>
                  </a:lnTo>
                  <a:lnTo>
                    <a:pt x="472" y="72"/>
                  </a:lnTo>
                  <a:lnTo>
                    <a:pt x="472" y="72"/>
                  </a:lnTo>
                  <a:lnTo>
                    <a:pt x="474" y="74"/>
                  </a:lnTo>
                  <a:lnTo>
                    <a:pt x="476" y="76"/>
                  </a:lnTo>
                  <a:lnTo>
                    <a:pt x="476" y="80"/>
                  </a:lnTo>
                  <a:lnTo>
                    <a:pt x="476" y="84"/>
                  </a:lnTo>
                  <a:lnTo>
                    <a:pt x="474" y="90"/>
                  </a:lnTo>
                  <a:lnTo>
                    <a:pt x="472" y="92"/>
                  </a:lnTo>
                  <a:lnTo>
                    <a:pt x="470" y="102"/>
                  </a:lnTo>
                  <a:lnTo>
                    <a:pt x="468" y="114"/>
                  </a:lnTo>
                  <a:lnTo>
                    <a:pt x="468" y="126"/>
                  </a:lnTo>
                  <a:lnTo>
                    <a:pt x="472" y="134"/>
                  </a:lnTo>
                  <a:lnTo>
                    <a:pt x="472" y="134"/>
                  </a:lnTo>
                  <a:lnTo>
                    <a:pt x="474" y="134"/>
                  </a:lnTo>
                  <a:lnTo>
                    <a:pt x="478" y="132"/>
                  </a:lnTo>
                  <a:lnTo>
                    <a:pt x="480" y="130"/>
                  </a:lnTo>
                  <a:lnTo>
                    <a:pt x="484" y="126"/>
                  </a:lnTo>
                  <a:lnTo>
                    <a:pt x="486" y="122"/>
                  </a:lnTo>
                  <a:lnTo>
                    <a:pt x="488" y="116"/>
                  </a:lnTo>
                  <a:lnTo>
                    <a:pt x="490" y="108"/>
                  </a:lnTo>
                  <a:lnTo>
                    <a:pt x="494" y="82"/>
                  </a:lnTo>
                  <a:lnTo>
                    <a:pt x="500" y="78"/>
                  </a:lnTo>
                  <a:lnTo>
                    <a:pt x="500" y="78"/>
                  </a:lnTo>
                  <a:lnTo>
                    <a:pt x="500" y="74"/>
                  </a:lnTo>
                  <a:lnTo>
                    <a:pt x="500" y="72"/>
                  </a:lnTo>
                  <a:lnTo>
                    <a:pt x="502" y="68"/>
                  </a:lnTo>
                  <a:lnTo>
                    <a:pt x="504" y="64"/>
                  </a:lnTo>
                  <a:lnTo>
                    <a:pt x="506" y="62"/>
                  </a:lnTo>
                  <a:lnTo>
                    <a:pt x="508" y="62"/>
                  </a:lnTo>
                  <a:lnTo>
                    <a:pt x="508" y="62"/>
                  </a:lnTo>
                  <a:lnTo>
                    <a:pt x="510" y="62"/>
                  </a:lnTo>
                  <a:lnTo>
                    <a:pt x="514" y="62"/>
                  </a:lnTo>
                  <a:lnTo>
                    <a:pt x="516" y="64"/>
                  </a:lnTo>
                  <a:lnTo>
                    <a:pt x="520" y="64"/>
                  </a:lnTo>
                  <a:lnTo>
                    <a:pt x="522" y="68"/>
                  </a:lnTo>
                  <a:lnTo>
                    <a:pt x="524" y="72"/>
                  </a:lnTo>
                  <a:lnTo>
                    <a:pt x="524" y="76"/>
                  </a:lnTo>
                  <a:lnTo>
                    <a:pt x="520" y="86"/>
                  </a:lnTo>
                  <a:lnTo>
                    <a:pt x="520" y="88"/>
                  </a:lnTo>
                  <a:lnTo>
                    <a:pt x="520" y="88"/>
                  </a:lnTo>
                  <a:lnTo>
                    <a:pt x="518" y="90"/>
                  </a:lnTo>
                  <a:lnTo>
                    <a:pt x="518" y="92"/>
                  </a:lnTo>
                  <a:lnTo>
                    <a:pt x="520" y="92"/>
                  </a:lnTo>
                  <a:lnTo>
                    <a:pt x="524" y="92"/>
                  </a:lnTo>
                  <a:lnTo>
                    <a:pt x="526" y="90"/>
                  </a:lnTo>
                  <a:lnTo>
                    <a:pt x="528" y="88"/>
                  </a:lnTo>
                  <a:lnTo>
                    <a:pt x="528" y="90"/>
                  </a:lnTo>
                  <a:lnTo>
                    <a:pt x="530" y="92"/>
                  </a:lnTo>
                  <a:lnTo>
                    <a:pt x="534" y="96"/>
                  </a:lnTo>
                  <a:lnTo>
                    <a:pt x="536" y="100"/>
                  </a:lnTo>
                  <a:lnTo>
                    <a:pt x="536" y="104"/>
                  </a:lnTo>
                  <a:lnTo>
                    <a:pt x="536" y="108"/>
                  </a:lnTo>
                  <a:lnTo>
                    <a:pt x="536" y="114"/>
                  </a:lnTo>
                  <a:lnTo>
                    <a:pt x="536" y="118"/>
                  </a:lnTo>
                  <a:lnTo>
                    <a:pt x="536" y="120"/>
                  </a:lnTo>
                  <a:lnTo>
                    <a:pt x="534" y="122"/>
                  </a:lnTo>
                  <a:lnTo>
                    <a:pt x="534" y="124"/>
                  </a:lnTo>
                  <a:lnTo>
                    <a:pt x="534" y="126"/>
                  </a:lnTo>
                  <a:lnTo>
                    <a:pt x="536" y="126"/>
                  </a:lnTo>
                  <a:lnTo>
                    <a:pt x="536" y="128"/>
                  </a:lnTo>
                  <a:lnTo>
                    <a:pt x="540" y="128"/>
                  </a:lnTo>
                  <a:lnTo>
                    <a:pt x="546" y="128"/>
                  </a:lnTo>
                  <a:lnTo>
                    <a:pt x="554" y="128"/>
                  </a:lnTo>
                  <a:lnTo>
                    <a:pt x="560" y="128"/>
                  </a:lnTo>
                  <a:lnTo>
                    <a:pt x="568" y="126"/>
                  </a:lnTo>
                  <a:lnTo>
                    <a:pt x="572" y="124"/>
                  </a:lnTo>
                  <a:lnTo>
                    <a:pt x="576" y="122"/>
                  </a:lnTo>
                  <a:lnTo>
                    <a:pt x="582" y="118"/>
                  </a:lnTo>
                  <a:lnTo>
                    <a:pt x="586" y="114"/>
                  </a:lnTo>
                  <a:lnTo>
                    <a:pt x="590" y="110"/>
                  </a:lnTo>
                  <a:lnTo>
                    <a:pt x="592" y="106"/>
                  </a:lnTo>
                  <a:lnTo>
                    <a:pt x="594" y="104"/>
                  </a:lnTo>
                  <a:lnTo>
                    <a:pt x="592" y="102"/>
                  </a:lnTo>
                  <a:lnTo>
                    <a:pt x="592" y="98"/>
                  </a:lnTo>
                  <a:lnTo>
                    <a:pt x="594" y="96"/>
                  </a:lnTo>
                  <a:lnTo>
                    <a:pt x="596" y="94"/>
                  </a:lnTo>
                  <a:lnTo>
                    <a:pt x="600" y="92"/>
                  </a:lnTo>
                  <a:lnTo>
                    <a:pt x="606" y="90"/>
                  </a:lnTo>
                  <a:lnTo>
                    <a:pt x="614" y="90"/>
                  </a:lnTo>
                  <a:lnTo>
                    <a:pt x="620" y="90"/>
                  </a:lnTo>
                  <a:lnTo>
                    <a:pt x="626" y="88"/>
                  </a:lnTo>
                  <a:lnTo>
                    <a:pt x="630" y="86"/>
                  </a:lnTo>
                  <a:lnTo>
                    <a:pt x="634" y="82"/>
                  </a:lnTo>
                  <a:lnTo>
                    <a:pt x="638" y="78"/>
                  </a:lnTo>
                  <a:lnTo>
                    <a:pt x="640" y="76"/>
                  </a:lnTo>
                </a:path>
              </a:pathLst>
            </a:custGeom>
            <a:grpFill/>
            <a:ln w="6350">
              <a:solidFill>
                <a:schemeClr val="bg1">
                  <a:lumMod val="50000"/>
                </a:schemeClr>
              </a:solidFill>
              <a:prstDash val="solid"/>
              <a:round/>
              <a:headEnd/>
              <a:tailEnd/>
            </a:ln>
          </p:spPr>
          <p:txBody>
            <a:bodyPr/>
            <a:lstStyle/>
            <a:p>
              <a:endParaRPr lang="ru-RU"/>
            </a:p>
          </p:txBody>
        </p:sp>
        <p:sp>
          <p:nvSpPr>
            <p:cNvPr id="188" name="Freeform 375">
              <a:extLst>
                <a:ext uri="{FF2B5EF4-FFF2-40B4-BE49-F238E27FC236}">
                  <a16:creationId xmlns:a16="http://schemas.microsoft.com/office/drawing/2014/main" id="{55102FF6-D877-B040-8F30-2B480BDD3765}"/>
                </a:ext>
              </a:extLst>
            </p:cNvPr>
            <p:cNvSpPr>
              <a:spLocks/>
            </p:cNvSpPr>
            <p:nvPr/>
          </p:nvSpPr>
          <p:spPr bwMode="gray">
            <a:xfrm>
              <a:off x="5012" y="2016"/>
              <a:ext cx="136" cy="98"/>
            </a:xfrm>
            <a:custGeom>
              <a:avLst/>
              <a:gdLst>
                <a:gd name="T0" fmla="*/ 0 w 136"/>
                <a:gd name="T1" fmla="*/ 32 h 98"/>
                <a:gd name="T2" fmla="*/ 22 w 136"/>
                <a:gd name="T3" fmla="*/ 48 h 98"/>
                <a:gd name="T4" fmla="*/ 6 w 136"/>
                <a:gd name="T5" fmla="*/ 54 h 98"/>
                <a:gd name="T6" fmla="*/ 2 w 136"/>
                <a:gd name="T7" fmla="*/ 54 h 98"/>
                <a:gd name="T8" fmla="*/ 0 w 136"/>
                <a:gd name="T9" fmla="*/ 58 h 98"/>
                <a:gd name="T10" fmla="*/ 2 w 136"/>
                <a:gd name="T11" fmla="*/ 64 h 98"/>
                <a:gd name="T12" fmla="*/ 20 w 136"/>
                <a:gd name="T13" fmla="*/ 68 h 98"/>
                <a:gd name="T14" fmla="*/ 56 w 136"/>
                <a:gd name="T15" fmla="*/ 98 h 98"/>
                <a:gd name="T16" fmla="*/ 60 w 136"/>
                <a:gd name="T17" fmla="*/ 96 h 98"/>
                <a:gd name="T18" fmla="*/ 70 w 136"/>
                <a:gd name="T19" fmla="*/ 92 h 98"/>
                <a:gd name="T20" fmla="*/ 76 w 136"/>
                <a:gd name="T21" fmla="*/ 88 h 98"/>
                <a:gd name="T22" fmla="*/ 86 w 136"/>
                <a:gd name="T23" fmla="*/ 86 h 98"/>
                <a:gd name="T24" fmla="*/ 94 w 136"/>
                <a:gd name="T25" fmla="*/ 88 h 98"/>
                <a:gd name="T26" fmla="*/ 100 w 136"/>
                <a:gd name="T27" fmla="*/ 86 h 98"/>
                <a:gd name="T28" fmla="*/ 122 w 136"/>
                <a:gd name="T29" fmla="*/ 72 h 98"/>
                <a:gd name="T30" fmla="*/ 136 w 136"/>
                <a:gd name="T31" fmla="*/ 44 h 98"/>
                <a:gd name="T32" fmla="*/ 134 w 136"/>
                <a:gd name="T33" fmla="*/ 40 h 98"/>
                <a:gd name="T34" fmla="*/ 130 w 136"/>
                <a:gd name="T35" fmla="*/ 32 h 98"/>
                <a:gd name="T36" fmla="*/ 124 w 136"/>
                <a:gd name="T37" fmla="*/ 24 h 98"/>
                <a:gd name="T38" fmla="*/ 118 w 136"/>
                <a:gd name="T39" fmla="*/ 22 h 98"/>
                <a:gd name="T40" fmla="*/ 118 w 136"/>
                <a:gd name="T41" fmla="*/ 20 h 98"/>
                <a:gd name="T42" fmla="*/ 118 w 136"/>
                <a:gd name="T43" fmla="*/ 16 h 98"/>
                <a:gd name="T44" fmla="*/ 114 w 136"/>
                <a:gd name="T45" fmla="*/ 10 h 98"/>
                <a:gd name="T46" fmla="*/ 106 w 136"/>
                <a:gd name="T47" fmla="*/ 8 h 98"/>
                <a:gd name="T48" fmla="*/ 102 w 136"/>
                <a:gd name="T49" fmla="*/ 10 h 98"/>
                <a:gd name="T50" fmla="*/ 94 w 136"/>
                <a:gd name="T51" fmla="*/ 14 h 98"/>
                <a:gd name="T52" fmla="*/ 86 w 136"/>
                <a:gd name="T53" fmla="*/ 18 h 98"/>
                <a:gd name="T54" fmla="*/ 82 w 136"/>
                <a:gd name="T55" fmla="*/ 22 h 98"/>
                <a:gd name="T56" fmla="*/ 76 w 136"/>
                <a:gd name="T57" fmla="*/ 20 h 98"/>
                <a:gd name="T58" fmla="*/ 70 w 136"/>
                <a:gd name="T59" fmla="*/ 16 h 98"/>
                <a:gd name="T60" fmla="*/ 68 w 136"/>
                <a:gd name="T61" fmla="*/ 12 h 98"/>
                <a:gd name="T62" fmla="*/ 60 w 136"/>
                <a:gd name="T63" fmla="*/ 6 h 98"/>
                <a:gd name="T64" fmla="*/ 50 w 136"/>
                <a:gd name="T65" fmla="*/ 8 h 98"/>
                <a:gd name="T66" fmla="*/ 44 w 136"/>
                <a:gd name="T67" fmla="*/ 16 h 98"/>
                <a:gd name="T68" fmla="*/ 44 w 136"/>
                <a:gd name="T69" fmla="*/ 24 h 98"/>
                <a:gd name="T70" fmla="*/ 44 w 136"/>
                <a:gd name="T71" fmla="*/ 28 h 98"/>
                <a:gd name="T72" fmla="*/ 40 w 136"/>
                <a:gd name="T73" fmla="*/ 28 h 98"/>
                <a:gd name="T74" fmla="*/ 34 w 136"/>
                <a:gd name="T75" fmla="*/ 22 h 98"/>
                <a:gd name="T76" fmla="*/ 32 w 136"/>
                <a:gd name="T77" fmla="*/ 16 h 98"/>
                <a:gd name="T78" fmla="*/ 26 w 136"/>
                <a:gd name="T79" fmla="*/ 8 h 98"/>
                <a:gd name="T80" fmla="*/ 18 w 136"/>
                <a:gd name="T81" fmla="*/ 0 h 98"/>
                <a:gd name="T82" fmla="*/ 14 w 136"/>
                <a:gd name="T8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98">
                  <a:moveTo>
                    <a:pt x="12" y="4"/>
                  </a:moveTo>
                  <a:lnTo>
                    <a:pt x="0" y="32"/>
                  </a:lnTo>
                  <a:lnTo>
                    <a:pt x="16" y="36"/>
                  </a:lnTo>
                  <a:lnTo>
                    <a:pt x="22" y="48"/>
                  </a:lnTo>
                  <a:lnTo>
                    <a:pt x="6" y="54"/>
                  </a:lnTo>
                  <a:lnTo>
                    <a:pt x="6" y="54"/>
                  </a:lnTo>
                  <a:lnTo>
                    <a:pt x="4" y="54"/>
                  </a:lnTo>
                  <a:lnTo>
                    <a:pt x="2" y="54"/>
                  </a:lnTo>
                  <a:lnTo>
                    <a:pt x="2" y="56"/>
                  </a:lnTo>
                  <a:lnTo>
                    <a:pt x="0" y="58"/>
                  </a:lnTo>
                  <a:lnTo>
                    <a:pt x="0" y="60"/>
                  </a:lnTo>
                  <a:lnTo>
                    <a:pt x="2" y="64"/>
                  </a:lnTo>
                  <a:lnTo>
                    <a:pt x="6" y="68"/>
                  </a:lnTo>
                  <a:lnTo>
                    <a:pt x="20" y="68"/>
                  </a:lnTo>
                  <a:lnTo>
                    <a:pt x="38" y="86"/>
                  </a:lnTo>
                  <a:lnTo>
                    <a:pt x="56" y="98"/>
                  </a:lnTo>
                  <a:lnTo>
                    <a:pt x="58" y="98"/>
                  </a:lnTo>
                  <a:lnTo>
                    <a:pt x="60" y="96"/>
                  </a:lnTo>
                  <a:lnTo>
                    <a:pt x="66" y="94"/>
                  </a:lnTo>
                  <a:lnTo>
                    <a:pt x="70" y="92"/>
                  </a:lnTo>
                  <a:lnTo>
                    <a:pt x="74" y="90"/>
                  </a:lnTo>
                  <a:lnTo>
                    <a:pt x="76" y="88"/>
                  </a:lnTo>
                  <a:lnTo>
                    <a:pt x="82" y="86"/>
                  </a:lnTo>
                  <a:lnTo>
                    <a:pt x="86" y="86"/>
                  </a:lnTo>
                  <a:lnTo>
                    <a:pt x="90" y="86"/>
                  </a:lnTo>
                  <a:lnTo>
                    <a:pt x="94" y="88"/>
                  </a:lnTo>
                  <a:lnTo>
                    <a:pt x="96" y="88"/>
                  </a:lnTo>
                  <a:lnTo>
                    <a:pt x="100" y="86"/>
                  </a:lnTo>
                  <a:lnTo>
                    <a:pt x="110" y="80"/>
                  </a:lnTo>
                  <a:lnTo>
                    <a:pt x="122" y="72"/>
                  </a:lnTo>
                  <a:lnTo>
                    <a:pt x="132" y="58"/>
                  </a:lnTo>
                  <a:lnTo>
                    <a:pt x="136" y="44"/>
                  </a:lnTo>
                  <a:lnTo>
                    <a:pt x="136" y="42"/>
                  </a:lnTo>
                  <a:lnTo>
                    <a:pt x="134" y="40"/>
                  </a:lnTo>
                  <a:lnTo>
                    <a:pt x="132" y="36"/>
                  </a:lnTo>
                  <a:lnTo>
                    <a:pt x="130" y="32"/>
                  </a:lnTo>
                  <a:lnTo>
                    <a:pt x="126" y="28"/>
                  </a:lnTo>
                  <a:lnTo>
                    <a:pt x="124" y="24"/>
                  </a:lnTo>
                  <a:lnTo>
                    <a:pt x="120" y="22"/>
                  </a:lnTo>
                  <a:lnTo>
                    <a:pt x="118" y="22"/>
                  </a:lnTo>
                  <a:lnTo>
                    <a:pt x="118" y="20"/>
                  </a:lnTo>
                  <a:lnTo>
                    <a:pt x="118" y="20"/>
                  </a:lnTo>
                  <a:lnTo>
                    <a:pt x="118" y="18"/>
                  </a:lnTo>
                  <a:lnTo>
                    <a:pt x="118" y="16"/>
                  </a:lnTo>
                  <a:lnTo>
                    <a:pt x="118" y="12"/>
                  </a:lnTo>
                  <a:lnTo>
                    <a:pt x="114" y="10"/>
                  </a:lnTo>
                  <a:lnTo>
                    <a:pt x="112" y="10"/>
                  </a:lnTo>
                  <a:lnTo>
                    <a:pt x="106" y="8"/>
                  </a:lnTo>
                  <a:lnTo>
                    <a:pt x="104" y="10"/>
                  </a:lnTo>
                  <a:lnTo>
                    <a:pt x="102" y="10"/>
                  </a:lnTo>
                  <a:lnTo>
                    <a:pt x="98" y="12"/>
                  </a:lnTo>
                  <a:lnTo>
                    <a:pt x="94" y="14"/>
                  </a:lnTo>
                  <a:lnTo>
                    <a:pt x="90" y="16"/>
                  </a:lnTo>
                  <a:lnTo>
                    <a:pt x="86" y="18"/>
                  </a:lnTo>
                  <a:lnTo>
                    <a:pt x="84" y="20"/>
                  </a:lnTo>
                  <a:lnTo>
                    <a:pt x="82" y="22"/>
                  </a:lnTo>
                  <a:lnTo>
                    <a:pt x="78" y="22"/>
                  </a:lnTo>
                  <a:lnTo>
                    <a:pt x="76" y="20"/>
                  </a:lnTo>
                  <a:lnTo>
                    <a:pt x="72" y="18"/>
                  </a:lnTo>
                  <a:lnTo>
                    <a:pt x="70" y="16"/>
                  </a:lnTo>
                  <a:lnTo>
                    <a:pt x="70" y="14"/>
                  </a:lnTo>
                  <a:lnTo>
                    <a:pt x="68" y="12"/>
                  </a:lnTo>
                  <a:lnTo>
                    <a:pt x="64" y="8"/>
                  </a:lnTo>
                  <a:lnTo>
                    <a:pt x="60" y="6"/>
                  </a:lnTo>
                  <a:lnTo>
                    <a:pt x="56" y="6"/>
                  </a:lnTo>
                  <a:lnTo>
                    <a:pt x="50" y="8"/>
                  </a:lnTo>
                  <a:lnTo>
                    <a:pt x="46" y="12"/>
                  </a:lnTo>
                  <a:lnTo>
                    <a:pt x="44" y="16"/>
                  </a:lnTo>
                  <a:lnTo>
                    <a:pt x="44" y="20"/>
                  </a:lnTo>
                  <a:lnTo>
                    <a:pt x="44" y="24"/>
                  </a:lnTo>
                  <a:lnTo>
                    <a:pt x="44" y="26"/>
                  </a:lnTo>
                  <a:lnTo>
                    <a:pt x="44" y="28"/>
                  </a:lnTo>
                  <a:lnTo>
                    <a:pt x="42" y="28"/>
                  </a:lnTo>
                  <a:lnTo>
                    <a:pt x="40" y="28"/>
                  </a:lnTo>
                  <a:lnTo>
                    <a:pt x="38" y="24"/>
                  </a:lnTo>
                  <a:lnTo>
                    <a:pt x="34" y="22"/>
                  </a:lnTo>
                  <a:lnTo>
                    <a:pt x="34" y="18"/>
                  </a:lnTo>
                  <a:lnTo>
                    <a:pt x="32" y="16"/>
                  </a:lnTo>
                  <a:lnTo>
                    <a:pt x="28" y="12"/>
                  </a:lnTo>
                  <a:lnTo>
                    <a:pt x="26" y="8"/>
                  </a:lnTo>
                  <a:lnTo>
                    <a:pt x="22" y="4"/>
                  </a:lnTo>
                  <a:lnTo>
                    <a:pt x="18" y="0"/>
                  </a:lnTo>
                  <a:lnTo>
                    <a:pt x="16" y="0"/>
                  </a:lnTo>
                  <a:lnTo>
                    <a:pt x="14" y="0"/>
                  </a:lnTo>
                  <a:lnTo>
                    <a:pt x="12" y="4"/>
                  </a:lnTo>
                </a:path>
              </a:pathLst>
            </a:custGeom>
            <a:grpFill/>
            <a:ln w="6350">
              <a:solidFill>
                <a:schemeClr val="bg1">
                  <a:lumMod val="50000"/>
                </a:schemeClr>
              </a:solidFill>
              <a:prstDash val="solid"/>
              <a:round/>
              <a:headEnd/>
              <a:tailEnd/>
            </a:ln>
          </p:spPr>
          <p:txBody>
            <a:bodyPr/>
            <a:lstStyle/>
            <a:p>
              <a:endParaRPr lang="ru-RU"/>
            </a:p>
          </p:txBody>
        </p:sp>
      </p:grpSp>
      <p:sp>
        <p:nvSpPr>
          <p:cNvPr id="189" name="TextBox 188">
            <a:extLst>
              <a:ext uri="{FF2B5EF4-FFF2-40B4-BE49-F238E27FC236}">
                <a16:creationId xmlns:a16="http://schemas.microsoft.com/office/drawing/2014/main" id="{2DBD9B0F-8E83-7442-AE03-91CCBE9E64AC}"/>
              </a:ext>
            </a:extLst>
          </p:cNvPr>
          <p:cNvSpPr txBox="1"/>
          <p:nvPr/>
        </p:nvSpPr>
        <p:spPr>
          <a:xfrm>
            <a:off x="3230687" y="405982"/>
            <a:ext cx="2693657"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MAPS</a:t>
            </a:r>
            <a:endParaRPr lang="ru-RU" sz="6600" dirty="0">
              <a:cs typeface="Poppins Medium" panose="02000000000000000000" pitchFamily="2" charset="0"/>
            </a:endParaRPr>
          </a:p>
        </p:txBody>
      </p:sp>
      <p:sp>
        <p:nvSpPr>
          <p:cNvPr id="190" name="TextBox 189">
            <a:extLst>
              <a:ext uri="{FF2B5EF4-FFF2-40B4-BE49-F238E27FC236}">
                <a16:creationId xmlns:a16="http://schemas.microsoft.com/office/drawing/2014/main" id="{BE204611-BC12-DF4E-996A-55C67155C555}"/>
              </a:ext>
            </a:extLst>
          </p:cNvPr>
          <p:cNvSpPr txBox="1"/>
          <p:nvPr/>
        </p:nvSpPr>
        <p:spPr>
          <a:xfrm>
            <a:off x="6285904" y="729147"/>
            <a:ext cx="2803232" cy="461665"/>
          </a:xfrm>
          <a:prstGeom prst="rect">
            <a:avLst/>
          </a:prstGeom>
          <a:noFill/>
        </p:spPr>
        <p:txBody>
          <a:bodyPr wrap="square" rtlCol="0">
            <a:spAutoFit/>
          </a:bodyPr>
          <a:lstStyle/>
          <a:p>
            <a:pPr algn="ctr"/>
            <a:r>
              <a:rPr lang="en-US" sz="2400" dirty="0">
                <a:solidFill>
                  <a:srgbClr val="2CA2CC"/>
                </a:solidFill>
                <a:latin typeface="Poppins Light" panose="02000000000000000000" pitchFamily="2" charset="0"/>
                <a:cs typeface="Poppins Light" panose="02000000000000000000" pitchFamily="2" charset="0"/>
              </a:rPr>
              <a:t>business polarity </a:t>
            </a:r>
            <a:endParaRPr lang="ru-RU" sz="2400" dirty="0">
              <a:solidFill>
                <a:srgbClr val="2CA2CC"/>
              </a:solidFill>
              <a:cs typeface="Poppins Light" panose="02000000000000000000" pitchFamily="2" charset="0"/>
            </a:endParaRPr>
          </a:p>
        </p:txBody>
      </p:sp>
      <p:sp>
        <p:nvSpPr>
          <p:cNvPr id="194" name="Прямоугольник 193">
            <a:extLst>
              <a:ext uri="{FF2B5EF4-FFF2-40B4-BE49-F238E27FC236}">
                <a16:creationId xmlns:a16="http://schemas.microsoft.com/office/drawing/2014/main" id="{A334BB53-FBAC-9A4D-A275-3C0CD6DBF2A1}"/>
              </a:ext>
            </a:extLst>
          </p:cNvPr>
          <p:cNvSpPr/>
          <p:nvPr/>
        </p:nvSpPr>
        <p:spPr>
          <a:xfrm>
            <a:off x="1244920" y="2673134"/>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95" name="Скругленный прямоугольник 194">
            <a:extLst>
              <a:ext uri="{FF2B5EF4-FFF2-40B4-BE49-F238E27FC236}">
                <a16:creationId xmlns:a16="http://schemas.microsoft.com/office/drawing/2014/main" id="{AA841A38-DEC6-F846-9C45-C453D888EB3F}"/>
              </a:ext>
            </a:extLst>
          </p:cNvPr>
          <p:cNvSpPr/>
          <p:nvPr/>
        </p:nvSpPr>
        <p:spPr>
          <a:xfrm>
            <a:off x="6908884" y="4606978"/>
            <a:ext cx="708298" cy="708298"/>
          </a:xfrm>
          <a:prstGeom prst="roundRect">
            <a:avLst>
              <a:gd name="adj" fmla="val 2789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9" name="Прямоугольник 198">
            <a:extLst>
              <a:ext uri="{FF2B5EF4-FFF2-40B4-BE49-F238E27FC236}">
                <a16:creationId xmlns:a16="http://schemas.microsoft.com/office/drawing/2014/main" id="{ECE75628-BB0E-7046-9BAC-B9D02FE87676}"/>
              </a:ext>
            </a:extLst>
          </p:cNvPr>
          <p:cNvSpPr/>
          <p:nvPr/>
        </p:nvSpPr>
        <p:spPr>
          <a:xfrm>
            <a:off x="1013405" y="5022888"/>
            <a:ext cx="445956" cy="584775"/>
          </a:xfrm>
          <a:prstGeom prst="rect">
            <a:avLst/>
          </a:prstGeom>
        </p:spPr>
        <p:txBody>
          <a:bodyPr wrap="squar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00" name="Прямоугольник 199">
            <a:extLst>
              <a:ext uri="{FF2B5EF4-FFF2-40B4-BE49-F238E27FC236}">
                <a16:creationId xmlns:a16="http://schemas.microsoft.com/office/drawing/2014/main" id="{3C903354-0660-1C4C-BF11-356D9790224C}"/>
              </a:ext>
            </a:extLst>
          </p:cNvPr>
          <p:cNvSpPr/>
          <p:nvPr/>
        </p:nvSpPr>
        <p:spPr>
          <a:xfrm>
            <a:off x="10242822" y="3421188"/>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01" name="Прямоугольник 200">
            <a:extLst>
              <a:ext uri="{FF2B5EF4-FFF2-40B4-BE49-F238E27FC236}">
                <a16:creationId xmlns:a16="http://schemas.microsoft.com/office/drawing/2014/main" id="{162C8F30-EB6B-0843-BBAB-708C633B1890}"/>
              </a:ext>
            </a:extLst>
          </p:cNvPr>
          <p:cNvSpPr/>
          <p:nvPr/>
        </p:nvSpPr>
        <p:spPr>
          <a:xfrm>
            <a:off x="7016811" y="4668739"/>
            <a:ext cx="492444"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grpSp>
        <p:nvGrpSpPr>
          <p:cNvPr id="205" name="Group 14">
            <a:extLst>
              <a:ext uri="{FF2B5EF4-FFF2-40B4-BE49-F238E27FC236}">
                <a16:creationId xmlns:a16="http://schemas.microsoft.com/office/drawing/2014/main" id="{8C1D17FE-AD88-6841-8B6B-0EDA4A05DCCF}"/>
              </a:ext>
            </a:extLst>
          </p:cNvPr>
          <p:cNvGrpSpPr/>
          <p:nvPr/>
        </p:nvGrpSpPr>
        <p:grpSpPr>
          <a:xfrm>
            <a:off x="8519854" y="3721388"/>
            <a:ext cx="1412318" cy="111389"/>
            <a:chOff x="7002397" y="2680837"/>
            <a:chExt cx="2890048" cy="303039"/>
          </a:xfrm>
        </p:grpSpPr>
        <p:cxnSp>
          <p:nvCxnSpPr>
            <p:cNvPr id="206" name="Straight Connector 15">
              <a:extLst>
                <a:ext uri="{FF2B5EF4-FFF2-40B4-BE49-F238E27FC236}">
                  <a16:creationId xmlns:a16="http://schemas.microsoft.com/office/drawing/2014/main" id="{B2AB721D-3FC1-CB4C-9F99-35C312A71BDF}"/>
                </a:ext>
              </a:extLst>
            </p:cNvPr>
            <p:cNvCxnSpPr>
              <a:cxnSpLocks/>
              <a:stCxn id="187" idx="56"/>
            </p:cNvCxnSpPr>
            <p:nvPr/>
          </p:nvCxnSpPr>
          <p:spPr>
            <a:xfrm flipV="1">
              <a:off x="7002397" y="2680848"/>
              <a:ext cx="1023657" cy="3030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16">
              <a:extLst>
                <a:ext uri="{FF2B5EF4-FFF2-40B4-BE49-F238E27FC236}">
                  <a16:creationId xmlns:a16="http://schemas.microsoft.com/office/drawing/2014/main" id="{6E5A7716-6211-5542-919B-F8492B4A5DE1}"/>
                </a:ext>
              </a:extLst>
            </p:cNvPr>
            <p:cNvCxnSpPr>
              <a:cxnSpLocks/>
            </p:cNvCxnSpPr>
            <p:nvPr/>
          </p:nvCxnSpPr>
          <p:spPr>
            <a:xfrm>
              <a:off x="8026056" y="2680837"/>
              <a:ext cx="186638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08" name="Group 17">
            <a:extLst>
              <a:ext uri="{FF2B5EF4-FFF2-40B4-BE49-F238E27FC236}">
                <a16:creationId xmlns:a16="http://schemas.microsoft.com/office/drawing/2014/main" id="{44D7403A-F41D-824B-9956-4842776C1F6F}"/>
              </a:ext>
            </a:extLst>
          </p:cNvPr>
          <p:cNvGrpSpPr/>
          <p:nvPr/>
        </p:nvGrpSpPr>
        <p:grpSpPr>
          <a:xfrm flipV="1">
            <a:off x="1862558" y="4718560"/>
            <a:ext cx="1507946" cy="608656"/>
            <a:chOff x="1582038" y="2697524"/>
            <a:chExt cx="2892602" cy="516450"/>
          </a:xfrm>
        </p:grpSpPr>
        <p:cxnSp>
          <p:nvCxnSpPr>
            <p:cNvPr id="209" name="Straight Connector 18">
              <a:extLst>
                <a:ext uri="{FF2B5EF4-FFF2-40B4-BE49-F238E27FC236}">
                  <a16:creationId xmlns:a16="http://schemas.microsoft.com/office/drawing/2014/main" id="{10948BB1-2339-324E-848A-6B6419D70640}"/>
                </a:ext>
              </a:extLst>
            </p:cNvPr>
            <p:cNvCxnSpPr>
              <a:cxnSpLocks/>
            </p:cNvCxnSpPr>
            <p:nvPr/>
          </p:nvCxnSpPr>
          <p:spPr>
            <a:xfrm flipH="1" flipV="1">
              <a:off x="3661287" y="2697524"/>
              <a:ext cx="813353" cy="5164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19">
              <a:extLst>
                <a:ext uri="{FF2B5EF4-FFF2-40B4-BE49-F238E27FC236}">
                  <a16:creationId xmlns:a16="http://schemas.microsoft.com/office/drawing/2014/main" id="{D4D08597-071D-234B-BFA2-A1C58E4E991A}"/>
                </a:ext>
              </a:extLst>
            </p:cNvPr>
            <p:cNvCxnSpPr/>
            <p:nvPr/>
          </p:nvCxnSpPr>
          <p:spPr>
            <a:xfrm flipH="1">
              <a:off x="1582038" y="2697524"/>
              <a:ext cx="207924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cxnSp>
        <p:nvCxnSpPr>
          <p:cNvPr id="211" name="Straight Connector 20">
            <a:extLst>
              <a:ext uri="{FF2B5EF4-FFF2-40B4-BE49-F238E27FC236}">
                <a16:creationId xmlns:a16="http://schemas.microsoft.com/office/drawing/2014/main" id="{DC76227D-8A55-AF4E-982C-C1AFA362F331}"/>
              </a:ext>
            </a:extLst>
          </p:cNvPr>
          <p:cNvCxnSpPr>
            <a:cxnSpLocks/>
          </p:cNvCxnSpPr>
          <p:nvPr/>
        </p:nvCxnSpPr>
        <p:spPr>
          <a:xfrm flipH="1">
            <a:off x="2082975" y="2950324"/>
            <a:ext cx="1147713"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16" name="Straight Connector 20">
            <a:extLst>
              <a:ext uri="{FF2B5EF4-FFF2-40B4-BE49-F238E27FC236}">
                <a16:creationId xmlns:a16="http://schemas.microsoft.com/office/drawing/2014/main" id="{16917CD0-814B-C744-8C56-F08CB0176A57}"/>
              </a:ext>
            </a:extLst>
          </p:cNvPr>
          <p:cNvCxnSpPr>
            <a:cxnSpLocks/>
          </p:cNvCxnSpPr>
          <p:nvPr/>
        </p:nvCxnSpPr>
        <p:spPr>
          <a:xfrm flipH="1">
            <a:off x="7890125" y="4951403"/>
            <a:ext cx="730413"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3117B6FF-9B51-7741-BBF3-379B4037733B}"/>
              </a:ext>
            </a:extLst>
          </p:cNvPr>
          <p:cNvSpPr txBox="1"/>
          <p:nvPr/>
        </p:nvSpPr>
        <p:spPr>
          <a:xfrm>
            <a:off x="1263107" y="3359427"/>
            <a:ext cx="1328747" cy="623248"/>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Multipurpose projects</a:t>
            </a:r>
            <a:endParaRPr lang="ru-RU" sz="1200" dirty="0">
              <a:cs typeface="Poppins" panose="02000000000000000000" pitchFamily="2" charset="0"/>
            </a:endParaRPr>
          </a:p>
        </p:txBody>
      </p:sp>
      <p:sp>
        <p:nvSpPr>
          <p:cNvPr id="219" name="TextBox 218">
            <a:extLst>
              <a:ext uri="{FF2B5EF4-FFF2-40B4-BE49-F238E27FC236}">
                <a16:creationId xmlns:a16="http://schemas.microsoft.com/office/drawing/2014/main" id="{77789E86-7706-5C4F-B408-D4B81FD37EC4}"/>
              </a:ext>
            </a:extLst>
          </p:cNvPr>
          <p:cNvSpPr txBox="1"/>
          <p:nvPr/>
        </p:nvSpPr>
        <p:spPr>
          <a:xfrm>
            <a:off x="1115130" y="5766724"/>
            <a:ext cx="1608192"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Concept design</a:t>
            </a:r>
            <a:endParaRPr lang="ru-RU" sz="1200" dirty="0">
              <a:cs typeface="Poppins" panose="02000000000000000000" pitchFamily="2" charset="0"/>
            </a:endParaRPr>
          </a:p>
        </p:txBody>
      </p:sp>
      <p:sp>
        <p:nvSpPr>
          <p:cNvPr id="220" name="TextBox 219">
            <a:extLst>
              <a:ext uri="{FF2B5EF4-FFF2-40B4-BE49-F238E27FC236}">
                <a16:creationId xmlns:a16="http://schemas.microsoft.com/office/drawing/2014/main" id="{C8D39747-6BC6-AE47-A8C6-B5C5EFE62DE9}"/>
              </a:ext>
            </a:extLst>
          </p:cNvPr>
          <p:cNvSpPr txBox="1"/>
          <p:nvPr/>
        </p:nvSpPr>
        <p:spPr>
          <a:xfrm>
            <a:off x="6908884" y="5420475"/>
            <a:ext cx="1608192"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Business solution</a:t>
            </a:r>
            <a:endParaRPr lang="ru-RU" sz="1200" dirty="0">
              <a:cs typeface="Poppins" panose="02000000000000000000" pitchFamily="2" charset="0"/>
            </a:endParaRPr>
          </a:p>
        </p:txBody>
      </p:sp>
      <p:sp>
        <p:nvSpPr>
          <p:cNvPr id="221" name="TextBox 220">
            <a:extLst>
              <a:ext uri="{FF2B5EF4-FFF2-40B4-BE49-F238E27FC236}">
                <a16:creationId xmlns:a16="http://schemas.microsoft.com/office/drawing/2014/main" id="{55BFDC4A-558F-7345-9FCB-A39530544006}"/>
              </a:ext>
            </a:extLst>
          </p:cNvPr>
          <p:cNvSpPr txBox="1"/>
          <p:nvPr/>
        </p:nvSpPr>
        <p:spPr>
          <a:xfrm>
            <a:off x="10242822" y="4165024"/>
            <a:ext cx="1328747" cy="623248"/>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Quickly feedback</a:t>
            </a:r>
            <a:endParaRPr lang="ru-RU" sz="1200" dirty="0">
              <a:cs typeface="Poppins" panose="02000000000000000000" pitchFamily="2" charset="0"/>
            </a:endParaRPr>
          </a:p>
        </p:txBody>
      </p:sp>
      <p:sp>
        <p:nvSpPr>
          <p:cNvPr id="222" name="Овал 221">
            <a:extLst>
              <a:ext uri="{FF2B5EF4-FFF2-40B4-BE49-F238E27FC236}">
                <a16:creationId xmlns:a16="http://schemas.microsoft.com/office/drawing/2014/main" id="{669A8484-98E5-EA44-BC5A-3C1220AFCA87}"/>
              </a:ext>
            </a:extLst>
          </p:cNvPr>
          <p:cNvSpPr/>
          <p:nvPr/>
        </p:nvSpPr>
        <p:spPr>
          <a:xfrm>
            <a:off x="3319285" y="2890977"/>
            <a:ext cx="149087" cy="149087"/>
          </a:xfrm>
          <a:prstGeom prst="ellipse">
            <a:avLst/>
          </a:prstGeom>
          <a:solidFill>
            <a:srgbClr val="2CA2CC"/>
          </a:solidFill>
          <a:ln>
            <a:noFill/>
          </a:ln>
          <a:effectLst>
            <a:glow rad="139700">
              <a:srgbClr val="2CA2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3" name="Овал 222">
            <a:extLst>
              <a:ext uri="{FF2B5EF4-FFF2-40B4-BE49-F238E27FC236}">
                <a16:creationId xmlns:a16="http://schemas.microsoft.com/office/drawing/2014/main" id="{503DA6F0-BC61-2E42-A02B-4D9F917BF64A}"/>
              </a:ext>
            </a:extLst>
          </p:cNvPr>
          <p:cNvSpPr/>
          <p:nvPr/>
        </p:nvSpPr>
        <p:spPr>
          <a:xfrm>
            <a:off x="8608988" y="3713575"/>
            <a:ext cx="149087" cy="149087"/>
          </a:xfrm>
          <a:prstGeom prst="ellipse">
            <a:avLst/>
          </a:prstGeom>
          <a:solidFill>
            <a:srgbClr val="2CA2CC"/>
          </a:solidFill>
          <a:ln>
            <a:noFill/>
          </a:ln>
          <a:effectLst>
            <a:glow rad="139700">
              <a:srgbClr val="2CA2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4" name="Овал 223">
            <a:extLst>
              <a:ext uri="{FF2B5EF4-FFF2-40B4-BE49-F238E27FC236}">
                <a16:creationId xmlns:a16="http://schemas.microsoft.com/office/drawing/2014/main" id="{4CF48E60-39D2-BE49-B8C1-57B78BB27C1E}"/>
              </a:ext>
            </a:extLst>
          </p:cNvPr>
          <p:cNvSpPr/>
          <p:nvPr/>
        </p:nvSpPr>
        <p:spPr>
          <a:xfrm>
            <a:off x="3170198" y="4828950"/>
            <a:ext cx="149087" cy="149087"/>
          </a:xfrm>
          <a:prstGeom prst="ellipse">
            <a:avLst/>
          </a:prstGeom>
          <a:solidFill>
            <a:srgbClr val="2CA2CC"/>
          </a:solidFill>
          <a:ln>
            <a:noFill/>
          </a:ln>
          <a:effectLst>
            <a:glow rad="139700">
              <a:srgbClr val="2CA2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5" name="Овал 224">
            <a:extLst>
              <a:ext uri="{FF2B5EF4-FFF2-40B4-BE49-F238E27FC236}">
                <a16:creationId xmlns:a16="http://schemas.microsoft.com/office/drawing/2014/main" id="{3065F7F7-1E94-D843-9D9E-87D20BA475B7}"/>
              </a:ext>
            </a:extLst>
          </p:cNvPr>
          <p:cNvSpPr/>
          <p:nvPr/>
        </p:nvSpPr>
        <p:spPr>
          <a:xfrm>
            <a:off x="8608988" y="4854269"/>
            <a:ext cx="149087" cy="149087"/>
          </a:xfrm>
          <a:prstGeom prst="ellipse">
            <a:avLst/>
          </a:prstGeom>
          <a:solidFill>
            <a:srgbClr val="2CA2CC"/>
          </a:solidFill>
          <a:ln>
            <a:noFill/>
          </a:ln>
          <a:effectLst>
            <a:glow rad="139700">
              <a:srgbClr val="2CA2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565949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500" fill="hold"/>
                                        <p:tgtEl>
                                          <p:spTgt spid="189"/>
                                        </p:tgtEl>
                                        <p:attrNameLst>
                                          <p:attrName>ppt_x</p:attrName>
                                        </p:attrNameLst>
                                      </p:cBhvr>
                                      <p:tavLst>
                                        <p:tav tm="0">
                                          <p:val>
                                            <p:strVal val="#ppt_x"/>
                                          </p:val>
                                        </p:tav>
                                        <p:tav tm="100000">
                                          <p:val>
                                            <p:strVal val="#ppt_x"/>
                                          </p:val>
                                        </p:tav>
                                      </p:tavLst>
                                    </p:anim>
                                    <p:anim calcmode="lin" valueType="num">
                                      <p:cBhvr additive="base">
                                        <p:cTn id="8"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0"/>
                                        </p:tgtEl>
                                        <p:attrNameLst>
                                          <p:attrName>style.visibility</p:attrName>
                                        </p:attrNameLst>
                                      </p:cBhvr>
                                      <p:to>
                                        <p:strVal val="visible"/>
                                      </p:to>
                                    </p:set>
                                    <p:anim calcmode="lin" valueType="num">
                                      <p:cBhvr additive="base">
                                        <p:cTn id="13" dur="500" fill="hold"/>
                                        <p:tgtEl>
                                          <p:spTgt spid="190"/>
                                        </p:tgtEl>
                                        <p:attrNameLst>
                                          <p:attrName>ppt_x</p:attrName>
                                        </p:attrNameLst>
                                      </p:cBhvr>
                                      <p:tavLst>
                                        <p:tav tm="0">
                                          <p:val>
                                            <p:strVal val="#ppt_x"/>
                                          </p:val>
                                        </p:tav>
                                        <p:tav tm="100000">
                                          <p:val>
                                            <p:strVal val="#ppt_x"/>
                                          </p:val>
                                        </p:tav>
                                      </p:tavLst>
                                    </p:anim>
                                    <p:anim calcmode="lin" valueType="num">
                                      <p:cBhvr additive="base">
                                        <p:cTn id="14" dur="500" fill="hold"/>
                                        <p:tgtEl>
                                          <p:spTgt spid="19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22"/>
                                        </p:tgtEl>
                                        <p:attrNameLst>
                                          <p:attrName>style.visibility</p:attrName>
                                        </p:attrNameLst>
                                      </p:cBhvr>
                                      <p:to>
                                        <p:strVal val="visible"/>
                                      </p:to>
                                    </p:set>
                                    <p:animEffect transition="in" filter="dissolve">
                                      <p:cBhvr>
                                        <p:cTn id="25" dur="500"/>
                                        <p:tgtEl>
                                          <p:spTgt spid="2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11"/>
                                        </p:tgtEl>
                                        <p:attrNameLst>
                                          <p:attrName>style.visibility</p:attrName>
                                        </p:attrNameLst>
                                      </p:cBhvr>
                                      <p:to>
                                        <p:strVal val="visible"/>
                                      </p:to>
                                    </p:set>
                                    <p:animEffect transition="in" filter="wipe(right)">
                                      <p:cBhvr>
                                        <p:cTn id="30" dur="500"/>
                                        <p:tgtEl>
                                          <p:spTgt spid="2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3"/>
                                        </p:tgtEl>
                                        <p:attrNameLst>
                                          <p:attrName>style.visibility</p:attrName>
                                        </p:attrNameLst>
                                      </p:cBhvr>
                                      <p:to>
                                        <p:strVal val="visible"/>
                                      </p:to>
                                    </p:set>
                                    <p:anim calcmode="lin" valueType="num">
                                      <p:cBhvr additive="base">
                                        <p:cTn id="35" dur="500" fill="hold"/>
                                        <p:tgtEl>
                                          <p:spTgt spid="203"/>
                                        </p:tgtEl>
                                        <p:attrNameLst>
                                          <p:attrName>ppt_x</p:attrName>
                                        </p:attrNameLst>
                                      </p:cBhvr>
                                      <p:tavLst>
                                        <p:tav tm="0">
                                          <p:val>
                                            <p:strVal val="#ppt_x"/>
                                          </p:val>
                                        </p:tav>
                                        <p:tav tm="100000">
                                          <p:val>
                                            <p:strVal val="#ppt_x"/>
                                          </p:val>
                                        </p:tav>
                                      </p:tavLst>
                                    </p:anim>
                                    <p:anim calcmode="lin" valueType="num">
                                      <p:cBhvr additive="base">
                                        <p:cTn id="36" dur="500" fill="hold"/>
                                        <p:tgtEl>
                                          <p:spTgt spid="20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4"/>
                                        </p:tgtEl>
                                        <p:attrNameLst>
                                          <p:attrName>style.visibility</p:attrName>
                                        </p:attrNameLst>
                                      </p:cBhvr>
                                      <p:to>
                                        <p:strVal val="visible"/>
                                      </p:to>
                                    </p:set>
                                    <p:anim calcmode="lin" valueType="num">
                                      <p:cBhvr additive="base">
                                        <p:cTn id="39" dur="500" fill="hold"/>
                                        <p:tgtEl>
                                          <p:spTgt spid="194"/>
                                        </p:tgtEl>
                                        <p:attrNameLst>
                                          <p:attrName>ppt_x</p:attrName>
                                        </p:attrNameLst>
                                      </p:cBhvr>
                                      <p:tavLst>
                                        <p:tav tm="0">
                                          <p:val>
                                            <p:strVal val="#ppt_x"/>
                                          </p:val>
                                        </p:tav>
                                        <p:tav tm="100000">
                                          <p:val>
                                            <p:strVal val="#ppt_x"/>
                                          </p:val>
                                        </p:tav>
                                      </p:tavLst>
                                    </p:anim>
                                    <p:anim calcmode="lin" valueType="num">
                                      <p:cBhvr additive="base">
                                        <p:cTn id="40" dur="500" fill="hold"/>
                                        <p:tgtEl>
                                          <p:spTgt spid="19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8"/>
                                        </p:tgtEl>
                                        <p:attrNameLst>
                                          <p:attrName>style.visibility</p:attrName>
                                        </p:attrNameLst>
                                      </p:cBhvr>
                                      <p:to>
                                        <p:strVal val="visible"/>
                                      </p:to>
                                    </p:set>
                                    <p:anim calcmode="lin" valueType="num">
                                      <p:cBhvr additive="base">
                                        <p:cTn id="43" dur="500" fill="hold"/>
                                        <p:tgtEl>
                                          <p:spTgt spid="218"/>
                                        </p:tgtEl>
                                        <p:attrNameLst>
                                          <p:attrName>ppt_x</p:attrName>
                                        </p:attrNameLst>
                                      </p:cBhvr>
                                      <p:tavLst>
                                        <p:tav tm="0">
                                          <p:val>
                                            <p:strVal val="#ppt_x"/>
                                          </p:val>
                                        </p:tav>
                                        <p:tav tm="100000">
                                          <p:val>
                                            <p:strVal val="#ppt_x"/>
                                          </p:val>
                                        </p:tav>
                                      </p:tavLst>
                                    </p:anim>
                                    <p:anim calcmode="lin" valueType="num">
                                      <p:cBhvr additive="base">
                                        <p:cTn id="44" dur="500" fill="hold"/>
                                        <p:tgtEl>
                                          <p:spTgt spid="2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24"/>
                                        </p:tgtEl>
                                        <p:attrNameLst>
                                          <p:attrName>style.visibility</p:attrName>
                                        </p:attrNameLst>
                                      </p:cBhvr>
                                      <p:to>
                                        <p:strVal val="visible"/>
                                      </p:to>
                                    </p:set>
                                    <p:animEffect transition="in" filter="dissolve">
                                      <p:cBhvr>
                                        <p:cTn id="49" dur="500"/>
                                        <p:tgtEl>
                                          <p:spTgt spid="2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208"/>
                                        </p:tgtEl>
                                        <p:attrNameLst>
                                          <p:attrName>style.visibility</p:attrName>
                                        </p:attrNameLst>
                                      </p:cBhvr>
                                      <p:to>
                                        <p:strVal val="visible"/>
                                      </p:to>
                                    </p:set>
                                    <p:animEffect transition="in" filter="wipe(right)">
                                      <p:cBhvr>
                                        <p:cTn id="54" dur="500"/>
                                        <p:tgtEl>
                                          <p:spTgt spid="208"/>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9"/>
                                        </p:tgtEl>
                                        <p:attrNameLst>
                                          <p:attrName>style.visibility</p:attrName>
                                        </p:attrNameLst>
                                      </p:cBhvr>
                                      <p:to>
                                        <p:strVal val="visible"/>
                                      </p:to>
                                    </p:set>
                                    <p:anim calcmode="lin" valueType="num">
                                      <p:cBhvr additive="base">
                                        <p:cTn id="59" dur="500" fill="hold"/>
                                        <p:tgtEl>
                                          <p:spTgt spid="199"/>
                                        </p:tgtEl>
                                        <p:attrNameLst>
                                          <p:attrName>ppt_x</p:attrName>
                                        </p:attrNameLst>
                                      </p:cBhvr>
                                      <p:tavLst>
                                        <p:tav tm="0">
                                          <p:val>
                                            <p:strVal val="#ppt_x"/>
                                          </p:val>
                                        </p:tav>
                                        <p:tav tm="100000">
                                          <p:val>
                                            <p:strVal val="#ppt_x"/>
                                          </p:val>
                                        </p:tav>
                                      </p:tavLst>
                                    </p:anim>
                                    <p:anim calcmode="lin" valueType="num">
                                      <p:cBhvr additive="base">
                                        <p:cTn id="60" dur="500" fill="hold"/>
                                        <p:tgtEl>
                                          <p:spTgt spid="19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4"/>
                                        </p:tgtEl>
                                        <p:attrNameLst>
                                          <p:attrName>style.visibility</p:attrName>
                                        </p:attrNameLst>
                                      </p:cBhvr>
                                      <p:to>
                                        <p:strVal val="visible"/>
                                      </p:to>
                                    </p:set>
                                    <p:anim calcmode="lin" valueType="num">
                                      <p:cBhvr additive="base">
                                        <p:cTn id="63" dur="500" fill="hold"/>
                                        <p:tgtEl>
                                          <p:spTgt spid="204"/>
                                        </p:tgtEl>
                                        <p:attrNameLst>
                                          <p:attrName>ppt_x</p:attrName>
                                        </p:attrNameLst>
                                      </p:cBhvr>
                                      <p:tavLst>
                                        <p:tav tm="0">
                                          <p:val>
                                            <p:strVal val="#ppt_x"/>
                                          </p:val>
                                        </p:tav>
                                        <p:tav tm="100000">
                                          <p:val>
                                            <p:strVal val="#ppt_x"/>
                                          </p:val>
                                        </p:tav>
                                      </p:tavLst>
                                    </p:anim>
                                    <p:anim calcmode="lin" valueType="num">
                                      <p:cBhvr additive="base">
                                        <p:cTn id="64" dur="500" fill="hold"/>
                                        <p:tgtEl>
                                          <p:spTgt spid="20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9"/>
                                        </p:tgtEl>
                                        <p:attrNameLst>
                                          <p:attrName>style.visibility</p:attrName>
                                        </p:attrNameLst>
                                      </p:cBhvr>
                                      <p:to>
                                        <p:strVal val="visible"/>
                                      </p:to>
                                    </p:set>
                                    <p:anim calcmode="lin" valueType="num">
                                      <p:cBhvr additive="base">
                                        <p:cTn id="67" dur="500" fill="hold"/>
                                        <p:tgtEl>
                                          <p:spTgt spid="219"/>
                                        </p:tgtEl>
                                        <p:attrNameLst>
                                          <p:attrName>ppt_x</p:attrName>
                                        </p:attrNameLst>
                                      </p:cBhvr>
                                      <p:tavLst>
                                        <p:tav tm="0">
                                          <p:val>
                                            <p:strVal val="#ppt_x"/>
                                          </p:val>
                                        </p:tav>
                                        <p:tav tm="100000">
                                          <p:val>
                                            <p:strVal val="#ppt_x"/>
                                          </p:val>
                                        </p:tav>
                                      </p:tavLst>
                                    </p:anim>
                                    <p:anim calcmode="lin" valueType="num">
                                      <p:cBhvr additive="base">
                                        <p:cTn id="68" dur="500" fill="hold"/>
                                        <p:tgtEl>
                                          <p:spTgt spid="2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223"/>
                                        </p:tgtEl>
                                        <p:attrNameLst>
                                          <p:attrName>style.visibility</p:attrName>
                                        </p:attrNameLst>
                                      </p:cBhvr>
                                      <p:to>
                                        <p:strVal val="visible"/>
                                      </p:to>
                                    </p:set>
                                    <p:animEffect transition="in" filter="dissolve">
                                      <p:cBhvr>
                                        <p:cTn id="73" dur="500"/>
                                        <p:tgtEl>
                                          <p:spTgt spid="22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205"/>
                                        </p:tgtEl>
                                        <p:attrNameLst>
                                          <p:attrName>style.visibility</p:attrName>
                                        </p:attrNameLst>
                                      </p:cBhvr>
                                      <p:to>
                                        <p:strVal val="visible"/>
                                      </p:to>
                                    </p:set>
                                    <p:animEffect transition="in" filter="wipe(left)">
                                      <p:cBhvr>
                                        <p:cTn id="78" dur="500"/>
                                        <p:tgtEl>
                                          <p:spTgt spid="20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02"/>
                                        </p:tgtEl>
                                        <p:attrNameLst>
                                          <p:attrName>style.visibility</p:attrName>
                                        </p:attrNameLst>
                                      </p:cBhvr>
                                      <p:to>
                                        <p:strVal val="visible"/>
                                      </p:to>
                                    </p:set>
                                    <p:anim calcmode="lin" valueType="num">
                                      <p:cBhvr additive="base">
                                        <p:cTn id="83" dur="500" fill="hold"/>
                                        <p:tgtEl>
                                          <p:spTgt spid="202"/>
                                        </p:tgtEl>
                                        <p:attrNameLst>
                                          <p:attrName>ppt_x</p:attrName>
                                        </p:attrNameLst>
                                      </p:cBhvr>
                                      <p:tavLst>
                                        <p:tav tm="0">
                                          <p:val>
                                            <p:strVal val="#ppt_x"/>
                                          </p:val>
                                        </p:tav>
                                        <p:tav tm="100000">
                                          <p:val>
                                            <p:strVal val="#ppt_x"/>
                                          </p:val>
                                        </p:tav>
                                      </p:tavLst>
                                    </p:anim>
                                    <p:anim calcmode="lin" valueType="num">
                                      <p:cBhvr additive="base">
                                        <p:cTn id="84" dur="500" fill="hold"/>
                                        <p:tgtEl>
                                          <p:spTgt spid="20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00"/>
                                        </p:tgtEl>
                                        <p:attrNameLst>
                                          <p:attrName>style.visibility</p:attrName>
                                        </p:attrNameLst>
                                      </p:cBhvr>
                                      <p:to>
                                        <p:strVal val="visible"/>
                                      </p:to>
                                    </p:set>
                                    <p:anim calcmode="lin" valueType="num">
                                      <p:cBhvr additive="base">
                                        <p:cTn id="87" dur="500" fill="hold"/>
                                        <p:tgtEl>
                                          <p:spTgt spid="200"/>
                                        </p:tgtEl>
                                        <p:attrNameLst>
                                          <p:attrName>ppt_x</p:attrName>
                                        </p:attrNameLst>
                                      </p:cBhvr>
                                      <p:tavLst>
                                        <p:tav tm="0">
                                          <p:val>
                                            <p:strVal val="#ppt_x"/>
                                          </p:val>
                                        </p:tav>
                                        <p:tav tm="100000">
                                          <p:val>
                                            <p:strVal val="#ppt_x"/>
                                          </p:val>
                                        </p:tav>
                                      </p:tavLst>
                                    </p:anim>
                                    <p:anim calcmode="lin" valueType="num">
                                      <p:cBhvr additive="base">
                                        <p:cTn id="88" dur="500" fill="hold"/>
                                        <p:tgtEl>
                                          <p:spTgt spid="20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21"/>
                                        </p:tgtEl>
                                        <p:attrNameLst>
                                          <p:attrName>style.visibility</p:attrName>
                                        </p:attrNameLst>
                                      </p:cBhvr>
                                      <p:to>
                                        <p:strVal val="visible"/>
                                      </p:to>
                                    </p:set>
                                    <p:anim calcmode="lin" valueType="num">
                                      <p:cBhvr additive="base">
                                        <p:cTn id="91" dur="500" fill="hold"/>
                                        <p:tgtEl>
                                          <p:spTgt spid="221"/>
                                        </p:tgtEl>
                                        <p:attrNameLst>
                                          <p:attrName>ppt_x</p:attrName>
                                        </p:attrNameLst>
                                      </p:cBhvr>
                                      <p:tavLst>
                                        <p:tav tm="0">
                                          <p:val>
                                            <p:strVal val="#ppt_x"/>
                                          </p:val>
                                        </p:tav>
                                        <p:tav tm="100000">
                                          <p:val>
                                            <p:strVal val="#ppt_x"/>
                                          </p:val>
                                        </p:tav>
                                      </p:tavLst>
                                    </p:anim>
                                    <p:anim calcmode="lin" valueType="num">
                                      <p:cBhvr additive="base">
                                        <p:cTn id="92" dur="500" fill="hold"/>
                                        <p:tgtEl>
                                          <p:spTgt spid="2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225"/>
                                        </p:tgtEl>
                                        <p:attrNameLst>
                                          <p:attrName>style.visibility</p:attrName>
                                        </p:attrNameLst>
                                      </p:cBhvr>
                                      <p:to>
                                        <p:strVal val="visible"/>
                                      </p:to>
                                    </p:set>
                                    <p:animEffect transition="in" filter="dissolve">
                                      <p:cBhvr>
                                        <p:cTn id="97" dur="500"/>
                                        <p:tgtEl>
                                          <p:spTgt spid="22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nodeType="clickEffect">
                                  <p:stCondLst>
                                    <p:cond delay="0"/>
                                  </p:stCondLst>
                                  <p:childTnLst>
                                    <p:set>
                                      <p:cBhvr>
                                        <p:cTn id="101" dur="1" fill="hold">
                                          <p:stCondLst>
                                            <p:cond delay="0"/>
                                          </p:stCondLst>
                                        </p:cTn>
                                        <p:tgtEl>
                                          <p:spTgt spid="216"/>
                                        </p:tgtEl>
                                        <p:attrNameLst>
                                          <p:attrName>style.visibility</p:attrName>
                                        </p:attrNameLst>
                                      </p:cBhvr>
                                      <p:to>
                                        <p:strVal val="visible"/>
                                      </p:to>
                                    </p:set>
                                    <p:animEffect transition="in" filter="wipe(right)">
                                      <p:cBhvr>
                                        <p:cTn id="102" dur="500"/>
                                        <p:tgtEl>
                                          <p:spTgt spid="216"/>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01"/>
                                        </p:tgtEl>
                                        <p:attrNameLst>
                                          <p:attrName>style.visibility</p:attrName>
                                        </p:attrNameLst>
                                      </p:cBhvr>
                                      <p:to>
                                        <p:strVal val="visible"/>
                                      </p:to>
                                    </p:set>
                                    <p:anim calcmode="lin" valueType="num">
                                      <p:cBhvr additive="base">
                                        <p:cTn id="107" dur="500" fill="hold"/>
                                        <p:tgtEl>
                                          <p:spTgt spid="201"/>
                                        </p:tgtEl>
                                        <p:attrNameLst>
                                          <p:attrName>ppt_x</p:attrName>
                                        </p:attrNameLst>
                                      </p:cBhvr>
                                      <p:tavLst>
                                        <p:tav tm="0">
                                          <p:val>
                                            <p:strVal val="#ppt_x"/>
                                          </p:val>
                                        </p:tav>
                                        <p:tav tm="100000">
                                          <p:val>
                                            <p:strVal val="#ppt_x"/>
                                          </p:val>
                                        </p:tav>
                                      </p:tavLst>
                                    </p:anim>
                                    <p:anim calcmode="lin" valueType="num">
                                      <p:cBhvr additive="base">
                                        <p:cTn id="108" dur="500" fill="hold"/>
                                        <p:tgtEl>
                                          <p:spTgt spid="20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95"/>
                                        </p:tgtEl>
                                        <p:attrNameLst>
                                          <p:attrName>style.visibility</p:attrName>
                                        </p:attrNameLst>
                                      </p:cBhvr>
                                      <p:to>
                                        <p:strVal val="visible"/>
                                      </p:to>
                                    </p:set>
                                    <p:anim calcmode="lin" valueType="num">
                                      <p:cBhvr additive="base">
                                        <p:cTn id="111" dur="500" fill="hold"/>
                                        <p:tgtEl>
                                          <p:spTgt spid="195"/>
                                        </p:tgtEl>
                                        <p:attrNameLst>
                                          <p:attrName>ppt_x</p:attrName>
                                        </p:attrNameLst>
                                      </p:cBhvr>
                                      <p:tavLst>
                                        <p:tav tm="0">
                                          <p:val>
                                            <p:strVal val="#ppt_x"/>
                                          </p:val>
                                        </p:tav>
                                        <p:tav tm="100000">
                                          <p:val>
                                            <p:strVal val="#ppt_x"/>
                                          </p:val>
                                        </p:tav>
                                      </p:tavLst>
                                    </p:anim>
                                    <p:anim calcmode="lin" valueType="num">
                                      <p:cBhvr additive="base">
                                        <p:cTn id="112" dur="500" fill="hold"/>
                                        <p:tgtEl>
                                          <p:spTgt spid="195"/>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20"/>
                                        </p:tgtEl>
                                        <p:attrNameLst>
                                          <p:attrName>style.visibility</p:attrName>
                                        </p:attrNameLst>
                                      </p:cBhvr>
                                      <p:to>
                                        <p:strVal val="visible"/>
                                      </p:to>
                                    </p:set>
                                    <p:anim calcmode="lin" valueType="num">
                                      <p:cBhvr additive="base">
                                        <p:cTn id="115" dur="500" fill="hold"/>
                                        <p:tgtEl>
                                          <p:spTgt spid="220"/>
                                        </p:tgtEl>
                                        <p:attrNameLst>
                                          <p:attrName>ppt_x</p:attrName>
                                        </p:attrNameLst>
                                      </p:cBhvr>
                                      <p:tavLst>
                                        <p:tav tm="0">
                                          <p:val>
                                            <p:strVal val="#ppt_x"/>
                                          </p:val>
                                        </p:tav>
                                        <p:tav tm="100000">
                                          <p:val>
                                            <p:strVal val="#ppt_x"/>
                                          </p:val>
                                        </p:tav>
                                      </p:tavLst>
                                    </p:anim>
                                    <p:anim calcmode="lin" valueType="num">
                                      <p:cBhvr additive="base">
                                        <p:cTn id="116" dur="500" fill="hold"/>
                                        <p:tgtEl>
                                          <p:spTgt spid="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p:bldP spid="204" grpId="0" animBg="1"/>
      <p:bldP spid="202" grpId="0" animBg="1"/>
      <p:bldP spid="189" grpId="0"/>
      <p:bldP spid="190" grpId="0"/>
      <p:bldP spid="194" grpId="0"/>
      <p:bldP spid="195" grpId="0" animBg="1"/>
      <p:bldP spid="199" grpId="0"/>
      <p:bldP spid="200" grpId="0"/>
      <p:bldP spid="201" grpId="0"/>
      <p:bldP spid="218" grpId="0"/>
      <p:bldP spid="219" grpId="0"/>
      <p:bldP spid="220" grpId="0"/>
      <p:bldP spid="221" grpId="0"/>
      <p:bldP spid="222" grpId="0" animBg="1"/>
      <p:bldP spid="223" grpId="0" animBg="1"/>
      <p:bldP spid="224" grpId="0" animBg="1"/>
      <p:bldP spid="2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CD0110-1E4D-2748-B35B-EFE5BB4D4248}"/>
              </a:ext>
            </a:extLst>
          </p:cNvPr>
          <p:cNvGrpSpPr>
            <a:grpSpLocks/>
          </p:cNvGrpSpPr>
          <p:nvPr/>
        </p:nvGrpSpPr>
        <p:grpSpPr bwMode="auto">
          <a:xfrm>
            <a:off x="6645625" y="1402610"/>
            <a:ext cx="4660900" cy="4600575"/>
            <a:chOff x="1397" y="1207"/>
            <a:chExt cx="2935" cy="2898"/>
          </a:xfrm>
          <a:solidFill>
            <a:schemeClr val="bg1">
              <a:lumMod val="85000"/>
            </a:schemeClr>
          </a:solidFill>
        </p:grpSpPr>
        <p:grpSp>
          <p:nvGrpSpPr>
            <p:cNvPr id="6" name="Group 5">
              <a:extLst>
                <a:ext uri="{FF2B5EF4-FFF2-40B4-BE49-F238E27FC236}">
                  <a16:creationId xmlns:a16="http://schemas.microsoft.com/office/drawing/2014/main" id="{6F07C906-9A84-A947-8D23-0C80F62A1A7B}"/>
                </a:ext>
              </a:extLst>
            </p:cNvPr>
            <p:cNvGrpSpPr>
              <a:grpSpLocks/>
            </p:cNvGrpSpPr>
            <p:nvPr/>
          </p:nvGrpSpPr>
          <p:grpSpPr bwMode="auto">
            <a:xfrm>
              <a:off x="1429" y="1253"/>
              <a:ext cx="2903" cy="2852"/>
              <a:chOff x="2653" y="1253"/>
              <a:chExt cx="2903" cy="2852"/>
            </a:xfrm>
            <a:grpFill/>
          </p:grpSpPr>
          <p:sp>
            <p:nvSpPr>
              <p:cNvPr id="68" name="Freeform 6">
                <a:extLst>
                  <a:ext uri="{FF2B5EF4-FFF2-40B4-BE49-F238E27FC236}">
                    <a16:creationId xmlns:a16="http://schemas.microsoft.com/office/drawing/2014/main" id="{BA5BAB27-92F8-1F42-AA65-D2A2D617F81C}"/>
                  </a:ext>
                </a:extLst>
              </p:cNvPr>
              <p:cNvSpPr>
                <a:spLocks/>
              </p:cNvSpPr>
              <p:nvPr/>
            </p:nvSpPr>
            <p:spPr bwMode="gray">
              <a:xfrm>
                <a:off x="4495" y="1474"/>
                <a:ext cx="105" cy="134"/>
              </a:xfrm>
              <a:custGeom>
                <a:avLst/>
                <a:gdLst>
                  <a:gd name="T0" fmla="*/ 67 w 113"/>
                  <a:gd name="T1" fmla="*/ 0 h 145"/>
                  <a:gd name="T2" fmla="*/ 59 w 113"/>
                  <a:gd name="T3" fmla="*/ 6 h 145"/>
                  <a:gd name="T4" fmla="*/ 53 w 113"/>
                  <a:gd name="T5" fmla="*/ 6 h 145"/>
                  <a:gd name="T6" fmla="*/ 47 w 113"/>
                  <a:gd name="T7" fmla="*/ 6 h 145"/>
                  <a:gd name="T8" fmla="*/ 44 w 113"/>
                  <a:gd name="T9" fmla="*/ 4 h 145"/>
                  <a:gd name="T10" fmla="*/ 37 w 113"/>
                  <a:gd name="T11" fmla="*/ 9 h 145"/>
                  <a:gd name="T12" fmla="*/ 34 w 113"/>
                  <a:gd name="T13" fmla="*/ 3 h 145"/>
                  <a:gd name="T14" fmla="*/ 29 w 113"/>
                  <a:gd name="T15" fmla="*/ 6 h 145"/>
                  <a:gd name="T16" fmla="*/ 27 w 113"/>
                  <a:gd name="T17" fmla="*/ 7 h 145"/>
                  <a:gd name="T18" fmla="*/ 24 w 113"/>
                  <a:gd name="T19" fmla="*/ 9 h 145"/>
                  <a:gd name="T20" fmla="*/ 15 w 113"/>
                  <a:gd name="T21" fmla="*/ 9 h 145"/>
                  <a:gd name="T22" fmla="*/ 6 w 113"/>
                  <a:gd name="T23" fmla="*/ 4 h 145"/>
                  <a:gd name="T24" fmla="*/ 0 w 113"/>
                  <a:gd name="T25" fmla="*/ 7 h 145"/>
                  <a:gd name="T26" fmla="*/ 2 w 113"/>
                  <a:gd name="T27" fmla="*/ 16 h 145"/>
                  <a:gd name="T28" fmla="*/ 8 w 113"/>
                  <a:gd name="T29" fmla="*/ 22 h 145"/>
                  <a:gd name="T30" fmla="*/ 6 w 113"/>
                  <a:gd name="T31" fmla="*/ 30 h 145"/>
                  <a:gd name="T32" fmla="*/ 12 w 113"/>
                  <a:gd name="T33" fmla="*/ 45 h 145"/>
                  <a:gd name="T34" fmla="*/ 20 w 113"/>
                  <a:gd name="T35" fmla="*/ 58 h 145"/>
                  <a:gd name="T36" fmla="*/ 21 w 113"/>
                  <a:gd name="T37" fmla="*/ 64 h 145"/>
                  <a:gd name="T38" fmla="*/ 24 w 113"/>
                  <a:gd name="T39" fmla="*/ 67 h 145"/>
                  <a:gd name="T40" fmla="*/ 24 w 113"/>
                  <a:gd name="T41" fmla="*/ 75 h 145"/>
                  <a:gd name="T42" fmla="*/ 26 w 113"/>
                  <a:gd name="T43" fmla="*/ 76 h 145"/>
                  <a:gd name="T44" fmla="*/ 32 w 113"/>
                  <a:gd name="T45" fmla="*/ 84 h 145"/>
                  <a:gd name="T46" fmla="*/ 41 w 113"/>
                  <a:gd name="T47" fmla="*/ 90 h 145"/>
                  <a:gd name="T48" fmla="*/ 44 w 113"/>
                  <a:gd name="T49" fmla="*/ 97 h 145"/>
                  <a:gd name="T50" fmla="*/ 49 w 113"/>
                  <a:gd name="T51" fmla="*/ 100 h 145"/>
                  <a:gd name="T52" fmla="*/ 50 w 113"/>
                  <a:gd name="T53" fmla="*/ 111 h 145"/>
                  <a:gd name="T54" fmla="*/ 56 w 113"/>
                  <a:gd name="T55" fmla="*/ 120 h 145"/>
                  <a:gd name="T56" fmla="*/ 64 w 113"/>
                  <a:gd name="T57" fmla="*/ 127 h 145"/>
                  <a:gd name="T58" fmla="*/ 70 w 113"/>
                  <a:gd name="T59" fmla="*/ 130 h 145"/>
                  <a:gd name="T60" fmla="*/ 73 w 113"/>
                  <a:gd name="T61" fmla="*/ 135 h 145"/>
                  <a:gd name="T62" fmla="*/ 86 w 113"/>
                  <a:gd name="T63" fmla="*/ 145 h 145"/>
                  <a:gd name="T64" fmla="*/ 92 w 113"/>
                  <a:gd name="T65" fmla="*/ 144 h 145"/>
                  <a:gd name="T66" fmla="*/ 98 w 113"/>
                  <a:gd name="T67" fmla="*/ 142 h 145"/>
                  <a:gd name="T68" fmla="*/ 104 w 113"/>
                  <a:gd name="T69" fmla="*/ 133 h 145"/>
                  <a:gd name="T70" fmla="*/ 109 w 113"/>
                  <a:gd name="T71" fmla="*/ 118 h 145"/>
                  <a:gd name="T72" fmla="*/ 110 w 113"/>
                  <a:gd name="T73" fmla="*/ 103 h 145"/>
                  <a:gd name="T74" fmla="*/ 112 w 113"/>
                  <a:gd name="T75" fmla="*/ 91 h 145"/>
                  <a:gd name="T76" fmla="*/ 112 w 113"/>
                  <a:gd name="T77" fmla="*/ 79 h 145"/>
                  <a:gd name="T78" fmla="*/ 106 w 113"/>
                  <a:gd name="T79" fmla="*/ 70 h 145"/>
                  <a:gd name="T80" fmla="*/ 101 w 113"/>
                  <a:gd name="T81" fmla="*/ 58 h 145"/>
                  <a:gd name="T82" fmla="*/ 97 w 113"/>
                  <a:gd name="T83" fmla="*/ 49 h 145"/>
                  <a:gd name="T84" fmla="*/ 92 w 113"/>
                  <a:gd name="T85" fmla="*/ 39 h 145"/>
                  <a:gd name="T86" fmla="*/ 85 w 113"/>
                  <a:gd name="T87" fmla="*/ 28 h 145"/>
                  <a:gd name="T88" fmla="*/ 85 w 113"/>
                  <a:gd name="T89" fmla="*/ 24 h 145"/>
                  <a:gd name="T90" fmla="*/ 79 w 113"/>
                  <a:gd name="T91" fmla="*/ 13 h 145"/>
                  <a:gd name="T92" fmla="*/ 74 w 113"/>
                  <a:gd name="T93" fmla="*/ 0 h 145"/>
                  <a:gd name="T94" fmla="*/ 68 w 113"/>
                  <a:gd name="T95" fmla="*/ 1 h 145"/>
                  <a:gd name="T96" fmla="*/ 71 w 113"/>
                  <a:gd name="T9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145">
                    <a:moveTo>
                      <a:pt x="71" y="0"/>
                    </a:moveTo>
                    <a:lnTo>
                      <a:pt x="68" y="0"/>
                    </a:lnTo>
                    <a:lnTo>
                      <a:pt x="67" y="0"/>
                    </a:lnTo>
                    <a:lnTo>
                      <a:pt x="65" y="3"/>
                    </a:lnTo>
                    <a:lnTo>
                      <a:pt x="62" y="4"/>
                    </a:lnTo>
                    <a:lnTo>
                      <a:pt x="59" y="6"/>
                    </a:lnTo>
                    <a:lnTo>
                      <a:pt x="56" y="6"/>
                    </a:lnTo>
                    <a:lnTo>
                      <a:pt x="53" y="6"/>
                    </a:lnTo>
                    <a:lnTo>
                      <a:pt x="53" y="6"/>
                    </a:lnTo>
                    <a:lnTo>
                      <a:pt x="52" y="7"/>
                    </a:lnTo>
                    <a:lnTo>
                      <a:pt x="50" y="7"/>
                    </a:lnTo>
                    <a:lnTo>
                      <a:pt x="47" y="6"/>
                    </a:lnTo>
                    <a:lnTo>
                      <a:pt x="46" y="4"/>
                    </a:lnTo>
                    <a:lnTo>
                      <a:pt x="44" y="4"/>
                    </a:lnTo>
                    <a:lnTo>
                      <a:pt x="44" y="4"/>
                    </a:lnTo>
                    <a:lnTo>
                      <a:pt x="40" y="7"/>
                    </a:lnTo>
                    <a:lnTo>
                      <a:pt x="35" y="12"/>
                    </a:lnTo>
                    <a:lnTo>
                      <a:pt x="37" y="9"/>
                    </a:lnTo>
                    <a:lnTo>
                      <a:pt x="37" y="6"/>
                    </a:lnTo>
                    <a:lnTo>
                      <a:pt x="35" y="4"/>
                    </a:lnTo>
                    <a:lnTo>
                      <a:pt x="34" y="3"/>
                    </a:lnTo>
                    <a:lnTo>
                      <a:pt x="32" y="3"/>
                    </a:lnTo>
                    <a:lnTo>
                      <a:pt x="29" y="4"/>
                    </a:lnTo>
                    <a:lnTo>
                      <a:pt x="29" y="6"/>
                    </a:lnTo>
                    <a:lnTo>
                      <a:pt x="29" y="6"/>
                    </a:lnTo>
                    <a:lnTo>
                      <a:pt x="27" y="6"/>
                    </a:lnTo>
                    <a:lnTo>
                      <a:pt x="27" y="7"/>
                    </a:lnTo>
                    <a:lnTo>
                      <a:pt x="26" y="7"/>
                    </a:lnTo>
                    <a:lnTo>
                      <a:pt x="26" y="7"/>
                    </a:lnTo>
                    <a:lnTo>
                      <a:pt x="24" y="9"/>
                    </a:lnTo>
                    <a:lnTo>
                      <a:pt x="23" y="9"/>
                    </a:lnTo>
                    <a:lnTo>
                      <a:pt x="18" y="10"/>
                    </a:lnTo>
                    <a:lnTo>
                      <a:pt x="15" y="9"/>
                    </a:lnTo>
                    <a:lnTo>
                      <a:pt x="11" y="7"/>
                    </a:lnTo>
                    <a:lnTo>
                      <a:pt x="9" y="6"/>
                    </a:lnTo>
                    <a:lnTo>
                      <a:pt x="6" y="4"/>
                    </a:lnTo>
                    <a:lnTo>
                      <a:pt x="5" y="4"/>
                    </a:lnTo>
                    <a:lnTo>
                      <a:pt x="2" y="4"/>
                    </a:lnTo>
                    <a:lnTo>
                      <a:pt x="0" y="7"/>
                    </a:lnTo>
                    <a:lnTo>
                      <a:pt x="0" y="10"/>
                    </a:lnTo>
                    <a:lnTo>
                      <a:pt x="0" y="13"/>
                    </a:lnTo>
                    <a:lnTo>
                      <a:pt x="2" y="16"/>
                    </a:lnTo>
                    <a:lnTo>
                      <a:pt x="5" y="18"/>
                    </a:lnTo>
                    <a:lnTo>
                      <a:pt x="6" y="21"/>
                    </a:lnTo>
                    <a:lnTo>
                      <a:pt x="8" y="22"/>
                    </a:lnTo>
                    <a:lnTo>
                      <a:pt x="8" y="25"/>
                    </a:lnTo>
                    <a:lnTo>
                      <a:pt x="8" y="28"/>
                    </a:lnTo>
                    <a:lnTo>
                      <a:pt x="6" y="30"/>
                    </a:lnTo>
                    <a:lnTo>
                      <a:pt x="5" y="33"/>
                    </a:lnTo>
                    <a:lnTo>
                      <a:pt x="6" y="36"/>
                    </a:lnTo>
                    <a:lnTo>
                      <a:pt x="12" y="45"/>
                    </a:lnTo>
                    <a:lnTo>
                      <a:pt x="18" y="52"/>
                    </a:lnTo>
                    <a:lnTo>
                      <a:pt x="20" y="55"/>
                    </a:lnTo>
                    <a:lnTo>
                      <a:pt x="20" y="58"/>
                    </a:lnTo>
                    <a:lnTo>
                      <a:pt x="20" y="61"/>
                    </a:lnTo>
                    <a:lnTo>
                      <a:pt x="20" y="64"/>
                    </a:lnTo>
                    <a:lnTo>
                      <a:pt x="21" y="64"/>
                    </a:lnTo>
                    <a:lnTo>
                      <a:pt x="23" y="64"/>
                    </a:lnTo>
                    <a:lnTo>
                      <a:pt x="23" y="66"/>
                    </a:lnTo>
                    <a:lnTo>
                      <a:pt x="24" y="67"/>
                    </a:lnTo>
                    <a:lnTo>
                      <a:pt x="24" y="70"/>
                    </a:lnTo>
                    <a:lnTo>
                      <a:pt x="24" y="72"/>
                    </a:lnTo>
                    <a:lnTo>
                      <a:pt x="24" y="75"/>
                    </a:lnTo>
                    <a:lnTo>
                      <a:pt x="24" y="75"/>
                    </a:lnTo>
                    <a:lnTo>
                      <a:pt x="26" y="76"/>
                    </a:lnTo>
                    <a:lnTo>
                      <a:pt x="26" y="76"/>
                    </a:lnTo>
                    <a:lnTo>
                      <a:pt x="27" y="79"/>
                    </a:lnTo>
                    <a:lnTo>
                      <a:pt x="31" y="81"/>
                    </a:lnTo>
                    <a:lnTo>
                      <a:pt x="32" y="84"/>
                    </a:lnTo>
                    <a:lnTo>
                      <a:pt x="35" y="87"/>
                    </a:lnTo>
                    <a:lnTo>
                      <a:pt x="40" y="88"/>
                    </a:lnTo>
                    <a:lnTo>
                      <a:pt x="41" y="90"/>
                    </a:lnTo>
                    <a:lnTo>
                      <a:pt x="41" y="93"/>
                    </a:lnTo>
                    <a:lnTo>
                      <a:pt x="43" y="94"/>
                    </a:lnTo>
                    <a:lnTo>
                      <a:pt x="44" y="97"/>
                    </a:lnTo>
                    <a:lnTo>
                      <a:pt x="46" y="97"/>
                    </a:lnTo>
                    <a:lnTo>
                      <a:pt x="47" y="97"/>
                    </a:lnTo>
                    <a:lnTo>
                      <a:pt x="49" y="100"/>
                    </a:lnTo>
                    <a:lnTo>
                      <a:pt x="49" y="103"/>
                    </a:lnTo>
                    <a:lnTo>
                      <a:pt x="49" y="106"/>
                    </a:lnTo>
                    <a:lnTo>
                      <a:pt x="50" y="111"/>
                    </a:lnTo>
                    <a:lnTo>
                      <a:pt x="52" y="114"/>
                    </a:lnTo>
                    <a:lnTo>
                      <a:pt x="55" y="117"/>
                    </a:lnTo>
                    <a:lnTo>
                      <a:pt x="56" y="120"/>
                    </a:lnTo>
                    <a:lnTo>
                      <a:pt x="59" y="121"/>
                    </a:lnTo>
                    <a:lnTo>
                      <a:pt x="62" y="124"/>
                    </a:lnTo>
                    <a:lnTo>
                      <a:pt x="64" y="127"/>
                    </a:lnTo>
                    <a:lnTo>
                      <a:pt x="67" y="129"/>
                    </a:lnTo>
                    <a:lnTo>
                      <a:pt x="68" y="130"/>
                    </a:lnTo>
                    <a:lnTo>
                      <a:pt x="70" y="130"/>
                    </a:lnTo>
                    <a:lnTo>
                      <a:pt x="71" y="132"/>
                    </a:lnTo>
                    <a:lnTo>
                      <a:pt x="71" y="133"/>
                    </a:lnTo>
                    <a:lnTo>
                      <a:pt x="73" y="135"/>
                    </a:lnTo>
                    <a:lnTo>
                      <a:pt x="77" y="138"/>
                    </a:lnTo>
                    <a:lnTo>
                      <a:pt x="82" y="142"/>
                    </a:lnTo>
                    <a:lnTo>
                      <a:pt x="86" y="145"/>
                    </a:lnTo>
                    <a:lnTo>
                      <a:pt x="88" y="145"/>
                    </a:lnTo>
                    <a:lnTo>
                      <a:pt x="89" y="145"/>
                    </a:lnTo>
                    <a:lnTo>
                      <a:pt x="92" y="144"/>
                    </a:lnTo>
                    <a:lnTo>
                      <a:pt x="94" y="144"/>
                    </a:lnTo>
                    <a:lnTo>
                      <a:pt x="95" y="142"/>
                    </a:lnTo>
                    <a:lnTo>
                      <a:pt x="98" y="142"/>
                    </a:lnTo>
                    <a:lnTo>
                      <a:pt x="100" y="139"/>
                    </a:lnTo>
                    <a:lnTo>
                      <a:pt x="103" y="136"/>
                    </a:lnTo>
                    <a:lnTo>
                      <a:pt x="104" y="133"/>
                    </a:lnTo>
                    <a:lnTo>
                      <a:pt x="106" y="127"/>
                    </a:lnTo>
                    <a:lnTo>
                      <a:pt x="107" y="123"/>
                    </a:lnTo>
                    <a:lnTo>
                      <a:pt x="109" y="118"/>
                    </a:lnTo>
                    <a:lnTo>
                      <a:pt x="110" y="114"/>
                    </a:lnTo>
                    <a:lnTo>
                      <a:pt x="110" y="108"/>
                    </a:lnTo>
                    <a:lnTo>
                      <a:pt x="110" y="103"/>
                    </a:lnTo>
                    <a:lnTo>
                      <a:pt x="110" y="100"/>
                    </a:lnTo>
                    <a:lnTo>
                      <a:pt x="110" y="96"/>
                    </a:lnTo>
                    <a:lnTo>
                      <a:pt x="112" y="91"/>
                    </a:lnTo>
                    <a:lnTo>
                      <a:pt x="113" y="87"/>
                    </a:lnTo>
                    <a:lnTo>
                      <a:pt x="113" y="81"/>
                    </a:lnTo>
                    <a:lnTo>
                      <a:pt x="112" y="79"/>
                    </a:lnTo>
                    <a:lnTo>
                      <a:pt x="109" y="76"/>
                    </a:lnTo>
                    <a:lnTo>
                      <a:pt x="107" y="73"/>
                    </a:lnTo>
                    <a:lnTo>
                      <a:pt x="106" y="70"/>
                    </a:lnTo>
                    <a:lnTo>
                      <a:pt x="104" y="66"/>
                    </a:lnTo>
                    <a:lnTo>
                      <a:pt x="103" y="61"/>
                    </a:lnTo>
                    <a:lnTo>
                      <a:pt x="101" y="58"/>
                    </a:lnTo>
                    <a:lnTo>
                      <a:pt x="100" y="55"/>
                    </a:lnTo>
                    <a:lnTo>
                      <a:pt x="98" y="52"/>
                    </a:lnTo>
                    <a:lnTo>
                      <a:pt x="97" y="49"/>
                    </a:lnTo>
                    <a:lnTo>
                      <a:pt x="95" y="46"/>
                    </a:lnTo>
                    <a:lnTo>
                      <a:pt x="94" y="43"/>
                    </a:lnTo>
                    <a:lnTo>
                      <a:pt x="92" y="39"/>
                    </a:lnTo>
                    <a:lnTo>
                      <a:pt x="91" y="36"/>
                    </a:lnTo>
                    <a:lnTo>
                      <a:pt x="88" y="31"/>
                    </a:lnTo>
                    <a:lnTo>
                      <a:pt x="85" y="28"/>
                    </a:lnTo>
                    <a:lnTo>
                      <a:pt x="85" y="27"/>
                    </a:lnTo>
                    <a:lnTo>
                      <a:pt x="85" y="25"/>
                    </a:lnTo>
                    <a:lnTo>
                      <a:pt x="85" y="24"/>
                    </a:lnTo>
                    <a:lnTo>
                      <a:pt x="83" y="22"/>
                    </a:lnTo>
                    <a:lnTo>
                      <a:pt x="80" y="18"/>
                    </a:lnTo>
                    <a:lnTo>
                      <a:pt x="79" y="13"/>
                    </a:lnTo>
                    <a:lnTo>
                      <a:pt x="77" y="7"/>
                    </a:lnTo>
                    <a:lnTo>
                      <a:pt x="76" y="3"/>
                    </a:lnTo>
                    <a:lnTo>
                      <a:pt x="74" y="0"/>
                    </a:lnTo>
                    <a:lnTo>
                      <a:pt x="73" y="0"/>
                    </a:lnTo>
                    <a:lnTo>
                      <a:pt x="70" y="0"/>
                    </a:lnTo>
                    <a:lnTo>
                      <a:pt x="68" y="1"/>
                    </a:lnTo>
                    <a:lnTo>
                      <a:pt x="65" y="1"/>
                    </a:lnTo>
                    <a:lnTo>
                      <a:pt x="64" y="3"/>
                    </a:lnTo>
                    <a:lnTo>
                      <a:pt x="71" y="0"/>
                    </a:lnTo>
                    <a:close/>
                  </a:path>
                </a:pathLst>
              </a:custGeom>
              <a:grpFill/>
              <a:ln w="0">
                <a:solidFill>
                  <a:schemeClr val="bg1">
                    <a:lumMod val="50000"/>
                  </a:schemeClr>
                </a:solidFill>
                <a:prstDash val="solid"/>
                <a:round/>
                <a:headEnd/>
                <a:tailEnd/>
              </a:ln>
            </p:spPr>
            <p:txBody>
              <a:bodyPr/>
              <a:lstStyle/>
              <a:p>
                <a:endParaRPr lang="ru-RU"/>
              </a:p>
            </p:txBody>
          </p:sp>
          <p:sp>
            <p:nvSpPr>
              <p:cNvPr id="69" name="Freeform 7">
                <a:extLst>
                  <a:ext uri="{FF2B5EF4-FFF2-40B4-BE49-F238E27FC236}">
                    <a16:creationId xmlns:a16="http://schemas.microsoft.com/office/drawing/2014/main" id="{A66FB8B4-8DBB-2645-BEF7-507E828A0EEF}"/>
                  </a:ext>
                </a:extLst>
              </p:cNvPr>
              <p:cNvSpPr>
                <a:spLocks/>
              </p:cNvSpPr>
              <p:nvPr/>
            </p:nvSpPr>
            <p:spPr bwMode="gray">
              <a:xfrm>
                <a:off x="4279" y="3346"/>
                <a:ext cx="298" cy="266"/>
              </a:xfrm>
              <a:custGeom>
                <a:avLst/>
                <a:gdLst>
                  <a:gd name="T0" fmla="*/ 106 w 321"/>
                  <a:gd name="T1" fmla="*/ 236 h 287"/>
                  <a:gd name="T2" fmla="*/ 106 w 321"/>
                  <a:gd name="T3" fmla="*/ 237 h 287"/>
                  <a:gd name="T4" fmla="*/ 106 w 321"/>
                  <a:gd name="T5" fmla="*/ 239 h 287"/>
                  <a:gd name="T6" fmla="*/ 100 w 321"/>
                  <a:gd name="T7" fmla="*/ 233 h 287"/>
                  <a:gd name="T8" fmla="*/ 98 w 321"/>
                  <a:gd name="T9" fmla="*/ 213 h 287"/>
                  <a:gd name="T10" fmla="*/ 92 w 321"/>
                  <a:gd name="T11" fmla="*/ 203 h 287"/>
                  <a:gd name="T12" fmla="*/ 83 w 321"/>
                  <a:gd name="T13" fmla="*/ 200 h 287"/>
                  <a:gd name="T14" fmla="*/ 79 w 321"/>
                  <a:gd name="T15" fmla="*/ 192 h 287"/>
                  <a:gd name="T16" fmla="*/ 64 w 321"/>
                  <a:gd name="T17" fmla="*/ 182 h 287"/>
                  <a:gd name="T18" fmla="*/ 35 w 321"/>
                  <a:gd name="T19" fmla="*/ 159 h 287"/>
                  <a:gd name="T20" fmla="*/ 24 w 321"/>
                  <a:gd name="T21" fmla="*/ 133 h 287"/>
                  <a:gd name="T22" fmla="*/ 18 w 321"/>
                  <a:gd name="T23" fmla="*/ 120 h 287"/>
                  <a:gd name="T24" fmla="*/ 12 w 321"/>
                  <a:gd name="T25" fmla="*/ 114 h 287"/>
                  <a:gd name="T26" fmla="*/ 5 w 321"/>
                  <a:gd name="T27" fmla="*/ 105 h 287"/>
                  <a:gd name="T28" fmla="*/ 9 w 321"/>
                  <a:gd name="T29" fmla="*/ 87 h 287"/>
                  <a:gd name="T30" fmla="*/ 21 w 321"/>
                  <a:gd name="T31" fmla="*/ 91 h 287"/>
                  <a:gd name="T32" fmla="*/ 26 w 321"/>
                  <a:gd name="T33" fmla="*/ 93 h 287"/>
                  <a:gd name="T34" fmla="*/ 33 w 321"/>
                  <a:gd name="T35" fmla="*/ 90 h 287"/>
                  <a:gd name="T36" fmla="*/ 43 w 321"/>
                  <a:gd name="T37" fmla="*/ 94 h 287"/>
                  <a:gd name="T38" fmla="*/ 61 w 321"/>
                  <a:gd name="T39" fmla="*/ 94 h 287"/>
                  <a:gd name="T40" fmla="*/ 79 w 321"/>
                  <a:gd name="T41" fmla="*/ 84 h 287"/>
                  <a:gd name="T42" fmla="*/ 98 w 321"/>
                  <a:gd name="T43" fmla="*/ 63 h 287"/>
                  <a:gd name="T44" fmla="*/ 119 w 321"/>
                  <a:gd name="T45" fmla="*/ 45 h 287"/>
                  <a:gd name="T46" fmla="*/ 145 w 321"/>
                  <a:gd name="T47" fmla="*/ 36 h 287"/>
                  <a:gd name="T48" fmla="*/ 148 w 321"/>
                  <a:gd name="T49" fmla="*/ 25 h 287"/>
                  <a:gd name="T50" fmla="*/ 154 w 321"/>
                  <a:gd name="T51" fmla="*/ 12 h 287"/>
                  <a:gd name="T52" fmla="*/ 163 w 321"/>
                  <a:gd name="T53" fmla="*/ 7 h 287"/>
                  <a:gd name="T54" fmla="*/ 190 w 321"/>
                  <a:gd name="T55" fmla="*/ 1 h 287"/>
                  <a:gd name="T56" fmla="*/ 212 w 321"/>
                  <a:gd name="T57" fmla="*/ 9 h 287"/>
                  <a:gd name="T58" fmla="*/ 244 w 321"/>
                  <a:gd name="T59" fmla="*/ 21 h 287"/>
                  <a:gd name="T60" fmla="*/ 264 w 321"/>
                  <a:gd name="T61" fmla="*/ 28 h 287"/>
                  <a:gd name="T62" fmla="*/ 280 w 321"/>
                  <a:gd name="T63" fmla="*/ 36 h 287"/>
                  <a:gd name="T64" fmla="*/ 307 w 321"/>
                  <a:gd name="T65" fmla="*/ 43 h 287"/>
                  <a:gd name="T66" fmla="*/ 312 w 321"/>
                  <a:gd name="T67" fmla="*/ 46 h 287"/>
                  <a:gd name="T68" fmla="*/ 315 w 321"/>
                  <a:gd name="T69" fmla="*/ 48 h 287"/>
                  <a:gd name="T70" fmla="*/ 312 w 321"/>
                  <a:gd name="T71" fmla="*/ 55 h 287"/>
                  <a:gd name="T72" fmla="*/ 313 w 321"/>
                  <a:gd name="T73" fmla="*/ 61 h 287"/>
                  <a:gd name="T74" fmla="*/ 316 w 321"/>
                  <a:gd name="T75" fmla="*/ 79 h 287"/>
                  <a:gd name="T76" fmla="*/ 313 w 321"/>
                  <a:gd name="T77" fmla="*/ 99 h 287"/>
                  <a:gd name="T78" fmla="*/ 315 w 321"/>
                  <a:gd name="T79" fmla="*/ 108 h 287"/>
                  <a:gd name="T80" fmla="*/ 318 w 321"/>
                  <a:gd name="T81" fmla="*/ 114 h 287"/>
                  <a:gd name="T82" fmla="*/ 310 w 321"/>
                  <a:gd name="T83" fmla="*/ 124 h 287"/>
                  <a:gd name="T84" fmla="*/ 306 w 321"/>
                  <a:gd name="T85" fmla="*/ 132 h 287"/>
                  <a:gd name="T86" fmla="*/ 301 w 321"/>
                  <a:gd name="T87" fmla="*/ 138 h 287"/>
                  <a:gd name="T88" fmla="*/ 304 w 321"/>
                  <a:gd name="T89" fmla="*/ 147 h 287"/>
                  <a:gd name="T90" fmla="*/ 306 w 321"/>
                  <a:gd name="T91" fmla="*/ 168 h 287"/>
                  <a:gd name="T92" fmla="*/ 312 w 321"/>
                  <a:gd name="T93" fmla="*/ 182 h 287"/>
                  <a:gd name="T94" fmla="*/ 303 w 321"/>
                  <a:gd name="T95" fmla="*/ 200 h 287"/>
                  <a:gd name="T96" fmla="*/ 292 w 321"/>
                  <a:gd name="T97" fmla="*/ 209 h 287"/>
                  <a:gd name="T98" fmla="*/ 288 w 321"/>
                  <a:gd name="T99" fmla="*/ 215 h 287"/>
                  <a:gd name="T100" fmla="*/ 286 w 321"/>
                  <a:gd name="T101" fmla="*/ 222 h 287"/>
                  <a:gd name="T102" fmla="*/ 282 w 321"/>
                  <a:gd name="T103" fmla="*/ 231 h 287"/>
                  <a:gd name="T104" fmla="*/ 283 w 321"/>
                  <a:gd name="T105" fmla="*/ 239 h 287"/>
                  <a:gd name="T106" fmla="*/ 264 w 321"/>
                  <a:gd name="T107" fmla="*/ 258 h 287"/>
                  <a:gd name="T108" fmla="*/ 248 w 321"/>
                  <a:gd name="T109" fmla="*/ 272 h 287"/>
                  <a:gd name="T110" fmla="*/ 241 w 321"/>
                  <a:gd name="T111" fmla="*/ 284 h 287"/>
                  <a:gd name="T112" fmla="*/ 217 w 321"/>
                  <a:gd name="T113" fmla="*/ 282 h 287"/>
                  <a:gd name="T114" fmla="*/ 172 w 321"/>
                  <a:gd name="T115" fmla="*/ 278 h 287"/>
                  <a:gd name="T116" fmla="*/ 163 w 321"/>
                  <a:gd name="T117" fmla="*/ 273 h 287"/>
                  <a:gd name="T118" fmla="*/ 151 w 321"/>
                  <a:gd name="T119" fmla="*/ 266 h 287"/>
                  <a:gd name="T120" fmla="*/ 131 w 321"/>
                  <a:gd name="T121" fmla="*/ 251 h 287"/>
                  <a:gd name="T122" fmla="*/ 106 w 321"/>
                  <a:gd name="T123" fmla="*/ 248 h 287"/>
                  <a:gd name="T124" fmla="*/ 106 w 321"/>
                  <a:gd name="T125" fmla="*/ 243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1" h="287">
                    <a:moveTo>
                      <a:pt x="100" y="236"/>
                    </a:moveTo>
                    <a:lnTo>
                      <a:pt x="103" y="236"/>
                    </a:lnTo>
                    <a:lnTo>
                      <a:pt x="106" y="236"/>
                    </a:lnTo>
                    <a:lnTo>
                      <a:pt x="106" y="236"/>
                    </a:lnTo>
                    <a:lnTo>
                      <a:pt x="106" y="237"/>
                    </a:lnTo>
                    <a:lnTo>
                      <a:pt x="106" y="237"/>
                    </a:lnTo>
                    <a:lnTo>
                      <a:pt x="106" y="239"/>
                    </a:lnTo>
                    <a:lnTo>
                      <a:pt x="107" y="239"/>
                    </a:lnTo>
                    <a:lnTo>
                      <a:pt x="106" y="239"/>
                    </a:lnTo>
                    <a:lnTo>
                      <a:pt x="106" y="237"/>
                    </a:lnTo>
                    <a:lnTo>
                      <a:pt x="103" y="236"/>
                    </a:lnTo>
                    <a:lnTo>
                      <a:pt x="100" y="233"/>
                    </a:lnTo>
                    <a:lnTo>
                      <a:pt x="97" y="227"/>
                    </a:lnTo>
                    <a:lnTo>
                      <a:pt x="98" y="221"/>
                    </a:lnTo>
                    <a:lnTo>
                      <a:pt x="98" y="213"/>
                    </a:lnTo>
                    <a:lnTo>
                      <a:pt x="97" y="206"/>
                    </a:lnTo>
                    <a:lnTo>
                      <a:pt x="95" y="204"/>
                    </a:lnTo>
                    <a:lnTo>
                      <a:pt x="92" y="203"/>
                    </a:lnTo>
                    <a:lnTo>
                      <a:pt x="88" y="203"/>
                    </a:lnTo>
                    <a:lnTo>
                      <a:pt x="85" y="201"/>
                    </a:lnTo>
                    <a:lnTo>
                      <a:pt x="83" y="200"/>
                    </a:lnTo>
                    <a:lnTo>
                      <a:pt x="80" y="198"/>
                    </a:lnTo>
                    <a:lnTo>
                      <a:pt x="79" y="195"/>
                    </a:lnTo>
                    <a:lnTo>
                      <a:pt x="79" y="192"/>
                    </a:lnTo>
                    <a:lnTo>
                      <a:pt x="77" y="189"/>
                    </a:lnTo>
                    <a:lnTo>
                      <a:pt x="76" y="189"/>
                    </a:lnTo>
                    <a:lnTo>
                      <a:pt x="64" y="182"/>
                    </a:lnTo>
                    <a:lnTo>
                      <a:pt x="53" y="176"/>
                    </a:lnTo>
                    <a:lnTo>
                      <a:pt x="43" y="168"/>
                    </a:lnTo>
                    <a:lnTo>
                      <a:pt x="35" y="159"/>
                    </a:lnTo>
                    <a:lnTo>
                      <a:pt x="30" y="148"/>
                    </a:lnTo>
                    <a:lnTo>
                      <a:pt x="27" y="141"/>
                    </a:lnTo>
                    <a:lnTo>
                      <a:pt x="24" y="133"/>
                    </a:lnTo>
                    <a:lnTo>
                      <a:pt x="20" y="121"/>
                    </a:lnTo>
                    <a:lnTo>
                      <a:pt x="20" y="121"/>
                    </a:lnTo>
                    <a:lnTo>
                      <a:pt x="18" y="120"/>
                    </a:lnTo>
                    <a:lnTo>
                      <a:pt x="17" y="118"/>
                    </a:lnTo>
                    <a:lnTo>
                      <a:pt x="15" y="115"/>
                    </a:lnTo>
                    <a:lnTo>
                      <a:pt x="12" y="114"/>
                    </a:lnTo>
                    <a:lnTo>
                      <a:pt x="12" y="112"/>
                    </a:lnTo>
                    <a:lnTo>
                      <a:pt x="11" y="112"/>
                    </a:lnTo>
                    <a:lnTo>
                      <a:pt x="5" y="105"/>
                    </a:lnTo>
                    <a:lnTo>
                      <a:pt x="2" y="96"/>
                    </a:lnTo>
                    <a:lnTo>
                      <a:pt x="0" y="87"/>
                    </a:lnTo>
                    <a:lnTo>
                      <a:pt x="9" y="87"/>
                    </a:lnTo>
                    <a:lnTo>
                      <a:pt x="18" y="88"/>
                    </a:lnTo>
                    <a:lnTo>
                      <a:pt x="20" y="90"/>
                    </a:lnTo>
                    <a:lnTo>
                      <a:pt x="21" y="91"/>
                    </a:lnTo>
                    <a:lnTo>
                      <a:pt x="21" y="93"/>
                    </a:lnTo>
                    <a:lnTo>
                      <a:pt x="23" y="93"/>
                    </a:lnTo>
                    <a:lnTo>
                      <a:pt x="26" y="93"/>
                    </a:lnTo>
                    <a:lnTo>
                      <a:pt x="29" y="91"/>
                    </a:lnTo>
                    <a:lnTo>
                      <a:pt x="32" y="90"/>
                    </a:lnTo>
                    <a:lnTo>
                      <a:pt x="33" y="90"/>
                    </a:lnTo>
                    <a:lnTo>
                      <a:pt x="36" y="90"/>
                    </a:lnTo>
                    <a:lnTo>
                      <a:pt x="40" y="91"/>
                    </a:lnTo>
                    <a:lnTo>
                      <a:pt x="43" y="94"/>
                    </a:lnTo>
                    <a:lnTo>
                      <a:pt x="46" y="94"/>
                    </a:lnTo>
                    <a:lnTo>
                      <a:pt x="53" y="96"/>
                    </a:lnTo>
                    <a:lnTo>
                      <a:pt x="61" y="94"/>
                    </a:lnTo>
                    <a:lnTo>
                      <a:pt x="68" y="91"/>
                    </a:lnTo>
                    <a:lnTo>
                      <a:pt x="74" y="88"/>
                    </a:lnTo>
                    <a:lnTo>
                      <a:pt x="79" y="84"/>
                    </a:lnTo>
                    <a:lnTo>
                      <a:pt x="83" y="79"/>
                    </a:lnTo>
                    <a:lnTo>
                      <a:pt x="91" y="72"/>
                    </a:lnTo>
                    <a:lnTo>
                      <a:pt x="98" y="63"/>
                    </a:lnTo>
                    <a:lnTo>
                      <a:pt x="103" y="57"/>
                    </a:lnTo>
                    <a:lnTo>
                      <a:pt x="109" y="51"/>
                    </a:lnTo>
                    <a:lnTo>
                      <a:pt x="119" y="45"/>
                    </a:lnTo>
                    <a:lnTo>
                      <a:pt x="131" y="42"/>
                    </a:lnTo>
                    <a:lnTo>
                      <a:pt x="143" y="37"/>
                    </a:lnTo>
                    <a:lnTo>
                      <a:pt x="145" y="36"/>
                    </a:lnTo>
                    <a:lnTo>
                      <a:pt x="146" y="33"/>
                    </a:lnTo>
                    <a:lnTo>
                      <a:pt x="148" y="30"/>
                    </a:lnTo>
                    <a:lnTo>
                      <a:pt x="148" y="25"/>
                    </a:lnTo>
                    <a:lnTo>
                      <a:pt x="149" y="19"/>
                    </a:lnTo>
                    <a:lnTo>
                      <a:pt x="151" y="15"/>
                    </a:lnTo>
                    <a:lnTo>
                      <a:pt x="154" y="12"/>
                    </a:lnTo>
                    <a:lnTo>
                      <a:pt x="155" y="10"/>
                    </a:lnTo>
                    <a:lnTo>
                      <a:pt x="160" y="9"/>
                    </a:lnTo>
                    <a:lnTo>
                      <a:pt x="163" y="7"/>
                    </a:lnTo>
                    <a:lnTo>
                      <a:pt x="166" y="4"/>
                    </a:lnTo>
                    <a:lnTo>
                      <a:pt x="178" y="1"/>
                    </a:lnTo>
                    <a:lnTo>
                      <a:pt x="190" y="1"/>
                    </a:lnTo>
                    <a:lnTo>
                      <a:pt x="200" y="1"/>
                    </a:lnTo>
                    <a:lnTo>
                      <a:pt x="212" y="0"/>
                    </a:lnTo>
                    <a:lnTo>
                      <a:pt x="212" y="9"/>
                    </a:lnTo>
                    <a:lnTo>
                      <a:pt x="212" y="18"/>
                    </a:lnTo>
                    <a:lnTo>
                      <a:pt x="229" y="18"/>
                    </a:lnTo>
                    <a:lnTo>
                      <a:pt x="244" y="21"/>
                    </a:lnTo>
                    <a:lnTo>
                      <a:pt x="260" y="27"/>
                    </a:lnTo>
                    <a:lnTo>
                      <a:pt x="262" y="28"/>
                    </a:lnTo>
                    <a:lnTo>
                      <a:pt x="264" y="28"/>
                    </a:lnTo>
                    <a:lnTo>
                      <a:pt x="267" y="28"/>
                    </a:lnTo>
                    <a:lnTo>
                      <a:pt x="268" y="28"/>
                    </a:lnTo>
                    <a:lnTo>
                      <a:pt x="280" y="36"/>
                    </a:lnTo>
                    <a:lnTo>
                      <a:pt x="294" y="40"/>
                    </a:lnTo>
                    <a:lnTo>
                      <a:pt x="307" y="42"/>
                    </a:lnTo>
                    <a:lnTo>
                      <a:pt x="307" y="43"/>
                    </a:lnTo>
                    <a:lnTo>
                      <a:pt x="309" y="45"/>
                    </a:lnTo>
                    <a:lnTo>
                      <a:pt x="310" y="45"/>
                    </a:lnTo>
                    <a:lnTo>
                      <a:pt x="312" y="46"/>
                    </a:lnTo>
                    <a:lnTo>
                      <a:pt x="313" y="46"/>
                    </a:lnTo>
                    <a:lnTo>
                      <a:pt x="313" y="46"/>
                    </a:lnTo>
                    <a:lnTo>
                      <a:pt x="315" y="48"/>
                    </a:lnTo>
                    <a:lnTo>
                      <a:pt x="315" y="51"/>
                    </a:lnTo>
                    <a:lnTo>
                      <a:pt x="313" y="52"/>
                    </a:lnTo>
                    <a:lnTo>
                      <a:pt x="312" y="55"/>
                    </a:lnTo>
                    <a:lnTo>
                      <a:pt x="312" y="58"/>
                    </a:lnTo>
                    <a:lnTo>
                      <a:pt x="312" y="60"/>
                    </a:lnTo>
                    <a:lnTo>
                      <a:pt x="313" y="61"/>
                    </a:lnTo>
                    <a:lnTo>
                      <a:pt x="315" y="63"/>
                    </a:lnTo>
                    <a:lnTo>
                      <a:pt x="316" y="66"/>
                    </a:lnTo>
                    <a:lnTo>
                      <a:pt x="316" y="79"/>
                    </a:lnTo>
                    <a:lnTo>
                      <a:pt x="315" y="94"/>
                    </a:lnTo>
                    <a:lnTo>
                      <a:pt x="315" y="96"/>
                    </a:lnTo>
                    <a:lnTo>
                      <a:pt x="313" y="99"/>
                    </a:lnTo>
                    <a:lnTo>
                      <a:pt x="313" y="102"/>
                    </a:lnTo>
                    <a:lnTo>
                      <a:pt x="315" y="105"/>
                    </a:lnTo>
                    <a:lnTo>
                      <a:pt x="315" y="108"/>
                    </a:lnTo>
                    <a:lnTo>
                      <a:pt x="318" y="109"/>
                    </a:lnTo>
                    <a:lnTo>
                      <a:pt x="321" y="111"/>
                    </a:lnTo>
                    <a:lnTo>
                      <a:pt x="318" y="114"/>
                    </a:lnTo>
                    <a:lnTo>
                      <a:pt x="313" y="117"/>
                    </a:lnTo>
                    <a:lnTo>
                      <a:pt x="312" y="120"/>
                    </a:lnTo>
                    <a:lnTo>
                      <a:pt x="310" y="124"/>
                    </a:lnTo>
                    <a:lnTo>
                      <a:pt x="309" y="127"/>
                    </a:lnTo>
                    <a:lnTo>
                      <a:pt x="307" y="129"/>
                    </a:lnTo>
                    <a:lnTo>
                      <a:pt x="306" y="132"/>
                    </a:lnTo>
                    <a:lnTo>
                      <a:pt x="304" y="133"/>
                    </a:lnTo>
                    <a:lnTo>
                      <a:pt x="303" y="136"/>
                    </a:lnTo>
                    <a:lnTo>
                      <a:pt x="301" y="138"/>
                    </a:lnTo>
                    <a:lnTo>
                      <a:pt x="303" y="141"/>
                    </a:lnTo>
                    <a:lnTo>
                      <a:pt x="303" y="144"/>
                    </a:lnTo>
                    <a:lnTo>
                      <a:pt x="304" y="147"/>
                    </a:lnTo>
                    <a:lnTo>
                      <a:pt x="304" y="150"/>
                    </a:lnTo>
                    <a:lnTo>
                      <a:pt x="304" y="159"/>
                    </a:lnTo>
                    <a:lnTo>
                      <a:pt x="306" y="168"/>
                    </a:lnTo>
                    <a:lnTo>
                      <a:pt x="312" y="176"/>
                    </a:lnTo>
                    <a:lnTo>
                      <a:pt x="312" y="179"/>
                    </a:lnTo>
                    <a:lnTo>
                      <a:pt x="312" y="182"/>
                    </a:lnTo>
                    <a:lnTo>
                      <a:pt x="312" y="185"/>
                    </a:lnTo>
                    <a:lnTo>
                      <a:pt x="307" y="192"/>
                    </a:lnTo>
                    <a:lnTo>
                      <a:pt x="303" y="200"/>
                    </a:lnTo>
                    <a:lnTo>
                      <a:pt x="298" y="203"/>
                    </a:lnTo>
                    <a:lnTo>
                      <a:pt x="295" y="206"/>
                    </a:lnTo>
                    <a:lnTo>
                      <a:pt x="292" y="209"/>
                    </a:lnTo>
                    <a:lnTo>
                      <a:pt x="289" y="212"/>
                    </a:lnTo>
                    <a:lnTo>
                      <a:pt x="288" y="213"/>
                    </a:lnTo>
                    <a:lnTo>
                      <a:pt x="288" y="215"/>
                    </a:lnTo>
                    <a:lnTo>
                      <a:pt x="288" y="218"/>
                    </a:lnTo>
                    <a:lnTo>
                      <a:pt x="288" y="219"/>
                    </a:lnTo>
                    <a:lnTo>
                      <a:pt x="286" y="222"/>
                    </a:lnTo>
                    <a:lnTo>
                      <a:pt x="285" y="225"/>
                    </a:lnTo>
                    <a:lnTo>
                      <a:pt x="283" y="228"/>
                    </a:lnTo>
                    <a:lnTo>
                      <a:pt x="282" y="231"/>
                    </a:lnTo>
                    <a:lnTo>
                      <a:pt x="282" y="234"/>
                    </a:lnTo>
                    <a:lnTo>
                      <a:pt x="283" y="236"/>
                    </a:lnTo>
                    <a:lnTo>
                      <a:pt x="283" y="239"/>
                    </a:lnTo>
                    <a:lnTo>
                      <a:pt x="283" y="240"/>
                    </a:lnTo>
                    <a:lnTo>
                      <a:pt x="274" y="251"/>
                    </a:lnTo>
                    <a:lnTo>
                      <a:pt x="264" y="258"/>
                    </a:lnTo>
                    <a:lnTo>
                      <a:pt x="253" y="264"/>
                    </a:lnTo>
                    <a:lnTo>
                      <a:pt x="250" y="267"/>
                    </a:lnTo>
                    <a:lnTo>
                      <a:pt x="248" y="272"/>
                    </a:lnTo>
                    <a:lnTo>
                      <a:pt x="245" y="276"/>
                    </a:lnTo>
                    <a:lnTo>
                      <a:pt x="244" y="281"/>
                    </a:lnTo>
                    <a:lnTo>
                      <a:pt x="241" y="284"/>
                    </a:lnTo>
                    <a:lnTo>
                      <a:pt x="239" y="287"/>
                    </a:lnTo>
                    <a:lnTo>
                      <a:pt x="236" y="287"/>
                    </a:lnTo>
                    <a:lnTo>
                      <a:pt x="217" y="282"/>
                    </a:lnTo>
                    <a:lnTo>
                      <a:pt x="197" y="281"/>
                    </a:lnTo>
                    <a:lnTo>
                      <a:pt x="175" y="279"/>
                    </a:lnTo>
                    <a:lnTo>
                      <a:pt x="172" y="278"/>
                    </a:lnTo>
                    <a:lnTo>
                      <a:pt x="169" y="276"/>
                    </a:lnTo>
                    <a:lnTo>
                      <a:pt x="166" y="275"/>
                    </a:lnTo>
                    <a:lnTo>
                      <a:pt x="163" y="273"/>
                    </a:lnTo>
                    <a:lnTo>
                      <a:pt x="158" y="272"/>
                    </a:lnTo>
                    <a:lnTo>
                      <a:pt x="154" y="269"/>
                    </a:lnTo>
                    <a:lnTo>
                      <a:pt x="151" y="266"/>
                    </a:lnTo>
                    <a:lnTo>
                      <a:pt x="148" y="261"/>
                    </a:lnTo>
                    <a:lnTo>
                      <a:pt x="140" y="255"/>
                    </a:lnTo>
                    <a:lnTo>
                      <a:pt x="131" y="251"/>
                    </a:lnTo>
                    <a:lnTo>
                      <a:pt x="119" y="249"/>
                    </a:lnTo>
                    <a:lnTo>
                      <a:pt x="109" y="249"/>
                    </a:lnTo>
                    <a:lnTo>
                      <a:pt x="106" y="248"/>
                    </a:lnTo>
                    <a:lnTo>
                      <a:pt x="106" y="246"/>
                    </a:lnTo>
                    <a:lnTo>
                      <a:pt x="106" y="245"/>
                    </a:lnTo>
                    <a:lnTo>
                      <a:pt x="106" y="243"/>
                    </a:lnTo>
                    <a:lnTo>
                      <a:pt x="106" y="242"/>
                    </a:lnTo>
                    <a:lnTo>
                      <a:pt x="100" y="236"/>
                    </a:lnTo>
                    <a:close/>
                  </a:path>
                </a:pathLst>
              </a:custGeom>
              <a:grpFill/>
              <a:ln w="0">
                <a:solidFill>
                  <a:schemeClr val="bg1">
                    <a:lumMod val="50000"/>
                  </a:schemeClr>
                </a:solidFill>
                <a:prstDash val="solid"/>
                <a:round/>
                <a:headEnd/>
                <a:tailEnd/>
              </a:ln>
            </p:spPr>
            <p:txBody>
              <a:bodyPr/>
              <a:lstStyle/>
              <a:p>
                <a:endParaRPr lang="ru-RU"/>
              </a:p>
            </p:txBody>
          </p:sp>
          <p:sp>
            <p:nvSpPr>
              <p:cNvPr id="70" name="Freeform 8">
                <a:extLst>
                  <a:ext uri="{FF2B5EF4-FFF2-40B4-BE49-F238E27FC236}">
                    <a16:creationId xmlns:a16="http://schemas.microsoft.com/office/drawing/2014/main" id="{5974CF6B-4A05-0544-BC2B-0FAC24752975}"/>
                  </a:ext>
                </a:extLst>
              </p:cNvPr>
              <p:cNvSpPr>
                <a:spLocks/>
              </p:cNvSpPr>
              <p:nvPr/>
            </p:nvSpPr>
            <p:spPr bwMode="gray">
              <a:xfrm>
                <a:off x="2888" y="1275"/>
                <a:ext cx="445" cy="310"/>
              </a:xfrm>
              <a:custGeom>
                <a:avLst/>
                <a:gdLst>
                  <a:gd name="T0" fmla="*/ 442 w 481"/>
                  <a:gd name="T1" fmla="*/ 43 h 335"/>
                  <a:gd name="T2" fmla="*/ 430 w 481"/>
                  <a:gd name="T3" fmla="*/ 39 h 335"/>
                  <a:gd name="T4" fmla="*/ 407 w 481"/>
                  <a:gd name="T5" fmla="*/ 36 h 335"/>
                  <a:gd name="T6" fmla="*/ 394 w 481"/>
                  <a:gd name="T7" fmla="*/ 36 h 335"/>
                  <a:gd name="T8" fmla="*/ 361 w 481"/>
                  <a:gd name="T9" fmla="*/ 24 h 335"/>
                  <a:gd name="T10" fmla="*/ 355 w 481"/>
                  <a:gd name="T11" fmla="*/ 6 h 335"/>
                  <a:gd name="T12" fmla="*/ 343 w 481"/>
                  <a:gd name="T13" fmla="*/ 3 h 335"/>
                  <a:gd name="T14" fmla="*/ 329 w 481"/>
                  <a:gd name="T15" fmla="*/ 12 h 335"/>
                  <a:gd name="T16" fmla="*/ 307 w 481"/>
                  <a:gd name="T17" fmla="*/ 48 h 335"/>
                  <a:gd name="T18" fmla="*/ 214 w 481"/>
                  <a:gd name="T19" fmla="*/ 105 h 335"/>
                  <a:gd name="T20" fmla="*/ 189 w 481"/>
                  <a:gd name="T21" fmla="*/ 124 h 335"/>
                  <a:gd name="T22" fmla="*/ 164 w 481"/>
                  <a:gd name="T23" fmla="*/ 159 h 335"/>
                  <a:gd name="T24" fmla="*/ 147 w 481"/>
                  <a:gd name="T25" fmla="*/ 187 h 335"/>
                  <a:gd name="T26" fmla="*/ 146 w 481"/>
                  <a:gd name="T27" fmla="*/ 197 h 335"/>
                  <a:gd name="T28" fmla="*/ 146 w 481"/>
                  <a:gd name="T29" fmla="*/ 206 h 335"/>
                  <a:gd name="T30" fmla="*/ 149 w 481"/>
                  <a:gd name="T31" fmla="*/ 219 h 335"/>
                  <a:gd name="T32" fmla="*/ 152 w 481"/>
                  <a:gd name="T33" fmla="*/ 227 h 335"/>
                  <a:gd name="T34" fmla="*/ 137 w 481"/>
                  <a:gd name="T35" fmla="*/ 243 h 335"/>
                  <a:gd name="T36" fmla="*/ 116 w 481"/>
                  <a:gd name="T37" fmla="*/ 267 h 335"/>
                  <a:gd name="T38" fmla="*/ 78 w 481"/>
                  <a:gd name="T39" fmla="*/ 287 h 335"/>
                  <a:gd name="T40" fmla="*/ 36 w 481"/>
                  <a:gd name="T41" fmla="*/ 309 h 335"/>
                  <a:gd name="T42" fmla="*/ 0 w 481"/>
                  <a:gd name="T43" fmla="*/ 321 h 335"/>
                  <a:gd name="T44" fmla="*/ 165 w 481"/>
                  <a:gd name="T45" fmla="*/ 314 h 335"/>
                  <a:gd name="T46" fmla="*/ 168 w 481"/>
                  <a:gd name="T47" fmla="*/ 303 h 335"/>
                  <a:gd name="T48" fmla="*/ 168 w 481"/>
                  <a:gd name="T49" fmla="*/ 297 h 335"/>
                  <a:gd name="T50" fmla="*/ 182 w 481"/>
                  <a:gd name="T51" fmla="*/ 290 h 335"/>
                  <a:gd name="T52" fmla="*/ 185 w 481"/>
                  <a:gd name="T53" fmla="*/ 284 h 335"/>
                  <a:gd name="T54" fmla="*/ 194 w 481"/>
                  <a:gd name="T55" fmla="*/ 278 h 335"/>
                  <a:gd name="T56" fmla="*/ 217 w 481"/>
                  <a:gd name="T57" fmla="*/ 267 h 335"/>
                  <a:gd name="T58" fmla="*/ 224 w 481"/>
                  <a:gd name="T59" fmla="*/ 260 h 335"/>
                  <a:gd name="T60" fmla="*/ 238 w 481"/>
                  <a:gd name="T61" fmla="*/ 258 h 335"/>
                  <a:gd name="T62" fmla="*/ 253 w 481"/>
                  <a:gd name="T63" fmla="*/ 263 h 335"/>
                  <a:gd name="T64" fmla="*/ 260 w 481"/>
                  <a:gd name="T65" fmla="*/ 254 h 335"/>
                  <a:gd name="T66" fmla="*/ 277 w 481"/>
                  <a:gd name="T67" fmla="*/ 249 h 335"/>
                  <a:gd name="T68" fmla="*/ 304 w 481"/>
                  <a:gd name="T69" fmla="*/ 246 h 335"/>
                  <a:gd name="T70" fmla="*/ 317 w 481"/>
                  <a:gd name="T71" fmla="*/ 234 h 335"/>
                  <a:gd name="T72" fmla="*/ 340 w 481"/>
                  <a:gd name="T73" fmla="*/ 222 h 335"/>
                  <a:gd name="T74" fmla="*/ 374 w 481"/>
                  <a:gd name="T75" fmla="*/ 207 h 335"/>
                  <a:gd name="T76" fmla="*/ 368 w 481"/>
                  <a:gd name="T77" fmla="*/ 198 h 335"/>
                  <a:gd name="T78" fmla="*/ 370 w 481"/>
                  <a:gd name="T79" fmla="*/ 181 h 335"/>
                  <a:gd name="T80" fmla="*/ 382 w 481"/>
                  <a:gd name="T81" fmla="*/ 178 h 335"/>
                  <a:gd name="T82" fmla="*/ 392 w 481"/>
                  <a:gd name="T83" fmla="*/ 177 h 335"/>
                  <a:gd name="T84" fmla="*/ 403 w 481"/>
                  <a:gd name="T85" fmla="*/ 175 h 335"/>
                  <a:gd name="T86" fmla="*/ 407 w 481"/>
                  <a:gd name="T87" fmla="*/ 172 h 335"/>
                  <a:gd name="T88" fmla="*/ 409 w 481"/>
                  <a:gd name="T89" fmla="*/ 165 h 335"/>
                  <a:gd name="T90" fmla="*/ 432 w 481"/>
                  <a:gd name="T91" fmla="*/ 162 h 335"/>
                  <a:gd name="T92" fmla="*/ 448 w 481"/>
                  <a:gd name="T93" fmla="*/ 165 h 335"/>
                  <a:gd name="T94" fmla="*/ 469 w 481"/>
                  <a:gd name="T95" fmla="*/ 162 h 335"/>
                  <a:gd name="T96" fmla="*/ 474 w 481"/>
                  <a:gd name="T97" fmla="*/ 156 h 335"/>
                  <a:gd name="T98" fmla="*/ 481 w 481"/>
                  <a:gd name="T99" fmla="*/ 156 h 335"/>
                  <a:gd name="T100" fmla="*/ 480 w 481"/>
                  <a:gd name="T101" fmla="*/ 151 h 335"/>
                  <a:gd name="T102" fmla="*/ 477 w 481"/>
                  <a:gd name="T103" fmla="*/ 148 h 335"/>
                  <a:gd name="T104" fmla="*/ 469 w 481"/>
                  <a:gd name="T105" fmla="*/ 136 h 335"/>
                  <a:gd name="T106" fmla="*/ 465 w 481"/>
                  <a:gd name="T107" fmla="*/ 99 h 335"/>
                  <a:gd name="T108" fmla="*/ 468 w 481"/>
                  <a:gd name="T109" fmla="*/ 73 h 335"/>
                  <a:gd name="T110" fmla="*/ 466 w 481"/>
                  <a:gd name="T111" fmla="*/ 61 h 335"/>
                  <a:gd name="T112" fmla="*/ 459 w 481"/>
                  <a:gd name="T113" fmla="*/ 5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1" h="335">
                    <a:moveTo>
                      <a:pt x="454" y="45"/>
                    </a:moveTo>
                    <a:lnTo>
                      <a:pt x="451" y="45"/>
                    </a:lnTo>
                    <a:lnTo>
                      <a:pt x="447" y="45"/>
                    </a:lnTo>
                    <a:lnTo>
                      <a:pt x="442" y="43"/>
                    </a:lnTo>
                    <a:lnTo>
                      <a:pt x="439" y="42"/>
                    </a:lnTo>
                    <a:lnTo>
                      <a:pt x="438" y="39"/>
                    </a:lnTo>
                    <a:lnTo>
                      <a:pt x="436" y="34"/>
                    </a:lnTo>
                    <a:lnTo>
                      <a:pt x="430" y="39"/>
                    </a:lnTo>
                    <a:lnTo>
                      <a:pt x="424" y="37"/>
                    </a:lnTo>
                    <a:lnTo>
                      <a:pt x="416" y="36"/>
                    </a:lnTo>
                    <a:lnTo>
                      <a:pt x="410" y="34"/>
                    </a:lnTo>
                    <a:lnTo>
                      <a:pt x="407" y="36"/>
                    </a:lnTo>
                    <a:lnTo>
                      <a:pt x="403" y="36"/>
                    </a:lnTo>
                    <a:lnTo>
                      <a:pt x="398" y="36"/>
                    </a:lnTo>
                    <a:lnTo>
                      <a:pt x="394" y="34"/>
                    </a:lnTo>
                    <a:lnTo>
                      <a:pt x="394" y="36"/>
                    </a:lnTo>
                    <a:lnTo>
                      <a:pt x="392" y="36"/>
                    </a:lnTo>
                    <a:lnTo>
                      <a:pt x="380" y="36"/>
                    </a:lnTo>
                    <a:lnTo>
                      <a:pt x="370" y="31"/>
                    </a:lnTo>
                    <a:lnTo>
                      <a:pt x="361" y="24"/>
                    </a:lnTo>
                    <a:lnTo>
                      <a:pt x="353" y="13"/>
                    </a:lnTo>
                    <a:lnTo>
                      <a:pt x="353" y="12"/>
                    </a:lnTo>
                    <a:lnTo>
                      <a:pt x="355" y="9"/>
                    </a:lnTo>
                    <a:lnTo>
                      <a:pt x="355" y="6"/>
                    </a:lnTo>
                    <a:lnTo>
                      <a:pt x="356" y="4"/>
                    </a:lnTo>
                    <a:lnTo>
                      <a:pt x="352" y="0"/>
                    </a:lnTo>
                    <a:lnTo>
                      <a:pt x="347" y="1"/>
                    </a:lnTo>
                    <a:lnTo>
                      <a:pt x="343" y="3"/>
                    </a:lnTo>
                    <a:lnTo>
                      <a:pt x="337" y="6"/>
                    </a:lnTo>
                    <a:lnTo>
                      <a:pt x="331" y="6"/>
                    </a:lnTo>
                    <a:lnTo>
                      <a:pt x="331" y="9"/>
                    </a:lnTo>
                    <a:lnTo>
                      <a:pt x="329" y="12"/>
                    </a:lnTo>
                    <a:lnTo>
                      <a:pt x="328" y="15"/>
                    </a:lnTo>
                    <a:lnTo>
                      <a:pt x="325" y="22"/>
                    </a:lnTo>
                    <a:lnTo>
                      <a:pt x="317" y="34"/>
                    </a:lnTo>
                    <a:lnTo>
                      <a:pt x="307" y="48"/>
                    </a:lnTo>
                    <a:lnTo>
                      <a:pt x="292" y="63"/>
                    </a:lnTo>
                    <a:lnTo>
                      <a:pt x="271" y="79"/>
                    </a:lnTo>
                    <a:lnTo>
                      <a:pt x="245" y="93"/>
                    </a:lnTo>
                    <a:lnTo>
                      <a:pt x="214" y="105"/>
                    </a:lnTo>
                    <a:lnTo>
                      <a:pt x="212" y="105"/>
                    </a:lnTo>
                    <a:lnTo>
                      <a:pt x="206" y="108"/>
                    </a:lnTo>
                    <a:lnTo>
                      <a:pt x="197" y="114"/>
                    </a:lnTo>
                    <a:lnTo>
                      <a:pt x="189" y="124"/>
                    </a:lnTo>
                    <a:lnTo>
                      <a:pt x="182" y="142"/>
                    </a:lnTo>
                    <a:lnTo>
                      <a:pt x="179" y="144"/>
                    </a:lnTo>
                    <a:lnTo>
                      <a:pt x="173" y="151"/>
                    </a:lnTo>
                    <a:lnTo>
                      <a:pt x="164" y="159"/>
                    </a:lnTo>
                    <a:lnTo>
                      <a:pt x="155" y="169"/>
                    </a:lnTo>
                    <a:lnTo>
                      <a:pt x="149" y="180"/>
                    </a:lnTo>
                    <a:lnTo>
                      <a:pt x="147" y="187"/>
                    </a:lnTo>
                    <a:lnTo>
                      <a:pt x="147" y="187"/>
                    </a:lnTo>
                    <a:lnTo>
                      <a:pt x="146" y="189"/>
                    </a:lnTo>
                    <a:lnTo>
                      <a:pt x="144" y="192"/>
                    </a:lnTo>
                    <a:lnTo>
                      <a:pt x="144" y="193"/>
                    </a:lnTo>
                    <a:lnTo>
                      <a:pt x="146" y="197"/>
                    </a:lnTo>
                    <a:lnTo>
                      <a:pt x="147" y="200"/>
                    </a:lnTo>
                    <a:lnTo>
                      <a:pt x="147" y="201"/>
                    </a:lnTo>
                    <a:lnTo>
                      <a:pt x="147" y="203"/>
                    </a:lnTo>
                    <a:lnTo>
                      <a:pt x="146" y="206"/>
                    </a:lnTo>
                    <a:lnTo>
                      <a:pt x="146" y="210"/>
                    </a:lnTo>
                    <a:lnTo>
                      <a:pt x="146" y="213"/>
                    </a:lnTo>
                    <a:lnTo>
                      <a:pt x="147" y="216"/>
                    </a:lnTo>
                    <a:lnTo>
                      <a:pt x="149" y="219"/>
                    </a:lnTo>
                    <a:lnTo>
                      <a:pt x="150" y="221"/>
                    </a:lnTo>
                    <a:lnTo>
                      <a:pt x="150" y="222"/>
                    </a:lnTo>
                    <a:lnTo>
                      <a:pt x="152" y="224"/>
                    </a:lnTo>
                    <a:lnTo>
                      <a:pt x="152" y="227"/>
                    </a:lnTo>
                    <a:lnTo>
                      <a:pt x="152" y="230"/>
                    </a:lnTo>
                    <a:lnTo>
                      <a:pt x="149" y="233"/>
                    </a:lnTo>
                    <a:lnTo>
                      <a:pt x="146" y="237"/>
                    </a:lnTo>
                    <a:lnTo>
                      <a:pt x="137" y="243"/>
                    </a:lnTo>
                    <a:lnTo>
                      <a:pt x="129" y="251"/>
                    </a:lnTo>
                    <a:lnTo>
                      <a:pt x="125" y="257"/>
                    </a:lnTo>
                    <a:lnTo>
                      <a:pt x="119" y="263"/>
                    </a:lnTo>
                    <a:lnTo>
                      <a:pt x="116" y="267"/>
                    </a:lnTo>
                    <a:lnTo>
                      <a:pt x="111" y="270"/>
                    </a:lnTo>
                    <a:lnTo>
                      <a:pt x="107" y="273"/>
                    </a:lnTo>
                    <a:lnTo>
                      <a:pt x="93" y="279"/>
                    </a:lnTo>
                    <a:lnTo>
                      <a:pt x="78" y="287"/>
                    </a:lnTo>
                    <a:lnTo>
                      <a:pt x="75" y="290"/>
                    </a:lnTo>
                    <a:lnTo>
                      <a:pt x="71" y="293"/>
                    </a:lnTo>
                    <a:lnTo>
                      <a:pt x="66" y="296"/>
                    </a:lnTo>
                    <a:lnTo>
                      <a:pt x="36" y="309"/>
                    </a:lnTo>
                    <a:lnTo>
                      <a:pt x="5" y="317"/>
                    </a:lnTo>
                    <a:lnTo>
                      <a:pt x="3" y="317"/>
                    </a:lnTo>
                    <a:lnTo>
                      <a:pt x="2" y="320"/>
                    </a:lnTo>
                    <a:lnTo>
                      <a:pt x="0" y="321"/>
                    </a:lnTo>
                    <a:lnTo>
                      <a:pt x="165" y="335"/>
                    </a:lnTo>
                    <a:lnTo>
                      <a:pt x="164" y="327"/>
                    </a:lnTo>
                    <a:lnTo>
                      <a:pt x="165" y="318"/>
                    </a:lnTo>
                    <a:lnTo>
                      <a:pt x="165" y="314"/>
                    </a:lnTo>
                    <a:lnTo>
                      <a:pt x="167" y="309"/>
                    </a:lnTo>
                    <a:lnTo>
                      <a:pt x="168" y="306"/>
                    </a:lnTo>
                    <a:lnTo>
                      <a:pt x="170" y="303"/>
                    </a:lnTo>
                    <a:lnTo>
                      <a:pt x="168" y="303"/>
                    </a:lnTo>
                    <a:lnTo>
                      <a:pt x="167" y="302"/>
                    </a:lnTo>
                    <a:lnTo>
                      <a:pt x="167" y="300"/>
                    </a:lnTo>
                    <a:lnTo>
                      <a:pt x="167" y="299"/>
                    </a:lnTo>
                    <a:lnTo>
                      <a:pt x="168" y="297"/>
                    </a:lnTo>
                    <a:lnTo>
                      <a:pt x="170" y="294"/>
                    </a:lnTo>
                    <a:lnTo>
                      <a:pt x="171" y="293"/>
                    </a:lnTo>
                    <a:lnTo>
                      <a:pt x="176" y="290"/>
                    </a:lnTo>
                    <a:lnTo>
                      <a:pt x="182" y="290"/>
                    </a:lnTo>
                    <a:lnTo>
                      <a:pt x="182" y="288"/>
                    </a:lnTo>
                    <a:lnTo>
                      <a:pt x="183" y="287"/>
                    </a:lnTo>
                    <a:lnTo>
                      <a:pt x="183" y="285"/>
                    </a:lnTo>
                    <a:lnTo>
                      <a:pt x="185" y="284"/>
                    </a:lnTo>
                    <a:lnTo>
                      <a:pt x="186" y="282"/>
                    </a:lnTo>
                    <a:lnTo>
                      <a:pt x="188" y="281"/>
                    </a:lnTo>
                    <a:lnTo>
                      <a:pt x="189" y="279"/>
                    </a:lnTo>
                    <a:lnTo>
                      <a:pt x="194" y="278"/>
                    </a:lnTo>
                    <a:lnTo>
                      <a:pt x="200" y="276"/>
                    </a:lnTo>
                    <a:lnTo>
                      <a:pt x="206" y="272"/>
                    </a:lnTo>
                    <a:lnTo>
                      <a:pt x="214" y="267"/>
                    </a:lnTo>
                    <a:lnTo>
                      <a:pt x="217" y="267"/>
                    </a:lnTo>
                    <a:lnTo>
                      <a:pt x="218" y="266"/>
                    </a:lnTo>
                    <a:lnTo>
                      <a:pt x="221" y="264"/>
                    </a:lnTo>
                    <a:lnTo>
                      <a:pt x="223" y="261"/>
                    </a:lnTo>
                    <a:lnTo>
                      <a:pt x="224" y="260"/>
                    </a:lnTo>
                    <a:lnTo>
                      <a:pt x="226" y="258"/>
                    </a:lnTo>
                    <a:lnTo>
                      <a:pt x="230" y="257"/>
                    </a:lnTo>
                    <a:lnTo>
                      <a:pt x="233" y="257"/>
                    </a:lnTo>
                    <a:lnTo>
                      <a:pt x="238" y="258"/>
                    </a:lnTo>
                    <a:lnTo>
                      <a:pt x="242" y="260"/>
                    </a:lnTo>
                    <a:lnTo>
                      <a:pt x="245" y="261"/>
                    </a:lnTo>
                    <a:lnTo>
                      <a:pt x="248" y="263"/>
                    </a:lnTo>
                    <a:lnTo>
                      <a:pt x="253" y="263"/>
                    </a:lnTo>
                    <a:lnTo>
                      <a:pt x="256" y="261"/>
                    </a:lnTo>
                    <a:lnTo>
                      <a:pt x="257" y="258"/>
                    </a:lnTo>
                    <a:lnTo>
                      <a:pt x="259" y="257"/>
                    </a:lnTo>
                    <a:lnTo>
                      <a:pt x="260" y="254"/>
                    </a:lnTo>
                    <a:lnTo>
                      <a:pt x="262" y="251"/>
                    </a:lnTo>
                    <a:lnTo>
                      <a:pt x="263" y="251"/>
                    </a:lnTo>
                    <a:lnTo>
                      <a:pt x="268" y="249"/>
                    </a:lnTo>
                    <a:lnTo>
                      <a:pt x="277" y="249"/>
                    </a:lnTo>
                    <a:lnTo>
                      <a:pt x="293" y="251"/>
                    </a:lnTo>
                    <a:lnTo>
                      <a:pt x="296" y="249"/>
                    </a:lnTo>
                    <a:lnTo>
                      <a:pt x="301" y="248"/>
                    </a:lnTo>
                    <a:lnTo>
                      <a:pt x="304" y="246"/>
                    </a:lnTo>
                    <a:lnTo>
                      <a:pt x="307" y="243"/>
                    </a:lnTo>
                    <a:lnTo>
                      <a:pt x="308" y="242"/>
                    </a:lnTo>
                    <a:lnTo>
                      <a:pt x="310" y="240"/>
                    </a:lnTo>
                    <a:lnTo>
                      <a:pt x="317" y="234"/>
                    </a:lnTo>
                    <a:lnTo>
                      <a:pt x="325" y="230"/>
                    </a:lnTo>
                    <a:lnTo>
                      <a:pt x="329" y="227"/>
                    </a:lnTo>
                    <a:lnTo>
                      <a:pt x="335" y="225"/>
                    </a:lnTo>
                    <a:lnTo>
                      <a:pt x="340" y="222"/>
                    </a:lnTo>
                    <a:lnTo>
                      <a:pt x="346" y="219"/>
                    </a:lnTo>
                    <a:lnTo>
                      <a:pt x="352" y="216"/>
                    </a:lnTo>
                    <a:lnTo>
                      <a:pt x="364" y="212"/>
                    </a:lnTo>
                    <a:lnTo>
                      <a:pt x="374" y="207"/>
                    </a:lnTo>
                    <a:lnTo>
                      <a:pt x="371" y="206"/>
                    </a:lnTo>
                    <a:lnTo>
                      <a:pt x="370" y="204"/>
                    </a:lnTo>
                    <a:lnTo>
                      <a:pt x="368" y="201"/>
                    </a:lnTo>
                    <a:lnTo>
                      <a:pt x="368" y="198"/>
                    </a:lnTo>
                    <a:lnTo>
                      <a:pt x="367" y="190"/>
                    </a:lnTo>
                    <a:lnTo>
                      <a:pt x="367" y="184"/>
                    </a:lnTo>
                    <a:lnTo>
                      <a:pt x="368" y="183"/>
                    </a:lnTo>
                    <a:lnTo>
                      <a:pt x="370" y="181"/>
                    </a:lnTo>
                    <a:lnTo>
                      <a:pt x="371" y="180"/>
                    </a:lnTo>
                    <a:lnTo>
                      <a:pt x="374" y="180"/>
                    </a:lnTo>
                    <a:lnTo>
                      <a:pt x="377" y="180"/>
                    </a:lnTo>
                    <a:lnTo>
                      <a:pt x="382" y="178"/>
                    </a:lnTo>
                    <a:lnTo>
                      <a:pt x="386" y="178"/>
                    </a:lnTo>
                    <a:lnTo>
                      <a:pt x="386" y="178"/>
                    </a:lnTo>
                    <a:lnTo>
                      <a:pt x="388" y="178"/>
                    </a:lnTo>
                    <a:lnTo>
                      <a:pt x="392" y="177"/>
                    </a:lnTo>
                    <a:lnTo>
                      <a:pt x="397" y="175"/>
                    </a:lnTo>
                    <a:lnTo>
                      <a:pt x="401" y="175"/>
                    </a:lnTo>
                    <a:lnTo>
                      <a:pt x="403" y="175"/>
                    </a:lnTo>
                    <a:lnTo>
                      <a:pt x="403" y="175"/>
                    </a:lnTo>
                    <a:lnTo>
                      <a:pt x="404" y="174"/>
                    </a:lnTo>
                    <a:lnTo>
                      <a:pt x="404" y="174"/>
                    </a:lnTo>
                    <a:lnTo>
                      <a:pt x="406" y="174"/>
                    </a:lnTo>
                    <a:lnTo>
                      <a:pt x="407" y="172"/>
                    </a:lnTo>
                    <a:lnTo>
                      <a:pt x="407" y="171"/>
                    </a:lnTo>
                    <a:lnTo>
                      <a:pt x="407" y="169"/>
                    </a:lnTo>
                    <a:lnTo>
                      <a:pt x="407" y="166"/>
                    </a:lnTo>
                    <a:lnTo>
                      <a:pt x="409" y="165"/>
                    </a:lnTo>
                    <a:lnTo>
                      <a:pt x="410" y="165"/>
                    </a:lnTo>
                    <a:lnTo>
                      <a:pt x="418" y="163"/>
                    </a:lnTo>
                    <a:lnTo>
                      <a:pt x="424" y="162"/>
                    </a:lnTo>
                    <a:lnTo>
                      <a:pt x="432" y="162"/>
                    </a:lnTo>
                    <a:lnTo>
                      <a:pt x="435" y="162"/>
                    </a:lnTo>
                    <a:lnTo>
                      <a:pt x="436" y="162"/>
                    </a:lnTo>
                    <a:lnTo>
                      <a:pt x="442" y="163"/>
                    </a:lnTo>
                    <a:lnTo>
                      <a:pt x="448" y="165"/>
                    </a:lnTo>
                    <a:lnTo>
                      <a:pt x="454" y="165"/>
                    </a:lnTo>
                    <a:lnTo>
                      <a:pt x="459" y="165"/>
                    </a:lnTo>
                    <a:lnTo>
                      <a:pt x="463" y="163"/>
                    </a:lnTo>
                    <a:lnTo>
                      <a:pt x="469" y="162"/>
                    </a:lnTo>
                    <a:lnTo>
                      <a:pt x="474" y="160"/>
                    </a:lnTo>
                    <a:lnTo>
                      <a:pt x="472" y="159"/>
                    </a:lnTo>
                    <a:lnTo>
                      <a:pt x="472" y="157"/>
                    </a:lnTo>
                    <a:lnTo>
                      <a:pt x="474" y="156"/>
                    </a:lnTo>
                    <a:lnTo>
                      <a:pt x="477" y="156"/>
                    </a:lnTo>
                    <a:lnTo>
                      <a:pt x="480" y="156"/>
                    </a:lnTo>
                    <a:lnTo>
                      <a:pt x="480" y="156"/>
                    </a:lnTo>
                    <a:lnTo>
                      <a:pt x="481" y="156"/>
                    </a:lnTo>
                    <a:lnTo>
                      <a:pt x="481" y="156"/>
                    </a:lnTo>
                    <a:lnTo>
                      <a:pt x="481" y="156"/>
                    </a:lnTo>
                    <a:lnTo>
                      <a:pt x="481" y="154"/>
                    </a:lnTo>
                    <a:lnTo>
                      <a:pt x="480" y="151"/>
                    </a:lnTo>
                    <a:lnTo>
                      <a:pt x="478" y="150"/>
                    </a:lnTo>
                    <a:lnTo>
                      <a:pt x="477" y="148"/>
                    </a:lnTo>
                    <a:lnTo>
                      <a:pt x="477" y="148"/>
                    </a:lnTo>
                    <a:lnTo>
                      <a:pt x="477" y="148"/>
                    </a:lnTo>
                    <a:lnTo>
                      <a:pt x="475" y="147"/>
                    </a:lnTo>
                    <a:lnTo>
                      <a:pt x="474" y="145"/>
                    </a:lnTo>
                    <a:lnTo>
                      <a:pt x="471" y="141"/>
                    </a:lnTo>
                    <a:lnTo>
                      <a:pt x="469" y="136"/>
                    </a:lnTo>
                    <a:lnTo>
                      <a:pt x="468" y="133"/>
                    </a:lnTo>
                    <a:lnTo>
                      <a:pt x="466" y="126"/>
                    </a:lnTo>
                    <a:lnTo>
                      <a:pt x="465" y="114"/>
                    </a:lnTo>
                    <a:lnTo>
                      <a:pt x="465" y="99"/>
                    </a:lnTo>
                    <a:lnTo>
                      <a:pt x="466" y="82"/>
                    </a:lnTo>
                    <a:lnTo>
                      <a:pt x="466" y="81"/>
                    </a:lnTo>
                    <a:lnTo>
                      <a:pt x="468" y="78"/>
                    </a:lnTo>
                    <a:lnTo>
                      <a:pt x="468" y="73"/>
                    </a:lnTo>
                    <a:lnTo>
                      <a:pt x="468" y="69"/>
                    </a:lnTo>
                    <a:lnTo>
                      <a:pt x="468" y="66"/>
                    </a:lnTo>
                    <a:lnTo>
                      <a:pt x="466" y="63"/>
                    </a:lnTo>
                    <a:lnTo>
                      <a:pt x="466" y="61"/>
                    </a:lnTo>
                    <a:lnTo>
                      <a:pt x="465" y="61"/>
                    </a:lnTo>
                    <a:lnTo>
                      <a:pt x="462" y="60"/>
                    </a:lnTo>
                    <a:lnTo>
                      <a:pt x="460" y="57"/>
                    </a:lnTo>
                    <a:lnTo>
                      <a:pt x="459" y="55"/>
                    </a:lnTo>
                    <a:lnTo>
                      <a:pt x="459" y="54"/>
                    </a:lnTo>
                    <a:lnTo>
                      <a:pt x="454" y="45"/>
                    </a:lnTo>
                    <a:close/>
                  </a:path>
                </a:pathLst>
              </a:custGeom>
              <a:grpFill/>
              <a:ln w="0">
                <a:solidFill>
                  <a:schemeClr val="bg1">
                    <a:lumMod val="50000"/>
                  </a:schemeClr>
                </a:solidFill>
                <a:prstDash val="solid"/>
                <a:round/>
                <a:headEnd/>
                <a:tailEnd/>
              </a:ln>
            </p:spPr>
            <p:txBody>
              <a:bodyPr/>
              <a:lstStyle/>
              <a:p>
                <a:endParaRPr lang="ru-RU"/>
              </a:p>
            </p:txBody>
          </p:sp>
          <p:sp>
            <p:nvSpPr>
              <p:cNvPr id="71" name="Freeform 9">
                <a:extLst>
                  <a:ext uri="{FF2B5EF4-FFF2-40B4-BE49-F238E27FC236}">
                    <a16:creationId xmlns:a16="http://schemas.microsoft.com/office/drawing/2014/main" id="{E6018776-9234-E341-9746-D173B560AB35}"/>
                  </a:ext>
                </a:extLst>
              </p:cNvPr>
              <p:cNvSpPr>
                <a:spLocks/>
              </p:cNvSpPr>
              <p:nvPr/>
            </p:nvSpPr>
            <p:spPr bwMode="gray">
              <a:xfrm>
                <a:off x="3040" y="1257"/>
                <a:ext cx="738" cy="701"/>
              </a:xfrm>
              <a:custGeom>
                <a:avLst/>
                <a:gdLst>
                  <a:gd name="T0" fmla="*/ 180 w 797"/>
                  <a:gd name="T1" fmla="*/ 241 h 758"/>
                  <a:gd name="T2" fmla="*/ 198 w 797"/>
                  <a:gd name="T3" fmla="*/ 233 h 758"/>
                  <a:gd name="T4" fmla="*/ 204 w 797"/>
                  <a:gd name="T5" fmla="*/ 221 h 758"/>
                  <a:gd name="T6" fmla="*/ 206 w 797"/>
                  <a:gd name="T7" fmla="*/ 201 h 758"/>
                  <a:gd name="T8" fmla="*/ 243 w 797"/>
                  <a:gd name="T9" fmla="*/ 189 h 758"/>
                  <a:gd name="T10" fmla="*/ 260 w 797"/>
                  <a:gd name="T11" fmla="*/ 182 h 758"/>
                  <a:gd name="T12" fmla="*/ 308 w 797"/>
                  <a:gd name="T13" fmla="*/ 180 h 758"/>
                  <a:gd name="T14" fmla="*/ 316 w 797"/>
                  <a:gd name="T15" fmla="*/ 176 h 758"/>
                  <a:gd name="T16" fmla="*/ 316 w 797"/>
                  <a:gd name="T17" fmla="*/ 171 h 758"/>
                  <a:gd name="T18" fmla="*/ 304 w 797"/>
                  <a:gd name="T19" fmla="*/ 102 h 758"/>
                  <a:gd name="T20" fmla="*/ 295 w 797"/>
                  <a:gd name="T21" fmla="*/ 72 h 758"/>
                  <a:gd name="T22" fmla="*/ 304 w 797"/>
                  <a:gd name="T23" fmla="*/ 66 h 758"/>
                  <a:gd name="T24" fmla="*/ 332 w 797"/>
                  <a:gd name="T25" fmla="*/ 53 h 758"/>
                  <a:gd name="T26" fmla="*/ 374 w 797"/>
                  <a:gd name="T27" fmla="*/ 39 h 758"/>
                  <a:gd name="T28" fmla="*/ 410 w 797"/>
                  <a:gd name="T29" fmla="*/ 18 h 758"/>
                  <a:gd name="T30" fmla="*/ 507 w 797"/>
                  <a:gd name="T31" fmla="*/ 8 h 758"/>
                  <a:gd name="T32" fmla="*/ 568 w 797"/>
                  <a:gd name="T33" fmla="*/ 15 h 758"/>
                  <a:gd name="T34" fmla="*/ 592 w 797"/>
                  <a:gd name="T35" fmla="*/ 9 h 758"/>
                  <a:gd name="T36" fmla="*/ 615 w 797"/>
                  <a:gd name="T37" fmla="*/ 0 h 758"/>
                  <a:gd name="T38" fmla="*/ 634 w 797"/>
                  <a:gd name="T39" fmla="*/ 9 h 758"/>
                  <a:gd name="T40" fmla="*/ 651 w 797"/>
                  <a:gd name="T41" fmla="*/ 2 h 758"/>
                  <a:gd name="T42" fmla="*/ 663 w 797"/>
                  <a:gd name="T43" fmla="*/ 9 h 758"/>
                  <a:gd name="T44" fmla="*/ 678 w 797"/>
                  <a:gd name="T45" fmla="*/ 9 h 758"/>
                  <a:gd name="T46" fmla="*/ 684 w 797"/>
                  <a:gd name="T47" fmla="*/ 14 h 758"/>
                  <a:gd name="T48" fmla="*/ 679 w 797"/>
                  <a:gd name="T49" fmla="*/ 32 h 758"/>
                  <a:gd name="T50" fmla="*/ 672 w 797"/>
                  <a:gd name="T51" fmla="*/ 47 h 758"/>
                  <a:gd name="T52" fmla="*/ 670 w 797"/>
                  <a:gd name="T53" fmla="*/ 96 h 758"/>
                  <a:gd name="T54" fmla="*/ 655 w 797"/>
                  <a:gd name="T55" fmla="*/ 111 h 758"/>
                  <a:gd name="T56" fmla="*/ 636 w 797"/>
                  <a:gd name="T57" fmla="*/ 129 h 758"/>
                  <a:gd name="T58" fmla="*/ 639 w 797"/>
                  <a:gd name="T59" fmla="*/ 147 h 758"/>
                  <a:gd name="T60" fmla="*/ 660 w 797"/>
                  <a:gd name="T61" fmla="*/ 179 h 758"/>
                  <a:gd name="T62" fmla="*/ 685 w 797"/>
                  <a:gd name="T63" fmla="*/ 203 h 758"/>
                  <a:gd name="T64" fmla="*/ 702 w 797"/>
                  <a:gd name="T65" fmla="*/ 292 h 758"/>
                  <a:gd name="T66" fmla="*/ 708 w 797"/>
                  <a:gd name="T67" fmla="*/ 299 h 758"/>
                  <a:gd name="T68" fmla="*/ 719 w 797"/>
                  <a:gd name="T69" fmla="*/ 362 h 758"/>
                  <a:gd name="T70" fmla="*/ 720 w 797"/>
                  <a:gd name="T71" fmla="*/ 376 h 758"/>
                  <a:gd name="T72" fmla="*/ 716 w 797"/>
                  <a:gd name="T73" fmla="*/ 413 h 758"/>
                  <a:gd name="T74" fmla="*/ 722 w 797"/>
                  <a:gd name="T75" fmla="*/ 438 h 758"/>
                  <a:gd name="T76" fmla="*/ 708 w 797"/>
                  <a:gd name="T77" fmla="*/ 451 h 758"/>
                  <a:gd name="T78" fmla="*/ 702 w 797"/>
                  <a:gd name="T79" fmla="*/ 471 h 758"/>
                  <a:gd name="T80" fmla="*/ 722 w 797"/>
                  <a:gd name="T81" fmla="*/ 505 h 758"/>
                  <a:gd name="T82" fmla="*/ 725 w 797"/>
                  <a:gd name="T83" fmla="*/ 525 h 758"/>
                  <a:gd name="T84" fmla="*/ 776 w 797"/>
                  <a:gd name="T85" fmla="*/ 538 h 758"/>
                  <a:gd name="T86" fmla="*/ 783 w 797"/>
                  <a:gd name="T87" fmla="*/ 549 h 758"/>
                  <a:gd name="T88" fmla="*/ 496 w 797"/>
                  <a:gd name="T89" fmla="*/ 753 h 758"/>
                  <a:gd name="T90" fmla="*/ 419 w 797"/>
                  <a:gd name="T91" fmla="*/ 749 h 758"/>
                  <a:gd name="T92" fmla="*/ 428 w 797"/>
                  <a:gd name="T93" fmla="*/ 734 h 758"/>
                  <a:gd name="T94" fmla="*/ 398 w 797"/>
                  <a:gd name="T95" fmla="*/ 717 h 758"/>
                  <a:gd name="T96" fmla="*/ 392 w 797"/>
                  <a:gd name="T97" fmla="*/ 707 h 758"/>
                  <a:gd name="T98" fmla="*/ 376 w 797"/>
                  <a:gd name="T99" fmla="*/ 705 h 758"/>
                  <a:gd name="T100" fmla="*/ 361 w 797"/>
                  <a:gd name="T101" fmla="*/ 693 h 758"/>
                  <a:gd name="T102" fmla="*/ 344 w 797"/>
                  <a:gd name="T103" fmla="*/ 677 h 758"/>
                  <a:gd name="T104" fmla="*/ 0 w 797"/>
                  <a:gd name="T105" fmla="*/ 352 h 758"/>
                  <a:gd name="T106" fmla="*/ 6 w 797"/>
                  <a:gd name="T107" fmla="*/ 322 h 758"/>
                  <a:gd name="T108" fmla="*/ 12 w 797"/>
                  <a:gd name="T109" fmla="*/ 310 h 758"/>
                  <a:gd name="T110" fmla="*/ 25 w 797"/>
                  <a:gd name="T111" fmla="*/ 301 h 758"/>
                  <a:gd name="T112" fmla="*/ 56 w 797"/>
                  <a:gd name="T113" fmla="*/ 286 h 758"/>
                  <a:gd name="T114" fmla="*/ 81 w 797"/>
                  <a:gd name="T115" fmla="*/ 281 h 758"/>
                  <a:gd name="T116" fmla="*/ 98 w 797"/>
                  <a:gd name="T117" fmla="*/ 271 h 758"/>
                  <a:gd name="T118" fmla="*/ 137 w 797"/>
                  <a:gd name="T119" fmla="*/ 268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7" h="758">
                    <a:moveTo>
                      <a:pt x="141" y="265"/>
                    </a:moveTo>
                    <a:lnTo>
                      <a:pt x="152" y="256"/>
                    </a:lnTo>
                    <a:lnTo>
                      <a:pt x="162" y="248"/>
                    </a:lnTo>
                    <a:lnTo>
                      <a:pt x="174" y="244"/>
                    </a:lnTo>
                    <a:lnTo>
                      <a:pt x="177" y="242"/>
                    </a:lnTo>
                    <a:lnTo>
                      <a:pt x="180" y="241"/>
                    </a:lnTo>
                    <a:lnTo>
                      <a:pt x="183" y="239"/>
                    </a:lnTo>
                    <a:lnTo>
                      <a:pt x="186" y="238"/>
                    </a:lnTo>
                    <a:lnTo>
                      <a:pt x="191" y="235"/>
                    </a:lnTo>
                    <a:lnTo>
                      <a:pt x="195" y="233"/>
                    </a:lnTo>
                    <a:lnTo>
                      <a:pt x="200" y="233"/>
                    </a:lnTo>
                    <a:lnTo>
                      <a:pt x="198" y="233"/>
                    </a:lnTo>
                    <a:lnTo>
                      <a:pt x="198" y="233"/>
                    </a:lnTo>
                    <a:lnTo>
                      <a:pt x="203" y="232"/>
                    </a:lnTo>
                    <a:lnTo>
                      <a:pt x="207" y="229"/>
                    </a:lnTo>
                    <a:lnTo>
                      <a:pt x="210" y="227"/>
                    </a:lnTo>
                    <a:lnTo>
                      <a:pt x="207" y="224"/>
                    </a:lnTo>
                    <a:lnTo>
                      <a:pt x="204" y="221"/>
                    </a:lnTo>
                    <a:lnTo>
                      <a:pt x="204" y="217"/>
                    </a:lnTo>
                    <a:lnTo>
                      <a:pt x="203" y="212"/>
                    </a:lnTo>
                    <a:lnTo>
                      <a:pt x="203" y="207"/>
                    </a:lnTo>
                    <a:lnTo>
                      <a:pt x="203" y="204"/>
                    </a:lnTo>
                    <a:lnTo>
                      <a:pt x="203" y="203"/>
                    </a:lnTo>
                    <a:lnTo>
                      <a:pt x="206" y="201"/>
                    </a:lnTo>
                    <a:lnTo>
                      <a:pt x="209" y="200"/>
                    </a:lnTo>
                    <a:lnTo>
                      <a:pt x="212" y="200"/>
                    </a:lnTo>
                    <a:lnTo>
                      <a:pt x="227" y="198"/>
                    </a:lnTo>
                    <a:lnTo>
                      <a:pt x="243" y="192"/>
                    </a:lnTo>
                    <a:lnTo>
                      <a:pt x="243" y="192"/>
                    </a:lnTo>
                    <a:lnTo>
                      <a:pt x="243" y="189"/>
                    </a:lnTo>
                    <a:lnTo>
                      <a:pt x="243" y="188"/>
                    </a:lnTo>
                    <a:lnTo>
                      <a:pt x="245" y="186"/>
                    </a:lnTo>
                    <a:lnTo>
                      <a:pt x="246" y="185"/>
                    </a:lnTo>
                    <a:lnTo>
                      <a:pt x="251" y="185"/>
                    </a:lnTo>
                    <a:lnTo>
                      <a:pt x="256" y="183"/>
                    </a:lnTo>
                    <a:lnTo>
                      <a:pt x="260" y="182"/>
                    </a:lnTo>
                    <a:lnTo>
                      <a:pt x="265" y="182"/>
                    </a:lnTo>
                    <a:lnTo>
                      <a:pt x="271" y="182"/>
                    </a:lnTo>
                    <a:lnTo>
                      <a:pt x="275" y="182"/>
                    </a:lnTo>
                    <a:lnTo>
                      <a:pt x="287" y="185"/>
                    </a:lnTo>
                    <a:lnTo>
                      <a:pt x="298" y="185"/>
                    </a:lnTo>
                    <a:lnTo>
                      <a:pt x="308" y="180"/>
                    </a:lnTo>
                    <a:lnTo>
                      <a:pt x="308" y="179"/>
                    </a:lnTo>
                    <a:lnTo>
                      <a:pt x="308" y="179"/>
                    </a:lnTo>
                    <a:lnTo>
                      <a:pt x="308" y="177"/>
                    </a:lnTo>
                    <a:lnTo>
                      <a:pt x="310" y="176"/>
                    </a:lnTo>
                    <a:lnTo>
                      <a:pt x="313" y="176"/>
                    </a:lnTo>
                    <a:lnTo>
                      <a:pt x="316" y="176"/>
                    </a:lnTo>
                    <a:lnTo>
                      <a:pt x="317" y="176"/>
                    </a:lnTo>
                    <a:lnTo>
                      <a:pt x="319" y="176"/>
                    </a:lnTo>
                    <a:lnTo>
                      <a:pt x="317" y="174"/>
                    </a:lnTo>
                    <a:lnTo>
                      <a:pt x="317" y="173"/>
                    </a:lnTo>
                    <a:lnTo>
                      <a:pt x="317" y="171"/>
                    </a:lnTo>
                    <a:lnTo>
                      <a:pt x="316" y="171"/>
                    </a:lnTo>
                    <a:lnTo>
                      <a:pt x="308" y="165"/>
                    </a:lnTo>
                    <a:lnTo>
                      <a:pt x="305" y="158"/>
                    </a:lnTo>
                    <a:lnTo>
                      <a:pt x="302" y="150"/>
                    </a:lnTo>
                    <a:lnTo>
                      <a:pt x="301" y="141"/>
                    </a:lnTo>
                    <a:lnTo>
                      <a:pt x="301" y="122"/>
                    </a:lnTo>
                    <a:lnTo>
                      <a:pt x="304" y="102"/>
                    </a:lnTo>
                    <a:lnTo>
                      <a:pt x="302" y="83"/>
                    </a:lnTo>
                    <a:lnTo>
                      <a:pt x="302" y="81"/>
                    </a:lnTo>
                    <a:lnTo>
                      <a:pt x="299" y="80"/>
                    </a:lnTo>
                    <a:lnTo>
                      <a:pt x="298" y="78"/>
                    </a:lnTo>
                    <a:lnTo>
                      <a:pt x="296" y="77"/>
                    </a:lnTo>
                    <a:lnTo>
                      <a:pt x="295" y="72"/>
                    </a:lnTo>
                    <a:lnTo>
                      <a:pt x="292" y="69"/>
                    </a:lnTo>
                    <a:lnTo>
                      <a:pt x="290" y="65"/>
                    </a:lnTo>
                    <a:lnTo>
                      <a:pt x="295" y="65"/>
                    </a:lnTo>
                    <a:lnTo>
                      <a:pt x="298" y="66"/>
                    </a:lnTo>
                    <a:lnTo>
                      <a:pt x="301" y="66"/>
                    </a:lnTo>
                    <a:lnTo>
                      <a:pt x="304" y="66"/>
                    </a:lnTo>
                    <a:lnTo>
                      <a:pt x="307" y="65"/>
                    </a:lnTo>
                    <a:lnTo>
                      <a:pt x="313" y="62"/>
                    </a:lnTo>
                    <a:lnTo>
                      <a:pt x="319" y="59"/>
                    </a:lnTo>
                    <a:lnTo>
                      <a:pt x="325" y="57"/>
                    </a:lnTo>
                    <a:lnTo>
                      <a:pt x="329" y="56"/>
                    </a:lnTo>
                    <a:lnTo>
                      <a:pt x="332" y="53"/>
                    </a:lnTo>
                    <a:lnTo>
                      <a:pt x="337" y="48"/>
                    </a:lnTo>
                    <a:lnTo>
                      <a:pt x="340" y="45"/>
                    </a:lnTo>
                    <a:lnTo>
                      <a:pt x="344" y="42"/>
                    </a:lnTo>
                    <a:lnTo>
                      <a:pt x="355" y="41"/>
                    </a:lnTo>
                    <a:lnTo>
                      <a:pt x="365" y="41"/>
                    </a:lnTo>
                    <a:lnTo>
                      <a:pt x="374" y="39"/>
                    </a:lnTo>
                    <a:lnTo>
                      <a:pt x="383" y="35"/>
                    </a:lnTo>
                    <a:lnTo>
                      <a:pt x="394" y="32"/>
                    </a:lnTo>
                    <a:lnTo>
                      <a:pt x="400" y="26"/>
                    </a:lnTo>
                    <a:lnTo>
                      <a:pt x="403" y="23"/>
                    </a:lnTo>
                    <a:lnTo>
                      <a:pt x="406" y="20"/>
                    </a:lnTo>
                    <a:lnTo>
                      <a:pt x="410" y="18"/>
                    </a:lnTo>
                    <a:lnTo>
                      <a:pt x="413" y="17"/>
                    </a:lnTo>
                    <a:lnTo>
                      <a:pt x="418" y="15"/>
                    </a:lnTo>
                    <a:lnTo>
                      <a:pt x="440" y="11"/>
                    </a:lnTo>
                    <a:lnTo>
                      <a:pt x="463" y="12"/>
                    </a:lnTo>
                    <a:lnTo>
                      <a:pt x="487" y="12"/>
                    </a:lnTo>
                    <a:lnTo>
                      <a:pt x="507" y="8"/>
                    </a:lnTo>
                    <a:lnTo>
                      <a:pt x="528" y="6"/>
                    </a:lnTo>
                    <a:lnTo>
                      <a:pt x="544" y="6"/>
                    </a:lnTo>
                    <a:lnTo>
                      <a:pt x="561" y="11"/>
                    </a:lnTo>
                    <a:lnTo>
                      <a:pt x="562" y="12"/>
                    </a:lnTo>
                    <a:lnTo>
                      <a:pt x="565" y="14"/>
                    </a:lnTo>
                    <a:lnTo>
                      <a:pt x="568" y="15"/>
                    </a:lnTo>
                    <a:lnTo>
                      <a:pt x="571" y="15"/>
                    </a:lnTo>
                    <a:lnTo>
                      <a:pt x="574" y="15"/>
                    </a:lnTo>
                    <a:lnTo>
                      <a:pt x="577" y="14"/>
                    </a:lnTo>
                    <a:lnTo>
                      <a:pt x="579" y="12"/>
                    </a:lnTo>
                    <a:lnTo>
                      <a:pt x="585" y="9"/>
                    </a:lnTo>
                    <a:lnTo>
                      <a:pt x="592" y="9"/>
                    </a:lnTo>
                    <a:lnTo>
                      <a:pt x="600" y="9"/>
                    </a:lnTo>
                    <a:lnTo>
                      <a:pt x="607" y="6"/>
                    </a:lnTo>
                    <a:lnTo>
                      <a:pt x="612" y="2"/>
                    </a:lnTo>
                    <a:lnTo>
                      <a:pt x="612" y="2"/>
                    </a:lnTo>
                    <a:lnTo>
                      <a:pt x="613" y="2"/>
                    </a:lnTo>
                    <a:lnTo>
                      <a:pt x="615" y="0"/>
                    </a:lnTo>
                    <a:lnTo>
                      <a:pt x="616" y="0"/>
                    </a:lnTo>
                    <a:lnTo>
                      <a:pt x="618" y="2"/>
                    </a:lnTo>
                    <a:lnTo>
                      <a:pt x="622" y="5"/>
                    </a:lnTo>
                    <a:lnTo>
                      <a:pt x="625" y="6"/>
                    </a:lnTo>
                    <a:lnTo>
                      <a:pt x="630" y="8"/>
                    </a:lnTo>
                    <a:lnTo>
                      <a:pt x="634" y="9"/>
                    </a:lnTo>
                    <a:lnTo>
                      <a:pt x="637" y="8"/>
                    </a:lnTo>
                    <a:lnTo>
                      <a:pt x="642" y="6"/>
                    </a:lnTo>
                    <a:lnTo>
                      <a:pt x="643" y="5"/>
                    </a:lnTo>
                    <a:lnTo>
                      <a:pt x="645" y="3"/>
                    </a:lnTo>
                    <a:lnTo>
                      <a:pt x="648" y="2"/>
                    </a:lnTo>
                    <a:lnTo>
                      <a:pt x="651" y="2"/>
                    </a:lnTo>
                    <a:lnTo>
                      <a:pt x="651" y="3"/>
                    </a:lnTo>
                    <a:lnTo>
                      <a:pt x="651" y="3"/>
                    </a:lnTo>
                    <a:lnTo>
                      <a:pt x="654" y="5"/>
                    </a:lnTo>
                    <a:lnTo>
                      <a:pt x="657" y="5"/>
                    </a:lnTo>
                    <a:lnTo>
                      <a:pt x="660" y="8"/>
                    </a:lnTo>
                    <a:lnTo>
                      <a:pt x="663" y="9"/>
                    </a:lnTo>
                    <a:lnTo>
                      <a:pt x="666" y="11"/>
                    </a:lnTo>
                    <a:lnTo>
                      <a:pt x="669" y="9"/>
                    </a:lnTo>
                    <a:lnTo>
                      <a:pt x="670" y="9"/>
                    </a:lnTo>
                    <a:lnTo>
                      <a:pt x="673" y="9"/>
                    </a:lnTo>
                    <a:lnTo>
                      <a:pt x="675" y="8"/>
                    </a:lnTo>
                    <a:lnTo>
                      <a:pt x="678" y="9"/>
                    </a:lnTo>
                    <a:lnTo>
                      <a:pt x="681" y="11"/>
                    </a:lnTo>
                    <a:lnTo>
                      <a:pt x="682" y="11"/>
                    </a:lnTo>
                    <a:lnTo>
                      <a:pt x="684" y="11"/>
                    </a:lnTo>
                    <a:lnTo>
                      <a:pt x="685" y="11"/>
                    </a:lnTo>
                    <a:lnTo>
                      <a:pt x="687" y="11"/>
                    </a:lnTo>
                    <a:lnTo>
                      <a:pt x="684" y="14"/>
                    </a:lnTo>
                    <a:lnTo>
                      <a:pt x="681" y="15"/>
                    </a:lnTo>
                    <a:lnTo>
                      <a:pt x="679" y="18"/>
                    </a:lnTo>
                    <a:lnTo>
                      <a:pt x="678" y="21"/>
                    </a:lnTo>
                    <a:lnTo>
                      <a:pt x="678" y="24"/>
                    </a:lnTo>
                    <a:lnTo>
                      <a:pt x="678" y="27"/>
                    </a:lnTo>
                    <a:lnTo>
                      <a:pt x="679" y="32"/>
                    </a:lnTo>
                    <a:lnTo>
                      <a:pt x="679" y="35"/>
                    </a:lnTo>
                    <a:lnTo>
                      <a:pt x="678" y="38"/>
                    </a:lnTo>
                    <a:lnTo>
                      <a:pt x="676" y="39"/>
                    </a:lnTo>
                    <a:lnTo>
                      <a:pt x="675" y="42"/>
                    </a:lnTo>
                    <a:lnTo>
                      <a:pt x="673" y="45"/>
                    </a:lnTo>
                    <a:lnTo>
                      <a:pt x="672" y="47"/>
                    </a:lnTo>
                    <a:lnTo>
                      <a:pt x="670" y="50"/>
                    </a:lnTo>
                    <a:lnTo>
                      <a:pt x="670" y="54"/>
                    </a:lnTo>
                    <a:lnTo>
                      <a:pt x="670" y="60"/>
                    </a:lnTo>
                    <a:lnTo>
                      <a:pt x="670" y="74"/>
                    </a:lnTo>
                    <a:lnTo>
                      <a:pt x="669" y="84"/>
                    </a:lnTo>
                    <a:lnTo>
                      <a:pt x="670" y="96"/>
                    </a:lnTo>
                    <a:lnTo>
                      <a:pt x="670" y="99"/>
                    </a:lnTo>
                    <a:lnTo>
                      <a:pt x="669" y="101"/>
                    </a:lnTo>
                    <a:lnTo>
                      <a:pt x="666" y="104"/>
                    </a:lnTo>
                    <a:lnTo>
                      <a:pt x="663" y="105"/>
                    </a:lnTo>
                    <a:lnTo>
                      <a:pt x="661" y="107"/>
                    </a:lnTo>
                    <a:lnTo>
                      <a:pt x="655" y="111"/>
                    </a:lnTo>
                    <a:lnTo>
                      <a:pt x="649" y="116"/>
                    </a:lnTo>
                    <a:lnTo>
                      <a:pt x="645" y="119"/>
                    </a:lnTo>
                    <a:lnTo>
                      <a:pt x="642" y="120"/>
                    </a:lnTo>
                    <a:lnTo>
                      <a:pt x="640" y="123"/>
                    </a:lnTo>
                    <a:lnTo>
                      <a:pt x="637" y="126"/>
                    </a:lnTo>
                    <a:lnTo>
                      <a:pt x="636" y="129"/>
                    </a:lnTo>
                    <a:lnTo>
                      <a:pt x="634" y="134"/>
                    </a:lnTo>
                    <a:lnTo>
                      <a:pt x="634" y="138"/>
                    </a:lnTo>
                    <a:lnTo>
                      <a:pt x="634" y="143"/>
                    </a:lnTo>
                    <a:lnTo>
                      <a:pt x="636" y="144"/>
                    </a:lnTo>
                    <a:lnTo>
                      <a:pt x="637" y="147"/>
                    </a:lnTo>
                    <a:lnTo>
                      <a:pt x="639" y="147"/>
                    </a:lnTo>
                    <a:lnTo>
                      <a:pt x="639" y="147"/>
                    </a:lnTo>
                    <a:lnTo>
                      <a:pt x="639" y="147"/>
                    </a:lnTo>
                    <a:lnTo>
                      <a:pt x="643" y="155"/>
                    </a:lnTo>
                    <a:lnTo>
                      <a:pt x="649" y="162"/>
                    </a:lnTo>
                    <a:lnTo>
                      <a:pt x="655" y="171"/>
                    </a:lnTo>
                    <a:lnTo>
                      <a:pt x="660" y="179"/>
                    </a:lnTo>
                    <a:lnTo>
                      <a:pt x="664" y="186"/>
                    </a:lnTo>
                    <a:lnTo>
                      <a:pt x="669" y="194"/>
                    </a:lnTo>
                    <a:lnTo>
                      <a:pt x="673" y="198"/>
                    </a:lnTo>
                    <a:lnTo>
                      <a:pt x="678" y="201"/>
                    </a:lnTo>
                    <a:lnTo>
                      <a:pt x="684" y="203"/>
                    </a:lnTo>
                    <a:lnTo>
                      <a:pt x="685" y="203"/>
                    </a:lnTo>
                    <a:lnTo>
                      <a:pt x="687" y="204"/>
                    </a:lnTo>
                    <a:lnTo>
                      <a:pt x="688" y="206"/>
                    </a:lnTo>
                    <a:lnTo>
                      <a:pt x="694" y="226"/>
                    </a:lnTo>
                    <a:lnTo>
                      <a:pt x="699" y="247"/>
                    </a:lnTo>
                    <a:lnTo>
                      <a:pt x="700" y="269"/>
                    </a:lnTo>
                    <a:lnTo>
                      <a:pt x="702" y="292"/>
                    </a:lnTo>
                    <a:lnTo>
                      <a:pt x="702" y="293"/>
                    </a:lnTo>
                    <a:lnTo>
                      <a:pt x="702" y="295"/>
                    </a:lnTo>
                    <a:lnTo>
                      <a:pt x="704" y="296"/>
                    </a:lnTo>
                    <a:lnTo>
                      <a:pt x="705" y="298"/>
                    </a:lnTo>
                    <a:lnTo>
                      <a:pt x="707" y="298"/>
                    </a:lnTo>
                    <a:lnTo>
                      <a:pt x="708" y="299"/>
                    </a:lnTo>
                    <a:lnTo>
                      <a:pt x="710" y="299"/>
                    </a:lnTo>
                    <a:lnTo>
                      <a:pt x="716" y="313"/>
                    </a:lnTo>
                    <a:lnTo>
                      <a:pt x="719" y="326"/>
                    </a:lnTo>
                    <a:lnTo>
                      <a:pt x="719" y="338"/>
                    </a:lnTo>
                    <a:lnTo>
                      <a:pt x="719" y="350"/>
                    </a:lnTo>
                    <a:lnTo>
                      <a:pt x="719" y="362"/>
                    </a:lnTo>
                    <a:lnTo>
                      <a:pt x="719" y="364"/>
                    </a:lnTo>
                    <a:lnTo>
                      <a:pt x="719" y="364"/>
                    </a:lnTo>
                    <a:lnTo>
                      <a:pt x="719" y="367"/>
                    </a:lnTo>
                    <a:lnTo>
                      <a:pt x="720" y="370"/>
                    </a:lnTo>
                    <a:lnTo>
                      <a:pt x="720" y="373"/>
                    </a:lnTo>
                    <a:lnTo>
                      <a:pt x="720" y="376"/>
                    </a:lnTo>
                    <a:lnTo>
                      <a:pt x="720" y="379"/>
                    </a:lnTo>
                    <a:lnTo>
                      <a:pt x="719" y="386"/>
                    </a:lnTo>
                    <a:lnTo>
                      <a:pt x="719" y="392"/>
                    </a:lnTo>
                    <a:lnTo>
                      <a:pt x="717" y="400"/>
                    </a:lnTo>
                    <a:lnTo>
                      <a:pt x="716" y="407"/>
                    </a:lnTo>
                    <a:lnTo>
                      <a:pt x="716" y="413"/>
                    </a:lnTo>
                    <a:lnTo>
                      <a:pt x="717" y="421"/>
                    </a:lnTo>
                    <a:lnTo>
                      <a:pt x="719" y="425"/>
                    </a:lnTo>
                    <a:lnTo>
                      <a:pt x="720" y="430"/>
                    </a:lnTo>
                    <a:lnTo>
                      <a:pt x="722" y="433"/>
                    </a:lnTo>
                    <a:lnTo>
                      <a:pt x="722" y="436"/>
                    </a:lnTo>
                    <a:lnTo>
                      <a:pt x="722" y="438"/>
                    </a:lnTo>
                    <a:lnTo>
                      <a:pt x="722" y="441"/>
                    </a:lnTo>
                    <a:lnTo>
                      <a:pt x="720" y="444"/>
                    </a:lnTo>
                    <a:lnTo>
                      <a:pt x="719" y="447"/>
                    </a:lnTo>
                    <a:lnTo>
                      <a:pt x="714" y="448"/>
                    </a:lnTo>
                    <a:lnTo>
                      <a:pt x="711" y="450"/>
                    </a:lnTo>
                    <a:lnTo>
                      <a:pt x="708" y="451"/>
                    </a:lnTo>
                    <a:lnTo>
                      <a:pt x="705" y="454"/>
                    </a:lnTo>
                    <a:lnTo>
                      <a:pt x="702" y="456"/>
                    </a:lnTo>
                    <a:lnTo>
                      <a:pt x="699" y="459"/>
                    </a:lnTo>
                    <a:lnTo>
                      <a:pt x="699" y="462"/>
                    </a:lnTo>
                    <a:lnTo>
                      <a:pt x="699" y="465"/>
                    </a:lnTo>
                    <a:lnTo>
                      <a:pt x="702" y="471"/>
                    </a:lnTo>
                    <a:lnTo>
                      <a:pt x="707" y="477"/>
                    </a:lnTo>
                    <a:lnTo>
                      <a:pt x="711" y="483"/>
                    </a:lnTo>
                    <a:lnTo>
                      <a:pt x="716" y="490"/>
                    </a:lnTo>
                    <a:lnTo>
                      <a:pt x="717" y="496"/>
                    </a:lnTo>
                    <a:lnTo>
                      <a:pt x="720" y="501"/>
                    </a:lnTo>
                    <a:lnTo>
                      <a:pt x="722" y="505"/>
                    </a:lnTo>
                    <a:lnTo>
                      <a:pt x="723" y="510"/>
                    </a:lnTo>
                    <a:lnTo>
                      <a:pt x="725" y="514"/>
                    </a:lnTo>
                    <a:lnTo>
                      <a:pt x="725" y="519"/>
                    </a:lnTo>
                    <a:lnTo>
                      <a:pt x="725" y="520"/>
                    </a:lnTo>
                    <a:lnTo>
                      <a:pt x="725" y="522"/>
                    </a:lnTo>
                    <a:lnTo>
                      <a:pt x="725" y="525"/>
                    </a:lnTo>
                    <a:lnTo>
                      <a:pt x="725" y="525"/>
                    </a:lnTo>
                    <a:lnTo>
                      <a:pt x="741" y="528"/>
                    </a:lnTo>
                    <a:lnTo>
                      <a:pt x="756" y="529"/>
                    </a:lnTo>
                    <a:lnTo>
                      <a:pt x="771" y="535"/>
                    </a:lnTo>
                    <a:lnTo>
                      <a:pt x="774" y="537"/>
                    </a:lnTo>
                    <a:lnTo>
                      <a:pt x="776" y="538"/>
                    </a:lnTo>
                    <a:lnTo>
                      <a:pt x="777" y="541"/>
                    </a:lnTo>
                    <a:lnTo>
                      <a:pt x="779" y="543"/>
                    </a:lnTo>
                    <a:lnTo>
                      <a:pt x="780" y="546"/>
                    </a:lnTo>
                    <a:lnTo>
                      <a:pt x="783" y="546"/>
                    </a:lnTo>
                    <a:lnTo>
                      <a:pt x="783" y="547"/>
                    </a:lnTo>
                    <a:lnTo>
                      <a:pt x="783" y="549"/>
                    </a:lnTo>
                    <a:lnTo>
                      <a:pt x="788" y="564"/>
                    </a:lnTo>
                    <a:lnTo>
                      <a:pt x="797" y="576"/>
                    </a:lnTo>
                    <a:lnTo>
                      <a:pt x="606" y="686"/>
                    </a:lnTo>
                    <a:lnTo>
                      <a:pt x="568" y="719"/>
                    </a:lnTo>
                    <a:lnTo>
                      <a:pt x="531" y="749"/>
                    </a:lnTo>
                    <a:lnTo>
                      <a:pt x="496" y="753"/>
                    </a:lnTo>
                    <a:lnTo>
                      <a:pt x="461" y="758"/>
                    </a:lnTo>
                    <a:lnTo>
                      <a:pt x="425" y="758"/>
                    </a:lnTo>
                    <a:lnTo>
                      <a:pt x="424" y="756"/>
                    </a:lnTo>
                    <a:lnTo>
                      <a:pt x="422" y="755"/>
                    </a:lnTo>
                    <a:lnTo>
                      <a:pt x="421" y="752"/>
                    </a:lnTo>
                    <a:lnTo>
                      <a:pt x="419" y="749"/>
                    </a:lnTo>
                    <a:lnTo>
                      <a:pt x="416" y="747"/>
                    </a:lnTo>
                    <a:lnTo>
                      <a:pt x="421" y="746"/>
                    </a:lnTo>
                    <a:lnTo>
                      <a:pt x="424" y="743"/>
                    </a:lnTo>
                    <a:lnTo>
                      <a:pt x="427" y="740"/>
                    </a:lnTo>
                    <a:lnTo>
                      <a:pt x="428" y="737"/>
                    </a:lnTo>
                    <a:lnTo>
                      <a:pt x="428" y="734"/>
                    </a:lnTo>
                    <a:lnTo>
                      <a:pt x="427" y="729"/>
                    </a:lnTo>
                    <a:lnTo>
                      <a:pt x="424" y="726"/>
                    </a:lnTo>
                    <a:lnTo>
                      <a:pt x="421" y="723"/>
                    </a:lnTo>
                    <a:lnTo>
                      <a:pt x="413" y="720"/>
                    </a:lnTo>
                    <a:lnTo>
                      <a:pt x="406" y="717"/>
                    </a:lnTo>
                    <a:lnTo>
                      <a:pt x="398" y="717"/>
                    </a:lnTo>
                    <a:lnTo>
                      <a:pt x="395" y="716"/>
                    </a:lnTo>
                    <a:lnTo>
                      <a:pt x="394" y="714"/>
                    </a:lnTo>
                    <a:lnTo>
                      <a:pt x="394" y="713"/>
                    </a:lnTo>
                    <a:lnTo>
                      <a:pt x="392" y="710"/>
                    </a:lnTo>
                    <a:lnTo>
                      <a:pt x="392" y="707"/>
                    </a:lnTo>
                    <a:lnTo>
                      <a:pt x="392" y="707"/>
                    </a:lnTo>
                    <a:lnTo>
                      <a:pt x="391" y="705"/>
                    </a:lnTo>
                    <a:lnTo>
                      <a:pt x="389" y="705"/>
                    </a:lnTo>
                    <a:lnTo>
                      <a:pt x="385" y="705"/>
                    </a:lnTo>
                    <a:lnTo>
                      <a:pt x="382" y="707"/>
                    </a:lnTo>
                    <a:lnTo>
                      <a:pt x="379" y="707"/>
                    </a:lnTo>
                    <a:lnTo>
                      <a:pt x="376" y="705"/>
                    </a:lnTo>
                    <a:lnTo>
                      <a:pt x="373" y="702"/>
                    </a:lnTo>
                    <a:lnTo>
                      <a:pt x="373" y="702"/>
                    </a:lnTo>
                    <a:lnTo>
                      <a:pt x="371" y="702"/>
                    </a:lnTo>
                    <a:lnTo>
                      <a:pt x="370" y="702"/>
                    </a:lnTo>
                    <a:lnTo>
                      <a:pt x="365" y="698"/>
                    </a:lnTo>
                    <a:lnTo>
                      <a:pt x="361" y="693"/>
                    </a:lnTo>
                    <a:lnTo>
                      <a:pt x="356" y="689"/>
                    </a:lnTo>
                    <a:lnTo>
                      <a:pt x="352" y="684"/>
                    </a:lnTo>
                    <a:lnTo>
                      <a:pt x="347" y="681"/>
                    </a:lnTo>
                    <a:lnTo>
                      <a:pt x="346" y="680"/>
                    </a:lnTo>
                    <a:lnTo>
                      <a:pt x="344" y="678"/>
                    </a:lnTo>
                    <a:lnTo>
                      <a:pt x="344" y="677"/>
                    </a:lnTo>
                    <a:lnTo>
                      <a:pt x="346" y="674"/>
                    </a:lnTo>
                    <a:lnTo>
                      <a:pt x="346" y="672"/>
                    </a:lnTo>
                    <a:lnTo>
                      <a:pt x="346" y="669"/>
                    </a:lnTo>
                    <a:lnTo>
                      <a:pt x="346" y="666"/>
                    </a:lnTo>
                    <a:lnTo>
                      <a:pt x="1" y="383"/>
                    </a:lnTo>
                    <a:lnTo>
                      <a:pt x="0" y="352"/>
                    </a:lnTo>
                    <a:lnTo>
                      <a:pt x="0" y="346"/>
                    </a:lnTo>
                    <a:lnTo>
                      <a:pt x="1" y="340"/>
                    </a:lnTo>
                    <a:lnTo>
                      <a:pt x="1" y="332"/>
                    </a:lnTo>
                    <a:lnTo>
                      <a:pt x="3" y="329"/>
                    </a:lnTo>
                    <a:lnTo>
                      <a:pt x="4" y="326"/>
                    </a:lnTo>
                    <a:lnTo>
                      <a:pt x="6" y="322"/>
                    </a:lnTo>
                    <a:lnTo>
                      <a:pt x="4" y="322"/>
                    </a:lnTo>
                    <a:lnTo>
                      <a:pt x="3" y="322"/>
                    </a:lnTo>
                    <a:lnTo>
                      <a:pt x="3" y="319"/>
                    </a:lnTo>
                    <a:lnTo>
                      <a:pt x="6" y="316"/>
                    </a:lnTo>
                    <a:lnTo>
                      <a:pt x="9" y="313"/>
                    </a:lnTo>
                    <a:lnTo>
                      <a:pt x="12" y="310"/>
                    </a:lnTo>
                    <a:lnTo>
                      <a:pt x="16" y="310"/>
                    </a:lnTo>
                    <a:lnTo>
                      <a:pt x="18" y="308"/>
                    </a:lnTo>
                    <a:lnTo>
                      <a:pt x="18" y="307"/>
                    </a:lnTo>
                    <a:lnTo>
                      <a:pt x="19" y="305"/>
                    </a:lnTo>
                    <a:lnTo>
                      <a:pt x="22" y="302"/>
                    </a:lnTo>
                    <a:lnTo>
                      <a:pt x="25" y="301"/>
                    </a:lnTo>
                    <a:lnTo>
                      <a:pt x="30" y="299"/>
                    </a:lnTo>
                    <a:lnTo>
                      <a:pt x="35" y="296"/>
                    </a:lnTo>
                    <a:lnTo>
                      <a:pt x="38" y="295"/>
                    </a:lnTo>
                    <a:lnTo>
                      <a:pt x="44" y="292"/>
                    </a:lnTo>
                    <a:lnTo>
                      <a:pt x="48" y="287"/>
                    </a:lnTo>
                    <a:lnTo>
                      <a:pt x="56" y="286"/>
                    </a:lnTo>
                    <a:lnTo>
                      <a:pt x="57" y="283"/>
                    </a:lnTo>
                    <a:lnTo>
                      <a:pt x="59" y="281"/>
                    </a:lnTo>
                    <a:lnTo>
                      <a:pt x="62" y="278"/>
                    </a:lnTo>
                    <a:lnTo>
                      <a:pt x="63" y="277"/>
                    </a:lnTo>
                    <a:lnTo>
                      <a:pt x="72" y="278"/>
                    </a:lnTo>
                    <a:lnTo>
                      <a:pt x="81" y="281"/>
                    </a:lnTo>
                    <a:lnTo>
                      <a:pt x="90" y="281"/>
                    </a:lnTo>
                    <a:lnTo>
                      <a:pt x="93" y="280"/>
                    </a:lnTo>
                    <a:lnTo>
                      <a:pt x="95" y="278"/>
                    </a:lnTo>
                    <a:lnTo>
                      <a:pt x="96" y="277"/>
                    </a:lnTo>
                    <a:lnTo>
                      <a:pt x="96" y="274"/>
                    </a:lnTo>
                    <a:lnTo>
                      <a:pt x="98" y="271"/>
                    </a:lnTo>
                    <a:lnTo>
                      <a:pt x="101" y="269"/>
                    </a:lnTo>
                    <a:lnTo>
                      <a:pt x="111" y="269"/>
                    </a:lnTo>
                    <a:lnTo>
                      <a:pt x="123" y="269"/>
                    </a:lnTo>
                    <a:lnTo>
                      <a:pt x="129" y="271"/>
                    </a:lnTo>
                    <a:lnTo>
                      <a:pt x="134" y="269"/>
                    </a:lnTo>
                    <a:lnTo>
                      <a:pt x="137" y="268"/>
                    </a:lnTo>
                    <a:lnTo>
                      <a:pt x="140" y="266"/>
                    </a:lnTo>
                    <a:lnTo>
                      <a:pt x="141" y="265"/>
                    </a:lnTo>
                    <a:lnTo>
                      <a:pt x="141" y="265"/>
                    </a:lnTo>
                    <a:close/>
                  </a:path>
                </a:pathLst>
              </a:custGeom>
              <a:grpFill/>
              <a:ln w="0">
                <a:solidFill>
                  <a:schemeClr val="bg1">
                    <a:lumMod val="50000"/>
                  </a:schemeClr>
                </a:solidFill>
                <a:prstDash val="solid"/>
                <a:round/>
                <a:headEnd/>
                <a:tailEnd/>
              </a:ln>
            </p:spPr>
            <p:txBody>
              <a:bodyPr/>
              <a:lstStyle/>
              <a:p>
                <a:endParaRPr lang="ru-RU"/>
              </a:p>
            </p:txBody>
          </p:sp>
          <p:sp>
            <p:nvSpPr>
              <p:cNvPr id="72" name="Freeform 10">
                <a:extLst>
                  <a:ext uri="{FF2B5EF4-FFF2-40B4-BE49-F238E27FC236}">
                    <a16:creationId xmlns:a16="http://schemas.microsoft.com/office/drawing/2014/main" id="{A7D26964-F317-FE48-8371-C898867B5A3F}"/>
                  </a:ext>
                </a:extLst>
              </p:cNvPr>
              <p:cNvSpPr>
                <a:spLocks/>
              </p:cNvSpPr>
              <p:nvPr/>
            </p:nvSpPr>
            <p:spPr bwMode="gray">
              <a:xfrm>
                <a:off x="3626" y="1253"/>
                <a:ext cx="146" cy="280"/>
              </a:xfrm>
              <a:custGeom>
                <a:avLst/>
                <a:gdLst>
                  <a:gd name="T0" fmla="*/ 141 w 158"/>
                  <a:gd name="T1" fmla="*/ 12 h 302"/>
                  <a:gd name="T2" fmla="*/ 134 w 158"/>
                  <a:gd name="T3" fmla="*/ 18 h 302"/>
                  <a:gd name="T4" fmla="*/ 126 w 158"/>
                  <a:gd name="T5" fmla="*/ 22 h 302"/>
                  <a:gd name="T6" fmla="*/ 120 w 158"/>
                  <a:gd name="T7" fmla="*/ 18 h 302"/>
                  <a:gd name="T8" fmla="*/ 120 w 158"/>
                  <a:gd name="T9" fmla="*/ 7 h 302"/>
                  <a:gd name="T10" fmla="*/ 117 w 158"/>
                  <a:gd name="T11" fmla="*/ 6 h 302"/>
                  <a:gd name="T12" fmla="*/ 108 w 158"/>
                  <a:gd name="T13" fmla="*/ 3 h 302"/>
                  <a:gd name="T14" fmla="*/ 99 w 158"/>
                  <a:gd name="T15" fmla="*/ 0 h 302"/>
                  <a:gd name="T16" fmla="*/ 83 w 158"/>
                  <a:gd name="T17" fmla="*/ 3 h 302"/>
                  <a:gd name="T18" fmla="*/ 67 w 158"/>
                  <a:gd name="T19" fmla="*/ 12 h 302"/>
                  <a:gd name="T20" fmla="*/ 55 w 158"/>
                  <a:gd name="T21" fmla="*/ 15 h 302"/>
                  <a:gd name="T22" fmla="*/ 48 w 158"/>
                  <a:gd name="T23" fmla="*/ 19 h 302"/>
                  <a:gd name="T24" fmla="*/ 42 w 158"/>
                  <a:gd name="T25" fmla="*/ 28 h 302"/>
                  <a:gd name="T26" fmla="*/ 45 w 158"/>
                  <a:gd name="T27" fmla="*/ 39 h 302"/>
                  <a:gd name="T28" fmla="*/ 39 w 158"/>
                  <a:gd name="T29" fmla="*/ 48 h 302"/>
                  <a:gd name="T30" fmla="*/ 34 w 158"/>
                  <a:gd name="T31" fmla="*/ 57 h 302"/>
                  <a:gd name="T32" fmla="*/ 37 w 158"/>
                  <a:gd name="T33" fmla="*/ 73 h 302"/>
                  <a:gd name="T34" fmla="*/ 36 w 158"/>
                  <a:gd name="T35" fmla="*/ 102 h 302"/>
                  <a:gd name="T36" fmla="*/ 4 w 158"/>
                  <a:gd name="T37" fmla="*/ 127 h 302"/>
                  <a:gd name="T38" fmla="*/ 0 w 158"/>
                  <a:gd name="T39" fmla="*/ 136 h 302"/>
                  <a:gd name="T40" fmla="*/ 3 w 158"/>
                  <a:gd name="T41" fmla="*/ 148 h 302"/>
                  <a:gd name="T42" fmla="*/ 28 w 158"/>
                  <a:gd name="T43" fmla="*/ 184 h 302"/>
                  <a:gd name="T44" fmla="*/ 34 w 158"/>
                  <a:gd name="T45" fmla="*/ 198 h 302"/>
                  <a:gd name="T46" fmla="*/ 46 w 158"/>
                  <a:gd name="T47" fmla="*/ 205 h 302"/>
                  <a:gd name="T48" fmla="*/ 55 w 158"/>
                  <a:gd name="T49" fmla="*/ 211 h 302"/>
                  <a:gd name="T50" fmla="*/ 64 w 158"/>
                  <a:gd name="T51" fmla="*/ 248 h 302"/>
                  <a:gd name="T52" fmla="*/ 69 w 158"/>
                  <a:gd name="T53" fmla="*/ 296 h 302"/>
                  <a:gd name="T54" fmla="*/ 69 w 158"/>
                  <a:gd name="T55" fmla="*/ 297 h 302"/>
                  <a:gd name="T56" fmla="*/ 71 w 158"/>
                  <a:gd name="T57" fmla="*/ 299 h 302"/>
                  <a:gd name="T58" fmla="*/ 80 w 158"/>
                  <a:gd name="T59" fmla="*/ 294 h 302"/>
                  <a:gd name="T60" fmla="*/ 90 w 158"/>
                  <a:gd name="T61" fmla="*/ 293 h 302"/>
                  <a:gd name="T62" fmla="*/ 95 w 158"/>
                  <a:gd name="T63" fmla="*/ 287 h 302"/>
                  <a:gd name="T64" fmla="*/ 104 w 158"/>
                  <a:gd name="T65" fmla="*/ 273 h 302"/>
                  <a:gd name="T66" fmla="*/ 105 w 158"/>
                  <a:gd name="T67" fmla="*/ 239 h 302"/>
                  <a:gd name="T68" fmla="*/ 107 w 158"/>
                  <a:gd name="T69" fmla="*/ 236 h 302"/>
                  <a:gd name="T70" fmla="*/ 111 w 158"/>
                  <a:gd name="T71" fmla="*/ 234 h 302"/>
                  <a:gd name="T72" fmla="*/ 119 w 158"/>
                  <a:gd name="T73" fmla="*/ 234 h 302"/>
                  <a:gd name="T74" fmla="*/ 125 w 158"/>
                  <a:gd name="T75" fmla="*/ 227 h 302"/>
                  <a:gd name="T76" fmla="*/ 131 w 158"/>
                  <a:gd name="T77" fmla="*/ 217 h 302"/>
                  <a:gd name="T78" fmla="*/ 158 w 158"/>
                  <a:gd name="T79" fmla="*/ 198 h 302"/>
                  <a:gd name="T80" fmla="*/ 156 w 158"/>
                  <a:gd name="T81" fmla="*/ 169 h 302"/>
                  <a:gd name="T82" fmla="*/ 152 w 158"/>
                  <a:gd name="T83" fmla="*/ 166 h 302"/>
                  <a:gd name="T84" fmla="*/ 144 w 158"/>
                  <a:gd name="T85" fmla="*/ 160 h 302"/>
                  <a:gd name="T86" fmla="*/ 137 w 158"/>
                  <a:gd name="T87" fmla="*/ 151 h 302"/>
                  <a:gd name="T88" fmla="*/ 128 w 158"/>
                  <a:gd name="T89" fmla="*/ 151 h 302"/>
                  <a:gd name="T90" fmla="*/ 116 w 158"/>
                  <a:gd name="T91" fmla="*/ 148 h 302"/>
                  <a:gd name="T92" fmla="*/ 110 w 158"/>
                  <a:gd name="T93" fmla="*/ 138 h 302"/>
                  <a:gd name="T94" fmla="*/ 108 w 158"/>
                  <a:gd name="T95" fmla="*/ 127 h 302"/>
                  <a:gd name="T96" fmla="*/ 102 w 158"/>
                  <a:gd name="T97" fmla="*/ 124 h 302"/>
                  <a:gd name="T98" fmla="*/ 104 w 158"/>
                  <a:gd name="T99" fmla="*/ 121 h 302"/>
                  <a:gd name="T100" fmla="*/ 123 w 158"/>
                  <a:gd name="T101" fmla="*/ 117 h 302"/>
                  <a:gd name="T102" fmla="*/ 134 w 158"/>
                  <a:gd name="T103" fmla="*/ 109 h 302"/>
                  <a:gd name="T104" fmla="*/ 144 w 158"/>
                  <a:gd name="T105" fmla="*/ 70 h 302"/>
                  <a:gd name="T106" fmla="*/ 137 w 158"/>
                  <a:gd name="T107" fmla="*/ 63 h 302"/>
                  <a:gd name="T108" fmla="*/ 131 w 158"/>
                  <a:gd name="T109" fmla="*/ 54 h 302"/>
                  <a:gd name="T110" fmla="*/ 129 w 158"/>
                  <a:gd name="T111" fmla="*/ 42 h 302"/>
                  <a:gd name="T112" fmla="*/ 144 w 158"/>
                  <a:gd name="T113" fmla="*/ 28 h 302"/>
                  <a:gd name="T114" fmla="*/ 149 w 158"/>
                  <a:gd name="T115" fmla="*/ 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302">
                    <a:moveTo>
                      <a:pt x="146" y="12"/>
                    </a:moveTo>
                    <a:lnTo>
                      <a:pt x="143" y="10"/>
                    </a:lnTo>
                    <a:lnTo>
                      <a:pt x="141" y="12"/>
                    </a:lnTo>
                    <a:lnTo>
                      <a:pt x="138" y="13"/>
                    </a:lnTo>
                    <a:lnTo>
                      <a:pt x="135" y="16"/>
                    </a:lnTo>
                    <a:lnTo>
                      <a:pt x="134" y="18"/>
                    </a:lnTo>
                    <a:lnTo>
                      <a:pt x="132" y="21"/>
                    </a:lnTo>
                    <a:lnTo>
                      <a:pt x="129" y="22"/>
                    </a:lnTo>
                    <a:lnTo>
                      <a:pt x="126" y="22"/>
                    </a:lnTo>
                    <a:lnTo>
                      <a:pt x="123" y="22"/>
                    </a:lnTo>
                    <a:lnTo>
                      <a:pt x="122" y="19"/>
                    </a:lnTo>
                    <a:lnTo>
                      <a:pt x="120" y="18"/>
                    </a:lnTo>
                    <a:lnTo>
                      <a:pt x="119" y="13"/>
                    </a:lnTo>
                    <a:lnTo>
                      <a:pt x="119" y="10"/>
                    </a:lnTo>
                    <a:lnTo>
                      <a:pt x="120" y="7"/>
                    </a:lnTo>
                    <a:lnTo>
                      <a:pt x="123" y="6"/>
                    </a:lnTo>
                    <a:lnTo>
                      <a:pt x="120" y="6"/>
                    </a:lnTo>
                    <a:lnTo>
                      <a:pt x="117" y="6"/>
                    </a:lnTo>
                    <a:lnTo>
                      <a:pt x="114" y="6"/>
                    </a:lnTo>
                    <a:lnTo>
                      <a:pt x="111" y="4"/>
                    </a:lnTo>
                    <a:lnTo>
                      <a:pt x="108" y="3"/>
                    </a:lnTo>
                    <a:lnTo>
                      <a:pt x="107" y="1"/>
                    </a:lnTo>
                    <a:lnTo>
                      <a:pt x="104" y="1"/>
                    </a:lnTo>
                    <a:lnTo>
                      <a:pt x="99" y="0"/>
                    </a:lnTo>
                    <a:lnTo>
                      <a:pt x="93" y="0"/>
                    </a:lnTo>
                    <a:lnTo>
                      <a:pt x="89" y="1"/>
                    </a:lnTo>
                    <a:lnTo>
                      <a:pt x="83" y="3"/>
                    </a:lnTo>
                    <a:lnTo>
                      <a:pt x="77" y="7"/>
                    </a:lnTo>
                    <a:lnTo>
                      <a:pt x="72" y="10"/>
                    </a:lnTo>
                    <a:lnTo>
                      <a:pt x="67" y="12"/>
                    </a:lnTo>
                    <a:lnTo>
                      <a:pt x="63" y="13"/>
                    </a:lnTo>
                    <a:lnTo>
                      <a:pt x="58" y="13"/>
                    </a:lnTo>
                    <a:lnTo>
                      <a:pt x="55" y="15"/>
                    </a:lnTo>
                    <a:lnTo>
                      <a:pt x="52" y="15"/>
                    </a:lnTo>
                    <a:lnTo>
                      <a:pt x="49" y="18"/>
                    </a:lnTo>
                    <a:lnTo>
                      <a:pt x="48" y="19"/>
                    </a:lnTo>
                    <a:lnTo>
                      <a:pt x="45" y="22"/>
                    </a:lnTo>
                    <a:lnTo>
                      <a:pt x="43" y="25"/>
                    </a:lnTo>
                    <a:lnTo>
                      <a:pt x="42" y="28"/>
                    </a:lnTo>
                    <a:lnTo>
                      <a:pt x="43" y="31"/>
                    </a:lnTo>
                    <a:lnTo>
                      <a:pt x="45" y="36"/>
                    </a:lnTo>
                    <a:lnTo>
                      <a:pt x="45" y="39"/>
                    </a:lnTo>
                    <a:lnTo>
                      <a:pt x="43" y="42"/>
                    </a:lnTo>
                    <a:lnTo>
                      <a:pt x="42" y="45"/>
                    </a:lnTo>
                    <a:lnTo>
                      <a:pt x="39" y="48"/>
                    </a:lnTo>
                    <a:lnTo>
                      <a:pt x="37" y="51"/>
                    </a:lnTo>
                    <a:lnTo>
                      <a:pt x="36" y="54"/>
                    </a:lnTo>
                    <a:lnTo>
                      <a:pt x="34" y="57"/>
                    </a:lnTo>
                    <a:lnTo>
                      <a:pt x="36" y="60"/>
                    </a:lnTo>
                    <a:lnTo>
                      <a:pt x="37" y="63"/>
                    </a:lnTo>
                    <a:lnTo>
                      <a:pt x="37" y="73"/>
                    </a:lnTo>
                    <a:lnTo>
                      <a:pt x="36" y="82"/>
                    </a:lnTo>
                    <a:lnTo>
                      <a:pt x="34" y="91"/>
                    </a:lnTo>
                    <a:lnTo>
                      <a:pt x="36" y="102"/>
                    </a:lnTo>
                    <a:lnTo>
                      <a:pt x="24" y="114"/>
                    </a:lnTo>
                    <a:lnTo>
                      <a:pt x="9" y="126"/>
                    </a:lnTo>
                    <a:lnTo>
                      <a:pt x="4" y="127"/>
                    </a:lnTo>
                    <a:lnTo>
                      <a:pt x="3" y="130"/>
                    </a:lnTo>
                    <a:lnTo>
                      <a:pt x="1" y="133"/>
                    </a:lnTo>
                    <a:lnTo>
                      <a:pt x="0" y="136"/>
                    </a:lnTo>
                    <a:lnTo>
                      <a:pt x="0" y="141"/>
                    </a:lnTo>
                    <a:lnTo>
                      <a:pt x="1" y="145"/>
                    </a:lnTo>
                    <a:lnTo>
                      <a:pt x="3" y="148"/>
                    </a:lnTo>
                    <a:lnTo>
                      <a:pt x="15" y="165"/>
                    </a:lnTo>
                    <a:lnTo>
                      <a:pt x="25" y="181"/>
                    </a:lnTo>
                    <a:lnTo>
                      <a:pt x="28" y="184"/>
                    </a:lnTo>
                    <a:lnTo>
                      <a:pt x="30" y="189"/>
                    </a:lnTo>
                    <a:lnTo>
                      <a:pt x="31" y="193"/>
                    </a:lnTo>
                    <a:lnTo>
                      <a:pt x="34" y="198"/>
                    </a:lnTo>
                    <a:lnTo>
                      <a:pt x="37" y="201"/>
                    </a:lnTo>
                    <a:lnTo>
                      <a:pt x="42" y="202"/>
                    </a:lnTo>
                    <a:lnTo>
                      <a:pt x="46" y="205"/>
                    </a:lnTo>
                    <a:lnTo>
                      <a:pt x="49" y="207"/>
                    </a:lnTo>
                    <a:lnTo>
                      <a:pt x="52" y="208"/>
                    </a:lnTo>
                    <a:lnTo>
                      <a:pt x="55" y="211"/>
                    </a:lnTo>
                    <a:lnTo>
                      <a:pt x="57" y="214"/>
                    </a:lnTo>
                    <a:lnTo>
                      <a:pt x="61" y="231"/>
                    </a:lnTo>
                    <a:lnTo>
                      <a:pt x="64" y="248"/>
                    </a:lnTo>
                    <a:lnTo>
                      <a:pt x="67" y="272"/>
                    </a:lnTo>
                    <a:lnTo>
                      <a:pt x="67" y="296"/>
                    </a:lnTo>
                    <a:lnTo>
                      <a:pt x="69" y="296"/>
                    </a:lnTo>
                    <a:lnTo>
                      <a:pt x="69" y="296"/>
                    </a:lnTo>
                    <a:lnTo>
                      <a:pt x="69" y="294"/>
                    </a:lnTo>
                    <a:lnTo>
                      <a:pt x="69" y="297"/>
                    </a:lnTo>
                    <a:lnTo>
                      <a:pt x="69" y="302"/>
                    </a:lnTo>
                    <a:lnTo>
                      <a:pt x="69" y="300"/>
                    </a:lnTo>
                    <a:lnTo>
                      <a:pt x="71" y="299"/>
                    </a:lnTo>
                    <a:lnTo>
                      <a:pt x="74" y="296"/>
                    </a:lnTo>
                    <a:lnTo>
                      <a:pt x="77" y="296"/>
                    </a:lnTo>
                    <a:lnTo>
                      <a:pt x="80" y="294"/>
                    </a:lnTo>
                    <a:lnTo>
                      <a:pt x="84" y="294"/>
                    </a:lnTo>
                    <a:lnTo>
                      <a:pt x="87" y="294"/>
                    </a:lnTo>
                    <a:lnTo>
                      <a:pt x="90" y="293"/>
                    </a:lnTo>
                    <a:lnTo>
                      <a:pt x="93" y="291"/>
                    </a:lnTo>
                    <a:lnTo>
                      <a:pt x="95" y="288"/>
                    </a:lnTo>
                    <a:lnTo>
                      <a:pt x="95" y="287"/>
                    </a:lnTo>
                    <a:lnTo>
                      <a:pt x="96" y="284"/>
                    </a:lnTo>
                    <a:lnTo>
                      <a:pt x="96" y="282"/>
                    </a:lnTo>
                    <a:lnTo>
                      <a:pt x="104" y="273"/>
                    </a:lnTo>
                    <a:lnTo>
                      <a:pt x="105" y="261"/>
                    </a:lnTo>
                    <a:lnTo>
                      <a:pt x="105" y="249"/>
                    </a:lnTo>
                    <a:lnTo>
                      <a:pt x="105" y="239"/>
                    </a:lnTo>
                    <a:lnTo>
                      <a:pt x="107" y="239"/>
                    </a:lnTo>
                    <a:lnTo>
                      <a:pt x="107" y="237"/>
                    </a:lnTo>
                    <a:lnTo>
                      <a:pt x="107" y="236"/>
                    </a:lnTo>
                    <a:lnTo>
                      <a:pt x="107" y="234"/>
                    </a:lnTo>
                    <a:lnTo>
                      <a:pt x="108" y="234"/>
                    </a:lnTo>
                    <a:lnTo>
                      <a:pt x="111" y="234"/>
                    </a:lnTo>
                    <a:lnTo>
                      <a:pt x="114" y="234"/>
                    </a:lnTo>
                    <a:lnTo>
                      <a:pt x="117" y="234"/>
                    </a:lnTo>
                    <a:lnTo>
                      <a:pt x="119" y="234"/>
                    </a:lnTo>
                    <a:lnTo>
                      <a:pt x="122" y="233"/>
                    </a:lnTo>
                    <a:lnTo>
                      <a:pt x="123" y="230"/>
                    </a:lnTo>
                    <a:lnTo>
                      <a:pt x="125" y="227"/>
                    </a:lnTo>
                    <a:lnTo>
                      <a:pt x="126" y="222"/>
                    </a:lnTo>
                    <a:lnTo>
                      <a:pt x="128" y="221"/>
                    </a:lnTo>
                    <a:lnTo>
                      <a:pt x="131" y="217"/>
                    </a:lnTo>
                    <a:lnTo>
                      <a:pt x="141" y="213"/>
                    </a:lnTo>
                    <a:lnTo>
                      <a:pt x="152" y="207"/>
                    </a:lnTo>
                    <a:lnTo>
                      <a:pt x="158" y="198"/>
                    </a:lnTo>
                    <a:lnTo>
                      <a:pt x="158" y="189"/>
                    </a:lnTo>
                    <a:lnTo>
                      <a:pt x="156" y="180"/>
                    </a:lnTo>
                    <a:lnTo>
                      <a:pt x="156" y="169"/>
                    </a:lnTo>
                    <a:lnTo>
                      <a:pt x="156" y="168"/>
                    </a:lnTo>
                    <a:lnTo>
                      <a:pt x="155" y="168"/>
                    </a:lnTo>
                    <a:lnTo>
                      <a:pt x="152" y="166"/>
                    </a:lnTo>
                    <a:lnTo>
                      <a:pt x="150" y="166"/>
                    </a:lnTo>
                    <a:lnTo>
                      <a:pt x="147" y="163"/>
                    </a:lnTo>
                    <a:lnTo>
                      <a:pt x="144" y="160"/>
                    </a:lnTo>
                    <a:lnTo>
                      <a:pt x="141" y="156"/>
                    </a:lnTo>
                    <a:lnTo>
                      <a:pt x="140" y="153"/>
                    </a:lnTo>
                    <a:lnTo>
                      <a:pt x="137" y="151"/>
                    </a:lnTo>
                    <a:lnTo>
                      <a:pt x="134" y="150"/>
                    </a:lnTo>
                    <a:lnTo>
                      <a:pt x="131" y="150"/>
                    </a:lnTo>
                    <a:lnTo>
                      <a:pt x="128" y="151"/>
                    </a:lnTo>
                    <a:lnTo>
                      <a:pt x="125" y="151"/>
                    </a:lnTo>
                    <a:lnTo>
                      <a:pt x="120" y="151"/>
                    </a:lnTo>
                    <a:lnTo>
                      <a:pt x="116" y="148"/>
                    </a:lnTo>
                    <a:lnTo>
                      <a:pt x="113" y="145"/>
                    </a:lnTo>
                    <a:lnTo>
                      <a:pt x="111" y="142"/>
                    </a:lnTo>
                    <a:lnTo>
                      <a:pt x="110" y="138"/>
                    </a:lnTo>
                    <a:lnTo>
                      <a:pt x="110" y="133"/>
                    </a:lnTo>
                    <a:lnTo>
                      <a:pt x="111" y="127"/>
                    </a:lnTo>
                    <a:lnTo>
                      <a:pt x="108" y="127"/>
                    </a:lnTo>
                    <a:lnTo>
                      <a:pt x="107" y="127"/>
                    </a:lnTo>
                    <a:lnTo>
                      <a:pt x="105" y="126"/>
                    </a:lnTo>
                    <a:lnTo>
                      <a:pt x="102" y="124"/>
                    </a:lnTo>
                    <a:lnTo>
                      <a:pt x="102" y="124"/>
                    </a:lnTo>
                    <a:lnTo>
                      <a:pt x="104" y="123"/>
                    </a:lnTo>
                    <a:lnTo>
                      <a:pt x="104" y="121"/>
                    </a:lnTo>
                    <a:lnTo>
                      <a:pt x="104" y="120"/>
                    </a:lnTo>
                    <a:lnTo>
                      <a:pt x="114" y="118"/>
                    </a:lnTo>
                    <a:lnTo>
                      <a:pt x="123" y="117"/>
                    </a:lnTo>
                    <a:lnTo>
                      <a:pt x="128" y="115"/>
                    </a:lnTo>
                    <a:lnTo>
                      <a:pt x="131" y="112"/>
                    </a:lnTo>
                    <a:lnTo>
                      <a:pt x="134" y="109"/>
                    </a:lnTo>
                    <a:lnTo>
                      <a:pt x="140" y="97"/>
                    </a:lnTo>
                    <a:lnTo>
                      <a:pt x="144" y="84"/>
                    </a:lnTo>
                    <a:lnTo>
                      <a:pt x="144" y="70"/>
                    </a:lnTo>
                    <a:lnTo>
                      <a:pt x="143" y="67"/>
                    </a:lnTo>
                    <a:lnTo>
                      <a:pt x="140" y="64"/>
                    </a:lnTo>
                    <a:lnTo>
                      <a:pt x="137" y="63"/>
                    </a:lnTo>
                    <a:lnTo>
                      <a:pt x="134" y="60"/>
                    </a:lnTo>
                    <a:lnTo>
                      <a:pt x="132" y="57"/>
                    </a:lnTo>
                    <a:lnTo>
                      <a:pt x="131" y="54"/>
                    </a:lnTo>
                    <a:lnTo>
                      <a:pt x="129" y="49"/>
                    </a:lnTo>
                    <a:lnTo>
                      <a:pt x="128" y="46"/>
                    </a:lnTo>
                    <a:lnTo>
                      <a:pt x="129" y="42"/>
                    </a:lnTo>
                    <a:lnTo>
                      <a:pt x="132" y="39"/>
                    </a:lnTo>
                    <a:lnTo>
                      <a:pt x="138" y="33"/>
                    </a:lnTo>
                    <a:lnTo>
                      <a:pt x="144" y="28"/>
                    </a:lnTo>
                    <a:lnTo>
                      <a:pt x="149" y="22"/>
                    </a:lnTo>
                    <a:lnTo>
                      <a:pt x="149" y="13"/>
                    </a:lnTo>
                    <a:lnTo>
                      <a:pt x="149" y="13"/>
                    </a:lnTo>
                    <a:lnTo>
                      <a:pt x="147" y="12"/>
                    </a:lnTo>
                    <a:lnTo>
                      <a:pt x="146" y="12"/>
                    </a:lnTo>
                    <a:close/>
                  </a:path>
                </a:pathLst>
              </a:custGeom>
              <a:grpFill/>
              <a:ln w="0">
                <a:solidFill>
                  <a:schemeClr val="bg1">
                    <a:lumMod val="50000"/>
                  </a:schemeClr>
                </a:solidFill>
                <a:prstDash val="solid"/>
                <a:round/>
                <a:headEnd/>
                <a:tailEnd/>
              </a:ln>
            </p:spPr>
            <p:txBody>
              <a:bodyPr/>
              <a:lstStyle/>
              <a:p>
                <a:endParaRPr lang="ru-RU"/>
              </a:p>
            </p:txBody>
          </p:sp>
          <p:sp>
            <p:nvSpPr>
              <p:cNvPr id="73" name="Freeform 11">
                <a:extLst>
                  <a:ext uri="{FF2B5EF4-FFF2-40B4-BE49-F238E27FC236}">
                    <a16:creationId xmlns:a16="http://schemas.microsoft.com/office/drawing/2014/main" id="{582AC2BA-74E1-3D4F-9EB0-1EA984DE2CA9}"/>
                  </a:ext>
                </a:extLst>
              </p:cNvPr>
              <p:cNvSpPr>
                <a:spLocks/>
              </p:cNvSpPr>
              <p:nvPr/>
            </p:nvSpPr>
            <p:spPr bwMode="gray">
              <a:xfrm>
                <a:off x="3685" y="1414"/>
                <a:ext cx="572" cy="528"/>
              </a:xfrm>
              <a:custGeom>
                <a:avLst/>
                <a:gdLst>
                  <a:gd name="T0" fmla="*/ 103 w 618"/>
                  <a:gd name="T1" fmla="*/ 1 h 570"/>
                  <a:gd name="T2" fmla="*/ 139 w 618"/>
                  <a:gd name="T3" fmla="*/ 19 h 570"/>
                  <a:gd name="T4" fmla="*/ 199 w 618"/>
                  <a:gd name="T5" fmla="*/ 24 h 570"/>
                  <a:gd name="T6" fmla="*/ 240 w 618"/>
                  <a:gd name="T7" fmla="*/ 42 h 570"/>
                  <a:gd name="T8" fmla="*/ 240 w 618"/>
                  <a:gd name="T9" fmla="*/ 63 h 570"/>
                  <a:gd name="T10" fmla="*/ 268 w 618"/>
                  <a:gd name="T11" fmla="*/ 77 h 570"/>
                  <a:gd name="T12" fmla="*/ 303 w 618"/>
                  <a:gd name="T13" fmla="*/ 81 h 570"/>
                  <a:gd name="T14" fmla="*/ 345 w 618"/>
                  <a:gd name="T15" fmla="*/ 104 h 570"/>
                  <a:gd name="T16" fmla="*/ 385 w 618"/>
                  <a:gd name="T17" fmla="*/ 113 h 570"/>
                  <a:gd name="T18" fmla="*/ 417 w 618"/>
                  <a:gd name="T19" fmla="*/ 95 h 570"/>
                  <a:gd name="T20" fmla="*/ 409 w 618"/>
                  <a:gd name="T21" fmla="*/ 69 h 570"/>
                  <a:gd name="T22" fmla="*/ 417 w 618"/>
                  <a:gd name="T23" fmla="*/ 45 h 570"/>
                  <a:gd name="T24" fmla="*/ 438 w 618"/>
                  <a:gd name="T25" fmla="*/ 22 h 570"/>
                  <a:gd name="T26" fmla="*/ 474 w 618"/>
                  <a:gd name="T27" fmla="*/ 12 h 570"/>
                  <a:gd name="T28" fmla="*/ 513 w 618"/>
                  <a:gd name="T29" fmla="*/ 15 h 570"/>
                  <a:gd name="T30" fmla="*/ 524 w 618"/>
                  <a:gd name="T31" fmla="*/ 21 h 570"/>
                  <a:gd name="T32" fmla="*/ 530 w 618"/>
                  <a:gd name="T33" fmla="*/ 31 h 570"/>
                  <a:gd name="T34" fmla="*/ 539 w 618"/>
                  <a:gd name="T35" fmla="*/ 33 h 570"/>
                  <a:gd name="T36" fmla="*/ 563 w 618"/>
                  <a:gd name="T37" fmla="*/ 47 h 570"/>
                  <a:gd name="T38" fmla="*/ 606 w 618"/>
                  <a:gd name="T39" fmla="*/ 56 h 570"/>
                  <a:gd name="T40" fmla="*/ 608 w 618"/>
                  <a:gd name="T41" fmla="*/ 63 h 570"/>
                  <a:gd name="T42" fmla="*/ 603 w 618"/>
                  <a:gd name="T43" fmla="*/ 72 h 570"/>
                  <a:gd name="T44" fmla="*/ 603 w 618"/>
                  <a:gd name="T45" fmla="*/ 81 h 570"/>
                  <a:gd name="T46" fmla="*/ 606 w 618"/>
                  <a:gd name="T47" fmla="*/ 92 h 570"/>
                  <a:gd name="T48" fmla="*/ 599 w 618"/>
                  <a:gd name="T49" fmla="*/ 122 h 570"/>
                  <a:gd name="T50" fmla="*/ 608 w 618"/>
                  <a:gd name="T51" fmla="*/ 162 h 570"/>
                  <a:gd name="T52" fmla="*/ 584 w 618"/>
                  <a:gd name="T53" fmla="*/ 570 h 570"/>
                  <a:gd name="T54" fmla="*/ 170 w 618"/>
                  <a:gd name="T55" fmla="*/ 428 h 570"/>
                  <a:gd name="T56" fmla="*/ 130 w 618"/>
                  <a:gd name="T57" fmla="*/ 412 h 570"/>
                  <a:gd name="T58" fmla="*/ 94 w 618"/>
                  <a:gd name="T59" fmla="*/ 398 h 570"/>
                  <a:gd name="T60" fmla="*/ 80 w 618"/>
                  <a:gd name="T61" fmla="*/ 368 h 570"/>
                  <a:gd name="T62" fmla="*/ 28 w 618"/>
                  <a:gd name="T63" fmla="*/ 356 h 570"/>
                  <a:gd name="T64" fmla="*/ 2 w 618"/>
                  <a:gd name="T65" fmla="*/ 298 h 570"/>
                  <a:gd name="T66" fmla="*/ 0 w 618"/>
                  <a:gd name="T67" fmla="*/ 290 h 570"/>
                  <a:gd name="T68" fmla="*/ 7 w 618"/>
                  <a:gd name="T69" fmla="*/ 284 h 570"/>
                  <a:gd name="T70" fmla="*/ 19 w 618"/>
                  <a:gd name="T71" fmla="*/ 278 h 570"/>
                  <a:gd name="T72" fmla="*/ 25 w 618"/>
                  <a:gd name="T73" fmla="*/ 269 h 570"/>
                  <a:gd name="T74" fmla="*/ 19 w 618"/>
                  <a:gd name="T75" fmla="*/ 233 h 570"/>
                  <a:gd name="T76" fmla="*/ 20 w 618"/>
                  <a:gd name="T77" fmla="*/ 182 h 570"/>
                  <a:gd name="T78" fmla="*/ 16 w 618"/>
                  <a:gd name="T79" fmla="*/ 137 h 570"/>
                  <a:gd name="T80" fmla="*/ 10 w 618"/>
                  <a:gd name="T81" fmla="*/ 126 h 570"/>
                  <a:gd name="T82" fmla="*/ 11 w 618"/>
                  <a:gd name="T83" fmla="*/ 125 h 570"/>
                  <a:gd name="T84" fmla="*/ 17 w 618"/>
                  <a:gd name="T85" fmla="*/ 120 h 570"/>
                  <a:gd name="T86" fmla="*/ 41 w 618"/>
                  <a:gd name="T87" fmla="*/ 95 h 570"/>
                  <a:gd name="T88" fmla="*/ 43 w 618"/>
                  <a:gd name="T89" fmla="*/ 71 h 570"/>
                  <a:gd name="T90" fmla="*/ 49 w 618"/>
                  <a:gd name="T91" fmla="*/ 60 h 570"/>
                  <a:gd name="T92" fmla="*/ 56 w 618"/>
                  <a:gd name="T93" fmla="*/ 59 h 570"/>
                  <a:gd name="T94" fmla="*/ 73 w 618"/>
                  <a:gd name="T95" fmla="*/ 42 h 570"/>
                  <a:gd name="T96" fmla="*/ 92 w 618"/>
                  <a:gd name="T97" fmla="*/ 2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18" h="570">
                    <a:moveTo>
                      <a:pt x="95" y="0"/>
                    </a:moveTo>
                    <a:lnTo>
                      <a:pt x="98" y="0"/>
                    </a:lnTo>
                    <a:lnTo>
                      <a:pt x="103" y="1"/>
                    </a:lnTo>
                    <a:lnTo>
                      <a:pt x="109" y="4"/>
                    </a:lnTo>
                    <a:lnTo>
                      <a:pt x="119" y="10"/>
                    </a:lnTo>
                    <a:lnTo>
                      <a:pt x="139" y="19"/>
                    </a:lnTo>
                    <a:lnTo>
                      <a:pt x="158" y="22"/>
                    </a:lnTo>
                    <a:lnTo>
                      <a:pt x="179" y="24"/>
                    </a:lnTo>
                    <a:lnTo>
                      <a:pt x="199" y="24"/>
                    </a:lnTo>
                    <a:lnTo>
                      <a:pt x="218" y="27"/>
                    </a:lnTo>
                    <a:lnTo>
                      <a:pt x="237" y="36"/>
                    </a:lnTo>
                    <a:lnTo>
                      <a:pt x="240" y="42"/>
                    </a:lnTo>
                    <a:lnTo>
                      <a:pt x="240" y="48"/>
                    </a:lnTo>
                    <a:lnTo>
                      <a:pt x="238" y="56"/>
                    </a:lnTo>
                    <a:lnTo>
                      <a:pt x="240" y="63"/>
                    </a:lnTo>
                    <a:lnTo>
                      <a:pt x="243" y="69"/>
                    </a:lnTo>
                    <a:lnTo>
                      <a:pt x="252" y="74"/>
                    </a:lnTo>
                    <a:lnTo>
                      <a:pt x="268" y="77"/>
                    </a:lnTo>
                    <a:lnTo>
                      <a:pt x="280" y="78"/>
                    </a:lnTo>
                    <a:lnTo>
                      <a:pt x="292" y="78"/>
                    </a:lnTo>
                    <a:lnTo>
                      <a:pt x="303" y="81"/>
                    </a:lnTo>
                    <a:lnTo>
                      <a:pt x="316" y="90"/>
                    </a:lnTo>
                    <a:lnTo>
                      <a:pt x="331" y="98"/>
                    </a:lnTo>
                    <a:lnTo>
                      <a:pt x="345" y="104"/>
                    </a:lnTo>
                    <a:lnTo>
                      <a:pt x="358" y="108"/>
                    </a:lnTo>
                    <a:lnTo>
                      <a:pt x="372" y="111"/>
                    </a:lnTo>
                    <a:lnTo>
                      <a:pt x="385" y="113"/>
                    </a:lnTo>
                    <a:lnTo>
                      <a:pt x="397" y="111"/>
                    </a:lnTo>
                    <a:lnTo>
                      <a:pt x="409" y="107"/>
                    </a:lnTo>
                    <a:lnTo>
                      <a:pt x="417" y="95"/>
                    </a:lnTo>
                    <a:lnTo>
                      <a:pt x="417" y="87"/>
                    </a:lnTo>
                    <a:lnTo>
                      <a:pt x="414" y="78"/>
                    </a:lnTo>
                    <a:lnTo>
                      <a:pt x="409" y="69"/>
                    </a:lnTo>
                    <a:lnTo>
                      <a:pt x="408" y="62"/>
                    </a:lnTo>
                    <a:lnTo>
                      <a:pt x="409" y="54"/>
                    </a:lnTo>
                    <a:lnTo>
                      <a:pt x="417" y="45"/>
                    </a:lnTo>
                    <a:lnTo>
                      <a:pt x="423" y="37"/>
                    </a:lnTo>
                    <a:lnTo>
                      <a:pt x="430" y="27"/>
                    </a:lnTo>
                    <a:lnTo>
                      <a:pt x="438" y="22"/>
                    </a:lnTo>
                    <a:lnTo>
                      <a:pt x="447" y="18"/>
                    </a:lnTo>
                    <a:lnTo>
                      <a:pt x="456" y="15"/>
                    </a:lnTo>
                    <a:lnTo>
                      <a:pt x="474" y="12"/>
                    </a:lnTo>
                    <a:lnTo>
                      <a:pt x="492" y="12"/>
                    </a:lnTo>
                    <a:lnTo>
                      <a:pt x="510" y="15"/>
                    </a:lnTo>
                    <a:lnTo>
                      <a:pt x="513" y="15"/>
                    </a:lnTo>
                    <a:lnTo>
                      <a:pt x="518" y="16"/>
                    </a:lnTo>
                    <a:lnTo>
                      <a:pt x="521" y="18"/>
                    </a:lnTo>
                    <a:lnTo>
                      <a:pt x="524" y="21"/>
                    </a:lnTo>
                    <a:lnTo>
                      <a:pt x="527" y="25"/>
                    </a:lnTo>
                    <a:lnTo>
                      <a:pt x="528" y="30"/>
                    </a:lnTo>
                    <a:lnTo>
                      <a:pt x="530" y="31"/>
                    </a:lnTo>
                    <a:lnTo>
                      <a:pt x="531" y="33"/>
                    </a:lnTo>
                    <a:lnTo>
                      <a:pt x="534" y="33"/>
                    </a:lnTo>
                    <a:lnTo>
                      <a:pt x="539" y="33"/>
                    </a:lnTo>
                    <a:lnTo>
                      <a:pt x="542" y="33"/>
                    </a:lnTo>
                    <a:lnTo>
                      <a:pt x="543" y="34"/>
                    </a:lnTo>
                    <a:lnTo>
                      <a:pt x="563" y="47"/>
                    </a:lnTo>
                    <a:lnTo>
                      <a:pt x="582" y="53"/>
                    </a:lnTo>
                    <a:lnTo>
                      <a:pt x="605" y="56"/>
                    </a:lnTo>
                    <a:lnTo>
                      <a:pt x="606" y="56"/>
                    </a:lnTo>
                    <a:lnTo>
                      <a:pt x="608" y="59"/>
                    </a:lnTo>
                    <a:lnTo>
                      <a:pt x="608" y="60"/>
                    </a:lnTo>
                    <a:lnTo>
                      <a:pt x="608" y="63"/>
                    </a:lnTo>
                    <a:lnTo>
                      <a:pt x="608" y="66"/>
                    </a:lnTo>
                    <a:lnTo>
                      <a:pt x="606" y="69"/>
                    </a:lnTo>
                    <a:lnTo>
                      <a:pt x="603" y="72"/>
                    </a:lnTo>
                    <a:lnTo>
                      <a:pt x="602" y="74"/>
                    </a:lnTo>
                    <a:lnTo>
                      <a:pt x="603" y="77"/>
                    </a:lnTo>
                    <a:lnTo>
                      <a:pt x="603" y="81"/>
                    </a:lnTo>
                    <a:lnTo>
                      <a:pt x="605" y="84"/>
                    </a:lnTo>
                    <a:lnTo>
                      <a:pt x="606" y="89"/>
                    </a:lnTo>
                    <a:lnTo>
                      <a:pt x="606" y="92"/>
                    </a:lnTo>
                    <a:lnTo>
                      <a:pt x="606" y="95"/>
                    </a:lnTo>
                    <a:lnTo>
                      <a:pt x="600" y="108"/>
                    </a:lnTo>
                    <a:lnTo>
                      <a:pt x="599" y="122"/>
                    </a:lnTo>
                    <a:lnTo>
                      <a:pt x="602" y="135"/>
                    </a:lnTo>
                    <a:lnTo>
                      <a:pt x="605" y="149"/>
                    </a:lnTo>
                    <a:lnTo>
                      <a:pt x="608" y="162"/>
                    </a:lnTo>
                    <a:lnTo>
                      <a:pt x="618" y="547"/>
                    </a:lnTo>
                    <a:lnTo>
                      <a:pt x="581" y="549"/>
                    </a:lnTo>
                    <a:lnTo>
                      <a:pt x="584" y="570"/>
                    </a:lnTo>
                    <a:lnTo>
                      <a:pt x="253" y="403"/>
                    </a:lnTo>
                    <a:lnTo>
                      <a:pt x="179" y="445"/>
                    </a:lnTo>
                    <a:lnTo>
                      <a:pt x="170" y="428"/>
                    </a:lnTo>
                    <a:lnTo>
                      <a:pt x="157" y="416"/>
                    </a:lnTo>
                    <a:lnTo>
                      <a:pt x="143" y="412"/>
                    </a:lnTo>
                    <a:lnTo>
                      <a:pt x="130" y="412"/>
                    </a:lnTo>
                    <a:lnTo>
                      <a:pt x="116" y="410"/>
                    </a:lnTo>
                    <a:lnTo>
                      <a:pt x="104" y="407"/>
                    </a:lnTo>
                    <a:lnTo>
                      <a:pt x="94" y="398"/>
                    </a:lnTo>
                    <a:lnTo>
                      <a:pt x="89" y="388"/>
                    </a:lnTo>
                    <a:lnTo>
                      <a:pt x="85" y="377"/>
                    </a:lnTo>
                    <a:lnTo>
                      <a:pt x="80" y="368"/>
                    </a:lnTo>
                    <a:lnTo>
                      <a:pt x="71" y="362"/>
                    </a:lnTo>
                    <a:lnTo>
                      <a:pt x="50" y="358"/>
                    </a:lnTo>
                    <a:lnTo>
                      <a:pt x="28" y="356"/>
                    </a:lnTo>
                    <a:lnTo>
                      <a:pt x="25" y="335"/>
                    </a:lnTo>
                    <a:lnTo>
                      <a:pt x="16" y="316"/>
                    </a:lnTo>
                    <a:lnTo>
                      <a:pt x="2" y="298"/>
                    </a:lnTo>
                    <a:lnTo>
                      <a:pt x="0" y="296"/>
                    </a:lnTo>
                    <a:lnTo>
                      <a:pt x="0" y="293"/>
                    </a:lnTo>
                    <a:lnTo>
                      <a:pt x="0" y="290"/>
                    </a:lnTo>
                    <a:lnTo>
                      <a:pt x="0" y="289"/>
                    </a:lnTo>
                    <a:lnTo>
                      <a:pt x="2" y="287"/>
                    </a:lnTo>
                    <a:lnTo>
                      <a:pt x="7" y="284"/>
                    </a:lnTo>
                    <a:lnTo>
                      <a:pt x="11" y="283"/>
                    </a:lnTo>
                    <a:lnTo>
                      <a:pt x="16" y="280"/>
                    </a:lnTo>
                    <a:lnTo>
                      <a:pt x="19" y="278"/>
                    </a:lnTo>
                    <a:lnTo>
                      <a:pt x="22" y="275"/>
                    </a:lnTo>
                    <a:lnTo>
                      <a:pt x="23" y="272"/>
                    </a:lnTo>
                    <a:lnTo>
                      <a:pt x="25" y="269"/>
                    </a:lnTo>
                    <a:lnTo>
                      <a:pt x="23" y="266"/>
                    </a:lnTo>
                    <a:lnTo>
                      <a:pt x="19" y="249"/>
                    </a:lnTo>
                    <a:lnTo>
                      <a:pt x="19" y="233"/>
                    </a:lnTo>
                    <a:lnTo>
                      <a:pt x="22" y="218"/>
                    </a:lnTo>
                    <a:lnTo>
                      <a:pt x="22" y="203"/>
                    </a:lnTo>
                    <a:lnTo>
                      <a:pt x="20" y="182"/>
                    </a:lnTo>
                    <a:lnTo>
                      <a:pt x="22" y="161"/>
                    </a:lnTo>
                    <a:lnTo>
                      <a:pt x="17" y="140"/>
                    </a:lnTo>
                    <a:lnTo>
                      <a:pt x="16" y="137"/>
                    </a:lnTo>
                    <a:lnTo>
                      <a:pt x="14" y="134"/>
                    </a:lnTo>
                    <a:lnTo>
                      <a:pt x="13" y="129"/>
                    </a:lnTo>
                    <a:lnTo>
                      <a:pt x="10" y="126"/>
                    </a:lnTo>
                    <a:lnTo>
                      <a:pt x="10" y="126"/>
                    </a:lnTo>
                    <a:lnTo>
                      <a:pt x="10" y="126"/>
                    </a:lnTo>
                    <a:lnTo>
                      <a:pt x="11" y="125"/>
                    </a:lnTo>
                    <a:lnTo>
                      <a:pt x="13" y="123"/>
                    </a:lnTo>
                    <a:lnTo>
                      <a:pt x="14" y="122"/>
                    </a:lnTo>
                    <a:lnTo>
                      <a:pt x="17" y="120"/>
                    </a:lnTo>
                    <a:lnTo>
                      <a:pt x="22" y="120"/>
                    </a:lnTo>
                    <a:lnTo>
                      <a:pt x="28" y="120"/>
                    </a:lnTo>
                    <a:lnTo>
                      <a:pt x="41" y="95"/>
                    </a:lnTo>
                    <a:lnTo>
                      <a:pt x="43" y="86"/>
                    </a:lnTo>
                    <a:lnTo>
                      <a:pt x="44" y="78"/>
                    </a:lnTo>
                    <a:lnTo>
                      <a:pt x="43" y="71"/>
                    </a:lnTo>
                    <a:lnTo>
                      <a:pt x="44" y="60"/>
                    </a:lnTo>
                    <a:lnTo>
                      <a:pt x="46" y="60"/>
                    </a:lnTo>
                    <a:lnTo>
                      <a:pt x="49" y="60"/>
                    </a:lnTo>
                    <a:lnTo>
                      <a:pt x="52" y="60"/>
                    </a:lnTo>
                    <a:lnTo>
                      <a:pt x="55" y="60"/>
                    </a:lnTo>
                    <a:lnTo>
                      <a:pt x="56" y="59"/>
                    </a:lnTo>
                    <a:lnTo>
                      <a:pt x="67" y="43"/>
                    </a:lnTo>
                    <a:lnTo>
                      <a:pt x="68" y="43"/>
                    </a:lnTo>
                    <a:lnTo>
                      <a:pt x="73" y="42"/>
                    </a:lnTo>
                    <a:lnTo>
                      <a:pt x="80" y="39"/>
                    </a:lnTo>
                    <a:lnTo>
                      <a:pt x="86" y="33"/>
                    </a:lnTo>
                    <a:lnTo>
                      <a:pt x="92" y="25"/>
                    </a:lnTo>
                    <a:lnTo>
                      <a:pt x="95" y="15"/>
                    </a:lnTo>
                    <a:lnTo>
                      <a:pt x="95" y="0"/>
                    </a:lnTo>
                    <a:close/>
                  </a:path>
                </a:pathLst>
              </a:custGeom>
              <a:grpFill/>
              <a:ln w="0">
                <a:solidFill>
                  <a:schemeClr val="bg1">
                    <a:lumMod val="50000"/>
                  </a:schemeClr>
                </a:solidFill>
                <a:prstDash val="solid"/>
                <a:round/>
                <a:headEnd/>
                <a:tailEnd/>
              </a:ln>
            </p:spPr>
            <p:txBody>
              <a:bodyPr/>
              <a:lstStyle/>
              <a:p>
                <a:endParaRPr lang="ru-RU"/>
              </a:p>
            </p:txBody>
          </p:sp>
          <p:sp>
            <p:nvSpPr>
              <p:cNvPr id="74" name="Freeform 12">
                <a:extLst>
                  <a:ext uri="{FF2B5EF4-FFF2-40B4-BE49-F238E27FC236}">
                    <a16:creationId xmlns:a16="http://schemas.microsoft.com/office/drawing/2014/main" id="{F9B41BA6-0ACB-6D42-A210-90271778EAE7}"/>
                  </a:ext>
                </a:extLst>
              </p:cNvPr>
              <p:cNvSpPr>
                <a:spLocks/>
              </p:cNvSpPr>
              <p:nvPr/>
            </p:nvSpPr>
            <p:spPr bwMode="gray">
              <a:xfrm>
                <a:off x="4240" y="1469"/>
                <a:ext cx="413" cy="377"/>
              </a:xfrm>
              <a:custGeom>
                <a:avLst/>
                <a:gdLst>
                  <a:gd name="T0" fmla="*/ 4 w 446"/>
                  <a:gd name="T1" fmla="*/ 91 h 408"/>
                  <a:gd name="T2" fmla="*/ 0 w 446"/>
                  <a:gd name="T3" fmla="*/ 51 h 408"/>
                  <a:gd name="T4" fmla="*/ 6 w 446"/>
                  <a:gd name="T5" fmla="*/ 39 h 408"/>
                  <a:gd name="T6" fmla="*/ 7 w 446"/>
                  <a:gd name="T7" fmla="*/ 33 h 408"/>
                  <a:gd name="T8" fmla="*/ 3 w 446"/>
                  <a:gd name="T9" fmla="*/ 19 h 408"/>
                  <a:gd name="T10" fmla="*/ 3 w 446"/>
                  <a:gd name="T11" fmla="*/ 13 h 408"/>
                  <a:gd name="T12" fmla="*/ 7 w 446"/>
                  <a:gd name="T13" fmla="*/ 4 h 408"/>
                  <a:gd name="T14" fmla="*/ 16 w 446"/>
                  <a:gd name="T15" fmla="*/ 10 h 408"/>
                  <a:gd name="T16" fmla="*/ 42 w 446"/>
                  <a:gd name="T17" fmla="*/ 0 h 408"/>
                  <a:gd name="T18" fmla="*/ 75 w 446"/>
                  <a:gd name="T19" fmla="*/ 10 h 408"/>
                  <a:gd name="T20" fmla="*/ 92 w 446"/>
                  <a:gd name="T21" fmla="*/ 18 h 408"/>
                  <a:gd name="T22" fmla="*/ 143 w 446"/>
                  <a:gd name="T23" fmla="*/ 25 h 408"/>
                  <a:gd name="T24" fmla="*/ 153 w 446"/>
                  <a:gd name="T25" fmla="*/ 30 h 408"/>
                  <a:gd name="T26" fmla="*/ 164 w 446"/>
                  <a:gd name="T27" fmla="*/ 33 h 408"/>
                  <a:gd name="T28" fmla="*/ 173 w 446"/>
                  <a:gd name="T29" fmla="*/ 28 h 408"/>
                  <a:gd name="T30" fmla="*/ 179 w 446"/>
                  <a:gd name="T31" fmla="*/ 24 h 408"/>
                  <a:gd name="T32" fmla="*/ 185 w 446"/>
                  <a:gd name="T33" fmla="*/ 21 h 408"/>
                  <a:gd name="T34" fmla="*/ 198 w 446"/>
                  <a:gd name="T35" fmla="*/ 12 h 408"/>
                  <a:gd name="T36" fmla="*/ 242 w 446"/>
                  <a:gd name="T37" fmla="*/ 1 h 408"/>
                  <a:gd name="T38" fmla="*/ 258 w 446"/>
                  <a:gd name="T39" fmla="*/ 6 h 408"/>
                  <a:gd name="T40" fmla="*/ 276 w 446"/>
                  <a:gd name="T41" fmla="*/ 18 h 408"/>
                  <a:gd name="T42" fmla="*/ 284 w 446"/>
                  <a:gd name="T43" fmla="*/ 28 h 408"/>
                  <a:gd name="T44" fmla="*/ 281 w 446"/>
                  <a:gd name="T45" fmla="*/ 37 h 408"/>
                  <a:gd name="T46" fmla="*/ 290 w 446"/>
                  <a:gd name="T47" fmla="*/ 52 h 408"/>
                  <a:gd name="T48" fmla="*/ 291 w 446"/>
                  <a:gd name="T49" fmla="*/ 67 h 408"/>
                  <a:gd name="T50" fmla="*/ 288 w 446"/>
                  <a:gd name="T51" fmla="*/ 76 h 408"/>
                  <a:gd name="T52" fmla="*/ 296 w 446"/>
                  <a:gd name="T53" fmla="*/ 85 h 408"/>
                  <a:gd name="T54" fmla="*/ 307 w 446"/>
                  <a:gd name="T55" fmla="*/ 108 h 408"/>
                  <a:gd name="T56" fmla="*/ 316 w 446"/>
                  <a:gd name="T57" fmla="*/ 123 h 408"/>
                  <a:gd name="T58" fmla="*/ 325 w 446"/>
                  <a:gd name="T59" fmla="*/ 130 h 408"/>
                  <a:gd name="T60" fmla="*/ 340 w 446"/>
                  <a:gd name="T61" fmla="*/ 150 h 408"/>
                  <a:gd name="T62" fmla="*/ 347 w 446"/>
                  <a:gd name="T63" fmla="*/ 168 h 408"/>
                  <a:gd name="T64" fmla="*/ 352 w 446"/>
                  <a:gd name="T65" fmla="*/ 174 h 408"/>
                  <a:gd name="T66" fmla="*/ 361 w 446"/>
                  <a:gd name="T67" fmla="*/ 183 h 408"/>
                  <a:gd name="T68" fmla="*/ 362 w 446"/>
                  <a:gd name="T69" fmla="*/ 192 h 408"/>
                  <a:gd name="T70" fmla="*/ 374 w 446"/>
                  <a:gd name="T71" fmla="*/ 218 h 408"/>
                  <a:gd name="T72" fmla="*/ 409 w 446"/>
                  <a:gd name="T73" fmla="*/ 273 h 408"/>
                  <a:gd name="T74" fmla="*/ 437 w 446"/>
                  <a:gd name="T75" fmla="*/ 306 h 408"/>
                  <a:gd name="T76" fmla="*/ 440 w 446"/>
                  <a:gd name="T77" fmla="*/ 311 h 408"/>
                  <a:gd name="T78" fmla="*/ 437 w 446"/>
                  <a:gd name="T79" fmla="*/ 323 h 408"/>
                  <a:gd name="T80" fmla="*/ 446 w 446"/>
                  <a:gd name="T81" fmla="*/ 345 h 408"/>
                  <a:gd name="T82" fmla="*/ 436 w 446"/>
                  <a:gd name="T83" fmla="*/ 354 h 408"/>
                  <a:gd name="T84" fmla="*/ 427 w 446"/>
                  <a:gd name="T85" fmla="*/ 362 h 408"/>
                  <a:gd name="T86" fmla="*/ 422 w 446"/>
                  <a:gd name="T87" fmla="*/ 360 h 408"/>
                  <a:gd name="T88" fmla="*/ 416 w 446"/>
                  <a:gd name="T89" fmla="*/ 365 h 408"/>
                  <a:gd name="T90" fmla="*/ 413 w 446"/>
                  <a:gd name="T91" fmla="*/ 375 h 408"/>
                  <a:gd name="T92" fmla="*/ 400 w 446"/>
                  <a:gd name="T93" fmla="*/ 386 h 408"/>
                  <a:gd name="T94" fmla="*/ 386 w 446"/>
                  <a:gd name="T95" fmla="*/ 395 h 408"/>
                  <a:gd name="T96" fmla="*/ 370 w 446"/>
                  <a:gd name="T97" fmla="*/ 408 h 408"/>
                  <a:gd name="T98" fmla="*/ 293 w 446"/>
                  <a:gd name="T99" fmla="*/ 398 h 408"/>
                  <a:gd name="T100" fmla="*/ 282 w 446"/>
                  <a:gd name="T101" fmla="*/ 389 h 408"/>
                  <a:gd name="T102" fmla="*/ 18 w 446"/>
                  <a:gd name="T103" fmla="*/ 40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6" h="408">
                    <a:moveTo>
                      <a:pt x="9" y="103"/>
                    </a:moveTo>
                    <a:lnTo>
                      <a:pt x="7" y="100"/>
                    </a:lnTo>
                    <a:lnTo>
                      <a:pt x="4" y="91"/>
                    </a:lnTo>
                    <a:lnTo>
                      <a:pt x="1" y="78"/>
                    </a:lnTo>
                    <a:lnTo>
                      <a:pt x="0" y="64"/>
                    </a:lnTo>
                    <a:lnTo>
                      <a:pt x="0" y="51"/>
                    </a:lnTo>
                    <a:lnTo>
                      <a:pt x="4" y="39"/>
                    </a:lnTo>
                    <a:lnTo>
                      <a:pt x="4" y="39"/>
                    </a:lnTo>
                    <a:lnTo>
                      <a:pt x="6" y="39"/>
                    </a:lnTo>
                    <a:lnTo>
                      <a:pt x="6" y="37"/>
                    </a:lnTo>
                    <a:lnTo>
                      <a:pt x="7" y="34"/>
                    </a:lnTo>
                    <a:lnTo>
                      <a:pt x="7" y="33"/>
                    </a:lnTo>
                    <a:lnTo>
                      <a:pt x="7" y="28"/>
                    </a:lnTo>
                    <a:lnTo>
                      <a:pt x="6" y="24"/>
                    </a:lnTo>
                    <a:lnTo>
                      <a:pt x="3" y="19"/>
                    </a:lnTo>
                    <a:lnTo>
                      <a:pt x="3" y="18"/>
                    </a:lnTo>
                    <a:lnTo>
                      <a:pt x="3" y="16"/>
                    </a:lnTo>
                    <a:lnTo>
                      <a:pt x="3" y="13"/>
                    </a:lnTo>
                    <a:lnTo>
                      <a:pt x="4" y="9"/>
                    </a:lnTo>
                    <a:lnTo>
                      <a:pt x="6" y="6"/>
                    </a:lnTo>
                    <a:lnTo>
                      <a:pt x="7" y="4"/>
                    </a:lnTo>
                    <a:lnTo>
                      <a:pt x="9" y="6"/>
                    </a:lnTo>
                    <a:lnTo>
                      <a:pt x="12" y="9"/>
                    </a:lnTo>
                    <a:lnTo>
                      <a:pt x="16" y="10"/>
                    </a:lnTo>
                    <a:lnTo>
                      <a:pt x="24" y="9"/>
                    </a:lnTo>
                    <a:lnTo>
                      <a:pt x="33" y="3"/>
                    </a:lnTo>
                    <a:lnTo>
                      <a:pt x="42" y="0"/>
                    </a:lnTo>
                    <a:lnTo>
                      <a:pt x="52" y="0"/>
                    </a:lnTo>
                    <a:lnTo>
                      <a:pt x="64" y="4"/>
                    </a:lnTo>
                    <a:lnTo>
                      <a:pt x="75" y="10"/>
                    </a:lnTo>
                    <a:lnTo>
                      <a:pt x="87" y="13"/>
                    </a:lnTo>
                    <a:lnTo>
                      <a:pt x="89" y="15"/>
                    </a:lnTo>
                    <a:lnTo>
                      <a:pt x="92" y="18"/>
                    </a:lnTo>
                    <a:lnTo>
                      <a:pt x="95" y="19"/>
                    </a:lnTo>
                    <a:lnTo>
                      <a:pt x="119" y="22"/>
                    </a:lnTo>
                    <a:lnTo>
                      <a:pt x="143" y="25"/>
                    </a:lnTo>
                    <a:lnTo>
                      <a:pt x="146" y="27"/>
                    </a:lnTo>
                    <a:lnTo>
                      <a:pt x="149" y="28"/>
                    </a:lnTo>
                    <a:lnTo>
                      <a:pt x="153" y="30"/>
                    </a:lnTo>
                    <a:lnTo>
                      <a:pt x="156" y="33"/>
                    </a:lnTo>
                    <a:lnTo>
                      <a:pt x="159" y="33"/>
                    </a:lnTo>
                    <a:lnTo>
                      <a:pt x="164" y="33"/>
                    </a:lnTo>
                    <a:lnTo>
                      <a:pt x="167" y="31"/>
                    </a:lnTo>
                    <a:lnTo>
                      <a:pt x="170" y="30"/>
                    </a:lnTo>
                    <a:lnTo>
                      <a:pt x="173" y="28"/>
                    </a:lnTo>
                    <a:lnTo>
                      <a:pt x="174" y="25"/>
                    </a:lnTo>
                    <a:lnTo>
                      <a:pt x="176" y="24"/>
                    </a:lnTo>
                    <a:lnTo>
                      <a:pt x="179" y="24"/>
                    </a:lnTo>
                    <a:lnTo>
                      <a:pt x="180" y="22"/>
                    </a:lnTo>
                    <a:lnTo>
                      <a:pt x="183" y="22"/>
                    </a:lnTo>
                    <a:lnTo>
                      <a:pt x="185" y="21"/>
                    </a:lnTo>
                    <a:lnTo>
                      <a:pt x="189" y="19"/>
                    </a:lnTo>
                    <a:lnTo>
                      <a:pt x="194" y="15"/>
                    </a:lnTo>
                    <a:lnTo>
                      <a:pt x="198" y="12"/>
                    </a:lnTo>
                    <a:lnTo>
                      <a:pt x="212" y="4"/>
                    </a:lnTo>
                    <a:lnTo>
                      <a:pt x="227" y="1"/>
                    </a:lnTo>
                    <a:lnTo>
                      <a:pt x="242" y="1"/>
                    </a:lnTo>
                    <a:lnTo>
                      <a:pt x="248" y="1"/>
                    </a:lnTo>
                    <a:lnTo>
                      <a:pt x="252" y="3"/>
                    </a:lnTo>
                    <a:lnTo>
                      <a:pt x="258" y="6"/>
                    </a:lnTo>
                    <a:lnTo>
                      <a:pt x="264" y="10"/>
                    </a:lnTo>
                    <a:lnTo>
                      <a:pt x="270" y="13"/>
                    </a:lnTo>
                    <a:lnTo>
                      <a:pt x="276" y="18"/>
                    </a:lnTo>
                    <a:lnTo>
                      <a:pt x="279" y="21"/>
                    </a:lnTo>
                    <a:lnTo>
                      <a:pt x="281" y="24"/>
                    </a:lnTo>
                    <a:lnTo>
                      <a:pt x="284" y="28"/>
                    </a:lnTo>
                    <a:lnTo>
                      <a:pt x="284" y="33"/>
                    </a:lnTo>
                    <a:lnTo>
                      <a:pt x="282" y="34"/>
                    </a:lnTo>
                    <a:lnTo>
                      <a:pt x="281" y="37"/>
                    </a:lnTo>
                    <a:lnTo>
                      <a:pt x="281" y="40"/>
                    </a:lnTo>
                    <a:lnTo>
                      <a:pt x="285" y="46"/>
                    </a:lnTo>
                    <a:lnTo>
                      <a:pt x="290" y="52"/>
                    </a:lnTo>
                    <a:lnTo>
                      <a:pt x="294" y="58"/>
                    </a:lnTo>
                    <a:lnTo>
                      <a:pt x="293" y="64"/>
                    </a:lnTo>
                    <a:lnTo>
                      <a:pt x="291" y="67"/>
                    </a:lnTo>
                    <a:lnTo>
                      <a:pt x="290" y="70"/>
                    </a:lnTo>
                    <a:lnTo>
                      <a:pt x="288" y="73"/>
                    </a:lnTo>
                    <a:lnTo>
                      <a:pt x="288" y="76"/>
                    </a:lnTo>
                    <a:lnTo>
                      <a:pt x="290" y="79"/>
                    </a:lnTo>
                    <a:lnTo>
                      <a:pt x="293" y="84"/>
                    </a:lnTo>
                    <a:lnTo>
                      <a:pt x="296" y="85"/>
                    </a:lnTo>
                    <a:lnTo>
                      <a:pt x="299" y="88"/>
                    </a:lnTo>
                    <a:lnTo>
                      <a:pt x="300" y="93"/>
                    </a:lnTo>
                    <a:lnTo>
                      <a:pt x="307" y="108"/>
                    </a:lnTo>
                    <a:lnTo>
                      <a:pt x="314" y="123"/>
                    </a:lnTo>
                    <a:lnTo>
                      <a:pt x="314" y="123"/>
                    </a:lnTo>
                    <a:lnTo>
                      <a:pt x="316" y="123"/>
                    </a:lnTo>
                    <a:lnTo>
                      <a:pt x="317" y="123"/>
                    </a:lnTo>
                    <a:lnTo>
                      <a:pt x="317" y="124"/>
                    </a:lnTo>
                    <a:lnTo>
                      <a:pt x="325" y="130"/>
                    </a:lnTo>
                    <a:lnTo>
                      <a:pt x="332" y="138"/>
                    </a:lnTo>
                    <a:lnTo>
                      <a:pt x="337" y="145"/>
                    </a:lnTo>
                    <a:lnTo>
                      <a:pt x="340" y="150"/>
                    </a:lnTo>
                    <a:lnTo>
                      <a:pt x="341" y="156"/>
                    </a:lnTo>
                    <a:lnTo>
                      <a:pt x="344" y="162"/>
                    </a:lnTo>
                    <a:lnTo>
                      <a:pt x="347" y="168"/>
                    </a:lnTo>
                    <a:lnTo>
                      <a:pt x="349" y="169"/>
                    </a:lnTo>
                    <a:lnTo>
                      <a:pt x="350" y="171"/>
                    </a:lnTo>
                    <a:lnTo>
                      <a:pt x="352" y="174"/>
                    </a:lnTo>
                    <a:lnTo>
                      <a:pt x="355" y="177"/>
                    </a:lnTo>
                    <a:lnTo>
                      <a:pt x="358" y="180"/>
                    </a:lnTo>
                    <a:lnTo>
                      <a:pt x="361" y="183"/>
                    </a:lnTo>
                    <a:lnTo>
                      <a:pt x="362" y="187"/>
                    </a:lnTo>
                    <a:lnTo>
                      <a:pt x="362" y="189"/>
                    </a:lnTo>
                    <a:lnTo>
                      <a:pt x="362" y="192"/>
                    </a:lnTo>
                    <a:lnTo>
                      <a:pt x="361" y="195"/>
                    </a:lnTo>
                    <a:lnTo>
                      <a:pt x="362" y="198"/>
                    </a:lnTo>
                    <a:lnTo>
                      <a:pt x="374" y="218"/>
                    </a:lnTo>
                    <a:lnTo>
                      <a:pt x="388" y="236"/>
                    </a:lnTo>
                    <a:lnTo>
                      <a:pt x="400" y="255"/>
                    </a:lnTo>
                    <a:lnTo>
                      <a:pt x="409" y="273"/>
                    </a:lnTo>
                    <a:lnTo>
                      <a:pt x="421" y="290"/>
                    </a:lnTo>
                    <a:lnTo>
                      <a:pt x="436" y="305"/>
                    </a:lnTo>
                    <a:lnTo>
                      <a:pt x="437" y="306"/>
                    </a:lnTo>
                    <a:lnTo>
                      <a:pt x="440" y="308"/>
                    </a:lnTo>
                    <a:lnTo>
                      <a:pt x="443" y="308"/>
                    </a:lnTo>
                    <a:lnTo>
                      <a:pt x="440" y="311"/>
                    </a:lnTo>
                    <a:lnTo>
                      <a:pt x="439" y="315"/>
                    </a:lnTo>
                    <a:lnTo>
                      <a:pt x="437" y="320"/>
                    </a:lnTo>
                    <a:lnTo>
                      <a:pt x="437" y="323"/>
                    </a:lnTo>
                    <a:lnTo>
                      <a:pt x="440" y="330"/>
                    </a:lnTo>
                    <a:lnTo>
                      <a:pt x="445" y="339"/>
                    </a:lnTo>
                    <a:lnTo>
                      <a:pt x="446" y="345"/>
                    </a:lnTo>
                    <a:lnTo>
                      <a:pt x="446" y="348"/>
                    </a:lnTo>
                    <a:lnTo>
                      <a:pt x="442" y="351"/>
                    </a:lnTo>
                    <a:lnTo>
                      <a:pt x="436" y="354"/>
                    </a:lnTo>
                    <a:lnTo>
                      <a:pt x="431" y="359"/>
                    </a:lnTo>
                    <a:lnTo>
                      <a:pt x="427" y="362"/>
                    </a:lnTo>
                    <a:lnTo>
                      <a:pt x="427" y="362"/>
                    </a:lnTo>
                    <a:lnTo>
                      <a:pt x="425" y="360"/>
                    </a:lnTo>
                    <a:lnTo>
                      <a:pt x="424" y="360"/>
                    </a:lnTo>
                    <a:lnTo>
                      <a:pt x="422" y="360"/>
                    </a:lnTo>
                    <a:lnTo>
                      <a:pt x="419" y="360"/>
                    </a:lnTo>
                    <a:lnTo>
                      <a:pt x="418" y="362"/>
                    </a:lnTo>
                    <a:lnTo>
                      <a:pt x="416" y="365"/>
                    </a:lnTo>
                    <a:lnTo>
                      <a:pt x="415" y="368"/>
                    </a:lnTo>
                    <a:lnTo>
                      <a:pt x="413" y="374"/>
                    </a:lnTo>
                    <a:lnTo>
                      <a:pt x="413" y="375"/>
                    </a:lnTo>
                    <a:lnTo>
                      <a:pt x="412" y="380"/>
                    </a:lnTo>
                    <a:lnTo>
                      <a:pt x="407" y="383"/>
                    </a:lnTo>
                    <a:lnTo>
                      <a:pt x="400" y="386"/>
                    </a:lnTo>
                    <a:lnTo>
                      <a:pt x="389" y="387"/>
                    </a:lnTo>
                    <a:lnTo>
                      <a:pt x="388" y="390"/>
                    </a:lnTo>
                    <a:lnTo>
                      <a:pt x="386" y="395"/>
                    </a:lnTo>
                    <a:lnTo>
                      <a:pt x="383" y="401"/>
                    </a:lnTo>
                    <a:lnTo>
                      <a:pt x="377" y="405"/>
                    </a:lnTo>
                    <a:lnTo>
                      <a:pt x="370" y="408"/>
                    </a:lnTo>
                    <a:lnTo>
                      <a:pt x="359" y="407"/>
                    </a:lnTo>
                    <a:lnTo>
                      <a:pt x="347" y="398"/>
                    </a:lnTo>
                    <a:lnTo>
                      <a:pt x="293" y="398"/>
                    </a:lnTo>
                    <a:lnTo>
                      <a:pt x="291" y="396"/>
                    </a:lnTo>
                    <a:lnTo>
                      <a:pt x="288" y="392"/>
                    </a:lnTo>
                    <a:lnTo>
                      <a:pt x="282" y="389"/>
                    </a:lnTo>
                    <a:lnTo>
                      <a:pt x="276" y="390"/>
                    </a:lnTo>
                    <a:lnTo>
                      <a:pt x="267" y="399"/>
                    </a:lnTo>
                    <a:lnTo>
                      <a:pt x="18" y="405"/>
                    </a:lnTo>
                    <a:lnTo>
                      <a:pt x="9" y="103"/>
                    </a:lnTo>
                    <a:close/>
                  </a:path>
                </a:pathLst>
              </a:custGeom>
              <a:grpFill/>
              <a:ln w="0">
                <a:solidFill>
                  <a:schemeClr val="bg1">
                    <a:lumMod val="50000"/>
                  </a:schemeClr>
                </a:solidFill>
                <a:prstDash val="solid"/>
                <a:round/>
                <a:headEnd/>
                <a:tailEnd/>
              </a:ln>
            </p:spPr>
            <p:txBody>
              <a:bodyPr/>
              <a:lstStyle/>
              <a:p>
                <a:endParaRPr lang="ru-RU"/>
              </a:p>
            </p:txBody>
          </p:sp>
          <p:sp>
            <p:nvSpPr>
              <p:cNvPr id="75" name="Freeform 13">
                <a:extLst>
                  <a:ext uri="{FF2B5EF4-FFF2-40B4-BE49-F238E27FC236}">
                    <a16:creationId xmlns:a16="http://schemas.microsoft.com/office/drawing/2014/main" id="{284F701B-46AB-8D40-8511-8E76EE5402EF}"/>
                  </a:ext>
                </a:extLst>
              </p:cNvPr>
              <p:cNvSpPr>
                <a:spLocks/>
              </p:cNvSpPr>
              <p:nvPr/>
            </p:nvSpPr>
            <p:spPr bwMode="gray">
              <a:xfrm>
                <a:off x="2697" y="1574"/>
                <a:ext cx="344" cy="258"/>
              </a:xfrm>
              <a:custGeom>
                <a:avLst/>
                <a:gdLst>
                  <a:gd name="T0" fmla="*/ 371 w 371"/>
                  <a:gd name="T1" fmla="*/ 90 h 278"/>
                  <a:gd name="T2" fmla="*/ 214 w 371"/>
                  <a:gd name="T3" fmla="*/ 189 h 278"/>
                  <a:gd name="T4" fmla="*/ 199 w 371"/>
                  <a:gd name="T5" fmla="*/ 192 h 278"/>
                  <a:gd name="T6" fmla="*/ 173 w 371"/>
                  <a:gd name="T7" fmla="*/ 203 h 278"/>
                  <a:gd name="T8" fmla="*/ 164 w 371"/>
                  <a:gd name="T9" fmla="*/ 278 h 278"/>
                  <a:gd name="T10" fmla="*/ 2 w 371"/>
                  <a:gd name="T11" fmla="*/ 263 h 278"/>
                  <a:gd name="T12" fmla="*/ 8 w 371"/>
                  <a:gd name="T13" fmla="*/ 242 h 278"/>
                  <a:gd name="T14" fmla="*/ 29 w 371"/>
                  <a:gd name="T15" fmla="*/ 221 h 278"/>
                  <a:gd name="T16" fmla="*/ 36 w 371"/>
                  <a:gd name="T17" fmla="*/ 209 h 278"/>
                  <a:gd name="T18" fmla="*/ 51 w 371"/>
                  <a:gd name="T19" fmla="*/ 182 h 278"/>
                  <a:gd name="T20" fmla="*/ 71 w 371"/>
                  <a:gd name="T21" fmla="*/ 156 h 278"/>
                  <a:gd name="T22" fmla="*/ 83 w 371"/>
                  <a:gd name="T23" fmla="*/ 146 h 278"/>
                  <a:gd name="T24" fmla="*/ 98 w 371"/>
                  <a:gd name="T25" fmla="*/ 137 h 278"/>
                  <a:gd name="T26" fmla="*/ 113 w 371"/>
                  <a:gd name="T27" fmla="*/ 120 h 278"/>
                  <a:gd name="T28" fmla="*/ 114 w 371"/>
                  <a:gd name="T29" fmla="*/ 108 h 278"/>
                  <a:gd name="T30" fmla="*/ 116 w 371"/>
                  <a:gd name="T31" fmla="*/ 104 h 278"/>
                  <a:gd name="T32" fmla="*/ 119 w 371"/>
                  <a:gd name="T33" fmla="*/ 101 h 278"/>
                  <a:gd name="T34" fmla="*/ 120 w 371"/>
                  <a:gd name="T35" fmla="*/ 99 h 278"/>
                  <a:gd name="T36" fmla="*/ 122 w 371"/>
                  <a:gd name="T37" fmla="*/ 91 h 278"/>
                  <a:gd name="T38" fmla="*/ 123 w 371"/>
                  <a:gd name="T39" fmla="*/ 84 h 278"/>
                  <a:gd name="T40" fmla="*/ 126 w 371"/>
                  <a:gd name="T41" fmla="*/ 81 h 278"/>
                  <a:gd name="T42" fmla="*/ 131 w 371"/>
                  <a:gd name="T43" fmla="*/ 78 h 278"/>
                  <a:gd name="T44" fmla="*/ 137 w 371"/>
                  <a:gd name="T45" fmla="*/ 70 h 278"/>
                  <a:gd name="T46" fmla="*/ 138 w 371"/>
                  <a:gd name="T47" fmla="*/ 66 h 278"/>
                  <a:gd name="T48" fmla="*/ 138 w 371"/>
                  <a:gd name="T49" fmla="*/ 63 h 278"/>
                  <a:gd name="T50" fmla="*/ 140 w 371"/>
                  <a:gd name="T51" fmla="*/ 60 h 278"/>
                  <a:gd name="T52" fmla="*/ 144 w 371"/>
                  <a:gd name="T53" fmla="*/ 57 h 278"/>
                  <a:gd name="T54" fmla="*/ 152 w 371"/>
                  <a:gd name="T55" fmla="*/ 54 h 278"/>
                  <a:gd name="T56" fmla="*/ 156 w 371"/>
                  <a:gd name="T57" fmla="*/ 51 h 278"/>
                  <a:gd name="T58" fmla="*/ 174 w 371"/>
                  <a:gd name="T59" fmla="*/ 43 h 278"/>
                  <a:gd name="T60" fmla="*/ 188 w 371"/>
                  <a:gd name="T61" fmla="*/ 27 h 278"/>
                  <a:gd name="T62" fmla="*/ 199 w 371"/>
                  <a:gd name="T63" fmla="*/ 13 h 278"/>
                  <a:gd name="T64" fmla="*/ 202 w 371"/>
                  <a:gd name="T65" fmla="*/ 6 h 278"/>
                  <a:gd name="T66" fmla="*/ 205 w 371"/>
                  <a:gd name="T67" fmla="*/ 1 h 278"/>
                  <a:gd name="T68" fmla="*/ 208 w 371"/>
                  <a:gd name="T69" fmla="*/ 0 h 278"/>
                  <a:gd name="T70" fmla="*/ 212 w 371"/>
                  <a:gd name="T71" fmla="*/ 0 h 278"/>
                  <a:gd name="T72" fmla="*/ 371 w 371"/>
                  <a:gd name="T73" fmla="*/ 1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1" h="278">
                    <a:moveTo>
                      <a:pt x="371" y="40"/>
                    </a:moveTo>
                    <a:lnTo>
                      <a:pt x="371" y="90"/>
                    </a:lnTo>
                    <a:lnTo>
                      <a:pt x="232" y="79"/>
                    </a:lnTo>
                    <a:lnTo>
                      <a:pt x="214" y="189"/>
                    </a:lnTo>
                    <a:lnTo>
                      <a:pt x="209" y="189"/>
                    </a:lnTo>
                    <a:lnTo>
                      <a:pt x="199" y="192"/>
                    </a:lnTo>
                    <a:lnTo>
                      <a:pt x="187" y="195"/>
                    </a:lnTo>
                    <a:lnTo>
                      <a:pt x="173" y="203"/>
                    </a:lnTo>
                    <a:lnTo>
                      <a:pt x="164" y="212"/>
                    </a:lnTo>
                    <a:lnTo>
                      <a:pt x="164" y="278"/>
                    </a:lnTo>
                    <a:lnTo>
                      <a:pt x="0" y="266"/>
                    </a:lnTo>
                    <a:lnTo>
                      <a:pt x="2" y="263"/>
                    </a:lnTo>
                    <a:lnTo>
                      <a:pt x="3" y="254"/>
                    </a:lnTo>
                    <a:lnTo>
                      <a:pt x="8" y="242"/>
                    </a:lnTo>
                    <a:lnTo>
                      <a:pt x="15" y="230"/>
                    </a:lnTo>
                    <a:lnTo>
                      <a:pt x="29" y="221"/>
                    </a:lnTo>
                    <a:lnTo>
                      <a:pt x="32" y="218"/>
                    </a:lnTo>
                    <a:lnTo>
                      <a:pt x="36" y="209"/>
                    </a:lnTo>
                    <a:lnTo>
                      <a:pt x="42" y="197"/>
                    </a:lnTo>
                    <a:lnTo>
                      <a:pt x="51" y="182"/>
                    </a:lnTo>
                    <a:lnTo>
                      <a:pt x="60" y="168"/>
                    </a:lnTo>
                    <a:lnTo>
                      <a:pt x="71" y="156"/>
                    </a:lnTo>
                    <a:lnTo>
                      <a:pt x="80" y="147"/>
                    </a:lnTo>
                    <a:lnTo>
                      <a:pt x="83" y="146"/>
                    </a:lnTo>
                    <a:lnTo>
                      <a:pt x="89" y="143"/>
                    </a:lnTo>
                    <a:lnTo>
                      <a:pt x="98" y="137"/>
                    </a:lnTo>
                    <a:lnTo>
                      <a:pt x="105" y="129"/>
                    </a:lnTo>
                    <a:lnTo>
                      <a:pt x="113" y="120"/>
                    </a:lnTo>
                    <a:lnTo>
                      <a:pt x="114" y="111"/>
                    </a:lnTo>
                    <a:lnTo>
                      <a:pt x="114" y="108"/>
                    </a:lnTo>
                    <a:lnTo>
                      <a:pt x="116" y="107"/>
                    </a:lnTo>
                    <a:lnTo>
                      <a:pt x="116" y="104"/>
                    </a:lnTo>
                    <a:lnTo>
                      <a:pt x="117" y="102"/>
                    </a:lnTo>
                    <a:lnTo>
                      <a:pt x="119" y="101"/>
                    </a:lnTo>
                    <a:lnTo>
                      <a:pt x="120" y="101"/>
                    </a:lnTo>
                    <a:lnTo>
                      <a:pt x="120" y="99"/>
                    </a:lnTo>
                    <a:lnTo>
                      <a:pt x="120" y="95"/>
                    </a:lnTo>
                    <a:lnTo>
                      <a:pt x="122" y="91"/>
                    </a:lnTo>
                    <a:lnTo>
                      <a:pt x="123" y="87"/>
                    </a:lnTo>
                    <a:lnTo>
                      <a:pt x="123" y="84"/>
                    </a:lnTo>
                    <a:lnTo>
                      <a:pt x="125" y="82"/>
                    </a:lnTo>
                    <a:lnTo>
                      <a:pt x="126" y="81"/>
                    </a:lnTo>
                    <a:lnTo>
                      <a:pt x="129" y="79"/>
                    </a:lnTo>
                    <a:lnTo>
                      <a:pt x="131" y="78"/>
                    </a:lnTo>
                    <a:lnTo>
                      <a:pt x="134" y="73"/>
                    </a:lnTo>
                    <a:lnTo>
                      <a:pt x="137" y="70"/>
                    </a:lnTo>
                    <a:lnTo>
                      <a:pt x="137" y="67"/>
                    </a:lnTo>
                    <a:lnTo>
                      <a:pt x="138" y="66"/>
                    </a:lnTo>
                    <a:lnTo>
                      <a:pt x="138" y="64"/>
                    </a:lnTo>
                    <a:lnTo>
                      <a:pt x="138" y="63"/>
                    </a:lnTo>
                    <a:lnTo>
                      <a:pt x="138" y="61"/>
                    </a:lnTo>
                    <a:lnTo>
                      <a:pt x="140" y="60"/>
                    </a:lnTo>
                    <a:lnTo>
                      <a:pt x="141" y="58"/>
                    </a:lnTo>
                    <a:lnTo>
                      <a:pt x="144" y="57"/>
                    </a:lnTo>
                    <a:lnTo>
                      <a:pt x="149" y="55"/>
                    </a:lnTo>
                    <a:lnTo>
                      <a:pt x="152" y="54"/>
                    </a:lnTo>
                    <a:lnTo>
                      <a:pt x="153" y="52"/>
                    </a:lnTo>
                    <a:lnTo>
                      <a:pt x="156" y="51"/>
                    </a:lnTo>
                    <a:lnTo>
                      <a:pt x="165" y="48"/>
                    </a:lnTo>
                    <a:lnTo>
                      <a:pt x="174" y="43"/>
                    </a:lnTo>
                    <a:lnTo>
                      <a:pt x="184" y="36"/>
                    </a:lnTo>
                    <a:lnTo>
                      <a:pt x="188" y="27"/>
                    </a:lnTo>
                    <a:lnTo>
                      <a:pt x="194" y="18"/>
                    </a:lnTo>
                    <a:lnTo>
                      <a:pt x="199" y="13"/>
                    </a:lnTo>
                    <a:lnTo>
                      <a:pt x="202" y="7"/>
                    </a:lnTo>
                    <a:lnTo>
                      <a:pt x="202" y="6"/>
                    </a:lnTo>
                    <a:lnTo>
                      <a:pt x="203" y="3"/>
                    </a:lnTo>
                    <a:lnTo>
                      <a:pt x="205" y="1"/>
                    </a:lnTo>
                    <a:lnTo>
                      <a:pt x="206" y="0"/>
                    </a:lnTo>
                    <a:lnTo>
                      <a:pt x="208" y="0"/>
                    </a:lnTo>
                    <a:lnTo>
                      <a:pt x="211" y="0"/>
                    </a:lnTo>
                    <a:lnTo>
                      <a:pt x="212" y="0"/>
                    </a:lnTo>
                    <a:lnTo>
                      <a:pt x="215" y="0"/>
                    </a:lnTo>
                    <a:lnTo>
                      <a:pt x="371" y="12"/>
                    </a:lnTo>
                    <a:lnTo>
                      <a:pt x="371" y="40"/>
                    </a:lnTo>
                    <a:close/>
                  </a:path>
                </a:pathLst>
              </a:custGeom>
              <a:grpFill/>
              <a:ln w="0">
                <a:solidFill>
                  <a:schemeClr val="bg1">
                    <a:lumMod val="50000"/>
                  </a:schemeClr>
                </a:solidFill>
                <a:prstDash val="solid"/>
                <a:round/>
                <a:headEnd/>
                <a:tailEnd/>
              </a:ln>
            </p:spPr>
            <p:txBody>
              <a:bodyPr/>
              <a:lstStyle/>
              <a:p>
                <a:endParaRPr lang="ru-RU"/>
              </a:p>
            </p:txBody>
          </p:sp>
          <p:sp>
            <p:nvSpPr>
              <p:cNvPr id="76" name="Freeform 14">
                <a:extLst>
                  <a:ext uri="{FF2B5EF4-FFF2-40B4-BE49-F238E27FC236}">
                    <a16:creationId xmlns:a16="http://schemas.microsoft.com/office/drawing/2014/main" id="{B2391A3D-F595-AF47-9E6A-67C48F709A85}"/>
                  </a:ext>
                </a:extLst>
              </p:cNvPr>
              <p:cNvSpPr>
                <a:spLocks/>
              </p:cNvSpPr>
              <p:nvPr/>
            </p:nvSpPr>
            <p:spPr bwMode="gray">
              <a:xfrm>
                <a:off x="2686" y="1611"/>
                <a:ext cx="468" cy="497"/>
              </a:xfrm>
              <a:custGeom>
                <a:avLst/>
                <a:gdLst>
                  <a:gd name="T0" fmla="*/ 5 w 505"/>
                  <a:gd name="T1" fmla="*/ 242 h 537"/>
                  <a:gd name="T2" fmla="*/ 11 w 505"/>
                  <a:gd name="T3" fmla="*/ 248 h 537"/>
                  <a:gd name="T4" fmla="*/ 15 w 505"/>
                  <a:gd name="T5" fmla="*/ 239 h 537"/>
                  <a:gd name="T6" fmla="*/ 21 w 505"/>
                  <a:gd name="T7" fmla="*/ 238 h 537"/>
                  <a:gd name="T8" fmla="*/ 21 w 505"/>
                  <a:gd name="T9" fmla="*/ 248 h 537"/>
                  <a:gd name="T10" fmla="*/ 29 w 505"/>
                  <a:gd name="T11" fmla="*/ 256 h 537"/>
                  <a:gd name="T12" fmla="*/ 39 w 505"/>
                  <a:gd name="T13" fmla="*/ 276 h 537"/>
                  <a:gd name="T14" fmla="*/ 30 w 505"/>
                  <a:gd name="T15" fmla="*/ 298 h 537"/>
                  <a:gd name="T16" fmla="*/ 27 w 505"/>
                  <a:gd name="T17" fmla="*/ 304 h 537"/>
                  <a:gd name="T18" fmla="*/ 24 w 505"/>
                  <a:gd name="T19" fmla="*/ 312 h 537"/>
                  <a:gd name="T20" fmla="*/ 26 w 505"/>
                  <a:gd name="T21" fmla="*/ 321 h 537"/>
                  <a:gd name="T22" fmla="*/ 30 w 505"/>
                  <a:gd name="T23" fmla="*/ 378 h 537"/>
                  <a:gd name="T24" fmla="*/ 26 w 505"/>
                  <a:gd name="T25" fmla="*/ 391 h 537"/>
                  <a:gd name="T26" fmla="*/ 23 w 505"/>
                  <a:gd name="T27" fmla="*/ 402 h 537"/>
                  <a:gd name="T28" fmla="*/ 17 w 505"/>
                  <a:gd name="T29" fmla="*/ 414 h 537"/>
                  <a:gd name="T30" fmla="*/ 6 w 505"/>
                  <a:gd name="T31" fmla="*/ 441 h 537"/>
                  <a:gd name="T32" fmla="*/ 2 w 505"/>
                  <a:gd name="T33" fmla="*/ 453 h 537"/>
                  <a:gd name="T34" fmla="*/ 6 w 505"/>
                  <a:gd name="T35" fmla="*/ 448 h 537"/>
                  <a:gd name="T36" fmla="*/ 23 w 505"/>
                  <a:gd name="T37" fmla="*/ 445 h 537"/>
                  <a:gd name="T38" fmla="*/ 48 w 505"/>
                  <a:gd name="T39" fmla="*/ 444 h 537"/>
                  <a:gd name="T40" fmla="*/ 60 w 505"/>
                  <a:gd name="T41" fmla="*/ 439 h 537"/>
                  <a:gd name="T42" fmla="*/ 89 w 505"/>
                  <a:gd name="T43" fmla="*/ 444 h 537"/>
                  <a:gd name="T44" fmla="*/ 95 w 505"/>
                  <a:gd name="T45" fmla="*/ 456 h 537"/>
                  <a:gd name="T46" fmla="*/ 104 w 505"/>
                  <a:gd name="T47" fmla="*/ 466 h 537"/>
                  <a:gd name="T48" fmla="*/ 120 w 505"/>
                  <a:gd name="T49" fmla="*/ 468 h 537"/>
                  <a:gd name="T50" fmla="*/ 125 w 505"/>
                  <a:gd name="T51" fmla="*/ 478 h 537"/>
                  <a:gd name="T52" fmla="*/ 134 w 505"/>
                  <a:gd name="T53" fmla="*/ 489 h 537"/>
                  <a:gd name="T54" fmla="*/ 140 w 505"/>
                  <a:gd name="T55" fmla="*/ 500 h 537"/>
                  <a:gd name="T56" fmla="*/ 143 w 505"/>
                  <a:gd name="T57" fmla="*/ 509 h 537"/>
                  <a:gd name="T58" fmla="*/ 149 w 505"/>
                  <a:gd name="T59" fmla="*/ 512 h 537"/>
                  <a:gd name="T60" fmla="*/ 167 w 505"/>
                  <a:gd name="T61" fmla="*/ 536 h 537"/>
                  <a:gd name="T62" fmla="*/ 176 w 505"/>
                  <a:gd name="T63" fmla="*/ 536 h 537"/>
                  <a:gd name="T64" fmla="*/ 183 w 505"/>
                  <a:gd name="T65" fmla="*/ 525 h 537"/>
                  <a:gd name="T66" fmla="*/ 185 w 505"/>
                  <a:gd name="T67" fmla="*/ 509 h 537"/>
                  <a:gd name="T68" fmla="*/ 188 w 505"/>
                  <a:gd name="T69" fmla="*/ 495 h 537"/>
                  <a:gd name="T70" fmla="*/ 197 w 505"/>
                  <a:gd name="T71" fmla="*/ 492 h 537"/>
                  <a:gd name="T72" fmla="*/ 200 w 505"/>
                  <a:gd name="T73" fmla="*/ 494 h 537"/>
                  <a:gd name="T74" fmla="*/ 202 w 505"/>
                  <a:gd name="T75" fmla="*/ 498 h 537"/>
                  <a:gd name="T76" fmla="*/ 205 w 505"/>
                  <a:gd name="T77" fmla="*/ 503 h 537"/>
                  <a:gd name="T78" fmla="*/ 217 w 505"/>
                  <a:gd name="T79" fmla="*/ 518 h 537"/>
                  <a:gd name="T80" fmla="*/ 226 w 505"/>
                  <a:gd name="T81" fmla="*/ 512 h 537"/>
                  <a:gd name="T82" fmla="*/ 235 w 505"/>
                  <a:gd name="T83" fmla="*/ 504 h 537"/>
                  <a:gd name="T84" fmla="*/ 242 w 505"/>
                  <a:gd name="T85" fmla="*/ 506 h 537"/>
                  <a:gd name="T86" fmla="*/ 268 w 505"/>
                  <a:gd name="T87" fmla="*/ 506 h 537"/>
                  <a:gd name="T88" fmla="*/ 284 w 505"/>
                  <a:gd name="T89" fmla="*/ 497 h 537"/>
                  <a:gd name="T90" fmla="*/ 286 w 505"/>
                  <a:gd name="T91" fmla="*/ 503 h 537"/>
                  <a:gd name="T92" fmla="*/ 301 w 505"/>
                  <a:gd name="T93" fmla="*/ 506 h 537"/>
                  <a:gd name="T94" fmla="*/ 450 w 505"/>
                  <a:gd name="T95" fmla="*/ 474 h 537"/>
                  <a:gd name="T96" fmla="*/ 439 w 505"/>
                  <a:gd name="T97" fmla="*/ 466 h 537"/>
                  <a:gd name="T98" fmla="*/ 441 w 505"/>
                  <a:gd name="T99" fmla="*/ 95 h 537"/>
                  <a:gd name="T100" fmla="*/ 244 w 505"/>
                  <a:gd name="T101" fmla="*/ 39 h 537"/>
                  <a:gd name="T102" fmla="*/ 202 w 505"/>
                  <a:gd name="T103" fmla="*/ 154 h 537"/>
                  <a:gd name="T104" fmla="*/ 12 w 505"/>
                  <a:gd name="T105" fmla="*/ 226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5" h="537">
                    <a:moveTo>
                      <a:pt x="11" y="232"/>
                    </a:moveTo>
                    <a:lnTo>
                      <a:pt x="8" y="235"/>
                    </a:lnTo>
                    <a:lnTo>
                      <a:pt x="6" y="238"/>
                    </a:lnTo>
                    <a:lnTo>
                      <a:pt x="5" y="242"/>
                    </a:lnTo>
                    <a:lnTo>
                      <a:pt x="6" y="245"/>
                    </a:lnTo>
                    <a:lnTo>
                      <a:pt x="8" y="248"/>
                    </a:lnTo>
                    <a:lnTo>
                      <a:pt x="9" y="248"/>
                    </a:lnTo>
                    <a:lnTo>
                      <a:pt x="11" y="248"/>
                    </a:lnTo>
                    <a:lnTo>
                      <a:pt x="12" y="247"/>
                    </a:lnTo>
                    <a:lnTo>
                      <a:pt x="14" y="245"/>
                    </a:lnTo>
                    <a:lnTo>
                      <a:pt x="14" y="242"/>
                    </a:lnTo>
                    <a:lnTo>
                      <a:pt x="15" y="239"/>
                    </a:lnTo>
                    <a:lnTo>
                      <a:pt x="17" y="238"/>
                    </a:lnTo>
                    <a:lnTo>
                      <a:pt x="17" y="236"/>
                    </a:lnTo>
                    <a:lnTo>
                      <a:pt x="20" y="236"/>
                    </a:lnTo>
                    <a:lnTo>
                      <a:pt x="21" y="238"/>
                    </a:lnTo>
                    <a:lnTo>
                      <a:pt x="21" y="241"/>
                    </a:lnTo>
                    <a:lnTo>
                      <a:pt x="21" y="242"/>
                    </a:lnTo>
                    <a:lnTo>
                      <a:pt x="21" y="245"/>
                    </a:lnTo>
                    <a:lnTo>
                      <a:pt x="21" y="248"/>
                    </a:lnTo>
                    <a:lnTo>
                      <a:pt x="21" y="251"/>
                    </a:lnTo>
                    <a:lnTo>
                      <a:pt x="24" y="253"/>
                    </a:lnTo>
                    <a:lnTo>
                      <a:pt x="26" y="254"/>
                    </a:lnTo>
                    <a:lnTo>
                      <a:pt x="29" y="256"/>
                    </a:lnTo>
                    <a:lnTo>
                      <a:pt x="32" y="257"/>
                    </a:lnTo>
                    <a:lnTo>
                      <a:pt x="33" y="259"/>
                    </a:lnTo>
                    <a:lnTo>
                      <a:pt x="36" y="268"/>
                    </a:lnTo>
                    <a:lnTo>
                      <a:pt x="39" y="276"/>
                    </a:lnTo>
                    <a:lnTo>
                      <a:pt x="39" y="282"/>
                    </a:lnTo>
                    <a:lnTo>
                      <a:pt x="38" y="288"/>
                    </a:lnTo>
                    <a:lnTo>
                      <a:pt x="35" y="294"/>
                    </a:lnTo>
                    <a:lnTo>
                      <a:pt x="30" y="298"/>
                    </a:lnTo>
                    <a:lnTo>
                      <a:pt x="30" y="298"/>
                    </a:lnTo>
                    <a:lnTo>
                      <a:pt x="30" y="300"/>
                    </a:lnTo>
                    <a:lnTo>
                      <a:pt x="32" y="301"/>
                    </a:lnTo>
                    <a:lnTo>
                      <a:pt x="27" y="304"/>
                    </a:lnTo>
                    <a:lnTo>
                      <a:pt x="23" y="307"/>
                    </a:lnTo>
                    <a:lnTo>
                      <a:pt x="20" y="312"/>
                    </a:lnTo>
                    <a:lnTo>
                      <a:pt x="23" y="310"/>
                    </a:lnTo>
                    <a:lnTo>
                      <a:pt x="24" y="312"/>
                    </a:lnTo>
                    <a:lnTo>
                      <a:pt x="24" y="313"/>
                    </a:lnTo>
                    <a:lnTo>
                      <a:pt x="26" y="315"/>
                    </a:lnTo>
                    <a:lnTo>
                      <a:pt x="26" y="318"/>
                    </a:lnTo>
                    <a:lnTo>
                      <a:pt x="26" y="321"/>
                    </a:lnTo>
                    <a:lnTo>
                      <a:pt x="27" y="324"/>
                    </a:lnTo>
                    <a:lnTo>
                      <a:pt x="32" y="342"/>
                    </a:lnTo>
                    <a:lnTo>
                      <a:pt x="32" y="360"/>
                    </a:lnTo>
                    <a:lnTo>
                      <a:pt x="30" y="378"/>
                    </a:lnTo>
                    <a:lnTo>
                      <a:pt x="30" y="382"/>
                    </a:lnTo>
                    <a:lnTo>
                      <a:pt x="27" y="385"/>
                    </a:lnTo>
                    <a:lnTo>
                      <a:pt x="27" y="388"/>
                    </a:lnTo>
                    <a:lnTo>
                      <a:pt x="26" y="391"/>
                    </a:lnTo>
                    <a:lnTo>
                      <a:pt x="24" y="396"/>
                    </a:lnTo>
                    <a:lnTo>
                      <a:pt x="23" y="399"/>
                    </a:lnTo>
                    <a:lnTo>
                      <a:pt x="23" y="403"/>
                    </a:lnTo>
                    <a:lnTo>
                      <a:pt x="23" y="402"/>
                    </a:lnTo>
                    <a:lnTo>
                      <a:pt x="23" y="402"/>
                    </a:lnTo>
                    <a:lnTo>
                      <a:pt x="23" y="403"/>
                    </a:lnTo>
                    <a:lnTo>
                      <a:pt x="23" y="406"/>
                    </a:lnTo>
                    <a:lnTo>
                      <a:pt x="17" y="414"/>
                    </a:lnTo>
                    <a:lnTo>
                      <a:pt x="9" y="421"/>
                    </a:lnTo>
                    <a:lnTo>
                      <a:pt x="6" y="430"/>
                    </a:lnTo>
                    <a:lnTo>
                      <a:pt x="5" y="436"/>
                    </a:lnTo>
                    <a:lnTo>
                      <a:pt x="6" y="441"/>
                    </a:lnTo>
                    <a:lnTo>
                      <a:pt x="5" y="445"/>
                    </a:lnTo>
                    <a:lnTo>
                      <a:pt x="5" y="448"/>
                    </a:lnTo>
                    <a:lnTo>
                      <a:pt x="3" y="450"/>
                    </a:lnTo>
                    <a:lnTo>
                      <a:pt x="2" y="453"/>
                    </a:lnTo>
                    <a:lnTo>
                      <a:pt x="0" y="454"/>
                    </a:lnTo>
                    <a:lnTo>
                      <a:pt x="2" y="453"/>
                    </a:lnTo>
                    <a:lnTo>
                      <a:pt x="3" y="450"/>
                    </a:lnTo>
                    <a:lnTo>
                      <a:pt x="6" y="448"/>
                    </a:lnTo>
                    <a:lnTo>
                      <a:pt x="9" y="447"/>
                    </a:lnTo>
                    <a:lnTo>
                      <a:pt x="12" y="445"/>
                    </a:lnTo>
                    <a:lnTo>
                      <a:pt x="15" y="444"/>
                    </a:lnTo>
                    <a:lnTo>
                      <a:pt x="23" y="445"/>
                    </a:lnTo>
                    <a:lnTo>
                      <a:pt x="32" y="447"/>
                    </a:lnTo>
                    <a:lnTo>
                      <a:pt x="41" y="447"/>
                    </a:lnTo>
                    <a:lnTo>
                      <a:pt x="44" y="445"/>
                    </a:lnTo>
                    <a:lnTo>
                      <a:pt x="48" y="444"/>
                    </a:lnTo>
                    <a:lnTo>
                      <a:pt x="51" y="441"/>
                    </a:lnTo>
                    <a:lnTo>
                      <a:pt x="54" y="441"/>
                    </a:lnTo>
                    <a:lnTo>
                      <a:pt x="57" y="439"/>
                    </a:lnTo>
                    <a:lnTo>
                      <a:pt x="60" y="439"/>
                    </a:lnTo>
                    <a:lnTo>
                      <a:pt x="69" y="438"/>
                    </a:lnTo>
                    <a:lnTo>
                      <a:pt x="77" y="441"/>
                    </a:lnTo>
                    <a:lnTo>
                      <a:pt x="86" y="442"/>
                    </a:lnTo>
                    <a:lnTo>
                      <a:pt x="89" y="444"/>
                    </a:lnTo>
                    <a:lnTo>
                      <a:pt x="92" y="445"/>
                    </a:lnTo>
                    <a:lnTo>
                      <a:pt x="93" y="448"/>
                    </a:lnTo>
                    <a:lnTo>
                      <a:pt x="95" y="453"/>
                    </a:lnTo>
                    <a:lnTo>
                      <a:pt x="95" y="456"/>
                    </a:lnTo>
                    <a:lnTo>
                      <a:pt x="95" y="459"/>
                    </a:lnTo>
                    <a:lnTo>
                      <a:pt x="98" y="462"/>
                    </a:lnTo>
                    <a:lnTo>
                      <a:pt x="101" y="465"/>
                    </a:lnTo>
                    <a:lnTo>
                      <a:pt x="104" y="466"/>
                    </a:lnTo>
                    <a:lnTo>
                      <a:pt x="108" y="468"/>
                    </a:lnTo>
                    <a:lnTo>
                      <a:pt x="113" y="468"/>
                    </a:lnTo>
                    <a:lnTo>
                      <a:pt x="117" y="468"/>
                    </a:lnTo>
                    <a:lnTo>
                      <a:pt x="120" y="468"/>
                    </a:lnTo>
                    <a:lnTo>
                      <a:pt x="122" y="469"/>
                    </a:lnTo>
                    <a:lnTo>
                      <a:pt x="123" y="472"/>
                    </a:lnTo>
                    <a:lnTo>
                      <a:pt x="123" y="475"/>
                    </a:lnTo>
                    <a:lnTo>
                      <a:pt x="125" y="478"/>
                    </a:lnTo>
                    <a:lnTo>
                      <a:pt x="125" y="481"/>
                    </a:lnTo>
                    <a:lnTo>
                      <a:pt x="128" y="483"/>
                    </a:lnTo>
                    <a:lnTo>
                      <a:pt x="131" y="487"/>
                    </a:lnTo>
                    <a:lnTo>
                      <a:pt x="134" y="489"/>
                    </a:lnTo>
                    <a:lnTo>
                      <a:pt x="137" y="490"/>
                    </a:lnTo>
                    <a:lnTo>
                      <a:pt x="137" y="494"/>
                    </a:lnTo>
                    <a:lnTo>
                      <a:pt x="137" y="497"/>
                    </a:lnTo>
                    <a:lnTo>
                      <a:pt x="140" y="500"/>
                    </a:lnTo>
                    <a:lnTo>
                      <a:pt x="143" y="503"/>
                    </a:lnTo>
                    <a:lnTo>
                      <a:pt x="143" y="504"/>
                    </a:lnTo>
                    <a:lnTo>
                      <a:pt x="143" y="507"/>
                    </a:lnTo>
                    <a:lnTo>
                      <a:pt x="143" y="509"/>
                    </a:lnTo>
                    <a:lnTo>
                      <a:pt x="144" y="510"/>
                    </a:lnTo>
                    <a:lnTo>
                      <a:pt x="146" y="512"/>
                    </a:lnTo>
                    <a:lnTo>
                      <a:pt x="147" y="512"/>
                    </a:lnTo>
                    <a:lnTo>
                      <a:pt x="149" y="512"/>
                    </a:lnTo>
                    <a:lnTo>
                      <a:pt x="150" y="512"/>
                    </a:lnTo>
                    <a:lnTo>
                      <a:pt x="152" y="512"/>
                    </a:lnTo>
                    <a:lnTo>
                      <a:pt x="159" y="525"/>
                    </a:lnTo>
                    <a:lnTo>
                      <a:pt x="167" y="536"/>
                    </a:lnTo>
                    <a:lnTo>
                      <a:pt x="167" y="537"/>
                    </a:lnTo>
                    <a:lnTo>
                      <a:pt x="170" y="537"/>
                    </a:lnTo>
                    <a:lnTo>
                      <a:pt x="173" y="536"/>
                    </a:lnTo>
                    <a:lnTo>
                      <a:pt x="176" y="536"/>
                    </a:lnTo>
                    <a:lnTo>
                      <a:pt x="177" y="534"/>
                    </a:lnTo>
                    <a:lnTo>
                      <a:pt x="180" y="531"/>
                    </a:lnTo>
                    <a:lnTo>
                      <a:pt x="182" y="528"/>
                    </a:lnTo>
                    <a:lnTo>
                      <a:pt x="183" y="525"/>
                    </a:lnTo>
                    <a:lnTo>
                      <a:pt x="183" y="521"/>
                    </a:lnTo>
                    <a:lnTo>
                      <a:pt x="183" y="518"/>
                    </a:lnTo>
                    <a:lnTo>
                      <a:pt x="183" y="513"/>
                    </a:lnTo>
                    <a:lnTo>
                      <a:pt x="185" y="509"/>
                    </a:lnTo>
                    <a:lnTo>
                      <a:pt x="185" y="504"/>
                    </a:lnTo>
                    <a:lnTo>
                      <a:pt x="185" y="500"/>
                    </a:lnTo>
                    <a:lnTo>
                      <a:pt x="183" y="495"/>
                    </a:lnTo>
                    <a:lnTo>
                      <a:pt x="188" y="495"/>
                    </a:lnTo>
                    <a:lnTo>
                      <a:pt x="193" y="495"/>
                    </a:lnTo>
                    <a:lnTo>
                      <a:pt x="194" y="495"/>
                    </a:lnTo>
                    <a:lnTo>
                      <a:pt x="196" y="494"/>
                    </a:lnTo>
                    <a:lnTo>
                      <a:pt x="197" y="492"/>
                    </a:lnTo>
                    <a:lnTo>
                      <a:pt x="199" y="490"/>
                    </a:lnTo>
                    <a:lnTo>
                      <a:pt x="200" y="490"/>
                    </a:lnTo>
                    <a:lnTo>
                      <a:pt x="200" y="492"/>
                    </a:lnTo>
                    <a:lnTo>
                      <a:pt x="200" y="494"/>
                    </a:lnTo>
                    <a:lnTo>
                      <a:pt x="199" y="494"/>
                    </a:lnTo>
                    <a:lnTo>
                      <a:pt x="199" y="495"/>
                    </a:lnTo>
                    <a:lnTo>
                      <a:pt x="200" y="497"/>
                    </a:lnTo>
                    <a:lnTo>
                      <a:pt x="202" y="498"/>
                    </a:lnTo>
                    <a:lnTo>
                      <a:pt x="203" y="498"/>
                    </a:lnTo>
                    <a:lnTo>
                      <a:pt x="205" y="498"/>
                    </a:lnTo>
                    <a:lnTo>
                      <a:pt x="205" y="500"/>
                    </a:lnTo>
                    <a:lnTo>
                      <a:pt x="205" y="503"/>
                    </a:lnTo>
                    <a:lnTo>
                      <a:pt x="206" y="503"/>
                    </a:lnTo>
                    <a:lnTo>
                      <a:pt x="211" y="507"/>
                    </a:lnTo>
                    <a:lnTo>
                      <a:pt x="214" y="512"/>
                    </a:lnTo>
                    <a:lnTo>
                      <a:pt x="217" y="518"/>
                    </a:lnTo>
                    <a:lnTo>
                      <a:pt x="217" y="522"/>
                    </a:lnTo>
                    <a:lnTo>
                      <a:pt x="220" y="519"/>
                    </a:lnTo>
                    <a:lnTo>
                      <a:pt x="223" y="515"/>
                    </a:lnTo>
                    <a:lnTo>
                      <a:pt x="226" y="512"/>
                    </a:lnTo>
                    <a:lnTo>
                      <a:pt x="229" y="509"/>
                    </a:lnTo>
                    <a:lnTo>
                      <a:pt x="232" y="506"/>
                    </a:lnTo>
                    <a:lnTo>
                      <a:pt x="233" y="504"/>
                    </a:lnTo>
                    <a:lnTo>
                      <a:pt x="235" y="504"/>
                    </a:lnTo>
                    <a:lnTo>
                      <a:pt x="238" y="504"/>
                    </a:lnTo>
                    <a:lnTo>
                      <a:pt x="239" y="506"/>
                    </a:lnTo>
                    <a:lnTo>
                      <a:pt x="241" y="506"/>
                    </a:lnTo>
                    <a:lnTo>
                      <a:pt x="242" y="506"/>
                    </a:lnTo>
                    <a:lnTo>
                      <a:pt x="244" y="504"/>
                    </a:lnTo>
                    <a:lnTo>
                      <a:pt x="245" y="504"/>
                    </a:lnTo>
                    <a:lnTo>
                      <a:pt x="256" y="506"/>
                    </a:lnTo>
                    <a:lnTo>
                      <a:pt x="268" y="506"/>
                    </a:lnTo>
                    <a:lnTo>
                      <a:pt x="278" y="503"/>
                    </a:lnTo>
                    <a:lnTo>
                      <a:pt x="286" y="495"/>
                    </a:lnTo>
                    <a:lnTo>
                      <a:pt x="284" y="495"/>
                    </a:lnTo>
                    <a:lnTo>
                      <a:pt x="284" y="497"/>
                    </a:lnTo>
                    <a:lnTo>
                      <a:pt x="284" y="498"/>
                    </a:lnTo>
                    <a:lnTo>
                      <a:pt x="284" y="498"/>
                    </a:lnTo>
                    <a:lnTo>
                      <a:pt x="283" y="498"/>
                    </a:lnTo>
                    <a:lnTo>
                      <a:pt x="286" y="503"/>
                    </a:lnTo>
                    <a:lnTo>
                      <a:pt x="289" y="504"/>
                    </a:lnTo>
                    <a:lnTo>
                      <a:pt x="293" y="506"/>
                    </a:lnTo>
                    <a:lnTo>
                      <a:pt x="296" y="506"/>
                    </a:lnTo>
                    <a:lnTo>
                      <a:pt x="301" y="506"/>
                    </a:lnTo>
                    <a:lnTo>
                      <a:pt x="305" y="506"/>
                    </a:lnTo>
                    <a:lnTo>
                      <a:pt x="441" y="512"/>
                    </a:lnTo>
                    <a:lnTo>
                      <a:pt x="451" y="474"/>
                    </a:lnTo>
                    <a:lnTo>
                      <a:pt x="450" y="474"/>
                    </a:lnTo>
                    <a:lnTo>
                      <a:pt x="448" y="474"/>
                    </a:lnTo>
                    <a:lnTo>
                      <a:pt x="445" y="472"/>
                    </a:lnTo>
                    <a:lnTo>
                      <a:pt x="442" y="469"/>
                    </a:lnTo>
                    <a:lnTo>
                      <a:pt x="439" y="466"/>
                    </a:lnTo>
                    <a:lnTo>
                      <a:pt x="436" y="463"/>
                    </a:lnTo>
                    <a:lnTo>
                      <a:pt x="435" y="459"/>
                    </a:lnTo>
                    <a:lnTo>
                      <a:pt x="433" y="451"/>
                    </a:lnTo>
                    <a:lnTo>
                      <a:pt x="441" y="95"/>
                    </a:lnTo>
                    <a:lnTo>
                      <a:pt x="505" y="101"/>
                    </a:lnTo>
                    <a:lnTo>
                      <a:pt x="383" y="0"/>
                    </a:lnTo>
                    <a:lnTo>
                      <a:pt x="383" y="50"/>
                    </a:lnTo>
                    <a:lnTo>
                      <a:pt x="244" y="39"/>
                    </a:lnTo>
                    <a:lnTo>
                      <a:pt x="226" y="149"/>
                    </a:lnTo>
                    <a:lnTo>
                      <a:pt x="223" y="149"/>
                    </a:lnTo>
                    <a:lnTo>
                      <a:pt x="214" y="151"/>
                    </a:lnTo>
                    <a:lnTo>
                      <a:pt x="202" y="154"/>
                    </a:lnTo>
                    <a:lnTo>
                      <a:pt x="188" y="161"/>
                    </a:lnTo>
                    <a:lnTo>
                      <a:pt x="176" y="172"/>
                    </a:lnTo>
                    <a:lnTo>
                      <a:pt x="176" y="238"/>
                    </a:lnTo>
                    <a:lnTo>
                      <a:pt x="12" y="226"/>
                    </a:lnTo>
                    <a:lnTo>
                      <a:pt x="11" y="232"/>
                    </a:lnTo>
                    <a:close/>
                  </a:path>
                </a:pathLst>
              </a:custGeom>
              <a:grpFill/>
              <a:ln w="0">
                <a:solidFill>
                  <a:schemeClr val="bg1">
                    <a:lumMod val="50000"/>
                  </a:schemeClr>
                </a:solidFill>
                <a:prstDash val="solid"/>
                <a:round/>
                <a:headEnd/>
                <a:tailEnd/>
              </a:ln>
            </p:spPr>
            <p:txBody>
              <a:bodyPr/>
              <a:lstStyle/>
              <a:p>
                <a:endParaRPr lang="ru-RU"/>
              </a:p>
            </p:txBody>
          </p:sp>
          <p:sp>
            <p:nvSpPr>
              <p:cNvPr id="77" name="Freeform 15">
                <a:extLst>
                  <a:ext uri="{FF2B5EF4-FFF2-40B4-BE49-F238E27FC236}">
                    <a16:creationId xmlns:a16="http://schemas.microsoft.com/office/drawing/2014/main" id="{66CDF00C-EA52-BD4C-BD1C-C179224768F5}"/>
                  </a:ext>
                </a:extLst>
              </p:cNvPr>
              <p:cNvSpPr>
                <a:spLocks/>
              </p:cNvSpPr>
              <p:nvPr/>
            </p:nvSpPr>
            <p:spPr bwMode="gray">
              <a:xfrm>
                <a:off x="2836" y="1699"/>
                <a:ext cx="638" cy="602"/>
              </a:xfrm>
              <a:custGeom>
                <a:avLst/>
                <a:gdLst>
                  <a:gd name="T0" fmla="*/ 32 w 689"/>
                  <a:gd name="T1" fmla="*/ 559 h 650"/>
                  <a:gd name="T2" fmla="*/ 44 w 689"/>
                  <a:gd name="T3" fmla="*/ 555 h 650"/>
                  <a:gd name="T4" fmla="*/ 61 w 689"/>
                  <a:gd name="T5" fmla="*/ 561 h 650"/>
                  <a:gd name="T6" fmla="*/ 79 w 689"/>
                  <a:gd name="T7" fmla="*/ 559 h 650"/>
                  <a:gd name="T8" fmla="*/ 89 w 689"/>
                  <a:gd name="T9" fmla="*/ 562 h 650"/>
                  <a:gd name="T10" fmla="*/ 97 w 689"/>
                  <a:gd name="T11" fmla="*/ 556 h 650"/>
                  <a:gd name="T12" fmla="*/ 119 w 689"/>
                  <a:gd name="T13" fmla="*/ 544 h 650"/>
                  <a:gd name="T14" fmla="*/ 125 w 689"/>
                  <a:gd name="T15" fmla="*/ 570 h 650"/>
                  <a:gd name="T16" fmla="*/ 128 w 689"/>
                  <a:gd name="T17" fmla="*/ 586 h 650"/>
                  <a:gd name="T18" fmla="*/ 133 w 689"/>
                  <a:gd name="T19" fmla="*/ 603 h 650"/>
                  <a:gd name="T20" fmla="*/ 136 w 689"/>
                  <a:gd name="T21" fmla="*/ 610 h 650"/>
                  <a:gd name="T22" fmla="*/ 143 w 689"/>
                  <a:gd name="T23" fmla="*/ 630 h 650"/>
                  <a:gd name="T24" fmla="*/ 164 w 689"/>
                  <a:gd name="T25" fmla="*/ 641 h 650"/>
                  <a:gd name="T26" fmla="*/ 170 w 689"/>
                  <a:gd name="T27" fmla="*/ 630 h 650"/>
                  <a:gd name="T28" fmla="*/ 188 w 689"/>
                  <a:gd name="T29" fmla="*/ 642 h 650"/>
                  <a:gd name="T30" fmla="*/ 211 w 689"/>
                  <a:gd name="T31" fmla="*/ 632 h 650"/>
                  <a:gd name="T32" fmla="*/ 224 w 689"/>
                  <a:gd name="T33" fmla="*/ 624 h 650"/>
                  <a:gd name="T34" fmla="*/ 239 w 689"/>
                  <a:gd name="T35" fmla="*/ 650 h 650"/>
                  <a:gd name="T36" fmla="*/ 256 w 689"/>
                  <a:gd name="T37" fmla="*/ 636 h 650"/>
                  <a:gd name="T38" fmla="*/ 265 w 689"/>
                  <a:gd name="T39" fmla="*/ 609 h 650"/>
                  <a:gd name="T40" fmla="*/ 276 w 689"/>
                  <a:gd name="T41" fmla="*/ 583 h 650"/>
                  <a:gd name="T42" fmla="*/ 301 w 689"/>
                  <a:gd name="T43" fmla="*/ 570 h 650"/>
                  <a:gd name="T44" fmla="*/ 316 w 689"/>
                  <a:gd name="T45" fmla="*/ 541 h 650"/>
                  <a:gd name="T46" fmla="*/ 321 w 689"/>
                  <a:gd name="T47" fmla="*/ 526 h 650"/>
                  <a:gd name="T48" fmla="*/ 337 w 689"/>
                  <a:gd name="T49" fmla="*/ 511 h 650"/>
                  <a:gd name="T50" fmla="*/ 351 w 689"/>
                  <a:gd name="T51" fmla="*/ 528 h 650"/>
                  <a:gd name="T52" fmla="*/ 358 w 689"/>
                  <a:gd name="T53" fmla="*/ 516 h 650"/>
                  <a:gd name="T54" fmla="*/ 370 w 689"/>
                  <a:gd name="T55" fmla="*/ 501 h 650"/>
                  <a:gd name="T56" fmla="*/ 418 w 689"/>
                  <a:gd name="T57" fmla="*/ 472 h 650"/>
                  <a:gd name="T58" fmla="*/ 480 w 689"/>
                  <a:gd name="T59" fmla="*/ 445 h 650"/>
                  <a:gd name="T60" fmla="*/ 509 w 689"/>
                  <a:gd name="T61" fmla="*/ 447 h 650"/>
                  <a:gd name="T62" fmla="*/ 543 w 689"/>
                  <a:gd name="T63" fmla="*/ 454 h 650"/>
                  <a:gd name="T64" fmla="*/ 614 w 689"/>
                  <a:gd name="T65" fmla="*/ 442 h 650"/>
                  <a:gd name="T66" fmla="*/ 657 w 689"/>
                  <a:gd name="T67" fmla="*/ 432 h 650"/>
                  <a:gd name="T68" fmla="*/ 669 w 689"/>
                  <a:gd name="T69" fmla="*/ 414 h 650"/>
                  <a:gd name="T70" fmla="*/ 683 w 689"/>
                  <a:gd name="T71" fmla="*/ 358 h 650"/>
                  <a:gd name="T72" fmla="*/ 650 w 689"/>
                  <a:gd name="T73" fmla="*/ 280 h 650"/>
                  <a:gd name="T74" fmla="*/ 645 w 689"/>
                  <a:gd name="T75" fmla="*/ 265 h 650"/>
                  <a:gd name="T76" fmla="*/ 639 w 689"/>
                  <a:gd name="T77" fmla="*/ 245 h 650"/>
                  <a:gd name="T78" fmla="*/ 612 w 689"/>
                  <a:gd name="T79" fmla="*/ 230 h 650"/>
                  <a:gd name="T80" fmla="*/ 600 w 689"/>
                  <a:gd name="T81" fmla="*/ 230 h 650"/>
                  <a:gd name="T82" fmla="*/ 588 w 689"/>
                  <a:gd name="T83" fmla="*/ 220 h 650"/>
                  <a:gd name="T84" fmla="*/ 564 w 689"/>
                  <a:gd name="T85" fmla="*/ 202 h 650"/>
                  <a:gd name="T86" fmla="*/ 279 w 689"/>
                  <a:gd name="T87" fmla="*/ 0 h 650"/>
                  <a:gd name="T88" fmla="*/ 289 w 689"/>
                  <a:gd name="T89" fmla="*/ 379 h 650"/>
                  <a:gd name="T90" fmla="*/ 122 w 689"/>
                  <a:gd name="T91" fmla="*/ 405 h 650"/>
                  <a:gd name="T92" fmla="*/ 103 w 689"/>
                  <a:gd name="T93" fmla="*/ 411 h 650"/>
                  <a:gd name="T94" fmla="*/ 56 w 689"/>
                  <a:gd name="T95" fmla="*/ 429 h 650"/>
                  <a:gd name="T96" fmla="*/ 44 w 689"/>
                  <a:gd name="T97" fmla="*/ 406 h 650"/>
                  <a:gd name="T98" fmla="*/ 37 w 689"/>
                  <a:gd name="T99" fmla="*/ 397 h 650"/>
                  <a:gd name="T100" fmla="*/ 23 w 689"/>
                  <a:gd name="T101" fmla="*/ 403 h 650"/>
                  <a:gd name="T102" fmla="*/ 14 w 689"/>
                  <a:gd name="T103" fmla="*/ 439 h 650"/>
                  <a:gd name="T104" fmla="*/ 0 w 689"/>
                  <a:gd name="T105" fmla="*/ 444 h 650"/>
                  <a:gd name="T106" fmla="*/ 5 w 689"/>
                  <a:gd name="T107" fmla="*/ 477 h 650"/>
                  <a:gd name="T108" fmla="*/ 0 w 689"/>
                  <a:gd name="T109" fmla="*/ 484 h 650"/>
                  <a:gd name="T110" fmla="*/ 14 w 689"/>
                  <a:gd name="T111" fmla="*/ 496 h 650"/>
                  <a:gd name="T112" fmla="*/ 26 w 689"/>
                  <a:gd name="T113" fmla="*/ 511 h 650"/>
                  <a:gd name="T114" fmla="*/ 23 w 689"/>
                  <a:gd name="T115" fmla="*/ 54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9" h="650">
                    <a:moveTo>
                      <a:pt x="24" y="544"/>
                    </a:moveTo>
                    <a:lnTo>
                      <a:pt x="24" y="547"/>
                    </a:lnTo>
                    <a:lnTo>
                      <a:pt x="24" y="550"/>
                    </a:lnTo>
                    <a:lnTo>
                      <a:pt x="24" y="553"/>
                    </a:lnTo>
                    <a:lnTo>
                      <a:pt x="26" y="556"/>
                    </a:lnTo>
                    <a:lnTo>
                      <a:pt x="28" y="558"/>
                    </a:lnTo>
                    <a:lnTo>
                      <a:pt x="31" y="559"/>
                    </a:lnTo>
                    <a:lnTo>
                      <a:pt x="32" y="559"/>
                    </a:lnTo>
                    <a:lnTo>
                      <a:pt x="35" y="558"/>
                    </a:lnTo>
                    <a:lnTo>
                      <a:pt x="35" y="555"/>
                    </a:lnTo>
                    <a:lnTo>
                      <a:pt x="37" y="553"/>
                    </a:lnTo>
                    <a:lnTo>
                      <a:pt x="38" y="552"/>
                    </a:lnTo>
                    <a:lnTo>
                      <a:pt x="40" y="550"/>
                    </a:lnTo>
                    <a:lnTo>
                      <a:pt x="41" y="550"/>
                    </a:lnTo>
                    <a:lnTo>
                      <a:pt x="44" y="552"/>
                    </a:lnTo>
                    <a:lnTo>
                      <a:pt x="44" y="555"/>
                    </a:lnTo>
                    <a:lnTo>
                      <a:pt x="46" y="556"/>
                    </a:lnTo>
                    <a:lnTo>
                      <a:pt x="47" y="559"/>
                    </a:lnTo>
                    <a:lnTo>
                      <a:pt x="47" y="562"/>
                    </a:lnTo>
                    <a:lnTo>
                      <a:pt x="49" y="564"/>
                    </a:lnTo>
                    <a:lnTo>
                      <a:pt x="52" y="565"/>
                    </a:lnTo>
                    <a:lnTo>
                      <a:pt x="53" y="565"/>
                    </a:lnTo>
                    <a:lnTo>
                      <a:pt x="58" y="564"/>
                    </a:lnTo>
                    <a:lnTo>
                      <a:pt x="61" y="561"/>
                    </a:lnTo>
                    <a:lnTo>
                      <a:pt x="62" y="558"/>
                    </a:lnTo>
                    <a:lnTo>
                      <a:pt x="65" y="556"/>
                    </a:lnTo>
                    <a:lnTo>
                      <a:pt x="68" y="553"/>
                    </a:lnTo>
                    <a:lnTo>
                      <a:pt x="71" y="552"/>
                    </a:lnTo>
                    <a:lnTo>
                      <a:pt x="74" y="552"/>
                    </a:lnTo>
                    <a:lnTo>
                      <a:pt x="77" y="555"/>
                    </a:lnTo>
                    <a:lnTo>
                      <a:pt x="77" y="556"/>
                    </a:lnTo>
                    <a:lnTo>
                      <a:pt x="79" y="559"/>
                    </a:lnTo>
                    <a:lnTo>
                      <a:pt x="80" y="561"/>
                    </a:lnTo>
                    <a:lnTo>
                      <a:pt x="82" y="562"/>
                    </a:lnTo>
                    <a:lnTo>
                      <a:pt x="83" y="561"/>
                    </a:lnTo>
                    <a:lnTo>
                      <a:pt x="85" y="561"/>
                    </a:lnTo>
                    <a:lnTo>
                      <a:pt x="86" y="561"/>
                    </a:lnTo>
                    <a:lnTo>
                      <a:pt x="86" y="562"/>
                    </a:lnTo>
                    <a:lnTo>
                      <a:pt x="88" y="562"/>
                    </a:lnTo>
                    <a:lnTo>
                      <a:pt x="89" y="562"/>
                    </a:lnTo>
                    <a:lnTo>
                      <a:pt x="91" y="562"/>
                    </a:lnTo>
                    <a:lnTo>
                      <a:pt x="92" y="564"/>
                    </a:lnTo>
                    <a:lnTo>
                      <a:pt x="94" y="564"/>
                    </a:lnTo>
                    <a:lnTo>
                      <a:pt x="94" y="564"/>
                    </a:lnTo>
                    <a:lnTo>
                      <a:pt x="95" y="564"/>
                    </a:lnTo>
                    <a:lnTo>
                      <a:pt x="95" y="559"/>
                    </a:lnTo>
                    <a:lnTo>
                      <a:pt x="95" y="558"/>
                    </a:lnTo>
                    <a:lnTo>
                      <a:pt x="97" y="556"/>
                    </a:lnTo>
                    <a:lnTo>
                      <a:pt x="101" y="555"/>
                    </a:lnTo>
                    <a:lnTo>
                      <a:pt x="106" y="553"/>
                    </a:lnTo>
                    <a:lnTo>
                      <a:pt x="109" y="552"/>
                    </a:lnTo>
                    <a:lnTo>
                      <a:pt x="112" y="549"/>
                    </a:lnTo>
                    <a:lnTo>
                      <a:pt x="115" y="544"/>
                    </a:lnTo>
                    <a:lnTo>
                      <a:pt x="116" y="544"/>
                    </a:lnTo>
                    <a:lnTo>
                      <a:pt x="118" y="544"/>
                    </a:lnTo>
                    <a:lnTo>
                      <a:pt x="119" y="544"/>
                    </a:lnTo>
                    <a:lnTo>
                      <a:pt x="119" y="544"/>
                    </a:lnTo>
                    <a:lnTo>
                      <a:pt x="121" y="550"/>
                    </a:lnTo>
                    <a:lnTo>
                      <a:pt x="122" y="555"/>
                    </a:lnTo>
                    <a:lnTo>
                      <a:pt x="124" y="559"/>
                    </a:lnTo>
                    <a:lnTo>
                      <a:pt x="127" y="564"/>
                    </a:lnTo>
                    <a:lnTo>
                      <a:pt x="128" y="565"/>
                    </a:lnTo>
                    <a:lnTo>
                      <a:pt x="127" y="567"/>
                    </a:lnTo>
                    <a:lnTo>
                      <a:pt x="125" y="570"/>
                    </a:lnTo>
                    <a:lnTo>
                      <a:pt x="124" y="571"/>
                    </a:lnTo>
                    <a:lnTo>
                      <a:pt x="125" y="573"/>
                    </a:lnTo>
                    <a:lnTo>
                      <a:pt x="125" y="576"/>
                    </a:lnTo>
                    <a:lnTo>
                      <a:pt x="127" y="579"/>
                    </a:lnTo>
                    <a:lnTo>
                      <a:pt x="127" y="580"/>
                    </a:lnTo>
                    <a:lnTo>
                      <a:pt x="127" y="583"/>
                    </a:lnTo>
                    <a:lnTo>
                      <a:pt x="127" y="585"/>
                    </a:lnTo>
                    <a:lnTo>
                      <a:pt x="128" y="586"/>
                    </a:lnTo>
                    <a:lnTo>
                      <a:pt x="133" y="589"/>
                    </a:lnTo>
                    <a:lnTo>
                      <a:pt x="137" y="592"/>
                    </a:lnTo>
                    <a:lnTo>
                      <a:pt x="140" y="595"/>
                    </a:lnTo>
                    <a:lnTo>
                      <a:pt x="137" y="597"/>
                    </a:lnTo>
                    <a:lnTo>
                      <a:pt x="133" y="600"/>
                    </a:lnTo>
                    <a:lnTo>
                      <a:pt x="133" y="600"/>
                    </a:lnTo>
                    <a:lnTo>
                      <a:pt x="133" y="601"/>
                    </a:lnTo>
                    <a:lnTo>
                      <a:pt x="133" y="603"/>
                    </a:lnTo>
                    <a:lnTo>
                      <a:pt x="133" y="603"/>
                    </a:lnTo>
                    <a:lnTo>
                      <a:pt x="131" y="604"/>
                    </a:lnTo>
                    <a:lnTo>
                      <a:pt x="131" y="604"/>
                    </a:lnTo>
                    <a:lnTo>
                      <a:pt x="130" y="606"/>
                    </a:lnTo>
                    <a:lnTo>
                      <a:pt x="130" y="607"/>
                    </a:lnTo>
                    <a:lnTo>
                      <a:pt x="131" y="609"/>
                    </a:lnTo>
                    <a:lnTo>
                      <a:pt x="133" y="610"/>
                    </a:lnTo>
                    <a:lnTo>
                      <a:pt x="136" y="610"/>
                    </a:lnTo>
                    <a:lnTo>
                      <a:pt x="139" y="610"/>
                    </a:lnTo>
                    <a:lnTo>
                      <a:pt x="140" y="609"/>
                    </a:lnTo>
                    <a:lnTo>
                      <a:pt x="142" y="612"/>
                    </a:lnTo>
                    <a:lnTo>
                      <a:pt x="140" y="616"/>
                    </a:lnTo>
                    <a:lnTo>
                      <a:pt x="140" y="620"/>
                    </a:lnTo>
                    <a:lnTo>
                      <a:pt x="142" y="624"/>
                    </a:lnTo>
                    <a:lnTo>
                      <a:pt x="142" y="627"/>
                    </a:lnTo>
                    <a:lnTo>
                      <a:pt x="143" y="630"/>
                    </a:lnTo>
                    <a:lnTo>
                      <a:pt x="143" y="632"/>
                    </a:lnTo>
                    <a:lnTo>
                      <a:pt x="143" y="635"/>
                    </a:lnTo>
                    <a:lnTo>
                      <a:pt x="145" y="636"/>
                    </a:lnTo>
                    <a:lnTo>
                      <a:pt x="149" y="639"/>
                    </a:lnTo>
                    <a:lnTo>
                      <a:pt x="152" y="641"/>
                    </a:lnTo>
                    <a:lnTo>
                      <a:pt x="155" y="642"/>
                    </a:lnTo>
                    <a:lnTo>
                      <a:pt x="160" y="642"/>
                    </a:lnTo>
                    <a:lnTo>
                      <a:pt x="164" y="641"/>
                    </a:lnTo>
                    <a:lnTo>
                      <a:pt x="164" y="641"/>
                    </a:lnTo>
                    <a:lnTo>
                      <a:pt x="164" y="639"/>
                    </a:lnTo>
                    <a:lnTo>
                      <a:pt x="164" y="638"/>
                    </a:lnTo>
                    <a:lnTo>
                      <a:pt x="166" y="636"/>
                    </a:lnTo>
                    <a:lnTo>
                      <a:pt x="167" y="636"/>
                    </a:lnTo>
                    <a:lnTo>
                      <a:pt x="169" y="633"/>
                    </a:lnTo>
                    <a:lnTo>
                      <a:pt x="170" y="632"/>
                    </a:lnTo>
                    <a:lnTo>
                      <a:pt x="170" y="630"/>
                    </a:lnTo>
                    <a:lnTo>
                      <a:pt x="172" y="630"/>
                    </a:lnTo>
                    <a:lnTo>
                      <a:pt x="173" y="632"/>
                    </a:lnTo>
                    <a:lnTo>
                      <a:pt x="175" y="632"/>
                    </a:lnTo>
                    <a:lnTo>
                      <a:pt x="178" y="630"/>
                    </a:lnTo>
                    <a:lnTo>
                      <a:pt x="179" y="635"/>
                    </a:lnTo>
                    <a:lnTo>
                      <a:pt x="182" y="638"/>
                    </a:lnTo>
                    <a:lnTo>
                      <a:pt x="185" y="641"/>
                    </a:lnTo>
                    <a:lnTo>
                      <a:pt x="188" y="642"/>
                    </a:lnTo>
                    <a:lnTo>
                      <a:pt x="193" y="644"/>
                    </a:lnTo>
                    <a:lnTo>
                      <a:pt x="196" y="642"/>
                    </a:lnTo>
                    <a:lnTo>
                      <a:pt x="199" y="641"/>
                    </a:lnTo>
                    <a:lnTo>
                      <a:pt x="202" y="639"/>
                    </a:lnTo>
                    <a:lnTo>
                      <a:pt x="205" y="638"/>
                    </a:lnTo>
                    <a:lnTo>
                      <a:pt x="208" y="636"/>
                    </a:lnTo>
                    <a:lnTo>
                      <a:pt x="209" y="635"/>
                    </a:lnTo>
                    <a:lnTo>
                      <a:pt x="211" y="632"/>
                    </a:lnTo>
                    <a:lnTo>
                      <a:pt x="211" y="629"/>
                    </a:lnTo>
                    <a:lnTo>
                      <a:pt x="212" y="626"/>
                    </a:lnTo>
                    <a:lnTo>
                      <a:pt x="215" y="624"/>
                    </a:lnTo>
                    <a:lnTo>
                      <a:pt x="215" y="626"/>
                    </a:lnTo>
                    <a:lnTo>
                      <a:pt x="217" y="627"/>
                    </a:lnTo>
                    <a:lnTo>
                      <a:pt x="220" y="627"/>
                    </a:lnTo>
                    <a:lnTo>
                      <a:pt x="221" y="626"/>
                    </a:lnTo>
                    <a:lnTo>
                      <a:pt x="224" y="624"/>
                    </a:lnTo>
                    <a:lnTo>
                      <a:pt x="227" y="624"/>
                    </a:lnTo>
                    <a:lnTo>
                      <a:pt x="229" y="623"/>
                    </a:lnTo>
                    <a:lnTo>
                      <a:pt x="232" y="624"/>
                    </a:lnTo>
                    <a:lnTo>
                      <a:pt x="235" y="629"/>
                    </a:lnTo>
                    <a:lnTo>
                      <a:pt x="235" y="636"/>
                    </a:lnTo>
                    <a:lnTo>
                      <a:pt x="235" y="644"/>
                    </a:lnTo>
                    <a:lnTo>
                      <a:pt x="238" y="650"/>
                    </a:lnTo>
                    <a:lnTo>
                      <a:pt x="239" y="650"/>
                    </a:lnTo>
                    <a:lnTo>
                      <a:pt x="239" y="648"/>
                    </a:lnTo>
                    <a:lnTo>
                      <a:pt x="241" y="647"/>
                    </a:lnTo>
                    <a:lnTo>
                      <a:pt x="241" y="644"/>
                    </a:lnTo>
                    <a:lnTo>
                      <a:pt x="242" y="642"/>
                    </a:lnTo>
                    <a:lnTo>
                      <a:pt x="245" y="639"/>
                    </a:lnTo>
                    <a:lnTo>
                      <a:pt x="248" y="638"/>
                    </a:lnTo>
                    <a:lnTo>
                      <a:pt x="253" y="638"/>
                    </a:lnTo>
                    <a:lnTo>
                      <a:pt x="256" y="636"/>
                    </a:lnTo>
                    <a:lnTo>
                      <a:pt x="259" y="635"/>
                    </a:lnTo>
                    <a:lnTo>
                      <a:pt x="262" y="633"/>
                    </a:lnTo>
                    <a:lnTo>
                      <a:pt x="265" y="629"/>
                    </a:lnTo>
                    <a:lnTo>
                      <a:pt x="267" y="624"/>
                    </a:lnTo>
                    <a:lnTo>
                      <a:pt x="267" y="620"/>
                    </a:lnTo>
                    <a:lnTo>
                      <a:pt x="265" y="615"/>
                    </a:lnTo>
                    <a:lnTo>
                      <a:pt x="264" y="610"/>
                    </a:lnTo>
                    <a:lnTo>
                      <a:pt x="265" y="609"/>
                    </a:lnTo>
                    <a:lnTo>
                      <a:pt x="268" y="609"/>
                    </a:lnTo>
                    <a:lnTo>
                      <a:pt x="270" y="609"/>
                    </a:lnTo>
                    <a:lnTo>
                      <a:pt x="271" y="607"/>
                    </a:lnTo>
                    <a:lnTo>
                      <a:pt x="274" y="603"/>
                    </a:lnTo>
                    <a:lnTo>
                      <a:pt x="277" y="598"/>
                    </a:lnTo>
                    <a:lnTo>
                      <a:pt x="279" y="592"/>
                    </a:lnTo>
                    <a:lnTo>
                      <a:pt x="279" y="588"/>
                    </a:lnTo>
                    <a:lnTo>
                      <a:pt x="276" y="583"/>
                    </a:lnTo>
                    <a:lnTo>
                      <a:pt x="274" y="580"/>
                    </a:lnTo>
                    <a:lnTo>
                      <a:pt x="270" y="577"/>
                    </a:lnTo>
                    <a:lnTo>
                      <a:pt x="267" y="577"/>
                    </a:lnTo>
                    <a:lnTo>
                      <a:pt x="268" y="576"/>
                    </a:lnTo>
                    <a:lnTo>
                      <a:pt x="271" y="574"/>
                    </a:lnTo>
                    <a:lnTo>
                      <a:pt x="282" y="573"/>
                    </a:lnTo>
                    <a:lnTo>
                      <a:pt x="291" y="573"/>
                    </a:lnTo>
                    <a:lnTo>
                      <a:pt x="301" y="570"/>
                    </a:lnTo>
                    <a:lnTo>
                      <a:pt x="306" y="567"/>
                    </a:lnTo>
                    <a:lnTo>
                      <a:pt x="309" y="564"/>
                    </a:lnTo>
                    <a:lnTo>
                      <a:pt x="310" y="559"/>
                    </a:lnTo>
                    <a:lnTo>
                      <a:pt x="312" y="555"/>
                    </a:lnTo>
                    <a:lnTo>
                      <a:pt x="312" y="550"/>
                    </a:lnTo>
                    <a:lnTo>
                      <a:pt x="313" y="546"/>
                    </a:lnTo>
                    <a:lnTo>
                      <a:pt x="315" y="543"/>
                    </a:lnTo>
                    <a:lnTo>
                      <a:pt x="316" y="541"/>
                    </a:lnTo>
                    <a:lnTo>
                      <a:pt x="318" y="543"/>
                    </a:lnTo>
                    <a:lnTo>
                      <a:pt x="319" y="541"/>
                    </a:lnTo>
                    <a:lnTo>
                      <a:pt x="322" y="540"/>
                    </a:lnTo>
                    <a:lnTo>
                      <a:pt x="324" y="537"/>
                    </a:lnTo>
                    <a:lnTo>
                      <a:pt x="324" y="532"/>
                    </a:lnTo>
                    <a:lnTo>
                      <a:pt x="324" y="529"/>
                    </a:lnTo>
                    <a:lnTo>
                      <a:pt x="322" y="528"/>
                    </a:lnTo>
                    <a:lnTo>
                      <a:pt x="321" y="526"/>
                    </a:lnTo>
                    <a:lnTo>
                      <a:pt x="319" y="523"/>
                    </a:lnTo>
                    <a:lnTo>
                      <a:pt x="318" y="522"/>
                    </a:lnTo>
                    <a:lnTo>
                      <a:pt x="318" y="520"/>
                    </a:lnTo>
                    <a:lnTo>
                      <a:pt x="322" y="517"/>
                    </a:lnTo>
                    <a:lnTo>
                      <a:pt x="325" y="514"/>
                    </a:lnTo>
                    <a:lnTo>
                      <a:pt x="328" y="513"/>
                    </a:lnTo>
                    <a:lnTo>
                      <a:pt x="333" y="511"/>
                    </a:lnTo>
                    <a:lnTo>
                      <a:pt x="337" y="511"/>
                    </a:lnTo>
                    <a:lnTo>
                      <a:pt x="340" y="514"/>
                    </a:lnTo>
                    <a:lnTo>
                      <a:pt x="343" y="516"/>
                    </a:lnTo>
                    <a:lnTo>
                      <a:pt x="348" y="519"/>
                    </a:lnTo>
                    <a:lnTo>
                      <a:pt x="346" y="522"/>
                    </a:lnTo>
                    <a:lnTo>
                      <a:pt x="348" y="525"/>
                    </a:lnTo>
                    <a:lnTo>
                      <a:pt x="349" y="528"/>
                    </a:lnTo>
                    <a:lnTo>
                      <a:pt x="349" y="528"/>
                    </a:lnTo>
                    <a:lnTo>
                      <a:pt x="351" y="528"/>
                    </a:lnTo>
                    <a:lnTo>
                      <a:pt x="351" y="526"/>
                    </a:lnTo>
                    <a:lnTo>
                      <a:pt x="351" y="525"/>
                    </a:lnTo>
                    <a:lnTo>
                      <a:pt x="352" y="523"/>
                    </a:lnTo>
                    <a:lnTo>
                      <a:pt x="352" y="523"/>
                    </a:lnTo>
                    <a:lnTo>
                      <a:pt x="354" y="522"/>
                    </a:lnTo>
                    <a:lnTo>
                      <a:pt x="354" y="519"/>
                    </a:lnTo>
                    <a:lnTo>
                      <a:pt x="355" y="517"/>
                    </a:lnTo>
                    <a:lnTo>
                      <a:pt x="358" y="516"/>
                    </a:lnTo>
                    <a:lnTo>
                      <a:pt x="361" y="514"/>
                    </a:lnTo>
                    <a:lnTo>
                      <a:pt x="364" y="513"/>
                    </a:lnTo>
                    <a:lnTo>
                      <a:pt x="363" y="511"/>
                    </a:lnTo>
                    <a:lnTo>
                      <a:pt x="361" y="508"/>
                    </a:lnTo>
                    <a:lnTo>
                      <a:pt x="361" y="507"/>
                    </a:lnTo>
                    <a:lnTo>
                      <a:pt x="364" y="504"/>
                    </a:lnTo>
                    <a:lnTo>
                      <a:pt x="367" y="501"/>
                    </a:lnTo>
                    <a:lnTo>
                      <a:pt x="370" y="501"/>
                    </a:lnTo>
                    <a:lnTo>
                      <a:pt x="373" y="501"/>
                    </a:lnTo>
                    <a:lnTo>
                      <a:pt x="378" y="489"/>
                    </a:lnTo>
                    <a:lnTo>
                      <a:pt x="388" y="480"/>
                    </a:lnTo>
                    <a:lnTo>
                      <a:pt x="402" y="477"/>
                    </a:lnTo>
                    <a:lnTo>
                      <a:pt x="415" y="477"/>
                    </a:lnTo>
                    <a:lnTo>
                      <a:pt x="417" y="477"/>
                    </a:lnTo>
                    <a:lnTo>
                      <a:pt x="417" y="475"/>
                    </a:lnTo>
                    <a:lnTo>
                      <a:pt x="418" y="472"/>
                    </a:lnTo>
                    <a:lnTo>
                      <a:pt x="420" y="469"/>
                    </a:lnTo>
                    <a:lnTo>
                      <a:pt x="420" y="466"/>
                    </a:lnTo>
                    <a:lnTo>
                      <a:pt x="421" y="466"/>
                    </a:lnTo>
                    <a:lnTo>
                      <a:pt x="423" y="465"/>
                    </a:lnTo>
                    <a:lnTo>
                      <a:pt x="423" y="463"/>
                    </a:lnTo>
                    <a:lnTo>
                      <a:pt x="424" y="462"/>
                    </a:lnTo>
                    <a:lnTo>
                      <a:pt x="453" y="454"/>
                    </a:lnTo>
                    <a:lnTo>
                      <a:pt x="480" y="445"/>
                    </a:lnTo>
                    <a:lnTo>
                      <a:pt x="485" y="445"/>
                    </a:lnTo>
                    <a:lnTo>
                      <a:pt x="489" y="447"/>
                    </a:lnTo>
                    <a:lnTo>
                      <a:pt x="494" y="448"/>
                    </a:lnTo>
                    <a:lnTo>
                      <a:pt x="497" y="450"/>
                    </a:lnTo>
                    <a:lnTo>
                      <a:pt x="497" y="448"/>
                    </a:lnTo>
                    <a:lnTo>
                      <a:pt x="498" y="448"/>
                    </a:lnTo>
                    <a:lnTo>
                      <a:pt x="503" y="447"/>
                    </a:lnTo>
                    <a:lnTo>
                      <a:pt x="509" y="447"/>
                    </a:lnTo>
                    <a:lnTo>
                      <a:pt x="513" y="447"/>
                    </a:lnTo>
                    <a:lnTo>
                      <a:pt x="518" y="450"/>
                    </a:lnTo>
                    <a:lnTo>
                      <a:pt x="521" y="451"/>
                    </a:lnTo>
                    <a:lnTo>
                      <a:pt x="525" y="454"/>
                    </a:lnTo>
                    <a:lnTo>
                      <a:pt x="528" y="457"/>
                    </a:lnTo>
                    <a:lnTo>
                      <a:pt x="533" y="457"/>
                    </a:lnTo>
                    <a:lnTo>
                      <a:pt x="537" y="457"/>
                    </a:lnTo>
                    <a:lnTo>
                      <a:pt x="543" y="454"/>
                    </a:lnTo>
                    <a:lnTo>
                      <a:pt x="548" y="450"/>
                    </a:lnTo>
                    <a:lnTo>
                      <a:pt x="554" y="447"/>
                    </a:lnTo>
                    <a:lnTo>
                      <a:pt x="560" y="442"/>
                    </a:lnTo>
                    <a:lnTo>
                      <a:pt x="572" y="439"/>
                    </a:lnTo>
                    <a:lnTo>
                      <a:pt x="584" y="439"/>
                    </a:lnTo>
                    <a:lnTo>
                      <a:pt x="596" y="438"/>
                    </a:lnTo>
                    <a:lnTo>
                      <a:pt x="605" y="439"/>
                    </a:lnTo>
                    <a:lnTo>
                      <a:pt x="614" y="442"/>
                    </a:lnTo>
                    <a:lnTo>
                      <a:pt x="623" y="442"/>
                    </a:lnTo>
                    <a:lnTo>
                      <a:pt x="638" y="441"/>
                    </a:lnTo>
                    <a:lnTo>
                      <a:pt x="651" y="442"/>
                    </a:lnTo>
                    <a:lnTo>
                      <a:pt x="650" y="441"/>
                    </a:lnTo>
                    <a:lnTo>
                      <a:pt x="650" y="439"/>
                    </a:lnTo>
                    <a:lnTo>
                      <a:pt x="650" y="439"/>
                    </a:lnTo>
                    <a:lnTo>
                      <a:pt x="653" y="435"/>
                    </a:lnTo>
                    <a:lnTo>
                      <a:pt x="657" y="432"/>
                    </a:lnTo>
                    <a:lnTo>
                      <a:pt x="660" y="429"/>
                    </a:lnTo>
                    <a:lnTo>
                      <a:pt x="665" y="427"/>
                    </a:lnTo>
                    <a:lnTo>
                      <a:pt x="669" y="424"/>
                    </a:lnTo>
                    <a:lnTo>
                      <a:pt x="671" y="423"/>
                    </a:lnTo>
                    <a:lnTo>
                      <a:pt x="671" y="421"/>
                    </a:lnTo>
                    <a:lnTo>
                      <a:pt x="669" y="418"/>
                    </a:lnTo>
                    <a:lnTo>
                      <a:pt x="669" y="417"/>
                    </a:lnTo>
                    <a:lnTo>
                      <a:pt x="669" y="414"/>
                    </a:lnTo>
                    <a:lnTo>
                      <a:pt x="672" y="411"/>
                    </a:lnTo>
                    <a:lnTo>
                      <a:pt x="674" y="408"/>
                    </a:lnTo>
                    <a:lnTo>
                      <a:pt x="675" y="403"/>
                    </a:lnTo>
                    <a:lnTo>
                      <a:pt x="677" y="399"/>
                    </a:lnTo>
                    <a:lnTo>
                      <a:pt x="680" y="395"/>
                    </a:lnTo>
                    <a:lnTo>
                      <a:pt x="683" y="383"/>
                    </a:lnTo>
                    <a:lnTo>
                      <a:pt x="683" y="370"/>
                    </a:lnTo>
                    <a:lnTo>
                      <a:pt x="683" y="358"/>
                    </a:lnTo>
                    <a:lnTo>
                      <a:pt x="684" y="335"/>
                    </a:lnTo>
                    <a:lnTo>
                      <a:pt x="687" y="311"/>
                    </a:lnTo>
                    <a:lnTo>
                      <a:pt x="687" y="296"/>
                    </a:lnTo>
                    <a:lnTo>
                      <a:pt x="689" y="281"/>
                    </a:lnTo>
                    <a:lnTo>
                      <a:pt x="689" y="280"/>
                    </a:lnTo>
                    <a:lnTo>
                      <a:pt x="689" y="280"/>
                    </a:lnTo>
                    <a:lnTo>
                      <a:pt x="669" y="281"/>
                    </a:lnTo>
                    <a:lnTo>
                      <a:pt x="650" y="280"/>
                    </a:lnTo>
                    <a:lnTo>
                      <a:pt x="647" y="280"/>
                    </a:lnTo>
                    <a:lnTo>
                      <a:pt x="644" y="278"/>
                    </a:lnTo>
                    <a:lnTo>
                      <a:pt x="641" y="275"/>
                    </a:lnTo>
                    <a:lnTo>
                      <a:pt x="639" y="272"/>
                    </a:lnTo>
                    <a:lnTo>
                      <a:pt x="636" y="269"/>
                    </a:lnTo>
                    <a:lnTo>
                      <a:pt x="639" y="268"/>
                    </a:lnTo>
                    <a:lnTo>
                      <a:pt x="642" y="266"/>
                    </a:lnTo>
                    <a:lnTo>
                      <a:pt x="645" y="265"/>
                    </a:lnTo>
                    <a:lnTo>
                      <a:pt x="647" y="263"/>
                    </a:lnTo>
                    <a:lnTo>
                      <a:pt x="648" y="259"/>
                    </a:lnTo>
                    <a:lnTo>
                      <a:pt x="648" y="256"/>
                    </a:lnTo>
                    <a:lnTo>
                      <a:pt x="648" y="253"/>
                    </a:lnTo>
                    <a:lnTo>
                      <a:pt x="647" y="251"/>
                    </a:lnTo>
                    <a:lnTo>
                      <a:pt x="645" y="250"/>
                    </a:lnTo>
                    <a:lnTo>
                      <a:pt x="642" y="247"/>
                    </a:lnTo>
                    <a:lnTo>
                      <a:pt x="639" y="245"/>
                    </a:lnTo>
                    <a:lnTo>
                      <a:pt x="632" y="242"/>
                    </a:lnTo>
                    <a:lnTo>
                      <a:pt x="626" y="241"/>
                    </a:lnTo>
                    <a:lnTo>
                      <a:pt x="618" y="239"/>
                    </a:lnTo>
                    <a:lnTo>
                      <a:pt x="617" y="239"/>
                    </a:lnTo>
                    <a:lnTo>
                      <a:pt x="615" y="238"/>
                    </a:lnTo>
                    <a:lnTo>
                      <a:pt x="614" y="235"/>
                    </a:lnTo>
                    <a:lnTo>
                      <a:pt x="614" y="232"/>
                    </a:lnTo>
                    <a:lnTo>
                      <a:pt x="612" y="230"/>
                    </a:lnTo>
                    <a:lnTo>
                      <a:pt x="611" y="229"/>
                    </a:lnTo>
                    <a:lnTo>
                      <a:pt x="609" y="229"/>
                    </a:lnTo>
                    <a:lnTo>
                      <a:pt x="608" y="227"/>
                    </a:lnTo>
                    <a:lnTo>
                      <a:pt x="606" y="229"/>
                    </a:lnTo>
                    <a:lnTo>
                      <a:pt x="605" y="229"/>
                    </a:lnTo>
                    <a:lnTo>
                      <a:pt x="603" y="229"/>
                    </a:lnTo>
                    <a:lnTo>
                      <a:pt x="602" y="229"/>
                    </a:lnTo>
                    <a:lnTo>
                      <a:pt x="600" y="230"/>
                    </a:lnTo>
                    <a:lnTo>
                      <a:pt x="599" y="229"/>
                    </a:lnTo>
                    <a:lnTo>
                      <a:pt x="596" y="227"/>
                    </a:lnTo>
                    <a:lnTo>
                      <a:pt x="594" y="226"/>
                    </a:lnTo>
                    <a:lnTo>
                      <a:pt x="591" y="224"/>
                    </a:lnTo>
                    <a:lnTo>
                      <a:pt x="588" y="224"/>
                    </a:lnTo>
                    <a:lnTo>
                      <a:pt x="588" y="224"/>
                    </a:lnTo>
                    <a:lnTo>
                      <a:pt x="588" y="223"/>
                    </a:lnTo>
                    <a:lnTo>
                      <a:pt x="588" y="220"/>
                    </a:lnTo>
                    <a:lnTo>
                      <a:pt x="587" y="217"/>
                    </a:lnTo>
                    <a:lnTo>
                      <a:pt x="584" y="215"/>
                    </a:lnTo>
                    <a:lnTo>
                      <a:pt x="581" y="212"/>
                    </a:lnTo>
                    <a:lnTo>
                      <a:pt x="576" y="209"/>
                    </a:lnTo>
                    <a:lnTo>
                      <a:pt x="573" y="208"/>
                    </a:lnTo>
                    <a:lnTo>
                      <a:pt x="569" y="205"/>
                    </a:lnTo>
                    <a:lnTo>
                      <a:pt x="566" y="202"/>
                    </a:lnTo>
                    <a:lnTo>
                      <a:pt x="564" y="202"/>
                    </a:lnTo>
                    <a:lnTo>
                      <a:pt x="564" y="200"/>
                    </a:lnTo>
                    <a:lnTo>
                      <a:pt x="564" y="199"/>
                    </a:lnTo>
                    <a:lnTo>
                      <a:pt x="564" y="196"/>
                    </a:lnTo>
                    <a:lnTo>
                      <a:pt x="566" y="193"/>
                    </a:lnTo>
                    <a:lnTo>
                      <a:pt x="566" y="190"/>
                    </a:lnTo>
                    <a:lnTo>
                      <a:pt x="566" y="187"/>
                    </a:lnTo>
                    <a:lnTo>
                      <a:pt x="343" y="6"/>
                    </a:lnTo>
                    <a:lnTo>
                      <a:pt x="279" y="0"/>
                    </a:lnTo>
                    <a:lnTo>
                      <a:pt x="271" y="361"/>
                    </a:lnTo>
                    <a:lnTo>
                      <a:pt x="273" y="362"/>
                    </a:lnTo>
                    <a:lnTo>
                      <a:pt x="273" y="365"/>
                    </a:lnTo>
                    <a:lnTo>
                      <a:pt x="274" y="368"/>
                    </a:lnTo>
                    <a:lnTo>
                      <a:pt x="277" y="371"/>
                    </a:lnTo>
                    <a:lnTo>
                      <a:pt x="280" y="374"/>
                    </a:lnTo>
                    <a:lnTo>
                      <a:pt x="283" y="377"/>
                    </a:lnTo>
                    <a:lnTo>
                      <a:pt x="289" y="379"/>
                    </a:lnTo>
                    <a:lnTo>
                      <a:pt x="279" y="417"/>
                    </a:lnTo>
                    <a:lnTo>
                      <a:pt x="133" y="411"/>
                    </a:lnTo>
                    <a:lnTo>
                      <a:pt x="130" y="411"/>
                    </a:lnTo>
                    <a:lnTo>
                      <a:pt x="128" y="409"/>
                    </a:lnTo>
                    <a:lnTo>
                      <a:pt x="125" y="409"/>
                    </a:lnTo>
                    <a:lnTo>
                      <a:pt x="124" y="408"/>
                    </a:lnTo>
                    <a:lnTo>
                      <a:pt x="124" y="406"/>
                    </a:lnTo>
                    <a:lnTo>
                      <a:pt x="122" y="405"/>
                    </a:lnTo>
                    <a:lnTo>
                      <a:pt x="122" y="402"/>
                    </a:lnTo>
                    <a:lnTo>
                      <a:pt x="124" y="402"/>
                    </a:lnTo>
                    <a:lnTo>
                      <a:pt x="122" y="405"/>
                    </a:lnTo>
                    <a:lnTo>
                      <a:pt x="119" y="406"/>
                    </a:lnTo>
                    <a:lnTo>
                      <a:pt x="116" y="408"/>
                    </a:lnTo>
                    <a:lnTo>
                      <a:pt x="112" y="411"/>
                    </a:lnTo>
                    <a:lnTo>
                      <a:pt x="107" y="411"/>
                    </a:lnTo>
                    <a:lnTo>
                      <a:pt x="103" y="411"/>
                    </a:lnTo>
                    <a:lnTo>
                      <a:pt x="86" y="409"/>
                    </a:lnTo>
                    <a:lnTo>
                      <a:pt x="71" y="411"/>
                    </a:lnTo>
                    <a:lnTo>
                      <a:pt x="68" y="411"/>
                    </a:lnTo>
                    <a:lnTo>
                      <a:pt x="65" y="414"/>
                    </a:lnTo>
                    <a:lnTo>
                      <a:pt x="62" y="417"/>
                    </a:lnTo>
                    <a:lnTo>
                      <a:pt x="59" y="420"/>
                    </a:lnTo>
                    <a:lnTo>
                      <a:pt x="58" y="424"/>
                    </a:lnTo>
                    <a:lnTo>
                      <a:pt x="56" y="429"/>
                    </a:lnTo>
                    <a:lnTo>
                      <a:pt x="55" y="424"/>
                    </a:lnTo>
                    <a:lnTo>
                      <a:pt x="53" y="421"/>
                    </a:lnTo>
                    <a:lnTo>
                      <a:pt x="53" y="418"/>
                    </a:lnTo>
                    <a:lnTo>
                      <a:pt x="50" y="415"/>
                    </a:lnTo>
                    <a:lnTo>
                      <a:pt x="49" y="412"/>
                    </a:lnTo>
                    <a:lnTo>
                      <a:pt x="46" y="411"/>
                    </a:lnTo>
                    <a:lnTo>
                      <a:pt x="44" y="408"/>
                    </a:lnTo>
                    <a:lnTo>
                      <a:pt x="44" y="406"/>
                    </a:lnTo>
                    <a:lnTo>
                      <a:pt x="44" y="406"/>
                    </a:lnTo>
                    <a:lnTo>
                      <a:pt x="44" y="405"/>
                    </a:lnTo>
                    <a:lnTo>
                      <a:pt x="41" y="403"/>
                    </a:lnTo>
                    <a:lnTo>
                      <a:pt x="40" y="402"/>
                    </a:lnTo>
                    <a:lnTo>
                      <a:pt x="38" y="400"/>
                    </a:lnTo>
                    <a:lnTo>
                      <a:pt x="38" y="397"/>
                    </a:lnTo>
                    <a:lnTo>
                      <a:pt x="38" y="397"/>
                    </a:lnTo>
                    <a:lnTo>
                      <a:pt x="37" y="397"/>
                    </a:lnTo>
                    <a:lnTo>
                      <a:pt x="35" y="397"/>
                    </a:lnTo>
                    <a:lnTo>
                      <a:pt x="34" y="399"/>
                    </a:lnTo>
                    <a:lnTo>
                      <a:pt x="31" y="400"/>
                    </a:lnTo>
                    <a:lnTo>
                      <a:pt x="28" y="400"/>
                    </a:lnTo>
                    <a:lnTo>
                      <a:pt x="26" y="400"/>
                    </a:lnTo>
                    <a:lnTo>
                      <a:pt x="23" y="402"/>
                    </a:lnTo>
                    <a:lnTo>
                      <a:pt x="23" y="402"/>
                    </a:lnTo>
                    <a:lnTo>
                      <a:pt x="23" y="403"/>
                    </a:lnTo>
                    <a:lnTo>
                      <a:pt x="23" y="405"/>
                    </a:lnTo>
                    <a:lnTo>
                      <a:pt x="23" y="420"/>
                    </a:lnTo>
                    <a:lnTo>
                      <a:pt x="21" y="433"/>
                    </a:lnTo>
                    <a:lnTo>
                      <a:pt x="20" y="435"/>
                    </a:lnTo>
                    <a:lnTo>
                      <a:pt x="20" y="436"/>
                    </a:lnTo>
                    <a:lnTo>
                      <a:pt x="17" y="438"/>
                    </a:lnTo>
                    <a:lnTo>
                      <a:pt x="15" y="438"/>
                    </a:lnTo>
                    <a:lnTo>
                      <a:pt x="14" y="439"/>
                    </a:lnTo>
                    <a:lnTo>
                      <a:pt x="12" y="441"/>
                    </a:lnTo>
                    <a:lnTo>
                      <a:pt x="11" y="441"/>
                    </a:lnTo>
                    <a:lnTo>
                      <a:pt x="9" y="441"/>
                    </a:lnTo>
                    <a:lnTo>
                      <a:pt x="8" y="441"/>
                    </a:lnTo>
                    <a:lnTo>
                      <a:pt x="6" y="441"/>
                    </a:lnTo>
                    <a:lnTo>
                      <a:pt x="3" y="441"/>
                    </a:lnTo>
                    <a:lnTo>
                      <a:pt x="2" y="442"/>
                    </a:lnTo>
                    <a:lnTo>
                      <a:pt x="0" y="444"/>
                    </a:lnTo>
                    <a:lnTo>
                      <a:pt x="0" y="448"/>
                    </a:lnTo>
                    <a:lnTo>
                      <a:pt x="0" y="451"/>
                    </a:lnTo>
                    <a:lnTo>
                      <a:pt x="2" y="454"/>
                    </a:lnTo>
                    <a:lnTo>
                      <a:pt x="5" y="456"/>
                    </a:lnTo>
                    <a:lnTo>
                      <a:pt x="6" y="466"/>
                    </a:lnTo>
                    <a:lnTo>
                      <a:pt x="8" y="477"/>
                    </a:lnTo>
                    <a:lnTo>
                      <a:pt x="6" y="477"/>
                    </a:lnTo>
                    <a:lnTo>
                      <a:pt x="5" y="477"/>
                    </a:lnTo>
                    <a:lnTo>
                      <a:pt x="5" y="477"/>
                    </a:lnTo>
                    <a:lnTo>
                      <a:pt x="5" y="477"/>
                    </a:lnTo>
                    <a:lnTo>
                      <a:pt x="5" y="478"/>
                    </a:lnTo>
                    <a:lnTo>
                      <a:pt x="3" y="478"/>
                    </a:lnTo>
                    <a:lnTo>
                      <a:pt x="3" y="480"/>
                    </a:lnTo>
                    <a:lnTo>
                      <a:pt x="3" y="481"/>
                    </a:lnTo>
                    <a:lnTo>
                      <a:pt x="2" y="483"/>
                    </a:lnTo>
                    <a:lnTo>
                      <a:pt x="0" y="484"/>
                    </a:lnTo>
                    <a:lnTo>
                      <a:pt x="2" y="487"/>
                    </a:lnTo>
                    <a:lnTo>
                      <a:pt x="3" y="489"/>
                    </a:lnTo>
                    <a:lnTo>
                      <a:pt x="5" y="490"/>
                    </a:lnTo>
                    <a:lnTo>
                      <a:pt x="5" y="492"/>
                    </a:lnTo>
                    <a:lnTo>
                      <a:pt x="5" y="492"/>
                    </a:lnTo>
                    <a:lnTo>
                      <a:pt x="8" y="495"/>
                    </a:lnTo>
                    <a:lnTo>
                      <a:pt x="12" y="496"/>
                    </a:lnTo>
                    <a:lnTo>
                      <a:pt x="14" y="496"/>
                    </a:lnTo>
                    <a:lnTo>
                      <a:pt x="14" y="498"/>
                    </a:lnTo>
                    <a:lnTo>
                      <a:pt x="15" y="499"/>
                    </a:lnTo>
                    <a:lnTo>
                      <a:pt x="18" y="501"/>
                    </a:lnTo>
                    <a:lnTo>
                      <a:pt x="20" y="502"/>
                    </a:lnTo>
                    <a:lnTo>
                      <a:pt x="21" y="504"/>
                    </a:lnTo>
                    <a:lnTo>
                      <a:pt x="23" y="505"/>
                    </a:lnTo>
                    <a:lnTo>
                      <a:pt x="24" y="508"/>
                    </a:lnTo>
                    <a:lnTo>
                      <a:pt x="26" y="511"/>
                    </a:lnTo>
                    <a:lnTo>
                      <a:pt x="26" y="517"/>
                    </a:lnTo>
                    <a:lnTo>
                      <a:pt x="26" y="523"/>
                    </a:lnTo>
                    <a:lnTo>
                      <a:pt x="24" y="529"/>
                    </a:lnTo>
                    <a:lnTo>
                      <a:pt x="23" y="532"/>
                    </a:lnTo>
                    <a:lnTo>
                      <a:pt x="23" y="535"/>
                    </a:lnTo>
                    <a:lnTo>
                      <a:pt x="24" y="537"/>
                    </a:lnTo>
                    <a:lnTo>
                      <a:pt x="24" y="540"/>
                    </a:lnTo>
                    <a:lnTo>
                      <a:pt x="23" y="540"/>
                    </a:lnTo>
                    <a:lnTo>
                      <a:pt x="23" y="540"/>
                    </a:lnTo>
                    <a:lnTo>
                      <a:pt x="23" y="540"/>
                    </a:lnTo>
                    <a:lnTo>
                      <a:pt x="23" y="543"/>
                    </a:lnTo>
                    <a:lnTo>
                      <a:pt x="24" y="544"/>
                    </a:lnTo>
                    <a:lnTo>
                      <a:pt x="24" y="547"/>
                    </a:lnTo>
                    <a:lnTo>
                      <a:pt x="24" y="544"/>
                    </a:lnTo>
                    <a:close/>
                  </a:path>
                </a:pathLst>
              </a:custGeom>
              <a:grpFill/>
              <a:ln w="0">
                <a:solidFill>
                  <a:schemeClr val="bg1">
                    <a:lumMod val="50000"/>
                  </a:schemeClr>
                </a:solidFill>
                <a:prstDash val="solid"/>
                <a:round/>
                <a:headEnd/>
                <a:tailEnd/>
              </a:ln>
            </p:spPr>
            <p:txBody>
              <a:bodyPr/>
              <a:lstStyle/>
              <a:p>
                <a:endParaRPr lang="ru-RU"/>
              </a:p>
            </p:txBody>
          </p:sp>
          <p:sp>
            <p:nvSpPr>
              <p:cNvPr id="78" name="Freeform 16">
                <a:extLst>
                  <a:ext uri="{FF2B5EF4-FFF2-40B4-BE49-F238E27FC236}">
                    <a16:creationId xmlns:a16="http://schemas.microsoft.com/office/drawing/2014/main" id="{142CF801-3E10-5544-A1AA-68EBB5A15988}"/>
                  </a:ext>
                </a:extLst>
              </p:cNvPr>
              <p:cNvSpPr>
                <a:spLocks/>
              </p:cNvSpPr>
              <p:nvPr/>
            </p:nvSpPr>
            <p:spPr bwMode="gray">
              <a:xfrm>
                <a:off x="2719" y="2180"/>
                <a:ext cx="266" cy="233"/>
              </a:xfrm>
              <a:custGeom>
                <a:avLst/>
                <a:gdLst>
                  <a:gd name="T0" fmla="*/ 4 w 288"/>
                  <a:gd name="T1" fmla="*/ 84 h 252"/>
                  <a:gd name="T2" fmla="*/ 6 w 288"/>
                  <a:gd name="T3" fmla="*/ 78 h 252"/>
                  <a:gd name="T4" fmla="*/ 10 w 288"/>
                  <a:gd name="T5" fmla="*/ 84 h 252"/>
                  <a:gd name="T6" fmla="*/ 18 w 288"/>
                  <a:gd name="T7" fmla="*/ 107 h 252"/>
                  <a:gd name="T8" fmla="*/ 34 w 288"/>
                  <a:gd name="T9" fmla="*/ 119 h 252"/>
                  <a:gd name="T10" fmla="*/ 42 w 288"/>
                  <a:gd name="T11" fmla="*/ 119 h 252"/>
                  <a:gd name="T12" fmla="*/ 48 w 288"/>
                  <a:gd name="T13" fmla="*/ 132 h 252"/>
                  <a:gd name="T14" fmla="*/ 69 w 288"/>
                  <a:gd name="T15" fmla="*/ 162 h 252"/>
                  <a:gd name="T16" fmla="*/ 81 w 288"/>
                  <a:gd name="T17" fmla="*/ 152 h 252"/>
                  <a:gd name="T18" fmla="*/ 88 w 288"/>
                  <a:gd name="T19" fmla="*/ 146 h 252"/>
                  <a:gd name="T20" fmla="*/ 97 w 288"/>
                  <a:gd name="T21" fmla="*/ 128 h 252"/>
                  <a:gd name="T22" fmla="*/ 130 w 288"/>
                  <a:gd name="T23" fmla="*/ 122 h 252"/>
                  <a:gd name="T24" fmla="*/ 147 w 288"/>
                  <a:gd name="T25" fmla="*/ 125 h 252"/>
                  <a:gd name="T26" fmla="*/ 155 w 288"/>
                  <a:gd name="T27" fmla="*/ 132 h 252"/>
                  <a:gd name="T28" fmla="*/ 174 w 288"/>
                  <a:gd name="T29" fmla="*/ 162 h 252"/>
                  <a:gd name="T30" fmla="*/ 176 w 288"/>
                  <a:gd name="T31" fmla="*/ 182 h 252"/>
                  <a:gd name="T32" fmla="*/ 174 w 288"/>
                  <a:gd name="T33" fmla="*/ 194 h 252"/>
                  <a:gd name="T34" fmla="*/ 183 w 288"/>
                  <a:gd name="T35" fmla="*/ 197 h 252"/>
                  <a:gd name="T36" fmla="*/ 194 w 288"/>
                  <a:gd name="T37" fmla="*/ 195 h 252"/>
                  <a:gd name="T38" fmla="*/ 209 w 288"/>
                  <a:gd name="T39" fmla="*/ 194 h 252"/>
                  <a:gd name="T40" fmla="*/ 213 w 288"/>
                  <a:gd name="T41" fmla="*/ 207 h 252"/>
                  <a:gd name="T42" fmla="*/ 222 w 288"/>
                  <a:gd name="T43" fmla="*/ 222 h 252"/>
                  <a:gd name="T44" fmla="*/ 221 w 288"/>
                  <a:gd name="T45" fmla="*/ 246 h 252"/>
                  <a:gd name="T46" fmla="*/ 240 w 288"/>
                  <a:gd name="T47" fmla="*/ 246 h 252"/>
                  <a:gd name="T48" fmla="*/ 255 w 288"/>
                  <a:gd name="T49" fmla="*/ 236 h 252"/>
                  <a:gd name="T50" fmla="*/ 273 w 288"/>
                  <a:gd name="T51" fmla="*/ 225 h 252"/>
                  <a:gd name="T52" fmla="*/ 267 w 288"/>
                  <a:gd name="T53" fmla="*/ 207 h 252"/>
                  <a:gd name="T54" fmla="*/ 279 w 288"/>
                  <a:gd name="T55" fmla="*/ 197 h 252"/>
                  <a:gd name="T56" fmla="*/ 285 w 288"/>
                  <a:gd name="T57" fmla="*/ 194 h 252"/>
                  <a:gd name="T58" fmla="*/ 284 w 288"/>
                  <a:gd name="T59" fmla="*/ 179 h 252"/>
                  <a:gd name="T60" fmla="*/ 284 w 288"/>
                  <a:gd name="T61" fmla="*/ 168 h 252"/>
                  <a:gd name="T62" fmla="*/ 273 w 288"/>
                  <a:gd name="T63" fmla="*/ 153 h 252"/>
                  <a:gd name="T64" fmla="*/ 273 w 288"/>
                  <a:gd name="T65" fmla="*/ 135 h 252"/>
                  <a:gd name="T66" fmla="*/ 281 w 288"/>
                  <a:gd name="T67" fmla="*/ 126 h 252"/>
                  <a:gd name="T68" fmla="*/ 273 w 288"/>
                  <a:gd name="T69" fmla="*/ 116 h 252"/>
                  <a:gd name="T70" fmla="*/ 263 w 288"/>
                  <a:gd name="T71" fmla="*/ 91 h 252"/>
                  <a:gd name="T72" fmla="*/ 266 w 288"/>
                  <a:gd name="T73" fmla="*/ 78 h 252"/>
                  <a:gd name="T74" fmla="*/ 263 w 288"/>
                  <a:gd name="T75" fmla="*/ 72 h 252"/>
                  <a:gd name="T76" fmla="*/ 254 w 288"/>
                  <a:gd name="T77" fmla="*/ 60 h 252"/>
                  <a:gd name="T78" fmla="*/ 246 w 288"/>
                  <a:gd name="T79" fmla="*/ 28 h 252"/>
                  <a:gd name="T80" fmla="*/ 233 w 288"/>
                  <a:gd name="T81" fmla="*/ 34 h 252"/>
                  <a:gd name="T82" fmla="*/ 222 w 288"/>
                  <a:gd name="T83" fmla="*/ 46 h 252"/>
                  <a:gd name="T84" fmla="*/ 213 w 288"/>
                  <a:gd name="T85" fmla="*/ 43 h 252"/>
                  <a:gd name="T86" fmla="*/ 198 w 288"/>
                  <a:gd name="T87" fmla="*/ 36 h 252"/>
                  <a:gd name="T88" fmla="*/ 177 w 288"/>
                  <a:gd name="T89" fmla="*/ 45 h 252"/>
                  <a:gd name="T90" fmla="*/ 170 w 288"/>
                  <a:gd name="T91" fmla="*/ 33 h 252"/>
                  <a:gd name="T92" fmla="*/ 159 w 288"/>
                  <a:gd name="T93" fmla="*/ 39 h 252"/>
                  <a:gd name="T94" fmla="*/ 151 w 288"/>
                  <a:gd name="T95" fmla="*/ 24 h 252"/>
                  <a:gd name="T96" fmla="*/ 102 w 288"/>
                  <a:gd name="T97" fmla="*/ 19 h 252"/>
                  <a:gd name="T98" fmla="*/ 61 w 288"/>
                  <a:gd name="T99" fmla="*/ 0 h 252"/>
                  <a:gd name="T100" fmla="*/ 57 w 288"/>
                  <a:gd name="T101" fmla="*/ 13 h 252"/>
                  <a:gd name="T102" fmla="*/ 54 w 288"/>
                  <a:gd name="T103" fmla="*/ 27 h 252"/>
                  <a:gd name="T104" fmla="*/ 63 w 288"/>
                  <a:gd name="T105" fmla="*/ 34 h 252"/>
                  <a:gd name="T106" fmla="*/ 30 w 288"/>
                  <a:gd name="T107" fmla="*/ 51 h 252"/>
                  <a:gd name="T108" fmla="*/ 4 w 288"/>
                  <a:gd name="T109" fmla="*/ 64 h 252"/>
                  <a:gd name="T110" fmla="*/ 1 w 288"/>
                  <a:gd name="T111" fmla="*/ 8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 h="252">
                    <a:moveTo>
                      <a:pt x="0" y="81"/>
                    </a:moveTo>
                    <a:lnTo>
                      <a:pt x="0" y="84"/>
                    </a:lnTo>
                    <a:lnTo>
                      <a:pt x="1" y="87"/>
                    </a:lnTo>
                    <a:lnTo>
                      <a:pt x="1" y="90"/>
                    </a:lnTo>
                    <a:lnTo>
                      <a:pt x="3" y="87"/>
                    </a:lnTo>
                    <a:lnTo>
                      <a:pt x="4" y="84"/>
                    </a:lnTo>
                    <a:lnTo>
                      <a:pt x="4" y="82"/>
                    </a:lnTo>
                    <a:lnTo>
                      <a:pt x="4" y="81"/>
                    </a:lnTo>
                    <a:lnTo>
                      <a:pt x="4" y="79"/>
                    </a:lnTo>
                    <a:lnTo>
                      <a:pt x="4" y="79"/>
                    </a:lnTo>
                    <a:lnTo>
                      <a:pt x="4" y="79"/>
                    </a:lnTo>
                    <a:lnTo>
                      <a:pt x="6" y="78"/>
                    </a:lnTo>
                    <a:lnTo>
                      <a:pt x="7" y="76"/>
                    </a:lnTo>
                    <a:lnTo>
                      <a:pt x="10" y="75"/>
                    </a:lnTo>
                    <a:lnTo>
                      <a:pt x="9" y="78"/>
                    </a:lnTo>
                    <a:lnTo>
                      <a:pt x="9" y="79"/>
                    </a:lnTo>
                    <a:lnTo>
                      <a:pt x="9" y="82"/>
                    </a:lnTo>
                    <a:lnTo>
                      <a:pt x="10" y="84"/>
                    </a:lnTo>
                    <a:lnTo>
                      <a:pt x="13" y="85"/>
                    </a:lnTo>
                    <a:lnTo>
                      <a:pt x="12" y="90"/>
                    </a:lnTo>
                    <a:lnTo>
                      <a:pt x="12" y="94"/>
                    </a:lnTo>
                    <a:lnTo>
                      <a:pt x="13" y="99"/>
                    </a:lnTo>
                    <a:lnTo>
                      <a:pt x="16" y="102"/>
                    </a:lnTo>
                    <a:lnTo>
                      <a:pt x="18" y="107"/>
                    </a:lnTo>
                    <a:lnTo>
                      <a:pt x="19" y="110"/>
                    </a:lnTo>
                    <a:lnTo>
                      <a:pt x="22" y="114"/>
                    </a:lnTo>
                    <a:lnTo>
                      <a:pt x="27" y="117"/>
                    </a:lnTo>
                    <a:lnTo>
                      <a:pt x="30" y="120"/>
                    </a:lnTo>
                    <a:lnTo>
                      <a:pt x="33" y="120"/>
                    </a:lnTo>
                    <a:lnTo>
                      <a:pt x="34" y="119"/>
                    </a:lnTo>
                    <a:lnTo>
                      <a:pt x="36" y="117"/>
                    </a:lnTo>
                    <a:lnTo>
                      <a:pt x="37" y="117"/>
                    </a:lnTo>
                    <a:lnTo>
                      <a:pt x="39" y="117"/>
                    </a:lnTo>
                    <a:lnTo>
                      <a:pt x="39" y="117"/>
                    </a:lnTo>
                    <a:lnTo>
                      <a:pt x="40" y="119"/>
                    </a:lnTo>
                    <a:lnTo>
                      <a:pt x="42" y="119"/>
                    </a:lnTo>
                    <a:lnTo>
                      <a:pt x="43" y="119"/>
                    </a:lnTo>
                    <a:lnTo>
                      <a:pt x="43" y="123"/>
                    </a:lnTo>
                    <a:lnTo>
                      <a:pt x="43" y="128"/>
                    </a:lnTo>
                    <a:lnTo>
                      <a:pt x="45" y="129"/>
                    </a:lnTo>
                    <a:lnTo>
                      <a:pt x="46" y="131"/>
                    </a:lnTo>
                    <a:lnTo>
                      <a:pt x="48" y="132"/>
                    </a:lnTo>
                    <a:lnTo>
                      <a:pt x="49" y="134"/>
                    </a:lnTo>
                    <a:lnTo>
                      <a:pt x="55" y="147"/>
                    </a:lnTo>
                    <a:lnTo>
                      <a:pt x="61" y="159"/>
                    </a:lnTo>
                    <a:lnTo>
                      <a:pt x="63" y="162"/>
                    </a:lnTo>
                    <a:lnTo>
                      <a:pt x="66" y="162"/>
                    </a:lnTo>
                    <a:lnTo>
                      <a:pt x="69" y="162"/>
                    </a:lnTo>
                    <a:lnTo>
                      <a:pt x="72" y="161"/>
                    </a:lnTo>
                    <a:lnTo>
                      <a:pt x="75" y="158"/>
                    </a:lnTo>
                    <a:lnTo>
                      <a:pt x="76" y="155"/>
                    </a:lnTo>
                    <a:lnTo>
                      <a:pt x="78" y="153"/>
                    </a:lnTo>
                    <a:lnTo>
                      <a:pt x="79" y="153"/>
                    </a:lnTo>
                    <a:lnTo>
                      <a:pt x="81" y="152"/>
                    </a:lnTo>
                    <a:lnTo>
                      <a:pt x="82" y="152"/>
                    </a:lnTo>
                    <a:lnTo>
                      <a:pt x="84" y="150"/>
                    </a:lnTo>
                    <a:lnTo>
                      <a:pt x="84" y="149"/>
                    </a:lnTo>
                    <a:lnTo>
                      <a:pt x="85" y="147"/>
                    </a:lnTo>
                    <a:lnTo>
                      <a:pt x="87" y="146"/>
                    </a:lnTo>
                    <a:lnTo>
                      <a:pt x="88" y="146"/>
                    </a:lnTo>
                    <a:lnTo>
                      <a:pt x="90" y="143"/>
                    </a:lnTo>
                    <a:lnTo>
                      <a:pt x="91" y="140"/>
                    </a:lnTo>
                    <a:lnTo>
                      <a:pt x="91" y="137"/>
                    </a:lnTo>
                    <a:lnTo>
                      <a:pt x="93" y="134"/>
                    </a:lnTo>
                    <a:lnTo>
                      <a:pt x="94" y="131"/>
                    </a:lnTo>
                    <a:lnTo>
                      <a:pt x="97" y="128"/>
                    </a:lnTo>
                    <a:lnTo>
                      <a:pt x="105" y="126"/>
                    </a:lnTo>
                    <a:lnTo>
                      <a:pt x="112" y="126"/>
                    </a:lnTo>
                    <a:lnTo>
                      <a:pt x="121" y="126"/>
                    </a:lnTo>
                    <a:lnTo>
                      <a:pt x="124" y="125"/>
                    </a:lnTo>
                    <a:lnTo>
                      <a:pt x="127" y="123"/>
                    </a:lnTo>
                    <a:lnTo>
                      <a:pt x="130" y="122"/>
                    </a:lnTo>
                    <a:lnTo>
                      <a:pt x="133" y="122"/>
                    </a:lnTo>
                    <a:lnTo>
                      <a:pt x="136" y="123"/>
                    </a:lnTo>
                    <a:lnTo>
                      <a:pt x="141" y="123"/>
                    </a:lnTo>
                    <a:lnTo>
                      <a:pt x="145" y="123"/>
                    </a:lnTo>
                    <a:lnTo>
                      <a:pt x="145" y="123"/>
                    </a:lnTo>
                    <a:lnTo>
                      <a:pt x="147" y="125"/>
                    </a:lnTo>
                    <a:lnTo>
                      <a:pt x="145" y="126"/>
                    </a:lnTo>
                    <a:lnTo>
                      <a:pt x="148" y="126"/>
                    </a:lnTo>
                    <a:lnTo>
                      <a:pt x="150" y="126"/>
                    </a:lnTo>
                    <a:lnTo>
                      <a:pt x="151" y="128"/>
                    </a:lnTo>
                    <a:lnTo>
                      <a:pt x="153" y="129"/>
                    </a:lnTo>
                    <a:lnTo>
                      <a:pt x="155" y="132"/>
                    </a:lnTo>
                    <a:lnTo>
                      <a:pt x="155" y="135"/>
                    </a:lnTo>
                    <a:lnTo>
                      <a:pt x="156" y="137"/>
                    </a:lnTo>
                    <a:lnTo>
                      <a:pt x="162" y="144"/>
                    </a:lnTo>
                    <a:lnTo>
                      <a:pt x="167" y="152"/>
                    </a:lnTo>
                    <a:lnTo>
                      <a:pt x="173" y="159"/>
                    </a:lnTo>
                    <a:lnTo>
                      <a:pt x="174" y="162"/>
                    </a:lnTo>
                    <a:lnTo>
                      <a:pt x="174" y="167"/>
                    </a:lnTo>
                    <a:lnTo>
                      <a:pt x="174" y="170"/>
                    </a:lnTo>
                    <a:lnTo>
                      <a:pt x="176" y="174"/>
                    </a:lnTo>
                    <a:lnTo>
                      <a:pt x="176" y="176"/>
                    </a:lnTo>
                    <a:lnTo>
                      <a:pt x="176" y="179"/>
                    </a:lnTo>
                    <a:lnTo>
                      <a:pt x="176" y="182"/>
                    </a:lnTo>
                    <a:lnTo>
                      <a:pt x="177" y="185"/>
                    </a:lnTo>
                    <a:lnTo>
                      <a:pt x="177" y="186"/>
                    </a:lnTo>
                    <a:lnTo>
                      <a:pt x="176" y="188"/>
                    </a:lnTo>
                    <a:lnTo>
                      <a:pt x="176" y="189"/>
                    </a:lnTo>
                    <a:lnTo>
                      <a:pt x="176" y="191"/>
                    </a:lnTo>
                    <a:lnTo>
                      <a:pt x="174" y="194"/>
                    </a:lnTo>
                    <a:lnTo>
                      <a:pt x="174" y="195"/>
                    </a:lnTo>
                    <a:lnTo>
                      <a:pt x="174" y="197"/>
                    </a:lnTo>
                    <a:lnTo>
                      <a:pt x="174" y="197"/>
                    </a:lnTo>
                    <a:lnTo>
                      <a:pt x="176" y="197"/>
                    </a:lnTo>
                    <a:lnTo>
                      <a:pt x="179" y="197"/>
                    </a:lnTo>
                    <a:lnTo>
                      <a:pt x="183" y="197"/>
                    </a:lnTo>
                    <a:lnTo>
                      <a:pt x="188" y="194"/>
                    </a:lnTo>
                    <a:lnTo>
                      <a:pt x="188" y="192"/>
                    </a:lnTo>
                    <a:lnTo>
                      <a:pt x="188" y="192"/>
                    </a:lnTo>
                    <a:lnTo>
                      <a:pt x="191" y="192"/>
                    </a:lnTo>
                    <a:lnTo>
                      <a:pt x="192" y="194"/>
                    </a:lnTo>
                    <a:lnTo>
                      <a:pt x="194" y="195"/>
                    </a:lnTo>
                    <a:lnTo>
                      <a:pt x="194" y="197"/>
                    </a:lnTo>
                    <a:lnTo>
                      <a:pt x="195" y="200"/>
                    </a:lnTo>
                    <a:lnTo>
                      <a:pt x="198" y="195"/>
                    </a:lnTo>
                    <a:lnTo>
                      <a:pt x="203" y="194"/>
                    </a:lnTo>
                    <a:lnTo>
                      <a:pt x="207" y="194"/>
                    </a:lnTo>
                    <a:lnTo>
                      <a:pt x="209" y="194"/>
                    </a:lnTo>
                    <a:lnTo>
                      <a:pt x="212" y="197"/>
                    </a:lnTo>
                    <a:lnTo>
                      <a:pt x="213" y="198"/>
                    </a:lnTo>
                    <a:lnTo>
                      <a:pt x="215" y="201"/>
                    </a:lnTo>
                    <a:lnTo>
                      <a:pt x="215" y="203"/>
                    </a:lnTo>
                    <a:lnTo>
                      <a:pt x="215" y="206"/>
                    </a:lnTo>
                    <a:lnTo>
                      <a:pt x="213" y="207"/>
                    </a:lnTo>
                    <a:lnTo>
                      <a:pt x="213" y="210"/>
                    </a:lnTo>
                    <a:lnTo>
                      <a:pt x="215" y="212"/>
                    </a:lnTo>
                    <a:lnTo>
                      <a:pt x="218" y="215"/>
                    </a:lnTo>
                    <a:lnTo>
                      <a:pt x="219" y="216"/>
                    </a:lnTo>
                    <a:lnTo>
                      <a:pt x="221" y="219"/>
                    </a:lnTo>
                    <a:lnTo>
                      <a:pt x="222" y="222"/>
                    </a:lnTo>
                    <a:lnTo>
                      <a:pt x="221" y="230"/>
                    </a:lnTo>
                    <a:lnTo>
                      <a:pt x="219" y="236"/>
                    </a:lnTo>
                    <a:lnTo>
                      <a:pt x="218" y="240"/>
                    </a:lnTo>
                    <a:lnTo>
                      <a:pt x="213" y="245"/>
                    </a:lnTo>
                    <a:lnTo>
                      <a:pt x="218" y="245"/>
                    </a:lnTo>
                    <a:lnTo>
                      <a:pt x="221" y="246"/>
                    </a:lnTo>
                    <a:lnTo>
                      <a:pt x="225" y="248"/>
                    </a:lnTo>
                    <a:lnTo>
                      <a:pt x="228" y="251"/>
                    </a:lnTo>
                    <a:lnTo>
                      <a:pt x="231" y="252"/>
                    </a:lnTo>
                    <a:lnTo>
                      <a:pt x="234" y="251"/>
                    </a:lnTo>
                    <a:lnTo>
                      <a:pt x="237" y="249"/>
                    </a:lnTo>
                    <a:lnTo>
                      <a:pt x="240" y="246"/>
                    </a:lnTo>
                    <a:lnTo>
                      <a:pt x="243" y="243"/>
                    </a:lnTo>
                    <a:lnTo>
                      <a:pt x="245" y="239"/>
                    </a:lnTo>
                    <a:lnTo>
                      <a:pt x="248" y="234"/>
                    </a:lnTo>
                    <a:lnTo>
                      <a:pt x="251" y="231"/>
                    </a:lnTo>
                    <a:lnTo>
                      <a:pt x="254" y="234"/>
                    </a:lnTo>
                    <a:lnTo>
                      <a:pt x="255" y="236"/>
                    </a:lnTo>
                    <a:lnTo>
                      <a:pt x="258" y="237"/>
                    </a:lnTo>
                    <a:lnTo>
                      <a:pt x="261" y="236"/>
                    </a:lnTo>
                    <a:lnTo>
                      <a:pt x="266" y="234"/>
                    </a:lnTo>
                    <a:lnTo>
                      <a:pt x="269" y="233"/>
                    </a:lnTo>
                    <a:lnTo>
                      <a:pt x="272" y="228"/>
                    </a:lnTo>
                    <a:lnTo>
                      <a:pt x="273" y="225"/>
                    </a:lnTo>
                    <a:lnTo>
                      <a:pt x="273" y="221"/>
                    </a:lnTo>
                    <a:lnTo>
                      <a:pt x="273" y="219"/>
                    </a:lnTo>
                    <a:lnTo>
                      <a:pt x="272" y="216"/>
                    </a:lnTo>
                    <a:lnTo>
                      <a:pt x="270" y="213"/>
                    </a:lnTo>
                    <a:lnTo>
                      <a:pt x="269" y="210"/>
                    </a:lnTo>
                    <a:lnTo>
                      <a:pt x="267" y="207"/>
                    </a:lnTo>
                    <a:lnTo>
                      <a:pt x="267" y="204"/>
                    </a:lnTo>
                    <a:lnTo>
                      <a:pt x="269" y="201"/>
                    </a:lnTo>
                    <a:lnTo>
                      <a:pt x="270" y="200"/>
                    </a:lnTo>
                    <a:lnTo>
                      <a:pt x="272" y="197"/>
                    </a:lnTo>
                    <a:lnTo>
                      <a:pt x="276" y="197"/>
                    </a:lnTo>
                    <a:lnTo>
                      <a:pt x="279" y="197"/>
                    </a:lnTo>
                    <a:lnTo>
                      <a:pt x="282" y="198"/>
                    </a:lnTo>
                    <a:lnTo>
                      <a:pt x="285" y="201"/>
                    </a:lnTo>
                    <a:lnTo>
                      <a:pt x="288" y="204"/>
                    </a:lnTo>
                    <a:lnTo>
                      <a:pt x="288" y="200"/>
                    </a:lnTo>
                    <a:lnTo>
                      <a:pt x="287" y="197"/>
                    </a:lnTo>
                    <a:lnTo>
                      <a:pt x="285" y="194"/>
                    </a:lnTo>
                    <a:lnTo>
                      <a:pt x="284" y="191"/>
                    </a:lnTo>
                    <a:lnTo>
                      <a:pt x="281" y="188"/>
                    </a:lnTo>
                    <a:lnTo>
                      <a:pt x="279" y="183"/>
                    </a:lnTo>
                    <a:lnTo>
                      <a:pt x="281" y="182"/>
                    </a:lnTo>
                    <a:lnTo>
                      <a:pt x="282" y="180"/>
                    </a:lnTo>
                    <a:lnTo>
                      <a:pt x="284" y="179"/>
                    </a:lnTo>
                    <a:lnTo>
                      <a:pt x="285" y="176"/>
                    </a:lnTo>
                    <a:lnTo>
                      <a:pt x="287" y="174"/>
                    </a:lnTo>
                    <a:lnTo>
                      <a:pt x="288" y="173"/>
                    </a:lnTo>
                    <a:lnTo>
                      <a:pt x="287" y="173"/>
                    </a:lnTo>
                    <a:lnTo>
                      <a:pt x="285" y="171"/>
                    </a:lnTo>
                    <a:lnTo>
                      <a:pt x="284" y="168"/>
                    </a:lnTo>
                    <a:lnTo>
                      <a:pt x="284" y="165"/>
                    </a:lnTo>
                    <a:lnTo>
                      <a:pt x="279" y="165"/>
                    </a:lnTo>
                    <a:lnTo>
                      <a:pt x="276" y="164"/>
                    </a:lnTo>
                    <a:lnTo>
                      <a:pt x="273" y="161"/>
                    </a:lnTo>
                    <a:lnTo>
                      <a:pt x="273" y="158"/>
                    </a:lnTo>
                    <a:lnTo>
                      <a:pt x="273" y="153"/>
                    </a:lnTo>
                    <a:lnTo>
                      <a:pt x="273" y="149"/>
                    </a:lnTo>
                    <a:lnTo>
                      <a:pt x="273" y="144"/>
                    </a:lnTo>
                    <a:lnTo>
                      <a:pt x="275" y="140"/>
                    </a:lnTo>
                    <a:lnTo>
                      <a:pt x="275" y="140"/>
                    </a:lnTo>
                    <a:lnTo>
                      <a:pt x="275" y="137"/>
                    </a:lnTo>
                    <a:lnTo>
                      <a:pt x="273" y="135"/>
                    </a:lnTo>
                    <a:lnTo>
                      <a:pt x="273" y="134"/>
                    </a:lnTo>
                    <a:lnTo>
                      <a:pt x="273" y="131"/>
                    </a:lnTo>
                    <a:lnTo>
                      <a:pt x="275" y="129"/>
                    </a:lnTo>
                    <a:lnTo>
                      <a:pt x="278" y="128"/>
                    </a:lnTo>
                    <a:lnTo>
                      <a:pt x="279" y="128"/>
                    </a:lnTo>
                    <a:lnTo>
                      <a:pt x="281" y="126"/>
                    </a:lnTo>
                    <a:lnTo>
                      <a:pt x="281" y="123"/>
                    </a:lnTo>
                    <a:lnTo>
                      <a:pt x="281" y="122"/>
                    </a:lnTo>
                    <a:lnTo>
                      <a:pt x="279" y="120"/>
                    </a:lnTo>
                    <a:lnTo>
                      <a:pt x="278" y="119"/>
                    </a:lnTo>
                    <a:lnTo>
                      <a:pt x="275" y="117"/>
                    </a:lnTo>
                    <a:lnTo>
                      <a:pt x="273" y="116"/>
                    </a:lnTo>
                    <a:lnTo>
                      <a:pt x="270" y="104"/>
                    </a:lnTo>
                    <a:lnTo>
                      <a:pt x="269" y="90"/>
                    </a:lnTo>
                    <a:lnTo>
                      <a:pt x="267" y="90"/>
                    </a:lnTo>
                    <a:lnTo>
                      <a:pt x="266" y="90"/>
                    </a:lnTo>
                    <a:lnTo>
                      <a:pt x="264" y="90"/>
                    </a:lnTo>
                    <a:lnTo>
                      <a:pt x="263" y="91"/>
                    </a:lnTo>
                    <a:lnTo>
                      <a:pt x="260" y="91"/>
                    </a:lnTo>
                    <a:lnTo>
                      <a:pt x="261" y="88"/>
                    </a:lnTo>
                    <a:lnTo>
                      <a:pt x="261" y="85"/>
                    </a:lnTo>
                    <a:lnTo>
                      <a:pt x="263" y="82"/>
                    </a:lnTo>
                    <a:lnTo>
                      <a:pt x="264" y="79"/>
                    </a:lnTo>
                    <a:lnTo>
                      <a:pt x="266" y="78"/>
                    </a:lnTo>
                    <a:lnTo>
                      <a:pt x="269" y="76"/>
                    </a:lnTo>
                    <a:lnTo>
                      <a:pt x="267" y="76"/>
                    </a:lnTo>
                    <a:lnTo>
                      <a:pt x="267" y="78"/>
                    </a:lnTo>
                    <a:lnTo>
                      <a:pt x="266" y="76"/>
                    </a:lnTo>
                    <a:lnTo>
                      <a:pt x="264" y="75"/>
                    </a:lnTo>
                    <a:lnTo>
                      <a:pt x="263" y="72"/>
                    </a:lnTo>
                    <a:lnTo>
                      <a:pt x="261" y="70"/>
                    </a:lnTo>
                    <a:lnTo>
                      <a:pt x="258" y="70"/>
                    </a:lnTo>
                    <a:lnTo>
                      <a:pt x="257" y="69"/>
                    </a:lnTo>
                    <a:lnTo>
                      <a:pt x="255" y="67"/>
                    </a:lnTo>
                    <a:lnTo>
                      <a:pt x="254" y="63"/>
                    </a:lnTo>
                    <a:lnTo>
                      <a:pt x="254" y="60"/>
                    </a:lnTo>
                    <a:lnTo>
                      <a:pt x="254" y="55"/>
                    </a:lnTo>
                    <a:lnTo>
                      <a:pt x="254" y="52"/>
                    </a:lnTo>
                    <a:lnTo>
                      <a:pt x="255" y="43"/>
                    </a:lnTo>
                    <a:lnTo>
                      <a:pt x="252" y="36"/>
                    </a:lnTo>
                    <a:lnTo>
                      <a:pt x="246" y="28"/>
                    </a:lnTo>
                    <a:lnTo>
                      <a:pt x="246" y="28"/>
                    </a:lnTo>
                    <a:lnTo>
                      <a:pt x="245" y="28"/>
                    </a:lnTo>
                    <a:lnTo>
                      <a:pt x="242" y="30"/>
                    </a:lnTo>
                    <a:lnTo>
                      <a:pt x="240" y="31"/>
                    </a:lnTo>
                    <a:lnTo>
                      <a:pt x="239" y="33"/>
                    </a:lnTo>
                    <a:lnTo>
                      <a:pt x="236" y="33"/>
                    </a:lnTo>
                    <a:lnTo>
                      <a:pt x="233" y="34"/>
                    </a:lnTo>
                    <a:lnTo>
                      <a:pt x="230" y="36"/>
                    </a:lnTo>
                    <a:lnTo>
                      <a:pt x="227" y="36"/>
                    </a:lnTo>
                    <a:lnTo>
                      <a:pt x="225" y="37"/>
                    </a:lnTo>
                    <a:lnTo>
                      <a:pt x="224" y="39"/>
                    </a:lnTo>
                    <a:lnTo>
                      <a:pt x="222" y="42"/>
                    </a:lnTo>
                    <a:lnTo>
                      <a:pt x="222" y="46"/>
                    </a:lnTo>
                    <a:lnTo>
                      <a:pt x="221" y="46"/>
                    </a:lnTo>
                    <a:lnTo>
                      <a:pt x="219" y="46"/>
                    </a:lnTo>
                    <a:lnTo>
                      <a:pt x="218" y="46"/>
                    </a:lnTo>
                    <a:lnTo>
                      <a:pt x="216" y="45"/>
                    </a:lnTo>
                    <a:lnTo>
                      <a:pt x="216" y="43"/>
                    </a:lnTo>
                    <a:lnTo>
                      <a:pt x="213" y="43"/>
                    </a:lnTo>
                    <a:lnTo>
                      <a:pt x="209" y="42"/>
                    </a:lnTo>
                    <a:lnTo>
                      <a:pt x="207" y="39"/>
                    </a:lnTo>
                    <a:lnTo>
                      <a:pt x="206" y="36"/>
                    </a:lnTo>
                    <a:lnTo>
                      <a:pt x="203" y="36"/>
                    </a:lnTo>
                    <a:lnTo>
                      <a:pt x="201" y="34"/>
                    </a:lnTo>
                    <a:lnTo>
                      <a:pt x="198" y="36"/>
                    </a:lnTo>
                    <a:lnTo>
                      <a:pt x="197" y="36"/>
                    </a:lnTo>
                    <a:lnTo>
                      <a:pt x="192" y="39"/>
                    </a:lnTo>
                    <a:lnTo>
                      <a:pt x="189" y="42"/>
                    </a:lnTo>
                    <a:lnTo>
                      <a:pt x="185" y="45"/>
                    </a:lnTo>
                    <a:lnTo>
                      <a:pt x="182" y="46"/>
                    </a:lnTo>
                    <a:lnTo>
                      <a:pt x="177" y="45"/>
                    </a:lnTo>
                    <a:lnTo>
                      <a:pt x="176" y="43"/>
                    </a:lnTo>
                    <a:lnTo>
                      <a:pt x="174" y="42"/>
                    </a:lnTo>
                    <a:lnTo>
                      <a:pt x="174" y="39"/>
                    </a:lnTo>
                    <a:lnTo>
                      <a:pt x="173" y="36"/>
                    </a:lnTo>
                    <a:lnTo>
                      <a:pt x="171" y="33"/>
                    </a:lnTo>
                    <a:lnTo>
                      <a:pt x="170" y="33"/>
                    </a:lnTo>
                    <a:lnTo>
                      <a:pt x="168" y="33"/>
                    </a:lnTo>
                    <a:lnTo>
                      <a:pt x="168" y="33"/>
                    </a:lnTo>
                    <a:lnTo>
                      <a:pt x="165" y="36"/>
                    </a:lnTo>
                    <a:lnTo>
                      <a:pt x="164" y="37"/>
                    </a:lnTo>
                    <a:lnTo>
                      <a:pt x="161" y="39"/>
                    </a:lnTo>
                    <a:lnTo>
                      <a:pt x="159" y="39"/>
                    </a:lnTo>
                    <a:lnTo>
                      <a:pt x="156" y="39"/>
                    </a:lnTo>
                    <a:lnTo>
                      <a:pt x="155" y="36"/>
                    </a:lnTo>
                    <a:lnTo>
                      <a:pt x="153" y="33"/>
                    </a:lnTo>
                    <a:lnTo>
                      <a:pt x="151" y="30"/>
                    </a:lnTo>
                    <a:lnTo>
                      <a:pt x="151" y="27"/>
                    </a:lnTo>
                    <a:lnTo>
                      <a:pt x="151" y="24"/>
                    </a:lnTo>
                    <a:lnTo>
                      <a:pt x="151" y="21"/>
                    </a:lnTo>
                    <a:lnTo>
                      <a:pt x="150" y="21"/>
                    </a:lnTo>
                    <a:lnTo>
                      <a:pt x="139" y="21"/>
                    </a:lnTo>
                    <a:lnTo>
                      <a:pt x="127" y="22"/>
                    </a:lnTo>
                    <a:lnTo>
                      <a:pt x="115" y="22"/>
                    </a:lnTo>
                    <a:lnTo>
                      <a:pt x="102" y="19"/>
                    </a:lnTo>
                    <a:lnTo>
                      <a:pt x="90" y="13"/>
                    </a:lnTo>
                    <a:lnTo>
                      <a:pt x="76" y="7"/>
                    </a:lnTo>
                    <a:lnTo>
                      <a:pt x="73" y="6"/>
                    </a:lnTo>
                    <a:lnTo>
                      <a:pt x="69" y="4"/>
                    </a:lnTo>
                    <a:lnTo>
                      <a:pt x="66" y="3"/>
                    </a:lnTo>
                    <a:lnTo>
                      <a:pt x="61" y="0"/>
                    </a:lnTo>
                    <a:lnTo>
                      <a:pt x="61" y="3"/>
                    </a:lnTo>
                    <a:lnTo>
                      <a:pt x="61" y="6"/>
                    </a:lnTo>
                    <a:lnTo>
                      <a:pt x="61" y="7"/>
                    </a:lnTo>
                    <a:lnTo>
                      <a:pt x="61" y="9"/>
                    </a:lnTo>
                    <a:lnTo>
                      <a:pt x="58" y="12"/>
                    </a:lnTo>
                    <a:lnTo>
                      <a:pt x="57" y="13"/>
                    </a:lnTo>
                    <a:lnTo>
                      <a:pt x="54" y="16"/>
                    </a:lnTo>
                    <a:lnTo>
                      <a:pt x="52" y="18"/>
                    </a:lnTo>
                    <a:lnTo>
                      <a:pt x="52" y="21"/>
                    </a:lnTo>
                    <a:lnTo>
                      <a:pt x="51" y="22"/>
                    </a:lnTo>
                    <a:lnTo>
                      <a:pt x="52" y="24"/>
                    </a:lnTo>
                    <a:lnTo>
                      <a:pt x="54" y="27"/>
                    </a:lnTo>
                    <a:lnTo>
                      <a:pt x="55" y="27"/>
                    </a:lnTo>
                    <a:lnTo>
                      <a:pt x="57" y="28"/>
                    </a:lnTo>
                    <a:lnTo>
                      <a:pt x="58" y="30"/>
                    </a:lnTo>
                    <a:lnTo>
                      <a:pt x="60" y="31"/>
                    </a:lnTo>
                    <a:lnTo>
                      <a:pt x="61" y="33"/>
                    </a:lnTo>
                    <a:lnTo>
                      <a:pt x="63" y="34"/>
                    </a:lnTo>
                    <a:lnTo>
                      <a:pt x="64" y="37"/>
                    </a:lnTo>
                    <a:lnTo>
                      <a:pt x="64" y="39"/>
                    </a:lnTo>
                    <a:lnTo>
                      <a:pt x="64" y="39"/>
                    </a:lnTo>
                    <a:lnTo>
                      <a:pt x="54" y="46"/>
                    </a:lnTo>
                    <a:lnTo>
                      <a:pt x="42" y="49"/>
                    </a:lnTo>
                    <a:lnTo>
                      <a:pt x="30" y="51"/>
                    </a:lnTo>
                    <a:lnTo>
                      <a:pt x="24" y="49"/>
                    </a:lnTo>
                    <a:lnTo>
                      <a:pt x="21" y="51"/>
                    </a:lnTo>
                    <a:lnTo>
                      <a:pt x="16" y="52"/>
                    </a:lnTo>
                    <a:lnTo>
                      <a:pt x="12" y="57"/>
                    </a:lnTo>
                    <a:lnTo>
                      <a:pt x="7" y="60"/>
                    </a:lnTo>
                    <a:lnTo>
                      <a:pt x="4" y="64"/>
                    </a:lnTo>
                    <a:lnTo>
                      <a:pt x="1" y="70"/>
                    </a:lnTo>
                    <a:lnTo>
                      <a:pt x="0" y="72"/>
                    </a:lnTo>
                    <a:lnTo>
                      <a:pt x="0" y="75"/>
                    </a:lnTo>
                    <a:lnTo>
                      <a:pt x="1" y="78"/>
                    </a:lnTo>
                    <a:lnTo>
                      <a:pt x="1" y="81"/>
                    </a:lnTo>
                    <a:lnTo>
                      <a:pt x="1" y="82"/>
                    </a:lnTo>
                    <a:lnTo>
                      <a:pt x="0" y="85"/>
                    </a:lnTo>
                    <a:lnTo>
                      <a:pt x="0" y="81"/>
                    </a:lnTo>
                    <a:close/>
                  </a:path>
                </a:pathLst>
              </a:custGeom>
              <a:grpFill/>
              <a:ln w="0">
                <a:solidFill>
                  <a:schemeClr val="bg1">
                    <a:lumMod val="50000"/>
                  </a:schemeClr>
                </a:solidFill>
                <a:prstDash val="solid"/>
                <a:round/>
                <a:headEnd/>
                <a:tailEnd/>
              </a:ln>
            </p:spPr>
            <p:txBody>
              <a:bodyPr/>
              <a:lstStyle/>
              <a:p>
                <a:endParaRPr lang="ru-RU"/>
              </a:p>
            </p:txBody>
          </p:sp>
          <p:sp>
            <p:nvSpPr>
              <p:cNvPr id="79" name="Freeform 17">
                <a:extLst>
                  <a:ext uri="{FF2B5EF4-FFF2-40B4-BE49-F238E27FC236}">
                    <a16:creationId xmlns:a16="http://schemas.microsoft.com/office/drawing/2014/main" id="{D9E74258-AAF2-5649-AB08-123443A29337}"/>
                  </a:ext>
                </a:extLst>
              </p:cNvPr>
              <p:cNvSpPr>
                <a:spLocks/>
              </p:cNvSpPr>
              <p:nvPr/>
            </p:nvSpPr>
            <p:spPr bwMode="gray">
              <a:xfrm>
                <a:off x="2774" y="2293"/>
                <a:ext cx="127" cy="137"/>
              </a:xfrm>
              <a:custGeom>
                <a:avLst/>
                <a:gdLst>
                  <a:gd name="T0" fmla="*/ 4 w 137"/>
                  <a:gd name="T1" fmla="*/ 42 h 147"/>
                  <a:gd name="T2" fmla="*/ 3 w 137"/>
                  <a:gd name="T3" fmla="*/ 44 h 147"/>
                  <a:gd name="T4" fmla="*/ 6 w 137"/>
                  <a:gd name="T5" fmla="*/ 47 h 147"/>
                  <a:gd name="T6" fmla="*/ 9 w 137"/>
                  <a:gd name="T7" fmla="*/ 50 h 147"/>
                  <a:gd name="T8" fmla="*/ 4 w 137"/>
                  <a:gd name="T9" fmla="*/ 54 h 147"/>
                  <a:gd name="T10" fmla="*/ 1 w 137"/>
                  <a:gd name="T11" fmla="*/ 63 h 147"/>
                  <a:gd name="T12" fmla="*/ 7 w 137"/>
                  <a:gd name="T13" fmla="*/ 72 h 147"/>
                  <a:gd name="T14" fmla="*/ 12 w 137"/>
                  <a:gd name="T15" fmla="*/ 77 h 147"/>
                  <a:gd name="T16" fmla="*/ 12 w 137"/>
                  <a:gd name="T17" fmla="*/ 81 h 147"/>
                  <a:gd name="T18" fmla="*/ 15 w 137"/>
                  <a:gd name="T19" fmla="*/ 84 h 147"/>
                  <a:gd name="T20" fmla="*/ 18 w 137"/>
                  <a:gd name="T21" fmla="*/ 87 h 147"/>
                  <a:gd name="T22" fmla="*/ 21 w 137"/>
                  <a:gd name="T23" fmla="*/ 93 h 147"/>
                  <a:gd name="T24" fmla="*/ 25 w 137"/>
                  <a:gd name="T25" fmla="*/ 102 h 147"/>
                  <a:gd name="T26" fmla="*/ 33 w 137"/>
                  <a:gd name="T27" fmla="*/ 107 h 147"/>
                  <a:gd name="T28" fmla="*/ 40 w 137"/>
                  <a:gd name="T29" fmla="*/ 111 h 147"/>
                  <a:gd name="T30" fmla="*/ 43 w 137"/>
                  <a:gd name="T31" fmla="*/ 116 h 147"/>
                  <a:gd name="T32" fmla="*/ 55 w 137"/>
                  <a:gd name="T33" fmla="*/ 128 h 147"/>
                  <a:gd name="T34" fmla="*/ 69 w 137"/>
                  <a:gd name="T35" fmla="*/ 137 h 147"/>
                  <a:gd name="T36" fmla="*/ 73 w 137"/>
                  <a:gd name="T37" fmla="*/ 143 h 147"/>
                  <a:gd name="T38" fmla="*/ 76 w 137"/>
                  <a:gd name="T39" fmla="*/ 146 h 147"/>
                  <a:gd name="T40" fmla="*/ 78 w 137"/>
                  <a:gd name="T41" fmla="*/ 146 h 147"/>
                  <a:gd name="T42" fmla="*/ 81 w 137"/>
                  <a:gd name="T43" fmla="*/ 141 h 147"/>
                  <a:gd name="T44" fmla="*/ 85 w 137"/>
                  <a:gd name="T45" fmla="*/ 131 h 147"/>
                  <a:gd name="T46" fmla="*/ 90 w 137"/>
                  <a:gd name="T47" fmla="*/ 126 h 147"/>
                  <a:gd name="T48" fmla="*/ 98 w 137"/>
                  <a:gd name="T49" fmla="*/ 123 h 147"/>
                  <a:gd name="T50" fmla="*/ 104 w 137"/>
                  <a:gd name="T51" fmla="*/ 122 h 147"/>
                  <a:gd name="T52" fmla="*/ 108 w 137"/>
                  <a:gd name="T53" fmla="*/ 116 h 147"/>
                  <a:gd name="T54" fmla="*/ 114 w 137"/>
                  <a:gd name="T55" fmla="*/ 111 h 147"/>
                  <a:gd name="T56" fmla="*/ 114 w 137"/>
                  <a:gd name="T57" fmla="*/ 108 h 147"/>
                  <a:gd name="T58" fmla="*/ 114 w 137"/>
                  <a:gd name="T59" fmla="*/ 104 h 147"/>
                  <a:gd name="T60" fmla="*/ 114 w 137"/>
                  <a:gd name="T61" fmla="*/ 101 h 147"/>
                  <a:gd name="T62" fmla="*/ 116 w 137"/>
                  <a:gd name="T63" fmla="*/ 98 h 147"/>
                  <a:gd name="T64" fmla="*/ 117 w 137"/>
                  <a:gd name="T65" fmla="*/ 90 h 147"/>
                  <a:gd name="T66" fmla="*/ 122 w 137"/>
                  <a:gd name="T67" fmla="*/ 87 h 147"/>
                  <a:gd name="T68" fmla="*/ 129 w 137"/>
                  <a:gd name="T69" fmla="*/ 83 h 147"/>
                  <a:gd name="T70" fmla="*/ 137 w 137"/>
                  <a:gd name="T71" fmla="*/ 77 h 147"/>
                  <a:gd name="T72" fmla="*/ 137 w 137"/>
                  <a:gd name="T73" fmla="*/ 71 h 147"/>
                  <a:gd name="T74" fmla="*/ 134 w 137"/>
                  <a:gd name="T75" fmla="*/ 69 h 147"/>
                  <a:gd name="T76" fmla="*/ 129 w 137"/>
                  <a:gd name="T77" fmla="*/ 69 h 147"/>
                  <a:gd name="T78" fmla="*/ 125 w 137"/>
                  <a:gd name="T79" fmla="*/ 71 h 147"/>
                  <a:gd name="T80" fmla="*/ 120 w 137"/>
                  <a:gd name="T81" fmla="*/ 72 h 147"/>
                  <a:gd name="T82" fmla="*/ 116 w 137"/>
                  <a:gd name="T83" fmla="*/ 74 h 147"/>
                  <a:gd name="T84" fmla="*/ 119 w 137"/>
                  <a:gd name="T85" fmla="*/ 68 h 147"/>
                  <a:gd name="T86" fmla="*/ 116 w 137"/>
                  <a:gd name="T87" fmla="*/ 51 h 147"/>
                  <a:gd name="T88" fmla="*/ 107 w 137"/>
                  <a:gd name="T89" fmla="*/ 29 h 147"/>
                  <a:gd name="T90" fmla="*/ 99 w 137"/>
                  <a:gd name="T91" fmla="*/ 17 h 147"/>
                  <a:gd name="T92" fmla="*/ 96 w 137"/>
                  <a:gd name="T93" fmla="*/ 12 h 147"/>
                  <a:gd name="T94" fmla="*/ 95 w 137"/>
                  <a:gd name="T95" fmla="*/ 9 h 147"/>
                  <a:gd name="T96" fmla="*/ 93 w 137"/>
                  <a:gd name="T97" fmla="*/ 8 h 147"/>
                  <a:gd name="T98" fmla="*/ 90 w 137"/>
                  <a:gd name="T99" fmla="*/ 3 h 147"/>
                  <a:gd name="T100" fmla="*/ 85 w 137"/>
                  <a:gd name="T101" fmla="*/ 0 h 147"/>
                  <a:gd name="T102" fmla="*/ 72 w 137"/>
                  <a:gd name="T103" fmla="*/ 2 h 147"/>
                  <a:gd name="T104" fmla="*/ 61 w 137"/>
                  <a:gd name="T105" fmla="*/ 3 h 147"/>
                  <a:gd name="T106" fmla="*/ 54 w 137"/>
                  <a:gd name="T107" fmla="*/ 3 h 147"/>
                  <a:gd name="T108" fmla="*/ 49 w 137"/>
                  <a:gd name="T109" fmla="*/ 3 h 147"/>
                  <a:gd name="T110" fmla="*/ 40 w 137"/>
                  <a:gd name="T111" fmla="*/ 5 h 147"/>
                  <a:gd name="T112" fmla="*/ 34 w 137"/>
                  <a:gd name="T113" fmla="*/ 8 h 147"/>
                  <a:gd name="T114" fmla="*/ 31 w 137"/>
                  <a:gd name="T115" fmla="*/ 17 h 147"/>
                  <a:gd name="T116" fmla="*/ 28 w 137"/>
                  <a:gd name="T117" fmla="*/ 24 h 147"/>
                  <a:gd name="T118" fmla="*/ 24 w 137"/>
                  <a:gd name="T119" fmla="*/ 29 h 147"/>
                  <a:gd name="T120" fmla="*/ 18 w 137"/>
                  <a:gd name="T121" fmla="*/ 32 h 147"/>
                  <a:gd name="T122" fmla="*/ 12 w 137"/>
                  <a:gd name="T123" fmla="*/ 36 h 147"/>
                  <a:gd name="T124" fmla="*/ 7 w 137"/>
                  <a:gd name="T125" fmla="*/ 4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 h="147">
                    <a:moveTo>
                      <a:pt x="7" y="41"/>
                    </a:moveTo>
                    <a:lnTo>
                      <a:pt x="4" y="42"/>
                    </a:lnTo>
                    <a:lnTo>
                      <a:pt x="0" y="42"/>
                    </a:lnTo>
                    <a:lnTo>
                      <a:pt x="3" y="44"/>
                    </a:lnTo>
                    <a:lnTo>
                      <a:pt x="4" y="45"/>
                    </a:lnTo>
                    <a:lnTo>
                      <a:pt x="6" y="47"/>
                    </a:lnTo>
                    <a:lnTo>
                      <a:pt x="7" y="48"/>
                    </a:lnTo>
                    <a:lnTo>
                      <a:pt x="9" y="50"/>
                    </a:lnTo>
                    <a:lnTo>
                      <a:pt x="7" y="51"/>
                    </a:lnTo>
                    <a:lnTo>
                      <a:pt x="4" y="54"/>
                    </a:lnTo>
                    <a:lnTo>
                      <a:pt x="1" y="59"/>
                    </a:lnTo>
                    <a:lnTo>
                      <a:pt x="1" y="63"/>
                    </a:lnTo>
                    <a:lnTo>
                      <a:pt x="3" y="68"/>
                    </a:lnTo>
                    <a:lnTo>
                      <a:pt x="7" y="72"/>
                    </a:lnTo>
                    <a:lnTo>
                      <a:pt x="12" y="77"/>
                    </a:lnTo>
                    <a:lnTo>
                      <a:pt x="12" y="77"/>
                    </a:lnTo>
                    <a:lnTo>
                      <a:pt x="12" y="80"/>
                    </a:lnTo>
                    <a:lnTo>
                      <a:pt x="12" y="81"/>
                    </a:lnTo>
                    <a:lnTo>
                      <a:pt x="12" y="83"/>
                    </a:lnTo>
                    <a:lnTo>
                      <a:pt x="15" y="84"/>
                    </a:lnTo>
                    <a:lnTo>
                      <a:pt x="16" y="86"/>
                    </a:lnTo>
                    <a:lnTo>
                      <a:pt x="18" y="87"/>
                    </a:lnTo>
                    <a:lnTo>
                      <a:pt x="19" y="89"/>
                    </a:lnTo>
                    <a:lnTo>
                      <a:pt x="21" y="93"/>
                    </a:lnTo>
                    <a:lnTo>
                      <a:pt x="24" y="98"/>
                    </a:lnTo>
                    <a:lnTo>
                      <a:pt x="25" y="102"/>
                    </a:lnTo>
                    <a:lnTo>
                      <a:pt x="28" y="104"/>
                    </a:lnTo>
                    <a:lnTo>
                      <a:pt x="33" y="107"/>
                    </a:lnTo>
                    <a:lnTo>
                      <a:pt x="36" y="108"/>
                    </a:lnTo>
                    <a:lnTo>
                      <a:pt x="40" y="111"/>
                    </a:lnTo>
                    <a:lnTo>
                      <a:pt x="42" y="113"/>
                    </a:lnTo>
                    <a:lnTo>
                      <a:pt x="43" y="116"/>
                    </a:lnTo>
                    <a:lnTo>
                      <a:pt x="48" y="123"/>
                    </a:lnTo>
                    <a:lnTo>
                      <a:pt x="55" y="128"/>
                    </a:lnTo>
                    <a:lnTo>
                      <a:pt x="63" y="132"/>
                    </a:lnTo>
                    <a:lnTo>
                      <a:pt x="69" y="137"/>
                    </a:lnTo>
                    <a:lnTo>
                      <a:pt x="72" y="141"/>
                    </a:lnTo>
                    <a:lnTo>
                      <a:pt x="73" y="143"/>
                    </a:lnTo>
                    <a:lnTo>
                      <a:pt x="75" y="144"/>
                    </a:lnTo>
                    <a:lnTo>
                      <a:pt x="76" y="146"/>
                    </a:lnTo>
                    <a:lnTo>
                      <a:pt x="78" y="146"/>
                    </a:lnTo>
                    <a:lnTo>
                      <a:pt x="78" y="146"/>
                    </a:lnTo>
                    <a:lnTo>
                      <a:pt x="81" y="147"/>
                    </a:lnTo>
                    <a:lnTo>
                      <a:pt x="81" y="141"/>
                    </a:lnTo>
                    <a:lnTo>
                      <a:pt x="82" y="135"/>
                    </a:lnTo>
                    <a:lnTo>
                      <a:pt x="85" y="131"/>
                    </a:lnTo>
                    <a:lnTo>
                      <a:pt x="88" y="128"/>
                    </a:lnTo>
                    <a:lnTo>
                      <a:pt x="90" y="126"/>
                    </a:lnTo>
                    <a:lnTo>
                      <a:pt x="93" y="125"/>
                    </a:lnTo>
                    <a:lnTo>
                      <a:pt x="98" y="123"/>
                    </a:lnTo>
                    <a:lnTo>
                      <a:pt x="101" y="123"/>
                    </a:lnTo>
                    <a:lnTo>
                      <a:pt x="104" y="122"/>
                    </a:lnTo>
                    <a:lnTo>
                      <a:pt x="105" y="119"/>
                    </a:lnTo>
                    <a:lnTo>
                      <a:pt x="108" y="116"/>
                    </a:lnTo>
                    <a:lnTo>
                      <a:pt x="111" y="113"/>
                    </a:lnTo>
                    <a:lnTo>
                      <a:pt x="114" y="111"/>
                    </a:lnTo>
                    <a:lnTo>
                      <a:pt x="114" y="110"/>
                    </a:lnTo>
                    <a:lnTo>
                      <a:pt x="114" y="108"/>
                    </a:lnTo>
                    <a:lnTo>
                      <a:pt x="114" y="107"/>
                    </a:lnTo>
                    <a:lnTo>
                      <a:pt x="114" y="104"/>
                    </a:lnTo>
                    <a:lnTo>
                      <a:pt x="114" y="102"/>
                    </a:lnTo>
                    <a:lnTo>
                      <a:pt x="114" y="101"/>
                    </a:lnTo>
                    <a:lnTo>
                      <a:pt x="116" y="101"/>
                    </a:lnTo>
                    <a:lnTo>
                      <a:pt x="116" y="98"/>
                    </a:lnTo>
                    <a:lnTo>
                      <a:pt x="117" y="93"/>
                    </a:lnTo>
                    <a:lnTo>
                      <a:pt x="117" y="90"/>
                    </a:lnTo>
                    <a:lnTo>
                      <a:pt x="119" y="89"/>
                    </a:lnTo>
                    <a:lnTo>
                      <a:pt x="122" y="87"/>
                    </a:lnTo>
                    <a:lnTo>
                      <a:pt x="126" y="86"/>
                    </a:lnTo>
                    <a:lnTo>
                      <a:pt x="129" y="83"/>
                    </a:lnTo>
                    <a:lnTo>
                      <a:pt x="134" y="80"/>
                    </a:lnTo>
                    <a:lnTo>
                      <a:pt x="137" y="77"/>
                    </a:lnTo>
                    <a:lnTo>
                      <a:pt x="137" y="74"/>
                    </a:lnTo>
                    <a:lnTo>
                      <a:pt x="137" y="71"/>
                    </a:lnTo>
                    <a:lnTo>
                      <a:pt x="137" y="69"/>
                    </a:lnTo>
                    <a:lnTo>
                      <a:pt x="134" y="69"/>
                    </a:lnTo>
                    <a:lnTo>
                      <a:pt x="132" y="68"/>
                    </a:lnTo>
                    <a:lnTo>
                      <a:pt x="129" y="69"/>
                    </a:lnTo>
                    <a:lnTo>
                      <a:pt x="126" y="69"/>
                    </a:lnTo>
                    <a:lnTo>
                      <a:pt x="125" y="71"/>
                    </a:lnTo>
                    <a:lnTo>
                      <a:pt x="122" y="71"/>
                    </a:lnTo>
                    <a:lnTo>
                      <a:pt x="120" y="72"/>
                    </a:lnTo>
                    <a:lnTo>
                      <a:pt x="117" y="72"/>
                    </a:lnTo>
                    <a:lnTo>
                      <a:pt x="116" y="74"/>
                    </a:lnTo>
                    <a:lnTo>
                      <a:pt x="114" y="77"/>
                    </a:lnTo>
                    <a:lnTo>
                      <a:pt x="119" y="68"/>
                    </a:lnTo>
                    <a:lnTo>
                      <a:pt x="117" y="60"/>
                    </a:lnTo>
                    <a:lnTo>
                      <a:pt x="116" y="51"/>
                    </a:lnTo>
                    <a:lnTo>
                      <a:pt x="111" y="39"/>
                    </a:lnTo>
                    <a:lnTo>
                      <a:pt x="107" y="29"/>
                    </a:lnTo>
                    <a:lnTo>
                      <a:pt x="99" y="18"/>
                    </a:lnTo>
                    <a:lnTo>
                      <a:pt x="99" y="17"/>
                    </a:lnTo>
                    <a:lnTo>
                      <a:pt x="98" y="15"/>
                    </a:lnTo>
                    <a:lnTo>
                      <a:pt x="96" y="12"/>
                    </a:lnTo>
                    <a:lnTo>
                      <a:pt x="96" y="11"/>
                    </a:lnTo>
                    <a:lnTo>
                      <a:pt x="95" y="9"/>
                    </a:lnTo>
                    <a:lnTo>
                      <a:pt x="95" y="9"/>
                    </a:lnTo>
                    <a:lnTo>
                      <a:pt x="93" y="8"/>
                    </a:lnTo>
                    <a:lnTo>
                      <a:pt x="91" y="5"/>
                    </a:lnTo>
                    <a:lnTo>
                      <a:pt x="90" y="3"/>
                    </a:lnTo>
                    <a:lnTo>
                      <a:pt x="90" y="3"/>
                    </a:lnTo>
                    <a:lnTo>
                      <a:pt x="85" y="0"/>
                    </a:lnTo>
                    <a:lnTo>
                      <a:pt x="79" y="0"/>
                    </a:lnTo>
                    <a:lnTo>
                      <a:pt x="72" y="2"/>
                    </a:lnTo>
                    <a:lnTo>
                      <a:pt x="66" y="3"/>
                    </a:lnTo>
                    <a:lnTo>
                      <a:pt x="61" y="3"/>
                    </a:lnTo>
                    <a:lnTo>
                      <a:pt x="57" y="3"/>
                    </a:lnTo>
                    <a:lnTo>
                      <a:pt x="54" y="3"/>
                    </a:lnTo>
                    <a:lnTo>
                      <a:pt x="51" y="3"/>
                    </a:lnTo>
                    <a:lnTo>
                      <a:pt x="49" y="3"/>
                    </a:lnTo>
                    <a:lnTo>
                      <a:pt x="45" y="3"/>
                    </a:lnTo>
                    <a:lnTo>
                      <a:pt x="40" y="5"/>
                    </a:lnTo>
                    <a:lnTo>
                      <a:pt x="37" y="6"/>
                    </a:lnTo>
                    <a:lnTo>
                      <a:pt x="34" y="8"/>
                    </a:lnTo>
                    <a:lnTo>
                      <a:pt x="33" y="12"/>
                    </a:lnTo>
                    <a:lnTo>
                      <a:pt x="31" y="17"/>
                    </a:lnTo>
                    <a:lnTo>
                      <a:pt x="30" y="20"/>
                    </a:lnTo>
                    <a:lnTo>
                      <a:pt x="28" y="24"/>
                    </a:lnTo>
                    <a:lnTo>
                      <a:pt x="27" y="27"/>
                    </a:lnTo>
                    <a:lnTo>
                      <a:pt x="24" y="29"/>
                    </a:lnTo>
                    <a:lnTo>
                      <a:pt x="21" y="30"/>
                    </a:lnTo>
                    <a:lnTo>
                      <a:pt x="18" y="32"/>
                    </a:lnTo>
                    <a:lnTo>
                      <a:pt x="15" y="33"/>
                    </a:lnTo>
                    <a:lnTo>
                      <a:pt x="12" y="36"/>
                    </a:lnTo>
                    <a:lnTo>
                      <a:pt x="10" y="39"/>
                    </a:lnTo>
                    <a:lnTo>
                      <a:pt x="7" y="41"/>
                    </a:lnTo>
                    <a:close/>
                  </a:path>
                </a:pathLst>
              </a:custGeom>
              <a:grpFill/>
              <a:ln w="0">
                <a:solidFill>
                  <a:schemeClr val="bg1">
                    <a:lumMod val="50000"/>
                  </a:schemeClr>
                </a:solidFill>
                <a:prstDash val="solid"/>
                <a:round/>
                <a:headEnd/>
                <a:tailEnd/>
              </a:ln>
            </p:spPr>
            <p:txBody>
              <a:bodyPr/>
              <a:lstStyle/>
              <a:p>
                <a:endParaRPr lang="ru-RU"/>
              </a:p>
            </p:txBody>
          </p:sp>
          <p:sp>
            <p:nvSpPr>
              <p:cNvPr id="80" name="Freeform 18">
                <a:extLst>
                  <a:ext uri="{FF2B5EF4-FFF2-40B4-BE49-F238E27FC236}">
                    <a16:creationId xmlns:a16="http://schemas.microsoft.com/office/drawing/2014/main" id="{47C8C599-B299-524D-801E-142BDB205F55}"/>
                  </a:ext>
                </a:extLst>
              </p:cNvPr>
              <p:cNvSpPr>
                <a:spLocks/>
              </p:cNvSpPr>
              <p:nvPr/>
            </p:nvSpPr>
            <p:spPr bwMode="gray">
              <a:xfrm>
                <a:off x="2661" y="2175"/>
                <a:ext cx="117" cy="81"/>
              </a:xfrm>
              <a:custGeom>
                <a:avLst/>
                <a:gdLst>
                  <a:gd name="T0" fmla="*/ 5 w 126"/>
                  <a:gd name="T1" fmla="*/ 18 h 87"/>
                  <a:gd name="T2" fmla="*/ 6 w 126"/>
                  <a:gd name="T3" fmla="*/ 21 h 87"/>
                  <a:gd name="T4" fmla="*/ 9 w 126"/>
                  <a:gd name="T5" fmla="*/ 24 h 87"/>
                  <a:gd name="T6" fmla="*/ 11 w 126"/>
                  <a:gd name="T7" fmla="*/ 27 h 87"/>
                  <a:gd name="T8" fmla="*/ 12 w 126"/>
                  <a:gd name="T9" fmla="*/ 35 h 87"/>
                  <a:gd name="T10" fmla="*/ 20 w 126"/>
                  <a:gd name="T11" fmla="*/ 41 h 87"/>
                  <a:gd name="T12" fmla="*/ 32 w 126"/>
                  <a:gd name="T13" fmla="*/ 44 h 87"/>
                  <a:gd name="T14" fmla="*/ 50 w 126"/>
                  <a:gd name="T15" fmla="*/ 38 h 87"/>
                  <a:gd name="T16" fmla="*/ 47 w 126"/>
                  <a:gd name="T17" fmla="*/ 42 h 87"/>
                  <a:gd name="T18" fmla="*/ 42 w 126"/>
                  <a:gd name="T19" fmla="*/ 44 h 87"/>
                  <a:gd name="T20" fmla="*/ 39 w 126"/>
                  <a:gd name="T21" fmla="*/ 45 h 87"/>
                  <a:gd name="T22" fmla="*/ 39 w 126"/>
                  <a:gd name="T23" fmla="*/ 48 h 87"/>
                  <a:gd name="T24" fmla="*/ 42 w 126"/>
                  <a:gd name="T25" fmla="*/ 48 h 87"/>
                  <a:gd name="T26" fmla="*/ 47 w 126"/>
                  <a:gd name="T27" fmla="*/ 50 h 87"/>
                  <a:gd name="T28" fmla="*/ 51 w 126"/>
                  <a:gd name="T29" fmla="*/ 51 h 87"/>
                  <a:gd name="T30" fmla="*/ 50 w 126"/>
                  <a:gd name="T31" fmla="*/ 56 h 87"/>
                  <a:gd name="T32" fmla="*/ 39 w 126"/>
                  <a:gd name="T33" fmla="*/ 62 h 87"/>
                  <a:gd name="T34" fmla="*/ 39 w 126"/>
                  <a:gd name="T35" fmla="*/ 63 h 87"/>
                  <a:gd name="T36" fmla="*/ 41 w 126"/>
                  <a:gd name="T37" fmla="*/ 65 h 87"/>
                  <a:gd name="T38" fmla="*/ 42 w 126"/>
                  <a:gd name="T39" fmla="*/ 66 h 87"/>
                  <a:gd name="T40" fmla="*/ 39 w 126"/>
                  <a:gd name="T41" fmla="*/ 69 h 87"/>
                  <a:gd name="T42" fmla="*/ 42 w 126"/>
                  <a:gd name="T43" fmla="*/ 71 h 87"/>
                  <a:gd name="T44" fmla="*/ 47 w 126"/>
                  <a:gd name="T45" fmla="*/ 69 h 87"/>
                  <a:gd name="T46" fmla="*/ 53 w 126"/>
                  <a:gd name="T47" fmla="*/ 74 h 87"/>
                  <a:gd name="T48" fmla="*/ 57 w 126"/>
                  <a:gd name="T49" fmla="*/ 83 h 87"/>
                  <a:gd name="T50" fmla="*/ 57 w 126"/>
                  <a:gd name="T51" fmla="*/ 84 h 87"/>
                  <a:gd name="T52" fmla="*/ 59 w 126"/>
                  <a:gd name="T53" fmla="*/ 87 h 87"/>
                  <a:gd name="T54" fmla="*/ 62 w 126"/>
                  <a:gd name="T55" fmla="*/ 84 h 87"/>
                  <a:gd name="T56" fmla="*/ 63 w 126"/>
                  <a:gd name="T57" fmla="*/ 78 h 87"/>
                  <a:gd name="T58" fmla="*/ 65 w 126"/>
                  <a:gd name="T59" fmla="*/ 72 h 87"/>
                  <a:gd name="T60" fmla="*/ 68 w 126"/>
                  <a:gd name="T61" fmla="*/ 68 h 87"/>
                  <a:gd name="T62" fmla="*/ 72 w 126"/>
                  <a:gd name="T63" fmla="*/ 63 h 87"/>
                  <a:gd name="T64" fmla="*/ 74 w 126"/>
                  <a:gd name="T65" fmla="*/ 60 h 87"/>
                  <a:gd name="T66" fmla="*/ 77 w 126"/>
                  <a:gd name="T67" fmla="*/ 59 h 87"/>
                  <a:gd name="T68" fmla="*/ 80 w 126"/>
                  <a:gd name="T69" fmla="*/ 56 h 87"/>
                  <a:gd name="T70" fmla="*/ 93 w 126"/>
                  <a:gd name="T71" fmla="*/ 56 h 87"/>
                  <a:gd name="T72" fmla="*/ 113 w 126"/>
                  <a:gd name="T73" fmla="*/ 53 h 87"/>
                  <a:gd name="T74" fmla="*/ 120 w 126"/>
                  <a:gd name="T75" fmla="*/ 50 h 87"/>
                  <a:gd name="T76" fmla="*/ 126 w 126"/>
                  <a:gd name="T77" fmla="*/ 45 h 87"/>
                  <a:gd name="T78" fmla="*/ 123 w 126"/>
                  <a:gd name="T79" fmla="*/ 41 h 87"/>
                  <a:gd name="T80" fmla="*/ 120 w 126"/>
                  <a:gd name="T81" fmla="*/ 36 h 87"/>
                  <a:gd name="T82" fmla="*/ 116 w 126"/>
                  <a:gd name="T83" fmla="*/ 32 h 87"/>
                  <a:gd name="T84" fmla="*/ 113 w 126"/>
                  <a:gd name="T85" fmla="*/ 29 h 87"/>
                  <a:gd name="T86" fmla="*/ 114 w 126"/>
                  <a:gd name="T87" fmla="*/ 23 h 87"/>
                  <a:gd name="T88" fmla="*/ 119 w 126"/>
                  <a:gd name="T89" fmla="*/ 20 h 87"/>
                  <a:gd name="T90" fmla="*/ 120 w 126"/>
                  <a:gd name="T91" fmla="*/ 15 h 87"/>
                  <a:gd name="T92" fmla="*/ 123 w 126"/>
                  <a:gd name="T93" fmla="*/ 6 h 87"/>
                  <a:gd name="T94" fmla="*/ 75 w 126"/>
                  <a:gd name="T95" fmla="*/ 0 h 87"/>
                  <a:gd name="T96" fmla="*/ 68 w 126"/>
                  <a:gd name="T97" fmla="*/ 5 h 87"/>
                  <a:gd name="T98" fmla="*/ 62 w 126"/>
                  <a:gd name="T99" fmla="*/ 11 h 87"/>
                  <a:gd name="T100" fmla="*/ 51 w 126"/>
                  <a:gd name="T101" fmla="*/ 14 h 87"/>
                  <a:gd name="T102" fmla="*/ 41 w 126"/>
                  <a:gd name="T103" fmla="*/ 11 h 87"/>
                  <a:gd name="T104" fmla="*/ 30 w 126"/>
                  <a:gd name="T105" fmla="*/ 8 h 87"/>
                  <a:gd name="T106" fmla="*/ 18 w 126"/>
                  <a:gd name="T107" fmla="*/ 11 h 87"/>
                  <a:gd name="T108" fmla="*/ 11 w 126"/>
                  <a:gd name="T109" fmla="*/ 12 h 87"/>
                  <a:gd name="T110" fmla="*/ 3 w 126"/>
                  <a:gd name="T111" fmla="*/ 11 h 87"/>
                  <a:gd name="T112" fmla="*/ 3 w 126"/>
                  <a:gd name="T113" fmla="*/ 1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 h="87">
                    <a:moveTo>
                      <a:pt x="3" y="18"/>
                    </a:moveTo>
                    <a:lnTo>
                      <a:pt x="5" y="18"/>
                    </a:lnTo>
                    <a:lnTo>
                      <a:pt x="6" y="20"/>
                    </a:lnTo>
                    <a:lnTo>
                      <a:pt x="6" y="21"/>
                    </a:lnTo>
                    <a:lnTo>
                      <a:pt x="8" y="23"/>
                    </a:lnTo>
                    <a:lnTo>
                      <a:pt x="9" y="24"/>
                    </a:lnTo>
                    <a:lnTo>
                      <a:pt x="11" y="26"/>
                    </a:lnTo>
                    <a:lnTo>
                      <a:pt x="11" y="27"/>
                    </a:lnTo>
                    <a:lnTo>
                      <a:pt x="11" y="30"/>
                    </a:lnTo>
                    <a:lnTo>
                      <a:pt x="12" y="35"/>
                    </a:lnTo>
                    <a:lnTo>
                      <a:pt x="15" y="38"/>
                    </a:lnTo>
                    <a:lnTo>
                      <a:pt x="20" y="41"/>
                    </a:lnTo>
                    <a:lnTo>
                      <a:pt x="23" y="42"/>
                    </a:lnTo>
                    <a:lnTo>
                      <a:pt x="32" y="44"/>
                    </a:lnTo>
                    <a:lnTo>
                      <a:pt x="39" y="39"/>
                    </a:lnTo>
                    <a:lnTo>
                      <a:pt x="50" y="38"/>
                    </a:lnTo>
                    <a:lnTo>
                      <a:pt x="48" y="41"/>
                    </a:lnTo>
                    <a:lnTo>
                      <a:pt x="47" y="42"/>
                    </a:lnTo>
                    <a:lnTo>
                      <a:pt x="45" y="42"/>
                    </a:lnTo>
                    <a:lnTo>
                      <a:pt x="42" y="44"/>
                    </a:lnTo>
                    <a:lnTo>
                      <a:pt x="41" y="44"/>
                    </a:lnTo>
                    <a:lnTo>
                      <a:pt x="39" y="45"/>
                    </a:lnTo>
                    <a:lnTo>
                      <a:pt x="39" y="47"/>
                    </a:lnTo>
                    <a:lnTo>
                      <a:pt x="39" y="48"/>
                    </a:lnTo>
                    <a:lnTo>
                      <a:pt x="41" y="48"/>
                    </a:lnTo>
                    <a:lnTo>
                      <a:pt x="42" y="48"/>
                    </a:lnTo>
                    <a:lnTo>
                      <a:pt x="45" y="48"/>
                    </a:lnTo>
                    <a:lnTo>
                      <a:pt x="47" y="50"/>
                    </a:lnTo>
                    <a:lnTo>
                      <a:pt x="48" y="51"/>
                    </a:lnTo>
                    <a:lnTo>
                      <a:pt x="51" y="51"/>
                    </a:lnTo>
                    <a:lnTo>
                      <a:pt x="53" y="51"/>
                    </a:lnTo>
                    <a:lnTo>
                      <a:pt x="50" y="56"/>
                    </a:lnTo>
                    <a:lnTo>
                      <a:pt x="45" y="59"/>
                    </a:lnTo>
                    <a:lnTo>
                      <a:pt x="39" y="62"/>
                    </a:lnTo>
                    <a:lnTo>
                      <a:pt x="39" y="62"/>
                    </a:lnTo>
                    <a:lnTo>
                      <a:pt x="39" y="63"/>
                    </a:lnTo>
                    <a:lnTo>
                      <a:pt x="39" y="65"/>
                    </a:lnTo>
                    <a:lnTo>
                      <a:pt x="41" y="65"/>
                    </a:lnTo>
                    <a:lnTo>
                      <a:pt x="42" y="65"/>
                    </a:lnTo>
                    <a:lnTo>
                      <a:pt x="42" y="66"/>
                    </a:lnTo>
                    <a:lnTo>
                      <a:pt x="41" y="68"/>
                    </a:lnTo>
                    <a:lnTo>
                      <a:pt x="39" y="69"/>
                    </a:lnTo>
                    <a:lnTo>
                      <a:pt x="41" y="71"/>
                    </a:lnTo>
                    <a:lnTo>
                      <a:pt x="42" y="71"/>
                    </a:lnTo>
                    <a:lnTo>
                      <a:pt x="45" y="71"/>
                    </a:lnTo>
                    <a:lnTo>
                      <a:pt x="47" y="69"/>
                    </a:lnTo>
                    <a:lnTo>
                      <a:pt x="48" y="71"/>
                    </a:lnTo>
                    <a:lnTo>
                      <a:pt x="53" y="74"/>
                    </a:lnTo>
                    <a:lnTo>
                      <a:pt x="54" y="78"/>
                    </a:lnTo>
                    <a:lnTo>
                      <a:pt x="57" y="83"/>
                    </a:lnTo>
                    <a:lnTo>
                      <a:pt x="57" y="83"/>
                    </a:lnTo>
                    <a:lnTo>
                      <a:pt x="57" y="84"/>
                    </a:lnTo>
                    <a:lnTo>
                      <a:pt x="57" y="86"/>
                    </a:lnTo>
                    <a:lnTo>
                      <a:pt x="59" y="87"/>
                    </a:lnTo>
                    <a:lnTo>
                      <a:pt x="60" y="86"/>
                    </a:lnTo>
                    <a:lnTo>
                      <a:pt x="62" y="84"/>
                    </a:lnTo>
                    <a:lnTo>
                      <a:pt x="63" y="81"/>
                    </a:lnTo>
                    <a:lnTo>
                      <a:pt x="63" y="78"/>
                    </a:lnTo>
                    <a:lnTo>
                      <a:pt x="63" y="75"/>
                    </a:lnTo>
                    <a:lnTo>
                      <a:pt x="65" y="72"/>
                    </a:lnTo>
                    <a:lnTo>
                      <a:pt x="66" y="71"/>
                    </a:lnTo>
                    <a:lnTo>
                      <a:pt x="68" y="68"/>
                    </a:lnTo>
                    <a:lnTo>
                      <a:pt x="71" y="66"/>
                    </a:lnTo>
                    <a:lnTo>
                      <a:pt x="72" y="63"/>
                    </a:lnTo>
                    <a:lnTo>
                      <a:pt x="74" y="63"/>
                    </a:lnTo>
                    <a:lnTo>
                      <a:pt x="74" y="60"/>
                    </a:lnTo>
                    <a:lnTo>
                      <a:pt x="75" y="59"/>
                    </a:lnTo>
                    <a:lnTo>
                      <a:pt x="77" y="59"/>
                    </a:lnTo>
                    <a:lnTo>
                      <a:pt x="78" y="57"/>
                    </a:lnTo>
                    <a:lnTo>
                      <a:pt x="80" y="56"/>
                    </a:lnTo>
                    <a:lnTo>
                      <a:pt x="80" y="56"/>
                    </a:lnTo>
                    <a:lnTo>
                      <a:pt x="93" y="56"/>
                    </a:lnTo>
                    <a:lnTo>
                      <a:pt x="104" y="56"/>
                    </a:lnTo>
                    <a:lnTo>
                      <a:pt x="113" y="53"/>
                    </a:lnTo>
                    <a:lnTo>
                      <a:pt x="116" y="51"/>
                    </a:lnTo>
                    <a:lnTo>
                      <a:pt x="120" y="50"/>
                    </a:lnTo>
                    <a:lnTo>
                      <a:pt x="123" y="47"/>
                    </a:lnTo>
                    <a:lnTo>
                      <a:pt x="126" y="45"/>
                    </a:lnTo>
                    <a:lnTo>
                      <a:pt x="126" y="42"/>
                    </a:lnTo>
                    <a:lnTo>
                      <a:pt x="123" y="41"/>
                    </a:lnTo>
                    <a:lnTo>
                      <a:pt x="122" y="38"/>
                    </a:lnTo>
                    <a:lnTo>
                      <a:pt x="120" y="36"/>
                    </a:lnTo>
                    <a:lnTo>
                      <a:pt x="117" y="35"/>
                    </a:lnTo>
                    <a:lnTo>
                      <a:pt x="116" y="32"/>
                    </a:lnTo>
                    <a:lnTo>
                      <a:pt x="114" y="30"/>
                    </a:lnTo>
                    <a:lnTo>
                      <a:pt x="113" y="29"/>
                    </a:lnTo>
                    <a:lnTo>
                      <a:pt x="113" y="26"/>
                    </a:lnTo>
                    <a:lnTo>
                      <a:pt x="114" y="23"/>
                    </a:lnTo>
                    <a:lnTo>
                      <a:pt x="116" y="21"/>
                    </a:lnTo>
                    <a:lnTo>
                      <a:pt x="119" y="20"/>
                    </a:lnTo>
                    <a:lnTo>
                      <a:pt x="120" y="18"/>
                    </a:lnTo>
                    <a:lnTo>
                      <a:pt x="120" y="15"/>
                    </a:lnTo>
                    <a:lnTo>
                      <a:pt x="122" y="11"/>
                    </a:lnTo>
                    <a:lnTo>
                      <a:pt x="123" y="6"/>
                    </a:lnTo>
                    <a:lnTo>
                      <a:pt x="99" y="0"/>
                    </a:lnTo>
                    <a:lnTo>
                      <a:pt x="75" y="0"/>
                    </a:lnTo>
                    <a:lnTo>
                      <a:pt x="72" y="2"/>
                    </a:lnTo>
                    <a:lnTo>
                      <a:pt x="68" y="5"/>
                    </a:lnTo>
                    <a:lnTo>
                      <a:pt x="65" y="8"/>
                    </a:lnTo>
                    <a:lnTo>
                      <a:pt x="62" y="11"/>
                    </a:lnTo>
                    <a:lnTo>
                      <a:pt x="57" y="14"/>
                    </a:lnTo>
                    <a:lnTo>
                      <a:pt x="51" y="14"/>
                    </a:lnTo>
                    <a:lnTo>
                      <a:pt x="45" y="14"/>
                    </a:lnTo>
                    <a:lnTo>
                      <a:pt x="41" y="11"/>
                    </a:lnTo>
                    <a:lnTo>
                      <a:pt x="35" y="9"/>
                    </a:lnTo>
                    <a:lnTo>
                      <a:pt x="30" y="8"/>
                    </a:lnTo>
                    <a:lnTo>
                      <a:pt x="24" y="9"/>
                    </a:lnTo>
                    <a:lnTo>
                      <a:pt x="18" y="11"/>
                    </a:lnTo>
                    <a:lnTo>
                      <a:pt x="15" y="12"/>
                    </a:lnTo>
                    <a:lnTo>
                      <a:pt x="11" y="12"/>
                    </a:lnTo>
                    <a:lnTo>
                      <a:pt x="8" y="12"/>
                    </a:lnTo>
                    <a:lnTo>
                      <a:pt x="3" y="11"/>
                    </a:lnTo>
                    <a:lnTo>
                      <a:pt x="0" y="12"/>
                    </a:lnTo>
                    <a:lnTo>
                      <a:pt x="3" y="18"/>
                    </a:lnTo>
                    <a:close/>
                  </a:path>
                </a:pathLst>
              </a:custGeom>
              <a:grpFill/>
              <a:ln w="0">
                <a:solidFill>
                  <a:schemeClr val="bg1">
                    <a:lumMod val="50000"/>
                  </a:schemeClr>
                </a:solidFill>
                <a:prstDash val="solid"/>
                <a:round/>
                <a:headEnd/>
                <a:tailEnd/>
              </a:ln>
            </p:spPr>
            <p:txBody>
              <a:bodyPr/>
              <a:lstStyle/>
              <a:p>
                <a:endParaRPr lang="ru-RU"/>
              </a:p>
            </p:txBody>
          </p:sp>
          <p:sp>
            <p:nvSpPr>
              <p:cNvPr id="81" name="Freeform 19">
                <a:extLst>
                  <a:ext uri="{FF2B5EF4-FFF2-40B4-BE49-F238E27FC236}">
                    <a16:creationId xmlns:a16="http://schemas.microsoft.com/office/drawing/2014/main" id="{2B8B75E4-6F01-8F43-880E-57CD7E150025}"/>
                  </a:ext>
                </a:extLst>
              </p:cNvPr>
              <p:cNvSpPr>
                <a:spLocks/>
              </p:cNvSpPr>
              <p:nvPr/>
            </p:nvSpPr>
            <p:spPr bwMode="gray">
              <a:xfrm>
                <a:off x="2653" y="2017"/>
                <a:ext cx="207" cy="185"/>
              </a:xfrm>
              <a:custGeom>
                <a:avLst/>
                <a:gdLst>
                  <a:gd name="T0" fmla="*/ 36 w 224"/>
                  <a:gd name="T1" fmla="*/ 19 h 200"/>
                  <a:gd name="T2" fmla="*/ 33 w 224"/>
                  <a:gd name="T3" fmla="*/ 28 h 200"/>
                  <a:gd name="T4" fmla="*/ 27 w 224"/>
                  <a:gd name="T5" fmla="*/ 42 h 200"/>
                  <a:gd name="T6" fmla="*/ 17 w 224"/>
                  <a:gd name="T7" fmla="*/ 57 h 200"/>
                  <a:gd name="T8" fmla="*/ 3 w 224"/>
                  <a:gd name="T9" fmla="*/ 74 h 200"/>
                  <a:gd name="T10" fmla="*/ 6 w 224"/>
                  <a:gd name="T11" fmla="*/ 89 h 200"/>
                  <a:gd name="T12" fmla="*/ 15 w 224"/>
                  <a:gd name="T13" fmla="*/ 117 h 200"/>
                  <a:gd name="T14" fmla="*/ 9 w 224"/>
                  <a:gd name="T15" fmla="*/ 128 h 200"/>
                  <a:gd name="T16" fmla="*/ 6 w 224"/>
                  <a:gd name="T17" fmla="*/ 162 h 200"/>
                  <a:gd name="T18" fmla="*/ 8 w 224"/>
                  <a:gd name="T19" fmla="*/ 179 h 200"/>
                  <a:gd name="T20" fmla="*/ 8 w 224"/>
                  <a:gd name="T21" fmla="*/ 179 h 200"/>
                  <a:gd name="T22" fmla="*/ 8 w 224"/>
                  <a:gd name="T23" fmla="*/ 180 h 200"/>
                  <a:gd name="T24" fmla="*/ 20 w 224"/>
                  <a:gd name="T25" fmla="*/ 183 h 200"/>
                  <a:gd name="T26" fmla="*/ 50 w 224"/>
                  <a:gd name="T27" fmla="*/ 182 h 200"/>
                  <a:gd name="T28" fmla="*/ 77 w 224"/>
                  <a:gd name="T29" fmla="*/ 177 h 200"/>
                  <a:gd name="T30" fmla="*/ 137 w 224"/>
                  <a:gd name="T31" fmla="*/ 179 h 200"/>
                  <a:gd name="T32" fmla="*/ 167 w 224"/>
                  <a:gd name="T33" fmla="*/ 192 h 200"/>
                  <a:gd name="T34" fmla="*/ 176 w 224"/>
                  <a:gd name="T35" fmla="*/ 195 h 200"/>
                  <a:gd name="T36" fmla="*/ 204 w 224"/>
                  <a:gd name="T37" fmla="*/ 198 h 200"/>
                  <a:gd name="T38" fmla="*/ 224 w 224"/>
                  <a:gd name="T39" fmla="*/ 170 h 200"/>
                  <a:gd name="T40" fmla="*/ 218 w 224"/>
                  <a:gd name="T41" fmla="*/ 162 h 200"/>
                  <a:gd name="T42" fmla="*/ 213 w 224"/>
                  <a:gd name="T43" fmla="*/ 156 h 200"/>
                  <a:gd name="T44" fmla="*/ 207 w 224"/>
                  <a:gd name="T45" fmla="*/ 152 h 200"/>
                  <a:gd name="T46" fmla="*/ 201 w 224"/>
                  <a:gd name="T47" fmla="*/ 147 h 200"/>
                  <a:gd name="T48" fmla="*/ 198 w 224"/>
                  <a:gd name="T49" fmla="*/ 140 h 200"/>
                  <a:gd name="T50" fmla="*/ 204 w 224"/>
                  <a:gd name="T51" fmla="*/ 129 h 200"/>
                  <a:gd name="T52" fmla="*/ 203 w 224"/>
                  <a:gd name="T53" fmla="*/ 111 h 200"/>
                  <a:gd name="T54" fmla="*/ 198 w 224"/>
                  <a:gd name="T55" fmla="*/ 102 h 200"/>
                  <a:gd name="T56" fmla="*/ 200 w 224"/>
                  <a:gd name="T57" fmla="*/ 96 h 200"/>
                  <a:gd name="T58" fmla="*/ 194 w 224"/>
                  <a:gd name="T59" fmla="*/ 86 h 200"/>
                  <a:gd name="T60" fmla="*/ 185 w 224"/>
                  <a:gd name="T61" fmla="*/ 74 h 200"/>
                  <a:gd name="T62" fmla="*/ 179 w 224"/>
                  <a:gd name="T63" fmla="*/ 69 h 200"/>
                  <a:gd name="T64" fmla="*/ 177 w 224"/>
                  <a:gd name="T65" fmla="*/ 63 h 200"/>
                  <a:gd name="T66" fmla="*/ 173 w 224"/>
                  <a:gd name="T67" fmla="*/ 57 h 200"/>
                  <a:gd name="T68" fmla="*/ 170 w 224"/>
                  <a:gd name="T69" fmla="*/ 51 h 200"/>
                  <a:gd name="T70" fmla="*/ 164 w 224"/>
                  <a:gd name="T71" fmla="*/ 45 h 200"/>
                  <a:gd name="T72" fmla="*/ 159 w 224"/>
                  <a:gd name="T73" fmla="*/ 37 h 200"/>
                  <a:gd name="T74" fmla="*/ 150 w 224"/>
                  <a:gd name="T75" fmla="*/ 30 h 200"/>
                  <a:gd name="T76" fmla="*/ 134 w 224"/>
                  <a:gd name="T77" fmla="*/ 25 h 200"/>
                  <a:gd name="T78" fmla="*/ 131 w 224"/>
                  <a:gd name="T79" fmla="*/ 16 h 200"/>
                  <a:gd name="T80" fmla="*/ 131 w 224"/>
                  <a:gd name="T81" fmla="*/ 13 h 200"/>
                  <a:gd name="T82" fmla="*/ 125 w 224"/>
                  <a:gd name="T83" fmla="*/ 6 h 200"/>
                  <a:gd name="T84" fmla="*/ 113 w 224"/>
                  <a:gd name="T85" fmla="*/ 3 h 200"/>
                  <a:gd name="T86" fmla="*/ 101 w 224"/>
                  <a:gd name="T87" fmla="*/ 0 h 200"/>
                  <a:gd name="T88" fmla="*/ 90 w 224"/>
                  <a:gd name="T89" fmla="*/ 1 h 200"/>
                  <a:gd name="T90" fmla="*/ 81 w 224"/>
                  <a:gd name="T91" fmla="*/ 7 h 200"/>
                  <a:gd name="T92" fmla="*/ 71 w 224"/>
                  <a:gd name="T93" fmla="*/ 9 h 200"/>
                  <a:gd name="T94" fmla="*/ 56 w 224"/>
                  <a:gd name="T95" fmla="*/ 6 h 200"/>
                  <a:gd name="T96" fmla="*/ 41 w 224"/>
                  <a:gd name="T97" fmla="*/ 12 h 200"/>
                  <a:gd name="T98" fmla="*/ 38 w 224"/>
                  <a:gd name="T99" fmla="*/ 1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4" h="200">
                    <a:moveTo>
                      <a:pt x="38" y="16"/>
                    </a:moveTo>
                    <a:lnTo>
                      <a:pt x="38" y="18"/>
                    </a:lnTo>
                    <a:lnTo>
                      <a:pt x="38" y="18"/>
                    </a:lnTo>
                    <a:lnTo>
                      <a:pt x="36" y="19"/>
                    </a:lnTo>
                    <a:lnTo>
                      <a:pt x="35" y="21"/>
                    </a:lnTo>
                    <a:lnTo>
                      <a:pt x="35" y="22"/>
                    </a:lnTo>
                    <a:lnTo>
                      <a:pt x="33" y="25"/>
                    </a:lnTo>
                    <a:lnTo>
                      <a:pt x="33" y="28"/>
                    </a:lnTo>
                    <a:lnTo>
                      <a:pt x="32" y="31"/>
                    </a:lnTo>
                    <a:lnTo>
                      <a:pt x="32" y="34"/>
                    </a:lnTo>
                    <a:lnTo>
                      <a:pt x="30" y="37"/>
                    </a:lnTo>
                    <a:lnTo>
                      <a:pt x="27" y="42"/>
                    </a:lnTo>
                    <a:lnTo>
                      <a:pt x="24" y="45"/>
                    </a:lnTo>
                    <a:lnTo>
                      <a:pt x="23" y="49"/>
                    </a:lnTo>
                    <a:lnTo>
                      <a:pt x="20" y="54"/>
                    </a:lnTo>
                    <a:lnTo>
                      <a:pt x="17" y="57"/>
                    </a:lnTo>
                    <a:lnTo>
                      <a:pt x="12" y="62"/>
                    </a:lnTo>
                    <a:lnTo>
                      <a:pt x="8" y="66"/>
                    </a:lnTo>
                    <a:lnTo>
                      <a:pt x="5" y="71"/>
                    </a:lnTo>
                    <a:lnTo>
                      <a:pt x="3" y="74"/>
                    </a:lnTo>
                    <a:lnTo>
                      <a:pt x="2" y="75"/>
                    </a:lnTo>
                    <a:lnTo>
                      <a:pt x="0" y="78"/>
                    </a:lnTo>
                    <a:lnTo>
                      <a:pt x="2" y="81"/>
                    </a:lnTo>
                    <a:lnTo>
                      <a:pt x="6" y="89"/>
                    </a:lnTo>
                    <a:lnTo>
                      <a:pt x="11" y="96"/>
                    </a:lnTo>
                    <a:lnTo>
                      <a:pt x="14" y="104"/>
                    </a:lnTo>
                    <a:lnTo>
                      <a:pt x="15" y="110"/>
                    </a:lnTo>
                    <a:lnTo>
                      <a:pt x="15" y="117"/>
                    </a:lnTo>
                    <a:lnTo>
                      <a:pt x="15" y="123"/>
                    </a:lnTo>
                    <a:lnTo>
                      <a:pt x="14" y="125"/>
                    </a:lnTo>
                    <a:lnTo>
                      <a:pt x="12" y="126"/>
                    </a:lnTo>
                    <a:lnTo>
                      <a:pt x="9" y="128"/>
                    </a:lnTo>
                    <a:lnTo>
                      <a:pt x="9" y="128"/>
                    </a:lnTo>
                    <a:lnTo>
                      <a:pt x="6" y="138"/>
                    </a:lnTo>
                    <a:lnTo>
                      <a:pt x="8" y="150"/>
                    </a:lnTo>
                    <a:lnTo>
                      <a:pt x="6" y="162"/>
                    </a:lnTo>
                    <a:lnTo>
                      <a:pt x="6" y="167"/>
                    </a:lnTo>
                    <a:lnTo>
                      <a:pt x="8" y="171"/>
                    </a:lnTo>
                    <a:lnTo>
                      <a:pt x="8" y="176"/>
                    </a:lnTo>
                    <a:lnTo>
                      <a:pt x="8" y="179"/>
                    </a:lnTo>
                    <a:lnTo>
                      <a:pt x="8" y="180"/>
                    </a:lnTo>
                    <a:lnTo>
                      <a:pt x="8" y="180"/>
                    </a:lnTo>
                    <a:lnTo>
                      <a:pt x="8" y="179"/>
                    </a:lnTo>
                    <a:lnTo>
                      <a:pt x="8" y="179"/>
                    </a:lnTo>
                    <a:lnTo>
                      <a:pt x="8" y="179"/>
                    </a:lnTo>
                    <a:lnTo>
                      <a:pt x="6" y="180"/>
                    </a:lnTo>
                    <a:lnTo>
                      <a:pt x="8" y="180"/>
                    </a:lnTo>
                    <a:lnTo>
                      <a:pt x="8" y="180"/>
                    </a:lnTo>
                    <a:lnTo>
                      <a:pt x="9" y="182"/>
                    </a:lnTo>
                    <a:lnTo>
                      <a:pt x="9" y="182"/>
                    </a:lnTo>
                    <a:lnTo>
                      <a:pt x="15" y="183"/>
                    </a:lnTo>
                    <a:lnTo>
                      <a:pt x="20" y="183"/>
                    </a:lnTo>
                    <a:lnTo>
                      <a:pt x="26" y="182"/>
                    </a:lnTo>
                    <a:lnTo>
                      <a:pt x="32" y="180"/>
                    </a:lnTo>
                    <a:lnTo>
                      <a:pt x="41" y="180"/>
                    </a:lnTo>
                    <a:lnTo>
                      <a:pt x="50" y="182"/>
                    </a:lnTo>
                    <a:lnTo>
                      <a:pt x="59" y="183"/>
                    </a:lnTo>
                    <a:lnTo>
                      <a:pt x="69" y="182"/>
                    </a:lnTo>
                    <a:lnTo>
                      <a:pt x="72" y="179"/>
                    </a:lnTo>
                    <a:lnTo>
                      <a:pt x="77" y="177"/>
                    </a:lnTo>
                    <a:lnTo>
                      <a:pt x="80" y="174"/>
                    </a:lnTo>
                    <a:lnTo>
                      <a:pt x="99" y="171"/>
                    </a:lnTo>
                    <a:lnTo>
                      <a:pt x="117" y="173"/>
                    </a:lnTo>
                    <a:lnTo>
                      <a:pt x="137" y="179"/>
                    </a:lnTo>
                    <a:lnTo>
                      <a:pt x="158" y="188"/>
                    </a:lnTo>
                    <a:lnTo>
                      <a:pt x="161" y="188"/>
                    </a:lnTo>
                    <a:lnTo>
                      <a:pt x="164" y="191"/>
                    </a:lnTo>
                    <a:lnTo>
                      <a:pt x="167" y="192"/>
                    </a:lnTo>
                    <a:lnTo>
                      <a:pt x="168" y="192"/>
                    </a:lnTo>
                    <a:lnTo>
                      <a:pt x="170" y="192"/>
                    </a:lnTo>
                    <a:lnTo>
                      <a:pt x="173" y="192"/>
                    </a:lnTo>
                    <a:lnTo>
                      <a:pt x="176" y="195"/>
                    </a:lnTo>
                    <a:lnTo>
                      <a:pt x="180" y="198"/>
                    </a:lnTo>
                    <a:lnTo>
                      <a:pt x="185" y="200"/>
                    </a:lnTo>
                    <a:lnTo>
                      <a:pt x="188" y="200"/>
                    </a:lnTo>
                    <a:lnTo>
                      <a:pt x="204" y="198"/>
                    </a:lnTo>
                    <a:lnTo>
                      <a:pt x="222" y="197"/>
                    </a:lnTo>
                    <a:lnTo>
                      <a:pt x="221" y="188"/>
                    </a:lnTo>
                    <a:lnTo>
                      <a:pt x="224" y="179"/>
                    </a:lnTo>
                    <a:lnTo>
                      <a:pt x="224" y="170"/>
                    </a:lnTo>
                    <a:lnTo>
                      <a:pt x="224" y="167"/>
                    </a:lnTo>
                    <a:lnTo>
                      <a:pt x="222" y="165"/>
                    </a:lnTo>
                    <a:lnTo>
                      <a:pt x="219" y="164"/>
                    </a:lnTo>
                    <a:lnTo>
                      <a:pt x="218" y="162"/>
                    </a:lnTo>
                    <a:lnTo>
                      <a:pt x="218" y="161"/>
                    </a:lnTo>
                    <a:lnTo>
                      <a:pt x="218" y="158"/>
                    </a:lnTo>
                    <a:lnTo>
                      <a:pt x="215" y="158"/>
                    </a:lnTo>
                    <a:lnTo>
                      <a:pt x="213" y="156"/>
                    </a:lnTo>
                    <a:lnTo>
                      <a:pt x="212" y="155"/>
                    </a:lnTo>
                    <a:lnTo>
                      <a:pt x="210" y="153"/>
                    </a:lnTo>
                    <a:lnTo>
                      <a:pt x="209" y="152"/>
                    </a:lnTo>
                    <a:lnTo>
                      <a:pt x="207" y="152"/>
                    </a:lnTo>
                    <a:lnTo>
                      <a:pt x="206" y="152"/>
                    </a:lnTo>
                    <a:lnTo>
                      <a:pt x="204" y="150"/>
                    </a:lnTo>
                    <a:lnTo>
                      <a:pt x="203" y="149"/>
                    </a:lnTo>
                    <a:lnTo>
                      <a:pt x="201" y="147"/>
                    </a:lnTo>
                    <a:lnTo>
                      <a:pt x="201" y="146"/>
                    </a:lnTo>
                    <a:lnTo>
                      <a:pt x="200" y="144"/>
                    </a:lnTo>
                    <a:lnTo>
                      <a:pt x="197" y="143"/>
                    </a:lnTo>
                    <a:lnTo>
                      <a:pt x="198" y="140"/>
                    </a:lnTo>
                    <a:lnTo>
                      <a:pt x="200" y="137"/>
                    </a:lnTo>
                    <a:lnTo>
                      <a:pt x="201" y="135"/>
                    </a:lnTo>
                    <a:lnTo>
                      <a:pt x="204" y="132"/>
                    </a:lnTo>
                    <a:lnTo>
                      <a:pt x="204" y="129"/>
                    </a:lnTo>
                    <a:lnTo>
                      <a:pt x="204" y="125"/>
                    </a:lnTo>
                    <a:lnTo>
                      <a:pt x="203" y="120"/>
                    </a:lnTo>
                    <a:lnTo>
                      <a:pt x="203" y="116"/>
                    </a:lnTo>
                    <a:lnTo>
                      <a:pt x="203" y="111"/>
                    </a:lnTo>
                    <a:lnTo>
                      <a:pt x="200" y="111"/>
                    </a:lnTo>
                    <a:lnTo>
                      <a:pt x="198" y="110"/>
                    </a:lnTo>
                    <a:lnTo>
                      <a:pt x="198" y="107"/>
                    </a:lnTo>
                    <a:lnTo>
                      <a:pt x="198" y="102"/>
                    </a:lnTo>
                    <a:lnTo>
                      <a:pt x="198" y="99"/>
                    </a:lnTo>
                    <a:lnTo>
                      <a:pt x="201" y="96"/>
                    </a:lnTo>
                    <a:lnTo>
                      <a:pt x="200" y="96"/>
                    </a:lnTo>
                    <a:lnTo>
                      <a:pt x="200" y="96"/>
                    </a:lnTo>
                    <a:lnTo>
                      <a:pt x="198" y="95"/>
                    </a:lnTo>
                    <a:lnTo>
                      <a:pt x="198" y="92"/>
                    </a:lnTo>
                    <a:lnTo>
                      <a:pt x="197" y="90"/>
                    </a:lnTo>
                    <a:lnTo>
                      <a:pt x="194" y="86"/>
                    </a:lnTo>
                    <a:lnTo>
                      <a:pt x="192" y="81"/>
                    </a:lnTo>
                    <a:lnTo>
                      <a:pt x="191" y="78"/>
                    </a:lnTo>
                    <a:lnTo>
                      <a:pt x="188" y="74"/>
                    </a:lnTo>
                    <a:lnTo>
                      <a:pt x="185" y="74"/>
                    </a:lnTo>
                    <a:lnTo>
                      <a:pt x="182" y="74"/>
                    </a:lnTo>
                    <a:lnTo>
                      <a:pt x="180" y="72"/>
                    </a:lnTo>
                    <a:lnTo>
                      <a:pt x="180" y="71"/>
                    </a:lnTo>
                    <a:lnTo>
                      <a:pt x="179" y="69"/>
                    </a:lnTo>
                    <a:lnTo>
                      <a:pt x="179" y="66"/>
                    </a:lnTo>
                    <a:lnTo>
                      <a:pt x="179" y="65"/>
                    </a:lnTo>
                    <a:lnTo>
                      <a:pt x="179" y="65"/>
                    </a:lnTo>
                    <a:lnTo>
                      <a:pt x="177" y="63"/>
                    </a:lnTo>
                    <a:lnTo>
                      <a:pt x="176" y="63"/>
                    </a:lnTo>
                    <a:lnTo>
                      <a:pt x="174" y="60"/>
                    </a:lnTo>
                    <a:lnTo>
                      <a:pt x="173" y="59"/>
                    </a:lnTo>
                    <a:lnTo>
                      <a:pt x="173" y="57"/>
                    </a:lnTo>
                    <a:lnTo>
                      <a:pt x="173" y="56"/>
                    </a:lnTo>
                    <a:lnTo>
                      <a:pt x="173" y="54"/>
                    </a:lnTo>
                    <a:lnTo>
                      <a:pt x="171" y="52"/>
                    </a:lnTo>
                    <a:lnTo>
                      <a:pt x="170" y="51"/>
                    </a:lnTo>
                    <a:lnTo>
                      <a:pt x="167" y="49"/>
                    </a:lnTo>
                    <a:lnTo>
                      <a:pt x="165" y="48"/>
                    </a:lnTo>
                    <a:lnTo>
                      <a:pt x="164" y="46"/>
                    </a:lnTo>
                    <a:lnTo>
                      <a:pt x="164" y="45"/>
                    </a:lnTo>
                    <a:lnTo>
                      <a:pt x="162" y="45"/>
                    </a:lnTo>
                    <a:lnTo>
                      <a:pt x="162" y="45"/>
                    </a:lnTo>
                    <a:lnTo>
                      <a:pt x="162" y="43"/>
                    </a:lnTo>
                    <a:lnTo>
                      <a:pt x="159" y="37"/>
                    </a:lnTo>
                    <a:lnTo>
                      <a:pt x="158" y="31"/>
                    </a:lnTo>
                    <a:lnTo>
                      <a:pt x="156" y="30"/>
                    </a:lnTo>
                    <a:lnTo>
                      <a:pt x="155" y="30"/>
                    </a:lnTo>
                    <a:lnTo>
                      <a:pt x="150" y="30"/>
                    </a:lnTo>
                    <a:lnTo>
                      <a:pt x="144" y="30"/>
                    </a:lnTo>
                    <a:lnTo>
                      <a:pt x="140" y="28"/>
                    </a:lnTo>
                    <a:lnTo>
                      <a:pt x="137" y="28"/>
                    </a:lnTo>
                    <a:lnTo>
                      <a:pt x="134" y="25"/>
                    </a:lnTo>
                    <a:lnTo>
                      <a:pt x="132" y="22"/>
                    </a:lnTo>
                    <a:lnTo>
                      <a:pt x="132" y="21"/>
                    </a:lnTo>
                    <a:lnTo>
                      <a:pt x="131" y="18"/>
                    </a:lnTo>
                    <a:lnTo>
                      <a:pt x="131" y="16"/>
                    </a:lnTo>
                    <a:lnTo>
                      <a:pt x="131" y="16"/>
                    </a:lnTo>
                    <a:lnTo>
                      <a:pt x="131" y="15"/>
                    </a:lnTo>
                    <a:lnTo>
                      <a:pt x="131" y="15"/>
                    </a:lnTo>
                    <a:lnTo>
                      <a:pt x="131" y="13"/>
                    </a:lnTo>
                    <a:lnTo>
                      <a:pt x="129" y="12"/>
                    </a:lnTo>
                    <a:lnTo>
                      <a:pt x="129" y="9"/>
                    </a:lnTo>
                    <a:lnTo>
                      <a:pt x="126" y="7"/>
                    </a:lnTo>
                    <a:lnTo>
                      <a:pt x="125" y="6"/>
                    </a:lnTo>
                    <a:lnTo>
                      <a:pt x="120" y="4"/>
                    </a:lnTo>
                    <a:lnTo>
                      <a:pt x="116" y="4"/>
                    </a:lnTo>
                    <a:lnTo>
                      <a:pt x="116" y="4"/>
                    </a:lnTo>
                    <a:lnTo>
                      <a:pt x="113" y="3"/>
                    </a:lnTo>
                    <a:lnTo>
                      <a:pt x="110" y="1"/>
                    </a:lnTo>
                    <a:lnTo>
                      <a:pt x="107" y="1"/>
                    </a:lnTo>
                    <a:lnTo>
                      <a:pt x="104" y="0"/>
                    </a:lnTo>
                    <a:lnTo>
                      <a:pt x="101" y="0"/>
                    </a:lnTo>
                    <a:lnTo>
                      <a:pt x="98" y="0"/>
                    </a:lnTo>
                    <a:lnTo>
                      <a:pt x="92" y="1"/>
                    </a:lnTo>
                    <a:lnTo>
                      <a:pt x="92" y="1"/>
                    </a:lnTo>
                    <a:lnTo>
                      <a:pt x="90" y="1"/>
                    </a:lnTo>
                    <a:lnTo>
                      <a:pt x="89" y="3"/>
                    </a:lnTo>
                    <a:lnTo>
                      <a:pt x="86" y="4"/>
                    </a:lnTo>
                    <a:lnTo>
                      <a:pt x="81" y="7"/>
                    </a:lnTo>
                    <a:lnTo>
                      <a:pt x="81" y="7"/>
                    </a:lnTo>
                    <a:lnTo>
                      <a:pt x="80" y="7"/>
                    </a:lnTo>
                    <a:lnTo>
                      <a:pt x="78" y="9"/>
                    </a:lnTo>
                    <a:lnTo>
                      <a:pt x="74" y="9"/>
                    </a:lnTo>
                    <a:lnTo>
                      <a:pt x="71" y="9"/>
                    </a:lnTo>
                    <a:lnTo>
                      <a:pt x="65" y="9"/>
                    </a:lnTo>
                    <a:lnTo>
                      <a:pt x="59" y="7"/>
                    </a:lnTo>
                    <a:lnTo>
                      <a:pt x="57" y="7"/>
                    </a:lnTo>
                    <a:lnTo>
                      <a:pt x="56" y="6"/>
                    </a:lnTo>
                    <a:lnTo>
                      <a:pt x="53" y="6"/>
                    </a:lnTo>
                    <a:lnTo>
                      <a:pt x="50" y="6"/>
                    </a:lnTo>
                    <a:lnTo>
                      <a:pt x="47" y="7"/>
                    </a:lnTo>
                    <a:lnTo>
                      <a:pt x="41" y="12"/>
                    </a:lnTo>
                    <a:lnTo>
                      <a:pt x="41" y="12"/>
                    </a:lnTo>
                    <a:lnTo>
                      <a:pt x="39" y="13"/>
                    </a:lnTo>
                    <a:lnTo>
                      <a:pt x="38" y="15"/>
                    </a:lnTo>
                    <a:lnTo>
                      <a:pt x="38" y="15"/>
                    </a:lnTo>
                    <a:lnTo>
                      <a:pt x="36" y="16"/>
                    </a:lnTo>
                    <a:lnTo>
                      <a:pt x="38" y="16"/>
                    </a:lnTo>
                    <a:close/>
                  </a:path>
                </a:pathLst>
              </a:custGeom>
              <a:grpFill/>
              <a:ln w="0">
                <a:solidFill>
                  <a:schemeClr val="bg1">
                    <a:lumMod val="50000"/>
                  </a:schemeClr>
                </a:solidFill>
                <a:prstDash val="solid"/>
                <a:round/>
                <a:headEnd/>
                <a:tailEnd/>
              </a:ln>
            </p:spPr>
            <p:txBody>
              <a:bodyPr/>
              <a:lstStyle/>
              <a:p>
                <a:endParaRPr lang="ru-RU"/>
              </a:p>
            </p:txBody>
          </p:sp>
          <p:sp>
            <p:nvSpPr>
              <p:cNvPr id="82" name="Freeform 20">
                <a:extLst>
                  <a:ext uri="{FF2B5EF4-FFF2-40B4-BE49-F238E27FC236}">
                    <a16:creationId xmlns:a16="http://schemas.microsoft.com/office/drawing/2014/main" id="{90D51B30-5E9B-F945-AD03-961BBED0D64F}"/>
                  </a:ext>
                </a:extLst>
              </p:cNvPr>
              <p:cNvSpPr>
                <a:spLocks/>
              </p:cNvSpPr>
              <p:nvPr/>
            </p:nvSpPr>
            <p:spPr bwMode="gray">
              <a:xfrm>
                <a:off x="2659" y="2133"/>
                <a:ext cx="121" cy="28"/>
              </a:xfrm>
              <a:custGeom>
                <a:avLst/>
                <a:gdLst>
                  <a:gd name="T0" fmla="*/ 0 w 131"/>
                  <a:gd name="T1" fmla="*/ 5 h 30"/>
                  <a:gd name="T2" fmla="*/ 2 w 131"/>
                  <a:gd name="T3" fmla="*/ 5 h 30"/>
                  <a:gd name="T4" fmla="*/ 3 w 131"/>
                  <a:gd name="T5" fmla="*/ 3 h 30"/>
                  <a:gd name="T6" fmla="*/ 5 w 131"/>
                  <a:gd name="T7" fmla="*/ 2 h 30"/>
                  <a:gd name="T8" fmla="*/ 6 w 131"/>
                  <a:gd name="T9" fmla="*/ 2 h 30"/>
                  <a:gd name="T10" fmla="*/ 6 w 131"/>
                  <a:gd name="T11" fmla="*/ 0 h 30"/>
                  <a:gd name="T12" fmla="*/ 6 w 131"/>
                  <a:gd name="T13" fmla="*/ 0 h 30"/>
                  <a:gd name="T14" fmla="*/ 20 w 131"/>
                  <a:gd name="T15" fmla="*/ 0 h 30"/>
                  <a:gd name="T16" fmla="*/ 33 w 131"/>
                  <a:gd name="T17" fmla="*/ 3 h 30"/>
                  <a:gd name="T18" fmla="*/ 48 w 131"/>
                  <a:gd name="T19" fmla="*/ 6 h 30"/>
                  <a:gd name="T20" fmla="*/ 60 w 131"/>
                  <a:gd name="T21" fmla="*/ 8 h 30"/>
                  <a:gd name="T22" fmla="*/ 72 w 131"/>
                  <a:gd name="T23" fmla="*/ 2 h 30"/>
                  <a:gd name="T24" fmla="*/ 86 w 131"/>
                  <a:gd name="T25" fmla="*/ 2 h 30"/>
                  <a:gd name="T26" fmla="*/ 99 w 131"/>
                  <a:gd name="T27" fmla="*/ 6 h 30"/>
                  <a:gd name="T28" fmla="*/ 102 w 131"/>
                  <a:gd name="T29" fmla="*/ 9 h 30"/>
                  <a:gd name="T30" fmla="*/ 107 w 131"/>
                  <a:gd name="T31" fmla="*/ 12 h 30"/>
                  <a:gd name="T32" fmla="*/ 110 w 131"/>
                  <a:gd name="T33" fmla="*/ 15 h 30"/>
                  <a:gd name="T34" fmla="*/ 111 w 131"/>
                  <a:gd name="T35" fmla="*/ 17 h 30"/>
                  <a:gd name="T36" fmla="*/ 114 w 131"/>
                  <a:gd name="T37" fmla="*/ 17 h 30"/>
                  <a:gd name="T38" fmla="*/ 117 w 131"/>
                  <a:gd name="T39" fmla="*/ 17 h 30"/>
                  <a:gd name="T40" fmla="*/ 122 w 131"/>
                  <a:gd name="T41" fmla="*/ 17 h 30"/>
                  <a:gd name="T42" fmla="*/ 125 w 131"/>
                  <a:gd name="T43" fmla="*/ 17 h 30"/>
                  <a:gd name="T44" fmla="*/ 128 w 131"/>
                  <a:gd name="T45" fmla="*/ 17 h 30"/>
                  <a:gd name="T46" fmla="*/ 131 w 131"/>
                  <a:gd name="T47" fmla="*/ 17 h 30"/>
                  <a:gd name="T48" fmla="*/ 129 w 131"/>
                  <a:gd name="T49" fmla="*/ 20 h 30"/>
                  <a:gd name="T50" fmla="*/ 129 w 131"/>
                  <a:gd name="T51" fmla="*/ 23 h 30"/>
                  <a:gd name="T52" fmla="*/ 129 w 131"/>
                  <a:gd name="T53" fmla="*/ 24 h 30"/>
                  <a:gd name="T54" fmla="*/ 129 w 131"/>
                  <a:gd name="T55" fmla="*/ 26 h 30"/>
                  <a:gd name="T56" fmla="*/ 116 w 131"/>
                  <a:gd name="T57" fmla="*/ 30 h 30"/>
                  <a:gd name="T58" fmla="*/ 104 w 131"/>
                  <a:gd name="T59" fmla="*/ 27 h 30"/>
                  <a:gd name="T60" fmla="*/ 92 w 131"/>
                  <a:gd name="T61" fmla="*/ 20 h 30"/>
                  <a:gd name="T62" fmla="*/ 81 w 131"/>
                  <a:gd name="T63" fmla="*/ 11 h 30"/>
                  <a:gd name="T64" fmla="*/ 80 w 131"/>
                  <a:gd name="T65" fmla="*/ 11 h 30"/>
                  <a:gd name="T66" fmla="*/ 78 w 131"/>
                  <a:gd name="T67" fmla="*/ 12 h 30"/>
                  <a:gd name="T68" fmla="*/ 78 w 131"/>
                  <a:gd name="T69" fmla="*/ 15 h 30"/>
                  <a:gd name="T70" fmla="*/ 77 w 131"/>
                  <a:gd name="T71" fmla="*/ 17 h 30"/>
                  <a:gd name="T72" fmla="*/ 71 w 131"/>
                  <a:gd name="T73" fmla="*/ 20 h 30"/>
                  <a:gd name="T74" fmla="*/ 66 w 131"/>
                  <a:gd name="T75" fmla="*/ 23 h 30"/>
                  <a:gd name="T76" fmla="*/ 60 w 131"/>
                  <a:gd name="T77" fmla="*/ 24 h 30"/>
                  <a:gd name="T78" fmla="*/ 60 w 131"/>
                  <a:gd name="T79" fmla="*/ 21 h 30"/>
                  <a:gd name="T80" fmla="*/ 59 w 131"/>
                  <a:gd name="T81" fmla="*/ 18 h 30"/>
                  <a:gd name="T82" fmla="*/ 59 w 131"/>
                  <a:gd name="T83" fmla="*/ 17 h 30"/>
                  <a:gd name="T84" fmla="*/ 56 w 131"/>
                  <a:gd name="T85" fmla="*/ 17 h 30"/>
                  <a:gd name="T86" fmla="*/ 53 w 131"/>
                  <a:gd name="T87" fmla="*/ 18 h 30"/>
                  <a:gd name="T88" fmla="*/ 50 w 131"/>
                  <a:gd name="T89" fmla="*/ 21 h 30"/>
                  <a:gd name="T90" fmla="*/ 47 w 131"/>
                  <a:gd name="T91" fmla="*/ 24 h 30"/>
                  <a:gd name="T92" fmla="*/ 45 w 131"/>
                  <a:gd name="T93" fmla="*/ 26 h 30"/>
                  <a:gd name="T94" fmla="*/ 33 w 131"/>
                  <a:gd name="T95" fmla="*/ 29 h 30"/>
                  <a:gd name="T96" fmla="*/ 20 w 131"/>
                  <a:gd name="T97" fmla="*/ 29 h 30"/>
                  <a:gd name="T98" fmla="*/ 6 w 131"/>
                  <a:gd name="T99" fmla="*/ 27 h 30"/>
                  <a:gd name="T100" fmla="*/ 5 w 131"/>
                  <a:gd name="T101" fmla="*/ 27 h 30"/>
                  <a:gd name="T102" fmla="*/ 3 w 131"/>
                  <a:gd name="T103" fmla="*/ 24 h 30"/>
                  <a:gd name="T104" fmla="*/ 2 w 131"/>
                  <a:gd name="T105" fmla="*/ 21 h 30"/>
                  <a:gd name="T106" fmla="*/ 3 w 131"/>
                  <a:gd name="T107" fmla="*/ 18 h 30"/>
                  <a:gd name="T108" fmla="*/ 0 w 131"/>
                  <a:gd name="T10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1" h="30">
                    <a:moveTo>
                      <a:pt x="0" y="5"/>
                    </a:moveTo>
                    <a:lnTo>
                      <a:pt x="2" y="5"/>
                    </a:lnTo>
                    <a:lnTo>
                      <a:pt x="3" y="3"/>
                    </a:lnTo>
                    <a:lnTo>
                      <a:pt x="5" y="2"/>
                    </a:lnTo>
                    <a:lnTo>
                      <a:pt x="6" y="2"/>
                    </a:lnTo>
                    <a:lnTo>
                      <a:pt x="6" y="0"/>
                    </a:lnTo>
                    <a:lnTo>
                      <a:pt x="6" y="0"/>
                    </a:lnTo>
                    <a:lnTo>
                      <a:pt x="20" y="0"/>
                    </a:lnTo>
                    <a:lnTo>
                      <a:pt x="33" y="3"/>
                    </a:lnTo>
                    <a:lnTo>
                      <a:pt x="48" y="6"/>
                    </a:lnTo>
                    <a:lnTo>
                      <a:pt x="60" y="8"/>
                    </a:lnTo>
                    <a:lnTo>
                      <a:pt x="72" y="2"/>
                    </a:lnTo>
                    <a:lnTo>
                      <a:pt x="86" y="2"/>
                    </a:lnTo>
                    <a:lnTo>
                      <a:pt x="99" y="6"/>
                    </a:lnTo>
                    <a:lnTo>
                      <a:pt x="102" y="9"/>
                    </a:lnTo>
                    <a:lnTo>
                      <a:pt x="107" y="12"/>
                    </a:lnTo>
                    <a:lnTo>
                      <a:pt x="110" y="15"/>
                    </a:lnTo>
                    <a:lnTo>
                      <a:pt x="111" y="17"/>
                    </a:lnTo>
                    <a:lnTo>
                      <a:pt x="114" y="17"/>
                    </a:lnTo>
                    <a:lnTo>
                      <a:pt x="117" y="17"/>
                    </a:lnTo>
                    <a:lnTo>
                      <a:pt x="122" y="17"/>
                    </a:lnTo>
                    <a:lnTo>
                      <a:pt x="125" y="17"/>
                    </a:lnTo>
                    <a:lnTo>
                      <a:pt x="128" y="17"/>
                    </a:lnTo>
                    <a:lnTo>
                      <a:pt x="131" y="17"/>
                    </a:lnTo>
                    <a:lnTo>
                      <a:pt x="129" y="20"/>
                    </a:lnTo>
                    <a:lnTo>
                      <a:pt x="129" y="23"/>
                    </a:lnTo>
                    <a:lnTo>
                      <a:pt x="129" y="24"/>
                    </a:lnTo>
                    <a:lnTo>
                      <a:pt x="129" y="26"/>
                    </a:lnTo>
                    <a:lnTo>
                      <a:pt x="116" y="30"/>
                    </a:lnTo>
                    <a:lnTo>
                      <a:pt x="104" y="27"/>
                    </a:lnTo>
                    <a:lnTo>
                      <a:pt x="92" y="20"/>
                    </a:lnTo>
                    <a:lnTo>
                      <a:pt x="81" y="11"/>
                    </a:lnTo>
                    <a:lnTo>
                      <a:pt x="80" y="11"/>
                    </a:lnTo>
                    <a:lnTo>
                      <a:pt x="78" y="12"/>
                    </a:lnTo>
                    <a:lnTo>
                      <a:pt x="78" y="15"/>
                    </a:lnTo>
                    <a:lnTo>
                      <a:pt x="77" y="17"/>
                    </a:lnTo>
                    <a:lnTo>
                      <a:pt x="71" y="20"/>
                    </a:lnTo>
                    <a:lnTo>
                      <a:pt x="66" y="23"/>
                    </a:lnTo>
                    <a:lnTo>
                      <a:pt x="60" y="24"/>
                    </a:lnTo>
                    <a:lnTo>
                      <a:pt x="60" y="21"/>
                    </a:lnTo>
                    <a:lnTo>
                      <a:pt x="59" y="18"/>
                    </a:lnTo>
                    <a:lnTo>
                      <a:pt x="59" y="17"/>
                    </a:lnTo>
                    <a:lnTo>
                      <a:pt x="56" y="17"/>
                    </a:lnTo>
                    <a:lnTo>
                      <a:pt x="53" y="18"/>
                    </a:lnTo>
                    <a:lnTo>
                      <a:pt x="50" y="21"/>
                    </a:lnTo>
                    <a:lnTo>
                      <a:pt x="47" y="24"/>
                    </a:lnTo>
                    <a:lnTo>
                      <a:pt x="45" y="26"/>
                    </a:lnTo>
                    <a:lnTo>
                      <a:pt x="33" y="29"/>
                    </a:lnTo>
                    <a:lnTo>
                      <a:pt x="20" y="29"/>
                    </a:lnTo>
                    <a:lnTo>
                      <a:pt x="6" y="27"/>
                    </a:lnTo>
                    <a:lnTo>
                      <a:pt x="5" y="27"/>
                    </a:lnTo>
                    <a:lnTo>
                      <a:pt x="3" y="24"/>
                    </a:lnTo>
                    <a:lnTo>
                      <a:pt x="2" y="21"/>
                    </a:lnTo>
                    <a:lnTo>
                      <a:pt x="3" y="18"/>
                    </a:lnTo>
                    <a:lnTo>
                      <a:pt x="0" y="5"/>
                    </a:lnTo>
                    <a:close/>
                  </a:path>
                </a:pathLst>
              </a:custGeom>
              <a:grpFill/>
              <a:ln w="0">
                <a:solidFill>
                  <a:schemeClr val="bg1">
                    <a:lumMod val="50000"/>
                  </a:schemeClr>
                </a:solidFill>
                <a:prstDash val="solid"/>
                <a:round/>
                <a:headEnd/>
                <a:tailEnd/>
              </a:ln>
            </p:spPr>
            <p:txBody>
              <a:bodyPr/>
              <a:lstStyle/>
              <a:p>
                <a:endParaRPr lang="ru-RU"/>
              </a:p>
            </p:txBody>
          </p:sp>
          <p:sp>
            <p:nvSpPr>
              <p:cNvPr id="83" name="Freeform 21">
                <a:extLst>
                  <a:ext uri="{FF2B5EF4-FFF2-40B4-BE49-F238E27FC236}">
                    <a16:creationId xmlns:a16="http://schemas.microsoft.com/office/drawing/2014/main" id="{870CE9EB-855B-A541-8295-B5AE04440033}"/>
                  </a:ext>
                </a:extLst>
              </p:cNvPr>
              <p:cNvSpPr>
                <a:spLocks/>
              </p:cNvSpPr>
              <p:nvPr/>
            </p:nvSpPr>
            <p:spPr bwMode="gray">
              <a:xfrm>
                <a:off x="2846" y="2359"/>
                <a:ext cx="148" cy="181"/>
              </a:xfrm>
              <a:custGeom>
                <a:avLst/>
                <a:gdLst>
                  <a:gd name="T0" fmla="*/ 119 w 159"/>
                  <a:gd name="T1" fmla="*/ 55 h 195"/>
                  <a:gd name="T2" fmla="*/ 120 w 159"/>
                  <a:gd name="T3" fmla="*/ 67 h 195"/>
                  <a:gd name="T4" fmla="*/ 122 w 159"/>
                  <a:gd name="T5" fmla="*/ 73 h 195"/>
                  <a:gd name="T6" fmla="*/ 122 w 159"/>
                  <a:gd name="T7" fmla="*/ 81 h 195"/>
                  <a:gd name="T8" fmla="*/ 114 w 159"/>
                  <a:gd name="T9" fmla="*/ 85 h 195"/>
                  <a:gd name="T10" fmla="*/ 104 w 159"/>
                  <a:gd name="T11" fmla="*/ 91 h 195"/>
                  <a:gd name="T12" fmla="*/ 107 w 159"/>
                  <a:gd name="T13" fmla="*/ 94 h 195"/>
                  <a:gd name="T14" fmla="*/ 116 w 159"/>
                  <a:gd name="T15" fmla="*/ 96 h 195"/>
                  <a:gd name="T16" fmla="*/ 122 w 159"/>
                  <a:gd name="T17" fmla="*/ 103 h 195"/>
                  <a:gd name="T18" fmla="*/ 132 w 159"/>
                  <a:gd name="T19" fmla="*/ 105 h 195"/>
                  <a:gd name="T20" fmla="*/ 134 w 159"/>
                  <a:gd name="T21" fmla="*/ 108 h 195"/>
                  <a:gd name="T22" fmla="*/ 138 w 159"/>
                  <a:gd name="T23" fmla="*/ 115 h 195"/>
                  <a:gd name="T24" fmla="*/ 144 w 159"/>
                  <a:gd name="T25" fmla="*/ 124 h 195"/>
                  <a:gd name="T26" fmla="*/ 150 w 159"/>
                  <a:gd name="T27" fmla="*/ 128 h 195"/>
                  <a:gd name="T28" fmla="*/ 158 w 159"/>
                  <a:gd name="T29" fmla="*/ 131 h 195"/>
                  <a:gd name="T30" fmla="*/ 158 w 159"/>
                  <a:gd name="T31" fmla="*/ 140 h 195"/>
                  <a:gd name="T32" fmla="*/ 150 w 159"/>
                  <a:gd name="T33" fmla="*/ 153 h 195"/>
                  <a:gd name="T34" fmla="*/ 147 w 159"/>
                  <a:gd name="T35" fmla="*/ 164 h 195"/>
                  <a:gd name="T36" fmla="*/ 147 w 159"/>
                  <a:gd name="T37" fmla="*/ 168 h 195"/>
                  <a:gd name="T38" fmla="*/ 153 w 159"/>
                  <a:gd name="T39" fmla="*/ 195 h 195"/>
                  <a:gd name="T40" fmla="*/ 144 w 159"/>
                  <a:gd name="T41" fmla="*/ 185 h 195"/>
                  <a:gd name="T42" fmla="*/ 96 w 159"/>
                  <a:gd name="T43" fmla="*/ 159 h 195"/>
                  <a:gd name="T44" fmla="*/ 69 w 159"/>
                  <a:gd name="T45" fmla="*/ 141 h 195"/>
                  <a:gd name="T46" fmla="*/ 60 w 159"/>
                  <a:gd name="T47" fmla="*/ 134 h 195"/>
                  <a:gd name="T48" fmla="*/ 51 w 159"/>
                  <a:gd name="T49" fmla="*/ 126 h 195"/>
                  <a:gd name="T50" fmla="*/ 41 w 159"/>
                  <a:gd name="T51" fmla="*/ 111 h 195"/>
                  <a:gd name="T52" fmla="*/ 29 w 159"/>
                  <a:gd name="T53" fmla="*/ 100 h 195"/>
                  <a:gd name="T54" fmla="*/ 13 w 159"/>
                  <a:gd name="T55" fmla="*/ 94 h 195"/>
                  <a:gd name="T56" fmla="*/ 4 w 159"/>
                  <a:gd name="T57" fmla="*/ 84 h 195"/>
                  <a:gd name="T58" fmla="*/ 0 w 159"/>
                  <a:gd name="T59" fmla="*/ 75 h 195"/>
                  <a:gd name="T60" fmla="*/ 4 w 159"/>
                  <a:gd name="T61" fmla="*/ 64 h 195"/>
                  <a:gd name="T62" fmla="*/ 30 w 159"/>
                  <a:gd name="T63" fmla="*/ 39 h 195"/>
                  <a:gd name="T64" fmla="*/ 36 w 159"/>
                  <a:gd name="T65" fmla="*/ 37 h 195"/>
                  <a:gd name="T66" fmla="*/ 38 w 159"/>
                  <a:gd name="T67" fmla="*/ 22 h 195"/>
                  <a:gd name="T68" fmla="*/ 57 w 159"/>
                  <a:gd name="T69" fmla="*/ 7 h 195"/>
                  <a:gd name="T70" fmla="*/ 69 w 159"/>
                  <a:gd name="T71" fmla="*/ 1 h 195"/>
                  <a:gd name="T72" fmla="*/ 72 w 159"/>
                  <a:gd name="T73" fmla="*/ 3 h 195"/>
                  <a:gd name="T74" fmla="*/ 75 w 159"/>
                  <a:gd name="T75" fmla="*/ 3 h 195"/>
                  <a:gd name="T76" fmla="*/ 78 w 159"/>
                  <a:gd name="T77" fmla="*/ 12 h 195"/>
                  <a:gd name="T78" fmla="*/ 81 w 159"/>
                  <a:gd name="T79" fmla="*/ 16 h 195"/>
                  <a:gd name="T80" fmla="*/ 80 w 159"/>
                  <a:gd name="T81" fmla="*/ 15 h 195"/>
                  <a:gd name="T82" fmla="*/ 78 w 159"/>
                  <a:gd name="T83" fmla="*/ 18 h 195"/>
                  <a:gd name="T84" fmla="*/ 84 w 159"/>
                  <a:gd name="T85" fmla="*/ 36 h 195"/>
                  <a:gd name="T86" fmla="*/ 83 w 159"/>
                  <a:gd name="T87" fmla="*/ 54 h 195"/>
                  <a:gd name="T88" fmla="*/ 93 w 159"/>
                  <a:gd name="T89" fmla="*/ 58 h 195"/>
                  <a:gd name="T90" fmla="*/ 102 w 159"/>
                  <a:gd name="T91" fmla="*/ 55 h 195"/>
                  <a:gd name="T92" fmla="*/ 108 w 159"/>
                  <a:gd name="T93" fmla="*/ 45 h 195"/>
                  <a:gd name="T94" fmla="*/ 116 w 159"/>
                  <a:gd name="T95" fmla="*/ 40 h 195"/>
                  <a:gd name="T96" fmla="*/ 117 w 159"/>
                  <a:gd name="T97" fmla="*/ 46 h 195"/>
                  <a:gd name="T98" fmla="*/ 119 w 159"/>
                  <a:gd name="T99" fmla="*/ 5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 h="195">
                    <a:moveTo>
                      <a:pt x="117" y="45"/>
                    </a:moveTo>
                    <a:lnTo>
                      <a:pt x="117" y="49"/>
                    </a:lnTo>
                    <a:lnTo>
                      <a:pt x="119" y="55"/>
                    </a:lnTo>
                    <a:lnTo>
                      <a:pt x="120" y="60"/>
                    </a:lnTo>
                    <a:lnTo>
                      <a:pt x="122" y="63"/>
                    </a:lnTo>
                    <a:lnTo>
                      <a:pt x="120" y="67"/>
                    </a:lnTo>
                    <a:lnTo>
                      <a:pt x="120" y="69"/>
                    </a:lnTo>
                    <a:lnTo>
                      <a:pt x="120" y="72"/>
                    </a:lnTo>
                    <a:lnTo>
                      <a:pt x="122" y="73"/>
                    </a:lnTo>
                    <a:lnTo>
                      <a:pt x="123" y="76"/>
                    </a:lnTo>
                    <a:lnTo>
                      <a:pt x="123" y="78"/>
                    </a:lnTo>
                    <a:lnTo>
                      <a:pt x="122" y="81"/>
                    </a:lnTo>
                    <a:lnTo>
                      <a:pt x="119" y="82"/>
                    </a:lnTo>
                    <a:lnTo>
                      <a:pt x="116" y="84"/>
                    </a:lnTo>
                    <a:lnTo>
                      <a:pt x="114" y="85"/>
                    </a:lnTo>
                    <a:lnTo>
                      <a:pt x="111" y="88"/>
                    </a:lnTo>
                    <a:lnTo>
                      <a:pt x="108" y="90"/>
                    </a:lnTo>
                    <a:lnTo>
                      <a:pt x="104" y="91"/>
                    </a:lnTo>
                    <a:lnTo>
                      <a:pt x="99" y="91"/>
                    </a:lnTo>
                    <a:lnTo>
                      <a:pt x="104" y="93"/>
                    </a:lnTo>
                    <a:lnTo>
                      <a:pt x="107" y="94"/>
                    </a:lnTo>
                    <a:lnTo>
                      <a:pt x="108" y="96"/>
                    </a:lnTo>
                    <a:lnTo>
                      <a:pt x="113" y="97"/>
                    </a:lnTo>
                    <a:lnTo>
                      <a:pt x="116" y="96"/>
                    </a:lnTo>
                    <a:lnTo>
                      <a:pt x="117" y="99"/>
                    </a:lnTo>
                    <a:lnTo>
                      <a:pt x="119" y="102"/>
                    </a:lnTo>
                    <a:lnTo>
                      <a:pt x="122" y="103"/>
                    </a:lnTo>
                    <a:lnTo>
                      <a:pt x="125" y="105"/>
                    </a:lnTo>
                    <a:lnTo>
                      <a:pt x="129" y="105"/>
                    </a:lnTo>
                    <a:lnTo>
                      <a:pt x="132" y="105"/>
                    </a:lnTo>
                    <a:lnTo>
                      <a:pt x="134" y="106"/>
                    </a:lnTo>
                    <a:lnTo>
                      <a:pt x="134" y="106"/>
                    </a:lnTo>
                    <a:lnTo>
                      <a:pt x="134" y="108"/>
                    </a:lnTo>
                    <a:lnTo>
                      <a:pt x="134" y="109"/>
                    </a:lnTo>
                    <a:lnTo>
                      <a:pt x="137" y="112"/>
                    </a:lnTo>
                    <a:lnTo>
                      <a:pt x="138" y="115"/>
                    </a:lnTo>
                    <a:lnTo>
                      <a:pt x="141" y="118"/>
                    </a:lnTo>
                    <a:lnTo>
                      <a:pt x="143" y="121"/>
                    </a:lnTo>
                    <a:lnTo>
                      <a:pt x="144" y="124"/>
                    </a:lnTo>
                    <a:lnTo>
                      <a:pt x="144" y="126"/>
                    </a:lnTo>
                    <a:lnTo>
                      <a:pt x="147" y="128"/>
                    </a:lnTo>
                    <a:lnTo>
                      <a:pt x="150" y="128"/>
                    </a:lnTo>
                    <a:lnTo>
                      <a:pt x="153" y="128"/>
                    </a:lnTo>
                    <a:lnTo>
                      <a:pt x="155" y="129"/>
                    </a:lnTo>
                    <a:lnTo>
                      <a:pt x="158" y="131"/>
                    </a:lnTo>
                    <a:lnTo>
                      <a:pt x="159" y="134"/>
                    </a:lnTo>
                    <a:lnTo>
                      <a:pt x="159" y="137"/>
                    </a:lnTo>
                    <a:lnTo>
                      <a:pt x="158" y="140"/>
                    </a:lnTo>
                    <a:lnTo>
                      <a:pt x="156" y="144"/>
                    </a:lnTo>
                    <a:lnTo>
                      <a:pt x="153" y="149"/>
                    </a:lnTo>
                    <a:lnTo>
                      <a:pt x="150" y="153"/>
                    </a:lnTo>
                    <a:lnTo>
                      <a:pt x="147" y="156"/>
                    </a:lnTo>
                    <a:lnTo>
                      <a:pt x="147" y="159"/>
                    </a:lnTo>
                    <a:lnTo>
                      <a:pt x="147" y="164"/>
                    </a:lnTo>
                    <a:lnTo>
                      <a:pt x="146" y="167"/>
                    </a:lnTo>
                    <a:lnTo>
                      <a:pt x="147" y="167"/>
                    </a:lnTo>
                    <a:lnTo>
                      <a:pt x="147" y="168"/>
                    </a:lnTo>
                    <a:lnTo>
                      <a:pt x="149" y="177"/>
                    </a:lnTo>
                    <a:lnTo>
                      <a:pt x="150" y="186"/>
                    </a:lnTo>
                    <a:lnTo>
                      <a:pt x="153" y="195"/>
                    </a:lnTo>
                    <a:lnTo>
                      <a:pt x="150" y="192"/>
                    </a:lnTo>
                    <a:lnTo>
                      <a:pt x="147" y="189"/>
                    </a:lnTo>
                    <a:lnTo>
                      <a:pt x="144" y="185"/>
                    </a:lnTo>
                    <a:lnTo>
                      <a:pt x="141" y="182"/>
                    </a:lnTo>
                    <a:lnTo>
                      <a:pt x="119" y="170"/>
                    </a:lnTo>
                    <a:lnTo>
                      <a:pt x="96" y="159"/>
                    </a:lnTo>
                    <a:lnTo>
                      <a:pt x="74" y="146"/>
                    </a:lnTo>
                    <a:lnTo>
                      <a:pt x="72" y="144"/>
                    </a:lnTo>
                    <a:lnTo>
                      <a:pt x="69" y="141"/>
                    </a:lnTo>
                    <a:lnTo>
                      <a:pt x="66" y="140"/>
                    </a:lnTo>
                    <a:lnTo>
                      <a:pt x="63" y="137"/>
                    </a:lnTo>
                    <a:lnTo>
                      <a:pt x="60" y="134"/>
                    </a:lnTo>
                    <a:lnTo>
                      <a:pt x="59" y="132"/>
                    </a:lnTo>
                    <a:lnTo>
                      <a:pt x="54" y="129"/>
                    </a:lnTo>
                    <a:lnTo>
                      <a:pt x="51" y="126"/>
                    </a:lnTo>
                    <a:lnTo>
                      <a:pt x="48" y="121"/>
                    </a:lnTo>
                    <a:lnTo>
                      <a:pt x="44" y="115"/>
                    </a:lnTo>
                    <a:lnTo>
                      <a:pt x="41" y="111"/>
                    </a:lnTo>
                    <a:lnTo>
                      <a:pt x="36" y="108"/>
                    </a:lnTo>
                    <a:lnTo>
                      <a:pt x="33" y="103"/>
                    </a:lnTo>
                    <a:lnTo>
                      <a:pt x="29" y="100"/>
                    </a:lnTo>
                    <a:lnTo>
                      <a:pt x="24" y="97"/>
                    </a:lnTo>
                    <a:lnTo>
                      <a:pt x="18" y="96"/>
                    </a:lnTo>
                    <a:lnTo>
                      <a:pt x="13" y="94"/>
                    </a:lnTo>
                    <a:lnTo>
                      <a:pt x="9" y="91"/>
                    </a:lnTo>
                    <a:lnTo>
                      <a:pt x="6" y="88"/>
                    </a:lnTo>
                    <a:lnTo>
                      <a:pt x="4" y="84"/>
                    </a:lnTo>
                    <a:lnTo>
                      <a:pt x="1" y="81"/>
                    </a:lnTo>
                    <a:lnTo>
                      <a:pt x="0" y="78"/>
                    </a:lnTo>
                    <a:lnTo>
                      <a:pt x="0" y="75"/>
                    </a:lnTo>
                    <a:lnTo>
                      <a:pt x="0" y="70"/>
                    </a:lnTo>
                    <a:lnTo>
                      <a:pt x="1" y="67"/>
                    </a:lnTo>
                    <a:lnTo>
                      <a:pt x="4" y="64"/>
                    </a:lnTo>
                    <a:lnTo>
                      <a:pt x="15" y="52"/>
                    </a:lnTo>
                    <a:lnTo>
                      <a:pt x="30" y="40"/>
                    </a:lnTo>
                    <a:lnTo>
                      <a:pt x="30" y="39"/>
                    </a:lnTo>
                    <a:lnTo>
                      <a:pt x="32" y="37"/>
                    </a:lnTo>
                    <a:lnTo>
                      <a:pt x="35" y="37"/>
                    </a:lnTo>
                    <a:lnTo>
                      <a:pt x="36" y="37"/>
                    </a:lnTo>
                    <a:lnTo>
                      <a:pt x="36" y="31"/>
                    </a:lnTo>
                    <a:lnTo>
                      <a:pt x="36" y="27"/>
                    </a:lnTo>
                    <a:lnTo>
                      <a:pt x="38" y="22"/>
                    </a:lnTo>
                    <a:lnTo>
                      <a:pt x="41" y="19"/>
                    </a:lnTo>
                    <a:lnTo>
                      <a:pt x="48" y="12"/>
                    </a:lnTo>
                    <a:lnTo>
                      <a:pt x="57" y="7"/>
                    </a:lnTo>
                    <a:lnTo>
                      <a:pt x="65" y="1"/>
                    </a:lnTo>
                    <a:lnTo>
                      <a:pt x="68" y="0"/>
                    </a:lnTo>
                    <a:lnTo>
                      <a:pt x="69" y="1"/>
                    </a:lnTo>
                    <a:lnTo>
                      <a:pt x="71" y="1"/>
                    </a:lnTo>
                    <a:lnTo>
                      <a:pt x="72" y="1"/>
                    </a:lnTo>
                    <a:lnTo>
                      <a:pt x="72" y="3"/>
                    </a:lnTo>
                    <a:lnTo>
                      <a:pt x="72" y="3"/>
                    </a:lnTo>
                    <a:lnTo>
                      <a:pt x="74" y="3"/>
                    </a:lnTo>
                    <a:lnTo>
                      <a:pt x="75" y="3"/>
                    </a:lnTo>
                    <a:lnTo>
                      <a:pt x="75" y="6"/>
                    </a:lnTo>
                    <a:lnTo>
                      <a:pt x="77" y="9"/>
                    </a:lnTo>
                    <a:lnTo>
                      <a:pt x="78" y="12"/>
                    </a:lnTo>
                    <a:lnTo>
                      <a:pt x="80" y="13"/>
                    </a:lnTo>
                    <a:lnTo>
                      <a:pt x="81" y="15"/>
                    </a:lnTo>
                    <a:lnTo>
                      <a:pt x="81" y="16"/>
                    </a:lnTo>
                    <a:lnTo>
                      <a:pt x="80" y="18"/>
                    </a:lnTo>
                    <a:lnTo>
                      <a:pt x="80" y="16"/>
                    </a:lnTo>
                    <a:lnTo>
                      <a:pt x="80" y="15"/>
                    </a:lnTo>
                    <a:lnTo>
                      <a:pt x="78" y="13"/>
                    </a:lnTo>
                    <a:lnTo>
                      <a:pt x="78" y="13"/>
                    </a:lnTo>
                    <a:lnTo>
                      <a:pt x="78" y="18"/>
                    </a:lnTo>
                    <a:lnTo>
                      <a:pt x="80" y="22"/>
                    </a:lnTo>
                    <a:lnTo>
                      <a:pt x="83" y="27"/>
                    </a:lnTo>
                    <a:lnTo>
                      <a:pt x="84" y="36"/>
                    </a:lnTo>
                    <a:lnTo>
                      <a:pt x="81" y="45"/>
                    </a:lnTo>
                    <a:lnTo>
                      <a:pt x="78" y="52"/>
                    </a:lnTo>
                    <a:lnTo>
                      <a:pt x="83" y="54"/>
                    </a:lnTo>
                    <a:lnTo>
                      <a:pt x="87" y="55"/>
                    </a:lnTo>
                    <a:lnTo>
                      <a:pt x="90" y="57"/>
                    </a:lnTo>
                    <a:lnTo>
                      <a:pt x="93" y="58"/>
                    </a:lnTo>
                    <a:lnTo>
                      <a:pt x="98" y="58"/>
                    </a:lnTo>
                    <a:lnTo>
                      <a:pt x="99" y="57"/>
                    </a:lnTo>
                    <a:lnTo>
                      <a:pt x="102" y="55"/>
                    </a:lnTo>
                    <a:lnTo>
                      <a:pt x="104" y="52"/>
                    </a:lnTo>
                    <a:lnTo>
                      <a:pt x="107" y="48"/>
                    </a:lnTo>
                    <a:lnTo>
                      <a:pt x="108" y="45"/>
                    </a:lnTo>
                    <a:lnTo>
                      <a:pt x="111" y="43"/>
                    </a:lnTo>
                    <a:lnTo>
                      <a:pt x="113" y="40"/>
                    </a:lnTo>
                    <a:lnTo>
                      <a:pt x="116" y="40"/>
                    </a:lnTo>
                    <a:lnTo>
                      <a:pt x="116" y="42"/>
                    </a:lnTo>
                    <a:lnTo>
                      <a:pt x="116" y="43"/>
                    </a:lnTo>
                    <a:lnTo>
                      <a:pt x="117" y="46"/>
                    </a:lnTo>
                    <a:lnTo>
                      <a:pt x="117" y="48"/>
                    </a:lnTo>
                    <a:lnTo>
                      <a:pt x="117" y="51"/>
                    </a:lnTo>
                    <a:lnTo>
                      <a:pt x="119" y="52"/>
                    </a:lnTo>
                    <a:lnTo>
                      <a:pt x="117" y="45"/>
                    </a:lnTo>
                    <a:close/>
                  </a:path>
                </a:pathLst>
              </a:custGeom>
              <a:grpFill/>
              <a:ln w="0">
                <a:solidFill>
                  <a:schemeClr val="bg1">
                    <a:lumMod val="50000"/>
                  </a:schemeClr>
                </a:solidFill>
                <a:prstDash val="solid"/>
                <a:round/>
                <a:headEnd/>
                <a:tailEnd/>
              </a:ln>
            </p:spPr>
            <p:txBody>
              <a:bodyPr/>
              <a:lstStyle/>
              <a:p>
                <a:endParaRPr lang="ru-RU"/>
              </a:p>
            </p:txBody>
          </p:sp>
          <p:sp>
            <p:nvSpPr>
              <p:cNvPr id="84" name="Freeform 22">
                <a:extLst>
                  <a:ext uri="{FF2B5EF4-FFF2-40B4-BE49-F238E27FC236}">
                    <a16:creationId xmlns:a16="http://schemas.microsoft.com/office/drawing/2014/main" id="{D71D780B-F0AD-164C-879C-41CFE9F868F9}"/>
                  </a:ext>
                </a:extLst>
              </p:cNvPr>
              <p:cNvSpPr>
                <a:spLocks/>
              </p:cNvSpPr>
              <p:nvPr/>
            </p:nvSpPr>
            <p:spPr bwMode="gray">
              <a:xfrm>
                <a:off x="2938" y="2277"/>
                <a:ext cx="257" cy="265"/>
              </a:xfrm>
              <a:custGeom>
                <a:avLst/>
                <a:gdLst>
                  <a:gd name="T0" fmla="*/ 66 w 278"/>
                  <a:gd name="T1" fmla="*/ 269 h 286"/>
                  <a:gd name="T2" fmla="*/ 161 w 278"/>
                  <a:gd name="T3" fmla="*/ 245 h 286"/>
                  <a:gd name="T4" fmla="*/ 251 w 278"/>
                  <a:gd name="T5" fmla="*/ 251 h 286"/>
                  <a:gd name="T6" fmla="*/ 260 w 278"/>
                  <a:gd name="T7" fmla="*/ 238 h 286"/>
                  <a:gd name="T8" fmla="*/ 250 w 278"/>
                  <a:gd name="T9" fmla="*/ 223 h 286"/>
                  <a:gd name="T10" fmla="*/ 241 w 278"/>
                  <a:gd name="T11" fmla="*/ 203 h 286"/>
                  <a:gd name="T12" fmla="*/ 238 w 278"/>
                  <a:gd name="T13" fmla="*/ 182 h 286"/>
                  <a:gd name="T14" fmla="*/ 250 w 278"/>
                  <a:gd name="T15" fmla="*/ 168 h 286"/>
                  <a:gd name="T16" fmla="*/ 254 w 278"/>
                  <a:gd name="T17" fmla="*/ 144 h 286"/>
                  <a:gd name="T18" fmla="*/ 271 w 278"/>
                  <a:gd name="T19" fmla="*/ 123 h 286"/>
                  <a:gd name="T20" fmla="*/ 272 w 278"/>
                  <a:gd name="T21" fmla="*/ 86 h 286"/>
                  <a:gd name="T22" fmla="*/ 269 w 278"/>
                  <a:gd name="T23" fmla="*/ 78 h 286"/>
                  <a:gd name="T24" fmla="*/ 269 w 278"/>
                  <a:gd name="T25" fmla="*/ 62 h 286"/>
                  <a:gd name="T26" fmla="*/ 257 w 278"/>
                  <a:gd name="T27" fmla="*/ 48 h 286"/>
                  <a:gd name="T28" fmla="*/ 232 w 278"/>
                  <a:gd name="T29" fmla="*/ 35 h 286"/>
                  <a:gd name="T30" fmla="*/ 194 w 278"/>
                  <a:gd name="T31" fmla="*/ 50 h 286"/>
                  <a:gd name="T32" fmla="*/ 163 w 278"/>
                  <a:gd name="T33" fmla="*/ 17 h 286"/>
                  <a:gd name="T34" fmla="*/ 155 w 278"/>
                  <a:gd name="T35" fmla="*/ 15 h 286"/>
                  <a:gd name="T36" fmla="*/ 142 w 278"/>
                  <a:gd name="T37" fmla="*/ 14 h 286"/>
                  <a:gd name="T38" fmla="*/ 132 w 278"/>
                  <a:gd name="T39" fmla="*/ 23 h 286"/>
                  <a:gd name="T40" fmla="*/ 128 w 278"/>
                  <a:gd name="T41" fmla="*/ 21 h 286"/>
                  <a:gd name="T42" fmla="*/ 126 w 278"/>
                  <a:gd name="T43" fmla="*/ 8 h 286"/>
                  <a:gd name="T44" fmla="*/ 117 w 278"/>
                  <a:gd name="T45" fmla="*/ 2 h 286"/>
                  <a:gd name="T46" fmla="*/ 104 w 278"/>
                  <a:gd name="T47" fmla="*/ 2 h 286"/>
                  <a:gd name="T48" fmla="*/ 101 w 278"/>
                  <a:gd name="T49" fmla="*/ 9 h 286"/>
                  <a:gd name="T50" fmla="*/ 86 w 278"/>
                  <a:gd name="T51" fmla="*/ 17 h 286"/>
                  <a:gd name="T52" fmla="*/ 66 w 278"/>
                  <a:gd name="T53" fmla="*/ 8 h 286"/>
                  <a:gd name="T54" fmla="*/ 54 w 278"/>
                  <a:gd name="T55" fmla="*/ 15 h 286"/>
                  <a:gd name="T56" fmla="*/ 47 w 278"/>
                  <a:gd name="T57" fmla="*/ 17 h 286"/>
                  <a:gd name="T58" fmla="*/ 42 w 278"/>
                  <a:gd name="T59" fmla="*/ 21 h 286"/>
                  <a:gd name="T60" fmla="*/ 39 w 278"/>
                  <a:gd name="T61" fmla="*/ 36 h 286"/>
                  <a:gd name="T62" fmla="*/ 42 w 278"/>
                  <a:gd name="T63" fmla="*/ 59 h 286"/>
                  <a:gd name="T64" fmla="*/ 48 w 278"/>
                  <a:gd name="T65" fmla="*/ 68 h 286"/>
                  <a:gd name="T66" fmla="*/ 47 w 278"/>
                  <a:gd name="T67" fmla="*/ 71 h 286"/>
                  <a:gd name="T68" fmla="*/ 42 w 278"/>
                  <a:gd name="T69" fmla="*/ 84 h 286"/>
                  <a:gd name="T70" fmla="*/ 51 w 278"/>
                  <a:gd name="T71" fmla="*/ 96 h 286"/>
                  <a:gd name="T72" fmla="*/ 36 w 278"/>
                  <a:gd name="T73" fmla="*/ 93 h 286"/>
                  <a:gd name="T74" fmla="*/ 32 w 278"/>
                  <a:gd name="T75" fmla="*/ 99 h 286"/>
                  <a:gd name="T76" fmla="*/ 32 w 278"/>
                  <a:gd name="T77" fmla="*/ 108 h 286"/>
                  <a:gd name="T78" fmla="*/ 36 w 278"/>
                  <a:gd name="T79" fmla="*/ 116 h 286"/>
                  <a:gd name="T80" fmla="*/ 32 w 278"/>
                  <a:gd name="T81" fmla="*/ 129 h 286"/>
                  <a:gd name="T82" fmla="*/ 20 w 278"/>
                  <a:gd name="T83" fmla="*/ 138 h 286"/>
                  <a:gd name="T84" fmla="*/ 24 w 278"/>
                  <a:gd name="T85" fmla="*/ 165 h 286"/>
                  <a:gd name="T86" fmla="*/ 12 w 278"/>
                  <a:gd name="T87" fmla="*/ 177 h 286"/>
                  <a:gd name="T88" fmla="*/ 9 w 278"/>
                  <a:gd name="T89" fmla="*/ 185 h 286"/>
                  <a:gd name="T90" fmla="*/ 36 w 278"/>
                  <a:gd name="T91" fmla="*/ 201 h 286"/>
                  <a:gd name="T92" fmla="*/ 59 w 278"/>
                  <a:gd name="T93" fmla="*/ 224 h 286"/>
                  <a:gd name="T94" fmla="*/ 60 w 278"/>
                  <a:gd name="T95" fmla="*/ 230 h 286"/>
                  <a:gd name="T96" fmla="*/ 50 w 278"/>
                  <a:gd name="T97" fmla="*/ 242 h 286"/>
                  <a:gd name="T98" fmla="*/ 48 w 278"/>
                  <a:gd name="T99" fmla="*/ 251 h 286"/>
                  <a:gd name="T100" fmla="*/ 51 w 278"/>
                  <a:gd name="T101" fmla="*/ 27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 h="286">
                    <a:moveTo>
                      <a:pt x="54" y="284"/>
                    </a:moveTo>
                    <a:lnTo>
                      <a:pt x="54" y="283"/>
                    </a:lnTo>
                    <a:lnTo>
                      <a:pt x="56" y="280"/>
                    </a:lnTo>
                    <a:lnTo>
                      <a:pt x="60" y="275"/>
                    </a:lnTo>
                    <a:lnTo>
                      <a:pt x="66" y="269"/>
                    </a:lnTo>
                    <a:lnTo>
                      <a:pt x="75" y="262"/>
                    </a:lnTo>
                    <a:lnTo>
                      <a:pt x="89" y="256"/>
                    </a:lnTo>
                    <a:lnTo>
                      <a:pt x="108" y="251"/>
                    </a:lnTo>
                    <a:lnTo>
                      <a:pt x="131" y="247"/>
                    </a:lnTo>
                    <a:lnTo>
                      <a:pt x="161" y="245"/>
                    </a:lnTo>
                    <a:lnTo>
                      <a:pt x="197" y="247"/>
                    </a:lnTo>
                    <a:lnTo>
                      <a:pt x="241" y="250"/>
                    </a:lnTo>
                    <a:lnTo>
                      <a:pt x="244" y="251"/>
                    </a:lnTo>
                    <a:lnTo>
                      <a:pt x="248" y="251"/>
                    </a:lnTo>
                    <a:lnTo>
                      <a:pt x="251" y="251"/>
                    </a:lnTo>
                    <a:lnTo>
                      <a:pt x="254" y="251"/>
                    </a:lnTo>
                    <a:lnTo>
                      <a:pt x="257" y="250"/>
                    </a:lnTo>
                    <a:lnTo>
                      <a:pt x="259" y="248"/>
                    </a:lnTo>
                    <a:lnTo>
                      <a:pt x="260" y="242"/>
                    </a:lnTo>
                    <a:lnTo>
                      <a:pt x="260" y="238"/>
                    </a:lnTo>
                    <a:lnTo>
                      <a:pt x="259" y="233"/>
                    </a:lnTo>
                    <a:lnTo>
                      <a:pt x="256" y="229"/>
                    </a:lnTo>
                    <a:lnTo>
                      <a:pt x="251" y="224"/>
                    </a:lnTo>
                    <a:lnTo>
                      <a:pt x="250" y="224"/>
                    </a:lnTo>
                    <a:lnTo>
                      <a:pt x="250" y="223"/>
                    </a:lnTo>
                    <a:lnTo>
                      <a:pt x="251" y="221"/>
                    </a:lnTo>
                    <a:lnTo>
                      <a:pt x="250" y="220"/>
                    </a:lnTo>
                    <a:lnTo>
                      <a:pt x="247" y="213"/>
                    </a:lnTo>
                    <a:lnTo>
                      <a:pt x="244" y="207"/>
                    </a:lnTo>
                    <a:lnTo>
                      <a:pt x="241" y="203"/>
                    </a:lnTo>
                    <a:lnTo>
                      <a:pt x="239" y="198"/>
                    </a:lnTo>
                    <a:lnTo>
                      <a:pt x="239" y="194"/>
                    </a:lnTo>
                    <a:lnTo>
                      <a:pt x="239" y="189"/>
                    </a:lnTo>
                    <a:lnTo>
                      <a:pt x="238" y="185"/>
                    </a:lnTo>
                    <a:lnTo>
                      <a:pt x="238" y="182"/>
                    </a:lnTo>
                    <a:lnTo>
                      <a:pt x="238" y="180"/>
                    </a:lnTo>
                    <a:lnTo>
                      <a:pt x="239" y="179"/>
                    </a:lnTo>
                    <a:lnTo>
                      <a:pt x="241" y="177"/>
                    </a:lnTo>
                    <a:lnTo>
                      <a:pt x="245" y="173"/>
                    </a:lnTo>
                    <a:lnTo>
                      <a:pt x="250" y="168"/>
                    </a:lnTo>
                    <a:lnTo>
                      <a:pt x="253" y="164"/>
                    </a:lnTo>
                    <a:lnTo>
                      <a:pt x="256" y="158"/>
                    </a:lnTo>
                    <a:lnTo>
                      <a:pt x="257" y="153"/>
                    </a:lnTo>
                    <a:lnTo>
                      <a:pt x="256" y="149"/>
                    </a:lnTo>
                    <a:lnTo>
                      <a:pt x="254" y="144"/>
                    </a:lnTo>
                    <a:lnTo>
                      <a:pt x="256" y="140"/>
                    </a:lnTo>
                    <a:lnTo>
                      <a:pt x="257" y="135"/>
                    </a:lnTo>
                    <a:lnTo>
                      <a:pt x="262" y="131"/>
                    </a:lnTo>
                    <a:lnTo>
                      <a:pt x="266" y="126"/>
                    </a:lnTo>
                    <a:lnTo>
                      <a:pt x="271" y="123"/>
                    </a:lnTo>
                    <a:lnTo>
                      <a:pt x="275" y="120"/>
                    </a:lnTo>
                    <a:lnTo>
                      <a:pt x="278" y="110"/>
                    </a:lnTo>
                    <a:lnTo>
                      <a:pt x="277" y="99"/>
                    </a:lnTo>
                    <a:lnTo>
                      <a:pt x="274" y="87"/>
                    </a:lnTo>
                    <a:lnTo>
                      <a:pt x="272" y="86"/>
                    </a:lnTo>
                    <a:lnTo>
                      <a:pt x="269" y="83"/>
                    </a:lnTo>
                    <a:lnTo>
                      <a:pt x="268" y="81"/>
                    </a:lnTo>
                    <a:lnTo>
                      <a:pt x="266" y="78"/>
                    </a:lnTo>
                    <a:lnTo>
                      <a:pt x="268" y="78"/>
                    </a:lnTo>
                    <a:lnTo>
                      <a:pt x="269" y="78"/>
                    </a:lnTo>
                    <a:lnTo>
                      <a:pt x="271" y="78"/>
                    </a:lnTo>
                    <a:lnTo>
                      <a:pt x="272" y="74"/>
                    </a:lnTo>
                    <a:lnTo>
                      <a:pt x="272" y="69"/>
                    </a:lnTo>
                    <a:lnTo>
                      <a:pt x="271" y="63"/>
                    </a:lnTo>
                    <a:lnTo>
                      <a:pt x="269" y="62"/>
                    </a:lnTo>
                    <a:lnTo>
                      <a:pt x="268" y="62"/>
                    </a:lnTo>
                    <a:lnTo>
                      <a:pt x="265" y="60"/>
                    </a:lnTo>
                    <a:lnTo>
                      <a:pt x="265" y="60"/>
                    </a:lnTo>
                    <a:lnTo>
                      <a:pt x="260" y="54"/>
                    </a:lnTo>
                    <a:lnTo>
                      <a:pt x="257" y="48"/>
                    </a:lnTo>
                    <a:lnTo>
                      <a:pt x="253" y="44"/>
                    </a:lnTo>
                    <a:lnTo>
                      <a:pt x="248" y="41"/>
                    </a:lnTo>
                    <a:lnTo>
                      <a:pt x="242" y="39"/>
                    </a:lnTo>
                    <a:lnTo>
                      <a:pt x="238" y="36"/>
                    </a:lnTo>
                    <a:lnTo>
                      <a:pt x="232" y="35"/>
                    </a:lnTo>
                    <a:lnTo>
                      <a:pt x="214" y="36"/>
                    </a:lnTo>
                    <a:lnTo>
                      <a:pt x="194" y="44"/>
                    </a:lnTo>
                    <a:lnTo>
                      <a:pt x="194" y="45"/>
                    </a:lnTo>
                    <a:lnTo>
                      <a:pt x="193" y="47"/>
                    </a:lnTo>
                    <a:lnTo>
                      <a:pt x="194" y="50"/>
                    </a:lnTo>
                    <a:lnTo>
                      <a:pt x="190" y="48"/>
                    </a:lnTo>
                    <a:lnTo>
                      <a:pt x="187" y="45"/>
                    </a:lnTo>
                    <a:lnTo>
                      <a:pt x="184" y="42"/>
                    </a:lnTo>
                    <a:lnTo>
                      <a:pt x="173" y="30"/>
                    </a:lnTo>
                    <a:lnTo>
                      <a:pt x="163" y="17"/>
                    </a:lnTo>
                    <a:lnTo>
                      <a:pt x="161" y="15"/>
                    </a:lnTo>
                    <a:lnTo>
                      <a:pt x="160" y="17"/>
                    </a:lnTo>
                    <a:lnTo>
                      <a:pt x="158" y="17"/>
                    </a:lnTo>
                    <a:lnTo>
                      <a:pt x="157" y="17"/>
                    </a:lnTo>
                    <a:lnTo>
                      <a:pt x="155" y="15"/>
                    </a:lnTo>
                    <a:lnTo>
                      <a:pt x="154" y="14"/>
                    </a:lnTo>
                    <a:lnTo>
                      <a:pt x="152" y="12"/>
                    </a:lnTo>
                    <a:lnTo>
                      <a:pt x="148" y="12"/>
                    </a:lnTo>
                    <a:lnTo>
                      <a:pt x="145" y="12"/>
                    </a:lnTo>
                    <a:lnTo>
                      <a:pt x="142" y="14"/>
                    </a:lnTo>
                    <a:lnTo>
                      <a:pt x="137" y="15"/>
                    </a:lnTo>
                    <a:lnTo>
                      <a:pt x="135" y="17"/>
                    </a:lnTo>
                    <a:lnTo>
                      <a:pt x="134" y="18"/>
                    </a:lnTo>
                    <a:lnTo>
                      <a:pt x="132" y="21"/>
                    </a:lnTo>
                    <a:lnTo>
                      <a:pt x="132" y="23"/>
                    </a:lnTo>
                    <a:lnTo>
                      <a:pt x="131" y="24"/>
                    </a:lnTo>
                    <a:lnTo>
                      <a:pt x="128" y="26"/>
                    </a:lnTo>
                    <a:lnTo>
                      <a:pt x="128" y="24"/>
                    </a:lnTo>
                    <a:lnTo>
                      <a:pt x="126" y="23"/>
                    </a:lnTo>
                    <a:lnTo>
                      <a:pt x="128" y="21"/>
                    </a:lnTo>
                    <a:lnTo>
                      <a:pt x="128" y="20"/>
                    </a:lnTo>
                    <a:lnTo>
                      <a:pt x="128" y="18"/>
                    </a:lnTo>
                    <a:lnTo>
                      <a:pt x="128" y="17"/>
                    </a:lnTo>
                    <a:lnTo>
                      <a:pt x="126" y="12"/>
                    </a:lnTo>
                    <a:lnTo>
                      <a:pt x="126" y="8"/>
                    </a:lnTo>
                    <a:lnTo>
                      <a:pt x="125" y="5"/>
                    </a:lnTo>
                    <a:lnTo>
                      <a:pt x="123" y="2"/>
                    </a:lnTo>
                    <a:lnTo>
                      <a:pt x="123" y="0"/>
                    </a:lnTo>
                    <a:lnTo>
                      <a:pt x="120" y="0"/>
                    </a:lnTo>
                    <a:lnTo>
                      <a:pt x="117" y="2"/>
                    </a:lnTo>
                    <a:lnTo>
                      <a:pt x="114" y="2"/>
                    </a:lnTo>
                    <a:lnTo>
                      <a:pt x="111" y="3"/>
                    </a:lnTo>
                    <a:lnTo>
                      <a:pt x="108" y="3"/>
                    </a:lnTo>
                    <a:lnTo>
                      <a:pt x="107" y="2"/>
                    </a:lnTo>
                    <a:lnTo>
                      <a:pt x="104" y="2"/>
                    </a:lnTo>
                    <a:lnTo>
                      <a:pt x="101" y="3"/>
                    </a:lnTo>
                    <a:lnTo>
                      <a:pt x="101" y="5"/>
                    </a:lnTo>
                    <a:lnTo>
                      <a:pt x="101" y="6"/>
                    </a:lnTo>
                    <a:lnTo>
                      <a:pt x="101" y="8"/>
                    </a:lnTo>
                    <a:lnTo>
                      <a:pt x="101" y="9"/>
                    </a:lnTo>
                    <a:lnTo>
                      <a:pt x="99" y="11"/>
                    </a:lnTo>
                    <a:lnTo>
                      <a:pt x="98" y="12"/>
                    </a:lnTo>
                    <a:lnTo>
                      <a:pt x="93" y="14"/>
                    </a:lnTo>
                    <a:lnTo>
                      <a:pt x="90" y="15"/>
                    </a:lnTo>
                    <a:lnTo>
                      <a:pt x="86" y="17"/>
                    </a:lnTo>
                    <a:lnTo>
                      <a:pt x="81" y="17"/>
                    </a:lnTo>
                    <a:lnTo>
                      <a:pt x="78" y="15"/>
                    </a:lnTo>
                    <a:lnTo>
                      <a:pt x="74" y="12"/>
                    </a:lnTo>
                    <a:lnTo>
                      <a:pt x="69" y="9"/>
                    </a:lnTo>
                    <a:lnTo>
                      <a:pt x="66" y="8"/>
                    </a:lnTo>
                    <a:lnTo>
                      <a:pt x="63" y="8"/>
                    </a:lnTo>
                    <a:lnTo>
                      <a:pt x="60" y="9"/>
                    </a:lnTo>
                    <a:lnTo>
                      <a:pt x="57" y="11"/>
                    </a:lnTo>
                    <a:lnTo>
                      <a:pt x="56" y="12"/>
                    </a:lnTo>
                    <a:lnTo>
                      <a:pt x="54" y="15"/>
                    </a:lnTo>
                    <a:lnTo>
                      <a:pt x="53" y="17"/>
                    </a:lnTo>
                    <a:lnTo>
                      <a:pt x="50" y="18"/>
                    </a:lnTo>
                    <a:lnTo>
                      <a:pt x="48" y="18"/>
                    </a:lnTo>
                    <a:lnTo>
                      <a:pt x="48" y="18"/>
                    </a:lnTo>
                    <a:lnTo>
                      <a:pt x="47" y="17"/>
                    </a:lnTo>
                    <a:lnTo>
                      <a:pt x="47" y="17"/>
                    </a:lnTo>
                    <a:lnTo>
                      <a:pt x="45" y="17"/>
                    </a:lnTo>
                    <a:lnTo>
                      <a:pt x="45" y="17"/>
                    </a:lnTo>
                    <a:lnTo>
                      <a:pt x="44" y="20"/>
                    </a:lnTo>
                    <a:lnTo>
                      <a:pt x="42" y="21"/>
                    </a:lnTo>
                    <a:lnTo>
                      <a:pt x="39" y="24"/>
                    </a:lnTo>
                    <a:lnTo>
                      <a:pt x="38" y="26"/>
                    </a:lnTo>
                    <a:lnTo>
                      <a:pt x="38" y="29"/>
                    </a:lnTo>
                    <a:lnTo>
                      <a:pt x="38" y="32"/>
                    </a:lnTo>
                    <a:lnTo>
                      <a:pt x="39" y="36"/>
                    </a:lnTo>
                    <a:lnTo>
                      <a:pt x="38" y="39"/>
                    </a:lnTo>
                    <a:lnTo>
                      <a:pt x="36" y="44"/>
                    </a:lnTo>
                    <a:lnTo>
                      <a:pt x="36" y="50"/>
                    </a:lnTo>
                    <a:lnTo>
                      <a:pt x="39" y="54"/>
                    </a:lnTo>
                    <a:lnTo>
                      <a:pt x="42" y="59"/>
                    </a:lnTo>
                    <a:lnTo>
                      <a:pt x="47" y="63"/>
                    </a:lnTo>
                    <a:lnTo>
                      <a:pt x="48" y="63"/>
                    </a:lnTo>
                    <a:lnTo>
                      <a:pt x="48" y="65"/>
                    </a:lnTo>
                    <a:lnTo>
                      <a:pt x="48" y="66"/>
                    </a:lnTo>
                    <a:lnTo>
                      <a:pt x="48" y="68"/>
                    </a:lnTo>
                    <a:lnTo>
                      <a:pt x="48" y="69"/>
                    </a:lnTo>
                    <a:lnTo>
                      <a:pt x="47" y="69"/>
                    </a:lnTo>
                    <a:lnTo>
                      <a:pt x="47" y="71"/>
                    </a:lnTo>
                    <a:lnTo>
                      <a:pt x="47" y="71"/>
                    </a:lnTo>
                    <a:lnTo>
                      <a:pt x="47" y="71"/>
                    </a:lnTo>
                    <a:lnTo>
                      <a:pt x="45" y="74"/>
                    </a:lnTo>
                    <a:lnTo>
                      <a:pt x="42" y="77"/>
                    </a:lnTo>
                    <a:lnTo>
                      <a:pt x="41" y="80"/>
                    </a:lnTo>
                    <a:lnTo>
                      <a:pt x="41" y="83"/>
                    </a:lnTo>
                    <a:lnTo>
                      <a:pt x="42" y="84"/>
                    </a:lnTo>
                    <a:lnTo>
                      <a:pt x="45" y="86"/>
                    </a:lnTo>
                    <a:lnTo>
                      <a:pt x="48" y="87"/>
                    </a:lnTo>
                    <a:lnTo>
                      <a:pt x="50" y="90"/>
                    </a:lnTo>
                    <a:lnTo>
                      <a:pt x="51" y="92"/>
                    </a:lnTo>
                    <a:lnTo>
                      <a:pt x="51" y="96"/>
                    </a:lnTo>
                    <a:lnTo>
                      <a:pt x="51" y="101"/>
                    </a:lnTo>
                    <a:lnTo>
                      <a:pt x="48" y="96"/>
                    </a:lnTo>
                    <a:lnTo>
                      <a:pt x="45" y="93"/>
                    </a:lnTo>
                    <a:lnTo>
                      <a:pt x="41" y="93"/>
                    </a:lnTo>
                    <a:lnTo>
                      <a:pt x="36" y="93"/>
                    </a:lnTo>
                    <a:lnTo>
                      <a:pt x="35" y="93"/>
                    </a:lnTo>
                    <a:lnTo>
                      <a:pt x="35" y="95"/>
                    </a:lnTo>
                    <a:lnTo>
                      <a:pt x="35" y="95"/>
                    </a:lnTo>
                    <a:lnTo>
                      <a:pt x="33" y="96"/>
                    </a:lnTo>
                    <a:lnTo>
                      <a:pt x="32" y="99"/>
                    </a:lnTo>
                    <a:lnTo>
                      <a:pt x="30" y="101"/>
                    </a:lnTo>
                    <a:lnTo>
                      <a:pt x="30" y="102"/>
                    </a:lnTo>
                    <a:lnTo>
                      <a:pt x="30" y="104"/>
                    </a:lnTo>
                    <a:lnTo>
                      <a:pt x="32" y="105"/>
                    </a:lnTo>
                    <a:lnTo>
                      <a:pt x="32" y="108"/>
                    </a:lnTo>
                    <a:lnTo>
                      <a:pt x="32" y="110"/>
                    </a:lnTo>
                    <a:lnTo>
                      <a:pt x="33" y="111"/>
                    </a:lnTo>
                    <a:lnTo>
                      <a:pt x="33" y="113"/>
                    </a:lnTo>
                    <a:lnTo>
                      <a:pt x="35" y="114"/>
                    </a:lnTo>
                    <a:lnTo>
                      <a:pt x="36" y="116"/>
                    </a:lnTo>
                    <a:lnTo>
                      <a:pt x="36" y="119"/>
                    </a:lnTo>
                    <a:lnTo>
                      <a:pt x="35" y="123"/>
                    </a:lnTo>
                    <a:lnTo>
                      <a:pt x="33" y="125"/>
                    </a:lnTo>
                    <a:lnTo>
                      <a:pt x="33" y="128"/>
                    </a:lnTo>
                    <a:lnTo>
                      <a:pt x="32" y="129"/>
                    </a:lnTo>
                    <a:lnTo>
                      <a:pt x="30" y="131"/>
                    </a:lnTo>
                    <a:lnTo>
                      <a:pt x="29" y="131"/>
                    </a:lnTo>
                    <a:lnTo>
                      <a:pt x="23" y="132"/>
                    </a:lnTo>
                    <a:lnTo>
                      <a:pt x="18" y="132"/>
                    </a:lnTo>
                    <a:lnTo>
                      <a:pt x="20" y="138"/>
                    </a:lnTo>
                    <a:lnTo>
                      <a:pt x="21" y="144"/>
                    </a:lnTo>
                    <a:lnTo>
                      <a:pt x="21" y="150"/>
                    </a:lnTo>
                    <a:lnTo>
                      <a:pt x="23" y="155"/>
                    </a:lnTo>
                    <a:lnTo>
                      <a:pt x="23" y="159"/>
                    </a:lnTo>
                    <a:lnTo>
                      <a:pt x="24" y="165"/>
                    </a:lnTo>
                    <a:lnTo>
                      <a:pt x="23" y="168"/>
                    </a:lnTo>
                    <a:lnTo>
                      <a:pt x="21" y="171"/>
                    </a:lnTo>
                    <a:lnTo>
                      <a:pt x="18" y="174"/>
                    </a:lnTo>
                    <a:lnTo>
                      <a:pt x="15" y="176"/>
                    </a:lnTo>
                    <a:lnTo>
                      <a:pt x="12" y="177"/>
                    </a:lnTo>
                    <a:lnTo>
                      <a:pt x="8" y="179"/>
                    </a:lnTo>
                    <a:lnTo>
                      <a:pt x="5" y="180"/>
                    </a:lnTo>
                    <a:lnTo>
                      <a:pt x="0" y="180"/>
                    </a:lnTo>
                    <a:lnTo>
                      <a:pt x="5" y="182"/>
                    </a:lnTo>
                    <a:lnTo>
                      <a:pt x="9" y="185"/>
                    </a:lnTo>
                    <a:lnTo>
                      <a:pt x="14" y="186"/>
                    </a:lnTo>
                    <a:lnTo>
                      <a:pt x="18" y="189"/>
                    </a:lnTo>
                    <a:lnTo>
                      <a:pt x="21" y="191"/>
                    </a:lnTo>
                    <a:lnTo>
                      <a:pt x="30" y="195"/>
                    </a:lnTo>
                    <a:lnTo>
                      <a:pt x="36" y="201"/>
                    </a:lnTo>
                    <a:lnTo>
                      <a:pt x="42" y="209"/>
                    </a:lnTo>
                    <a:lnTo>
                      <a:pt x="48" y="215"/>
                    </a:lnTo>
                    <a:lnTo>
                      <a:pt x="53" y="217"/>
                    </a:lnTo>
                    <a:lnTo>
                      <a:pt x="56" y="220"/>
                    </a:lnTo>
                    <a:lnTo>
                      <a:pt x="59" y="224"/>
                    </a:lnTo>
                    <a:lnTo>
                      <a:pt x="59" y="227"/>
                    </a:lnTo>
                    <a:lnTo>
                      <a:pt x="60" y="227"/>
                    </a:lnTo>
                    <a:lnTo>
                      <a:pt x="60" y="226"/>
                    </a:lnTo>
                    <a:lnTo>
                      <a:pt x="60" y="229"/>
                    </a:lnTo>
                    <a:lnTo>
                      <a:pt x="60" y="230"/>
                    </a:lnTo>
                    <a:lnTo>
                      <a:pt x="60" y="232"/>
                    </a:lnTo>
                    <a:lnTo>
                      <a:pt x="57" y="233"/>
                    </a:lnTo>
                    <a:lnTo>
                      <a:pt x="54" y="236"/>
                    </a:lnTo>
                    <a:lnTo>
                      <a:pt x="51" y="238"/>
                    </a:lnTo>
                    <a:lnTo>
                      <a:pt x="50" y="242"/>
                    </a:lnTo>
                    <a:lnTo>
                      <a:pt x="51" y="241"/>
                    </a:lnTo>
                    <a:lnTo>
                      <a:pt x="53" y="239"/>
                    </a:lnTo>
                    <a:lnTo>
                      <a:pt x="51" y="242"/>
                    </a:lnTo>
                    <a:lnTo>
                      <a:pt x="50" y="247"/>
                    </a:lnTo>
                    <a:lnTo>
                      <a:pt x="48" y="251"/>
                    </a:lnTo>
                    <a:lnTo>
                      <a:pt x="48" y="254"/>
                    </a:lnTo>
                    <a:lnTo>
                      <a:pt x="48" y="254"/>
                    </a:lnTo>
                    <a:lnTo>
                      <a:pt x="50" y="254"/>
                    </a:lnTo>
                    <a:lnTo>
                      <a:pt x="50" y="266"/>
                    </a:lnTo>
                    <a:lnTo>
                      <a:pt x="51" y="275"/>
                    </a:lnTo>
                    <a:lnTo>
                      <a:pt x="56" y="286"/>
                    </a:lnTo>
                    <a:lnTo>
                      <a:pt x="57" y="286"/>
                    </a:lnTo>
                    <a:lnTo>
                      <a:pt x="59" y="284"/>
                    </a:lnTo>
                    <a:lnTo>
                      <a:pt x="54" y="284"/>
                    </a:lnTo>
                    <a:close/>
                  </a:path>
                </a:pathLst>
              </a:custGeom>
              <a:grpFill/>
              <a:ln w="0">
                <a:solidFill>
                  <a:schemeClr val="bg1">
                    <a:lumMod val="50000"/>
                  </a:schemeClr>
                </a:solidFill>
                <a:prstDash val="solid"/>
                <a:round/>
                <a:headEnd/>
                <a:tailEnd/>
              </a:ln>
            </p:spPr>
            <p:txBody>
              <a:bodyPr/>
              <a:lstStyle/>
              <a:p>
                <a:endParaRPr lang="ru-RU"/>
              </a:p>
            </p:txBody>
          </p:sp>
          <p:sp>
            <p:nvSpPr>
              <p:cNvPr id="85" name="Freeform 23">
                <a:extLst>
                  <a:ext uri="{FF2B5EF4-FFF2-40B4-BE49-F238E27FC236}">
                    <a16:creationId xmlns:a16="http://schemas.microsoft.com/office/drawing/2014/main" id="{3FE10196-79AE-8A40-923F-91B0BE99C4D2}"/>
                  </a:ext>
                </a:extLst>
              </p:cNvPr>
              <p:cNvSpPr>
                <a:spLocks/>
              </p:cNvSpPr>
              <p:nvPr/>
            </p:nvSpPr>
            <p:spPr bwMode="gray">
              <a:xfrm>
                <a:off x="3157" y="2269"/>
                <a:ext cx="167" cy="256"/>
              </a:xfrm>
              <a:custGeom>
                <a:avLst/>
                <a:gdLst>
                  <a:gd name="T0" fmla="*/ 30 w 181"/>
                  <a:gd name="T1" fmla="*/ 8 h 276"/>
                  <a:gd name="T2" fmla="*/ 24 w 181"/>
                  <a:gd name="T3" fmla="*/ 16 h 276"/>
                  <a:gd name="T4" fmla="*/ 26 w 181"/>
                  <a:gd name="T5" fmla="*/ 25 h 276"/>
                  <a:gd name="T6" fmla="*/ 29 w 181"/>
                  <a:gd name="T7" fmla="*/ 67 h 276"/>
                  <a:gd name="T8" fmla="*/ 35 w 181"/>
                  <a:gd name="T9" fmla="*/ 80 h 276"/>
                  <a:gd name="T10" fmla="*/ 36 w 181"/>
                  <a:gd name="T11" fmla="*/ 100 h 276"/>
                  <a:gd name="T12" fmla="*/ 39 w 181"/>
                  <a:gd name="T13" fmla="*/ 128 h 276"/>
                  <a:gd name="T14" fmla="*/ 24 w 181"/>
                  <a:gd name="T15" fmla="*/ 142 h 276"/>
                  <a:gd name="T16" fmla="*/ 15 w 181"/>
                  <a:gd name="T17" fmla="*/ 175 h 276"/>
                  <a:gd name="T18" fmla="*/ 5 w 181"/>
                  <a:gd name="T19" fmla="*/ 187 h 276"/>
                  <a:gd name="T20" fmla="*/ 18 w 181"/>
                  <a:gd name="T21" fmla="*/ 234 h 276"/>
                  <a:gd name="T22" fmla="*/ 23 w 181"/>
                  <a:gd name="T23" fmla="*/ 246 h 276"/>
                  <a:gd name="T24" fmla="*/ 24 w 181"/>
                  <a:gd name="T25" fmla="*/ 255 h 276"/>
                  <a:gd name="T26" fmla="*/ 21 w 181"/>
                  <a:gd name="T27" fmla="*/ 259 h 276"/>
                  <a:gd name="T28" fmla="*/ 38 w 181"/>
                  <a:gd name="T29" fmla="*/ 268 h 276"/>
                  <a:gd name="T30" fmla="*/ 47 w 181"/>
                  <a:gd name="T31" fmla="*/ 276 h 276"/>
                  <a:gd name="T32" fmla="*/ 59 w 181"/>
                  <a:gd name="T33" fmla="*/ 270 h 276"/>
                  <a:gd name="T34" fmla="*/ 71 w 181"/>
                  <a:gd name="T35" fmla="*/ 259 h 276"/>
                  <a:gd name="T36" fmla="*/ 113 w 181"/>
                  <a:gd name="T37" fmla="*/ 252 h 276"/>
                  <a:gd name="T38" fmla="*/ 126 w 181"/>
                  <a:gd name="T39" fmla="*/ 243 h 276"/>
                  <a:gd name="T40" fmla="*/ 160 w 181"/>
                  <a:gd name="T41" fmla="*/ 234 h 276"/>
                  <a:gd name="T42" fmla="*/ 164 w 181"/>
                  <a:gd name="T43" fmla="*/ 231 h 276"/>
                  <a:gd name="T44" fmla="*/ 170 w 181"/>
                  <a:gd name="T45" fmla="*/ 238 h 276"/>
                  <a:gd name="T46" fmla="*/ 179 w 181"/>
                  <a:gd name="T47" fmla="*/ 229 h 276"/>
                  <a:gd name="T48" fmla="*/ 161 w 181"/>
                  <a:gd name="T49" fmla="*/ 194 h 276"/>
                  <a:gd name="T50" fmla="*/ 157 w 181"/>
                  <a:gd name="T51" fmla="*/ 182 h 276"/>
                  <a:gd name="T52" fmla="*/ 158 w 181"/>
                  <a:gd name="T53" fmla="*/ 160 h 276"/>
                  <a:gd name="T54" fmla="*/ 155 w 181"/>
                  <a:gd name="T55" fmla="*/ 158 h 276"/>
                  <a:gd name="T56" fmla="*/ 161 w 181"/>
                  <a:gd name="T57" fmla="*/ 148 h 276"/>
                  <a:gd name="T58" fmla="*/ 163 w 181"/>
                  <a:gd name="T59" fmla="*/ 134 h 276"/>
                  <a:gd name="T60" fmla="*/ 166 w 181"/>
                  <a:gd name="T61" fmla="*/ 127 h 276"/>
                  <a:gd name="T62" fmla="*/ 167 w 181"/>
                  <a:gd name="T63" fmla="*/ 119 h 276"/>
                  <a:gd name="T64" fmla="*/ 155 w 181"/>
                  <a:gd name="T65" fmla="*/ 107 h 276"/>
                  <a:gd name="T66" fmla="*/ 157 w 181"/>
                  <a:gd name="T67" fmla="*/ 100 h 276"/>
                  <a:gd name="T68" fmla="*/ 166 w 181"/>
                  <a:gd name="T69" fmla="*/ 103 h 276"/>
                  <a:gd name="T70" fmla="*/ 164 w 181"/>
                  <a:gd name="T71" fmla="*/ 95 h 276"/>
                  <a:gd name="T72" fmla="*/ 161 w 181"/>
                  <a:gd name="T73" fmla="*/ 86 h 276"/>
                  <a:gd name="T74" fmla="*/ 160 w 181"/>
                  <a:gd name="T75" fmla="*/ 79 h 276"/>
                  <a:gd name="T76" fmla="*/ 152 w 181"/>
                  <a:gd name="T77" fmla="*/ 76 h 276"/>
                  <a:gd name="T78" fmla="*/ 155 w 181"/>
                  <a:gd name="T79" fmla="*/ 67 h 276"/>
                  <a:gd name="T80" fmla="*/ 155 w 181"/>
                  <a:gd name="T81" fmla="*/ 56 h 276"/>
                  <a:gd name="T82" fmla="*/ 160 w 181"/>
                  <a:gd name="T83" fmla="*/ 38 h 276"/>
                  <a:gd name="T84" fmla="*/ 155 w 181"/>
                  <a:gd name="T85" fmla="*/ 34 h 276"/>
                  <a:gd name="T86" fmla="*/ 152 w 181"/>
                  <a:gd name="T87" fmla="*/ 31 h 276"/>
                  <a:gd name="T88" fmla="*/ 145 w 181"/>
                  <a:gd name="T89" fmla="*/ 26 h 276"/>
                  <a:gd name="T90" fmla="*/ 142 w 181"/>
                  <a:gd name="T91" fmla="*/ 11 h 276"/>
                  <a:gd name="T92" fmla="*/ 137 w 181"/>
                  <a:gd name="T93" fmla="*/ 0 h 276"/>
                  <a:gd name="T94" fmla="*/ 126 w 181"/>
                  <a:gd name="T95" fmla="*/ 4 h 276"/>
                  <a:gd name="T96" fmla="*/ 116 w 181"/>
                  <a:gd name="T97" fmla="*/ 8 h 276"/>
                  <a:gd name="T98" fmla="*/ 71 w 181"/>
                  <a:gd name="T99" fmla="*/ 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1" h="276">
                    <a:moveTo>
                      <a:pt x="30" y="5"/>
                    </a:moveTo>
                    <a:lnTo>
                      <a:pt x="32" y="5"/>
                    </a:lnTo>
                    <a:lnTo>
                      <a:pt x="32" y="7"/>
                    </a:lnTo>
                    <a:lnTo>
                      <a:pt x="30" y="8"/>
                    </a:lnTo>
                    <a:lnTo>
                      <a:pt x="29" y="10"/>
                    </a:lnTo>
                    <a:lnTo>
                      <a:pt x="27" y="11"/>
                    </a:lnTo>
                    <a:lnTo>
                      <a:pt x="26" y="14"/>
                    </a:lnTo>
                    <a:lnTo>
                      <a:pt x="24" y="16"/>
                    </a:lnTo>
                    <a:lnTo>
                      <a:pt x="24" y="17"/>
                    </a:lnTo>
                    <a:lnTo>
                      <a:pt x="24" y="20"/>
                    </a:lnTo>
                    <a:lnTo>
                      <a:pt x="24" y="23"/>
                    </a:lnTo>
                    <a:lnTo>
                      <a:pt x="26" y="25"/>
                    </a:lnTo>
                    <a:lnTo>
                      <a:pt x="27" y="28"/>
                    </a:lnTo>
                    <a:lnTo>
                      <a:pt x="27" y="46"/>
                    </a:lnTo>
                    <a:lnTo>
                      <a:pt x="29" y="62"/>
                    </a:lnTo>
                    <a:lnTo>
                      <a:pt x="29" y="67"/>
                    </a:lnTo>
                    <a:lnTo>
                      <a:pt x="32" y="71"/>
                    </a:lnTo>
                    <a:lnTo>
                      <a:pt x="35" y="74"/>
                    </a:lnTo>
                    <a:lnTo>
                      <a:pt x="35" y="77"/>
                    </a:lnTo>
                    <a:lnTo>
                      <a:pt x="35" y="80"/>
                    </a:lnTo>
                    <a:lnTo>
                      <a:pt x="35" y="83"/>
                    </a:lnTo>
                    <a:lnTo>
                      <a:pt x="35" y="86"/>
                    </a:lnTo>
                    <a:lnTo>
                      <a:pt x="35" y="89"/>
                    </a:lnTo>
                    <a:lnTo>
                      <a:pt x="36" y="100"/>
                    </a:lnTo>
                    <a:lnTo>
                      <a:pt x="41" y="110"/>
                    </a:lnTo>
                    <a:lnTo>
                      <a:pt x="41" y="121"/>
                    </a:lnTo>
                    <a:lnTo>
                      <a:pt x="41" y="125"/>
                    </a:lnTo>
                    <a:lnTo>
                      <a:pt x="39" y="128"/>
                    </a:lnTo>
                    <a:lnTo>
                      <a:pt x="36" y="133"/>
                    </a:lnTo>
                    <a:lnTo>
                      <a:pt x="33" y="134"/>
                    </a:lnTo>
                    <a:lnTo>
                      <a:pt x="29" y="137"/>
                    </a:lnTo>
                    <a:lnTo>
                      <a:pt x="24" y="142"/>
                    </a:lnTo>
                    <a:lnTo>
                      <a:pt x="21" y="146"/>
                    </a:lnTo>
                    <a:lnTo>
                      <a:pt x="20" y="155"/>
                    </a:lnTo>
                    <a:lnTo>
                      <a:pt x="18" y="166"/>
                    </a:lnTo>
                    <a:lnTo>
                      <a:pt x="15" y="175"/>
                    </a:lnTo>
                    <a:lnTo>
                      <a:pt x="12" y="178"/>
                    </a:lnTo>
                    <a:lnTo>
                      <a:pt x="9" y="181"/>
                    </a:lnTo>
                    <a:lnTo>
                      <a:pt x="6" y="182"/>
                    </a:lnTo>
                    <a:lnTo>
                      <a:pt x="5" y="187"/>
                    </a:lnTo>
                    <a:lnTo>
                      <a:pt x="0" y="197"/>
                    </a:lnTo>
                    <a:lnTo>
                      <a:pt x="3" y="209"/>
                    </a:lnTo>
                    <a:lnTo>
                      <a:pt x="9" y="221"/>
                    </a:lnTo>
                    <a:lnTo>
                      <a:pt x="18" y="234"/>
                    </a:lnTo>
                    <a:lnTo>
                      <a:pt x="24" y="244"/>
                    </a:lnTo>
                    <a:lnTo>
                      <a:pt x="24" y="246"/>
                    </a:lnTo>
                    <a:lnTo>
                      <a:pt x="24" y="246"/>
                    </a:lnTo>
                    <a:lnTo>
                      <a:pt x="23" y="246"/>
                    </a:lnTo>
                    <a:lnTo>
                      <a:pt x="23" y="247"/>
                    </a:lnTo>
                    <a:lnTo>
                      <a:pt x="23" y="247"/>
                    </a:lnTo>
                    <a:lnTo>
                      <a:pt x="23" y="252"/>
                    </a:lnTo>
                    <a:lnTo>
                      <a:pt x="24" y="255"/>
                    </a:lnTo>
                    <a:lnTo>
                      <a:pt x="26" y="258"/>
                    </a:lnTo>
                    <a:lnTo>
                      <a:pt x="24" y="258"/>
                    </a:lnTo>
                    <a:lnTo>
                      <a:pt x="23" y="259"/>
                    </a:lnTo>
                    <a:lnTo>
                      <a:pt x="21" y="259"/>
                    </a:lnTo>
                    <a:lnTo>
                      <a:pt x="21" y="259"/>
                    </a:lnTo>
                    <a:lnTo>
                      <a:pt x="27" y="262"/>
                    </a:lnTo>
                    <a:lnTo>
                      <a:pt x="33" y="265"/>
                    </a:lnTo>
                    <a:lnTo>
                      <a:pt x="38" y="268"/>
                    </a:lnTo>
                    <a:lnTo>
                      <a:pt x="42" y="271"/>
                    </a:lnTo>
                    <a:lnTo>
                      <a:pt x="44" y="273"/>
                    </a:lnTo>
                    <a:lnTo>
                      <a:pt x="45" y="274"/>
                    </a:lnTo>
                    <a:lnTo>
                      <a:pt x="47" y="276"/>
                    </a:lnTo>
                    <a:lnTo>
                      <a:pt x="50" y="274"/>
                    </a:lnTo>
                    <a:lnTo>
                      <a:pt x="53" y="273"/>
                    </a:lnTo>
                    <a:lnTo>
                      <a:pt x="56" y="271"/>
                    </a:lnTo>
                    <a:lnTo>
                      <a:pt x="59" y="270"/>
                    </a:lnTo>
                    <a:lnTo>
                      <a:pt x="60" y="268"/>
                    </a:lnTo>
                    <a:lnTo>
                      <a:pt x="63" y="264"/>
                    </a:lnTo>
                    <a:lnTo>
                      <a:pt x="66" y="261"/>
                    </a:lnTo>
                    <a:lnTo>
                      <a:pt x="71" y="259"/>
                    </a:lnTo>
                    <a:lnTo>
                      <a:pt x="83" y="258"/>
                    </a:lnTo>
                    <a:lnTo>
                      <a:pt x="95" y="256"/>
                    </a:lnTo>
                    <a:lnTo>
                      <a:pt x="104" y="253"/>
                    </a:lnTo>
                    <a:lnTo>
                      <a:pt x="113" y="252"/>
                    </a:lnTo>
                    <a:lnTo>
                      <a:pt x="122" y="249"/>
                    </a:lnTo>
                    <a:lnTo>
                      <a:pt x="123" y="247"/>
                    </a:lnTo>
                    <a:lnTo>
                      <a:pt x="125" y="244"/>
                    </a:lnTo>
                    <a:lnTo>
                      <a:pt x="126" y="243"/>
                    </a:lnTo>
                    <a:lnTo>
                      <a:pt x="137" y="238"/>
                    </a:lnTo>
                    <a:lnTo>
                      <a:pt x="149" y="237"/>
                    </a:lnTo>
                    <a:lnTo>
                      <a:pt x="160" y="235"/>
                    </a:lnTo>
                    <a:lnTo>
                      <a:pt x="160" y="234"/>
                    </a:lnTo>
                    <a:lnTo>
                      <a:pt x="161" y="232"/>
                    </a:lnTo>
                    <a:lnTo>
                      <a:pt x="163" y="231"/>
                    </a:lnTo>
                    <a:lnTo>
                      <a:pt x="163" y="228"/>
                    </a:lnTo>
                    <a:lnTo>
                      <a:pt x="164" y="231"/>
                    </a:lnTo>
                    <a:lnTo>
                      <a:pt x="164" y="232"/>
                    </a:lnTo>
                    <a:lnTo>
                      <a:pt x="166" y="235"/>
                    </a:lnTo>
                    <a:lnTo>
                      <a:pt x="167" y="237"/>
                    </a:lnTo>
                    <a:lnTo>
                      <a:pt x="170" y="238"/>
                    </a:lnTo>
                    <a:lnTo>
                      <a:pt x="172" y="238"/>
                    </a:lnTo>
                    <a:lnTo>
                      <a:pt x="173" y="237"/>
                    </a:lnTo>
                    <a:lnTo>
                      <a:pt x="176" y="232"/>
                    </a:lnTo>
                    <a:lnTo>
                      <a:pt x="179" y="229"/>
                    </a:lnTo>
                    <a:lnTo>
                      <a:pt x="181" y="225"/>
                    </a:lnTo>
                    <a:lnTo>
                      <a:pt x="181" y="220"/>
                    </a:lnTo>
                    <a:lnTo>
                      <a:pt x="172" y="206"/>
                    </a:lnTo>
                    <a:lnTo>
                      <a:pt x="161" y="194"/>
                    </a:lnTo>
                    <a:lnTo>
                      <a:pt x="160" y="194"/>
                    </a:lnTo>
                    <a:lnTo>
                      <a:pt x="157" y="194"/>
                    </a:lnTo>
                    <a:lnTo>
                      <a:pt x="155" y="194"/>
                    </a:lnTo>
                    <a:lnTo>
                      <a:pt x="157" y="182"/>
                    </a:lnTo>
                    <a:lnTo>
                      <a:pt x="160" y="172"/>
                    </a:lnTo>
                    <a:lnTo>
                      <a:pt x="160" y="161"/>
                    </a:lnTo>
                    <a:lnTo>
                      <a:pt x="160" y="160"/>
                    </a:lnTo>
                    <a:lnTo>
                      <a:pt x="158" y="160"/>
                    </a:lnTo>
                    <a:lnTo>
                      <a:pt x="158" y="161"/>
                    </a:lnTo>
                    <a:lnTo>
                      <a:pt x="157" y="161"/>
                    </a:lnTo>
                    <a:lnTo>
                      <a:pt x="157" y="161"/>
                    </a:lnTo>
                    <a:lnTo>
                      <a:pt x="155" y="158"/>
                    </a:lnTo>
                    <a:lnTo>
                      <a:pt x="155" y="155"/>
                    </a:lnTo>
                    <a:lnTo>
                      <a:pt x="157" y="152"/>
                    </a:lnTo>
                    <a:lnTo>
                      <a:pt x="158" y="151"/>
                    </a:lnTo>
                    <a:lnTo>
                      <a:pt x="161" y="148"/>
                    </a:lnTo>
                    <a:lnTo>
                      <a:pt x="163" y="145"/>
                    </a:lnTo>
                    <a:lnTo>
                      <a:pt x="163" y="142"/>
                    </a:lnTo>
                    <a:lnTo>
                      <a:pt x="163" y="137"/>
                    </a:lnTo>
                    <a:lnTo>
                      <a:pt x="163" y="134"/>
                    </a:lnTo>
                    <a:lnTo>
                      <a:pt x="163" y="130"/>
                    </a:lnTo>
                    <a:lnTo>
                      <a:pt x="164" y="127"/>
                    </a:lnTo>
                    <a:lnTo>
                      <a:pt x="164" y="127"/>
                    </a:lnTo>
                    <a:lnTo>
                      <a:pt x="166" y="127"/>
                    </a:lnTo>
                    <a:lnTo>
                      <a:pt x="166" y="125"/>
                    </a:lnTo>
                    <a:lnTo>
                      <a:pt x="167" y="124"/>
                    </a:lnTo>
                    <a:lnTo>
                      <a:pt x="169" y="122"/>
                    </a:lnTo>
                    <a:lnTo>
                      <a:pt x="167" y="119"/>
                    </a:lnTo>
                    <a:lnTo>
                      <a:pt x="164" y="116"/>
                    </a:lnTo>
                    <a:lnTo>
                      <a:pt x="161" y="113"/>
                    </a:lnTo>
                    <a:lnTo>
                      <a:pt x="158" y="110"/>
                    </a:lnTo>
                    <a:lnTo>
                      <a:pt x="155" y="107"/>
                    </a:lnTo>
                    <a:lnTo>
                      <a:pt x="155" y="103"/>
                    </a:lnTo>
                    <a:lnTo>
                      <a:pt x="155" y="100"/>
                    </a:lnTo>
                    <a:lnTo>
                      <a:pt x="155" y="100"/>
                    </a:lnTo>
                    <a:lnTo>
                      <a:pt x="157" y="100"/>
                    </a:lnTo>
                    <a:lnTo>
                      <a:pt x="160" y="101"/>
                    </a:lnTo>
                    <a:lnTo>
                      <a:pt x="161" y="101"/>
                    </a:lnTo>
                    <a:lnTo>
                      <a:pt x="164" y="103"/>
                    </a:lnTo>
                    <a:lnTo>
                      <a:pt x="166" y="103"/>
                    </a:lnTo>
                    <a:lnTo>
                      <a:pt x="167" y="101"/>
                    </a:lnTo>
                    <a:lnTo>
                      <a:pt x="167" y="98"/>
                    </a:lnTo>
                    <a:lnTo>
                      <a:pt x="166" y="97"/>
                    </a:lnTo>
                    <a:lnTo>
                      <a:pt x="164" y="95"/>
                    </a:lnTo>
                    <a:lnTo>
                      <a:pt x="163" y="94"/>
                    </a:lnTo>
                    <a:lnTo>
                      <a:pt x="161" y="91"/>
                    </a:lnTo>
                    <a:lnTo>
                      <a:pt x="161" y="88"/>
                    </a:lnTo>
                    <a:lnTo>
                      <a:pt x="161" y="86"/>
                    </a:lnTo>
                    <a:lnTo>
                      <a:pt x="163" y="85"/>
                    </a:lnTo>
                    <a:lnTo>
                      <a:pt x="163" y="82"/>
                    </a:lnTo>
                    <a:lnTo>
                      <a:pt x="163" y="80"/>
                    </a:lnTo>
                    <a:lnTo>
                      <a:pt x="160" y="79"/>
                    </a:lnTo>
                    <a:lnTo>
                      <a:pt x="158" y="79"/>
                    </a:lnTo>
                    <a:lnTo>
                      <a:pt x="155" y="77"/>
                    </a:lnTo>
                    <a:lnTo>
                      <a:pt x="152" y="77"/>
                    </a:lnTo>
                    <a:lnTo>
                      <a:pt x="152" y="76"/>
                    </a:lnTo>
                    <a:lnTo>
                      <a:pt x="152" y="74"/>
                    </a:lnTo>
                    <a:lnTo>
                      <a:pt x="154" y="73"/>
                    </a:lnTo>
                    <a:lnTo>
                      <a:pt x="155" y="70"/>
                    </a:lnTo>
                    <a:lnTo>
                      <a:pt x="155" y="67"/>
                    </a:lnTo>
                    <a:lnTo>
                      <a:pt x="155" y="64"/>
                    </a:lnTo>
                    <a:lnTo>
                      <a:pt x="154" y="61"/>
                    </a:lnTo>
                    <a:lnTo>
                      <a:pt x="154" y="58"/>
                    </a:lnTo>
                    <a:lnTo>
                      <a:pt x="155" y="56"/>
                    </a:lnTo>
                    <a:lnTo>
                      <a:pt x="157" y="52"/>
                    </a:lnTo>
                    <a:lnTo>
                      <a:pt x="158" y="47"/>
                    </a:lnTo>
                    <a:lnTo>
                      <a:pt x="158" y="43"/>
                    </a:lnTo>
                    <a:lnTo>
                      <a:pt x="160" y="38"/>
                    </a:lnTo>
                    <a:lnTo>
                      <a:pt x="158" y="38"/>
                    </a:lnTo>
                    <a:lnTo>
                      <a:pt x="157" y="37"/>
                    </a:lnTo>
                    <a:lnTo>
                      <a:pt x="157" y="35"/>
                    </a:lnTo>
                    <a:lnTo>
                      <a:pt x="155" y="34"/>
                    </a:lnTo>
                    <a:lnTo>
                      <a:pt x="154" y="32"/>
                    </a:lnTo>
                    <a:lnTo>
                      <a:pt x="152" y="34"/>
                    </a:lnTo>
                    <a:lnTo>
                      <a:pt x="152" y="32"/>
                    </a:lnTo>
                    <a:lnTo>
                      <a:pt x="152" y="31"/>
                    </a:lnTo>
                    <a:lnTo>
                      <a:pt x="152" y="29"/>
                    </a:lnTo>
                    <a:lnTo>
                      <a:pt x="149" y="28"/>
                    </a:lnTo>
                    <a:lnTo>
                      <a:pt x="148" y="28"/>
                    </a:lnTo>
                    <a:lnTo>
                      <a:pt x="145" y="26"/>
                    </a:lnTo>
                    <a:lnTo>
                      <a:pt x="143" y="23"/>
                    </a:lnTo>
                    <a:lnTo>
                      <a:pt x="143" y="20"/>
                    </a:lnTo>
                    <a:lnTo>
                      <a:pt x="142" y="16"/>
                    </a:lnTo>
                    <a:lnTo>
                      <a:pt x="142" y="11"/>
                    </a:lnTo>
                    <a:lnTo>
                      <a:pt x="142" y="7"/>
                    </a:lnTo>
                    <a:lnTo>
                      <a:pt x="143" y="4"/>
                    </a:lnTo>
                    <a:lnTo>
                      <a:pt x="140" y="2"/>
                    </a:lnTo>
                    <a:lnTo>
                      <a:pt x="137" y="0"/>
                    </a:lnTo>
                    <a:lnTo>
                      <a:pt x="133" y="0"/>
                    </a:lnTo>
                    <a:lnTo>
                      <a:pt x="131" y="0"/>
                    </a:lnTo>
                    <a:lnTo>
                      <a:pt x="128" y="2"/>
                    </a:lnTo>
                    <a:lnTo>
                      <a:pt x="126" y="4"/>
                    </a:lnTo>
                    <a:lnTo>
                      <a:pt x="123" y="7"/>
                    </a:lnTo>
                    <a:lnTo>
                      <a:pt x="122" y="8"/>
                    </a:lnTo>
                    <a:lnTo>
                      <a:pt x="119" y="8"/>
                    </a:lnTo>
                    <a:lnTo>
                      <a:pt x="116" y="8"/>
                    </a:lnTo>
                    <a:lnTo>
                      <a:pt x="114" y="7"/>
                    </a:lnTo>
                    <a:lnTo>
                      <a:pt x="113" y="5"/>
                    </a:lnTo>
                    <a:lnTo>
                      <a:pt x="111" y="4"/>
                    </a:lnTo>
                    <a:lnTo>
                      <a:pt x="71" y="2"/>
                    </a:lnTo>
                    <a:lnTo>
                      <a:pt x="30" y="5"/>
                    </a:lnTo>
                    <a:close/>
                  </a:path>
                </a:pathLst>
              </a:custGeom>
              <a:grpFill/>
              <a:ln w="0">
                <a:solidFill>
                  <a:schemeClr val="bg1">
                    <a:lumMod val="50000"/>
                  </a:schemeClr>
                </a:solidFill>
                <a:prstDash val="solid"/>
                <a:round/>
                <a:headEnd/>
                <a:tailEnd/>
              </a:ln>
            </p:spPr>
            <p:txBody>
              <a:bodyPr/>
              <a:lstStyle/>
              <a:p>
                <a:endParaRPr lang="ru-RU"/>
              </a:p>
            </p:txBody>
          </p:sp>
          <p:sp>
            <p:nvSpPr>
              <p:cNvPr id="86" name="Freeform 24">
                <a:extLst>
                  <a:ext uri="{FF2B5EF4-FFF2-40B4-BE49-F238E27FC236}">
                    <a16:creationId xmlns:a16="http://schemas.microsoft.com/office/drawing/2014/main" id="{AE546537-88C1-9747-AE08-00404D32C2BF}"/>
                  </a:ext>
                </a:extLst>
              </p:cNvPr>
              <p:cNvSpPr>
                <a:spLocks/>
              </p:cNvSpPr>
              <p:nvPr/>
            </p:nvSpPr>
            <p:spPr bwMode="gray">
              <a:xfrm>
                <a:off x="3288" y="2273"/>
                <a:ext cx="61" cy="207"/>
              </a:xfrm>
              <a:custGeom>
                <a:avLst/>
                <a:gdLst>
                  <a:gd name="T0" fmla="*/ 15 w 66"/>
                  <a:gd name="T1" fmla="*/ 7 h 224"/>
                  <a:gd name="T2" fmla="*/ 25 w 66"/>
                  <a:gd name="T3" fmla="*/ 9 h 224"/>
                  <a:gd name="T4" fmla="*/ 36 w 66"/>
                  <a:gd name="T5" fmla="*/ 4 h 224"/>
                  <a:gd name="T6" fmla="*/ 46 w 66"/>
                  <a:gd name="T7" fmla="*/ 1 h 224"/>
                  <a:gd name="T8" fmla="*/ 39 w 66"/>
                  <a:gd name="T9" fmla="*/ 7 h 224"/>
                  <a:gd name="T10" fmla="*/ 34 w 66"/>
                  <a:gd name="T11" fmla="*/ 15 h 224"/>
                  <a:gd name="T12" fmla="*/ 31 w 66"/>
                  <a:gd name="T13" fmla="*/ 25 h 224"/>
                  <a:gd name="T14" fmla="*/ 36 w 66"/>
                  <a:gd name="T15" fmla="*/ 37 h 224"/>
                  <a:gd name="T16" fmla="*/ 49 w 66"/>
                  <a:gd name="T17" fmla="*/ 49 h 224"/>
                  <a:gd name="T18" fmla="*/ 52 w 66"/>
                  <a:gd name="T19" fmla="*/ 60 h 224"/>
                  <a:gd name="T20" fmla="*/ 51 w 66"/>
                  <a:gd name="T21" fmla="*/ 70 h 224"/>
                  <a:gd name="T22" fmla="*/ 57 w 66"/>
                  <a:gd name="T23" fmla="*/ 78 h 224"/>
                  <a:gd name="T24" fmla="*/ 60 w 66"/>
                  <a:gd name="T25" fmla="*/ 87 h 224"/>
                  <a:gd name="T26" fmla="*/ 60 w 66"/>
                  <a:gd name="T27" fmla="*/ 100 h 224"/>
                  <a:gd name="T28" fmla="*/ 57 w 66"/>
                  <a:gd name="T29" fmla="*/ 129 h 224"/>
                  <a:gd name="T30" fmla="*/ 55 w 66"/>
                  <a:gd name="T31" fmla="*/ 141 h 224"/>
                  <a:gd name="T32" fmla="*/ 60 w 66"/>
                  <a:gd name="T33" fmla="*/ 172 h 224"/>
                  <a:gd name="T34" fmla="*/ 55 w 66"/>
                  <a:gd name="T35" fmla="*/ 186 h 224"/>
                  <a:gd name="T36" fmla="*/ 58 w 66"/>
                  <a:gd name="T37" fmla="*/ 198 h 224"/>
                  <a:gd name="T38" fmla="*/ 61 w 66"/>
                  <a:gd name="T39" fmla="*/ 213 h 224"/>
                  <a:gd name="T40" fmla="*/ 55 w 66"/>
                  <a:gd name="T41" fmla="*/ 217 h 224"/>
                  <a:gd name="T42" fmla="*/ 57 w 66"/>
                  <a:gd name="T43" fmla="*/ 221 h 224"/>
                  <a:gd name="T44" fmla="*/ 49 w 66"/>
                  <a:gd name="T45" fmla="*/ 222 h 224"/>
                  <a:gd name="T46" fmla="*/ 43 w 66"/>
                  <a:gd name="T47" fmla="*/ 222 h 224"/>
                  <a:gd name="T48" fmla="*/ 24 w 66"/>
                  <a:gd name="T49" fmla="*/ 195 h 224"/>
                  <a:gd name="T50" fmla="*/ 19 w 66"/>
                  <a:gd name="T51" fmla="*/ 159 h 224"/>
                  <a:gd name="T52" fmla="*/ 16 w 66"/>
                  <a:gd name="T53" fmla="*/ 153 h 224"/>
                  <a:gd name="T54" fmla="*/ 21 w 66"/>
                  <a:gd name="T55" fmla="*/ 138 h 224"/>
                  <a:gd name="T56" fmla="*/ 27 w 66"/>
                  <a:gd name="T57" fmla="*/ 121 h 224"/>
                  <a:gd name="T58" fmla="*/ 24 w 66"/>
                  <a:gd name="T59" fmla="*/ 112 h 224"/>
                  <a:gd name="T60" fmla="*/ 16 w 66"/>
                  <a:gd name="T61" fmla="*/ 100 h 224"/>
                  <a:gd name="T62" fmla="*/ 19 w 66"/>
                  <a:gd name="T63" fmla="*/ 97 h 224"/>
                  <a:gd name="T64" fmla="*/ 24 w 66"/>
                  <a:gd name="T65" fmla="*/ 99 h 224"/>
                  <a:gd name="T66" fmla="*/ 24 w 66"/>
                  <a:gd name="T67" fmla="*/ 90 h 224"/>
                  <a:gd name="T68" fmla="*/ 18 w 66"/>
                  <a:gd name="T69" fmla="*/ 76 h 224"/>
                  <a:gd name="T70" fmla="*/ 13 w 66"/>
                  <a:gd name="T71" fmla="*/ 72 h 224"/>
                  <a:gd name="T72" fmla="*/ 13 w 66"/>
                  <a:gd name="T73" fmla="*/ 63 h 224"/>
                  <a:gd name="T74" fmla="*/ 12 w 66"/>
                  <a:gd name="T75" fmla="*/ 54 h 224"/>
                  <a:gd name="T76" fmla="*/ 16 w 66"/>
                  <a:gd name="T77" fmla="*/ 43 h 224"/>
                  <a:gd name="T78" fmla="*/ 16 w 66"/>
                  <a:gd name="T79" fmla="*/ 33 h 224"/>
                  <a:gd name="T80" fmla="*/ 9 w 66"/>
                  <a:gd name="T81" fmla="*/ 25 h 224"/>
                  <a:gd name="T82" fmla="*/ 1 w 66"/>
                  <a:gd name="T83" fmla="*/ 19 h 224"/>
                  <a:gd name="T84" fmla="*/ 0 w 66"/>
                  <a:gd name="T85" fmla="*/ 12 h 224"/>
                  <a:gd name="T86" fmla="*/ 1 w 66"/>
                  <a:gd name="T87" fmla="*/ 3 h 224"/>
                  <a:gd name="T88" fmla="*/ 4 w 66"/>
                  <a:gd name="T89" fmla="*/ 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224">
                    <a:moveTo>
                      <a:pt x="3" y="0"/>
                    </a:moveTo>
                    <a:lnTo>
                      <a:pt x="9" y="3"/>
                    </a:lnTo>
                    <a:lnTo>
                      <a:pt x="15" y="7"/>
                    </a:lnTo>
                    <a:lnTo>
                      <a:pt x="18" y="9"/>
                    </a:lnTo>
                    <a:lnTo>
                      <a:pt x="21" y="9"/>
                    </a:lnTo>
                    <a:lnTo>
                      <a:pt x="25" y="9"/>
                    </a:lnTo>
                    <a:lnTo>
                      <a:pt x="28" y="7"/>
                    </a:lnTo>
                    <a:lnTo>
                      <a:pt x="33" y="6"/>
                    </a:lnTo>
                    <a:lnTo>
                      <a:pt x="36" y="4"/>
                    </a:lnTo>
                    <a:lnTo>
                      <a:pt x="40" y="4"/>
                    </a:lnTo>
                    <a:lnTo>
                      <a:pt x="43" y="3"/>
                    </a:lnTo>
                    <a:lnTo>
                      <a:pt x="46" y="1"/>
                    </a:lnTo>
                    <a:lnTo>
                      <a:pt x="45" y="3"/>
                    </a:lnTo>
                    <a:lnTo>
                      <a:pt x="42" y="6"/>
                    </a:lnTo>
                    <a:lnTo>
                      <a:pt x="39" y="7"/>
                    </a:lnTo>
                    <a:lnTo>
                      <a:pt x="37" y="9"/>
                    </a:lnTo>
                    <a:lnTo>
                      <a:pt x="36" y="12"/>
                    </a:lnTo>
                    <a:lnTo>
                      <a:pt x="34" y="15"/>
                    </a:lnTo>
                    <a:lnTo>
                      <a:pt x="34" y="19"/>
                    </a:lnTo>
                    <a:lnTo>
                      <a:pt x="33" y="22"/>
                    </a:lnTo>
                    <a:lnTo>
                      <a:pt x="31" y="25"/>
                    </a:lnTo>
                    <a:lnTo>
                      <a:pt x="31" y="30"/>
                    </a:lnTo>
                    <a:lnTo>
                      <a:pt x="33" y="33"/>
                    </a:lnTo>
                    <a:lnTo>
                      <a:pt x="36" y="37"/>
                    </a:lnTo>
                    <a:lnTo>
                      <a:pt x="40" y="40"/>
                    </a:lnTo>
                    <a:lnTo>
                      <a:pt x="45" y="45"/>
                    </a:lnTo>
                    <a:lnTo>
                      <a:pt x="49" y="49"/>
                    </a:lnTo>
                    <a:lnTo>
                      <a:pt x="52" y="52"/>
                    </a:lnTo>
                    <a:lnTo>
                      <a:pt x="52" y="57"/>
                    </a:lnTo>
                    <a:lnTo>
                      <a:pt x="52" y="60"/>
                    </a:lnTo>
                    <a:lnTo>
                      <a:pt x="51" y="63"/>
                    </a:lnTo>
                    <a:lnTo>
                      <a:pt x="51" y="66"/>
                    </a:lnTo>
                    <a:lnTo>
                      <a:pt x="51" y="70"/>
                    </a:lnTo>
                    <a:lnTo>
                      <a:pt x="52" y="73"/>
                    </a:lnTo>
                    <a:lnTo>
                      <a:pt x="54" y="76"/>
                    </a:lnTo>
                    <a:lnTo>
                      <a:pt x="57" y="78"/>
                    </a:lnTo>
                    <a:lnTo>
                      <a:pt x="58" y="81"/>
                    </a:lnTo>
                    <a:lnTo>
                      <a:pt x="60" y="84"/>
                    </a:lnTo>
                    <a:lnTo>
                      <a:pt x="60" y="87"/>
                    </a:lnTo>
                    <a:lnTo>
                      <a:pt x="60" y="91"/>
                    </a:lnTo>
                    <a:lnTo>
                      <a:pt x="60" y="96"/>
                    </a:lnTo>
                    <a:lnTo>
                      <a:pt x="60" y="100"/>
                    </a:lnTo>
                    <a:lnTo>
                      <a:pt x="58" y="109"/>
                    </a:lnTo>
                    <a:lnTo>
                      <a:pt x="58" y="118"/>
                    </a:lnTo>
                    <a:lnTo>
                      <a:pt x="57" y="129"/>
                    </a:lnTo>
                    <a:lnTo>
                      <a:pt x="55" y="132"/>
                    </a:lnTo>
                    <a:lnTo>
                      <a:pt x="55" y="136"/>
                    </a:lnTo>
                    <a:lnTo>
                      <a:pt x="55" y="141"/>
                    </a:lnTo>
                    <a:lnTo>
                      <a:pt x="58" y="154"/>
                    </a:lnTo>
                    <a:lnTo>
                      <a:pt x="60" y="168"/>
                    </a:lnTo>
                    <a:lnTo>
                      <a:pt x="60" y="172"/>
                    </a:lnTo>
                    <a:lnTo>
                      <a:pt x="57" y="177"/>
                    </a:lnTo>
                    <a:lnTo>
                      <a:pt x="55" y="181"/>
                    </a:lnTo>
                    <a:lnTo>
                      <a:pt x="55" y="186"/>
                    </a:lnTo>
                    <a:lnTo>
                      <a:pt x="54" y="186"/>
                    </a:lnTo>
                    <a:lnTo>
                      <a:pt x="52" y="186"/>
                    </a:lnTo>
                    <a:lnTo>
                      <a:pt x="58" y="198"/>
                    </a:lnTo>
                    <a:lnTo>
                      <a:pt x="66" y="211"/>
                    </a:lnTo>
                    <a:lnTo>
                      <a:pt x="63" y="211"/>
                    </a:lnTo>
                    <a:lnTo>
                      <a:pt x="61" y="213"/>
                    </a:lnTo>
                    <a:lnTo>
                      <a:pt x="60" y="216"/>
                    </a:lnTo>
                    <a:lnTo>
                      <a:pt x="57" y="217"/>
                    </a:lnTo>
                    <a:lnTo>
                      <a:pt x="55" y="217"/>
                    </a:lnTo>
                    <a:lnTo>
                      <a:pt x="55" y="219"/>
                    </a:lnTo>
                    <a:lnTo>
                      <a:pt x="55" y="219"/>
                    </a:lnTo>
                    <a:lnTo>
                      <a:pt x="57" y="221"/>
                    </a:lnTo>
                    <a:lnTo>
                      <a:pt x="55" y="221"/>
                    </a:lnTo>
                    <a:lnTo>
                      <a:pt x="52" y="222"/>
                    </a:lnTo>
                    <a:lnTo>
                      <a:pt x="49" y="222"/>
                    </a:lnTo>
                    <a:lnTo>
                      <a:pt x="46" y="224"/>
                    </a:lnTo>
                    <a:lnTo>
                      <a:pt x="45" y="222"/>
                    </a:lnTo>
                    <a:lnTo>
                      <a:pt x="43" y="222"/>
                    </a:lnTo>
                    <a:lnTo>
                      <a:pt x="36" y="213"/>
                    </a:lnTo>
                    <a:lnTo>
                      <a:pt x="31" y="202"/>
                    </a:lnTo>
                    <a:lnTo>
                      <a:pt x="24" y="195"/>
                    </a:lnTo>
                    <a:lnTo>
                      <a:pt x="15" y="192"/>
                    </a:lnTo>
                    <a:lnTo>
                      <a:pt x="18" y="175"/>
                    </a:lnTo>
                    <a:lnTo>
                      <a:pt x="19" y="159"/>
                    </a:lnTo>
                    <a:lnTo>
                      <a:pt x="19" y="157"/>
                    </a:lnTo>
                    <a:lnTo>
                      <a:pt x="18" y="154"/>
                    </a:lnTo>
                    <a:lnTo>
                      <a:pt x="16" y="153"/>
                    </a:lnTo>
                    <a:lnTo>
                      <a:pt x="15" y="151"/>
                    </a:lnTo>
                    <a:lnTo>
                      <a:pt x="15" y="150"/>
                    </a:lnTo>
                    <a:lnTo>
                      <a:pt x="21" y="138"/>
                    </a:lnTo>
                    <a:lnTo>
                      <a:pt x="22" y="124"/>
                    </a:lnTo>
                    <a:lnTo>
                      <a:pt x="25" y="123"/>
                    </a:lnTo>
                    <a:lnTo>
                      <a:pt x="27" y="121"/>
                    </a:lnTo>
                    <a:lnTo>
                      <a:pt x="28" y="120"/>
                    </a:lnTo>
                    <a:lnTo>
                      <a:pt x="25" y="115"/>
                    </a:lnTo>
                    <a:lnTo>
                      <a:pt x="24" y="112"/>
                    </a:lnTo>
                    <a:lnTo>
                      <a:pt x="21" y="108"/>
                    </a:lnTo>
                    <a:lnTo>
                      <a:pt x="18" y="105"/>
                    </a:lnTo>
                    <a:lnTo>
                      <a:pt x="16" y="100"/>
                    </a:lnTo>
                    <a:lnTo>
                      <a:pt x="15" y="96"/>
                    </a:lnTo>
                    <a:lnTo>
                      <a:pt x="16" y="97"/>
                    </a:lnTo>
                    <a:lnTo>
                      <a:pt x="19" y="97"/>
                    </a:lnTo>
                    <a:lnTo>
                      <a:pt x="21" y="99"/>
                    </a:lnTo>
                    <a:lnTo>
                      <a:pt x="24" y="99"/>
                    </a:lnTo>
                    <a:lnTo>
                      <a:pt x="24" y="99"/>
                    </a:lnTo>
                    <a:lnTo>
                      <a:pt x="25" y="97"/>
                    </a:lnTo>
                    <a:lnTo>
                      <a:pt x="25" y="96"/>
                    </a:lnTo>
                    <a:lnTo>
                      <a:pt x="24" y="90"/>
                    </a:lnTo>
                    <a:lnTo>
                      <a:pt x="22" y="84"/>
                    </a:lnTo>
                    <a:lnTo>
                      <a:pt x="19" y="78"/>
                    </a:lnTo>
                    <a:lnTo>
                      <a:pt x="18" y="76"/>
                    </a:lnTo>
                    <a:lnTo>
                      <a:pt x="16" y="75"/>
                    </a:lnTo>
                    <a:lnTo>
                      <a:pt x="15" y="73"/>
                    </a:lnTo>
                    <a:lnTo>
                      <a:pt x="13" y="72"/>
                    </a:lnTo>
                    <a:lnTo>
                      <a:pt x="13" y="70"/>
                    </a:lnTo>
                    <a:lnTo>
                      <a:pt x="13" y="67"/>
                    </a:lnTo>
                    <a:lnTo>
                      <a:pt x="13" y="63"/>
                    </a:lnTo>
                    <a:lnTo>
                      <a:pt x="13" y="60"/>
                    </a:lnTo>
                    <a:lnTo>
                      <a:pt x="12" y="57"/>
                    </a:lnTo>
                    <a:lnTo>
                      <a:pt x="12" y="54"/>
                    </a:lnTo>
                    <a:lnTo>
                      <a:pt x="13" y="51"/>
                    </a:lnTo>
                    <a:lnTo>
                      <a:pt x="15" y="46"/>
                    </a:lnTo>
                    <a:lnTo>
                      <a:pt x="16" y="43"/>
                    </a:lnTo>
                    <a:lnTo>
                      <a:pt x="18" y="39"/>
                    </a:lnTo>
                    <a:lnTo>
                      <a:pt x="18" y="36"/>
                    </a:lnTo>
                    <a:lnTo>
                      <a:pt x="16" y="33"/>
                    </a:lnTo>
                    <a:lnTo>
                      <a:pt x="13" y="30"/>
                    </a:lnTo>
                    <a:lnTo>
                      <a:pt x="10" y="27"/>
                    </a:lnTo>
                    <a:lnTo>
                      <a:pt x="9" y="25"/>
                    </a:lnTo>
                    <a:lnTo>
                      <a:pt x="6" y="24"/>
                    </a:lnTo>
                    <a:lnTo>
                      <a:pt x="4" y="22"/>
                    </a:lnTo>
                    <a:lnTo>
                      <a:pt x="1" y="19"/>
                    </a:lnTo>
                    <a:lnTo>
                      <a:pt x="1" y="18"/>
                    </a:lnTo>
                    <a:lnTo>
                      <a:pt x="0" y="15"/>
                    </a:lnTo>
                    <a:lnTo>
                      <a:pt x="0" y="12"/>
                    </a:lnTo>
                    <a:lnTo>
                      <a:pt x="0" y="9"/>
                    </a:lnTo>
                    <a:lnTo>
                      <a:pt x="0" y="6"/>
                    </a:lnTo>
                    <a:lnTo>
                      <a:pt x="1" y="3"/>
                    </a:lnTo>
                    <a:lnTo>
                      <a:pt x="4" y="3"/>
                    </a:lnTo>
                    <a:lnTo>
                      <a:pt x="4" y="3"/>
                    </a:lnTo>
                    <a:lnTo>
                      <a:pt x="4" y="1"/>
                    </a:lnTo>
                    <a:lnTo>
                      <a:pt x="3" y="0"/>
                    </a:lnTo>
                    <a:lnTo>
                      <a:pt x="3" y="0"/>
                    </a:lnTo>
                    <a:close/>
                  </a:path>
                </a:pathLst>
              </a:custGeom>
              <a:grpFill/>
              <a:ln w="0">
                <a:solidFill>
                  <a:schemeClr val="bg1">
                    <a:lumMod val="50000"/>
                  </a:schemeClr>
                </a:solidFill>
                <a:prstDash val="solid"/>
                <a:round/>
                <a:headEnd/>
                <a:tailEnd/>
              </a:ln>
            </p:spPr>
            <p:txBody>
              <a:bodyPr/>
              <a:lstStyle/>
              <a:p>
                <a:endParaRPr lang="ru-RU"/>
              </a:p>
            </p:txBody>
          </p:sp>
          <p:sp>
            <p:nvSpPr>
              <p:cNvPr id="87" name="Freeform 25">
                <a:extLst>
                  <a:ext uri="{FF2B5EF4-FFF2-40B4-BE49-F238E27FC236}">
                    <a16:creationId xmlns:a16="http://schemas.microsoft.com/office/drawing/2014/main" id="{2C70CC2D-6E1F-B044-8A70-3C5848F54E6E}"/>
                  </a:ext>
                </a:extLst>
              </p:cNvPr>
              <p:cNvSpPr>
                <a:spLocks/>
              </p:cNvSpPr>
              <p:nvPr/>
            </p:nvSpPr>
            <p:spPr bwMode="gray">
              <a:xfrm>
                <a:off x="3073" y="2111"/>
                <a:ext cx="307" cy="221"/>
              </a:xfrm>
              <a:custGeom>
                <a:avLst/>
                <a:gdLst>
                  <a:gd name="T0" fmla="*/ 245 w 331"/>
                  <a:gd name="T1" fmla="*/ 2 h 239"/>
                  <a:gd name="T2" fmla="*/ 232 w 331"/>
                  <a:gd name="T3" fmla="*/ 2 h 239"/>
                  <a:gd name="T4" fmla="*/ 170 w 331"/>
                  <a:gd name="T5" fmla="*/ 18 h 239"/>
                  <a:gd name="T6" fmla="*/ 164 w 331"/>
                  <a:gd name="T7" fmla="*/ 29 h 239"/>
                  <a:gd name="T8" fmla="*/ 143 w 331"/>
                  <a:gd name="T9" fmla="*/ 32 h 239"/>
                  <a:gd name="T10" fmla="*/ 125 w 331"/>
                  <a:gd name="T11" fmla="*/ 38 h 239"/>
                  <a:gd name="T12" fmla="*/ 120 w 331"/>
                  <a:gd name="T13" fmla="*/ 50 h 239"/>
                  <a:gd name="T14" fmla="*/ 114 w 331"/>
                  <a:gd name="T15" fmla="*/ 56 h 239"/>
                  <a:gd name="T16" fmla="*/ 108 w 331"/>
                  <a:gd name="T17" fmla="*/ 63 h 239"/>
                  <a:gd name="T18" fmla="*/ 105 w 331"/>
                  <a:gd name="T19" fmla="*/ 69 h 239"/>
                  <a:gd name="T20" fmla="*/ 98 w 331"/>
                  <a:gd name="T21" fmla="*/ 78 h 239"/>
                  <a:gd name="T22" fmla="*/ 90 w 331"/>
                  <a:gd name="T23" fmla="*/ 72 h 239"/>
                  <a:gd name="T24" fmla="*/ 78 w 331"/>
                  <a:gd name="T25" fmla="*/ 65 h 239"/>
                  <a:gd name="T26" fmla="*/ 68 w 331"/>
                  <a:gd name="T27" fmla="*/ 71 h 239"/>
                  <a:gd name="T28" fmla="*/ 66 w 331"/>
                  <a:gd name="T29" fmla="*/ 81 h 239"/>
                  <a:gd name="T30" fmla="*/ 66 w 331"/>
                  <a:gd name="T31" fmla="*/ 95 h 239"/>
                  <a:gd name="T32" fmla="*/ 59 w 331"/>
                  <a:gd name="T33" fmla="*/ 99 h 239"/>
                  <a:gd name="T34" fmla="*/ 56 w 331"/>
                  <a:gd name="T35" fmla="*/ 101 h 239"/>
                  <a:gd name="T36" fmla="*/ 54 w 331"/>
                  <a:gd name="T37" fmla="*/ 111 h 239"/>
                  <a:gd name="T38" fmla="*/ 47 w 331"/>
                  <a:gd name="T39" fmla="*/ 123 h 239"/>
                  <a:gd name="T40" fmla="*/ 17 w 331"/>
                  <a:gd name="T41" fmla="*/ 129 h 239"/>
                  <a:gd name="T42" fmla="*/ 18 w 331"/>
                  <a:gd name="T43" fmla="*/ 135 h 239"/>
                  <a:gd name="T44" fmla="*/ 21 w 331"/>
                  <a:gd name="T45" fmla="*/ 155 h 239"/>
                  <a:gd name="T46" fmla="*/ 11 w 331"/>
                  <a:gd name="T47" fmla="*/ 167 h 239"/>
                  <a:gd name="T48" fmla="*/ 8 w 331"/>
                  <a:gd name="T49" fmla="*/ 184 h 239"/>
                  <a:gd name="T50" fmla="*/ 0 w 331"/>
                  <a:gd name="T51" fmla="*/ 190 h 239"/>
                  <a:gd name="T52" fmla="*/ 14 w 331"/>
                  <a:gd name="T53" fmla="*/ 196 h 239"/>
                  <a:gd name="T54" fmla="*/ 48 w 331"/>
                  <a:gd name="T55" fmla="*/ 232 h 239"/>
                  <a:gd name="T56" fmla="*/ 54 w 331"/>
                  <a:gd name="T57" fmla="*/ 224 h 239"/>
                  <a:gd name="T58" fmla="*/ 89 w 331"/>
                  <a:gd name="T59" fmla="*/ 215 h 239"/>
                  <a:gd name="T60" fmla="*/ 111 w 331"/>
                  <a:gd name="T61" fmla="*/ 230 h 239"/>
                  <a:gd name="T62" fmla="*/ 119 w 331"/>
                  <a:gd name="T63" fmla="*/ 238 h 239"/>
                  <a:gd name="T64" fmla="*/ 119 w 331"/>
                  <a:gd name="T65" fmla="*/ 185 h 239"/>
                  <a:gd name="T66" fmla="*/ 131 w 331"/>
                  <a:gd name="T67" fmla="*/ 176 h 239"/>
                  <a:gd name="T68" fmla="*/ 162 w 331"/>
                  <a:gd name="T69" fmla="*/ 173 h 239"/>
                  <a:gd name="T70" fmla="*/ 201 w 331"/>
                  <a:gd name="T71" fmla="*/ 176 h 239"/>
                  <a:gd name="T72" fmla="*/ 212 w 331"/>
                  <a:gd name="T73" fmla="*/ 178 h 239"/>
                  <a:gd name="T74" fmla="*/ 224 w 331"/>
                  <a:gd name="T75" fmla="*/ 171 h 239"/>
                  <a:gd name="T76" fmla="*/ 269 w 331"/>
                  <a:gd name="T77" fmla="*/ 182 h 239"/>
                  <a:gd name="T78" fmla="*/ 289 w 331"/>
                  <a:gd name="T79" fmla="*/ 170 h 239"/>
                  <a:gd name="T80" fmla="*/ 305 w 331"/>
                  <a:gd name="T81" fmla="*/ 159 h 239"/>
                  <a:gd name="T82" fmla="*/ 319 w 331"/>
                  <a:gd name="T83" fmla="*/ 162 h 239"/>
                  <a:gd name="T84" fmla="*/ 329 w 331"/>
                  <a:gd name="T85" fmla="*/ 155 h 239"/>
                  <a:gd name="T86" fmla="*/ 326 w 331"/>
                  <a:gd name="T87" fmla="*/ 135 h 239"/>
                  <a:gd name="T88" fmla="*/ 326 w 331"/>
                  <a:gd name="T89" fmla="*/ 117 h 239"/>
                  <a:gd name="T90" fmla="*/ 329 w 331"/>
                  <a:gd name="T91" fmla="*/ 107 h 239"/>
                  <a:gd name="T92" fmla="*/ 319 w 331"/>
                  <a:gd name="T93" fmla="*/ 108 h 239"/>
                  <a:gd name="T94" fmla="*/ 308 w 331"/>
                  <a:gd name="T95" fmla="*/ 110 h 239"/>
                  <a:gd name="T96" fmla="*/ 302 w 331"/>
                  <a:gd name="T97" fmla="*/ 102 h 239"/>
                  <a:gd name="T98" fmla="*/ 295 w 331"/>
                  <a:gd name="T99" fmla="*/ 99 h 239"/>
                  <a:gd name="T100" fmla="*/ 283 w 331"/>
                  <a:gd name="T101" fmla="*/ 86 h 239"/>
                  <a:gd name="T102" fmla="*/ 289 w 331"/>
                  <a:gd name="T103" fmla="*/ 80 h 239"/>
                  <a:gd name="T104" fmla="*/ 301 w 331"/>
                  <a:gd name="T105" fmla="*/ 81 h 239"/>
                  <a:gd name="T106" fmla="*/ 287 w 331"/>
                  <a:gd name="T107" fmla="*/ 74 h 239"/>
                  <a:gd name="T108" fmla="*/ 281 w 331"/>
                  <a:gd name="T109" fmla="*/ 66 h 239"/>
                  <a:gd name="T110" fmla="*/ 265 w 331"/>
                  <a:gd name="T111" fmla="*/ 59 h 239"/>
                  <a:gd name="T112" fmla="*/ 259 w 331"/>
                  <a:gd name="T113" fmla="*/ 32 h 239"/>
                  <a:gd name="T114" fmla="*/ 253 w 331"/>
                  <a:gd name="T115" fmla="*/ 26 h 239"/>
                  <a:gd name="T116" fmla="*/ 257 w 331"/>
                  <a:gd name="T117" fmla="*/ 18 h 239"/>
                  <a:gd name="T118" fmla="*/ 254 w 331"/>
                  <a:gd name="T119" fmla="*/ 8 h 239"/>
                  <a:gd name="T120" fmla="*/ 257 w 331"/>
                  <a:gd name="T1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1" h="239">
                    <a:moveTo>
                      <a:pt x="257" y="2"/>
                    </a:moveTo>
                    <a:lnTo>
                      <a:pt x="253" y="2"/>
                    </a:lnTo>
                    <a:lnTo>
                      <a:pt x="248" y="2"/>
                    </a:lnTo>
                    <a:lnTo>
                      <a:pt x="245" y="2"/>
                    </a:lnTo>
                    <a:lnTo>
                      <a:pt x="242" y="2"/>
                    </a:lnTo>
                    <a:lnTo>
                      <a:pt x="239" y="5"/>
                    </a:lnTo>
                    <a:lnTo>
                      <a:pt x="235" y="3"/>
                    </a:lnTo>
                    <a:lnTo>
                      <a:pt x="232" y="2"/>
                    </a:lnTo>
                    <a:lnTo>
                      <a:pt x="229" y="2"/>
                    </a:lnTo>
                    <a:lnTo>
                      <a:pt x="207" y="6"/>
                    </a:lnTo>
                    <a:lnTo>
                      <a:pt x="188" y="11"/>
                    </a:lnTo>
                    <a:lnTo>
                      <a:pt x="170" y="18"/>
                    </a:lnTo>
                    <a:lnTo>
                      <a:pt x="167" y="21"/>
                    </a:lnTo>
                    <a:lnTo>
                      <a:pt x="165" y="23"/>
                    </a:lnTo>
                    <a:lnTo>
                      <a:pt x="165" y="26"/>
                    </a:lnTo>
                    <a:lnTo>
                      <a:pt x="164" y="29"/>
                    </a:lnTo>
                    <a:lnTo>
                      <a:pt x="161" y="32"/>
                    </a:lnTo>
                    <a:lnTo>
                      <a:pt x="159" y="33"/>
                    </a:lnTo>
                    <a:lnTo>
                      <a:pt x="150" y="33"/>
                    </a:lnTo>
                    <a:lnTo>
                      <a:pt x="143" y="32"/>
                    </a:lnTo>
                    <a:lnTo>
                      <a:pt x="134" y="33"/>
                    </a:lnTo>
                    <a:lnTo>
                      <a:pt x="131" y="35"/>
                    </a:lnTo>
                    <a:lnTo>
                      <a:pt x="128" y="36"/>
                    </a:lnTo>
                    <a:lnTo>
                      <a:pt x="125" y="38"/>
                    </a:lnTo>
                    <a:lnTo>
                      <a:pt x="123" y="41"/>
                    </a:lnTo>
                    <a:lnTo>
                      <a:pt x="122" y="44"/>
                    </a:lnTo>
                    <a:lnTo>
                      <a:pt x="122" y="47"/>
                    </a:lnTo>
                    <a:lnTo>
                      <a:pt x="120" y="50"/>
                    </a:lnTo>
                    <a:lnTo>
                      <a:pt x="119" y="54"/>
                    </a:lnTo>
                    <a:lnTo>
                      <a:pt x="120" y="57"/>
                    </a:lnTo>
                    <a:lnTo>
                      <a:pt x="117" y="57"/>
                    </a:lnTo>
                    <a:lnTo>
                      <a:pt x="114" y="56"/>
                    </a:lnTo>
                    <a:lnTo>
                      <a:pt x="111" y="57"/>
                    </a:lnTo>
                    <a:lnTo>
                      <a:pt x="110" y="57"/>
                    </a:lnTo>
                    <a:lnTo>
                      <a:pt x="108" y="60"/>
                    </a:lnTo>
                    <a:lnTo>
                      <a:pt x="108" y="63"/>
                    </a:lnTo>
                    <a:lnTo>
                      <a:pt x="110" y="66"/>
                    </a:lnTo>
                    <a:lnTo>
                      <a:pt x="113" y="68"/>
                    </a:lnTo>
                    <a:lnTo>
                      <a:pt x="110" y="69"/>
                    </a:lnTo>
                    <a:lnTo>
                      <a:pt x="105" y="69"/>
                    </a:lnTo>
                    <a:lnTo>
                      <a:pt x="104" y="71"/>
                    </a:lnTo>
                    <a:lnTo>
                      <a:pt x="101" y="74"/>
                    </a:lnTo>
                    <a:lnTo>
                      <a:pt x="99" y="77"/>
                    </a:lnTo>
                    <a:lnTo>
                      <a:pt x="98" y="78"/>
                    </a:lnTo>
                    <a:lnTo>
                      <a:pt x="95" y="81"/>
                    </a:lnTo>
                    <a:lnTo>
                      <a:pt x="95" y="78"/>
                    </a:lnTo>
                    <a:lnTo>
                      <a:pt x="93" y="75"/>
                    </a:lnTo>
                    <a:lnTo>
                      <a:pt x="90" y="72"/>
                    </a:lnTo>
                    <a:lnTo>
                      <a:pt x="87" y="69"/>
                    </a:lnTo>
                    <a:lnTo>
                      <a:pt x="84" y="68"/>
                    </a:lnTo>
                    <a:lnTo>
                      <a:pt x="81" y="66"/>
                    </a:lnTo>
                    <a:lnTo>
                      <a:pt x="78" y="65"/>
                    </a:lnTo>
                    <a:lnTo>
                      <a:pt x="75" y="65"/>
                    </a:lnTo>
                    <a:lnTo>
                      <a:pt x="72" y="65"/>
                    </a:lnTo>
                    <a:lnTo>
                      <a:pt x="69" y="68"/>
                    </a:lnTo>
                    <a:lnTo>
                      <a:pt x="68" y="71"/>
                    </a:lnTo>
                    <a:lnTo>
                      <a:pt x="65" y="74"/>
                    </a:lnTo>
                    <a:lnTo>
                      <a:pt x="65" y="75"/>
                    </a:lnTo>
                    <a:lnTo>
                      <a:pt x="65" y="78"/>
                    </a:lnTo>
                    <a:lnTo>
                      <a:pt x="66" y="81"/>
                    </a:lnTo>
                    <a:lnTo>
                      <a:pt x="68" y="86"/>
                    </a:lnTo>
                    <a:lnTo>
                      <a:pt x="68" y="89"/>
                    </a:lnTo>
                    <a:lnTo>
                      <a:pt x="68" y="92"/>
                    </a:lnTo>
                    <a:lnTo>
                      <a:pt x="66" y="95"/>
                    </a:lnTo>
                    <a:lnTo>
                      <a:pt x="63" y="96"/>
                    </a:lnTo>
                    <a:lnTo>
                      <a:pt x="59" y="98"/>
                    </a:lnTo>
                    <a:lnTo>
                      <a:pt x="59" y="99"/>
                    </a:lnTo>
                    <a:lnTo>
                      <a:pt x="59" y="99"/>
                    </a:lnTo>
                    <a:lnTo>
                      <a:pt x="59" y="101"/>
                    </a:lnTo>
                    <a:lnTo>
                      <a:pt x="60" y="101"/>
                    </a:lnTo>
                    <a:lnTo>
                      <a:pt x="59" y="101"/>
                    </a:lnTo>
                    <a:lnTo>
                      <a:pt x="56" y="101"/>
                    </a:lnTo>
                    <a:lnTo>
                      <a:pt x="56" y="102"/>
                    </a:lnTo>
                    <a:lnTo>
                      <a:pt x="54" y="104"/>
                    </a:lnTo>
                    <a:lnTo>
                      <a:pt x="54" y="105"/>
                    </a:lnTo>
                    <a:lnTo>
                      <a:pt x="54" y="111"/>
                    </a:lnTo>
                    <a:lnTo>
                      <a:pt x="54" y="114"/>
                    </a:lnTo>
                    <a:lnTo>
                      <a:pt x="53" y="119"/>
                    </a:lnTo>
                    <a:lnTo>
                      <a:pt x="50" y="122"/>
                    </a:lnTo>
                    <a:lnTo>
                      <a:pt x="47" y="123"/>
                    </a:lnTo>
                    <a:lnTo>
                      <a:pt x="33" y="126"/>
                    </a:lnTo>
                    <a:lnTo>
                      <a:pt x="18" y="125"/>
                    </a:lnTo>
                    <a:lnTo>
                      <a:pt x="18" y="126"/>
                    </a:lnTo>
                    <a:lnTo>
                      <a:pt x="17" y="129"/>
                    </a:lnTo>
                    <a:lnTo>
                      <a:pt x="14" y="131"/>
                    </a:lnTo>
                    <a:lnTo>
                      <a:pt x="11" y="131"/>
                    </a:lnTo>
                    <a:lnTo>
                      <a:pt x="15" y="132"/>
                    </a:lnTo>
                    <a:lnTo>
                      <a:pt x="18" y="135"/>
                    </a:lnTo>
                    <a:lnTo>
                      <a:pt x="20" y="137"/>
                    </a:lnTo>
                    <a:lnTo>
                      <a:pt x="21" y="140"/>
                    </a:lnTo>
                    <a:lnTo>
                      <a:pt x="23" y="147"/>
                    </a:lnTo>
                    <a:lnTo>
                      <a:pt x="21" y="155"/>
                    </a:lnTo>
                    <a:lnTo>
                      <a:pt x="18" y="162"/>
                    </a:lnTo>
                    <a:lnTo>
                      <a:pt x="11" y="165"/>
                    </a:lnTo>
                    <a:lnTo>
                      <a:pt x="11" y="167"/>
                    </a:lnTo>
                    <a:lnTo>
                      <a:pt x="11" y="167"/>
                    </a:lnTo>
                    <a:lnTo>
                      <a:pt x="12" y="168"/>
                    </a:lnTo>
                    <a:lnTo>
                      <a:pt x="11" y="173"/>
                    </a:lnTo>
                    <a:lnTo>
                      <a:pt x="11" y="179"/>
                    </a:lnTo>
                    <a:lnTo>
                      <a:pt x="8" y="184"/>
                    </a:lnTo>
                    <a:lnTo>
                      <a:pt x="6" y="188"/>
                    </a:lnTo>
                    <a:lnTo>
                      <a:pt x="3" y="190"/>
                    </a:lnTo>
                    <a:lnTo>
                      <a:pt x="0" y="191"/>
                    </a:lnTo>
                    <a:lnTo>
                      <a:pt x="0" y="190"/>
                    </a:lnTo>
                    <a:lnTo>
                      <a:pt x="2" y="188"/>
                    </a:lnTo>
                    <a:lnTo>
                      <a:pt x="6" y="190"/>
                    </a:lnTo>
                    <a:lnTo>
                      <a:pt x="11" y="193"/>
                    </a:lnTo>
                    <a:lnTo>
                      <a:pt x="14" y="196"/>
                    </a:lnTo>
                    <a:lnTo>
                      <a:pt x="27" y="209"/>
                    </a:lnTo>
                    <a:lnTo>
                      <a:pt x="39" y="223"/>
                    </a:lnTo>
                    <a:lnTo>
                      <a:pt x="44" y="227"/>
                    </a:lnTo>
                    <a:lnTo>
                      <a:pt x="48" y="232"/>
                    </a:lnTo>
                    <a:lnTo>
                      <a:pt x="48" y="229"/>
                    </a:lnTo>
                    <a:lnTo>
                      <a:pt x="50" y="226"/>
                    </a:lnTo>
                    <a:lnTo>
                      <a:pt x="53" y="224"/>
                    </a:lnTo>
                    <a:lnTo>
                      <a:pt x="54" y="224"/>
                    </a:lnTo>
                    <a:lnTo>
                      <a:pt x="57" y="223"/>
                    </a:lnTo>
                    <a:lnTo>
                      <a:pt x="66" y="220"/>
                    </a:lnTo>
                    <a:lnTo>
                      <a:pt x="77" y="217"/>
                    </a:lnTo>
                    <a:lnTo>
                      <a:pt x="89" y="215"/>
                    </a:lnTo>
                    <a:lnTo>
                      <a:pt x="99" y="218"/>
                    </a:lnTo>
                    <a:lnTo>
                      <a:pt x="110" y="226"/>
                    </a:lnTo>
                    <a:lnTo>
                      <a:pt x="111" y="227"/>
                    </a:lnTo>
                    <a:lnTo>
                      <a:pt x="111" y="230"/>
                    </a:lnTo>
                    <a:lnTo>
                      <a:pt x="111" y="232"/>
                    </a:lnTo>
                    <a:lnTo>
                      <a:pt x="113" y="233"/>
                    </a:lnTo>
                    <a:lnTo>
                      <a:pt x="116" y="236"/>
                    </a:lnTo>
                    <a:lnTo>
                      <a:pt x="119" y="238"/>
                    </a:lnTo>
                    <a:lnTo>
                      <a:pt x="122" y="239"/>
                    </a:lnTo>
                    <a:lnTo>
                      <a:pt x="120" y="221"/>
                    </a:lnTo>
                    <a:lnTo>
                      <a:pt x="117" y="203"/>
                    </a:lnTo>
                    <a:lnTo>
                      <a:pt x="119" y="185"/>
                    </a:lnTo>
                    <a:lnTo>
                      <a:pt x="119" y="182"/>
                    </a:lnTo>
                    <a:lnTo>
                      <a:pt x="122" y="181"/>
                    </a:lnTo>
                    <a:lnTo>
                      <a:pt x="125" y="178"/>
                    </a:lnTo>
                    <a:lnTo>
                      <a:pt x="131" y="176"/>
                    </a:lnTo>
                    <a:lnTo>
                      <a:pt x="135" y="176"/>
                    </a:lnTo>
                    <a:lnTo>
                      <a:pt x="140" y="176"/>
                    </a:lnTo>
                    <a:lnTo>
                      <a:pt x="144" y="176"/>
                    </a:lnTo>
                    <a:lnTo>
                      <a:pt x="162" y="173"/>
                    </a:lnTo>
                    <a:lnTo>
                      <a:pt x="179" y="171"/>
                    </a:lnTo>
                    <a:lnTo>
                      <a:pt x="197" y="173"/>
                    </a:lnTo>
                    <a:lnTo>
                      <a:pt x="200" y="175"/>
                    </a:lnTo>
                    <a:lnTo>
                      <a:pt x="201" y="176"/>
                    </a:lnTo>
                    <a:lnTo>
                      <a:pt x="204" y="178"/>
                    </a:lnTo>
                    <a:lnTo>
                      <a:pt x="207" y="179"/>
                    </a:lnTo>
                    <a:lnTo>
                      <a:pt x="209" y="179"/>
                    </a:lnTo>
                    <a:lnTo>
                      <a:pt x="212" y="178"/>
                    </a:lnTo>
                    <a:lnTo>
                      <a:pt x="215" y="175"/>
                    </a:lnTo>
                    <a:lnTo>
                      <a:pt x="218" y="173"/>
                    </a:lnTo>
                    <a:lnTo>
                      <a:pt x="221" y="171"/>
                    </a:lnTo>
                    <a:lnTo>
                      <a:pt x="224" y="171"/>
                    </a:lnTo>
                    <a:lnTo>
                      <a:pt x="241" y="178"/>
                    </a:lnTo>
                    <a:lnTo>
                      <a:pt x="257" y="182"/>
                    </a:lnTo>
                    <a:lnTo>
                      <a:pt x="263" y="184"/>
                    </a:lnTo>
                    <a:lnTo>
                      <a:pt x="269" y="182"/>
                    </a:lnTo>
                    <a:lnTo>
                      <a:pt x="274" y="179"/>
                    </a:lnTo>
                    <a:lnTo>
                      <a:pt x="280" y="178"/>
                    </a:lnTo>
                    <a:lnTo>
                      <a:pt x="284" y="175"/>
                    </a:lnTo>
                    <a:lnTo>
                      <a:pt x="289" y="170"/>
                    </a:lnTo>
                    <a:lnTo>
                      <a:pt x="293" y="167"/>
                    </a:lnTo>
                    <a:lnTo>
                      <a:pt x="298" y="162"/>
                    </a:lnTo>
                    <a:lnTo>
                      <a:pt x="302" y="159"/>
                    </a:lnTo>
                    <a:lnTo>
                      <a:pt x="305" y="159"/>
                    </a:lnTo>
                    <a:lnTo>
                      <a:pt x="308" y="159"/>
                    </a:lnTo>
                    <a:lnTo>
                      <a:pt x="313" y="161"/>
                    </a:lnTo>
                    <a:lnTo>
                      <a:pt x="316" y="162"/>
                    </a:lnTo>
                    <a:lnTo>
                      <a:pt x="319" y="162"/>
                    </a:lnTo>
                    <a:lnTo>
                      <a:pt x="322" y="162"/>
                    </a:lnTo>
                    <a:lnTo>
                      <a:pt x="325" y="159"/>
                    </a:lnTo>
                    <a:lnTo>
                      <a:pt x="326" y="158"/>
                    </a:lnTo>
                    <a:lnTo>
                      <a:pt x="329" y="155"/>
                    </a:lnTo>
                    <a:lnTo>
                      <a:pt x="331" y="150"/>
                    </a:lnTo>
                    <a:lnTo>
                      <a:pt x="329" y="147"/>
                    </a:lnTo>
                    <a:lnTo>
                      <a:pt x="328" y="141"/>
                    </a:lnTo>
                    <a:lnTo>
                      <a:pt x="326" y="135"/>
                    </a:lnTo>
                    <a:lnTo>
                      <a:pt x="325" y="128"/>
                    </a:lnTo>
                    <a:lnTo>
                      <a:pt x="323" y="125"/>
                    </a:lnTo>
                    <a:lnTo>
                      <a:pt x="325" y="120"/>
                    </a:lnTo>
                    <a:lnTo>
                      <a:pt x="326" y="117"/>
                    </a:lnTo>
                    <a:lnTo>
                      <a:pt x="329" y="114"/>
                    </a:lnTo>
                    <a:lnTo>
                      <a:pt x="331" y="111"/>
                    </a:lnTo>
                    <a:lnTo>
                      <a:pt x="331" y="110"/>
                    </a:lnTo>
                    <a:lnTo>
                      <a:pt x="329" y="107"/>
                    </a:lnTo>
                    <a:lnTo>
                      <a:pt x="328" y="107"/>
                    </a:lnTo>
                    <a:lnTo>
                      <a:pt x="325" y="107"/>
                    </a:lnTo>
                    <a:lnTo>
                      <a:pt x="323" y="108"/>
                    </a:lnTo>
                    <a:lnTo>
                      <a:pt x="319" y="108"/>
                    </a:lnTo>
                    <a:lnTo>
                      <a:pt x="316" y="110"/>
                    </a:lnTo>
                    <a:lnTo>
                      <a:pt x="313" y="111"/>
                    </a:lnTo>
                    <a:lnTo>
                      <a:pt x="310" y="110"/>
                    </a:lnTo>
                    <a:lnTo>
                      <a:pt x="308" y="110"/>
                    </a:lnTo>
                    <a:lnTo>
                      <a:pt x="305" y="108"/>
                    </a:lnTo>
                    <a:lnTo>
                      <a:pt x="304" y="108"/>
                    </a:lnTo>
                    <a:lnTo>
                      <a:pt x="302" y="105"/>
                    </a:lnTo>
                    <a:lnTo>
                      <a:pt x="302" y="102"/>
                    </a:lnTo>
                    <a:lnTo>
                      <a:pt x="302" y="101"/>
                    </a:lnTo>
                    <a:lnTo>
                      <a:pt x="299" y="101"/>
                    </a:lnTo>
                    <a:lnTo>
                      <a:pt x="298" y="99"/>
                    </a:lnTo>
                    <a:lnTo>
                      <a:pt x="295" y="99"/>
                    </a:lnTo>
                    <a:lnTo>
                      <a:pt x="293" y="98"/>
                    </a:lnTo>
                    <a:lnTo>
                      <a:pt x="289" y="93"/>
                    </a:lnTo>
                    <a:lnTo>
                      <a:pt x="284" y="87"/>
                    </a:lnTo>
                    <a:lnTo>
                      <a:pt x="283" y="86"/>
                    </a:lnTo>
                    <a:lnTo>
                      <a:pt x="283" y="84"/>
                    </a:lnTo>
                    <a:lnTo>
                      <a:pt x="284" y="83"/>
                    </a:lnTo>
                    <a:lnTo>
                      <a:pt x="286" y="81"/>
                    </a:lnTo>
                    <a:lnTo>
                      <a:pt x="289" y="80"/>
                    </a:lnTo>
                    <a:lnTo>
                      <a:pt x="292" y="78"/>
                    </a:lnTo>
                    <a:lnTo>
                      <a:pt x="293" y="80"/>
                    </a:lnTo>
                    <a:lnTo>
                      <a:pt x="298" y="81"/>
                    </a:lnTo>
                    <a:lnTo>
                      <a:pt x="301" y="81"/>
                    </a:lnTo>
                    <a:lnTo>
                      <a:pt x="298" y="80"/>
                    </a:lnTo>
                    <a:lnTo>
                      <a:pt x="293" y="78"/>
                    </a:lnTo>
                    <a:lnTo>
                      <a:pt x="290" y="77"/>
                    </a:lnTo>
                    <a:lnTo>
                      <a:pt x="287" y="74"/>
                    </a:lnTo>
                    <a:lnTo>
                      <a:pt x="286" y="72"/>
                    </a:lnTo>
                    <a:lnTo>
                      <a:pt x="286" y="68"/>
                    </a:lnTo>
                    <a:lnTo>
                      <a:pt x="287" y="65"/>
                    </a:lnTo>
                    <a:lnTo>
                      <a:pt x="281" y="66"/>
                    </a:lnTo>
                    <a:lnTo>
                      <a:pt x="277" y="66"/>
                    </a:lnTo>
                    <a:lnTo>
                      <a:pt x="272" y="65"/>
                    </a:lnTo>
                    <a:lnTo>
                      <a:pt x="269" y="62"/>
                    </a:lnTo>
                    <a:lnTo>
                      <a:pt x="265" y="59"/>
                    </a:lnTo>
                    <a:lnTo>
                      <a:pt x="262" y="51"/>
                    </a:lnTo>
                    <a:lnTo>
                      <a:pt x="260" y="42"/>
                    </a:lnTo>
                    <a:lnTo>
                      <a:pt x="259" y="33"/>
                    </a:lnTo>
                    <a:lnTo>
                      <a:pt x="259" y="32"/>
                    </a:lnTo>
                    <a:lnTo>
                      <a:pt x="257" y="30"/>
                    </a:lnTo>
                    <a:lnTo>
                      <a:pt x="254" y="29"/>
                    </a:lnTo>
                    <a:lnTo>
                      <a:pt x="253" y="27"/>
                    </a:lnTo>
                    <a:lnTo>
                      <a:pt x="253" y="26"/>
                    </a:lnTo>
                    <a:lnTo>
                      <a:pt x="253" y="24"/>
                    </a:lnTo>
                    <a:lnTo>
                      <a:pt x="254" y="21"/>
                    </a:lnTo>
                    <a:lnTo>
                      <a:pt x="256" y="20"/>
                    </a:lnTo>
                    <a:lnTo>
                      <a:pt x="257" y="18"/>
                    </a:lnTo>
                    <a:lnTo>
                      <a:pt x="257" y="15"/>
                    </a:lnTo>
                    <a:lnTo>
                      <a:pt x="256" y="12"/>
                    </a:lnTo>
                    <a:lnTo>
                      <a:pt x="254" y="11"/>
                    </a:lnTo>
                    <a:lnTo>
                      <a:pt x="254" y="8"/>
                    </a:lnTo>
                    <a:lnTo>
                      <a:pt x="254" y="6"/>
                    </a:lnTo>
                    <a:lnTo>
                      <a:pt x="256" y="5"/>
                    </a:lnTo>
                    <a:lnTo>
                      <a:pt x="257" y="3"/>
                    </a:lnTo>
                    <a:lnTo>
                      <a:pt x="257" y="0"/>
                    </a:lnTo>
                    <a:lnTo>
                      <a:pt x="257" y="2"/>
                    </a:lnTo>
                    <a:lnTo>
                      <a:pt x="257" y="2"/>
                    </a:lnTo>
                    <a:close/>
                  </a:path>
                </a:pathLst>
              </a:custGeom>
              <a:grpFill/>
              <a:ln w="0">
                <a:solidFill>
                  <a:schemeClr val="bg1">
                    <a:lumMod val="50000"/>
                  </a:schemeClr>
                </a:solidFill>
                <a:prstDash val="solid"/>
                <a:round/>
                <a:headEnd/>
                <a:tailEnd/>
              </a:ln>
            </p:spPr>
            <p:txBody>
              <a:bodyPr/>
              <a:lstStyle/>
              <a:p>
                <a:endParaRPr lang="ru-RU"/>
              </a:p>
            </p:txBody>
          </p:sp>
          <p:sp>
            <p:nvSpPr>
              <p:cNvPr id="88" name="Freeform 26">
                <a:extLst>
                  <a:ext uri="{FF2B5EF4-FFF2-40B4-BE49-F238E27FC236}">
                    <a16:creationId xmlns:a16="http://schemas.microsoft.com/office/drawing/2014/main" id="{14704121-8B7B-C245-B891-1C50D6DBD51F}"/>
                  </a:ext>
                </a:extLst>
              </p:cNvPr>
              <p:cNvSpPr>
                <a:spLocks/>
              </p:cNvSpPr>
              <p:nvPr/>
            </p:nvSpPr>
            <p:spPr bwMode="gray">
              <a:xfrm>
                <a:off x="3319" y="2219"/>
                <a:ext cx="125" cy="251"/>
              </a:xfrm>
              <a:custGeom>
                <a:avLst/>
                <a:gdLst>
                  <a:gd name="T0" fmla="*/ 85 w 136"/>
                  <a:gd name="T1" fmla="*/ 2 h 271"/>
                  <a:gd name="T2" fmla="*/ 75 w 136"/>
                  <a:gd name="T3" fmla="*/ 8 h 271"/>
                  <a:gd name="T4" fmla="*/ 63 w 136"/>
                  <a:gd name="T5" fmla="*/ 11 h 271"/>
                  <a:gd name="T6" fmla="*/ 66 w 136"/>
                  <a:gd name="T7" fmla="*/ 14 h 271"/>
                  <a:gd name="T8" fmla="*/ 67 w 136"/>
                  <a:gd name="T9" fmla="*/ 23 h 271"/>
                  <a:gd name="T10" fmla="*/ 58 w 136"/>
                  <a:gd name="T11" fmla="*/ 44 h 271"/>
                  <a:gd name="T12" fmla="*/ 54 w 136"/>
                  <a:gd name="T13" fmla="*/ 47 h 271"/>
                  <a:gd name="T14" fmla="*/ 42 w 136"/>
                  <a:gd name="T15" fmla="*/ 42 h 271"/>
                  <a:gd name="T16" fmla="*/ 34 w 136"/>
                  <a:gd name="T17" fmla="*/ 42 h 271"/>
                  <a:gd name="T18" fmla="*/ 22 w 136"/>
                  <a:gd name="T19" fmla="*/ 53 h 271"/>
                  <a:gd name="T20" fmla="*/ 0 w 136"/>
                  <a:gd name="T21" fmla="*/ 82 h 271"/>
                  <a:gd name="T22" fmla="*/ 13 w 136"/>
                  <a:gd name="T23" fmla="*/ 106 h 271"/>
                  <a:gd name="T24" fmla="*/ 21 w 136"/>
                  <a:gd name="T25" fmla="*/ 118 h 271"/>
                  <a:gd name="T26" fmla="*/ 19 w 136"/>
                  <a:gd name="T27" fmla="*/ 124 h 271"/>
                  <a:gd name="T28" fmla="*/ 24 w 136"/>
                  <a:gd name="T29" fmla="*/ 136 h 271"/>
                  <a:gd name="T30" fmla="*/ 27 w 136"/>
                  <a:gd name="T31" fmla="*/ 154 h 271"/>
                  <a:gd name="T32" fmla="*/ 28 w 136"/>
                  <a:gd name="T33" fmla="*/ 164 h 271"/>
                  <a:gd name="T34" fmla="*/ 21 w 136"/>
                  <a:gd name="T35" fmla="*/ 205 h 271"/>
                  <a:gd name="T36" fmla="*/ 27 w 136"/>
                  <a:gd name="T37" fmla="*/ 233 h 271"/>
                  <a:gd name="T38" fmla="*/ 24 w 136"/>
                  <a:gd name="T39" fmla="*/ 245 h 271"/>
                  <a:gd name="T40" fmla="*/ 22 w 136"/>
                  <a:gd name="T41" fmla="*/ 244 h 271"/>
                  <a:gd name="T42" fmla="*/ 27 w 136"/>
                  <a:gd name="T43" fmla="*/ 256 h 271"/>
                  <a:gd name="T44" fmla="*/ 31 w 136"/>
                  <a:gd name="T45" fmla="*/ 269 h 271"/>
                  <a:gd name="T46" fmla="*/ 34 w 136"/>
                  <a:gd name="T47" fmla="*/ 271 h 271"/>
                  <a:gd name="T48" fmla="*/ 45 w 136"/>
                  <a:gd name="T49" fmla="*/ 266 h 271"/>
                  <a:gd name="T50" fmla="*/ 70 w 136"/>
                  <a:gd name="T51" fmla="*/ 271 h 271"/>
                  <a:gd name="T52" fmla="*/ 75 w 136"/>
                  <a:gd name="T53" fmla="*/ 269 h 271"/>
                  <a:gd name="T54" fmla="*/ 76 w 136"/>
                  <a:gd name="T55" fmla="*/ 260 h 271"/>
                  <a:gd name="T56" fmla="*/ 84 w 136"/>
                  <a:gd name="T57" fmla="*/ 257 h 271"/>
                  <a:gd name="T58" fmla="*/ 82 w 136"/>
                  <a:gd name="T59" fmla="*/ 227 h 271"/>
                  <a:gd name="T60" fmla="*/ 85 w 136"/>
                  <a:gd name="T61" fmla="*/ 218 h 271"/>
                  <a:gd name="T62" fmla="*/ 84 w 136"/>
                  <a:gd name="T63" fmla="*/ 197 h 271"/>
                  <a:gd name="T64" fmla="*/ 82 w 136"/>
                  <a:gd name="T65" fmla="*/ 187 h 271"/>
                  <a:gd name="T66" fmla="*/ 84 w 136"/>
                  <a:gd name="T67" fmla="*/ 176 h 271"/>
                  <a:gd name="T68" fmla="*/ 87 w 136"/>
                  <a:gd name="T69" fmla="*/ 166 h 271"/>
                  <a:gd name="T70" fmla="*/ 84 w 136"/>
                  <a:gd name="T71" fmla="*/ 155 h 271"/>
                  <a:gd name="T72" fmla="*/ 93 w 136"/>
                  <a:gd name="T73" fmla="*/ 151 h 271"/>
                  <a:gd name="T74" fmla="*/ 102 w 136"/>
                  <a:gd name="T75" fmla="*/ 139 h 271"/>
                  <a:gd name="T76" fmla="*/ 105 w 136"/>
                  <a:gd name="T77" fmla="*/ 128 h 271"/>
                  <a:gd name="T78" fmla="*/ 108 w 136"/>
                  <a:gd name="T79" fmla="*/ 124 h 271"/>
                  <a:gd name="T80" fmla="*/ 112 w 136"/>
                  <a:gd name="T81" fmla="*/ 122 h 271"/>
                  <a:gd name="T82" fmla="*/ 112 w 136"/>
                  <a:gd name="T83" fmla="*/ 118 h 271"/>
                  <a:gd name="T84" fmla="*/ 118 w 136"/>
                  <a:gd name="T85" fmla="*/ 116 h 271"/>
                  <a:gd name="T86" fmla="*/ 127 w 136"/>
                  <a:gd name="T87" fmla="*/ 112 h 271"/>
                  <a:gd name="T88" fmla="*/ 126 w 136"/>
                  <a:gd name="T89" fmla="*/ 104 h 271"/>
                  <a:gd name="T90" fmla="*/ 124 w 136"/>
                  <a:gd name="T91" fmla="*/ 95 h 271"/>
                  <a:gd name="T92" fmla="*/ 132 w 136"/>
                  <a:gd name="T93" fmla="*/ 88 h 271"/>
                  <a:gd name="T94" fmla="*/ 135 w 136"/>
                  <a:gd name="T95" fmla="*/ 67 h 271"/>
                  <a:gd name="T96" fmla="*/ 127 w 136"/>
                  <a:gd name="T97" fmla="*/ 50 h 271"/>
                  <a:gd name="T98" fmla="*/ 123 w 136"/>
                  <a:gd name="T99" fmla="*/ 48 h 271"/>
                  <a:gd name="T100" fmla="*/ 124 w 136"/>
                  <a:gd name="T101" fmla="*/ 42 h 271"/>
                  <a:gd name="T102" fmla="*/ 130 w 136"/>
                  <a:gd name="T103" fmla="*/ 36 h 271"/>
                  <a:gd name="T104" fmla="*/ 127 w 136"/>
                  <a:gd name="T105" fmla="*/ 33 h 271"/>
                  <a:gd name="T106" fmla="*/ 120 w 136"/>
                  <a:gd name="T107" fmla="*/ 29 h 271"/>
                  <a:gd name="T108" fmla="*/ 112 w 136"/>
                  <a:gd name="T109" fmla="*/ 18 h 271"/>
                  <a:gd name="T110" fmla="*/ 105 w 136"/>
                  <a:gd name="T111" fmla="*/ 14 h 271"/>
                  <a:gd name="T112" fmla="*/ 100 w 136"/>
                  <a:gd name="T113" fmla="*/ 6 h 271"/>
                  <a:gd name="T114" fmla="*/ 93 w 136"/>
                  <a:gd name="T115" fmla="*/ 2 h 271"/>
                  <a:gd name="T116" fmla="*/ 90 w 136"/>
                  <a:gd name="T117" fmla="*/ 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 h="271">
                    <a:moveTo>
                      <a:pt x="91" y="2"/>
                    </a:moveTo>
                    <a:lnTo>
                      <a:pt x="88" y="2"/>
                    </a:lnTo>
                    <a:lnTo>
                      <a:pt x="85" y="2"/>
                    </a:lnTo>
                    <a:lnTo>
                      <a:pt x="84" y="3"/>
                    </a:lnTo>
                    <a:lnTo>
                      <a:pt x="81" y="5"/>
                    </a:lnTo>
                    <a:lnTo>
                      <a:pt x="75" y="8"/>
                    </a:lnTo>
                    <a:lnTo>
                      <a:pt x="69" y="9"/>
                    </a:lnTo>
                    <a:lnTo>
                      <a:pt x="63" y="11"/>
                    </a:lnTo>
                    <a:lnTo>
                      <a:pt x="63" y="11"/>
                    </a:lnTo>
                    <a:lnTo>
                      <a:pt x="64" y="12"/>
                    </a:lnTo>
                    <a:lnTo>
                      <a:pt x="64" y="14"/>
                    </a:lnTo>
                    <a:lnTo>
                      <a:pt x="66" y="14"/>
                    </a:lnTo>
                    <a:lnTo>
                      <a:pt x="66" y="14"/>
                    </a:lnTo>
                    <a:lnTo>
                      <a:pt x="67" y="14"/>
                    </a:lnTo>
                    <a:lnTo>
                      <a:pt x="67" y="23"/>
                    </a:lnTo>
                    <a:lnTo>
                      <a:pt x="64" y="33"/>
                    </a:lnTo>
                    <a:lnTo>
                      <a:pt x="60" y="42"/>
                    </a:lnTo>
                    <a:lnTo>
                      <a:pt x="58" y="44"/>
                    </a:lnTo>
                    <a:lnTo>
                      <a:pt x="57" y="45"/>
                    </a:lnTo>
                    <a:lnTo>
                      <a:pt x="55" y="47"/>
                    </a:lnTo>
                    <a:lnTo>
                      <a:pt x="54" y="47"/>
                    </a:lnTo>
                    <a:lnTo>
                      <a:pt x="51" y="45"/>
                    </a:lnTo>
                    <a:lnTo>
                      <a:pt x="46" y="44"/>
                    </a:lnTo>
                    <a:lnTo>
                      <a:pt x="42" y="42"/>
                    </a:lnTo>
                    <a:lnTo>
                      <a:pt x="37" y="41"/>
                    </a:lnTo>
                    <a:lnTo>
                      <a:pt x="36" y="42"/>
                    </a:lnTo>
                    <a:lnTo>
                      <a:pt x="34" y="42"/>
                    </a:lnTo>
                    <a:lnTo>
                      <a:pt x="33" y="42"/>
                    </a:lnTo>
                    <a:lnTo>
                      <a:pt x="31" y="42"/>
                    </a:lnTo>
                    <a:lnTo>
                      <a:pt x="22" y="53"/>
                    </a:lnTo>
                    <a:lnTo>
                      <a:pt x="12" y="62"/>
                    </a:lnTo>
                    <a:lnTo>
                      <a:pt x="3" y="71"/>
                    </a:lnTo>
                    <a:lnTo>
                      <a:pt x="0" y="82"/>
                    </a:lnTo>
                    <a:lnTo>
                      <a:pt x="1" y="89"/>
                    </a:lnTo>
                    <a:lnTo>
                      <a:pt x="6" y="98"/>
                    </a:lnTo>
                    <a:lnTo>
                      <a:pt x="13" y="106"/>
                    </a:lnTo>
                    <a:lnTo>
                      <a:pt x="19" y="113"/>
                    </a:lnTo>
                    <a:lnTo>
                      <a:pt x="21" y="115"/>
                    </a:lnTo>
                    <a:lnTo>
                      <a:pt x="21" y="118"/>
                    </a:lnTo>
                    <a:lnTo>
                      <a:pt x="21" y="119"/>
                    </a:lnTo>
                    <a:lnTo>
                      <a:pt x="19" y="122"/>
                    </a:lnTo>
                    <a:lnTo>
                      <a:pt x="19" y="124"/>
                    </a:lnTo>
                    <a:lnTo>
                      <a:pt x="19" y="127"/>
                    </a:lnTo>
                    <a:lnTo>
                      <a:pt x="19" y="130"/>
                    </a:lnTo>
                    <a:lnTo>
                      <a:pt x="24" y="136"/>
                    </a:lnTo>
                    <a:lnTo>
                      <a:pt x="25" y="143"/>
                    </a:lnTo>
                    <a:lnTo>
                      <a:pt x="27" y="149"/>
                    </a:lnTo>
                    <a:lnTo>
                      <a:pt x="27" y="154"/>
                    </a:lnTo>
                    <a:lnTo>
                      <a:pt x="28" y="157"/>
                    </a:lnTo>
                    <a:lnTo>
                      <a:pt x="28" y="161"/>
                    </a:lnTo>
                    <a:lnTo>
                      <a:pt x="28" y="164"/>
                    </a:lnTo>
                    <a:lnTo>
                      <a:pt x="24" y="178"/>
                    </a:lnTo>
                    <a:lnTo>
                      <a:pt x="22" y="191"/>
                    </a:lnTo>
                    <a:lnTo>
                      <a:pt x="21" y="205"/>
                    </a:lnTo>
                    <a:lnTo>
                      <a:pt x="27" y="212"/>
                    </a:lnTo>
                    <a:lnTo>
                      <a:pt x="28" y="223"/>
                    </a:lnTo>
                    <a:lnTo>
                      <a:pt x="27" y="233"/>
                    </a:lnTo>
                    <a:lnTo>
                      <a:pt x="25" y="244"/>
                    </a:lnTo>
                    <a:lnTo>
                      <a:pt x="24" y="245"/>
                    </a:lnTo>
                    <a:lnTo>
                      <a:pt x="24" y="245"/>
                    </a:lnTo>
                    <a:lnTo>
                      <a:pt x="22" y="245"/>
                    </a:lnTo>
                    <a:lnTo>
                      <a:pt x="22" y="245"/>
                    </a:lnTo>
                    <a:lnTo>
                      <a:pt x="22" y="244"/>
                    </a:lnTo>
                    <a:lnTo>
                      <a:pt x="24" y="248"/>
                    </a:lnTo>
                    <a:lnTo>
                      <a:pt x="25" y="251"/>
                    </a:lnTo>
                    <a:lnTo>
                      <a:pt x="27" y="256"/>
                    </a:lnTo>
                    <a:lnTo>
                      <a:pt x="30" y="260"/>
                    </a:lnTo>
                    <a:lnTo>
                      <a:pt x="31" y="265"/>
                    </a:lnTo>
                    <a:lnTo>
                      <a:pt x="31" y="269"/>
                    </a:lnTo>
                    <a:lnTo>
                      <a:pt x="33" y="268"/>
                    </a:lnTo>
                    <a:lnTo>
                      <a:pt x="34" y="269"/>
                    </a:lnTo>
                    <a:lnTo>
                      <a:pt x="34" y="271"/>
                    </a:lnTo>
                    <a:lnTo>
                      <a:pt x="34" y="271"/>
                    </a:lnTo>
                    <a:lnTo>
                      <a:pt x="36" y="271"/>
                    </a:lnTo>
                    <a:lnTo>
                      <a:pt x="45" y="266"/>
                    </a:lnTo>
                    <a:lnTo>
                      <a:pt x="52" y="268"/>
                    </a:lnTo>
                    <a:lnTo>
                      <a:pt x="61" y="271"/>
                    </a:lnTo>
                    <a:lnTo>
                      <a:pt x="70" y="271"/>
                    </a:lnTo>
                    <a:lnTo>
                      <a:pt x="72" y="271"/>
                    </a:lnTo>
                    <a:lnTo>
                      <a:pt x="73" y="269"/>
                    </a:lnTo>
                    <a:lnTo>
                      <a:pt x="75" y="269"/>
                    </a:lnTo>
                    <a:lnTo>
                      <a:pt x="75" y="265"/>
                    </a:lnTo>
                    <a:lnTo>
                      <a:pt x="75" y="263"/>
                    </a:lnTo>
                    <a:lnTo>
                      <a:pt x="76" y="260"/>
                    </a:lnTo>
                    <a:lnTo>
                      <a:pt x="79" y="259"/>
                    </a:lnTo>
                    <a:lnTo>
                      <a:pt x="81" y="259"/>
                    </a:lnTo>
                    <a:lnTo>
                      <a:pt x="84" y="257"/>
                    </a:lnTo>
                    <a:lnTo>
                      <a:pt x="81" y="248"/>
                    </a:lnTo>
                    <a:lnTo>
                      <a:pt x="82" y="238"/>
                    </a:lnTo>
                    <a:lnTo>
                      <a:pt x="82" y="227"/>
                    </a:lnTo>
                    <a:lnTo>
                      <a:pt x="82" y="224"/>
                    </a:lnTo>
                    <a:lnTo>
                      <a:pt x="84" y="221"/>
                    </a:lnTo>
                    <a:lnTo>
                      <a:pt x="85" y="218"/>
                    </a:lnTo>
                    <a:lnTo>
                      <a:pt x="85" y="211"/>
                    </a:lnTo>
                    <a:lnTo>
                      <a:pt x="84" y="205"/>
                    </a:lnTo>
                    <a:lnTo>
                      <a:pt x="84" y="197"/>
                    </a:lnTo>
                    <a:lnTo>
                      <a:pt x="84" y="194"/>
                    </a:lnTo>
                    <a:lnTo>
                      <a:pt x="84" y="191"/>
                    </a:lnTo>
                    <a:lnTo>
                      <a:pt x="82" y="187"/>
                    </a:lnTo>
                    <a:lnTo>
                      <a:pt x="82" y="184"/>
                    </a:lnTo>
                    <a:lnTo>
                      <a:pt x="84" y="181"/>
                    </a:lnTo>
                    <a:lnTo>
                      <a:pt x="84" y="176"/>
                    </a:lnTo>
                    <a:lnTo>
                      <a:pt x="84" y="172"/>
                    </a:lnTo>
                    <a:lnTo>
                      <a:pt x="85" y="167"/>
                    </a:lnTo>
                    <a:lnTo>
                      <a:pt x="87" y="166"/>
                    </a:lnTo>
                    <a:lnTo>
                      <a:pt x="87" y="161"/>
                    </a:lnTo>
                    <a:lnTo>
                      <a:pt x="85" y="158"/>
                    </a:lnTo>
                    <a:lnTo>
                      <a:pt x="84" y="155"/>
                    </a:lnTo>
                    <a:lnTo>
                      <a:pt x="82" y="152"/>
                    </a:lnTo>
                    <a:lnTo>
                      <a:pt x="88" y="152"/>
                    </a:lnTo>
                    <a:lnTo>
                      <a:pt x="93" y="151"/>
                    </a:lnTo>
                    <a:lnTo>
                      <a:pt x="96" y="148"/>
                    </a:lnTo>
                    <a:lnTo>
                      <a:pt x="99" y="143"/>
                    </a:lnTo>
                    <a:lnTo>
                      <a:pt x="102" y="139"/>
                    </a:lnTo>
                    <a:lnTo>
                      <a:pt x="103" y="134"/>
                    </a:lnTo>
                    <a:lnTo>
                      <a:pt x="105" y="130"/>
                    </a:lnTo>
                    <a:lnTo>
                      <a:pt x="105" y="128"/>
                    </a:lnTo>
                    <a:lnTo>
                      <a:pt x="105" y="127"/>
                    </a:lnTo>
                    <a:lnTo>
                      <a:pt x="106" y="125"/>
                    </a:lnTo>
                    <a:lnTo>
                      <a:pt x="108" y="124"/>
                    </a:lnTo>
                    <a:lnTo>
                      <a:pt x="109" y="124"/>
                    </a:lnTo>
                    <a:lnTo>
                      <a:pt x="111" y="124"/>
                    </a:lnTo>
                    <a:lnTo>
                      <a:pt x="112" y="122"/>
                    </a:lnTo>
                    <a:lnTo>
                      <a:pt x="112" y="121"/>
                    </a:lnTo>
                    <a:lnTo>
                      <a:pt x="112" y="119"/>
                    </a:lnTo>
                    <a:lnTo>
                      <a:pt x="112" y="118"/>
                    </a:lnTo>
                    <a:lnTo>
                      <a:pt x="114" y="116"/>
                    </a:lnTo>
                    <a:lnTo>
                      <a:pt x="115" y="116"/>
                    </a:lnTo>
                    <a:lnTo>
                      <a:pt x="118" y="116"/>
                    </a:lnTo>
                    <a:lnTo>
                      <a:pt x="121" y="115"/>
                    </a:lnTo>
                    <a:lnTo>
                      <a:pt x="124" y="115"/>
                    </a:lnTo>
                    <a:lnTo>
                      <a:pt x="127" y="112"/>
                    </a:lnTo>
                    <a:lnTo>
                      <a:pt x="127" y="110"/>
                    </a:lnTo>
                    <a:lnTo>
                      <a:pt x="127" y="107"/>
                    </a:lnTo>
                    <a:lnTo>
                      <a:pt x="126" y="104"/>
                    </a:lnTo>
                    <a:lnTo>
                      <a:pt x="124" y="100"/>
                    </a:lnTo>
                    <a:lnTo>
                      <a:pt x="124" y="97"/>
                    </a:lnTo>
                    <a:lnTo>
                      <a:pt x="124" y="95"/>
                    </a:lnTo>
                    <a:lnTo>
                      <a:pt x="126" y="94"/>
                    </a:lnTo>
                    <a:lnTo>
                      <a:pt x="129" y="91"/>
                    </a:lnTo>
                    <a:lnTo>
                      <a:pt x="132" y="88"/>
                    </a:lnTo>
                    <a:lnTo>
                      <a:pt x="135" y="85"/>
                    </a:lnTo>
                    <a:lnTo>
                      <a:pt x="136" y="83"/>
                    </a:lnTo>
                    <a:lnTo>
                      <a:pt x="135" y="67"/>
                    </a:lnTo>
                    <a:lnTo>
                      <a:pt x="130" y="50"/>
                    </a:lnTo>
                    <a:lnTo>
                      <a:pt x="129" y="48"/>
                    </a:lnTo>
                    <a:lnTo>
                      <a:pt x="127" y="50"/>
                    </a:lnTo>
                    <a:lnTo>
                      <a:pt x="126" y="50"/>
                    </a:lnTo>
                    <a:lnTo>
                      <a:pt x="124" y="50"/>
                    </a:lnTo>
                    <a:lnTo>
                      <a:pt x="123" y="48"/>
                    </a:lnTo>
                    <a:lnTo>
                      <a:pt x="123" y="47"/>
                    </a:lnTo>
                    <a:lnTo>
                      <a:pt x="123" y="44"/>
                    </a:lnTo>
                    <a:lnTo>
                      <a:pt x="124" y="42"/>
                    </a:lnTo>
                    <a:lnTo>
                      <a:pt x="126" y="41"/>
                    </a:lnTo>
                    <a:lnTo>
                      <a:pt x="129" y="39"/>
                    </a:lnTo>
                    <a:lnTo>
                      <a:pt x="130" y="36"/>
                    </a:lnTo>
                    <a:lnTo>
                      <a:pt x="130" y="35"/>
                    </a:lnTo>
                    <a:lnTo>
                      <a:pt x="129" y="33"/>
                    </a:lnTo>
                    <a:lnTo>
                      <a:pt x="127" y="33"/>
                    </a:lnTo>
                    <a:lnTo>
                      <a:pt x="124" y="33"/>
                    </a:lnTo>
                    <a:lnTo>
                      <a:pt x="123" y="32"/>
                    </a:lnTo>
                    <a:lnTo>
                      <a:pt x="120" y="29"/>
                    </a:lnTo>
                    <a:lnTo>
                      <a:pt x="118" y="24"/>
                    </a:lnTo>
                    <a:lnTo>
                      <a:pt x="115" y="21"/>
                    </a:lnTo>
                    <a:lnTo>
                      <a:pt x="112" y="18"/>
                    </a:lnTo>
                    <a:lnTo>
                      <a:pt x="109" y="17"/>
                    </a:lnTo>
                    <a:lnTo>
                      <a:pt x="108" y="14"/>
                    </a:lnTo>
                    <a:lnTo>
                      <a:pt x="105" y="14"/>
                    </a:lnTo>
                    <a:lnTo>
                      <a:pt x="103" y="11"/>
                    </a:lnTo>
                    <a:lnTo>
                      <a:pt x="102" y="8"/>
                    </a:lnTo>
                    <a:lnTo>
                      <a:pt x="100" y="6"/>
                    </a:lnTo>
                    <a:lnTo>
                      <a:pt x="99" y="3"/>
                    </a:lnTo>
                    <a:lnTo>
                      <a:pt x="96" y="2"/>
                    </a:lnTo>
                    <a:lnTo>
                      <a:pt x="93" y="2"/>
                    </a:lnTo>
                    <a:lnTo>
                      <a:pt x="91" y="2"/>
                    </a:lnTo>
                    <a:lnTo>
                      <a:pt x="90" y="0"/>
                    </a:lnTo>
                    <a:lnTo>
                      <a:pt x="90" y="2"/>
                    </a:lnTo>
                    <a:lnTo>
                      <a:pt x="91" y="2"/>
                    </a:lnTo>
                    <a:close/>
                  </a:path>
                </a:pathLst>
              </a:custGeom>
              <a:grpFill/>
              <a:ln w="0">
                <a:solidFill>
                  <a:schemeClr val="bg1">
                    <a:lumMod val="50000"/>
                  </a:schemeClr>
                </a:solidFill>
                <a:prstDash val="solid"/>
                <a:round/>
                <a:headEnd/>
                <a:tailEnd/>
              </a:ln>
            </p:spPr>
            <p:txBody>
              <a:bodyPr/>
              <a:lstStyle/>
              <a:p>
                <a:endParaRPr lang="ru-RU"/>
              </a:p>
            </p:txBody>
          </p:sp>
          <p:sp>
            <p:nvSpPr>
              <p:cNvPr id="89" name="Freeform 27">
                <a:extLst>
                  <a:ext uri="{FF2B5EF4-FFF2-40B4-BE49-F238E27FC236}">
                    <a16:creationId xmlns:a16="http://schemas.microsoft.com/office/drawing/2014/main" id="{D0CE4550-5831-2A40-A073-4E006CCA7540}"/>
                  </a:ext>
                </a:extLst>
              </p:cNvPr>
              <p:cNvSpPr>
                <a:spLocks/>
              </p:cNvSpPr>
              <p:nvPr/>
            </p:nvSpPr>
            <p:spPr bwMode="gray">
              <a:xfrm>
                <a:off x="3388" y="2168"/>
                <a:ext cx="477" cy="383"/>
              </a:xfrm>
              <a:custGeom>
                <a:avLst/>
                <a:gdLst>
                  <a:gd name="T0" fmla="*/ 100 w 515"/>
                  <a:gd name="T1" fmla="*/ 340 h 413"/>
                  <a:gd name="T2" fmla="*/ 114 w 515"/>
                  <a:gd name="T3" fmla="*/ 364 h 413"/>
                  <a:gd name="T4" fmla="*/ 117 w 515"/>
                  <a:gd name="T5" fmla="*/ 371 h 413"/>
                  <a:gd name="T6" fmla="*/ 132 w 515"/>
                  <a:gd name="T7" fmla="*/ 409 h 413"/>
                  <a:gd name="T8" fmla="*/ 162 w 515"/>
                  <a:gd name="T9" fmla="*/ 413 h 413"/>
                  <a:gd name="T10" fmla="*/ 183 w 515"/>
                  <a:gd name="T11" fmla="*/ 407 h 413"/>
                  <a:gd name="T12" fmla="*/ 194 w 515"/>
                  <a:gd name="T13" fmla="*/ 412 h 413"/>
                  <a:gd name="T14" fmla="*/ 206 w 515"/>
                  <a:gd name="T15" fmla="*/ 401 h 413"/>
                  <a:gd name="T16" fmla="*/ 221 w 515"/>
                  <a:gd name="T17" fmla="*/ 403 h 413"/>
                  <a:gd name="T18" fmla="*/ 237 w 515"/>
                  <a:gd name="T19" fmla="*/ 401 h 413"/>
                  <a:gd name="T20" fmla="*/ 237 w 515"/>
                  <a:gd name="T21" fmla="*/ 385 h 413"/>
                  <a:gd name="T22" fmla="*/ 251 w 515"/>
                  <a:gd name="T23" fmla="*/ 386 h 413"/>
                  <a:gd name="T24" fmla="*/ 264 w 515"/>
                  <a:gd name="T25" fmla="*/ 365 h 413"/>
                  <a:gd name="T26" fmla="*/ 267 w 515"/>
                  <a:gd name="T27" fmla="*/ 338 h 413"/>
                  <a:gd name="T28" fmla="*/ 308 w 515"/>
                  <a:gd name="T29" fmla="*/ 305 h 413"/>
                  <a:gd name="T30" fmla="*/ 326 w 515"/>
                  <a:gd name="T31" fmla="*/ 291 h 413"/>
                  <a:gd name="T32" fmla="*/ 338 w 515"/>
                  <a:gd name="T33" fmla="*/ 296 h 413"/>
                  <a:gd name="T34" fmla="*/ 344 w 515"/>
                  <a:gd name="T35" fmla="*/ 290 h 413"/>
                  <a:gd name="T36" fmla="*/ 356 w 515"/>
                  <a:gd name="T37" fmla="*/ 302 h 413"/>
                  <a:gd name="T38" fmla="*/ 374 w 515"/>
                  <a:gd name="T39" fmla="*/ 320 h 413"/>
                  <a:gd name="T40" fmla="*/ 382 w 515"/>
                  <a:gd name="T41" fmla="*/ 308 h 413"/>
                  <a:gd name="T42" fmla="*/ 395 w 515"/>
                  <a:gd name="T43" fmla="*/ 297 h 413"/>
                  <a:gd name="T44" fmla="*/ 401 w 515"/>
                  <a:gd name="T45" fmla="*/ 273 h 413"/>
                  <a:gd name="T46" fmla="*/ 412 w 515"/>
                  <a:gd name="T47" fmla="*/ 246 h 413"/>
                  <a:gd name="T48" fmla="*/ 419 w 515"/>
                  <a:gd name="T49" fmla="*/ 225 h 413"/>
                  <a:gd name="T50" fmla="*/ 437 w 515"/>
                  <a:gd name="T51" fmla="*/ 216 h 413"/>
                  <a:gd name="T52" fmla="*/ 437 w 515"/>
                  <a:gd name="T53" fmla="*/ 198 h 413"/>
                  <a:gd name="T54" fmla="*/ 457 w 515"/>
                  <a:gd name="T55" fmla="*/ 165 h 413"/>
                  <a:gd name="T56" fmla="*/ 472 w 515"/>
                  <a:gd name="T57" fmla="*/ 129 h 413"/>
                  <a:gd name="T58" fmla="*/ 484 w 515"/>
                  <a:gd name="T59" fmla="*/ 117 h 413"/>
                  <a:gd name="T60" fmla="*/ 509 w 515"/>
                  <a:gd name="T61" fmla="*/ 106 h 413"/>
                  <a:gd name="T62" fmla="*/ 514 w 515"/>
                  <a:gd name="T63" fmla="*/ 99 h 413"/>
                  <a:gd name="T64" fmla="*/ 514 w 515"/>
                  <a:gd name="T65" fmla="*/ 76 h 413"/>
                  <a:gd name="T66" fmla="*/ 497 w 515"/>
                  <a:gd name="T67" fmla="*/ 70 h 413"/>
                  <a:gd name="T68" fmla="*/ 490 w 515"/>
                  <a:gd name="T69" fmla="*/ 30 h 413"/>
                  <a:gd name="T70" fmla="*/ 475 w 515"/>
                  <a:gd name="T71" fmla="*/ 12 h 413"/>
                  <a:gd name="T72" fmla="*/ 458 w 515"/>
                  <a:gd name="T73" fmla="*/ 15 h 413"/>
                  <a:gd name="T74" fmla="*/ 428 w 515"/>
                  <a:gd name="T75" fmla="*/ 36 h 413"/>
                  <a:gd name="T76" fmla="*/ 323 w 515"/>
                  <a:gd name="T77" fmla="*/ 31 h 413"/>
                  <a:gd name="T78" fmla="*/ 300 w 515"/>
                  <a:gd name="T79" fmla="*/ 49 h 413"/>
                  <a:gd name="T80" fmla="*/ 236 w 515"/>
                  <a:gd name="T81" fmla="*/ 25 h 413"/>
                  <a:gd name="T82" fmla="*/ 216 w 515"/>
                  <a:gd name="T83" fmla="*/ 30 h 413"/>
                  <a:gd name="T84" fmla="*/ 203 w 515"/>
                  <a:gd name="T85" fmla="*/ 34 h 413"/>
                  <a:gd name="T86" fmla="*/ 180 w 515"/>
                  <a:gd name="T87" fmla="*/ 16 h 413"/>
                  <a:gd name="T88" fmla="*/ 164 w 515"/>
                  <a:gd name="T89" fmla="*/ 7 h 413"/>
                  <a:gd name="T90" fmla="*/ 110 w 515"/>
                  <a:gd name="T91" fmla="*/ 1 h 413"/>
                  <a:gd name="T92" fmla="*/ 75 w 515"/>
                  <a:gd name="T93" fmla="*/ 18 h 413"/>
                  <a:gd name="T94" fmla="*/ 75 w 515"/>
                  <a:gd name="T95" fmla="*/ 28 h 413"/>
                  <a:gd name="T96" fmla="*/ 58 w 515"/>
                  <a:gd name="T97" fmla="*/ 51 h 413"/>
                  <a:gd name="T98" fmla="*/ 51 w 515"/>
                  <a:gd name="T99" fmla="*/ 97 h 413"/>
                  <a:gd name="T100" fmla="*/ 57 w 515"/>
                  <a:gd name="T101" fmla="*/ 111 h 413"/>
                  <a:gd name="T102" fmla="*/ 52 w 515"/>
                  <a:gd name="T103" fmla="*/ 159 h 413"/>
                  <a:gd name="T104" fmla="*/ 39 w 515"/>
                  <a:gd name="T105" fmla="*/ 174 h 413"/>
                  <a:gd name="T106" fmla="*/ 30 w 515"/>
                  <a:gd name="T107" fmla="*/ 188 h 413"/>
                  <a:gd name="T108" fmla="*/ 13 w 515"/>
                  <a:gd name="T109" fmla="*/ 207 h 413"/>
                  <a:gd name="T110" fmla="*/ 12 w 515"/>
                  <a:gd name="T111" fmla="*/ 230 h 413"/>
                  <a:gd name="T112" fmla="*/ 10 w 515"/>
                  <a:gd name="T113" fmla="*/ 312 h 413"/>
                  <a:gd name="T114" fmla="*/ 1 w 515"/>
                  <a:gd name="T115" fmla="*/ 32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5" h="413">
                    <a:moveTo>
                      <a:pt x="1" y="324"/>
                    </a:moveTo>
                    <a:lnTo>
                      <a:pt x="9" y="326"/>
                    </a:lnTo>
                    <a:lnTo>
                      <a:pt x="16" y="324"/>
                    </a:lnTo>
                    <a:lnTo>
                      <a:pt x="25" y="324"/>
                    </a:lnTo>
                    <a:lnTo>
                      <a:pt x="52" y="329"/>
                    </a:lnTo>
                    <a:lnTo>
                      <a:pt x="76" y="332"/>
                    </a:lnTo>
                    <a:lnTo>
                      <a:pt x="100" y="340"/>
                    </a:lnTo>
                    <a:lnTo>
                      <a:pt x="104" y="343"/>
                    </a:lnTo>
                    <a:lnTo>
                      <a:pt x="107" y="346"/>
                    </a:lnTo>
                    <a:lnTo>
                      <a:pt x="108" y="349"/>
                    </a:lnTo>
                    <a:lnTo>
                      <a:pt x="110" y="353"/>
                    </a:lnTo>
                    <a:lnTo>
                      <a:pt x="111" y="358"/>
                    </a:lnTo>
                    <a:lnTo>
                      <a:pt x="113" y="361"/>
                    </a:lnTo>
                    <a:lnTo>
                      <a:pt x="114" y="364"/>
                    </a:lnTo>
                    <a:lnTo>
                      <a:pt x="117" y="365"/>
                    </a:lnTo>
                    <a:lnTo>
                      <a:pt x="122" y="365"/>
                    </a:lnTo>
                    <a:lnTo>
                      <a:pt x="125" y="364"/>
                    </a:lnTo>
                    <a:lnTo>
                      <a:pt x="123" y="367"/>
                    </a:lnTo>
                    <a:lnTo>
                      <a:pt x="122" y="368"/>
                    </a:lnTo>
                    <a:lnTo>
                      <a:pt x="119" y="370"/>
                    </a:lnTo>
                    <a:lnTo>
                      <a:pt x="117" y="371"/>
                    </a:lnTo>
                    <a:lnTo>
                      <a:pt x="119" y="382"/>
                    </a:lnTo>
                    <a:lnTo>
                      <a:pt x="122" y="392"/>
                    </a:lnTo>
                    <a:lnTo>
                      <a:pt x="129" y="400"/>
                    </a:lnTo>
                    <a:lnTo>
                      <a:pt x="129" y="400"/>
                    </a:lnTo>
                    <a:lnTo>
                      <a:pt x="129" y="400"/>
                    </a:lnTo>
                    <a:lnTo>
                      <a:pt x="129" y="404"/>
                    </a:lnTo>
                    <a:lnTo>
                      <a:pt x="132" y="409"/>
                    </a:lnTo>
                    <a:lnTo>
                      <a:pt x="135" y="412"/>
                    </a:lnTo>
                    <a:lnTo>
                      <a:pt x="140" y="412"/>
                    </a:lnTo>
                    <a:lnTo>
                      <a:pt x="144" y="412"/>
                    </a:lnTo>
                    <a:lnTo>
                      <a:pt x="149" y="412"/>
                    </a:lnTo>
                    <a:lnTo>
                      <a:pt x="153" y="412"/>
                    </a:lnTo>
                    <a:lnTo>
                      <a:pt x="158" y="413"/>
                    </a:lnTo>
                    <a:lnTo>
                      <a:pt x="162" y="413"/>
                    </a:lnTo>
                    <a:lnTo>
                      <a:pt x="164" y="412"/>
                    </a:lnTo>
                    <a:lnTo>
                      <a:pt x="165" y="412"/>
                    </a:lnTo>
                    <a:lnTo>
                      <a:pt x="167" y="412"/>
                    </a:lnTo>
                    <a:lnTo>
                      <a:pt x="171" y="410"/>
                    </a:lnTo>
                    <a:lnTo>
                      <a:pt x="174" y="409"/>
                    </a:lnTo>
                    <a:lnTo>
                      <a:pt x="179" y="407"/>
                    </a:lnTo>
                    <a:lnTo>
                      <a:pt x="183" y="407"/>
                    </a:lnTo>
                    <a:lnTo>
                      <a:pt x="183" y="409"/>
                    </a:lnTo>
                    <a:lnTo>
                      <a:pt x="185" y="410"/>
                    </a:lnTo>
                    <a:lnTo>
                      <a:pt x="188" y="410"/>
                    </a:lnTo>
                    <a:lnTo>
                      <a:pt x="189" y="412"/>
                    </a:lnTo>
                    <a:lnTo>
                      <a:pt x="191" y="412"/>
                    </a:lnTo>
                    <a:lnTo>
                      <a:pt x="192" y="412"/>
                    </a:lnTo>
                    <a:lnTo>
                      <a:pt x="194" y="412"/>
                    </a:lnTo>
                    <a:lnTo>
                      <a:pt x="195" y="410"/>
                    </a:lnTo>
                    <a:lnTo>
                      <a:pt x="195" y="409"/>
                    </a:lnTo>
                    <a:lnTo>
                      <a:pt x="197" y="407"/>
                    </a:lnTo>
                    <a:lnTo>
                      <a:pt x="200" y="404"/>
                    </a:lnTo>
                    <a:lnTo>
                      <a:pt x="203" y="401"/>
                    </a:lnTo>
                    <a:lnTo>
                      <a:pt x="206" y="400"/>
                    </a:lnTo>
                    <a:lnTo>
                      <a:pt x="206" y="401"/>
                    </a:lnTo>
                    <a:lnTo>
                      <a:pt x="207" y="403"/>
                    </a:lnTo>
                    <a:lnTo>
                      <a:pt x="207" y="403"/>
                    </a:lnTo>
                    <a:lnTo>
                      <a:pt x="207" y="404"/>
                    </a:lnTo>
                    <a:lnTo>
                      <a:pt x="212" y="404"/>
                    </a:lnTo>
                    <a:lnTo>
                      <a:pt x="215" y="404"/>
                    </a:lnTo>
                    <a:lnTo>
                      <a:pt x="218" y="404"/>
                    </a:lnTo>
                    <a:lnTo>
                      <a:pt x="221" y="403"/>
                    </a:lnTo>
                    <a:lnTo>
                      <a:pt x="224" y="400"/>
                    </a:lnTo>
                    <a:lnTo>
                      <a:pt x="222" y="400"/>
                    </a:lnTo>
                    <a:lnTo>
                      <a:pt x="222" y="400"/>
                    </a:lnTo>
                    <a:lnTo>
                      <a:pt x="225" y="400"/>
                    </a:lnTo>
                    <a:lnTo>
                      <a:pt x="230" y="401"/>
                    </a:lnTo>
                    <a:lnTo>
                      <a:pt x="234" y="401"/>
                    </a:lnTo>
                    <a:lnTo>
                      <a:pt x="237" y="401"/>
                    </a:lnTo>
                    <a:lnTo>
                      <a:pt x="240" y="400"/>
                    </a:lnTo>
                    <a:lnTo>
                      <a:pt x="243" y="397"/>
                    </a:lnTo>
                    <a:lnTo>
                      <a:pt x="245" y="395"/>
                    </a:lnTo>
                    <a:lnTo>
                      <a:pt x="243" y="392"/>
                    </a:lnTo>
                    <a:lnTo>
                      <a:pt x="242" y="389"/>
                    </a:lnTo>
                    <a:lnTo>
                      <a:pt x="240" y="388"/>
                    </a:lnTo>
                    <a:lnTo>
                      <a:pt x="237" y="385"/>
                    </a:lnTo>
                    <a:lnTo>
                      <a:pt x="239" y="388"/>
                    </a:lnTo>
                    <a:lnTo>
                      <a:pt x="242" y="389"/>
                    </a:lnTo>
                    <a:lnTo>
                      <a:pt x="245" y="391"/>
                    </a:lnTo>
                    <a:lnTo>
                      <a:pt x="248" y="391"/>
                    </a:lnTo>
                    <a:lnTo>
                      <a:pt x="251" y="391"/>
                    </a:lnTo>
                    <a:lnTo>
                      <a:pt x="251" y="389"/>
                    </a:lnTo>
                    <a:lnTo>
                      <a:pt x="251" y="386"/>
                    </a:lnTo>
                    <a:lnTo>
                      <a:pt x="252" y="383"/>
                    </a:lnTo>
                    <a:lnTo>
                      <a:pt x="254" y="382"/>
                    </a:lnTo>
                    <a:lnTo>
                      <a:pt x="255" y="380"/>
                    </a:lnTo>
                    <a:lnTo>
                      <a:pt x="258" y="379"/>
                    </a:lnTo>
                    <a:lnTo>
                      <a:pt x="260" y="376"/>
                    </a:lnTo>
                    <a:lnTo>
                      <a:pt x="261" y="374"/>
                    </a:lnTo>
                    <a:lnTo>
                      <a:pt x="264" y="365"/>
                    </a:lnTo>
                    <a:lnTo>
                      <a:pt x="266" y="358"/>
                    </a:lnTo>
                    <a:lnTo>
                      <a:pt x="267" y="355"/>
                    </a:lnTo>
                    <a:lnTo>
                      <a:pt x="267" y="352"/>
                    </a:lnTo>
                    <a:lnTo>
                      <a:pt x="266" y="347"/>
                    </a:lnTo>
                    <a:lnTo>
                      <a:pt x="266" y="344"/>
                    </a:lnTo>
                    <a:lnTo>
                      <a:pt x="266" y="341"/>
                    </a:lnTo>
                    <a:lnTo>
                      <a:pt x="267" y="338"/>
                    </a:lnTo>
                    <a:lnTo>
                      <a:pt x="269" y="338"/>
                    </a:lnTo>
                    <a:lnTo>
                      <a:pt x="272" y="337"/>
                    </a:lnTo>
                    <a:lnTo>
                      <a:pt x="273" y="337"/>
                    </a:lnTo>
                    <a:lnTo>
                      <a:pt x="287" y="326"/>
                    </a:lnTo>
                    <a:lnTo>
                      <a:pt x="299" y="314"/>
                    </a:lnTo>
                    <a:lnTo>
                      <a:pt x="303" y="309"/>
                    </a:lnTo>
                    <a:lnTo>
                      <a:pt x="308" y="305"/>
                    </a:lnTo>
                    <a:lnTo>
                      <a:pt x="309" y="303"/>
                    </a:lnTo>
                    <a:lnTo>
                      <a:pt x="311" y="303"/>
                    </a:lnTo>
                    <a:lnTo>
                      <a:pt x="312" y="303"/>
                    </a:lnTo>
                    <a:lnTo>
                      <a:pt x="314" y="303"/>
                    </a:lnTo>
                    <a:lnTo>
                      <a:pt x="318" y="299"/>
                    </a:lnTo>
                    <a:lnTo>
                      <a:pt x="321" y="296"/>
                    </a:lnTo>
                    <a:lnTo>
                      <a:pt x="326" y="291"/>
                    </a:lnTo>
                    <a:lnTo>
                      <a:pt x="328" y="294"/>
                    </a:lnTo>
                    <a:lnTo>
                      <a:pt x="329" y="297"/>
                    </a:lnTo>
                    <a:lnTo>
                      <a:pt x="332" y="299"/>
                    </a:lnTo>
                    <a:lnTo>
                      <a:pt x="337" y="299"/>
                    </a:lnTo>
                    <a:lnTo>
                      <a:pt x="337" y="297"/>
                    </a:lnTo>
                    <a:lnTo>
                      <a:pt x="337" y="297"/>
                    </a:lnTo>
                    <a:lnTo>
                      <a:pt x="338" y="296"/>
                    </a:lnTo>
                    <a:lnTo>
                      <a:pt x="340" y="296"/>
                    </a:lnTo>
                    <a:lnTo>
                      <a:pt x="341" y="294"/>
                    </a:lnTo>
                    <a:lnTo>
                      <a:pt x="343" y="291"/>
                    </a:lnTo>
                    <a:lnTo>
                      <a:pt x="343" y="288"/>
                    </a:lnTo>
                    <a:lnTo>
                      <a:pt x="343" y="285"/>
                    </a:lnTo>
                    <a:lnTo>
                      <a:pt x="343" y="288"/>
                    </a:lnTo>
                    <a:lnTo>
                      <a:pt x="344" y="290"/>
                    </a:lnTo>
                    <a:lnTo>
                      <a:pt x="346" y="291"/>
                    </a:lnTo>
                    <a:lnTo>
                      <a:pt x="347" y="293"/>
                    </a:lnTo>
                    <a:lnTo>
                      <a:pt x="349" y="296"/>
                    </a:lnTo>
                    <a:lnTo>
                      <a:pt x="350" y="297"/>
                    </a:lnTo>
                    <a:lnTo>
                      <a:pt x="352" y="299"/>
                    </a:lnTo>
                    <a:lnTo>
                      <a:pt x="353" y="300"/>
                    </a:lnTo>
                    <a:lnTo>
                      <a:pt x="356" y="302"/>
                    </a:lnTo>
                    <a:lnTo>
                      <a:pt x="361" y="303"/>
                    </a:lnTo>
                    <a:lnTo>
                      <a:pt x="364" y="306"/>
                    </a:lnTo>
                    <a:lnTo>
                      <a:pt x="367" y="311"/>
                    </a:lnTo>
                    <a:lnTo>
                      <a:pt x="370" y="315"/>
                    </a:lnTo>
                    <a:lnTo>
                      <a:pt x="370" y="323"/>
                    </a:lnTo>
                    <a:lnTo>
                      <a:pt x="373" y="321"/>
                    </a:lnTo>
                    <a:lnTo>
                      <a:pt x="374" y="320"/>
                    </a:lnTo>
                    <a:lnTo>
                      <a:pt x="377" y="318"/>
                    </a:lnTo>
                    <a:lnTo>
                      <a:pt x="377" y="315"/>
                    </a:lnTo>
                    <a:lnTo>
                      <a:pt x="377" y="314"/>
                    </a:lnTo>
                    <a:lnTo>
                      <a:pt x="377" y="312"/>
                    </a:lnTo>
                    <a:lnTo>
                      <a:pt x="379" y="311"/>
                    </a:lnTo>
                    <a:lnTo>
                      <a:pt x="380" y="309"/>
                    </a:lnTo>
                    <a:lnTo>
                      <a:pt x="382" y="308"/>
                    </a:lnTo>
                    <a:lnTo>
                      <a:pt x="382" y="305"/>
                    </a:lnTo>
                    <a:lnTo>
                      <a:pt x="382" y="303"/>
                    </a:lnTo>
                    <a:lnTo>
                      <a:pt x="382" y="300"/>
                    </a:lnTo>
                    <a:lnTo>
                      <a:pt x="382" y="299"/>
                    </a:lnTo>
                    <a:lnTo>
                      <a:pt x="385" y="297"/>
                    </a:lnTo>
                    <a:lnTo>
                      <a:pt x="389" y="297"/>
                    </a:lnTo>
                    <a:lnTo>
                      <a:pt x="395" y="297"/>
                    </a:lnTo>
                    <a:lnTo>
                      <a:pt x="394" y="293"/>
                    </a:lnTo>
                    <a:lnTo>
                      <a:pt x="394" y="288"/>
                    </a:lnTo>
                    <a:lnTo>
                      <a:pt x="394" y="284"/>
                    </a:lnTo>
                    <a:lnTo>
                      <a:pt x="395" y="281"/>
                    </a:lnTo>
                    <a:lnTo>
                      <a:pt x="398" y="278"/>
                    </a:lnTo>
                    <a:lnTo>
                      <a:pt x="400" y="276"/>
                    </a:lnTo>
                    <a:lnTo>
                      <a:pt x="401" y="273"/>
                    </a:lnTo>
                    <a:lnTo>
                      <a:pt x="404" y="267"/>
                    </a:lnTo>
                    <a:lnTo>
                      <a:pt x="406" y="260"/>
                    </a:lnTo>
                    <a:lnTo>
                      <a:pt x="407" y="257"/>
                    </a:lnTo>
                    <a:lnTo>
                      <a:pt x="410" y="254"/>
                    </a:lnTo>
                    <a:lnTo>
                      <a:pt x="412" y="251"/>
                    </a:lnTo>
                    <a:lnTo>
                      <a:pt x="412" y="249"/>
                    </a:lnTo>
                    <a:lnTo>
                      <a:pt x="412" y="246"/>
                    </a:lnTo>
                    <a:lnTo>
                      <a:pt x="410" y="245"/>
                    </a:lnTo>
                    <a:lnTo>
                      <a:pt x="410" y="242"/>
                    </a:lnTo>
                    <a:lnTo>
                      <a:pt x="410" y="242"/>
                    </a:lnTo>
                    <a:lnTo>
                      <a:pt x="415" y="237"/>
                    </a:lnTo>
                    <a:lnTo>
                      <a:pt x="416" y="233"/>
                    </a:lnTo>
                    <a:lnTo>
                      <a:pt x="418" y="230"/>
                    </a:lnTo>
                    <a:lnTo>
                      <a:pt x="419" y="225"/>
                    </a:lnTo>
                    <a:lnTo>
                      <a:pt x="421" y="221"/>
                    </a:lnTo>
                    <a:lnTo>
                      <a:pt x="421" y="222"/>
                    </a:lnTo>
                    <a:lnTo>
                      <a:pt x="422" y="224"/>
                    </a:lnTo>
                    <a:lnTo>
                      <a:pt x="427" y="224"/>
                    </a:lnTo>
                    <a:lnTo>
                      <a:pt x="431" y="222"/>
                    </a:lnTo>
                    <a:lnTo>
                      <a:pt x="434" y="219"/>
                    </a:lnTo>
                    <a:lnTo>
                      <a:pt x="437" y="216"/>
                    </a:lnTo>
                    <a:lnTo>
                      <a:pt x="439" y="212"/>
                    </a:lnTo>
                    <a:lnTo>
                      <a:pt x="440" y="207"/>
                    </a:lnTo>
                    <a:lnTo>
                      <a:pt x="440" y="203"/>
                    </a:lnTo>
                    <a:lnTo>
                      <a:pt x="440" y="201"/>
                    </a:lnTo>
                    <a:lnTo>
                      <a:pt x="439" y="200"/>
                    </a:lnTo>
                    <a:lnTo>
                      <a:pt x="436" y="200"/>
                    </a:lnTo>
                    <a:lnTo>
                      <a:pt x="437" y="198"/>
                    </a:lnTo>
                    <a:lnTo>
                      <a:pt x="439" y="195"/>
                    </a:lnTo>
                    <a:lnTo>
                      <a:pt x="440" y="194"/>
                    </a:lnTo>
                    <a:lnTo>
                      <a:pt x="443" y="192"/>
                    </a:lnTo>
                    <a:lnTo>
                      <a:pt x="449" y="185"/>
                    </a:lnTo>
                    <a:lnTo>
                      <a:pt x="452" y="176"/>
                    </a:lnTo>
                    <a:lnTo>
                      <a:pt x="457" y="167"/>
                    </a:lnTo>
                    <a:lnTo>
                      <a:pt x="457" y="165"/>
                    </a:lnTo>
                    <a:lnTo>
                      <a:pt x="458" y="165"/>
                    </a:lnTo>
                    <a:lnTo>
                      <a:pt x="460" y="164"/>
                    </a:lnTo>
                    <a:lnTo>
                      <a:pt x="461" y="164"/>
                    </a:lnTo>
                    <a:lnTo>
                      <a:pt x="464" y="152"/>
                    </a:lnTo>
                    <a:lnTo>
                      <a:pt x="469" y="141"/>
                    </a:lnTo>
                    <a:lnTo>
                      <a:pt x="470" y="129"/>
                    </a:lnTo>
                    <a:lnTo>
                      <a:pt x="472" y="129"/>
                    </a:lnTo>
                    <a:lnTo>
                      <a:pt x="473" y="128"/>
                    </a:lnTo>
                    <a:lnTo>
                      <a:pt x="475" y="126"/>
                    </a:lnTo>
                    <a:lnTo>
                      <a:pt x="476" y="125"/>
                    </a:lnTo>
                    <a:lnTo>
                      <a:pt x="479" y="125"/>
                    </a:lnTo>
                    <a:lnTo>
                      <a:pt x="479" y="122"/>
                    </a:lnTo>
                    <a:lnTo>
                      <a:pt x="481" y="119"/>
                    </a:lnTo>
                    <a:lnTo>
                      <a:pt x="484" y="117"/>
                    </a:lnTo>
                    <a:lnTo>
                      <a:pt x="487" y="114"/>
                    </a:lnTo>
                    <a:lnTo>
                      <a:pt x="491" y="114"/>
                    </a:lnTo>
                    <a:lnTo>
                      <a:pt x="496" y="114"/>
                    </a:lnTo>
                    <a:lnTo>
                      <a:pt x="500" y="113"/>
                    </a:lnTo>
                    <a:lnTo>
                      <a:pt x="503" y="111"/>
                    </a:lnTo>
                    <a:lnTo>
                      <a:pt x="506" y="109"/>
                    </a:lnTo>
                    <a:lnTo>
                      <a:pt x="509" y="106"/>
                    </a:lnTo>
                    <a:lnTo>
                      <a:pt x="512" y="105"/>
                    </a:lnTo>
                    <a:lnTo>
                      <a:pt x="515" y="102"/>
                    </a:lnTo>
                    <a:lnTo>
                      <a:pt x="515" y="102"/>
                    </a:lnTo>
                    <a:lnTo>
                      <a:pt x="515" y="100"/>
                    </a:lnTo>
                    <a:lnTo>
                      <a:pt x="515" y="99"/>
                    </a:lnTo>
                    <a:lnTo>
                      <a:pt x="515" y="99"/>
                    </a:lnTo>
                    <a:lnTo>
                      <a:pt x="514" y="99"/>
                    </a:lnTo>
                    <a:lnTo>
                      <a:pt x="514" y="99"/>
                    </a:lnTo>
                    <a:lnTo>
                      <a:pt x="512" y="94"/>
                    </a:lnTo>
                    <a:lnTo>
                      <a:pt x="514" y="91"/>
                    </a:lnTo>
                    <a:lnTo>
                      <a:pt x="515" y="88"/>
                    </a:lnTo>
                    <a:lnTo>
                      <a:pt x="515" y="84"/>
                    </a:lnTo>
                    <a:lnTo>
                      <a:pt x="515" y="81"/>
                    </a:lnTo>
                    <a:lnTo>
                      <a:pt x="514" y="76"/>
                    </a:lnTo>
                    <a:lnTo>
                      <a:pt x="511" y="73"/>
                    </a:lnTo>
                    <a:lnTo>
                      <a:pt x="509" y="72"/>
                    </a:lnTo>
                    <a:lnTo>
                      <a:pt x="506" y="70"/>
                    </a:lnTo>
                    <a:lnTo>
                      <a:pt x="503" y="69"/>
                    </a:lnTo>
                    <a:lnTo>
                      <a:pt x="502" y="69"/>
                    </a:lnTo>
                    <a:lnTo>
                      <a:pt x="499" y="70"/>
                    </a:lnTo>
                    <a:lnTo>
                      <a:pt x="497" y="70"/>
                    </a:lnTo>
                    <a:lnTo>
                      <a:pt x="494" y="70"/>
                    </a:lnTo>
                    <a:lnTo>
                      <a:pt x="496" y="67"/>
                    </a:lnTo>
                    <a:lnTo>
                      <a:pt x="494" y="64"/>
                    </a:lnTo>
                    <a:lnTo>
                      <a:pt x="494" y="61"/>
                    </a:lnTo>
                    <a:lnTo>
                      <a:pt x="493" y="46"/>
                    </a:lnTo>
                    <a:lnTo>
                      <a:pt x="491" y="33"/>
                    </a:lnTo>
                    <a:lnTo>
                      <a:pt x="490" y="30"/>
                    </a:lnTo>
                    <a:lnTo>
                      <a:pt x="488" y="27"/>
                    </a:lnTo>
                    <a:lnTo>
                      <a:pt x="484" y="24"/>
                    </a:lnTo>
                    <a:lnTo>
                      <a:pt x="481" y="21"/>
                    </a:lnTo>
                    <a:lnTo>
                      <a:pt x="479" y="18"/>
                    </a:lnTo>
                    <a:lnTo>
                      <a:pt x="479" y="15"/>
                    </a:lnTo>
                    <a:lnTo>
                      <a:pt x="478" y="13"/>
                    </a:lnTo>
                    <a:lnTo>
                      <a:pt x="475" y="12"/>
                    </a:lnTo>
                    <a:lnTo>
                      <a:pt x="470" y="10"/>
                    </a:lnTo>
                    <a:lnTo>
                      <a:pt x="466" y="10"/>
                    </a:lnTo>
                    <a:lnTo>
                      <a:pt x="463" y="10"/>
                    </a:lnTo>
                    <a:lnTo>
                      <a:pt x="463" y="12"/>
                    </a:lnTo>
                    <a:lnTo>
                      <a:pt x="463" y="12"/>
                    </a:lnTo>
                    <a:lnTo>
                      <a:pt x="463" y="13"/>
                    </a:lnTo>
                    <a:lnTo>
                      <a:pt x="458" y="15"/>
                    </a:lnTo>
                    <a:lnTo>
                      <a:pt x="454" y="16"/>
                    </a:lnTo>
                    <a:lnTo>
                      <a:pt x="449" y="18"/>
                    </a:lnTo>
                    <a:lnTo>
                      <a:pt x="445" y="18"/>
                    </a:lnTo>
                    <a:lnTo>
                      <a:pt x="442" y="21"/>
                    </a:lnTo>
                    <a:lnTo>
                      <a:pt x="439" y="24"/>
                    </a:lnTo>
                    <a:lnTo>
                      <a:pt x="434" y="30"/>
                    </a:lnTo>
                    <a:lnTo>
                      <a:pt x="428" y="36"/>
                    </a:lnTo>
                    <a:lnTo>
                      <a:pt x="424" y="42"/>
                    </a:lnTo>
                    <a:lnTo>
                      <a:pt x="395" y="28"/>
                    </a:lnTo>
                    <a:lnTo>
                      <a:pt x="365" y="24"/>
                    </a:lnTo>
                    <a:lnTo>
                      <a:pt x="335" y="24"/>
                    </a:lnTo>
                    <a:lnTo>
                      <a:pt x="331" y="25"/>
                    </a:lnTo>
                    <a:lnTo>
                      <a:pt x="326" y="28"/>
                    </a:lnTo>
                    <a:lnTo>
                      <a:pt x="323" y="31"/>
                    </a:lnTo>
                    <a:lnTo>
                      <a:pt x="318" y="34"/>
                    </a:lnTo>
                    <a:lnTo>
                      <a:pt x="315" y="39"/>
                    </a:lnTo>
                    <a:lnTo>
                      <a:pt x="312" y="42"/>
                    </a:lnTo>
                    <a:lnTo>
                      <a:pt x="308" y="45"/>
                    </a:lnTo>
                    <a:lnTo>
                      <a:pt x="306" y="46"/>
                    </a:lnTo>
                    <a:lnTo>
                      <a:pt x="303" y="48"/>
                    </a:lnTo>
                    <a:lnTo>
                      <a:pt x="300" y="49"/>
                    </a:lnTo>
                    <a:lnTo>
                      <a:pt x="297" y="49"/>
                    </a:lnTo>
                    <a:lnTo>
                      <a:pt x="291" y="48"/>
                    </a:lnTo>
                    <a:lnTo>
                      <a:pt x="285" y="46"/>
                    </a:lnTo>
                    <a:lnTo>
                      <a:pt x="279" y="45"/>
                    </a:lnTo>
                    <a:lnTo>
                      <a:pt x="275" y="42"/>
                    </a:lnTo>
                    <a:lnTo>
                      <a:pt x="255" y="33"/>
                    </a:lnTo>
                    <a:lnTo>
                      <a:pt x="236" y="25"/>
                    </a:lnTo>
                    <a:lnTo>
                      <a:pt x="233" y="25"/>
                    </a:lnTo>
                    <a:lnTo>
                      <a:pt x="228" y="25"/>
                    </a:lnTo>
                    <a:lnTo>
                      <a:pt x="225" y="27"/>
                    </a:lnTo>
                    <a:lnTo>
                      <a:pt x="222" y="28"/>
                    </a:lnTo>
                    <a:lnTo>
                      <a:pt x="219" y="28"/>
                    </a:lnTo>
                    <a:lnTo>
                      <a:pt x="216" y="28"/>
                    </a:lnTo>
                    <a:lnTo>
                      <a:pt x="216" y="30"/>
                    </a:lnTo>
                    <a:lnTo>
                      <a:pt x="216" y="31"/>
                    </a:lnTo>
                    <a:lnTo>
                      <a:pt x="215" y="31"/>
                    </a:lnTo>
                    <a:lnTo>
                      <a:pt x="215" y="33"/>
                    </a:lnTo>
                    <a:lnTo>
                      <a:pt x="215" y="34"/>
                    </a:lnTo>
                    <a:lnTo>
                      <a:pt x="210" y="34"/>
                    </a:lnTo>
                    <a:lnTo>
                      <a:pt x="207" y="34"/>
                    </a:lnTo>
                    <a:lnTo>
                      <a:pt x="203" y="34"/>
                    </a:lnTo>
                    <a:lnTo>
                      <a:pt x="200" y="36"/>
                    </a:lnTo>
                    <a:lnTo>
                      <a:pt x="197" y="34"/>
                    </a:lnTo>
                    <a:lnTo>
                      <a:pt x="192" y="31"/>
                    </a:lnTo>
                    <a:lnTo>
                      <a:pt x="188" y="28"/>
                    </a:lnTo>
                    <a:lnTo>
                      <a:pt x="183" y="24"/>
                    </a:lnTo>
                    <a:lnTo>
                      <a:pt x="182" y="18"/>
                    </a:lnTo>
                    <a:lnTo>
                      <a:pt x="180" y="16"/>
                    </a:lnTo>
                    <a:lnTo>
                      <a:pt x="179" y="15"/>
                    </a:lnTo>
                    <a:lnTo>
                      <a:pt x="176" y="13"/>
                    </a:lnTo>
                    <a:lnTo>
                      <a:pt x="174" y="12"/>
                    </a:lnTo>
                    <a:lnTo>
                      <a:pt x="173" y="9"/>
                    </a:lnTo>
                    <a:lnTo>
                      <a:pt x="170" y="7"/>
                    </a:lnTo>
                    <a:lnTo>
                      <a:pt x="167" y="6"/>
                    </a:lnTo>
                    <a:lnTo>
                      <a:pt x="164" y="7"/>
                    </a:lnTo>
                    <a:lnTo>
                      <a:pt x="161" y="9"/>
                    </a:lnTo>
                    <a:lnTo>
                      <a:pt x="153" y="9"/>
                    </a:lnTo>
                    <a:lnTo>
                      <a:pt x="146" y="4"/>
                    </a:lnTo>
                    <a:lnTo>
                      <a:pt x="140" y="0"/>
                    </a:lnTo>
                    <a:lnTo>
                      <a:pt x="132" y="0"/>
                    </a:lnTo>
                    <a:lnTo>
                      <a:pt x="122" y="3"/>
                    </a:lnTo>
                    <a:lnTo>
                      <a:pt x="110" y="1"/>
                    </a:lnTo>
                    <a:lnTo>
                      <a:pt x="97" y="1"/>
                    </a:lnTo>
                    <a:lnTo>
                      <a:pt x="87" y="6"/>
                    </a:lnTo>
                    <a:lnTo>
                      <a:pt x="84" y="7"/>
                    </a:lnTo>
                    <a:lnTo>
                      <a:pt x="79" y="10"/>
                    </a:lnTo>
                    <a:lnTo>
                      <a:pt x="75" y="13"/>
                    </a:lnTo>
                    <a:lnTo>
                      <a:pt x="75" y="16"/>
                    </a:lnTo>
                    <a:lnTo>
                      <a:pt x="75" y="18"/>
                    </a:lnTo>
                    <a:lnTo>
                      <a:pt x="76" y="21"/>
                    </a:lnTo>
                    <a:lnTo>
                      <a:pt x="76" y="24"/>
                    </a:lnTo>
                    <a:lnTo>
                      <a:pt x="78" y="27"/>
                    </a:lnTo>
                    <a:lnTo>
                      <a:pt x="76" y="27"/>
                    </a:lnTo>
                    <a:lnTo>
                      <a:pt x="75" y="27"/>
                    </a:lnTo>
                    <a:lnTo>
                      <a:pt x="75" y="28"/>
                    </a:lnTo>
                    <a:lnTo>
                      <a:pt x="75" y="28"/>
                    </a:lnTo>
                    <a:lnTo>
                      <a:pt x="75" y="33"/>
                    </a:lnTo>
                    <a:lnTo>
                      <a:pt x="73" y="37"/>
                    </a:lnTo>
                    <a:lnTo>
                      <a:pt x="72" y="42"/>
                    </a:lnTo>
                    <a:lnTo>
                      <a:pt x="67" y="43"/>
                    </a:lnTo>
                    <a:lnTo>
                      <a:pt x="63" y="46"/>
                    </a:lnTo>
                    <a:lnTo>
                      <a:pt x="60" y="48"/>
                    </a:lnTo>
                    <a:lnTo>
                      <a:pt x="58" y="51"/>
                    </a:lnTo>
                    <a:lnTo>
                      <a:pt x="57" y="54"/>
                    </a:lnTo>
                    <a:lnTo>
                      <a:pt x="57" y="57"/>
                    </a:lnTo>
                    <a:lnTo>
                      <a:pt x="57" y="70"/>
                    </a:lnTo>
                    <a:lnTo>
                      <a:pt x="57" y="82"/>
                    </a:lnTo>
                    <a:lnTo>
                      <a:pt x="55" y="93"/>
                    </a:lnTo>
                    <a:lnTo>
                      <a:pt x="54" y="96"/>
                    </a:lnTo>
                    <a:lnTo>
                      <a:pt x="51" y="97"/>
                    </a:lnTo>
                    <a:lnTo>
                      <a:pt x="51" y="100"/>
                    </a:lnTo>
                    <a:lnTo>
                      <a:pt x="51" y="103"/>
                    </a:lnTo>
                    <a:lnTo>
                      <a:pt x="51" y="105"/>
                    </a:lnTo>
                    <a:lnTo>
                      <a:pt x="52" y="105"/>
                    </a:lnTo>
                    <a:lnTo>
                      <a:pt x="54" y="105"/>
                    </a:lnTo>
                    <a:lnTo>
                      <a:pt x="55" y="105"/>
                    </a:lnTo>
                    <a:lnTo>
                      <a:pt x="57" y="111"/>
                    </a:lnTo>
                    <a:lnTo>
                      <a:pt x="58" y="114"/>
                    </a:lnTo>
                    <a:lnTo>
                      <a:pt x="60" y="128"/>
                    </a:lnTo>
                    <a:lnTo>
                      <a:pt x="58" y="140"/>
                    </a:lnTo>
                    <a:lnTo>
                      <a:pt x="52" y="152"/>
                    </a:lnTo>
                    <a:lnTo>
                      <a:pt x="51" y="153"/>
                    </a:lnTo>
                    <a:lnTo>
                      <a:pt x="52" y="156"/>
                    </a:lnTo>
                    <a:lnTo>
                      <a:pt x="52" y="159"/>
                    </a:lnTo>
                    <a:lnTo>
                      <a:pt x="54" y="162"/>
                    </a:lnTo>
                    <a:lnTo>
                      <a:pt x="54" y="165"/>
                    </a:lnTo>
                    <a:lnTo>
                      <a:pt x="52" y="167"/>
                    </a:lnTo>
                    <a:lnTo>
                      <a:pt x="49" y="170"/>
                    </a:lnTo>
                    <a:lnTo>
                      <a:pt x="46" y="171"/>
                    </a:lnTo>
                    <a:lnTo>
                      <a:pt x="42" y="173"/>
                    </a:lnTo>
                    <a:lnTo>
                      <a:pt x="39" y="174"/>
                    </a:lnTo>
                    <a:lnTo>
                      <a:pt x="36" y="177"/>
                    </a:lnTo>
                    <a:lnTo>
                      <a:pt x="34" y="179"/>
                    </a:lnTo>
                    <a:lnTo>
                      <a:pt x="31" y="180"/>
                    </a:lnTo>
                    <a:lnTo>
                      <a:pt x="30" y="182"/>
                    </a:lnTo>
                    <a:lnTo>
                      <a:pt x="28" y="183"/>
                    </a:lnTo>
                    <a:lnTo>
                      <a:pt x="28" y="186"/>
                    </a:lnTo>
                    <a:lnTo>
                      <a:pt x="30" y="188"/>
                    </a:lnTo>
                    <a:lnTo>
                      <a:pt x="30" y="191"/>
                    </a:lnTo>
                    <a:lnTo>
                      <a:pt x="28" y="192"/>
                    </a:lnTo>
                    <a:lnTo>
                      <a:pt x="27" y="194"/>
                    </a:lnTo>
                    <a:lnTo>
                      <a:pt x="25" y="198"/>
                    </a:lnTo>
                    <a:lnTo>
                      <a:pt x="22" y="201"/>
                    </a:lnTo>
                    <a:lnTo>
                      <a:pt x="18" y="204"/>
                    </a:lnTo>
                    <a:lnTo>
                      <a:pt x="13" y="207"/>
                    </a:lnTo>
                    <a:lnTo>
                      <a:pt x="9" y="209"/>
                    </a:lnTo>
                    <a:lnTo>
                      <a:pt x="10" y="212"/>
                    </a:lnTo>
                    <a:lnTo>
                      <a:pt x="12" y="215"/>
                    </a:lnTo>
                    <a:lnTo>
                      <a:pt x="12" y="219"/>
                    </a:lnTo>
                    <a:lnTo>
                      <a:pt x="12" y="222"/>
                    </a:lnTo>
                    <a:lnTo>
                      <a:pt x="12" y="227"/>
                    </a:lnTo>
                    <a:lnTo>
                      <a:pt x="12" y="230"/>
                    </a:lnTo>
                    <a:lnTo>
                      <a:pt x="10" y="231"/>
                    </a:lnTo>
                    <a:lnTo>
                      <a:pt x="10" y="234"/>
                    </a:lnTo>
                    <a:lnTo>
                      <a:pt x="9" y="270"/>
                    </a:lnTo>
                    <a:lnTo>
                      <a:pt x="7" y="306"/>
                    </a:lnTo>
                    <a:lnTo>
                      <a:pt x="9" y="309"/>
                    </a:lnTo>
                    <a:lnTo>
                      <a:pt x="9" y="311"/>
                    </a:lnTo>
                    <a:lnTo>
                      <a:pt x="10" y="312"/>
                    </a:lnTo>
                    <a:lnTo>
                      <a:pt x="9" y="314"/>
                    </a:lnTo>
                    <a:lnTo>
                      <a:pt x="6" y="315"/>
                    </a:lnTo>
                    <a:lnTo>
                      <a:pt x="3" y="317"/>
                    </a:lnTo>
                    <a:lnTo>
                      <a:pt x="1" y="317"/>
                    </a:lnTo>
                    <a:lnTo>
                      <a:pt x="0" y="320"/>
                    </a:lnTo>
                    <a:lnTo>
                      <a:pt x="0" y="321"/>
                    </a:lnTo>
                    <a:lnTo>
                      <a:pt x="1" y="324"/>
                    </a:lnTo>
                    <a:lnTo>
                      <a:pt x="3" y="326"/>
                    </a:lnTo>
                    <a:lnTo>
                      <a:pt x="3" y="326"/>
                    </a:lnTo>
                    <a:lnTo>
                      <a:pt x="1" y="324"/>
                    </a:lnTo>
                    <a:close/>
                  </a:path>
                </a:pathLst>
              </a:custGeom>
              <a:grpFill/>
              <a:ln w="0">
                <a:solidFill>
                  <a:schemeClr val="bg1">
                    <a:lumMod val="50000"/>
                  </a:schemeClr>
                </a:solidFill>
                <a:prstDash val="solid"/>
                <a:round/>
                <a:headEnd/>
                <a:tailEnd/>
              </a:ln>
            </p:spPr>
            <p:txBody>
              <a:bodyPr/>
              <a:lstStyle/>
              <a:p>
                <a:endParaRPr lang="ru-RU"/>
              </a:p>
            </p:txBody>
          </p:sp>
          <p:sp>
            <p:nvSpPr>
              <p:cNvPr id="90" name="Freeform 28">
                <a:extLst>
                  <a:ext uri="{FF2B5EF4-FFF2-40B4-BE49-F238E27FC236}">
                    <a16:creationId xmlns:a16="http://schemas.microsoft.com/office/drawing/2014/main" id="{CFDA0AF2-E6E9-D741-AE10-F904BEB3B4E9}"/>
                  </a:ext>
                </a:extLst>
              </p:cNvPr>
              <p:cNvSpPr>
                <a:spLocks/>
              </p:cNvSpPr>
              <p:nvPr/>
            </p:nvSpPr>
            <p:spPr bwMode="gray">
              <a:xfrm>
                <a:off x="3307" y="1790"/>
                <a:ext cx="612" cy="462"/>
              </a:xfrm>
              <a:custGeom>
                <a:avLst/>
                <a:gdLst>
                  <a:gd name="T0" fmla="*/ 422 w 661"/>
                  <a:gd name="T1" fmla="*/ 434 h 499"/>
                  <a:gd name="T2" fmla="*/ 487 w 661"/>
                  <a:gd name="T3" fmla="*/ 437 h 499"/>
                  <a:gd name="T4" fmla="*/ 493 w 661"/>
                  <a:gd name="T5" fmla="*/ 443 h 499"/>
                  <a:gd name="T6" fmla="*/ 503 w 661"/>
                  <a:gd name="T7" fmla="*/ 448 h 499"/>
                  <a:gd name="T8" fmla="*/ 514 w 661"/>
                  <a:gd name="T9" fmla="*/ 448 h 499"/>
                  <a:gd name="T10" fmla="*/ 526 w 661"/>
                  <a:gd name="T11" fmla="*/ 430 h 499"/>
                  <a:gd name="T12" fmla="*/ 544 w 661"/>
                  <a:gd name="T13" fmla="*/ 425 h 499"/>
                  <a:gd name="T14" fmla="*/ 563 w 661"/>
                  <a:gd name="T15" fmla="*/ 418 h 499"/>
                  <a:gd name="T16" fmla="*/ 557 w 661"/>
                  <a:gd name="T17" fmla="*/ 380 h 499"/>
                  <a:gd name="T18" fmla="*/ 566 w 661"/>
                  <a:gd name="T19" fmla="*/ 376 h 499"/>
                  <a:gd name="T20" fmla="*/ 584 w 661"/>
                  <a:gd name="T21" fmla="*/ 340 h 499"/>
                  <a:gd name="T22" fmla="*/ 640 w 661"/>
                  <a:gd name="T23" fmla="*/ 239 h 499"/>
                  <a:gd name="T24" fmla="*/ 655 w 661"/>
                  <a:gd name="T25" fmla="*/ 132 h 499"/>
                  <a:gd name="T26" fmla="*/ 645 w 661"/>
                  <a:gd name="T27" fmla="*/ 113 h 499"/>
                  <a:gd name="T28" fmla="*/ 635 w 661"/>
                  <a:gd name="T29" fmla="*/ 99 h 499"/>
                  <a:gd name="T30" fmla="*/ 623 w 661"/>
                  <a:gd name="T31" fmla="*/ 27 h 499"/>
                  <a:gd name="T32" fmla="*/ 584 w 661"/>
                  <a:gd name="T33" fmla="*/ 31 h 499"/>
                  <a:gd name="T34" fmla="*/ 508 w 661"/>
                  <a:gd name="T35" fmla="*/ 0 h 499"/>
                  <a:gd name="T36" fmla="*/ 300 w 661"/>
                  <a:gd name="T37" fmla="*/ 126 h 499"/>
                  <a:gd name="T38" fmla="*/ 215 w 661"/>
                  <a:gd name="T39" fmla="*/ 177 h 499"/>
                  <a:gd name="T40" fmla="*/ 172 w 661"/>
                  <a:gd name="T41" fmla="*/ 290 h 499"/>
                  <a:gd name="T42" fmla="*/ 165 w 661"/>
                  <a:gd name="T43" fmla="*/ 310 h 499"/>
                  <a:gd name="T44" fmla="*/ 160 w 661"/>
                  <a:gd name="T45" fmla="*/ 323 h 499"/>
                  <a:gd name="T46" fmla="*/ 144 w 661"/>
                  <a:gd name="T47" fmla="*/ 338 h 499"/>
                  <a:gd name="T48" fmla="*/ 130 w 661"/>
                  <a:gd name="T49" fmla="*/ 343 h 499"/>
                  <a:gd name="T50" fmla="*/ 75 w 661"/>
                  <a:gd name="T51" fmla="*/ 340 h 499"/>
                  <a:gd name="T52" fmla="*/ 33 w 661"/>
                  <a:gd name="T53" fmla="*/ 356 h 499"/>
                  <a:gd name="T54" fmla="*/ 16 w 661"/>
                  <a:gd name="T55" fmla="*/ 356 h 499"/>
                  <a:gd name="T56" fmla="*/ 4 w 661"/>
                  <a:gd name="T57" fmla="*/ 350 h 499"/>
                  <a:gd name="T58" fmla="*/ 4 w 661"/>
                  <a:gd name="T59" fmla="*/ 361 h 499"/>
                  <a:gd name="T60" fmla="*/ 1 w 661"/>
                  <a:gd name="T61" fmla="*/ 374 h 499"/>
                  <a:gd name="T62" fmla="*/ 7 w 661"/>
                  <a:gd name="T63" fmla="*/ 395 h 499"/>
                  <a:gd name="T64" fmla="*/ 33 w 661"/>
                  <a:gd name="T65" fmla="*/ 416 h 499"/>
                  <a:gd name="T66" fmla="*/ 46 w 661"/>
                  <a:gd name="T67" fmla="*/ 428 h 499"/>
                  <a:gd name="T68" fmla="*/ 40 w 661"/>
                  <a:gd name="T69" fmla="*/ 427 h 499"/>
                  <a:gd name="T70" fmla="*/ 31 w 661"/>
                  <a:gd name="T71" fmla="*/ 431 h 499"/>
                  <a:gd name="T72" fmla="*/ 45 w 661"/>
                  <a:gd name="T73" fmla="*/ 446 h 499"/>
                  <a:gd name="T74" fmla="*/ 63 w 661"/>
                  <a:gd name="T75" fmla="*/ 457 h 499"/>
                  <a:gd name="T76" fmla="*/ 73 w 661"/>
                  <a:gd name="T77" fmla="*/ 454 h 499"/>
                  <a:gd name="T78" fmla="*/ 76 w 661"/>
                  <a:gd name="T79" fmla="*/ 463 h 499"/>
                  <a:gd name="T80" fmla="*/ 79 w 661"/>
                  <a:gd name="T81" fmla="*/ 491 h 499"/>
                  <a:gd name="T82" fmla="*/ 79 w 661"/>
                  <a:gd name="T83" fmla="*/ 478 h 499"/>
                  <a:gd name="T84" fmla="*/ 81 w 661"/>
                  <a:gd name="T85" fmla="*/ 475 h 499"/>
                  <a:gd name="T86" fmla="*/ 106 w 661"/>
                  <a:gd name="T87" fmla="*/ 466 h 499"/>
                  <a:gd name="T88" fmla="*/ 126 w 661"/>
                  <a:gd name="T89" fmla="*/ 484 h 499"/>
                  <a:gd name="T90" fmla="*/ 142 w 661"/>
                  <a:gd name="T91" fmla="*/ 463 h 499"/>
                  <a:gd name="T92" fmla="*/ 160 w 661"/>
                  <a:gd name="T93" fmla="*/ 439 h 499"/>
                  <a:gd name="T94" fmla="*/ 160 w 661"/>
                  <a:gd name="T95" fmla="*/ 427 h 499"/>
                  <a:gd name="T96" fmla="*/ 181 w 661"/>
                  <a:gd name="T97" fmla="*/ 412 h 499"/>
                  <a:gd name="T98" fmla="*/ 206 w 661"/>
                  <a:gd name="T99" fmla="*/ 413 h 499"/>
                  <a:gd name="T100" fmla="*/ 219 w 661"/>
                  <a:gd name="T101" fmla="*/ 407 h 499"/>
                  <a:gd name="T102" fmla="*/ 252 w 661"/>
                  <a:gd name="T103" fmla="*/ 416 h 499"/>
                  <a:gd name="T104" fmla="*/ 285 w 661"/>
                  <a:gd name="T105" fmla="*/ 446 h 499"/>
                  <a:gd name="T106" fmla="*/ 308 w 661"/>
                  <a:gd name="T107" fmla="*/ 439 h 499"/>
                  <a:gd name="T108" fmla="*/ 326 w 661"/>
                  <a:gd name="T109" fmla="*/ 434 h 499"/>
                  <a:gd name="T110" fmla="*/ 342 w 661"/>
                  <a:gd name="T111" fmla="*/ 443 h 499"/>
                  <a:gd name="T112" fmla="*/ 371 w 661"/>
                  <a:gd name="T113" fmla="*/ 455 h 499"/>
                  <a:gd name="T114" fmla="*/ 402 w 661"/>
                  <a:gd name="T115" fmla="*/ 448 h 499"/>
                  <a:gd name="T116" fmla="*/ 408 w 661"/>
                  <a:gd name="T117" fmla="*/ 43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1" h="499">
                    <a:moveTo>
                      <a:pt x="407" y="442"/>
                    </a:moveTo>
                    <a:lnTo>
                      <a:pt x="410" y="439"/>
                    </a:lnTo>
                    <a:lnTo>
                      <a:pt x="413" y="436"/>
                    </a:lnTo>
                    <a:lnTo>
                      <a:pt x="416" y="434"/>
                    </a:lnTo>
                    <a:lnTo>
                      <a:pt x="419" y="434"/>
                    </a:lnTo>
                    <a:lnTo>
                      <a:pt x="422" y="434"/>
                    </a:lnTo>
                    <a:lnTo>
                      <a:pt x="448" y="431"/>
                    </a:lnTo>
                    <a:lnTo>
                      <a:pt x="473" y="433"/>
                    </a:lnTo>
                    <a:lnTo>
                      <a:pt x="476" y="434"/>
                    </a:lnTo>
                    <a:lnTo>
                      <a:pt x="479" y="436"/>
                    </a:lnTo>
                    <a:lnTo>
                      <a:pt x="482" y="437"/>
                    </a:lnTo>
                    <a:lnTo>
                      <a:pt x="487" y="437"/>
                    </a:lnTo>
                    <a:lnTo>
                      <a:pt x="487" y="439"/>
                    </a:lnTo>
                    <a:lnTo>
                      <a:pt x="488" y="439"/>
                    </a:lnTo>
                    <a:lnTo>
                      <a:pt x="488" y="439"/>
                    </a:lnTo>
                    <a:lnTo>
                      <a:pt x="488" y="440"/>
                    </a:lnTo>
                    <a:lnTo>
                      <a:pt x="488" y="442"/>
                    </a:lnTo>
                    <a:lnTo>
                      <a:pt x="493" y="443"/>
                    </a:lnTo>
                    <a:lnTo>
                      <a:pt x="497" y="443"/>
                    </a:lnTo>
                    <a:lnTo>
                      <a:pt x="502" y="443"/>
                    </a:lnTo>
                    <a:lnTo>
                      <a:pt x="502" y="445"/>
                    </a:lnTo>
                    <a:lnTo>
                      <a:pt x="502" y="446"/>
                    </a:lnTo>
                    <a:lnTo>
                      <a:pt x="503" y="446"/>
                    </a:lnTo>
                    <a:lnTo>
                      <a:pt x="503" y="448"/>
                    </a:lnTo>
                    <a:lnTo>
                      <a:pt x="503" y="448"/>
                    </a:lnTo>
                    <a:lnTo>
                      <a:pt x="506" y="449"/>
                    </a:lnTo>
                    <a:lnTo>
                      <a:pt x="509" y="449"/>
                    </a:lnTo>
                    <a:lnTo>
                      <a:pt x="512" y="449"/>
                    </a:lnTo>
                    <a:lnTo>
                      <a:pt x="514" y="449"/>
                    </a:lnTo>
                    <a:lnTo>
                      <a:pt x="514" y="448"/>
                    </a:lnTo>
                    <a:lnTo>
                      <a:pt x="514" y="446"/>
                    </a:lnTo>
                    <a:lnTo>
                      <a:pt x="515" y="445"/>
                    </a:lnTo>
                    <a:lnTo>
                      <a:pt x="518" y="440"/>
                    </a:lnTo>
                    <a:lnTo>
                      <a:pt x="521" y="437"/>
                    </a:lnTo>
                    <a:lnTo>
                      <a:pt x="524" y="433"/>
                    </a:lnTo>
                    <a:lnTo>
                      <a:pt x="526" y="430"/>
                    </a:lnTo>
                    <a:lnTo>
                      <a:pt x="529" y="430"/>
                    </a:lnTo>
                    <a:lnTo>
                      <a:pt x="532" y="428"/>
                    </a:lnTo>
                    <a:lnTo>
                      <a:pt x="535" y="428"/>
                    </a:lnTo>
                    <a:lnTo>
                      <a:pt x="538" y="428"/>
                    </a:lnTo>
                    <a:lnTo>
                      <a:pt x="541" y="427"/>
                    </a:lnTo>
                    <a:lnTo>
                      <a:pt x="544" y="425"/>
                    </a:lnTo>
                    <a:lnTo>
                      <a:pt x="547" y="422"/>
                    </a:lnTo>
                    <a:lnTo>
                      <a:pt x="551" y="421"/>
                    </a:lnTo>
                    <a:lnTo>
                      <a:pt x="556" y="419"/>
                    </a:lnTo>
                    <a:lnTo>
                      <a:pt x="559" y="419"/>
                    </a:lnTo>
                    <a:lnTo>
                      <a:pt x="563" y="421"/>
                    </a:lnTo>
                    <a:lnTo>
                      <a:pt x="563" y="418"/>
                    </a:lnTo>
                    <a:lnTo>
                      <a:pt x="563" y="415"/>
                    </a:lnTo>
                    <a:lnTo>
                      <a:pt x="562" y="412"/>
                    </a:lnTo>
                    <a:lnTo>
                      <a:pt x="556" y="398"/>
                    </a:lnTo>
                    <a:lnTo>
                      <a:pt x="554" y="385"/>
                    </a:lnTo>
                    <a:lnTo>
                      <a:pt x="556" y="382"/>
                    </a:lnTo>
                    <a:lnTo>
                      <a:pt x="557" y="380"/>
                    </a:lnTo>
                    <a:lnTo>
                      <a:pt x="559" y="380"/>
                    </a:lnTo>
                    <a:lnTo>
                      <a:pt x="562" y="380"/>
                    </a:lnTo>
                    <a:lnTo>
                      <a:pt x="565" y="380"/>
                    </a:lnTo>
                    <a:lnTo>
                      <a:pt x="566" y="379"/>
                    </a:lnTo>
                    <a:lnTo>
                      <a:pt x="566" y="377"/>
                    </a:lnTo>
                    <a:lnTo>
                      <a:pt x="566" y="376"/>
                    </a:lnTo>
                    <a:lnTo>
                      <a:pt x="566" y="373"/>
                    </a:lnTo>
                    <a:lnTo>
                      <a:pt x="565" y="370"/>
                    </a:lnTo>
                    <a:lnTo>
                      <a:pt x="565" y="368"/>
                    </a:lnTo>
                    <a:lnTo>
                      <a:pt x="565" y="365"/>
                    </a:lnTo>
                    <a:lnTo>
                      <a:pt x="574" y="352"/>
                    </a:lnTo>
                    <a:lnTo>
                      <a:pt x="584" y="340"/>
                    </a:lnTo>
                    <a:lnTo>
                      <a:pt x="595" y="326"/>
                    </a:lnTo>
                    <a:lnTo>
                      <a:pt x="599" y="320"/>
                    </a:lnTo>
                    <a:lnTo>
                      <a:pt x="604" y="314"/>
                    </a:lnTo>
                    <a:lnTo>
                      <a:pt x="620" y="297"/>
                    </a:lnTo>
                    <a:lnTo>
                      <a:pt x="639" y="281"/>
                    </a:lnTo>
                    <a:lnTo>
                      <a:pt x="640" y="239"/>
                    </a:lnTo>
                    <a:lnTo>
                      <a:pt x="642" y="195"/>
                    </a:lnTo>
                    <a:lnTo>
                      <a:pt x="649" y="152"/>
                    </a:lnTo>
                    <a:lnTo>
                      <a:pt x="652" y="146"/>
                    </a:lnTo>
                    <a:lnTo>
                      <a:pt x="655" y="140"/>
                    </a:lnTo>
                    <a:lnTo>
                      <a:pt x="661" y="135"/>
                    </a:lnTo>
                    <a:lnTo>
                      <a:pt x="655" y="132"/>
                    </a:lnTo>
                    <a:lnTo>
                      <a:pt x="651" y="128"/>
                    </a:lnTo>
                    <a:lnTo>
                      <a:pt x="648" y="123"/>
                    </a:lnTo>
                    <a:lnTo>
                      <a:pt x="643" y="119"/>
                    </a:lnTo>
                    <a:lnTo>
                      <a:pt x="643" y="117"/>
                    </a:lnTo>
                    <a:lnTo>
                      <a:pt x="643" y="114"/>
                    </a:lnTo>
                    <a:lnTo>
                      <a:pt x="645" y="113"/>
                    </a:lnTo>
                    <a:lnTo>
                      <a:pt x="646" y="110"/>
                    </a:lnTo>
                    <a:lnTo>
                      <a:pt x="646" y="108"/>
                    </a:lnTo>
                    <a:lnTo>
                      <a:pt x="645" y="105"/>
                    </a:lnTo>
                    <a:lnTo>
                      <a:pt x="642" y="104"/>
                    </a:lnTo>
                    <a:lnTo>
                      <a:pt x="639" y="101"/>
                    </a:lnTo>
                    <a:lnTo>
                      <a:pt x="635" y="99"/>
                    </a:lnTo>
                    <a:lnTo>
                      <a:pt x="632" y="96"/>
                    </a:lnTo>
                    <a:lnTo>
                      <a:pt x="631" y="93"/>
                    </a:lnTo>
                    <a:lnTo>
                      <a:pt x="629" y="90"/>
                    </a:lnTo>
                    <a:lnTo>
                      <a:pt x="625" y="60"/>
                    </a:lnTo>
                    <a:lnTo>
                      <a:pt x="623" y="28"/>
                    </a:lnTo>
                    <a:lnTo>
                      <a:pt x="623" y="27"/>
                    </a:lnTo>
                    <a:lnTo>
                      <a:pt x="622" y="25"/>
                    </a:lnTo>
                    <a:lnTo>
                      <a:pt x="619" y="24"/>
                    </a:lnTo>
                    <a:lnTo>
                      <a:pt x="617" y="22"/>
                    </a:lnTo>
                    <a:lnTo>
                      <a:pt x="587" y="39"/>
                    </a:lnTo>
                    <a:lnTo>
                      <a:pt x="587" y="37"/>
                    </a:lnTo>
                    <a:lnTo>
                      <a:pt x="584" y="31"/>
                    </a:lnTo>
                    <a:lnTo>
                      <a:pt x="580" y="24"/>
                    </a:lnTo>
                    <a:lnTo>
                      <a:pt x="572" y="16"/>
                    </a:lnTo>
                    <a:lnTo>
                      <a:pt x="562" y="10"/>
                    </a:lnTo>
                    <a:lnTo>
                      <a:pt x="547" y="6"/>
                    </a:lnTo>
                    <a:lnTo>
                      <a:pt x="529" y="6"/>
                    </a:lnTo>
                    <a:lnTo>
                      <a:pt x="508" y="0"/>
                    </a:lnTo>
                    <a:lnTo>
                      <a:pt x="362" y="86"/>
                    </a:lnTo>
                    <a:lnTo>
                      <a:pt x="359" y="87"/>
                    </a:lnTo>
                    <a:lnTo>
                      <a:pt x="350" y="93"/>
                    </a:lnTo>
                    <a:lnTo>
                      <a:pt x="336" y="102"/>
                    </a:lnTo>
                    <a:lnTo>
                      <a:pt x="318" y="113"/>
                    </a:lnTo>
                    <a:lnTo>
                      <a:pt x="300" y="126"/>
                    </a:lnTo>
                    <a:lnTo>
                      <a:pt x="281" y="141"/>
                    </a:lnTo>
                    <a:lnTo>
                      <a:pt x="261" y="156"/>
                    </a:lnTo>
                    <a:lnTo>
                      <a:pt x="245" y="173"/>
                    </a:lnTo>
                    <a:lnTo>
                      <a:pt x="240" y="174"/>
                    </a:lnTo>
                    <a:lnTo>
                      <a:pt x="228" y="174"/>
                    </a:lnTo>
                    <a:lnTo>
                      <a:pt x="215" y="177"/>
                    </a:lnTo>
                    <a:lnTo>
                      <a:pt x="200" y="179"/>
                    </a:lnTo>
                    <a:lnTo>
                      <a:pt x="186" y="180"/>
                    </a:lnTo>
                    <a:lnTo>
                      <a:pt x="180" y="183"/>
                    </a:lnTo>
                    <a:lnTo>
                      <a:pt x="172" y="287"/>
                    </a:lnTo>
                    <a:lnTo>
                      <a:pt x="172" y="287"/>
                    </a:lnTo>
                    <a:lnTo>
                      <a:pt x="172" y="290"/>
                    </a:lnTo>
                    <a:lnTo>
                      <a:pt x="171" y="294"/>
                    </a:lnTo>
                    <a:lnTo>
                      <a:pt x="171" y="299"/>
                    </a:lnTo>
                    <a:lnTo>
                      <a:pt x="169" y="304"/>
                    </a:lnTo>
                    <a:lnTo>
                      <a:pt x="168" y="307"/>
                    </a:lnTo>
                    <a:lnTo>
                      <a:pt x="166" y="310"/>
                    </a:lnTo>
                    <a:lnTo>
                      <a:pt x="165" y="310"/>
                    </a:lnTo>
                    <a:lnTo>
                      <a:pt x="163" y="311"/>
                    </a:lnTo>
                    <a:lnTo>
                      <a:pt x="163" y="313"/>
                    </a:lnTo>
                    <a:lnTo>
                      <a:pt x="162" y="316"/>
                    </a:lnTo>
                    <a:lnTo>
                      <a:pt x="160" y="317"/>
                    </a:lnTo>
                    <a:lnTo>
                      <a:pt x="160" y="320"/>
                    </a:lnTo>
                    <a:lnTo>
                      <a:pt x="160" y="323"/>
                    </a:lnTo>
                    <a:lnTo>
                      <a:pt x="162" y="325"/>
                    </a:lnTo>
                    <a:lnTo>
                      <a:pt x="148" y="334"/>
                    </a:lnTo>
                    <a:lnTo>
                      <a:pt x="148" y="334"/>
                    </a:lnTo>
                    <a:lnTo>
                      <a:pt x="147" y="335"/>
                    </a:lnTo>
                    <a:lnTo>
                      <a:pt x="145" y="337"/>
                    </a:lnTo>
                    <a:lnTo>
                      <a:pt x="144" y="338"/>
                    </a:lnTo>
                    <a:lnTo>
                      <a:pt x="142" y="340"/>
                    </a:lnTo>
                    <a:lnTo>
                      <a:pt x="141" y="341"/>
                    </a:lnTo>
                    <a:lnTo>
                      <a:pt x="141" y="343"/>
                    </a:lnTo>
                    <a:lnTo>
                      <a:pt x="142" y="344"/>
                    </a:lnTo>
                    <a:lnTo>
                      <a:pt x="139" y="343"/>
                    </a:lnTo>
                    <a:lnTo>
                      <a:pt x="130" y="343"/>
                    </a:lnTo>
                    <a:lnTo>
                      <a:pt x="121" y="343"/>
                    </a:lnTo>
                    <a:lnTo>
                      <a:pt x="114" y="344"/>
                    </a:lnTo>
                    <a:lnTo>
                      <a:pt x="97" y="343"/>
                    </a:lnTo>
                    <a:lnTo>
                      <a:pt x="94" y="341"/>
                    </a:lnTo>
                    <a:lnTo>
                      <a:pt x="85" y="341"/>
                    </a:lnTo>
                    <a:lnTo>
                      <a:pt x="75" y="340"/>
                    </a:lnTo>
                    <a:lnTo>
                      <a:pt x="61" y="341"/>
                    </a:lnTo>
                    <a:lnTo>
                      <a:pt x="48" y="346"/>
                    </a:lnTo>
                    <a:lnTo>
                      <a:pt x="39" y="353"/>
                    </a:lnTo>
                    <a:lnTo>
                      <a:pt x="37" y="353"/>
                    </a:lnTo>
                    <a:lnTo>
                      <a:pt x="36" y="355"/>
                    </a:lnTo>
                    <a:lnTo>
                      <a:pt x="33" y="356"/>
                    </a:lnTo>
                    <a:lnTo>
                      <a:pt x="30" y="359"/>
                    </a:lnTo>
                    <a:lnTo>
                      <a:pt x="27" y="359"/>
                    </a:lnTo>
                    <a:lnTo>
                      <a:pt x="22" y="359"/>
                    </a:lnTo>
                    <a:lnTo>
                      <a:pt x="19" y="358"/>
                    </a:lnTo>
                    <a:lnTo>
                      <a:pt x="18" y="358"/>
                    </a:lnTo>
                    <a:lnTo>
                      <a:pt x="16" y="356"/>
                    </a:lnTo>
                    <a:lnTo>
                      <a:pt x="13" y="355"/>
                    </a:lnTo>
                    <a:lnTo>
                      <a:pt x="10" y="353"/>
                    </a:lnTo>
                    <a:lnTo>
                      <a:pt x="7" y="352"/>
                    </a:lnTo>
                    <a:lnTo>
                      <a:pt x="4" y="350"/>
                    </a:lnTo>
                    <a:lnTo>
                      <a:pt x="4" y="350"/>
                    </a:lnTo>
                    <a:lnTo>
                      <a:pt x="4" y="350"/>
                    </a:lnTo>
                    <a:lnTo>
                      <a:pt x="4" y="352"/>
                    </a:lnTo>
                    <a:lnTo>
                      <a:pt x="3" y="353"/>
                    </a:lnTo>
                    <a:lnTo>
                      <a:pt x="1" y="356"/>
                    </a:lnTo>
                    <a:lnTo>
                      <a:pt x="1" y="358"/>
                    </a:lnTo>
                    <a:lnTo>
                      <a:pt x="3" y="359"/>
                    </a:lnTo>
                    <a:lnTo>
                      <a:pt x="4" y="361"/>
                    </a:lnTo>
                    <a:lnTo>
                      <a:pt x="6" y="362"/>
                    </a:lnTo>
                    <a:lnTo>
                      <a:pt x="4" y="365"/>
                    </a:lnTo>
                    <a:lnTo>
                      <a:pt x="3" y="368"/>
                    </a:lnTo>
                    <a:lnTo>
                      <a:pt x="0" y="371"/>
                    </a:lnTo>
                    <a:lnTo>
                      <a:pt x="0" y="373"/>
                    </a:lnTo>
                    <a:lnTo>
                      <a:pt x="1" y="374"/>
                    </a:lnTo>
                    <a:lnTo>
                      <a:pt x="3" y="376"/>
                    </a:lnTo>
                    <a:lnTo>
                      <a:pt x="4" y="376"/>
                    </a:lnTo>
                    <a:lnTo>
                      <a:pt x="6" y="377"/>
                    </a:lnTo>
                    <a:lnTo>
                      <a:pt x="6" y="383"/>
                    </a:lnTo>
                    <a:lnTo>
                      <a:pt x="7" y="389"/>
                    </a:lnTo>
                    <a:lnTo>
                      <a:pt x="7" y="395"/>
                    </a:lnTo>
                    <a:lnTo>
                      <a:pt x="9" y="400"/>
                    </a:lnTo>
                    <a:lnTo>
                      <a:pt x="16" y="409"/>
                    </a:lnTo>
                    <a:lnTo>
                      <a:pt x="24" y="413"/>
                    </a:lnTo>
                    <a:lnTo>
                      <a:pt x="34" y="413"/>
                    </a:lnTo>
                    <a:lnTo>
                      <a:pt x="33" y="415"/>
                    </a:lnTo>
                    <a:lnTo>
                      <a:pt x="33" y="416"/>
                    </a:lnTo>
                    <a:lnTo>
                      <a:pt x="34" y="418"/>
                    </a:lnTo>
                    <a:lnTo>
                      <a:pt x="36" y="421"/>
                    </a:lnTo>
                    <a:lnTo>
                      <a:pt x="39" y="424"/>
                    </a:lnTo>
                    <a:lnTo>
                      <a:pt x="43" y="425"/>
                    </a:lnTo>
                    <a:lnTo>
                      <a:pt x="46" y="428"/>
                    </a:lnTo>
                    <a:lnTo>
                      <a:pt x="46" y="428"/>
                    </a:lnTo>
                    <a:lnTo>
                      <a:pt x="46" y="428"/>
                    </a:lnTo>
                    <a:lnTo>
                      <a:pt x="45" y="428"/>
                    </a:lnTo>
                    <a:lnTo>
                      <a:pt x="43" y="428"/>
                    </a:lnTo>
                    <a:lnTo>
                      <a:pt x="43" y="428"/>
                    </a:lnTo>
                    <a:lnTo>
                      <a:pt x="42" y="427"/>
                    </a:lnTo>
                    <a:lnTo>
                      <a:pt x="40" y="427"/>
                    </a:lnTo>
                    <a:lnTo>
                      <a:pt x="39" y="427"/>
                    </a:lnTo>
                    <a:lnTo>
                      <a:pt x="37" y="427"/>
                    </a:lnTo>
                    <a:lnTo>
                      <a:pt x="36" y="427"/>
                    </a:lnTo>
                    <a:lnTo>
                      <a:pt x="33" y="428"/>
                    </a:lnTo>
                    <a:lnTo>
                      <a:pt x="31" y="430"/>
                    </a:lnTo>
                    <a:lnTo>
                      <a:pt x="31" y="431"/>
                    </a:lnTo>
                    <a:lnTo>
                      <a:pt x="31" y="433"/>
                    </a:lnTo>
                    <a:lnTo>
                      <a:pt x="34" y="436"/>
                    </a:lnTo>
                    <a:lnTo>
                      <a:pt x="37" y="440"/>
                    </a:lnTo>
                    <a:lnTo>
                      <a:pt x="40" y="443"/>
                    </a:lnTo>
                    <a:lnTo>
                      <a:pt x="43" y="446"/>
                    </a:lnTo>
                    <a:lnTo>
                      <a:pt x="45" y="446"/>
                    </a:lnTo>
                    <a:lnTo>
                      <a:pt x="46" y="448"/>
                    </a:lnTo>
                    <a:lnTo>
                      <a:pt x="48" y="449"/>
                    </a:lnTo>
                    <a:lnTo>
                      <a:pt x="51" y="454"/>
                    </a:lnTo>
                    <a:lnTo>
                      <a:pt x="54" y="455"/>
                    </a:lnTo>
                    <a:lnTo>
                      <a:pt x="58" y="457"/>
                    </a:lnTo>
                    <a:lnTo>
                      <a:pt x="63" y="457"/>
                    </a:lnTo>
                    <a:lnTo>
                      <a:pt x="67" y="457"/>
                    </a:lnTo>
                    <a:lnTo>
                      <a:pt x="69" y="455"/>
                    </a:lnTo>
                    <a:lnTo>
                      <a:pt x="72" y="455"/>
                    </a:lnTo>
                    <a:lnTo>
                      <a:pt x="73" y="455"/>
                    </a:lnTo>
                    <a:lnTo>
                      <a:pt x="73" y="455"/>
                    </a:lnTo>
                    <a:lnTo>
                      <a:pt x="73" y="454"/>
                    </a:lnTo>
                    <a:lnTo>
                      <a:pt x="75" y="454"/>
                    </a:lnTo>
                    <a:lnTo>
                      <a:pt x="76" y="454"/>
                    </a:lnTo>
                    <a:lnTo>
                      <a:pt x="78" y="454"/>
                    </a:lnTo>
                    <a:lnTo>
                      <a:pt x="78" y="455"/>
                    </a:lnTo>
                    <a:lnTo>
                      <a:pt x="78" y="458"/>
                    </a:lnTo>
                    <a:lnTo>
                      <a:pt x="76" y="463"/>
                    </a:lnTo>
                    <a:lnTo>
                      <a:pt x="75" y="466"/>
                    </a:lnTo>
                    <a:lnTo>
                      <a:pt x="73" y="470"/>
                    </a:lnTo>
                    <a:lnTo>
                      <a:pt x="73" y="478"/>
                    </a:lnTo>
                    <a:lnTo>
                      <a:pt x="75" y="487"/>
                    </a:lnTo>
                    <a:lnTo>
                      <a:pt x="78" y="494"/>
                    </a:lnTo>
                    <a:lnTo>
                      <a:pt x="79" y="491"/>
                    </a:lnTo>
                    <a:lnTo>
                      <a:pt x="81" y="487"/>
                    </a:lnTo>
                    <a:lnTo>
                      <a:pt x="81" y="485"/>
                    </a:lnTo>
                    <a:lnTo>
                      <a:pt x="82" y="482"/>
                    </a:lnTo>
                    <a:lnTo>
                      <a:pt x="82" y="481"/>
                    </a:lnTo>
                    <a:lnTo>
                      <a:pt x="81" y="479"/>
                    </a:lnTo>
                    <a:lnTo>
                      <a:pt x="79" y="478"/>
                    </a:lnTo>
                    <a:lnTo>
                      <a:pt x="76" y="478"/>
                    </a:lnTo>
                    <a:lnTo>
                      <a:pt x="76" y="476"/>
                    </a:lnTo>
                    <a:lnTo>
                      <a:pt x="76" y="475"/>
                    </a:lnTo>
                    <a:lnTo>
                      <a:pt x="78" y="475"/>
                    </a:lnTo>
                    <a:lnTo>
                      <a:pt x="79" y="475"/>
                    </a:lnTo>
                    <a:lnTo>
                      <a:pt x="81" y="475"/>
                    </a:lnTo>
                    <a:lnTo>
                      <a:pt x="85" y="472"/>
                    </a:lnTo>
                    <a:lnTo>
                      <a:pt x="90" y="470"/>
                    </a:lnTo>
                    <a:lnTo>
                      <a:pt x="94" y="467"/>
                    </a:lnTo>
                    <a:lnTo>
                      <a:pt x="99" y="466"/>
                    </a:lnTo>
                    <a:lnTo>
                      <a:pt x="103" y="466"/>
                    </a:lnTo>
                    <a:lnTo>
                      <a:pt x="106" y="466"/>
                    </a:lnTo>
                    <a:lnTo>
                      <a:pt x="109" y="469"/>
                    </a:lnTo>
                    <a:lnTo>
                      <a:pt x="109" y="469"/>
                    </a:lnTo>
                    <a:lnTo>
                      <a:pt x="111" y="469"/>
                    </a:lnTo>
                    <a:lnTo>
                      <a:pt x="112" y="470"/>
                    </a:lnTo>
                    <a:lnTo>
                      <a:pt x="114" y="472"/>
                    </a:lnTo>
                    <a:lnTo>
                      <a:pt x="126" y="484"/>
                    </a:lnTo>
                    <a:lnTo>
                      <a:pt x="138" y="497"/>
                    </a:lnTo>
                    <a:lnTo>
                      <a:pt x="138" y="497"/>
                    </a:lnTo>
                    <a:lnTo>
                      <a:pt x="139" y="497"/>
                    </a:lnTo>
                    <a:lnTo>
                      <a:pt x="141" y="499"/>
                    </a:lnTo>
                    <a:lnTo>
                      <a:pt x="141" y="481"/>
                    </a:lnTo>
                    <a:lnTo>
                      <a:pt x="142" y="463"/>
                    </a:lnTo>
                    <a:lnTo>
                      <a:pt x="147" y="460"/>
                    </a:lnTo>
                    <a:lnTo>
                      <a:pt x="153" y="455"/>
                    </a:lnTo>
                    <a:lnTo>
                      <a:pt x="156" y="451"/>
                    </a:lnTo>
                    <a:lnTo>
                      <a:pt x="159" y="445"/>
                    </a:lnTo>
                    <a:lnTo>
                      <a:pt x="160" y="439"/>
                    </a:lnTo>
                    <a:lnTo>
                      <a:pt x="160" y="439"/>
                    </a:lnTo>
                    <a:lnTo>
                      <a:pt x="160" y="439"/>
                    </a:lnTo>
                    <a:lnTo>
                      <a:pt x="162" y="437"/>
                    </a:lnTo>
                    <a:lnTo>
                      <a:pt x="162" y="437"/>
                    </a:lnTo>
                    <a:lnTo>
                      <a:pt x="162" y="434"/>
                    </a:lnTo>
                    <a:lnTo>
                      <a:pt x="160" y="430"/>
                    </a:lnTo>
                    <a:lnTo>
                      <a:pt x="160" y="427"/>
                    </a:lnTo>
                    <a:lnTo>
                      <a:pt x="162" y="424"/>
                    </a:lnTo>
                    <a:lnTo>
                      <a:pt x="163" y="421"/>
                    </a:lnTo>
                    <a:lnTo>
                      <a:pt x="166" y="419"/>
                    </a:lnTo>
                    <a:lnTo>
                      <a:pt x="169" y="418"/>
                    </a:lnTo>
                    <a:lnTo>
                      <a:pt x="175" y="415"/>
                    </a:lnTo>
                    <a:lnTo>
                      <a:pt x="181" y="412"/>
                    </a:lnTo>
                    <a:lnTo>
                      <a:pt x="184" y="412"/>
                    </a:lnTo>
                    <a:lnTo>
                      <a:pt x="189" y="410"/>
                    </a:lnTo>
                    <a:lnTo>
                      <a:pt x="192" y="410"/>
                    </a:lnTo>
                    <a:lnTo>
                      <a:pt x="195" y="412"/>
                    </a:lnTo>
                    <a:lnTo>
                      <a:pt x="200" y="413"/>
                    </a:lnTo>
                    <a:lnTo>
                      <a:pt x="206" y="413"/>
                    </a:lnTo>
                    <a:lnTo>
                      <a:pt x="212" y="415"/>
                    </a:lnTo>
                    <a:lnTo>
                      <a:pt x="212" y="413"/>
                    </a:lnTo>
                    <a:lnTo>
                      <a:pt x="212" y="413"/>
                    </a:lnTo>
                    <a:lnTo>
                      <a:pt x="215" y="410"/>
                    </a:lnTo>
                    <a:lnTo>
                      <a:pt x="218" y="409"/>
                    </a:lnTo>
                    <a:lnTo>
                      <a:pt x="219" y="407"/>
                    </a:lnTo>
                    <a:lnTo>
                      <a:pt x="222" y="407"/>
                    </a:lnTo>
                    <a:lnTo>
                      <a:pt x="230" y="410"/>
                    </a:lnTo>
                    <a:lnTo>
                      <a:pt x="236" y="415"/>
                    </a:lnTo>
                    <a:lnTo>
                      <a:pt x="243" y="418"/>
                    </a:lnTo>
                    <a:lnTo>
                      <a:pt x="252" y="416"/>
                    </a:lnTo>
                    <a:lnTo>
                      <a:pt x="252" y="416"/>
                    </a:lnTo>
                    <a:lnTo>
                      <a:pt x="252" y="415"/>
                    </a:lnTo>
                    <a:lnTo>
                      <a:pt x="261" y="421"/>
                    </a:lnTo>
                    <a:lnTo>
                      <a:pt x="267" y="430"/>
                    </a:lnTo>
                    <a:lnTo>
                      <a:pt x="275" y="439"/>
                    </a:lnTo>
                    <a:lnTo>
                      <a:pt x="282" y="445"/>
                    </a:lnTo>
                    <a:lnTo>
                      <a:pt x="285" y="446"/>
                    </a:lnTo>
                    <a:lnTo>
                      <a:pt x="288" y="445"/>
                    </a:lnTo>
                    <a:lnTo>
                      <a:pt x="291" y="443"/>
                    </a:lnTo>
                    <a:lnTo>
                      <a:pt x="296" y="442"/>
                    </a:lnTo>
                    <a:lnTo>
                      <a:pt x="300" y="442"/>
                    </a:lnTo>
                    <a:lnTo>
                      <a:pt x="303" y="440"/>
                    </a:lnTo>
                    <a:lnTo>
                      <a:pt x="308" y="439"/>
                    </a:lnTo>
                    <a:lnTo>
                      <a:pt x="311" y="437"/>
                    </a:lnTo>
                    <a:lnTo>
                      <a:pt x="314" y="436"/>
                    </a:lnTo>
                    <a:lnTo>
                      <a:pt x="317" y="433"/>
                    </a:lnTo>
                    <a:lnTo>
                      <a:pt x="321" y="433"/>
                    </a:lnTo>
                    <a:lnTo>
                      <a:pt x="323" y="434"/>
                    </a:lnTo>
                    <a:lnTo>
                      <a:pt x="326" y="434"/>
                    </a:lnTo>
                    <a:lnTo>
                      <a:pt x="329" y="436"/>
                    </a:lnTo>
                    <a:lnTo>
                      <a:pt x="330" y="437"/>
                    </a:lnTo>
                    <a:lnTo>
                      <a:pt x="332" y="439"/>
                    </a:lnTo>
                    <a:lnTo>
                      <a:pt x="335" y="440"/>
                    </a:lnTo>
                    <a:lnTo>
                      <a:pt x="339" y="442"/>
                    </a:lnTo>
                    <a:lnTo>
                      <a:pt x="342" y="443"/>
                    </a:lnTo>
                    <a:lnTo>
                      <a:pt x="345" y="443"/>
                    </a:lnTo>
                    <a:lnTo>
                      <a:pt x="348" y="445"/>
                    </a:lnTo>
                    <a:lnTo>
                      <a:pt x="350" y="448"/>
                    </a:lnTo>
                    <a:lnTo>
                      <a:pt x="353" y="451"/>
                    </a:lnTo>
                    <a:lnTo>
                      <a:pt x="357" y="452"/>
                    </a:lnTo>
                    <a:lnTo>
                      <a:pt x="371" y="455"/>
                    </a:lnTo>
                    <a:lnTo>
                      <a:pt x="383" y="458"/>
                    </a:lnTo>
                    <a:lnTo>
                      <a:pt x="395" y="455"/>
                    </a:lnTo>
                    <a:lnTo>
                      <a:pt x="398" y="454"/>
                    </a:lnTo>
                    <a:lnTo>
                      <a:pt x="399" y="452"/>
                    </a:lnTo>
                    <a:lnTo>
                      <a:pt x="402" y="449"/>
                    </a:lnTo>
                    <a:lnTo>
                      <a:pt x="402" y="448"/>
                    </a:lnTo>
                    <a:lnTo>
                      <a:pt x="402" y="445"/>
                    </a:lnTo>
                    <a:lnTo>
                      <a:pt x="404" y="443"/>
                    </a:lnTo>
                    <a:lnTo>
                      <a:pt x="405" y="442"/>
                    </a:lnTo>
                    <a:lnTo>
                      <a:pt x="407" y="442"/>
                    </a:lnTo>
                    <a:lnTo>
                      <a:pt x="408" y="440"/>
                    </a:lnTo>
                    <a:lnTo>
                      <a:pt x="408" y="439"/>
                    </a:lnTo>
                    <a:lnTo>
                      <a:pt x="410" y="439"/>
                    </a:lnTo>
                    <a:lnTo>
                      <a:pt x="407" y="442"/>
                    </a:lnTo>
                    <a:close/>
                  </a:path>
                </a:pathLst>
              </a:custGeom>
              <a:grpFill/>
              <a:ln w="0">
                <a:solidFill>
                  <a:schemeClr val="bg1">
                    <a:lumMod val="50000"/>
                  </a:schemeClr>
                </a:solidFill>
                <a:prstDash val="solid"/>
                <a:round/>
                <a:headEnd/>
                <a:tailEnd/>
              </a:ln>
            </p:spPr>
            <p:txBody>
              <a:bodyPr/>
              <a:lstStyle/>
              <a:p>
                <a:endParaRPr lang="ru-RU"/>
              </a:p>
            </p:txBody>
          </p:sp>
          <p:sp>
            <p:nvSpPr>
              <p:cNvPr id="91" name="Freeform 29">
                <a:extLst>
                  <a:ext uri="{FF2B5EF4-FFF2-40B4-BE49-F238E27FC236}">
                    <a16:creationId xmlns:a16="http://schemas.microsoft.com/office/drawing/2014/main" id="{34C4A4BD-5D56-DB49-92FB-191210DEF583}"/>
                  </a:ext>
                </a:extLst>
              </p:cNvPr>
              <p:cNvSpPr>
                <a:spLocks/>
              </p:cNvSpPr>
              <p:nvPr/>
            </p:nvSpPr>
            <p:spPr bwMode="gray">
              <a:xfrm>
                <a:off x="3620" y="2200"/>
                <a:ext cx="288" cy="459"/>
              </a:xfrm>
              <a:custGeom>
                <a:avLst/>
                <a:gdLst>
                  <a:gd name="T0" fmla="*/ 185 w 311"/>
                  <a:gd name="T1" fmla="*/ 184 h 496"/>
                  <a:gd name="T2" fmla="*/ 189 w 311"/>
                  <a:gd name="T3" fmla="*/ 161 h 496"/>
                  <a:gd name="T4" fmla="*/ 215 w 311"/>
                  <a:gd name="T5" fmla="*/ 127 h 496"/>
                  <a:gd name="T6" fmla="*/ 231 w 311"/>
                  <a:gd name="T7" fmla="*/ 85 h 496"/>
                  <a:gd name="T8" fmla="*/ 258 w 311"/>
                  <a:gd name="T9" fmla="*/ 74 h 496"/>
                  <a:gd name="T10" fmla="*/ 264 w 311"/>
                  <a:gd name="T11" fmla="*/ 57 h 496"/>
                  <a:gd name="T12" fmla="*/ 252 w 311"/>
                  <a:gd name="T13" fmla="*/ 36 h 496"/>
                  <a:gd name="T14" fmla="*/ 243 w 311"/>
                  <a:gd name="T15" fmla="*/ 35 h 496"/>
                  <a:gd name="T16" fmla="*/ 243 w 311"/>
                  <a:gd name="T17" fmla="*/ 8 h 496"/>
                  <a:gd name="T18" fmla="*/ 266 w 311"/>
                  <a:gd name="T19" fmla="*/ 15 h 496"/>
                  <a:gd name="T20" fmla="*/ 293 w 311"/>
                  <a:gd name="T21" fmla="*/ 59 h 496"/>
                  <a:gd name="T22" fmla="*/ 290 w 311"/>
                  <a:gd name="T23" fmla="*/ 62 h 496"/>
                  <a:gd name="T24" fmla="*/ 282 w 311"/>
                  <a:gd name="T25" fmla="*/ 82 h 496"/>
                  <a:gd name="T26" fmla="*/ 293 w 311"/>
                  <a:gd name="T27" fmla="*/ 107 h 496"/>
                  <a:gd name="T28" fmla="*/ 311 w 311"/>
                  <a:gd name="T29" fmla="*/ 152 h 496"/>
                  <a:gd name="T30" fmla="*/ 291 w 311"/>
                  <a:gd name="T31" fmla="*/ 157 h 496"/>
                  <a:gd name="T32" fmla="*/ 234 w 311"/>
                  <a:gd name="T33" fmla="*/ 163 h 496"/>
                  <a:gd name="T34" fmla="*/ 239 w 311"/>
                  <a:gd name="T35" fmla="*/ 187 h 496"/>
                  <a:gd name="T36" fmla="*/ 269 w 311"/>
                  <a:gd name="T37" fmla="*/ 206 h 496"/>
                  <a:gd name="T38" fmla="*/ 287 w 311"/>
                  <a:gd name="T39" fmla="*/ 223 h 496"/>
                  <a:gd name="T40" fmla="*/ 291 w 311"/>
                  <a:gd name="T41" fmla="*/ 265 h 496"/>
                  <a:gd name="T42" fmla="*/ 276 w 311"/>
                  <a:gd name="T43" fmla="*/ 287 h 496"/>
                  <a:gd name="T44" fmla="*/ 264 w 311"/>
                  <a:gd name="T45" fmla="*/ 319 h 496"/>
                  <a:gd name="T46" fmla="*/ 266 w 311"/>
                  <a:gd name="T47" fmla="*/ 330 h 496"/>
                  <a:gd name="T48" fmla="*/ 263 w 311"/>
                  <a:gd name="T49" fmla="*/ 348 h 496"/>
                  <a:gd name="T50" fmla="*/ 272 w 311"/>
                  <a:gd name="T51" fmla="*/ 366 h 496"/>
                  <a:gd name="T52" fmla="*/ 278 w 311"/>
                  <a:gd name="T53" fmla="*/ 390 h 496"/>
                  <a:gd name="T54" fmla="*/ 297 w 311"/>
                  <a:gd name="T55" fmla="*/ 424 h 496"/>
                  <a:gd name="T56" fmla="*/ 302 w 311"/>
                  <a:gd name="T57" fmla="*/ 475 h 496"/>
                  <a:gd name="T58" fmla="*/ 293 w 311"/>
                  <a:gd name="T59" fmla="*/ 495 h 496"/>
                  <a:gd name="T60" fmla="*/ 236 w 311"/>
                  <a:gd name="T61" fmla="*/ 475 h 496"/>
                  <a:gd name="T62" fmla="*/ 149 w 311"/>
                  <a:gd name="T63" fmla="*/ 469 h 496"/>
                  <a:gd name="T64" fmla="*/ 123 w 311"/>
                  <a:gd name="T65" fmla="*/ 475 h 496"/>
                  <a:gd name="T66" fmla="*/ 52 w 311"/>
                  <a:gd name="T67" fmla="*/ 471 h 496"/>
                  <a:gd name="T68" fmla="*/ 55 w 311"/>
                  <a:gd name="T69" fmla="*/ 427 h 496"/>
                  <a:gd name="T70" fmla="*/ 45 w 311"/>
                  <a:gd name="T71" fmla="*/ 409 h 496"/>
                  <a:gd name="T72" fmla="*/ 52 w 311"/>
                  <a:gd name="T73" fmla="*/ 387 h 496"/>
                  <a:gd name="T74" fmla="*/ 39 w 311"/>
                  <a:gd name="T75" fmla="*/ 391 h 496"/>
                  <a:gd name="T76" fmla="*/ 28 w 311"/>
                  <a:gd name="T77" fmla="*/ 390 h 496"/>
                  <a:gd name="T78" fmla="*/ 19 w 311"/>
                  <a:gd name="T79" fmla="*/ 388 h 496"/>
                  <a:gd name="T80" fmla="*/ 9 w 311"/>
                  <a:gd name="T81" fmla="*/ 361 h 496"/>
                  <a:gd name="T82" fmla="*/ 0 w 311"/>
                  <a:gd name="T83" fmla="*/ 367 h 496"/>
                  <a:gd name="T84" fmla="*/ 4 w 311"/>
                  <a:gd name="T85" fmla="*/ 352 h 496"/>
                  <a:gd name="T86" fmla="*/ 15 w 311"/>
                  <a:gd name="T87" fmla="*/ 324 h 496"/>
                  <a:gd name="T88" fmla="*/ 16 w 311"/>
                  <a:gd name="T89" fmla="*/ 315 h 496"/>
                  <a:gd name="T90" fmla="*/ 18 w 311"/>
                  <a:gd name="T91" fmla="*/ 306 h 496"/>
                  <a:gd name="T92" fmla="*/ 58 w 311"/>
                  <a:gd name="T93" fmla="*/ 272 h 496"/>
                  <a:gd name="T94" fmla="*/ 81 w 311"/>
                  <a:gd name="T95" fmla="*/ 263 h 496"/>
                  <a:gd name="T96" fmla="*/ 87 w 311"/>
                  <a:gd name="T97" fmla="*/ 263 h 496"/>
                  <a:gd name="T98" fmla="*/ 110 w 311"/>
                  <a:gd name="T99" fmla="*/ 269 h 496"/>
                  <a:gd name="T100" fmla="*/ 123 w 311"/>
                  <a:gd name="T101" fmla="*/ 289 h 496"/>
                  <a:gd name="T102" fmla="*/ 132 w 311"/>
                  <a:gd name="T103" fmla="*/ 266 h 496"/>
                  <a:gd name="T104" fmla="*/ 144 w 311"/>
                  <a:gd name="T105" fmla="*/ 259 h 496"/>
                  <a:gd name="T106" fmla="*/ 155 w 311"/>
                  <a:gd name="T107" fmla="*/ 232 h 496"/>
                  <a:gd name="T108" fmla="*/ 161 w 311"/>
                  <a:gd name="T109" fmla="*/ 214 h 496"/>
                  <a:gd name="T110" fmla="*/ 167 w 311"/>
                  <a:gd name="T111" fmla="*/ 193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1" h="496">
                    <a:moveTo>
                      <a:pt x="173" y="190"/>
                    </a:moveTo>
                    <a:lnTo>
                      <a:pt x="171" y="190"/>
                    </a:lnTo>
                    <a:lnTo>
                      <a:pt x="170" y="188"/>
                    </a:lnTo>
                    <a:lnTo>
                      <a:pt x="174" y="188"/>
                    </a:lnTo>
                    <a:lnTo>
                      <a:pt x="179" y="188"/>
                    </a:lnTo>
                    <a:lnTo>
                      <a:pt x="182" y="187"/>
                    </a:lnTo>
                    <a:lnTo>
                      <a:pt x="185" y="184"/>
                    </a:lnTo>
                    <a:lnTo>
                      <a:pt x="188" y="179"/>
                    </a:lnTo>
                    <a:lnTo>
                      <a:pt x="188" y="176"/>
                    </a:lnTo>
                    <a:lnTo>
                      <a:pt x="188" y="172"/>
                    </a:lnTo>
                    <a:lnTo>
                      <a:pt x="188" y="169"/>
                    </a:lnTo>
                    <a:lnTo>
                      <a:pt x="188" y="166"/>
                    </a:lnTo>
                    <a:lnTo>
                      <a:pt x="189" y="163"/>
                    </a:lnTo>
                    <a:lnTo>
                      <a:pt x="189" y="161"/>
                    </a:lnTo>
                    <a:lnTo>
                      <a:pt x="197" y="151"/>
                    </a:lnTo>
                    <a:lnTo>
                      <a:pt x="201" y="140"/>
                    </a:lnTo>
                    <a:lnTo>
                      <a:pt x="209" y="131"/>
                    </a:lnTo>
                    <a:lnTo>
                      <a:pt x="210" y="130"/>
                    </a:lnTo>
                    <a:lnTo>
                      <a:pt x="213" y="128"/>
                    </a:lnTo>
                    <a:lnTo>
                      <a:pt x="215" y="127"/>
                    </a:lnTo>
                    <a:lnTo>
                      <a:pt x="215" y="127"/>
                    </a:lnTo>
                    <a:lnTo>
                      <a:pt x="215" y="115"/>
                    </a:lnTo>
                    <a:lnTo>
                      <a:pt x="218" y="104"/>
                    </a:lnTo>
                    <a:lnTo>
                      <a:pt x="222" y="95"/>
                    </a:lnTo>
                    <a:lnTo>
                      <a:pt x="231" y="89"/>
                    </a:lnTo>
                    <a:lnTo>
                      <a:pt x="231" y="88"/>
                    </a:lnTo>
                    <a:lnTo>
                      <a:pt x="231" y="86"/>
                    </a:lnTo>
                    <a:lnTo>
                      <a:pt x="231" y="85"/>
                    </a:lnTo>
                    <a:lnTo>
                      <a:pt x="233" y="83"/>
                    </a:lnTo>
                    <a:lnTo>
                      <a:pt x="236" y="82"/>
                    </a:lnTo>
                    <a:lnTo>
                      <a:pt x="240" y="80"/>
                    </a:lnTo>
                    <a:lnTo>
                      <a:pt x="245" y="79"/>
                    </a:lnTo>
                    <a:lnTo>
                      <a:pt x="249" y="79"/>
                    </a:lnTo>
                    <a:lnTo>
                      <a:pt x="254" y="77"/>
                    </a:lnTo>
                    <a:lnTo>
                      <a:pt x="258" y="74"/>
                    </a:lnTo>
                    <a:lnTo>
                      <a:pt x="261" y="69"/>
                    </a:lnTo>
                    <a:lnTo>
                      <a:pt x="266" y="66"/>
                    </a:lnTo>
                    <a:lnTo>
                      <a:pt x="266" y="65"/>
                    </a:lnTo>
                    <a:lnTo>
                      <a:pt x="264" y="63"/>
                    </a:lnTo>
                    <a:lnTo>
                      <a:pt x="264" y="62"/>
                    </a:lnTo>
                    <a:lnTo>
                      <a:pt x="263" y="60"/>
                    </a:lnTo>
                    <a:lnTo>
                      <a:pt x="264" y="57"/>
                    </a:lnTo>
                    <a:lnTo>
                      <a:pt x="264" y="53"/>
                    </a:lnTo>
                    <a:lnTo>
                      <a:pt x="264" y="48"/>
                    </a:lnTo>
                    <a:lnTo>
                      <a:pt x="263" y="44"/>
                    </a:lnTo>
                    <a:lnTo>
                      <a:pt x="261" y="41"/>
                    </a:lnTo>
                    <a:lnTo>
                      <a:pt x="258" y="38"/>
                    </a:lnTo>
                    <a:lnTo>
                      <a:pt x="257" y="36"/>
                    </a:lnTo>
                    <a:lnTo>
                      <a:pt x="252" y="36"/>
                    </a:lnTo>
                    <a:lnTo>
                      <a:pt x="249" y="38"/>
                    </a:lnTo>
                    <a:lnTo>
                      <a:pt x="246" y="38"/>
                    </a:lnTo>
                    <a:lnTo>
                      <a:pt x="245" y="38"/>
                    </a:lnTo>
                    <a:lnTo>
                      <a:pt x="245" y="39"/>
                    </a:lnTo>
                    <a:lnTo>
                      <a:pt x="245" y="41"/>
                    </a:lnTo>
                    <a:lnTo>
                      <a:pt x="245" y="38"/>
                    </a:lnTo>
                    <a:lnTo>
                      <a:pt x="243" y="35"/>
                    </a:lnTo>
                    <a:lnTo>
                      <a:pt x="242" y="33"/>
                    </a:lnTo>
                    <a:lnTo>
                      <a:pt x="243" y="30"/>
                    </a:lnTo>
                    <a:lnTo>
                      <a:pt x="245" y="27"/>
                    </a:lnTo>
                    <a:lnTo>
                      <a:pt x="245" y="24"/>
                    </a:lnTo>
                    <a:lnTo>
                      <a:pt x="245" y="23"/>
                    </a:lnTo>
                    <a:lnTo>
                      <a:pt x="243" y="15"/>
                    </a:lnTo>
                    <a:lnTo>
                      <a:pt x="243" y="8"/>
                    </a:lnTo>
                    <a:lnTo>
                      <a:pt x="242" y="0"/>
                    </a:lnTo>
                    <a:lnTo>
                      <a:pt x="249" y="2"/>
                    </a:lnTo>
                    <a:lnTo>
                      <a:pt x="255" y="3"/>
                    </a:lnTo>
                    <a:lnTo>
                      <a:pt x="260" y="6"/>
                    </a:lnTo>
                    <a:lnTo>
                      <a:pt x="263" y="9"/>
                    </a:lnTo>
                    <a:lnTo>
                      <a:pt x="264" y="12"/>
                    </a:lnTo>
                    <a:lnTo>
                      <a:pt x="266" y="15"/>
                    </a:lnTo>
                    <a:lnTo>
                      <a:pt x="266" y="18"/>
                    </a:lnTo>
                    <a:lnTo>
                      <a:pt x="266" y="21"/>
                    </a:lnTo>
                    <a:lnTo>
                      <a:pt x="275" y="36"/>
                    </a:lnTo>
                    <a:lnTo>
                      <a:pt x="284" y="51"/>
                    </a:lnTo>
                    <a:lnTo>
                      <a:pt x="288" y="56"/>
                    </a:lnTo>
                    <a:lnTo>
                      <a:pt x="291" y="59"/>
                    </a:lnTo>
                    <a:lnTo>
                      <a:pt x="293" y="59"/>
                    </a:lnTo>
                    <a:lnTo>
                      <a:pt x="293" y="59"/>
                    </a:lnTo>
                    <a:lnTo>
                      <a:pt x="294" y="59"/>
                    </a:lnTo>
                    <a:lnTo>
                      <a:pt x="296" y="57"/>
                    </a:lnTo>
                    <a:lnTo>
                      <a:pt x="294" y="57"/>
                    </a:lnTo>
                    <a:lnTo>
                      <a:pt x="293" y="57"/>
                    </a:lnTo>
                    <a:lnTo>
                      <a:pt x="291" y="59"/>
                    </a:lnTo>
                    <a:lnTo>
                      <a:pt x="290" y="62"/>
                    </a:lnTo>
                    <a:lnTo>
                      <a:pt x="287" y="65"/>
                    </a:lnTo>
                    <a:lnTo>
                      <a:pt x="285" y="68"/>
                    </a:lnTo>
                    <a:lnTo>
                      <a:pt x="284" y="72"/>
                    </a:lnTo>
                    <a:lnTo>
                      <a:pt x="284" y="77"/>
                    </a:lnTo>
                    <a:lnTo>
                      <a:pt x="284" y="79"/>
                    </a:lnTo>
                    <a:lnTo>
                      <a:pt x="282" y="80"/>
                    </a:lnTo>
                    <a:lnTo>
                      <a:pt x="282" y="82"/>
                    </a:lnTo>
                    <a:lnTo>
                      <a:pt x="281" y="86"/>
                    </a:lnTo>
                    <a:lnTo>
                      <a:pt x="282" y="91"/>
                    </a:lnTo>
                    <a:lnTo>
                      <a:pt x="284" y="95"/>
                    </a:lnTo>
                    <a:lnTo>
                      <a:pt x="287" y="98"/>
                    </a:lnTo>
                    <a:lnTo>
                      <a:pt x="290" y="100"/>
                    </a:lnTo>
                    <a:lnTo>
                      <a:pt x="291" y="104"/>
                    </a:lnTo>
                    <a:lnTo>
                      <a:pt x="293" y="107"/>
                    </a:lnTo>
                    <a:lnTo>
                      <a:pt x="294" y="112"/>
                    </a:lnTo>
                    <a:lnTo>
                      <a:pt x="294" y="116"/>
                    </a:lnTo>
                    <a:lnTo>
                      <a:pt x="297" y="119"/>
                    </a:lnTo>
                    <a:lnTo>
                      <a:pt x="299" y="119"/>
                    </a:lnTo>
                    <a:lnTo>
                      <a:pt x="299" y="119"/>
                    </a:lnTo>
                    <a:lnTo>
                      <a:pt x="302" y="137"/>
                    </a:lnTo>
                    <a:lnTo>
                      <a:pt x="311" y="152"/>
                    </a:lnTo>
                    <a:lnTo>
                      <a:pt x="308" y="152"/>
                    </a:lnTo>
                    <a:lnTo>
                      <a:pt x="305" y="154"/>
                    </a:lnTo>
                    <a:lnTo>
                      <a:pt x="302" y="155"/>
                    </a:lnTo>
                    <a:lnTo>
                      <a:pt x="299" y="155"/>
                    </a:lnTo>
                    <a:lnTo>
                      <a:pt x="296" y="157"/>
                    </a:lnTo>
                    <a:lnTo>
                      <a:pt x="293" y="155"/>
                    </a:lnTo>
                    <a:lnTo>
                      <a:pt x="291" y="157"/>
                    </a:lnTo>
                    <a:lnTo>
                      <a:pt x="290" y="158"/>
                    </a:lnTo>
                    <a:lnTo>
                      <a:pt x="288" y="158"/>
                    </a:lnTo>
                    <a:lnTo>
                      <a:pt x="287" y="160"/>
                    </a:lnTo>
                    <a:lnTo>
                      <a:pt x="269" y="158"/>
                    </a:lnTo>
                    <a:lnTo>
                      <a:pt x="252" y="158"/>
                    </a:lnTo>
                    <a:lnTo>
                      <a:pt x="236" y="161"/>
                    </a:lnTo>
                    <a:lnTo>
                      <a:pt x="234" y="163"/>
                    </a:lnTo>
                    <a:lnTo>
                      <a:pt x="233" y="164"/>
                    </a:lnTo>
                    <a:lnTo>
                      <a:pt x="233" y="167"/>
                    </a:lnTo>
                    <a:lnTo>
                      <a:pt x="233" y="170"/>
                    </a:lnTo>
                    <a:lnTo>
                      <a:pt x="233" y="173"/>
                    </a:lnTo>
                    <a:lnTo>
                      <a:pt x="233" y="176"/>
                    </a:lnTo>
                    <a:lnTo>
                      <a:pt x="234" y="182"/>
                    </a:lnTo>
                    <a:lnTo>
                      <a:pt x="239" y="187"/>
                    </a:lnTo>
                    <a:lnTo>
                      <a:pt x="242" y="191"/>
                    </a:lnTo>
                    <a:lnTo>
                      <a:pt x="246" y="194"/>
                    </a:lnTo>
                    <a:lnTo>
                      <a:pt x="252" y="199"/>
                    </a:lnTo>
                    <a:lnTo>
                      <a:pt x="257" y="202"/>
                    </a:lnTo>
                    <a:lnTo>
                      <a:pt x="263" y="203"/>
                    </a:lnTo>
                    <a:lnTo>
                      <a:pt x="269" y="206"/>
                    </a:lnTo>
                    <a:lnTo>
                      <a:pt x="269" y="206"/>
                    </a:lnTo>
                    <a:lnTo>
                      <a:pt x="270" y="209"/>
                    </a:lnTo>
                    <a:lnTo>
                      <a:pt x="270" y="211"/>
                    </a:lnTo>
                    <a:lnTo>
                      <a:pt x="275" y="211"/>
                    </a:lnTo>
                    <a:lnTo>
                      <a:pt x="278" y="212"/>
                    </a:lnTo>
                    <a:lnTo>
                      <a:pt x="281" y="215"/>
                    </a:lnTo>
                    <a:lnTo>
                      <a:pt x="285" y="218"/>
                    </a:lnTo>
                    <a:lnTo>
                      <a:pt x="287" y="223"/>
                    </a:lnTo>
                    <a:lnTo>
                      <a:pt x="290" y="229"/>
                    </a:lnTo>
                    <a:lnTo>
                      <a:pt x="293" y="233"/>
                    </a:lnTo>
                    <a:lnTo>
                      <a:pt x="294" y="238"/>
                    </a:lnTo>
                    <a:lnTo>
                      <a:pt x="297" y="250"/>
                    </a:lnTo>
                    <a:lnTo>
                      <a:pt x="294" y="263"/>
                    </a:lnTo>
                    <a:lnTo>
                      <a:pt x="293" y="265"/>
                    </a:lnTo>
                    <a:lnTo>
                      <a:pt x="291" y="265"/>
                    </a:lnTo>
                    <a:lnTo>
                      <a:pt x="291" y="266"/>
                    </a:lnTo>
                    <a:lnTo>
                      <a:pt x="290" y="269"/>
                    </a:lnTo>
                    <a:lnTo>
                      <a:pt x="288" y="271"/>
                    </a:lnTo>
                    <a:lnTo>
                      <a:pt x="287" y="272"/>
                    </a:lnTo>
                    <a:lnTo>
                      <a:pt x="284" y="277"/>
                    </a:lnTo>
                    <a:lnTo>
                      <a:pt x="281" y="281"/>
                    </a:lnTo>
                    <a:lnTo>
                      <a:pt x="276" y="287"/>
                    </a:lnTo>
                    <a:lnTo>
                      <a:pt x="273" y="295"/>
                    </a:lnTo>
                    <a:lnTo>
                      <a:pt x="269" y="303"/>
                    </a:lnTo>
                    <a:lnTo>
                      <a:pt x="267" y="306"/>
                    </a:lnTo>
                    <a:lnTo>
                      <a:pt x="267" y="309"/>
                    </a:lnTo>
                    <a:lnTo>
                      <a:pt x="267" y="313"/>
                    </a:lnTo>
                    <a:lnTo>
                      <a:pt x="266" y="316"/>
                    </a:lnTo>
                    <a:lnTo>
                      <a:pt x="264" y="319"/>
                    </a:lnTo>
                    <a:lnTo>
                      <a:pt x="261" y="321"/>
                    </a:lnTo>
                    <a:lnTo>
                      <a:pt x="258" y="322"/>
                    </a:lnTo>
                    <a:lnTo>
                      <a:pt x="255" y="322"/>
                    </a:lnTo>
                    <a:lnTo>
                      <a:pt x="258" y="324"/>
                    </a:lnTo>
                    <a:lnTo>
                      <a:pt x="261" y="325"/>
                    </a:lnTo>
                    <a:lnTo>
                      <a:pt x="264" y="328"/>
                    </a:lnTo>
                    <a:lnTo>
                      <a:pt x="266" y="330"/>
                    </a:lnTo>
                    <a:lnTo>
                      <a:pt x="267" y="334"/>
                    </a:lnTo>
                    <a:lnTo>
                      <a:pt x="267" y="339"/>
                    </a:lnTo>
                    <a:lnTo>
                      <a:pt x="264" y="342"/>
                    </a:lnTo>
                    <a:lnTo>
                      <a:pt x="261" y="343"/>
                    </a:lnTo>
                    <a:lnTo>
                      <a:pt x="257" y="345"/>
                    </a:lnTo>
                    <a:lnTo>
                      <a:pt x="260" y="345"/>
                    </a:lnTo>
                    <a:lnTo>
                      <a:pt x="263" y="348"/>
                    </a:lnTo>
                    <a:lnTo>
                      <a:pt x="264" y="349"/>
                    </a:lnTo>
                    <a:lnTo>
                      <a:pt x="264" y="352"/>
                    </a:lnTo>
                    <a:lnTo>
                      <a:pt x="264" y="355"/>
                    </a:lnTo>
                    <a:lnTo>
                      <a:pt x="264" y="358"/>
                    </a:lnTo>
                    <a:lnTo>
                      <a:pt x="264" y="360"/>
                    </a:lnTo>
                    <a:lnTo>
                      <a:pt x="266" y="361"/>
                    </a:lnTo>
                    <a:lnTo>
                      <a:pt x="272" y="366"/>
                    </a:lnTo>
                    <a:lnTo>
                      <a:pt x="276" y="370"/>
                    </a:lnTo>
                    <a:lnTo>
                      <a:pt x="279" y="373"/>
                    </a:lnTo>
                    <a:lnTo>
                      <a:pt x="282" y="379"/>
                    </a:lnTo>
                    <a:lnTo>
                      <a:pt x="282" y="382"/>
                    </a:lnTo>
                    <a:lnTo>
                      <a:pt x="281" y="385"/>
                    </a:lnTo>
                    <a:lnTo>
                      <a:pt x="279" y="388"/>
                    </a:lnTo>
                    <a:lnTo>
                      <a:pt x="278" y="390"/>
                    </a:lnTo>
                    <a:lnTo>
                      <a:pt x="273" y="390"/>
                    </a:lnTo>
                    <a:lnTo>
                      <a:pt x="269" y="388"/>
                    </a:lnTo>
                    <a:lnTo>
                      <a:pt x="269" y="390"/>
                    </a:lnTo>
                    <a:lnTo>
                      <a:pt x="270" y="393"/>
                    </a:lnTo>
                    <a:lnTo>
                      <a:pt x="279" y="403"/>
                    </a:lnTo>
                    <a:lnTo>
                      <a:pt x="288" y="414"/>
                    </a:lnTo>
                    <a:lnTo>
                      <a:pt x="297" y="424"/>
                    </a:lnTo>
                    <a:lnTo>
                      <a:pt x="297" y="426"/>
                    </a:lnTo>
                    <a:lnTo>
                      <a:pt x="301" y="427"/>
                    </a:lnTo>
                    <a:lnTo>
                      <a:pt x="302" y="427"/>
                    </a:lnTo>
                    <a:lnTo>
                      <a:pt x="304" y="429"/>
                    </a:lnTo>
                    <a:lnTo>
                      <a:pt x="305" y="432"/>
                    </a:lnTo>
                    <a:lnTo>
                      <a:pt x="307" y="453"/>
                    </a:lnTo>
                    <a:lnTo>
                      <a:pt x="302" y="475"/>
                    </a:lnTo>
                    <a:lnTo>
                      <a:pt x="301" y="486"/>
                    </a:lnTo>
                    <a:lnTo>
                      <a:pt x="296" y="496"/>
                    </a:lnTo>
                    <a:lnTo>
                      <a:pt x="296" y="496"/>
                    </a:lnTo>
                    <a:lnTo>
                      <a:pt x="296" y="495"/>
                    </a:lnTo>
                    <a:lnTo>
                      <a:pt x="296" y="493"/>
                    </a:lnTo>
                    <a:lnTo>
                      <a:pt x="294" y="493"/>
                    </a:lnTo>
                    <a:lnTo>
                      <a:pt x="293" y="495"/>
                    </a:lnTo>
                    <a:lnTo>
                      <a:pt x="293" y="495"/>
                    </a:lnTo>
                    <a:lnTo>
                      <a:pt x="291" y="495"/>
                    </a:lnTo>
                    <a:lnTo>
                      <a:pt x="275" y="483"/>
                    </a:lnTo>
                    <a:lnTo>
                      <a:pt x="255" y="475"/>
                    </a:lnTo>
                    <a:lnTo>
                      <a:pt x="234" y="475"/>
                    </a:lnTo>
                    <a:lnTo>
                      <a:pt x="236" y="475"/>
                    </a:lnTo>
                    <a:lnTo>
                      <a:pt x="236" y="475"/>
                    </a:lnTo>
                    <a:lnTo>
                      <a:pt x="228" y="475"/>
                    </a:lnTo>
                    <a:lnTo>
                      <a:pt x="219" y="477"/>
                    </a:lnTo>
                    <a:lnTo>
                      <a:pt x="212" y="478"/>
                    </a:lnTo>
                    <a:lnTo>
                      <a:pt x="204" y="477"/>
                    </a:lnTo>
                    <a:lnTo>
                      <a:pt x="200" y="471"/>
                    </a:lnTo>
                    <a:lnTo>
                      <a:pt x="174" y="471"/>
                    </a:lnTo>
                    <a:lnTo>
                      <a:pt x="149" y="469"/>
                    </a:lnTo>
                    <a:lnTo>
                      <a:pt x="125" y="471"/>
                    </a:lnTo>
                    <a:lnTo>
                      <a:pt x="125" y="471"/>
                    </a:lnTo>
                    <a:lnTo>
                      <a:pt x="125" y="469"/>
                    </a:lnTo>
                    <a:lnTo>
                      <a:pt x="123" y="471"/>
                    </a:lnTo>
                    <a:lnTo>
                      <a:pt x="123" y="472"/>
                    </a:lnTo>
                    <a:lnTo>
                      <a:pt x="123" y="474"/>
                    </a:lnTo>
                    <a:lnTo>
                      <a:pt x="123" y="475"/>
                    </a:lnTo>
                    <a:lnTo>
                      <a:pt x="122" y="475"/>
                    </a:lnTo>
                    <a:lnTo>
                      <a:pt x="122" y="475"/>
                    </a:lnTo>
                    <a:lnTo>
                      <a:pt x="120" y="475"/>
                    </a:lnTo>
                    <a:lnTo>
                      <a:pt x="119" y="475"/>
                    </a:lnTo>
                    <a:lnTo>
                      <a:pt x="119" y="477"/>
                    </a:lnTo>
                    <a:lnTo>
                      <a:pt x="86" y="475"/>
                    </a:lnTo>
                    <a:lnTo>
                      <a:pt x="52" y="471"/>
                    </a:lnTo>
                    <a:lnTo>
                      <a:pt x="55" y="454"/>
                    </a:lnTo>
                    <a:lnTo>
                      <a:pt x="61" y="439"/>
                    </a:lnTo>
                    <a:lnTo>
                      <a:pt x="61" y="436"/>
                    </a:lnTo>
                    <a:lnTo>
                      <a:pt x="60" y="435"/>
                    </a:lnTo>
                    <a:lnTo>
                      <a:pt x="58" y="432"/>
                    </a:lnTo>
                    <a:lnTo>
                      <a:pt x="57" y="430"/>
                    </a:lnTo>
                    <a:lnTo>
                      <a:pt x="55" y="427"/>
                    </a:lnTo>
                    <a:lnTo>
                      <a:pt x="57" y="423"/>
                    </a:lnTo>
                    <a:lnTo>
                      <a:pt x="57" y="420"/>
                    </a:lnTo>
                    <a:lnTo>
                      <a:pt x="55" y="415"/>
                    </a:lnTo>
                    <a:lnTo>
                      <a:pt x="54" y="414"/>
                    </a:lnTo>
                    <a:lnTo>
                      <a:pt x="51" y="412"/>
                    </a:lnTo>
                    <a:lnTo>
                      <a:pt x="48" y="411"/>
                    </a:lnTo>
                    <a:lnTo>
                      <a:pt x="45" y="409"/>
                    </a:lnTo>
                    <a:lnTo>
                      <a:pt x="43" y="406"/>
                    </a:lnTo>
                    <a:lnTo>
                      <a:pt x="45" y="403"/>
                    </a:lnTo>
                    <a:lnTo>
                      <a:pt x="46" y="400"/>
                    </a:lnTo>
                    <a:lnTo>
                      <a:pt x="48" y="397"/>
                    </a:lnTo>
                    <a:lnTo>
                      <a:pt x="49" y="394"/>
                    </a:lnTo>
                    <a:lnTo>
                      <a:pt x="51" y="390"/>
                    </a:lnTo>
                    <a:lnTo>
                      <a:pt x="52" y="387"/>
                    </a:lnTo>
                    <a:lnTo>
                      <a:pt x="55" y="384"/>
                    </a:lnTo>
                    <a:lnTo>
                      <a:pt x="54" y="385"/>
                    </a:lnTo>
                    <a:lnTo>
                      <a:pt x="51" y="387"/>
                    </a:lnTo>
                    <a:lnTo>
                      <a:pt x="48" y="388"/>
                    </a:lnTo>
                    <a:lnTo>
                      <a:pt x="45" y="388"/>
                    </a:lnTo>
                    <a:lnTo>
                      <a:pt x="42" y="390"/>
                    </a:lnTo>
                    <a:lnTo>
                      <a:pt x="39" y="391"/>
                    </a:lnTo>
                    <a:lnTo>
                      <a:pt x="37" y="394"/>
                    </a:lnTo>
                    <a:lnTo>
                      <a:pt x="36" y="396"/>
                    </a:lnTo>
                    <a:lnTo>
                      <a:pt x="34" y="394"/>
                    </a:lnTo>
                    <a:lnTo>
                      <a:pt x="33" y="393"/>
                    </a:lnTo>
                    <a:lnTo>
                      <a:pt x="31" y="391"/>
                    </a:lnTo>
                    <a:lnTo>
                      <a:pt x="30" y="388"/>
                    </a:lnTo>
                    <a:lnTo>
                      <a:pt x="28" y="390"/>
                    </a:lnTo>
                    <a:lnTo>
                      <a:pt x="27" y="390"/>
                    </a:lnTo>
                    <a:lnTo>
                      <a:pt x="25" y="390"/>
                    </a:lnTo>
                    <a:lnTo>
                      <a:pt x="25" y="388"/>
                    </a:lnTo>
                    <a:lnTo>
                      <a:pt x="24" y="387"/>
                    </a:lnTo>
                    <a:lnTo>
                      <a:pt x="22" y="387"/>
                    </a:lnTo>
                    <a:lnTo>
                      <a:pt x="21" y="387"/>
                    </a:lnTo>
                    <a:lnTo>
                      <a:pt x="19" y="388"/>
                    </a:lnTo>
                    <a:lnTo>
                      <a:pt x="19" y="388"/>
                    </a:lnTo>
                    <a:lnTo>
                      <a:pt x="18" y="387"/>
                    </a:lnTo>
                    <a:lnTo>
                      <a:pt x="16" y="378"/>
                    </a:lnTo>
                    <a:lnTo>
                      <a:pt x="15" y="369"/>
                    </a:lnTo>
                    <a:lnTo>
                      <a:pt x="12" y="361"/>
                    </a:lnTo>
                    <a:lnTo>
                      <a:pt x="10" y="360"/>
                    </a:lnTo>
                    <a:lnTo>
                      <a:pt x="9" y="361"/>
                    </a:lnTo>
                    <a:lnTo>
                      <a:pt x="7" y="364"/>
                    </a:lnTo>
                    <a:lnTo>
                      <a:pt x="7" y="367"/>
                    </a:lnTo>
                    <a:lnTo>
                      <a:pt x="6" y="370"/>
                    </a:lnTo>
                    <a:lnTo>
                      <a:pt x="4" y="372"/>
                    </a:lnTo>
                    <a:lnTo>
                      <a:pt x="3" y="372"/>
                    </a:lnTo>
                    <a:lnTo>
                      <a:pt x="3" y="372"/>
                    </a:lnTo>
                    <a:lnTo>
                      <a:pt x="0" y="367"/>
                    </a:lnTo>
                    <a:lnTo>
                      <a:pt x="0" y="363"/>
                    </a:lnTo>
                    <a:lnTo>
                      <a:pt x="1" y="358"/>
                    </a:lnTo>
                    <a:lnTo>
                      <a:pt x="0" y="360"/>
                    </a:lnTo>
                    <a:lnTo>
                      <a:pt x="0" y="358"/>
                    </a:lnTo>
                    <a:lnTo>
                      <a:pt x="1" y="357"/>
                    </a:lnTo>
                    <a:lnTo>
                      <a:pt x="3" y="355"/>
                    </a:lnTo>
                    <a:lnTo>
                      <a:pt x="4" y="352"/>
                    </a:lnTo>
                    <a:lnTo>
                      <a:pt x="7" y="349"/>
                    </a:lnTo>
                    <a:lnTo>
                      <a:pt x="9" y="346"/>
                    </a:lnTo>
                    <a:lnTo>
                      <a:pt x="12" y="342"/>
                    </a:lnTo>
                    <a:lnTo>
                      <a:pt x="13" y="339"/>
                    </a:lnTo>
                    <a:lnTo>
                      <a:pt x="13" y="334"/>
                    </a:lnTo>
                    <a:lnTo>
                      <a:pt x="15" y="328"/>
                    </a:lnTo>
                    <a:lnTo>
                      <a:pt x="15" y="324"/>
                    </a:lnTo>
                    <a:lnTo>
                      <a:pt x="13" y="324"/>
                    </a:lnTo>
                    <a:lnTo>
                      <a:pt x="12" y="324"/>
                    </a:lnTo>
                    <a:lnTo>
                      <a:pt x="12" y="322"/>
                    </a:lnTo>
                    <a:lnTo>
                      <a:pt x="12" y="321"/>
                    </a:lnTo>
                    <a:lnTo>
                      <a:pt x="13" y="319"/>
                    </a:lnTo>
                    <a:lnTo>
                      <a:pt x="15" y="318"/>
                    </a:lnTo>
                    <a:lnTo>
                      <a:pt x="16" y="315"/>
                    </a:lnTo>
                    <a:lnTo>
                      <a:pt x="16" y="313"/>
                    </a:lnTo>
                    <a:lnTo>
                      <a:pt x="16" y="315"/>
                    </a:lnTo>
                    <a:lnTo>
                      <a:pt x="16" y="315"/>
                    </a:lnTo>
                    <a:lnTo>
                      <a:pt x="16" y="312"/>
                    </a:lnTo>
                    <a:lnTo>
                      <a:pt x="16" y="309"/>
                    </a:lnTo>
                    <a:lnTo>
                      <a:pt x="13" y="306"/>
                    </a:lnTo>
                    <a:lnTo>
                      <a:pt x="18" y="306"/>
                    </a:lnTo>
                    <a:lnTo>
                      <a:pt x="21" y="304"/>
                    </a:lnTo>
                    <a:lnTo>
                      <a:pt x="24" y="303"/>
                    </a:lnTo>
                    <a:lnTo>
                      <a:pt x="27" y="300"/>
                    </a:lnTo>
                    <a:lnTo>
                      <a:pt x="36" y="292"/>
                    </a:lnTo>
                    <a:lnTo>
                      <a:pt x="45" y="283"/>
                    </a:lnTo>
                    <a:lnTo>
                      <a:pt x="52" y="275"/>
                    </a:lnTo>
                    <a:lnTo>
                      <a:pt x="58" y="272"/>
                    </a:lnTo>
                    <a:lnTo>
                      <a:pt x="64" y="269"/>
                    </a:lnTo>
                    <a:lnTo>
                      <a:pt x="70" y="265"/>
                    </a:lnTo>
                    <a:lnTo>
                      <a:pt x="73" y="263"/>
                    </a:lnTo>
                    <a:lnTo>
                      <a:pt x="78" y="260"/>
                    </a:lnTo>
                    <a:lnTo>
                      <a:pt x="78" y="262"/>
                    </a:lnTo>
                    <a:lnTo>
                      <a:pt x="80" y="263"/>
                    </a:lnTo>
                    <a:lnTo>
                      <a:pt x="81" y="263"/>
                    </a:lnTo>
                    <a:lnTo>
                      <a:pt x="84" y="265"/>
                    </a:lnTo>
                    <a:lnTo>
                      <a:pt x="84" y="268"/>
                    </a:lnTo>
                    <a:lnTo>
                      <a:pt x="86" y="268"/>
                    </a:lnTo>
                    <a:lnTo>
                      <a:pt x="86" y="268"/>
                    </a:lnTo>
                    <a:lnTo>
                      <a:pt x="87" y="266"/>
                    </a:lnTo>
                    <a:lnTo>
                      <a:pt x="87" y="265"/>
                    </a:lnTo>
                    <a:lnTo>
                      <a:pt x="87" y="263"/>
                    </a:lnTo>
                    <a:lnTo>
                      <a:pt x="90" y="263"/>
                    </a:lnTo>
                    <a:lnTo>
                      <a:pt x="92" y="262"/>
                    </a:lnTo>
                    <a:lnTo>
                      <a:pt x="92" y="259"/>
                    </a:lnTo>
                    <a:lnTo>
                      <a:pt x="93" y="256"/>
                    </a:lnTo>
                    <a:lnTo>
                      <a:pt x="93" y="253"/>
                    </a:lnTo>
                    <a:lnTo>
                      <a:pt x="101" y="262"/>
                    </a:lnTo>
                    <a:lnTo>
                      <a:pt x="110" y="269"/>
                    </a:lnTo>
                    <a:lnTo>
                      <a:pt x="119" y="277"/>
                    </a:lnTo>
                    <a:lnTo>
                      <a:pt x="120" y="280"/>
                    </a:lnTo>
                    <a:lnTo>
                      <a:pt x="120" y="283"/>
                    </a:lnTo>
                    <a:lnTo>
                      <a:pt x="120" y="286"/>
                    </a:lnTo>
                    <a:lnTo>
                      <a:pt x="120" y="289"/>
                    </a:lnTo>
                    <a:lnTo>
                      <a:pt x="122" y="290"/>
                    </a:lnTo>
                    <a:lnTo>
                      <a:pt x="123" y="289"/>
                    </a:lnTo>
                    <a:lnTo>
                      <a:pt x="125" y="284"/>
                    </a:lnTo>
                    <a:lnTo>
                      <a:pt x="126" y="281"/>
                    </a:lnTo>
                    <a:lnTo>
                      <a:pt x="128" y="278"/>
                    </a:lnTo>
                    <a:lnTo>
                      <a:pt x="129" y="275"/>
                    </a:lnTo>
                    <a:lnTo>
                      <a:pt x="131" y="272"/>
                    </a:lnTo>
                    <a:lnTo>
                      <a:pt x="131" y="269"/>
                    </a:lnTo>
                    <a:lnTo>
                      <a:pt x="132" y="266"/>
                    </a:lnTo>
                    <a:lnTo>
                      <a:pt x="135" y="265"/>
                    </a:lnTo>
                    <a:lnTo>
                      <a:pt x="138" y="263"/>
                    </a:lnTo>
                    <a:lnTo>
                      <a:pt x="141" y="263"/>
                    </a:lnTo>
                    <a:lnTo>
                      <a:pt x="144" y="265"/>
                    </a:lnTo>
                    <a:lnTo>
                      <a:pt x="146" y="268"/>
                    </a:lnTo>
                    <a:lnTo>
                      <a:pt x="146" y="263"/>
                    </a:lnTo>
                    <a:lnTo>
                      <a:pt x="144" y="259"/>
                    </a:lnTo>
                    <a:lnTo>
                      <a:pt x="143" y="256"/>
                    </a:lnTo>
                    <a:lnTo>
                      <a:pt x="143" y="251"/>
                    </a:lnTo>
                    <a:lnTo>
                      <a:pt x="144" y="248"/>
                    </a:lnTo>
                    <a:lnTo>
                      <a:pt x="147" y="244"/>
                    </a:lnTo>
                    <a:lnTo>
                      <a:pt x="150" y="239"/>
                    </a:lnTo>
                    <a:lnTo>
                      <a:pt x="155" y="233"/>
                    </a:lnTo>
                    <a:lnTo>
                      <a:pt x="155" y="232"/>
                    </a:lnTo>
                    <a:lnTo>
                      <a:pt x="155" y="230"/>
                    </a:lnTo>
                    <a:lnTo>
                      <a:pt x="155" y="229"/>
                    </a:lnTo>
                    <a:lnTo>
                      <a:pt x="158" y="226"/>
                    </a:lnTo>
                    <a:lnTo>
                      <a:pt x="159" y="223"/>
                    </a:lnTo>
                    <a:lnTo>
                      <a:pt x="161" y="218"/>
                    </a:lnTo>
                    <a:lnTo>
                      <a:pt x="162" y="217"/>
                    </a:lnTo>
                    <a:lnTo>
                      <a:pt x="161" y="214"/>
                    </a:lnTo>
                    <a:lnTo>
                      <a:pt x="161" y="212"/>
                    </a:lnTo>
                    <a:lnTo>
                      <a:pt x="161" y="209"/>
                    </a:lnTo>
                    <a:lnTo>
                      <a:pt x="161" y="206"/>
                    </a:lnTo>
                    <a:lnTo>
                      <a:pt x="164" y="203"/>
                    </a:lnTo>
                    <a:lnTo>
                      <a:pt x="167" y="199"/>
                    </a:lnTo>
                    <a:lnTo>
                      <a:pt x="167" y="196"/>
                    </a:lnTo>
                    <a:lnTo>
                      <a:pt x="167" y="193"/>
                    </a:lnTo>
                    <a:lnTo>
                      <a:pt x="168" y="193"/>
                    </a:lnTo>
                    <a:lnTo>
                      <a:pt x="168" y="191"/>
                    </a:lnTo>
                    <a:lnTo>
                      <a:pt x="168" y="191"/>
                    </a:lnTo>
                    <a:lnTo>
                      <a:pt x="168" y="190"/>
                    </a:lnTo>
                    <a:lnTo>
                      <a:pt x="170" y="190"/>
                    </a:lnTo>
                    <a:lnTo>
                      <a:pt x="173" y="190"/>
                    </a:lnTo>
                    <a:close/>
                  </a:path>
                </a:pathLst>
              </a:custGeom>
              <a:grpFill/>
              <a:ln w="0">
                <a:solidFill>
                  <a:schemeClr val="bg1">
                    <a:lumMod val="50000"/>
                  </a:schemeClr>
                </a:solidFill>
                <a:prstDash val="solid"/>
                <a:round/>
                <a:headEnd/>
                <a:tailEnd/>
              </a:ln>
            </p:spPr>
            <p:txBody>
              <a:bodyPr/>
              <a:lstStyle/>
              <a:p>
                <a:endParaRPr lang="ru-RU"/>
              </a:p>
            </p:txBody>
          </p:sp>
          <p:sp>
            <p:nvSpPr>
              <p:cNvPr id="92" name="Freeform 30">
                <a:extLst>
                  <a:ext uri="{FF2B5EF4-FFF2-40B4-BE49-F238E27FC236}">
                    <a16:creationId xmlns:a16="http://schemas.microsoft.com/office/drawing/2014/main" id="{C4367235-2C13-E148-BCBC-0CE8364BA668}"/>
                  </a:ext>
                </a:extLst>
              </p:cNvPr>
              <p:cNvSpPr>
                <a:spLocks/>
              </p:cNvSpPr>
              <p:nvPr/>
            </p:nvSpPr>
            <p:spPr bwMode="gray">
              <a:xfrm>
                <a:off x="3629" y="2572"/>
                <a:ext cx="12" cy="11"/>
              </a:xfrm>
              <a:custGeom>
                <a:avLst/>
                <a:gdLst>
                  <a:gd name="T0" fmla="*/ 7 w 13"/>
                  <a:gd name="T1" fmla="*/ 4 h 12"/>
                  <a:gd name="T2" fmla="*/ 6 w 13"/>
                  <a:gd name="T3" fmla="*/ 3 h 12"/>
                  <a:gd name="T4" fmla="*/ 4 w 13"/>
                  <a:gd name="T5" fmla="*/ 1 h 12"/>
                  <a:gd name="T6" fmla="*/ 3 w 13"/>
                  <a:gd name="T7" fmla="*/ 0 h 12"/>
                  <a:gd name="T8" fmla="*/ 0 w 13"/>
                  <a:gd name="T9" fmla="*/ 0 h 12"/>
                  <a:gd name="T10" fmla="*/ 0 w 13"/>
                  <a:gd name="T11" fmla="*/ 1 h 12"/>
                  <a:gd name="T12" fmla="*/ 0 w 13"/>
                  <a:gd name="T13" fmla="*/ 1 h 12"/>
                  <a:gd name="T14" fmla="*/ 1 w 13"/>
                  <a:gd name="T15" fmla="*/ 4 h 12"/>
                  <a:gd name="T16" fmla="*/ 1 w 13"/>
                  <a:gd name="T17" fmla="*/ 9 h 12"/>
                  <a:gd name="T18" fmla="*/ 1 w 13"/>
                  <a:gd name="T19" fmla="*/ 9 h 12"/>
                  <a:gd name="T20" fmla="*/ 3 w 13"/>
                  <a:gd name="T21" fmla="*/ 10 h 12"/>
                  <a:gd name="T22" fmla="*/ 4 w 13"/>
                  <a:gd name="T23" fmla="*/ 12 h 12"/>
                  <a:gd name="T24" fmla="*/ 6 w 13"/>
                  <a:gd name="T25" fmla="*/ 12 h 12"/>
                  <a:gd name="T26" fmla="*/ 6 w 13"/>
                  <a:gd name="T27" fmla="*/ 12 h 12"/>
                  <a:gd name="T28" fmla="*/ 9 w 13"/>
                  <a:gd name="T29" fmla="*/ 10 h 12"/>
                  <a:gd name="T30" fmla="*/ 13 w 13"/>
                  <a:gd name="T31" fmla="*/ 9 h 12"/>
                  <a:gd name="T32" fmla="*/ 13 w 13"/>
                  <a:gd name="T33" fmla="*/ 7 h 12"/>
                  <a:gd name="T34" fmla="*/ 13 w 13"/>
                  <a:gd name="T35" fmla="*/ 4 h 12"/>
                  <a:gd name="T36" fmla="*/ 12 w 13"/>
                  <a:gd name="T37" fmla="*/ 4 h 12"/>
                  <a:gd name="T38" fmla="*/ 10 w 13"/>
                  <a:gd name="T39" fmla="*/ 4 h 12"/>
                  <a:gd name="T40" fmla="*/ 9 w 13"/>
                  <a:gd name="T41" fmla="*/ 3 h 12"/>
                  <a:gd name="T42" fmla="*/ 7 w 13"/>
                  <a:gd name="T4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2">
                    <a:moveTo>
                      <a:pt x="7" y="4"/>
                    </a:moveTo>
                    <a:lnTo>
                      <a:pt x="6" y="3"/>
                    </a:lnTo>
                    <a:lnTo>
                      <a:pt x="4" y="1"/>
                    </a:lnTo>
                    <a:lnTo>
                      <a:pt x="3" y="0"/>
                    </a:lnTo>
                    <a:lnTo>
                      <a:pt x="0" y="0"/>
                    </a:lnTo>
                    <a:lnTo>
                      <a:pt x="0" y="1"/>
                    </a:lnTo>
                    <a:lnTo>
                      <a:pt x="0" y="1"/>
                    </a:lnTo>
                    <a:lnTo>
                      <a:pt x="1" y="4"/>
                    </a:lnTo>
                    <a:lnTo>
                      <a:pt x="1" y="9"/>
                    </a:lnTo>
                    <a:lnTo>
                      <a:pt x="1" y="9"/>
                    </a:lnTo>
                    <a:lnTo>
                      <a:pt x="3" y="10"/>
                    </a:lnTo>
                    <a:lnTo>
                      <a:pt x="4" y="12"/>
                    </a:lnTo>
                    <a:lnTo>
                      <a:pt x="6" y="12"/>
                    </a:lnTo>
                    <a:lnTo>
                      <a:pt x="6" y="12"/>
                    </a:lnTo>
                    <a:lnTo>
                      <a:pt x="9" y="10"/>
                    </a:lnTo>
                    <a:lnTo>
                      <a:pt x="13" y="9"/>
                    </a:lnTo>
                    <a:lnTo>
                      <a:pt x="13" y="7"/>
                    </a:lnTo>
                    <a:lnTo>
                      <a:pt x="13" y="4"/>
                    </a:lnTo>
                    <a:lnTo>
                      <a:pt x="12" y="4"/>
                    </a:lnTo>
                    <a:lnTo>
                      <a:pt x="10" y="4"/>
                    </a:lnTo>
                    <a:lnTo>
                      <a:pt x="9" y="3"/>
                    </a:lnTo>
                    <a:lnTo>
                      <a:pt x="7" y="4"/>
                    </a:lnTo>
                    <a:close/>
                  </a:path>
                </a:pathLst>
              </a:custGeom>
              <a:grpFill/>
              <a:ln w="0">
                <a:solidFill>
                  <a:schemeClr val="bg1">
                    <a:lumMod val="50000"/>
                  </a:schemeClr>
                </a:solidFill>
                <a:prstDash val="solid"/>
                <a:round/>
                <a:headEnd/>
                <a:tailEnd/>
              </a:ln>
            </p:spPr>
            <p:txBody>
              <a:bodyPr/>
              <a:lstStyle/>
              <a:p>
                <a:endParaRPr lang="ru-RU"/>
              </a:p>
            </p:txBody>
          </p:sp>
          <p:sp>
            <p:nvSpPr>
              <p:cNvPr id="93" name="Freeform 31">
                <a:extLst>
                  <a:ext uri="{FF2B5EF4-FFF2-40B4-BE49-F238E27FC236}">
                    <a16:creationId xmlns:a16="http://schemas.microsoft.com/office/drawing/2014/main" id="{4B5BB7A2-B765-2E40-8192-BE77F6B9B627}"/>
                  </a:ext>
                </a:extLst>
              </p:cNvPr>
              <p:cNvSpPr>
                <a:spLocks/>
              </p:cNvSpPr>
              <p:nvPr/>
            </p:nvSpPr>
            <p:spPr bwMode="gray">
              <a:xfrm>
                <a:off x="3822" y="1787"/>
                <a:ext cx="412" cy="655"/>
              </a:xfrm>
              <a:custGeom>
                <a:avLst/>
                <a:gdLst>
                  <a:gd name="T0" fmla="*/ 37 w 445"/>
                  <a:gd name="T1" fmla="*/ 449 h 708"/>
                  <a:gd name="T2" fmla="*/ 48 w 445"/>
                  <a:gd name="T3" fmla="*/ 469 h 708"/>
                  <a:gd name="T4" fmla="*/ 58 w 445"/>
                  <a:gd name="T5" fmla="*/ 488 h 708"/>
                  <a:gd name="T6" fmla="*/ 64 w 445"/>
                  <a:gd name="T7" fmla="*/ 496 h 708"/>
                  <a:gd name="T8" fmla="*/ 75 w 445"/>
                  <a:gd name="T9" fmla="*/ 503 h 708"/>
                  <a:gd name="T10" fmla="*/ 69 w 445"/>
                  <a:gd name="T11" fmla="*/ 544 h 708"/>
                  <a:gd name="T12" fmla="*/ 84 w 445"/>
                  <a:gd name="T13" fmla="*/ 585 h 708"/>
                  <a:gd name="T14" fmla="*/ 66 w 445"/>
                  <a:gd name="T15" fmla="*/ 606 h 708"/>
                  <a:gd name="T16" fmla="*/ 24 w 445"/>
                  <a:gd name="T17" fmla="*/ 603 h 708"/>
                  <a:gd name="T18" fmla="*/ 15 w 445"/>
                  <a:gd name="T19" fmla="*/ 616 h 708"/>
                  <a:gd name="T20" fmla="*/ 19 w 445"/>
                  <a:gd name="T21" fmla="*/ 631 h 708"/>
                  <a:gd name="T22" fmla="*/ 48 w 445"/>
                  <a:gd name="T23" fmla="*/ 651 h 708"/>
                  <a:gd name="T24" fmla="*/ 67 w 445"/>
                  <a:gd name="T25" fmla="*/ 672 h 708"/>
                  <a:gd name="T26" fmla="*/ 76 w 445"/>
                  <a:gd name="T27" fmla="*/ 690 h 708"/>
                  <a:gd name="T28" fmla="*/ 75 w 445"/>
                  <a:gd name="T29" fmla="*/ 708 h 708"/>
                  <a:gd name="T30" fmla="*/ 110 w 445"/>
                  <a:gd name="T31" fmla="*/ 696 h 708"/>
                  <a:gd name="T32" fmla="*/ 128 w 445"/>
                  <a:gd name="T33" fmla="*/ 696 h 708"/>
                  <a:gd name="T34" fmla="*/ 143 w 445"/>
                  <a:gd name="T35" fmla="*/ 694 h 708"/>
                  <a:gd name="T36" fmla="*/ 221 w 445"/>
                  <a:gd name="T37" fmla="*/ 672 h 708"/>
                  <a:gd name="T38" fmla="*/ 246 w 445"/>
                  <a:gd name="T39" fmla="*/ 642 h 708"/>
                  <a:gd name="T40" fmla="*/ 239 w 445"/>
                  <a:gd name="T41" fmla="*/ 633 h 708"/>
                  <a:gd name="T42" fmla="*/ 267 w 445"/>
                  <a:gd name="T43" fmla="*/ 625 h 708"/>
                  <a:gd name="T44" fmla="*/ 317 w 445"/>
                  <a:gd name="T45" fmla="*/ 609 h 708"/>
                  <a:gd name="T46" fmla="*/ 340 w 445"/>
                  <a:gd name="T47" fmla="*/ 585 h 708"/>
                  <a:gd name="T48" fmla="*/ 346 w 445"/>
                  <a:gd name="T49" fmla="*/ 570 h 708"/>
                  <a:gd name="T50" fmla="*/ 379 w 445"/>
                  <a:gd name="T51" fmla="*/ 544 h 708"/>
                  <a:gd name="T52" fmla="*/ 403 w 445"/>
                  <a:gd name="T53" fmla="*/ 535 h 708"/>
                  <a:gd name="T54" fmla="*/ 401 w 445"/>
                  <a:gd name="T55" fmla="*/ 523 h 708"/>
                  <a:gd name="T56" fmla="*/ 386 w 445"/>
                  <a:gd name="T57" fmla="*/ 500 h 708"/>
                  <a:gd name="T58" fmla="*/ 379 w 445"/>
                  <a:gd name="T59" fmla="*/ 472 h 708"/>
                  <a:gd name="T60" fmla="*/ 373 w 445"/>
                  <a:gd name="T61" fmla="*/ 455 h 708"/>
                  <a:gd name="T62" fmla="*/ 364 w 445"/>
                  <a:gd name="T63" fmla="*/ 463 h 708"/>
                  <a:gd name="T64" fmla="*/ 361 w 445"/>
                  <a:gd name="T65" fmla="*/ 452 h 708"/>
                  <a:gd name="T66" fmla="*/ 376 w 445"/>
                  <a:gd name="T67" fmla="*/ 440 h 708"/>
                  <a:gd name="T68" fmla="*/ 370 w 445"/>
                  <a:gd name="T69" fmla="*/ 421 h 708"/>
                  <a:gd name="T70" fmla="*/ 388 w 445"/>
                  <a:gd name="T71" fmla="*/ 403 h 708"/>
                  <a:gd name="T72" fmla="*/ 385 w 445"/>
                  <a:gd name="T73" fmla="*/ 386 h 708"/>
                  <a:gd name="T74" fmla="*/ 392 w 445"/>
                  <a:gd name="T75" fmla="*/ 376 h 708"/>
                  <a:gd name="T76" fmla="*/ 398 w 445"/>
                  <a:gd name="T77" fmla="*/ 364 h 708"/>
                  <a:gd name="T78" fmla="*/ 404 w 445"/>
                  <a:gd name="T79" fmla="*/ 344 h 708"/>
                  <a:gd name="T80" fmla="*/ 415 w 445"/>
                  <a:gd name="T81" fmla="*/ 341 h 708"/>
                  <a:gd name="T82" fmla="*/ 425 w 445"/>
                  <a:gd name="T83" fmla="*/ 340 h 708"/>
                  <a:gd name="T84" fmla="*/ 440 w 445"/>
                  <a:gd name="T85" fmla="*/ 338 h 708"/>
                  <a:gd name="T86" fmla="*/ 63 w 445"/>
                  <a:gd name="T87" fmla="*/ 25 h 708"/>
                  <a:gd name="T88" fmla="*/ 69 w 445"/>
                  <a:gd name="T89" fmla="*/ 67 h 708"/>
                  <a:gd name="T90" fmla="*/ 87 w 445"/>
                  <a:gd name="T91" fmla="*/ 119 h 708"/>
                  <a:gd name="T92" fmla="*/ 95 w 445"/>
                  <a:gd name="T93" fmla="*/ 131 h 708"/>
                  <a:gd name="T94" fmla="*/ 101 w 445"/>
                  <a:gd name="T95" fmla="*/ 143 h 708"/>
                  <a:gd name="T96" fmla="*/ 81 w 445"/>
                  <a:gd name="T97" fmla="*/ 216 h 708"/>
                  <a:gd name="T98" fmla="*/ 61 w 445"/>
                  <a:gd name="T99" fmla="*/ 305 h 708"/>
                  <a:gd name="T100" fmla="*/ 21 w 445"/>
                  <a:gd name="T101" fmla="*/ 353 h 708"/>
                  <a:gd name="T102" fmla="*/ 12 w 445"/>
                  <a:gd name="T103" fmla="*/ 371 h 708"/>
                  <a:gd name="T104" fmla="*/ 6 w 445"/>
                  <a:gd name="T105" fmla="*/ 386 h 708"/>
                  <a:gd name="T106" fmla="*/ 4 w 445"/>
                  <a:gd name="T107" fmla="*/ 383 h 708"/>
                  <a:gd name="T108" fmla="*/ 3 w 445"/>
                  <a:gd name="T109" fmla="*/ 409 h 708"/>
                  <a:gd name="T110" fmla="*/ 16 w 445"/>
                  <a:gd name="T111" fmla="*/ 437 h 708"/>
                  <a:gd name="T112" fmla="*/ 28 w 445"/>
                  <a:gd name="T113" fmla="*/ 446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 h="708">
                    <a:moveTo>
                      <a:pt x="22" y="443"/>
                    </a:moveTo>
                    <a:lnTo>
                      <a:pt x="27" y="445"/>
                    </a:lnTo>
                    <a:lnTo>
                      <a:pt x="31" y="446"/>
                    </a:lnTo>
                    <a:lnTo>
                      <a:pt x="34" y="448"/>
                    </a:lnTo>
                    <a:lnTo>
                      <a:pt x="37" y="449"/>
                    </a:lnTo>
                    <a:lnTo>
                      <a:pt x="39" y="449"/>
                    </a:lnTo>
                    <a:lnTo>
                      <a:pt x="42" y="451"/>
                    </a:lnTo>
                    <a:lnTo>
                      <a:pt x="43" y="451"/>
                    </a:lnTo>
                    <a:lnTo>
                      <a:pt x="45" y="452"/>
                    </a:lnTo>
                    <a:lnTo>
                      <a:pt x="48" y="469"/>
                    </a:lnTo>
                    <a:lnTo>
                      <a:pt x="54" y="484"/>
                    </a:lnTo>
                    <a:lnTo>
                      <a:pt x="55" y="485"/>
                    </a:lnTo>
                    <a:lnTo>
                      <a:pt x="57" y="485"/>
                    </a:lnTo>
                    <a:lnTo>
                      <a:pt x="60" y="485"/>
                    </a:lnTo>
                    <a:lnTo>
                      <a:pt x="58" y="488"/>
                    </a:lnTo>
                    <a:lnTo>
                      <a:pt x="60" y="490"/>
                    </a:lnTo>
                    <a:lnTo>
                      <a:pt x="61" y="491"/>
                    </a:lnTo>
                    <a:lnTo>
                      <a:pt x="61" y="493"/>
                    </a:lnTo>
                    <a:lnTo>
                      <a:pt x="61" y="494"/>
                    </a:lnTo>
                    <a:lnTo>
                      <a:pt x="64" y="496"/>
                    </a:lnTo>
                    <a:lnTo>
                      <a:pt x="66" y="497"/>
                    </a:lnTo>
                    <a:lnTo>
                      <a:pt x="69" y="500"/>
                    </a:lnTo>
                    <a:lnTo>
                      <a:pt x="70" y="502"/>
                    </a:lnTo>
                    <a:lnTo>
                      <a:pt x="72" y="502"/>
                    </a:lnTo>
                    <a:lnTo>
                      <a:pt x="75" y="503"/>
                    </a:lnTo>
                    <a:lnTo>
                      <a:pt x="67" y="515"/>
                    </a:lnTo>
                    <a:lnTo>
                      <a:pt x="64" y="529"/>
                    </a:lnTo>
                    <a:lnTo>
                      <a:pt x="66" y="543"/>
                    </a:lnTo>
                    <a:lnTo>
                      <a:pt x="67" y="544"/>
                    </a:lnTo>
                    <a:lnTo>
                      <a:pt x="69" y="544"/>
                    </a:lnTo>
                    <a:lnTo>
                      <a:pt x="70" y="544"/>
                    </a:lnTo>
                    <a:lnTo>
                      <a:pt x="70" y="546"/>
                    </a:lnTo>
                    <a:lnTo>
                      <a:pt x="78" y="561"/>
                    </a:lnTo>
                    <a:lnTo>
                      <a:pt x="81" y="577"/>
                    </a:lnTo>
                    <a:lnTo>
                      <a:pt x="84" y="585"/>
                    </a:lnTo>
                    <a:lnTo>
                      <a:pt x="87" y="592"/>
                    </a:lnTo>
                    <a:lnTo>
                      <a:pt x="92" y="598"/>
                    </a:lnTo>
                    <a:lnTo>
                      <a:pt x="83" y="600"/>
                    </a:lnTo>
                    <a:lnTo>
                      <a:pt x="75" y="603"/>
                    </a:lnTo>
                    <a:lnTo>
                      <a:pt x="66" y="606"/>
                    </a:lnTo>
                    <a:lnTo>
                      <a:pt x="58" y="604"/>
                    </a:lnTo>
                    <a:lnTo>
                      <a:pt x="48" y="604"/>
                    </a:lnTo>
                    <a:lnTo>
                      <a:pt x="40" y="604"/>
                    </a:lnTo>
                    <a:lnTo>
                      <a:pt x="30" y="604"/>
                    </a:lnTo>
                    <a:lnTo>
                      <a:pt x="24" y="603"/>
                    </a:lnTo>
                    <a:lnTo>
                      <a:pt x="18" y="603"/>
                    </a:lnTo>
                    <a:lnTo>
                      <a:pt x="12" y="609"/>
                    </a:lnTo>
                    <a:lnTo>
                      <a:pt x="13" y="610"/>
                    </a:lnTo>
                    <a:lnTo>
                      <a:pt x="15" y="612"/>
                    </a:lnTo>
                    <a:lnTo>
                      <a:pt x="15" y="616"/>
                    </a:lnTo>
                    <a:lnTo>
                      <a:pt x="15" y="619"/>
                    </a:lnTo>
                    <a:lnTo>
                      <a:pt x="15" y="622"/>
                    </a:lnTo>
                    <a:lnTo>
                      <a:pt x="15" y="625"/>
                    </a:lnTo>
                    <a:lnTo>
                      <a:pt x="16" y="627"/>
                    </a:lnTo>
                    <a:lnTo>
                      <a:pt x="19" y="631"/>
                    </a:lnTo>
                    <a:lnTo>
                      <a:pt x="24" y="634"/>
                    </a:lnTo>
                    <a:lnTo>
                      <a:pt x="27" y="639"/>
                    </a:lnTo>
                    <a:lnTo>
                      <a:pt x="30" y="642"/>
                    </a:lnTo>
                    <a:lnTo>
                      <a:pt x="34" y="643"/>
                    </a:lnTo>
                    <a:lnTo>
                      <a:pt x="48" y="651"/>
                    </a:lnTo>
                    <a:lnTo>
                      <a:pt x="61" y="658"/>
                    </a:lnTo>
                    <a:lnTo>
                      <a:pt x="64" y="661"/>
                    </a:lnTo>
                    <a:lnTo>
                      <a:pt x="66" y="664"/>
                    </a:lnTo>
                    <a:lnTo>
                      <a:pt x="67" y="669"/>
                    </a:lnTo>
                    <a:lnTo>
                      <a:pt x="67" y="672"/>
                    </a:lnTo>
                    <a:lnTo>
                      <a:pt x="69" y="676"/>
                    </a:lnTo>
                    <a:lnTo>
                      <a:pt x="70" y="679"/>
                    </a:lnTo>
                    <a:lnTo>
                      <a:pt x="73" y="682"/>
                    </a:lnTo>
                    <a:lnTo>
                      <a:pt x="75" y="687"/>
                    </a:lnTo>
                    <a:lnTo>
                      <a:pt x="76" y="690"/>
                    </a:lnTo>
                    <a:lnTo>
                      <a:pt x="76" y="694"/>
                    </a:lnTo>
                    <a:lnTo>
                      <a:pt x="75" y="697"/>
                    </a:lnTo>
                    <a:lnTo>
                      <a:pt x="75" y="700"/>
                    </a:lnTo>
                    <a:lnTo>
                      <a:pt x="75" y="703"/>
                    </a:lnTo>
                    <a:lnTo>
                      <a:pt x="75" y="708"/>
                    </a:lnTo>
                    <a:lnTo>
                      <a:pt x="81" y="705"/>
                    </a:lnTo>
                    <a:lnTo>
                      <a:pt x="89" y="702"/>
                    </a:lnTo>
                    <a:lnTo>
                      <a:pt x="95" y="699"/>
                    </a:lnTo>
                    <a:lnTo>
                      <a:pt x="102" y="696"/>
                    </a:lnTo>
                    <a:lnTo>
                      <a:pt x="110" y="696"/>
                    </a:lnTo>
                    <a:lnTo>
                      <a:pt x="117" y="693"/>
                    </a:lnTo>
                    <a:lnTo>
                      <a:pt x="122" y="687"/>
                    </a:lnTo>
                    <a:lnTo>
                      <a:pt x="123" y="690"/>
                    </a:lnTo>
                    <a:lnTo>
                      <a:pt x="125" y="693"/>
                    </a:lnTo>
                    <a:lnTo>
                      <a:pt x="128" y="696"/>
                    </a:lnTo>
                    <a:lnTo>
                      <a:pt x="132" y="697"/>
                    </a:lnTo>
                    <a:lnTo>
                      <a:pt x="135" y="699"/>
                    </a:lnTo>
                    <a:lnTo>
                      <a:pt x="138" y="699"/>
                    </a:lnTo>
                    <a:lnTo>
                      <a:pt x="141" y="696"/>
                    </a:lnTo>
                    <a:lnTo>
                      <a:pt x="143" y="694"/>
                    </a:lnTo>
                    <a:lnTo>
                      <a:pt x="146" y="691"/>
                    </a:lnTo>
                    <a:lnTo>
                      <a:pt x="149" y="690"/>
                    </a:lnTo>
                    <a:lnTo>
                      <a:pt x="171" y="681"/>
                    </a:lnTo>
                    <a:lnTo>
                      <a:pt x="195" y="676"/>
                    </a:lnTo>
                    <a:lnTo>
                      <a:pt x="221" y="672"/>
                    </a:lnTo>
                    <a:lnTo>
                      <a:pt x="228" y="667"/>
                    </a:lnTo>
                    <a:lnTo>
                      <a:pt x="234" y="661"/>
                    </a:lnTo>
                    <a:lnTo>
                      <a:pt x="240" y="652"/>
                    </a:lnTo>
                    <a:lnTo>
                      <a:pt x="245" y="643"/>
                    </a:lnTo>
                    <a:lnTo>
                      <a:pt x="246" y="642"/>
                    </a:lnTo>
                    <a:lnTo>
                      <a:pt x="245" y="640"/>
                    </a:lnTo>
                    <a:lnTo>
                      <a:pt x="243" y="639"/>
                    </a:lnTo>
                    <a:lnTo>
                      <a:pt x="240" y="637"/>
                    </a:lnTo>
                    <a:lnTo>
                      <a:pt x="237" y="636"/>
                    </a:lnTo>
                    <a:lnTo>
                      <a:pt x="239" y="633"/>
                    </a:lnTo>
                    <a:lnTo>
                      <a:pt x="240" y="631"/>
                    </a:lnTo>
                    <a:lnTo>
                      <a:pt x="243" y="630"/>
                    </a:lnTo>
                    <a:lnTo>
                      <a:pt x="252" y="628"/>
                    </a:lnTo>
                    <a:lnTo>
                      <a:pt x="260" y="627"/>
                    </a:lnTo>
                    <a:lnTo>
                      <a:pt x="267" y="625"/>
                    </a:lnTo>
                    <a:lnTo>
                      <a:pt x="282" y="621"/>
                    </a:lnTo>
                    <a:lnTo>
                      <a:pt x="297" y="618"/>
                    </a:lnTo>
                    <a:lnTo>
                      <a:pt x="311" y="613"/>
                    </a:lnTo>
                    <a:lnTo>
                      <a:pt x="316" y="612"/>
                    </a:lnTo>
                    <a:lnTo>
                      <a:pt x="317" y="609"/>
                    </a:lnTo>
                    <a:lnTo>
                      <a:pt x="320" y="606"/>
                    </a:lnTo>
                    <a:lnTo>
                      <a:pt x="326" y="598"/>
                    </a:lnTo>
                    <a:lnTo>
                      <a:pt x="332" y="592"/>
                    </a:lnTo>
                    <a:lnTo>
                      <a:pt x="338" y="586"/>
                    </a:lnTo>
                    <a:lnTo>
                      <a:pt x="340" y="585"/>
                    </a:lnTo>
                    <a:lnTo>
                      <a:pt x="340" y="582"/>
                    </a:lnTo>
                    <a:lnTo>
                      <a:pt x="340" y="579"/>
                    </a:lnTo>
                    <a:lnTo>
                      <a:pt x="340" y="577"/>
                    </a:lnTo>
                    <a:lnTo>
                      <a:pt x="340" y="576"/>
                    </a:lnTo>
                    <a:lnTo>
                      <a:pt x="346" y="570"/>
                    </a:lnTo>
                    <a:lnTo>
                      <a:pt x="352" y="565"/>
                    </a:lnTo>
                    <a:lnTo>
                      <a:pt x="356" y="561"/>
                    </a:lnTo>
                    <a:lnTo>
                      <a:pt x="362" y="555"/>
                    </a:lnTo>
                    <a:lnTo>
                      <a:pt x="370" y="547"/>
                    </a:lnTo>
                    <a:lnTo>
                      <a:pt x="379" y="544"/>
                    </a:lnTo>
                    <a:lnTo>
                      <a:pt x="388" y="543"/>
                    </a:lnTo>
                    <a:lnTo>
                      <a:pt x="397" y="540"/>
                    </a:lnTo>
                    <a:lnTo>
                      <a:pt x="398" y="540"/>
                    </a:lnTo>
                    <a:lnTo>
                      <a:pt x="401" y="537"/>
                    </a:lnTo>
                    <a:lnTo>
                      <a:pt x="403" y="535"/>
                    </a:lnTo>
                    <a:lnTo>
                      <a:pt x="404" y="532"/>
                    </a:lnTo>
                    <a:lnTo>
                      <a:pt x="406" y="529"/>
                    </a:lnTo>
                    <a:lnTo>
                      <a:pt x="406" y="526"/>
                    </a:lnTo>
                    <a:lnTo>
                      <a:pt x="404" y="525"/>
                    </a:lnTo>
                    <a:lnTo>
                      <a:pt x="401" y="523"/>
                    </a:lnTo>
                    <a:lnTo>
                      <a:pt x="395" y="520"/>
                    </a:lnTo>
                    <a:lnTo>
                      <a:pt x="391" y="517"/>
                    </a:lnTo>
                    <a:lnTo>
                      <a:pt x="388" y="512"/>
                    </a:lnTo>
                    <a:lnTo>
                      <a:pt x="386" y="509"/>
                    </a:lnTo>
                    <a:lnTo>
                      <a:pt x="386" y="500"/>
                    </a:lnTo>
                    <a:lnTo>
                      <a:pt x="388" y="493"/>
                    </a:lnTo>
                    <a:lnTo>
                      <a:pt x="389" y="484"/>
                    </a:lnTo>
                    <a:lnTo>
                      <a:pt x="386" y="479"/>
                    </a:lnTo>
                    <a:lnTo>
                      <a:pt x="383" y="476"/>
                    </a:lnTo>
                    <a:lnTo>
                      <a:pt x="379" y="472"/>
                    </a:lnTo>
                    <a:lnTo>
                      <a:pt x="376" y="467"/>
                    </a:lnTo>
                    <a:lnTo>
                      <a:pt x="374" y="464"/>
                    </a:lnTo>
                    <a:lnTo>
                      <a:pt x="374" y="460"/>
                    </a:lnTo>
                    <a:lnTo>
                      <a:pt x="374" y="455"/>
                    </a:lnTo>
                    <a:lnTo>
                      <a:pt x="373" y="455"/>
                    </a:lnTo>
                    <a:lnTo>
                      <a:pt x="371" y="455"/>
                    </a:lnTo>
                    <a:lnTo>
                      <a:pt x="370" y="455"/>
                    </a:lnTo>
                    <a:lnTo>
                      <a:pt x="368" y="458"/>
                    </a:lnTo>
                    <a:lnTo>
                      <a:pt x="367" y="461"/>
                    </a:lnTo>
                    <a:lnTo>
                      <a:pt x="364" y="463"/>
                    </a:lnTo>
                    <a:lnTo>
                      <a:pt x="361" y="463"/>
                    </a:lnTo>
                    <a:lnTo>
                      <a:pt x="359" y="461"/>
                    </a:lnTo>
                    <a:lnTo>
                      <a:pt x="358" y="458"/>
                    </a:lnTo>
                    <a:lnTo>
                      <a:pt x="358" y="457"/>
                    </a:lnTo>
                    <a:lnTo>
                      <a:pt x="361" y="452"/>
                    </a:lnTo>
                    <a:lnTo>
                      <a:pt x="364" y="448"/>
                    </a:lnTo>
                    <a:lnTo>
                      <a:pt x="370" y="445"/>
                    </a:lnTo>
                    <a:lnTo>
                      <a:pt x="371" y="445"/>
                    </a:lnTo>
                    <a:lnTo>
                      <a:pt x="374" y="443"/>
                    </a:lnTo>
                    <a:lnTo>
                      <a:pt x="376" y="440"/>
                    </a:lnTo>
                    <a:lnTo>
                      <a:pt x="376" y="436"/>
                    </a:lnTo>
                    <a:lnTo>
                      <a:pt x="374" y="433"/>
                    </a:lnTo>
                    <a:lnTo>
                      <a:pt x="371" y="428"/>
                    </a:lnTo>
                    <a:lnTo>
                      <a:pt x="370" y="425"/>
                    </a:lnTo>
                    <a:lnTo>
                      <a:pt x="370" y="421"/>
                    </a:lnTo>
                    <a:lnTo>
                      <a:pt x="370" y="418"/>
                    </a:lnTo>
                    <a:lnTo>
                      <a:pt x="373" y="413"/>
                    </a:lnTo>
                    <a:lnTo>
                      <a:pt x="377" y="409"/>
                    </a:lnTo>
                    <a:lnTo>
                      <a:pt x="383" y="406"/>
                    </a:lnTo>
                    <a:lnTo>
                      <a:pt x="388" y="403"/>
                    </a:lnTo>
                    <a:lnTo>
                      <a:pt x="394" y="400"/>
                    </a:lnTo>
                    <a:lnTo>
                      <a:pt x="391" y="397"/>
                    </a:lnTo>
                    <a:lnTo>
                      <a:pt x="388" y="394"/>
                    </a:lnTo>
                    <a:lnTo>
                      <a:pt x="385" y="389"/>
                    </a:lnTo>
                    <a:lnTo>
                      <a:pt x="385" y="386"/>
                    </a:lnTo>
                    <a:lnTo>
                      <a:pt x="385" y="385"/>
                    </a:lnTo>
                    <a:lnTo>
                      <a:pt x="388" y="382"/>
                    </a:lnTo>
                    <a:lnTo>
                      <a:pt x="389" y="380"/>
                    </a:lnTo>
                    <a:lnTo>
                      <a:pt x="391" y="379"/>
                    </a:lnTo>
                    <a:lnTo>
                      <a:pt x="392" y="376"/>
                    </a:lnTo>
                    <a:lnTo>
                      <a:pt x="394" y="373"/>
                    </a:lnTo>
                    <a:lnTo>
                      <a:pt x="394" y="370"/>
                    </a:lnTo>
                    <a:lnTo>
                      <a:pt x="394" y="367"/>
                    </a:lnTo>
                    <a:lnTo>
                      <a:pt x="397" y="365"/>
                    </a:lnTo>
                    <a:lnTo>
                      <a:pt x="398" y="364"/>
                    </a:lnTo>
                    <a:lnTo>
                      <a:pt x="401" y="361"/>
                    </a:lnTo>
                    <a:lnTo>
                      <a:pt x="403" y="358"/>
                    </a:lnTo>
                    <a:lnTo>
                      <a:pt x="404" y="353"/>
                    </a:lnTo>
                    <a:lnTo>
                      <a:pt x="404" y="349"/>
                    </a:lnTo>
                    <a:lnTo>
                      <a:pt x="404" y="344"/>
                    </a:lnTo>
                    <a:lnTo>
                      <a:pt x="406" y="340"/>
                    </a:lnTo>
                    <a:lnTo>
                      <a:pt x="407" y="338"/>
                    </a:lnTo>
                    <a:lnTo>
                      <a:pt x="410" y="338"/>
                    </a:lnTo>
                    <a:lnTo>
                      <a:pt x="413" y="340"/>
                    </a:lnTo>
                    <a:lnTo>
                      <a:pt x="415" y="341"/>
                    </a:lnTo>
                    <a:lnTo>
                      <a:pt x="418" y="343"/>
                    </a:lnTo>
                    <a:lnTo>
                      <a:pt x="419" y="344"/>
                    </a:lnTo>
                    <a:lnTo>
                      <a:pt x="421" y="344"/>
                    </a:lnTo>
                    <a:lnTo>
                      <a:pt x="424" y="343"/>
                    </a:lnTo>
                    <a:lnTo>
                      <a:pt x="425" y="340"/>
                    </a:lnTo>
                    <a:lnTo>
                      <a:pt x="428" y="337"/>
                    </a:lnTo>
                    <a:lnTo>
                      <a:pt x="428" y="334"/>
                    </a:lnTo>
                    <a:lnTo>
                      <a:pt x="433" y="335"/>
                    </a:lnTo>
                    <a:lnTo>
                      <a:pt x="437" y="337"/>
                    </a:lnTo>
                    <a:lnTo>
                      <a:pt x="440" y="338"/>
                    </a:lnTo>
                    <a:lnTo>
                      <a:pt x="445" y="340"/>
                    </a:lnTo>
                    <a:lnTo>
                      <a:pt x="436" y="167"/>
                    </a:lnTo>
                    <a:lnTo>
                      <a:pt x="105" y="0"/>
                    </a:lnTo>
                    <a:lnTo>
                      <a:pt x="61" y="25"/>
                    </a:lnTo>
                    <a:lnTo>
                      <a:pt x="63" y="25"/>
                    </a:lnTo>
                    <a:lnTo>
                      <a:pt x="64" y="30"/>
                    </a:lnTo>
                    <a:lnTo>
                      <a:pt x="67" y="39"/>
                    </a:lnTo>
                    <a:lnTo>
                      <a:pt x="67" y="54"/>
                    </a:lnTo>
                    <a:lnTo>
                      <a:pt x="67" y="58"/>
                    </a:lnTo>
                    <a:lnTo>
                      <a:pt x="69" y="67"/>
                    </a:lnTo>
                    <a:lnTo>
                      <a:pt x="70" y="79"/>
                    </a:lnTo>
                    <a:lnTo>
                      <a:pt x="75" y="92"/>
                    </a:lnTo>
                    <a:lnTo>
                      <a:pt x="79" y="102"/>
                    </a:lnTo>
                    <a:lnTo>
                      <a:pt x="89" y="108"/>
                    </a:lnTo>
                    <a:lnTo>
                      <a:pt x="87" y="119"/>
                    </a:lnTo>
                    <a:lnTo>
                      <a:pt x="89" y="120"/>
                    </a:lnTo>
                    <a:lnTo>
                      <a:pt x="89" y="122"/>
                    </a:lnTo>
                    <a:lnTo>
                      <a:pt x="90" y="125"/>
                    </a:lnTo>
                    <a:lnTo>
                      <a:pt x="93" y="128"/>
                    </a:lnTo>
                    <a:lnTo>
                      <a:pt x="95" y="131"/>
                    </a:lnTo>
                    <a:lnTo>
                      <a:pt x="98" y="134"/>
                    </a:lnTo>
                    <a:lnTo>
                      <a:pt x="102" y="137"/>
                    </a:lnTo>
                    <a:lnTo>
                      <a:pt x="105" y="138"/>
                    </a:lnTo>
                    <a:lnTo>
                      <a:pt x="104" y="138"/>
                    </a:lnTo>
                    <a:lnTo>
                      <a:pt x="101" y="143"/>
                    </a:lnTo>
                    <a:lnTo>
                      <a:pt x="96" y="149"/>
                    </a:lnTo>
                    <a:lnTo>
                      <a:pt x="92" y="159"/>
                    </a:lnTo>
                    <a:lnTo>
                      <a:pt x="87" y="173"/>
                    </a:lnTo>
                    <a:lnTo>
                      <a:pt x="84" y="192"/>
                    </a:lnTo>
                    <a:lnTo>
                      <a:pt x="81" y="216"/>
                    </a:lnTo>
                    <a:lnTo>
                      <a:pt x="81" y="248"/>
                    </a:lnTo>
                    <a:lnTo>
                      <a:pt x="83" y="284"/>
                    </a:lnTo>
                    <a:lnTo>
                      <a:pt x="79" y="290"/>
                    </a:lnTo>
                    <a:lnTo>
                      <a:pt x="72" y="296"/>
                    </a:lnTo>
                    <a:lnTo>
                      <a:pt x="61" y="305"/>
                    </a:lnTo>
                    <a:lnTo>
                      <a:pt x="51" y="314"/>
                    </a:lnTo>
                    <a:lnTo>
                      <a:pt x="43" y="323"/>
                    </a:lnTo>
                    <a:lnTo>
                      <a:pt x="34" y="337"/>
                    </a:lnTo>
                    <a:lnTo>
                      <a:pt x="24" y="349"/>
                    </a:lnTo>
                    <a:lnTo>
                      <a:pt x="21" y="353"/>
                    </a:lnTo>
                    <a:lnTo>
                      <a:pt x="18" y="356"/>
                    </a:lnTo>
                    <a:lnTo>
                      <a:pt x="15" y="361"/>
                    </a:lnTo>
                    <a:lnTo>
                      <a:pt x="12" y="364"/>
                    </a:lnTo>
                    <a:lnTo>
                      <a:pt x="12" y="368"/>
                    </a:lnTo>
                    <a:lnTo>
                      <a:pt x="12" y="371"/>
                    </a:lnTo>
                    <a:lnTo>
                      <a:pt x="12" y="376"/>
                    </a:lnTo>
                    <a:lnTo>
                      <a:pt x="12" y="379"/>
                    </a:lnTo>
                    <a:lnTo>
                      <a:pt x="10" y="383"/>
                    </a:lnTo>
                    <a:lnTo>
                      <a:pt x="7" y="386"/>
                    </a:lnTo>
                    <a:lnTo>
                      <a:pt x="6" y="386"/>
                    </a:lnTo>
                    <a:lnTo>
                      <a:pt x="4" y="385"/>
                    </a:lnTo>
                    <a:lnTo>
                      <a:pt x="3" y="383"/>
                    </a:lnTo>
                    <a:lnTo>
                      <a:pt x="1" y="383"/>
                    </a:lnTo>
                    <a:lnTo>
                      <a:pt x="3" y="383"/>
                    </a:lnTo>
                    <a:lnTo>
                      <a:pt x="4" y="383"/>
                    </a:lnTo>
                    <a:lnTo>
                      <a:pt x="1" y="388"/>
                    </a:lnTo>
                    <a:lnTo>
                      <a:pt x="0" y="391"/>
                    </a:lnTo>
                    <a:lnTo>
                      <a:pt x="0" y="395"/>
                    </a:lnTo>
                    <a:lnTo>
                      <a:pt x="1" y="398"/>
                    </a:lnTo>
                    <a:lnTo>
                      <a:pt x="3" y="409"/>
                    </a:lnTo>
                    <a:lnTo>
                      <a:pt x="4" y="419"/>
                    </a:lnTo>
                    <a:lnTo>
                      <a:pt x="9" y="427"/>
                    </a:lnTo>
                    <a:lnTo>
                      <a:pt x="12" y="430"/>
                    </a:lnTo>
                    <a:lnTo>
                      <a:pt x="13" y="433"/>
                    </a:lnTo>
                    <a:lnTo>
                      <a:pt x="16" y="437"/>
                    </a:lnTo>
                    <a:lnTo>
                      <a:pt x="18" y="440"/>
                    </a:lnTo>
                    <a:lnTo>
                      <a:pt x="19" y="443"/>
                    </a:lnTo>
                    <a:lnTo>
                      <a:pt x="22" y="445"/>
                    </a:lnTo>
                    <a:lnTo>
                      <a:pt x="25" y="446"/>
                    </a:lnTo>
                    <a:lnTo>
                      <a:pt x="28" y="446"/>
                    </a:lnTo>
                    <a:lnTo>
                      <a:pt x="33" y="445"/>
                    </a:lnTo>
                    <a:lnTo>
                      <a:pt x="22" y="443"/>
                    </a:lnTo>
                    <a:close/>
                  </a:path>
                </a:pathLst>
              </a:custGeom>
              <a:grpFill/>
              <a:ln w="0">
                <a:solidFill>
                  <a:schemeClr val="bg1">
                    <a:lumMod val="50000"/>
                  </a:schemeClr>
                </a:solidFill>
                <a:prstDash val="solid"/>
                <a:round/>
                <a:headEnd/>
                <a:tailEnd/>
              </a:ln>
            </p:spPr>
            <p:txBody>
              <a:bodyPr/>
              <a:lstStyle/>
              <a:p>
                <a:endParaRPr lang="ru-RU"/>
              </a:p>
            </p:txBody>
          </p:sp>
          <p:sp>
            <p:nvSpPr>
              <p:cNvPr id="94" name="Freeform 32">
                <a:extLst>
                  <a:ext uri="{FF2B5EF4-FFF2-40B4-BE49-F238E27FC236}">
                    <a16:creationId xmlns:a16="http://schemas.microsoft.com/office/drawing/2014/main" id="{B05DF02E-24EC-8A4F-8554-929AFF5DBFF0}"/>
                  </a:ext>
                </a:extLst>
              </p:cNvPr>
              <p:cNvSpPr>
                <a:spLocks/>
              </p:cNvSpPr>
              <p:nvPr/>
            </p:nvSpPr>
            <p:spPr bwMode="gray">
              <a:xfrm>
                <a:off x="3858" y="2287"/>
                <a:ext cx="517" cy="335"/>
              </a:xfrm>
              <a:custGeom>
                <a:avLst/>
                <a:gdLst>
                  <a:gd name="T0" fmla="*/ 362 w 558"/>
                  <a:gd name="T1" fmla="*/ 4 h 362"/>
                  <a:gd name="T2" fmla="*/ 373 w 558"/>
                  <a:gd name="T3" fmla="*/ 15 h 362"/>
                  <a:gd name="T4" fmla="*/ 391 w 558"/>
                  <a:gd name="T5" fmla="*/ 78 h 362"/>
                  <a:gd name="T6" fmla="*/ 392 w 558"/>
                  <a:gd name="T7" fmla="*/ 90 h 362"/>
                  <a:gd name="T8" fmla="*/ 409 w 558"/>
                  <a:gd name="T9" fmla="*/ 96 h 362"/>
                  <a:gd name="T10" fmla="*/ 419 w 558"/>
                  <a:gd name="T11" fmla="*/ 106 h 362"/>
                  <a:gd name="T12" fmla="*/ 437 w 558"/>
                  <a:gd name="T13" fmla="*/ 111 h 362"/>
                  <a:gd name="T14" fmla="*/ 452 w 558"/>
                  <a:gd name="T15" fmla="*/ 126 h 362"/>
                  <a:gd name="T16" fmla="*/ 461 w 558"/>
                  <a:gd name="T17" fmla="*/ 136 h 362"/>
                  <a:gd name="T18" fmla="*/ 479 w 558"/>
                  <a:gd name="T19" fmla="*/ 156 h 362"/>
                  <a:gd name="T20" fmla="*/ 501 w 558"/>
                  <a:gd name="T21" fmla="*/ 171 h 362"/>
                  <a:gd name="T22" fmla="*/ 505 w 558"/>
                  <a:gd name="T23" fmla="*/ 184 h 362"/>
                  <a:gd name="T24" fmla="*/ 513 w 558"/>
                  <a:gd name="T25" fmla="*/ 193 h 362"/>
                  <a:gd name="T26" fmla="*/ 541 w 558"/>
                  <a:gd name="T27" fmla="*/ 216 h 362"/>
                  <a:gd name="T28" fmla="*/ 552 w 558"/>
                  <a:gd name="T29" fmla="*/ 243 h 362"/>
                  <a:gd name="T30" fmla="*/ 544 w 558"/>
                  <a:gd name="T31" fmla="*/ 248 h 362"/>
                  <a:gd name="T32" fmla="*/ 526 w 558"/>
                  <a:gd name="T33" fmla="*/ 255 h 362"/>
                  <a:gd name="T34" fmla="*/ 485 w 558"/>
                  <a:gd name="T35" fmla="*/ 249 h 362"/>
                  <a:gd name="T36" fmla="*/ 466 w 558"/>
                  <a:gd name="T37" fmla="*/ 254 h 362"/>
                  <a:gd name="T38" fmla="*/ 437 w 558"/>
                  <a:gd name="T39" fmla="*/ 261 h 362"/>
                  <a:gd name="T40" fmla="*/ 392 w 558"/>
                  <a:gd name="T41" fmla="*/ 270 h 362"/>
                  <a:gd name="T42" fmla="*/ 377 w 558"/>
                  <a:gd name="T43" fmla="*/ 269 h 362"/>
                  <a:gd name="T44" fmla="*/ 364 w 558"/>
                  <a:gd name="T45" fmla="*/ 263 h 362"/>
                  <a:gd name="T46" fmla="*/ 311 w 558"/>
                  <a:gd name="T47" fmla="*/ 290 h 362"/>
                  <a:gd name="T48" fmla="*/ 249 w 558"/>
                  <a:gd name="T49" fmla="*/ 269 h 362"/>
                  <a:gd name="T50" fmla="*/ 213 w 558"/>
                  <a:gd name="T51" fmla="*/ 255 h 362"/>
                  <a:gd name="T52" fmla="*/ 192 w 558"/>
                  <a:gd name="T53" fmla="*/ 272 h 362"/>
                  <a:gd name="T54" fmla="*/ 179 w 558"/>
                  <a:gd name="T55" fmla="*/ 296 h 362"/>
                  <a:gd name="T56" fmla="*/ 90 w 558"/>
                  <a:gd name="T57" fmla="*/ 309 h 362"/>
                  <a:gd name="T58" fmla="*/ 72 w 558"/>
                  <a:gd name="T59" fmla="*/ 314 h 362"/>
                  <a:gd name="T60" fmla="*/ 59 w 558"/>
                  <a:gd name="T61" fmla="*/ 347 h 362"/>
                  <a:gd name="T62" fmla="*/ 57 w 558"/>
                  <a:gd name="T63" fmla="*/ 353 h 362"/>
                  <a:gd name="T64" fmla="*/ 51 w 558"/>
                  <a:gd name="T65" fmla="*/ 360 h 362"/>
                  <a:gd name="T66" fmla="*/ 50 w 558"/>
                  <a:gd name="T67" fmla="*/ 357 h 362"/>
                  <a:gd name="T68" fmla="*/ 48 w 558"/>
                  <a:gd name="T69" fmla="*/ 336 h 362"/>
                  <a:gd name="T70" fmla="*/ 36 w 558"/>
                  <a:gd name="T71" fmla="*/ 326 h 362"/>
                  <a:gd name="T72" fmla="*/ 15 w 558"/>
                  <a:gd name="T73" fmla="*/ 300 h 362"/>
                  <a:gd name="T74" fmla="*/ 24 w 558"/>
                  <a:gd name="T75" fmla="*/ 293 h 362"/>
                  <a:gd name="T76" fmla="*/ 13 w 558"/>
                  <a:gd name="T77" fmla="*/ 270 h 362"/>
                  <a:gd name="T78" fmla="*/ 4 w 558"/>
                  <a:gd name="T79" fmla="*/ 254 h 362"/>
                  <a:gd name="T80" fmla="*/ 9 w 558"/>
                  <a:gd name="T81" fmla="*/ 246 h 362"/>
                  <a:gd name="T82" fmla="*/ 0 w 558"/>
                  <a:gd name="T83" fmla="*/ 230 h 362"/>
                  <a:gd name="T84" fmla="*/ 12 w 558"/>
                  <a:gd name="T85" fmla="*/ 209 h 362"/>
                  <a:gd name="T86" fmla="*/ 59 w 558"/>
                  <a:gd name="T87" fmla="*/ 159 h 362"/>
                  <a:gd name="T88" fmla="*/ 84 w 558"/>
                  <a:gd name="T89" fmla="*/ 150 h 362"/>
                  <a:gd name="T90" fmla="*/ 98 w 558"/>
                  <a:gd name="T91" fmla="*/ 157 h 362"/>
                  <a:gd name="T92" fmla="*/ 114 w 558"/>
                  <a:gd name="T93" fmla="*/ 148 h 362"/>
                  <a:gd name="T94" fmla="*/ 129 w 558"/>
                  <a:gd name="T95" fmla="*/ 142 h 362"/>
                  <a:gd name="T96" fmla="*/ 189 w 558"/>
                  <a:gd name="T97" fmla="*/ 129 h 362"/>
                  <a:gd name="T98" fmla="*/ 206 w 558"/>
                  <a:gd name="T99" fmla="*/ 100 h 362"/>
                  <a:gd name="T100" fmla="*/ 203 w 558"/>
                  <a:gd name="T101" fmla="*/ 90 h 362"/>
                  <a:gd name="T102" fmla="*/ 248 w 558"/>
                  <a:gd name="T103" fmla="*/ 82 h 362"/>
                  <a:gd name="T104" fmla="*/ 286 w 558"/>
                  <a:gd name="T105" fmla="*/ 60 h 362"/>
                  <a:gd name="T106" fmla="*/ 293 w 558"/>
                  <a:gd name="T107" fmla="*/ 52 h 362"/>
                  <a:gd name="T108" fmla="*/ 301 w 558"/>
                  <a:gd name="T109" fmla="*/ 39 h 362"/>
                  <a:gd name="T110" fmla="*/ 316 w 558"/>
                  <a:gd name="T111" fmla="*/ 21 h 362"/>
                  <a:gd name="T112" fmla="*/ 344 w 558"/>
                  <a:gd name="T113"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8" h="362">
                    <a:moveTo>
                      <a:pt x="358" y="0"/>
                    </a:moveTo>
                    <a:lnTo>
                      <a:pt x="359" y="1"/>
                    </a:lnTo>
                    <a:lnTo>
                      <a:pt x="361" y="1"/>
                    </a:lnTo>
                    <a:lnTo>
                      <a:pt x="361" y="1"/>
                    </a:lnTo>
                    <a:lnTo>
                      <a:pt x="362" y="3"/>
                    </a:lnTo>
                    <a:lnTo>
                      <a:pt x="362" y="4"/>
                    </a:lnTo>
                    <a:lnTo>
                      <a:pt x="364" y="6"/>
                    </a:lnTo>
                    <a:lnTo>
                      <a:pt x="365" y="7"/>
                    </a:lnTo>
                    <a:lnTo>
                      <a:pt x="365" y="10"/>
                    </a:lnTo>
                    <a:lnTo>
                      <a:pt x="368" y="12"/>
                    </a:lnTo>
                    <a:lnTo>
                      <a:pt x="370" y="13"/>
                    </a:lnTo>
                    <a:lnTo>
                      <a:pt x="373" y="15"/>
                    </a:lnTo>
                    <a:lnTo>
                      <a:pt x="374" y="18"/>
                    </a:lnTo>
                    <a:lnTo>
                      <a:pt x="386" y="31"/>
                    </a:lnTo>
                    <a:lnTo>
                      <a:pt x="392" y="48"/>
                    </a:lnTo>
                    <a:lnTo>
                      <a:pt x="394" y="61"/>
                    </a:lnTo>
                    <a:lnTo>
                      <a:pt x="392" y="75"/>
                    </a:lnTo>
                    <a:lnTo>
                      <a:pt x="391" y="78"/>
                    </a:lnTo>
                    <a:lnTo>
                      <a:pt x="391" y="81"/>
                    </a:lnTo>
                    <a:lnTo>
                      <a:pt x="391" y="84"/>
                    </a:lnTo>
                    <a:lnTo>
                      <a:pt x="391" y="87"/>
                    </a:lnTo>
                    <a:lnTo>
                      <a:pt x="394" y="90"/>
                    </a:lnTo>
                    <a:lnTo>
                      <a:pt x="392" y="90"/>
                    </a:lnTo>
                    <a:lnTo>
                      <a:pt x="392" y="90"/>
                    </a:lnTo>
                    <a:lnTo>
                      <a:pt x="391" y="90"/>
                    </a:lnTo>
                    <a:lnTo>
                      <a:pt x="391" y="91"/>
                    </a:lnTo>
                    <a:lnTo>
                      <a:pt x="392" y="93"/>
                    </a:lnTo>
                    <a:lnTo>
                      <a:pt x="395" y="94"/>
                    </a:lnTo>
                    <a:lnTo>
                      <a:pt x="397" y="94"/>
                    </a:lnTo>
                    <a:lnTo>
                      <a:pt x="409" y="96"/>
                    </a:lnTo>
                    <a:lnTo>
                      <a:pt x="421" y="100"/>
                    </a:lnTo>
                    <a:lnTo>
                      <a:pt x="422" y="102"/>
                    </a:lnTo>
                    <a:lnTo>
                      <a:pt x="421" y="102"/>
                    </a:lnTo>
                    <a:lnTo>
                      <a:pt x="421" y="103"/>
                    </a:lnTo>
                    <a:lnTo>
                      <a:pt x="419" y="105"/>
                    </a:lnTo>
                    <a:lnTo>
                      <a:pt x="419" y="106"/>
                    </a:lnTo>
                    <a:lnTo>
                      <a:pt x="421" y="108"/>
                    </a:lnTo>
                    <a:lnTo>
                      <a:pt x="424" y="109"/>
                    </a:lnTo>
                    <a:lnTo>
                      <a:pt x="427" y="111"/>
                    </a:lnTo>
                    <a:lnTo>
                      <a:pt x="430" y="111"/>
                    </a:lnTo>
                    <a:lnTo>
                      <a:pt x="433" y="111"/>
                    </a:lnTo>
                    <a:lnTo>
                      <a:pt x="437" y="111"/>
                    </a:lnTo>
                    <a:lnTo>
                      <a:pt x="440" y="111"/>
                    </a:lnTo>
                    <a:lnTo>
                      <a:pt x="443" y="112"/>
                    </a:lnTo>
                    <a:lnTo>
                      <a:pt x="448" y="115"/>
                    </a:lnTo>
                    <a:lnTo>
                      <a:pt x="449" y="120"/>
                    </a:lnTo>
                    <a:lnTo>
                      <a:pt x="451" y="123"/>
                    </a:lnTo>
                    <a:lnTo>
                      <a:pt x="452" y="126"/>
                    </a:lnTo>
                    <a:lnTo>
                      <a:pt x="454" y="127"/>
                    </a:lnTo>
                    <a:lnTo>
                      <a:pt x="457" y="129"/>
                    </a:lnTo>
                    <a:lnTo>
                      <a:pt x="458" y="129"/>
                    </a:lnTo>
                    <a:lnTo>
                      <a:pt x="461" y="130"/>
                    </a:lnTo>
                    <a:lnTo>
                      <a:pt x="461" y="132"/>
                    </a:lnTo>
                    <a:lnTo>
                      <a:pt x="461" y="136"/>
                    </a:lnTo>
                    <a:lnTo>
                      <a:pt x="461" y="139"/>
                    </a:lnTo>
                    <a:lnTo>
                      <a:pt x="461" y="144"/>
                    </a:lnTo>
                    <a:lnTo>
                      <a:pt x="463" y="147"/>
                    </a:lnTo>
                    <a:lnTo>
                      <a:pt x="466" y="150"/>
                    </a:lnTo>
                    <a:lnTo>
                      <a:pt x="473" y="153"/>
                    </a:lnTo>
                    <a:lnTo>
                      <a:pt x="479" y="156"/>
                    </a:lnTo>
                    <a:lnTo>
                      <a:pt x="487" y="159"/>
                    </a:lnTo>
                    <a:lnTo>
                      <a:pt x="490" y="162"/>
                    </a:lnTo>
                    <a:lnTo>
                      <a:pt x="493" y="165"/>
                    </a:lnTo>
                    <a:lnTo>
                      <a:pt x="496" y="168"/>
                    </a:lnTo>
                    <a:lnTo>
                      <a:pt x="498" y="169"/>
                    </a:lnTo>
                    <a:lnTo>
                      <a:pt x="501" y="171"/>
                    </a:lnTo>
                    <a:lnTo>
                      <a:pt x="502" y="174"/>
                    </a:lnTo>
                    <a:lnTo>
                      <a:pt x="505" y="175"/>
                    </a:lnTo>
                    <a:lnTo>
                      <a:pt x="508" y="177"/>
                    </a:lnTo>
                    <a:lnTo>
                      <a:pt x="507" y="178"/>
                    </a:lnTo>
                    <a:lnTo>
                      <a:pt x="505" y="181"/>
                    </a:lnTo>
                    <a:lnTo>
                      <a:pt x="505" y="184"/>
                    </a:lnTo>
                    <a:lnTo>
                      <a:pt x="507" y="187"/>
                    </a:lnTo>
                    <a:lnTo>
                      <a:pt x="508" y="190"/>
                    </a:lnTo>
                    <a:lnTo>
                      <a:pt x="510" y="192"/>
                    </a:lnTo>
                    <a:lnTo>
                      <a:pt x="513" y="192"/>
                    </a:lnTo>
                    <a:lnTo>
                      <a:pt x="513" y="193"/>
                    </a:lnTo>
                    <a:lnTo>
                      <a:pt x="513" y="193"/>
                    </a:lnTo>
                    <a:lnTo>
                      <a:pt x="513" y="193"/>
                    </a:lnTo>
                    <a:lnTo>
                      <a:pt x="520" y="204"/>
                    </a:lnTo>
                    <a:lnTo>
                      <a:pt x="531" y="210"/>
                    </a:lnTo>
                    <a:lnTo>
                      <a:pt x="541" y="212"/>
                    </a:lnTo>
                    <a:lnTo>
                      <a:pt x="541" y="213"/>
                    </a:lnTo>
                    <a:lnTo>
                      <a:pt x="541" y="216"/>
                    </a:lnTo>
                    <a:lnTo>
                      <a:pt x="543" y="218"/>
                    </a:lnTo>
                    <a:lnTo>
                      <a:pt x="546" y="224"/>
                    </a:lnTo>
                    <a:lnTo>
                      <a:pt x="547" y="230"/>
                    </a:lnTo>
                    <a:lnTo>
                      <a:pt x="549" y="236"/>
                    </a:lnTo>
                    <a:lnTo>
                      <a:pt x="550" y="239"/>
                    </a:lnTo>
                    <a:lnTo>
                      <a:pt x="552" y="243"/>
                    </a:lnTo>
                    <a:lnTo>
                      <a:pt x="555" y="246"/>
                    </a:lnTo>
                    <a:lnTo>
                      <a:pt x="558" y="249"/>
                    </a:lnTo>
                    <a:lnTo>
                      <a:pt x="555" y="248"/>
                    </a:lnTo>
                    <a:lnTo>
                      <a:pt x="550" y="248"/>
                    </a:lnTo>
                    <a:lnTo>
                      <a:pt x="547" y="248"/>
                    </a:lnTo>
                    <a:lnTo>
                      <a:pt x="544" y="248"/>
                    </a:lnTo>
                    <a:lnTo>
                      <a:pt x="543" y="249"/>
                    </a:lnTo>
                    <a:lnTo>
                      <a:pt x="540" y="252"/>
                    </a:lnTo>
                    <a:lnTo>
                      <a:pt x="537" y="255"/>
                    </a:lnTo>
                    <a:lnTo>
                      <a:pt x="534" y="255"/>
                    </a:lnTo>
                    <a:lnTo>
                      <a:pt x="529" y="255"/>
                    </a:lnTo>
                    <a:lnTo>
                      <a:pt x="526" y="255"/>
                    </a:lnTo>
                    <a:lnTo>
                      <a:pt x="513" y="251"/>
                    </a:lnTo>
                    <a:lnTo>
                      <a:pt x="501" y="249"/>
                    </a:lnTo>
                    <a:lnTo>
                      <a:pt x="496" y="249"/>
                    </a:lnTo>
                    <a:lnTo>
                      <a:pt x="491" y="251"/>
                    </a:lnTo>
                    <a:lnTo>
                      <a:pt x="488" y="251"/>
                    </a:lnTo>
                    <a:lnTo>
                      <a:pt x="485" y="249"/>
                    </a:lnTo>
                    <a:lnTo>
                      <a:pt x="479" y="246"/>
                    </a:lnTo>
                    <a:lnTo>
                      <a:pt x="475" y="246"/>
                    </a:lnTo>
                    <a:lnTo>
                      <a:pt x="470" y="245"/>
                    </a:lnTo>
                    <a:lnTo>
                      <a:pt x="470" y="249"/>
                    </a:lnTo>
                    <a:lnTo>
                      <a:pt x="469" y="252"/>
                    </a:lnTo>
                    <a:lnTo>
                      <a:pt x="466" y="254"/>
                    </a:lnTo>
                    <a:lnTo>
                      <a:pt x="463" y="255"/>
                    </a:lnTo>
                    <a:lnTo>
                      <a:pt x="455" y="258"/>
                    </a:lnTo>
                    <a:lnTo>
                      <a:pt x="448" y="261"/>
                    </a:lnTo>
                    <a:lnTo>
                      <a:pt x="442" y="263"/>
                    </a:lnTo>
                    <a:lnTo>
                      <a:pt x="440" y="261"/>
                    </a:lnTo>
                    <a:lnTo>
                      <a:pt x="437" y="261"/>
                    </a:lnTo>
                    <a:lnTo>
                      <a:pt x="436" y="260"/>
                    </a:lnTo>
                    <a:lnTo>
                      <a:pt x="434" y="258"/>
                    </a:lnTo>
                    <a:lnTo>
                      <a:pt x="433" y="258"/>
                    </a:lnTo>
                    <a:lnTo>
                      <a:pt x="418" y="260"/>
                    </a:lnTo>
                    <a:lnTo>
                      <a:pt x="403" y="264"/>
                    </a:lnTo>
                    <a:lnTo>
                      <a:pt x="392" y="270"/>
                    </a:lnTo>
                    <a:lnTo>
                      <a:pt x="382" y="275"/>
                    </a:lnTo>
                    <a:lnTo>
                      <a:pt x="382" y="273"/>
                    </a:lnTo>
                    <a:lnTo>
                      <a:pt x="382" y="272"/>
                    </a:lnTo>
                    <a:lnTo>
                      <a:pt x="380" y="270"/>
                    </a:lnTo>
                    <a:lnTo>
                      <a:pt x="379" y="269"/>
                    </a:lnTo>
                    <a:lnTo>
                      <a:pt x="377" y="269"/>
                    </a:lnTo>
                    <a:lnTo>
                      <a:pt x="376" y="267"/>
                    </a:lnTo>
                    <a:lnTo>
                      <a:pt x="376" y="266"/>
                    </a:lnTo>
                    <a:lnTo>
                      <a:pt x="373" y="266"/>
                    </a:lnTo>
                    <a:lnTo>
                      <a:pt x="370" y="264"/>
                    </a:lnTo>
                    <a:lnTo>
                      <a:pt x="367" y="263"/>
                    </a:lnTo>
                    <a:lnTo>
                      <a:pt x="364" y="263"/>
                    </a:lnTo>
                    <a:lnTo>
                      <a:pt x="356" y="269"/>
                    </a:lnTo>
                    <a:lnTo>
                      <a:pt x="352" y="276"/>
                    </a:lnTo>
                    <a:lnTo>
                      <a:pt x="349" y="285"/>
                    </a:lnTo>
                    <a:lnTo>
                      <a:pt x="346" y="293"/>
                    </a:lnTo>
                    <a:lnTo>
                      <a:pt x="328" y="291"/>
                    </a:lnTo>
                    <a:lnTo>
                      <a:pt x="311" y="290"/>
                    </a:lnTo>
                    <a:lnTo>
                      <a:pt x="293" y="287"/>
                    </a:lnTo>
                    <a:lnTo>
                      <a:pt x="277" y="285"/>
                    </a:lnTo>
                    <a:lnTo>
                      <a:pt x="261" y="281"/>
                    </a:lnTo>
                    <a:lnTo>
                      <a:pt x="257" y="276"/>
                    </a:lnTo>
                    <a:lnTo>
                      <a:pt x="254" y="273"/>
                    </a:lnTo>
                    <a:lnTo>
                      <a:pt x="249" y="269"/>
                    </a:lnTo>
                    <a:lnTo>
                      <a:pt x="245" y="264"/>
                    </a:lnTo>
                    <a:lnTo>
                      <a:pt x="240" y="261"/>
                    </a:lnTo>
                    <a:lnTo>
                      <a:pt x="233" y="257"/>
                    </a:lnTo>
                    <a:lnTo>
                      <a:pt x="224" y="252"/>
                    </a:lnTo>
                    <a:lnTo>
                      <a:pt x="215" y="254"/>
                    </a:lnTo>
                    <a:lnTo>
                      <a:pt x="213" y="255"/>
                    </a:lnTo>
                    <a:lnTo>
                      <a:pt x="212" y="257"/>
                    </a:lnTo>
                    <a:lnTo>
                      <a:pt x="207" y="260"/>
                    </a:lnTo>
                    <a:lnTo>
                      <a:pt x="203" y="261"/>
                    </a:lnTo>
                    <a:lnTo>
                      <a:pt x="198" y="264"/>
                    </a:lnTo>
                    <a:lnTo>
                      <a:pt x="195" y="267"/>
                    </a:lnTo>
                    <a:lnTo>
                      <a:pt x="192" y="272"/>
                    </a:lnTo>
                    <a:lnTo>
                      <a:pt x="191" y="276"/>
                    </a:lnTo>
                    <a:lnTo>
                      <a:pt x="189" y="278"/>
                    </a:lnTo>
                    <a:lnTo>
                      <a:pt x="186" y="279"/>
                    </a:lnTo>
                    <a:lnTo>
                      <a:pt x="183" y="281"/>
                    </a:lnTo>
                    <a:lnTo>
                      <a:pt x="182" y="282"/>
                    </a:lnTo>
                    <a:lnTo>
                      <a:pt x="179" y="296"/>
                    </a:lnTo>
                    <a:lnTo>
                      <a:pt x="176" y="311"/>
                    </a:lnTo>
                    <a:lnTo>
                      <a:pt x="140" y="311"/>
                    </a:lnTo>
                    <a:lnTo>
                      <a:pt x="102" y="306"/>
                    </a:lnTo>
                    <a:lnTo>
                      <a:pt x="99" y="306"/>
                    </a:lnTo>
                    <a:lnTo>
                      <a:pt x="95" y="308"/>
                    </a:lnTo>
                    <a:lnTo>
                      <a:pt x="90" y="309"/>
                    </a:lnTo>
                    <a:lnTo>
                      <a:pt x="86" y="312"/>
                    </a:lnTo>
                    <a:lnTo>
                      <a:pt x="84" y="312"/>
                    </a:lnTo>
                    <a:lnTo>
                      <a:pt x="83" y="312"/>
                    </a:lnTo>
                    <a:lnTo>
                      <a:pt x="80" y="312"/>
                    </a:lnTo>
                    <a:lnTo>
                      <a:pt x="77" y="312"/>
                    </a:lnTo>
                    <a:lnTo>
                      <a:pt x="72" y="314"/>
                    </a:lnTo>
                    <a:lnTo>
                      <a:pt x="69" y="318"/>
                    </a:lnTo>
                    <a:lnTo>
                      <a:pt x="68" y="321"/>
                    </a:lnTo>
                    <a:lnTo>
                      <a:pt x="63" y="333"/>
                    </a:lnTo>
                    <a:lnTo>
                      <a:pt x="60" y="348"/>
                    </a:lnTo>
                    <a:lnTo>
                      <a:pt x="60" y="348"/>
                    </a:lnTo>
                    <a:lnTo>
                      <a:pt x="59" y="347"/>
                    </a:lnTo>
                    <a:lnTo>
                      <a:pt x="59" y="348"/>
                    </a:lnTo>
                    <a:lnTo>
                      <a:pt x="57" y="348"/>
                    </a:lnTo>
                    <a:lnTo>
                      <a:pt x="57" y="350"/>
                    </a:lnTo>
                    <a:lnTo>
                      <a:pt x="57" y="351"/>
                    </a:lnTo>
                    <a:lnTo>
                      <a:pt x="59" y="353"/>
                    </a:lnTo>
                    <a:lnTo>
                      <a:pt x="57" y="353"/>
                    </a:lnTo>
                    <a:lnTo>
                      <a:pt x="56" y="354"/>
                    </a:lnTo>
                    <a:lnTo>
                      <a:pt x="56" y="356"/>
                    </a:lnTo>
                    <a:lnTo>
                      <a:pt x="56" y="357"/>
                    </a:lnTo>
                    <a:lnTo>
                      <a:pt x="54" y="359"/>
                    </a:lnTo>
                    <a:lnTo>
                      <a:pt x="53" y="359"/>
                    </a:lnTo>
                    <a:lnTo>
                      <a:pt x="51" y="360"/>
                    </a:lnTo>
                    <a:lnTo>
                      <a:pt x="51" y="362"/>
                    </a:lnTo>
                    <a:lnTo>
                      <a:pt x="51" y="362"/>
                    </a:lnTo>
                    <a:lnTo>
                      <a:pt x="51" y="362"/>
                    </a:lnTo>
                    <a:lnTo>
                      <a:pt x="51" y="362"/>
                    </a:lnTo>
                    <a:lnTo>
                      <a:pt x="50" y="360"/>
                    </a:lnTo>
                    <a:lnTo>
                      <a:pt x="50" y="357"/>
                    </a:lnTo>
                    <a:lnTo>
                      <a:pt x="50" y="354"/>
                    </a:lnTo>
                    <a:lnTo>
                      <a:pt x="50" y="350"/>
                    </a:lnTo>
                    <a:lnTo>
                      <a:pt x="48" y="347"/>
                    </a:lnTo>
                    <a:lnTo>
                      <a:pt x="48" y="344"/>
                    </a:lnTo>
                    <a:lnTo>
                      <a:pt x="48" y="339"/>
                    </a:lnTo>
                    <a:lnTo>
                      <a:pt x="48" y="336"/>
                    </a:lnTo>
                    <a:lnTo>
                      <a:pt x="47" y="335"/>
                    </a:lnTo>
                    <a:lnTo>
                      <a:pt x="45" y="333"/>
                    </a:lnTo>
                    <a:lnTo>
                      <a:pt x="42" y="332"/>
                    </a:lnTo>
                    <a:lnTo>
                      <a:pt x="39" y="330"/>
                    </a:lnTo>
                    <a:lnTo>
                      <a:pt x="37" y="329"/>
                    </a:lnTo>
                    <a:lnTo>
                      <a:pt x="36" y="326"/>
                    </a:lnTo>
                    <a:lnTo>
                      <a:pt x="34" y="321"/>
                    </a:lnTo>
                    <a:lnTo>
                      <a:pt x="33" y="320"/>
                    </a:lnTo>
                    <a:lnTo>
                      <a:pt x="27" y="314"/>
                    </a:lnTo>
                    <a:lnTo>
                      <a:pt x="21" y="308"/>
                    </a:lnTo>
                    <a:lnTo>
                      <a:pt x="15" y="302"/>
                    </a:lnTo>
                    <a:lnTo>
                      <a:pt x="15" y="300"/>
                    </a:lnTo>
                    <a:lnTo>
                      <a:pt x="15" y="299"/>
                    </a:lnTo>
                    <a:lnTo>
                      <a:pt x="13" y="299"/>
                    </a:lnTo>
                    <a:lnTo>
                      <a:pt x="15" y="297"/>
                    </a:lnTo>
                    <a:lnTo>
                      <a:pt x="18" y="297"/>
                    </a:lnTo>
                    <a:lnTo>
                      <a:pt x="21" y="296"/>
                    </a:lnTo>
                    <a:lnTo>
                      <a:pt x="24" y="293"/>
                    </a:lnTo>
                    <a:lnTo>
                      <a:pt x="25" y="290"/>
                    </a:lnTo>
                    <a:lnTo>
                      <a:pt x="25" y="287"/>
                    </a:lnTo>
                    <a:lnTo>
                      <a:pt x="25" y="284"/>
                    </a:lnTo>
                    <a:lnTo>
                      <a:pt x="22" y="281"/>
                    </a:lnTo>
                    <a:lnTo>
                      <a:pt x="18" y="276"/>
                    </a:lnTo>
                    <a:lnTo>
                      <a:pt x="13" y="270"/>
                    </a:lnTo>
                    <a:lnTo>
                      <a:pt x="9" y="266"/>
                    </a:lnTo>
                    <a:lnTo>
                      <a:pt x="7" y="263"/>
                    </a:lnTo>
                    <a:lnTo>
                      <a:pt x="7" y="260"/>
                    </a:lnTo>
                    <a:lnTo>
                      <a:pt x="7" y="257"/>
                    </a:lnTo>
                    <a:lnTo>
                      <a:pt x="6" y="254"/>
                    </a:lnTo>
                    <a:lnTo>
                      <a:pt x="4" y="254"/>
                    </a:lnTo>
                    <a:lnTo>
                      <a:pt x="4" y="252"/>
                    </a:lnTo>
                    <a:lnTo>
                      <a:pt x="4" y="251"/>
                    </a:lnTo>
                    <a:lnTo>
                      <a:pt x="3" y="251"/>
                    </a:lnTo>
                    <a:lnTo>
                      <a:pt x="3" y="251"/>
                    </a:lnTo>
                    <a:lnTo>
                      <a:pt x="6" y="249"/>
                    </a:lnTo>
                    <a:lnTo>
                      <a:pt x="9" y="246"/>
                    </a:lnTo>
                    <a:lnTo>
                      <a:pt x="10" y="243"/>
                    </a:lnTo>
                    <a:lnTo>
                      <a:pt x="10" y="240"/>
                    </a:lnTo>
                    <a:lnTo>
                      <a:pt x="9" y="237"/>
                    </a:lnTo>
                    <a:lnTo>
                      <a:pt x="7" y="234"/>
                    </a:lnTo>
                    <a:lnTo>
                      <a:pt x="4" y="231"/>
                    </a:lnTo>
                    <a:lnTo>
                      <a:pt x="0" y="230"/>
                    </a:lnTo>
                    <a:lnTo>
                      <a:pt x="1" y="230"/>
                    </a:lnTo>
                    <a:lnTo>
                      <a:pt x="4" y="230"/>
                    </a:lnTo>
                    <a:lnTo>
                      <a:pt x="7" y="228"/>
                    </a:lnTo>
                    <a:lnTo>
                      <a:pt x="9" y="225"/>
                    </a:lnTo>
                    <a:lnTo>
                      <a:pt x="10" y="218"/>
                    </a:lnTo>
                    <a:lnTo>
                      <a:pt x="12" y="209"/>
                    </a:lnTo>
                    <a:lnTo>
                      <a:pt x="15" y="201"/>
                    </a:lnTo>
                    <a:lnTo>
                      <a:pt x="21" y="190"/>
                    </a:lnTo>
                    <a:lnTo>
                      <a:pt x="27" y="181"/>
                    </a:lnTo>
                    <a:lnTo>
                      <a:pt x="33" y="172"/>
                    </a:lnTo>
                    <a:lnTo>
                      <a:pt x="42" y="166"/>
                    </a:lnTo>
                    <a:lnTo>
                      <a:pt x="59" y="159"/>
                    </a:lnTo>
                    <a:lnTo>
                      <a:pt x="75" y="153"/>
                    </a:lnTo>
                    <a:lnTo>
                      <a:pt x="78" y="153"/>
                    </a:lnTo>
                    <a:lnTo>
                      <a:pt x="83" y="150"/>
                    </a:lnTo>
                    <a:lnTo>
                      <a:pt x="86" y="148"/>
                    </a:lnTo>
                    <a:lnTo>
                      <a:pt x="84" y="148"/>
                    </a:lnTo>
                    <a:lnTo>
                      <a:pt x="84" y="150"/>
                    </a:lnTo>
                    <a:lnTo>
                      <a:pt x="84" y="151"/>
                    </a:lnTo>
                    <a:lnTo>
                      <a:pt x="87" y="154"/>
                    </a:lnTo>
                    <a:lnTo>
                      <a:pt x="90" y="156"/>
                    </a:lnTo>
                    <a:lnTo>
                      <a:pt x="93" y="159"/>
                    </a:lnTo>
                    <a:lnTo>
                      <a:pt x="96" y="159"/>
                    </a:lnTo>
                    <a:lnTo>
                      <a:pt x="98" y="157"/>
                    </a:lnTo>
                    <a:lnTo>
                      <a:pt x="101" y="156"/>
                    </a:lnTo>
                    <a:lnTo>
                      <a:pt x="104" y="154"/>
                    </a:lnTo>
                    <a:lnTo>
                      <a:pt x="107" y="153"/>
                    </a:lnTo>
                    <a:lnTo>
                      <a:pt x="110" y="151"/>
                    </a:lnTo>
                    <a:lnTo>
                      <a:pt x="111" y="150"/>
                    </a:lnTo>
                    <a:lnTo>
                      <a:pt x="114" y="148"/>
                    </a:lnTo>
                    <a:lnTo>
                      <a:pt x="116" y="147"/>
                    </a:lnTo>
                    <a:lnTo>
                      <a:pt x="117" y="145"/>
                    </a:lnTo>
                    <a:lnTo>
                      <a:pt x="120" y="144"/>
                    </a:lnTo>
                    <a:lnTo>
                      <a:pt x="123" y="144"/>
                    </a:lnTo>
                    <a:lnTo>
                      <a:pt x="126" y="142"/>
                    </a:lnTo>
                    <a:lnTo>
                      <a:pt x="129" y="142"/>
                    </a:lnTo>
                    <a:lnTo>
                      <a:pt x="131" y="142"/>
                    </a:lnTo>
                    <a:lnTo>
                      <a:pt x="146" y="138"/>
                    </a:lnTo>
                    <a:lnTo>
                      <a:pt x="162" y="135"/>
                    </a:lnTo>
                    <a:lnTo>
                      <a:pt x="177" y="133"/>
                    </a:lnTo>
                    <a:lnTo>
                      <a:pt x="183" y="132"/>
                    </a:lnTo>
                    <a:lnTo>
                      <a:pt x="189" y="129"/>
                    </a:lnTo>
                    <a:lnTo>
                      <a:pt x="194" y="123"/>
                    </a:lnTo>
                    <a:lnTo>
                      <a:pt x="198" y="118"/>
                    </a:lnTo>
                    <a:lnTo>
                      <a:pt x="201" y="112"/>
                    </a:lnTo>
                    <a:lnTo>
                      <a:pt x="204" y="106"/>
                    </a:lnTo>
                    <a:lnTo>
                      <a:pt x="207" y="100"/>
                    </a:lnTo>
                    <a:lnTo>
                      <a:pt x="206" y="100"/>
                    </a:lnTo>
                    <a:lnTo>
                      <a:pt x="204" y="99"/>
                    </a:lnTo>
                    <a:lnTo>
                      <a:pt x="203" y="97"/>
                    </a:lnTo>
                    <a:lnTo>
                      <a:pt x="201" y="97"/>
                    </a:lnTo>
                    <a:lnTo>
                      <a:pt x="200" y="94"/>
                    </a:lnTo>
                    <a:lnTo>
                      <a:pt x="201" y="93"/>
                    </a:lnTo>
                    <a:lnTo>
                      <a:pt x="203" y="90"/>
                    </a:lnTo>
                    <a:lnTo>
                      <a:pt x="206" y="90"/>
                    </a:lnTo>
                    <a:lnTo>
                      <a:pt x="212" y="88"/>
                    </a:lnTo>
                    <a:lnTo>
                      <a:pt x="218" y="87"/>
                    </a:lnTo>
                    <a:lnTo>
                      <a:pt x="222" y="87"/>
                    </a:lnTo>
                    <a:lnTo>
                      <a:pt x="228" y="85"/>
                    </a:lnTo>
                    <a:lnTo>
                      <a:pt x="248" y="82"/>
                    </a:lnTo>
                    <a:lnTo>
                      <a:pt x="268" y="76"/>
                    </a:lnTo>
                    <a:lnTo>
                      <a:pt x="272" y="75"/>
                    </a:lnTo>
                    <a:lnTo>
                      <a:pt x="277" y="70"/>
                    </a:lnTo>
                    <a:lnTo>
                      <a:pt x="280" y="67"/>
                    </a:lnTo>
                    <a:lnTo>
                      <a:pt x="283" y="63"/>
                    </a:lnTo>
                    <a:lnTo>
                      <a:pt x="286" y="60"/>
                    </a:lnTo>
                    <a:lnTo>
                      <a:pt x="286" y="58"/>
                    </a:lnTo>
                    <a:lnTo>
                      <a:pt x="287" y="58"/>
                    </a:lnTo>
                    <a:lnTo>
                      <a:pt x="287" y="57"/>
                    </a:lnTo>
                    <a:lnTo>
                      <a:pt x="289" y="55"/>
                    </a:lnTo>
                    <a:lnTo>
                      <a:pt x="292" y="52"/>
                    </a:lnTo>
                    <a:lnTo>
                      <a:pt x="293" y="52"/>
                    </a:lnTo>
                    <a:lnTo>
                      <a:pt x="295" y="49"/>
                    </a:lnTo>
                    <a:lnTo>
                      <a:pt x="296" y="48"/>
                    </a:lnTo>
                    <a:lnTo>
                      <a:pt x="299" y="46"/>
                    </a:lnTo>
                    <a:lnTo>
                      <a:pt x="301" y="46"/>
                    </a:lnTo>
                    <a:lnTo>
                      <a:pt x="301" y="42"/>
                    </a:lnTo>
                    <a:lnTo>
                      <a:pt x="301" y="39"/>
                    </a:lnTo>
                    <a:lnTo>
                      <a:pt x="302" y="36"/>
                    </a:lnTo>
                    <a:lnTo>
                      <a:pt x="302" y="34"/>
                    </a:lnTo>
                    <a:lnTo>
                      <a:pt x="305" y="30"/>
                    </a:lnTo>
                    <a:lnTo>
                      <a:pt x="310" y="27"/>
                    </a:lnTo>
                    <a:lnTo>
                      <a:pt x="313" y="24"/>
                    </a:lnTo>
                    <a:lnTo>
                      <a:pt x="316" y="21"/>
                    </a:lnTo>
                    <a:lnTo>
                      <a:pt x="319" y="16"/>
                    </a:lnTo>
                    <a:lnTo>
                      <a:pt x="322" y="15"/>
                    </a:lnTo>
                    <a:lnTo>
                      <a:pt x="323" y="12"/>
                    </a:lnTo>
                    <a:lnTo>
                      <a:pt x="328" y="10"/>
                    </a:lnTo>
                    <a:lnTo>
                      <a:pt x="337" y="6"/>
                    </a:lnTo>
                    <a:lnTo>
                      <a:pt x="344" y="3"/>
                    </a:lnTo>
                    <a:lnTo>
                      <a:pt x="353" y="1"/>
                    </a:lnTo>
                    <a:lnTo>
                      <a:pt x="358" y="0"/>
                    </a:lnTo>
                    <a:close/>
                  </a:path>
                </a:pathLst>
              </a:custGeom>
              <a:grpFill/>
              <a:ln w="0">
                <a:solidFill>
                  <a:schemeClr val="bg1">
                    <a:lumMod val="50000"/>
                  </a:schemeClr>
                </a:solidFill>
                <a:prstDash val="solid"/>
                <a:round/>
                <a:headEnd/>
                <a:tailEnd/>
              </a:ln>
            </p:spPr>
            <p:txBody>
              <a:bodyPr/>
              <a:lstStyle/>
              <a:p>
                <a:endParaRPr lang="ru-RU"/>
              </a:p>
            </p:txBody>
          </p:sp>
          <p:sp>
            <p:nvSpPr>
              <p:cNvPr id="95" name="Freeform 33">
                <a:extLst>
                  <a:ext uri="{FF2B5EF4-FFF2-40B4-BE49-F238E27FC236}">
                    <a16:creationId xmlns:a16="http://schemas.microsoft.com/office/drawing/2014/main" id="{B43548D5-B086-AA47-A5EA-C325B8631D5C}"/>
                  </a:ext>
                </a:extLst>
              </p:cNvPr>
              <p:cNvSpPr>
                <a:spLocks/>
              </p:cNvSpPr>
              <p:nvPr/>
            </p:nvSpPr>
            <p:spPr bwMode="gray">
              <a:xfrm>
                <a:off x="3652" y="2636"/>
                <a:ext cx="82" cy="46"/>
              </a:xfrm>
              <a:custGeom>
                <a:avLst/>
                <a:gdLst>
                  <a:gd name="T0" fmla="*/ 17 w 89"/>
                  <a:gd name="T1" fmla="*/ 0 h 50"/>
                  <a:gd name="T2" fmla="*/ 15 w 89"/>
                  <a:gd name="T3" fmla="*/ 0 h 50"/>
                  <a:gd name="T4" fmla="*/ 15 w 89"/>
                  <a:gd name="T5" fmla="*/ 1 h 50"/>
                  <a:gd name="T6" fmla="*/ 15 w 89"/>
                  <a:gd name="T7" fmla="*/ 3 h 50"/>
                  <a:gd name="T8" fmla="*/ 15 w 89"/>
                  <a:gd name="T9" fmla="*/ 6 h 50"/>
                  <a:gd name="T10" fmla="*/ 17 w 89"/>
                  <a:gd name="T11" fmla="*/ 9 h 50"/>
                  <a:gd name="T12" fmla="*/ 17 w 89"/>
                  <a:gd name="T13" fmla="*/ 12 h 50"/>
                  <a:gd name="T14" fmla="*/ 17 w 89"/>
                  <a:gd name="T15" fmla="*/ 15 h 50"/>
                  <a:gd name="T16" fmla="*/ 17 w 89"/>
                  <a:gd name="T17" fmla="*/ 18 h 50"/>
                  <a:gd name="T18" fmla="*/ 15 w 89"/>
                  <a:gd name="T19" fmla="*/ 24 h 50"/>
                  <a:gd name="T20" fmla="*/ 11 w 89"/>
                  <a:gd name="T21" fmla="*/ 28 h 50"/>
                  <a:gd name="T22" fmla="*/ 6 w 89"/>
                  <a:gd name="T23" fmla="*/ 34 h 50"/>
                  <a:gd name="T24" fmla="*/ 2 w 89"/>
                  <a:gd name="T25" fmla="*/ 40 h 50"/>
                  <a:gd name="T26" fmla="*/ 2 w 89"/>
                  <a:gd name="T27" fmla="*/ 42 h 50"/>
                  <a:gd name="T28" fmla="*/ 2 w 89"/>
                  <a:gd name="T29" fmla="*/ 43 h 50"/>
                  <a:gd name="T30" fmla="*/ 2 w 89"/>
                  <a:gd name="T31" fmla="*/ 45 h 50"/>
                  <a:gd name="T32" fmla="*/ 2 w 89"/>
                  <a:gd name="T33" fmla="*/ 48 h 50"/>
                  <a:gd name="T34" fmla="*/ 0 w 89"/>
                  <a:gd name="T35" fmla="*/ 50 h 50"/>
                  <a:gd name="T36" fmla="*/ 5 w 89"/>
                  <a:gd name="T37" fmla="*/ 48 h 50"/>
                  <a:gd name="T38" fmla="*/ 8 w 89"/>
                  <a:gd name="T39" fmla="*/ 47 h 50"/>
                  <a:gd name="T40" fmla="*/ 12 w 89"/>
                  <a:gd name="T41" fmla="*/ 47 h 50"/>
                  <a:gd name="T42" fmla="*/ 38 w 89"/>
                  <a:gd name="T43" fmla="*/ 48 h 50"/>
                  <a:gd name="T44" fmla="*/ 64 w 89"/>
                  <a:gd name="T45" fmla="*/ 48 h 50"/>
                  <a:gd name="T46" fmla="*/ 89 w 89"/>
                  <a:gd name="T47" fmla="*/ 48 h 50"/>
                  <a:gd name="T48" fmla="*/ 89 w 89"/>
                  <a:gd name="T49" fmla="*/ 3 h 50"/>
                  <a:gd name="T50" fmla="*/ 85 w 89"/>
                  <a:gd name="T51" fmla="*/ 4 h 50"/>
                  <a:gd name="T52" fmla="*/ 73 w 89"/>
                  <a:gd name="T53" fmla="*/ 4 h 50"/>
                  <a:gd name="T54" fmla="*/ 56 w 89"/>
                  <a:gd name="T55" fmla="*/ 4 h 50"/>
                  <a:gd name="T56" fmla="*/ 36 w 89"/>
                  <a:gd name="T57" fmla="*/ 3 h 50"/>
                  <a:gd name="T58" fmla="*/ 17 w 89"/>
                  <a:gd name="T5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0">
                    <a:moveTo>
                      <a:pt x="17" y="0"/>
                    </a:moveTo>
                    <a:lnTo>
                      <a:pt x="15" y="0"/>
                    </a:lnTo>
                    <a:lnTo>
                      <a:pt x="15" y="1"/>
                    </a:lnTo>
                    <a:lnTo>
                      <a:pt x="15" y="3"/>
                    </a:lnTo>
                    <a:lnTo>
                      <a:pt x="15" y="6"/>
                    </a:lnTo>
                    <a:lnTo>
                      <a:pt x="17" y="9"/>
                    </a:lnTo>
                    <a:lnTo>
                      <a:pt x="17" y="12"/>
                    </a:lnTo>
                    <a:lnTo>
                      <a:pt x="17" y="15"/>
                    </a:lnTo>
                    <a:lnTo>
                      <a:pt x="17" y="18"/>
                    </a:lnTo>
                    <a:lnTo>
                      <a:pt x="15" y="24"/>
                    </a:lnTo>
                    <a:lnTo>
                      <a:pt x="11" y="28"/>
                    </a:lnTo>
                    <a:lnTo>
                      <a:pt x="6" y="34"/>
                    </a:lnTo>
                    <a:lnTo>
                      <a:pt x="2" y="40"/>
                    </a:lnTo>
                    <a:lnTo>
                      <a:pt x="2" y="42"/>
                    </a:lnTo>
                    <a:lnTo>
                      <a:pt x="2" y="43"/>
                    </a:lnTo>
                    <a:lnTo>
                      <a:pt x="2" y="45"/>
                    </a:lnTo>
                    <a:lnTo>
                      <a:pt x="2" y="48"/>
                    </a:lnTo>
                    <a:lnTo>
                      <a:pt x="0" y="50"/>
                    </a:lnTo>
                    <a:lnTo>
                      <a:pt x="5" y="48"/>
                    </a:lnTo>
                    <a:lnTo>
                      <a:pt x="8" y="47"/>
                    </a:lnTo>
                    <a:lnTo>
                      <a:pt x="12" y="47"/>
                    </a:lnTo>
                    <a:lnTo>
                      <a:pt x="38" y="48"/>
                    </a:lnTo>
                    <a:lnTo>
                      <a:pt x="64" y="48"/>
                    </a:lnTo>
                    <a:lnTo>
                      <a:pt x="89" y="48"/>
                    </a:lnTo>
                    <a:lnTo>
                      <a:pt x="89" y="3"/>
                    </a:lnTo>
                    <a:lnTo>
                      <a:pt x="85" y="4"/>
                    </a:lnTo>
                    <a:lnTo>
                      <a:pt x="73" y="4"/>
                    </a:lnTo>
                    <a:lnTo>
                      <a:pt x="56" y="4"/>
                    </a:lnTo>
                    <a:lnTo>
                      <a:pt x="36" y="3"/>
                    </a:lnTo>
                    <a:lnTo>
                      <a:pt x="17" y="0"/>
                    </a:lnTo>
                    <a:close/>
                  </a:path>
                </a:pathLst>
              </a:custGeom>
              <a:grpFill/>
              <a:ln w="0">
                <a:solidFill>
                  <a:schemeClr val="bg1">
                    <a:lumMod val="50000"/>
                  </a:schemeClr>
                </a:solidFill>
                <a:prstDash val="solid"/>
                <a:round/>
                <a:headEnd/>
                <a:tailEnd/>
              </a:ln>
            </p:spPr>
            <p:txBody>
              <a:bodyPr/>
              <a:lstStyle/>
              <a:p>
                <a:endParaRPr lang="ru-RU"/>
              </a:p>
            </p:txBody>
          </p:sp>
          <p:sp>
            <p:nvSpPr>
              <p:cNvPr id="96" name="Freeform 34">
                <a:extLst>
                  <a:ext uri="{FF2B5EF4-FFF2-40B4-BE49-F238E27FC236}">
                    <a16:creationId xmlns:a16="http://schemas.microsoft.com/office/drawing/2014/main" id="{FD69B8F6-EC0E-0E4B-A988-A6F0D3E04C5C}"/>
                  </a:ext>
                </a:extLst>
              </p:cNvPr>
              <p:cNvSpPr>
                <a:spLocks/>
              </p:cNvSpPr>
              <p:nvPr/>
            </p:nvSpPr>
            <p:spPr bwMode="gray">
              <a:xfrm>
                <a:off x="3623" y="2634"/>
                <a:ext cx="232" cy="250"/>
              </a:xfrm>
              <a:custGeom>
                <a:avLst/>
                <a:gdLst>
                  <a:gd name="T0" fmla="*/ 42 w 251"/>
                  <a:gd name="T1" fmla="*/ 70 h 270"/>
                  <a:gd name="T2" fmla="*/ 36 w 251"/>
                  <a:gd name="T3" fmla="*/ 94 h 270"/>
                  <a:gd name="T4" fmla="*/ 48 w 251"/>
                  <a:gd name="T5" fmla="*/ 98 h 270"/>
                  <a:gd name="T6" fmla="*/ 40 w 251"/>
                  <a:gd name="T7" fmla="*/ 101 h 270"/>
                  <a:gd name="T8" fmla="*/ 30 w 251"/>
                  <a:gd name="T9" fmla="*/ 104 h 270"/>
                  <a:gd name="T10" fmla="*/ 25 w 251"/>
                  <a:gd name="T11" fmla="*/ 116 h 270"/>
                  <a:gd name="T12" fmla="*/ 16 w 251"/>
                  <a:gd name="T13" fmla="*/ 128 h 270"/>
                  <a:gd name="T14" fmla="*/ 15 w 251"/>
                  <a:gd name="T15" fmla="*/ 130 h 270"/>
                  <a:gd name="T16" fmla="*/ 0 w 251"/>
                  <a:gd name="T17" fmla="*/ 121 h 270"/>
                  <a:gd name="T18" fmla="*/ 7 w 251"/>
                  <a:gd name="T19" fmla="*/ 137 h 270"/>
                  <a:gd name="T20" fmla="*/ 12 w 251"/>
                  <a:gd name="T21" fmla="*/ 145 h 270"/>
                  <a:gd name="T22" fmla="*/ 21 w 251"/>
                  <a:gd name="T23" fmla="*/ 164 h 270"/>
                  <a:gd name="T24" fmla="*/ 25 w 251"/>
                  <a:gd name="T25" fmla="*/ 169 h 270"/>
                  <a:gd name="T26" fmla="*/ 40 w 251"/>
                  <a:gd name="T27" fmla="*/ 196 h 270"/>
                  <a:gd name="T28" fmla="*/ 63 w 251"/>
                  <a:gd name="T29" fmla="*/ 223 h 270"/>
                  <a:gd name="T30" fmla="*/ 70 w 251"/>
                  <a:gd name="T31" fmla="*/ 230 h 270"/>
                  <a:gd name="T32" fmla="*/ 83 w 251"/>
                  <a:gd name="T33" fmla="*/ 241 h 270"/>
                  <a:gd name="T34" fmla="*/ 96 w 251"/>
                  <a:gd name="T35" fmla="*/ 254 h 270"/>
                  <a:gd name="T36" fmla="*/ 104 w 251"/>
                  <a:gd name="T37" fmla="*/ 268 h 270"/>
                  <a:gd name="T38" fmla="*/ 113 w 251"/>
                  <a:gd name="T39" fmla="*/ 254 h 270"/>
                  <a:gd name="T40" fmla="*/ 128 w 251"/>
                  <a:gd name="T41" fmla="*/ 247 h 270"/>
                  <a:gd name="T42" fmla="*/ 140 w 251"/>
                  <a:gd name="T43" fmla="*/ 254 h 270"/>
                  <a:gd name="T44" fmla="*/ 140 w 251"/>
                  <a:gd name="T45" fmla="*/ 247 h 270"/>
                  <a:gd name="T46" fmla="*/ 141 w 251"/>
                  <a:gd name="T47" fmla="*/ 241 h 270"/>
                  <a:gd name="T48" fmla="*/ 132 w 251"/>
                  <a:gd name="T49" fmla="*/ 238 h 270"/>
                  <a:gd name="T50" fmla="*/ 129 w 251"/>
                  <a:gd name="T51" fmla="*/ 214 h 270"/>
                  <a:gd name="T52" fmla="*/ 125 w 251"/>
                  <a:gd name="T53" fmla="*/ 196 h 270"/>
                  <a:gd name="T54" fmla="*/ 150 w 251"/>
                  <a:gd name="T55" fmla="*/ 199 h 270"/>
                  <a:gd name="T56" fmla="*/ 165 w 251"/>
                  <a:gd name="T57" fmla="*/ 190 h 270"/>
                  <a:gd name="T58" fmla="*/ 165 w 251"/>
                  <a:gd name="T59" fmla="*/ 176 h 270"/>
                  <a:gd name="T60" fmla="*/ 174 w 251"/>
                  <a:gd name="T61" fmla="*/ 170 h 270"/>
                  <a:gd name="T62" fmla="*/ 180 w 251"/>
                  <a:gd name="T63" fmla="*/ 175 h 270"/>
                  <a:gd name="T64" fmla="*/ 186 w 251"/>
                  <a:gd name="T65" fmla="*/ 188 h 270"/>
                  <a:gd name="T66" fmla="*/ 203 w 251"/>
                  <a:gd name="T67" fmla="*/ 200 h 270"/>
                  <a:gd name="T68" fmla="*/ 227 w 251"/>
                  <a:gd name="T69" fmla="*/ 190 h 270"/>
                  <a:gd name="T70" fmla="*/ 236 w 251"/>
                  <a:gd name="T71" fmla="*/ 199 h 270"/>
                  <a:gd name="T72" fmla="*/ 248 w 251"/>
                  <a:gd name="T73" fmla="*/ 173 h 270"/>
                  <a:gd name="T74" fmla="*/ 249 w 251"/>
                  <a:gd name="T75" fmla="*/ 131 h 270"/>
                  <a:gd name="T76" fmla="*/ 251 w 251"/>
                  <a:gd name="T77" fmla="*/ 119 h 270"/>
                  <a:gd name="T78" fmla="*/ 237 w 251"/>
                  <a:gd name="T79" fmla="*/ 112 h 270"/>
                  <a:gd name="T80" fmla="*/ 224 w 251"/>
                  <a:gd name="T81" fmla="*/ 97 h 270"/>
                  <a:gd name="T82" fmla="*/ 230 w 251"/>
                  <a:gd name="T83" fmla="*/ 80 h 270"/>
                  <a:gd name="T84" fmla="*/ 236 w 251"/>
                  <a:gd name="T85" fmla="*/ 73 h 270"/>
                  <a:gd name="T86" fmla="*/ 251 w 251"/>
                  <a:gd name="T87" fmla="*/ 58 h 270"/>
                  <a:gd name="T88" fmla="*/ 249 w 251"/>
                  <a:gd name="T89" fmla="*/ 50 h 270"/>
                  <a:gd name="T90" fmla="*/ 240 w 251"/>
                  <a:gd name="T91" fmla="*/ 39 h 270"/>
                  <a:gd name="T92" fmla="*/ 207 w 251"/>
                  <a:gd name="T93" fmla="*/ 42 h 270"/>
                  <a:gd name="T94" fmla="*/ 197 w 251"/>
                  <a:gd name="T95" fmla="*/ 41 h 270"/>
                  <a:gd name="T96" fmla="*/ 195 w 251"/>
                  <a:gd name="T97" fmla="*/ 23 h 270"/>
                  <a:gd name="T98" fmla="*/ 200 w 251"/>
                  <a:gd name="T99" fmla="*/ 12 h 270"/>
                  <a:gd name="T100" fmla="*/ 203 w 251"/>
                  <a:gd name="T101" fmla="*/ 6 h 270"/>
                  <a:gd name="T102" fmla="*/ 167 w 251"/>
                  <a:gd name="T103" fmla="*/ 2 h 270"/>
                  <a:gd name="T104" fmla="*/ 120 w 251"/>
                  <a:gd name="T105" fmla="*/ 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1" h="270">
                    <a:moveTo>
                      <a:pt x="120" y="14"/>
                    </a:moveTo>
                    <a:lnTo>
                      <a:pt x="120" y="50"/>
                    </a:lnTo>
                    <a:lnTo>
                      <a:pt x="43" y="49"/>
                    </a:lnTo>
                    <a:lnTo>
                      <a:pt x="42" y="70"/>
                    </a:lnTo>
                    <a:lnTo>
                      <a:pt x="40" y="91"/>
                    </a:lnTo>
                    <a:lnTo>
                      <a:pt x="39" y="92"/>
                    </a:lnTo>
                    <a:lnTo>
                      <a:pt x="37" y="92"/>
                    </a:lnTo>
                    <a:lnTo>
                      <a:pt x="36" y="94"/>
                    </a:lnTo>
                    <a:lnTo>
                      <a:pt x="34" y="94"/>
                    </a:lnTo>
                    <a:lnTo>
                      <a:pt x="39" y="95"/>
                    </a:lnTo>
                    <a:lnTo>
                      <a:pt x="43" y="97"/>
                    </a:lnTo>
                    <a:lnTo>
                      <a:pt x="48" y="98"/>
                    </a:lnTo>
                    <a:lnTo>
                      <a:pt x="52" y="98"/>
                    </a:lnTo>
                    <a:lnTo>
                      <a:pt x="49" y="100"/>
                    </a:lnTo>
                    <a:lnTo>
                      <a:pt x="45" y="101"/>
                    </a:lnTo>
                    <a:lnTo>
                      <a:pt x="40" y="101"/>
                    </a:lnTo>
                    <a:lnTo>
                      <a:pt x="37" y="100"/>
                    </a:lnTo>
                    <a:lnTo>
                      <a:pt x="33" y="100"/>
                    </a:lnTo>
                    <a:lnTo>
                      <a:pt x="28" y="100"/>
                    </a:lnTo>
                    <a:lnTo>
                      <a:pt x="30" y="104"/>
                    </a:lnTo>
                    <a:lnTo>
                      <a:pt x="30" y="110"/>
                    </a:lnTo>
                    <a:lnTo>
                      <a:pt x="30" y="115"/>
                    </a:lnTo>
                    <a:lnTo>
                      <a:pt x="27" y="115"/>
                    </a:lnTo>
                    <a:lnTo>
                      <a:pt x="25" y="116"/>
                    </a:lnTo>
                    <a:lnTo>
                      <a:pt x="24" y="118"/>
                    </a:lnTo>
                    <a:lnTo>
                      <a:pt x="21" y="122"/>
                    </a:lnTo>
                    <a:lnTo>
                      <a:pt x="19" y="125"/>
                    </a:lnTo>
                    <a:lnTo>
                      <a:pt x="16" y="128"/>
                    </a:lnTo>
                    <a:lnTo>
                      <a:pt x="13" y="131"/>
                    </a:lnTo>
                    <a:lnTo>
                      <a:pt x="15" y="131"/>
                    </a:lnTo>
                    <a:lnTo>
                      <a:pt x="15" y="131"/>
                    </a:lnTo>
                    <a:lnTo>
                      <a:pt x="15" y="130"/>
                    </a:lnTo>
                    <a:lnTo>
                      <a:pt x="10" y="130"/>
                    </a:lnTo>
                    <a:lnTo>
                      <a:pt x="6" y="128"/>
                    </a:lnTo>
                    <a:lnTo>
                      <a:pt x="3" y="125"/>
                    </a:lnTo>
                    <a:lnTo>
                      <a:pt x="0" y="121"/>
                    </a:lnTo>
                    <a:lnTo>
                      <a:pt x="1" y="125"/>
                    </a:lnTo>
                    <a:lnTo>
                      <a:pt x="3" y="130"/>
                    </a:lnTo>
                    <a:lnTo>
                      <a:pt x="4" y="133"/>
                    </a:lnTo>
                    <a:lnTo>
                      <a:pt x="7" y="137"/>
                    </a:lnTo>
                    <a:lnTo>
                      <a:pt x="10" y="139"/>
                    </a:lnTo>
                    <a:lnTo>
                      <a:pt x="10" y="140"/>
                    </a:lnTo>
                    <a:lnTo>
                      <a:pt x="10" y="142"/>
                    </a:lnTo>
                    <a:lnTo>
                      <a:pt x="12" y="145"/>
                    </a:lnTo>
                    <a:lnTo>
                      <a:pt x="13" y="149"/>
                    </a:lnTo>
                    <a:lnTo>
                      <a:pt x="16" y="154"/>
                    </a:lnTo>
                    <a:lnTo>
                      <a:pt x="19" y="158"/>
                    </a:lnTo>
                    <a:lnTo>
                      <a:pt x="21" y="164"/>
                    </a:lnTo>
                    <a:lnTo>
                      <a:pt x="22" y="164"/>
                    </a:lnTo>
                    <a:lnTo>
                      <a:pt x="24" y="166"/>
                    </a:lnTo>
                    <a:lnTo>
                      <a:pt x="25" y="167"/>
                    </a:lnTo>
                    <a:lnTo>
                      <a:pt x="25" y="169"/>
                    </a:lnTo>
                    <a:lnTo>
                      <a:pt x="25" y="176"/>
                    </a:lnTo>
                    <a:lnTo>
                      <a:pt x="30" y="184"/>
                    </a:lnTo>
                    <a:lnTo>
                      <a:pt x="36" y="190"/>
                    </a:lnTo>
                    <a:lnTo>
                      <a:pt x="40" y="196"/>
                    </a:lnTo>
                    <a:lnTo>
                      <a:pt x="51" y="208"/>
                    </a:lnTo>
                    <a:lnTo>
                      <a:pt x="60" y="220"/>
                    </a:lnTo>
                    <a:lnTo>
                      <a:pt x="61" y="221"/>
                    </a:lnTo>
                    <a:lnTo>
                      <a:pt x="63" y="223"/>
                    </a:lnTo>
                    <a:lnTo>
                      <a:pt x="63" y="224"/>
                    </a:lnTo>
                    <a:lnTo>
                      <a:pt x="64" y="227"/>
                    </a:lnTo>
                    <a:lnTo>
                      <a:pt x="67" y="229"/>
                    </a:lnTo>
                    <a:lnTo>
                      <a:pt x="70" y="230"/>
                    </a:lnTo>
                    <a:lnTo>
                      <a:pt x="74" y="232"/>
                    </a:lnTo>
                    <a:lnTo>
                      <a:pt x="77" y="235"/>
                    </a:lnTo>
                    <a:lnTo>
                      <a:pt x="80" y="236"/>
                    </a:lnTo>
                    <a:lnTo>
                      <a:pt x="83" y="241"/>
                    </a:lnTo>
                    <a:lnTo>
                      <a:pt x="87" y="244"/>
                    </a:lnTo>
                    <a:lnTo>
                      <a:pt x="90" y="247"/>
                    </a:lnTo>
                    <a:lnTo>
                      <a:pt x="93" y="250"/>
                    </a:lnTo>
                    <a:lnTo>
                      <a:pt x="96" y="254"/>
                    </a:lnTo>
                    <a:lnTo>
                      <a:pt x="99" y="259"/>
                    </a:lnTo>
                    <a:lnTo>
                      <a:pt x="101" y="263"/>
                    </a:lnTo>
                    <a:lnTo>
                      <a:pt x="102" y="265"/>
                    </a:lnTo>
                    <a:lnTo>
                      <a:pt x="104" y="268"/>
                    </a:lnTo>
                    <a:lnTo>
                      <a:pt x="105" y="270"/>
                    </a:lnTo>
                    <a:lnTo>
                      <a:pt x="108" y="263"/>
                    </a:lnTo>
                    <a:lnTo>
                      <a:pt x="110" y="259"/>
                    </a:lnTo>
                    <a:lnTo>
                      <a:pt x="113" y="254"/>
                    </a:lnTo>
                    <a:lnTo>
                      <a:pt x="116" y="250"/>
                    </a:lnTo>
                    <a:lnTo>
                      <a:pt x="120" y="248"/>
                    </a:lnTo>
                    <a:lnTo>
                      <a:pt x="125" y="247"/>
                    </a:lnTo>
                    <a:lnTo>
                      <a:pt x="128" y="247"/>
                    </a:lnTo>
                    <a:lnTo>
                      <a:pt x="131" y="250"/>
                    </a:lnTo>
                    <a:lnTo>
                      <a:pt x="134" y="253"/>
                    </a:lnTo>
                    <a:lnTo>
                      <a:pt x="135" y="256"/>
                    </a:lnTo>
                    <a:lnTo>
                      <a:pt x="140" y="254"/>
                    </a:lnTo>
                    <a:lnTo>
                      <a:pt x="143" y="253"/>
                    </a:lnTo>
                    <a:lnTo>
                      <a:pt x="146" y="251"/>
                    </a:lnTo>
                    <a:lnTo>
                      <a:pt x="143" y="250"/>
                    </a:lnTo>
                    <a:lnTo>
                      <a:pt x="140" y="247"/>
                    </a:lnTo>
                    <a:lnTo>
                      <a:pt x="138" y="245"/>
                    </a:lnTo>
                    <a:lnTo>
                      <a:pt x="138" y="244"/>
                    </a:lnTo>
                    <a:lnTo>
                      <a:pt x="140" y="241"/>
                    </a:lnTo>
                    <a:lnTo>
                      <a:pt x="141" y="241"/>
                    </a:lnTo>
                    <a:lnTo>
                      <a:pt x="138" y="241"/>
                    </a:lnTo>
                    <a:lnTo>
                      <a:pt x="135" y="239"/>
                    </a:lnTo>
                    <a:lnTo>
                      <a:pt x="132" y="239"/>
                    </a:lnTo>
                    <a:lnTo>
                      <a:pt x="132" y="238"/>
                    </a:lnTo>
                    <a:lnTo>
                      <a:pt x="129" y="226"/>
                    </a:lnTo>
                    <a:lnTo>
                      <a:pt x="126" y="214"/>
                    </a:lnTo>
                    <a:lnTo>
                      <a:pt x="128" y="214"/>
                    </a:lnTo>
                    <a:lnTo>
                      <a:pt x="129" y="214"/>
                    </a:lnTo>
                    <a:lnTo>
                      <a:pt x="129" y="209"/>
                    </a:lnTo>
                    <a:lnTo>
                      <a:pt x="128" y="205"/>
                    </a:lnTo>
                    <a:lnTo>
                      <a:pt x="128" y="200"/>
                    </a:lnTo>
                    <a:lnTo>
                      <a:pt x="125" y="196"/>
                    </a:lnTo>
                    <a:lnTo>
                      <a:pt x="132" y="196"/>
                    </a:lnTo>
                    <a:lnTo>
                      <a:pt x="138" y="197"/>
                    </a:lnTo>
                    <a:lnTo>
                      <a:pt x="146" y="199"/>
                    </a:lnTo>
                    <a:lnTo>
                      <a:pt x="150" y="199"/>
                    </a:lnTo>
                    <a:lnTo>
                      <a:pt x="156" y="199"/>
                    </a:lnTo>
                    <a:lnTo>
                      <a:pt x="161" y="196"/>
                    </a:lnTo>
                    <a:lnTo>
                      <a:pt x="165" y="193"/>
                    </a:lnTo>
                    <a:lnTo>
                      <a:pt x="165" y="190"/>
                    </a:lnTo>
                    <a:lnTo>
                      <a:pt x="165" y="187"/>
                    </a:lnTo>
                    <a:lnTo>
                      <a:pt x="165" y="184"/>
                    </a:lnTo>
                    <a:lnTo>
                      <a:pt x="165" y="181"/>
                    </a:lnTo>
                    <a:lnTo>
                      <a:pt x="165" y="176"/>
                    </a:lnTo>
                    <a:lnTo>
                      <a:pt x="167" y="175"/>
                    </a:lnTo>
                    <a:lnTo>
                      <a:pt x="168" y="173"/>
                    </a:lnTo>
                    <a:lnTo>
                      <a:pt x="170" y="172"/>
                    </a:lnTo>
                    <a:lnTo>
                      <a:pt x="174" y="170"/>
                    </a:lnTo>
                    <a:lnTo>
                      <a:pt x="179" y="170"/>
                    </a:lnTo>
                    <a:lnTo>
                      <a:pt x="180" y="172"/>
                    </a:lnTo>
                    <a:lnTo>
                      <a:pt x="180" y="173"/>
                    </a:lnTo>
                    <a:lnTo>
                      <a:pt x="180" y="175"/>
                    </a:lnTo>
                    <a:lnTo>
                      <a:pt x="180" y="176"/>
                    </a:lnTo>
                    <a:lnTo>
                      <a:pt x="183" y="181"/>
                    </a:lnTo>
                    <a:lnTo>
                      <a:pt x="185" y="184"/>
                    </a:lnTo>
                    <a:lnTo>
                      <a:pt x="186" y="188"/>
                    </a:lnTo>
                    <a:lnTo>
                      <a:pt x="189" y="193"/>
                    </a:lnTo>
                    <a:lnTo>
                      <a:pt x="191" y="196"/>
                    </a:lnTo>
                    <a:lnTo>
                      <a:pt x="194" y="199"/>
                    </a:lnTo>
                    <a:lnTo>
                      <a:pt x="203" y="200"/>
                    </a:lnTo>
                    <a:lnTo>
                      <a:pt x="210" y="197"/>
                    </a:lnTo>
                    <a:lnTo>
                      <a:pt x="219" y="193"/>
                    </a:lnTo>
                    <a:lnTo>
                      <a:pt x="227" y="187"/>
                    </a:lnTo>
                    <a:lnTo>
                      <a:pt x="227" y="190"/>
                    </a:lnTo>
                    <a:lnTo>
                      <a:pt x="228" y="193"/>
                    </a:lnTo>
                    <a:lnTo>
                      <a:pt x="231" y="196"/>
                    </a:lnTo>
                    <a:lnTo>
                      <a:pt x="233" y="197"/>
                    </a:lnTo>
                    <a:lnTo>
                      <a:pt x="236" y="199"/>
                    </a:lnTo>
                    <a:lnTo>
                      <a:pt x="237" y="197"/>
                    </a:lnTo>
                    <a:lnTo>
                      <a:pt x="239" y="196"/>
                    </a:lnTo>
                    <a:lnTo>
                      <a:pt x="245" y="185"/>
                    </a:lnTo>
                    <a:lnTo>
                      <a:pt x="248" y="173"/>
                    </a:lnTo>
                    <a:lnTo>
                      <a:pt x="251" y="160"/>
                    </a:lnTo>
                    <a:lnTo>
                      <a:pt x="249" y="146"/>
                    </a:lnTo>
                    <a:lnTo>
                      <a:pt x="248" y="134"/>
                    </a:lnTo>
                    <a:lnTo>
                      <a:pt x="249" y="131"/>
                    </a:lnTo>
                    <a:lnTo>
                      <a:pt x="249" y="128"/>
                    </a:lnTo>
                    <a:lnTo>
                      <a:pt x="251" y="125"/>
                    </a:lnTo>
                    <a:lnTo>
                      <a:pt x="251" y="124"/>
                    </a:lnTo>
                    <a:lnTo>
                      <a:pt x="251" y="119"/>
                    </a:lnTo>
                    <a:lnTo>
                      <a:pt x="248" y="118"/>
                    </a:lnTo>
                    <a:lnTo>
                      <a:pt x="245" y="115"/>
                    </a:lnTo>
                    <a:lnTo>
                      <a:pt x="242" y="113"/>
                    </a:lnTo>
                    <a:lnTo>
                      <a:pt x="237" y="112"/>
                    </a:lnTo>
                    <a:lnTo>
                      <a:pt x="233" y="110"/>
                    </a:lnTo>
                    <a:lnTo>
                      <a:pt x="230" y="109"/>
                    </a:lnTo>
                    <a:lnTo>
                      <a:pt x="225" y="104"/>
                    </a:lnTo>
                    <a:lnTo>
                      <a:pt x="224" y="97"/>
                    </a:lnTo>
                    <a:lnTo>
                      <a:pt x="225" y="88"/>
                    </a:lnTo>
                    <a:lnTo>
                      <a:pt x="224" y="79"/>
                    </a:lnTo>
                    <a:lnTo>
                      <a:pt x="227" y="80"/>
                    </a:lnTo>
                    <a:lnTo>
                      <a:pt x="230" y="80"/>
                    </a:lnTo>
                    <a:lnTo>
                      <a:pt x="233" y="80"/>
                    </a:lnTo>
                    <a:lnTo>
                      <a:pt x="234" y="77"/>
                    </a:lnTo>
                    <a:lnTo>
                      <a:pt x="234" y="74"/>
                    </a:lnTo>
                    <a:lnTo>
                      <a:pt x="236" y="73"/>
                    </a:lnTo>
                    <a:lnTo>
                      <a:pt x="240" y="68"/>
                    </a:lnTo>
                    <a:lnTo>
                      <a:pt x="243" y="65"/>
                    </a:lnTo>
                    <a:lnTo>
                      <a:pt x="248" y="62"/>
                    </a:lnTo>
                    <a:lnTo>
                      <a:pt x="251" y="58"/>
                    </a:lnTo>
                    <a:lnTo>
                      <a:pt x="251" y="56"/>
                    </a:lnTo>
                    <a:lnTo>
                      <a:pt x="251" y="55"/>
                    </a:lnTo>
                    <a:lnTo>
                      <a:pt x="248" y="55"/>
                    </a:lnTo>
                    <a:lnTo>
                      <a:pt x="249" y="50"/>
                    </a:lnTo>
                    <a:lnTo>
                      <a:pt x="248" y="47"/>
                    </a:lnTo>
                    <a:lnTo>
                      <a:pt x="245" y="42"/>
                    </a:lnTo>
                    <a:lnTo>
                      <a:pt x="243" y="41"/>
                    </a:lnTo>
                    <a:lnTo>
                      <a:pt x="240" y="39"/>
                    </a:lnTo>
                    <a:lnTo>
                      <a:pt x="237" y="39"/>
                    </a:lnTo>
                    <a:lnTo>
                      <a:pt x="234" y="38"/>
                    </a:lnTo>
                    <a:lnTo>
                      <a:pt x="221" y="39"/>
                    </a:lnTo>
                    <a:lnTo>
                      <a:pt x="207" y="42"/>
                    </a:lnTo>
                    <a:lnTo>
                      <a:pt x="194" y="45"/>
                    </a:lnTo>
                    <a:lnTo>
                      <a:pt x="195" y="44"/>
                    </a:lnTo>
                    <a:lnTo>
                      <a:pt x="197" y="42"/>
                    </a:lnTo>
                    <a:lnTo>
                      <a:pt x="197" y="41"/>
                    </a:lnTo>
                    <a:lnTo>
                      <a:pt x="198" y="36"/>
                    </a:lnTo>
                    <a:lnTo>
                      <a:pt x="197" y="32"/>
                    </a:lnTo>
                    <a:lnTo>
                      <a:pt x="197" y="27"/>
                    </a:lnTo>
                    <a:lnTo>
                      <a:pt x="195" y="23"/>
                    </a:lnTo>
                    <a:lnTo>
                      <a:pt x="194" y="18"/>
                    </a:lnTo>
                    <a:lnTo>
                      <a:pt x="195" y="15"/>
                    </a:lnTo>
                    <a:lnTo>
                      <a:pt x="197" y="14"/>
                    </a:lnTo>
                    <a:lnTo>
                      <a:pt x="200" y="12"/>
                    </a:lnTo>
                    <a:lnTo>
                      <a:pt x="201" y="11"/>
                    </a:lnTo>
                    <a:lnTo>
                      <a:pt x="203" y="9"/>
                    </a:lnTo>
                    <a:lnTo>
                      <a:pt x="203" y="8"/>
                    </a:lnTo>
                    <a:lnTo>
                      <a:pt x="203" y="6"/>
                    </a:lnTo>
                    <a:lnTo>
                      <a:pt x="201" y="5"/>
                    </a:lnTo>
                    <a:lnTo>
                      <a:pt x="201" y="3"/>
                    </a:lnTo>
                    <a:lnTo>
                      <a:pt x="185" y="2"/>
                    </a:lnTo>
                    <a:lnTo>
                      <a:pt x="167" y="2"/>
                    </a:lnTo>
                    <a:lnTo>
                      <a:pt x="150" y="0"/>
                    </a:lnTo>
                    <a:lnTo>
                      <a:pt x="135" y="0"/>
                    </a:lnTo>
                    <a:lnTo>
                      <a:pt x="120" y="5"/>
                    </a:lnTo>
                    <a:lnTo>
                      <a:pt x="120" y="6"/>
                    </a:lnTo>
                    <a:lnTo>
                      <a:pt x="119" y="8"/>
                    </a:lnTo>
                    <a:lnTo>
                      <a:pt x="119" y="11"/>
                    </a:lnTo>
                    <a:lnTo>
                      <a:pt x="120" y="14"/>
                    </a:lnTo>
                    <a:close/>
                  </a:path>
                </a:pathLst>
              </a:custGeom>
              <a:grpFill/>
              <a:ln w="0">
                <a:solidFill>
                  <a:schemeClr val="bg1">
                    <a:lumMod val="50000"/>
                  </a:schemeClr>
                </a:solidFill>
                <a:prstDash val="solid"/>
                <a:round/>
                <a:headEnd/>
                <a:tailEnd/>
              </a:ln>
            </p:spPr>
            <p:txBody>
              <a:bodyPr/>
              <a:lstStyle/>
              <a:p>
                <a:endParaRPr lang="ru-RU"/>
              </a:p>
            </p:txBody>
          </p:sp>
          <p:sp>
            <p:nvSpPr>
              <p:cNvPr id="97" name="Freeform 35">
                <a:extLst>
                  <a:ext uri="{FF2B5EF4-FFF2-40B4-BE49-F238E27FC236}">
                    <a16:creationId xmlns:a16="http://schemas.microsoft.com/office/drawing/2014/main" id="{9263873A-3E54-A44B-A44C-7EEE23D97C9F}"/>
                  </a:ext>
                </a:extLst>
              </p:cNvPr>
              <p:cNvSpPr>
                <a:spLocks/>
              </p:cNvSpPr>
              <p:nvPr/>
            </p:nvSpPr>
            <p:spPr bwMode="gray">
              <a:xfrm>
                <a:off x="3719" y="2572"/>
                <a:ext cx="308" cy="352"/>
              </a:xfrm>
              <a:custGeom>
                <a:avLst/>
                <a:gdLst>
                  <a:gd name="T0" fmla="*/ 332 w 332"/>
                  <a:gd name="T1" fmla="*/ 18 h 380"/>
                  <a:gd name="T2" fmla="*/ 318 w 332"/>
                  <a:gd name="T3" fmla="*/ 55 h 380"/>
                  <a:gd name="T4" fmla="*/ 311 w 332"/>
                  <a:gd name="T5" fmla="*/ 70 h 380"/>
                  <a:gd name="T6" fmla="*/ 299 w 332"/>
                  <a:gd name="T7" fmla="*/ 143 h 380"/>
                  <a:gd name="T8" fmla="*/ 267 w 332"/>
                  <a:gd name="T9" fmla="*/ 216 h 380"/>
                  <a:gd name="T10" fmla="*/ 240 w 332"/>
                  <a:gd name="T11" fmla="*/ 248 h 380"/>
                  <a:gd name="T12" fmla="*/ 225 w 332"/>
                  <a:gd name="T13" fmla="*/ 263 h 380"/>
                  <a:gd name="T14" fmla="*/ 225 w 332"/>
                  <a:gd name="T15" fmla="*/ 272 h 380"/>
                  <a:gd name="T16" fmla="*/ 225 w 332"/>
                  <a:gd name="T17" fmla="*/ 291 h 380"/>
                  <a:gd name="T18" fmla="*/ 225 w 332"/>
                  <a:gd name="T19" fmla="*/ 312 h 380"/>
                  <a:gd name="T20" fmla="*/ 213 w 332"/>
                  <a:gd name="T21" fmla="*/ 329 h 380"/>
                  <a:gd name="T22" fmla="*/ 204 w 332"/>
                  <a:gd name="T23" fmla="*/ 340 h 380"/>
                  <a:gd name="T24" fmla="*/ 180 w 332"/>
                  <a:gd name="T25" fmla="*/ 358 h 380"/>
                  <a:gd name="T26" fmla="*/ 162 w 332"/>
                  <a:gd name="T27" fmla="*/ 374 h 380"/>
                  <a:gd name="T28" fmla="*/ 144 w 332"/>
                  <a:gd name="T29" fmla="*/ 370 h 380"/>
                  <a:gd name="T30" fmla="*/ 147 w 332"/>
                  <a:gd name="T31" fmla="*/ 362 h 380"/>
                  <a:gd name="T32" fmla="*/ 141 w 332"/>
                  <a:gd name="T33" fmla="*/ 355 h 380"/>
                  <a:gd name="T34" fmla="*/ 127 w 332"/>
                  <a:gd name="T35" fmla="*/ 358 h 380"/>
                  <a:gd name="T36" fmla="*/ 115 w 332"/>
                  <a:gd name="T37" fmla="*/ 371 h 380"/>
                  <a:gd name="T38" fmla="*/ 103 w 332"/>
                  <a:gd name="T39" fmla="*/ 380 h 380"/>
                  <a:gd name="T40" fmla="*/ 91 w 332"/>
                  <a:gd name="T41" fmla="*/ 370 h 380"/>
                  <a:gd name="T42" fmla="*/ 87 w 332"/>
                  <a:gd name="T43" fmla="*/ 358 h 380"/>
                  <a:gd name="T44" fmla="*/ 51 w 332"/>
                  <a:gd name="T45" fmla="*/ 373 h 380"/>
                  <a:gd name="T46" fmla="*/ 36 w 332"/>
                  <a:gd name="T47" fmla="*/ 379 h 380"/>
                  <a:gd name="T48" fmla="*/ 16 w 332"/>
                  <a:gd name="T49" fmla="*/ 346 h 380"/>
                  <a:gd name="T50" fmla="*/ 13 w 332"/>
                  <a:gd name="T51" fmla="*/ 317 h 380"/>
                  <a:gd name="T52" fmla="*/ 31 w 332"/>
                  <a:gd name="T53" fmla="*/ 321 h 380"/>
                  <a:gd name="T54" fmla="*/ 39 w 332"/>
                  <a:gd name="T55" fmla="*/ 317 h 380"/>
                  <a:gd name="T56" fmla="*/ 36 w 332"/>
                  <a:gd name="T57" fmla="*/ 317 h 380"/>
                  <a:gd name="T58" fmla="*/ 27 w 332"/>
                  <a:gd name="T59" fmla="*/ 302 h 380"/>
                  <a:gd name="T60" fmla="*/ 22 w 332"/>
                  <a:gd name="T61" fmla="*/ 287 h 380"/>
                  <a:gd name="T62" fmla="*/ 22 w 332"/>
                  <a:gd name="T63" fmla="*/ 267 h 380"/>
                  <a:gd name="T64" fmla="*/ 40 w 332"/>
                  <a:gd name="T65" fmla="*/ 266 h 380"/>
                  <a:gd name="T66" fmla="*/ 58 w 332"/>
                  <a:gd name="T67" fmla="*/ 255 h 380"/>
                  <a:gd name="T68" fmla="*/ 70 w 332"/>
                  <a:gd name="T69" fmla="*/ 237 h 380"/>
                  <a:gd name="T70" fmla="*/ 79 w 332"/>
                  <a:gd name="T71" fmla="*/ 248 h 380"/>
                  <a:gd name="T72" fmla="*/ 94 w 332"/>
                  <a:gd name="T73" fmla="*/ 267 h 380"/>
                  <a:gd name="T74" fmla="*/ 109 w 332"/>
                  <a:gd name="T75" fmla="*/ 264 h 380"/>
                  <a:gd name="T76" fmla="*/ 123 w 332"/>
                  <a:gd name="T77" fmla="*/ 260 h 380"/>
                  <a:gd name="T78" fmla="*/ 135 w 332"/>
                  <a:gd name="T79" fmla="*/ 261 h 380"/>
                  <a:gd name="T80" fmla="*/ 141 w 332"/>
                  <a:gd name="T81" fmla="*/ 213 h 380"/>
                  <a:gd name="T82" fmla="*/ 144 w 332"/>
                  <a:gd name="T83" fmla="*/ 186 h 380"/>
                  <a:gd name="T84" fmla="*/ 130 w 332"/>
                  <a:gd name="T85" fmla="*/ 177 h 380"/>
                  <a:gd name="T86" fmla="*/ 120 w 332"/>
                  <a:gd name="T87" fmla="*/ 170 h 380"/>
                  <a:gd name="T88" fmla="*/ 120 w 332"/>
                  <a:gd name="T89" fmla="*/ 152 h 380"/>
                  <a:gd name="T90" fmla="*/ 132 w 332"/>
                  <a:gd name="T91" fmla="*/ 137 h 380"/>
                  <a:gd name="T92" fmla="*/ 141 w 332"/>
                  <a:gd name="T93" fmla="*/ 116 h 380"/>
                  <a:gd name="T94" fmla="*/ 126 w 332"/>
                  <a:gd name="T95" fmla="*/ 105 h 380"/>
                  <a:gd name="T96" fmla="*/ 91 w 332"/>
                  <a:gd name="T97" fmla="*/ 112 h 380"/>
                  <a:gd name="T98" fmla="*/ 90 w 332"/>
                  <a:gd name="T99" fmla="*/ 94 h 380"/>
                  <a:gd name="T100" fmla="*/ 93 w 332"/>
                  <a:gd name="T101" fmla="*/ 79 h 380"/>
                  <a:gd name="T102" fmla="*/ 97 w 332"/>
                  <a:gd name="T103" fmla="*/ 76 h 380"/>
                  <a:gd name="T104" fmla="*/ 189 w 332"/>
                  <a:gd name="T105" fmla="*/ 91 h 380"/>
                  <a:gd name="T106" fmla="*/ 194 w 332"/>
                  <a:gd name="T107" fmla="*/ 84 h 380"/>
                  <a:gd name="T108" fmla="*/ 210 w 332"/>
                  <a:gd name="T109" fmla="*/ 39 h 380"/>
                  <a:gd name="T110" fmla="*/ 243 w 332"/>
                  <a:gd name="T111" fmla="*/ 0 h 380"/>
                  <a:gd name="T112" fmla="*/ 327 w 332"/>
                  <a:gd name="T113"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2" h="380">
                    <a:moveTo>
                      <a:pt x="327" y="6"/>
                    </a:moveTo>
                    <a:lnTo>
                      <a:pt x="327" y="6"/>
                    </a:lnTo>
                    <a:lnTo>
                      <a:pt x="327" y="4"/>
                    </a:lnTo>
                    <a:lnTo>
                      <a:pt x="329" y="4"/>
                    </a:lnTo>
                    <a:lnTo>
                      <a:pt x="329" y="4"/>
                    </a:lnTo>
                    <a:lnTo>
                      <a:pt x="332" y="18"/>
                    </a:lnTo>
                    <a:lnTo>
                      <a:pt x="329" y="33"/>
                    </a:lnTo>
                    <a:lnTo>
                      <a:pt x="321" y="45"/>
                    </a:lnTo>
                    <a:lnTo>
                      <a:pt x="320" y="48"/>
                    </a:lnTo>
                    <a:lnTo>
                      <a:pt x="318" y="51"/>
                    </a:lnTo>
                    <a:lnTo>
                      <a:pt x="318" y="54"/>
                    </a:lnTo>
                    <a:lnTo>
                      <a:pt x="318" y="55"/>
                    </a:lnTo>
                    <a:lnTo>
                      <a:pt x="317" y="57"/>
                    </a:lnTo>
                    <a:lnTo>
                      <a:pt x="315" y="58"/>
                    </a:lnTo>
                    <a:lnTo>
                      <a:pt x="314" y="60"/>
                    </a:lnTo>
                    <a:lnTo>
                      <a:pt x="314" y="63"/>
                    </a:lnTo>
                    <a:lnTo>
                      <a:pt x="312" y="67"/>
                    </a:lnTo>
                    <a:lnTo>
                      <a:pt x="311" y="70"/>
                    </a:lnTo>
                    <a:lnTo>
                      <a:pt x="309" y="73"/>
                    </a:lnTo>
                    <a:lnTo>
                      <a:pt x="305" y="99"/>
                    </a:lnTo>
                    <a:lnTo>
                      <a:pt x="299" y="123"/>
                    </a:lnTo>
                    <a:lnTo>
                      <a:pt x="300" y="123"/>
                    </a:lnTo>
                    <a:lnTo>
                      <a:pt x="300" y="122"/>
                    </a:lnTo>
                    <a:lnTo>
                      <a:pt x="299" y="143"/>
                    </a:lnTo>
                    <a:lnTo>
                      <a:pt x="296" y="162"/>
                    </a:lnTo>
                    <a:lnTo>
                      <a:pt x="293" y="183"/>
                    </a:lnTo>
                    <a:lnTo>
                      <a:pt x="290" y="194"/>
                    </a:lnTo>
                    <a:lnTo>
                      <a:pt x="284" y="201"/>
                    </a:lnTo>
                    <a:lnTo>
                      <a:pt x="276" y="209"/>
                    </a:lnTo>
                    <a:lnTo>
                      <a:pt x="267" y="216"/>
                    </a:lnTo>
                    <a:lnTo>
                      <a:pt x="258" y="222"/>
                    </a:lnTo>
                    <a:lnTo>
                      <a:pt x="251" y="230"/>
                    </a:lnTo>
                    <a:lnTo>
                      <a:pt x="245" y="239"/>
                    </a:lnTo>
                    <a:lnTo>
                      <a:pt x="243" y="242"/>
                    </a:lnTo>
                    <a:lnTo>
                      <a:pt x="242" y="245"/>
                    </a:lnTo>
                    <a:lnTo>
                      <a:pt x="240" y="248"/>
                    </a:lnTo>
                    <a:lnTo>
                      <a:pt x="239" y="251"/>
                    </a:lnTo>
                    <a:lnTo>
                      <a:pt x="236" y="254"/>
                    </a:lnTo>
                    <a:lnTo>
                      <a:pt x="233" y="255"/>
                    </a:lnTo>
                    <a:lnTo>
                      <a:pt x="230" y="258"/>
                    </a:lnTo>
                    <a:lnTo>
                      <a:pt x="227" y="260"/>
                    </a:lnTo>
                    <a:lnTo>
                      <a:pt x="225" y="263"/>
                    </a:lnTo>
                    <a:lnTo>
                      <a:pt x="225" y="264"/>
                    </a:lnTo>
                    <a:lnTo>
                      <a:pt x="225" y="266"/>
                    </a:lnTo>
                    <a:lnTo>
                      <a:pt x="225" y="269"/>
                    </a:lnTo>
                    <a:lnTo>
                      <a:pt x="225" y="267"/>
                    </a:lnTo>
                    <a:lnTo>
                      <a:pt x="225" y="267"/>
                    </a:lnTo>
                    <a:lnTo>
                      <a:pt x="225" y="272"/>
                    </a:lnTo>
                    <a:lnTo>
                      <a:pt x="225" y="278"/>
                    </a:lnTo>
                    <a:lnTo>
                      <a:pt x="225" y="284"/>
                    </a:lnTo>
                    <a:lnTo>
                      <a:pt x="227" y="288"/>
                    </a:lnTo>
                    <a:lnTo>
                      <a:pt x="225" y="290"/>
                    </a:lnTo>
                    <a:lnTo>
                      <a:pt x="225" y="290"/>
                    </a:lnTo>
                    <a:lnTo>
                      <a:pt x="225" y="291"/>
                    </a:lnTo>
                    <a:lnTo>
                      <a:pt x="225" y="293"/>
                    </a:lnTo>
                    <a:lnTo>
                      <a:pt x="224" y="293"/>
                    </a:lnTo>
                    <a:lnTo>
                      <a:pt x="225" y="299"/>
                    </a:lnTo>
                    <a:lnTo>
                      <a:pt x="227" y="303"/>
                    </a:lnTo>
                    <a:lnTo>
                      <a:pt x="227" y="308"/>
                    </a:lnTo>
                    <a:lnTo>
                      <a:pt x="225" y="312"/>
                    </a:lnTo>
                    <a:lnTo>
                      <a:pt x="224" y="315"/>
                    </a:lnTo>
                    <a:lnTo>
                      <a:pt x="222" y="318"/>
                    </a:lnTo>
                    <a:lnTo>
                      <a:pt x="219" y="323"/>
                    </a:lnTo>
                    <a:lnTo>
                      <a:pt x="218" y="324"/>
                    </a:lnTo>
                    <a:lnTo>
                      <a:pt x="216" y="326"/>
                    </a:lnTo>
                    <a:lnTo>
                      <a:pt x="213" y="329"/>
                    </a:lnTo>
                    <a:lnTo>
                      <a:pt x="213" y="330"/>
                    </a:lnTo>
                    <a:lnTo>
                      <a:pt x="212" y="333"/>
                    </a:lnTo>
                    <a:lnTo>
                      <a:pt x="212" y="337"/>
                    </a:lnTo>
                    <a:lnTo>
                      <a:pt x="210" y="338"/>
                    </a:lnTo>
                    <a:lnTo>
                      <a:pt x="207" y="340"/>
                    </a:lnTo>
                    <a:lnTo>
                      <a:pt x="204" y="340"/>
                    </a:lnTo>
                    <a:lnTo>
                      <a:pt x="201" y="340"/>
                    </a:lnTo>
                    <a:lnTo>
                      <a:pt x="198" y="340"/>
                    </a:lnTo>
                    <a:lnTo>
                      <a:pt x="194" y="344"/>
                    </a:lnTo>
                    <a:lnTo>
                      <a:pt x="189" y="349"/>
                    </a:lnTo>
                    <a:lnTo>
                      <a:pt x="184" y="353"/>
                    </a:lnTo>
                    <a:lnTo>
                      <a:pt x="180" y="358"/>
                    </a:lnTo>
                    <a:lnTo>
                      <a:pt x="177" y="359"/>
                    </a:lnTo>
                    <a:lnTo>
                      <a:pt x="175" y="362"/>
                    </a:lnTo>
                    <a:lnTo>
                      <a:pt x="172" y="365"/>
                    </a:lnTo>
                    <a:lnTo>
                      <a:pt x="171" y="368"/>
                    </a:lnTo>
                    <a:lnTo>
                      <a:pt x="168" y="371"/>
                    </a:lnTo>
                    <a:lnTo>
                      <a:pt x="162" y="374"/>
                    </a:lnTo>
                    <a:lnTo>
                      <a:pt x="156" y="376"/>
                    </a:lnTo>
                    <a:lnTo>
                      <a:pt x="151" y="377"/>
                    </a:lnTo>
                    <a:lnTo>
                      <a:pt x="144" y="376"/>
                    </a:lnTo>
                    <a:lnTo>
                      <a:pt x="145" y="374"/>
                    </a:lnTo>
                    <a:lnTo>
                      <a:pt x="144" y="371"/>
                    </a:lnTo>
                    <a:lnTo>
                      <a:pt x="144" y="370"/>
                    </a:lnTo>
                    <a:lnTo>
                      <a:pt x="142" y="367"/>
                    </a:lnTo>
                    <a:lnTo>
                      <a:pt x="142" y="365"/>
                    </a:lnTo>
                    <a:lnTo>
                      <a:pt x="144" y="365"/>
                    </a:lnTo>
                    <a:lnTo>
                      <a:pt x="144" y="364"/>
                    </a:lnTo>
                    <a:lnTo>
                      <a:pt x="145" y="362"/>
                    </a:lnTo>
                    <a:lnTo>
                      <a:pt x="147" y="362"/>
                    </a:lnTo>
                    <a:lnTo>
                      <a:pt x="147" y="359"/>
                    </a:lnTo>
                    <a:lnTo>
                      <a:pt x="145" y="358"/>
                    </a:lnTo>
                    <a:lnTo>
                      <a:pt x="144" y="355"/>
                    </a:lnTo>
                    <a:lnTo>
                      <a:pt x="144" y="353"/>
                    </a:lnTo>
                    <a:lnTo>
                      <a:pt x="144" y="355"/>
                    </a:lnTo>
                    <a:lnTo>
                      <a:pt x="141" y="355"/>
                    </a:lnTo>
                    <a:lnTo>
                      <a:pt x="138" y="356"/>
                    </a:lnTo>
                    <a:lnTo>
                      <a:pt x="136" y="358"/>
                    </a:lnTo>
                    <a:lnTo>
                      <a:pt x="135" y="358"/>
                    </a:lnTo>
                    <a:lnTo>
                      <a:pt x="135" y="359"/>
                    </a:lnTo>
                    <a:lnTo>
                      <a:pt x="132" y="358"/>
                    </a:lnTo>
                    <a:lnTo>
                      <a:pt x="127" y="358"/>
                    </a:lnTo>
                    <a:lnTo>
                      <a:pt x="124" y="359"/>
                    </a:lnTo>
                    <a:lnTo>
                      <a:pt x="121" y="362"/>
                    </a:lnTo>
                    <a:lnTo>
                      <a:pt x="118" y="365"/>
                    </a:lnTo>
                    <a:lnTo>
                      <a:pt x="117" y="367"/>
                    </a:lnTo>
                    <a:lnTo>
                      <a:pt x="117" y="370"/>
                    </a:lnTo>
                    <a:lnTo>
                      <a:pt x="115" y="371"/>
                    </a:lnTo>
                    <a:lnTo>
                      <a:pt x="114" y="373"/>
                    </a:lnTo>
                    <a:lnTo>
                      <a:pt x="111" y="374"/>
                    </a:lnTo>
                    <a:lnTo>
                      <a:pt x="109" y="377"/>
                    </a:lnTo>
                    <a:lnTo>
                      <a:pt x="108" y="379"/>
                    </a:lnTo>
                    <a:lnTo>
                      <a:pt x="106" y="380"/>
                    </a:lnTo>
                    <a:lnTo>
                      <a:pt x="103" y="380"/>
                    </a:lnTo>
                    <a:lnTo>
                      <a:pt x="102" y="379"/>
                    </a:lnTo>
                    <a:lnTo>
                      <a:pt x="99" y="377"/>
                    </a:lnTo>
                    <a:lnTo>
                      <a:pt x="96" y="376"/>
                    </a:lnTo>
                    <a:lnTo>
                      <a:pt x="93" y="373"/>
                    </a:lnTo>
                    <a:lnTo>
                      <a:pt x="93" y="370"/>
                    </a:lnTo>
                    <a:lnTo>
                      <a:pt x="91" y="370"/>
                    </a:lnTo>
                    <a:lnTo>
                      <a:pt x="90" y="368"/>
                    </a:lnTo>
                    <a:lnTo>
                      <a:pt x="87" y="368"/>
                    </a:lnTo>
                    <a:lnTo>
                      <a:pt x="87" y="365"/>
                    </a:lnTo>
                    <a:lnTo>
                      <a:pt x="87" y="362"/>
                    </a:lnTo>
                    <a:lnTo>
                      <a:pt x="87" y="359"/>
                    </a:lnTo>
                    <a:lnTo>
                      <a:pt x="87" y="358"/>
                    </a:lnTo>
                    <a:lnTo>
                      <a:pt x="87" y="355"/>
                    </a:lnTo>
                    <a:lnTo>
                      <a:pt x="85" y="353"/>
                    </a:lnTo>
                    <a:lnTo>
                      <a:pt x="82" y="353"/>
                    </a:lnTo>
                    <a:lnTo>
                      <a:pt x="79" y="353"/>
                    </a:lnTo>
                    <a:lnTo>
                      <a:pt x="64" y="362"/>
                    </a:lnTo>
                    <a:lnTo>
                      <a:pt x="51" y="373"/>
                    </a:lnTo>
                    <a:lnTo>
                      <a:pt x="48" y="376"/>
                    </a:lnTo>
                    <a:lnTo>
                      <a:pt x="46" y="377"/>
                    </a:lnTo>
                    <a:lnTo>
                      <a:pt x="43" y="380"/>
                    </a:lnTo>
                    <a:lnTo>
                      <a:pt x="40" y="380"/>
                    </a:lnTo>
                    <a:lnTo>
                      <a:pt x="37" y="380"/>
                    </a:lnTo>
                    <a:lnTo>
                      <a:pt x="36" y="379"/>
                    </a:lnTo>
                    <a:lnTo>
                      <a:pt x="34" y="377"/>
                    </a:lnTo>
                    <a:lnTo>
                      <a:pt x="34" y="376"/>
                    </a:lnTo>
                    <a:lnTo>
                      <a:pt x="31" y="367"/>
                    </a:lnTo>
                    <a:lnTo>
                      <a:pt x="28" y="359"/>
                    </a:lnTo>
                    <a:lnTo>
                      <a:pt x="24" y="353"/>
                    </a:lnTo>
                    <a:lnTo>
                      <a:pt x="16" y="346"/>
                    </a:lnTo>
                    <a:lnTo>
                      <a:pt x="9" y="338"/>
                    </a:lnTo>
                    <a:lnTo>
                      <a:pt x="0" y="332"/>
                    </a:lnTo>
                    <a:lnTo>
                      <a:pt x="3" y="327"/>
                    </a:lnTo>
                    <a:lnTo>
                      <a:pt x="6" y="323"/>
                    </a:lnTo>
                    <a:lnTo>
                      <a:pt x="9" y="320"/>
                    </a:lnTo>
                    <a:lnTo>
                      <a:pt x="13" y="317"/>
                    </a:lnTo>
                    <a:lnTo>
                      <a:pt x="18" y="314"/>
                    </a:lnTo>
                    <a:lnTo>
                      <a:pt x="21" y="314"/>
                    </a:lnTo>
                    <a:lnTo>
                      <a:pt x="24" y="314"/>
                    </a:lnTo>
                    <a:lnTo>
                      <a:pt x="27" y="315"/>
                    </a:lnTo>
                    <a:lnTo>
                      <a:pt x="30" y="318"/>
                    </a:lnTo>
                    <a:lnTo>
                      <a:pt x="31" y="321"/>
                    </a:lnTo>
                    <a:lnTo>
                      <a:pt x="31" y="320"/>
                    </a:lnTo>
                    <a:lnTo>
                      <a:pt x="31" y="318"/>
                    </a:lnTo>
                    <a:lnTo>
                      <a:pt x="34" y="320"/>
                    </a:lnTo>
                    <a:lnTo>
                      <a:pt x="36" y="318"/>
                    </a:lnTo>
                    <a:lnTo>
                      <a:pt x="37" y="318"/>
                    </a:lnTo>
                    <a:lnTo>
                      <a:pt x="39" y="317"/>
                    </a:lnTo>
                    <a:lnTo>
                      <a:pt x="39" y="315"/>
                    </a:lnTo>
                    <a:lnTo>
                      <a:pt x="39" y="315"/>
                    </a:lnTo>
                    <a:lnTo>
                      <a:pt x="39" y="315"/>
                    </a:lnTo>
                    <a:lnTo>
                      <a:pt x="37" y="317"/>
                    </a:lnTo>
                    <a:lnTo>
                      <a:pt x="36" y="317"/>
                    </a:lnTo>
                    <a:lnTo>
                      <a:pt x="36" y="317"/>
                    </a:lnTo>
                    <a:lnTo>
                      <a:pt x="34" y="312"/>
                    </a:lnTo>
                    <a:lnTo>
                      <a:pt x="34" y="309"/>
                    </a:lnTo>
                    <a:lnTo>
                      <a:pt x="34" y="306"/>
                    </a:lnTo>
                    <a:lnTo>
                      <a:pt x="31" y="306"/>
                    </a:lnTo>
                    <a:lnTo>
                      <a:pt x="28" y="305"/>
                    </a:lnTo>
                    <a:lnTo>
                      <a:pt x="27" y="302"/>
                    </a:lnTo>
                    <a:lnTo>
                      <a:pt x="25" y="300"/>
                    </a:lnTo>
                    <a:lnTo>
                      <a:pt x="25" y="297"/>
                    </a:lnTo>
                    <a:lnTo>
                      <a:pt x="25" y="294"/>
                    </a:lnTo>
                    <a:lnTo>
                      <a:pt x="25" y="293"/>
                    </a:lnTo>
                    <a:lnTo>
                      <a:pt x="25" y="291"/>
                    </a:lnTo>
                    <a:lnTo>
                      <a:pt x="22" y="287"/>
                    </a:lnTo>
                    <a:lnTo>
                      <a:pt x="19" y="282"/>
                    </a:lnTo>
                    <a:lnTo>
                      <a:pt x="21" y="282"/>
                    </a:lnTo>
                    <a:lnTo>
                      <a:pt x="22" y="282"/>
                    </a:lnTo>
                    <a:lnTo>
                      <a:pt x="24" y="278"/>
                    </a:lnTo>
                    <a:lnTo>
                      <a:pt x="24" y="272"/>
                    </a:lnTo>
                    <a:lnTo>
                      <a:pt x="22" y="267"/>
                    </a:lnTo>
                    <a:lnTo>
                      <a:pt x="19" y="261"/>
                    </a:lnTo>
                    <a:lnTo>
                      <a:pt x="24" y="263"/>
                    </a:lnTo>
                    <a:lnTo>
                      <a:pt x="28" y="263"/>
                    </a:lnTo>
                    <a:lnTo>
                      <a:pt x="33" y="263"/>
                    </a:lnTo>
                    <a:lnTo>
                      <a:pt x="37" y="264"/>
                    </a:lnTo>
                    <a:lnTo>
                      <a:pt x="40" y="266"/>
                    </a:lnTo>
                    <a:lnTo>
                      <a:pt x="45" y="266"/>
                    </a:lnTo>
                    <a:lnTo>
                      <a:pt x="48" y="264"/>
                    </a:lnTo>
                    <a:lnTo>
                      <a:pt x="52" y="263"/>
                    </a:lnTo>
                    <a:lnTo>
                      <a:pt x="57" y="263"/>
                    </a:lnTo>
                    <a:lnTo>
                      <a:pt x="60" y="261"/>
                    </a:lnTo>
                    <a:lnTo>
                      <a:pt x="58" y="255"/>
                    </a:lnTo>
                    <a:lnTo>
                      <a:pt x="58" y="249"/>
                    </a:lnTo>
                    <a:lnTo>
                      <a:pt x="60" y="245"/>
                    </a:lnTo>
                    <a:lnTo>
                      <a:pt x="61" y="242"/>
                    </a:lnTo>
                    <a:lnTo>
                      <a:pt x="64" y="239"/>
                    </a:lnTo>
                    <a:lnTo>
                      <a:pt x="67" y="237"/>
                    </a:lnTo>
                    <a:lnTo>
                      <a:pt x="70" y="237"/>
                    </a:lnTo>
                    <a:lnTo>
                      <a:pt x="73" y="239"/>
                    </a:lnTo>
                    <a:lnTo>
                      <a:pt x="76" y="242"/>
                    </a:lnTo>
                    <a:lnTo>
                      <a:pt x="76" y="242"/>
                    </a:lnTo>
                    <a:lnTo>
                      <a:pt x="76" y="243"/>
                    </a:lnTo>
                    <a:lnTo>
                      <a:pt x="76" y="245"/>
                    </a:lnTo>
                    <a:lnTo>
                      <a:pt x="79" y="248"/>
                    </a:lnTo>
                    <a:lnTo>
                      <a:pt x="82" y="251"/>
                    </a:lnTo>
                    <a:lnTo>
                      <a:pt x="84" y="255"/>
                    </a:lnTo>
                    <a:lnTo>
                      <a:pt x="85" y="258"/>
                    </a:lnTo>
                    <a:lnTo>
                      <a:pt x="87" y="263"/>
                    </a:lnTo>
                    <a:lnTo>
                      <a:pt x="90" y="266"/>
                    </a:lnTo>
                    <a:lnTo>
                      <a:pt x="94" y="267"/>
                    </a:lnTo>
                    <a:lnTo>
                      <a:pt x="99" y="267"/>
                    </a:lnTo>
                    <a:lnTo>
                      <a:pt x="100" y="267"/>
                    </a:lnTo>
                    <a:lnTo>
                      <a:pt x="102" y="266"/>
                    </a:lnTo>
                    <a:lnTo>
                      <a:pt x="102" y="264"/>
                    </a:lnTo>
                    <a:lnTo>
                      <a:pt x="106" y="264"/>
                    </a:lnTo>
                    <a:lnTo>
                      <a:pt x="109" y="264"/>
                    </a:lnTo>
                    <a:lnTo>
                      <a:pt x="112" y="261"/>
                    </a:lnTo>
                    <a:lnTo>
                      <a:pt x="115" y="258"/>
                    </a:lnTo>
                    <a:lnTo>
                      <a:pt x="117" y="255"/>
                    </a:lnTo>
                    <a:lnTo>
                      <a:pt x="120" y="252"/>
                    </a:lnTo>
                    <a:lnTo>
                      <a:pt x="121" y="257"/>
                    </a:lnTo>
                    <a:lnTo>
                      <a:pt x="123" y="260"/>
                    </a:lnTo>
                    <a:lnTo>
                      <a:pt x="126" y="263"/>
                    </a:lnTo>
                    <a:lnTo>
                      <a:pt x="129" y="266"/>
                    </a:lnTo>
                    <a:lnTo>
                      <a:pt x="130" y="266"/>
                    </a:lnTo>
                    <a:lnTo>
                      <a:pt x="133" y="264"/>
                    </a:lnTo>
                    <a:lnTo>
                      <a:pt x="135" y="263"/>
                    </a:lnTo>
                    <a:lnTo>
                      <a:pt x="135" y="261"/>
                    </a:lnTo>
                    <a:lnTo>
                      <a:pt x="141" y="245"/>
                    </a:lnTo>
                    <a:lnTo>
                      <a:pt x="144" y="227"/>
                    </a:lnTo>
                    <a:lnTo>
                      <a:pt x="144" y="224"/>
                    </a:lnTo>
                    <a:lnTo>
                      <a:pt x="144" y="221"/>
                    </a:lnTo>
                    <a:lnTo>
                      <a:pt x="142" y="218"/>
                    </a:lnTo>
                    <a:lnTo>
                      <a:pt x="141" y="213"/>
                    </a:lnTo>
                    <a:lnTo>
                      <a:pt x="141" y="206"/>
                    </a:lnTo>
                    <a:lnTo>
                      <a:pt x="144" y="197"/>
                    </a:lnTo>
                    <a:lnTo>
                      <a:pt x="147" y="189"/>
                    </a:lnTo>
                    <a:lnTo>
                      <a:pt x="145" y="189"/>
                    </a:lnTo>
                    <a:lnTo>
                      <a:pt x="144" y="189"/>
                    </a:lnTo>
                    <a:lnTo>
                      <a:pt x="144" y="186"/>
                    </a:lnTo>
                    <a:lnTo>
                      <a:pt x="142" y="183"/>
                    </a:lnTo>
                    <a:lnTo>
                      <a:pt x="141" y="182"/>
                    </a:lnTo>
                    <a:lnTo>
                      <a:pt x="138" y="180"/>
                    </a:lnTo>
                    <a:lnTo>
                      <a:pt x="135" y="179"/>
                    </a:lnTo>
                    <a:lnTo>
                      <a:pt x="132" y="177"/>
                    </a:lnTo>
                    <a:lnTo>
                      <a:pt x="130" y="177"/>
                    </a:lnTo>
                    <a:lnTo>
                      <a:pt x="129" y="179"/>
                    </a:lnTo>
                    <a:lnTo>
                      <a:pt x="127" y="179"/>
                    </a:lnTo>
                    <a:lnTo>
                      <a:pt x="126" y="179"/>
                    </a:lnTo>
                    <a:lnTo>
                      <a:pt x="123" y="176"/>
                    </a:lnTo>
                    <a:lnTo>
                      <a:pt x="121" y="173"/>
                    </a:lnTo>
                    <a:lnTo>
                      <a:pt x="120" y="170"/>
                    </a:lnTo>
                    <a:lnTo>
                      <a:pt x="121" y="165"/>
                    </a:lnTo>
                    <a:lnTo>
                      <a:pt x="121" y="162"/>
                    </a:lnTo>
                    <a:lnTo>
                      <a:pt x="121" y="159"/>
                    </a:lnTo>
                    <a:lnTo>
                      <a:pt x="120" y="156"/>
                    </a:lnTo>
                    <a:lnTo>
                      <a:pt x="120" y="155"/>
                    </a:lnTo>
                    <a:lnTo>
                      <a:pt x="120" y="152"/>
                    </a:lnTo>
                    <a:lnTo>
                      <a:pt x="121" y="150"/>
                    </a:lnTo>
                    <a:lnTo>
                      <a:pt x="124" y="147"/>
                    </a:lnTo>
                    <a:lnTo>
                      <a:pt x="126" y="144"/>
                    </a:lnTo>
                    <a:lnTo>
                      <a:pt x="127" y="141"/>
                    </a:lnTo>
                    <a:lnTo>
                      <a:pt x="129" y="138"/>
                    </a:lnTo>
                    <a:lnTo>
                      <a:pt x="132" y="137"/>
                    </a:lnTo>
                    <a:lnTo>
                      <a:pt x="138" y="134"/>
                    </a:lnTo>
                    <a:lnTo>
                      <a:pt x="141" y="129"/>
                    </a:lnTo>
                    <a:lnTo>
                      <a:pt x="144" y="123"/>
                    </a:lnTo>
                    <a:lnTo>
                      <a:pt x="144" y="122"/>
                    </a:lnTo>
                    <a:lnTo>
                      <a:pt x="142" y="119"/>
                    </a:lnTo>
                    <a:lnTo>
                      <a:pt x="141" y="116"/>
                    </a:lnTo>
                    <a:lnTo>
                      <a:pt x="139" y="112"/>
                    </a:lnTo>
                    <a:lnTo>
                      <a:pt x="138" y="109"/>
                    </a:lnTo>
                    <a:lnTo>
                      <a:pt x="136" y="108"/>
                    </a:lnTo>
                    <a:lnTo>
                      <a:pt x="133" y="106"/>
                    </a:lnTo>
                    <a:lnTo>
                      <a:pt x="130" y="106"/>
                    </a:lnTo>
                    <a:lnTo>
                      <a:pt x="126" y="105"/>
                    </a:lnTo>
                    <a:lnTo>
                      <a:pt x="118" y="105"/>
                    </a:lnTo>
                    <a:lnTo>
                      <a:pt x="111" y="108"/>
                    </a:lnTo>
                    <a:lnTo>
                      <a:pt x="105" y="111"/>
                    </a:lnTo>
                    <a:lnTo>
                      <a:pt x="96" y="112"/>
                    </a:lnTo>
                    <a:lnTo>
                      <a:pt x="94" y="112"/>
                    </a:lnTo>
                    <a:lnTo>
                      <a:pt x="91" y="112"/>
                    </a:lnTo>
                    <a:lnTo>
                      <a:pt x="88" y="114"/>
                    </a:lnTo>
                    <a:lnTo>
                      <a:pt x="91" y="109"/>
                    </a:lnTo>
                    <a:lnTo>
                      <a:pt x="93" y="106"/>
                    </a:lnTo>
                    <a:lnTo>
                      <a:pt x="93" y="102"/>
                    </a:lnTo>
                    <a:lnTo>
                      <a:pt x="91" y="99"/>
                    </a:lnTo>
                    <a:lnTo>
                      <a:pt x="90" y="94"/>
                    </a:lnTo>
                    <a:lnTo>
                      <a:pt x="90" y="90"/>
                    </a:lnTo>
                    <a:lnTo>
                      <a:pt x="90" y="88"/>
                    </a:lnTo>
                    <a:lnTo>
                      <a:pt x="88" y="88"/>
                    </a:lnTo>
                    <a:lnTo>
                      <a:pt x="87" y="88"/>
                    </a:lnTo>
                    <a:lnTo>
                      <a:pt x="91" y="84"/>
                    </a:lnTo>
                    <a:lnTo>
                      <a:pt x="93" y="79"/>
                    </a:lnTo>
                    <a:lnTo>
                      <a:pt x="97" y="75"/>
                    </a:lnTo>
                    <a:lnTo>
                      <a:pt x="97" y="75"/>
                    </a:lnTo>
                    <a:lnTo>
                      <a:pt x="99" y="75"/>
                    </a:lnTo>
                    <a:lnTo>
                      <a:pt x="99" y="75"/>
                    </a:lnTo>
                    <a:lnTo>
                      <a:pt x="99" y="76"/>
                    </a:lnTo>
                    <a:lnTo>
                      <a:pt x="97" y="76"/>
                    </a:lnTo>
                    <a:lnTo>
                      <a:pt x="103" y="75"/>
                    </a:lnTo>
                    <a:lnTo>
                      <a:pt x="109" y="75"/>
                    </a:lnTo>
                    <a:lnTo>
                      <a:pt x="133" y="72"/>
                    </a:lnTo>
                    <a:lnTo>
                      <a:pt x="157" y="75"/>
                    </a:lnTo>
                    <a:lnTo>
                      <a:pt x="172" y="82"/>
                    </a:lnTo>
                    <a:lnTo>
                      <a:pt x="189" y="91"/>
                    </a:lnTo>
                    <a:lnTo>
                      <a:pt x="190" y="91"/>
                    </a:lnTo>
                    <a:lnTo>
                      <a:pt x="192" y="91"/>
                    </a:lnTo>
                    <a:lnTo>
                      <a:pt x="192" y="90"/>
                    </a:lnTo>
                    <a:lnTo>
                      <a:pt x="192" y="87"/>
                    </a:lnTo>
                    <a:lnTo>
                      <a:pt x="192" y="85"/>
                    </a:lnTo>
                    <a:lnTo>
                      <a:pt x="194" y="84"/>
                    </a:lnTo>
                    <a:lnTo>
                      <a:pt x="198" y="69"/>
                    </a:lnTo>
                    <a:lnTo>
                      <a:pt x="203" y="54"/>
                    </a:lnTo>
                    <a:lnTo>
                      <a:pt x="204" y="51"/>
                    </a:lnTo>
                    <a:lnTo>
                      <a:pt x="206" y="49"/>
                    </a:lnTo>
                    <a:lnTo>
                      <a:pt x="207" y="48"/>
                    </a:lnTo>
                    <a:lnTo>
                      <a:pt x="210" y="39"/>
                    </a:lnTo>
                    <a:lnTo>
                      <a:pt x="212" y="30"/>
                    </a:lnTo>
                    <a:lnTo>
                      <a:pt x="215" y="19"/>
                    </a:lnTo>
                    <a:lnTo>
                      <a:pt x="218" y="12"/>
                    </a:lnTo>
                    <a:lnTo>
                      <a:pt x="222" y="4"/>
                    </a:lnTo>
                    <a:lnTo>
                      <a:pt x="231" y="1"/>
                    </a:lnTo>
                    <a:lnTo>
                      <a:pt x="243" y="0"/>
                    </a:lnTo>
                    <a:lnTo>
                      <a:pt x="272" y="3"/>
                    </a:lnTo>
                    <a:lnTo>
                      <a:pt x="300" y="6"/>
                    </a:lnTo>
                    <a:lnTo>
                      <a:pt x="329" y="3"/>
                    </a:lnTo>
                    <a:lnTo>
                      <a:pt x="329" y="4"/>
                    </a:lnTo>
                    <a:lnTo>
                      <a:pt x="329" y="6"/>
                    </a:lnTo>
                    <a:lnTo>
                      <a:pt x="327" y="6"/>
                    </a:lnTo>
                    <a:close/>
                  </a:path>
                </a:pathLst>
              </a:custGeom>
              <a:grpFill/>
              <a:ln w="0">
                <a:solidFill>
                  <a:schemeClr val="bg1">
                    <a:lumMod val="50000"/>
                  </a:schemeClr>
                </a:solidFill>
                <a:prstDash val="solid"/>
                <a:round/>
                <a:headEnd/>
                <a:tailEnd/>
              </a:ln>
            </p:spPr>
            <p:txBody>
              <a:bodyPr/>
              <a:lstStyle/>
              <a:p>
                <a:endParaRPr lang="ru-RU"/>
              </a:p>
            </p:txBody>
          </p:sp>
          <p:sp>
            <p:nvSpPr>
              <p:cNvPr id="98" name="Freeform 36">
                <a:extLst>
                  <a:ext uri="{FF2B5EF4-FFF2-40B4-BE49-F238E27FC236}">
                    <a16:creationId xmlns:a16="http://schemas.microsoft.com/office/drawing/2014/main" id="{78CB52C3-FD8E-6C4F-AEB2-64E641A8490B}"/>
                  </a:ext>
                </a:extLst>
              </p:cNvPr>
              <p:cNvSpPr>
                <a:spLocks/>
              </p:cNvSpPr>
              <p:nvPr/>
            </p:nvSpPr>
            <p:spPr bwMode="gray">
              <a:xfrm>
                <a:off x="3756" y="2899"/>
                <a:ext cx="49" cy="61"/>
              </a:xfrm>
              <a:custGeom>
                <a:avLst/>
                <a:gdLst>
                  <a:gd name="T0" fmla="*/ 0 w 53"/>
                  <a:gd name="T1" fmla="*/ 29 h 66"/>
                  <a:gd name="T2" fmla="*/ 6 w 53"/>
                  <a:gd name="T3" fmla="*/ 41 h 66"/>
                  <a:gd name="T4" fmla="*/ 8 w 53"/>
                  <a:gd name="T5" fmla="*/ 53 h 66"/>
                  <a:gd name="T6" fmla="*/ 9 w 53"/>
                  <a:gd name="T7" fmla="*/ 66 h 66"/>
                  <a:gd name="T8" fmla="*/ 9 w 53"/>
                  <a:gd name="T9" fmla="*/ 66 h 66"/>
                  <a:gd name="T10" fmla="*/ 12 w 53"/>
                  <a:gd name="T11" fmla="*/ 66 h 66"/>
                  <a:gd name="T12" fmla="*/ 14 w 53"/>
                  <a:gd name="T13" fmla="*/ 66 h 66"/>
                  <a:gd name="T14" fmla="*/ 14 w 53"/>
                  <a:gd name="T15" fmla="*/ 65 h 66"/>
                  <a:gd name="T16" fmla="*/ 18 w 53"/>
                  <a:gd name="T17" fmla="*/ 62 h 66"/>
                  <a:gd name="T18" fmla="*/ 23 w 53"/>
                  <a:gd name="T19" fmla="*/ 59 h 66"/>
                  <a:gd name="T20" fmla="*/ 26 w 53"/>
                  <a:gd name="T21" fmla="*/ 56 h 66"/>
                  <a:gd name="T22" fmla="*/ 30 w 53"/>
                  <a:gd name="T23" fmla="*/ 47 h 66"/>
                  <a:gd name="T24" fmla="*/ 29 w 53"/>
                  <a:gd name="T25" fmla="*/ 38 h 66"/>
                  <a:gd name="T26" fmla="*/ 23 w 53"/>
                  <a:gd name="T27" fmla="*/ 32 h 66"/>
                  <a:gd name="T28" fmla="*/ 27 w 53"/>
                  <a:gd name="T29" fmla="*/ 29 h 66"/>
                  <a:gd name="T30" fmla="*/ 33 w 53"/>
                  <a:gd name="T31" fmla="*/ 26 h 66"/>
                  <a:gd name="T32" fmla="*/ 38 w 53"/>
                  <a:gd name="T33" fmla="*/ 23 h 66"/>
                  <a:gd name="T34" fmla="*/ 42 w 53"/>
                  <a:gd name="T35" fmla="*/ 20 h 66"/>
                  <a:gd name="T36" fmla="*/ 45 w 53"/>
                  <a:gd name="T37" fmla="*/ 18 h 66"/>
                  <a:gd name="T38" fmla="*/ 47 w 53"/>
                  <a:gd name="T39" fmla="*/ 18 h 66"/>
                  <a:gd name="T40" fmla="*/ 50 w 53"/>
                  <a:gd name="T41" fmla="*/ 18 h 66"/>
                  <a:gd name="T42" fmla="*/ 53 w 53"/>
                  <a:gd name="T43" fmla="*/ 18 h 66"/>
                  <a:gd name="T44" fmla="*/ 51 w 53"/>
                  <a:gd name="T45" fmla="*/ 18 h 66"/>
                  <a:gd name="T46" fmla="*/ 50 w 53"/>
                  <a:gd name="T47" fmla="*/ 17 h 66"/>
                  <a:gd name="T48" fmla="*/ 50 w 53"/>
                  <a:gd name="T49" fmla="*/ 12 h 66"/>
                  <a:gd name="T50" fmla="*/ 50 w 53"/>
                  <a:gd name="T51" fmla="*/ 8 h 66"/>
                  <a:gd name="T52" fmla="*/ 47 w 53"/>
                  <a:gd name="T53" fmla="*/ 3 h 66"/>
                  <a:gd name="T54" fmla="*/ 45 w 53"/>
                  <a:gd name="T55" fmla="*/ 2 h 66"/>
                  <a:gd name="T56" fmla="*/ 42 w 53"/>
                  <a:gd name="T57" fmla="*/ 0 h 66"/>
                  <a:gd name="T58" fmla="*/ 39 w 53"/>
                  <a:gd name="T59" fmla="*/ 2 h 66"/>
                  <a:gd name="T60" fmla="*/ 30 w 53"/>
                  <a:gd name="T61" fmla="*/ 6 h 66"/>
                  <a:gd name="T62" fmla="*/ 21 w 53"/>
                  <a:gd name="T63" fmla="*/ 12 h 66"/>
                  <a:gd name="T64" fmla="*/ 17 w 53"/>
                  <a:gd name="T65" fmla="*/ 17 h 66"/>
                  <a:gd name="T66" fmla="*/ 11 w 53"/>
                  <a:gd name="T67" fmla="*/ 21 h 66"/>
                  <a:gd name="T68" fmla="*/ 6 w 53"/>
                  <a:gd name="T69" fmla="*/ 26 h 66"/>
                  <a:gd name="T70" fmla="*/ 0 w 53"/>
                  <a:gd name="T71"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 h="66">
                    <a:moveTo>
                      <a:pt x="0" y="29"/>
                    </a:moveTo>
                    <a:lnTo>
                      <a:pt x="6" y="41"/>
                    </a:lnTo>
                    <a:lnTo>
                      <a:pt x="8" y="53"/>
                    </a:lnTo>
                    <a:lnTo>
                      <a:pt x="9" y="66"/>
                    </a:lnTo>
                    <a:lnTo>
                      <a:pt x="9" y="66"/>
                    </a:lnTo>
                    <a:lnTo>
                      <a:pt x="12" y="66"/>
                    </a:lnTo>
                    <a:lnTo>
                      <a:pt x="14" y="66"/>
                    </a:lnTo>
                    <a:lnTo>
                      <a:pt x="14" y="65"/>
                    </a:lnTo>
                    <a:lnTo>
                      <a:pt x="18" y="62"/>
                    </a:lnTo>
                    <a:lnTo>
                      <a:pt x="23" y="59"/>
                    </a:lnTo>
                    <a:lnTo>
                      <a:pt x="26" y="56"/>
                    </a:lnTo>
                    <a:lnTo>
                      <a:pt x="30" y="47"/>
                    </a:lnTo>
                    <a:lnTo>
                      <a:pt x="29" y="38"/>
                    </a:lnTo>
                    <a:lnTo>
                      <a:pt x="23" y="32"/>
                    </a:lnTo>
                    <a:lnTo>
                      <a:pt x="27" y="29"/>
                    </a:lnTo>
                    <a:lnTo>
                      <a:pt x="33" y="26"/>
                    </a:lnTo>
                    <a:lnTo>
                      <a:pt x="38" y="23"/>
                    </a:lnTo>
                    <a:lnTo>
                      <a:pt x="42" y="20"/>
                    </a:lnTo>
                    <a:lnTo>
                      <a:pt x="45" y="18"/>
                    </a:lnTo>
                    <a:lnTo>
                      <a:pt x="47" y="18"/>
                    </a:lnTo>
                    <a:lnTo>
                      <a:pt x="50" y="18"/>
                    </a:lnTo>
                    <a:lnTo>
                      <a:pt x="53" y="18"/>
                    </a:lnTo>
                    <a:lnTo>
                      <a:pt x="51" y="18"/>
                    </a:lnTo>
                    <a:lnTo>
                      <a:pt x="50" y="17"/>
                    </a:lnTo>
                    <a:lnTo>
                      <a:pt x="50" y="12"/>
                    </a:lnTo>
                    <a:lnTo>
                      <a:pt x="50" y="8"/>
                    </a:lnTo>
                    <a:lnTo>
                      <a:pt x="47" y="3"/>
                    </a:lnTo>
                    <a:lnTo>
                      <a:pt x="45" y="2"/>
                    </a:lnTo>
                    <a:lnTo>
                      <a:pt x="42" y="0"/>
                    </a:lnTo>
                    <a:lnTo>
                      <a:pt x="39" y="2"/>
                    </a:lnTo>
                    <a:lnTo>
                      <a:pt x="30" y="6"/>
                    </a:lnTo>
                    <a:lnTo>
                      <a:pt x="21" y="12"/>
                    </a:lnTo>
                    <a:lnTo>
                      <a:pt x="17" y="17"/>
                    </a:lnTo>
                    <a:lnTo>
                      <a:pt x="11" y="21"/>
                    </a:lnTo>
                    <a:lnTo>
                      <a:pt x="6" y="26"/>
                    </a:lnTo>
                    <a:lnTo>
                      <a:pt x="0" y="29"/>
                    </a:lnTo>
                    <a:close/>
                  </a:path>
                </a:pathLst>
              </a:custGeom>
              <a:grpFill/>
              <a:ln w="0">
                <a:solidFill>
                  <a:schemeClr val="bg1">
                    <a:lumMod val="50000"/>
                  </a:schemeClr>
                </a:solidFill>
                <a:prstDash val="solid"/>
                <a:round/>
                <a:headEnd/>
                <a:tailEnd/>
              </a:ln>
            </p:spPr>
            <p:txBody>
              <a:bodyPr/>
              <a:lstStyle/>
              <a:p>
                <a:endParaRPr lang="ru-RU"/>
              </a:p>
            </p:txBody>
          </p:sp>
          <p:sp>
            <p:nvSpPr>
              <p:cNvPr id="99" name="Freeform 37">
                <a:extLst>
                  <a:ext uri="{FF2B5EF4-FFF2-40B4-BE49-F238E27FC236}">
                    <a16:creationId xmlns:a16="http://schemas.microsoft.com/office/drawing/2014/main" id="{F3C9A5E9-B5A6-DC45-AA7E-E48D6C73B5B1}"/>
                  </a:ext>
                </a:extLst>
              </p:cNvPr>
              <p:cNvSpPr>
                <a:spLocks/>
              </p:cNvSpPr>
              <p:nvPr/>
            </p:nvSpPr>
            <p:spPr bwMode="gray">
              <a:xfrm>
                <a:off x="3768" y="2901"/>
                <a:ext cx="88" cy="64"/>
              </a:xfrm>
              <a:custGeom>
                <a:avLst/>
                <a:gdLst>
                  <a:gd name="T0" fmla="*/ 3 w 96"/>
                  <a:gd name="T1" fmla="*/ 64 h 69"/>
                  <a:gd name="T2" fmla="*/ 3 w 96"/>
                  <a:gd name="T3" fmla="*/ 67 h 69"/>
                  <a:gd name="T4" fmla="*/ 8 w 96"/>
                  <a:gd name="T5" fmla="*/ 69 h 69"/>
                  <a:gd name="T6" fmla="*/ 24 w 96"/>
                  <a:gd name="T7" fmla="*/ 61 h 69"/>
                  <a:gd name="T8" fmla="*/ 57 w 96"/>
                  <a:gd name="T9" fmla="*/ 58 h 69"/>
                  <a:gd name="T10" fmla="*/ 57 w 96"/>
                  <a:gd name="T11" fmla="*/ 51 h 69"/>
                  <a:gd name="T12" fmla="*/ 57 w 96"/>
                  <a:gd name="T13" fmla="*/ 45 h 69"/>
                  <a:gd name="T14" fmla="*/ 62 w 96"/>
                  <a:gd name="T15" fmla="*/ 40 h 69"/>
                  <a:gd name="T16" fmla="*/ 68 w 96"/>
                  <a:gd name="T17" fmla="*/ 40 h 69"/>
                  <a:gd name="T18" fmla="*/ 77 w 96"/>
                  <a:gd name="T19" fmla="*/ 34 h 69"/>
                  <a:gd name="T20" fmla="*/ 83 w 96"/>
                  <a:gd name="T21" fmla="*/ 30 h 69"/>
                  <a:gd name="T22" fmla="*/ 83 w 96"/>
                  <a:gd name="T23" fmla="*/ 27 h 69"/>
                  <a:gd name="T24" fmla="*/ 84 w 96"/>
                  <a:gd name="T25" fmla="*/ 24 h 69"/>
                  <a:gd name="T26" fmla="*/ 92 w 96"/>
                  <a:gd name="T27" fmla="*/ 24 h 69"/>
                  <a:gd name="T28" fmla="*/ 96 w 96"/>
                  <a:gd name="T29" fmla="*/ 24 h 69"/>
                  <a:gd name="T30" fmla="*/ 95 w 96"/>
                  <a:gd name="T31" fmla="*/ 21 h 69"/>
                  <a:gd name="T32" fmla="*/ 92 w 96"/>
                  <a:gd name="T33" fmla="*/ 21 h 69"/>
                  <a:gd name="T34" fmla="*/ 92 w 96"/>
                  <a:gd name="T35" fmla="*/ 15 h 69"/>
                  <a:gd name="T36" fmla="*/ 93 w 96"/>
                  <a:gd name="T37" fmla="*/ 10 h 69"/>
                  <a:gd name="T38" fmla="*/ 96 w 96"/>
                  <a:gd name="T39" fmla="*/ 7 h 69"/>
                  <a:gd name="T40" fmla="*/ 95 w 96"/>
                  <a:gd name="T41" fmla="*/ 3 h 69"/>
                  <a:gd name="T42" fmla="*/ 93 w 96"/>
                  <a:gd name="T43" fmla="*/ 0 h 69"/>
                  <a:gd name="T44" fmla="*/ 89 w 96"/>
                  <a:gd name="T45" fmla="*/ 3 h 69"/>
                  <a:gd name="T46" fmla="*/ 84 w 96"/>
                  <a:gd name="T47" fmla="*/ 7 h 69"/>
                  <a:gd name="T48" fmla="*/ 81 w 96"/>
                  <a:gd name="T49" fmla="*/ 4 h 69"/>
                  <a:gd name="T50" fmla="*/ 77 w 96"/>
                  <a:gd name="T51" fmla="*/ 3 h 69"/>
                  <a:gd name="T52" fmla="*/ 66 w 96"/>
                  <a:gd name="T53" fmla="*/ 12 h 69"/>
                  <a:gd name="T54" fmla="*/ 53 w 96"/>
                  <a:gd name="T55" fmla="*/ 28 h 69"/>
                  <a:gd name="T56" fmla="*/ 50 w 96"/>
                  <a:gd name="T57" fmla="*/ 24 h 69"/>
                  <a:gd name="T58" fmla="*/ 45 w 96"/>
                  <a:gd name="T59" fmla="*/ 21 h 69"/>
                  <a:gd name="T60" fmla="*/ 44 w 96"/>
                  <a:gd name="T61" fmla="*/ 16 h 69"/>
                  <a:gd name="T62" fmla="*/ 32 w 96"/>
                  <a:gd name="T63" fmla="*/ 19 h 69"/>
                  <a:gd name="T64" fmla="*/ 23 w 96"/>
                  <a:gd name="T65" fmla="*/ 21 h 69"/>
                  <a:gd name="T66" fmla="*/ 15 w 96"/>
                  <a:gd name="T67" fmla="*/ 27 h 69"/>
                  <a:gd name="T68" fmla="*/ 12 w 96"/>
                  <a:gd name="T69" fmla="*/ 31 h 69"/>
                  <a:gd name="T70" fmla="*/ 15 w 96"/>
                  <a:gd name="T71" fmla="*/ 33 h 69"/>
                  <a:gd name="T72" fmla="*/ 18 w 96"/>
                  <a:gd name="T73" fmla="*/ 34 h 69"/>
                  <a:gd name="T74" fmla="*/ 18 w 96"/>
                  <a:gd name="T75" fmla="*/ 46 h 69"/>
                  <a:gd name="T76" fmla="*/ 12 w 96"/>
                  <a:gd name="T77" fmla="*/ 57 h 69"/>
                  <a:gd name="T78" fmla="*/ 8 w 96"/>
                  <a:gd name="T79" fmla="*/ 61 h 69"/>
                  <a:gd name="T80" fmla="*/ 3 w 96"/>
                  <a:gd name="T81" fmla="*/ 63 h 69"/>
                  <a:gd name="T82" fmla="*/ 0 w 96"/>
                  <a:gd name="T83" fmla="*/ 66 h 69"/>
                  <a:gd name="T84" fmla="*/ 2 w 96"/>
                  <a:gd name="T85" fmla="*/ 66 h 69"/>
                  <a:gd name="T86" fmla="*/ 3 w 96"/>
                  <a:gd name="T87" fmla="*/ 66 h 69"/>
                  <a:gd name="T88" fmla="*/ 3 w 96"/>
                  <a:gd name="T89"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 h="69">
                    <a:moveTo>
                      <a:pt x="3" y="63"/>
                    </a:moveTo>
                    <a:lnTo>
                      <a:pt x="3" y="64"/>
                    </a:lnTo>
                    <a:lnTo>
                      <a:pt x="3" y="67"/>
                    </a:lnTo>
                    <a:lnTo>
                      <a:pt x="3" y="67"/>
                    </a:lnTo>
                    <a:lnTo>
                      <a:pt x="5" y="69"/>
                    </a:lnTo>
                    <a:lnTo>
                      <a:pt x="8" y="69"/>
                    </a:lnTo>
                    <a:lnTo>
                      <a:pt x="9" y="67"/>
                    </a:lnTo>
                    <a:lnTo>
                      <a:pt x="24" y="61"/>
                    </a:lnTo>
                    <a:lnTo>
                      <a:pt x="41" y="58"/>
                    </a:lnTo>
                    <a:lnTo>
                      <a:pt x="57" y="58"/>
                    </a:lnTo>
                    <a:lnTo>
                      <a:pt x="57" y="55"/>
                    </a:lnTo>
                    <a:lnTo>
                      <a:pt x="57" y="51"/>
                    </a:lnTo>
                    <a:lnTo>
                      <a:pt x="57" y="48"/>
                    </a:lnTo>
                    <a:lnTo>
                      <a:pt x="57" y="45"/>
                    </a:lnTo>
                    <a:lnTo>
                      <a:pt x="59" y="42"/>
                    </a:lnTo>
                    <a:lnTo>
                      <a:pt x="62" y="40"/>
                    </a:lnTo>
                    <a:lnTo>
                      <a:pt x="65" y="40"/>
                    </a:lnTo>
                    <a:lnTo>
                      <a:pt x="68" y="40"/>
                    </a:lnTo>
                    <a:lnTo>
                      <a:pt x="69" y="39"/>
                    </a:lnTo>
                    <a:lnTo>
                      <a:pt x="77" y="34"/>
                    </a:lnTo>
                    <a:lnTo>
                      <a:pt x="83" y="31"/>
                    </a:lnTo>
                    <a:lnTo>
                      <a:pt x="83" y="30"/>
                    </a:lnTo>
                    <a:lnTo>
                      <a:pt x="83" y="28"/>
                    </a:lnTo>
                    <a:lnTo>
                      <a:pt x="83" y="27"/>
                    </a:lnTo>
                    <a:lnTo>
                      <a:pt x="83" y="25"/>
                    </a:lnTo>
                    <a:lnTo>
                      <a:pt x="84" y="24"/>
                    </a:lnTo>
                    <a:lnTo>
                      <a:pt x="87" y="24"/>
                    </a:lnTo>
                    <a:lnTo>
                      <a:pt x="92" y="24"/>
                    </a:lnTo>
                    <a:lnTo>
                      <a:pt x="96" y="24"/>
                    </a:lnTo>
                    <a:lnTo>
                      <a:pt x="96" y="24"/>
                    </a:lnTo>
                    <a:lnTo>
                      <a:pt x="96" y="22"/>
                    </a:lnTo>
                    <a:lnTo>
                      <a:pt x="95" y="21"/>
                    </a:lnTo>
                    <a:lnTo>
                      <a:pt x="93" y="21"/>
                    </a:lnTo>
                    <a:lnTo>
                      <a:pt x="92" y="21"/>
                    </a:lnTo>
                    <a:lnTo>
                      <a:pt x="92" y="18"/>
                    </a:lnTo>
                    <a:lnTo>
                      <a:pt x="92" y="15"/>
                    </a:lnTo>
                    <a:lnTo>
                      <a:pt x="92" y="12"/>
                    </a:lnTo>
                    <a:lnTo>
                      <a:pt x="93" y="10"/>
                    </a:lnTo>
                    <a:lnTo>
                      <a:pt x="96" y="7"/>
                    </a:lnTo>
                    <a:lnTo>
                      <a:pt x="96" y="7"/>
                    </a:lnTo>
                    <a:lnTo>
                      <a:pt x="96" y="6"/>
                    </a:lnTo>
                    <a:lnTo>
                      <a:pt x="95" y="3"/>
                    </a:lnTo>
                    <a:lnTo>
                      <a:pt x="95" y="1"/>
                    </a:lnTo>
                    <a:lnTo>
                      <a:pt x="93" y="0"/>
                    </a:lnTo>
                    <a:lnTo>
                      <a:pt x="92" y="1"/>
                    </a:lnTo>
                    <a:lnTo>
                      <a:pt x="89" y="3"/>
                    </a:lnTo>
                    <a:lnTo>
                      <a:pt x="86" y="4"/>
                    </a:lnTo>
                    <a:lnTo>
                      <a:pt x="84" y="7"/>
                    </a:lnTo>
                    <a:lnTo>
                      <a:pt x="83" y="6"/>
                    </a:lnTo>
                    <a:lnTo>
                      <a:pt x="81" y="4"/>
                    </a:lnTo>
                    <a:lnTo>
                      <a:pt x="78" y="3"/>
                    </a:lnTo>
                    <a:lnTo>
                      <a:pt x="77" y="3"/>
                    </a:lnTo>
                    <a:lnTo>
                      <a:pt x="74" y="4"/>
                    </a:lnTo>
                    <a:lnTo>
                      <a:pt x="66" y="12"/>
                    </a:lnTo>
                    <a:lnTo>
                      <a:pt x="60" y="21"/>
                    </a:lnTo>
                    <a:lnTo>
                      <a:pt x="53" y="28"/>
                    </a:lnTo>
                    <a:lnTo>
                      <a:pt x="51" y="27"/>
                    </a:lnTo>
                    <a:lnTo>
                      <a:pt x="50" y="24"/>
                    </a:lnTo>
                    <a:lnTo>
                      <a:pt x="47" y="22"/>
                    </a:lnTo>
                    <a:lnTo>
                      <a:pt x="45" y="21"/>
                    </a:lnTo>
                    <a:lnTo>
                      <a:pt x="44" y="19"/>
                    </a:lnTo>
                    <a:lnTo>
                      <a:pt x="44" y="16"/>
                    </a:lnTo>
                    <a:lnTo>
                      <a:pt x="38" y="18"/>
                    </a:lnTo>
                    <a:lnTo>
                      <a:pt x="32" y="19"/>
                    </a:lnTo>
                    <a:lnTo>
                      <a:pt x="26" y="21"/>
                    </a:lnTo>
                    <a:lnTo>
                      <a:pt x="23" y="21"/>
                    </a:lnTo>
                    <a:lnTo>
                      <a:pt x="18" y="24"/>
                    </a:lnTo>
                    <a:lnTo>
                      <a:pt x="15" y="27"/>
                    </a:lnTo>
                    <a:lnTo>
                      <a:pt x="12" y="30"/>
                    </a:lnTo>
                    <a:lnTo>
                      <a:pt x="12" y="31"/>
                    </a:lnTo>
                    <a:lnTo>
                      <a:pt x="14" y="31"/>
                    </a:lnTo>
                    <a:lnTo>
                      <a:pt x="15" y="33"/>
                    </a:lnTo>
                    <a:lnTo>
                      <a:pt x="17" y="33"/>
                    </a:lnTo>
                    <a:lnTo>
                      <a:pt x="18" y="34"/>
                    </a:lnTo>
                    <a:lnTo>
                      <a:pt x="18" y="40"/>
                    </a:lnTo>
                    <a:lnTo>
                      <a:pt x="18" y="46"/>
                    </a:lnTo>
                    <a:lnTo>
                      <a:pt x="15" y="52"/>
                    </a:lnTo>
                    <a:lnTo>
                      <a:pt x="12" y="57"/>
                    </a:lnTo>
                    <a:lnTo>
                      <a:pt x="9" y="60"/>
                    </a:lnTo>
                    <a:lnTo>
                      <a:pt x="8" y="61"/>
                    </a:lnTo>
                    <a:lnTo>
                      <a:pt x="5" y="63"/>
                    </a:lnTo>
                    <a:lnTo>
                      <a:pt x="3" y="63"/>
                    </a:lnTo>
                    <a:lnTo>
                      <a:pt x="2" y="64"/>
                    </a:lnTo>
                    <a:lnTo>
                      <a:pt x="0" y="66"/>
                    </a:lnTo>
                    <a:lnTo>
                      <a:pt x="2" y="66"/>
                    </a:lnTo>
                    <a:lnTo>
                      <a:pt x="2" y="66"/>
                    </a:lnTo>
                    <a:lnTo>
                      <a:pt x="3" y="66"/>
                    </a:lnTo>
                    <a:lnTo>
                      <a:pt x="3" y="66"/>
                    </a:lnTo>
                    <a:lnTo>
                      <a:pt x="5" y="67"/>
                    </a:lnTo>
                    <a:lnTo>
                      <a:pt x="3" y="63"/>
                    </a:lnTo>
                    <a:close/>
                  </a:path>
                </a:pathLst>
              </a:custGeom>
              <a:grpFill/>
              <a:ln w="0">
                <a:solidFill>
                  <a:schemeClr val="bg1">
                    <a:lumMod val="50000"/>
                  </a:schemeClr>
                </a:solidFill>
                <a:prstDash val="solid"/>
                <a:round/>
                <a:headEnd/>
                <a:tailEnd/>
              </a:ln>
            </p:spPr>
            <p:txBody>
              <a:bodyPr/>
              <a:lstStyle/>
              <a:p>
                <a:endParaRPr lang="ru-RU"/>
              </a:p>
            </p:txBody>
          </p:sp>
          <p:sp>
            <p:nvSpPr>
              <p:cNvPr id="100" name="Freeform 38">
                <a:extLst>
                  <a:ext uri="{FF2B5EF4-FFF2-40B4-BE49-F238E27FC236}">
                    <a16:creationId xmlns:a16="http://schemas.microsoft.com/office/drawing/2014/main" id="{FA09EA43-CD0C-A343-A15A-A1082A53D9FF}"/>
                  </a:ext>
                </a:extLst>
              </p:cNvPr>
              <p:cNvSpPr>
                <a:spLocks/>
              </p:cNvSpPr>
              <p:nvPr/>
            </p:nvSpPr>
            <p:spPr bwMode="gray">
              <a:xfrm>
                <a:off x="3747" y="2954"/>
                <a:ext cx="493" cy="484"/>
              </a:xfrm>
              <a:custGeom>
                <a:avLst/>
                <a:gdLst>
                  <a:gd name="T0" fmla="*/ 446 w 532"/>
                  <a:gd name="T1" fmla="*/ 462 h 522"/>
                  <a:gd name="T2" fmla="*/ 464 w 532"/>
                  <a:gd name="T3" fmla="*/ 475 h 522"/>
                  <a:gd name="T4" fmla="*/ 494 w 532"/>
                  <a:gd name="T5" fmla="*/ 499 h 522"/>
                  <a:gd name="T6" fmla="*/ 380 w 532"/>
                  <a:gd name="T7" fmla="*/ 522 h 522"/>
                  <a:gd name="T8" fmla="*/ 363 w 532"/>
                  <a:gd name="T9" fmla="*/ 520 h 522"/>
                  <a:gd name="T10" fmla="*/ 320 w 532"/>
                  <a:gd name="T11" fmla="*/ 517 h 522"/>
                  <a:gd name="T12" fmla="*/ 282 w 532"/>
                  <a:gd name="T13" fmla="*/ 498 h 522"/>
                  <a:gd name="T14" fmla="*/ 87 w 532"/>
                  <a:gd name="T15" fmla="*/ 492 h 522"/>
                  <a:gd name="T16" fmla="*/ 45 w 532"/>
                  <a:gd name="T17" fmla="*/ 490 h 522"/>
                  <a:gd name="T18" fmla="*/ 30 w 532"/>
                  <a:gd name="T19" fmla="*/ 492 h 522"/>
                  <a:gd name="T20" fmla="*/ 7 w 532"/>
                  <a:gd name="T21" fmla="*/ 495 h 522"/>
                  <a:gd name="T22" fmla="*/ 1 w 532"/>
                  <a:gd name="T23" fmla="*/ 490 h 522"/>
                  <a:gd name="T24" fmla="*/ 3 w 532"/>
                  <a:gd name="T25" fmla="*/ 472 h 522"/>
                  <a:gd name="T26" fmla="*/ 7 w 532"/>
                  <a:gd name="T27" fmla="*/ 468 h 522"/>
                  <a:gd name="T28" fmla="*/ 13 w 532"/>
                  <a:gd name="T29" fmla="*/ 417 h 522"/>
                  <a:gd name="T30" fmla="*/ 21 w 532"/>
                  <a:gd name="T31" fmla="*/ 406 h 522"/>
                  <a:gd name="T32" fmla="*/ 18 w 532"/>
                  <a:gd name="T33" fmla="*/ 402 h 522"/>
                  <a:gd name="T34" fmla="*/ 25 w 532"/>
                  <a:gd name="T35" fmla="*/ 375 h 522"/>
                  <a:gd name="T36" fmla="*/ 27 w 532"/>
                  <a:gd name="T37" fmla="*/ 362 h 522"/>
                  <a:gd name="T38" fmla="*/ 34 w 532"/>
                  <a:gd name="T39" fmla="*/ 337 h 522"/>
                  <a:gd name="T40" fmla="*/ 67 w 532"/>
                  <a:gd name="T41" fmla="*/ 295 h 522"/>
                  <a:gd name="T42" fmla="*/ 90 w 532"/>
                  <a:gd name="T43" fmla="*/ 223 h 522"/>
                  <a:gd name="T44" fmla="*/ 82 w 532"/>
                  <a:gd name="T45" fmla="*/ 208 h 522"/>
                  <a:gd name="T46" fmla="*/ 78 w 532"/>
                  <a:gd name="T47" fmla="*/ 199 h 522"/>
                  <a:gd name="T48" fmla="*/ 67 w 532"/>
                  <a:gd name="T49" fmla="*/ 179 h 522"/>
                  <a:gd name="T50" fmla="*/ 64 w 532"/>
                  <a:gd name="T51" fmla="*/ 152 h 522"/>
                  <a:gd name="T52" fmla="*/ 55 w 532"/>
                  <a:gd name="T53" fmla="*/ 129 h 522"/>
                  <a:gd name="T54" fmla="*/ 66 w 532"/>
                  <a:gd name="T55" fmla="*/ 119 h 522"/>
                  <a:gd name="T56" fmla="*/ 67 w 532"/>
                  <a:gd name="T57" fmla="*/ 107 h 522"/>
                  <a:gd name="T58" fmla="*/ 51 w 532"/>
                  <a:gd name="T59" fmla="*/ 75 h 522"/>
                  <a:gd name="T60" fmla="*/ 45 w 532"/>
                  <a:gd name="T61" fmla="*/ 51 h 522"/>
                  <a:gd name="T62" fmla="*/ 22 w 532"/>
                  <a:gd name="T63" fmla="*/ 18 h 522"/>
                  <a:gd name="T64" fmla="*/ 87 w 532"/>
                  <a:gd name="T65" fmla="*/ 2 h 522"/>
                  <a:gd name="T66" fmla="*/ 162 w 532"/>
                  <a:gd name="T67" fmla="*/ 2 h 522"/>
                  <a:gd name="T68" fmla="*/ 195 w 532"/>
                  <a:gd name="T69" fmla="*/ 3 h 522"/>
                  <a:gd name="T70" fmla="*/ 212 w 532"/>
                  <a:gd name="T71" fmla="*/ 8 h 522"/>
                  <a:gd name="T72" fmla="*/ 231 w 532"/>
                  <a:gd name="T73" fmla="*/ 57 h 522"/>
                  <a:gd name="T74" fmla="*/ 260 w 532"/>
                  <a:gd name="T75" fmla="*/ 95 h 522"/>
                  <a:gd name="T76" fmla="*/ 282 w 532"/>
                  <a:gd name="T77" fmla="*/ 95 h 522"/>
                  <a:gd name="T78" fmla="*/ 329 w 532"/>
                  <a:gd name="T79" fmla="*/ 89 h 522"/>
                  <a:gd name="T80" fmla="*/ 338 w 532"/>
                  <a:gd name="T81" fmla="*/ 57 h 522"/>
                  <a:gd name="T82" fmla="*/ 338 w 532"/>
                  <a:gd name="T83" fmla="*/ 54 h 522"/>
                  <a:gd name="T84" fmla="*/ 371 w 532"/>
                  <a:gd name="T85" fmla="*/ 48 h 522"/>
                  <a:gd name="T86" fmla="*/ 384 w 532"/>
                  <a:gd name="T87" fmla="*/ 54 h 522"/>
                  <a:gd name="T88" fmla="*/ 400 w 532"/>
                  <a:gd name="T89" fmla="*/ 60 h 522"/>
                  <a:gd name="T90" fmla="*/ 434 w 532"/>
                  <a:gd name="T91" fmla="*/ 69 h 522"/>
                  <a:gd name="T92" fmla="*/ 442 w 532"/>
                  <a:gd name="T93" fmla="*/ 117 h 522"/>
                  <a:gd name="T94" fmla="*/ 442 w 532"/>
                  <a:gd name="T95" fmla="*/ 120 h 522"/>
                  <a:gd name="T96" fmla="*/ 437 w 532"/>
                  <a:gd name="T97" fmla="*/ 145 h 522"/>
                  <a:gd name="T98" fmla="*/ 452 w 532"/>
                  <a:gd name="T99" fmla="*/ 181 h 522"/>
                  <a:gd name="T100" fmla="*/ 455 w 532"/>
                  <a:gd name="T101" fmla="*/ 215 h 522"/>
                  <a:gd name="T102" fmla="*/ 455 w 532"/>
                  <a:gd name="T103" fmla="*/ 236 h 522"/>
                  <a:gd name="T104" fmla="*/ 469 w 532"/>
                  <a:gd name="T105" fmla="*/ 226 h 522"/>
                  <a:gd name="T106" fmla="*/ 511 w 532"/>
                  <a:gd name="T107" fmla="*/ 227 h 522"/>
                  <a:gd name="T108" fmla="*/ 529 w 532"/>
                  <a:gd name="T109" fmla="*/ 230 h 522"/>
                  <a:gd name="T110" fmla="*/ 529 w 532"/>
                  <a:gd name="T111" fmla="*/ 272 h 522"/>
                  <a:gd name="T112" fmla="*/ 526 w 532"/>
                  <a:gd name="T113" fmla="*/ 308 h 522"/>
                  <a:gd name="T114" fmla="*/ 439 w 532"/>
                  <a:gd name="T115" fmla="*/ 31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2" h="522">
                    <a:moveTo>
                      <a:pt x="439" y="444"/>
                    </a:moveTo>
                    <a:lnTo>
                      <a:pt x="440" y="448"/>
                    </a:lnTo>
                    <a:lnTo>
                      <a:pt x="442" y="453"/>
                    </a:lnTo>
                    <a:lnTo>
                      <a:pt x="445" y="456"/>
                    </a:lnTo>
                    <a:lnTo>
                      <a:pt x="445" y="459"/>
                    </a:lnTo>
                    <a:lnTo>
                      <a:pt x="446" y="462"/>
                    </a:lnTo>
                    <a:lnTo>
                      <a:pt x="448" y="463"/>
                    </a:lnTo>
                    <a:lnTo>
                      <a:pt x="451" y="465"/>
                    </a:lnTo>
                    <a:lnTo>
                      <a:pt x="454" y="465"/>
                    </a:lnTo>
                    <a:lnTo>
                      <a:pt x="457" y="466"/>
                    </a:lnTo>
                    <a:lnTo>
                      <a:pt x="461" y="471"/>
                    </a:lnTo>
                    <a:lnTo>
                      <a:pt x="464" y="475"/>
                    </a:lnTo>
                    <a:lnTo>
                      <a:pt x="469" y="480"/>
                    </a:lnTo>
                    <a:lnTo>
                      <a:pt x="472" y="484"/>
                    </a:lnTo>
                    <a:lnTo>
                      <a:pt x="476" y="489"/>
                    </a:lnTo>
                    <a:lnTo>
                      <a:pt x="482" y="493"/>
                    </a:lnTo>
                    <a:lnTo>
                      <a:pt x="488" y="496"/>
                    </a:lnTo>
                    <a:lnTo>
                      <a:pt x="494" y="499"/>
                    </a:lnTo>
                    <a:lnTo>
                      <a:pt x="499" y="504"/>
                    </a:lnTo>
                    <a:lnTo>
                      <a:pt x="406" y="522"/>
                    </a:lnTo>
                    <a:lnTo>
                      <a:pt x="404" y="520"/>
                    </a:lnTo>
                    <a:lnTo>
                      <a:pt x="397" y="519"/>
                    </a:lnTo>
                    <a:lnTo>
                      <a:pt x="388" y="517"/>
                    </a:lnTo>
                    <a:lnTo>
                      <a:pt x="380" y="522"/>
                    </a:lnTo>
                    <a:lnTo>
                      <a:pt x="380" y="522"/>
                    </a:lnTo>
                    <a:lnTo>
                      <a:pt x="377" y="522"/>
                    </a:lnTo>
                    <a:lnTo>
                      <a:pt x="374" y="522"/>
                    </a:lnTo>
                    <a:lnTo>
                      <a:pt x="369" y="522"/>
                    </a:lnTo>
                    <a:lnTo>
                      <a:pt x="366" y="520"/>
                    </a:lnTo>
                    <a:lnTo>
                      <a:pt x="363" y="520"/>
                    </a:lnTo>
                    <a:lnTo>
                      <a:pt x="360" y="517"/>
                    </a:lnTo>
                    <a:lnTo>
                      <a:pt x="357" y="517"/>
                    </a:lnTo>
                    <a:lnTo>
                      <a:pt x="350" y="517"/>
                    </a:lnTo>
                    <a:lnTo>
                      <a:pt x="339" y="517"/>
                    </a:lnTo>
                    <a:lnTo>
                      <a:pt x="327" y="517"/>
                    </a:lnTo>
                    <a:lnTo>
                      <a:pt x="320" y="517"/>
                    </a:lnTo>
                    <a:lnTo>
                      <a:pt x="317" y="514"/>
                    </a:lnTo>
                    <a:lnTo>
                      <a:pt x="315" y="516"/>
                    </a:lnTo>
                    <a:lnTo>
                      <a:pt x="311" y="516"/>
                    </a:lnTo>
                    <a:lnTo>
                      <a:pt x="305" y="514"/>
                    </a:lnTo>
                    <a:lnTo>
                      <a:pt x="296" y="510"/>
                    </a:lnTo>
                    <a:lnTo>
                      <a:pt x="282" y="498"/>
                    </a:lnTo>
                    <a:lnTo>
                      <a:pt x="118" y="496"/>
                    </a:lnTo>
                    <a:lnTo>
                      <a:pt x="115" y="498"/>
                    </a:lnTo>
                    <a:lnTo>
                      <a:pt x="109" y="501"/>
                    </a:lnTo>
                    <a:lnTo>
                      <a:pt x="100" y="501"/>
                    </a:lnTo>
                    <a:lnTo>
                      <a:pt x="90" y="493"/>
                    </a:lnTo>
                    <a:lnTo>
                      <a:pt x="87" y="492"/>
                    </a:lnTo>
                    <a:lnTo>
                      <a:pt x="79" y="487"/>
                    </a:lnTo>
                    <a:lnTo>
                      <a:pt x="67" y="483"/>
                    </a:lnTo>
                    <a:lnTo>
                      <a:pt x="57" y="483"/>
                    </a:lnTo>
                    <a:lnTo>
                      <a:pt x="45" y="489"/>
                    </a:lnTo>
                    <a:lnTo>
                      <a:pt x="45" y="489"/>
                    </a:lnTo>
                    <a:lnTo>
                      <a:pt x="45" y="490"/>
                    </a:lnTo>
                    <a:lnTo>
                      <a:pt x="43" y="492"/>
                    </a:lnTo>
                    <a:lnTo>
                      <a:pt x="43" y="492"/>
                    </a:lnTo>
                    <a:lnTo>
                      <a:pt x="40" y="493"/>
                    </a:lnTo>
                    <a:lnTo>
                      <a:pt x="37" y="493"/>
                    </a:lnTo>
                    <a:lnTo>
                      <a:pt x="34" y="493"/>
                    </a:lnTo>
                    <a:lnTo>
                      <a:pt x="30" y="492"/>
                    </a:lnTo>
                    <a:lnTo>
                      <a:pt x="24" y="489"/>
                    </a:lnTo>
                    <a:lnTo>
                      <a:pt x="21" y="489"/>
                    </a:lnTo>
                    <a:lnTo>
                      <a:pt x="18" y="489"/>
                    </a:lnTo>
                    <a:lnTo>
                      <a:pt x="15" y="490"/>
                    </a:lnTo>
                    <a:lnTo>
                      <a:pt x="12" y="493"/>
                    </a:lnTo>
                    <a:lnTo>
                      <a:pt x="7" y="495"/>
                    </a:lnTo>
                    <a:lnTo>
                      <a:pt x="4" y="498"/>
                    </a:lnTo>
                    <a:lnTo>
                      <a:pt x="4" y="495"/>
                    </a:lnTo>
                    <a:lnTo>
                      <a:pt x="4" y="492"/>
                    </a:lnTo>
                    <a:lnTo>
                      <a:pt x="3" y="492"/>
                    </a:lnTo>
                    <a:lnTo>
                      <a:pt x="3" y="492"/>
                    </a:lnTo>
                    <a:lnTo>
                      <a:pt x="1" y="490"/>
                    </a:lnTo>
                    <a:lnTo>
                      <a:pt x="6" y="486"/>
                    </a:lnTo>
                    <a:lnTo>
                      <a:pt x="7" y="480"/>
                    </a:lnTo>
                    <a:lnTo>
                      <a:pt x="7" y="474"/>
                    </a:lnTo>
                    <a:lnTo>
                      <a:pt x="6" y="474"/>
                    </a:lnTo>
                    <a:lnTo>
                      <a:pt x="4" y="474"/>
                    </a:lnTo>
                    <a:lnTo>
                      <a:pt x="3" y="472"/>
                    </a:lnTo>
                    <a:lnTo>
                      <a:pt x="3" y="469"/>
                    </a:lnTo>
                    <a:lnTo>
                      <a:pt x="1" y="466"/>
                    </a:lnTo>
                    <a:lnTo>
                      <a:pt x="0" y="465"/>
                    </a:lnTo>
                    <a:lnTo>
                      <a:pt x="3" y="465"/>
                    </a:lnTo>
                    <a:lnTo>
                      <a:pt x="4" y="466"/>
                    </a:lnTo>
                    <a:lnTo>
                      <a:pt x="7" y="468"/>
                    </a:lnTo>
                    <a:lnTo>
                      <a:pt x="6" y="456"/>
                    </a:lnTo>
                    <a:lnTo>
                      <a:pt x="6" y="444"/>
                    </a:lnTo>
                    <a:lnTo>
                      <a:pt x="4" y="433"/>
                    </a:lnTo>
                    <a:lnTo>
                      <a:pt x="9" y="429"/>
                    </a:lnTo>
                    <a:lnTo>
                      <a:pt x="12" y="423"/>
                    </a:lnTo>
                    <a:lnTo>
                      <a:pt x="13" y="417"/>
                    </a:lnTo>
                    <a:lnTo>
                      <a:pt x="16" y="412"/>
                    </a:lnTo>
                    <a:lnTo>
                      <a:pt x="18" y="412"/>
                    </a:lnTo>
                    <a:lnTo>
                      <a:pt x="19" y="411"/>
                    </a:lnTo>
                    <a:lnTo>
                      <a:pt x="19" y="411"/>
                    </a:lnTo>
                    <a:lnTo>
                      <a:pt x="21" y="409"/>
                    </a:lnTo>
                    <a:lnTo>
                      <a:pt x="21" y="406"/>
                    </a:lnTo>
                    <a:lnTo>
                      <a:pt x="19" y="405"/>
                    </a:lnTo>
                    <a:lnTo>
                      <a:pt x="19" y="405"/>
                    </a:lnTo>
                    <a:lnTo>
                      <a:pt x="18" y="406"/>
                    </a:lnTo>
                    <a:lnTo>
                      <a:pt x="18" y="405"/>
                    </a:lnTo>
                    <a:lnTo>
                      <a:pt x="18" y="403"/>
                    </a:lnTo>
                    <a:lnTo>
                      <a:pt x="18" y="402"/>
                    </a:lnTo>
                    <a:lnTo>
                      <a:pt x="24" y="390"/>
                    </a:lnTo>
                    <a:lnTo>
                      <a:pt x="27" y="376"/>
                    </a:lnTo>
                    <a:lnTo>
                      <a:pt x="27" y="376"/>
                    </a:lnTo>
                    <a:lnTo>
                      <a:pt x="27" y="376"/>
                    </a:lnTo>
                    <a:lnTo>
                      <a:pt x="25" y="375"/>
                    </a:lnTo>
                    <a:lnTo>
                      <a:pt x="25" y="375"/>
                    </a:lnTo>
                    <a:lnTo>
                      <a:pt x="25" y="375"/>
                    </a:lnTo>
                    <a:lnTo>
                      <a:pt x="27" y="375"/>
                    </a:lnTo>
                    <a:lnTo>
                      <a:pt x="27" y="373"/>
                    </a:lnTo>
                    <a:lnTo>
                      <a:pt x="28" y="370"/>
                    </a:lnTo>
                    <a:lnTo>
                      <a:pt x="28" y="367"/>
                    </a:lnTo>
                    <a:lnTo>
                      <a:pt x="27" y="362"/>
                    </a:lnTo>
                    <a:lnTo>
                      <a:pt x="27" y="359"/>
                    </a:lnTo>
                    <a:lnTo>
                      <a:pt x="27" y="356"/>
                    </a:lnTo>
                    <a:lnTo>
                      <a:pt x="28" y="353"/>
                    </a:lnTo>
                    <a:lnTo>
                      <a:pt x="30" y="352"/>
                    </a:lnTo>
                    <a:lnTo>
                      <a:pt x="31" y="349"/>
                    </a:lnTo>
                    <a:lnTo>
                      <a:pt x="34" y="337"/>
                    </a:lnTo>
                    <a:lnTo>
                      <a:pt x="39" y="325"/>
                    </a:lnTo>
                    <a:lnTo>
                      <a:pt x="43" y="319"/>
                    </a:lnTo>
                    <a:lnTo>
                      <a:pt x="48" y="314"/>
                    </a:lnTo>
                    <a:lnTo>
                      <a:pt x="54" y="310"/>
                    </a:lnTo>
                    <a:lnTo>
                      <a:pt x="58" y="305"/>
                    </a:lnTo>
                    <a:lnTo>
                      <a:pt x="67" y="295"/>
                    </a:lnTo>
                    <a:lnTo>
                      <a:pt x="76" y="286"/>
                    </a:lnTo>
                    <a:lnTo>
                      <a:pt x="85" y="275"/>
                    </a:lnTo>
                    <a:lnTo>
                      <a:pt x="90" y="263"/>
                    </a:lnTo>
                    <a:lnTo>
                      <a:pt x="93" y="245"/>
                    </a:lnTo>
                    <a:lnTo>
                      <a:pt x="91" y="227"/>
                    </a:lnTo>
                    <a:lnTo>
                      <a:pt x="90" y="223"/>
                    </a:lnTo>
                    <a:lnTo>
                      <a:pt x="91" y="218"/>
                    </a:lnTo>
                    <a:lnTo>
                      <a:pt x="90" y="214"/>
                    </a:lnTo>
                    <a:lnTo>
                      <a:pt x="90" y="212"/>
                    </a:lnTo>
                    <a:lnTo>
                      <a:pt x="87" y="211"/>
                    </a:lnTo>
                    <a:lnTo>
                      <a:pt x="85" y="209"/>
                    </a:lnTo>
                    <a:lnTo>
                      <a:pt x="82" y="208"/>
                    </a:lnTo>
                    <a:lnTo>
                      <a:pt x="82" y="206"/>
                    </a:lnTo>
                    <a:lnTo>
                      <a:pt x="82" y="205"/>
                    </a:lnTo>
                    <a:lnTo>
                      <a:pt x="82" y="203"/>
                    </a:lnTo>
                    <a:lnTo>
                      <a:pt x="82" y="203"/>
                    </a:lnTo>
                    <a:lnTo>
                      <a:pt x="79" y="200"/>
                    </a:lnTo>
                    <a:lnTo>
                      <a:pt x="78" y="199"/>
                    </a:lnTo>
                    <a:lnTo>
                      <a:pt x="76" y="196"/>
                    </a:lnTo>
                    <a:lnTo>
                      <a:pt x="76" y="191"/>
                    </a:lnTo>
                    <a:lnTo>
                      <a:pt x="75" y="191"/>
                    </a:lnTo>
                    <a:lnTo>
                      <a:pt x="73" y="190"/>
                    </a:lnTo>
                    <a:lnTo>
                      <a:pt x="72" y="188"/>
                    </a:lnTo>
                    <a:lnTo>
                      <a:pt x="67" y="179"/>
                    </a:lnTo>
                    <a:lnTo>
                      <a:pt x="66" y="170"/>
                    </a:lnTo>
                    <a:lnTo>
                      <a:pt x="61" y="161"/>
                    </a:lnTo>
                    <a:lnTo>
                      <a:pt x="61" y="158"/>
                    </a:lnTo>
                    <a:lnTo>
                      <a:pt x="61" y="157"/>
                    </a:lnTo>
                    <a:lnTo>
                      <a:pt x="63" y="155"/>
                    </a:lnTo>
                    <a:lnTo>
                      <a:pt x="64" y="152"/>
                    </a:lnTo>
                    <a:lnTo>
                      <a:pt x="63" y="151"/>
                    </a:lnTo>
                    <a:lnTo>
                      <a:pt x="58" y="145"/>
                    </a:lnTo>
                    <a:lnTo>
                      <a:pt x="55" y="140"/>
                    </a:lnTo>
                    <a:lnTo>
                      <a:pt x="55" y="137"/>
                    </a:lnTo>
                    <a:lnTo>
                      <a:pt x="55" y="134"/>
                    </a:lnTo>
                    <a:lnTo>
                      <a:pt x="55" y="129"/>
                    </a:lnTo>
                    <a:lnTo>
                      <a:pt x="54" y="126"/>
                    </a:lnTo>
                    <a:lnTo>
                      <a:pt x="58" y="126"/>
                    </a:lnTo>
                    <a:lnTo>
                      <a:pt x="64" y="126"/>
                    </a:lnTo>
                    <a:lnTo>
                      <a:pt x="63" y="123"/>
                    </a:lnTo>
                    <a:lnTo>
                      <a:pt x="64" y="120"/>
                    </a:lnTo>
                    <a:lnTo>
                      <a:pt x="66" y="119"/>
                    </a:lnTo>
                    <a:lnTo>
                      <a:pt x="67" y="116"/>
                    </a:lnTo>
                    <a:lnTo>
                      <a:pt x="70" y="114"/>
                    </a:lnTo>
                    <a:lnTo>
                      <a:pt x="72" y="111"/>
                    </a:lnTo>
                    <a:lnTo>
                      <a:pt x="72" y="110"/>
                    </a:lnTo>
                    <a:lnTo>
                      <a:pt x="70" y="108"/>
                    </a:lnTo>
                    <a:lnTo>
                      <a:pt x="67" y="107"/>
                    </a:lnTo>
                    <a:lnTo>
                      <a:pt x="66" y="105"/>
                    </a:lnTo>
                    <a:lnTo>
                      <a:pt x="66" y="102"/>
                    </a:lnTo>
                    <a:lnTo>
                      <a:pt x="66" y="101"/>
                    </a:lnTo>
                    <a:lnTo>
                      <a:pt x="66" y="99"/>
                    </a:lnTo>
                    <a:lnTo>
                      <a:pt x="57" y="89"/>
                    </a:lnTo>
                    <a:lnTo>
                      <a:pt x="51" y="75"/>
                    </a:lnTo>
                    <a:lnTo>
                      <a:pt x="45" y="63"/>
                    </a:lnTo>
                    <a:lnTo>
                      <a:pt x="45" y="60"/>
                    </a:lnTo>
                    <a:lnTo>
                      <a:pt x="45" y="57"/>
                    </a:lnTo>
                    <a:lnTo>
                      <a:pt x="45" y="56"/>
                    </a:lnTo>
                    <a:lnTo>
                      <a:pt x="46" y="53"/>
                    </a:lnTo>
                    <a:lnTo>
                      <a:pt x="45" y="51"/>
                    </a:lnTo>
                    <a:lnTo>
                      <a:pt x="40" y="44"/>
                    </a:lnTo>
                    <a:lnTo>
                      <a:pt x="36" y="39"/>
                    </a:lnTo>
                    <a:lnTo>
                      <a:pt x="31" y="33"/>
                    </a:lnTo>
                    <a:lnTo>
                      <a:pt x="27" y="29"/>
                    </a:lnTo>
                    <a:lnTo>
                      <a:pt x="24" y="23"/>
                    </a:lnTo>
                    <a:lnTo>
                      <a:pt x="22" y="18"/>
                    </a:lnTo>
                    <a:lnTo>
                      <a:pt x="19" y="12"/>
                    </a:lnTo>
                    <a:lnTo>
                      <a:pt x="33" y="9"/>
                    </a:lnTo>
                    <a:lnTo>
                      <a:pt x="45" y="3"/>
                    </a:lnTo>
                    <a:lnTo>
                      <a:pt x="60" y="0"/>
                    </a:lnTo>
                    <a:lnTo>
                      <a:pt x="73" y="0"/>
                    </a:lnTo>
                    <a:lnTo>
                      <a:pt x="87" y="2"/>
                    </a:lnTo>
                    <a:lnTo>
                      <a:pt x="103" y="3"/>
                    </a:lnTo>
                    <a:lnTo>
                      <a:pt x="118" y="3"/>
                    </a:lnTo>
                    <a:lnTo>
                      <a:pt x="135" y="5"/>
                    </a:lnTo>
                    <a:lnTo>
                      <a:pt x="151" y="3"/>
                    </a:lnTo>
                    <a:lnTo>
                      <a:pt x="156" y="3"/>
                    </a:lnTo>
                    <a:lnTo>
                      <a:pt x="162" y="2"/>
                    </a:lnTo>
                    <a:lnTo>
                      <a:pt x="168" y="2"/>
                    </a:lnTo>
                    <a:lnTo>
                      <a:pt x="173" y="3"/>
                    </a:lnTo>
                    <a:lnTo>
                      <a:pt x="179" y="5"/>
                    </a:lnTo>
                    <a:lnTo>
                      <a:pt x="183" y="5"/>
                    </a:lnTo>
                    <a:lnTo>
                      <a:pt x="189" y="5"/>
                    </a:lnTo>
                    <a:lnTo>
                      <a:pt x="195" y="3"/>
                    </a:lnTo>
                    <a:lnTo>
                      <a:pt x="201" y="2"/>
                    </a:lnTo>
                    <a:lnTo>
                      <a:pt x="209" y="3"/>
                    </a:lnTo>
                    <a:lnTo>
                      <a:pt x="212" y="5"/>
                    </a:lnTo>
                    <a:lnTo>
                      <a:pt x="213" y="8"/>
                    </a:lnTo>
                    <a:lnTo>
                      <a:pt x="212" y="8"/>
                    </a:lnTo>
                    <a:lnTo>
                      <a:pt x="212" y="8"/>
                    </a:lnTo>
                    <a:lnTo>
                      <a:pt x="210" y="9"/>
                    </a:lnTo>
                    <a:lnTo>
                      <a:pt x="212" y="9"/>
                    </a:lnTo>
                    <a:lnTo>
                      <a:pt x="215" y="14"/>
                    </a:lnTo>
                    <a:lnTo>
                      <a:pt x="216" y="18"/>
                    </a:lnTo>
                    <a:lnTo>
                      <a:pt x="225" y="38"/>
                    </a:lnTo>
                    <a:lnTo>
                      <a:pt x="231" y="57"/>
                    </a:lnTo>
                    <a:lnTo>
                      <a:pt x="242" y="77"/>
                    </a:lnTo>
                    <a:lnTo>
                      <a:pt x="254" y="96"/>
                    </a:lnTo>
                    <a:lnTo>
                      <a:pt x="255" y="96"/>
                    </a:lnTo>
                    <a:lnTo>
                      <a:pt x="257" y="96"/>
                    </a:lnTo>
                    <a:lnTo>
                      <a:pt x="258" y="95"/>
                    </a:lnTo>
                    <a:lnTo>
                      <a:pt x="260" y="95"/>
                    </a:lnTo>
                    <a:lnTo>
                      <a:pt x="261" y="93"/>
                    </a:lnTo>
                    <a:lnTo>
                      <a:pt x="266" y="93"/>
                    </a:lnTo>
                    <a:lnTo>
                      <a:pt x="270" y="95"/>
                    </a:lnTo>
                    <a:lnTo>
                      <a:pt x="273" y="96"/>
                    </a:lnTo>
                    <a:lnTo>
                      <a:pt x="278" y="96"/>
                    </a:lnTo>
                    <a:lnTo>
                      <a:pt x="282" y="95"/>
                    </a:lnTo>
                    <a:lnTo>
                      <a:pt x="294" y="92"/>
                    </a:lnTo>
                    <a:lnTo>
                      <a:pt x="305" y="92"/>
                    </a:lnTo>
                    <a:lnTo>
                      <a:pt x="317" y="95"/>
                    </a:lnTo>
                    <a:lnTo>
                      <a:pt x="329" y="95"/>
                    </a:lnTo>
                    <a:lnTo>
                      <a:pt x="329" y="92"/>
                    </a:lnTo>
                    <a:lnTo>
                      <a:pt x="329" y="89"/>
                    </a:lnTo>
                    <a:lnTo>
                      <a:pt x="330" y="87"/>
                    </a:lnTo>
                    <a:lnTo>
                      <a:pt x="338" y="78"/>
                    </a:lnTo>
                    <a:lnTo>
                      <a:pt x="339" y="69"/>
                    </a:lnTo>
                    <a:lnTo>
                      <a:pt x="339" y="60"/>
                    </a:lnTo>
                    <a:lnTo>
                      <a:pt x="339" y="59"/>
                    </a:lnTo>
                    <a:lnTo>
                      <a:pt x="338" y="57"/>
                    </a:lnTo>
                    <a:lnTo>
                      <a:pt x="338" y="57"/>
                    </a:lnTo>
                    <a:lnTo>
                      <a:pt x="336" y="56"/>
                    </a:lnTo>
                    <a:lnTo>
                      <a:pt x="336" y="56"/>
                    </a:lnTo>
                    <a:lnTo>
                      <a:pt x="336" y="56"/>
                    </a:lnTo>
                    <a:lnTo>
                      <a:pt x="336" y="54"/>
                    </a:lnTo>
                    <a:lnTo>
                      <a:pt x="338" y="54"/>
                    </a:lnTo>
                    <a:lnTo>
                      <a:pt x="341" y="53"/>
                    </a:lnTo>
                    <a:lnTo>
                      <a:pt x="345" y="51"/>
                    </a:lnTo>
                    <a:lnTo>
                      <a:pt x="351" y="48"/>
                    </a:lnTo>
                    <a:lnTo>
                      <a:pt x="353" y="50"/>
                    </a:lnTo>
                    <a:lnTo>
                      <a:pt x="360" y="50"/>
                    </a:lnTo>
                    <a:lnTo>
                      <a:pt x="371" y="48"/>
                    </a:lnTo>
                    <a:lnTo>
                      <a:pt x="380" y="48"/>
                    </a:lnTo>
                    <a:lnTo>
                      <a:pt x="388" y="47"/>
                    </a:lnTo>
                    <a:lnTo>
                      <a:pt x="391" y="48"/>
                    </a:lnTo>
                    <a:lnTo>
                      <a:pt x="389" y="50"/>
                    </a:lnTo>
                    <a:lnTo>
                      <a:pt x="388" y="51"/>
                    </a:lnTo>
                    <a:lnTo>
                      <a:pt x="384" y="54"/>
                    </a:lnTo>
                    <a:lnTo>
                      <a:pt x="383" y="57"/>
                    </a:lnTo>
                    <a:lnTo>
                      <a:pt x="381" y="59"/>
                    </a:lnTo>
                    <a:lnTo>
                      <a:pt x="380" y="60"/>
                    </a:lnTo>
                    <a:lnTo>
                      <a:pt x="380" y="62"/>
                    </a:lnTo>
                    <a:lnTo>
                      <a:pt x="380" y="62"/>
                    </a:lnTo>
                    <a:lnTo>
                      <a:pt x="400" y="60"/>
                    </a:lnTo>
                    <a:lnTo>
                      <a:pt x="419" y="62"/>
                    </a:lnTo>
                    <a:lnTo>
                      <a:pt x="437" y="65"/>
                    </a:lnTo>
                    <a:lnTo>
                      <a:pt x="437" y="66"/>
                    </a:lnTo>
                    <a:lnTo>
                      <a:pt x="436" y="66"/>
                    </a:lnTo>
                    <a:lnTo>
                      <a:pt x="436" y="68"/>
                    </a:lnTo>
                    <a:lnTo>
                      <a:pt x="434" y="69"/>
                    </a:lnTo>
                    <a:lnTo>
                      <a:pt x="434" y="77"/>
                    </a:lnTo>
                    <a:lnTo>
                      <a:pt x="433" y="83"/>
                    </a:lnTo>
                    <a:lnTo>
                      <a:pt x="433" y="89"/>
                    </a:lnTo>
                    <a:lnTo>
                      <a:pt x="436" y="98"/>
                    </a:lnTo>
                    <a:lnTo>
                      <a:pt x="440" y="107"/>
                    </a:lnTo>
                    <a:lnTo>
                      <a:pt x="442" y="117"/>
                    </a:lnTo>
                    <a:lnTo>
                      <a:pt x="442" y="119"/>
                    </a:lnTo>
                    <a:lnTo>
                      <a:pt x="440" y="119"/>
                    </a:lnTo>
                    <a:lnTo>
                      <a:pt x="440" y="119"/>
                    </a:lnTo>
                    <a:lnTo>
                      <a:pt x="439" y="120"/>
                    </a:lnTo>
                    <a:lnTo>
                      <a:pt x="440" y="120"/>
                    </a:lnTo>
                    <a:lnTo>
                      <a:pt x="442" y="120"/>
                    </a:lnTo>
                    <a:lnTo>
                      <a:pt x="440" y="120"/>
                    </a:lnTo>
                    <a:lnTo>
                      <a:pt x="440" y="122"/>
                    </a:lnTo>
                    <a:lnTo>
                      <a:pt x="439" y="123"/>
                    </a:lnTo>
                    <a:lnTo>
                      <a:pt x="439" y="123"/>
                    </a:lnTo>
                    <a:lnTo>
                      <a:pt x="439" y="134"/>
                    </a:lnTo>
                    <a:lnTo>
                      <a:pt x="437" y="145"/>
                    </a:lnTo>
                    <a:lnTo>
                      <a:pt x="436" y="154"/>
                    </a:lnTo>
                    <a:lnTo>
                      <a:pt x="439" y="164"/>
                    </a:lnTo>
                    <a:lnTo>
                      <a:pt x="442" y="169"/>
                    </a:lnTo>
                    <a:lnTo>
                      <a:pt x="446" y="172"/>
                    </a:lnTo>
                    <a:lnTo>
                      <a:pt x="449" y="176"/>
                    </a:lnTo>
                    <a:lnTo>
                      <a:pt x="452" y="181"/>
                    </a:lnTo>
                    <a:lnTo>
                      <a:pt x="455" y="185"/>
                    </a:lnTo>
                    <a:lnTo>
                      <a:pt x="457" y="190"/>
                    </a:lnTo>
                    <a:lnTo>
                      <a:pt x="458" y="196"/>
                    </a:lnTo>
                    <a:lnTo>
                      <a:pt x="458" y="202"/>
                    </a:lnTo>
                    <a:lnTo>
                      <a:pt x="457" y="208"/>
                    </a:lnTo>
                    <a:lnTo>
                      <a:pt x="455" y="215"/>
                    </a:lnTo>
                    <a:lnTo>
                      <a:pt x="454" y="223"/>
                    </a:lnTo>
                    <a:lnTo>
                      <a:pt x="452" y="227"/>
                    </a:lnTo>
                    <a:lnTo>
                      <a:pt x="454" y="233"/>
                    </a:lnTo>
                    <a:lnTo>
                      <a:pt x="455" y="239"/>
                    </a:lnTo>
                    <a:lnTo>
                      <a:pt x="455" y="238"/>
                    </a:lnTo>
                    <a:lnTo>
                      <a:pt x="455" y="236"/>
                    </a:lnTo>
                    <a:lnTo>
                      <a:pt x="455" y="235"/>
                    </a:lnTo>
                    <a:lnTo>
                      <a:pt x="458" y="233"/>
                    </a:lnTo>
                    <a:lnTo>
                      <a:pt x="461" y="232"/>
                    </a:lnTo>
                    <a:lnTo>
                      <a:pt x="464" y="229"/>
                    </a:lnTo>
                    <a:lnTo>
                      <a:pt x="466" y="227"/>
                    </a:lnTo>
                    <a:lnTo>
                      <a:pt x="469" y="226"/>
                    </a:lnTo>
                    <a:lnTo>
                      <a:pt x="472" y="224"/>
                    </a:lnTo>
                    <a:lnTo>
                      <a:pt x="475" y="226"/>
                    </a:lnTo>
                    <a:lnTo>
                      <a:pt x="478" y="226"/>
                    </a:lnTo>
                    <a:lnTo>
                      <a:pt x="479" y="227"/>
                    </a:lnTo>
                    <a:lnTo>
                      <a:pt x="494" y="229"/>
                    </a:lnTo>
                    <a:lnTo>
                      <a:pt x="511" y="227"/>
                    </a:lnTo>
                    <a:lnTo>
                      <a:pt x="526" y="223"/>
                    </a:lnTo>
                    <a:lnTo>
                      <a:pt x="524" y="224"/>
                    </a:lnTo>
                    <a:lnTo>
                      <a:pt x="524" y="224"/>
                    </a:lnTo>
                    <a:lnTo>
                      <a:pt x="526" y="226"/>
                    </a:lnTo>
                    <a:lnTo>
                      <a:pt x="526" y="227"/>
                    </a:lnTo>
                    <a:lnTo>
                      <a:pt x="529" y="230"/>
                    </a:lnTo>
                    <a:lnTo>
                      <a:pt x="530" y="233"/>
                    </a:lnTo>
                    <a:lnTo>
                      <a:pt x="532" y="236"/>
                    </a:lnTo>
                    <a:lnTo>
                      <a:pt x="532" y="241"/>
                    </a:lnTo>
                    <a:lnTo>
                      <a:pt x="532" y="244"/>
                    </a:lnTo>
                    <a:lnTo>
                      <a:pt x="527" y="257"/>
                    </a:lnTo>
                    <a:lnTo>
                      <a:pt x="529" y="272"/>
                    </a:lnTo>
                    <a:lnTo>
                      <a:pt x="529" y="281"/>
                    </a:lnTo>
                    <a:lnTo>
                      <a:pt x="526" y="289"/>
                    </a:lnTo>
                    <a:lnTo>
                      <a:pt x="523" y="296"/>
                    </a:lnTo>
                    <a:lnTo>
                      <a:pt x="521" y="304"/>
                    </a:lnTo>
                    <a:lnTo>
                      <a:pt x="523" y="305"/>
                    </a:lnTo>
                    <a:lnTo>
                      <a:pt x="526" y="308"/>
                    </a:lnTo>
                    <a:lnTo>
                      <a:pt x="527" y="310"/>
                    </a:lnTo>
                    <a:lnTo>
                      <a:pt x="526" y="310"/>
                    </a:lnTo>
                    <a:lnTo>
                      <a:pt x="524" y="311"/>
                    </a:lnTo>
                    <a:lnTo>
                      <a:pt x="524" y="313"/>
                    </a:lnTo>
                    <a:lnTo>
                      <a:pt x="523" y="314"/>
                    </a:lnTo>
                    <a:lnTo>
                      <a:pt x="439" y="314"/>
                    </a:lnTo>
                    <a:lnTo>
                      <a:pt x="439" y="444"/>
                    </a:lnTo>
                    <a:close/>
                  </a:path>
                </a:pathLst>
              </a:custGeom>
              <a:grpFill/>
              <a:ln w="0">
                <a:solidFill>
                  <a:schemeClr val="bg1">
                    <a:lumMod val="50000"/>
                  </a:schemeClr>
                </a:solidFill>
                <a:prstDash val="solid"/>
                <a:round/>
                <a:headEnd/>
                <a:tailEnd/>
              </a:ln>
            </p:spPr>
            <p:txBody>
              <a:bodyPr/>
              <a:lstStyle/>
              <a:p>
                <a:endParaRPr lang="ru-RU"/>
              </a:p>
            </p:txBody>
          </p:sp>
          <p:sp>
            <p:nvSpPr>
              <p:cNvPr id="101" name="Freeform 39">
                <a:extLst>
                  <a:ext uri="{FF2B5EF4-FFF2-40B4-BE49-F238E27FC236}">
                    <a16:creationId xmlns:a16="http://schemas.microsoft.com/office/drawing/2014/main" id="{C92442D9-2AEF-A343-8DB2-86071AD9B736}"/>
                  </a:ext>
                </a:extLst>
              </p:cNvPr>
              <p:cNvSpPr>
                <a:spLocks/>
              </p:cNvSpPr>
              <p:nvPr/>
            </p:nvSpPr>
            <p:spPr bwMode="gray">
              <a:xfrm>
                <a:off x="3751" y="3401"/>
                <a:ext cx="528" cy="463"/>
              </a:xfrm>
              <a:custGeom>
                <a:avLst/>
                <a:gdLst>
                  <a:gd name="T0" fmla="*/ 535 w 571"/>
                  <a:gd name="T1" fmla="*/ 34 h 500"/>
                  <a:gd name="T2" fmla="*/ 531 w 571"/>
                  <a:gd name="T3" fmla="*/ 28 h 500"/>
                  <a:gd name="T4" fmla="*/ 513 w 571"/>
                  <a:gd name="T5" fmla="*/ 37 h 500"/>
                  <a:gd name="T6" fmla="*/ 504 w 571"/>
                  <a:gd name="T7" fmla="*/ 46 h 500"/>
                  <a:gd name="T8" fmla="*/ 495 w 571"/>
                  <a:gd name="T9" fmla="*/ 46 h 500"/>
                  <a:gd name="T10" fmla="*/ 490 w 571"/>
                  <a:gd name="T11" fmla="*/ 36 h 500"/>
                  <a:gd name="T12" fmla="*/ 417 w 571"/>
                  <a:gd name="T13" fmla="*/ 46 h 500"/>
                  <a:gd name="T14" fmla="*/ 337 w 571"/>
                  <a:gd name="T15" fmla="*/ 482 h 500"/>
                  <a:gd name="T16" fmla="*/ 329 w 571"/>
                  <a:gd name="T17" fmla="*/ 482 h 500"/>
                  <a:gd name="T18" fmla="*/ 316 w 571"/>
                  <a:gd name="T19" fmla="*/ 488 h 500"/>
                  <a:gd name="T20" fmla="*/ 304 w 571"/>
                  <a:gd name="T21" fmla="*/ 500 h 500"/>
                  <a:gd name="T22" fmla="*/ 287 w 571"/>
                  <a:gd name="T23" fmla="*/ 494 h 500"/>
                  <a:gd name="T24" fmla="*/ 268 w 571"/>
                  <a:gd name="T25" fmla="*/ 499 h 500"/>
                  <a:gd name="T26" fmla="*/ 256 w 571"/>
                  <a:gd name="T27" fmla="*/ 494 h 500"/>
                  <a:gd name="T28" fmla="*/ 239 w 571"/>
                  <a:gd name="T29" fmla="*/ 491 h 500"/>
                  <a:gd name="T30" fmla="*/ 236 w 571"/>
                  <a:gd name="T31" fmla="*/ 485 h 500"/>
                  <a:gd name="T32" fmla="*/ 235 w 571"/>
                  <a:gd name="T33" fmla="*/ 481 h 500"/>
                  <a:gd name="T34" fmla="*/ 227 w 571"/>
                  <a:gd name="T35" fmla="*/ 464 h 500"/>
                  <a:gd name="T36" fmla="*/ 217 w 571"/>
                  <a:gd name="T37" fmla="*/ 467 h 500"/>
                  <a:gd name="T38" fmla="*/ 214 w 571"/>
                  <a:gd name="T39" fmla="*/ 478 h 500"/>
                  <a:gd name="T40" fmla="*/ 197 w 571"/>
                  <a:gd name="T41" fmla="*/ 482 h 500"/>
                  <a:gd name="T42" fmla="*/ 190 w 571"/>
                  <a:gd name="T43" fmla="*/ 475 h 500"/>
                  <a:gd name="T44" fmla="*/ 160 w 571"/>
                  <a:gd name="T45" fmla="*/ 440 h 500"/>
                  <a:gd name="T46" fmla="*/ 152 w 571"/>
                  <a:gd name="T47" fmla="*/ 431 h 500"/>
                  <a:gd name="T48" fmla="*/ 150 w 571"/>
                  <a:gd name="T49" fmla="*/ 419 h 500"/>
                  <a:gd name="T50" fmla="*/ 149 w 571"/>
                  <a:gd name="T51" fmla="*/ 418 h 500"/>
                  <a:gd name="T52" fmla="*/ 144 w 571"/>
                  <a:gd name="T53" fmla="*/ 409 h 500"/>
                  <a:gd name="T54" fmla="*/ 153 w 571"/>
                  <a:gd name="T55" fmla="*/ 407 h 500"/>
                  <a:gd name="T56" fmla="*/ 155 w 571"/>
                  <a:gd name="T57" fmla="*/ 400 h 500"/>
                  <a:gd name="T58" fmla="*/ 140 w 571"/>
                  <a:gd name="T59" fmla="*/ 391 h 500"/>
                  <a:gd name="T60" fmla="*/ 126 w 571"/>
                  <a:gd name="T61" fmla="*/ 323 h 500"/>
                  <a:gd name="T62" fmla="*/ 117 w 571"/>
                  <a:gd name="T63" fmla="*/ 261 h 500"/>
                  <a:gd name="T64" fmla="*/ 119 w 571"/>
                  <a:gd name="T65" fmla="*/ 246 h 500"/>
                  <a:gd name="T66" fmla="*/ 107 w 571"/>
                  <a:gd name="T67" fmla="*/ 209 h 500"/>
                  <a:gd name="T68" fmla="*/ 95 w 571"/>
                  <a:gd name="T69" fmla="*/ 194 h 500"/>
                  <a:gd name="T70" fmla="*/ 90 w 571"/>
                  <a:gd name="T71" fmla="*/ 186 h 500"/>
                  <a:gd name="T72" fmla="*/ 90 w 571"/>
                  <a:gd name="T73" fmla="*/ 191 h 500"/>
                  <a:gd name="T74" fmla="*/ 81 w 571"/>
                  <a:gd name="T75" fmla="*/ 179 h 500"/>
                  <a:gd name="T76" fmla="*/ 65 w 571"/>
                  <a:gd name="T77" fmla="*/ 140 h 500"/>
                  <a:gd name="T78" fmla="*/ 56 w 571"/>
                  <a:gd name="T79" fmla="*/ 131 h 500"/>
                  <a:gd name="T80" fmla="*/ 48 w 571"/>
                  <a:gd name="T81" fmla="*/ 110 h 500"/>
                  <a:gd name="T82" fmla="*/ 26 w 571"/>
                  <a:gd name="T83" fmla="*/ 75 h 500"/>
                  <a:gd name="T84" fmla="*/ 14 w 571"/>
                  <a:gd name="T85" fmla="*/ 60 h 500"/>
                  <a:gd name="T86" fmla="*/ 11 w 571"/>
                  <a:gd name="T87" fmla="*/ 54 h 500"/>
                  <a:gd name="T88" fmla="*/ 6 w 571"/>
                  <a:gd name="T89" fmla="*/ 48 h 500"/>
                  <a:gd name="T90" fmla="*/ 2 w 571"/>
                  <a:gd name="T91" fmla="*/ 40 h 500"/>
                  <a:gd name="T92" fmla="*/ 3 w 571"/>
                  <a:gd name="T93" fmla="*/ 31 h 500"/>
                  <a:gd name="T94" fmla="*/ 2 w 571"/>
                  <a:gd name="T95" fmla="*/ 18 h 500"/>
                  <a:gd name="T96" fmla="*/ 20 w 571"/>
                  <a:gd name="T97" fmla="*/ 7 h 500"/>
                  <a:gd name="T98" fmla="*/ 44 w 571"/>
                  <a:gd name="T99" fmla="*/ 4 h 500"/>
                  <a:gd name="T100" fmla="*/ 84 w 571"/>
                  <a:gd name="T101" fmla="*/ 12 h 500"/>
                  <a:gd name="T102" fmla="*/ 278 w 571"/>
                  <a:gd name="T103" fmla="*/ 15 h 500"/>
                  <a:gd name="T104" fmla="*/ 287 w 571"/>
                  <a:gd name="T105" fmla="*/ 19 h 500"/>
                  <a:gd name="T106" fmla="*/ 311 w 571"/>
                  <a:gd name="T107" fmla="*/ 33 h 500"/>
                  <a:gd name="T108" fmla="*/ 346 w 571"/>
                  <a:gd name="T109" fmla="*/ 36 h 500"/>
                  <a:gd name="T110" fmla="*/ 358 w 571"/>
                  <a:gd name="T111" fmla="*/ 34 h 500"/>
                  <a:gd name="T112" fmla="*/ 388 w 571"/>
                  <a:gd name="T113" fmla="*/ 34 h 500"/>
                  <a:gd name="T114" fmla="*/ 403 w 571"/>
                  <a:gd name="T115" fmla="*/ 37 h 500"/>
                  <a:gd name="T116" fmla="*/ 478 w 571"/>
                  <a:gd name="T117" fmla="*/ 24 h 500"/>
                  <a:gd name="T118" fmla="*/ 502 w 571"/>
                  <a:gd name="T119" fmla="*/ 18 h 500"/>
                  <a:gd name="T120" fmla="*/ 528 w 571"/>
                  <a:gd name="T121" fmla="*/ 13 h 500"/>
                  <a:gd name="T122" fmla="*/ 559 w 571"/>
                  <a:gd name="T123" fmla="*/ 16 h 500"/>
                  <a:gd name="T124" fmla="*/ 571 w 571"/>
                  <a:gd name="T125" fmla="*/ 3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1" h="500">
                    <a:moveTo>
                      <a:pt x="570" y="28"/>
                    </a:moveTo>
                    <a:lnTo>
                      <a:pt x="558" y="28"/>
                    </a:lnTo>
                    <a:lnTo>
                      <a:pt x="546" y="28"/>
                    </a:lnTo>
                    <a:lnTo>
                      <a:pt x="535" y="34"/>
                    </a:lnTo>
                    <a:lnTo>
                      <a:pt x="535" y="31"/>
                    </a:lnTo>
                    <a:lnTo>
                      <a:pt x="534" y="30"/>
                    </a:lnTo>
                    <a:lnTo>
                      <a:pt x="532" y="28"/>
                    </a:lnTo>
                    <a:lnTo>
                      <a:pt x="531" y="28"/>
                    </a:lnTo>
                    <a:lnTo>
                      <a:pt x="526" y="28"/>
                    </a:lnTo>
                    <a:lnTo>
                      <a:pt x="522" y="31"/>
                    </a:lnTo>
                    <a:lnTo>
                      <a:pt x="517" y="34"/>
                    </a:lnTo>
                    <a:lnTo>
                      <a:pt x="513" y="37"/>
                    </a:lnTo>
                    <a:lnTo>
                      <a:pt x="508" y="40"/>
                    </a:lnTo>
                    <a:lnTo>
                      <a:pt x="508" y="42"/>
                    </a:lnTo>
                    <a:lnTo>
                      <a:pt x="507" y="45"/>
                    </a:lnTo>
                    <a:lnTo>
                      <a:pt x="504" y="46"/>
                    </a:lnTo>
                    <a:lnTo>
                      <a:pt x="502" y="49"/>
                    </a:lnTo>
                    <a:lnTo>
                      <a:pt x="499" y="49"/>
                    </a:lnTo>
                    <a:lnTo>
                      <a:pt x="498" y="49"/>
                    </a:lnTo>
                    <a:lnTo>
                      <a:pt x="495" y="46"/>
                    </a:lnTo>
                    <a:lnTo>
                      <a:pt x="493" y="43"/>
                    </a:lnTo>
                    <a:lnTo>
                      <a:pt x="492" y="40"/>
                    </a:lnTo>
                    <a:lnTo>
                      <a:pt x="492" y="37"/>
                    </a:lnTo>
                    <a:lnTo>
                      <a:pt x="490" y="36"/>
                    </a:lnTo>
                    <a:lnTo>
                      <a:pt x="487" y="34"/>
                    </a:lnTo>
                    <a:lnTo>
                      <a:pt x="484" y="34"/>
                    </a:lnTo>
                    <a:lnTo>
                      <a:pt x="451" y="39"/>
                    </a:lnTo>
                    <a:lnTo>
                      <a:pt x="417" y="46"/>
                    </a:lnTo>
                    <a:lnTo>
                      <a:pt x="384" y="51"/>
                    </a:lnTo>
                    <a:lnTo>
                      <a:pt x="384" y="201"/>
                    </a:lnTo>
                    <a:lnTo>
                      <a:pt x="337" y="201"/>
                    </a:lnTo>
                    <a:lnTo>
                      <a:pt x="337" y="482"/>
                    </a:lnTo>
                    <a:lnTo>
                      <a:pt x="337" y="482"/>
                    </a:lnTo>
                    <a:lnTo>
                      <a:pt x="335" y="482"/>
                    </a:lnTo>
                    <a:lnTo>
                      <a:pt x="332" y="482"/>
                    </a:lnTo>
                    <a:lnTo>
                      <a:pt x="329" y="482"/>
                    </a:lnTo>
                    <a:lnTo>
                      <a:pt x="326" y="482"/>
                    </a:lnTo>
                    <a:lnTo>
                      <a:pt x="322" y="484"/>
                    </a:lnTo>
                    <a:lnTo>
                      <a:pt x="319" y="485"/>
                    </a:lnTo>
                    <a:lnTo>
                      <a:pt x="316" y="488"/>
                    </a:lnTo>
                    <a:lnTo>
                      <a:pt x="314" y="493"/>
                    </a:lnTo>
                    <a:lnTo>
                      <a:pt x="313" y="494"/>
                    </a:lnTo>
                    <a:lnTo>
                      <a:pt x="310" y="497"/>
                    </a:lnTo>
                    <a:lnTo>
                      <a:pt x="304" y="500"/>
                    </a:lnTo>
                    <a:lnTo>
                      <a:pt x="298" y="500"/>
                    </a:lnTo>
                    <a:lnTo>
                      <a:pt x="289" y="496"/>
                    </a:lnTo>
                    <a:lnTo>
                      <a:pt x="289" y="496"/>
                    </a:lnTo>
                    <a:lnTo>
                      <a:pt x="287" y="494"/>
                    </a:lnTo>
                    <a:lnTo>
                      <a:pt x="286" y="494"/>
                    </a:lnTo>
                    <a:lnTo>
                      <a:pt x="280" y="494"/>
                    </a:lnTo>
                    <a:lnTo>
                      <a:pt x="274" y="496"/>
                    </a:lnTo>
                    <a:lnTo>
                      <a:pt x="268" y="499"/>
                    </a:lnTo>
                    <a:lnTo>
                      <a:pt x="265" y="499"/>
                    </a:lnTo>
                    <a:lnTo>
                      <a:pt x="262" y="497"/>
                    </a:lnTo>
                    <a:lnTo>
                      <a:pt x="259" y="496"/>
                    </a:lnTo>
                    <a:lnTo>
                      <a:pt x="256" y="494"/>
                    </a:lnTo>
                    <a:lnTo>
                      <a:pt x="251" y="494"/>
                    </a:lnTo>
                    <a:lnTo>
                      <a:pt x="248" y="494"/>
                    </a:lnTo>
                    <a:lnTo>
                      <a:pt x="244" y="493"/>
                    </a:lnTo>
                    <a:lnTo>
                      <a:pt x="239" y="491"/>
                    </a:lnTo>
                    <a:lnTo>
                      <a:pt x="238" y="491"/>
                    </a:lnTo>
                    <a:lnTo>
                      <a:pt x="238" y="488"/>
                    </a:lnTo>
                    <a:lnTo>
                      <a:pt x="238" y="485"/>
                    </a:lnTo>
                    <a:lnTo>
                      <a:pt x="236" y="485"/>
                    </a:lnTo>
                    <a:lnTo>
                      <a:pt x="236" y="485"/>
                    </a:lnTo>
                    <a:lnTo>
                      <a:pt x="235" y="485"/>
                    </a:lnTo>
                    <a:lnTo>
                      <a:pt x="233" y="485"/>
                    </a:lnTo>
                    <a:lnTo>
                      <a:pt x="235" y="481"/>
                    </a:lnTo>
                    <a:lnTo>
                      <a:pt x="233" y="475"/>
                    </a:lnTo>
                    <a:lnTo>
                      <a:pt x="233" y="472"/>
                    </a:lnTo>
                    <a:lnTo>
                      <a:pt x="230" y="467"/>
                    </a:lnTo>
                    <a:lnTo>
                      <a:pt x="227" y="464"/>
                    </a:lnTo>
                    <a:lnTo>
                      <a:pt x="224" y="464"/>
                    </a:lnTo>
                    <a:lnTo>
                      <a:pt x="220" y="464"/>
                    </a:lnTo>
                    <a:lnTo>
                      <a:pt x="218" y="464"/>
                    </a:lnTo>
                    <a:lnTo>
                      <a:pt x="217" y="467"/>
                    </a:lnTo>
                    <a:lnTo>
                      <a:pt x="217" y="469"/>
                    </a:lnTo>
                    <a:lnTo>
                      <a:pt x="217" y="472"/>
                    </a:lnTo>
                    <a:lnTo>
                      <a:pt x="215" y="475"/>
                    </a:lnTo>
                    <a:lnTo>
                      <a:pt x="214" y="478"/>
                    </a:lnTo>
                    <a:lnTo>
                      <a:pt x="211" y="481"/>
                    </a:lnTo>
                    <a:lnTo>
                      <a:pt x="206" y="484"/>
                    </a:lnTo>
                    <a:lnTo>
                      <a:pt x="202" y="484"/>
                    </a:lnTo>
                    <a:lnTo>
                      <a:pt x="197" y="482"/>
                    </a:lnTo>
                    <a:lnTo>
                      <a:pt x="194" y="481"/>
                    </a:lnTo>
                    <a:lnTo>
                      <a:pt x="193" y="479"/>
                    </a:lnTo>
                    <a:lnTo>
                      <a:pt x="191" y="476"/>
                    </a:lnTo>
                    <a:lnTo>
                      <a:pt x="190" y="475"/>
                    </a:lnTo>
                    <a:lnTo>
                      <a:pt x="176" y="467"/>
                    </a:lnTo>
                    <a:lnTo>
                      <a:pt x="167" y="455"/>
                    </a:lnTo>
                    <a:lnTo>
                      <a:pt x="161" y="442"/>
                    </a:lnTo>
                    <a:lnTo>
                      <a:pt x="160" y="440"/>
                    </a:lnTo>
                    <a:lnTo>
                      <a:pt x="156" y="437"/>
                    </a:lnTo>
                    <a:lnTo>
                      <a:pt x="153" y="436"/>
                    </a:lnTo>
                    <a:lnTo>
                      <a:pt x="152" y="434"/>
                    </a:lnTo>
                    <a:lnTo>
                      <a:pt x="152" y="431"/>
                    </a:lnTo>
                    <a:lnTo>
                      <a:pt x="152" y="428"/>
                    </a:lnTo>
                    <a:lnTo>
                      <a:pt x="152" y="425"/>
                    </a:lnTo>
                    <a:lnTo>
                      <a:pt x="152" y="422"/>
                    </a:lnTo>
                    <a:lnTo>
                      <a:pt x="150" y="419"/>
                    </a:lnTo>
                    <a:lnTo>
                      <a:pt x="150" y="419"/>
                    </a:lnTo>
                    <a:lnTo>
                      <a:pt x="149" y="419"/>
                    </a:lnTo>
                    <a:lnTo>
                      <a:pt x="149" y="421"/>
                    </a:lnTo>
                    <a:lnTo>
                      <a:pt x="149" y="418"/>
                    </a:lnTo>
                    <a:lnTo>
                      <a:pt x="149" y="415"/>
                    </a:lnTo>
                    <a:lnTo>
                      <a:pt x="147" y="413"/>
                    </a:lnTo>
                    <a:lnTo>
                      <a:pt x="146" y="410"/>
                    </a:lnTo>
                    <a:lnTo>
                      <a:pt x="144" y="409"/>
                    </a:lnTo>
                    <a:lnTo>
                      <a:pt x="144" y="406"/>
                    </a:lnTo>
                    <a:lnTo>
                      <a:pt x="147" y="407"/>
                    </a:lnTo>
                    <a:lnTo>
                      <a:pt x="150" y="409"/>
                    </a:lnTo>
                    <a:lnTo>
                      <a:pt x="153" y="407"/>
                    </a:lnTo>
                    <a:lnTo>
                      <a:pt x="155" y="406"/>
                    </a:lnTo>
                    <a:lnTo>
                      <a:pt x="156" y="404"/>
                    </a:lnTo>
                    <a:lnTo>
                      <a:pt x="156" y="401"/>
                    </a:lnTo>
                    <a:lnTo>
                      <a:pt x="155" y="400"/>
                    </a:lnTo>
                    <a:lnTo>
                      <a:pt x="153" y="398"/>
                    </a:lnTo>
                    <a:lnTo>
                      <a:pt x="147" y="397"/>
                    </a:lnTo>
                    <a:lnTo>
                      <a:pt x="143" y="394"/>
                    </a:lnTo>
                    <a:lnTo>
                      <a:pt x="140" y="391"/>
                    </a:lnTo>
                    <a:lnTo>
                      <a:pt x="137" y="386"/>
                    </a:lnTo>
                    <a:lnTo>
                      <a:pt x="137" y="380"/>
                    </a:lnTo>
                    <a:lnTo>
                      <a:pt x="134" y="352"/>
                    </a:lnTo>
                    <a:lnTo>
                      <a:pt x="126" y="323"/>
                    </a:lnTo>
                    <a:lnTo>
                      <a:pt x="120" y="306"/>
                    </a:lnTo>
                    <a:lnTo>
                      <a:pt x="117" y="291"/>
                    </a:lnTo>
                    <a:lnTo>
                      <a:pt x="117" y="276"/>
                    </a:lnTo>
                    <a:lnTo>
                      <a:pt x="117" y="261"/>
                    </a:lnTo>
                    <a:lnTo>
                      <a:pt x="116" y="246"/>
                    </a:lnTo>
                    <a:lnTo>
                      <a:pt x="117" y="246"/>
                    </a:lnTo>
                    <a:lnTo>
                      <a:pt x="119" y="246"/>
                    </a:lnTo>
                    <a:lnTo>
                      <a:pt x="119" y="246"/>
                    </a:lnTo>
                    <a:lnTo>
                      <a:pt x="119" y="234"/>
                    </a:lnTo>
                    <a:lnTo>
                      <a:pt x="114" y="222"/>
                    </a:lnTo>
                    <a:lnTo>
                      <a:pt x="110" y="212"/>
                    </a:lnTo>
                    <a:lnTo>
                      <a:pt x="107" y="209"/>
                    </a:lnTo>
                    <a:lnTo>
                      <a:pt x="104" y="204"/>
                    </a:lnTo>
                    <a:lnTo>
                      <a:pt x="101" y="201"/>
                    </a:lnTo>
                    <a:lnTo>
                      <a:pt x="96" y="197"/>
                    </a:lnTo>
                    <a:lnTo>
                      <a:pt x="95" y="194"/>
                    </a:lnTo>
                    <a:lnTo>
                      <a:pt x="93" y="191"/>
                    </a:lnTo>
                    <a:lnTo>
                      <a:pt x="92" y="186"/>
                    </a:lnTo>
                    <a:lnTo>
                      <a:pt x="90" y="186"/>
                    </a:lnTo>
                    <a:lnTo>
                      <a:pt x="90" y="186"/>
                    </a:lnTo>
                    <a:lnTo>
                      <a:pt x="89" y="188"/>
                    </a:lnTo>
                    <a:lnTo>
                      <a:pt x="89" y="189"/>
                    </a:lnTo>
                    <a:lnTo>
                      <a:pt x="89" y="191"/>
                    </a:lnTo>
                    <a:lnTo>
                      <a:pt x="90" y="191"/>
                    </a:lnTo>
                    <a:lnTo>
                      <a:pt x="90" y="189"/>
                    </a:lnTo>
                    <a:lnTo>
                      <a:pt x="90" y="188"/>
                    </a:lnTo>
                    <a:lnTo>
                      <a:pt x="86" y="183"/>
                    </a:lnTo>
                    <a:lnTo>
                      <a:pt x="81" y="179"/>
                    </a:lnTo>
                    <a:lnTo>
                      <a:pt x="78" y="174"/>
                    </a:lnTo>
                    <a:lnTo>
                      <a:pt x="75" y="170"/>
                    </a:lnTo>
                    <a:lnTo>
                      <a:pt x="71" y="155"/>
                    </a:lnTo>
                    <a:lnTo>
                      <a:pt x="65" y="140"/>
                    </a:lnTo>
                    <a:lnTo>
                      <a:pt x="63" y="137"/>
                    </a:lnTo>
                    <a:lnTo>
                      <a:pt x="60" y="135"/>
                    </a:lnTo>
                    <a:lnTo>
                      <a:pt x="59" y="134"/>
                    </a:lnTo>
                    <a:lnTo>
                      <a:pt x="56" y="131"/>
                    </a:lnTo>
                    <a:lnTo>
                      <a:pt x="56" y="129"/>
                    </a:lnTo>
                    <a:lnTo>
                      <a:pt x="53" y="122"/>
                    </a:lnTo>
                    <a:lnTo>
                      <a:pt x="50" y="116"/>
                    </a:lnTo>
                    <a:lnTo>
                      <a:pt x="48" y="110"/>
                    </a:lnTo>
                    <a:lnTo>
                      <a:pt x="44" y="99"/>
                    </a:lnTo>
                    <a:lnTo>
                      <a:pt x="36" y="91"/>
                    </a:lnTo>
                    <a:lnTo>
                      <a:pt x="30" y="84"/>
                    </a:lnTo>
                    <a:lnTo>
                      <a:pt x="26" y="75"/>
                    </a:lnTo>
                    <a:lnTo>
                      <a:pt x="21" y="64"/>
                    </a:lnTo>
                    <a:lnTo>
                      <a:pt x="20" y="63"/>
                    </a:lnTo>
                    <a:lnTo>
                      <a:pt x="17" y="61"/>
                    </a:lnTo>
                    <a:lnTo>
                      <a:pt x="14" y="60"/>
                    </a:lnTo>
                    <a:lnTo>
                      <a:pt x="12" y="58"/>
                    </a:lnTo>
                    <a:lnTo>
                      <a:pt x="9" y="57"/>
                    </a:lnTo>
                    <a:lnTo>
                      <a:pt x="11" y="55"/>
                    </a:lnTo>
                    <a:lnTo>
                      <a:pt x="11" y="54"/>
                    </a:lnTo>
                    <a:lnTo>
                      <a:pt x="11" y="52"/>
                    </a:lnTo>
                    <a:lnTo>
                      <a:pt x="11" y="51"/>
                    </a:lnTo>
                    <a:lnTo>
                      <a:pt x="9" y="49"/>
                    </a:lnTo>
                    <a:lnTo>
                      <a:pt x="6" y="48"/>
                    </a:lnTo>
                    <a:lnTo>
                      <a:pt x="5" y="46"/>
                    </a:lnTo>
                    <a:lnTo>
                      <a:pt x="3" y="45"/>
                    </a:lnTo>
                    <a:lnTo>
                      <a:pt x="2" y="43"/>
                    </a:lnTo>
                    <a:lnTo>
                      <a:pt x="2" y="40"/>
                    </a:lnTo>
                    <a:lnTo>
                      <a:pt x="3" y="39"/>
                    </a:lnTo>
                    <a:lnTo>
                      <a:pt x="3" y="37"/>
                    </a:lnTo>
                    <a:lnTo>
                      <a:pt x="5" y="36"/>
                    </a:lnTo>
                    <a:lnTo>
                      <a:pt x="3" y="31"/>
                    </a:lnTo>
                    <a:lnTo>
                      <a:pt x="2" y="28"/>
                    </a:lnTo>
                    <a:lnTo>
                      <a:pt x="0" y="24"/>
                    </a:lnTo>
                    <a:lnTo>
                      <a:pt x="0" y="21"/>
                    </a:lnTo>
                    <a:lnTo>
                      <a:pt x="2" y="18"/>
                    </a:lnTo>
                    <a:lnTo>
                      <a:pt x="5" y="13"/>
                    </a:lnTo>
                    <a:lnTo>
                      <a:pt x="9" y="10"/>
                    </a:lnTo>
                    <a:lnTo>
                      <a:pt x="15" y="7"/>
                    </a:lnTo>
                    <a:lnTo>
                      <a:pt x="20" y="7"/>
                    </a:lnTo>
                    <a:lnTo>
                      <a:pt x="26" y="7"/>
                    </a:lnTo>
                    <a:lnTo>
                      <a:pt x="32" y="10"/>
                    </a:lnTo>
                    <a:lnTo>
                      <a:pt x="36" y="12"/>
                    </a:lnTo>
                    <a:lnTo>
                      <a:pt x="44" y="4"/>
                    </a:lnTo>
                    <a:lnTo>
                      <a:pt x="54" y="1"/>
                    </a:lnTo>
                    <a:lnTo>
                      <a:pt x="65" y="0"/>
                    </a:lnTo>
                    <a:lnTo>
                      <a:pt x="75" y="4"/>
                    </a:lnTo>
                    <a:lnTo>
                      <a:pt x="84" y="12"/>
                    </a:lnTo>
                    <a:lnTo>
                      <a:pt x="93" y="16"/>
                    </a:lnTo>
                    <a:lnTo>
                      <a:pt x="104" y="18"/>
                    </a:lnTo>
                    <a:lnTo>
                      <a:pt x="114" y="13"/>
                    </a:lnTo>
                    <a:lnTo>
                      <a:pt x="278" y="15"/>
                    </a:lnTo>
                    <a:lnTo>
                      <a:pt x="278" y="15"/>
                    </a:lnTo>
                    <a:lnTo>
                      <a:pt x="277" y="15"/>
                    </a:lnTo>
                    <a:lnTo>
                      <a:pt x="283" y="16"/>
                    </a:lnTo>
                    <a:lnTo>
                      <a:pt x="287" y="19"/>
                    </a:lnTo>
                    <a:lnTo>
                      <a:pt x="290" y="22"/>
                    </a:lnTo>
                    <a:lnTo>
                      <a:pt x="293" y="25"/>
                    </a:lnTo>
                    <a:lnTo>
                      <a:pt x="296" y="28"/>
                    </a:lnTo>
                    <a:lnTo>
                      <a:pt x="311" y="33"/>
                    </a:lnTo>
                    <a:lnTo>
                      <a:pt x="326" y="36"/>
                    </a:lnTo>
                    <a:lnTo>
                      <a:pt x="332" y="37"/>
                    </a:lnTo>
                    <a:lnTo>
                      <a:pt x="340" y="37"/>
                    </a:lnTo>
                    <a:lnTo>
                      <a:pt x="346" y="36"/>
                    </a:lnTo>
                    <a:lnTo>
                      <a:pt x="349" y="34"/>
                    </a:lnTo>
                    <a:lnTo>
                      <a:pt x="352" y="34"/>
                    </a:lnTo>
                    <a:lnTo>
                      <a:pt x="355" y="33"/>
                    </a:lnTo>
                    <a:lnTo>
                      <a:pt x="358" y="34"/>
                    </a:lnTo>
                    <a:lnTo>
                      <a:pt x="361" y="37"/>
                    </a:lnTo>
                    <a:lnTo>
                      <a:pt x="365" y="39"/>
                    </a:lnTo>
                    <a:lnTo>
                      <a:pt x="377" y="37"/>
                    </a:lnTo>
                    <a:lnTo>
                      <a:pt x="388" y="34"/>
                    </a:lnTo>
                    <a:lnTo>
                      <a:pt x="399" y="36"/>
                    </a:lnTo>
                    <a:lnTo>
                      <a:pt x="400" y="36"/>
                    </a:lnTo>
                    <a:lnTo>
                      <a:pt x="402" y="37"/>
                    </a:lnTo>
                    <a:lnTo>
                      <a:pt x="403" y="37"/>
                    </a:lnTo>
                    <a:lnTo>
                      <a:pt x="424" y="36"/>
                    </a:lnTo>
                    <a:lnTo>
                      <a:pt x="447" y="30"/>
                    </a:lnTo>
                    <a:lnTo>
                      <a:pt x="469" y="27"/>
                    </a:lnTo>
                    <a:lnTo>
                      <a:pt x="478" y="24"/>
                    </a:lnTo>
                    <a:lnTo>
                      <a:pt x="486" y="24"/>
                    </a:lnTo>
                    <a:lnTo>
                      <a:pt x="495" y="21"/>
                    </a:lnTo>
                    <a:lnTo>
                      <a:pt x="499" y="19"/>
                    </a:lnTo>
                    <a:lnTo>
                      <a:pt x="502" y="18"/>
                    </a:lnTo>
                    <a:lnTo>
                      <a:pt x="505" y="16"/>
                    </a:lnTo>
                    <a:lnTo>
                      <a:pt x="508" y="15"/>
                    </a:lnTo>
                    <a:lnTo>
                      <a:pt x="517" y="13"/>
                    </a:lnTo>
                    <a:lnTo>
                      <a:pt x="528" y="13"/>
                    </a:lnTo>
                    <a:lnTo>
                      <a:pt x="540" y="13"/>
                    </a:lnTo>
                    <a:lnTo>
                      <a:pt x="552" y="13"/>
                    </a:lnTo>
                    <a:lnTo>
                      <a:pt x="556" y="15"/>
                    </a:lnTo>
                    <a:lnTo>
                      <a:pt x="559" y="16"/>
                    </a:lnTo>
                    <a:lnTo>
                      <a:pt x="562" y="19"/>
                    </a:lnTo>
                    <a:lnTo>
                      <a:pt x="565" y="22"/>
                    </a:lnTo>
                    <a:lnTo>
                      <a:pt x="568" y="27"/>
                    </a:lnTo>
                    <a:lnTo>
                      <a:pt x="571" y="30"/>
                    </a:lnTo>
                    <a:lnTo>
                      <a:pt x="570" y="28"/>
                    </a:lnTo>
                    <a:close/>
                  </a:path>
                </a:pathLst>
              </a:custGeom>
              <a:grpFill/>
              <a:ln w="0">
                <a:solidFill>
                  <a:schemeClr val="bg1">
                    <a:lumMod val="50000"/>
                  </a:schemeClr>
                </a:solidFill>
                <a:prstDash val="solid"/>
                <a:round/>
                <a:headEnd/>
                <a:tailEnd/>
              </a:ln>
            </p:spPr>
            <p:txBody>
              <a:bodyPr/>
              <a:lstStyle/>
              <a:p>
                <a:endParaRPr lang="ru-RU"/>
              </a:p>
            </p:txBody>
          </p:sp>
          <p:sp>
            <p:nvSpPr>
              <p:cNvPr id="102" name="Freeform 40">
                <a:extLst>
                  <a:ext uri="{FF2B5EF4-FFF2-40B4-BE49-F238E27FC236}">
                    <a16:creationId xmlns:a16="http://schemas.microsoft.com/office/drawing/2014/main" id="{BF1F7F42-E925-4E40-94D1-027AE2E78B9D}"/>
                  </a:ext>
                </a:extLst>
              </p:cNvPr>
              <p:cNvSpPr>
                <a:spLocks/>
              </p:cNvSpPr>
              <p:nvPr/>
            </p:nvSpPr>
            <p:spPr bwMode="gray">
              <a:xfrm>
                <a:off x="4063" y="3427"/>
                <a:ext cx="357" cy="361"/>
              </a:xfrm>
              <a:custGeom>
                <a:avLst/>
                <a:gdLst>
                  <a:gd name="T0" fmla="*/ 12 w 386"/>
                  <a:gd name="T1" fmla="*/ 307 h 390"/>
                  <a:gd name="T2" fmla="*/ 30 w 386"/>
                  <a:gd name="T3" fmla="*/ 328 h 390"/>
                  <a:gd name="T4" fmla="*/ 37 w 386"/>
                  <a:gd name="T5" fmla="*/ 354 h 390"/>
                  <a:gd name="T6" fmla="*/ 27 w 386"/>
                  <a:gd name="T7" fmla="*/ 369 h 390"/>
                  <a:gd name="T8" fmla="*/ 30 w 386"/>
                  <a:gd name="T9" fmla="*/ 388 h 390"/>
                  <a:gd name="T10" fmla="*/ 34 w 386"/>
                  <a:gd name="T11" fmla="*/ 384 h 390"/>
                  <a:gd name="T12" fmla="*/ 40 w 386"/>
                  <a:gd name="T13" fmla="*/ 384 h 390"/>
                  <a:gd name="T14" fmla="*/ 53 w 386"/>
                  <a:gd name="T15" fmla="*/ 385 h 390"/>
                  <a:gd name="T16" fmla="*/ 68 w 386"/>
                  <a:gd name="T17" fmla="*/ 385 h 390"/>
                  <a:gd name="T18" fmla="*/ 81 w 386"/>
                  <a:gd name="T19" fmla="*/ 384 h 390"/>
                  <a:gd name="T20" fmla="*/ 87 w 386"/>
                  <a:gd name="T21" fmla="*/ 375 h 390"/>
                  <a:gd name="T22" fmla="*/ 102 w 386"/>
                  <a:gd name="T23" fmla="*/ 363 h 390"/>
                  <a:gd name="T24" fmla="*/ 114 w 386"/>
                  <a:gd name="T25" fmla="*/ 354 h 390"/>
                  <a:gd name="T26" fmla="*/ 117 w 386"/>
                  <a:gd name="T27" fmla="*/ 349 h 390"/>
                  <a:gd name="T28" fmla="*/ 123 w 386"/>
                  <a:gd name="T29" fmla="*/ 333 h 390"/>
                  <a:gd name="T30" fmla="*/ 128 w 386"/>
                  <a:gd name="T31" fmla="*/ 324 h 390"/>
                  <a:gd name="T32" fmla="*/ 141 w 386"/>
                  <a:gd name="T33" fmla="*/ 321 h 390"/>
                  <a:gd name="T34" fmla="*/ 161 w 386"/>
                  <a:gd name="T35" fmla="*/ 334 h 390"/>
                  <a:gd name="T36" fmla="*/ 201 w 386"/>
                  <a:gd name="T37" fmla="*/ 342 h 390"/>
                  <a:gd name="T38" fmla="*/ 209 w 386"/>
                  <a:gd name="T39" fmla="*/ 340 h 390"/>
                  <a:gd name="T40" fmla="*/ 213 w 386"/>
                  <a:gd name="T41" fmla="*/ 343 h 390"/>
                  <a:gd name="T42" fmla="*/ 236 w 386"/>
                  <a:gd name="T43" fmla="*/ 333 h 390"/>
                  <a:gd name="T44" fmla="*/ 245 w 386"/>
                  <a:gd name="T45" fmla="*/ 318 h 390"/>
                  <a:gd name="T46" fmla="*/ 246 w 386"/>
                  <a:gd name="T47" fmla="*/ 304 h 390"/>
                  <a:gd name="T48" fmla="*/ 252 w 386"/>
                  <a:gd name="T49" fmla="*/ 297 h 390"/>
                  <a:gd name="T50" fmla="*/ 267 w 386"/>
                  <a:gd name="T51" fmla="*/ 295 h 390"/>
                  <a:gd name="T52" fmla="*/ 277 w 386"/>
                  <a:gd name="T53" fmla="*/ 290 h 390"/>
                  <a:gd name="T54" fmla="*/ 284 w 386"/>
                  <a:gd name="T55" fmla="*/ 283 h 390"/>
                  <a:gd name="T56" fmla="*/ 292 w 386"/>
                  <a:gd name="T57" fmla="*/ 272 h 390"/>
                  <a:gd name="T58" fmla="*/ 298 w 386"/>
                  <a:gd name="T59" fmla="*/ 253 h 390"/>
                  <a:gd name="T60" fmla="*/ 314 w 386"/>
                  <a:gd name="T61" fmla="*/ 241 h 390"/>
                  <a:gd name="T62" fmla="*/ 340 w 386"/>
                  <a:gd name="T63" fmla="*/ 217 h 390"/>
                  <a:gd name="T64" fmla="*/ 362 w 386"/>
                  <a:gd name="T65" fmla="*/ 208 h 390"/>
                  <a:gd name="T66" fmla="*/ 379 w 386"/>
                  <a:gd name="T67" fmla="*/ 193 h 390"/>
                  <a:gd name="T68" fmla="*/ 385 w 386"/>
                  <a:gd name="T69" fmla="*/ 188 h 390"/>
                  <a:gd name="T70" fmla="*/ 380 w 386"/>
                  <a:gd name="T71" fmla="*/ 170 h 390"/>
                  <a:gd name="T72" fmla="*/ 353 w 386"/>
                  <a:gd name="T73" fmla="*/ 164 h 390"/>
                  <a:gd name="T74" fmla="*/ 340 w 386"/>
                  <a:gd name="T75" fmla="*/ 157 h 390"/>
                  <a:gd name="T76" fmla="*/ 343 w 386"/>
                  <a:gd name="T77" fmla="*/ 152 h 390"/>
                  <a:gd name="T78" fmla="*/ 338 w 386"/>
                  <a:gd name="T79" fmla="*/ 146 h 390"/>
                  <a:gd name="T80" fmla="*/ 332 w 386"/>
                  <a:gd name="T81" fmla="*/ 139 h 390"/>
                  <a:gd name="T82" fmla="*/ 334 w 386"/>
                  <a:gd name="T83" fmla="*/ 121 h 390"/>
                  <a:gd name="T84" fmla="*/ 323 w 386"/>
                  <a:gd name="T85" fmla="*/ 113 h 390"/>
                  <a:gd name="T86" fmla="*/ 281 w 386"/>
                  <a:gd name="T87" fmla="*/ 86 h 390"/>
                  <a:gd name="T88" fmla="*/ 270 w 386"/>
                  <a:gd name="T89" fmla="*/ 72 h 390"/>
                  <a:gd name="T90" fmla="*/ 252 w 386"/>
                  <a:gd name="T91" fmla="*/ 30 h 390"/>
                  <a:gd name="T92" fmla="*/ 236 w 386"/>
                  <a:gd name="T93" fmla="*/ 6 h 390"/>
                  <a:gd name="T94" fmla="*/ 206 w 386"/>
                  <a:gd name="T95" fmla="*/ 0 h 390"/>
                  <a:gd name="T96" fmla="*/ 197 w 386"/>
                  <a:gd name="T97" fmla="*/ 2 h 390"/>
                  <a:gd name="T98" fmla="*/ 185 w 386"/>
                  <a:gd name="T99" fmla="*/ 5 h 390"/>
                  <a:gd name="T100" fmla="*/ 168 w 386"/>
                  <a:gd name="T101" fmla="*/ 14 h 390"/>
                  <a:gd name="T102" fmla="*/ 152 w 386"/>
                  <a:gd name="T103" fmla="*/ 6 h 390"/>
                  <a:gd name="T104" fmla="*/ 113 w 386"/>
                  <a:gd name="T105" fmla="*/ 11 h 390"/>
                  <a:gd name="T106" fmla="*/ 47 w 386"/>
                  <a:gd name="T107" fmla="*/ 2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0">
                    <a:moveTo>
                      <a:pt x="0" y="303"/>
                    </a:moveTo>
                    <a:lnTo>
                      <a:pt x="4" y="306"/>
                    </a:lnTo>
                    <a:lnTo>
                      <a:pt x="9" y="306"/>
                    </a:lnTo>
                    <a:lnTo>
                      <a:pt x="12" y="307"/>
                    </a:lnTo>
                    <a:lnTo>
                      <a:pt x="16" y="307"/>
                    </a:lnTo>
                    <a:lnTo>
                      <a:pt x="19" y="310"/>
                    </a:lnTo>
                    <a:lnTo>
                      <a:pt x="25" y="318"/>
                    </a:lnTo>
                    <a:lnTo>
                      <a:pt x="30" y="328"/>
                    </a:lnTo>
                    <a:lnTo>
                      <a:pt x="34" y="337"/>
                    </a:lnTo>
                    <a:lnTo>
                      <a:pt x="36" y="343"/>
                    </a:lnTo>
                    <a:lnTo>
                      <a:pt x="37" y="348"/>
                    </a:lnTo>
                    <a:lnTo>
                      <a:pt x="37" y="354"/>
                    </a:lnTo>
                    <a:lnTo>
                      <a:pt x="36" y="355"/>
                    </a:lnTo>
                    <a:lnTo>
                      <a:pt x="34" y="357"/>
                    </a:lnTo>
                    <a:lnTo>
                      <a:pt x="31" y="360"/>
                    </a:lnTo>
                    <a:lnTo>
                      <a:pt x="27" y="369"/>
                    </a:lnTo>
                    <a:lnTo>
                      <a:pt x="27" y="379"/>
                    </a:lnTo>
                    <a:lnTo>
                      <a:pt x="27" y="390"/>
                    </a:lnTo>
                    <a:lnTo>
                      <a:pt x="28" y="390"/>
                    </a:lnTo>
                    <a:lnTo>
                      <a:pt x="30" y="388"/>
                    </a:lnTo>
                    <a:lnTo>
                      <a:pt x="30" y="387"/>
                    </a:lnTo>
                    <a:lnTo>
                      <a:pt x="31" y="385"/>
                    </a:lnTo>
                    <a:lnTo>
                      <a:pt x="33" y="385"/>
                    </a:lnTo>
                    <a:lnTo>
                      <a:pt x="34" y="384"/>
                    </a:lnTo>
                    <a:lnTo>
                      <a:pt x="36" y="384"/>
                    </a:lnTo>
                    <a:lnTo>
                      <a:pt x="37" y="382"/>
                    </a:lnTo>
                    <a:lnTo>
                      <a:pt x="39" y="384"/>
                    </a:lnTo>
                    <a:lnTo>
                      <a:pt x="40" y="384"/>
                    </a:lnTo>
                    <a:lnTo>
                      <a:pt x="40" y="385"/>
                    </a:lnTo>
                    <a:lnTo>
                      <a:pt x="45" y="384"/>
                    </a:lnTo>
                    <a:lnTo>
                      <a:pt x="50" y="385"/>
                    </a:lnTo>
                    <a:lnTo>
                      <a:pt x="53" y="385"/>
                    </a:lnTo>
                    <a:lnTo>
                      <a:pt x="56" y="387"/>
                    </a:lnTo>
                    <a:lnTo>
                      <a:pt x="59" y="387"/>
                    </a:lnTo>
                    <a:lnTo>
                      <a:pt x="63" y="387"/>
                    </a:lnTo>
                    <a:lnTo>
                      <a:pt x="68" y="385"/>
                    </a:lnTo>
                    <a:lnTo>
                      <a:pt x="71" y="384"/>
                    </a:lnTo>
                    <a:lnTo>
                      <a:pt x="75" y="384"/>
                    </a:lnTo>
                    <a:lnTo>
                      <a:pt x="80" y="384"/>
                    </a:lnTo>
                    <a:lnTo>
                      <a:pt x="81" y="384"/>
                    </a:lnTo>
                    <a:lnTo>
                      <a:pt x="81" y="382"/>
                    </a:lnTo>
                    <a:lnTo>
                      <a:pt x="83" y="379"/>
                    </a:lnTo>
                    <a:lnTo>
                      <a:pt x="84" y="378"/>
                    </a:lnTo>
                    <a:lnTo>
                      <a:pt x="87" y="375"/>
                    </a:lnTo>
                    <a:lnTo>
                      <a:pt x="90" y="372"/>
                    </a:lnTo>
                    <a:lnTo>
                      <a:pt x="95" y="369"/>
                    </a:lnTo>
                    <a:lnTo>
                      <a:pt x="99" y="366"/>
                    </a:lnTo>
                    <a:lnTo>
                      <a:pt x="102" y="363"/>
                    </a:lnTo>
                    <a:lnTo>
                      <a:pt x="104" y="360"/>
                    </a:lnTo>
                    <a:lnTo>
                      <a:pt x="108" y="357"/>
                    </a:lnTo>
                    <a:lnTo>
                      <a:pt x="113" y="355"/>
                    </a:lnTo>
                    <a:lnTo>
                      <a:pt x="114" y="354"/>
                    </a:lnTo>
                    <a:lnTo>
                      <a:pt x="114" y="352"/>
                    </a:lnTo>
                    <a:lnTo>
                      <a:pt x="114" y="351"/>
                    </a:lnTo>
                    <a:lnTo>
                      <a:pt x="116" y="349"/>
                    </a:lnTo>
                    <a:lnTo>
                      <a:pt x="117" y="349"/>
                    </a:lnTo>
                    <a:lnTo>
                      <a:pt x="119" y="348"/>
                    </a:lnTo>
                    <a:lnTo>
                      <a:pt x="120" y="348"/>
                    </a:lnTo>
                    <a:lnTo>
                      <a:pt x="120" y="340"/>
                    </a:lnTo>
                    <a:lnTo>
                      <a:pt x="123" y="333"/>
                    </a:lnTo>
                    <a:lnTo>
                      <a:pt x="126" y="327"/>
                    </a:lnTo>
                    <a:lnTo>
                      <a:pt x="128" y="325"/>
                    </a:lnTo>
                    <a:lnTo>
                      <a:pt x="128" y="324"/>
                    </a:lnTo>
                    <a:lnTo>
                      <a:pt x="128" y="324"/>
                    </a:lnTo>
                    <a:lnTo>
                      <a:pt x="131" y="321"/>
                    </a:lnTo>
                    <a:lnTo>
                      <a:pt x="134" y="319"/>
                    </a:lnTo>
                    <a:lnTo>
                      <a:pt x="138" y="321"/>
                    </a:lnTo>
                    <a:lnTo>
                      <a:pt x="141" y="321"/>
                    </a:lnTo>
                    <a:lnTo>
                      <a:pt x="144" y="322"/>
                    </a:lnTo>
                    <a:lnTo>
                      <a:pt x="150" y="327"/>
                    </a:lnTo>
                    <a:lnTo>
                      <a:pt x="156" y="330"/>
                    </a:lnTo>
                    <a:lnTo>
                      <a:pt x="161" y="334"/>
                    </a:lnTo>
                    <a:lnTo>
                      <a:pt x="167" y="336"/>
                    </a:lnTo>
                    <a:lnTo>
                      <a:pt x="182" y="342"/>
                    </a:lnTo>
                    <a:lnTo>
                      <a:pt x="198" y="343"/>
                    </a:lnTo>
                    <a:lnTo>
                      <a:pt x="201" y="342"/>
                    </a:lnTo>
                    <a:lnTo>
                      <a:pt x="203" y="340"/>
                    </a:lnTo>
                    <a:lnTo>
                      <a:pt x="206" y="339"/>
                    </a:lnTo>
                    <a:lnTo>
                      <a:pt x="209" y="339"/>
                    </a:lnTo>
                    <a:lnTo>
                      <a:pt x="209" y="340"/>
                    </a:lnTo>
                    <a:lnTo>
                      <a:pt x="210" y="340"/>
                    </a:lnTo>
                    <a:lnTo>
                      <a:pt x="212" y="342"/>
                    </a:lnTo>
                    <a:lnTo>
                      <a:pt x="213" y="342"/>
                    </a:lnTo>
                    <a:lnTo>
                      <a:pt x="213" y="343"/>
                    </a:lnTo>
                    <a:lnTo>
                      <a:pt x="219" y="342"/>
                    </a:lnTo>
                    <a:lnTo>
                      <a:pt x="225" y="339"/>
                    </a:lnTo>
                    <a:lnTo>
                      <a:pt x="231" y="336"/>
                    </a:lnTo>
                    <a:lnTo>
                      <a:pt x="236" y="333"/>
                    </a:lnTo>
                    <a:lnTo>
                      <a:pt x="239" y="330"/>
                    </a:lnTo>
                    <a:lnTo>
                      <a:pt x="242" y="325"/>
                    </a:lnTo>
                    <a:lnTo>
                      <a:pt x="243" y="322"/>
                    </a:lnTo>
                    <a:lnTo>
                      <a:pt x="245" y="318"/>
                    </a:lnTo>
                    <a:lnTo>
                      <a:pt x="248" y="313"/>
                    </a:lnTo>
                    <a:lnTo>
                      <a:pt x="248" y="310"/>
                    </a:lnTo>
                    <a:lnTo>
                      <a:pt x="246" y="307"/>
                    </a:lnTo>
                    <a:lnTo>
                      <a:pt x="246" y="304"/>
                    </a:lnTo>
                    <a:lnTo>
                      <a:pt x="246" y="301"/>
                    </a:lnTo>
                    <a:lnTo>
                      <a:pt x="249" y="300"/>
                    </a:lnTo>
                    <a:lnTo>
                      <a:pt x="251" y="298"/>
                    </a:lnTo>
                    <a:lnTo>
                      <a:pt x="252" y="297"/>
                    </a:lnTo>
                    <a:lnTo>
                      <a:pt x="255" y="295"/>
                    </a:lnTo>
                    <a:lnTo>
                      <a:pt x="260" y="294"/>
                    </a:lnTo>
                    <a:lnTo>
                      <a:pt x="263" y="294"/>
                    </a:lnTo>
                    <a:lnTo>
                      <a:pt x="267" y="295"/>
                    </a:lnTo>
                    <a:lnTo>
                      <a:pt x="270" y="294"/>
                    </a:lnTo>
                    <a:lnTo>
                      <a:pt x="275" y="292"/>
                    </a:lnTo>
                    <a:lnTo>
                      <a:pt x="275" y="292"/>
                    </a:lnTo>
                    <a:lnTo>
                      <a:pt x="277" y="290"/>
                    </a:lnTo>
                    <a:lnTo>
                      <a:pt x="277" y="287"/>
                    </a:lnTo>
                    <a:lnTo>
                      <a:pt x="278" y="286"/>
                    </a:lnTo>
                    <a:lnTo>
                      <a:pt x="281" y="284"/>
                    </a:lnTo>
                    <a:lnTo>
                      <a:pt x="284" y="283"/>
                    </a:lnTo>
                    <a:lnTo>
                      <a:pt x="287" y="280"/>
                    </a:lnTo>
                    <a:lnTo>
                      <a:pt x="289" y="278"/>
                    </a:lnTo>
                    <a:lnTo>
                      <a:pt x="292" y="275"/>
                    </a:lnTo>
                    <a:lnTo>
                      <a:pt x="292" y="272"/>
                    </a:lnTo>
                    <a:lnTo>
                      <a:pt x="293" y="266"/>
                    </a:lnTo>
                    <a:lnTo>
                      <a:pt x="295" y="262"/>
                    </a:lnTo>
                    <a:lnTo>
                      <a:pt x="295" y="257"/>
                    </a:lnTo>
                    <a:lnTo>
                      <a:pt x="298" y="253"/>
                    </a:lnTo>
                    <a:lnTo>
                      <a:pt x="299" y="250"/>
                    </a:lnTo>
                    <a:lnTo>
                      <a:pt x="301" y="247"/>
                    </a:lnTo>
                    <a:lnTo>
                      <a:pt x="304" y="245"/>
                    </a:lnTo>
                    <a:lnTo>
                      <a:pt x="314" y="241"/>
                    </a:lnTo>
                    <a:lnTo>
                      <a:pt x="323" y="236"/>
                    </a:lnTo>
                    <a:lnTo>
                      <a:pt x="332" y="229"/>
                    </a:lnTo>
                    <a:lnTo>
                      <a:pt x="338" y="218"/>
                    </a:lnTo>
                    <a:lnTo>
                      <a:pt x="340" y="217"/>
                    </a:lnTo>
                    <a:lnTo>
                      <a:pt x="341" y="214"/>
                    </a:lnTo>
                    <a:lnTo>
                      <a:pt x="344" y="212"/>
                    </a:lnTo>
                    <a:lnTo>
                      <a:pt x="353" y="211"/>
                    </a:lnTo>
                    <a:lnTo>
                      <a:pt x="362" y="208"/>
                    </a:lnTo>
                    <a:lnTo>
                      <a:pt x="370" y="203"/>
                    </a:lnTo>
                    <a:lnTo>
                      <a:pt x="376" y="196"/>
                    </a:lnTo>
                    <a:lnTo>
                      <a:pt x="377" y="194"/>
                    </a:lnTo>
                    <a:lnTo>
                      <a:pt x="379" y="193"/>
                    </a:lnTo>
                    <a:lnTo>
                      <a:pt x="380" y="193"/>
                    </a:lnTo>
                    <a:lnTo>
                      <a:pt x="383" y="193"/>
                    </a:lnTo>
                    <a:lnTo>
                      <a:pt x="383" y="191"/>
                    </a:lnTo>
                    <a:lnTo>
                      <a:pt x="385" y="188"/>
                    </a:lnTo>
                    <a:lnTo>
                      <a:pt x="386" y="185"/>
                    </a:lnTo>
                    <a:lnTo>
                      <a:pt x="386" y="179"/>
                    </a:lnTo>
                    <a:lnTo>
                      <a:pt x="383" y="175"/>
                    </a:lnTo>
                    <a:lnTo>
                      <a:pt x="380" y="170"/>
                    </a:lnTo>
                    <a:lnTo>
                      <a:pt x="374" y="167"/>
                    </a:lnTo>
                    <a:lnTo>
                      <a:pt x="370" y="166"/>
                    </a:lnTo>
                    <a:lnTo>
                      <a:pt x="361" y="164"/>
                    </a:lnTo>
                    <a:lnTo>
                      <a:pt x="353" y="164"/>
                    </a:lnTo>
                    <a:lnTo>
                      <a:pt x="344" y="161"/>
                    </a:lnTo>
                    <a:lnTo>
                      <a:pt x="343" y="160"/>
                    </a:lnTo>
                    <a:lnTo>
                      <a:pt x="341" y="158"/>
                    </a:lnTo>
                    <a:lnTo>
                      <a:pt x="340" y="157"/>
                    </a:lnTo>
                    <a:lnTo>
                      <a:pt x="340" y="154"/>
                    </a:lnTo>
                    <a:lnTo>
                      <a:pt x="341" y="154"/>
                    </a:lnTo>
                    <a:lnTo>
                      <a:pt x="343" y="154"/>
                    </a:lnTo>
                    <a:lnTo>
                      <a:pt x="343" y="152"/>
                    </a:lnTo>
                    <a:lnTo>
                      <a:pt x="343" y="151"/>
                    </a:lnTo>
                    <a:lnTo>
                      <a:pt x="343" y="149"/>
                    </a:lnTo>
                    <a:lnTo>
                      <a:pt x="340" y="148"/>
                    </a:lnTo>
                    <a:lnTo>
                      <a:pt x="338" y="146"/>
                    </a:lnTo>
                    <a:lnTo>
                      <a:pt x="335" y="146"/>
                    </a:lnTo>
                    <a:lnTo>
                      <a:pt x="335" y="143"/>
                    </a:lnTo>
                    <a:lnTo>
                      <a:pt x="334" y="142"/>
                    </a:lnTo>
                    <a:lnTo>
                      <a:pt x="332" y="139"/>
                    </a:lnTo>
                    <a:lnTo>
                      <a:pt x="334" y="134"/>
                    </a:lnTo>
                    <a:lnTo>
                      <a:pt x="335" y="130"/>
                    </a:lnTo>
                    <a:lnTo>
                      <a:pt x="335" y="125"/>
                    </a:lnTo>
                    <a:lnTo>
                      <a:pt x="334" y="121"/>
                    </a:lnTo>
                    <a:lnTo>
                      <a:pt x="332" y="118"/>
                    </a:lnTo>
                    <a:lnTo>
                      <a:pt x="329" y="116"/>
                    </a:lnTo>
                    <a:lnTo>
                      <a:pt x="326" y="115"/>
                    </a:lnTo>
                    <a:lnTo>
                      <a:pt x="323" y="113"/>
                    </a:lnTo>
                    <a:lnTo>
                      <a:pt x="320" y="112"/>
                    </a:lnTo>
                    <a:lnTo>
                      <a:pt x="304" y="98"/>
                    </a:lnTo>
                    <a:lnTo>
                      <a:pt x="286" y="88"/>
                    </a:lnTo>
                    <a:lnTo>
                      <a:pt x="281" y="86"/>
                    </a:lnTo>
                    <a:lnTo>
                      <a:pt x="278" y="83"/>
                    </a:lnTo>
                    <a:lnTo>
                      <a:pt x="275" y="79"/>
                    </a:lnTo>
                    <a:lnTo>
                      <a:pt x="274" y="76"/>
                    </a:lnTo>
                    <a:lnTo>
                      <a:pt x="270" y="72"/>
                    </a:lnTo>
                    <a:lnTo>
                      <a:pt x="269" y="71"/>
                    </a:lnTo>
                    <a:lnTo>
                      <a:pt x="264" y="57"/>
                    </a:lnTo>
                    <a:lnTo>
                      <a:pt x="258" y="44"/>
                    </a:lnTo>
                    <a:lnTo>
                      <a:pt x="252" y="30"/>
                    </a:lnTo>
                    <a:lnTo>
                      <a:pt x="246" y="24"/>
                    </a:lnTo>
                    <a:lnTo>
                      <a:pt x="242" y="18"/>
                    </a:lnTo>
                    <a:lnTo>
                      <a:pt x="237" y="11"/>
                    </a:lnTo>
                    <a:lnTo>
                      <a:pt x="236" y="6"/>
                    </a:lnTo>
                    <a:lnTo>
                      <a:pt x="234" y="2"/>
                    </a:lnTo>
                    <a:lnTo>
                      <a:pt x="225" y="2"/>
                    </a:lnTo>
                    <a:lnTo>
                      <a:pt x="216" y="0"/>
                    </a:lnTo>
                    <a:lnTo>
                      <a:pt x="206" y="0"/>
                    </a:lnTo>
                    <a:lnTo>
                      <a:pt x="198" y="5"/>
                    </a:lnTo>
                    <a:lnTo>
                      <a:pt x="198" y="3"/>
                    </a:lnTo>
                    <a:lnTo>
                      <a:pt x="197" y="2"/>
                    </a:lnTo>
                    <a:lnTo>
                      <a:pt x="197" y="2"/>
                    </a:lnTo>
                    <a:lnTo>
                      <a:pt x="195" y="0"/>
                    </a:lnTo>
                    <a:lnTo>
                      <a:pt x="192" y="2"/>
                    </a:lnTo>
                    <a:lnTo>
                      <a:pt x="188" y="3"/>
                    </a:lnTo>
                    <a:lnTo>
                      <a:pt x="185" y="5"/>
                    </a:lnTo>
                    <a:lnTo>
                      <a:pt x="180" y="6"/>
                    </a:lnTo>
                    <a:lnTo>
                      <a:pt x="176" y="8"/>
                    </a:lnTo>
                    <a:lnTo>
                      <a:pt x="171" y="11"/>
                    </a:lnTo>
                    <a:lnTo>
                      <a:pt x="168" y="14"/>
                    </a:lnTo>
                    <a:lnTo>
                      <a:pt x="164" y="17"/>
                    </a:lnTo>
                    <a:lnTo>
                      <a:pt x="159" y="18"/>
                    </a:lnTo>
                    <a:lnTo>
                      <a:pt x="158" y="11"/>
                    </a:lnTo>
                    <a:lnTo>
                      <a:pt x="152" y="6"/>
                    </a:lnTo>
                    <a:lnTo>
                      <a:pt x="146" y="6"/>
                    </a:lnTo>
                    <a:lnTo>
                      <a:pt x="137" y="6"/>
                    </a:lnTo>
                    <a:lnTo>
                      <a:pt x="129" y="8"/>
                    </a:lnTo>
                    <a:lnTo>
                      <a:pt x="113" y="11"/>
                    </a:lnTo>
                    <a:lnTo>
                      <a:pt x="98" y="14"/>
                    </a:lnTo>
                    <a:lnTo>
                      <a:pt x="80" y="17"/>
                    </a:lnTo>
                    <a:lnTo>
                      <a:pt x="63" y="18"/>
                    </a:lnTo>
                    <a:lnTo>
                      <a:pt x="47" y="23"/>
                    </a:lnTo>
                    <a:lnTo>
                      <a:pt x="47" y="173"/>
                    </a:lnTo>
                    <a:lnTo>
                      <a:pt x="0" y="173"/>
                    </a:lnTo>
                    <a:lnTo>
                      <a:pt x="0" y="303"/>
                    </a:lnTo>
                    <a:close/>
                  </a:path>
                </a:pathLst>
              </a:custGeom>
              <a:grpFill/>
              <a:ln w="0">
                <a:solidFill>
                  <a:schemeClr val="bg1">
                    <a:lumMod val="50000"/>
                  </a:schemeClr>
                </a:solidFill>
                <a:prstDash val="solid"/>
                <a:round/>
                <a:headEnd/>
                <a:tailEnd/>
              </a:ln>
            </p:spPr>
            <p:txBody>
              <a:bodyPr/>
              <a:lstStyle/>
              <a:p>
                <a:endParaRPr lang="ru-RU"/>
              </a:p>
            </p:txBody>
          </p:sp>
          <p:sp>
            <p:nvSpPr>
              <p:cNvPr id="103" name="Freeform 41">
                <a:extLst>
                  <a:ext uri="{FF2B5EF4-FFF2-40B4-BE49-F238E27FC236}">
                    <a16:creationId xmlns:a16="http://schemas.microsoft.com/office/drawing/2014/main" id="{CAB166C3-CDAA-3F43-A947-86DBE7FAAE4C}"/>
                  </a:ext>
                </a:extLst>
              </p:cNvPr>
              <p:cNvSpPr>
                <a:spLocks/>
              </p:cNvSpPr>
              <p:nvPr/>
            </p:nvSpPr>
            <p:spPr bwMode="gray">
              <a:xfrm>
                <a:off x="3939" y="3601"/>
                <a:ext cx="604" cy="504"/>
              </a:xfrm>
              <a:custGeom>
                <a:avLst/>
                <a:gdLst>
                  <a:gd name="T0" fmla="*/ 53 w 653"/>
                  <a:gd name="T1" fmla="*/ 466 h 545"/>
                  <a:gd name="T2" fmla="*/ 104 w 653"/>
                  <a:gd name="T3" fmla="*/ 511 h 545"/>
                  <a:gd name="T4" fmla="*/ 156 w 653"/>
                  <a:gd name="T5" fmla="*/ 545 h 545"/>
                  <a:gd name="T6" fmla="*/ 200 w 653"/>
                  <a:gd name="T7" fmla="*/ 536 h 545"/>
                  <a:gd name="T8" fmla="*/ 250 w 653"/>
                  <a:gd name="T9" fmla="*/ 526 h 545"/>
                  <a:gd name="T10" fmla="*/ 274 w 653"/>
                  <a:gd name="T11" fmla="*/ 523 h 545"/>
                  <a:gd name="T12" fmla="*/ 293 w 653"/>
                  <a:gd name="T13" fmla="*/ 514 h 545"/>
                  <a:gd name="T14" fmla="*/ 301 w 653"/>
                  <a:gd name="T15" fmla="*/ 505 h 545"/>
                  <a:gd name="T16" fmla="*/ 326 w 653"/>
                  <a:gd name="T17" fmla="*/ 502 h 545"/>
                  <a:gd name="T18" fmla="*/ 340 w 653"/>
                  <a:gd name="T19" fmla="*/ 496 h 545"/>
                  <a:gd name="T20" fmla="*/ 376 w 653"/>
                  <a:gd name="T21" fmla="*/ 485 h 545"/>
                  <a:gd name="T22" fmla="*/ 401 w 653"/>
                  <a:gd name="T23" fmla="*/ 484 h 545"/>
                  <a:gd name="T24" fmla="*/ 504 w 653"/>
                  <a:gd name="T25" fmla="*/ 403 h 545"/>
                  <a:gd name="T26" fmla="*/ 540 w 653"/>
                  <a:gd name="T27" fmla="*/ 364 h 545"/>
                  <a:gd name="T28" fmla="*/ 565 w 653"/>
                  <a:gd name="T29" fmla="*/ 321 h 545"/>
                  <a:gd name="T30" fmla="*/ 595 w 653"/>
                  <a:gd name="T31" fmla="*/ 293 h 545"/>
                  <a:gd name="T32" fmla="*/ 647 w 653"/>
                  <a:gd name="T33" fmla="*/ 210 h 545"/>
                  <a:gd name="T34" fmla="*/ 639 w 653"/>
                  <a:gd name="T35" fmla="*/ 201 h 545"/>
                  <a:gd name="T36" fmla="*/ 621 w 653"/>
                  <a:gd name="T37" fmla="*/ 209 h 545"/>
                  <a:gd name="T38" fmla="*/ 616 w 653"/>
                  <a:gd name="T39" fmla="*/ 195 h 545"/>
                  <a:gd name="T40" fmla="*/ 615 w 653"/>
                  <a:gd name="T41" fmla="*/ 141 h 545"/>
                  <a:gd name="T42" fmla="*/ 628 w 653"/>
                  <a:gd name="T43" fmla="*/ 125 h 545"/>
                  <a:gd name="T44" fmla="*/ 621 w 653"/>
                  <a:gd name="T45" fmla="*/ 85 h 545"/>
                  <a:gd name="T46" fmla="*/ 610 w 653"/>
                  <a:gd name="T47" fmla="*/ 18 h 545"/>
                  <a:gd name="T48" fmla="*/ 556 w 653"/>
                  <a:gd name="T49" fmla="*/ 6 h 545"/>
                  <a:gd name="T50" fmla="*/ 501 w 653"/>
                  <a:gd name="T51" fmla="*/ 18 h 545"/>
                  <a:gd name="T52" fmla="*/ 442 w 653"/>
                  <a:gd name="T53" fmla="*/ 52 h 545"/>
                  <a:gd name="T54" fmla="*/ 404 w 653"/>
                  <a:gd name="T55" fmla="*/ 103 h 545"/>
                  <a:gd name="T56" fmla="*/ 367 w 653"/>
                  <a:gd name="T57" fmla="*/ 147 h 545"/>
                  <a:gd name="T58" fmla="*/ 343 w 653"/>
                  <a:gd name="T59" fmla="*/ 147 h 545"/>
                  <a:gd name="T60" fmla="*/ 328 w 653"/>
                  <a:gd name="T61" fmla="*/ 158 h 545"/>
                  <a:gd name="T62" fmla="*/ 269 w 653"/>
                  <a:gd name="T63" fmla="*/ 132 h 545"/>
                  <a:gd name="T64" fmla="*/ 230 w 653"/>
                  <a:gd name="T65" fmla="*/ 182 h 545"/>
                  <a:gd name="T66" fmla="*/ 177 w 653"/>
                  <a:gd name="T67" fmla="*/ 198 h 545"/>
                  <a:gd name="T68" fmla="*/ 164 w 653"/>
                  <a:gd name="T69" fmla="*/ 179 h 545"/>
                  <a:gd name="T70" fmla="*/ 173 w 653"/>
                  <a:gd name="T71" fmla="*/ 159 h 545"/>
                  <a:gd name="T72" fmla="*/ 143 w 653"/>
                  <a:gd name="T73" fmla="*/ 116 h 545"/>
                  <a:gd name="T74" fmla="*/ 129 w 653"/>
                  <a:gd name="T75" fmla="*/ 272 h 545"/>
                  <a:gd name="T76" fmla="*/ 114 w 653"/>
                  <a:gd name="T77" fmla="*/ 272 h 545"/>
                  <a:gd name="T78" fmla="*/ 92 w 653"/>
                  <a:gd name="T79" fmla="*/ 284 h 545"/>
                  <a:gd name="T80" fmla="*/ 53 w 653"/>
                  <a:gd name="T81" fmla="*/ 279 h 545"/>
                  <a:gd name="T82" fmla="*/ 41 w 653"/>
                  <a:gd name="T83" fmla="*/ 281 h 545"/>
                  <a:gd name="T84" fmla="*/ 29 w 653"/>
                  <a:gd name="T85" fmla="*/ 254 h 545"/>
                  <a:gd name="T86" fmla="*/ 15 w 653"/>
                  <a:gd name="T87" fmla="*/ 260 h 545"/>
                  <a:gd name="T88" fmla="*/ 3 w 653"/>
                  <a:gd name="T89" fmla="*/ 273 h 545"/>
                  <a:gd name="T90" fmla="*/ 8 w 653"/>
                  <a:gd name="T91" fmla="*/ 296 h 545"/>
                  <a:gd name="T92" fmla="*/ 44 w 653"/>
                  <a:gd name="T93" fmla="*/ 371 h 545"/>
                  <a:gd name="T94" fmla="*/ 53 w 653"/>
                  <a:gd name="T95" fmla="*/ 389 h 545"/>
                  <a:gd name="T96" fmla="*/ 65 w 653"/>
                  <a:gd name="T97" fmla="*/ 404 h 545"/>
                  <a:gd name="T98" fmla="*/ 66 w 653"/>
                  <a:gd name="T99" fmla="*/ 418 h 545"/>
                  <a:gd name="T100" fmla="*/ 69 w 653"/>
                  <a:gd name="T101" fmla="*/ 433 h 545"/>
                  <a:gd name="T102" fmla="*/ 60 w 653"/>
                  <a:gd name="T103" fmla="*/ 440 h 545"/>
                  <a:gd name="T104" fmla="*/ 50 w 653"/>
                  <a:gd name="T105" fmla="*/ 431 h 545"/>
                  <a:gd name="T106" fmla="*/ 42 w 653"/>
                  <a:gd name="T107" fmla="*/ 4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3" h="545">
                    <a:moveTo>
                      <a:pt x="47" y="448"/>
                    </a:moveTo>
                    <a:lnTo>
                      <a:pt x="48" y="451"/>
                    </a:lnTo>
                    <a:lnTo>
                      <a:pt x="50" y="454"/>
                    </a:lnTo>
                    <a:lnTo>
                      <a:pt x="53" y="458"/>
                    </a:lnTo>
                    <a:lnTo>
                      <a:pt x="53" y="461"/>
                    </a:lnTo>
                    <a:lnTo>
                      <a:pt x="53" y="466"/>
                    </a:lnTo>
                    <a:lnTo>
                      <a:pt x="56" y="470"/>
                    </a:lnTo>
                    <a:lnTo>
                      <a:pt x="60" y="473"/>
                    </a:lnTo>
                    <a:lnTo>
                      <a:pt x="63" y="476"/>
                    </a:lnTo>
                    <a:lnTo>
                      <a:pt x="66" y="479"/>
                    </a:lnTo>
                    <a:lnTo>
                      <a:pt x="84" y="497"/>
                    </a:lnTo>
                    <a:lnTo>
                      <a:pt x="104" y="511"/>
                    </a:lnTo>
                    <a:lnTo>
                      <a:pt x="126" y="523"/>
                    </a:lnTo>
                    <a:lnTo>
                      <a:pt x="132" y="527"/>
                    </a:lnTo>
                    <a:lnTo>
                      <a:pt x="137" y="533"/>
                    </a:lnTo>
                    <a:lnTo>
                      <a:pt x="143" y="541"/>
                    </a:lnTo>
                    <a:lnTo>
                      <a:pt x="152" y="545"/>
                    </a:lnTo>
                    <a:lnTo>
                      <a:pt x="156" y="545"/>
                    </a:lnTo>
                    <a:lnTo>
                      <a:pt x="159" y="544"/>
                    </a:lnTo>
                    <a:lnTo>
                      <a:pt x="164" y="542"/>
                    </a:lnTo>
                    <a:lnTo>
                      <a:pt x="167" y="541"/>
                    </a:lnTo>
                    <a:lnTo>
                      <a:pt x="170" y="541"/>
                    </a:lnTo>
                    <a:lnTo>
                      <a:pt x="187" y="539"/>
                    </a:lnTo>
                    <a:lnTo>
                      <a:pt x="200" y="536"/>
                    </a:lnTo>
                    <a:lnTo>
                      <a:pt x="217" y="530"/>
                    </a:lnTo>
                    <a:lnTo>
                      <a:pt x="227" y="530"/>
                    </a:lnTo>
                    <a:lnTo>
                      <a:pt x="236" y="530"/>
                    </a:lnTo>
                    <a:lnTo>
                      <a:pt x="247" y="529"/>
                    </a:lnTo>
                    <a:lnTo>
                      <a:pt x="248" y="529"/>
                    </a:lnTo>
                    <a:lnTo>
                      <a:pt x="250" y="526"/>
                    </a:lnTo>
                    <a:lnTo>
                      <a:pt x="251" y="524"/>
                    </a:lnTo>
                    <a:lnTo>
                      <a:pt x="253" y="521"/>
                    </a:lnTo>
                    <a:lnTo>
                      <a:pt x="256" y="521"/>
                    </a:lnTo>
                    <a:lnTo>
                      <a:pt x="257" y="521"/>
                    </a:lnTo>
                    <a:lnTo>
                      <a:pt x="266" y="523"/>
                    </a:lnTo>
                    <a:lnTo>
                      <a:pt x="274" y="523"/>
                    </a:lnTo>
                    <a:lnTo>
                      <a:pt x="284" y="521"/>
                    </a:lnTo>
                    <a:lnTo>
                      <a:pt x="289" y="520"/>
                    </a:lnTo>
                    <a:lnTo>
                      <a:pt x="292" y="518"/>
                    </a:lnTo>
                    <a:lnTo>
                      <a:pt x="293" y="517"/>
                    </a:lnTo>
                    <a:lnTo>
                      <a:pt x="293" y="515"/>
                    </a:lnTo>
                    <a:lnTo>
                      <a:pt x="293" y="514"/>
                    </a:lnTo>
                    <a:lnTo>
                      <a:pt x="293" y="512"/>
                    </a:lnTo>
                    <a:lnTo>
                      <a:pt x="293" y="511"/>
                    </a:lnTo>
                    <a:lnTo>
                      <a:pt x="295" y="509"/>
                    </a:lnTo>
                    <a:lnTo>
                      <a:pt x="298" y="506"/>
                    </a:lnTo>
                    <a:lnTo>
                      <a:pt x="299" y="505"/>
                    </a:lnTo>
                    <a:lnTo>
                      <a:pt x="301" y="505"/>
                    </a:lnTo>
                    <a:lnTo>
                      <a:pt x="302" y="505"/>
                    </a:lnTo>
                    <a:lnTo>
                      <a:pt x="305" y="506"/>
                    </a:lnTo>
                    <a:lnTo>
                      <a:pt x="313" y="506"/>
                    </a:lnTo>
                    <a:lnTo>
                      <a:pt x="325" y="505"/>
                    </a:lnTo>
                    <a:lnTo>
                      <a:pt x="325" y="503"/>
                    </a:lnTo>
                    <a:lnTo>
                      <a:pt x="326" y="502"/>
                    </a:lnTo>
                    <a:lnTo>
                      <a:pt x="326" y="500"/>
                    </a:lnTo>
                    <a:lnTo>
                      <a:pt x="328" y="499"/>
                    </a:lnTo>
                    <a:lnTo>
                      <a:pt x="328" y="497"/>
                    </a:lnTo>
                    <a:lnTo>
                      <a:pt x="328" y="496"/>
                    </a:lnTo>
                    <a:lnTo>
                      <a:pt x="335" y="496"/>
                    </a:lnTo>
                    <a:lnTo>
                      <a:pt x="340" y="496"/>
                    </a:lnTo>
                    <a:lnTo>
                      <a:pt x="343" y="496"/>
                    </a:lnTo>
                    <a:lnTo>
                      <a:pt x="346" y="493"/>
                    </a:lnTo>
                    <a:lnTo>
                      <a:pt x="352" y="487"/>
                    </a:lnTo>
                    <a:lnTo>
                      <a:pt x="358" y="487"/>
                    </a:lnTo>
                    <a:lnTo>
                      <a:pt x="365" y="485"/>
                    </a:lnTo>
                    <a:lnTo>
                      <a:pt x="376" y="485"/>
                    </a:lnTo>
                    <a:lnTo>
                      <a:pt x="383" y="485"/>
                    </a:lnTo>
                    <a:lnTo>
                      <a:pt x="388" y="484"/>
                    </a:lnTo>
                    <a:lnTo>
                      <a:pt x="391" y="484"/>
                    </a:lnTo>
                    <a:lnTo>
                      <a:pt x="394" y="484"/>
                    </a:lnTo>
                    <a:lnTo>
                      <a:pt x="398" y="484"/>
                    </a:lnTo>
                    <a:lnTo>
                      <a:pt x="401" y="484"/>
                    </a:lnTo>
                    <a:lnTo>
                      <a:pt x="404" y="484"/>
                    </a:lnTo>
                    <a:lnTo>
                      <a:pt x="408" y="482"/>
                    </a:lnTo>
                    <a:lnTo>
                      <a:pt x="438" y="463"/>
                    </a:lnTo>
                    <a:lnTo>
                      <a:pt x="465" y="440"/>
                    </a:lnTo>
                    <a:lnTo>
                      <a:pt x="490" y="415"/>
                    </a:lnTo>
                    <a:lnTo>
                      <a:pt x="504" y="403"/>
                    </a:lnTo>
                    <a:lnTo>
                      <a:pt x="520" y="394"/>
                    </a:lnTo>
                    <a:lnTo>
                      <a:pt x="523" y="392"/>
                    </a:lnTo>
                    <a:lnTo>
                      <a:pt x="528" y="388"/>
                    </a:lnTo>
                    <a:lnTo>
                      <a:pt x="529" y="383"/>
                    </a:lnTo>
                    <a:lnTo>
                      <a:pt x="532" y="379"/>
                    </a:lnTo>
                    <a:lnTo>
                      <a:pt x="540" y="364"/>
                    </a:lnTo>
                    <a:lnTo>
                      <a:pt x="549" y="349"/>
                    </a:lnTo>
                    <a:lnTo>
                      <a:pt x="561" y="335"/>
                    </a:lnTo>
                    <a:lnTo>
                      <a:pt x="564" y="332"/>
                    </a:lnTo>
                    <a:lnTo>
                      <a:pt x="564" y="329"/>
                    </a:lnTo>
                    <a:lnTo>
                      <a:pt x="564" y="324"/>
                    </a:lnTo>
                    <a:lnTo>
                      <a:pt x="565" y="321"/>
                    </a:lnTo>
                    <a:lnTo>
                      <a:pt x="565" y="317"/>
                    </a:lnTo>
                    <a:lnTo>
                      <a:pt x="567" y="312"/>
                    </a:lnTo>
                    <a:lnTo>
                      <a:pt x="570" y="308"/>
                    </a:lnTo>
                    <a:lnTo>
                      <a:pt x="574" y="305"/>
                    </a:lnTo>
                    <a:lnTo>
                      <a:pt x="577" y="302"/>
                    </a:lnTo>
                    <a:lnTo>
                      <a:pt x="595" y="293"/>
                    </a:lnTo>
                    <a:lnTo>
                      <a:pt x="612" y="284"/>
                    </a:lnTo>
                    <a:lnTo>
                      <a:pt x="625" y="272"/>
                    </a:lnTo>
                    <a:lnTo>
                      <a:pt x="636" y="254"/>
                    </a:lnTo>
                    <a:lnTo>
                      <a:pt x="642" y="234"/>
                    </a:lnTo>
                    <a:lnTo>
                      <a:pt x="645" y="213"/>
                    </a:lnTo>
                    <a:lnTo>
                      <a:pt x="647" y="210"/>
                    </a:lnTo>
                    <a:lnTo>
                      <a:pt x="650" y="207"/>
                    </a:lnTo>
                    <a:lnTo>
                      <a:pt x="653" y="206"/>
                    </a:lnTo>
                    <a:lnTo>
                      <a:pt x="650" y="204"/>
                    </a:lnTo>
                    <a:lnTo>
                      <a:pt x="647" y="203"/>
                    </a:lnTo>
                    <a:lnTo>
                      <a:pt x="642" y="201"/>
                    </a:lnTo>
                    <a:lnTo>
                      <a:pt x="639" y="201"/>
                    </a:lnTo>
                    <a:lnTo>
                      <a:pt x="636" y="201"/>
                    </a:lnTo>
                    <a:lnTo>
                      <a:pt x="633" y="203"/>
                    </a:lnTo>
                    <a:lnTo>
                      <a:pt x="628" y="207"/>
                    </a:lnTo>
                    <a:lnTo>
                      <a:pt x="627" y="209"/>
                    </a:lnTo>
                    <a:lnTo>
                      <a:pt x="624" y="209"/>
                    </a:lnTo>
                    <a:lnTo>
                      <a:pt x="621" y="209"/>
                    </a:lnTo>
                    <a:lnTo>
                      <a:pt x="618" y="207"/>
                    </a:lnTo>
                    <a:lnTo>
                      <a:pt x="615" y="204"/>
                    </a:lnTo>
                    <a:lnTo>
                      <a:pt x="613" y="200"/>
                    </a:lnTo>
                    <a:lnTo>
                      <a:pt x="615" y="200"/>
                    </a:lnTo>
                    <a:lnTo>
                      <a:pt x="616" y="198"/>
                    </a:lnTo>
                    <a:lnTo>
                      <a:pt x="616" y="195"/>
                    </a:lnTo>
                    <a:lnTo>
                      <a:pt x="618" y="194"/>
                    </a:lnTo>
                    <a:lnTo>
                      <a:pt x="619" y="192"/>
                    </a:lnTo>
                    <a:lnTo>
                      <a:pt x="621" y="192"/>
                    </a:lnTo>
                    <a:lnTo>
                      <a:pt x="619" y="176"/>
                    </a:lnTo>
                    <a:lnTo>
                      <a:pt x="616" y="158"/>
                    </a:lnTo>
                    <a:lnTo>
                      <a:pt x="615" y="141"/>
                    </a:lnTo>
                    <a:lnTo>
                      <a:pt x="619" y="126"/>
                    </a:lnTo>
                    <a:lnTo>
                      <a:pt x="621" y="125"/>
                    </a:lnTo>
                    <a:lnTo>
                      <a:pt x="622" y="123"/>
                    </a:lnTo>
                    <a:lnTo>
                      <a:pt x="624" y="123"/>
                    </a:lnTo>
                    <a:lnTo>
                      <a:pt x="627" y="123"/>
                    </a:lnTo>
                    <a:lnTo>
                      <a:pt x="628" y="125"/>
                    </a:lnTo>
                    <a:lnTo>
                      <a:pt x="630" y="125"/>
                    </a:lnTo>
                    <a:lnTo>
                      <a:pt x="632" y="126"/>
                    </a:lnTo>
                    <a:lnTo>
                      <a:pt x="632" y="125"/>
                    </a:lnTo>
                    <a:lnTo>
                      <a:pt x="630" y="123"/>
                    </a:lnTo>
                    <a:lnTo>
                      <a:pt x="625" y="107"/>
                    </a:lnTo>
                    <a:lnTo>
                      <a:pt x="621" y="85"/>
                    </a:lnTo>
                    <a:lnTo>
                      <a:pt x="619" y="64"/>
                    </a:lnTo>
                    <a:lnTo>
                      <a:pt x="616" y="43"/>
                    </a:lnTo>
                    <a:lnTo>
                      <a:pt x="615" y="25"/>
                    </a:lnTo>
                    <a:lnTo>
                      <a:pt x="615" y="22"/>
                    </a:lnTo>
                    <a:lnTo>
                      <a:pt x="612" y="21"/>
                    </a:lnTo>
                    <a:lnTo>
                      <a:pt x="610" y="18"/>
                    </a:lnTo>
                    <a:lnTo>
                      <a:pt x="609" y="15"/>
                    </a:lnTo>
                    <a:lnTo>
                      <a:pt x="609" y="12"/>
                    </a:lnTo>
                    <a:lnTo>
                      <a:pt x="592" y="7"/>
                    </a:lnTo>
                    <a:lnTo>
                      <a:pt x="579" y="4"/>
                    </a:lnTo>
                    <a:lnTo>
                      <a:pt x="568" y="4"/>
                    </a:lnTo>
                    <a:lnTo>
                      <a:pt x="556" y="6"/>
                    </a:lnTo>
                    <a:lnTo>
                      <a:pt x="543" y="3"/>
                    </a:lnTo>
                    <a:lnTo>
                      <a:pt x="532" y="0"/>
                    </a:lnTo>
                    <a:lnTo>
                      <a:pt x="523" y="0"/>
                    </a:lnTo>
                    <a:lnTo>
                      <a:pt x="516" y="6"/>
                    </a:lnTo>
                    <a:lnTo>
                      <a:pt x="508" y="12"/>
                    </a:lnTo>
                    <a:lnTo>
                      <a:pt x="501" y="18"/>
                    </a:lnTo>
                    <a:lnTo>
                      <a:pt x="492" y="22"/>
                    </a:lnTo>
                    <a:lnTo>
                      <a:pt x="481" y="21"/>
                    </a:lnTo>
                    <a:lnTo>
                      <a:pt x="474" y="31"/>
                    </a:lnTo>
                    <a:lnTo>
                      <a:pt x="465" y="39"/>
                    </a:lnTo>
                    <a:lnTo>
                      <a:pt x="453" y="45"/>
                    </a:lnTo>
                    <a:lnTo>
                      <a:pt x="442" y="52"/>
                    </a:lnTo>
                    <a:lnTo>
                      <a:pt x="433" y="63"/>
                    </a:lnTo>
                    <a:lnTo>
                      <a:pt x="430" y="72"/>
                    </a:lnTo>
                    <a:lnTo>
                      <a:pt x="427" y="84"/>
                    </a:lnTo>
                    <a:lnTo>
                      <a:pt x="423" y="93"/>
                    </a:lnTo>
                    <a:lnTo>
                      <a:pt x="415" y="99"/>
                    </a:lnTo>
                    <a:lnTo>
                      <a:pt x="404" y="103"/>
                    </a:lnTo>
                    <a:lnTo>
                      <a:pt x="395" y="107"/>
                    </a:lnTo>
                    <a:lnTo>
                      <a:pt x="388" y="110"/>
                    </a:lnTo>
                    <a:lnTo>
                      <a:pt x="382" y="117"/>
                    </a:lnTo>
                    <a:lnTo>
                      <a:pt x="377" y="128"/>
                    </a:lnTo>
                    <a:lnTo>
                      <a:pt x="373" y="138"/>
                    </a:lnTo>
                    <a:lnTo>
                      <a:pt x="367" y="147"/>
                    </a:lnTo>
                    <a:lnTo>
                      <a:pt x="356" y="153"/>
                    </a:lnTo>
                    <a:lnTo>
                      <a:pt x="353" y="153"/>
                    </a:lnTo>
                    <a:lnTo>
                      <a:pt x="350" y="152"/>
                    </a:lnTo>
                    <a:lnTo>
                      <a:pt x="347" y="149"/>
                    </a:lnTo>
                    <a:lnTo>
                      <a:pt x="346" y="146"/>
                    </a:lnTo>
                    <a:lnTo>
                      <a:pt x="343" y="147"/>
                    </a:lnTo>
                    <a:lnTo>
                      <a:pt x="341" y="150"/>
                    </a:lnTo>
                    <a:lnTo>
                      <a:pt x="338" y="153"/>
                    </a:lnTo>
                    <a:lnTo>
                      <a:pt x="337" y="155"/>
                    </a:lnTo>
                    <a:lnTo>
                      <a:pt x="334" y="158"/>
                    </a:lnTo>
                    <a:lnTo>
                      <a:pt x="331" y="158"/>
                    </a:lnTo>
                    <a:lnTo>
                      <a:pt x="328" y="158"/>
                    </a:lnTo>
                    <a:lnTo>
                      <a:pt x="314" y="152"/>
                    </a:lnTo>
                    <a:lnTo>
                      <a:pt x="299" y="149"/>
                    </a:lnTo>
                    <a:lnTo>
                      <a:pt x="292" y="144"/>
                    </a:lnTo>
                    <a:lnTo>
                      <a:pt x="283" y="138"/>
                    </a:lnTo>
                    <a:lnTo>
                      <a:pt x="275" y="134"/>
                    </a:lnTo>
                    <a:lnTo>
                      <a:pt x="269" y="132"/>
                    </a:lnTo>
                    <a:lnTo>
                      <a:pt x="262" y="140"/>
                    </a:lnTo>
                    <a:lnTo>
                      <a:pt x="256" y="150"/>
                    </a:lnTo>
                    <a:lnTo>
                      <a:pt x="250" y="162"/>
                    </a:lnTo>
                    <a:lnTo>
                      <a:pt x="242" y="171"/>
                    </a:lnTo>
                    <a:lnTo>
                      <a:pt x="236" y="177"/>
                    </a:lnTo>
                    <a:lnTo>
                      <a:pt x="230" y="182"/>
                    </a:lnTo>
                    <a:lnTo>
                      <a:pt x="224" y="186"/>
                    </a:lnTo>
                    <a:lnTo>
                      <a:pt x="218" y="192"/>
                    </a:lnTo>
                    <a:lnTo>
                      <a:pt x="209" y="198"/>
                    </a:lnTo>
                    <a:lnTo>
                      <a:pt x="199" y="200"/>
                    </a:lnTo>
                    <a:lnTo>
                      <a:pt x="188" y="200"/>
                    </a:lnTo>
                    <a:lnTo>
                      <a:pt x="177" y="198"/>
                    </a:lnTo>
                    <a:lnTo>
                      <a:pt x="174" y="198"/>
                    </a:lnTo>
                    <a:lnTo>
                      <a:pt x="171" y="198"/>
                    </a:lnTo>
                    <a:lnTo>
                      <a:pt x="167" y="200"/>
                    </a:lnTo>
                    <a:lnTo>
                      <a:pt x="161" y="200"/>
                    </a:lnTo>
                    <a:lnTo>
                      <a:pt x="162" y="189"/>
                    </a:lnTo>
                    <a:lnTo>
                      <a:pt x="164" y="179"/>
                    </a:lnTo>
                    <a:lnTo>
                      <a:pt x="168" y="170"/>
                    </a:lnTo>
                    <a:lnTo>
                      <a:pt x="170" y="168"/>
                    </a:lnTo>
                    <a:lnTo>
                      <a:pt x="171" y="165"/>
                    </a:lnTo>
                    <a:lnTo>
                      <a:pt x="173" y="164"/>
                    </a:lnTo>
                    <a:lnTo>
                      <a:pt x="174" y="161"/>
                    </a:lnTo>
                    <a:lnTo>
                      <a:pt x="173" y="159"/>
                    </a:lnTo>
                    <a:lnTo>
                      <a:pt x="168" y="150"/>
                    </a:lnTo>
                    <a:lnTo>
                      <a:pt x="167" y="141"/>
                    </a:lnTo>
                    <a:lnTo>
                      <a:pt x="164" y="134"/>
                    </a:lnTo>
                    <a:lnTo>
                      <a:pt x="158" y="126"/>
                    </a:lnTo>
                    <a:lnTo>
                      <a:pt x="150" y="120"/>
                    </a:lnTo>
                    <a:lnTo>
                      <a:pt x="143" y="116"/>
                    </a:lnTo>
                    <a:lnTo>
                      <a:pt x="137" y="114"/>
                    </a:lnTo>
                    <a:lnTo>
                      <a:pt x="134" y="116"/>
                    </a:lnTo>
                    <a:lnTo>
                      <a:pt x="134" y="168"/>
                    </a:lnTo>
                    <a:lnTo>
                      <a:pt x="135" y="221"/>
                    </a:lnTo>
                    <a:lnTo>
                      <a:pt x="132" y="273"/>
                    </a:lnTo>
                    <a:lnTo>
                      <a:pt x="129" y="272"/>
                    </a:lnTo>
                    <a:lnTo>
                      <a:pt x="126" y="269"/>
                    </a:lnTo>
                    <a:lnTo>
                      <a:pt x="123" y="266"/>
                    </a:lnTo>
                    <a:lnTo>
                      <a:pt x="120" y="266"/>
                    </a:lnTo>
                    <a:lnTo>
                      <a:pt x="119" y="266"/>
                    </a:lnTo>
                    <a:lnTo>
                      <a:pt x="116" y="269"/>
                    </a:lnTo>
                    <a:lnTo>
                      <a:pt x="114" y="272"/>
                    </a:lnTo>
                    <a:lnTo>
                      <a:pt x="113" y="275"/>
                    </a:lnTo>
                    <a:lnTo>
                      <a:pt x="111" y="279"/>
                    </a:lnTo>
                    <a:lnTo>
                      <a:pt x="110" y="282"/>
                    </a:lnTo>
                    <a:lnTo>
                      <a:pt x="107" y="284"/>
                    </a:lnTo>
                    <a:lnTo>
                      <a:pt x="104" y="285"/>
                    </a:lnTo>
                    <a:lnTo>
                      <a:pt x="92" y="284"/>
                    </a:lnTo>
                    <a:lnTo>
                      <a:pt x="78" y="284"/>
                    </a:lnTo>
                    <a:lnTo>
                      <a:pt x="65" y="285"/>
                    </a:lnTo>
                    <a:lnTo>
                      <a:pt x="63" y="285"/>
                    </a:lnTo>
                    <a:lnTo>
                      <a:pt x="60" y="284"/>
                    </a:lnTo>
                    <a:lnTo>
                      <a:pt x="57" y="281"/>
                    </a:lnTo>
                    <a:lnTo>
                      <a:pt x="53" y="279"/>
                    </a:lnTo>
                    <a:lnTo>
                      <a:pt x="50" y="276"/>
                    </a:lnTo>
                    <a:lnTo>
                      <a:pt x="45" y="276"/>
                    </a:lnTo>
                    <a:lnTo>
                      <a:pt x="45" y="278"/>
                    </a:lnTo>
                    <a:lnTo>
                      <a:pt x="44" y="279"/>
                    </a:lnTo>
                    <a:lnTo>
                      <a:pt x="42" y="281"/>
                    </a:lnTo>
                    <a:lnTo>
                      <a:pt x="41" y="281"/>
                    </a:lnTo>
                    <a:lnTo>
                      <a:pt x="38" y="281"/>
                    </a:lnTo>
                    <a:lnTo>
                      <a:pt x="38" y="281"/>
                    </a:lnTo>
                    <a:lnTo>
                      <a:pt x="35" y="273"/>
                    </a:lnTo>
                    <a:lnTo>
                      <a:pt x="32" y="266"/>
                    </a:lnTo>
                    <a:lnTo>
                      <a:pt x="30" y="257"/>
                    </a:lnTo>
                    <a:lnTo>
                      <a:pt x="29" y="254"/>
                    </a:lnTo>
                    <a:lnTo>
                      <a:pt x="26" y="251"/>
                    </a:lnTo>
                    <a:lnTo>
                      <a:pt x="23" y="249"/>
                    </a:lnTo>
                    <a:lnTo>
                      <a:pt x="18" y="248"/>
                    </a:lnTo>
                    <a:lnTo>
                      <a:pt x="18" y="251"/>
                    </a:lnTo>
                    <a:lnTo>
                      <a:pt x="17" y="255"/>
                    </a:lnTo>
                    <a:lnTo>
                      <a:pt x="15" y="260"/>
                    </a:lnTo>
                    <a:lnTo>
                      <a:pt x="14" y="263"/>
                    </a:lnTo>
                    <a:lnTo>
                      <a:pt x="12" y="266"/>
                    </a:lnTo>
                    <a:lnTo>
                      <a:pt x="9" y="269"/>
                    </a:lnTo>
                    <a:lnTo>
                      <a:pt x="6" y="270"/>
                    </a:lnTo>
                    <a:lnTo>
                      <a:pt x="0" y="270"/>
                    </a:lnTo>
                    <a:lnTo>
                      <a:pt x="3" y="273"/>
                    </a:lnTo>
                    <a:lnTo>
                      <a:pt x="3" y="276"/>
                    </a:lnTo>
                    <a:lnTo>
                      <a:pt x="3" y="279"/>
                    </a:lnTo>
                    <a:lnTo>
                      <a:pt x="2" y="282"/>
                    </a:lnTo>
                    <a:lnTo>
                      <a:pt x="2" y="285"/>
                    </a:lnTo>
                    <a:lnTo>
                      <a:pt x="2" y="288"/>
                    </a:lnTo>
                    <a:lnTo>
                      <a:pt x="8" y="296"/>
                    </a:lnTo>
                    <a:lnTo>
                      <a:pt x="14" y="303"/>
                    </a:lnTo>
                    <a:lnTo>
                      <a:pt x="17" y="312"/>
                    </a:lnTo>
                    <a:lnTo>
                      <a:pt x="21" y="332"/>
                    </a:lnTo>
                    <a:lnTo>
                      <a:pt x="30" y="350"/>
                    </a:lnTo>
                    <a:lnTo>
                      <a:pt x="42" y="367"/>
                    </a:lnTo>
                    <a:lnTo>
                      <a:pt x="44" y="371"/>
                    </a:lnTo>
                    <a:lnTo>
                      <a:pt x="44" y="374"/>
                    </a:lnTo>
                    <a:lnTo>
                      <a:pt x="45" y="379"/>
                    </a:lnTo>
                    <a:lnTo>
                      <a:pt x="45" y="382"/>
                    </a:lnTo>
                    <a:lnTo>
                      <a:pt x="47" y="386"/>
                    </a:lnTo>
                    <a:lnTo>
                      <a:pt x="50" y="388"/>
                    </a:lnTo>
                    <a:lnTo>
                      <a:pt x="53" y="389"/>
                    </a:lnTo>
                    <a:lnTo>
                      <a:pt x="56" y="391"/>
                    </a:lnTo>
                    <a:lnTo>
                      <a:pt x="60" y="392"/>
                    </a:lnTo>
                    <a:lnTo>
                      <a:pt x="63" y="395"/>
                    </a:lnTo>
                    <a:lnTo>
                      <a:pt x="65" y="398"/>
                    </a:lnTo>
                    <a:lnTo>
                      <a:pt x="65" y="401"/>
                    </a:lnTo>
                    <a:lnTo>
                      <a:pt x="65" y="404"/>
                    </a:lnTo>
                    <a:lnTo>
                      <a:pt x="65" y="407"/>
                    </a:lnTo>
                    <a:lnTo>
                      <a:pt x="65" y="409"/>
                    </a:lnTo>
                    <a:lnTo>
                      <a:pt x="65" y="410"/>
                    </a:lnTo>
                    <a:lnTo>
                      <a:pt x="65" y="413"/>
                    </a:lnTo>
                    <a:lnTo>
                      <a:pt x="66" y="416"/>
                    </a:lnTo>
                    <a:lnTo>
                      <a:pt x="66" y="418"/>
                    </a:lnTo>
                    <a:lnTo>
                      <a:pt x="66" y="419"/>
                    </a:lnTo>
                    <a:lnTo>
                      <a:pt x="66" y="424"/>
                    </a:lnTo>
                    <a:lnTo>
                      <a:pt x="66" y="425"/>
                    </a:lnTo>
                    <a:lnTo>
                      <a:pt x="68" y="428"/>
                    </a:lnTo>
                    <a:lnTo>
                      <a:pt x="68" y="430"/>
                    </a:lnTo>
                    <a:lnTo>
                      <a:pt x="69" y="433"/>
                    </a:lnTo>
                    <a:lnTo>
                      <a:pt x="71" y="437"/>
                    </a:lnTo>
                    <a:lnTo>
                      <a:pt x="68" y="437"/>
                    </a:lnTo>
                    <a:lnTo>
                      <a:pt x="66" y="437"/>
                    </a:lnTo>
                    <a:lnTo>
                      <a:pt x="65" y="439"/>
                    </a:lnTo>
                    <a:lnTo>
                      <a:pt x="63" y="440"/>
                    </a:lnTo>
                    <a:lnTo>
                      <a:pt x="60" y="440"/>
                    </a:lnTo>
                    <a:lnTo>
                      <a:pt x="59" y="439"/>
                    </a:lnTo>
                    <a:lnTo>
                      <a:pt x="56" y="437"/>
                    </a:lnTo>
                    <a:lnTo>
                      <a:pt x="54" y="436"/>
                    </a:lnTo>
                    <a:lnTo>
                      <a:pt x="53" y="433"/>
                    </a:lnTo>
                    <a:lnTo>
                      <a:pt x="51" y="433"/>
                    </a:lnTo>
                    <a:lnTo>
                      <a:pt x="50" y="431"/>
                    </a:lnTo>
                    <a:lnTo>
                      <a:pt x="47" y="433"/>
                    </a:lnTo>
                    <a:lnTo>
                      <a:pt x="44" y="434"/>
                    </a:lnTo>
                    <a:lnTo>
                      <a:pt x="42" y="436"/>
                    </a:lnTo>
                    <a:lnTo>
                      <a:pt x="41" y="439"/>
                    </a:lnTo>
                    <a:lnTo>
                      <a:pt x="41" y="442"/>
                    </a:lnTo>
                    <a:lnTo>
                      <a:pt x="42" y="445"/>
                    </a:lnTo>
                    <a:lnTo>
                      <a:pt x="45" y="448"/>
                    </a:lnTo>
                    <a:lnTo>
                      <a:pt x="47" y="448"/>
                    </a:lnTo>
                    <a:close/>
                  </a:path>
                </a:pathLst>
              </a:custGeom>
              <a:grpFill/>
              <a:ln w="0">
                <a:solidFill>
                  <a:schemeClr val="bg1">
                    <a:lumMod val="50000"/>
                  </a:schemeClr>
                </a:solidFill>
                <a:prstDash val="solid"/>
                <a:round/>
                <a:headEnd/>
                <a:tailEnd/>
              </a:ln>
            </p:spPr>
            <p:txBody>
              <a:bodyPr/>
              <a:lstStyle/>
              <a:p>
                <a:endParaRPr lang="ru-RU"/>
              </a:p>
            </p:txBody>
          </p:sp>
          <p:sp>
            <p:nvSpPr>
              <p:cNvPr id="104" name="Freeform 42">
                <a:extLst>
                  <a:ext uri="{FF2B5EF4-FFF2-40B4-BE49-F238E27FC236}">
                    <a16:creationId xmlns:a16="http://schemas.microsoft.com/office/drawing/2014/main" id="{04E15046-1D89-0649-AF3C-F07EB61215DA}"/>
                  </a:ext>
                </a:extLst>
              </p:cNvPr>
              <p:cNvSpPr>
                <a:spLocks/>
              </p:cNvSpPr>
              <p:nvPr/>
            </p:nvSpPr>
            <p:spPr bwMode="gray">
              <a:xfrm>
                <a:off x="4320" y="3850"/>
                <a:ext cx="89" cy="82"/>
              </a:xfrm>
              <a:custGeom>
                <a:avLst/>
                <a:gdLst>
                  <a:gd name="T0" fmla="*/ 66 w 96"/>
                  <a:gd name="T1" fmla="*/ 2 h 88"/>
                  <a:gd name="T2" fmla="*/ 77 w 96"/>
                  <a:gd name="T3" fmla="*/ 8 h 88"/>
                  <a:gd name="T4" fmla="*/ 89 w 96"/>
                  <a:gd name="T5" fmla="*/ 15 h 88"/>
                  <a:gd name="T6" fmla="*/ 96 w 96"/>
                  <a:gd name="T7" fmla="*/ 24 h 88"/>
                  <a:gd name="T8" fmla="*/ 96 w 96"/>
                  <a:gd name="T9" fmla="*/ 36 h 88"/>
                  <a:gd name="T10" fmla="*/ 93 w 96"/>
                  <a:gd name="T11" fmla="*/ 42 h 88"/>
                  <a:gd name="T12" fmla="*/ 89 w 96"/>
                  <a:gd name="T13" fmla="*/ 48 h 88"/>
                  <a:gd name="T14" fmla="*/ 86 w 96"/>
                  <a:gd name="T15" fmla="*/ 54 h 88"/>
                  <a:gd name="T16" fmla="*/ 81 w 96"/>
                  <a:gd name="T17" fmla="*/ 59 h 88"/>
                  <a:gd name="T18" fmla="*/ 72 w 96"/>
                  <a:gd name="T19" fmla="*/ 64 h 88"/>
                  <a:gd name="T20" fmla="*/ 63 w 96"/>
                  <a:gd name="T21" fmla="*/ 65 h 88"/>
                  <a:gd name="T22" fmla="*/ 54 w 96"/>
                  <a:gd name="T23" fmla="*/ 67 h 88"/>
                  <a:gd name="T24" fmla="*/ 45 w 96"/>
                  <a:gd name="T25" fmla="*/ 73 h 88"/>
                  <a:gd name="T26" fmla="*/ 36 w 96"/>
                  <a:gd name="T27" fmla="*/ 85 h 88"/>
                  <a:gd name="T28" fmla="*/ 33 w 96"/>
                  <a:gd name="T29" fmla="*/ 88 h 88"/>
                  <a:gd name="T30" fmla="*/ 29 w 96"/>
                  <a:gd name="T31" fmla="*/ 85 h 88"/>
                  <a:gd name="T32" fmla="*/ 23 w 96"/>
                  <a:gd name="T33" fmla="*/ 82 h 88"/>
                  <a:gd name="T34" fmla="*/ 17 w 96"/>
                  <a:gd name="T35" fmla="*/ 79 h 88"/>
                  <a:gd name="T36" fmla="*/ 9 w 96"/>
                  <a:gd name="T37" fmla="*/ 79 h 88"/>
                  <a:gd name="T38" fmla="*/ 9 w 96"/>
                  <a:gd name="T39" fmla="*/ 68 h 88"/>
                  <a:gd name="T40" fmla="*/ 5 w 96"/>
                  <a:gd name="T41" fmla="*/ 59 h 88"/>
                  <a:gd name="T42" fmla="*/ 0 w 96"/>
                  <a:gd name="T43" fmla="*/ 51 h 88"/>
                  <a:gd name="T44" fmla="*/ 2 w 96"/>
                  <a:gd name="T45" fmla="*/ 44 h 88"/>
                  <a:gd name="T46" fmla="*/ 11 w 96"/>
                  <a:gd name="T47" fmla="*/ 32 h 88"/>
                  <a:gd name="T48" fmla="*/ 21 w 96"/>
                  <a:gd name="T49" fmla="*/ 21 h 88"/>
                  <a:gd name="T50" fmla="*/ 33 w 96"/>
                  <a:gd name="T51" fmla="*/ 12 h 88"/>
                  <a:gd name="T52" fmla="*/ 41 w 96"/>
                  <a:gd name="T53" fmla="*/ 8 h 88"/>
                  <a:gd name="T54" fmla="*/ 50 w 96"/>
                  <a:gd name="T55" fmla="*/ 2 h 88"/>
                  <a:gd name="T56" fmla="*/ 57 w 96"/>
                  <a:gd name="T57" fmla="*/ 0 h 88"/>
                  <a:gd name="T58" fmla="*/ 66 w 96"/>
                  <a:gd name="T59"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88">
                    <a:moveTo>
                      <a:pt x="66" y="2"/>
                    </a:moveTo>
                    <a:lnTo>
                      <a:pt x="77" y="8"/>
                    </a:lnTo>
                    <a:lnTo>
                      <a:pt x="89" y="15"/>
                    </a:lnTo>
                    <a:lnTo>
                      <a:pt x="96" y="24"/>
                    </a:lnTo>
                    <a:lnTo>
                      <a:pt x="96" y="36"/>
                    </a:lnTo>
                    <a:lnTo>
                      <a:pt x="93" y="42"/>
                    </a:lnTo>
                    <a:lnTo>
                      <a:pt x="89" y="48"/>
                    </a:lnTo>
                    <a:lnTo>
                      <a:pt x="86" y="54"/>
                    </a:lnTo>
                    <a:lnTo>
                      <a:pt x="81" y="59"/>
                    </a:lnTo>
                    <a:lnTo>
                      <a:pt x="72" y="64"/>
                    </a:lnTo>
                    <a:lnTo>
                      <a:pt x="63" y="65"/>
                    </a:lnTo>
                    <a:lnTo>
                      <a:pt x="54" y="67"/>
                    </a:lnTo>
                    <a:lnTo>
                      <a:pt x="45" y="73"/>
                    </a:lnTo>
                    <a:lnTo>
                      <a:pt x="36" y="85"/>
                    </a:lnTo>
                    <a:lnTo>
                      <a:pt x="33" y="88"/>
                    </a:lnTo>
                    <a:lnTo>
                      <a:pt x="29" y="85"/>
                    </a:lnTo>
                    <a:lnTo>
                      <a:pt x="23" y="82"/>
                    </a:lnTo>
                    <a:lnTo>
                      <a:pt x="17" y="79"/>
                    </a:lnTo>
                    <a:lnTo>
                      <a:pt x="9" y="79"/>
                    </a:lnTo>
                    <a:lnTo>
                      <a:pt x="9" y="68"/>
                    </a:lnTo>
                    <a:lnTo>
                      <a:pt x="5" y="59"/>
                    </a:lnTo>
                    <a:lnTo>
                      <a:pt x="0" y="51"/>
                    </a:lnTo>
                    <a:lnTo>
                      <a:pt x="2" y="44"/>
                    </a:lnTo>
                    <a:lnTo>
                      <a:pt x="11" y="32"/>
                    </a:lnTo>
                    <a:lnTo>
                      <a:pt x="21" y="21"/>
                    </a:lnTo>
                    <a:lnTo>
                      <a:pt x="33" y="12"/>
                    </a:lnTo>
                    <a:lnTo>
                      <a:pt x="41" y="8"/>
                    </a:lnTo>
                    <a:lnTo>
                      <a:pt x="50" y="2"/>
                    </a:lnTo>
                    <a:lnTo>
                      <a:pt x="57" y="0"/>
                    </a:lnTo>
                    <a:lnTo>
                      <a:pt x="66" y="2"/>
                    </a:lnTo>
                    <a:close/>
                  </a:path>
                </a:pathLst>
              </a:custGeom>
              <a:grpFill/>
              <a:ln w="0">
                <a:solidFill>
                  <a:schemeClr val="bg1">
                    <a:lumMod val="50000"/>
                  </a:schemeClr>
                </a:solidFill>
                <a:prstDash val="solid"/>
                <a:round/>
                <a:headEnd/>
                <a:tailEnd/>
              </a:ln>
            </p:spPr>
            <p:txBody>
              <a:bodyPr/>
              <a:lstStyle/>
              <a:p>
                <a:endParaRPr lang="ru-RU"/>
              </a:p>
            </p:txBody>
          </p:sp>
          <p:sp>
            <p:nvSpPr>
              <p:cNvPr id="105" name="Freeform 43">
                <a:extLst>
                  <a:ext uri="{FF2B5EF4-FFF2-40B4-BE49-F238E27FC236}">
                    <a16:creationId xmlns:a16="http://schemas.microsoft.com/office/drawing/2014/main" id="{E20D9D9C-8BA6-1E47-95D5-102E78E76CF2}"/>
                  </a:ext>
                </a:extLst>
              </p:cNvPr>
              <p:cNvSpPr>
                <a:spLocks/>
              </p:cNvSpPr>
              <p:nvPr/>
            </p:nvSpPr>
            <p:spPr bwMode="gray">
              <a:xfrm>
                <a:off x="4436" y="3741"/>
                <a:ext cx="56" cy="72"/>
              </a:xfrm>
              <a:custGeom>
                <a:avLst/>
                <a:gdLst>
                  <a:gd name="T0" fmla="*/ 45 w 61"/>
                  <a:gd name="T1" fmla="*/ 9 h 78"/>
                  <a:gd name="T2" fmla="*/ 43 w 61"/>
                  <a:gd name="T3" fmla="*/ 10 h 78"/>
                  <a:gd name="T4" fmla="*/ 40 w 61"/>
                  <a:gd name="T5" fmla="*/ 10 h 78"/>
                  <a:gd name="T6" fmla="*/ 39 w 61"/>
                  <a:gd name="T7" fmla="*/ 10 h 78"/>
                  <a:gd name="T8" fmla="*/ 36 w 61"/>
                  <a:gd name="T9" fmla="*/ 6 h 78"/>
                  <a:gd name="T10" fmla="*/ 31 w 61"/>
                  <a:gd name="T11" fmla="*/ 3 h 78"/>
                  <a:gd name="T12" fmla="*/ 28 w 61"/>
                  <a:gd name="T13" fmla="*/ 1 h 78"/>
                  <a:gd name="T14" fmla="*/ 24 w 61"/>
                  <a:gd name="T15" fmla="*/ 0 h 78"/>
                  <a:gd name="T16" fmla="*/ 21 w 61"/>
                  <a:gd name="T17" fmla="*/ 1 h 78"/>
                  <a:gd name="T18" fmla="*/ 18 w 61"/>
                  <a:gd name="T19" fmla="*/ 4 h 78"/>
                  <a:gd name="T20" fmla="*/ 15 w 61"/>
                  <a:gd name="T21" fmla="*/ 7 h 78"/>
                  <a:gd name="T22" fmla="*/ 13 w 61"/>
                  <a:gd name="T23" fmla="*/ 12 h 78"/>
                  <a:gd name="T24" fmla="*/ 12 w 61"/>
                  <a:gd name="T25" fmla="*/ 18 h 78"/>
                  <a:gd name="T26" fmla="*/ 10 w 61"/>
                  <a:gd name="T27" fmla="*/ 22 h 78"/>
                  <a:gd name="T28" fmla="*/ 9 w 61"/>
                  <a:gd name="T29" fmla="*/ 24 h 78"/>
                  <a:gd name="T30" fmla="*/ 6 w 61"/>
                  <a:gd name="T31" fmla="*/ 27 h 78"/>
                  <a:gd name="T32" fmla="*/ 4 w 61"/>
                  <a:gd name="T33" fmla="*/ 28 h 78"/>
                  <a:gd name="T34" fmla="*/ 1 w 61"/>
                  <a:gd name="T35" fmla="*/ 31 h 78"/>
                  <a:gd name="T36" fmla="*/ 0 w 61"/>
                  <a:gd name="T37" fmla="*/ 34 h 78"/>
                  <a:gd name="T38" fmla="*/ 0 w 61"/>
                  <a:gd name="T39" fmla="*/ 37 h 78"/>
                  <a:gd name="T40" fmla="*/ 0 w 61"/>
                  <a:gd name="T41" fmla="*/ 42 h 78"/>
                  <a:gd name="T42" fmla="*/ 1 w 61"/>
                  <a:gd name="T43" fmla="*/ 42 h 78"/>
                  <a:gd name="T44" fmla="*/ 1 w 61"/>
                  <a:gd name="T45" fmla="*/ 42 h 78"/>
                  <a:gd name="T46" fmla="*/ 3 w 61"/>
                  <a:gd name="T47" fmla="*/ 43 h 78"/>
                  <a:gd name="T48" fmla="*/ 4 w 61"/>
                  <a:gd name="T49" fmla="*/ 51 h 78"/>
                  <a:gd name="T50" fmla="*/ 4 w 61"/>
                  <a:gd name="T51" fmla="*/ 60 h 78"/>
                  <a:gd name="T52" fmla="*/ 9 w 61"/>
                  <a:gd name="T53" fmla="*/ 67 h 78"/>
                  <a:gd name="T54" fmla="*/ 9 w 61"/>
                  <a:gd name="T55" fmla="*/ 69 h 78"/>
                  <a:gd name="T56" fmla="*/ 10 w 61"/>
                  <a:gd name="T57" fmla="*/ 70 h 78"/>
                  <a:gd name="T58" fmla="*/ 12 w 61"/>
                  <a:gd name="T59" fmla="*/ 72 h 78"/>
                  <a:gd name="T60" fmla="*/ 13 w 61"/>
                  <a:gd name="T61" fmla="*/ 73 h 78"/>
                  <a:gd name="T62" fmla="*/ 24 w 61"/>
                  <a:gd name="T63" fmla="*/ 76 h 78"/>
                  <a:gd name="T64" fmla="*/ 36 w 61"/>
                  <a:gd name="T65" fmla="*/ 78 h 78"/>
                  <a:gd name="T66" fmla="*/ 46 w 61"/>
                  <a:gd name="T67" fmla="*/ 73 h 78"/>
                  <a:gd name="T68" fmla="*/ 48 w 61"/>
                  <a:gd name="T69" fmla="*/ 72 h 78"/>
                  <a:gd name="T70" fmla="*/ 48 w 61"/>
                  <a:gd name="T71" fmla="*/ 70 h 78"/>
                  <a:gd name="T72" fmla="*/ 49 w 61"/>
                  <a:gd name="T73" fmla="*/ 69 h 78"/>
                  <a:gd name="T74" fmla="*/ 49 w 61"/>
                  <a:gd name="T75" fmla="*/ 67 h 78"/>
                  <a:gd name="T76" fmla="*/ 54 w 61"/>
                  <a:gd name="T77" fmla="*/ 63 h 78"/>
                  <a:gd name="T78" fmla="*/ 58 w 61"/>
                  <a:gd name="T79" fmla="*/ 58 h 78"/>
                  <a:gd name="T80" fmla="*/ 61 w 61"/>
                  <a:gd name="T81" fmla="*/ 54 h 78"/>
                  <a:gd name="T82" fmla="*/ 61 w 61"/>
                  <a:gd name="T83" fmla="*/ 43 h 78"/>
                  <a:gd name="T84" fmla="*/ 57 w 61"/>
                  <a:gd name="T85" fmla="*/ 31 h 78"/>
                  <a:gd name="T86" fmla="*/ 51 w 61"/>
                  <a:gd name="T87" fmla="*/ 22 h 78"/>
                  <a:gd name="T88" fmla="*/ 49 w 61"/>
                  <a:gd name="T89" fmla="*/ 19 h 78"/>
                  <a:gd name="T90" fmla="*/ 49 w 61"/>
                  <a:gd name="T91" fmla="*/ 16 h 78"/>
                  <a:gd name="T92" fmla="*/ 49 w 61"/>
                  <a:gd name="T93" fmla="*/ 15 h 78"/>
                  <a:gd name="T94" fmla="*/ 49 w 61"/>
                  <a:gd name="T95" fmla="*/ 12 h 78"/>
                  <a:gd name="T96" fmla="*/ 48 w 61"/>
                  <a:gd name="T97" fmla="*/ 12 h 78"/>
                  <a:gd name="T98" fmla="*/ 46 w 61"/>
                  <a:gd name="T99" fmla="*/ 10 h 78"/>
                  <a:gd name="T100" fmla="*/ 46 w 61"/>
                  <a:gd name="T101" fmla="*/ 12 h 78"/>
                  <a:gd name="T102" fmla="*/ 46 w 61"/>
                  <a:gd name="T103" fmla="*/ 12 h 78"/>
                  <a:gd name="T104" fmla="*/ 46 w 61"/>
                  <a:gd name="T105" fmla="*/ 12 h 78"/>
                  <a:gd name="T106" fmla="*/ 46 w 61"/>
                  <a:gd name="T107" fmla="*/ 10 h 78"/>
                  <a:gd name="T108" fmla="*/ 45 w 61"/>
                  <a:gd name="T109" fmla="*/ 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 h="78">
                    <a:moveTo>
                      <a:pt x="45" y="9"/>
                    </a:moveTo>
                    <a:lnTo>
                      <a:pt x="43" y="10"/>
                    </a:lnTo>
                    <a:lnTo>
                      <a:pt x="40" y="10"/>
                    </a:lnTo>
                    <a:lnTo>
                      <a:pt x="39" y="10"/>
                    </a:lnTo>
                    <a:lnTo>
                      <a:pt x="36" y="6"/>
                    </a:lnTo>
                    <a:lnTo>
                      <a:pt x="31" y="3"/>
                    </a:lnTo>
                    <a:lnTo>
                      <a:pt x="28" y="1"/>
                    </a:lnTo>
                    <a:lnTo>
                      <a:pt x="24" y="0"/>
                    </a:lnTo>
                    <a:lnTo>
                      <a:pt x="21" y="1"/>
                    </a:lnTo>
                    <a:lnTo>
                      <a:pt x="18" y="4"/>
                    </a:lnTo>
                    <a:lnTo>
                      <a:pt x="15" y="7"/>
                    </a:lnTo>
                    <a:lnTo>
                      <a:pt x="13" y="12"/>
                    </a:lnTo>
                    <a:lnTo>
                      <a:pt x="12" y="18"/>
                    </a:lnTo>
                    <a:lnTo>
                      <a:pt x="10" y="22"/>
                    </a:lnTo>
                    <a:lnTo>
                      <a:pt x="9" y="24"/>
                    </a:lnTo>
                    <a:lnTo>
                      <a:pt x="6" y="27"/>
                    </a:lnTo>
                    <a:lnTo>
                      <a:pt x="4" y="28"/>
                    </a:lnTo>
                    <a:lnTo>
                      <a:pt x="1" y="31"/>
                    </a:lnTo>
                    <a:lnTo>
                      <a:pt x="0" y="34"/>
                    </a:lnTo>
                    <a:lnTo>
                      <a:pt x="0" y="37"/>
                    </a:lnTo>
                    <a:lnTo>
                      <a:pt x="0" y="42"/>
                    </a:lnTo>
                    <a:lnTo>
                      <a:pt x="1" y="42"/>
                    </a:lnTo>
                    <a:lnTo>
                      <a:pt x="1" y="42"/>
                    </a:lnTo>
                    <a:lnTo>
                      <a:pt x="3" y="43"/>
                    </a:lnTo>
                    <a:lnTo>
                      <a:pt x="4" y="51"/>
                    </a:lnTo>
                    <a:lnTo>
                      <a:pt x="4" y="60"/>
                    </a:lnTo>
                    <a:lnTo>
                      <a:pt x="9" y="67"/>
                    </a:lnTo>
                    <a:lnTo>
                      <a:pt x="9" y="69"/>
                    </a:lnTo>
                    <a:lnTo>
                      <a:pt x="10" y="70"/>
                    </a:lnTo>
                    <a:lnTo>
                      <a:pt x="12" y="72"/>
                    </a:lnTo>
                    <a:lnTo>
                      <a:pt x="13" y="73"/>
                    </a:lnTo>
                    <a:lnTo>
                      <a:pt x="24" y="76"/>
                    </a:lnTo>
                    <a:lnTo>
                      <a:pt x="36" y="78"/>
                    </a:lnTo>
                    <a:lnTo>
                      <a:pt x="46" y="73"/>
                    </a:lnTo>
                    <a:lnTo>
                      <a:pt x="48" y="72"/>
                    </a:lnTo>
                    <a:lnTo>
                      <a:pt x="48" y="70"/>
                    </a:lnTo>
                    <a:lnTo>
                      <a:pt x="49" y="69"/>
                    </a:lnTo>
                    <a:lnTo>
                      <a:pt x="49" y="67"/>
                    </a:lnTo>
                    <a:lnTo>
                      <a:pt x="54" y="63"/>
                    </a:lnTo>
                    <a:lnTo>
                      <a:pt x="58" y="58"/>
                    </a:lnTo>
                    <a:lnTo>
                      <a:pt x="61" y="54"/>
                    </a:lnTo>
                    <a:lnTo>
                      <a:pt x="61" y="43"/>
                    </a:lnTo>
                    <a:lnTo>
                      <a:pt x="57" y="31"/>
                    </a:lnTo>
                    <a:lnTo>
                      <a:pt x="51" y="22"/>
                    </a:lnTo>
                    <a:lnTo>
                      <a:pt x="49" y="19"/>
                    </a:lnTo>
                    <a:lnTo>
                      <a:pt x="49" y="16"/>
                    </a:lnTo>
                    <a:lnTo>
                      <a:pt x="49" y="15"/>
                    </a:lnTo>
                    <a:lnTo>
                      <a:pt x="49" y="12"/>
                    </a:lnTo>
                    <a:lnTo>
                      <a:pt x="48" y="12"/>
                    </a:lnTo>
                    <a:lnTo>
                      <a:pt x="46" y="10"/>
                    </a:lnTo>
                    <a:lnTo>
                      <a:pt x="46" y="12"/>
                    </a:lnTo>
                    <a:lnTo>
                      <a:pt x="46" y="12"/>
                    </a:lnTo>
                    <a:lnTo>
                      <a:pt x="46" y="12"/>
                    </a:lnTo>
                    <a:lnTo>
                      <a:pt x="46" y="10"/>
                    </a:lnTo>
                    <a:lnTo>
                      <a:pt x="45" y="9"/>
                    </a:lnTo>
                    <a:close/>
                  </a:path>
                </a:pathLst>
              </a:custGeom>
              <a:grpFill/>
              <a:ln w="0">
                <a:solidFill>
                  <a:schemeClr val="bg1">
                    <a:lumMod val="50000"/>
                  </a:schemeClr>
                </a:solidFill>
                <a:prstDash val="solid"/>
                <a:round/>
                <a:headEnd/>
                <a:tailEnd/>
              </a:ln>
            </p:spPr>
            <p:txBody>
              <a:bodyPr/>
              <a:lstStyle/>
              <a:p>
                <a:endParaRPr lang="ru-RU"/>
              </a:p>
            </p:txBody>
          </p:sp>
          <p:sp>
            <p:nvSpPr>
              <p:cNvPr id="106" name="Freeform 44">
                <a:extLst>
                  <a:ext uri="{FF2B5EF4-FFF2-40B4-BE49-F238E27FC236}">
                    <a16:creationId xmlns:a16="http://schemas.microsoft.com/office/drawing/2014/main" id="{957D5AD8-9D69-BA40-AC14-B60F168FDB32}"/>
                  </a:ext>
                </a:extLst>
              </p:cNvPr>
              <p:cNvSpPr>
                <a:spLocks/>
              </p:cNvSpPr>
              <p:nvPr/>
            </p:nvSpPr>
            <p:spPr bwMode="gray">
              <a:xfrm>
                <a:off x="4154" y="3052"/>
                <a:ext cx="459" cy="384"/>
              </a:xfrm>
              <a:custGeom>
                <a:avLst/>
                <a:gdLst>
                  <a:gd name="T0" fmla="*/ 488 w 496"/>
                  <a:gd name="T1" fmla="*/ 56 h 415"/>
                  <a:gd name="T2" fmla="*/ 490 w 496"/>
                  <a:gd name="T3" fmla="*/ 80 h 415"/>
                  <a:gd name="T4" fmla="*/ 487 w 496"/>
                  <a:gd name="T5" fmla="*/ 109 h 415"/>
                  <a:gd name="T6" fmla="*/ 481 w 496"/>
                  <a:gd name="T7" fmla="*/ 140 h 415"/>
                  <a:gd name="T8" fmla="*/ 476 w 496"/>
                  <a:gd name="T9" fmla="*/ 154 h 415"/>
                  <a:gd name="T10" fmla="*/ 481 w 496"/>
                  <a:gd name="T11" fmla="*/ 175 h 415"/>
                  <a:gd name="T12" fmla="*/ 466 w 496"/>
                  <a:gd name="T13" fmla="*/ 199 h 415"/>
                  <a:gd name="T14" fmla="*/ 455 w 496"/>
                  <a:gd name="T15" fmla="*/ 233 h 415"/>
                  <a:gd name="T16" fmla="*/ 457 w 496"/>
                  <a:gd name="T17" fmla="*/ 239 h 415"/>
                  <a:gd name="T18" fmla="*/ 463 w 496"/>
                  <a:gd name="T19" fmla="*/ 248 h 415"/>
                  <a:gd name="T20" fmla="*/ 348 w 496"/>
                  <a:gd name="T21" fmla="*/ 309 h 415"/>
                  <a:gd name="T22" fmla="*/ 318 w 496"/>
                  <a:gd name="T23" fmla="*/ 318 h 415"/>
                  <a:gd name="T24" fmla="*/ 285 w 496"/>
                  <a:gd name="T25" fmla="*/ 334 h 415"/>
                  <a:gd name="T26" fmla="*/ 272 w 496"/>
                  <a:gd name="T27" fmla="*/ 358 h 415"/>
                  <a:gd name="T28" fmla="*/ 224 w 496"/>
                  <a:gd name="T29" fmla="*/ 391 h 415"/>
                  <a:gd name="T30" fmla="*/ 179 w 496"/>
                  <a:gd name="T31" fmla="*/ 412 h 415"/>
                  <a:gd name="T32" fmla="*/ 160 w 496"/>
                  <a:gd name="T33" fmla="*/ 414 h 415"/>
                  <a:gd name="T34" fmla="*/ 141 w 496"/>
                  <a:gd name="T35" fmla="*/ 406 h 415"/>
                  <a:gd name="T36" fmla="*/ 117 w 496"/>
                  <a:gd name="T37" fmla="*/ 391 h 415"/>
                  <a:gd name="T38" fmla="*/ 55 w 496"/>
                  <a:gd name="T39" fmla="*/ 396 h 415"/>
                  <a:gd name="T40" fmla="*/ 37 w 496"/>
                  <a:gd name="T41" fmla="*/ 384 h 415"/>
                  <a:gd name="T42" fmla="*/ 16 w 496"/>
                  <a:gd name="T43" fmla="*/ 361 h 415"/>
                  <a:gd name="T44" fmla="*/ 0 w 496"/>
                  <a:gd name="T45" fmla="*/ 209 h 415"/>
                  <a:gd name="T46" fmla="*/ 84 w 496"/>
                  <a:gd name="T47" fmla="*/ 194 h 415"/>
                  <a:gd name="T48" fmla="*/ 90 w 496"/>
                  <a:gd name="T49" fmla="*/ 164 h 415"/>
                  <a:gd name="T50" fmla="*/ 94 w 496"/>
                  <a:gd name="T51" fmla="*/ 134 h 415"/>
                  <a:gd name="T52" fmla="*/ 90 w 496"/>
                  <a:gd name="T53" fmla="*/ 116 h 415"/>
                  <a:gd name="T54" fmla="*/ 102 w 496"/>
                  <a:gd name="T55" fmla="*/ 124 h 415"/>
                  <a:gd name="T56" fmla="*/ 103 w 496"/>
                  <a:gd name="T57" fmla="*/ 139 h 415"/>
                  <a:gd name="T58" fmla="*/ 126 w 496"/>
                  <a:gd name="T59" fmla="*/ 130 h 415"/>
                  <a:gd name="T60" fmla="*/ 145 w 496"/>
                  <a:gd name="T61" fmla="*/ 146 h 415"/>
                  <a:gd name="T62" fmla="*/ 182 w 496"/>
                  <a:gd name="T63" fmla="*/ 157 h 415"/>
                  <a:gd name="T64" fmla="*/ 195 w 496"/>
                  <a:gd name="T65" fmla="*/ 161 h 415"/>
                  <a:gd name="T66" fmla="*/ 212 w 496"/>
                  <a:gd name="T67" fmla="*/ 161 h 415"/>
                  <a:gd name="T68" fmla="*/ 221 w 496"/>
                  <a:gd name="T69" fmla="*/ 146 h 415"/>
                  <a:gd name="T70" fmla="*/ 240 w 496"/>
                  <a:gd name="T71" fmla="*/ 148 h 415"/>
                  <a:gd name="T72" fmla="*/ 234 w 496"/>
                  <a:gd name="T73" fmla="*/ 164 h 415"/>
                  <a:gd name="T74" fmla="*/ 251 w 496"/>
                  <a:gd name="T75" fmla="*/ 170 h 415"/>
                  <a:gd name="T76" fmla="*/ 254 w 496"/>
                  <a:gd name="T77" fmla="*/ 173 h 415"/>
                  <a:gd name="T78" fmla="*/ 279 w 496"/>
                  <a:gd name="T79" fmla="*/ 190 h 415"/>
                  <a:gd name="T80" fmla="*/ 294 w 496"/>
                  <a:gd name="T81" fmla="*/ 208 h 415"/>
                  <a:gd name="T82" fmla="*/ 308 w 496"/>
                  <a:gd name="T83" fmla="*/ 223 h 415"/>
                  <a:gd name="T84" fmla="*/ 329 w 496"/>
                  <a:gd name="T85" fmla="*/ 221 h 415"/>
                  <a:gd name="T86" fmla="*/ 336 w 496"/>
                  <a:gd name="T87" fmla="*/ 164 h 415"/>
                  <a:gd name="T88" fmla="*/ 320 w 496"/>
                  <a:gd name="T89" fmla="*/ 169 h 415"/>
                  <a:gd name="T90" fmla="*/ 297 w 496"/>
                  <a:gd name="T91" fmla="*/ 169 h 415"/>
                  <a:gd name="T92" fmla="*/ 279 w 496"/>
                  <a:gd name="T93" fmla="*/ 145 h 415"/>
                  <a:gd name="T94" fmla="*/ 288 w 496"/>
                  <a:gd name="T95" fmla="*/ 110 h 415"/>
                  <a:gd name="T96" fmla="*/ 290 w 496"/>
                  <a:gd name="T97" fmla="*/ 92 h 415"/>
                  <a:gd name="T98" fmla="*/ 290 w 496"/>
                  <a:gd name="T99" fmla="*/ 59 h 415"/>
                  <a:gd name="T100" fmla="*/ 285 w 496"/>
                  <a:gd name="T101" fmla="*/ 41 h 415"/>
                  <a:gd name="T102" fmla="*/ 305 w 496"/>
                  <a:gd name="T103" fmla="*/ 12 h 415"/>
                  <a:gd name="T104" fmla="*/ 342 w 496"/>
                  <a:gd name="T105" fmla="*/ 3 h 415"/>
                  <a:gd name="T106" fmla="*/ 386 w 496"/>
                  <a:gd name="T107" fmla="*/ 9 h 415"/>
                  <a:gd name="T108" fmla="*/ 412 w 496"/>
                  <a:gd name="T109" fmla="*/ 17 h 415"/>
                  <a:gd name="T110" fmla="*/ 427 w 496"/>
                  <a:gd name="T111" fmla="*/ 27 h 415"/>
                  <a:gd name="T112" fmla="*/ 449 w 496"/>
                  <a:gd name="T113" fmla="*/ 36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6" h="415">
                    <a:moveTo>
                      <a:pt x="469" y="46"/>
                    </a:moveTo>
                    <a:lnTo>
                      <a:pt x="472" y="49"/>
                    </a:lnTo>
                    <a:lnTo>
                      <a:pt x="476" y="50"/>
                    </a:lnTo>
                    <a:lnTo>
                      <a:pt x="481" y="52"/>
                    </a:lnTo>
                    <a:lnTo>
                      <a:pt x="484" y="52"/>
                    </a:lnTo>
                    <a:lnTo>
                      <a:pt x="487" y="55"/>
                    </a:lnTo>
                    <a:lnTo>
                      <a:pt x="488" y="56"/>
                    </a:lnTo>
                    <a:lnTo>
                      <a:pt x="488" y="59"/>
                    </a:lnTo>
                    <a:lnTo>
                      <a:pt x="488" y="62"/>
                    </a:lnTo>
                    <a:lnTo>
                      <a:pt x="487" y="67"/>
                    </a:lnTo>
                    <a:lnTo>
                      <a:pt x="487" y="70"/>
                    </a:lnTo>
                    <a:lnTo>
                      <a:pt x="487" y="73"/>
                    </a:lnTo>
                    <a:lnTo>
                      <a:pt x="487" y="76"/>
                    </a:lnTo>
                    <a:lnTo>
                      <a:pt x="490" y="80"/>
                    </a:lnTo>
                    <a:lnTo>
                      <a:pt x="493" y="86"/>
                    </a:lnTo>
                    <a:lnTo>
                      <a:pt x="496" y="92"/>
                    </a:lnTo>
                    <a:lnTo>
                      <a:pt x="496" y="95"/>
                    </a:lnTo>
                    <a:lnTo>
                      <a:pt x="496" y="97"/>
                    </a:lnTo>
                    <a:lnTo>
                      <a:pt x="496" y="100"/>
                    </a:lnTo>
                    <a:lnTo>
                      <a:pt x="494" y="101"/>
                    </a:lnTo>
                    <a:lnTo>
                      <a:pt x="487" y="109"/>
                    </a:lnTo>
                    <a:lnTo>
                      <a:pt x="484" y="118"/>
                    </a:lnTo>
                    <a:lnTo>
                      <a:pt x="487" y="127"/>
                    </a:lnTo>
                    <a:lnTo>
                      <a:pt x="484" y="130"/>
                    </a:lnTo>
                    <a:lnTo>
                      <a:pt x="482" y="133"/>
                    </a:lnTo>
                    <a:lnTo>
                      <a:pt x="481" y="136"/>
                    </a:lnTo>
                    <a:lnTo>
                      <a:pt x="481" y="137"/>
                    </a:lnTo>
                    <a:lnTo>
                      <a:pt x="481" y="140"/>
                    </a:lnTo>
                    <a:lnTo>
                      <a:pt x="482" y="142"/>
                    </a:lnTo>
                    <a:lnTo>
                      <a:pt x="484" y="145"/>
                    </a:lnTo>
                    <a:lnTo>
                      <a:pt x="484" y="146"/>
                    </a:lnTo>
                    <a:lnTo>
                      <a:pt x="484" y="149"/>
                    </a:lnTo>
                    <a:lnTo>
                      <a:pt x="482" y="151"/>
                    </a:lnTo>
                    <a:lnTo>
                      <a:pt x="479" y="152"/>
                    </a:lnTo>
                    <a:lnTo>
                      <a:pt x="476" y="154"/>
                    </a:lnTo>
                    <a:lnTo>
                      <a:pt x="478" y="155"/>
                    </a:lnTo>
                    <a:lnTo>
                      <a:pt x="478" y="157"/>
                    </a:lnTo>
                    <a:lnTo>
                      <a:pt x="479" y="158"/>
                    </a:lnTo>
                    <a:lnTo>
                      <a:pt x="479" y="161"/>
                    </a:lnTo>
                    <a:lnTo>
                      <a:pt x="478" y="166"/>
                    </a:lnTo>
                    <a:lnTo>
                      <a:pt x="479" y="172"/>
                    </a:lnTo>
                    <a:lnTo>
                      <a:pt x="481" y="175"/>
                    </a:lnTo>
                    <a:lnTo>
                      <a:pt x="484" y="179"/>
                    </a:lnTo>
                    <a:lnTo>
                      <a:pt x="479" y="182"/>
                    </a:lnTo>
                    <a:lnTo>
                      <a:pt x="475" y="184"/>
                    </a:lnTo>
                    <a:lnTo>
                      <a:pt x="470" y="187"/>
                    </a:lnTo>
                    <a:lnTo>
                      <a:pt x="467" y="191"/>
                    </a:lnTo>
                    <a:lnTo>
                      <a:pt x="466" y="194"/>
                    </a:lnTo>
                    <a:lnTo>
                      <a:pt x="466" y="199"/>
                    </a:lnTo>
                    <a:lnTo>
                      <a:pt x="466" y="203"/>
                    </a:lnTo>
                    <a:lnTo>
                      <a:pt x="466" y="206"/>
                    </a:lnTo>
                    <a:lnTo>
                      <a:pt x="464" y="209"/>
                    </a:lnTo>
                    <a:lnTo>
                      <a:pt x="461" y="215"/>
                    </a:lnTo>
                    <a:lnTo>
                      <a:pt x="458" y="221"/>
                    </a:lnTo>
                    <a:lnTo>
                      <a:pt x="457" y="227"/>
                    </a:lnTo>
                    <a:lnTo>
                      <a:pt x="455" y="233"/>
                    </a:lnTo>
                    <a:lnTo>
                      <a:pt x="457" y="235"/>
                    </a:lnTo>
                    <a:lnTo>
                      <a:pt x="457" y="236"/>
                    </a:lnTo>
                    <a:lnTo>
                      <a:pt x="457" y="236"/>
                    </a:lnTo>
                    <a:lnTo>
                      <a:pt x="457" y="236"/>
                    </a:lnTo>
                    <a:lnTo>
                      <a:pt x="457" y="238"/>
                    </a:lnTo>
                    <a:lnTo>
                      <a:pt x="457" y="241"/>
                    </a:lnTo>
                    <a:lnTo>
                      <a:pt x="457" y="239"/>
                    </a:lnTo>
                    <a:lnTo>
                      <a:pt x="457" y="239"/>
                    </a:lnTo>
                    <a:lnTo>
                      <a:pt x="458" y="241"/>
                    </a:lnTo>
                    <a:lnTo>
                      <a:pt x="458" y="242"/>
                    </a:lnTo>
                    <a:lnTo>
                      <a:pt x="460" y="244"/>
                    </a:lnTo>
                    <a:lnTo>
                      <a:pt x="461" y="245"/>
                    </a:lnTo>
                    <a:lnTo>
                      <a:pt x="463" y="247"/>
                    </a:lnTo>
                    <a:lnTo>
                      <a:pt x="463" y="248"/>
                    </a:lnTo>
                    <a:lnTo>
                      <a:pt x="463" y="250"/>
                    </a:lnTo>
                    <a:lnTo>
                      <a:pt x="448" y="254"/>
                    </a:lnTo>
                    <a:lnTo>
                      <a:pt x="341" y="288"/>
                    </a:lnTo>
                    <a:lnTo>
                      <a:pt x="348" y="304"/>
                    </a:lnTo>
                    <a:lnTo>
                      <a:pt x="348" y="306"/>
                    </a:lnTo>
                    <a:lnTo>
                      <a:pt x="348" y="307"/>
                    </a:lnTo>
                    <a:lnTo>
                      <a:pt x="348" y="309"/>
                    </a:lnTo>
                    <a:lnTo>
                      <a:pt x="348" y="312"/>
                    </a:lnTo>
                    <a:lnTo>
                      <a:pt x="348" y="315"/>
                    </a:lnTo>
                    <a:lnTo>
                      <a:pt x="348" y="316"/>
                    </a:lnTo>
                    <a:lnTo>
                      <a:pt x="347" y="318"/>
                    </a:lnTo>
                    <a:lnTo>
                      <a:pt x="344" y="319"/>
                    </a:lnTo>
                    <a:lnTo>
                      <a:pt x="332" y="318"/>
                    </a:lnTo>
                    <a:lnTo>
                      <a:pt x="318" y="318"/>
                    </a:lnTo>
                    <a:lnTo>
                      <a:pt x="306" y="321"/>
                    </a:lnTo>
                    <a:lnTo>
                      <a:pt x="296" y="328"/>
                    </a:lnTo>
                    <a:lnTo>
                      <a:pt x="294" y="330"/>
                    </a:lnTo>
                    <a:lnTo>
                      <a:pt x="291" y="331"/>
                    </a:lnTo>
                    <a:lnTo>
                      <a:pt x="290" y="331"/>
                    </a:lnTo>
                    <a:lnTo>
                      <a:pt x="287" y="333"/>
                    </a:lnTo>
                    <a:lnTo>
                      <a:pt x="285" y="334"/>
                    </a:lnTo>
                    <a:lnTo>
                      <a:pt x="285" y="337"/>
                    </a:lnTo>
                    <a:lnTo>
                      <a:pt x="284" y="342"/>
                    </a:lnTo>
                    <a:lnTo>
                      <a:pt x="284" y="346"/>
                    </a:lnTo>
                    <a:lnTo>
                      <a:pt x="282" y="349"/>
                    </a:lnTo>
                    <a:lnTo>
                      <a:pt x="281" y="352"/>
                    </a:lnTo>
                    <a:lnTo>
                      <a:pt x="278" y="355"/>
                    </a:lnTo>
                    <a:lnTo>
                      <a:pt x="272" y="358"/>
                    </a:lnTo>
                    <a:lnTo>
                      <a:pt x="266" y="361"/>
                    </a:lnTo>
                    <a:lnTo>
                      <a:pt x="258" y="363"/>
                    </a:lnTo>
                    <a:lnTo>
                      <a:pt x="254" y="364"/>
                    </a:lnTo>
                    <a:lnTo>
                      <a:pt x="249" y="367"/>
                    </a:lnTo>
                    <a:lnTo>
                      <a:pt x="246" y="370"/>
                    </a:lnTo>
                    <a:lnTo>
                      <a:pt x="242" y="373"/>
                    </a:lnTo>
                    <a:lnTo>
                      <a:pt x="224" y="391"/>
                    </a:lnTo>
                    <a:lnTo>
                      <a:pt x="204" y="409"/>
                    </a:lnTo>
                    <a:lnTo>
                      <a:pt x="200" y="412"/>
                    </a:lnTo>
                    <a:lnTo>
                      <a:pt x="195" y="414"/>
                    </a:lnTo>
                    <a:lnTo>
                      <a:pt x="191" y="415"/>
                    </a:lnTo>
                    <a:lnTo>
                      <a:pt x="186" y="415"/>
                    </a:lnTo>
                    <a:lnTo>
                      <a:pt x="183" y="414"/>
                    </a:lnTo>
                    <a:lnTo>
                      <a:pt x="179" y="412"/>
                    </a:lnTo>
                    <a:lnTo>
                      <a:pt x="176" y="411"/>
                    </a:lnTo>
                    <a:lnTo>
                      <a:pt x="172" y="409"/>
                    </a:lnTo>
                    <a:lnTo>
                      <a:pt x="168" y="411"/>
                    </a:lnTo>
                    <a:lnTo>
                      <a:pt x="166" y="411"/>
                    </a:lnTo>
                    <a:lnTo>
                      <a:pt x="163" y="411"/>
                    </a:lnTo>
                    <a:lnTo>
                      <a:pt x="162" y="412"/>
                    </a:lnTo>
                    <a:lnTo>
                      <a:pt x="160" y="414"/>
                    </a:lnTo>
                    <a:lnTo>
                      <a:pt x="159" y="411"/>
                    </a:lnTo>
                    <a:lnTo>
                      <a:pt x="157" y="409"/>
                    </a:lnTo>
                    <a:lnTo>
                      <a:pt x="156" y="408"/>
                    </a:lnTo>
                    <a:lnTo>
                      <a:pt x="153" y="408"/>
                    </a:lnTo>
                    <a:lnTo>
                      <a:pt x="150" y="406"/>
                    </a:lnTo>
                    <a:lnTo>
                      <a:pt x="145" y="406"/>
                    </a:lnTo>
                    <a:lnTo>
                      <a:pt x="141" y="406"/>
                    </a:lnTo>
                    <a:lnTo>
                      <a:pt x="136" y="406"/>
                    </a:lnTo>
                    <a:lnTo>
                      <a:pt x="133" y="405"/>
                    </a:lnTo>
                    <a:lnTo>
                      <a:pt x="130" y="403"/>
                    </a:lnTo>
                    <a:lnTo>
                      <a:pt x="127" y="400"/>
                    </a:lnTo>
                    <a:lnTo>
                      <a:pt x="124" y="396"/>
                    </a:lnTo>
                    <a:lnTo>
                      <a:pt x="121" y="394"/>
                    </a:lnTo>
                    <a:lnTo>
                      <a:pt x="117" y="391"/>
                    </a:lnTo>
                    <a:lnTo>
                      <a:pt x="105" y="391"/>
                    </a:lnTo>
                    <a:lnTo>
                      <a:pt x="91" y="391"/>
                    </a:lnTo>
                    <a:lnTo>
                      <a:pt x="75" y="391"/>
                    </a:lnTo>
                    <a:lnTo>
                      <a:pt x="60" y="399"/>
                    </a:lnTo>
                    <a:lnTo>
                      <a:pt x="60" y="399"/>
                    </a:lnTo>
                    <a:lnTo>
                      <a:pt x="58" y="397"/>
                    </a:lnTo>
                    <a:lnTo>
                      <a:pt x="55" y="396"/>
                    </a:lnTo>
                    <a:lnTo>
                      <a:pt x="52" y="393"/>
                    </a:lnTo>
                    <a:lnTo>
                      <a:pt x="48" y="391"/>
                    </a:lnTo>
                    <a:lnTo>
                      <a:pt x="45" y="390"/>
                    </a:lnTo>
                    <a:lnTo>
                      <a:pt x="43" y="388"/>
                    </a:lnTo>
                    <a:lnTo>
                      <a:pt x="43" y="388"/>
                    </a:lnTo>
                    <a:lnTo>
                      <a:pt x="40" y="387"/>
                    </a:lnTo>
                    <a:lnTo>
                      <a:pt x="37" y="384"/>
                    </a:lnTo>
                    <a:lnTo>
                      <a:pt x="34" y="381"/>
                    </a:lnTo>
                    <a:lnTo>
                      <a:pt x="33" y="378"/>
                    </a:lnTo>
                    <a:lnTo>
                      <a:pt x="30" y="373"/>
                    </a:lnTo>
                    <a:lnTo>
                      <a:pt x="27" y="370"/>
                    </a:lnTo>
                    <a:lnTo>
                      <a:pt x="24" y="367"/>
                    </a:lnTo>
                    <a:lnTo>
                      <a:pt x="21" y="364"/>
                    </a:lnTo>
                    <a:lnTo>
                      <a:pt x="16" y="361"/>
                    </a:lnTo>
                    <a:lnTo>
                      <a:pt x="12" y="360"/>
                    </a:lnTo>
                    <a:lnTo>
                      <a:pt x="9" y="357"/>
                    </a:lnTo>
                    <a:lnTo>
                      <a:pt x="6" y="354"/>
                    </a:lnTo>
                    <a:lnTo>
                      <a:pt x="3" y="349"/>
                    </a:lnTo>
                    <a:lnTo>
                      <a:pt x="1" y="345"/>
                    </a:lnTo>
                    <a:lnTo>
                      <a:pt x="0" y="339"/>
                    </a:lnTo>
                    <a:lnTo>
                      <a:pt x="0" y="209"/>
                    </a:lnTo>
                    <a:lnTo>
                      <a:pt x="84" y="209"/>
                    </a:lnTo>
                    <a:lnTo>
                      <a:pt x="87" y="208"/>
                    </a:lnTo>
                    <a:lnTo>
                      <a:pt x="90" y="206"/>
                    </a:lnTo>
                    <a:lnTo>
                      <a:pt x="87" y="203"/>
                    </a:lnTo>
                    <a:lnTo>
                      <a:pt x="85" y="200"/>
                    </a:lnTo>
                    <a:lnTo>
                      <a:pt x="84" y="197"/>
                    </a:lnTo>
                    <a:lnTo>
                      <a:pt x="84" y="194"/>
                    </a:lnTo>
                    <a:lnTo>
                      <a:pt x="85" y="190"/>
                    </a:lnTo>
                    <a:lnTo>
                      <a:pt x="87" y="185"/>
                    </a:lnTo>
                    <a:lnTo>
                      <a:pt x="88" y="181"/>
                    </a:lnTo>
                    <a:lnTo>
                      <a:pt x="90" y="178"/>
                    </a:lnTo>
                    <a:lnTo>
                      <a:pt x="91" y="173"/>
                    </a:lnTo>
                    <a:lnTo>
                      <a:pt x="91" y="169"/>
                    </a:lnTo>
                    <a:lnTo>
                      <a:pt x="90" y="164"/>
                    </a:lnTo>
                    <a:lnTo>
                      <a:pt x="88" y="160"/>
                    </a:lnTo>
                    <a:lnTo>
                      <a:pt x="88" y="155"/>
                    </a:lnTo>
                    <a:lnTo>
                      <a:pt x="88" y="151"/>
                    </a:lnTo>
                    <a:lnTo>
                      <a:pt x="90" y="146"/>
                    </a:lnTo>
                    <a:lnTo>
                      <a:pt x="93" y="142"/>
                    </a:lnTo>
                    <a:lnTo>
                      <a:pt x="94" y="139"/>
                    </a:lnTo>
                    <a:lnTo>
                      <a:pt x="94" y="134"/>
                    </a:lnTo>
                    <a:lnTo>
                      <a:pt x="93" y="131"/>
                    </a:lnTo>
                    <a:lnTo>
                      <a:pt x="91" y="127"/>
                    </a:lnTo>
                    <a:lnTo>
                      <a:pt x="90" y="124"/>
                    </a:lnTo>
                    <a:lnTo>
                      <a:pt x="87" y="122"/>
                    </a:lnTo>
                    <a:lnTo>
                      <a:pt x="87" y="118"/>
                    </a:lnTo>
                    <a:lnTo>
                      <a:pt x="88" y="118"/>
                    </a:lnTo>
                    <a:lnTo>
                      <a:pt x="90" y="116"/>
                    </a:lnTo>
                    <a:lnTo>
                      <a:pt x="91" y="115"/>
                    </a:lnTo>
                    <a:lnTo>
                      <a:pt x="93" y="115"/>
                    </a:lnTo>
                    <a:lnTo>
                      <a:pt x="94" y="115"/>
                    </a:lnTo>
                    <a:lnTo>
                      <a:pt x="96" y="118"/>
                    </a:lnTo>
                    <a:lnTo>
                      <a:pt x="97" y="119"/>
                    </a:lnTo>
                    <a:lnTo>
                      <a:pt x="99" y="122"/>
                    </a:lnTo>
                    <a:lnTo>
                      <a:pt x="102" y="124"/>
                    </a:lnTo>
                    <a:lnTo>
                      <a:pt x="103" y="125"/>
                    </a:lnTo>
                    <a:lnTo>
                      <a:pt x="105" y="128"/>
                    </a:lnTo>
                    <a:lnTo>
                      <a:pt x="106" y="130"/>
                    </a:lnTo>
                    <a:lnTo>
                      <a:pt x="105" y="133"/>
                    </a:lnTo>
                    <a:lnTo>
                      <a:pt x="103" y="134"/>
                    </a:lnTo>
                    <a:lnTo>
                      <a:pt x="100" y="137"/>
                    </a:lnTo>
                    <a:lnTo>
                      <a:pt x="103" y="139"/>
                    </a:lnTo>
                    <a:lnTo>
                      <a:pt x="105" y="140"/>
                    </a:lnTo>
                    <a:lnTo>
                      <a:pt x="108" y="140"/>
                    </a:lnTo>
                    <a:lnTo>
                      <a:pt x="112" y="139"/>
                    </a:lnTo>
                    <a:lnTo>
                      <a:pt x="114" y="137"/>
                    </a:lnTo>
                    <a:lnTo>
                      <a:pt x="118" y="134"/>
                    </a:lnTo>
                    <a:lnTo>
                      <a:pt x="123" y="131"/>
                    </a:lnTo>
                    <a:lnTo>
                      <a:pt x="126" y="130"/>
                    </a:lnTo>
                    <a:lnTo>
                      <a:pt x="130" y="128"/>
                    </a:lnTo>
                    <a:lnTo>
                      <a:pt x="135" y="128"/>
                    </a:lnTo>
                    <a:lnTo>
                      <a:pt x="139" y="128"/>
                    </a:lnTo>
                    <a:lnTo>
                      <a:pt x="141" y="130"/>
                    </a:lnTo>
                    <a:lnTo>
                      <a:pt x="141" y="131"/>
                    </a:lnTo>
                    <a:lnTo>
                      <a:pt x="144" y="139"/>
                    </a:lnTo>
                    <a:lnTo>
                      <a:pt x="145" y="146"/>
                    </a:lnTo>
                    <a:lnTo>
                      <a:pt x="147" y="149"/>
                    </a:lnTo>
                    <a:lnTo>
                      <a:pt x="150" y="151"/>
                    </a:lnTo>
                    <a:lnTo>
                      <a:pt x="153" y="152"/>
                    </a:lnTo>
                    <a:lnTo>
                      <a:pt x="162" y="154"/>
                    </a:lnTo>
                    <a:lnTo>
                      <a:pt x="171" y="155"/>
                    </a:lnTo>
                    <a:lnTo>
                      <a:pt x="180" y="155"/>
                    </a:lnTo>
                    <a:lnTo>
                      <a:pt x="182" y="157"/>
                    </a:lnTo>
                    <a:lnTo>
                      <a:pt x="182" y="157"/>
                    </a:lnTo>
                    <a:lnTo>
                      <a:pt x="183" y="158"/>
                    </a:lnTo>
                    <a:lnTo>
                      <a:pt x="185" y="158"/>
                    </a:lnTo>
                    <a:lnTo>
                      <a:pt x="188" y="158"/>
                    </a:lnTo>
                    <a:lnTo>
                      <a:pt x="189" y="158"/>
                    </a:lnTo>
                    <a:lnTo>
                      <a:pt x="192" y="160"/>
                    </a:lnTo>
                    <a:lnTo>
                      <a:pt x="195" y="161"/>
                    </a:lnTo>
                    <a:lnTo>
                      <a:pt x="198" y="163"/>
                    </a:lnTo>
                    <a:lnTo>
                      <a:pt x="201" y="166"/>
                    </a:lnTo>
                    <a:lnTo>
                      <a:pt x="204" y="166"/>
                    </a:lnTo>
                    <a:lnTo>
                      <a:pt x="207" y="166"/>
                    </a:lnTo>
                    <a:lnTo>
                      <a:pt x="209" y="164"/>
                    </a:lnTo>
                    <a:lnTo>
                      <a:pt x="210" y="163"/>
                    </a:lnTo>
                    <a:lnTo>
                      <a:pt x="212" y="161"/>
                    </a:lnTo>
                    <a:lnTo>
                      <a:pt x="212" y="160"/>
                    </a:lnTo>
                    <a:lnTo>
                      <a:pt x="213" y="158"/>
                    </a:lnTo>
                    <a:lnTo>
                      <a:pt x="216" y="157"/>
                    </a:lnTo>
                    <a:lnTo>
                      <a:pt x="218" y="155"/>
                    </a:lnTo>
                    <a:lnTo>
                      <a:pt x="218" y="152"/>
                    </a:lnTo>
                    <a:lnTo>
                      <a:pt x="219" y="149"/>
                    </a:lnTo>
                    <a:lnTo>
                      <a:pt x="221" y="146"/>
                    </a:lnTo>
                    <a:lnTo>
                      <a:pt x="224" y="145"/>
                    </a:lnTo>
                    <a:lnTo>
                      <a:pt x="228" y="145"/>
                    </a:lnTo>
                    <a:lnTo>
                      <a:pt x="231" y="146"/>
                    </a:lnTo>
                    <a:lnTo>
                      <a:pt x="234" y="148"/>
                    </a:lnTo>
                    <a:lnTo>
                      <a:pt x="236" y="149"/>
                    </a:lnTo>
                    <a:lnTo>
                      <a:pt x="239" y="149"/>
                    </a:lnTo>
                    <a:lnTo>
                      <a:pt x="240" y="148"/>
                    </a:lnTo>
                    <a:lnTo>
                      <a:pt x="243" y="148"/>
                    </a:lnTo>
                    <a:lnTo>
                      <a:pt x="242" y="151"/>
                    </a:lnTo>
                    <a:lnTo>
                      <a:pt x="239" y="154"/>
                    </a:lnTo>
                    <a:lnTo>
                      <a:pt x="237" y="155"/>
                    </a:lnTo>
                    <a:lnTo>
                      <a:pt x="234" y="155"/>
                    </a:lnTo>
                    <a:lnTo>
                      <a:pt x="234" y="160"/>
                    </a:lnTo>
                    <a:lnTo>
                      <a:pt x="234" y="164"/>
                    </a:lnTo>
                    <a:lnTo>
                      <a:pt x="236" y="169"/>
                    </a:lnTo>
                    <a:lnTo>
                      <a:pt x="237" y="172"/>
                    </a:lnTo>
                    <a:lnTo>
                      <a:pt x="240" y="173"/>
                    </a:lnTo>
                    <a:lnTo>
                      <a:pt x="242" y="173"/>
                    </a:lnTo>
                    <a:lnTo>
                      <a:pt x="245" y="172"/>
                    </a:lnTo>
                    <a:lnTo>
                      <a:pt x="248" y="170"/>
                    </a:lnTo>
                    <a:lnTo>
                      <a:pt x="251" y="170"/>
                    </a:lnTo>
                    <a:lnTo>
                      <a:pt x="252" y="172"/>
                    </a:lnTo>
                    <a:lnTo>
                      <a:pt x="252" y="170"/>
                    </a:lnTo>
                    <a:lnTo>
                      <a:pt x="254" y="170"/>
                    </a:lnTo>
                    <a:lnTo>
                      <a:pt x="254" y="169"/>
                    </a:lnTo>
                    <a:lnTo>
                      <a:pt x="254" y="169"/>
                    </a:lnTo>
                    <a:lnTo>
                      <a:pt x="254" y="170"/>
                    </a:lnTo>
                    <a:lnTo>
                      <a:pt x="254" y="173"/>
                    </a:lnTo>
                    <a:lnTo>
                      <a:pt x="255" y="175"/>
                    </a:lnTo>
                    <a:lnTo>
                      <a:pt x="257" y="176"/>
                    </a:lnTo>
                    <a:lnTo>
                      <a:pt x="263" y="179"/>
                    </a:lnTo>
                    <a:lnTo>
                      <a:pt x="267" y="181"/>
                    </a:lnTo>
                    <a:lnTo>
                      <a:pt x="273" y="184"/>
                    </a:lnTo>
                    <a:lnTo>
                      <a:pt x="276" y="187"/>
                    </a:lnTo>
                    <a:lnTo>
                      <a:pt x="279" y="190"/>
                    </a:lnTo>
                    <a:lnTo>
                      <a:pt x="281" y="194"/>
                    </a:lnTo>
                    <a:lnTo>
                      <a:pt x="284" y="197"/>
                    </a:lnTo>
                    <a:lnTo>
                      <a:pt x="285" y="199"/>
                    </a:lnTo>
                    <a:lnTo>
                      <a:pt x="288" y="200"/>
                    </a:lnTo>
                    <a:lnTo>
                      <a:pt x="290" y="200"/>
                    </a:lnTo>
                    <a:lnTo>
                      <a:pt x="291" y="202"/>
                    </a:lnTo>
                    <a:lnTo>
                      <a:pt x="294" y="208"/>
                    </a:lnTo>
                    <a:lnTo>
                      <a:pt x="296" y="215"/>
                    </a:lnTo>
                    <a:lnTo>
                      <a:pt x="299" y="221"/>
                    </a:lnTo>
                    <a:lnTo>
                      <a:pt x="300" y="223"/>
                    </a:lnTo>
                    <a:lnTo>
                      <a:pt x="302" y="224"/>
                    </a:lnTo>
                    <a:lnTo>
                      <a:pt x="303" y="224"/>
                    </a:lnTo>
                    <a:lnTo>
                      <a:pt x="306" y="224"/>
                    </a:lnTo>
                    <a:lnTo>
                      <a:pt x="308" y="223"/>
                    </a:lnTo>
                    <a:lnTo>
                      <a:pt x="308" y="221"/>
                    </a:lnTo>
                    <a:lnTo>
                      <a:pt x="309" y="220"/>
                    </a:lnTo>
                    <a:lnTo>
                      <a:pt x="309" y="220"/>
                    </a:lnTo>
                    <a:lnTo>
                      <a:pt x="314" y="217"/>
                    </a:lnTo>
                    <a:lnTo>
                      <a:pt x="318" y="212"/>
                    </a:lnTo>
                    <a:lnTo>
                      <a:pt x="324" y="217"/>
                    </a:lnTo>
                    <a:lnTo>
                      <a:pt x="329" y="221"/>
                    </a:lnTo>
                    <a:lnTo>
                      <a:pt x="335" y="226"/>
                    </a:lnTo>
                    <a:lnTo>
                      <a:pt x="335" y="223"/>
                    </a:lnTo>
                    <a:lnTo>
                      <a:pt x="336" y="214"/>
                    </a:lnTo>
                    <a:lnTo>
                      <a:pt x="338" y="200"/>
                    </a:lnTo>
                    <a:lnTo>
                      <a:pt x="338" y="187"/>
                    </a:lnTo>
                    <a:lnTo>
                      <a:pt x="338" y="175"/>
                    </a:lnTo>
                    <a:lnTo>
                      <a:pt x="336" y="164"/>
                    </a:lnTo>
                    <a:lnTo>
                      <a:pt x="333" y="167"/>
                    </a:lnTo>
                    <a:lnTo>
                      <a:pt x="332" y="167"/>
                    </a:lnTo>
                    <a:lnTo>
                      <a:pt x="330" y="167"/>
                    </a:lnTo>
                    <a:lnTo>
                      <a:pt x="327" y="167"/>
                    </a:lnTo>
                    <a:lnTo>
                      <a:pt x="324" y="167"/>
                    </a:lnTo>
                    <a:lnTo>
                      <a:pt x="321" y="167"/>
                    </a:lnTo>
                    <a:lnTo>
                      <a:pt x="320" y="169"/>
                    </a:lnTo>
                    <a:lnTo>
                      <a:pt x="318" y="172"/>
                    </a:lnTo>
                    <a:lnTo>
                      <a:pt x="317" y="175"/>
                    </a:lnTo>
                    <a:lnTo>
                      <a:pt x="312" y="181"/>
                    </a:lnTo>
                    <a:lnTo>
                      <a:pt x="308" y="176"/>
                    </a:lnTo>
                    <a:lnTo>
                      <a:pt x="302" y="176"/>
                    </a:lnTo>
                    <a:lnTo>
                      <a:pt x="302" y="175"/>
                    </a:lnTo>
                    <a:lnTo>
                      <a:pt x="297" y="169"/>
                    </a:lnTo>
                    <a:lnTo>
                      <a:pt x="290" y="161"/>
                    </a:lnTo>
                    <a:lnTo>
                      <a:pt x="278" y="152"/>
                    </a:lnTo>
                    <a:lnTo>
                      <a:pt x="276" y="151"/>
                    </a:lnTo>
                    <a:lnTo>
                      <a:pt x="276" y="148"/>
                    </a:lnTo>
                    <a:lnTo>
                      <a:pt x="276" y="146"/>
                    </a:lnTo>
                    <a:lnTo>
                      <a:pt x="278" y="146"/>
                    </a:lnTo>
                    <a:lnTo>
                      <a:pt x="279" y="145"/>
                    </a:lnTo>
                    <a:lnTo>
                      <a:pt x="281" y="136"/>
                    </a:lnTo>
                    <a:lnTo>
                      <a:pt x="282" y="125"/>
                    </a:lnTo>
                    <a:lnTo>
                      <a:pt x="284" y="124"/>
                    </a:lnTo>
                    <a:lnTo>
                      <a:pt x="284" y="121"/>
                    </a:lnTo>
                    <a:lnTo>
                      <a:pt x="285" y="118"/>
                    </a:lnTo>
                    <a:lnTo>
                      <a:pt x="287" y="113"/>
                    </a:lnTo>
                    <a:lnTo>
                      <a:pt x="288" y="110"/>
                    </a:lnTo>
                    <a:lnTo>
                      <a:pt x="290" y="107"/>
                    </a:lnTo>
                    <a:lnTo>
                      <a:pt x="290" y="103"/>
                    </a:lnTo>
                    <a:lnTo>
                      <a:pt x="290" y="100"/>
                    </a:lnTo>
                    <a:lnTo>
                      <a:pt x="290" y="98"/>
                    </a:lnTo>
                    <a:lnTo>
                      <a:pt x="290" y="95"/>
                    </a:lnTo>
                    <a:lnTo>
                      <a:pt x="290" y="94"/>
                    </a:lnTo>
                    <a:lnTo>
                      <a:pt x="290" y="92"/>
                    </a:lnTo>
                    <a:lnTo>
                      <a:pt x="288" y="92"/>
                    </a:lnTo>
                    <a:lnTo>
                      <a:pt x="288" y="86"/>
                    </a:lnTo>
                    <a:lnTo>
                      <a:pt x="288" y="80"/>
                    </a:lnTo>
                    <a:lnTo>
                      <a:pt x="290" y="74"/>
                    </a:lnTo>
                    <a:lnTo>
                      <a:pt x="290" y="70"/>
                    </a:lnTo>
                    <a:lnTo>
                      <a:pt x="290" y="65"/>
                    </a:lnTo>
                    <a:lnTo>
                      <a:pt x="290" y="59"/>
                    </a:lnTo>
                    <a:lnTo>
                      <a:pt x="288" y="55"/>
                    </a:lnTo>
                    <a:lnTo>
                      <a:pt x="287" y="52"/>
                    </a:lnTo>
                    <a:lnTo>
                      <a:pt x="284" y="49"/>
                    </a:lnTo>
                    <a:lnTo>
                      <a:pt x="282" y="46"/>
                    </a:lnTo>
                    <a:lnTo>
                      <a:pt x="282" y="44"/>
                    </a:lnTo>
                    <a:lnTo>
                      <a:pt x="282" y="43"/>
                    </a:lnTo>
                    <a:lnTo>
                      <a:pt x="285" y="41"/>
                    </a:lnTo>
                    <a:lnTo>
                      <a:pt x="287" y="41"/>
                    </a:lnTo>
                    <a:lnTo>
                      <a:pt x="290" y="41"/>
                    </a:lnTo>
                    <a:lnTo>
                      <a:pt x="291" y="40"/>
                    </a:lnTo>
                    <a:lnTo>
                      <a:pt x="297" y="32"/>
                    </a:lnTo>
                    <a:lnTo>
                      <a:pt x="302" y="23"/>
                    </a:lnTo>
                    <a:lnTo>
                      <a:pt x="305" y="14"/>
                    </a:lnTo>
                    <a:lnTo>
                      <a:pt x="305" y="12"/>
                    </a:lnTo>
                    <a:lnTo>
                      <a:pt x="306" y="11"/>
                    </a:lnTo>
                    <a:lnTo>
                      <a:pt x="309" y="9"/>
                    </a:lnTo>
                    <a:lnTo>
                      <a:pt x="317" y="8"/>
                    </a:lnTo>
                    <a:lnTo>
                      <a:pt x="324" y="5"/>
                    </a:lnTo>
                    <a:lnTo>
                      <a:pt x="330" y="5"/>
                    </a:lnTo>
                    <a:lnTo>
                      <a:pt x="336" y="3"/>
                    </a:lnTo>
                    <a:lnTo>
                      <a:pt x="342" y="3"/>
                    </a:lnTo>
                    <a:lnTo>
                      <a:pt x="342" y="3"/>
                    </a:lnTo>
                    <a:lnTo>
                      <a:pt x="342" y="2"/>
                    </a:lnTo>
                    <a:lnTo>
                      <a:pt x="363" y="2"/>
                    </a:lnTo>
                    <a:lnTo>
                      <a:pt x="383" y="0"/>
                    </a:lnTo>
                    <a:lnTo>
                      <a:pt x="383" y="3"/>
                    </a:lnTo>
                    <a:lnTo>
                      <a:pt x="384" y="6"/>
                    </a:lnTo>
                    <a:lnTo>
                      <a:pt x="386" y="9"/>
                    </a:lnTo>
                    <a:lnTo>
                      <a:pt x="389" y="14"/>
                    </a:lnTo>
                    <a:lnTo>
                      <a:pt x="392" y="17"/>
                    </a:lnTo>
                    <a:lnTo>
                      <a:pt x="396" y="18"/>
                    </a:lnTo>
                    <a:lnTo>
                      <a:pt x="401" y="18"/>
                    </a:lnTo>
                    <a:lnTo>
                      <a:pt x="406" y="18"/>
                    </a:lnTo>
                    <a:lnTo>
                      <a:pt x="409" y="17"/>
                    </a:lnTo>
                    <a:lnTo>
                      <a:pt x="412" y="17"/>
                    </a:lnTo>
                    <a:lnTo>
                      <a:pt x="413" y="18"/>
                    </a:lnTo>
                    <a:lnTo>
                      <a:pt x="413" y="20"/>
                    </a:lnTo>
                    <a:lnTo>
                      <a:pt x="413" y="21"/>
                    </a:lnTo>
                    <a:lnTo>
                      <a:pt x="416" y="23"/>
                    </a:lnTo>
                    <a:lnTo>
                      <a:pt x="419" y="24"/>
                    </a:lnTo>
                    <a:lnTo>
                      <a:pt x="422" y="26"/>
                    </a:lnTo>
                    <a:lnTo>
                      <a:pt x="427" y="27"/>
                    </a:lnTo>
                    <a:lnTo>
                      <a:pt x="430" y="29"/>
                    </a:lnTo>
                    <a:lnTo>
                      <a:pt x="431" y="30"/>
                    </a:lnTo>
                    <a:lnTo>
                      <a:pt x="436" y="32"/>
                    </a:lnTo>
                    <a:lnTo>
                      <a:pt x="439" y="33"/>
                    </a:lnTo>
                    <a:lnTo>
                      <a:pt x="443" y="32"/>
                    </a:lnTo>
                    <a:lnTo>
                      <a:pt x="446" y="33"/>
                    </a:lnTo>
                    <a:lnTo>
                      <a:pt x="449" y="36"/>
                    </a:lnTo>
                    <a:lnTo>
                      <a:pt x="452" y="40"/>
                    </a:lnTo>
                    <a:lnTo>
                      <a:pt x="454" y="41"/>
                    </a:lnTo>
                    <a:lnTo>
                      <a:pt x="457" y="43"/>
                    </a:lnTo>
                    <a:lnTo>
                      <a:pt x="458" y="43"/>
                    </a:lnTo>
                    <a:lnTo>
                      <a:pt x="460" y="43"/>
                    </a:lnTo>
                    <a:lnTo>
                      <a:pt x="469" y="46"/>
                    </a:lnTo>
                    <a:close/>
                  </a:path>
                </a:pathLst>
              </a:custGeom>
              <a:grpFill/>
              <a:ln w="0">
                <a:solidFill>
                  <a:schemeClr val="bg1">
                    <a:lumMod val="50000"/>
                  </a:schemeClr>
                </a:solidFill>
                <a:prstDash val="solid"/>
                <a:round/>
                <a:headEnd/>
                <a:tailEnd/>
              </a:ln>
            </p:spPr>
            <p:txBody>
              <a:bodyPr/>
              <a:lstStyle/>
              <a:p>
                <a:endParaRPr lang="ru-RU"/>
              </a:p>
            </p:txBody>
          </p:sp>
          <p:sp>
            <p:nvSpPr>
              <p:cNvPr id="107" name="Freeform 45">
                <a:extLst>
                  <a:ext uri="{FF2B5EF4-FFF2-40B4-BE49-F238E27FC236}">
                    <a16:creationId xmlns:a16="http://schemas.microsoft.com/office/drawing/2014/main" id="{B14720CE-53B9-FC43-A10D-EBE0FED8D898}"/>
                  </a:ext>
                </a:extLst>
              </p:cNvPr>
              <p:cNvSpPr>
                <a:spLocks/>
              </p:cNvSpPr>
              <p:nvPr/>
            </p:nvSpPr>
            <p:spPr bwMode="gray">
              <a:xfrm>
                <a:off x="4577" y="3100"/>
                <a:ext cx="111" cy="302"/>
              </a:xfrm>
              <a:custGeom>
                <a:avLst/>
                <a:gdLst>
                  <a:gd name="T0" fmla="*/ 79 w 120"/>
                  <a:gd name="T1" fmla="*/ 96 h 327"/>
                  <a:gd name="T2" fmla="*/ 76 w 120"/>
                  <a:gd name="T3" fmla="*/ 102 h 327"/>
                  <a:gd name="T4" fmla="*/ 72 w 120"/>
                  <a:gd name="T5" fmla="*/ 123 h 327"/>
                  <a:gd name="T6" fmla="*/ 76 w 120"/>
                  <a:gd name="T7" fmla="*/ 132 h 327"/>
                  <a:gd name="T8" fmla="*/ 93 w 120"/>
                  <a:gd name="T9" fmla="*/ 192 h 327"/>
                  <a:gd name="T10" fmla="*/ 115 w 120"/>
                  <a:gd name="T11" fmla="*/ 215 h 327"/>
                  <a:gd name="T12" fmla="*/ 115 w 120"/>
                  <a:gd name="T13" fmla="*/ 227 h 327"/>
                  <a:gd name="T14" fmla="*/ 117 w 120"/>
                  <a:gd name="T15" fmla="*/ 240 h 327"/>
                  <a:gd name="T16" fmla="*/ 114 w 120"/>
                  <a:gd name="T17" fmla="*/ 249 h 327"/>
                  <a:gd name="T18" fmla="*/ 120 w 120"/>
                  <a:gd name="T19" fmla="*/ 258 h 327"/>
                  <a:gd name="T20" fmla="*/ 115 w 120"/>
                  <a:gd name="T21" fmla="*/ 278 h 327"/>
                  <a:gd name="T22" fmla="*/ 105 w 120"/>
                  <a:gd name="T23" fmla="*/ 278 h 327"/>
                  <a:gd name="T24" fmla="*/ 96 w 120"/>
                  <a:gd name="T25" fmla="*/ 279 h 327"/>
                  <a:gd name="T26" fmla="*/ 88 w 120"/>
                  <a:gd name="T27" fmla="*/ 291 h 327"/>
                  <a:gd name="T28" fmla="*/ 87 w 120"/>
                  <a:gd name="T29" fmla="*/ 299 h 327"/>
                  <a:gd name="T30" fmla="*/ 87 w 120"/>
                  <a:gd name="T31" fmla="*/ 314 h 327"/>
                  <a:gd name="T32" fmla="*/ 85 w 120"/>
                  <a:gd name="T33" fmla="*/ 327 h 327"/>
                  <a:gd name="T34" fmla="*/ 79 w 120"/>
                  <a:gd name="T35" fmla="*/ 324 h 327"/>
                  <a:gd name="T36" fmla="*/ 84 w 120"/>
                  <a:gd name="T37" fmla="*/ 317 h 327"/>
                  <a:gd name="T38" fmla="*/ 76 w 120"/>
                  <a:gd name="T39" fmla="*/ 300 h 327"/>
                  <a:gd name="T40" fmla="*/ 67 w 120"/>
                  <a:gd name="T41" fmla="*/ 290 h 327"/>
                  <a:gd name="T42" fmla="*/ 66 w 120"/>
                  <a:gd name="T43" fmla="*/ 281 h 327"/>
                  <a:gd name="T44" fmla="*/ 60 w 120"/>
                  <a:gd name="T45" fmla="*/ 270 h 327"/>
                  <a:gd name="T46" fmla="*/ 67 w 120"/>
                  <a:gd name="T47" fmla="*/ 266 h 327"/>
                  <a:gd name="T48" fmla="*/ 78 w 120"/>
                  <a:gd name="T49" fmla="*/ 240 h 327"/>
                  <a:gd name="T50" fmla="*/ 81 w 120"/>
                  <a:gd name="T51" fmla="*/ 228 h 327"/>
                  <a:gd name="T52" fmla="*/ 69 w 120"/>
                  <a:gd name="T53" fmla="*/ 222 h 327"/>
                  <a:gd name="T54" fmla="*/ 52 w 120"/>
                  <a:gd name="T55" fmla="*/ 228 h 327"/>
                  <a:gd name="T56" fmla="*/ 36 w 120"/>
                  <a:gd name="T57" fmla="*/ 224 h 327"/>
                  <a:gd name="T58" fmla="*/ 18 w 120"/>
                  <a:gd name="T59" fmla="*/ 202 h 327"/>
                  <a:gd name="T60" fmla="*/ 16 w 120"/>
                  <a:gd name="T61" fmla="*/ 198 h 327"/>
                  <a:gd name="T62" fmla="*/ 1 w 120"/>
                  <a:gd name="T63" fmla="*/ 189 h 327"/>
                  <a:gd name="T64" fmla="*/ 3 w 120"/>
                  <a:gd name="T65" fmla="*/ 168 h 327"/>
                  <a:gd name="T66" fmla="*/ 9 w 120"/>
                  <a:gd name="T67" fmla="*/ 150 h 327"/>
                  <a:gd name="T68" fmla="*/ 13 w 120"/>
                  <a:gd name="T69" fmla="*/ 138 h 327"/>
                  <a:gd name="T70" fmla="*/ 24 w 120"/>
                  <a:gd name="T71" fmla="*/ 129 h 327"/>
                  <a:gd name="T72" fmla="*/ 25 w 120"/>
                  <a:gd name="T73" fmla="*/ 99 h 327"/>
                  <a:gd name="T74" fmla="*/ 24 w 120"/>
                  <a:gd name="T75" fmla="*/ 87 h 327"/>
                  <a:gd name="T76" fmla="*/ 28 w 120"/>
                  <a:gd name="T77" fmla="*/ 79 h 327"/>
                  <a:gd name="T78" fmla="*/ 28 w 120"/>
                  <a:gd name="T79" fmla="*/ 69 h 327"/>
                  <a:gd name="T80" fmla="*/ 31 w 120"/>
                  <a:gd name="T81" fmla="*/ 55 h 327"/>
                  <a:gd name="T82" fmla="*/ 37 w 120"/>
                  <a:gd name="T83" fmla="*/ 37 h 327"/>
                  <a:gd name="T84" fmla="*/ 30 w 120"/>
                  <a:gd name="T85" fmla="*/ 15 h 327"/>
                  <a:gd name="T86" fmla="*/ 33 w 120"/>
                  <a:gd name="T87" fmla="*/ 6 h 327"/>
                  <a:gd name="T88" fmla="*/ 40 w 120"/>
                  <a:gd name="T89" fmla="*/ 9 h 327"/>
                  <a:gd name="T90" fmla="*/ 51 w 120"/>
                  <a:gd name="T91" fmla="*/ 9 h 327"/>
                  <a:gd name="T92" fmla="*/ 60 w 120"/>
                  <a:gd name="T93" fmla="*/ 9 h 327"/>
                  <a:gd name="T94" fmla="*/ 66 w 120"/>
                  <a:gd name="T95" fmla="*/ 6 h 327"/>
                  <a:gd name="T96" fmla="*/ 72 w 120"/>
                  <a:gd name="T97" fmla="*/ 4 h 327"/>
                  <a:gd name="T98" fmla="*/ 84 w 120"/>
                  <a:gd name="T99" fmla="*/ 39 h 327"/>
                  <a:gd name="T100" fmla="*/ 84 w 120"/>
                  <a:gd name="T101" fmla="*/ 76 h 327"/>
                  <a:gd name="T102" fmla="*/ 90 w 120"/>
                  <a:gd name="T103" fmla="*/ 82 h 327"/>
                  <a:gd name="T104" fmla="*/ 94 w 120"/>
                  <a:gd name="T105" fmla="*/ 87 h 327"/>
                  <a:gd name="T106" fmla="*/ 90 w 120"/>
                  <a:gd name="T107" fmla="*/ 9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327">
                    <a:moveTo>
                      <a:pt x="84" y="93"/>
                    </a:moveTo>
                    <a:lnTo>
                      <a:pt x="82" y="93"/>
                    </a:lnTo>
                    <a:lnTo>
                      <a:pt x="81" y="94"/>
                    </a:lnTo>
                    <a:lnTo>
                      <a:pt x="79" y="96"/>
                    </a:lnTo>
                    <a:lnTo>
                      <a:pt x="79" y="99"/>
                    </a:lnTo>
                    <a:lnTo>
                      <a:pt x="78" y="100"/>
                    </a:lnTo>
                    <a:lnTo>
                      <a:pt x="78" y="102"/>
                    </a:lnTo>
                    <a:lnTo>
                      <a:pt x="76" y="102"/>
                    </a:lnTo>
                    <a:lnTo>
                      <a:pt x="73" y="102"/>
                    </a:lnTo>
                    <a:lnTo>
                      <a:pt x="73" y="109"/>
                    </a:lnTo>
                    <a:lnTo>
                      <a:pt x="72" y="117"/>
                    </a:lnTo>
                    <a:lnTo>
                      <a:pt x="72" y="123"/>
                    </a:lnTo>
                    <a:lnTo>
                      <a:pt x="73" y="126"/>
                    </a:lnTo>
                    <a:lnTo>
                      <a:pt x="75" y="127"/>
                    </a:lnTo>
                    <a:lnTo>
                      <a:pt x="76" y="130"/>
                    </a:lnTo>
                    <a:lnTo>
                      <a:pt x="76" y="132"/>
                    </a:lnTo>
                    <a:lnTo>
                      <a:pt x="76" y="153"/>
                    </a:lnTo>
                    <a:lnTo>
                      <a:pt x="79" y="172"/>
                    </a:lnTo>
                    <a:lnTo>
                      <a:pt x="84" y="183"/>
                    </a:lnTo>
                    <a:lnTo>
                      <a:pt x="93" y="192"/>
                    </a:lnTo>
                    <a:lnTo>
                      <a:pt x="102" y="199"/>
                    </a:lnTo>
                    <a:lnTo>
                      <a:pt x="111" y="209"/>
                    </a:lnTo>
                    <a:lnTo>
                      <a:pt x="112" y="212"/>
                    </a:lnTo>
                    <a:lnTo>
                      <a:pt x="115" y="215"/>
                    </a:lnTo>
                    <a:lnTo>
                      <a:pt x="117" y="218"/>
                    </a:lnTo>
                    <a:lnTo>
                      <a:pt x="118" y="221"/>
                    </a:lnTo>
                    <a:lnTo>
                      <a:pt x="117" y="222"/>
                    </a:lnTo>
                    <a:lnTo>
                      <a:pt x="115" y="227"/>
                    </a:lnTo>
                    <a:lnTo>
                      <a:pt x="114" y="230"/>
                    </a:lnTo>
                    <a:lnTo>
                      <a:pt x="114" y="233"/>
                    </a:lnTo>
                    <a:lnTo>
                      <a:pt x="115" y="237"/>
                    </a:lnTo>
                    <a:lnTo>
                      <a:pt x="117" y="240"/>
                    </a:lnTo>
                    <a:lnTo>
                      <a:pt x="115" y="243"/>
                    </a:lnTo>
                    <a:lnTo>
                      <a:pt x="114" y="246"/>
                    </a:lnTo>
                    <a:lnTo>
                      <a:pt x="114" y="248"/>
                    </a:lnTo>
                    <a:lnTo>
                      <a:pt x="114" y="249"/>
                    </a:lnTo>
                    <a:lnTo>
                      <a:pt x="115" y="251"/>
                    </a:lnTo>
                    <a:lnTo>
                      <a:pt x="117" y="252"/>
                    </a:lnTo>
                    <a:lnTo>
                      <a:pt x="118" y="254"/>
                    </a:lnTo>
                    <a:lnTo>
                      <a:pt x="120" y="258"/>
                    </a:lnTo>
                    <a:lnTo>
                      <a:pt x="120" y="264"/>
                    </a:lnTo>
                    <a:lnTo>
                      <a:pt x="118" y="269"/>
                    </a:lnTo>
                    <a:lnTo>
                      <a:pt x="117" y="273"/>
                    </a:lnTo>
                    <a:lnTo>
                      <a:pt x="115" y="278"/>
                    </a:lnTo>
                    <a:lnTo>
                      <a:pt x="114" y="278"/>
                    </a:lnTo>
                    <a:lnTo>
                      <a:pt x="111" y="278"/>
                    </a:lnTo>
                    <a:lnTo>
                      <a:pt x="108" y="278"/>
                    </a:lnTo>
                    <a:lnTo>
                      <a:pt x="105" y="278"/>
                    </a:lnTo>
                    <a:lnTo>
                      <a:pt x="102" y="276"/>
                    </a:lnTo>
                    <a:lnTo>
                      <a:pt x="99" y="276"/>
                    </a:lnTo>
                    <a:lnTo>
                      <a:pt x="96" y="278"/>
                    </a:lnTo>
                    <a:lnTo>
                      <a:pt x="96" y="279"/>
                    </a:lnTo>
                    <a:lnTo>
                      <a:pt x="94" y="282"/>
                    </a:lnTo>
                    <a:lnTo>
                      <a:pt x="94" y="284"/>
                    </a:lnTo>
                    <a:lnTo>
                      <a:pt x="91" y="288"/>
                    </a:lnTo>
                    <a:lnTo>
                      <a:pt x="88" y="291"/>
                    </a:lnTo>
                    <a:lnTo>
                      <a:pt x="88" y="293"/>
                    </a:lnTo>
                    <a:lnTo>
                      <a:pt x="88" y="294"/>
                    </a:lnTo>
                    <a:lnTo>
                      <a:pt x="88" y="297"/>
                    </a:lnTo>
                    <a:lnTo>
                      <a:pt x="87" y="299"/>
                    </a:lnTo>
                    <a:lnTo>
                      <a:pt x="85" y="302"/>
                    </a:lnTo>
                    <a:lnTo>
                      <a:pt x="85" y="306"/>
                    </a:lnTo>
                    <a:lnTo>
                      <a:pt x="85" y="309"/>
                    </a:lnTo>
                    <a:lnTo>
                      <a:pt x="87" y="314"/>
                    </a:lnTo>
                    <a:lnTo>
                      <a:pt x="87" y="317"/>
                    </a:lnTo>
                    <a:lnTo>
                      <a:pt x="87" y="321"/>
                    </a:lnTo>
                    <a:lnTo>
                      <a:pt x="87" y="326"/>
                    </a:lnTo>
                    <a:lnTo>
                      <a:pt x="85" y="327"/>
                    </a:lnTo>
                    <a:lnTo>
                      <a:pt x="82" y="327"/>
                    </a:lnTo>
                    <a:lnTo>
                      <a:pt x="81" y="327"/>
                    </a:lnTo>
                    <a:lnTo>
                      <a:pt x="79" y="326"/>
                    </a:lnTo>
                    <a:lnTo>
                      <a:pt x="79" y="324"/>
                    </a:lnTo>
                    <a:lnTo>
                      <a:pt x="79" y="321"/>
                    </a:lnTo>
                    <a:lnTo>
                      <a:pt x="81" y="320"/>
                    </a:lnTo>
                    <a:lnTo>
                      <a:pt x="82" y="318"/>
                    </a:lnTo>
                    <a:lnTo>
                      <a:pt x="84" y="317"/>
                    </a:lnTo>
                    <a:lnTo>
                      <a:pt x="84" y="314"/>
                    </a:lnTo>
                    <a:lnTo>
                      <a:pt x="81" y="309"/>
                    </a:lnTo>
                    <a:lnTo>
                      <a:pt x="79" y="305"/>
                    </a:lnTo>
                    <a:lnTo>
                      <a:pt x="76" y="300"/>
                    </a:lnTo>
                    <a:lnTo>
                      <a:pt x="72" y="296"/>
                    </a:lnTo>
                    <a:lnTo>
                      <a:pt x="67" y="293"/>
                    </a:lnTo>
                    <a:lnTo>
                      <a:pt x="67" y="291"/>
                    </a:lnTo>
                    <a:lnTo>
                      <a:pt x="67" y="290"/>
                    </a:lnTo>
                    <a:lnTo>
                      <a:pt x="67" y="288"/>
                    </a:lnTo>
                    <a:lnTo>
                      <a:pt x="67" y="285"/>
                    </a:lnTo>
                    <a:lnTo>
                      <a:pt x="67" y="284"/>
                    </a:lnTo>
                    <a:lnTo>
                      <a:pt x="66" y="281"/>
                    </a:lnTo>
                    <a:lnTo>
                      <a:pt x="63" y="278"/>
                    </a:lnTo>
                    <a:lnTo>
                      <a:pt x="61" y="276"/>
                    </a:lnTo>
                    <a:lnTo>
                      <a:pt x="60" y="273"/>
                    </a:lnTo>
                    <a:lnTo>
                      <a:pt x="60" y="270"/>
                    </a:lnTo>
                    <a:lnTo>
                      <a:pt x="61" y="269"/>
                    </a:lnTo>
                    <a:lnTo>
                      <a:pt x="63" y="267"/>
                    </a:lnTo>
                    <a:lnTo>
                      <a:pt x="66" y="267"/>
                    </a:lnTo>
                    <a:lnTo>
                      <a:pt x="67" y="266"/>
                    </a:lnTo>
                    <a:lnTo>
                      <a:pt x="69" y="264"/>
                    </a:lnTo>
                    <a:lnTo>
                      <a:pt x="73" y="257"/>
                    </a:lnTo>
                    <a:lnTo>
                      <a:pt x="75" y="249"/>
                    </a:lnTo>
                    <a:lnTo>
                      <a:pt x="78" y="240"/>
                    </a:lnTo>
                    <a:lnTo>
                      <a:pt x="79" y="237"/>
                    </a:lnTo>
                    <a:lnTo>
                      <a:pt x="81" y="234"/>
                    </a:lnTo>
                    <a:lnTo>
                      <a:pt x="81" y="231"/>
                    </a:lnTo>
                    <a:lnTo>
                      <a:pt x="81" y="228"/>
                    </a:lnTo>
                    <a:lnTo>
                      <a:pt x="79" y="225"/>
                    </a:lnTo>
                    <a:lnTo>
                      <a:pt x="76" y="224"/>
                    </a:lnTo>
                    <a:lnTo>
                      <a:pt x="73" y="222"/>
                    </a:lnTo>
                    <a:lnTo>
                      <a:pt x="69" y="222"/>
                    </a:lnTo>
                    <a:lnTo>
                      <a:pt x="64" y="222"/>
                    </a:lnTo>
                    <a:lnTo>
                      <a:pt x="60" y="224"/>
                    </a:lnTo>
                    <a:lnTo>
                      <a:pt x="57" y="227"/>
                    </a:lnTo>
                    <a:lnTo>
                      <a:pt x="52" y="228"/>
                    </a:lnTo>
                    <a:lnTo>
                      <a:pt x="48" y="230"/>
                    </a:lnTo>
                    <a:lnTo>
                      <a:pt x="45" y="230"/>
                    </a:lnTo>
                    <a:lnTo>
                      <a:pt x="42" y="230"/>
                    </a:lnTo>
                    <a:lnTo>
                      <a:pt x="36" y="224"/>
                    </a:lnTo>
                    <a:lnTo>
                      <a:pt x="31" y="218"/>
                    </a:lnTo>
                    <a:lnTo>
                      <a:pt x="25" y="209"/>
                    </a:lnTo>
                    <a:lnTo>
                      <a:pt x="18" y="202"/>
                    </a:lnTo>
                    <a:lnTo>
                      <a:pt x="18" y="202"/>
                    </a:lnTo>
                    <a:lnTo>
                      <a:pt x="18" y="201"/>
                    </a:lnTo>
                    <a:lnTo>
                      <a:pt x="18" y="199"/>
                    </a:lnTo>
                    <a:lnTo>
                      <a:pt x="18" y="198"/>
                    </a:lnTo>
                    <a:lnTo>
                      <a:pt x="16" y="198"/>
                    </a:lnTo>
                    <a:lnTo>
                      <a:pt x="12" y="198"/>
                    </a:lnTo>
                    <a:lnTo>
                      <a:pt x="9" y="196"/>
                    </a:lnTo>
                    <a:lnTo>
                      <a:pt x="6" y="193"/>
                    </a:lnTo>
                    <a:lnTo>
                      <a:pt x="1" y="189"/>
                    </a:lnTo>
                    <a:lnTo>
                      <a:pt x="0" y="184"/>
                    </a:lnTo>
                    <a:lnTo>
                      <a:pt x="0" y="180"/>
                    </a:lnTo>
                    <a:lnTo>
                      <a:pt x="0" y="174"/>
                    </a:lnTo>
                    <a:lnTo>
                      <a:pt x="3" y="168"/>
                    </a:lnTo>
                    <a:lnTo>
                      <a:pt x="7" y="162"/>
                    </a:lnTo>
                    <a:lnTo>
                      <a:pt x="9" y="156"/>
                    </a:lnTo>
                    <a:lnTo>
                      <a:pt x="9" y="153"/>
                    </a:lnTo>
                    <a:lnTo>
                      <a:pt x="9" y="150"/>
                    </a:lnTo>
                    <a:lnTo>
                      <a:pt x="9" y="147"/>
                    </a:lnTo>
                    <a:lnTo>
                      <a:pt x="9" y="144"/>
                    </a:lnTo>
                    <a:lnTo>
                      <a:pt x="10" y="141"/>
                    </a:lnTo>
                    <a:lnTo>
                      <a:pt x="13" y="138"/>
                    </a:lnTo>
                    <a:lnTo>
                      <a:pt x="15" y="135"/>
                    </a:lnTo>
                    <a:lnTo>
                      <a:pt x="18" y="132"/>
                    </a:lnTo>
                    <a:lnTo>
                      <a:pt x="21" y="130"/>
                    </a:lnTo>
                    <a:lnTo>
                      <a:pt x="24" y="129"/>
                    </a:lnTo>
                    <a:lnTo>
                      <a:pt x="28" y="129"/>
                    </a:lnTo>
                    <a:lnTo>
                      <a:pt x="24" y="120"/>
                    </a:lnTo>
                    <a:lnTo>
                      <a:pt x="22" y="109"/>
                    </a:lnTo>
                    <a:lnTo>
                      <a:pt x="25" y="99"/>
                    </a:lnTo>
                    <a:lnTo>
                      <a:pt x="27" y="96"/>
                    </a:lnTo>
                    <a:lnTo>
                      <a:pt x="27" y="93"/>
                    </a:lnTo>
                    <a:lnTo>
                      <a:pt x="25" y="90"/>
                    </a:lnTo>
                    <a:lnTo>
                      <a:pt x="24" y="87"/>
                    </a:lnTo>
                    <a:lnTo>
                      <a:pt x="24" y="84"/>
                    </a:lnTo>
                    <a:lnTo>
                      <a:pt x="25" y="82"/>
                    </a:lnTo>
                    <a:lnTo>
                      <a:pt x="27" y="81"/>
                    </a:lnTo>
                    <a:lnTo>
                      <a:pt x="28" y="79"/>
                    </a:lnTo>
                    <a:lnTo>
                      <a:pt x="30" y="76"/>
                    </a:lnTo>
                    <a:lnTo>
                      <a:pt x="31" y="75"/>
                    </a:lnTo>
                    <a:lnTo>
                      <a:pt x="30" y="72"/>
                    </a:lnTo>
                    <a:lnTo>
                      <a:pt x="28" y="69"/>
                    </a:lnTo>
                    <a:lnTo>
                      <a:pt x="28" y="66"/>
                    </a:lnTo>
                    <a:lnTo>
                      <a:pt x="27" y="63"/>
                    </a:lnTo>
                    <a:lnTo>
                      <a:pt x="28" y="58"/>
                    </a:lnTo>
                    <a:lnTo>
                      <a:pt x="31" y="55"/>
                    </a:lnTo>
                    <a:lnTo>
                      <a:pt x="34" y="52"/>
                    </a:lnTo>
                    <a:lnTo>
                      <a:pt x="39" y="49"/>
                    </a:lnTo>
                    <a:lnTo>
                      <a:pt x="40" y="43"/>
                    </a:lnTo>
                    <a:lnTo>
                      <a:pt x="37" y="37"/>
                    </a:lnTo>
                    <a:lnTo>
                      <a:pt x="33" y="31"/>
                    </a:lnTo>
                    <a:lnTo>
                      <a:pt x="30" y="24"/>
                    </a:lnTo>
                    <a:lnTo>
                      <a:pt x="30" y="19"/>
                    </a:lnTo>
                    <a:lnTo>
                      <a:pt x="30" y="15"/>
                    </a:lnTo>
                    <a:lnTo>
                      <a:pt x="31" y="10"/>
                    </a:lnTo>
                    <a:lnTo>
                      <a:pt x="31" y="6"/>
                    </a:lnTo>
                    <a:lnTo>
                      <a:pt x="33" y="3"/>
                    </a:lnTo>
                    <a:lnTo>
                      <a:pt x="33" y="6"/>
                    </a:lnTo>
                    <a:lnTo>
                      <a:pt x="34" y="7"/>
                    </a:lnTo>
                    <a:lnTo>
                      <a:pt x="36" y="7"/>
                    </a:lnTo>
                    <a:lnTo>
                      <a:pt x="39" y="9"/>
                    </a:lnTo>
                    <a:lnTo>
                      <a:pt x="40" y="9"/>
                    </a:lnTo>
                    <a:lnTo>
                      <a:pt x="43" y="7"/>
                    </a:lnTo>
                    <a:lnTo>
                      <a:pt x="46" y="7"/>
                    </a:lnTo>
                    <a:lnTo>
                      <a:pt x="49" y="7"/>
                    </a:lnTo>
                    <a:lnTo>
                      <a:pt x="51" y="9"/>
                    </a:lnTo>
                    <a:lnTo>
                      <a:pt x="52" y="12"/>
                    </a:lnTo>
                    <a:lnTo>
                      <a:pt x="55" y="10"/>
                    </a:lnTo>
                    <a:lnTo>
                      <a:pt x="57" y="9"/>
                    </a:lnTo>
                    <a:lnTo>
                      <a:pt x="60" y="9"/>
                    </a:lnTo>
                    <a:lnTo>
                      <a:pt x="61" y="9"/>
                    </a:lnTo>
                    <a:lnTo>
                      <a:pt x="64" y="9"/>
                    </a:lnTo>
                    <a:lnTo>
                      <a:pt x="66" y="7"/>
                    </a:lnTo>
                    <a:lnTo>
                      <a:pt x="66" y="6"/>
                    </a:lnTo>
                    <a:lnTo>
                      <a:pt x="66" y="3"/>
                    </a:lnTo>
                    <a:lnTo>
                      <a:pt x="66" y="0"/>
                    </a:lnTo>
                    <a:lnTo>
                      <a:pt x="69" y="1"/>
                    </a:lnTo>
                    <a:lnTo>
                      <a:pt x="72" y="4"/>
                    </a:lnTo>
                    <a:lnTo>
                      <a:pt x="73" y="6"/>
                    </a:lnTo>
                    <a:lnTo>
                      <a:pt x="78" y="16"/>
                    </a:lnTo>
                    <a:lnTo>
                      <a:pt x="81" y="28"/>
                    </a:lnTo>
                    <a:lnTo>
                      <a:pt x="84" y="39"/>
                    </a:lnTo>
                    <a:lnTo>
                      <a:pt x="85" y="48"/>
                    </a:lnTo>
                    <a:lnTo>
                      <a:pt x="82" y="58"/>
                    </a:lnTo>
                    <a:lnTo>
                      <a:pt x="79" y="67"/>
                    </a:lnTo>
                    <a:lnTo>
                      <a:pt x="84" y="76"/>
                    </a:lnTo>
                    <a:lnTo>
                      <a:pt x="85" y="78"/>
                    </a:lnTo>
                    <a:lnTo>
                      <a:pt x="87" y="79"/>
                    </a:lnTo>
                    <a:lnTo>
                      <a:pt x="90" y="81"/>
                    </a:lnTo>
                    <a:lnTo>
                      <a:pt x="90" y="82"/>
                    </a:lnTo>
                    <a:lnTo>
                      <a:pt x="91" y="84"/>
                    </a:lnTo>
                    <a:lnTo>
                      <a:pt x="93" y="85"/>
                    </a:lnTo>
                    <a:lnTo>
                      <a:pt x="94" y="87"/>
                    </a:lnTo>
                    <a:lnTo>
                      <a:pt x="94" y="87"/>
                    </a:lnTo>
                    <a:lnTo>
                      <a:pt x="96" y="88"/>
                    </a:lnTo>
                    <a:lnTo>
                      <a:pt x="94" y="90"/>
                    </a:lnTo>
                    <a:lnTo>
                      <a:pt x="91" y="90"/>
                    </a:lnTo>
                    <a:lnTo>
                      <a:pt x="90" y="91"/>
                    </a:lnTo>
                    <a:lnTo>
                      <a:pt x="87" y="91"/>
                    </a:lnTo>
                    <a:lnTo>
                      <a:pt x="84" y="93"/>
                    </a:lnTo>
                    <a:close/>
                  </a:path>
                </a:pathLst>
              </a:custGeom>
              <a:grpFill/>
              <a:ln w="0">
                <a:solidFill>
                  <a:schemeClr val="bg1">
                    <a:lumMod val="50000"/>
                  </a:schemeClr>
                </a:solidFill>
                <a:prstDash val="solid"/>
                <a:round/>
                <a:headEnd/>
                <a:tailEnd/>
              </a:ln>
            </p:spPr>
            <p:txBody>
              <a:bodyPr/>
              <a:lstStyle/>
              <a:p>
                <a:endParaRPr lang="ru-RU"/>
              </a:p>
            </p:txBody>
          </p:sp>
          <p:sp>
            <p:nvSpPr>
              <p:cNvPr id="108" name="Freeform 46">
                <a:extLst>
                  <a:ext uri="{FF2B5EF4-FFF2-40B4-BE49-F238E27FC236}">
                    <a16:creationId xmlns:a16="http://schemas.microsoft.com/office/drawing/2014/main" id="{388427BD-73F3-0047-8C43-798E711F7F08}"/>
                  </a:ext>
                </a:extLst>
              </p:cNvPr>
              <p:cNvSpPr>
                <a:spLocks/>
              </p:cNvSpPr>
              <p:nvPr/>
            </p:nvSpPr>
            <p:spPr bwMode="gray">
              <a:xfrm>
                <a:off x="4431" y="2758"/>
                <a:ext cx="440" cy="432"/>
              </a:xfrm>
              <a:custGeom>
                <a:avLst/>
                <a:gdLst>
                  <a:gd name="T0" fmla="*/ 89 w 475"/>
                  <a:gd name="T1" fmla="*/ 331 h 466"/>
                  <a:gd name="T2" fmla="*/ 112 w 475"/>
                  <a:gd name="T3" fmla="*/ 334 h 466"/>
                  <a:gd name="T4" fmla="*/ 122 w 475"/>
                  <a:gd name="T5" fmla="*/ 343 h 466"/>
                  <a:gd name="T6" fmla="*/ 139 w 475"/>
                  <a:gd name="T7" fmla="*/ 349 h 466"/>
                  <a:gd name="T8" fmla="*/ 148 w 475"/>
                  <a:gd name="T9" fmla="*/ 353 h 466"/>
                  <a:gd name="T10" fmla="*/ 167 w 475"/>
                  <a:gd name="T11" fmla="*/ 361 h 466"/>
                  <a:gd name="T12" fmla="*/ 179 w 475"/>
                  <a:gd name="T13" fmla="*/ 367 h 466"/>
                  <a:gd name="T14" fmla="*/ 199 w 475"/>
                  <a:gd name="T15" fmla="*/ 378 h 466"/>
                  <a:gd name="T16" fmla="*/ 209 w 475"/>
                  <a:gd name="T17" fmla="*/ 379 h 466"/>
                  <a:gd name="T18" fmla="*/ 221 w 475"/>
                  <a:gd name="T19" fmla="*/ 376 h 466"/>
                  <a:gd name="T20" fmla="*/ 233 w 475"/>
                  <a:gd name="T21" fmla="*/ 378 h 466"/>
                  <a:gd name="T22" fmla="*/ 242 w 475"/>
                  <a:gd name="T23" fmla="*/ 415 h 466"/>
                  <a:gd name="T24" fmla="*/ 236 w 475"/>
                  <a:gd name="T25" fmla="*/ 436 h 466"/>
                  <a:gd name="T26" fmla="*/ 244 w 475"/>
                  <a:gd name="T27" fmla="*/ 448 h 466"/>
                  <a:gd name="T28" fmla="*/ 254 w 475"/>
                  <a:gd name="T29" fmla="*/ 457 h 466"/>
                  <a:gd name="T30" fmla="*/ 292 w 475"/>
                  <a:gd name="T31" fmla="*/ 453 h 466"/>
                  <a:gd name="T32" fmla="*/ 307 w 475"/>
                  <a:gd name="T33" fmla="*/ 463 h 466"/>
                  <a:gd name="T34" fmla="*/ 320 w 475"/>
                  <a:gd name="T35" fmla="*/ 465 h 466"/>
                  <a:gd name="T36" fmla="*/ 337 w 475"/>
                  <a:gd name="T37" fmla="*/ 457 h 466"/>
                  <a:gd name="T38" fmla="*/ 360 w 475"/>
                  <a:gd name="T39" fmla="*/ 462 h 466"/>
                  <a:gd name="T40" fmla="*/ 372 w 475"/>
                  <a:gd name="T41" fmla="*/ 451 h 466"/>
                  <a:gd name="T42" fmla="*/ 391 w 475"/>
                  <a:gd name="T43" fmla="*/ 447 h 466"/>
                  <a:gd name="T44" fmla="*/ 406 w 475"/>
                  <a:gd name="T45" fmla="*/ 451 h 466"/>
                  <a:gd name="T46" fmla="*/ 424 w 475"/>
                  <a:gd name="T47" fmla="*/ 441 h 466"/>
                  <a:gd name="T48" fmla="*/ 454 w 475"/>
                  <a:gd name="T49" fmla="*/ 429 h 466"/>
                  <a:gd name="T50" fmla="*/ 465 w 475"/>
                  <a:gd name="T51" fmla="*/ 423 h 466"/>
                  <a:gd name="T52" fmla="*/ 471 w 475"/>
                  <a:gd name="T53" fmla="*/ 412 h 466"/>
                  <a:gd name="T54" fmla="*/ 474 w 475"/>
                  <a:gd name="T55" fmla="*/ 405 h 466"/>
                  <a:gd name="T56" fmla="*/ 462 w 475"/>
                  <a:gd name="T57" fmla="*/ 399 h 466"/>
                  <a:gd name="T58" fmla="*/ 445 w 475"/>
                  <a:gd name="T59" fmla="*/ 346 h 466"/>
                  <a:gd name="T60" fmla="*/ 444 w 475"/>
                  <a:gd name="T61" fmla="*/ 311 h 466"/>
                  <a:gd name="T62" fmla="*/ 441 w 475"/>
                  <a:gd name="T63" fmla="*/ 293 h 466"/>
                  <a:gd name="T64" fmla="*/ 448 w 475"/>
                  <a:gd name="T65" fmla="*/ 269 h 466"/>
                  <a:gd name="T66" fmla="*/ 444 w 475"/>
                  <a:gd name="T67" fmla="*/ 251 h 466"/>
                  <a:gd name="T68" fmla="*/ 436 w 475"/>
                  <a:gd name="T69" fmla="*/ 244 h 466"/>
                  <a:gd name="T70" fmla="*/ 426 w 475"/>
                  <a:gd name="T71" fmla="*/ 235 h 466"/>
                  <a:gd name="T72" fmla="*/ 423 w 475"/>
                  <a:gd name="T73" fmla="*/ 220 h 466"/>
                  <a:gd name="T74" fmla="*/ 432 w 475"/>
                  <a:gd name="T75" fmla="*/ 191 h 466"/>
                  <a:gd name="T76" fmla="*/ 432 w 475"/>
                  <a:gd name="T77" fmla="*/ 184 h 466"/>
                  <a:gd name="T78" fmla="*/ 441 w 475"/>
                  <a:gd name="T79" fmla="*/ 176 h 466"/>
                  <a:gd name="T80" fmla="*/ 372 w 475"/>
                  <a:gd name="T81" fmla="*/ 104 h 466"/>
                  <a:gd name="T82" fmla="*/ 376 w 475"/>
                  <a:gd name="T83" fmla="*/ 89 h 466"/>
                  <a:gd name="T84" fmla="*/ 215 w 475"/>
                  <a:gd name="T85" fmla="*/ 0 h 466"/>
                  <a:gd name="T86" fmla="*/ 47 w 475"/>
                  <a:gd name="T87" fmla="*/ 20 h 466"/>
                  <a:gd name="T88" fmla="*/ 44 w 475"/>
                  <a:gd name="T89" fmla="*/ 14 h 466"/>
                  <a:gd name="T90" fmla="*/ 39 w 475"/>
                  <a:gd name="T91" fmla="*/ 17 h 466"/>
                  <a:gd name="T92" fmla="*/ 33 w 475"/>
                  <a:gd name="T93" fmla="*/ 18 h 466"/>
                  <a:gd name="T94" fmla="*/ 21 w 475"/>
                  <a:gd name="T95" fmla="*/ 27 h 466"/>
                  <a:gd name="T96" fmla="*/ 14 w 475"/>
                  <a:gd name="T97" fmla="*/ 29 h 466"/>
                  <a:gd name="T98" fmla="*/ 12 w 475"/>
                  <a:gd name="T99" fmla="*/ 50 h 466"/>
                  <a:gd name="T100" fmla="*/ 3 w 475"/>
                  <a:gd name="T101" fmla="*/ 60 h 466"/>
                  <a:gd name="T102" fmla="*/ 3 w 475"/>
                  <a:gd name="T103" fmla="*/ 74 h 466"/>
                  <a:gd name="T104" fmla="*/ 8 w 475"/>
                  <a:gd name="T105" fmla="*/ 83 h 466"/>
                  <a:gd name="T106" fmla="*/ 17 w 475"/>
                  <a:gd name="T107" fmla="*/ 89 h 466"/>
                  <a:gd name="T108" fmla="*/ 14 w 475"/>
                  <a:gd name="T109" fmla="*/ 107 h 466"/>
                  <a:gd name="T110" fmla="*/ 20 w 475"/>
                  <a:gd name="T111" fmla="*/ 122 h 466"/>
                  <a:gd name="T112" fmla="*/ 17 w 475"/>
                  <a:gd name="T113" fmla="*/ 126 h 466"/>
                  <a:gd name="T114" fmla="*/ 24 w 475"/>
                  <a:gd name="T115" fmla="*/ 169 h 466"/>
                  <a:gd name="T116" fmla="*/ 32 w 475"/>
                  <a:gd name="T117" fmla="*/ 208 h 466"/>
                  <a:gd name="T118" fmla="*/ 32 w 475"/>
                  <a:gd name="T119" fmla="*/ 235 h 466"/>
                  <a:gd name="T120" fmla="*/ 50 w 475"/>
                  <a:gd name="T121" fmla="*/ 256 h 466"/>
                  <a:gd name="T122" fmla="*/ 65 w 475"/>
                  <a:gd name="T123" fmla="*/ 280 h 466"/>
                  <a:gd name="T124" fmla="*/ 78 w 475"/>
                  <a:gd name="T125" fmla="*/ 307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5" h="466">
                    <a:moveTo>
                      <a:pt x="83" y="317"/>
                    </a:moveTo>
                    <a:lnTo>
                      <a:pt x="83" y="322"/>
                    </a:lnTo>
                    <a:lnTo>
                      <a:pt x="84" y="325"/>
                    </a:lnTo>
                    <a:lnTo>
                      <a:pt x="87" y="328"/>
                    </a:lnTo>
                    <a:lnTo>
                      <a:pt x="89" y="331"/>
                    </a:lnTo>
                    <a:lnTo>
                      <a:pt x="93" y="334"/>
                    </a:lnTo>
                    <a:lnTo>
                      <a:pt x="96" y="335"/>
                    </a:lnTo>
                    <a:lnTo>
                      <a:pt x="101" y="335"/>
                    </a:lnTo>
                    <a:lnTo>
                      <a:pt x="107" y="334"/>
                    </a:lnTo>
                    <a:lnTo>
                      <a:pt x="112" y="334"/>
                    </a:lnTo>
                    <a:lnTo>
                      <a:pt x="112" y="335"/>
                    </a:lnTo>
                    <a:lnTo>
                      <a:pt x="113" y="337"/>
                    </a:lnTo>
                    <a:lnTo>
                      <a:pt x="113" y="338"/>
                    </a:lnTo>
                    <a:lnTo>
                      <a:pt x="118" y="340"/>
                    </a:lnTo>
                    <a:lnTo>
                      <a:pt x="122" y="343"/>
                    </a:lnTo>
                    <a:lnTo>
                      <a:pt x="128" y="344"/>
                    </a:lnTo>
                    <a:lnTo>
                      <a:pt x="133" y="347"/>
                    </a:lnTo>
                    <a:lnTo>
                      <a:pt x="134" y="349"/>
                    </a:lnTo>
                    <a:lnTo>
                      <a:pt x="137" y="349"/>
                    </a:lnTo>
                    <a:lnTo>
                      <a:pt x="139" y="349"/>
                    </a:lnTo>
                    <a:lnTo>
                      <a:pt x="142" y="349"/>
                    </a:lnTo>
                    <a:lnTo>
                      <a:pt x="143" y="349"/>
                    </a:lnTo>
                    <a:lnTo>
                      <a:pt x="145" y="350"/>
                    </a:lnTo>
                    <a:lnTo>
                      <a:pt x="146" y="353"/>
                    </a:lnTo>
                    <a:lnTo>
                      <a:pt x="148" y="353"/>
                    </a:lnTo>
                    <a:lnTo>
                      <a:pt x="149" y="355"/>
                    </a:lnTo>
                    <a:lnTo>
                      <a:pt x="154" y="358"/>
                    </a:lnTo>
                    <a:lnTo>
                      <a:pt x="158" y="360"/>
                    </a:lnTo>
                    <a:lnTo>
                      <a:pt x="164" y="361"/>
                    </a:lnTo>
                    <a:lnTo>
                      <a:pt x="167" y="361"/>
                    </a:lnTo>
                    <a:lnTo>
                      <a:pt x="169" y="364"/>
                    </a:lnTo>
                    <a:lnTo>
                      <a:pt x="170" y="366"/>
                    </a:lnTo>
                    <a:lnTo>
                      <a:pt x="173" y="367"/>
                    </a:lnTo>
                    <a:lnTo>
                      <a:pt x="176" y="367"/>
                    </a:lnTo>
                    <a:lnTo>
                      <a:pt x="179" y="367"/>
                    </a:lnTo>
                    <a:lnTo>
                      <a:pt x="182" y="369"/>
                    </a:lnTo>
                    <a:lnTo>
                      <a:pt x="187" y="372"/>
                    </a:lnTo>
                    <a:lnTo>
                      <a:pt x="193" y="375"/>
                    </a:lnTo>
                    <a:lnTo>
                      <a:pt x="197" y="378"/>
                    </a:lnTo>
                    <a:lnTo>
                      <a:pt x="199" y="378"/>
                    </a:lnTo>
                    <a:lnTo>
                      <a:pt x="202" y="378"/>
                    </a:lnTo>
                    <a:lnTo>
                      <a:pt x="203" y="376"/>
                    </a:lnTo>
                    <a:lnTo>
                      <a:pt x="206" y="378"/>
                    </a:lnTo>
                    <a:lnTo>
                      <a:pt x="208" y="379"/>
                    </a:lnTo>
                    <a:lnTo>
                      <a:pt x="209" y="379"/>
                    </a:lnTo>
                    <a:lnTo>
                      <a:pt x="211" y="381"/>
                    </a:lnTo>
                    <a:lnTo>
                      <a:pt x="214" y="379"/>
                    </a:lnTo>
                    <a:lnTo>
                      <a:pt x="215" y="378"/>
                    </a:lnTo>
                    <a:lnTo>
                      <a:pt x="218" y="376"/>
                    </a:lnTo>
                    <a:lnTo>
                      <a:pt x="221" y="376"/>
                    </a:lnTo>
                    <a:lnTo>
                      <a:pt x="221" y="372"/>
                    </a:lnTo>
                    <a:lnTo>
                      <a:pt x="220" y="367"/>
                    </a:lnTo>
                    <a:lnTo>
                      <a:pt x="226" y="370"/>
                    </a:lnTo>
                    <a:lnTo>
                      <a:pt x="230" y="373"/>
                    </a:lnTo>
                    <a:lnTo>
                      <a:pt x="233" y="378"/>
                    </a:lnTo>
                    <a:lnTo>
                      <a:pt x="236" y="387"/>
                    </a:lnTo>
                    <a:lnTo>
                      <a:pt x="238" y="396"/>
                    </a:lnTo>
                    <a:lnTo>
                      <a:pt x="239" y="405"/>
                    </a:lnTo>
                    <a:lnTo>
                      <a:pt x="241" y="409"/>
                    </a:lnTo>
                    <a:lnTo>
                      <a:pt x="242" y="415"/>
                    </a:lnTo>
                    <a:lnTo>
                      <a:pt x="241" y="421"/>
                    </a:lnTo>
                    <a:lnTo>
                      <a:pt x="241" y="427"/>
                    </a:lnTo>
                    <a:lnTo>
                      <a:pt x="239" y="430"/>
                    </a:lnTo>
                    <a:lnTo>
                      <a:pt x="238" y="433"/>
                    </a:lnTo>
                    <a:lnTo>
                      <a:pt x="236" y="436"/>
                    </a:lnTo>
                    <a:lnTo>
                      <a:pt x="235" y="438"/>
                    </a:lnTo>
                    <a:lnTo>
                      <a:pt x="236" y="442"/>
                    </a:lnTo>
                    <a:lnTo>
                      <a:pt x="238" y="445"/>
                    </a:lnTo>
                    <a:lnTo>
                      <a:pt x="241" y="447"/>
                    </a:lnTo>
                    <a:lnTo>
                      <a:pt x="244" y="448"/>
                    </a:lnTo>
                    <a:lnTo>
                      <a:pt x="245" y="451"/>
                    </a:lnTo>
                    <a:lnTo>
                      <a:pt x="248" y="454"/>
                    </a:lnTo>
                    <a:lnTo>
                      <a:pt x="250" y="456"/>
                    </a:lnTo>
                    <a:lnTo>
                      <a:pt x="251" y="457"/>
                    </a:lnTo>
                    <a:lnTo>
                      <a:pt x="254" y="457"/>
                    </a:lnTo>
                    <a:lnTo>
                      <a:pt x="265" y="456"/>
                    </a:lnTo>
                    <a:lnTo>
                      <a:pt x="277" y="457"/>
                    </a:lnTo>
                    <a:lnTo>
                      <a:pt x="287" y="454"/>
                    </a:lnTo>
                    <a:lnTo>
                      <a:pt x="289" y="454"/>
                    </a:lnTo>
                    <a:lnTo>
                      <a:pt x="292" y="453"/>
                    </a:lnTo>
                    <a:lnTo>
                      <a:pt x="293" y="453"/>
                    </a:lnTo>
                    <a:lnTo>
                      <a:pt x="295" y="453"/>
                    </a:lnTo>
                    <a:lnTo>
                      <a:pt x="299" y="456"/>
                    </a:lnTo>
                    <a:lnTo>
                      <a:pt x="302" y="459"/>
                    </a:lnTo>
                    <a:lnTo>
                      <a:pt x="307" y="463"/>
                    </a:lnTo>
                    <a:lnTo>
                      <a:pt x="308" y="465"/>
                    </a:lnTo>
                    <a:lnTo>
                      <a:pt x="310" y="465"/>
                    </a:lnTo>
                    <a:lnTo>
                      <a:pt x="313" y="466"/>
                    </a:lnTo>
                    <a:lnTo>
                      <a:pt x="316" y="466"/>
                    </a:lnTo>
                    <a:lnTo>
                      <a:pt x="320" y="465"/>
                    </a:lnTo>
                    <a:lnTo>
                      <a:pt x="324" y="463"/>
                    </a:lnTo>
                    <a:lnTo>
                      <a:pt x="328" y="462"/>
                    </a:lnTo>
                    <a:lnTo>
                      <a:pt x="331" y="460"/>
                    </a:lnTo>
                    <a:lnTo>
                      <a:pt x="334" y="459"/>
                    </a:lnTo>
                    <a:lnTo>
                      <a:pt x="337" y="457"/>
                    </a:lnTo>
                    <a:lnTo>
                      <a:pt x="340" y="457"/>
                    </a:lnTo>
                    <a:lnTo>
                      <a:pt x="342" y="457"/>
                    </a:lnTo>
                    <a:lnTo>
                      <a:pt x="348" y="460"/>
                    </a:lnTo>
                    <a:lnTo>
                      <a:pt x="354" y="462"/>
                    </a:lnTo>
                    <a:lnTo>
                      <a:pt x="360" y="462"/>
                    </a:lnTo>
                    <a:lnTo>
                      <a:pt x="364" y="462"/>
                    </a:lnTo>
                    <a:lnTo>
                      <a:pt x="366" y="460"/>
                    </a:lnTo>
                    <a:lnTo>
                      <a:pt x="369" y="457"/>
                    </a:lnTo>
                    <a:lnTo>
                      <a:pt x="370" y="454"/>
                    </a:lnTo>
                    <a:lnTo>
                      <a:pt x="372" y="451"/>
                    </a:lnTo>
                    <a:lnTo>
                      <a:pt x="373" y="448"/>
                    </a:lnTo>
                    <a:lnTo>
                      <a:pt x="376" y="447"/>
                    </a:lnTo>
                    <a:lnTo>
                      <a:pt x="381" y="445"/>
                    </a:lnTo>
                    <a:lnTo>
                      <a:pt x="385" y="445"/>
                    </a:lnTo>
                    <a:lnTo>
                      <a:pt x="391" y="447"/>
                    </a:lnTo>
                    <a:lnTo>
                      <a:pt x="397" y="448"/>
                    </a:lnTo>
                    <a:lnTo>
                      <a:pt x="402" y="448"/>
                    </a:lnTo>
                    <a:lnTo>
                      <a:pt x="403" y="450"/>
                    </a:lnTo>
                    <a:lnTo>
                      <a:pt x="405" y="450"/>
                    </a:lnTo>
                    <a:lnTo>
                      <a:pt x="406" y="451"/>
                    </a:lnTo>
                    <a:lnTo>
                      <a:pt x="408" y="448"/>
                    </a:lnTo>
                    <a:lnTo>
                      <a:pt x="411" y="445"/>
                    </a:lnTo>
                    <a:lnTo>
                      <a:pt x="415" y="442"/>
                    </a:lnTo>
                    <a:lnTo>
                      <a:pt x="420" y="442"/>
                    </a:lnTo>
                    <a:lnTo>
                      <a:pt x="424" y="441"/>
                    </a:lnTo>
                    <a:lnTo>
                      <a:pt x="429" y="439"/>
                    </a:lnTo>
                    <a:lnTo>
                      <a:pt x="439" y="435"/>
                    </a:lnTo>
                    <a:lnTo>
                      <a:pt x="448" y="429"/>
                    </a:lnTo>
                    <a:lnTo>
                      <a:pt x="451" y="429"/>
                    </a:lnTo>
                    <a:lnTo>
                      <a:pt x="454" y="429"/>
                    </a:lnTo>
                    <a:lnTo>
                      <a:pt x="459" y="429"/>
                    </a:lnTo>
                    <a:lnTo>
                      <a:pt x="462" y="429"/>
                    </a:lnTo>
                    <a:lnTo>
                      <a:pt x="463" y="427"/>
                    </a:lnTo>
                    <a:lnTo>
                      <a:pt x="465" y="424"/>
                    </a:lnTo>
                    <a:lnTo>
                      <a:pt x="465" y="423"/>
                    </a:lnTo>
                    <a:lnTo>
                      <a:pt x="466" y="420"/>
                    </a:lnTo>
                    <a:lnTo>
                      <a:pt x="466" y="417"/>
                    </a:lnTo>
                    <a:lnTo>
                      <a:pt x="466" y="415"/>
                    </a:lnTo>
                    <a:lnTo>
                      <a:pt x="469" y="414"/>
                    </a:lnTo>
                    <a:lnTo>
                      <a:pt x="471" y="412"/>
                    </a:lnTo>
                    <a:lnTo>
                      <a:pt x="472" y="412"/>
                    </a:lnTo>
                    <a:lnTo>
                      <a:pt x="474" y="411"/>
                    </a:lnTo>
                    <a:lnTo>
                      <a:pt x="475" y="408"/>
                    </a:lnTo>
                    <a:lnTo>
                      <a:pt x="475" y="406"/>
                    </a:lnTo>
                    <a:lnTo>
                      <a:pt x="474" y="405"/>
                    </a:lnTo>
                    <a:lnTo>
                      <a:pt x="472" y="403"/>
                    </a:lnTo>
                    <a:lnTo>
                      <a:pt x="469" y="402"/>
                    </a:lnTo>
                    <a:lnTo>
                      <a:pt x="466" y="402"/>
                    </a:lnTo>
                    <a:lnTo>
                      <a:pt x="463" y="400"/>
                    </a:lnTo>
                    <a:lnTo>
                      <a:pt x="462" y="399"/>
                    </a:lnTo>
                    <a:lnTo>
                      <a:pt x="460" y="397"/>
                    </a:lnTo>
                    <a:lnTo>
                      <a:pt x="456" y="384"/>
                    </a:lnTo>
                    <a:lnTo>
                      <a:pt x="454" y="370"/>
                    </a:lnTo>
                    <a:lnTo>
                      <a:pt x="450" y="357"/>
                    </a:lnTo>
                    <a:lnTo>
                      <a:pt x="445" y="346"/>
                    </a:lnTo>
                    <a:lnTo>
                      <a:pt x="444" y="334"/>
                    </a:lnTo>
                    <a:lnTo>
                      <a:pt x="441" y="323"/>
                    </a:lnTo>
                    <a:lnTo>
                      <a:pt x="441" y="319"/>
                    </a:lnTo>
                    <a:lnTo>
                      <a:pt x="441" y="314"/>
                    </a:lnTo>
                    <a:lnTo>
                      <a:pt x="444" y="311"/>
                    </a:lnTo>
                    <a:lnTo>
                      <a:pt x="445" y="307"/>
                    </a:lnTo>
                    <a:lnTo>
                      <a:pt x="445" y="302"/>
                    </a:lnTo>
                    <a:lnTo>
                      <a:pt x="444" y="299"/>
                    </a:lnTo>
                    <a:lnTo>
                      <a:pt x="442" y="296"/>
                    </a:lnTo>
                    <a:lnTo>
                      <a:pt x="441" y="293"/>
                    </a:lnTo>
                    <a:lnTo>
                      <a:pt x="439" y="287"/>
                    </a:lnTo>
                    <a:lnTo>
                      <a:pt x="441" y="283"/>
                    </a:lnTo>
                    <a:lnTo>
                      <a:pt x="444" y="277"/>
                    </a:lnTo>
                    <a:lnTo>
                      <a:pt x="447" y="274"/>
                    </a:lnTo>
                    <a:lnTo>
                      <a:pt x="448" y="269"/>
                    </a:lnTo>
                    <a:lnTo>
                      <a:pt x="448" y="265"/>
                    </a:lnTo>
                    <a:lnTo>
                      <a:pt x="447" y="260"/>
                    </a:lnTo>
                    <a:lnTo>
                      <a:pt x="447" y="257"/>
                    </a:lnTo>
                    <a:lnTo>
                      <a:pt x="445" y="254"/>
                    </a:lnTo>
                    <a:lnTo>
                      <a:pt x="444" y="251"/>
                    </a:lnTo>
                    <a:lnTo>
                      <a:pt x="441" y="250"/>
                    </a:lnTo>
                    <a:lnTo>
                      <a:pt x="438" y="250"/>
                    </a:lnTo>
                    <a:lnTo>
                      <a:pt x="438" y="247"/>
                    </a:lnTo>
                    <a:lnTo>
                      <a:pt x="436" y="245"/>
                    </a:lnTo>
                    <a:lnTo>
                      <a:pt x="436" y="244"/>
                    </a:lnTo>
                    <a:lnTo>
                      <a:pt x="432" y="244"/>
                    </a:lnTo>
                    <a:lnTo>
                      <a:pt x="429" y="244"/>
                    </a:lnTo>
                    <a:lnTo>
                      <a:pt x="427" y="241"/>
                    </a:lnTo>
                    <a:lnTo>
                      <a:pt x="426" y="238"/>
                    </a:lnTo>
                    <a:lnTo>
                      <a:pt x="426" y="235"/>
                    </a:lnTo>
                    <a:lnTo>
                      <a:pt x="426" y="232"/>
                    </a:lnTo>
                    <a:lnTo>
                      <a:pt x="424" y="232"/>
                    </a:lnTo>
                    <a:lnTo>
                      <a:pt x="423" y="230"/>
                    </a:lnTo>
                    <a:lnTo>
                      <a:pt x="421" y="230"/>
                    </a:lnTo>
                    <a:lnTo>
                      <a:pt x="423" y="220"/>
                    </a:lnTo>
                    <a:lnTo>
                      <a:pt x="426" y="212"/>
                    </a:lnTo>
                    <a:lnTo>
                      <a:pt x="429" y="205"/>
                    </a:lnTo>
                    <a:lnTo>
                      <a:pt x="432" y="194"/>
                    </a:lnTo>
                    <a:lnTo>
                      <a:pt x="432" y="194"/>
                    </a:lnTo>
                    <a:lnTo>
                      <a:pt x="432" y="191"/>
                    </a:lnTo>
                    <a:lnTo>
                      <a:pt x="432" y="190"/>
                    </a:lnTo>
                    <a:lnTo>
                      <a:pt x="432" y="187"/>
                    </a:lnTo>
                    <a:lnTo>
                      <a:pt x="432" y="185"/>
                    </a:lnTo>
                    <a:lnTo>
                      <a:pt x="432" y="184"/>
                    </a:lnTo>
                    <a:lnTo>
                      <a:pt x="432" y="184"/>
                    </a:lnTo>
                    <a:lnTo>
                      <a:pt x="433" y="184"/>
                    </a:lnTo>
                    <a:lnTo>
                      <a:pt x="436" y="182"/>
                    </a:lnTo>
                    <a:lnTo>
                      <a:pt x="438" y="181"/>
                    </a:lnTo>
                    <a:lnTo>
                      <a:pt x="439" y="179"/>
                    </a:lnTo>
                    <a:lnTo>
                      <a:pt x="441" y="176"/>
                    </a:lnTo>
                    <a:lnTo>
                      <a:pt x="441" y="170"/>
                    </a:lnTo>
                    <a:lnTo>
                      <a:pt x="441" y="164"/>
                    </a:lnTo>
                    <a:lnTo>
                      <a:pt x="439" y="158"/>
                    </a:lnTo>
                    <a:lnTo>
                      <a:pt x="378" y="116"/>
                    </a:lnTo>
                    <a:lnTo>
                      <a:pt x="372" y="104"/>
                    </a:lnTo>
                    <a:lnTo>
                      <a:pt x="376" y="95"/>
                    </a:lnTo>
                    <a:lnTo>
                      <a:pt x="376" y="93"/>
                    </a:lnTo>
                    <a:lnTo>
                      <a:pt x="376" y="93"/>
                    </a:lnTo>
                    <a:lnTo>
                      <a:pt x="376" y="92"/>
                    </a:lnTo>
                    <a:lnTo>
                      <a:pt x="376" y="89"/>
                    </a:lnTo>
                    <a:lnTo>
                      <a:pt x="376" y="87"/>
                    </a:lnTo>
                    <a:lnTo>
                      <a:pt x="375" y="86"/>
                    </a:lnTo>
                    <a:lnTo>
                      <a:pt x="372" y="84"/>
                    </a:lnTo>
                    <a:lnTo>
                      <a:pt x="367" y="84"/>
                    </a:lnTo>
                    <a:lnTo>
                      <a:pt x="215" y="0"/>
                    </a:lnTo>
                    <a:lnTo>
                      <a:pt x="77" y="0"/>
                    </a:lnTo>
                    <a:lnTo>
                      <a:pt x="66" y="5"/>
                    </a:lnTo>
                    <a:lnTo>
                      <a:pt x="57" y="12"/>
                    </a:lnTo>
                    <a:lnTo>
                      <a:pt x="48" y="20"/>
                    </a:lnTo>
                    <a:lnTo>
                      <a:pt x="47" y="20"/>
                    </a:lnTo>
                    <a:lnTo>
                      <a:pt x="45" y="20"/>
                    </a:lnTo>
                    <a:lnTo>
                      <a:pt x="44" y="18"/>
                    </a:lnTo>
                    <a:lnTo>
                      <a:pt x="44" y="15"/>
                    </a:lnTo>
                    <a:lnTo>
                      <a:pt x="44" y="15"/>
                    </a:lnTo>
                    <a:lnTo>
                      <a:pt x="44" y="14"/>
                    </a:lnTo>
                    <a:lnTo>
                      <a:pt x="42" y="15"/>
                    </a:lnTo>
                    <a:lnTo>
                      <a:pt x="41" y="15"/>
                    </a:lnTo>
                    <a:lnTo>
                      <a:pt x="41" y="17"/>
                    </a:lnTo>
                    <a:lnTo>
                      <a:pt x="39" y="17"/>
                    </a:lnTo>
                    <a:lnTo>
                      <a:pt x="39" y="17"/>
                    </a:lnTo>
                    <a:lnTo>
                      <a:pt x="38" y="17"/>
                    </a:lnTo>
                    <a:lnTo>
                      <a:pt x="36" y="17"/>
                    </a:lnTo>
                    <a:lnTo>
                      <a:pt x="36" y="17"/>
                    </a:lnTo>
                    <a:lnTo>
                      <a:pt x="35" y="17"/>
                    </a:lnTo>
                    <a:lnTo>
                      <a:pt x="33" y="18"/>
                    </a:lnTo>
                    <a:lnTo>
                      <a:pt x="30" y="21"/>
                    </a:lnTo>
                    <a:lnTo>
                      <a:pt x="30" y="23"/>
                    </a:lnTo>
                    <a:lnTo>
                      <a:pt x="29" y="24"/>
                    </a:lnTo>
                    <a:lnTo>
                      <a:pt x="24" y="26"/>
                    </a:lnTo>
                    <a:lnTo>
                      <a:pt x="21" y="27"/>
                    </a:lnTo>
                    <a:lnTo>
                      <a:pt x="17" y="29"/>
                    </a:lnTo>
                    <a:lnTo>
                      <a:pt x="17" y="29"/>
                    </a:lnTo>
                    <a:lnTo>
                      <a:pt x="15" y="29"/>
                    </a:lnTo>
                    <a:lnTo>
                      <a:pt x="15" y="29"/>
                    </a:lnTo>
                    <a:lnTo>
                      <a:pt x="14" y="29"/>
                    </a:lnTo>
                    <a:lnTo>
                      <a:pt x="12" y="32"/>
                    </a:lnTo>
                    <a:lnTo>
                      <a:pt x="12" y="36"/>
                    </a:lnTo>
                    <a:lnTo>
                      <a:pt x="12" y="41"/>
                    </a:lnTo>
                    <a:lnTo>
                      <a:pt x="12" y="45"/>
                    </a:lnTo>
                    <a:lnTo>
                      <a:pt x="12" y="50"/>
                    </a:lnTo>
                    <a:lnTo>
                      <a:pt x="12" y="53"/>
                    </a:lnTo>
                    <a:lnTo>
                      <a:pt x="9" y="57"/>
                    </a:lnTo>
                    <a:lnTo>
                      <a:pt x="8" y="59"/>
                    </a:lnTo>
                    <a:lnTo>
                      <a:pt x="6" y="59"/>
                    </a:lnTo>
                    <a:lnTo>
                      <a:pt x="3" y="60"/>
                    </a:lnTo>
                    <a:lnTo>
                      <a:pt x="2" y="62"/>
                    </a:lnTo>
                    <a:lnTo>
                      <a:pt x="0" y="63"/>
                    </a:lnTo>
                    <a:lnTo>
                      <a:pt x="0" y="66"/>
                    </a:lnTo>
                    <a:lnTo>
                      <a:pt x="2" y="71"/>
                    </a:lnTo>
                    <a:lnTo>
                      <a:pt x="3" y="74"/>
                    </a:lnTo>
                    <a:lnTo>
                      <a:pt x="5" y="77"/>
                    </a:lnTo>
                    <a:lnTo>
                      <a:pt x="5" y="80"/>
                    </a:lnTo>
                    <a:lnTo>
                      <a:pt x="6" y="80"/>
                    </a:lnTo>
                    <a:lnTo>
                      <a:pt x="6" y="81"/>
                    </a:lnTo>
                    <a:lnTo>
                      <a:pt x="8" y="83"/>
                    </a:lnTo>
                    <a:lnTo>
                      <a:pt x="8" y="84"/>
                    </a:lnTo>
                    <a:lnTo>
                      <a:pt x="9" y="87"/>
                    </a:lnTo>
                    <a:lnTo>
                      <a:pt x="11" y="89"/>
                    </a:lnTo>
                    <a:lnTo>
                      <a:pt x="12" y="90"/>
                    </a:lnTo>
                    <a:lnTo>
                      <a:pt x="17" y="89"/>
                    </a:lnTo>
                    <a:lnTo>
                      <a:pt x="17" y="92"/>
                    </a:lnTo>
                    <a:lnTo>
                      <a:pt x="15" y="96"/>
                    </a:lnTo>
                    <a:lnTo>
                      <a:pt x="15" y="101"/>
                    </a:lnTo>
                    <a:lnTo>
                      <a:pt x="14" y="104"/>
                    </a:lnTo>
                    <a:lnTo>
                      <a:pt x="14" y="107"/>
                    </a:lnTo>
                    <a:lnTo>
                      <a:pt x="14" y="110"/>
                    </a:lnTo>
                    <a:lnTo>
                      <a:pt x="15" y="113"/>
                    </a:lnTo>
                    <a:lnTo>
                      <a:pt x="17" y="116"/>
                    </a:lnTo>
                    <a:lnTo>
                      <a:pt x="20" y="119"/>
                    </a:lnTo>
                    <a:lnTo>
                      <a:pt x="20" y="122"/>
                    </a:lnTo>
                    <a:lnTo>
                      <a:pt x="21" y="125"/>
                    </a:lnTo>
                    <a:lnTo>
                      <a:pt x="20" y="125"/>
                    </a:lnTo>
                    <a:lnTo>
                      <a:pt x="20" y="126"/>
                    </a:lnTo>
                    <a:lnTo>
                      <a:pt x="18" y="126"/>
                    </a:lnTo>
                    <a:lnTo>
                      <a:pt x="17" y="126"/>
                    </a:lnTo>
                    <a:lnTo>
                      <a:pt x="23" y="139"/>
                    </a:lnTo>
                    <a:lnTo>
                      <a:pt x="27" y="152"/>
                    </a:lnTo>
                    <a:lnTo>
                      <a:pt x="27" y="158"/>
                    </a:lnTo>
                    <a:lnTo>
                      <a:pt x="26" y="163"/>
                    </a:lnTo>
                    <a:lnTo>
                      <a:pt x="24" y="169"/>
                    </a:lnTo>
                    <a:lnTo>
                      <a:pt x="24" y="182"/>
                    </a:lnTo>
                    <a:lnTo>
                      <a:pt x="29" y="196"/>
                    </a:lnTo>
                    <a:lnTo>
                      <a:pt x="30" y="200"/>
                    </a:lnTo>
                    <a:lnTo>
                      <a:pt x="32" y="203"/>
                    </a:lnTo>
                    <a:lnTo>
                      <a:pt x="32" y="208"/>
                    </a:lnTo>
                    <a:lnTo>
                      <a:pt x="32" y="212"/>
                    </a:lnTo>
                    <a:lnTo>
                      <a:pt x="32" y="217"/>
                    </a:lnTo>
                    <a:lnTo>
                      <a:pt x="30" y="221"/>
                    </a:lnTo>
                    <a:lnTo>
                      <a:pt x="30" y="229"/>
                    </a:lnTo>
                    <a:lnTo>
                      <a:pt x="32" y="235"/>
                    </a:lnTo>
                    <a:lnTo>
                      <a:pt x="36" y="241"/>
                    </a:lnTo>
                    <a:lnTo>
                      <a:pt x="38" y="245"/>
                    </a:lnTo>
                    <a:lnTo>
                      <a:pt x="41" y="248"/>
                    </a:lnTo>
                    <a:lnTo>
                      <a:pt x="45" y="251"/>
                    </a:lnTo>
                    <a:lnTo>
                      <a:pt x="50" y="256"/>
                    </a:lnTo>
                    <a:lnTo>
                      <a:pt x="54" y="259"/>
                    </a:lnTo>
                    <a:lnTo>
                      <a:pt x="57" y="262"/>
                    </a:lnTo>
                    <a:lnTo>
                      <a:pt x="59" y="265"/>
                    </a:lnTo>
                    <a:lnTo>
                      <a:pt x="60" y="269"/>
                    </a:lnTo>
                    <a:lnTo>
                      <a:pt x="65" y="280"/>
                    </a:lnTo>
                    <a:lnTo>
                      <a:pt x="69" y="292"/>
                    </a:lnTo>
                    <a:lnTo>
                      <a:pt x="72" y="295"/>
                    </a:lnTo>
                    <a:lnTo>
                      <a:pt x="74" y="299"/>
                    </a:lnTo>
                    <a:lnTo>
                      <a:pt x="77" y="302"/>
                    </a:lnTo>
                    <a:lnTo>
                      <a:pt x="78" y="307"/>
                    </a:lnTo>
                    <a:lnTo>
                      <a:pt x="80" y="310"/>
                    </a:lnTo>
                    <a:lnTo>
                      <a:pt x="81" y="314"/>
                    </a:lnTo>
                    <a:lnTo>
                      <a:pt x="83" y="317"/>
                    </a:lnTo>
                    <a:close/>
                  </a:path>
                </a:pathLst>
              </a:custGeom>
              <a:grpFill/>
              <a:ln w="0">
                <a:solidFill>
                  <a:schemeClr val="bg1">
                    <a:lumMod val="50000"/>
                  </a:schemeClr>
                </a:solidFill>
                <a:prstDash val="solid"/>
                <a:round/>
                <a:headEnd/>
                <a:tailEnd/>
              </a:ln>
            </p:spPr>
            <p:txBody>
              <a:bodyPr/>
              <a:lstStyle/>
              <a:p>
                <a:endParaRPr lang="ru-RU"/>
              </a:p>
            </p:txBody>
          </p:sp>
          <p:sp>
            <p:nvSpPr>
              <p:cNvPr id="109" name="Freeform 47">
                <a:extLst>
                  <a:ext uri="{FF2B5EF4-FFF2-40B4-BE49-F238E27FC236}">
                    <a16:creationId xmlns:a16="http://schemas.microsoft.com/office/drawing/2014/main" id="{B712521C-9854-D548-8B2E-B925FE3EC28F}"/>
                  </a:ext>
                </a:extLst>
              </p:cNvPr>
              <p:cNvSpPr>
                <a:spLocks/>
              </p:cNvSpPr>
              <p:nvPr/>
            </p:nvSpPr>
            <p:spPr bwMode="gray">
              <a:xfrm>
                <a:off x="3819" y="2515"/>
                <a:ext cx="714" cy="747"/>
              </a:xfrm>
              <a:custGeom>
                <a:avLst/>
                <a:gdLst>
                  <a:gd name="T0" fmla="*/ 45 w 771"/>
                  <a:gd name="T1" fmla="*/ 438 h 807"/>
                  <a:gd name="T2" fmla="*/ 84 w 771"/>
                  <a:gd name="T3" fmla="*/ 411 h 807"/>
                  <a:gd name="T4" fmla="*/ 99 w 771"/>
                  <a:gd name="T5" fmla="*/ 400 h 807"/>
                  <a:gd name="T6" fmla="*/ 117 w 771"/>
                  <a:gd name="T7" fmla="*/ 353 h 807"/>
                  <a:gd name="T8" fmla="*/ 119 w 771"/>
                  <a:gd name="T9" fmla="*/ 335 h 807"/>
                  <a:gd name="T10" fmla="*/ 141 w 771"/>
                  <a:gd name="T11" fmla="*/ 296 h 807"/>
                  <a:gd name="T12" fmla="*/ 201 w 771"/>
                  <a:gd name="T13" fmla="*/ 134 h 807"/>
                  <a:gd name="T14" fmla="*/ 221 w 771"/>
                  <a:gd name="T15" fmla="*/ 74 h 807"/>
                  <a:gd name="T16" fmla="*/ 248 w 771"/>
                  <a:gd name="T17" fmla="*/ 14 h 807"/>
                  <a:gd name="T18" fmla="*/ 314 w 771"/>
                  <a:gd name="T19" fmla="*/ 39 h 807"/>
                  <a:gd name="T20" fmla="*/ 394 w 771"/>
                  <a:gd name="T21" fmla="*/ 36 h 807"/>
                  <a:gd name="T22" fmla="*/ 422 w 771"/>
                  <a:gd name="T23" fmla="*/ 24 h 807"/>
                  <a:gd name="T24" fmla="*/ 482 w 771"/>
                  <a:gd name="T25" fmla="*/ 14 h 807"/>
                  <a:gd name="T26" fmla="*/ 564 w 771"/>
                  <a:gd name="T27" fmla="*/ 8 h 807"/>
                  <a:gd name="T28" fmla="*/ 615 w 771"/>
                  <a:gd name="T29" fmla="*/ 20 h 807"/>
                  <a:gd name="T30" fmla="*/ 654 w 771"/>
                  <a:gd name="T31" fmla="*/ 30 h 807"/>
                  <a:gd name="T32" fmla="*/ 681 w 771"/>
                  <a:gd name="T33" fmla="*/ 32 h 807"/>
                  <a:gd name="T34" fmla="*/ 715 w 771"/>
                  <a:gd name="T35" fmla="*/ 48 h 807"/>
                  <a:gd name="T36" fmla="*/ 744 w 771"/>
                  <a:gd name="T37" fmla="*/ 65 h 807"/>
                  <a:gd name="T38" fmla="*/ 750 w 771"/>
                  <a:gd name="T39" fmla="*/ 93 h 807"/>
                  <a:gd name="T40" fmla="*/ 765 w 771"/>
                  <a:gd name="T41" fmla="*/ 122 h 807"/>
                  <a:gd name="T42" fmla="*/ 739 w 771"/>
                  <a:gd name="T43" fmla="*/ 159 h 807"/>
                  <a:gd name="T44" fmla="*/ 721 w 771"/>
                  <a:gd name="T45" fmla="*/ 178 h 807"/>
                  <a:gd name="T46" fmla="*/ 709 w 771"/>
                  <a:gd name="T47" fmla="*/ 206 h 807"/>
                  <a:gd name="T48" fmla="*/ 675 w 771"/>
                  <a:gd name="T49" fmla="*/ 292 h 807"/>
                  <a:gd name="T50" fmla="*/ 661 w 771"/>
                  <a:gd name="T51" fmla="*/ 332 h 807"/>
                  <a:gd name="T52" fmla="*/ 675 w 771"/>
                  <a:gd name="T53" fmla="*/ 364 h 807"/>
                  <a:gd name="T54" fmla="*/ 678 w 771"/>
                  <a:gd name="T55" fmla="*/ 389 h 807"/>
                  <a:gd name="T56" fmla="*/ 693 w 771"/>
                  <a:gd name="T57" fmla="*/ 469 h 807"/>
                  <a:gd name="T58" fmla="*/ 702 w 771"/>
                  <a:gd name="T59" fmla="*/ 511 h 807"/>
                  <a:gd name="T60" fmla="*/ 738 w 771"/>
                  <a:gd name="T61" fmla="*/ 564 h 807"/>
                  <a:gd name="T62" fmla="*/ 646 w 771"/>
                  <a:gd name="T63" fmla="*/ 621 h 807"/>
                  <a:gd name="T64" fmla="*/ 649 w 771"/>
                  <a:gd name="T65" fmla="*/ 639 h 807"/>
                  <a:gd name="T66" fmla="*/ 642 w 771"/>
                  <a:gd name="T67" fmla="*/ 716 h 807"/>
                  <a:gd name="T68" fmla="*/ 646 w 771"/>
                  <a:gd name="T69" fmla="*/ 738 h 807"/>
                  <a:gd name="T70" fmla="*/ 678 w 771"/>
                  <a:gd name="T71" fmla="*/ 756 h 807"/>
                  <a:gd name="T72" fmla="*/ 699 w 771"/>
                  <a:gd name="T73" fmla="*/ 788 h 807"/>
                  <a:gd name="T74" fmla="*/ 670 w 771"/>
                  <a:gd name="T75" fmla="*/ 800 h 807"/>
                  <a:gd name="T76" fmla="*/ 652 w 771"/>
                  <a:gd name="T77" fmla="*/ 785 h 807"/>
                  <a:gd name="T78" fmla="*/ 615 w 771"/>
                  <a:gd name="T79" fmla="*/ 755 h 807"/>
                  <a:gd name="T80" fmla="*/ 597 w 771"/>
                  <a:gd name="T81" fmla="*/ 750 h 807"/>
                  <a:gd name="T82" fmla="*/ 597 w 771"/>
                  <a:gd name="T83" fmla="*/ 729 h 807"/>
                  <a:gd name="T84" fmla="*/ 576 w 771"/>
                  <a:gd name="T85" fmla="*/ 738 h 807"/>
                  <a:gd name="T86" fmla="*/ 543 w 771"/>
                  <a:gd name="T87" fmla="*/ 737 h 807"/>
                  <a:gd name="T88" fmla="*/ 512 w 771"/>
                  <a:gd name="T89" fmla="*/ 732 h 807"/>
                  <a:gd name="T90" fmla="*/ 502 w 771"/>
                  <a:gd name="T91" fmla="*/ 708 h 807"/>
                  <a:gd name="T92" fmla="*/ 460 w 771"/>
                  <a:gd name="T93" fmla="*/ 716 h 807"/>
                  <a:gd name="T94" fmla="*/ 457 w 771"/>
                  <a:gd name="T95" fmla="*/ 696 h 807"/>
                  <a:gd name="T96" fmla="*/ 388 w 771"/>
                  <a:gd name="T97" fmla="*/ 699 h 807"/>
                  <a:gd name="T98" fmla="*/ 374 w 771"/>
                  <a:gd name="T99" fmla="*/ 704 h 807"/>
                  <a:gd name="T100" fmla="*/ 374 w 771"/>
                  <a:gd name="T101" fmla="*/ 659 h 807"/>
                  <a:gd name="T102" fmla="*/ 359 w 771"/>
                  <a:gd name="T103" fmla="*/ 616 h 807"/>
                  <a:gd name="T104" fmla="*/ 356 w 771"/>
                  <a:gd name="T105" fmla="*/ 555 h 807"/>
                  <a:gd name="T106" fmla="*/ 306 w 771"/>
                  <a:gd name="T107" fmla="*/ 535 h 807"/>
                  <a:gd name="T108" fmla="*/ 261 w 771"/>
                  <a:gd name="T109" fmla="*/ 529 h 807"/>
                  <a:gd name="T110" fmla="*/ 251 w 771"/>
                  <a:gd name="T111" fmla="*/ 562 h 807"/>
                  <a:gd name="T112" fmla="*/ 188 w 771"/>
                  <a:gd name="T113" fmla="*/ 567 h 807"/>
                  <a:gd name="T114" fmla="*/ 135 w 771"/>
                  <a:gd name="T115" fmla="*/ 489 h 807"/>
                  <a:gd name="T116" fmla="*/ 34 w 771"/>
                  <a:gd name="T117" fmla="*/ 478 h 807"/>
                  <a:gd name="T118" fmla="*/ 16 w 771"/>
                  <a:gd name="T119" fmla="*/ 456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1" h="807">
                    <a:moveTo>
                      <a:pt x="34" y="441"/>
                    </a:moveTo>
                    <a:lnTo>
                      <a:pt x="33" y="441"/>
                    </a:lnTo>
                    <a:lnTo>
                      <a:pt x="33" y="441"/>
                    </a:lnTo>
                    <a:lnTo>
                      <a:pt x="33" y="442"/>
                    </a:lnTo>
                    <a:lnTo>
                      <a:pt x="33" y="442"/>
                    </a:lnTo>
                    <a:lnTo>
                      <a:pt x="31" y="442"/>
                    </a:lnTo>
                    <a:lnTo>
                      <a:pt x="34" y="441"/>
                    </a:lnTo>
                    <a:lnTo>
                      <a:pt x="36" y="439"/>
                    </a:lnTo>
                    <a:lnTo>
                      <a:pt x="37" y="438"/>
                    </a:lnTo>
                    <a:lnTo>
                      <a:pt x="39" y="438"/>
                    </a:lnTo>
                    <a:lnTo>
                      <a:pt x="45" y="438"/>
                    </a:lnTo>
                    <a:lnTo>
                      <a:pt x="51" y="436"/>
                    </a:lnTo>
                    <a:lnTo>
                      <a:pt x="55" y="435"/>
                    </a:lnTo>
                    <a:lnTo>
                      <a:pt x="60" y="432"/>
                    </a:lnTo>
                    <a:lnTo>
                      <a:pt x="61" y="430"/>
                    </a:lnTo>
                    <a:lnTo>
                      <a:pt x="64" y="427"/>
                    </a:lnTo>
                    <a:lnTo>
                      <a:pt x="66" y="426"/>
                    </a:lnTo>
                    <a:lnTo>
                      <a:pt x="67" y="423"/>
                    </a:lnTo>
                    <a:lnTo>
                      <a:pt x="70" y="421"/>
                    </a:lnTo>
                    <a:lnTo>
                      <a:pt x="75" y="418"/>
                    </a:lnTo>
                    <a:lnTo>
                      <a:pt x="79" y="415"/>
                    </a:lnTo>
                    <a:lnTo>
                      <a:pt x="84" y="411"/>
                    </a:lnTo>
                    <a:lnTo>
                      <a:pt x="87" y="408"/>
                    </a:lnTo>
                    <a:lnTo>
                      <a:pt x="93" y="405"/>
                    </a:lnTo>
                    <a:lnTo>
                      <a:pt x="92" y="405"/>
                    </a:lnTo>
                    <a:lnTo>
                      <a:pt x="90" y="405"/>
                    </a:lnTo>
                    <a:lnTo>
                      <a:pt x="90" y="406"/>
                    </a:lnTo>
                    <a:lnTo>
                      <a:pt x="89" y="406"/>
                    </a:lnTo>
                    <a:lnTo>
                      <a:pt x="90" y="406"/>
                    </a:lnTo>
                    <a:lnTo>
                      <a:pt x="93" y="405"/>
                    </a:lnTo>
                    <a:lnTo>
                      <a:pt x="95" y="405"/>
                    </a:lnTo>
                    <a:lnTo>
                      <a:pt x="98" y="402"/>
                    </a:lnTo>
                    <a:lnTo>
                      <a:pt x="99" y="400"/>
                    </a:lnTo>
                    <a:lnTo>
                      <a:pt x="101" y="399"/>
                    </a:lnTo>
                    <a:lnTo>
                      <a:pt x="104" y="399"/>
                    </a:lnTo>
                    <a:lnTo>
                      <a:pt x="104" y="399"/>
                    </a:lnTo>
                    <a:lnTo>
                      <a:pt x="102" y="399"/>
                    </a:lnTo>
                    <a:lnTo>
                      <a:pt x="113" y="385"/>
                    </a:lnTo>
                    <a:lnTo>
                      <a:pt x="119" y="370"/>
                    </a:lnTo>
                    <a:lnTo>
                      <a:pt x="120" y="367"/>
                    </a:lnTo>
                    <a:lnTo>
                      <a:pt x="119" y="364"/>
                    </a:lnTo>
                    <a:lnTo>
                      <a:pt x="119" y="361"/>
                    </a:lnTo>
                    <a:lnTo>
                      <a:pt x="117" y="356"/>
                    </a:lnTo>
                    <a:lnTo>
                      <a:pt x="117" y="353"/>
                    </a:lnTo>
                    <a:lnTo>
                      <a:pt x="119" y="350"/>
                    </a:lnTo>
                    <a:lnTo>
                      <a:pt x="119" y="352"/>
                    </a:lnTo>
                    <a:lnTo>
                      <a:pt x="120" y="352"/>
                    </a:lnTo>
                    <a:lnTo>
                      <a:pt x="122" y="353"/>
                    </a:lnTo>
                    <a:lnTo>
                      <a:pt x="122" y="353"/>
                    </a:lnTo>
                    <a:lnTo>
                      <a:pt x="120" y="349"/>
                    </a:lnTo>
                    <a:lnTo>
                      <a:pt x="119" y="343"/>
                    </a:lnTo>
                    <a:lnTo>
                      <a:pt x="117" y="337"/>
                    </a:lnTo>
                    <a:lnTo>
                      <a:pt x="119" y="337"/>
                    </a:lnTo>
                    <a:lnTo>
                      <a:pt x="119" y="335"/>
                    </a:lnTo>
                    <a:lnTo>
                      <a:pt x="119" y="335"/>
                    </a:lnTo>
                    <a:lnTo>
                      <a:pt x="119" y="334"/>
                    </a:lnTo>
                    <a:lnTo>
                      <a:pt x="120" y="334"/>
                    </a:lnTo>
                    <a:lnTo>
                      <a:pt x="119" y="332"/>
                    </a:lnTo>
                    <a:lnTo>
                      <a:pt x="120" y="331"/>
                    </a:lnTo>
                    <a:lnTo>
                      <a:pt x="120" y="331"/>
                    </a:lnTo>
                    <a:lnTo>
                      <a:pt x="120" y="329"/>
                    </a:lnTo>
                    <a:lnTo>
                      <a:pt x="119" y="328"/>
                    </a:lnTo>
                    <a:lnTo>
                      <a:pt x="123" y="319"/>
                    </a:lnTo>
                    <a:lnTo>
                      <a:pt x="132" y="310"/>
                    </a:lnTo>
                    <a:lnTo>
                      <a:pt x="140" y="299"/>
                    </a:lnTo>
                    <a:lnTo>
                      <a:pt x="141" y="296"/>
                    </a:lnTo>
                    <a:lnTo>
                      <a:pt x="141" y="293"/>
                    </a:lnTo>
                    <a:lnTo>
                      <a:pt x="143" y="292"/>
                    </a:lnTo>
                    <a:lnTo>
                      <a:pt x="161" y="275"/>
                    </a:lnTo>
                    <a:lnTo>
                      <a:pt x="180" y="262"/>
                    </a:lnTo>
                    <a:lnTo>
                      <a:pt x="182" y="259"/>
                    </a:lnTo>
                    <a:lnTo>
                      <a:pt x="183" y="257"/>
                    </a:lnTo>
                    <a:lnTo>
                      <a:pt x="183" y="254"/>
                    </a:lnTo>
                    <a:lnTo>
                      <a:pt x="183" y="251"/>
                    </a:lnTo>
                    <a:lnTo>
                      <a:pt x="191" y="205"/>
                    </a:lnTo>
                    <a:lnTo>
                      <a:pt x="197" y="158"/>
                    </a:lnTo>
                    <a:lnTo>
                      <a:pt x="201" y="134"/>
                    </a:lnTo>
                    <a:lnTo>
                      <a:pt x="212" y="111"/>
                    </a:lnTo>
                    <a:lnTo>
                      <a:pt x="213" y="107"/>
                    </a:lnTo>
                    <a:lnTo>
                      <a:pt x="215" y="102"/>
                    </a:lnTo>
                    <a:lnTo>
                      <a:pt x="218" y="99"/>
                    </a:lnTo>
                    <a:lnTo>
                      <a:pt x="219" y="96"/>
                    </a:lnTo>
                    <a:lnTo>
                      <a:pt x="222" y="93"/>
                    </a:lnTo>
                    <a:lnTo>
                      <a:pt x="224" y="90"/>
                    </a:lnTo>
                    <a:lnTo>
                      <a:pt x="225" y="86"/>
                    </a:lnTo>
                    <a:lnTo>
                      <a:pt x="224" y="83"/>
                    </a:lnTo>
                    <a:lnTo>
                      <a:pt x="222" y="78"/>
                    </a:lnTo>
                    <a:lnTo>
                      <a:pt x="221" y="74"/>
                    </a:lnTo>
                    <a:lnTo>
                      <a:pt x="221" y="71"/>
                    </a:lnTo>
                    <a:lnTo>
                      <a:pt x="219" y="68"/>
                    </a:lnTo>
                    <a:lnTo>
                      <a:pt x="219" y="59"/>
                    </a:lnTo>
                    <a:lnTo>
                      <a:pt x="221" y="48"/>
                    </a:lnTo>
                    <a:lnTo>
                      <a:pt x="224" y="39"/>
                    </a:lnTo>
                    <a:lnTo>
                      <a:pt x="230" y="32"/>
                    </a:lnTo>
                    <a:lnTo>
                      <a:pt x="233" y="29"/>
                    </a:lnTo>
                    <a:lnTo>
                      <a:pt x="236" y="24"/>
                    </a:lnTo>
                    <a:lnTo>
                      <a:pt x="239" y="20"/>
                    </a:lnTo>
                    <a:lnTo>
                      <a:pt x="242" y="17"/>
                    </a:lnTo>
                    <a:lnTo>
                      <a:pt x="248" y="14"/>
                    </a:lnTo>
                    <a:lnTo>
                      <a:pt x="255" y="11"/>
                    </a:lnTo>
                    <a:lnTo>
                      <a:pt x="261" y="9"/>
                    </a:lnTo>
                    <a:lnTo>
                      <a:pt x="266" y="9"/>
                    </a:lnTo>
                    <a:lnTo>
                      <a:pt x="272" y="9"/>
                    </a:lnTo>
                    <a:lnTo>
                      <a:pt x="276" y="9"/>
                    </a:lnTo>
                    <a:lnTo>
                      <a:pt x="281" y="11"/>
                    </a:lnTo>
                    <a:lnTo>
                      <a:pt x="287" y="17"/>
                    </a:lnTo>
                    <a:lnTo>
                      <a:pt x="291" y="23"/>
                    </a:lnTo>
                    <a:lnTo>
                      <a:pt x="297" y="27"/>
                    </a:lnTo>
                    <a:lnTo>
                      <a:pt x="302" y="33"/>
                    </a:lnTo>
                    <a:lnTo>
                      <a:pt x="314" y="39"/>
                    </a:lnTo>
                    <a:lnTo>
                      <a:pt x="328" y="42"/>
                    </a:lnTo>
                    <a:lnTo>
                      <a:pt x="341" y="44"/>
                    </a:lnTo>
                    <a:lnTo>
                      <a:pt x="355" y="42"/>
                    </a:lnTo>
                    <a:lnTo>
                      <a:pt x="367" y="44"/>
                    </a:lnTo>
                    <a:lnTo>
                      <a:pt x="379" y="47"/>
                    </a:lnTo>
                    <a:lnTo>
                      <a:pt x="391" y="47"/>
                    </a:lnTo>
                    <a:lnTo>
                      <a:pt x="392" y="45"/>
                    </a:lnTo>
                    <a:lnTo>
                      <a:pt x="392" y="42"/>
                    </a:lnTo>
                    <a:lnTo>
                      <a:pt x="392" y="41"/>
                    </a:lnTo>
                    <a:lnTo>
                      <a:pt x="392" y="38"/>
                    </a:lnTo>
                    <a:lnTo>
                      <a:pt x="394" y="36"/>
                    </a:lnTo>
                    <a:lnTo>
                      <a:pt x="395" y="32"/>
                    </a:lnTo>
                    <a:lnTo>
                      <a:pt x="398" y="27"/>
                    </a:lnTo>
                    <a:lnTo>
                      <a:pt x="400" y="24"/>
                    </a:lnTo>
                    <a:lnTo>
                      <a:pt x="403" y="20"/>
                    </a:lnTo>
                    <a:lnTo>
                      <a:pt x="406" y="18"/>
                    </a:lnTo>
                    <a:lnTo>
                      <a:pt x="410" y="18"/>
                    </a:lnTo>
                    <a:lnTo>
                      <a:pt x="413" y="20"/>
                    </a:lnTo>
                    <a:lnTo>
                      <a:pt x="416" y="23"/>
                    </a:lnTo>
                    <a:lnTo>
                      <a:pt x="418" y="24"/>
                    </a:lnTo>
                    <a:lnTo>
                      <a:pt x="421" y="24"/>
                    </a:lnTo>
                    <a:lnTo>
                      <a:pt x="422" y="24"/>
                    </a:lnTo>
                    <a:lnTo>
                      <a:pt x="422" y="24"/>
                    </a:lnTo>
                    <a:lnTo>
                      <a:pt x="424" y="26"/>
                    </a:lnTo>
                    <a:lnTo>
                      <a:pt x="425" y="26"/>
                    </a:lnTo>
                    <a:lnTo>
                      <a:pt x="425" y="27"/>
                    </a:lnTo>
                    <a:lnTo>
                      <a:pt x="424" y="27"/>
                    </a:lnTo>
                    <a:lnTo>
                      <a:pt x="443" y="18"/>
                    </a:lnTo>
                    <a:lnTo>
                      <a:pt x="461" y="9"/>
                    </a:lnTo>
                    <a:lnTo>
                      <a:pt x="467" y="9"/>
                    </a:lnTo>
                    <a:lnTo>
                      <a:pt x="472" y="11"/>
                    </a:lnTo>
                    <a:lnTo>
                      <a:pt x="478" y="12"/>
                    </a:lnTo>
                    <a:lnTo>
                      <a:pt x="482" y="14"/>
                    </a:lnTo>
                    <a:lnTo>
                      <a:pt x="494" y="14"/>
                    </a:lnTo>
                    <a:lnTo>
                      <a:pt x="505" y="8"/>
                    </a:lnTo>
                    <a:lnTo>
                      <a:pt x="515" y="0"/>
                    </a:lnTo>
                    <a:lnTo>
                      <a:pt x="517" y="0"/>
                    </a:lnTo>
                    <a:lnTo>
                      <a:pt x="518" y="0"/>
                    </a:lnTo>
                    <a:lnTo>
                      <a:pt x="520" y="0"/>
                    </a:lnTo>
                    <a:lnTo>
                      <a:pt x="520" y="2"/>
                    </a:lnTo>
                    <a:lnTo>
                      <a:pt x="521" y="3"/>
                    </a:lnTo>
                    <a:lnTo>
                      <a:pt x="535" y="3"/>
                    </a:lnTo>
                    <a:lnTo>
                      <a:pt x="550" y="3"/>
                    </a:lnTo>
                    <a:lnTo>
                      <a:pt x="564" y="8"/>
                    </a:lnTo>
                    <a:lnTo>
                      <a:pt x="579" y="8"/>
                    </a:lnTo>
                    <a:lnTo>
                      <a:pt x="580" y="6"/>
                    </a:lnTo>
                    <a:lnTo>
                      <a:pt x="583" y="5"/>
                    </a:lnTo>
                    <a:lnTo>
                      <a:pt x="586" y="3"/>
                    </a:lnTo>
                    <a:lnTo>
                      <a:pt x="588" y="2"/>
                    </a:lnTo>
                    <a:lnTo>
                      <a:pt x="595" y="2"/>
                    </a:lnTo>
                    <a:lnTo>
                      <a:pt x="603" y="5"/>
                    </a:lnTo>
                    <a:lnTo>
                      <a:pt x="609" y="9"/>
                    </a:lnTo>
                    <a:lnTo>
                      <a:pt x="612" y="15"/>
                    </a:lnTo>
                    <a:lnTo>
                      <a:pt x="613" y="18"/>
                    </a:lnTo>
                    <a:lnTo>
                      <a:pt x="615" y="20"/>
                    </a:lnTo>
                    <a:lnTo>
                      <a:pt x="618" y="23"/>
                    </a:lnTo>
                    <a:lnTo>
                      <a:pt x="621" y="24"/>
                    </a:lnTo>
                    <a:lnTo>
                      <a:pt x="624" y="27"/>
                    </a:lnTo>
                    <a:lnTo>
                      <a:pt x="627" y="30"/>
                    </a:lnTo>
                    <a:lnTo>
                      <a:pt x="631" y="33"/>
                    </a:lnTo>
                    <a:lnTo>
                      <a:pt x="636" y="35"/>
                    </a:lnTo>
                    <a:lnTo>
                      <a:pt x="639" y="36"/>
                    </a:lnTo>
                    <a:lnTo>
                      <a:pt x="643" y="36"/>
                    </a:lnTo>
                    <a:lnTo>
                      <a:pt x="648" y="35"/>
                    </a:lnTo>
                    <a:lnTo>
                      <a:pt x="651" y="33"/>
                    </a:lnTo>
                    <a:lnTo>
                      <a:pt x="654" y="30"/>
                    </a:lnTo>
                    <a:lnTo>
                      <a:pt x="655" y="30"/>
                    </a:lnTo>
                    <a:lnTo>
                      <a:pt x="657" y="30"/>
                    </a:lnTo>
                    <a:lnTo>
                      <a:pt x="658" y="32"/>
                    </a:lnTo>
                    <a:lnTo>
                      <a:pt x="658" y="32"/>
                    </a:lnTo>
                    <a:lnTo>
                      <a:pt x="658" y="30"/>
                    </a:lnTo>
                    <a:lnTo>
                      <a:pt x="663" y="30"/>
                    </a:lnTo>
                    <a:lnTo>
                      <a:pt x="666" y="32"/>
                    </a:lnTo>
                    <a:lnTo>
                      <a:pt x="672" y="33"/>
                    </a:lnTo>
                    <a:lnTo>
                      <a:pt x="673" y="33"/>
                    </a:lnTo>
                    <a:lnTo>
                      <a:pt x="676" y="33"/>
                    </a:lnTo>
                    <a:lnTo>
                      <a:pt x="681" y="32"/>
                    </a:lnTo>
                    <a:lnTo>
                      <a:pt x="684" y="30"/>
                    </a:lnTo>
                    <a:lnTo>
                      <a:pt x="685" y="29"/>
                    </a:lnTo>
                    <a:lnTo>
                      <a:pt x="687" y="27"/>
                    </a:lnTo>
                    <a:lnTo>
                      <a:pt x="687" y="26"/>
                    </a:lnTo>
                    <a:lnTo>
                      <a:pt x="688" y="24"/>
                    </a:lnTo>
                    <a:lnTo>
                      <a:pt x="691" y="23"/>
                    </a:lnTo>
                    <a:lnTo>
                      <a:pt x="694" y="24"/>
                    </a:lnTo>
                    <a:lnTo>
                      <a:pt x="696" y="26"/>
                    </a:lnTo>
                    <a:lnTo>
                      <a:pt x="703" y="32"/>
                    </a:lnTo>
                    <a:lnTo>
                      <a:pt x="711" y="39"/>
                    </a:lnTo>
                    <a:lnTo>
                      <a:pt x="715" y="48"/>
                    </a:lnTo>
                    <a:lnTo>
                      <a:pt x="718" y="50"/>
                    </a:lnTo>
                    <a:lnTo>
                      <a:pt x="721" y="51"/>
                    </a:lnTo>
                    <a:lnTo>
                      <a:pt x="724" y="53"/>
                    </a:lnTo>
                    <a:lnTo>
                      <a:pt x="727" y="53"/>
                    </a:lnTo>
                    <a:lnTo>
                      <a:pt x="730" y="54"/>
                    </a:lnTo>
                    <a:lnTo>
                      <a:pt x="733" y="56"/>
                    </a:lnTo>
                    <a:lnTo>
                      <a:pt x="735" y="57"/>
                    </a:lnTo>
                    <a:lnTo>
                      <a:pt x="736" y="60"/>
                    </a:lnTo>
                    <a:lnTo>
                      <a:pt x="738" y="63"/>
                    </a:lnTo>
                    <a:lnTo>
                      <a:pt x="739" y="65"/>
                    </a:lnTo>
                    <a:lnTo>
                      <a:pt x="744" y="65"/>
                    </a:lnTo>
                    <a:lnTo>
                      <a:pt x="748" y="66"/>
                    </a:lnTo>
                    <a:lnTo>
                      <a:pt x="751" y="69"/>
                    </a:lnTo>
                    <a:lnTo>
                      <a:pt x="753" y="74"/>
                    </a:lnTo>
                    <a:lnTo>
                      <a:pt x="754" y="77"/>
                    </a:lnTo>
                    <a:lnTo>
                      <a:pt x="753" y="78"/>
                    </a:lnTo>
                    <a:lnTo>
                      <a:pt x="750" y="78"/>
                    </a:lnTo>
                    <a:lnTo>
                      <a:pt x="748" y="80"/>
                    </a:lnTo>
                    <a:lnTo>
                      <a:pt x="747" y="83"/>
                    </a:lnTo>
                    <a:lnTo>
                      <a:pt x="747" y="84"/>
                    </a:lnTo>
                    <a:lnTo>
                      <a:pt x="748" y="89"/>
                    </a:lnTo>
                    <a:lnTo>
                      <a:pt x="750" y="93"/>
                    </a:lnTo>
                    <a:lnTo>
                      <a:pt x="750" y="96"/>
                    </a:lnTo>
                    <a:lnTo>
                      <a:pt x="750" y="101"/>
                    </a:lnTo>
                    <a:lnTo>
                      <a:pt x="748" y="104"/>
                    </a:lnTo>
                    <a:lnTo>
                      <a:pt x="745" y="107"/>
                    </a:lnTo>
                    <a:lnTo>
                      <a:pt x="744" y="108"/>
                    </a:lnTo>
                    <a:lnTo>
                      <a:pt x="742" y="111"/>
                    </a:lnTo>
                    <a:lnTo>
                      <a:pt x="742" y="114"/>
                    </a:lnTo>
                    <a:lnTo>
                      <a:pt x="748" y="114"/>
                    </a:lnTo>
                    <a:lnTo>
                      <a:pt x="754" y="116"/>
                    </a:lnTo>
                    <a:lnTo>
                      <a:pt x="761" y="117"/>
                    </a:lnTo>
                    <a:lnTo>
                      <a:pt x="765" y="122"/>
                    </a:lnTo>
                    <a:lnTo>
                      <a:pt x="765" y="122"/>
                    </a:lnTo>
                    <a:lnTo>
                      <a:pt x="765" y="123"/>
                    </a:lnTo>
                    <a:lnTo>
                      <a:pt x="765" y="125"/>
                    </a:lnTo>
                    <a:lnTo>
                      <a:pt x="767" y="125"/>
                    </a:lnTo>
                    <a:lnTo>
                      <a:pt x="770" y="125"/>
                    </a:lnTo>
                    <a:lnTo>
                      <a:pt x="771" y="125"/>
                    </a:lnTo>
                    <a:lnTo>
                      <a:pt x="771" y="126"/>
                    </a:lnTo>
                    <a:lnTo>
                      <a:pt x="771" y="128"/>
                    </a:lnTo>
                    <a:lnTo>
                      <a:pt x="771" y="128"/>
                    </a:lnTo>
                    <a:lnTo>
                      <a:pt x="754" y="143"/>
                    </a:lnTo>
                    <a:lnTo>
                      <a:pt x="739" y="159"/>
                    </a:lnTo>
                    <a:lnTo>
                      <a:pt x="738" y="161"/>
                    </a:lnTo>
                    <a:lnTo>
                      <a:pt x="736" y="164"/>
                    </a:lnTo>
                    <a:lnTo>
                      <a:pt x="736" y="167"/>
                    </a:lnTo>
                    <a:lnTo>
                      <a:pt x="735" y="168"/>
                    </a:lnTo>
                    <a:lnTo>
                      <a:pt x="733" y="170"/>
                    </a:lnTo>
                    <a:lnTo>
                      <a:pt x="730" y="170"/>
                    </a:lnTo>
                    <a:lnTo>
                      <a:pt x="729" y="168"/>
                    </a:lnTo>
                    <a:lnTo>
                      <a:pt x="726" y="170"/>
                    </a:lnTo>
                    <a:lnTo>
                      <a:pt x="724" y="171"/>
                    </a:lnTo>
                    <a:lnTo>
                      <a:pt x="723" y="174"/>
                    </a:lnTo>
                    <a:lnTo>
                      <a:pt x="721" y="178"/>
                    </a:lnTo>
                    <a:lnTo>
                      <a:pt x="720" y="181"/>
                    </a:lnTo>
                    <a:lnTo>
                      <a:pt x="717" y="182"/>
                    </a:lnTo>
                    <a:lnTo>
                      <a:pt x="714" y="184"/>
                    </a:lnTo>
                    <a:lnTo>
                      <a:pt x="711" y="184"/>
                    </a:lnTo>
                    <a:lnTo>
                      <a:pt x="708" y="184"/>
                    </a:lnTo>
                    <a:lnTo>
                      <a:pt x="709" y="188"/>
                    </a:lnTo>
                    <a:lnTo>
                      <a:pt x="709" y="191"/>
                    </a:lnTo>
                    <a:lnTo>
                      <a:pt x="711" y="196"/>
                    </a:lnTo>
                    <a:lnTo>
                      <a:pt x="712" y="200"/>
                    </a:lnTo>
                    <a:lnTo>
                      <a:pt x="711" y="203"/>
                    </a:lnTo>
                    <a:lnTo>
                      <a:pt x="709" y="206"/>
                    </a:lnTo>
                    <a:lnTo>
                      <a:pt x="705" y="214"/>
                    </a:lnTo>
                    <a:lnTo>
                      <a:pt x="700" y="221"/>
                    </a:lnTo>
                    <a:lnTo>
                      <a:pt x="696" y="241"/>
                    </a:lnTo>
                    <a:lnTo>
                      <a:pt x="696" y="259"/>
                    </a:lnTo>
                    <a:lnTo>
                      <a:pt x="694" y="278"/>
                    </a:lnTo>
                    <a:lnTo>
                      <a:pt x="693" y="283"/>
                    </a:lnTo>
                    <a:lnTo>
                      <a:pt x="690" y="286"/>
                    </a:lnTo>
                    <a:lnTo>
                      <a:pt x="685" y="289"/>
                    </a:lnTo>
                    <a:lnTo>
                      <a:pt x="681" y="292"/>
                    </a:lnTo>
                    <a:lnTo>
                      <a:pt x="676" y="292"/>
                    </a:lnTo>
                    <a:lnTo>
                      <a:pt x="675" y="292"/>
                    </a:lnTo>
                    <a:lnTo>
                      <a:pt x="675" y="293"/>
                    </a:lnTo>
                    <a:lnTo>
                      <a:pt x="673" y="295"/>
                    </a:lnTo>
                    <a:lnTo>
                      <a:pt x="673" y="308"/>
                    </a:lnTo>
                    <a:lnTo>
                      <a:pt x="672" y="320"/>
                    </a:lnTo>
                    <a:lnTo>
                      <a:pt x="670" y="322"/>
                    </a:lnTo>
                    <a:lnTo>
                      <a:pt x="669" y="322"/>
                    </a:lnTo>
                    <a:lnTo>
                      <a:pt x="666" y="322"/>
                    </a:lnTo>
                    <a:lnTo>
                      <a:pt x="664" y="323"/>
                    </a:lnTo>
                    <a:lnTo>
                      <a:pt x="663" y="325"/>
                    </a:lnTo>
                    <a:lnTo>
                      <a:pt x="661" y="329"/>
                    </a:lnTo>
                    <a:lnTo>
                      <a:pt x="661" y="332"/>
                    </a:lnTo>
                    <a:lnTo>
                      <a:pt x="663" y="337"/>
                    </a:lnTo>
                    <a:lnTo>
                      <a:pt x="666" y="340"/>
                    </a:lnTo>
                    <a:lnTo>
                      <a:pt x="666" y="343"/>
                    </a:lnTo>
                    <a:lnTo>
                      <a:pt x="667" y="346"/>
                    </a:lnTo>
                    <a:lnTo>
                      <a:pt x="669" y="349"/>
                    </a:lnTo>
                    <a:lnTo>
                      <a:pt x="672" y="352"/>
                    </a:lnTo>
                    <a:lnTo>
                      <a:pt x="673" y="353"/>
                    </a:lnTo>
                    <a:lnTo>
                      <a:pt x="675" y="352"/>
                    </a:lnTo>
                    <a:lnTo>
                      <a:pt x="678" y="352"/>
                    </a:lnTo>
                    <a:lnTo>
                      <a:pt x="676" y="358"/>
                    </a:lnTo>
                    <a:lnTo>
                      <a:pt x="675" y="364"/>
                    </a:lnTo>
                    <a:lnTo>
                      <a:pt x="675" y="370"/>
                    </a:lnTo>
                    <a:lnTo>
                      <a:pt x="675" y="376"/>
                    </a:lnTo>
                    <a:lnTo>
                      <a:pt x="676" y="377"/>
                    </a:lnTo>
                    <a:lnTo>
                      <a:pt x="678" y="380"/>
                    </a:lnTo>
                    <a:lnTo>
                      <a:pt x="679" y="382"/>
                    </a:lnTo>
                    <a:lnTo>
                      <a:pt x="681" y="383"/>
                    </a:lnTo>
                    <a:lnTo>
                      <a:pt x="679" y="385"/>
                    </a:lnTo>
                    <a:lnTo>
                      <a:pt x="678" y="386"/>
                    </a:lnTo>
                    <a:lnTo>
                      <a:pt x="676" y="386"/>
                    </a:lnTo>
                    <a:lnTo>
                      <a:pt x="676" y="388"/>
                    </a:lnTo>
                    <a:lnTo>
                      <a:pt x="678" y="389"/>
                    </a:lnTo>
                    <a:lnTo>
                      <a:pt x="678" y="391"/>
                    </a:lnTo>
                    <a:lnTo>
                      <a:pt x="681" y="394"/>
                    </a:lnTo>
                    <a:lnTo>
                      <a:pt x="682" y="397"/>
                    </a:lnTo>
                    <a:lnTo>
                      <a:pt x="684" y="400"/>
                    </a:lnTo>
                    <a:lnTo>
                      <a:pt x="687" y="414"/>
                    </a:lnTo>
                    <a:lnTo>
                      <a:pt x="685" y="429"/>
                    </a:lnTo>
                    <a:lnTo>
                      <a:pt x="685" y="439"/>
                    </a:lnTo>
                    <a:lnTo>
                      <a:pt x="688" y="450"/>
                    </a:lnTo>
                    <a:lnTo>
                      <a:pt x="691" y="460"/>
                    </a:lnTo>
                    <a:lnTo>
                      <a:pt x="693" y="465"/>
                    </a:lnTo>
                    <a:lnTo>
                      <a:pt x="693" y="469"/>
                    </a:lnTo>
                    <a:lnTo>
                      <a:pt x="693" y="474"/>
                    </a:lnTo>
                    <a:lnTo>
                      <a:pt x="693" y="477"/>
                    </a:lnTo>
                    <a:lnTo>
                      <a:pt x="691" y="478"/>
                    </a:lnTo>
                    <a:lnTo>
                      <a:pt x="690" y="480"/>
                    </a:lnTo>
                    <a:lnTo>
                      <a:pt x="690" y="481"/>
                    </a:lnTo>
                    <a:lnTo>
                      <a:pt x="690" y="487"/>
                    </a:lnTo>
                    <a:lnTo>
                      <a:pt x="691" y="493"/>
                    </a:lnTo>
                    <a:lnTo>
                      <a:pt x="694" y="501"/>
                    </a:lnTo>
                    <a:lnTo>
                      <a:pt x="696" y="505"/>
                    </a:lnTo>
                    <a:lnTo>
                      <a:pt x="697" y="508"/>
                    </a:lnTo>
                    <a:lnTo>
                      <a:pt x="702" y="511"/>
                    </a:lnTo>
                    <a:lnTo>
                      <a:pt x="705" y="514"/>
                    </a:lnTo>
                    <a:lnTo>
                      <a:pt x="709" y="517"/>
                    </a:lnTo>
                    <a:lnTo>
                      <a:pt x="714" y="520"/>
                    </a:lnTo>
                    <a:lnTo>
                      <a:pt x="717" y="523"/>
                    </a:lnTo>
                    <a:lnTo>
                      <a:pt x="721" y="531"/>
                    </a:lnTo>
                    <a:lnTo>
                      <a:pt x="724" y="540"/>
                    </a:lnTo>
                    <a:lnTo>
                      <a:pt x="727" y="549"/>
                    </a:lnTo>
                    <a:lnTo>
                      <a:pt x="729" y="552"/>
                    </a:lnTo>
                    <a:lnTo>
                      <a:pt x="732" y="556"/>
                    </a:lnTo>
                    <a:lnTo>
                      <a:pt x="735" y="561"/>
                    </a:lnTo>
                    <a:lnTo>
                      <a:pt x="738" y="564"/>
                    </a:lnTo>
                    <a:lnTo>
                      <a:pt x="738" y="568"/>
                    </a:lnTo>
                    <a:lnTo>
                      <a:pt x="739" y="573"/>
                    </a:lnTo>
                    <a:lnTo>
                      <a:pt x="741" y="576"/>
                    </a:lnTo>
                    <a:lnTo>
                      <a:pt x="742" y="580"/>
                    </a:lnTo>
                    <a:lnTo>
                      <a:pt x="715" y="582"/>
                    </a:lnTo>
                    <a:lnTo>
                      <a:pt x="690" y="585"/>
                    </a:lnTo>
                    <a:lnTo>
                      <a:pt x="664" y="592"/>
                    </a:lnTo>
                    <a:lnTo>
                      <a:pt x="663" y="604"/>
                    </a:lnTo>
                    <a:lnTo>
                      <a:pt x="657" y="613"/>
                    </a:lnTo>
                    <a:lnTo>
                      <a:pt x="648" y="621"/>
                    </a:lnTo>
                    <a:lnTo>
                      <a:pt x="646" y="621"/>
                    </a:lnTo>
                    <a:lnTo>
                      <a:pt x="645" y="621"/>
                    </a:lnTo>
                    <a:lnTo>
                      <a:pt x="642" y="621"/>
                    </a:lnTo>
                    <a:lnTo>
                      <a:pt x="642" y="623"/>
                    </a:lnTo>
                    <a:lnTo>
                      <a:pt x="642" y="624"/>
                    </a:lnTo>
                    <a:lnTo>
                      <a:pt x="642" y="624"/>
                    </a:lnTo>
                    <a:lnTo>
                      <a:pt x="642" y="627"/>
                    </a:lnTo>
                    <a:lnTo>
                      <a:pt x="645" y="629"/>
                    </a:lnTo>
                    <a:lnTo>
                      <a:pt x="646" y="630"/>
                    </a:lnTo>
                    <a:lnTo>
                      <a:pt x="648" y="632"/>
                    </a:lnTo>
                    <a:lnTo>
                      <a:pt x="649" y="636"/>
                    </a:lnTo>
                    <a:lnTo>
                      <a:pt x="649" y="639"/>
                    </a:lnTo>
                    <a:lnTo>
                      <a:pt x="651" y="642"/>
                    </a:lnTo>
                    <a:lnTo>
                      <a:pt x="651" y="653"/>
                    </a:lnTo>
                    <a:lnTo>
                      <a:pt x="649" y="662"/>
                    </a:lnTo>
                    <a:lnTo>
                      <a:pt x="649" y="672"/>
                    </a:lnTo>
                    <a:lnTo>
                      <a:pt x="649" y="675"/>
                    </a:lnTo>
                    <a:lnTo>
                      <a:pt x="651" y="678"/>
                    </a:lnTo>
                    <a:lnTo>
                      <a:pt x="651" y="681"/>
                    </a:lnTo>
                    <a:lnTo>
                      <a:pt x="651" y="683"/>
                    </a:lnTo>
                    <a:lnTo>
                      <a:pt x="646" y="695"/>
                    </a:lnTo>
                    <a:lnTo>
                      <a:pt x="643" y="705"/>
                    </a:lnTo>
                    <a:lnTo>
                      <a:pt x="642" y="716"/>
                    </a:lnTo>
                    <a:lnTo>
                      <a:pt x="640" y="719"/>
                    </a:lnTo>
                    <a:lnTo>
                      <a:pt x="640" y="720"/>
                    </a:lnTo>
                    <a:lnTo>
                      <a:pt x="639" y="723"/>
                    </a:lnTo>
                    <a:lnTo>
                      <a:pt x="637" y="725"/>
                    </a:lnTo>
                    <a:lnTo>
                      <a:pt x="636" y="726"/>
                    </a:lnTo>
                    <a:lnTo>
                      <a:pt x="637" y="726"/>
                    </a:lnTo>
                    <a:lnTo>
                      <a:pt x="637" y="725"/>
                    </a:lnTo>
                    <a:lnTo>
                      <a:pt x="637" y="728"/>
                    </a:lnTo>
                    <a:lnTo>
                      <a:pt x="637" y="729"/>
                    </a:lnTo>
                    <a:lnTo>
                      <a:pt x="637" y="731"/>
                    </a:lnTo>
                    <a:lnTo>
                      <a:pt x="646" y="738"/>
                    </a:lnTo>
                    <a:lnTo>
                      <a:pt x="657" y="746"/>
                    </a:lnTo>
                    <a:lnTo>
                      <a:pt x="663" y="756"/>
                    </a:lnTo>
                    <a:lnTo>
                      <a:pt x="664" y="756"/>
                    </a:lnTo>
                    <a:lnTo>
                      <a:pt x="666" y="756"/>
                    </a:lnTo>
                    <a:lnTo>
                      <a:pt x="669" y="756"/>
                    </a:lnTo>
                    <a:lnTo>
                      <a:pt x="670" y="758"/>
                    </a:lnTo>
                    <a:lnTo>
                      <a:pt x="672" y="761"/>
                    </a:lnTo>
                    <a:lnTo>
                      <a:pt x="673" y="761"/>
                    </a:lnTo>
                    <a:lnTo>
                      <a:pt x="676" y="759"/>
                    </a:lnTo>
                    <a:lnTo>
                      <a:pt x="676" y="758"/>
                    </a:lnTo>
                    <a:lnTo>
                      <a:pt x="678" y="756"/>
                    </a:lnTo>
                    <a:lnTo>
                      <a:pt x="678" y="753"/>
                    </a:lnTo>
                    <a:lnTo>
                      <a:pt x="679" y="752"/>
                    </a:lnTo>
                    <a:lnTo>
                      <a:pt x="681" y="749"/>
                    </a:lnTo>
                    <a:lnTo>
                      <a:pt x="682" y="749"/>
                    </a:lnTo>
                    <a:lnTo>
                      <a:pt x="685" y="747"/>
                    </a:lnTo>
                    <a:lnTo>
                      <a:pt x="690" y="747"/>
                    </a:lnTo>
                    <a:lnTo>
                      <a:pt x="693" y="747"/>
                    </a:lnTo>
                    <a:lnTo>
                      <a:pt x="696" y="747"/>
                    </a:lnTo>
                    <a:lnTo>
                      <a:pt x="697" y="744"/>
                    </a:lnTo>
                    <a:lnTo>
                      <a:pt x="697" y="765"/>
                    </a:lnTo>
                    <a:lnTo>
                      <a:pt x="699" y="788"/>
                    </a:lnTo>
                    <a:lnTo>
                      <a:pt x="696" y="807"/>
                    </a:lnTo>
                    <a:lnTo>
                      <a:pt x="690" y="803"/>
                    </a:lnTo>
                    <a:lnTo>
                      <a:pt x="685" y="798"/>
                    </a:lnTo>
                    <a:lnTo>
                      <a:pt x="679" y="792"/>
                    </a:lnTo>
                    <a:lnTo>
                      <a:pt x="679" y="795"/>
                    </a:lnTo>
                    <a:lnTo>
                      <a:pt x="678" y="797"/>
                    </a:lnTo>
                    <a:lnTo>
                      <a:pt x="676" y="797"/>
                    </a:lnTo>
                    <a:lnTo>
                      <a:pt x="675" y="800"/>
                    </a:lnTo>
                    <a:lnTo>
                      <a:pt x="673" y="800"/>
                    </a:lnTo>
                    <a:lnTo>
                      <a:pt x="672" y="800"/>
                    </a:lnTo>
                    <a:lnTo>
                      <a:pt x="670" y="800"/>
                    </a:lnTo>
                    <a:lnTo>
                      <a:pt x="670" y="801"/>
                    </a:lnTo>
                    <a:lnTo>
                      <a:pt x="669" y="803"/>
                    </a:lnTo>
                    <a:lnTo>
                      <a:pt x="667" y="804"/>
                    </a:lnTo>
                    <a:lnTo>
                      <a:pt x="664" y="804"/>
                    </a:lnTo>
                    <a:lnTo>
                      <a:pt x="661" y="803"/>
                    </a:lnTo>
                    <a:lnTo>
                      <a:pt x="658" y="801"/>
                    </a:lnTo>
                    <a:lnTo>
                      <a:pt x="657" y="800"/>
                    </a:lnTo>
                    <a:lnTo>
                      <a:pt x="655" y="797"/>
                    </a:lnTo>
                    <a:lnTo>
                      <a:pt x="654" y="792"/>
                    </a:lnTo>
                    <a:lnTo>
                      <a:pt x="654" y="788"/>
                    </a:lnTo>
                    <a:lnTo>
                      <a:pt x="652" y="785"/>
                    </a:lnTo>
                    <a:lnTo>
                      <a:pt x="651" y="780"/>
                    </a:lnTo>
                    <a:lnTo>
                      <a:pt x="649" y="780"/>
                    </a:lnTo>
                    <a:lnTo>
                      <a:pt x="648" y="780"/>
                    </a:lnTo>
                    <a:lnTo>
                      <a:pt x="646" y="780"/>
                    </a:lnTo>
                    <a:lnTo>
                      <a:pt x="645" y="780"/>
                    </a:lnTo>
                    <a:lnTo>
                      <a:pt x="643" y="779"/>
                    </a:lnTo>
                    <a:lnTo>
                      <a:pt x="639" y="768"/>
                    </a:lnTo>
                    <a:lnTo>
                      <a:pt x="630" y="762"/>
                    </a:lnTo>
                    <a:lnTo>
                      <a:pt x="619" y="759"/>
                    </a:lnTo>
                    <a:lnTo>
                      <a:pt x="616" y="758"/>
                    </a:lnTo>
                    <a:lnTo>
                      <a:pt x="615" y="755"/>
                    </a:lnTo>
                    <a:lnTo>
                      <a:pt x="615" y="752"/>
                    </a:lnTo>
                    <a:lnTo>
                      <a:pt x="615" y="749"/>
                    </a:lnTo>
                    <a:lnTo>
                      <a:pt x="613" y="750"/>
                    </a:lnTo>
                    <a:lnTo>
                      <a:pt x="613" y="752"/>
                    </a:lnTo>
                    <a:lnTo>
                      <a:pt x="610" y="750"/>
                    </a:lnTo>
                    <a:lnTo>
                      <a:pt x="607" y="752"/>
                    </a:lnTo>
                    <a:lnTo>
                      <a:pt x="606" y="753"/>
                    </a:lnTo>
                    <a:lnTo>
                      <a:pt x="603" y="753"/>
                    </a:lnTo>
                    <a:lnTo>
                      <a:pt x="600" y="753"/>
                    </a:lnTo>
                    <a:lnTo>
                      <a:pt x="598" y="752"/>
                    </a:lnTo>
                    <a:lnTo>
                      <a:pt x="597" y="750"/>
                    </a:lnTo>
                    <a:lnTo>
                      <a:pt x="595" y="747"/>
                    </a:lnTo>
                    <a:lnTo>
                      <a:pt x="594" y="743"/>
                    </a:lnTo>
                    <a:lnTo>
                      <a:pt x="594" y="738"/>
                    </a:lnTo>
                    <a:lnTo>
                      <a:pt x="592" y="734"/>
                    </a:lnTo>
                    <a:lnTo>
                      <a:pt x="595" y="735"/>
                    </a:lnTo>
                    <a:lnTo>
                      <a:pt x="598" y="734"/>
                    </a:lnTo>
                    <a:lnTo>
                      <a:pt x="600" y="732"/>
                    </a:lnTo>
                    <a:lnTo>
                      <a:pt x="601" y="729"/>
                    </a:lnTo>
                    <a:lnTo>
                      <a:pt x="603" y="728"/>
                    </a:lnTo>
                    <a:lnTo>
                      <a:pt x="600" y="729"/>
                    </a:lnTo>
                    <a:lnTo>
                      <a:pt x="597" y="729"/>
                    </a:lnTo>
                    <a:lnTo>
                      <a:pt x="594" y="729"/>
                    </a:lnTo>
                    <a:lnTo>
                      <a:pt x="592" y="729"/>
                    </a:lnTo>
                    <a:lnTo>
                      <a:pt x="589" y="726"/>
                    </a:lnTo>
                    <a:lnTo>
                      <a:pt x="586" y="725"/>
                    </a:lnTo>
                    <a:lnTo>
                      <a:pt x="585" y="723"/>
                    </a:lnTo>
                    <a:lnTo>
                      <a:pt x="582" y="725"/>
                    </a:lnTo>
                    <a:lnTo>
                      <a:pt x="580" y="728"/>
                    </a:lnTo>
                    <a:lnTo>
                      <a:pt x="579" y="731"/>
                    </a:lnTo>
                    <a:lnTo>
                      <a:pt x="577" y="734"/>
                    </a:lnTo>
                    <a:lnTo>
                      <a:pt x="577" y="737"/>
                    </a:lnTo>
                    <a:lnTo>
                      <a:pt x="576" y="738"/>
                    </a:lnTo>
                    <a:lnTo>
                      <a:pt x="573" y="740"/>
                    </a:lnTo>
                    <a:lnTo>
                      <a:pt x="571" y="741"/>
                    </a:lnTo>
                    <a:lnTo>
                      <a:pt x="571" y="743"/>
                    </a:lnTo>
                    <a:lnTo>
                      <a:pt x="571" y="744"/>
                    </a:lnTo>
                    <a:lnTo>
                      <a:pt x="570" y="744"/>
                    </a:lnTo>
                    <a:lnTo>
                      <a:pt x="564" y="746"/>
                    </a:lnTo>
                    <a:lnTo>
                      <a:pt x="558" y="743"/>
                    </a:lnTo>
                    <a:lnTo>
                      <a:pt x="550" y="738"/>
                    </a:lnTo>
                    <a:lnTo>
                      <a:pt x="544" y="737"/>
                    </a:lnTo>
                    <a:lnTo>
                      <a:pt x="543" y="737"/>
                    </a:lnTo>
                    <a:lnTo>
                      <a:pt x="543" y="737"/>
                    </a:lnTo>
                    <a:lnTo>
                      <a:pt x="543" y="735"/>
                    </a:lnTo>
                    <a:lnTo>
                      <a:pt x="543" y="735"/>
                    </a:lnTo>
                    <a:lnTo>
                      <a:pt x="543" y="735"/>
                    </a:lnTo>
                    <a:lnTo>
                      <a:pt x="540" y="735"/>
                    </a:lnTo>
                    <a:lnTo>
                      <a:pt x="537" y="735"/>
                    </a:lnTo>
                    <a:lnTo>
                      <a:pt x="533" y="737"/>
                    </a:lnTo>
                    <a:lnTo>
                      <a:pt x="530" y="735"/>
                    </a:lnTo>
                    <a:lnTo>
                      <a:pt x="526" y="734"/>
                    </a:lnTo>
                    <a:lnTo>
                      <a:pt x="521" y="732"/>
                    </a:lnTo>
                    <a:lnTo>
                      <a:pt x="517" y="732"/>
                    </a:lnTo>
                    <a:lnTo>
                      <a:pt x="512" y="732"/>
                    </a:lnTo>
                    <a:lnTo>
                      <a:pt x="508" y="729"/>
                    </a:lnTo>
                    <a:lnTo>
                      <a:pt x="506" y="726"/>
                    </a:lnTo>
                    <a:lnTo>
                      <a:pt x="506" y="723"/>
                    </a:lnTo>
                    <a:lnTo>
                      <a:pt x="506" y="720"/>
                    </a:lnTo>
                    <a:lnTo>
                      <a:pt x="505" y="717"/>
                    </a:lnTo>
                    <a:lnTo>
                      <a:pt x="505" y="716"/>
                    </a:lnTo>
                    <a:lnTo>
                      <a:pt x="503" y="714"/>
                    </a:lnTo>
                    <a:lnTo>
                      <a:pt x="502" y="713"/>
                    </a:lnTo>
                    <a:lnTo>
                      <a:pt x="502" y="711"/>
                    </a:lnTo>
                    <a:lnTo>
                      <a:pt x="502" y="710"/>
                    </a:lnTo>
                    <a:lnTo>
                      <a:pt x="502" y="708"/>
                    </a:lnTo>
                    <a:lnTo>
                      <a:pt x="496" y="708"/>
                    </a:lnTo>
                    <a:lnTo>
                      <a:pt x="491" y="708"/>
                    </a:lnTo>
                    <a:lnTo>
                      <a:pt x="487" y="710"/>
                    </a:lnTo>
                    <a:lnTo>
                      <a:pt x="482" y="711"/>
                    </a:lnTo>
                    <a:lnTo>
                      <a:pt x="478" y="716"/>
                    </a:lnTo>
                    <a:lnTo>
                      <a:pt x="475" y="719"/>
                    </a:lnTo>
                    <a:lnTo>
                      <a:pt x="470" y="720"/>
                    </a:lnTo>
                    <a:lnTo>
                      <a:pt x="469" y="720"/>
                    </a:lnTo>
                    <a:lnTo>
                      <a:pt x="466" y="719"/>
                    </a:lnTo>
                    <a:lnTo>
                      <a:pt x="463" y="719"/>
                    </a:lnTo>
                    <a:lnTo>
                      <a:pt x="460" y="716"/>
                    </a:lnTo>
                    <a:lnTo>
                      <a:pt x="463" y="714"/>
                    </a:lnTo>
                    <a:lnTo>
                      <a:pt x="464" y="711"/>
                    </a:lnTo>
                    <a:lnTo>
                      <a:pt x="466" y="708"/>
                    </a:lnTo>
                    <a:lnTo>
                      <a:pt x="464" y="705"/>
                    </a:lnTo>
                    <a:lnTo>
                      <a:pt x="464" y="704"/>
                    </a:lnTo>
                    <a:lnTo>
                      <a:pt x="463" y="704"/>
                    </a:lnTo>
                    <a:lnTo>
                      <a:pt x="461" y="704"/>
                    </a:lnTo>
                    <a:lnTo>
                      <a:pt x="460" y="702"/>
                    </a:lnTo>
                    <a:lnTo>
                      <a:pt x="460" y="702"/>
                    </a:lnTo>
                    <a:lnTo>
                      <a:pt x="458" y="699"/>
                    </a:lnTo>
                    <a:lnTo>
                      <a:pt x="457" y="696"/>
                    </a:lnTo>
                    <a:lnTo>
                      <a:pt x="454" y="695"/>
                    </a:lnTo>
                    <a:lnTo>
                      <a:pt x="451" y="693"/>
                    </a:lnTo>
                    <a:lnTo>
                      <a:pt x="449" y="695"/>
                    </a:lnTo>
                    <a:lnTo>
                      <a:pt x="449" y="696"/>
                    </a:lnTo>
                    <a:lnTo>
                      <a:pt x="448" y="698"/>
                    </a:lnTo>
                    <a:lnTo>
                      <a:pt x="430" y="701"/>
                    </a:lnTo>
                    <a:lnTo>
                      <a:pt x="413" y="704"/>
                    </a:lnTo>
                    <a:lnTo>
                      <a:pt x="395" y="701"/>
                    </a:lnTo>
                    <a:lnTo>
                      <a:pt x="394" y="699"/>
                    </a:lnTo>
                    <a:lnTo>
                      <a:pt x="391" y="699"/>
                    </a:lnTo>
                    <a:lnTo>
                      <a:pt x="388" y="699"/>
                    </a:lnTo>
                    <a:lnTo>
                      <a:pt x="385" y="701"/>
                    </a:lnTo>
                    <a:lnTo>
                      <a:pt x="385" y="702"/>
                    </a:lnTo>
                    <a:lnTo>
                      <a:pt x="385" y="704"/>
                    </a:lnTo>
                    <a:lnTo>
                      <a:pt x="385" y="705"/>
                    </a:lnTo>
                    <a:lnTo>
                      <a:pt x="382" y="705"/>
                    </a:lnTo>
                    <a:lnTo>
                      <a:pt x="380" y="707"/>
                    </a:lnTo>
                    <a:lnTo>
                      <a:pt x="379" y="708"/>
                    </a:lnTo>
                    <a:lnTo>
                      <a:pt x="377" y="710"/>
                    </a:lnTo>
                    <a:lnTo>
                      <a:pt x="376" y="713"/>
                    </a:lnTo>
                    <a:lnTo>
                      <a:pt x="374" y="708"/>
                    </a:lnTo>
                    <a:lnTo>
                      <a:pt x="374" y="704"/>
                    </a:lnTo>
                    <a:lnTo>
                      <a:pt x="374" y="699"/>
                    </a:lnTo>
                    <a:lnTo>
                      <a:pt x="374" y="696"/>
                    </a:lnTo>
                    <a:lnTo>
                      <a:pt x="374" y="695"/>
                    </a:lnTo>
                    <a:lnTo>
                      <a:pt x="373" y="695"/>
                    </a:lnTo>
                    <a:lnTo>
                      <a:pt x="374" y="695"/>
                    </a:lnTo>
                    <a:lnTo>
                      <a:pt x="376" y="693"/>
                    </a:lnTo>
                    <a:lnTo>
                      <a:pt x="376" y="692"/>
                    </a:lnTo>
                    <a:lnTo>
                      <a:pt x="379" y="675"/>
                    </a:lnTo>
                    <a:lnTo>
                      <a:pt x="374" y="657"/>
                    </a:lnTo>
                    <a:lnTo>
                      <a:pt x="374" y="659"/>
                    </a:lnTo>
                    <a:lnTo>
                      <a:pt x="374" y="659"/>
                    </a:lnTo>
                    <a:lnTo>
                      <a:pt x="373" y="659"/>
                    </a:lnTo>
                    <a:lnTo>
                      <a:pt x="371" y="654"/>
                    </a:lnTo>
                    <a:lnTo>
                      <a:pt x="368" y="650"/>
                    </a:lnTo>
                    <a:lnTo>
                      <a:pt x="364" y="647"/>
                    </a:lnTo>
                    <a:lnTo>
                      <a:pt x="361" y="642"/>
                    </a:lnTo>
                    <a:lnTo>
                      <a:pt x="358" y="638"/>
                    </a:lnTo>
                    <a:lnTo>
                      <a:pt x="356" y="635"/>
                    </a:lnTo>
                    <a:lnTo>
                      <a:pt x="356" y="630"/>
                    </a:lnTo>
                    <a:lnTo>
                      <a:pt x="356" y="624"/>
                    </a:lnTo>
                    <a:lnTo>
                      <a:pt x="358" y="620"/>
                    </a:lnTo>
                    <a:lnTo>
                      <a:pt x="359" y="616"/>
                    </a:lnTo>
                    <a:lnTo>
                      <a:pt x="359" y="613"/>
                    </a:lnTo>
                    <a:lnTo>
                      <a:pt x="359" y="609"/>
                    </a:lnTo>
                    <a:lnTo>
                      <a:pt x="359" y="600"/>
                    </a:lnTo>
                    <a:lnTo>
                      <a:pt x="362" y="591"/>
                    </a:lnTo>
                    <a:lnTo>
                      <a:pt x="361" y="582"/>
                    </a:lnTo>
                    <a:lnTo>
                      <a:pt x="359" y="577"/>
                    </a:lnTo>
                    <a:lnTo>
                      <a:pt x="356" y="573"/>
                    </a:lnTo>
                    <a:lnTo>
                      <a:pt x="355" y="568"/>
                    </a:lnTo>
                    <a:lnTo>
                      <a:pt x="353" y="562"/>
                    </a:lnTo>
                    <a:lnTo>
                      <a:pt x="355" y="558"/>
                    </a:lnTo>
                    <a:lnTo>
                      <a:pt x="356" y="555"/>
                    </a:lnTo>
                    <a:lnTo>
                      <a:pt x="356" y="550"/>
                    </a:lnTo>
                    <a:lnTo>
                      <a:pt x="358" y="546"/>
                    </a:lnTo>
                    <a:lnTo>
                      <a:pt x="358" y="543"/>
                    </a:lnTo>
                    <a:lnTo>
                      <a:pt x="358" y="540"/>
                    </a:lnTo>
                    <a:lnTo>
                      <a:pt x="356" y="538"/>
                    </a:lnTo>
                    <a:lnTo>
                      <a:pt x="343" y="537"/>
                    </a:lnTo>
                    <a:lnTo>
                      <a:pt x="328" y="537"/>
                    </a:lnTo>
                    <a:lnTo>
                      <a:pt x="314" y="538"/>
                    </a:lnTo>
                    <a:lnTo>
                      <a:pt x="311" y="538"/>
                    </a:lnTo>
                    <a:lnTo>
                      <a:pt x="308" y="537"/>
                    </a:lnTo>
                    <a:lnTo>
                      <a:pt x="306" y="535"/>
                    </a:lnTo>
                    <a:lnTo>
                      <a:pt x="305" y="534"/>
                    </a:lnTo>
                    <a:lnTo>
                      <a:pt x="305" y="531"/>
                    </a:lnTo>
                    <a:lnTo>
                      <a:pt x="305" y="529"/>
                    </a:lnTo>
                    <a:lnTo>
                      <a:pt x="306" y="526"/>
                    </a:lnTo>
                    <a:lnTo>
                      <a:pt x="310" y="525"/>
                    </a:lnTo>
                    <a:lnTo>
                      <a:pt x="313" y="523"/>
                    </a:lnTo>
                    <a:lnTo>
                      <a:pt x="290" y="523"/>
                    </a:lnTo>
                    <a:lnTo>
                      <a:pt x="267" y="525"/>
                    </a:lnTo>
                    <a:lnTo>
                      <a:pt x="264" y="525"/>
                    </a:lnTo>
                    <a:lnTo>
                      <a:pt x="263" y="528"/>
                    </a:lnTo>
                    <a:lnTo>
                      <a:pt x="261" y="529"/>
                    </a:lnTo>
                    <a:lnTo>
                      <a:pt x="260" y="534"/>
                    </a:lnTo>
                    <a:lnTo>
                      <a:pt x="258" y="540"/>
                    </a:lnTo>
                    <a:lnTo>
                      <a:pt x="261" y="546"/>
                    </a:lnTo>
                    <a:lnTo>
                      <a:pt x="261" y="547"/>
                    </a:lnTo>
                    <a:lnTo>
                      <a:pt x="260" y="550"/>
                    </a:lnTo>
                    <a:lnTo>
                      <a:pt x="258" y="553"/>
                    </a:lnTo>
                    <a:lnTo>
                      <a:pt x="257" y="555"/>
                    </a:lnTo>
                    <a:lnTo>
                      <a:pt x="254" y="556"/>
                    </a:lnTo>
                    <a:lnTo>
                      <a:pt x="252" y="558"/>
                    </a:lnTo>
                    <a:lnTo>
                      <a:pt x="251" y="561"/>
                    </a:lnTo>
                    <a:lnTo>
                      <a:pt x="251" y="562"/>
                    </a:lnTo>
                    <a:lnTo>
                      <a:pt x="251" y="565"/>
                    </a:lnTo>
                    <a:lnTo>
                      <a:pt x="251" y="568"/>
                    </a:lnTo>
                    <a:lnTo>
                      <a:pt x="249" y="570"/>
                    </a:lnTo>
                    <a:lnTo>
                      <a:pt x="249" y="570"/>
                    </a:lnTo>
                    <a:lnTo>
                      <a:pt x="248" y="570"/>
                    </a:lnTo>
                    <a:lnTo>
                      <a:pt x="233" y="568"/>
                    </a:lnTo>
                    <a:lnTo>
                      <a:pt x="218" y="567"/>
                    </a:lnTo>
                    <a:lnTo>
                      <a:pt x="210" y="567"/>
                    </a:lnTo>
                    <a:lnTo>
                      <a:pt x="201" y="570"/>
                    </a:lnTo>
                    <a:lnTo>
                      <a:pt x="194" y="570"/>
                    </a:lnTo>
                    <a:lnTo>
                      <a:pt x="188" y="567"/>
                    </a:lnTo>
                    <a:lnTo>
                      <a:pt x="183" y="567"/>
                    </a:lnTo>
                    <a:lnTo>
                      <a:pt x="179" y="571"/>
                    </a:lnTo>
                    <a:lnTo>
                      <a:pt x="176" y="571"/>
                    </a:lnTo>
                    <a:lnTo>
                      <a:pt x="176" y="571"/>
                    </a:lnTo>
                    <a:lnTo>
                      <a:pt x="174" y="570"/>
                    </a:lnTo>
                    <a:lnTo>
                      <a:pt x="173" y="568"/>
                    </a:lnTo>
                    <a:lnTo>
                      <a:pt x="173" y="567"/>
                    </a:lnTo>
                    <a:lnTo>
                      <a:pt x="158" y="546"/>
                    </a:lnTo>
                    <a:lnTo>
                      <a:pt x="147" y="523"/>
                    </a:lnTo>
                    <a:lnTo>
                      <a:pt x="143" y="505"/>
                    </a:lnTo>
                    <a:lnTo>
                      <a:pt x="135" y="489"/>
                    </a:lnTo>
                    <a:lnTo>
                      <a:pt x="134" y="486"/>
                    </a:lnTo>
                    <a:lnTo>
                      <a:pt x="134" y="483"/>
                    </a:lnTo>
                    <a:lnTo>
                      <a:pt x="134" y="480"/>
                    </a:lnTo>
                    <a:lnTo>
                      <a:pt x="132" y="478"/>
                    </a:lnTo>
                    <a:lnTo>
                      <a:pt x="131" y="477"/>
                    </a:lnTo>
                    <a:lnTo>
                      <a:pt x="122" y="475"/>
                    </a:lnTo>
                    <a:lnTo>
                      <a:pt x="114" y="478"/>
                    </a:lnTo>
                    <a:lnTo>
                      <a:pt x="108" y="480"/>
                    </a:lnTo>
                    <a:lnTo>
                      <a:pt x="99" y="477"/>
                    </a:lnTo>
                    <a:lnTo>
                      <a:pt x="67" y="477"/>
                    </a:lnTo>
                    <a:lnTo>
                      <a:pt x="34" y="478"/>
                    </a:lnTo>
                    <a:lnTo>
                      <a:pt x="3" y="477"/>
                    </a:lnTo>
                    <a:lnTo>
                      <a:pt x="3" y="477"/>
                    </a:lnTo>
                    <a:lnTo>
                      <a:pt x="3" y="478"/>
                    </a:lnTo>
                    <a:lnTo>
                      <a:pt x="1" y="478"/>
                    </a:lnTo>
                    <a:lnTo>
                      <a:pt x="0" y="478"/>
                    </a:lnTo>
                    <a:lnTo>
                      <a:pt x="0" y="474"/>
                    </a:lnTo>
                    <a:lnTo>
                      <a:pt x="1" y="469"/>
                    </a:lnTo>
                    <a:lnTo>
                      <a:pt x="3" y="465"/>
                    </a:lnTo>
                    <a:lnTo>
                      <a:pt x="6" y="460"/>
                    </a:lnTo>
                    <a:lnTo>
                      <a:pt x="10" y="457"/>
                    </a:lnTo>
                    <a:lnTo>
                      <a:pt x="16" y="456"/>
                    </a:lnTo>
                    <a:lnTo>
                      <a:pt x="21" y="453"/>
                    </a:lnTo>
                    <a:lnTo>
                      <a:pt x="25" y="450"/>
                    </a:lnTo>
                    <a:lnTo>
                      <a:pt x="27" y="448"/>
                    </a:lnTo>
                    <a:lnTo>
                      <a:pt x="27" y="447"/>
                    </a:lnTo>
                    <a:lnTo>
                      <a:pt x="25" y="444"/>
                    </a:lnTo>
                    <a:lnTo>
                      <a:pt x="25" y="442"/>
                    </a:lnTo>
                    <a:lnTo>
                      <a:pt x="28" y="442"/>
                    </a:lnTo>
                    <a:lnTo>
                      <a:pt x="31" y="442"/>
                    </a:lnTo>
                    <a:lnTo>
                      <a:pt x="34" y="441"/>
                    </a:lnTo>
                    <a:close/>
                  </a:path>
                </a:pathLst>
              </a:custGeom>
              <a:grpFill/>
              <a:ln w="0">
                <a:solidFill>
                  <a:schemeClr val="bg1">
                    <a:lumMod val="50000"/>
                  </a:schemeClr>
                </a:solidFill>
                <a:prstDash val="solid"/>
                <a:round/>
                <a:headEnd/>
                <a:tailEnd/>
              </a:ln>
            </p:spPr>
            <p:txBody>
              <a:bodyPr/>
              <a:lstStyle/>
              <a:p>
                <a:endParaRPr lang="ru-RU"/>
              </a:p>
            </p:txBody>
          </p:sp>
          <p:sp>
            <p:nvSpPr>
              <p:cNvPr id="110" name="Freeform 48">
                <a:extLst>
                  <a:ext uri="{FF2B5EF4-FFF2-40B4-BE49-F238E27FC236}">
                    <a16:creationId xmlns:a16="http://schemas.microsoft.com/office/drawing/2014/main" id="{1706870A-9DD6-2B47-A31C-D567A21008E7}"/>
                  </a:ext>
                </a:extLst>
              </p:cNvPr>
              <p:cNvSpPr>
                <a:spLocks/>
              </p:cNvSpPr>
              <p:nvPr/>
            </p:nvSpPr>
            <p:spPr bwMode="gray">
              <a:xfrm>
                <a:off x="4439" y="2821"/>
                <a:ext cx="77" cy="82"/>
              </a:xfrm>
              <a:custGeom>
                <a:avLst/>
                <a:gdLst>
                  <a:gd name="T0" fmla="*/ 66 w 84"/>
                  <a:gd name="T1" fmla="*/ 6 h 89"/>
                  <a:gd name="T2" fmla="*/ 64 w 84"/>
                  <a:gd name="T3" fmla="*/ 10 h 89"/>
                  <a:gd name="T4" fmla="*/ 63 w 84"/>
                  <a:gd name="T5" fmla="*/ 15 h 89"/>
                  <a:gd name="T6" fmla="*/ 63 w 84"/>
                  <a:gd name="T7" fmla="*/ 18 h 89"/>
                  <a:gd name="T8" fmla="*/ 72 w 84"/>
                  <a:gd name="T9" fmla="*/ 22 h 89"/>
                  <a:gd name="T10" fmla="*/ 79 w 84"/>
                  <a:gd name="T11" fmla="*/ 27 h 89"/>
                  <a:gd name="T12" fmla="*/ 84 w 84"/>
                  <a:gd name="T13" fmla="*/ 31 h 89"/>
                  <a:gd name="T14" fmla="*/ 82 w 84"/>
                  <a:gd name="T15" fmla="*/ 36 h 89"/>
                  <a:gd name="T16" fmla="*/ 73 w 84"/>
                  <a:gd name="T17" fmla="*/ 46 h 89"/>
                  <a:gd name="T18" fmla="*/ 60 w 84"/>
                  <a:gd name="T19" fmla="*/ 55 h 89"/>
                  <a:gd name="T20" fmla="*/ 55 w 84"/>
                  <a:gd name="T21" fmla="*/ 63 h 89"/>
                  <a:gd name="T22" fmla="*/ 52 w 84"/>
                  <a:gd name="T23" fmla="*/ 72 h 89"/>
                  <a:gd name="T24" fmla="*/ 46 w 84"/>
                  <a:gd name="T25" fmla="*/ 81 h 89"/>
                  <a:gd name="T26" fmla="*/ 39 w 84"/>
                  <a:gd name="T27" fmla="*/ 87 h 89"/>
                  <a:gd name="T28" fmla="*/ 30 w 84"/>
                  <a:gd name="T29" fmla="*/ 89 h 89"/>
                  <a:gd name="T30" fmla="*/ 22 w 84"/>
                  <a:gd name="T31" fmla="*/ 89 h 89"/>
                  <a:gd name="T32" fmla="*/ 13 w 84"/>
                  <a:gd name="T33" fmla="*/ 78 h 89"/>
                  <a:gd name="T34" fmla="*/ 6 w 84"/>
                  <a:gd name="T35" fmla="*/ 58 h 89"/>
                  <a:gd name="T36" fmla="*/ 15 w 84"/>
                  <a:gd name="T37" fmla="*/ 58 h 89"/>
                  <a:gd name="T38" fmla="*/ 15 w 84"/>
                  <a:gd name="T39" fmla="*/ 55 h 89"/>
                  <a:gd name="T40" fmla="*/ 15 w 84"/>
                  <a:gd name="T41" fmla="*/ 54 h 89"/>
                  <a:gd name="T42" fmla="*/ 9 w 84"/>
                  <a:gd name="T43" fmla="*/ 46 h 89"/>
                  <a:gd name="T44" fmla="*/ 6 w 84"/>
                  <a:gd name="T45" fmla="*/ 39 h 89"/>
                  <a:gd name="T46" fmla="*/ 6 w 84"/>
                  <a:gd name="T47" fmla="*/ 33 h 89"/>
                  <a:gd name="T48" fmla="*/ 9 w 84"/>
                  <a:gd name="T49" fmla="*/ 28 h 89"/>
                  <a:gd name="T50" fmla="*/ 10 w 84"/>
                  <a:gd name="T51" fmla="*/ 24 h 89"/>
                  <a:gd name="T52" fmla="*/ 9 w 84"/>
                  <a:gd name="T53" fmla="*/ 24 h 89"/>
                  <a:gd name="T54" fmla="*/ 6 w 84"/>
                  <a:gd name="T55" fmla="*/ 22 h 89"/>
                  <a:gd name="T56" fmla="*/ 1 w 84"/>
                  <a:gd name="T57" fmla="*/ 18 h 89"/>
                  <a:gd name="T58" fmla="*/ 0 w 84"/>
                  <a:gd name="T59" fmla="*/ 16 h 89"/>
                  <a:gd name="T60" fmla="*/ 10 w 84"/>
                  <a:gd name="T61" fmla="*/ 13 h 89"/>
                  <a:gd name="T62" fmla="*/ 36 w 84"/>
                  <a:gd name="T63" fmla="*/ 13 h 89"/>
                  <a:gd name="T64" fmla="*/ 49 w 84"/>
                  <a:gd name="T65" fmla="*/ 1 h 89"/>
                  <a:gd name="T66" fmla="*/ 66 w 84"/>
                  <a:gd name="T67"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89">
                    <a:moveTo>
                      <a:pt x="66" y="4"/>
                    </a:moveTo>
                    <a:lnTo>
                      <a:pt x="66" y="6"/>
                    </a:lnTo>
                    <a:lnTo>
                      <a:pt x="66" y="7"/>
                    </a:lnTo>
                    <a:lnTo>
                      <a:pt x="64" y="10"/>
                    </a:lnTo>
                    <a:lnTo>
                      <a:pt x="64" y="12"/>
                    </a:lnTo>
                    <a:lnTo>
                      <a:pt x="63" y="15"/>
                    </a:lnTo>
                    <a:lnTo>
                      <a:pt x="63" y="16"/>
                    </a:lnTo>
                    <a:lnTo>
                      <a:pt x="63" y="18"/>
                    </a:lnTo>
                    <a:lnTo>
                      <a:pt x="67" y="19"/>
                    </a:lnTo>
                    <a:lnTo>
                      <a:pt x="72" y="22"/>
                    </a:lnTo>
                    <a:lnTo>
                      <a:pt x="76" y="24"/>
                    </a:lnTo>
                    <a:lnTo>
                      <a:pt x="79" y="27"/>
                    </a:lnTo>
                    <a:lnTo>
                      <a:pt x="82" y="30"/>
                    </a:lnTo>
                    <a:lnTo>
                      <a:pt x="84" y="31"/>
                    </a:lnTo>
                    <a:lnTo>
                      <a:pt x="84" y="34"/>
                    </a:lnTo>
                    <a:lnTo>
                      <a:pt x="82" y="36"/>
                    </a:lnTo>
                    <a:lnTo>
                      <a:pt x="78" y="42"/>
                    </a:lnTo>
                    <a:lnTo>
                      <a:pt x="73" y="46"/>
                    </a:lnTo>
                    <a:lnTo>
                      <a:pt x="67" y="51"/>
                    </a:lnTo>
                    <a:lnTo>
                      <a:pt x="60" y="55"/>
                    </a:lnTo>
                    <a:lnTo>
                      <a:pt x="57" y="58"/>
                    </a:lnTo>
                    <a:lnTo>
                      <a:pt x="55" y="63"/>
                    </a:lnTo>
                    <a:lnTo>
                      <a:pt x="54" y="68"/>
                    </a:lnTo>
                    <a:lnTo>
                      <a:pt x="52" y="72"/>
                    </a:lnTo>
                    <a:lnTo>
                      <a:pt x="49" y="77"/>
                    </a:lnTo>
                    <a:lnTo>
                      <a:pt x="46" y="81"/>
                    </a:lnTo>
                    <a:lnTo>
                      <a:pt x="43" y="84"/>
                    </a:lnTo>
                    <a:lnTo>
                      <a:pt x="39" y="87"/>
                    </a:lnTo>
                    <a:lnTo>
                      <a:pt x="34" y="89"/>
                    </a:lnTo>
                    <a:lnTo>
                      <a:pt x="30" y="89"/>
                    </a:lnTo>
                    <a:lnTo>
                      <a:pt x="25" y="89"/>
                    </a:lnTo>
                    <a:lnTo>
                      <a:pt x="22" y="89"/>
                    </a:lnTo>
                    <a:lnTo>
                      <a:pt x="19" y="86"/>
                    </a:lnTo>
                    <a:lnTo>
                      <a:pt x="13" y="78"/>
                    </a:lnTo>
                    <a:lnTo>
                      <a:pt x="10" y="68"/>
                    </a:lnTo>
                    <a:lnTo>
                      <a:pt x="6" y="58"/>
                    </a:lnTo>
                    <a:lnTo>
                      <a:pt x="10" y="58"/>
                    </a:lnTo>
                    <a:lnTo>
                      <a:pt x="15" y="58"/>
                    </a:lnTo>
                    <a:lnTo>
                      <a:pt x="15" y="57"/>
                    </a:lnTo>
                    <a:lnTo>
                      <a:pt x="15" y="55"/>
                    </a:lnTo>
                    <a:lnTo>
                      <a:pt x="15" y="55"/>
                    </a:lnTo>
                    <a:lnTo>
                      <a:pt x="15" y="54"/>
                    </a:lnTo>
                    <a:lnTo>
                      <a:pt x="10" y="51"/>
                    </a:lnTo>
                    <a:lnTo>
                      <a:pt x="9" y="46"/>
                    </a:lnTo>
                    <a:lnTo>
                      <a:pt x="7" y="43"/>
                    </a:lnTo>
                    <a:lnTo>
                      <a:pt x="6" y="39"/>
                    </a:lnTo>
                    <a:lnTo>
                      <a:pt x="6" y="36"/>
                    </a:lnTo>
                    <a:lnTo>
                      <a:pt x="6" y="33"/>
                    </a:lnTo>
                    <a:lnTo>
                      <a:pt x="7" y="31"/>
                    </a:lnTo>
                    <a:lnTo>
                      <a:pt x="9" y="28"/>
                    </a:lnTo>
                    <a:lnTo>
                      <a:pt x="10" y="27"/>
                    </a:lnTo>
                    <a:lnTo>
                      <a:pt x="10" y="24"/>
                    </a:lnTo>
                    <a:lnTo>
                      <a:pt x="9" y="24"/>
                    </a:lnTo>
                    <a:lnTo>
                      <a:pt x="9" y="24"/>
                    </a:lnTo>
                    <a:lnTo>
                      <a:pt x="7" y="24"/>
                    </a:lnTo>
                    <a:lnTo>
                      <a:pt x="6" y="22"/>
                    </a:lnTo>
                    <a:lnTo>
                      <a:pt x="3" y="21"/>
                    </a:lnTo>
                    <a:lnTo>
                      <a:pt x="1" y="18"/>
                    </a:lnTo>
                    <a:lnTo>
                      <a:pt x="0" y="18"/>
                    </a:lnTo>
                    <a:lnTo>
                      <a:pt x="0" y="16"/>
                    </a:lnTo>
                    <a:lnTo>
                      <a:pt x="0" y="15"/>
                    </a:lnTo>
                    <a:lnTo>
                      <a:pt x="10" y="13"/>
                    </a:lnTo>
                    <a:lnTo>
                      <a:pt x="24" y="13"/>
                    </a:lnTo>
                    <a:lnTo>
                      <a:pt x="36" y="13"/>
                    </a:lnTo>
                    <a:lnTo>
                      <a:pt x="40" y="6"/>
                    </a:lnTo>
                    <a:lnTo>
                      <a:pt x="49" y="1"/>
                    </a:lnTo>
                    <a:lnTo>
                      <a:pt x="58" y="0"/>
                    </a:lnTo>
                    <a:lnTo>
                      <a:pt x="66" y="4"/>
                    </a:lnTo>
                    <a:close/>
                  </a:path>
                </a:pathLst>
              </a:custGeom>
              <a:grpFill/>
              <a:ln w="0">
                <a:solidFill>
                  <a:schemeClr val="bg1">
                    <a:lumMod val="50000"/>
                  </a:schemeClr>
                </a:solidFill>
                <a:prstDash val="solid"/>
                <a:round/>
                <a:headEnd/>
                <a:tailEnd/>
              </a:ln>
            </p:spPr>
            <p:txBody>
              <a:bodyPr/>
              <a:lstStyle/>
              <a:p>
                <a:endParaRPr lang="ru-RU"/>
              </a:p>
            </p:txBody>
          </p:sp>
          <p:sp>
            <p:nvSpPr>
              <p:cNvPr id="111" name="Freeform 49">
                <a:extLst>
                  <a:ext uri="{FF2B5EF4-FFF2-40B4-BE49-F238E27FC236}">
                    <a16:creationId xmlns:a16="http://schemas.microsoft.com/office/drawing/2014/main" id="{830F943A-BC48-6746-81D5-D9891BFCC0C5}"/>
                  </a:ext>
                </a:extLst>
              </p:cNvPr>
              <p:cNvSpPr>
                <a:spLocks/>
              </p:cNvSpPr>
              <p:nvPr/>
            </p:nvSpPr>
            <p:spPr bwMode="gray">
              <a:xfrm>
                <a:off x="4431" y="2761"/>
                <a:ext cx="83" cy="77"/>
              </a:xfrm>
              <a:custGeom>
                <a:avLst/>
                <a:gdLst>
                  <a:gd name="T0" fmla="*/ 71 w 89"/>
                  <a:gd name="T1" fmla="*/ 0 h 83"/>
                  <a:gd name="T2" fmla="*/ 75 w 89"/>
                  <a:gd name="T3" fmla="*/ 5 h 83"/>
                  <a:gd name="T4" fmla="*/ 80 w 89"/>
                  <a:gd name="T5" fmla="*/ 9 h 83"/>
                  <a:gd name="T6" fmla="*/ 83 w 89"/>
                  <a:gd name="T7" fmla="*/ 14 h 83"/>
                  <a:gd name="T8" fmla="*/ 86 w 89"/>
                  <a:gd name="T9" fmla="*/ 18 h 83"/>
                  <a:gd name="T10" fmla="*/ 87 w 89"/>
                  <a:gd name="T11" fmla="*/ 24 h 83"/>
                  <a:gd name="T12" fmla="*/ 89 w 89"/>
                  <a:gd name="T13" fmla="*/ 38 h 83"/>
                  <a:gd name="T14" fmla="*/ 89 w 89"/>
                  <a:gd name="T15" fmla="*/ 53 h 83"/>
                  <a:gd name="T16" fmla="*/ 84 w 89"/>
                  <a:gd name="T17" fmla="*/ 66 h 83"/>
                  <a:gd name="T18" fmla="*/ 66 w 89"/>
                  <a:gd name="T19" fmla="*/ 66 h 83"/>
                  <a:gd name="T20" fmla="*/ 50 w 89"/>
                  <a:gd name="T21" fmla="*/ 66 h 83"/>
                  <a:gd name="T22" fmla="*/ 50 w 89"/>
                  <a:gd name="T23" fmla="*/ 69 h 83"/>
                  <a:gd name="T24" fmla="*/ 48 w 89"/>
                  <a:gd name="T25" fmla="*/ 74 h 83"/>
                  <a:gd name="T26" fmla="*/ 45 w 89"/>
                  <a:gd name="T27" fmla="*/ 77 h 83"/>
                  <a:gd name="T28" fmla="*/ 42 w 89"/>
                  <a:gd name="T29" fmla="*/ 80 h 83"/>
                  <a:gd name="T30" fmla="*/ 39 w 89"/>
                  <a:gd name="T31" fmla="*/ 83 h 83"/>
                  <a:gd name="T32" fmla="*/ 35 w 89"/>
                  <a:gd name="T33" fmla="*/ 83 h 83"/>
                  <a:gd name="T34" fmla="*/ 30 w 89"/>
                  <a:gd name="T35" fmla="*/ 81 h 83"/>
                  <a:gd name="T36" fmla="*/ 18 w 89"/>
                  <a:gd name="T37" fmla="*/ 80 h 83"/>
                  <a:gd name="T38" fmla="*/ 6 w 89"/>
                  <a:gd name="T39" fmla="*/ 78 h 83"/>
                  <a:gd name="T40" fmla="*/ 3 w 89"/>
                  <a:gd name="T41" fmla="*/ 77 h 83"/>
                  <a:gd name="T42" fmla="*/ 2 w 89"/>
                  <a:gd name="T43" fmla="*/ 74 h 83"/>
                  <a:gd name="T44" fmla="*/ 0 w 89"/>
                  <a:gd name="T45" fmla="*/ 69 h 83"/>
                  <a:gd name="T46" fmla="*/ 0 w 89"/>
                  <a:gd name="T47" fmla="*/ 65 h 83"/>
                  <a:gd name="T48" fmla="*/ 2 w 89"/>
                  <a:gd name="T49" fmla="*/ 60 h 83"/>
                  <a:gd name="T50" fmla="*/ 3 w 89"/>
                  <a:gd name="T51" fmla="*/ 57 h 83"/>
                  <a:gd name="T52" fmla="*/ 5 w 89"/>
                  <a:gd name="T53" fmla="*/ 56 h 83"/>
                  <a:gd name="T54" fmla="*/ 8 w 89"/>
                  <a:gd name="T55" fmla="*/ 54 h 83"/>
                  <a:gd name="T56" fmla="*/ 11 w 89"/>
                  <a:gd name="T57" fmla="*/ 53 h 83"/>
                  <a:gd name="T58" fmla="*/ 12 w 89"/>
                  <a:gd name="T59" fmla="*/ 51 h 83"/>
                  <a:gd name="T60" fmla="*/ 14 w 89"/>
                  <a:gd name="T61" fmla="*/ 48 h 83"/>
                  <a:gd name="T62" fmla="*/ 14 w 89"/>
                  <a:gd name="T63" fmla="*/ 38 h 83"/>
                  <a:gd name="T64" fmla="*/ 14 w 89"/>
                  <a:gd name="T65" fmla="*/ 27 h 83"/>
                  <a:gd name="T66" fmla="*/ 14 w 89"/>
                  <a:gd name="T67" fmla="*/ 26 h 83"/>
                  <a:gd name="T68" fmla="*/ 15 w 89"/>
                  <a:gd name="T69" fmla="*/ 26 h 83"/>
                  <a:gd name="T70" fmla="*/ 18 w 89"/>
                  <a:gd name="T71" fmla="*/ 24 h 83"/>
                  <a:gd name="T72" fmla="*/ 21 w 89"/>
                  <a:gd name="T73" fmla="*/ 24 h 83"/>
                  <a:gd name="T74" fmla="*/ 24 w 89"/>
                  <a:gd name="T75" fmla="*/ 24 h 83"/>
                  <a:gd name="T76" fmla="*/ 27 w 89"/>
                  <a:gd name="T77" fmla="*/ 23 h 83"/>
                  <a:gd name="T78" fmla="*/ 29 w 89"/>
                  <a:gd name="T79" fmla="*/ 20 h 83"/>
                  <a:gd name="T80" fmla="*/ 30 w 89"/>
                  <a:gd name="T81" fmla="*/ 18 h 83"/>
                  <a:gd name="T82" fmla="*/ 33 w 89"/>
                  <a:gd name="T83" fmla="*/ 15 h 83"/>
                  <a:gd name="T84" fmla="*/ 36 w 89"/>
                  <a:gd name="T85" fmla="*/ 14 h 83"/>
                  <a:gd name="T86" fmla="*/ 39 w 89"/>
                  <a:gd name="T87" fmla="*/ 12 h 83"/>
                  <a:gd name="T88" fmla="*/ 42 w 89"/>
                  <a:gd name="T89" fmla="*/ 12 h 83"/>
                  <a:gd name="T90" fmla="*/ 45 w 89"/>
                  <a:gd name="T91" fmla="*/ 14 h 83"/>
                  <a:gd name="T92" fmla="*/ 47 w 89"/>
                  <a:gd name="T93" fmla="*/ 17 h 83"/>
                  <a:gd name="T94" fmla="*/ 54 w 89"/>
                  <a:gd name="T95" fmla="*/ 9 h 83"/>
                  <a:gd name="T96" fmla="*/ 62 w 89"/>
                  <a:gd name="T97" fmla="*/ 3 h 83"/>
                  <a:gd name="T98" fmla="*/ 72 w 89"/>
                  <a:gd name="T99" fmla="*/ 0 h 83"/>
                  <a:gd name="T100" fmla="*/ 72 w 89"/>
                  <a:gd name="T101" fmla="*/ 2 h 83"/>
                  <a:gd name="T102" fmla="*/ 72 w 89"/>
                  <a:gd name="T103" fmla="*/ 2 h 83"/>
                  <a:gd name="T104" fmla="*/ 74 w 89"/>
                  <a:gd name="T105" fmla="*/ 3 h 83"/>
                  <a:gd name="T106" fmla="*/ 74 w 89"/>
                  <a:gd name="T107" fmla="*/ 3 h 83"/>
                  <a:gd name="T108" fmla="*/ 74 w 89"/>
                  <a:gd name="T109" fmla="*/ 3 h 83"/>
                  <a:gd name="T110" fmla="*/ 71 w 89"/>
                  <a:gd name="T11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 h="83">
                    <a:moveTo>
                      <a:pt x="71" y="0"/>
                    </a:moveTo>
                    <a:lnTo>
                      <a:pt x="75" y="5"/>
                    </a:lnTo>
                    <a:lnTo>
                      <a:pt x="80" y="9"/>
                    </a:lnTo>
                    <a:lnTo>
                      <a:pt x="83" y="14"/>
                    </a:lnTo>
                    <a:lnTo>
                      <a:pt x="86" y="18"/>
                    </a:lnTo>
                    <a:lnTo>
                      <a:pt x="87" y="24"/>
                    </a:lnTo>
                    <a:lnTo>
                      <a:pt x="89" y="38"/>
                    </a:lnTo>
                    <a:lnTo>
                      <a:pt x="89" y="53"/>
                    </a:lnTo>
                    <a:lnTo>
                      <a:pt x="84" y="66"/>
                    </a:lnTo>
                    <a:lnTo>
                      <a:pt x="66" y="66"/>
                    </a:lnTo>
                    <a:lnTo>
                      <a:pt x="50" y="66"/>
                    </a:lnTo>
                    <a:lnTo>
                      <a:pt x="50" y="69"/>
                    </a:lnTo>
                    <a:lnTo>
                      <a:pt x="48" y="74"/>
                    </a:lnTo>
                    <a:lnTo>
                      <a:pt x="45" y="77"/>
                    </a:lnTo>
                    <a:lnTo>
                      <a:pt x="42" y="80"/>
                    </a:lnTo>
                    <a:lnTo>
                      <a:pt x="39" y="83"/>
                    </a:lnTo>
                    <a:lnTo>
                      <a:pt x="35" y="83"/>
                    </a:lnTo>
                    <a:lnTo>
                      <a:pt x="30" y="81"/>
                    </a:lnTo>
                    <a:lnTo>
                      <a:pt x="18" y="80"/>
                    </a:lnTo>
                    <a:lnTo>
                      <a:pt x="6" y="78"/>
                    </a:lnTo>
                    <a:lnTo>
                      <a:pt x="3" y="77"/>
                    </a:lnTo>
                    <a:lnTo>
                      <a:pt x="2" y="74"/>
                    </a:lnTo>
                    <a:lnTo>
                      <a:pt x="0" y="69"/>
                    </a:lnTo>
                    <a:lnTo>
                      <a:pt x="0" y="65"/>
                    </a:lnTo>
                    <a:lnTo>
                      <a:pt x="2" y="60"/>
                    </a:lnTo>
                    <a:lnTo>
                      <a:pt x="3" y="57"/>
                    </a:lnTo>
                    <a:lnTo>
                      <a:pt x="5" y="56"/>
                    </a:lnTo>
                    <a:lnTo>
                      <a:pt x="8" y="54"/>
                    </a:lnTo>
                    <a:lnTo>
                      <a:pt x="11" y="53"/>
                    </a:lnTo>
                    <a:lnTo>
                      <a:pt x="12" y="51"/>
                    </a:lnTo>
                    <a:lnTo>
                      <a:pt x="14" y="48"/>
                    </a:lnTo>
                    <a:lnTo>
                      <a:pt x="14" y="38"/>
                    </a:lnTo>
                    <a:lnTo>
                      <a:pt x="14" y="27"/>
                    </a:lnTo>
                    <a:lnTo>
                      <a:pt x="14" y="26"/>
                    </a:lnTo>
                    <a:lnTo>
                      <a:pt x="15" y="26"/>
                    </a:lnTo>
                    <a:lnTo>
                      <a:pt x="18" y="24"/>
                    </a:lnTo>
                    <a:lnTo>
                      <a:pt x="21" y="24"/>
                    </a:lnTo>
                    <a:lnTo>
                      <a:pt x="24" y="24"/>
                    </a:lnTo>
                    <a:lnTo>
                      <a:pt x="27" y="23"/>
                    </a:lnTo>
                    <a:lnTo>
                      <a:pt x="29" y="20"/>
                    </a:lnTo>
                    <a:lnTo>
                      <a:pt x="30" y="18"/>
                    </a:lnTo>
                    <a:lnTo>
                      <a:pt x="33" y="15"/>
                    </a:lnTo>
                    <a:lnTo>
                      <a:pt x="36" y="14"/>
                    </a:lnTo>
                    <a:lnTo>
                      <a:pt x="39" y="12"/>
                    </a:lnTo>
                    <a:lnTo>
                      <a:pt x="42" y="12"/>
                    </a:lnTo>
                    <a:lnTo>
                      <a:pt x="45" y="14"/>
                    </a:lnTo>
                    <a:lnTo>
                      <a:pt x="47" y="17"/>
                    </a:lnTo>
                    <a:lnTo>
                      <a:pt x="54" y="9"/>
                    </a:lnTo>
                    <a:lnTo>
                      <a:pt x="62" y="3"/>
                    </a:lnTo>
                    <a:lnTo>
                      <a:pt x="72" y="0"/>
                    </a:lnTo>
                    <a:lnTo>
                      <a:pt x="72" y="2"/>
                    </a:lnTo>
                    <a:lnTo>
                      <a:pt x="72" y="2"/>
                    </a:lnTo>
                    <a:lnTo>
                      <a:pt x="74" y="3"/>
                    </a:lnTo>
                    <a:lnTo>
                      <a:pt x="74" y="3"/>
                    </a:lnTo>
                    <a:lnTo>
                      <a:pt x="74" y="3"/>
                    </a:lnTo>
                    <a:lnTo>
                      <a:pt x="71" y="0"/>
                    </a:lnTo>
                    <a:close/>
                  </a:path>
                </a:pathLst>
              </a:custGeom>
              <a:grpFill/>
              <a:ln w="0">
                <a:solidFill>
                  <a:schemeClr val="bg1">
                    <a:lumMod val="50000"/>
                  </a:schemeClr>
                </a:solidFill>
                <a:prstDash val="solid"/>
                <a:round/>
                <a:headEnd/>
                <a:tailEnd/>
              </a:ln>
            </p:spPr>
            <p:txBody>
              <a:bodyPr/>
              <a:lstStyle/>
              <a:p>
                <a:endParaRPr lang="ru-RU"/>
              </a:p>
            </p:txBody>
          </p:sp>
          <p:sp>
            <p:nvSpPr>
              <p:cNvPr id="112" name="Freeform 50">
                <a:extLst>
                  <a:ext uri="{FF2B5EF4-FFF2-40B4-BE49-F238E27FC236}">
                    <a16:creationId xmlns:a16="http://schemas.microsoft.com/office/drawing/2014/main" id="{C6DB3A68-167B-204C-876B-7C908F7C88F2}"/>
                  </a:ext>
                </a:extLst>
              </p:cNvPr>
              <p:cNvSpPr>
                <a:spLocks/>
              </p:cNvSpPr>
              <p:nvPr/>
            </p:nvSpPr>
            <p:spPr bwMode="gray">
              <a:xfrm>
                <a:off x="4910" y="2178"/>
                <a:ext cx="446" cy="602"/>
              </a:xfrm>
              <a:custGeom>
                <a:avLst/>
                <a:gdLst>
                  <a:gd name="T0" fmla="*/ 52 w 482"/>
                  <a:gd name="T1" fmla="*/ 600 h 651"/>
                  <a:gd name="T2" fmla="*/ 73 w 482"/>
                  <a:gd name="T3" fmla="*/ 591 h 651"/>
                  <a:gd name="T4" fmla="*/ 110 w 482"/>
                  <a:gd name="T5" fmla="*/ 538 h 651"/>
                  <a:gd name="T6" fmla="*/ 176 w 482"/>
                  <a:gd name="T7" fmla="*/ 486 h 651"/>
                  <a:gd name="T8" fmla="*/ 202 w 482"/>
                  <a:gd name="T9" fmla="*/ 466 h 651"/>
                  <a:gd name="T10" fmla="*/ 256 w 482"/>
                  <a:gd name="T11" fmla="*/ 417 h 651"/>
                  <a:gd name="T12" fmla="*/ 306 w 482"/>
                  <a:gd name="T13" fmla="*/ 352 h 651"/>
                  <a:gd name="T14" fmla="*/ 321 w 482"/>
                  <a:gd name="T15" fmla="*/ 314 h 651"/>
                  <a:gd name="T16" fmla="*/ 343 w 482"/>
                  <a:gd name="T17" fmla="*/ 251 h 651"/>
                  <a:gd name="T18" fmla="*/ 376 w 482"/>
                  <a:gd name="T19" fmla="*/ 181 h 651"/>
                  <a:gd name="T20" fmla="*/ 408 w 482"/>
                  <a:gd name="T21" fmla="*/ 143 h 651"/>
                  <a:gd name="T22" fmla="*/ 436 w 482"/>
                  <a:gd name="T23" fmla="*/ 122 h 651"/>
                  <a:gd name="T24" fmla="*/ 460 w 482"/>
                  <a:gd name="T25" fmla="*/ 56 h 651"/>
                  <a:gd name="T26" fmla="*/ 466 w 482"/>
                  <a:gd name="T27" fmla="*/ 53 h 651"/>
                  <a:gd name="T28" fmla="*/ 475 w 482"/>
                  <a:gd name="T29" fmla="*/ 53 h 651"/>
                  <a:gd name="T30" fmla="*/ 475 w 482"/>
                  <a:gd name="T31" fmla="*/ 50 h 651"/>
                  <a:gd name="T32" fmla="*/ 456 w 482"/>
                  <a:gd name="T33" fmla="*/ 41 h 651"/>
                  <a:gd name="T34" fmla="*/ 451 w 482"/>
                  <a:gd name="T35" fmla="*/ 18 h 651"/>
                  <a:gd name="T36" fmla="*/ 439 w 482"/>
                  <a:gd name="T37" fmla="*/ 0 h 651"/>
                  <a:gd name="T38" fmla="*/ 420 w 482"/>
                  <a:gd name="T39" fmla="*/ 9 h 651"/>
                  <a:gd name="T40" fmla="*/ 414 w 482"/>
                  <a:gd name="T41" fmla="*/ 14 h 651"/>
                  <a:gd name="T42" fmla="*/ 406 w 482"/>
                  <a:gd name="T43" fmla="*/ 24 h 651"/>
                  <a:gd name="T44" fmla="*/ 394 w 482"/>
                  <a:gd name="T45" fmla="*/ 30 h 651"/>
                  <a:gd name="T46" fmla="*/ 382 w 482"/>
                  <a:gd name="T47" fmla="*/ 30 h 651"/>
                  <a:gd name="T48" fmla="*/ 364 w 482"/>
                  <a:gd name="T49" fmla="*/ 45 h 651"/>
                  <a:gd name="T50" fmla="*/ 351 w 482"/>
                  <a:gd name="T51" fmla="*/ 60 h 651"/>
                  <a:gd name="T52" fmla="*/ 331 w 482"/>
                  <a:gd name="T53" fmla="*/ 65 h 651"/>
                  <a:gd name="T54" fmla="*/ 303 w 482"/>
                  <a:gd name="T55" fmla="*/ 57 h 651"/>
                  <a:gd name="T56" fmla="*/ 265 w 482"/>
                  <a:gd name="T57" fmla="*/ 75 h 651"/>
                  <a:gd name="T58" fmla="*/ 230 w 482"/>
                  <a:gd name="T59" fmla="*/ 74 h 651"/>
                  <a:gd name="T60" fmla="*/ 187 w 482"/>
                  <a:gd name="T61" fmla="*/ 84 h 651"/>
                  <a:gd name="T62" fmla="*/ 146 w 482"/>
                  <a:gd name="T63" fmla="*/ 113 h 651"/>
                  <a:gd name="T64" fmla="*/ 107 w 482"/>
                  <a:gd name="T65" fmla="*/ 110 h 651"/>
                  <a:gd name="T66" fmla="*/ 89 w 482"/>
                  <a:gd name="T67" fmla="*/ 95 h 651"/>
                  <a:gd name="T68" fmla="*/ 77 w 482"/>
                  <a:gd name="T69" fmla="*/ 71 h 651"/>
                  <a:gd name="T70" fmla="*/ 61 w 482"/>
                  <a:gd name="T71" fmla="*/ 98 h 651"/>
                  <a:gd name="T72" fmla="*/ 59 w 482"/>
                  <a:gd name="T73" fmla="*/ 101 h 651"/>
                  <a:gd name="T74" fmla="*/ 58 w 482"/>
                  <a:gd name="T75" fmla="*/ 110 h 651"/>
                  <a:gd name="T76" fmla="*/ 82 w 482"/>
                  <a:gd name="T77" fmla="*/ 146 h 651"/>
                  <a:gd name="T78" fmla="*/ 97 w 482"/>
                  <a:gd name="T79" fmla="*/ 163 h 651"/>
                  <a:gd name="T80" fmla="*/ 103 w 482"/>
                  <a:gd name="T81" fmla="*/ 166 h 651"/>
                  <a:gd name="T82" fmla="*/ 104 w 482"/>
                  <a:gd name="T83" fmla="*/ 175 h 651"/>
                  <a:gd name="T84" fmla="*/ 109 w 482"/>
                  <a:gd name="T85" fmla="*/ 181 h 651"/>
                  <a:gd name="T86" fmla="*/ 167 w 482"/>
                  <a:gd name="T87" fmla="*/ 193 h 651"/>
                  <a:gd name="T88" fmla="*/ 224 w 482"/>
                  <a:gd name="T89" fmla="*/ 212 h 651"/>
                  <a:gd name="T90" fmla="*/ 258 w 482"/>
                  <a:gd name="T91" fmla="*/ 215 h 651"/>
                  <a:gd name="T92" fmla="*/ 261 w 482"/>
                  <a:gd name="T93" fmla="*/ 230 h 651"/>
                  <a:gd name="T94" fmla="*/ 209 w 482"/>
                  <a:gd name="T95" fmla="*/ 305 h 651"/>
                  <a:gd name="T96" fmla="*/ 161 w 482"/>
                  <a:gd name="T97" fmla="*/ 363 h 651"/>
                  <a:gd name="T98" fmla="*/ 127 w 482"/>
                  <a:gd name="T99" fmla="*/ 358 h 651"/>
                  <a:gd name="T100" fmla="*/ 85 w 482"/>
                  <a:gd name="T101" fmla="*/ 378 h 651"/>
                  <a:gd name="T102" fmla="*/ 62 w 482"/>
                  <a:gd name="T103" fmla="*/ 393 h 651"/>
                  <a:gd name="T104" fmla="*/ 34 w 482"/>
                  <a:gd name="T105" fmla="*/ 412 h 651"/>
                  <a:gd name="T106" fmla="*/ 9 w 482"/>
                  <a:gd name="T107" fmla="*/ 444 h 651"/>
                  <a:gd name="T108" fmla="*/ 5 w 482"/>
                  <a:gd name="T109" fmla="*/ 448 h 651"/>
                  <a:gd name="T110" fmla="*/ 0 w 482"/>
                  <a:gd name="T111" fmla="*/ 478 h 651"/>
                  <a:gd name="T112" fmla="*/ 0 w 482"/>
                  <a:gd name="T113" fmla="*/ 563 h 651"/>
                  <a:gd name="T114" fmla="*/ 3 w 482"/>
                  <a:gd name="T115" fmla="*/ 615 h 651"/>
                  <a:gd name="T116" fmla="*/ 24 w 482"/>
                  <a:gd name="T117" fmla="*/ 639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2" h="651">
                    <a:moveTo>
                      <a:pt x="27" y="651"/>
                    </a:moveTo>
                    <a:lnTo>
                      <a:pt x="55" y="615"/>
                    </a:lnTo>
                    <a:lnTo>
                      <a:pt x="52" y="600"/>
                    </a:lnTo>
                    <a:lnTo>
                      <a:pt x="65" y="605"/>
                    </a:lnTo>
                    <a:lnTo>
                      <a:pt x="67" y="602"/>
                    </a:lnTo>
                    <a:lnTo>
                      <a:pt x="73" y="591"/>
                    </a:lnTo>
                    <a:lnTo>
                      <a:pt x="82" y="576"/>
                    </a:lnTo>
                    <a:lnTo>
                      <a:pt x="94" y="558"/>
                    </a:lnTo>
                    <a:lnTo>
                      <a:pt x="110" y="538"/>
                    </a:lnTo>
                    <a:lnTo>
                      <a:pt x="128" y="519"/>
                    </a:lnTo>
                    <a:lnTo>
                      <a:pt x="151" y="501"/>
                    </a:lnTo>
                    <a:lnTo>
                      <a:pt x="176" y="486"/>
                    </a:lnTo>
                    <a:lnTo>
                      <a:pt x="179" y="483"/>
                    </a:lnTo>
                    <a:lnTo>
                      <a:pt x="188" y="477"/>
                    </a:lnTo>
                    <a:lnTo>
                      <a:pt x="202" y="466"/>
                    </a:lnTo>
                    <a:lnTo>
                      <a:pt x="218" y="453"/>
                    </a:lnTo>
                    <a:lnTo>
                      <a:pt x="236" y="436"/>
                    </a:lnTo>
                    <a:lnTo>
                      <a:pt x="256" y="417"/>
                    </a:lnTo>
                    <a:lnTo>
                      <a:pt x="274" y="397"/>
                    </a:lnTo>
                    <a:lnTo>
                      <a:pt x="291" y="375"/>
                    </a:lnTo>
                    <a:lnTo>
                      <a:pt x="306" y="352"/>
                    </a:lnTo>
                    <a:lnTo>
                      <a:pt x="315" y="330"/>
                    </a:lnTo>
                    <a:lnTo>
                      <a:pt x="316" y="325"/>
                    </a:lnTo>
                    <a:lnTo>
                      <a:pt x="321" y="314"/>
                    </a:lnTo>
                    <a:lnTo>
                      <a:pt x="327" y="296"/>
                    </a:lnTo>
                    <a:lnTo>
                      <a:pt x="334" y="275"/>
                    </a:lnTo>
                    <a:lnTo>
                      <a:pt x="343" y="251"/>
                    </a:lnTo>
                    <a:lnTo>
                      <a:pt x="354" y="226"/>
                    </a:lnTo>
                    <a:lnTo>
                      <a:pt x="364" y="202"/>
                    </a:lnTo>
                    <a:lnTo>
                      <a:pt x="376" y="181"/>
                    </a:lnTo>
                    <a:lnTo>
                      <a:pt x="387" y="163"/>
                    </a:lnTo>
                    <a:lnTo>
                      <a:pt x="397" y="151"/>
                    </a:lnTo>
                    <a:lnTo>
                      <a:pt x="408" y="143"/>
                    </a:lnTo>
                    <a:lnTo>
                      <a:pt x="420" y="137"/>
                    </a:lnTo>
                    <a:lnTo>
                      <a:pt x="429" y="131"/>
                    </a:lnTo>
                    <a:lnTo>
                      <a:pt x="436" y="122"/>
                    </a:lnTo>
                    <a:lnTo>
                      <a:pt x="447" y="101"/>
                    </a:lnTo>
                    <a:lnTo>
                      <a:pt x="456" y="80"/>
                    </a:lnTo>
                    <a:lnTo>
                      <a:pt x="460" y="56"/>
                    </a:lnTo>
                    <a:lnTo>
                      <a:pt x="462" y="54"/>
                    </a:lnTo>
                    <a:lnTo>
                      <a:pt x="463" y="53"/>
                    </a:lnTo>
                    <a:lnTo>
                      <a:pt x="466" y="53"/>
                    </a:lnTo>
                    <a:lnTo>
                      <a:pt x="469" y="53"/>
                    </a:lnTo>
                    <a:lnTo>
                      <a:pt x="472" y="53"/>
                    </a:lnTo>
                    <a:lnTo>
                      <a:pt x="475" y="53"/>
                    </a:lnTo>
                    <a:lnTo>
                      <a:pt x="479" y="51"/>
                    </a:lnTo>
                    <a:lnTo>
                      <a:pt x="482" y="50"/>
                    </a:lnTo>
                    <a:lnTo>
                      <a:pt x="475" y="50"/>
                    </a:lnTo>
                    <a:lnTo>
                      <a:pt x="468" y="48"/>
                    </a:lnTo>
                    <a:lnTo>
                      <a:pt x="460" y="45"/>
                    </a:lnTo>
                    <a:lnTo>
                      <a:pt x="456" y="41"/>
                    </a:lnTo>
                    <a:lnTo>
                      <a:pt x="456" y="35"/>
                    </a:lnTo>
                    <a:lnTo>
                      <a:pt x="456" y="26"/>
                    </a:lnTo>
                    <a:lnTo>
                      <a:pt x="451" y="18"/>
                    </a:lnTo>
                    <a:lnTo>
                      <a:pt x="448" y="9"/>
                    </a:lnTo>
                    <a:lnTo>
                      <a:pt x="448" y="2"/>
                    </a:lnTo>
                    <a:lnTo>
                      <a:pt x="439" y="0"/>
                    </a:lnTo>
                    <a:lnTo>
                      <a:pt x="430" y="3"/>
                    </a:lnTo>
                    <a:lnTo>
                      <a:pt x="421" y="8"/>
                    </a:lnTo>
                    <a:lnTo>
                      <a:pt x="420" y="9"/>
                    </a:lnTo>
                    <a:lnTo>
                      <a:pt x="417" y="9"/>
                    </a:lnTo>
                    <a:lnTo>
                      <a:pt x="414" y="9"/>
                    </a:lnTo>
                    <a:lnTo>
                      <a:pt x="414" y="14"/>
                    </a:lnTo>
                    <a:lnTo>
                      <a:pt x="412" y="18"/>
                    </a:lnTo>
                    <a:lnTo>
                      <a:pt x="409" y="21"/>
                    </a:lnTo>
                    <a:lnTo>
                      <a:pt x="406" y="24"/>
                    </a:lnTo>
                    <a:lnTo>
                      <a:pt x="403" y="27"/>
                    </a:lnTo>
                    <a:lnTo>
                      <a:pt x="399" y="29"/>
                    </a:lnTo>
                    <a:lnTo>
                      <a:pt x="394" y="30"/>
                    </a:lnTo>
                    <a:lnTo>
                      <a:pt x="391" y="30"/>
                    </a:lnTo>
                    <a:lnTo>
                      <a:pt x="387" y="30"/>
                    </a:lnTo>
                    <a:lnTo>
                      <a:pt x="382" y="30"/>
                    </a:lnTo>
                    <a:lnTo>
                      <a:pt x="379" y="30"/>
                    </a:lnTo>
                    <a:lnTo>
                      <a:pt x="370" y="36"/>
                    </a:lnTo>
                    <a:lnTo>
                      <a:pt x="364" y="45"/>
                    </a:lnTo>
                    <a:lnTo>
                      <a:pt x="357" y="56"/>
                    </a:lnTo>
                    <a:lnTo>
                      <a:pt x="354" y="59"/>
                    </a:lnTo>
                    <a:lnTo>
                      <a:pt x="351" y="60"/>
                    </a:lnTo>
                    <a:lnTo>
                      <a:pt x="346" y="62"/>
                    </a:lnTo>
                    <a:lnTo>
                      <a:pt x="342" y="63"/>
                    </a:lnTo>
                    <a:lnTo>
                      <a:pt x="331" y="65"/>
                    </a:lnTo>
                    <a:lnTo>
                      <a:pt x="322" y="62"/>
                    </a:lnTo>
                    <a:lnTo>
                      <a:pt x="313" y="59"/>
                    </a:lnTo>
                    <a:lnTo>
                      <a:pt x="303" y="57"/>
                    </a:lnTo>
                    <a:lnTo>
                      <a:pt x="291" y="60"/>
                    </a:lnTo>
                    <a:lnTo>
                      <a:pt x="277" y="68"/>
                    </a:lnTo>
                    <a:lnTo>
                      <a:pt x="265" y="75"/>
                    </a:lnTo>
                    <a:lnTo>
                      <a:pt x="253" y="75"/>
                    </a:lnTo>
                    <a:lnTo>
                      <a:pt x="241" y="74"/>
                    </a:lnTo>
                    <a:lnTo>
                      <a:pt x="230" y="74"/>
                    </a:lnTo>
                    <a:lnTo>
                      <a:pt x="215" y="78"/>
                    </a:lnTo>
                    <a:lnTo>
                      <a:pt x="200" y="80"/>
                    </a:lnTo>
                    <a:lnTo>
                      <a:pt x="187" y="84"/>
                    </a:lnTo>
                    <a:lnTo>
                      <a:pt x="175" y="95"/>
                    </a:lnTo>
                    <a:lnTo>
                      <a:pt x="161" y="107"/>
                    </a:lnTo>
                    <a:lnTo>
                      <a:pt x="146" y="113"/>
                    </a:lnTo>
                    <a:lnTo>
                      <a:pt x="130" y="115"/>
                    </a:lnTo>
                    <a:lnTo>
                      <a:pt x="113" y="112"/>
                    </a:lnTo>
                    <a:lnTo>
                      <a:pt x="107" y="110"/>
                    </a:lnTo>
                    <a:lnTo>
                      <a:pt x="101" y="106"/>
                    </a:lnTo>
                    <a:lnTo>
                      <a:pt x="95" y="103"/>
                    </a:lnTo>
                    <a:lnTo>
                      <a:pt x="89" y="95"/>
                    </a:lnTo>
                    <a:lnTo>
                      <a:pt x="86" y="86"/>
                    </a:lnTo>
                    <a:lnTo>
                      <a:pt x="83" y="78"/>
                    </a:lnTo>
                    <a:lnTo>
                      <a:pt x="77" y="71"/>
                    </a:lnTo>
                    <a:lnTo>
                      <a:pt x="71" y="80"/>
                    </a:lnTo>
                    <a:lnTo>
                      <a:pt x="65" y="87"/>
                    </a:lnTo>
                    <a:lnTo>
                      <a:pt x="61" y="98"/>
                    </a:lnTo>
                    <a:lnTo>
                      <a:pt x="61" y="99"/>
                    </a:lnTo>
                    <a:lnTo>
                      <a:pt x="61" y="101"/>
                    </a:lnTo>
                    <a:lnTo>
                      <a:pt x="59" y="101"/>
                    </a:lnTo>
                    <a:lnTo>
                      <a:pt x="59" y="103"/>
                    </a:lnTo>
                    <a:lnTo>
                      <a:pt x="58" y="106"/>
                    </a:lnTo>
                    <a:lnTo>
                      <a:pt x="58" y="110"/>
                    </a:lnTo>
                    <a:lnTo>
                      <a:pt x="59" y="113"/>
                    </a:lnTo>
                    <a:lnTo>
                      <a:pt x="70" y="130"/>
                    </a:lnTo>
                    <a:lnTo>
                      <a:pt x="82" y="146"/>
                    </a:lnTo>
                    <a:lnTo>
                      <a:pt x="92" y="161"/>
                    </a:lnTo>
                    <a:lnTo>
                      <a:pt x="94" y="163"/>
                    </a:lnTo>
                    <a:lnTo>
                      <a:pt x="97" y="163"/>
                    </a:lnTo>
                    <a:lnTo>
                      <a:pt x="98" y="163"/>
                    </a:lnTo>
                    <a:lnTo>
                      <a:pt x="100" y="163"/>
                    </a:lnTo>
                    <a:lnTo>
                      <a:pt x="103" y="166"/>
                    </a:lnTo>
                    <a:lnTo>
                      <a:pt x="103" y="167"/>
                    </a:lnTo>
                    <a:lnTo>
                      <a:pt x="104" y="172"/>
                    </a:lnTo>
                    <a:lnTo>
                      <a:pt x="104" y="175"/>
                    </a:lnTo>
                    <a:lnTo>
                      <a:pt x="106" y="178"/>
                    </a:lnTo>
                    <a:lnTo>
                      <a:pt x="106" y="179"/>
                    </a:lnTo>
                    <a:lnTo>
                      <a:pt x="109" y="181"/>
                    </a:lnTo>
                    <a:lnTo>
                      <a:pt x="128" y="185"/>
                    </a:lnTo>
                    <a:lnTo>
                      <a:pt x="148" y="188"/>
                    </a:lnTo>
                    <a:lnTo>
                      <a:pt x="167" y="193"/>
                    </a:lnTo>
                    <a:lnTo>
                      <a:pt x="190" y="200"/>
                    </a:lnTo>
                    <a:lnTo>
                      <a:pt x="212" y="208"/>
                    </a:lnTo>
                    <a:lnTo>
                      <a:pt x="224" y="212"/>
                    </a:lnTo>
                    <a:lnTo>
                      <a:pt x="236" y="215"/>
                    </a:lnTo>
                    <a:lnTo>
                      <a:pt x="248" y="215"/>
                    </a:lnTo>
                    <a:lnTo>
                      <a:pt x="258" y="215"/>
                    </a:lnTo>
                    <a:lnTo>
                      <a:pt x="268" y="215"/>
                    </a:lnTo>
                    <a:lnTo>
                      <a:pt x="277" y="212"/>
                    </a:lnTo>
                    <a:lnTo>
                      <a:pt x="261" y="230"/>
                    </a:lnTo>
                    <a:lnTo>
                      <a:pt x="245" y="253"/>
                    </a:lnTo>
                    <a:lnTo>
                      <a:pt x="230" y="275"/>
                    </a:lnTo>
                    <a:lnTo>
                      <a:pt x="209" y="305"/>
                    </a:lnTo>
                    <a:lnTo>
                      <a:pt x="188" y="334"/>
                    </a:lnTo>
                    <a:lnTo>
                      <a:pt x="166" y="361"/>
                    </a:lnTo>
                    <a:lnTo>
                      <a:pt x="161" y="363"/>
                    </a:lnTo>
                    <a:lnTo>
                      <a:pt x="152" y="361"/>
                    </a:lnTo>
                    <a:lnTo>
                      <a:pt x="139" y="360"/>
                    </a:lnTo>
                    <a:lnTo>
                      <a:pt x="127" y="358"/>
                    </a:lnTo>
                    <a:lnTo>
                      <a:pt x="115" y="358"/>
                    </a:lnTo>
                    <a:lnTo>
                      <a:pt x="98" y="366"/>
                    </a:lnTo>
                    <a:lnTo>
                      <a:pt x="85" y="378"/>
                    </a:lnTo>
                    <a:lnTo>
                      <a:pt x="74" y="390"/>
                    </a:lnTo>
                    <a:lnTo>
                      <a:pt x="70" y="393"/>
                    </a:lnTo>
                    <a:lnTo>
                      <a:pt x="62" y="393"/>
                    </a:lnTo>
                    <a:lnTo>
                      <a:pt x="52" y="393"/>
                    </a:lnTo>
                    <a:lnTo>
                      <a:pt x="41" y="393"/>
                    </a:lnTo>
                    <a:lnTo>
                      <a:pt x="34" y="412"/>
                    </a:lnTo>
                    <a:lnTo>
                      <a:pt x="23" y="429"/>
                    </a:lnTo>
                    <a:lnTo>
                      <a:pt x="11" y="442"/>
                    </a:lnTo>
                    <a:lnTo>
                      <a:pt x="9" y="444"/>
                    </a:lnTo>
                    <a:lnTo>
                      <a:pt x="6" y="445"/>
                    </a:lnTo>
                    <a:lnTo>
                      <a:pt x="5" y="447"/>
                    </a:lnTo>
                    <a:lnTo>
                      <a:pt x="5" y="448"/>
                    </a:lnTo>
                    <a:lnTo>
                      <a:pt x="3" y="451"/>
                    </a:lnTo>
                    <a:lnTo>
                      <a:pt x="3" y="457"/>
                    </a:lnTo>
                    <a:lnTo>
                      <a:pt x="0" y="478"/>
                    </a:lnTo>
                    <a:lnTo>
                      <a:pt x="0" y="505"/>
                    </a:lnTo>
                    <a:lnTo>
                      <a:pt x="0" y="534"/>
                    </a:lnTo>
                    <a:lnTo>
                      <a:pt x="0" y="563"/>
                    </a:lnTo>
                    <a:lnTo>
                      <a:pt x="2" y="588"/>
                    </a:lnTo>
                    <a:lnTo>
                      <a:pt x="2" y="611"/>
                    </a:lnTo>
                    <a:lnTo>
                      <a:pt x="3" y="615"/>
                    </a:lnTo>
                    <a:lnTo>
                      <a:pt x="9" y="623"/>
                    </a:lnTo>
                    <a:lnTo>
                      <a:pt x="17" y="632"/>
                    </a:lnTo>
                    <a:lnTo>
                      <a:pt x="24" y="639"/>
                    </a:lnTo>
                    <a:lnTo>
                      <a:pt x="29" y="647"/>
                    </a:lnTo>
                    <a:lnTo>
                      <a:pt x="27" y="651"/>
                    </a:lnTo>
                    <a:close/>
                  </a:path>
                </a:pathLst>
              </a:custGeom>
              <a:grpFill/>
              <a:ln w="0">
                <a:solidFill>
                  <a:schemeClr val="bg1">
                    <a:lumMod val="50000"/>
                  </a:schemeClr>
                </a:solidFill>
                <a:prstDash val="solid"/>
                <a:round/>
                <a:headEnd/>
                <a:tailEnd/>
              </a:ln>
            </p:spPr>
            <p:txBody>
              <a:bodyPr/>
              <a:lstStyle/>
              <a:p>
                <a:endParaRPr lang="ru-RU"/>
              </a:p>
            </p:txBody>
          </p:sp>
          <p:sp>
            <p:nvSpPr>
              <p:cNvPr id="113" name="Freeform 51">
                <a:extLst>
                  <a:ext uri="{FF2B5EF4-FFF2-40B4-BE49-F238E27FC236}">
                    <a16:creationId xmlns:a16="http://schemas.microsoft.com/office/drawing/2014/main" id="{282464B4-C2A3-A749-8020-FD64E05BAB3B}"/>
                  </a:ext>
                </a:extLst>
              </p:cNvPr>
              <p:cNvSpPr>
                <a:spLocks/>
              </p:cNvSpPr>
              <p:nvPr/>
            </p:nvSpPr>
            <p:spPr bwMode="gray">
              <a:xfrm>
                <a:off x="4629" y="2533"/>
                <a:ext cx="316" cy="377"/>
              </a:xfrm>
              <a:custGeom>
                <a:avLst/>
                <a:gdLst>
                  <a:gd name="T0" fmla="*/ 155 w 341"/>
                  <a:gd name="T1" fmla="*/ 327 h 407"/>
                  <a:gd name="T2" fmla="*/ 159 w 341"/>
                  <a:gd name="T3" fmla="*/ 327 h 407"/>
                  <a:gd name="T4" fmla="*/ 164 w 341"/>
                  <a:gd name="T5" fmla="*/ 332 h 407"/>
                  <a:gd name="T6" fmla="*/ 159 w 341"/>
                  <a:gd name="T7" fmla="*/ 342 h 407"/>
                  <a:gd name="T8" fmla="*/ 159 w 341"/>
                  <a:gd name="T9" fmla="*/ 353 h 407"/>
                  <a:gd name="T10" fmla="*/ 168 w 341"/>
                  <a:gd name="T11" fmla="*/ 360 h 407"/>
                  <a:gd name="T12" fmla="*/ 173 w 341"/>
                  <a:gd name="T13" fmla="*/ 365 h 407"/>
                  <a:gd name="T14" fmla="*/ 228 w 341"/>
                  <a:gd name="T15" fmla="*/ 406 h 407"/>
                  <a:gd name="T16" fmla="*/ 234 w 341"/>
                  <a:gd name="T17" fmla="*/ 398 h 407"/>
                  <a:gd name="T18" fmla="*/ 239 w 341"/>
                  <a:gd name="T19" fmla="*/ 386 h 407"/>
                  <a:gd name="T20" fmla="*/ 240 w 341"/>
                  <a:gd name="T21" fmla="*/ 382 h 407"/>
                  <a:gd name="T22" fmla="*/ 251 w 341"/>
                  <a:gd name="T23" fmla="*/ 372 h 407"/>
                  <a:gd name="T24" fmla="*/ 260 w 341"/>
                  <a:gd name="T25" fmla="*/ 353 h 407"/>
                  <a:gd name="T26" fmla="*/ 270 w 341"/>
                  <a:gd name="T27" fmla="*/ 329 h 407"/>
                  <a:gd name="T28" fmla="*/ 266 w 341"/>
                  <a:gd name="T29" fmla="*/ 320 h 407"/>
                  <a:gd name="T30" fmla="*/ 260 w 341"/>
                  <a:gd name="T31" fmla="*/ 315 h 407"/>
                  <a:gd name="T32" fmla="*/ 263 w 341"/>
                  <a:gd name="T33" fmla="*/ 311 h 407"/>
                  <a:gd name="T34" fmla="*/ 272 w 341"/>
                  <a:gd name="T35" fmla="*/ 306 h 407"/>
                  <a:gd name="T36" fmla="*/ 278 w 341"/>
                  <a:gd name="T37" fmla="*/ 303 h 407"/>
                  <a:gd name="T38" fmla="*/ 287 w 341"/>
                  <a:gd name="T39" fmla="*/ 305 h 407"/>
                  <a:gd name="T40" fmla="*/ 293 w 341"/>
                  <a:gd name="T41" fmla="*/ 303 h 407"/>
                  <a:gd name="T42" fmla="*/ 306 w 341"/>
                  <a:gd name="T43" fmla="*/ 287 h 407"/>
                  <a:gd name="T44" fmla="*/ 308 w 341"/>
                  <a:gd name="T45" fmla="*/ 276 h 407"/>
                  <a:gd name="T46" fmla="*/ 323 w 341"/>
                  <a:gd name="T47" fmla="*/ 273 h 407"/>
                  <a:gd name="T48" fmla="*/ 332 w 341"/>
                  <a:gd name="T49" fmla="*/ 266 h 407"/>
                  <a:gd name="T50" fmla="*/ 305 w 341"/>
                  <a:gd name="T51" fmla="*/ 69 h 407"/>
                  <a:gd name="T52" fmla="*/ 318 w 341"/>
                  <a:gd name="T53" fmla="*/ 52 h 407"/>
                  <a:gd name="T54" fmla="*/ 340 w 341"/>
                  <a:gd name="T55" fmla="*/ 24 h 407"/>
                  <a:gd name="T56" fmla="*/ 337 w 341"/>
                  <a:gd name="T57" fmla="*/ 18 h 407"/>
                  <a:gd name="T58" fmla="*/ 320 w 341"/>
                  <a:gd name="T59" fmla="*/ 19 h 407"/>
                  <a:gd name="T60" fmla="*/ 314 w 341"/>
                  <a:gd name="T61" fmla="*/ 22 h 407"/>
                  <a:gd name="T62" fmla="*/ 302 w 341"/>
                  <a:gd name="T63" fmla="*/ 21 h 407"/>
                  <a:gd name="T64" fmla="*/ 290 w 341"/>
                  <a:gd name="T65" fmla="*/ 15 h 407"/>
                  <a:gd name="T66" fmla="*/ 266 w 341"/>
                  <a:gd name="T67" fmla="*/ 18 h 407"/>
                  <a:gd name="T68" fmla="*/ 225 w 341"/>
                  <a:gd name="T69" fmla="*/ 40 h 407"/>
                  <a:gd name="T70" fmla="*/ 207 w 341"/>
                  <a:gd name="T71" fmla="*/ 37 h 407"/>
                  <a:gd name="T72" fmla="*/ 183 w 341"/>
                  <a:gd name="T73" fmla="*/ 36 h 407"/>
                  <a:gd name="T74" fmla="*/ 152 w 341"/>
                  <a:gd name="T75" fmla="*/ 21 h 407"/>
                  <a:gd name="T76" fmla="*/ 123 w 341"/>
                  <a:gd name="T77" fmla="*/ 4 h 407"/>
                  <a:gd name="T78" fmla="*/ 108 w 341"/>
                  <a:gd name="T79" fmla="*/ 6 h 407"/>
                  <a:gd name="T80" fmla="*/ 97 w 341"/>
                  <a:gd name="T81" fmla="*/ 4 h 407"/>
                  <a:gd name="T82" fmla="*/ 19 w 341"/>
                  <a:gd name="T83" fmla="*/ 0 h 407"/>
                  <a:gd name="T84" fmla="*/ 6 w 341"/>
                  <a:gd name="T85" fmla="*/ 25 h 407"/>
                  <a:gd name="T86" fmla="*/ 13 w 341"/>
                  <a:gd name="T87" fmla="*/ 34 h 407"/>
                  <a:gd name="T88" fmla="*/ 22 w 341"/>
                  <a:gd name="T89" fmla="*/ 40 h 407"/>
                  <a:gd name="T90" fmla="*/ 22 w 341"/>
                  <a:gd name="T91" fmla="*/ 49 h 407"/>
                  <a:gd name="T92" fmla="*/ 24 w 341"/>
                  <a:gd name="T93" fmla="*/ 64 h 407"/>
                  <a:gd name="T94" fmla="*/ 33 w 341"/>
                  <a:gd name="T95" fmla="*/ 75 h 407"/>
                  <a:gd name="T96" fmla="*/ 43 w 341"/>
                  <a:gd name="T97" fmla="*/ 91 h 407"/>
                  <a:gd name="T98" fmla="*/ 51 w 341"/>
                  <a:gd name="T99" fmla="*/ 121 h 407"/>
                  <a:gd name="T100" fmla="*/ 40 w 341"/>
                  <a:gd name="T101" fmla="*/ 138 h 407"/>
                  <a:gd name="T102" fmla="*/ 33 w 341"/>
                  <a:gd name="T103" fmla="*/ 144 h 407"/>
                  <a:gd name="T104" fmla="*/ 1 w 341"/>
                  <a:gd name="T105" fmla="*/ 195 h 407"/>
                  <a:gd name="T106" fmla="*/ 1 w 341"/>
                  <a:gd name="T107" fmla="*/ 20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1" h="407">
                    <a:moveTo>
                      <a:pt x="1" y="243"/>
                    </a:moveTo>
                    <a:lnTo>
                      <a:pt x="153" y="327"/>
                    </a:lnTo>
                    <a:lnTo>
                      <a:pt x="155" y="327"/>
                    </a:lnTo>
                    <a:lnTo>
                      <a:pt x="156" y="327"/>
                    </a:lnTo>
                    <a:lnTo>
                      <a:pt x="158" y="327"/>
                    </a:lnTo>
                    <a:lnTo>
                      <a:pt x="159" y="327"/>
                    </a:lnTo>
                    <a:lnTo>
                      <a:pt x="161" y="329"/>
                    </a:lnTo>
                    <a:lnTo>
                      <a:pt x="162" y="330"/>
                    </a:lnTo>
                    <a:lnTo>
                      <a:pt x="164" y="332"/>
                    </a:lnTo>
                    <a:lnTo>
                      <a:pt x="164" y="335"/>
                    </a:lnTo>
                    <a:lnTo>
                      <a:pt x="162" y="338"/>
                    </a:lnTo>
                    <a:lnTo>
                      <a:pt x="159" y="342"/>
                    </a:lnTo>
                    <a:lnTo>
                      <a:pt x="158" y="345"/>
                    </a:lnTo>
                    <a:lnTo>
                      <a:pt x="158" y="350"/>
                    </a:lnTo>
                    <a:lnTo>
                      <a:pt x="159" y="353"/>
                    </a:lnTo>
                    <a:lnTo>
                      <a:pt x="161" y="356"/>
                    </a:lnTo>
                    <a:lnTo>
                      <a:pt x="164" y="359"/>
                    </a:lnTo>
                    <a:lnTo>
                      <a:pt x="168" y="360"/>
                    </a:lnTo>
                    <a:lnTo>
                      <a:pt x="171" y="363"/>
                    </a:lnTo>
                    <a:lnTo>
                      <a:pt x="173" y="363"/>
                    </a:lnTo>
                    <a:lnTo>
                      <a:pt x="173" y="365"/>
                    </a:lnTo>
                    <a:lnTo>
                      <a:pt x="222" y="400"/>
                    </a:lnTo>
                    <a:lnTo>
                      <a:pt x="225" y="407"/>
                    </a:lnTo>
                    <a:lnTo>
                      <a:pt x="228" y="406"/>
                    </a:lnTo>
                    <a:lnTo>
                      <a:pt x="230" y="404"/>
                    </a:lnTo>
                    <a:lnTo>
                      <a:pt x="233" y="401"/>
                    </a:lnTo>
                    <a:lnTo>
                      <a:pt x="234" y="398"/>
                    </a:lnTo>
                    <a:lnTo>
                      <a:pt x="236" y="394"/>
                    </a:lnTo>
                    <a:lnTo>
                      <a:pt x="237" y="391"/>
                    </a:lnTo>
                    <a:lnTo>
                      <a:pt x="239" y="386"/>
                    </a:lnTo>
                    <a:lnTo>
                      <a:pt x="240" y="385"/>
                    </a:lnTo>
                    <a:lnTo>
                      <a:pt x="240" y="383"/>
                    </a:lnTo>
                    <a:lnTo>
                      <a:pt x="240" y="382"/>
                    </a:lnTo>
                    <a:lnTo>
                      <a:pt x="242" y="380"/>
                    </a:lnTo>
                    <a:lnTo>
                      <a:pt x="246" y="377"/>
                    </a:lnTo>
                    <a:lnTo>
                      <a:pt x="251" y="372"/>
                    </a:lnTo>
                    <a:lnTo>
                      <a:pt x="255" y="369"/>
                    </a:lnTo>
                    <a:lnTo>
                      <a:pt x="257" y="365"/>
                    </a:lnTo>
                    <a:lnTo>
                      <a:pt x="260" y="353"/>
                    </a:lnTo>
                    <a:lnTo>
                      <a:pt x="264" y="341"/>
                    </a:lnTo>
                    <a:lnTo>
                      <a:pt x="270" y="330"/>
                    </a:lnTo>
                    <a:lnTo>
                      <a:pt x="270" y="329"/>
                    </a:lnTo>
                    <a:lnTo>
                      <a:pt x="270" y="326"/>
                    </a:lnTo>
                    <a:lnTo>
                      <a:pt x="269" y="321"/>
                    </a:lnTo>
                    <a:lnTo>
                      <a:pt x="266" y="320"/>
                    </a:lnTo>
                    <a:lnTo>
                      <a:pt x="261" y="318"/>
                    </a:lnTo>
                    <a:lnTo>
                      <a:pt x="261" y="317"/>
                    </a:lnTo>
                    <a:lnTo>
                      <a:pt x="260" y="315"/>
                    </a:lnTo>
                    <a:lnTo>
                      <a:pt x="261" y="314"/>
                    </a:lnTo>
                    <a:lnTo>
                      <a:pt x="261" y="314"/>
                    </a:lnTo>
                    <a:lnTo>
                      <a:pt x="263" y="311"/>
                    </a:lnTo>
                    <a:lnTo>
                      <a:pt x="266" y="309"/>
                    </a:lnTo>
                    <a:lnTo>
                      <a:pt x="269" y="308"/>
                    </a:lnTo>
                    <a:lnTo>
                      <a:pt x="272" y="306"/>
                    </a:lnTo>
                    <a:lnTo>
                      <a:pt x="273" y="305"/>
                    </a:lnTo>
                    <a:lnTo>
                      <a:pt x="276" y="303"/>
                    </a:lnTo>
                    <a:lnTo>
                      <a:pt x="278" y="303"/>
                    </a:lnTo>
                    <a:lnTo>
                      <a:pt x="279" y="303"/>
                    </a:lnTo>
                    <a:lnTo>
                      <a:pt x="282" y="305"/>
                    </a:lnTo>
                    <a:lnTo>
                      <a:pt x="287" y="305"/>
                    </a:lnTo>
                    <a:lnTo>
                      <a:pt x="290" y="305"/>
                    </a:lnTo>
                    <a:lnTo>
                      <a:pt x="291" y="305"/>
                    </a:lnTo>
                    <a:lnTo>
                      <a:pt x="293" y="303"/>
                    </a:lnTo>
                    <a:lnTo>
                      <a:pt x="297" y="297"/>
                    </a:lnTo>
                    <a:lnTo>
                      <a:pt x="302" y="291"/>
                    </a:lnTo>
                    <a:lnTo>
                      <a:pt x="306" y="287"/>
                    </a:lnTo>
                    <a:lnTo>
                      <a:pt x="309" y="284"/>
                    </a:lnTo>
                    <a:lnTo>
                      <a:pt x="309" y="281"/>
                    </a:lnTo>
                    <a:lnTo>
                      <a:pt x="308" y="276"/>
                    </a:lnTo>
                    <a:lnTo>
                      <a:pt x="312" y="276"/>
                    </a:lnTo>
                    <a:lnTo>
                      <a:pt x="317" y="275"/>
                    </a:lnTo>
                    <a:lnTo>
                      <a:pt x="323" y="273"/>
                    </a:lnTo>
                    <a:lnTo>
                      <a:pt x="326" y="270"/>
                    </a:lnTo>
                    <a:lnTo>
                      <a:pt x="330" y="267"/>
                    </a:lnTo>
                    <a:lnTo>
                      <a:pt x="332" y="266"/>
                    </a:lnTo>
                    <a:lnTo>
                      <a:pt x="332" y="263"/>
                    </a:lnTo>
                    <a:lnTo>
                      <a:pt x="305" y="227"/>
                    </a:lnTo>
                    <a:lnTo>
                      <a:pt x="305" y="69"/>
                    </a:lnTo>
                    <a:lnTo>
                      <a:pt x="306" y="67"/>
                    </a:lnTo>
                    <a:lnTo>
                      <a:pt x="311" y="60"/>
                    </a:lnTo>
                    <a:lnTo>
                      <a:pt x="318" y="52"/>
                    </a:lnTo>
                    <a:lnTo>
                      <a:pt x="326" y="42"/>
                    </a:lnTo>
                    <a:lnTo>
                      <a:pt x="334" y="33"/>
                    </a:lnTo>
                    <a:lnTo>
                      <a:pt x="340" y="24"/>
                    </a:lnTo>
                    <a:lnTo>
                      <a:pt x="341" y="19"/>
                    </a:lnTo>
                    <a:lnTo>
                      <a:pt x="340" y="18"/>
                    </a:lnTo>
                    <a:lnTo>
                      <a:pt x="337" y="18"/>
                    </a:lnTo>
                    <a:lnTo>
                      <a:pt x="332" y="18"/>
                    </a:lnTo>
                    <a:lnTo>
                      <a:pt x="326" y="18"/>
                    </a:lnTo>
                    <a:lnTo>
                      <a:pt x="320" y="19"/>
                    </a:lnTo>
                    <a:lnTo>
                      <a:pt x="318" y="19"/>
                    </a:lnTo>
                    <a:lnTo>
                      <a:pt x="317" y="21"/>
                    </a:lnTo>
                    <a:lnTo>
                      <a:pt x="314" y="22"/>
                    </a:lnTo>
                    <a:lnTo>
                      <a:pt x="311" y="22"/>
                    </a:lnTo>
                    <a:lnTo>
                      <a:pt x="306" y="22"/>
                    </a:lnTo>
                    <a:lnTo>
                      <a:pt x="302" y="21"/>
                    </a:lnTo>
                    <a:lnTo>
                      <a:pt x="297" y="19"/>
                    </a:lnTo>
                    <a:lnTo>
                      <a:pt x="296" y="18"/>
                    </a:lnTo>
                    <a:lnTo>
                      <a:pt x="290" y="15"/>
                    </a:lnTo>
                    <a:lnTo>
                      <a:pt x="282" y="13"/>
                    </a:lnTo>
                    <a:lnTo>
                      <a:pt x="273" y="15"/>
                    </a:lnTo>
                    <a:lnTo>
                      <a:pt x="266" y="18"/>
                    </a:lnTo>
                    <a:lnTo>
                      <a:pt x="260" y="28"/>
                    </a:lnTo>
                    <a:lnTo>
                      <a:pt x="249" y="40"/>
                    </a:lnTo>
                    <a:lnTo>
                      <a:pt x="225" y="40"/>
                    </a:lnTo>
                    <a:lnTo>
                      <a:pt x="222" y="40"/>
                    </a:lnTo>
                    <a:lnTo>
                      <a:pt x="216" y="39"/>
                    </a:lnTo>
                    <a:lnTo>
                      <a:pt x="207" y="37"/>
                    </a:lnTo>
                    <a:lnTo>
                      <a:pt x="197" y="39"/>
                    </a:lnTo>
                    <a:lnTo>
                      <a:pt x="192" y="37"/>
                    </a:lnTo>
                    <a:lnTo>
                      <a:pt x="183" y="36"/>
                    </a:lnTo>
                    <a:lnTo>
                      <a:pt x="170" y="31"/>
                    </a:lnTo>
                    <a:lnTo>
                      <a:pt x="155" y="22"/>
                    </a:lnTo>
                    <a:lnTo>
                      <a:pt x="152" y="21"/>
                    </a:lnTo>
                    <a:lnTo>
                      <a:pt x="144" y="15"/>
                    </a:lnTo>
                    <a:lnTo>
                      <a:pt x="135" y="9"/>
                    </a:lnTo>
                    <a:lnTo>
                      <a:pt x="123" y="4"/>
                    </a:lnTo>
                    <a:lnTo>
                      <a:pt x="111" y="6"/>
                    </a:lnTo>
                    <a:lnTo>
                      <a:pt x="110" y="6"/>
                    </a:lnTo>
                    <a:lnTo>
                      <a:pt x="108" y="6"/>
                    </a:lnTo>
                    <a:lnTo>
                      <a:pt x="105" y="6"/>
                    </a:lnTo>
                    <a:lnTo>
                      <a:pt x="102" y="6"/>
                    </a:lnTo>
                    <a:lnTo>
                      <a:pt x="97" y="4"/>
                    </a:lnTo>
                    <a:lnTo>
                      <a:pt x="94" y="3"/>
                    </a:lnTo>
                    <a:lnTo>
                      <a:pt x="93" y="0"/>
                    </a:lnTo>
                    <a:lnTo>
                      <a:pt x="19" y="0"/>
                    </a:lnTo>
                    <a:lnTo>
                      <a:pt x="1" y="22"/>
                    </a:lnTo>
                    <a:lnTo>
                      <a:pt x="4" y="24"/>
                    </a:lnTo>
                    <a:lnTo>
                      <a:pt x="6" y="25"/>
                    </a:lnTo>
                    <a:lnTo>
                      <a:pt x="7" y="25"/>
                    </a:lnTo>
                    <a:lnTo>
                      <a:pt x="9" y="31"/>
                    </a:lnTo>
                    <a:lnTo>
                      <a:pt x="13" y="34"/>
                    </a:lnTo>
                    <a:lnTo>
                      <a:pt x="16" y="37"/>
                    </a:lnTo>
                    <a:lnTo>
                      <a:pt x="22" y="39"/>
                    </a:lnTo>
                    <a:lnTo>
                      <a:pt x="22" y="40"/>
                    </a:lnTo>
                    <a:lnTo>
                      <a:pt x="24" y="42"/>
                    </a:lnTo>
                    <a:lnTo>
                      <a:pt x="24" y="43"/>
                    </a:lnTo>
                    <a:lnTo>
                      <a:pt x="22" y="49"/>
                    </a:lnTo>
                    <a:lnTo>
                      <a:pt x="22" y="55"/>
                    </a:lnTo>
                    <a:lnTo>
                      <a:pt x="22" y="60"/>
                    </a:lnTo>
                    <a:lnTo>
                      <a:pt x="24" y="64"/>
                    </a:lnTo>
                    <a:lnTo>
                      <a:pt x="27" y="67"/>
                    </a:lnTo>
                    <a:lnTo>
                      <a:pt x="30" y="72"/>
                    </a:lnTo>
                    <a:lnTo>
                      <a:pt x="33" y="75"/>
                    </a:lnTo>
                    <a:lnTo>
                      <a:pt x="37" y="78"/>
                    </a:lnTo>
                    <a:lnTo>
                      <a:pt x="42" y="79"/>
                    </a:lnTo>
                    <a:lnTo>
                      <a:pt x="43" y="91"/>
                    </a:lnTo>
                    <a:lnTo>
                      <a:pt x="48" y="105"/>
                    </a:lnTo>
                    <a:lnTo>
                      <a:pt x="51" y="112"/>
                    </a:lnTo>
                    <a:lnTo>
                      <a:pt x="51" y="121"/>
                    </a:lnTo>
                    <a:lnTo>
                      <a:pt x="48" y="129"/>
                    </a:lnTo>
                    <a:lnTo>
                      <a:pt x="45" y="133"/>
                    </a:lnTo>
                    <a:lnTo>
                      <a:pt x="40" y="138"/>
                    </a:lnTo>
                    <a:lnTo>
                      <a:pt x="36" y="142"/>
                    </a:lnTo>
                    <a:lnTo>
                      <a:pt x="34" y="142"/>
                    </a:lnTo>
                    <a:lnTo>
                      <a:pt x="33" y="144"/>
                    </a:lnTo>
                    <a:lnTo>
                      <a:pt x="31" y="145"/>
                    </a:lnTo>
                    <a:lnTo>
                      <a:pt x="16" y="171"/>
                    </a:lnTo>
                    <a:lnTo>
                      <a:pt x="1" y="195"/>
                    </a:lnTo>
                    <a:lnTo>
                      <a:pt x="0" y="198"/>
                    </a:lnTo>
                    <a:lnTo>
                      <a:pt x="0" y="200"/>
                    </a:lnTo>
                    <a:lnTo>
                      <a:pt x="1" y="203"/>
                    </a:lnTo>
                    <a:lnTo>
                      <a:pt x="1" y="206"/>
                    </a:lnTo>
                    <a:lnTo>
                      <a:pt x="1" y="243"/>
                    </a:lnTo>
                    <a:close/>
                  </a:path>
                </a:pathLst>
              </a:custGeom>
              <a:grpFill/>
              <a:ln w="0">
                <a:solidFill>
                  <a:schemeClr val="bg1">
                    <a:lumMod val="50000"/>
                  </a:schemeClr>
                </a:solidFill>
                <a:prstDash val="solid"/>
                <a:round/>
                <a:headEnd/>
                <a:tailEnd/>
              </a:ln>
            </p:spPr>
            <p:txBody>
              <a:bodyPr/>
              <a:lstStyle/>
              <a:p>
                <a:endParaRPr lang="ru-RU"/>
              </a:p>
            </p:txBody>
          </p:sp>
          <p:sp>
            <p:nvSpPr>
              <p:cNvPr id="114" name="Freeform 52">
                <a:extLst>
                  <a:ext uri="{FF2B5EF4-FFF2-40B4-BE49-F238E27FC236}">
                    <a16:creationId xmlns:a16="http://schemas.microsoft.com/office/drawing/2014/main" id="{64992012-3AE2-BB48-A9FA-3EB21DB177A8}"/>
                  </a:ext>
                </a:extLst>
              </p:cNvPr>
              <p:cNvSpPr>
                <a:spLocks/>
              </p:cNvSpPr>
              <p:nvPr/>
            </p:nvSpPr>
            <p:spPr bwMode="gray">
              <a:xfrm>
                <a:off x="4461" y="2554"/>
                <a:ext cx="216" cy="223"/>
              </a:xfrm>
              <a:custGeom>
                <a:avLst/>
                <a:gdLst>
                  <a:gd name="T0" fmla="*/ 4 w 233"/>
                  <a:gd name="T1" fmla="*/ 238 h 241"/>
                  <a:gd name="T2" fmla="*/ 7 w 233"/>
                  <a:gd name="T3" fmla="*/ 236 h 241"/>
                  <a:gd name="T4" fmla="*/ 12 w 233"/>
                  <a:gd name="T5" fmla="*/ 235 h 241"/>
                  <a:gd name="T6" fmla="*/ 15 w 233"/>
                  <a:gd name="T7" fmla="*/ 241 h 241"/>
                  <a:gd name="T8" fmla="*/ 45 w 233"/>
                  <a:gd name="T9" fmla="*/ 221 h 241"/>
                  <a:gd name="T10" fmla="*/ 183 w 233"/>
                  <a:gd name="T11" fmla="*/ 185 h 241"/>
                  <a:gd name="T12" fmla="*/ 180 w 233"/>
                  <a:gd name="T13" fmla="*/ 178 h 241"/>
                  <a:gd name="T14" fmla="*/ 185 w 233"/>
                  <a:gd name="T15" fmla="*/ 170 h 241"/>
                  <a:gd name="T16" fmla="*/ 189 w 233"/>
                  <a:gd name="T17" fmla="*/ 163 h 241"/>
                  <a:gd name="T18" fmla="*/ 194 w 233"/>
                  <a:gd name="T19" fmla="*/ 152 h 241"/>
                  <a:gd name="T20" fmla="*/ 197 w 233"/>
                  <a:gd name="T21" fmla="*/ 151 h 241"/>
                  <a:gd name="T22" fmla="*/ 201 w 233"/>
                  <a:gd name="T23" fmla="*/ 142 h 241"/>
                  <a:gd name="T24" fmla="*/ 209 w 233"/>
                  <a:gd name="T25" fmla="*/ 134 h 241"/>
                  <a:gd name="T26" fmla="*/ 212 w 233"/>
                  <a:gd name="T27" fmla="*/ 128 h 241"/>
                  <a:gd name="T28" fmla="*/ 216 w 233"/>
                  <a:gd name="T29" fmla="*/ 120 h 241"/>
                  <a:gd name="T30" fmla="*/ 222 w 233"/>
                  <a:gd name="T31" fmla="*/ 111 h 241"/>
                  <a:gd name="T32" fmla="*/ 228 w 233"/>
                  <a:gd name="T33" fmla="*/ 108 h 241"/>
                  <a:gd name="T34" fmla="*/ 227 w 233"/>
                  <a:gd name="T35" fmla="*/ 74 h 241"/>
                  <a:gd name="T36" fmla="*/ 221 w 233"/>
                  <a:gd name="T37" fmla="*/ 56 h 241"/>
                  <a:gd name="T38" fmla="*/ 210 w 233"/>
                  <a:gd name="T39" fmla="*/ 48 h 241"/>
                  <a:gd name="T40" fmla="*/ 206 w 233"/>
                  <a:gd name="T41" fmla="*/ 39 h 241"/>
                  <a:gd name="T42" fmla="*/ 204 w 233"/>
                  <a:gd name="T43" fmla="*/ 32 h 241"/>
                  <a:gd name="T44" fmla="*/ 206 w 233"/>
                  <a:gd name="T45" fmla="*/ 20 h 241"/>
                  <a:gd name="T46" fmla="*/ 200 w 233"/>
                  <a:gd name="T47" fmla="*/ 15 h 241"/>
                  <a:gd name="T48" fmla="*/ 194 w 233"/>
                  <a:gd name="T49" fmla="*/ 14 h 241"/>
                  <a:gd name="T50" fmla="*/ 188 w 233"/>
                  <a:gd name="T51" fmla="*/ 5 h 241"/>
                  <a:gd name="T52" fmla="*/ 185 w 233"/>
                  <a:gd name="T53" fmla="*/ 0 h 241"/>
                  <a:gd name="T54" fmla="*/ 177 w 233"/>
                  <a:gd name="T55" fmla="*/ 6 h 241"/>
                  <a:gd name="T56" fmla="*/ 170 w 233"/>
                  <a:gd name="T57" fmla="*/ 17 h 241"/>
                  <a:gd name="T58" fmla="*/ 165 w 233"/>
                  <a:gd name="T59" fmla="*/ 17 h 241"/>
                  <a:gd name="T60" fmla="*/ 162 w 233"/>
                  <a:gd name="T61" fmla="*/ 15 h 241"/>
                  <a:gd name="T62" fmla="*/ 149 w 233"/>
                  <a:gd name="T63" fmla="*/ 15 h 241"/>
                  <a:gd name="T64" fmla="*/ 134 w 233"/>
                  <a:gd name="T65" fmla="*/ 15 h 241"/>
                  <a:gd name="T66" fmla="*/ 117 w 233"/>
                  <a:gd name="T67" fmla="*/ 20 h 241"/>
                  <a:gd name="T68" fmla="*/ 117 w 233"/>
                  <a:gd name="T69" fmla="*/ 23 h 241"/>
                  <a:gd name="T70" fmla="*/ 107 w 233"/>
                  <a:gd name="T71" fmla="*/ 27 h 241"/>
                  <a:gd name="T72" fmla="*/ 99 w 233"/>
                  <a:gd name="T73" fmla="*/ 24 h 241"/>
                  <a:gd name="T74" fmla="*/ 89 w 233"/>
                  <a:gd name="T75" fmla="*/ 20 h 241"/>
                  <a:gd name="T76" fmla="*/ 78 w 233"/>
                  <a:gd name="T77" fmla="*/ 20 h 241"/>
                  <a:gd name="T78" fmla="*/ 75 w 233"/>
                  <a:gd name="T79" fmla="*/ 20 h 241"/>
                  <a:gd name="T80" fmla="*/ 68 w 233"/>
                  <a:gd name="T81" fmla="*/ 20 h 241"/>
                  <a:gd name="T82" fmla="*/ 58 w 233"/>
                  <a:gd name="T83" fmla="*/ 24 h 241"/>
                  <a:gd name="T84" fmla="*/ 58 w 233"/>
                  <a:gd name="T85" fmla="*/ 32 h 241"/>
                  <a:gd name="T86" fmla="*/ 61 w 233"/>
                  <a:gd name="T87" fmla="*/ 35 h 241"/>
                  <a:gd name="T88" fmla="*/ 63 w 233"/>
                  <a:gd name="T89" fmla="*/ 36 h 241"/>
                  <a:gd name="T90" fmla="*/ 57 w 233"/>
                  <a:gd name="T91" fmla="*/ 39 h 241"/>
                  <a:gd name="T92" fmla="*/ 54 w 233"/>
                  <a:gd name="T93" fmla="*/ 45 h 241"/>
                  <a:gd name="T94" fmla="*/ 58 w 233"/>
                  <a:gd name="T95" fmla="*/ 53 h 241"/>
                  <a:gd name="T96" fmla="*/ 55 w 233"/>
                  <a:gd name="T97" fmla="*/ 62 h 241"/>
                  <a:gd name="T98" fmla="*/ 52 w 233"/>
                  <a:gd name="T99" fmla="*/ 68 h 241"/>
                  <a:gd name="T100" fmla="*/ 60 w 233"/>
                  <a:gd name="T101" fmla="*/ 74 h 241"/>
                  <a:gd name="T102" fmla="*/ 78 w 233"/>
                  <a:gd name="T103" fmla="*/ 86 h 241"/>
                  <a:gd name="T104" fmla="*/ 43 w 233"/>
                  <a:gd name="T105" fmla="*/ 128 h 241"/>
                  <a:gd name="T106" fmla="*/ 30 w 233"/>
                  <a:gd name="T107" fmla="*/ 131 h 241"/>
                  <a:gd name="T108" fmla="*/ 25 w 233"/>
                  <a:gd name="T109" fmla="*/ 142 h 241"/>
                  <a:gd name="T110" fmla="*/ 19 w 233"/>
                  <a:gd name="T111" fmla="*/ 143 h 241"/>
                  <a:gd name="T112" fmla="*/ 16 w 233"/>
                  <a:gd name="T113" fmla="*/ 151 h 241"/>
                  <a:gd name="T114" fmla="*/ 18 w 233"/>
                  <a:gd name="T115" fmla="*/ 163 h 241"/>
                  <a:gd name="T116" fmla="*/ 4 w 233"/>
                  <a:gd name="T117" fmla="*/ 188 h 241"/>
                  <a:gd name="T118" fmla="*/ 0 w 233"/>
                  <a:gd name="T119" fmla="*/ 241 h 241"/>
                  <a:gd name="T120" fmla="*/ 3 w 233"/>
                  <a:gd name="T121" fmla="*/ 23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3" h="241">
                    <a:moveTo>
                      <a:pt x="3" y="238"/>
                    </a:moveTo>
                    <a:lnTo>
                      <a:pt x="3" y="238"/>
                    </a:lnTo>
                    <a:lnTo>
                      <a:pt x="4" y="238"/>
                    </a:lnTo>
                    <a:lnTo>
                      <a:pt x="6" y="238"/>
                    </a:lnTo>
                    <a:lnTo>
                      <a:pt x="7" y="238"/>
                    </a:lnTo>
                    <a:lnTo>
                      <a:pt x="7" y="236"/>
                    </a:lnTo>
                    <a:lnTo>
                      <a:pt x="9" y="235"/>
                    </a:lnTo>
                    <a:lnTo>
                      <a:pt x="10" y="235"/>
                    </a:lnTo>
                    <a:lnTo>
                      <a:pt x="12" y="235"/>
                    </a:lnTo>
                    <a:lnTo>
                      <a:pt x="12" y="238"/>
                    </a:lnTo>
                    <a:lnTo>
                      <a:pt x="13" y="241"/>
                    </a:lnTo>
                    <a:lnTo>
                      <a:pt x="15" y="241"/>
                    </a:lnTo>
                    <a:lnTo>
                      <a:pt x="18" y="239"/>
                    </a:lnTo>
                    <a:lnTo>
                      <a:pt x="30" y="229"/>
                    </a:lnTo>
                    <a:lnTo>
                      <a:pt x="45" y="221"/>
                    </a:lnTo>
                    <a:lnTo>
                      <a:pt x="183" y="221"/>
                    </a:lnTo>
                    <a:lnTo>
                      <a:pt x="183" y="188"/>
                    </a:lnTo>
                    <a:lnTo>
                      <a:pt x="183" y="185"/>
                    </a:lnTo>
                    <a:lnTo>
                      <a:pt x="183" y="182"/>
                    </a:lnTo>
                    <a:lnTo>
                      <a:pt x="182" y="179"/>
                    </a:lnTo>
                    <a:lnTo>
                      <a:pt x="180" y="178"/>
                    </a:lnTo>
                    <a:lnTo>
                      <a:pt x="180" y="175"/>
                    </a:lnTo>
                    <a:lnTo>
                      <a:pt x="182" y="172"/>
                    </a:lnTo>
                    <a:lnTo>
                      <a:pt x="185" y="170"/>
                    </a:lnTo>
                    <a:lnTo>
                      <a:pt x="186" y="169"/>
                    </a:lnTo>
                    <a:lnTo>
                      <a:pt x="188" y="166"/>
                    </a:lnTo>
                    <a:lnTo>
                      <a:pt x="189" y="163"/>
                    </a:lnTo>
                    <a:lnTo>
                      <a:pt x="191" y="160"/>
                    </a:lnTo>
                    <a:lnTo>
                      <a:pt x="192" y="157"/>
                    </a:lnTo>
                    <a:lnTo>
                      <a:pt x="194" y="152"/>
                    </a:lnTo>
                    <a:lnTo>
                      <a:pt x="195" y="151"/>
                    </a:lnTo>
                    <a:lnTo>
                      <a:pt x="197" y="151"/>
                    </a:lnTo>
                    <a:lnTo>
                      <a:pt x="197" y="151"/>
                    </a:lnTo>
                    <a:lnTo>
                      <a:pt x="198" y="149"/>
                    </a:lnTo>
                    <a:lnTo>
                      <a:pt x="200" y="146"/>
                    </a:lnTo>
                    <a:lnTo>
                      <a:pt x="201" y="142"/>
                    </a:lnTo>
                    <a:lnTo>
                      <a:pt x="204" y="140"/>
                    </a:lnTo>
                    <a:lnTo>
                      <a:pt x="206" y="137"/>
                    </a:lnTo>
                    <a:lnTo>
                      <a:pt x="209" y="134"/>
                    </a:lnTo>
                    <a:lnTo>
                      <a:pt x="212" y="131"/>
                    </a:lnTo>
                    <a:lnTo>
                      <a:pt x="212" y="129"/>
                    </a:lnTo>
                    <a:lnTo>
                      <a:pt x="212" y="128"/>
                    </a:lnTo>
                    <a:lnTo>
                      <a:pt x="212" y="126"/>
                    </a:lnTo>
                    <a:lnTo>
                      <a:pt x="215" y="123"/>
                    </a:lnTo>
                    <a:lnTo>
                      <a:pt x="216" y="120"/>
                    </a:lnTo>
                    <a:lnTo>
                      <a:pt x="219" y="119"/>
                    </a:lnTo>
                    <a:lnTo>
                      <a:pt x="221" y="116"/>
                    </a:lnTo>
                    <a:lnTo>
                      <a:pt x="222" y="111"/>
                    </a:lnTo>
                    <a:lnTo>
                      <a:pt x="225" y="111"/>
                    </a:lnTo>
                    <a:lnTo>
                      <a:pt x="227" y="110"/>
                    </a:lnTo>
                    <a:lnTo>
                      <a:pt x="228" y="108"/>
                    </a:lnTo>
                    <a:lnTo>
                      <a:pt x="233" y="96"/>
                    </a:lnTo>
                    <a:lnTo>
                      <a:pt x="230" y="86"/>
                    </a:lnTo>
                    <a:lnTo>
                      <a:pt x="227" y="74"/>
                    </a:lnTo>
                    <a:lnTo>
                      <a:pt x="224" y="60"/>
                    </a:lnTo>
                    <a:lnTo>
                      <a:pt x="222" y="59"/>
                    </a:lnTo>
                    <a:lnTo>
                      <a:pt x="221" y="56"/>
                    </a:lnTo>
                    <a:lnTo>
                      <a:pt x="218" y="53"/>
                    </a:lnTo>
                    <a:lnTo>
                      <a:pt x="215" y="51"/>
                    </a:lnTo>
                    <a:lnTo>
                      <a:pt x="210" y="48"/>
                    </a:lnTo>
                    <a:lnTo>
                      <a:pt x="209" y="45"/>
                    </a:lnTo>
                    <a:lnTo>
                      <a:pt x="207" y="42"/>
                    </a:lnTo>
                    <a:lnTo>
                      <a:pt x="206" y="39"/>
                    </a:lnTo>
                    <a:lnTo>
                      <a:pt x="204" y="38"/>
                    </a:lnTo>
                    <a:lnTo>
                      <a:pt x="203" y="35"/>
                    </a:lnTo>
                    <a:lnTo>
                      <a:pt x="204" y="32"/>
                    </a:lnTo>
                    <a:lnTo>
                      <a:pt x="206" y="27"/>
                    </a:lnTo>
                    <a:lnTo>
                      <a:pt x="206" y="23"/>
                    </a:lnTo>
                    <a:lnTo>
                      <a:pt x="206" y="20"/>
                    </a:lnTo>
                    <a:lnTo>
                      <a:pt x="203" y="17"/>
                    </a:lnTo>
                    <a:lnTo>
                      <a:pt x="201" y="15"/>
                    </a:lnTo>
                    <a:lnTo>
                      <a:pt x="200" y="15"/>
                    </a:lnTo>
                    <a:lnTo>
                      <a:pt x="198" y="15"/>
                    </a:lnTo>
                    <a:lnTo>
                      <a:pt x="195" y="15"/>
                    </a:lnTo>
                    <a:lnTo>
                      <a:pt x="194" y="14"/>
                    </a:lnTo>
                    <a:lnTo>
                      <a:pt x="191" y="11"/>
                    </a:lnTo>
                    <a:lnTo>
                      <a:pt x="189" y="8"/>
                    </a:lnTo>
                    <a:lnTo>
                      <a:pt x="188" y="5"/>
                    </a:lnTo>
                    <a:lnTo>
                      <a:pt x="186" y="2"/>
                    </a:lnTo>
                    <a:lnTo>
                      <a:pt x="186" y="2"/>
                    </a:lnTo>
                    <a:lnTo>
                      <a:pt x="185" y="0"/>
                    </a:lnTo>
                    <a:lnTo>
                      <a:pt x="183" y="0"/>
                    </a:lnTo>
                    <a:lnTo>
                      <a:pt x="180" y="3"/>
                    </a:lnTo>
                    <a:lnTo>
                      <a:pt x="177" y="6"/>
                    </a:lnTo>
                    <a:lnTo>
                      <a:pt x="176" y="11"/>
                    </a:lnTo>
                    <a:lnTo>
                      <a:pt x="173" y="14"/>
                    </a:lnTo>
                    <a:lnTo>
                      <a:pt x="170" y="17"/>
                    </a:lnTo>
                    <a:lnTo>
                      <a:pt x="167" y="18"/>
                    </a:lnTo>
                    <a:lnTo>
                      <a:pt x="165" y="17"/>
                    </a:lnTo>
                    <a:lnTo>
                      <a:pt x="165" y="17"/>
                    </a:lnTo>
                    <a:lnTo>
                      <a:pt x="164" y="17"/>
                    </a:lnTo>
                    <a:lnTo>
                      <a:pt x="162" y="17"/>
                    </a:lnTo>
                    <a:lnTo>
                      <a:pt x="162" y="15"/>
                    </a:lnTo>
                    <a:lnTo>
                      <a:pt x="158" y="17"/>
                    </a:lnTo>
                    <a:lnTo>
                      <a:pt x="153" y="17"/>
                    </a:lnTo>
                    <a:lnTo>
                      <a:pt x="149" y="15"/>
                    </a:lnTo>
                    <a:lnTo>
                      <a:pt x="144" y="14"/>
                    </a:lnTo>
                    <a:lnTo>
                      <a:pt x="140" y="14"/>
                    </a:lnTo>
                    <a:lnTo>
                      <a:pt x="134" y="15"/>
                    </a:lnTo>
                    <a:lnTo>
                      <a:pt x="129" y="15"/>
                    </a:lnTo>
                    <a:lnTo>
                      <a:pt x="123" y="17"/>
                    </a:lnTo>
                    <a:lnTo>
                      <a:pt x="117" y="20"/>
                    </a:lnTo>
                    <a:lnTo>
                      <a:pt x="117" y="21"/>
                    </a:lnTo>
                    <a:lnTo>
                      <a:pt x="117" y="21"/>
                    </a:lnTo>
                    <a:lnTo>
                      <a:pt x="117" y="23"/>
                    </a:lnTo>
                    <a:lnTo>
                      <a:pt x="113" y="24"/>
                    </a:lnTo>
                    <a:lnTo>
                      <a:pt x="110" y="26"/>
                    </a:lnTo>
                    <a:lnTo>
                      <a:pt x="107" y="27"/>
                    </a:lnTo>
                    <a:lnTo>
                      <a:pt x="104" y="32"/>
                    </a:lnTo>
                    <a:lnTo>
                      <a:pt x="102" y="29"/>
                    </a:lnTo>
                    <a:lnTo>
                      <a:pt x="99" y="24"/>
                    </a:lnTo>
                    <a:lnTo>
                      <a:pt x="98" y="21"/>
                    </a:lnTo>
                    <a:lnTo>
                      <a:pt x="95" y="20"/>
                    </a:lnTo>
                    <a:lnTo>
                      <a:pt x="89" y="20"/>
                    </a:lnTo>
                    <a:lnTo>
                      <a:pt x="84" y="20"/>
                    </a:lnTo>
                    <a:lnTo>
                      <a:pt x="78" y="21"/>
                    </a:lnTo>
                    <a:lnTo>
                      <a:pt x="78" y="20"/>
                    </a:lnTo>
                    <a:lnTo>
                      <a:pt x="77" y="20"/>
                    </a:lnTo>
                    <a:lnTo>
                      <a:pt x="75" y="20"/>
                    </a:lnTo>
                    <a:lnTo>
                      <a:pt x="75" y="20"/>
                    </a:lnTo>
                    <a:lnTo>
                      <a:pt x="74" y="18"/>
                    </a:lnTo>
                    <a:lnTo>
                      <a:pt x="71" y="20"/>
                    </a:lnTo>
                    <a:lnTo>
                      <a:pt x="68" y="20"/>
                    </a:lnTo>
                    <a:lnTo>
                      <a:pt x="64" y="21"/>
                    </a:lnTo>
                    <a:lnTo>
                      <a:pt x="61" y="23"/>
                    </a:lnTo>
                    <a:lnTo>
                      <a:pt x="58" y="24"/>
                    </a:lnTo>
                    <a:lnTo>
                      <a:pt x="58" y="27"/>
                    </a:lnTo>
                    <a:lnTo>
                      <a:pt x="58" y="29"/>
                    </a:lnTo>
                    <a:lnTo>
                      <a:pt x="58" y="32"/>
                    </a:lnTo>
                    <a:lnTo>
                      <a:pt x="60" y="33"/>
                    </a:lnTo>
                    <a:lnTo>
                      <a:pt x="60" y="33"/>
                    </a:lnTo>
                    <a:lnTo>
                      <a:pt x="61" y="35"/>
                    </a:lnTo>
                    <a:lnTo>
                      <a:pt x="61" y="36"/>
                    </a:lnTo>
                    <a:lnTo>
                      <a:pt x="63" y="36"/>
                    </a:lnTo>
                    <a:lnTo>
                      <a:pt x="63" y="36"/>
                    </a:lnTo>
                    <a:lnTo>
                      <a:pt x="61" y="38"/>
                    </a:lnTo>
                    <a:lnTo>
                      <a:pt x="58" y="38"/>
                    </a:lnTo>
                    <a:lnTo>
                      <a:pt x="57" y="39"/>
                    </a:lnTo>
                    <a:lnTo>
                      <a:pt x="55" y="41"/>
                    </a:lnTo>
                    <a:lnTo>
                      <a:pt x="54" y="42"/>
                    </a:lnTo>
                    <a:lnTo>
                      <a:pt x="54" y="45"/>
                    </a:lnTo>
                    <a:lnTo>
                      <a:pt x="55" y="47"/>
                    </a:lnTo>
                    <a:lnTo>
                      <a:pt x="58" y="50"/>
                    </a:lnTo>
                    <a:lnTo>
                      <a:pt x="58" y="53"/>
                    </a:lnTo>
                    <a:lnTo>
                      <a:pt x="58" y="56"/>
                    </a:lnTo>
                    <a:lnTo>
                      <a:pt x="57" y="59"/>
                    </a:lnTo>
                    <a:lnTo>
                      <a:pt x="55" y="62"/>
                    </a:lnTo>
                    <a:lnTo>
                      <a:pt x="55" y="63"/>
                    </a:lnTo>
                    <a:lnTo>
                      <a:pt x="54" y="65"/>
                    </a:lnTo>
                    <a:lnTo>
                      <a:pt x="52" y="68"/>
                    </a:lnTo>
                    <a:lnTo>
                      <a:pt x="51" y="69"/>
                    </a:lnTo>
                    <a:lnTo>
                      <a:pt x="52" y="71"/>
                    </a:lnTo>
                    <a:lnTo>
                      <a:pt x="60" y="74"/>
                    </a:lnTo>
                    <a:lnTo>
                      <a:pt x="68" y="77"/>
                    </a:lnTo>
                    <a:lnTo>
                      <a:pt x="75" y="80"/>
                    </a:lnTo>
                    <a:lnTo>
                      <a:pt x="78" y="86"/>
                    </a:lnTo>
                    <a:lnTo>
                      <a:pt x="64" y="98"/>
                    </a:lnTo>
                    <a:lnTo>
                      <a:pt x="51" y="111"/>
                    </a:lnTo>
                    <a:lnTo>
                      <a:pt x="43" y="128"/>
                    </a:lnTo>
                    <a:lnTo>
                      <a:pt x="39" y="128"/>
                    </a:lnTo>
                    <a:lnTo>
                      <a:pt x="34" y="129"/>
                    </a:lnTo>
                    <a:lnTo>
                      <a:pt x="30" y="131"/>
                    </a:lnTo>
                    <a:lnTo>
                      <a:pt x="28" y="136"/>
                    </a:lnTo>
                    <a:lnTo>
                      <a:pt x="25" y="140"/>
                    </a:lnTo>
                    <a:lnTo>
                      <a:pt x="25" y="142"/>
                    </a:lnTo>
                    <a:lnTo>
                      <a:pt x="22" y="143"/>
                    </a:lnTo>
                    <a:lnTo>
                      <a:pt x="21" y="143"/>
                    </a:lnTo>
                    <a:lnTo>
                      <a:pt x="19" y="143"/>
                    </a:lnTo>
                    <a:lnTo>
                      <a:pt x="18" y="143"/>
                    </a:lnTo>
                    <a:lnTo>
                      <a:pt x="16" y="148"/>
                    </a:lnTo>
                    <a:lnTo>
                      <a:pt x="16" y="151"/>
                    </a:lnTo>
                    <a:lnTo>
                      <a:pt x="18" y="155"/>
                    </a:lnTo>
                    <a:lnTo>
                      <a:pt x="18" y="158"/>
                    </a:lnTo>
                    <a:lnTo>
                      <a:pt x="18" y="163"/>
                    </a:lnTo>
                    <a:lnTo>
                      <a:pt x="15" y="172"/>
                    </a:lnTo>
                    <a:lnTo>
                      <a:pt x="9" y="179"/>
                    </a:lnTo>
                    <a:lnTo>
                      <a:pt x="4" y="188"/>
                    </a:lnTo>
                    <a:lnTo>
                      <a:pt x="3" y="206"/>
                    </a:lnTo>
                    <a:lnTo>
                      <a:pt x="3" y="223"/>
                    </a:lnTo>
                    <a:lnTo>
                      <a:pt x="0" y="241"/>
                    </a:lnTo>
                    <a:lnTo>
                      <a:pt x="1" y="241"/>
                    </a:lnTo>
                    <a:lnTo>
                      <a:pt x="1" y="239"/>
                    </a:lnTo>
                    <a:lnTo>
                      <a:pt x="3" y="238"/>
                    </a:lnTo>
                    <a:close/>
                  </a:path>
                </a:pathLst>
              </a:custGeom>
              <a:grpFill/>
              <a:ln w="0">
                <a:solidFill>
                  <a:schemeClr val="bg1">
                    <a:lumMod val="50000"/>
                  </a:schemeClr>
                </a:solidFill>
                <a:prstDash val="solid"/>
                <a:round/>
                <a:headEnd/>
                <a:tailEnd/>
              </a:ln>
            </p:spPr>
            <p:txBody>
              <a:bodyPr/>
              <a:lstStyle/>
              <a:p>
                <a:endParaRPr lang="ru-RU"/>
              </a:p>
            </p:txBody>
          </p:sp>
          <p:sp>
            <p:nvSpPr>
              <p:cNvPr id="115" name="Freeform 53">
                <a:extLst>
                  <a:ext uri="{FF2B5EF4-FFF2-40B4-BE49-F238E27FC236}">
                    <a16:creationId xmlns:a16="http://schemas.microsoft.com/office/drawing/2014/main" id="{1CCCE8A5-F48A-4045-89AB-803F00806AD7}"/>
                  </a:ext>
                </a:extLst>
              </p:cNvPr>
              <p:cNvSpPr>
                <a:spLocks/>
              </p:cNvSpPr>
              <p:nvPr/>
            </p:nvSpPr>
            <p:spPr bwMode="gray">
              <a:xfrm>
                <a:off x="4154" y="1791"/>
                <a:ext cx="633" cy="790"/>
              </a:xfrm>
              <a:custGeom>
                <a:avLst/>
                <a:gdLst>
                  <a:gd name="T0" fmla="*/ 481 w 683"/>
                  <a:gd name="T1" fmla="*/ 665 h 854"/>
                  <a:gd name="T2" fmla="*/ 517 w 683"/>
                  <a:gd name="T3" fmla="*/ 681 h 854"/>
                  <a:gd name="T4" fmla="*/ 550 w 683"/>
                  <a:gd name="T5" fmla="*/ 720 h 854"/>
                  <a:gd name="T6" fmla="*/ 565 w 683"/>
                  <a:gd name="T7" fmla="*/ 754 h 854"/>
                  <a:gd name="T8" fmla="*/ 595 w 683"/>
                  <a:gd name="T9" fmla="*/ 775 h 854"/>
                  <a:gd name="T10" fmla="*/ 603 w 683"/>
                  <a:gd name="T11" fmla="*/ 799 h 854"/>
                  <a:gd name="T12" fmla="*/ 468 w 683"/>
                  <a:gd name="T13" fmla="*/ 838 h 854"/>
                  <a:gd name="T14" fmla="*/ 447 w 683"/>
                  <a:gd name="T15" fmla="*/ 847 h 854"/>
                  <a:gd name="T16" fmla="*/ 432 w 683"/>
                  <a:gd name="T17" fmla="*/ 851 h 854"/>
                  <a:gd name="T18" fmla="*/ 406 w 683"/>
                  <a:gd name="T19" fmla="*/ 842 h 854"/>
                  <a:gd name="T20" fmla="*/ 380 w 683"/>
                  <a:gd name="T21" fmla="*/ 847 h 854"/>
                  <a:gd name="T22" fmla="*/ 347 w 683"/>
                  <a:gd name="T23" fmla="*/ 821 h 854"/>
                  <a:gd name="T24" fmla="*/ 328 w 683"/>
                  <a:gd name="T25" fmla="*/ 808 h 854"/>
                  <a:gd name="T26" fmla="*/ 316 w 683"/>
                  <a:gd name="T27" fmla="*/ 818 h 854"/>
                  <a:gd name="T28" fmla="*/ 262 w 683"/>
                  <a:gd name="T29" fmla="*/ 811 h 854"/>
                  <a:gd name="T30" fmla="*/ 227 w 683"/>
                  <a:gd name="T31" fmla="*/ 767 h 854"/>
                  <a:gd name="T32" fmla="*/ 199 w 683"/>
                  <a:gd name="T33" fmla="*/ 738 h 854"/>
                  <a:gd name="T34" fmla="*/ 190 w 683"/>
                  <a:gd name="T35" fmla="*/ 713 h 854"/>
                  <a:gd name="T36" fmla="*/ 147 w 683"/>
                  <a:gd name="T37" fmla="*/ 686 h 854"/>
                  <a:gd name="T38" fmla="*/ 135 w 683"/>
                  <a:gd name="T39" fmla="*/ 665 h 854"/>
                  <a:gd name="T40" fmla="*/ 119 w 683"/>
                  <a:gd name="T41" fmla="*/ 648 h 854"/>
                  <a:gd name="T42" fmla="*/ 93 w 683"/>
                  <a:gd name="T43" fmla="*/ 632 h 854"/>
                  <a:gd name="T44" fmla="*/ 71 w 683"/>
                  <a:gd name="T45" fmla="*/ 626 h 854"/>
                  <a:gd name="T46" fmla="*/ 72 w 683"/>
                  <a:gd name="T47" fmla="*/ 623 h 854"/>
                  <a:gd name="T48" fmla="*/ 63 w 683"/>
                  <a:gd name="T49" fmla="*/ 561 h 854"/>
                  <a:gd name="T50" fmla="*/ 41 w 683"/>
                  <a:gd name="T51" fmla="*/ 537 h 854"/>
                  <a:gd name="T52" fmla="*/ 45 w 683"/>
                  <a:gd name="T53" fmla="*/ 522 h 854"/>
                  <a:gd name="T54" fmla="*/ 29 w 683"/>
                  <a:gd name="T55" fmla="*/ 480 h 854"/>
                  <a:gd name="T56" fmla="*/ 9 w 683"/>
                  <a:gd name="T57" fmla="*/ 456 h 854"/>
                  <a:gd name="T58" fmla="*/ 11 w 683"/>
                  <a:gd name="T59" fmla="*/ 441 h 854"/>
                  <a:gd name="T60" fmla="*/ 12 w 683"/>
                  <a:gd name="T61" fmla="*/ 421 h 854"/>
                  <a:gd name="T62" fmla="*/ 35 w 683"/>
                  <a:gd name="T63" fmla="*/ 394 h 854"/>
                  <a:gd name="T64" fmla="*/ 32 w 683"/>
                  <a:gd name="T65" fmla="*/ 375 h 854"/>
                  <a:gd name="T66" fmla="*/ 45 w 683"/>
                  <a:gd name="T67" fmla="*/ 345 h 854"/>
                  <a:gd name="T68" fmla="*/ 54 w 683"/>
                  <a:gd name="T69" fmla="*/ 337 h 854"/>
                  <a:gd name="T70" fmla="*/ 81 w 683"/>
                  <a:gd name="T71" fmla="*/ 333 h 854"/>
                  <a:gd name="T72" fmla="*/ 370 w 683"/>
                  <a:gd name="T73" fmla="*/ 42 h 854"/>
                  <a:gd name="T74" fmla="*/ 468 w 683"/>
                  <a:gd name="T75" fmla="*/ 59 h 854"/>
                  <a:gd name="T76" fmla="*/ 505 w 683"/>
                  <a:gd name="T77" fmla="*/ 26 h 854"/>
                  <a:gd name="T78" fmla="*/ 519 w 683"/>
                  <a:gd name="T79" fmla="*/ 14 h 854"/>
                  <a:gd name="T80" fmla="*/ 555 w 683"/>
                  <a:gd name="T81" fmla="*/ 18 h 854"/>
                  <a:gd name="T82" fmla="*/ 592 w 683"/>
                  <a:gd name="T83" fmla="*/ 54 h 854"/>
                  <a:gd name="T84" fmla="*/ 612 w 683"/>
                  <a:gd name="T85" fmla="*/ 122 h 854"/>
                  <a:gd name="T86" fmla="*/ 636 w 683"/>
                  <a:gd name="T87" fmla="*/ 185 h 854"/>
                  <a:gd name="T88" fmla="*/ 663 w 683"/>
                  <a:gd name="T89" fmla="*/ 206 h 854"/>
                  <a:gd name="T90" fmla="*/ 672 w 683"/>
                  <a:gd name="T91" fmla="*/ 227 h 854"/>
                  <a:gd name="T92" fmla="*/ 651 w 683"/>
                  <a:gd name="T93" fmla="*/ 239 h 854"/>
                  <a:gd name="T94" fmla="*/ 623 w 683"/>
                  <a:gd name="T95" fmla="*/ 259 h 854"/>
                  <a:gd name="T96" fmla="*/ 619 w 683"/>
                  <a:gd name="T97" fmla="*/ 287 h 854"/>
                  <a:gd name="T98" fmla="*/ 606 w 683"/>
                  <a:gd name="T99" fmla="*/ 333 h 854"/>
                  <a:gd name="T100" fmla="*/ 603 w 683"/>
                  <a:gd name="T101" fmla="*/ 346 h 854"/>
                  <a:gd name="T102" fmla="*/ 601 w 683"/>
                  <a:gd name="T103" fmla="*/ 412 h 854"/>
                  <a:gd name="T104" fmla="*/ 589 w 683"/>
                  <a:gd name="T105" fmla="*/ 448 h 854"/>
                  <a:gd name="T106" fmla="*/ 559 w 683"/>
                  <a:gd name="T107" fmla="*/ 477 h 854"/>
                  <a:gd name="T108" fmla="*/ 553 w 683"/>
                  <a:gd name="T109" fmla="*/ 493 h 854"/>
                  <a:gd name="T110" fmla="*/ 552 w 683"/>
                  <a:gd name="T111" fmla="*/ 516 h 854"/>
                  <a:gd name="T112" fmla="*/ 547 w 683"/>
                  <a:gd name="T113" fmla="*/ 533 h 854"/>
                  <a:gd name="T114" fmla="*/ 535 w 683"/>
                  <a:gd name="T115" fmla="*/ 531 h 854"/>
                  <a:gd name="T116" fmla="*/ 526 w 683"/>
                  <a:gd name="T117" fmla="*/ 557 h 854"/>
                  <a:gd name="T118" fmla="*/ 511 w 683"/>
                  <a:gd name="T119" fmla="*/ 636 h 854"/>
                  <a:gd name="T120" fmla="*/ 487 w 683"/>
                  <a:gd name="T121" fmla="*/ 639 h 854"/>
                  <a:gd name="T122" fmla="*/ 474 w 683"/>
                  <a:gd name="T123" fmla="*/ 648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 h="854">
                    <a:moveTo>
                      <a:pt x="474" y="651"/>
                    </a:moveTo>
                    <a:lnTo>
                      <a:pt x="475" y="653"/>
                    </a:lnTo>
                    <a:lnTo>
                      <a:pt x="475" y="656"/>
                    </a:lnTo>
                    <a:lnTo>
                      <a:pt x="474" y="657"/>
                    </a:lnTo>
                    <a:lnTo>
                      <a:pt x="474" y="660"/>
                    </a:lnTo>
                    <a:lnTo>
                      <a:pt x="472" y="662"/>
                    </a:lnTo>
                    <a:lnTo>
                      <a:pt x="474" y="662"/>
                    </a:lnTo>
                    <a:lnTo>
                      <a:pt x="481" y="665"/>
                    </a:lnTo>
                    <a:lnTo>
                      <a:pt x="489" y="665"/>
                    </a:lnTo>
                    <a:lnTo>
                      <a:pt x="498" y="668"/>
                    </a:lnTo>
                    <a:lnTo>
                      <a:pt x="504" y="674"/>
                    </a:lnTo>
                    <a:lnTo>
                      <a:pt x="507" y="675"/>
                    </a:lnTo>
                    <a:lnTo>
                      <a:pt x="510" y="677"/>
                    </a:lnTo>
                    <a:lnTo>
                      <a:pt x="513" y="678"/>
                    </a:lnTo>
                    <a:lnTo>
                      <a:pt x="516" y="680"/>
                    </a:lnTo>
                    <a:lnTo>
                      <a:pt x="517" y="681"/>
                    </a:lnTo>
                    <a:lnTo>
                      <a:pt x="520" y="684"/>
                    </a:lnTo>
                    <a:lnTo>
                      <a:pt x="522" y="687"/>
                    </a:lnTo>
                    <a:lnTo>
                      <a:pt x="523" y="690"/>
                    </a:lnTo>
                    <a:lnTo>
                      <a:pt x="531" y="698"/>
                    </a:lnTo>
                    <a:lnTo>
                      <a:pt x="538" y="702"/>
                    </a:lnTo>
                    <a:lnTo>
                      <a:pt x="544" y="708"/>
                    </a:lnTo>
                    <a:lnTo>
                      <a:pt x="550" y="716"/>
                    </a:lnTo>
                    <a:lnTo>
                      <a:pt x="550" y="720"/>
                    </a:lnTo>
                    <a:lnTo>
                      <a:pt x="552" y="725"/>
                    </a:lnTo>
                    <a:lnTo>
                      <a:pt x="552" y="728"/>
                    </a:lnTo>
                    <a:lnTo>
                      <a:pt x="552" y="732"/>
                    </a:lnTo>
                    <a:lnTo>
                      <a:pt x="553" y="737"/>
                    </a:lnTo>
                    <a:lnTo>
                      <a:pt x="558" y="742"/>
                    </a:lnTo>
                    <a:lnTo>
                      <a:pt x="561" y="746"/>
                    </a:lnTo>
                    <a:lnTo>
                      <a:pt x="564" y="751"/>
                    </a:lnTo>
                    <a:lnTo>
                      <a:pt x="565" y="754"/>
                    </a:lnTo>
                    <a:lnTo>
                      <a:pt x="567" y="758"/>
                    </a:lnTo>
                    <a:lnTo>
                      <a:pt x="568" y="763"/>
                    </a:lnTo>
                    <a:lnTo>
                      <a:pt x="571" y="764"/>
                    </a:lnTo>
                    <a:lnTo>
                      <a:pt x="579" y="767"/>
                    </a:lnTo>
                    <a:lnTo>
                      <a:pt x="585" y="767"/>
                    </a:lnTo>
                    <a:lnTo>
                      <a:pt x="592" y="769"/>
                    </a:lnTo>
                    <a:lnTo>
                      <a:pt x="595" y="773"/>
                    </a:lnTo>
                    <a:lnTo>
                      <a:pt x="595" y="775"/>
                    </a:lnTo>
                    <a:lnTo>
                      <a:pt x="594" y="778"/>
                    </a:lnTo>
                    <a:lnTo>
                      <a:pt x="592" y="782"/>
                    </a:lnTo>
                    <a:lnTo>
                      <a:pt x="592" y="785"/>
                    </a:lnTo>
                    <a:lnTo>
                      <a:pt x="592" y="788"/>
                    </a:lnTo>
                    <a:lnTo>
                      <a:pt x="594" y="791"/>
                    </a:lnTo>
                    <a:lnTo>
                      <a:pt x="597" y="794"/>
                    </a:lnTo>
                    <a:lnTo>
                      <a:pt x="601" y="796"/>
                    </a:lnTo>
                    <a:lnTo>
                      <a:pt x="603" y="799"/>
                    </a:lnTo>
                    <a:lnTo>
                      <a:pt x="606" y="802"/>
                    </a:lnTo>
                    <a:lnTo>
                      <a:pt x="532" y="802"/>
                    </a:lnTo>
                    <a:lnTo>
                      <a:pt x="504" y="838"/>
                    </a:lnTo>
                    <a:lnTo>
                      <a:pt x="502" y="839"/>
                    </a:lnTo>
                    <a:lnTo>
                      <a:pt x="502" y="841"/>
                    </a:lnTo>
                    <a:lnTo>
                      <a:pt x="489" y="841"/>
                    </a:lnTo>
                    <a:lnTo>
                      <a:pt x="475" y="838"/>
                    </a:lnTo>
                    <a:lnTo>
                      <a:pt x="468" y="838"/>
                    </a:lnTo>
                    <a:lnTo>
                      <a:pt x="459" y="841"/>
                    </a:lnTo>
                    <a:lnTo>
                      <a:pt x="450" y="841"/>
                    </a:lnTo>
                    <a:lnTo>
                      <a:pt x="450" y="842"/>
                    </a:lnTo>
                    <a:lnTo>
                      <a:pt x="450" y="842"/>
                    </a:lnTo>
                    <a:lnTo>
                      <a:pt x="448" y="844"/>
                    </a:lnTo>
                    <a:lnTo>
                      <a:pt x="447" y="844"/>
                    </a:lnTo>
                    <a:lnTo>
                      <a:pt x="447" y="844"/>
                    </a:lnTo>
                    <a:lnTo>
                      <a:pt x="447" y="847"/>
                    </a:lnTo>
                    <a:lnTo>
                      <a:pt x="442" y="847"/>
                    </a:lnTo>
                    <a:lnTo>
                      <a:pt x="439" y="848"/>
                    </a:lnTo>
                    <a:lnTo>
                      <a:pt x="436" y="851"/>
                    </a:lnTo>
                    <a:lnTo>
                      <a:pt x="436" y="853"/>
                    </a:lnTo>
                    <a:lnTo>
                      <a:pt x="436" y="853"/>
                    </a:lnTo>
                    <a:lnTo>
                      <a:pt x="436" y="854"/>
                    </a:lnTo>
                    <a:lnTo>
                      <a:pt x="435" y="854"/>
                    </a:lnTo>
                    <a:lnTo>
                      <a:pt x="432" y="851"/>
                    </a:lnTo>
                    <a:lnTo>
                      <a:pt x="427" y="847"/>
                    </a:lnTo>
                    <a:lnTo>
                      <a:pt x="424" y="842"/>
                    </a:lnTo>
                    <a:lnTo>
                      <a:pt x="423" y="844"/>
                    </a:lnTo>
                    <a:lnTo>
                      <a:pt x="420" y="845"/>
                    </a:lnTo>
                    <a:lnTo>
                      <a:pt x="415" y="847"/>
                    </a:lnTo>
                    <a:lnTo>
                      <a:pt x="412" y="845"/>
                    </a:lnTo>
                    <a:lnTo>
                      <a:pt x="409" y="844"/>
                    </a:lnTo>
                    <a:lnTo>
                      <a:pt x="406" y="842"/>
                    </a:lnTo>
                    <a:lnTo>
                      <a:pt x="403" y="842"/>
                    </a:lnTo>
                    <a:lnTo>
                      <a:pt x="400" y="842"/>
                    </a:lnTo>
                    <a:lnTo>
                      <a:pt x="397" y="844"/>
                    </a:lnTo>
                    <a:lnTo>
                      <a:pt x="394" y="847"/>
                    </a:lnTo>
                    <a:lnTo>
                      <a:pt x="391" y="848"/>
                    </a:lnTo>
                    <a:lnTo>
                      <a:pt x="389" y="850"/>
                    </a:lnTo>
                    <a:lnTo>
                      <a:pt x="386" y="850"/>
                    </a:lnTo>
                    <a:lnTo>
                      <a:pt x="380" y="847"/>
                    </a:lnTo>
                    <a:lnTo>
                      <a:pt x="376" y="842"/>
                    </a:lnTo>
                    <a:lnTo>
                      <a:pt x="370" y="838"/>
                    </a:lnTo>
                    <a:lnTo>
                      <a:pt x="367" y="836"/>
                    </a:lnTo>
                    <a:lnTo>
                      <a:pt x="364" y="835"/>
                    </a:lnTo>
                    <a:lnTo>
                      <a:pt x="361" y="835"/>
                    </a:lnTo>
                    <a:lnTo>
                      <a:pt x="358" y="833"/>
                    </a:lnTo>
                    <a:lnTo>
                      <a:pt x="352" y="827"/>
                    </a:lnTo>
                    <a:lnTo>
                      <a:pt x="347" y="821"/>
                    </a:lnTo>
                    <a:lnTo>
                      <a:pt x="343" y="815"/>
                    </a:lnTo>
                    <a:lnTo>
                      <a:pt x="341" y="814"/>
                    </a:lnTo>
                    <a:lnTo>
                      <a:pt x="338" y="812"/>
                    </a:lnTo>
                    <a:lnTo>
                      <a:pt x="335" y="809"/>
                    </a:lnTo>
                    <a:lnTo>
                      <a:pt x="332" y="808"/>
                    </a:lnTo>
                    <a:lnTo>
                      <a:pt x="331" y="806"/>
                    </a:lnTo>
                    <a:lnTo>
                      <a:pt x="329" y="806"/>
                    </a:lnTo>
                    <a:lnTo>
                      <a:pt x="328" y="808"/>
                    </a:lnTo>
                    <a:lnTo>
                      <a:pt x="326" y="808"/>
                    </a:lnTo>
                    <a:lnTo>
                      <a:pt x="325" y="811"/>
                    </a:lnTo>
                    <a:lnTo>
                      <a:pt x="323" y="812"/>
                    </a:lnTo>
                    <a:lnTo>
                      <a:pt x="323" y="815"/>
                    </a:lnTo>
                    <a:lnTo>
                      <a:pt x="322" y="815"/>
                    </a:lnTo>
                    <a:lnTo>
                      <a:pt x="320" y="817"/>
                    </a:lnTo>
                    <a:lnTo>
                      <a:pt x="319" y="817"/>
                    </a:lnTo>
                    <a:lnTo>
                      <a:pt x="316" y="818"/>
                    </a:lnTo>
                    <a:lnTo>
                      <a:pt x="313" y="818"/>
                    </a:lnTo>
                    <a:lnTo>
                      <a:pt x="310" y="817"/>
                    </a:lnTo>
                    <a:lnTo>
                      <a:pt x="307" y="815"/>
                    </a:lnTo>
                    <a:lnTo>
                      <a:pt x="302" y="814"/>
                    </a:lnTo>
                    <a:lnTo>
                      <a:pt x="299" y="814"/>
                    </a:lnTo>
                    <a:lnTo>
                      <a:pt x="287" y="817"/>
                    </a:lnTo>
                    <a:lnTo>
                      <a:pt x="275" y="817"/>
                    </a:lnTo>
                    <a:lnTo>
                      <a:pt x="262" y="811"/>
                    </a:lnTo>
                    <a:lnTo>
                      <a:pt x="251" y="800"/>
                    </a:lnTo>
                    <a:lnTo>
                      <a:pt x="244" y="788"/>
                    </a:lnTo>
                    <a:lnTo>
                      <a:pt x="242" y="787"/>
                    </a:lnTo>
                    <a:lnTo>
                      <a:pt x="241" y="787"/>
                    </a:lnTo>
                    <a:lnTo>
                      <a:pt x="239" y="787"/>
                    </a:lnTo>
                    <a:lnTo>
                      <a:pt x="233" y="784"/>
                    </a:lnTo>
                    <a:lnTo>
                      <a:pt x="230" y="776"/>
                    </a:lnTo>
                    <a:lnTo>
                      <a:pt x="227" y="767"/>
                    </a:lnTo>
                    <a:lnTo>
                      <a:pt x="226" y="758"/>
                    </a:lnTo>
                    <a:lnTo>
                      <a:pt x="223" y="751"/>
                    </a:lnTo>
                    <a:lnTo>
                      <a:pt x="220" y="749"/>
                    </a:lnTo>
                    <a:lnTo>
                      <a:pt x="217" y="748"/>
                    </a:lnTo>
                    <a:lnTo>
                      <a:pt x="212" y="746"/>
                    </a:lnTo>
                    <a:lnTo>
                      <a:pt x="208" y="745"/>
                    </a:lnTo>
                    <a:lnTo>
                      <a:pt x="203" y="743"/>
                    </a:lnTo>
                    <a:lnTo>
                      <a:pt x="199" y="738"/>
                    </a:lnTo>
                    <a:lnTo>
                      <a:pt x="194" y="734"/>
                    </a:lnTo>
                    <a:lnTo>
                      <a:pt x="191" y="729"/>
                    </a:lnTo>
                    <a:lnTo>
                      <a:pt x="187" y="723"/>
                    </a:lnTo>
                    <a:lnTo>
                      <a:pt x="187" y="722"/>
                    </a:lnTo>
                    <a:lnTo>
                      <a:pt x="187" y="719"/>
                    </a:lnTo>
                    <a:lnTo>
                      <a:pt x="187" y="716"/>
                    </a:lnTo>
                    <a:lnTo>
                      <a:pt x="190" y="713"/>
                    </a:lnTo>
                    <a:lnTo>
                      <a:pt x="190" y="713"/>
                    </a:lnTo>
                    <a:lnTo>
                      <a:pt x="188" y="713"/>
                    </a:lnTo>
                    <a:lnTo>
                      <a:pt x="185" y="713"/>
                    </a:lnTo>
                    <a:lnTo>
                      <a:pt x="184" y="711"/>
                    </a:lnTo>
                    <a:lnTo>
                      <a:pt x="182" y="710"/>
                    </a:lnTo>
                    <a:lnTo>
                      <a:pt x="173" y="701"/>
                    </a:lnTo>
                    <a:lnTo>
                      <a:pt x="162" y="695"/>
                    </a:lnTo>
                    <a:lnTo>
                      <a:pt x="150" y="689"/>
                    </a:lnTo>
                    <a:lnTo>
                      <a:pt x="147" y="686"/>
                    </a:lnTo>
                    <a:lnTo>
                      <a:pt x="144" y="683"/>
                    </a:lnTo>
                    <a:lnTo>
                      <a:pt x="143" y="678"/>
                    </a:lnTo>
                    <a:lnTo>
                      <a:pt x="143" y="672"/>
                    </a:lnTo>
                    <a:lnTo>
                      <a:pt x="144" y="668"/>
                    </a:lnTo>
                    <a:lnTo>
                      <a:pt x="143" y="668"/>
                    </a:lnTo>
                    <a:lnTo>
                      <a:pt x="140" y="666"/>
                    </a:lnTo>
                    <a:lnTo>
                      <a:pt x="137" y="665"/>
                    </a:lnTo>
                    <a:lnTo>
                      <a:pt x="135" y="665"/>
                    </a:lnTo>
                    <a:lnTo>
                      <a:pt x="135" y="665"/>
                    </a:lnTo>
                    <a:lnTo>
                      <a:pt x="135" y="665"/>
                    </a:lnTo>
                    <a:lnTo>
                      <a:pt x="135" y="666"/>
                    </a:lnTo>
                    <a:lnTo>
                      <a:pt x="134" y="666"/>
                    </a:lnTo>
                    <a:lnTo>
                      <a:pt x="134" y="666"/>
                    </a:lnTo>
                    <a:lnTo>
                      <a:pt x="132" y="657"/>
                    </a:lnTo>
                    <a:lnTo>
                      <a:pt x="126" y="651"/>
                    </a:lnTo>
                    <a:lnTo>
                      <a:pt x="119" y="648"/>
                    </a:lnTo>
                    <a:lnTo>
                      <a:pt x="111" y="647"/>
                    </a:lnTo>
                    <a:lnTo>
                      <a:pt x="102" y="645"/>
                    </a:lnTo>
                    <a:lnTo>
                      <a:pt x="102" y="642"/>
                    </a:lnTo>
                    <a:lnTo>
                      <a:pt x="102" y="641"/>
                    </a:lnTo>
                    <a:lnTo>
                      <a:pt x="101" y="638"/>
                    </a:lnTo>
                    <a:lnTo>
                      <a:pt x="99" y="636"/>
                    </a:lnTo>
                    <a:lnTo>
                      <a:pt x="96" y="633"/>
                    </a:lnTo>
                    <a:lnTo>
                      <a:pt x="93" y="632"/>
                    </a:lnTo>
                    <a:lnTo>
                      <a:pt x="89" y="630"/>
                    </a:lnTo>
                    <a:lnTo>
                      <a:pt x="86" y="630"/>
                    </a:lnTo>
                    <a:lnTo>
                      <a:pt x="83" y="630"/>
                    </a:lnTo>
                    <a:lnTo>
                      <a:pt x="80" y="630"/>
                    </a:lnTo>
                    <a:lnTo>
                      <a:pt x="77" y="630"/>
                    </a:lnTo>
                    <a:lnTo>
                      <a:pt x="74" y="630"/>
                    </a:lnTo>
                    <a:lnTo>
                      <a:pt x="71" y="629"/>
                    </a:lnTo>
                    <a:lnTo>
                      <a:pt x="71" y="626"/>
                    </a:lnTo>
                    <a:lnTo>
                      <a:pt x="71" y="626"/>
                    </a:lnTo>
                    <a:lnTo>
                      <a:pt x="71" y="626"/>
                    </a:lnTo>
                    <a:lnTo>
                      <a:pt x="72" y="626"/>
                    </a:lnTo>
                    <a:lnTo>
                      <a:pt x="74" y="626"/>
                    </a:lnTo>
                    <a:lnTo>
                      <a:pt x="74" y="626"/>
                    </a:lnTo>
                    <a:lnTo>
                      <a:pt x="74" y="624"/>
                    </a:lnTo>
                    <a:lnTo>
                      <a:pt x="74" y="624"/>
                    </a:lnTo>
                    <a:lnTo>
                      <a:pt x="72" y="623"/>
                    </a:lnTo>
                    <a:lnTo>
                      <a:pt x="71" y="621"/>
                    </a:lnTo>
                    <a:lnTo>
                      <a:pt x="71" y="618"/>
                    </a:lnTo>
                    <a:lnTo>
                      <a:pt x="71" y="612"/>
                    </a:lnTo>
                    <a:lnTo>
                      <a:pt x="74" y="606"/>
                    </a:lnTo>
                    <a:lnTo>
                      <a:pt x="75" y="599"/>
                    </a:lnTo>
                    <a:lnTo>
                      <a:pt x="75" y="590"/>
                    </a:lnTo>
                    <a:lnTo>
                      <a:pt x="72" y="578"/>
                    </a:lnTo>
                    <a:lnTo>
                      <a:pt x="63" y="561"/>
                    </a:lnTo>
                    <a:lnTo>
                      <a:pt x="56" y="552"/>
                    </a:lnTo>
                    <a:lnTo>
                      <a:pt x="48" y="548"/>
                    </a:lnTo>
                    <a:lnTo>
                      <a:pt x="45" y="546"/>
                    </a:lnTo>
                    <a:lnTo>
                      <a:pt x="44" y="545"/>
                    </a:lnTo>
                    <a:lnTo>
                      <a:pt x="44" y="543"/>
                    </a:lnTo>
                    <a:lnTo>
                      <a:pt x="42" y="540"/>
                    </a:lnTo>
                    <a:lnTo>
                      <a:pt x="41" y="537"/>
                    </a:lnTo>
                    <a:lnTo>
                      <a:pt x="41" y="537"/>
                    </a:lnTo>
                    <a:lnTo>
                      <a:pt x="39" y="537"/>
                    </a:lnTo>
                    <a:lnTo>
                      <a:pt x="38" y="536"/>
                    </a:lnTo>
                    <a:lnTo>
                      <a:pt x="39" y="536"/>
                    </a:lnTo>
                    <a:lnTo>
                      <a:pt x="41" y="534"/>
                    </a:lnTo>
                    <a:lnTo>
                      <a:pt x="44" y="531"/>
                    </a:lnTo>
                    <a:lnTo>
                      <a:pt x="45" y="528"/>
                    </a:lnTo>
                    <a:lnTo>
                      <a:pt x="47" y="524"/>
                    </a:lnTo>
                    <a:lnTo>
                      <a:pt x="45" y="522"/>
                    </a:lnTo>
                    <a:lnTo>
                      <a:pt x="45" y="521"/>
                    </a:lnTo>
                    <a:lnTo>
                      <a:pt x="44" y="519"/>
                    </a:lnTo>
                    <a:lnTo>
                      <a:pt x="38" y="517"/>
                    </a:lnTo>
                    <a:lnTo>
                      <a:pt x="33" y="513"/>
                    </a:lnTo>
                    <a:lnTo>
                      <a:pt x="29" y="508"/>
                    </a:lnTo>
                    <a:lnTo>
                      <a:pt x="27" y="499"/>
                    </a:lnTo>
                    <a:lnTo>
                      <a:pt x="29" y="490"/>
                    </a:lnTo>
                    <a:lnTo>
                      <a:pt x="29" y="480"/>
                    </a:lnTo>
                    <a:lnTo>
                      <a:pt x="27" y="475"/>
                    </a:lnTo>
                    <a:lnTo>
                      <a:pt x="24" y="472"/>
                    </a:lnTo>
                    <a:lnTo>
                      <a:pt x="21" y="469"/>
                    </a:lnTo>
                    <a:lnTo>
                      <a:pt x="18" y="465"/>
                    </a:lnTo>
                    <a:lnTo>
                      <a:pt x="15" y="459"/>
                    </a:lnTo>
                    <a:lnTo>
                      <a:pt x="14" y="451"/>
                    </a:lnTo>
                    <a:lnTo>
                      <a:pt x="12" y="454"/>
                    </a:lnTo>
                    <a:lnTo>
                      <a:pt x="9" y="456"/>
                    </a:lnTo>
                    <a:lnTo>
                      <a:pt x="6" y="457"/>
                    </a:lnTo>
                    <a:lnTo>
                      <a:pt x="3" y="457"/>
                    </a:lnTo>
                    <a:lnTo>
                      <a:pt x="2" y="457"/>
                    </a:lnTo>
                    <a:lnTo>
                      <a:pt x="0" y="453"/>
                    </a:lnTo>
                    <a:lnTo>
                      <a:pt x="2" y="450"/>
                    </a:lnTo>
                    <a:lnTo>
                      <a:pt x="3" y="447"/>
                    </a:lnTo>
                    <a:lnTo>
                      <a:pt x="6" y="444"/>
                    </a:lnTo>
                    <a:lnTo>
                      <a:pt x="11" y="441"/>
                    </a:lnTo>
                    <a:lnTo>
                      <a:pt x="15" y="439"/>
                    </a:lnTo>
                    <a:lnTo>
                      <a:pt x="17" y="438"/>
                    </a:lnTo>
                    <a:lnTo>
                      <a:pt x="17" y="436"/>
                    </a:lnTo>
                    <a:lnTo>
                      <a:pt x="17" y="433"/>
                    </a:lnTo>
                    <a:lnTo>
                      <a:pt x="17" y="432"/>
                    </a:lnTo>
                    <a:lnTo>
                      <a:pt x="15" y="429"/>
                    </a:lnTo>
                    <a:lnTo>
                      <a:pt x="14" y="426"/>
                    </a:lnTo>
                    <a:lnTo>
                      <a:pt x="12" y="421"/>
                    </a:lnTo>
                    <a:lnTo>
                      <a:pt x="11" y="417"/>
                    </a:lnTo>
                    <a:lnTo>
                      <a:pt x="12" y="414"/>
                    </a:lnTo>
                    <a:lnTo>
                      <a:pt x="14" y="409"/>
                    </a:lnTo>
                    <a:lnTo>
                      <a:pt x="17" y="408"/>
                    </a:lnTo>
                    <a:lnTo>
                      <a:pt x="26" y="402"/>
                    </a:lnTo>
                    <a:lnTo>
                      <a:pt x="35" y="397"/>
                    </a:lnTo>
                    <a:lnTo>
                      <a:pt x="36" y="396"/>
                    </a:lnTo>
                    <a:lnTo>
                      <a:pt x="35" y="394"/>
                    </a:lnTo>
                    <a:lnTo>
                      <a:pt x="35" y="393"/>
                    </a:lnTo>
                    <a:lnTo>
                      <a:pt x="32" y="391"/>
                    </a:lnTo>
                    <a:lnTo>
                      <a:pt x="30" y="390"/>
                    </a:lnTo>
                    <a:lnTo>
                      <a:pt x="29" y="387"/>
                    </a:lnTo>
                    <a:lnTo>
                      <a:pt x="27" y="384"/>
                    </a:lnTo>
                    <a:lnTo>
                      <a:pt x="27" y="381"/>
                    </a:lnTo>
                    <a:lnTo>
                      <a:pt x="29" y="378"/>
                    </a:lnTo>
                    <a:lnTo>
                      <a:pt x="32" y="375"/>
                    </a:lnTo>
                    <a:lnTo>
                      <a:pt x="35" y="372"/>
                    </a:lnTo>
                    <a:lnTo>
                      <a:pt x="36" y="367"/>
                    </a:lnTo>
                    <a:lnTo>
                      <a:pt x="38" y="363"/>
                    </a:lnTo>
                    <a:lnTo>
                      <a:pt x="39" y="360"/>
                    </a:lnTo>
                    <a:lnTo>
                      <a:pt x="42" y="355"/>
                    </a:lnTo>
                    <a:lnTo>
                      <a:pt x="45" y="352"/>
                    </a:lnTo>
                    <a:lnTo>
                      <a:pt x="45" y="349"/>
                    </a:lnTo>
                    <a:lnTo>
                      <a:pt x="45" y="345"/>
                    </a:lnTo>
                    <a:lnTo>
                      <a:pt x="45" y="340"/>
                    </a:lnTo>
                    <a:lnTo>
                      <a:pt x="47" y="337"/>
                    </a:lnTo>
                    <a:lnTo>
                      <a:pt x="48" y="337"/>
                    </a:lnTo>
                    <a:lnTo>
                      <a:pt x="48" y="336"/>
                    </a:lnTo>
                    <a:lnTo>
                      <a:pt x="50" y="334"/>
                    </a:lnTo>
                    <a:lnTo>
                      <a:pt x="50" y="334"/>
                    </a:lnTo>
                    <a:lnTo>
                      <a:pt x="51" y="334"/>
                    </a:lnTo>
                    <a:lnTo>
                      <a:pt x="54" y="337"/>
                    </a:lnTo>
                    <a:lnTo>
                      <a:pt x="57" y="340"/>
                    </a:lnTo>
                    <a:lnTo>
                      <a:pt x="62" y="340"/>
                    </a:lnTo>
                    <a:lnTo>
                      <a:pt x="65" y="339"/>
                    </a:lnTo>
                    <a:lnTo>
                      <a:pt x="68" y="337"/>
                    </a:lnTo>
                    <a:lnTo>
                      <a:pt x="71" y="334"/>
                    </a:lnTo>
                    <a:lnTo>
                      <a:pt x="72" y="333"/>
                    </a:lnTo>
                    <a:lnTo>
                      <a:pt x="77" y="331"/>
                    </a:lnTo>
                    <a:lnTo>
                      <a:pt x="81" y="333"/>
                    </a:lnTo>
                    <a:lnTo>
                      <a:pt x="86" y="336"/>
                    </a:lnTo>
                    <a:lnTo>
                      <a:pt x="74" y="142"/>
                    </a:lnTo>
                    <a:lnTo>
                      <a:pt x="111" y="140"/>
                    </a:lnTo>
                    <a:lnTo>
                      <a:pt x="110" y="57"/>
                    </a:lnTo>
                    <a:lnTo>
                      <a:pt x="359" y="51"/>
                    </a:lnTo>
                    <a:lnTo>
                      <a:pt x="361" y="50"/>
                    </a:lnTo>
                    <a:lnTo>
                      <a:pt x="365" y="45"/>
                    </a:lnTo>
                    <a:lnTo>
                      <a:pt x="370" y="42"/>
                    </a:lnTo>
                    <a:lnTo>
                      <a:pt x="377" y="42"/>
                    </a:lnTo>
                    <a:lnTo>
                      <a:pt x="385" y="50"/>
                    </a:lnTo>
                    <a:lnTo>
                      <a:pt x="439" y="50"/>
                    </a:lnTo>
                    <a:lnTo>
                      <a:pt x="441" y="51"/>
                    </a:lnTo>
                    <a:lnTo>
                      <a:pt x="445" y="54"/>
                    </a:lnTo>
                    <a:lnTo>
                      <a:pt x="451" y="57"/>
                    </a:lnTo>
                    <a:lnTo>
                      <a:pt x="459" y="60"/>
                    </a:lnTo>
                    <a:lnTo>
                      <a:pt x="468" y="59"/>
                    </a:lnTo>
                    <a:lnTo>
                      <a:pt x="475" y="53"/>
                    </a:lnTo>
                    <a:lnTo>
                      <a:pt x="481" y="39"/>
                    </a:lnTo>
                    <a:lnTo>
                      <a:pt x="496" y="38"/>
                    </a:lnTo>
                    <a:lnTo>
                      <a:pt x="498" y="36"/>
                    </a:lnTo>
                    <a:lnTo>
                      <a:pt x="499" y="36"/>
                    </a:lnTo>
                    <a:lnTo>
                      <a:pt x="501" y="33"/>
                    </a:lnTo>
                    <a:lnTo>
                      <a:pt x="504" y="30"/>
                    </a:lnTo>
                    <a:lnTo>
                      <a:pt x="505" y="26"/>
                    </a:lnTo>
                    <a:lnTo>
                      <a:pt x="507" y="20"/>
                    </a:lnTo>
                    <a:lnTo>
                      <a:pt x="508" y="17"/>
                    </a:lnTo>
                    <a:lnTo>
                      <a:pt x="510" y="14"/>
                    </a:lnTo>
                    <a:lnTo>
                      <a:pt x="511" y="12"/>
                    </a:lnTo>
                    <a:lnTo>
                      <a:pt x="513" y="12"/>
                    </a:lnTo>
                    <a:lnTo>
                      <a:pt x="516" y="12"/>
                    </a:lnTo>
                    <a:lnTo>
                      <a:pt x="517" y="12"/>
                    </a:lnTo>
                    <a:lnTo>
                      <a:pt x="519" y="14"/>
                    </a:lnTo>
                    <a:lnTo>
                      <a:pt x="519" y="14"/>
                    </a:lnTo>
                    <a:lnTo>
                      <a:pt x="538" y="0"/>
                    </a:lnTo>
                    <a:lnTo>
                      <a:pt x="540" y="5"/>
                    </a:lnTo>
                    <a:lnTo>
                      <a:pt x="543" y="8"/>
                    </a:lnTo>
                    <a:lnTo>
                      <a:pt x="546" y="12"/>
                    </a:lnTo>
                    <a:lnTo>
                      <a:pt x="547" y="15"/>
                    </a:lnTo>
                    <a:lnTo>
                      <a:pt x="552" y="17"/>
                    </a:lnTo>
                    <a:lnTo>
                      <a:pt x="555" y="18"/>
                    </a:lnTo>
                    <a:lnTo>
                      <a:pt x="559" y="18"/>
                    </a:lnTo>
                    <a:lnTo>
                      <a:pt x="562" y="20"/>
                    </a:lnTo>
                    <a:lnTo>
                      <a:pt x="565" y="23"/>
                    </a:lnTo>
                    <a:lnTo>
                      <a:pt x="568" y="26"/>
                    </a:lnTo>
                    <a:lnTo>
                      <a:pt x="576" y="30"/>
                    </a:lnTo>
                    <a:lnTo>
                      <a:pt x="585" y="36"/>
                    </a:lnTo>
                    <a:lnTo>
                      <a:pt x="589" y="44"/>
                    </a:lnTo>
                    <a:lnTo>
                      <a:pt x="592" y="54"/>
                    </a:lnTo>
                    <a:lnTo>
                      <a:pt x="592" y="59"/>
                    </a:lnTo>
                    <a:lnTo>
                      <a:pt x="594" y="65"/>
                    </a:lnTo>
                    <a:lnTo>
                      <a:pt x="597" y="71"/>
                    </a:lnTo>
                    <a:lnTo>
                      <a:pt x="603" y="91"/>
                    </a:lnTo>
                    <a:lnTo>
                      <a:pt x="606" y="113"/>
                    </a:lnTo>
                    <a:lnTo>
                      <a:pt x="607" y="116"/>
                    </a:lnTo>
                    <a:lnTo>
                      <a:pt x="610" y="119"/>
                    </a:lnTo>
                    <a:lnTo>
                      <a:pt x="612" y="122"/>
                    </a:lnTo>
                    <a:lnTo>
                      <a:pt x="612" y="125"/>
                    </a:lnTo>
                    <a:lnTo>
                      <a:pt x="613" y="142"/>
                    </a:lnTo>
                    <a:lnTo>
                      <a:pt x="619" y="158"/>
                    </a:lnTo>
                    <a:lnTo>
                      <a:pt x="626" y="175"/>
                    </a:lnTo>
                    <a:lnTo>
                      <a:pt x="627" y="178"/>
                    </a:lnTo>
                    <a:lnTo>
                      <a:pt x="630" y="181"/>
                    </a:lnTo>
                    <a:lnTo>
                      <a:pt x="633" y="182"/>
                    </a:lnTo>
                    <a:lnTo>
                      <a:pt x="636" y="185"/>
                    </a:lnTo>
                    <a:lnTo>
                      <a:pt x="639" y="188"/>
                    </a:lnTo>
                    <a:lnTo>
                      <a:pt x="642" y="190"/>
                    </a:lnTo>
                    <a:lnTo>
                      <a:pt x="644" y="193"/>
                    </a:lnTo>
                    <a:lnTo>
                      <a:pt x="647" y="196"/>
                    </a:lnTo>
                    <a:lnTo>
                      <a:pt x="648" y="199"/>
                    </a:lnTo>
                    <a:lnTo>
                      <a:pt x="651" y="202"/>
                    </a:lnTo>
                    <a:lnTo>
                      <a:pt x="654" y="203"/>
                    </a:lnTo>
                    <a:lnTo>
                      <a:pt x="663" y="206"/>
                    </a:lnTo>
                    <a:lnTo>
                      <a:pt x="672" y="211"/>
                    </a:lnTo>
                    <a:lnTo>
                      <a:pt x="683" y="212"/>
                    </a:lnTo>
                    <a:lnTo>
                      <a:pt x="680" y="214"/>
                    </a:lnTo>
                    <a:lnTo>
                      <a:pt x="678" y="215"/>
                    </a:lnTo>
                    <a:lnTo>
                      <a:pt x="677" y="218"/>
                    </a:lnTo>
                    <a:lnTo>
                      <a:pt x="675" y="221"/>
                    </a:lnTo>
                    <a:lnTo>
                      <a:pt x="674" y="224"/>
                    </a:lnTo>
                    <a:lnTo>
                      <a:pt x="672" y="227"/>
                    </a:lnTo>
                    <a:lnTo>
                      <a:pt x="671" y="229"/>
                    </a:lnTo>
                    <a:lnTo>
                      <a:pt x="668" y="232"/>
                    </a:lnTo>
                    <a:lnTo>
                      <a:pt x="666" y="233"/>
                    </a:lnTo>
                    <a:lnTo>
                      <a:pt x="666" y="235"/>
                    </a:lnTo>
                    <a:lnTo>
                      <a:pt x="665" y="236"/>
                    </a:lnTo>
                    <a:lnTo>
                      <a:pt x="665" y="238"/>
                    </a:lnTo>
                    <a:lnTo>
                      <a:pt x="662" y="238"/>
                    </a:lnTo>
                    <a:lnTo>
                      <a:pt x="651" y="239"/>
                    </a:lnTo>
                    <a:lnTo>
                      <a:pt x="642" y="245"/>
                    </a:lnTo>
                    <a:lnTo>
                      <a:pt x="638" y="256"/>
                    </a:lnTo>
                    <a:lnTo>
                      <a:pt x="636" y="257"/>
                    </a:lnTo>
                    <a:lnTo>
                      <a:pt x="635" y="257"/>
                    </a:lnTo>
                    <a:lnTo>
                      <a:pt x="632" y="259"/>
                    </a:lnTo>
                    <a:lnTo>
                      <a:pt x="629" y="259"/>
                    </a:lnTo>
                    <a:lnTo>
                      <a:pt x="626" y="259"/>
                    </a:lnTo>
                    <a:lnTo>
                      <a:pt x="623" y="259"/>
                    </a:lnTo>
                    <a:lnTo>
                      <a:pt x="619" y="260"/>
                    </a:lnTo>
                    <a:lnTo>
                      <a:pt x="616" y="265"/>
                    </a:lnTo>
                    <a:lnTo>
                      <a:pt x="615" y="271"/>
                    </a:lnTo>
                    <a:lnTo>
                      <a:pt x="615" y="277"/>
                    </a:lnTo>
                    <a:lnTo>
                      <a:pt x="615" y="280"/>
                    </a:lnTo>
                    <a:lnTo>
                      <a:pt x="616" y="283"/>
                    </a:lnTo>
                    <a:lnTo>
                      <a:pt x="618" y="284"/>
                    </a:lnTo>
                    <a:lnTo>
                      <a:pt x="619" y="287"/>
                    </a:lnTo>
                    <a:lnTo>
                      <a:pt x="619" y="290"/>
                    </a:lnTo>
                    <a:lnTo>
                      <a:pt x="618" y="292"/>
                    </a:lnTo>
                    <a:lnTo>
                      <a:pt x="618" y="293"/>
                    </a:lnTo>
                    <a:lnTo>
                      <a:pt x="616" y="295"/>
                    </a:lnTo>
                    <a:lnTo>
                      <a:pt x="615" y="295"/>
                    </a:lnTo>
                    <a:lnTo>
                      <a:pt x="613" y="307"/>
                    </a:lnTo>
                    <a:lnTo>
                      <a:pt x="610" y="321"/>
                    </a:lnTo>
                    <a:lnTo>
                      <a:pt x="606" y="333"/>
                    </a:lnTo>
                    <a:lnTo>
                      <a:pt x="606" y="334"/>
                    </a:lnTo>
                    <a:lnTo>
                      <a:pt x="604" y="336"/>
                    </a:lnTo>
                    <a:lnTo>
                      <a:pt x="601" y="339"/>
                    </a:lnTo>
                    <a:lnTo>
                      <a:pt x="598" y="339"/>
                    </a:lnTo>
                    <a:lnTo>
                      <a:pt x="600" y="340"/>
                    </a:lnTo>
                    <a:lnTo>
                      <a:pt x="601" y="342"/>
                    </a:lnTo>
                    <a:lnTo>
                      <a:pt x="603" y="343"/>
                    </a:lnTo>
                    <a:lnTo>
                      <a:pt x="603" y="346"/>
                    </a:lnTo>
                    <a:lnTo>
                      <a:pt x="603" y="348"/>
                    </a:lnTo>
                    <a:lnTo>
                      <a:pt x="604" y="360"/>
                    </a:lnTo>
                    <a:lnTo>
                      <a:pt x="606" y="373"/>
                    </a:lnTo>
                    <a:lnTo>
                      <a:pt x="607" y="388"/>
                    </a:lnTo>
                    <a:lnTo>
                      <a:pt x="606" y="403"/>
                    </a:lnTo>
                    <a:lnTo>
                      <a:pt x="604" y="406"/>
                    </a:lnTo>
                    <a:lnTo>
                      <a:pt x="603" y="409"/>
                    </a:lnTo>
                    <a:lnTo>
                      <a:pt x="601" y="412"/>
                    </a:lnTo>
                    <a:lnTo>
                      <a:pt x="601" y="414"/>
                    </a:lnTo>
                    <a:lnTo>
                      <a:pt x="601" y="417"/>
                    </a:lnTo>
                    <a:lnTo>
                      <a:pt x="600" y="418"/>
                    </a:lnTo>
                    <a:lnTo>
                      <a:pt x="595" y="429"/>
                    </a:lnTo>
                    <a:lnTo>
                      <a:pt x="595" y="439"/>
                    </a:lnTo>
                    <a:lnTo>
                      <a:pt x="597" y="450"/>
                    </a:lnTo>
                    <a:lnTo>
                      <a:pt x="594" y="450"/>
                    </a:lnTo>
                    <a:lnTo>
                      <a:pt x="589" y="448"/>
                    </a:lnTo>
                    <a:lnTo>
                      <a:pt x="586" y="450"/>
                    </a:lnTo>
                    <a:lnTo>
                      <a:pt x="583" y="450"/>
                    </a:lnTo>
                    <a:lnTo>
                      <a:pt x="580" y="453"/>
                    </a:lnTo>
                    <a:lnTo>
                      <a:pt x="577" y="454"/>
                    </a:lnTo>
                    <a:lnTo>
                      <a:pt x="576" y="456"/>
                    </a:lnTo>
                    <a:lnTo>
                      <a:pt x="570" y="462"/>
                    </a:lnTo>
                    <a:lnTo>
                      <a:pt x="565" y="469"/>
                    </a:lnTo>
                    <a:lnTo>
                      <a:pt x="559" y="477"/>
                    </a:lnTo>
                    <a:lnTo>
                      <a:pt x="559" y="478"/>
                    </a:lnTo>
                    <a:lnTo>
                      <a:pt x="559" y="480"/>
                    </a:lnTo>
                    <a:lnTo>
                      <a:pt x="559" y="481"/>
                    </a:lnTo>
                    <a:lnTo>
                      <a:pt x="559" y="483"/>
                    </a:lnTo>
                    <a:lnTo>
                      <a:pt x="556" y="486"/>
                    </a:lnTo>
                    <a:lnTo>
                      <a:pt x="553" y="487"/>
                    </a:lnTo>
                    <a:lnTo>
                      <a:pt x="552" y="490"/>
                    </a:lnTo>
                    <a:lnTo>
                      <a:pt x="553" y="493"/>
                    </a:lnTo>
                    <a:lnTo>
                      <a:pt x="553" y="496"/>
                    </a:lnTo>
                    <a:lnTo>
                      <a:pt x="553" y="499"/>
                    </a:lnTo>
                    <a:lnTo>
                      <a:pt x="553" y="504"/>
                    </a:lnTo>
                    <a:lnTo>
                      <a:pt x="550" y="507"/>
                    </a:lnTo>
                    <a:lnTo>
                      <a:pt x="550" y="508"/>
                    </a:lnTo>
                    <a:lnTo>
                      <a:pt x="550" y="511"/>
                    </a:lnTo>
                    <a:lnTo>
                      <a:pt x="552" y="513"/>
                    </a:lnTo>
                    <a:lnTo>
                      <a:pt x="552" y="516"/>
                    </a:lnTo>
                    <a:lnTo>
                      <a:pt x="552" y="519"/>
                    </a:lnTo>
                    <a:lnTo>
                      <a:pt x="549" y="522"/>
                    </a:lnTo>
                    <a:lnTo>
                      <a:pt x="549" y="527"/>
                    </a:lnTo>
                    <a:lnTo>
                      <a:pt x="550" y="530"/>
                    </a:lnTo>
                    <a:lnTo>
                      <a:pt x="550" y="531"/>
                    </a:lnTo>
                    <a:lnTo>
                      <a:pt x="550" y="533"/>
                    </a:lnTo>
                    <a:lnTo>
                      <a:pt x="549" y="533"/>
                    </a:lnTo>
                    <a:lnTo>
                      <a:pt x="547" y="533"/>
                    </a:lnTo>
                    <a:lnTo>
                      <a:pt x="547" y="534"/>
                    </a:lnTo>
                    <a:lnTo>
                      <a:pt x="546" y="534"/>
                    </a:lnTo>
                    <a:lnTo>
                      <a:pt x="544" y="536"/>
                    </a:lnTo>
                    <a:lnTo>
                      <a:pt x="543" y="536"/>
                    </a:lnTo>
                    <a:lnTo>
                      <a:pt x="541" y="536"/>
                    </a:lnTo>
                    <a:lnTo>
                      <a:pt x="538" y="536"/>
                    </a:lnTo>
                    <a:lnTo>
                      <a:pt x="537" y="533"/>
                    </a:lnTo>
                    <a:lnTo>
                      <a:pt x="535" y="531"/>
                    </a:lnTo>
                    <a:lnTo>
                      <a:pt x="534" y="530"/>
                    </a:lnTo>
                    <a:lnTo>
                      <a:pt x="531" y="530"/>
                    </a:lnTo>
                    <a:lnTo>
                      <a:pt x="529" y="530"/>
                    </a:lnTo>
                    <a:lnTo>
                      <a:pt x="528" y="533"/>
                    </a:lnTo>
                    <a:lnTo>
                      <a:pt x="526" y="534"/>
                    </a:lnTo>
                    <a:lnTo>
                      <a:pt x="525" y="542"/>
                    </a:lnTo>
                    <a:lnTo>
                      <a:pt x="526" y="549"/>
                    </a:lnTo>
                    <a:lnTo>
                      <a:pt x="526" y="557"/>
                    </a:lnTo>
                    <a:lnTo>
                      <a:pt x="523" y="563"/>
                    </a:lnTo>
                    <a:lnTo>
                      <a:pt x="517" y="576"/>
                    </a:lnTo>
                    <a:lnTo>
                      <a:pt x="517" y="591"/>
                    </a:lnTo>
                    <a:lnTo>
                      <a:pt x="519" y="606"/>
                    </a:lnTo>
                    <a:lnTo>
                      <a:pt x="519" y="620"/>
                    </a:lnTo>
                    <a:lnTo>
                      <a:pt x="517" y="626"/>
                    </a:lnTo>
                    <a:lnTo>
                      <a:pt x="514" y="632"/>
                    </a:lnTo>
                    <a:lnTo>
                      <a:pt x="511" y="636"/>
                    </a:lnTo>
                    <a:lnTo>
                      <a:pt x="508" y="639"/>
                    </a:lnTo>
                    <a:lnTo>
                      <a:pt x="504" y="641"/>
                    </a:lnTo>
                    <a:lnTo>
                      <a:pt x="501" y="641"/>
                    </a:lnTo>
                    <a:lnTo>
                      <a:pt x="496" y="639"/>
                    </a:lnTo>
                    <a:lnTo>
                      <a:pt x="492" y="636"/>
                    </a:lnTo>
                    <a:lnTo>
                      <a:pt x="490" y="636"/>
                    </a:lnTo>
                    <a:lnTo>
                      <a:pt x="489" y="638"/>
                    </a:lnTo>
                    <a:lnTo>
                      <a:pt x="487" y="639"/>
                    </a:lnTo>
                    <a:lnTo>
                      <a:pt x="487" y="641"/>
                    </a:lnTo>
                    <a:lnTo>
                      <a:pt x="486" y="642"/>
                    </a:lnTo>
                    <a:lnTo>
                      <a:pt x="484" y="644"/>
                    </a:lnTo>
                    <a:lnTo>
                      <a:pt x="481" y="645"/>
                    </a:lnTo>
                    <a:lnTo>
                      <a:pt x="478" y="645"/>
                    </a:lnTo>
                    <a:lnTo>
                      <a:pt x="475" y="647"/>
                    </a:lnTo>
                    <a:lnTo>
                      <a:pt x="472" y="648"/>
                    </a:lnTo>
                    <a:lnTo>
                      <a:pt x="474" y="648"/>
                    </a:lnTo>
                    <a:lnTo>
                      <a:pt x="474" y="647"/>
                    </a:lnTo>
                    <a:lnTo>
                      <a:pt x="474" y="651"/>
                    </a:lnTo>
                    <a:close/>
                  </a:path>
                </a:pathLst>
              </a:custGeom>
              <a:grpFill/>
              <a:ln w="0">
                <a:solidFill>
                  <a:schemeClr val="bg1">
                    <a:lumMod val="50000"/>
                  </a:schemeClr>
                </a:solidFill>
                <a:prstDash val="solid"/>
                <a:round/>
                <a:headEnd/>
                <a:tailEnd/>
              </a:ln>
            </p:spPr>
            <p:txBody>
              <a:bodyPr/>
              <a:lstStyle/>
              <a:p>
                <a:endParaRPr lang="ru-RU"/>
              </a:p>
            </p:txBody>
          </p:sp>
          <p:sp>
            <p:nvSpPr>
              <p:cNvPr id="116" name="Freeform 54">
                <a:extLst>
                  <a:ext uri="{FF2B5EF4-FFF2-40B4-BE49-F238E27FC236}">
                    <a16:creationId xmlns:a16="http://schemas.microsoft.com/office/drawing/2014/main" id="{38842D21-0D8C-0342-A82C-31AB41D08BEB}"/>
                  </a:ext>
                </a:extLst>
              </p:cNvPr>
              <p:cNvSpPr>
                <a:spLocks/>
              </p:cNvSpPr>
              <p:nvPr/>
            </p:nvSpPr>
            <p:spPr bwMode="gray">
              <a:xfrm>
                <a:off x="4591" y="1989"/>
                <a:ext cx="575" cy="583"/>
              </a:xfrm>
              <a:custGeom>
                <a:avLst/>
                <a:gdLst>
                  <a:gd name="T0" fmla="*/ 217 w 621"/>
                  <a:gd name="T1" fmla="*/ 19 h 630"/>
                  <a:gd name="T2" fmla="*/ 227 w 621"/>
                  <a:gd name="T3" fmla="*/ 40 h 630"/>
                  <a:gd name="T4" fmla="*/ 233 w 621"/>
                  <a:gd name="T5" fmla="*/ 67 h 630"/>
                  <a:gd name="T6" fmla="*/ 247 w 621"/>
                  <a:gd name="T7" fmla="*/ 99 h 630"/>
                  <a:gd name="T8" fmla="*/ 266 w 621"/>
                  <a:gd name="T9" fmla="*/ 108 h 630"/>
                  <a:gd name="T10" fmla="*/ 292 w 621"/>
                  <a:gd name="T11" fmla="*/ 129 h 630"/>
                  <a:gd name="T12" fmla="*/ 335 w 621"/>
                  <a:gd name="T13" fmla="*/ 156 h 630"/>
                  <a:gd name="T14" fmla="*/ 353 w 621"/>
                  <a:gd name="T15" fmla="*/ 170 h 630"/>
                  <a:gd name="T16" fmla="*/ 384 w 621"/>
                  <a:gd name="T17" fmla="*/ 207 h 630"/>
                  <a:gd name="T18" fmla="*/ 396 w 621"/>
                  <a:gd name="T19" fmla="*/ 222 h 630"/>
                  <a:gd name="T20" fmla="*/ 382 w 621"/>
                  <a:gd name="T21" fmla="*/ 227 h 630"/>
                  <a:gd name="T22" fmla="*/ 368 w 621"/>
                  <a:gd name="T23" fmla="*/ 255 h 630"/>
                  <a:gd name="T24" fmla="*/ 361 w 621"/>
                  <a:gd name="T25" fmla="*/ 299 h 630"/>
                  <a:gd name="T26" fmla="*/ 387 w 621"/>
                  <a:gd name="T27" fmla="*/ 296 h 630"/>
                  <a:gd name="T28" fmla="*/ 403 w 621"/>
                  <a:gd name="T29" fmla="*/ 311 h 630"/>
                  <a:gd name="T30" fmla="*/ 414 w 621"/>
                  <a:gd name="T31" fmla="*/ 338 h 630"/>
                  <a:gd name="T32" fmla="*/ 435 w 621"/>
                  <a:gd name="T33" fmla="*/ 358 h 630"/>
                  <a:gd name="T34" fmla="*/ 438 w 621"/>
                  <a:gd name="T35" fmla="*/ 368 h 630"/>
                  <a:gd name="T36" fmla="*/ 444 w 621"/>
                  <a:gd name="T37" fmla="*/ 374 h 630"/>
                  <a:gd name="T38" fmla="*/ 454 w 621"/>
                  <a:gd name="T39" fmla="*/ 385 h 630"/>
                  <a:gd name="T40" fmla="*/ 576 w 621"/>
                  <a:gd name="T41" fmla="*/ 419 h 630"/>
                  <a:gd name="T42" fmla="*/ 445 w 621"/>
                  <a:gd name="T43" fmla="*/ 567 h 630"/>
                  <a:gd name="T44" fmla="*/ 382 w 621"/>
                  <a:gd name="T45" fmla="*/ 600 h 630"/>
                  <a:gd name="T46" fmla="*/ 370 w 621"/>
                  <a:gd name="T47" fmla="*/ 606 h 630"/>
                  <a:gd name="T48" fmla="*/ 347 w 621"/>
                  <a:gd name="T49" fmla="*/ 610 h 630"/>
                  <a:gd name="T50" fmla="*/ 326 w 621"/>
                  <a:gd name="T51" fmla="*/ 601 h 630"/>
                  <a:gd name="T52" fmla="*/ 301 w 621"/>
                  <a:gd name="T53" fmla="*/ 616 h 630"/>
                  <a:gd name="T54" fmla="*/ 284 w 621"/>
                  <a:gd name="T55" fmla="*/ 630 h 630"/>
                  <a:gd name="T56" fmla="*/ 190 w 621"/>
                  <a:gd name="T57" fmla="*/ 604 h 630"/>
                  <a:gd name="T58" fmla="*/ 158 w 621"/>
                  <a:gd name="T59" fmla="*/ 592 h 630"/>
                  <a:gd name="T60" fmla="*/ 128 w 621"/>
                  <a:gd name="T61" fmla="*/ 583 h 630"/>
                  <a:gd name="T62" fmla="*/ 125 w 621"/>
                  <a:gd name="T63" fmla="*/ 562 h 630"/>
                  <a:gd name="T64" fmla="*/ 113 w 621"/>
                  <a:gd name="T65" fmla="*/ 553 h 630"/>
                  <a:gd name="T66" fmla="*/ 95 w 621"/>
                  <a:gd name="T67" fmla="*/ 544 h 630"/>
                  <a:gd name="T68" fmla="*/ 78 w 621"/>
                  <a:gd name="T69" fmla="*/ 503 h 630"/>
                  <a:gd name="T70" fmla="*/ 48 w 621"/>
                  <a:gd name="T71" fmla="*/ 472 h 630"/>
                  <a:gd name="T72" fmla="*/ 36 w 621"/>
                  <a:gd name="T73" fmla="*/ 463 h 630"/>
                  <a:gd name="T74" fmla="*/ 2 w 621"/>
                  <a:gd name="T75" fmla="*/ 445 h 630"/>
                  <a:gd name="T76" fmla="*/ 0 w 621"/>
                  <a:gd name="T77" fmla="*/ 437 h 630"/>
                  <a:gd name="T78" fmla="*/ 14 w 621"/>
                  <a:gd name="T79" fmla="*/ 431 h 630"/>
                  <a:gd name="T80" fmla="*/ 26 w 621"/>
                  <a:gd name="T81" fmla="*/ 425 h 630"/>
                  <a:gd name="T82" fmla="*/ 47 w 621"/>
                  <a:gd name="T83" fmla="*/ 412 h 630"/>
                  <a:gd name="T84" fmla="*/ 51 w 621"/>
                  <a:gd name="T85" fmla="*/ 352 h 630"/>
                  <a:gd name="T86" fmla="*/ 56 w 621"/>
                  <a:gd name="T87" fmla="*/ 317 h 630"/>
                  <a:gd name="T88" fmla="*/ 66 w 621"/>
                  <a:gd name="T89" fmla="*/ 320 h 630"/>
                  <a:gd name="T90" fmla="*/ 75 w 621"/>
                  <a:gd name="T91" fmla="*/ 319 h 630"/>
                  <a:gd name="T92" fmla="*/ 80 w 621"/>
                  <a:gd name="T93" fmla="*/ 314 h 630"/>
                  <a:gd name="T94" fmla="*/ 80 w 621"/>
                  <a:gd name="T95" fmla="*/ 290 h 630"/>
                  <a:gd name="T96" fmla="*/ 84 w 621"/>
                  <a:gd name="T97" fmla="*/ 272 h 630"/>
                  <a:gd name="T98" fmla="*/ 107 w 621"/>
                  <a:gd name="T99" fmla="*/ 240 h 630"/>
                  <a:gd name="T100" fmla="*/ 126 w 621"/>
                  <a:gd name="T101" fmla="*/ 236 h 630"/>
                  <a:gd name="T102" fmla="*/ 132 w 621"/>
                  <a:gd name="T103" fmla="*/ 198 h 630"/>
                  <a:gd name="T104" fmla="*/ 132 w 621"/>
                  <a:gd name="T105" fmla="*/ 132 h 630"/>
                  <a:gd name="T106" fmla="*/ 132 w 621"/>
                  <a:gd name="T107" fmla="*/ 123 h 630"/>
                  <a:gd name="T108" fmla="*/ 141 w 621"/>
                  <a:gd name="T109" fmla="*/ 102 h 630"/>
                  <a:gd name="T110" fmla="*/ 146 w 621"/>
                  <a:gd name="T111" fmla="*/ 81 h 630"/>
                  <a:gd name="T112" fmla="*/ 143 w 621"/>
                  <a:gd name="T113" fmla="*/ 58 h 630"/>
                  <a:gd name="T114" fmla="*/ 157 w 621"/>
                  <a:gd name="T115" fmla="*/ 46 h 630"/>
                  <a:gd name="T116" fmla="*/ 172 w 621"/>
                  <a:gd name="T117" fmla="*/ 33 h 630"/>
                  <a:gd name="T118" fmla="*/ 194 w 621"/>
                  <a:gd name="T119" fmla="*/ 21 h 630"/>
                  <a:gd name="T120" fmla="*/ 206 w 621"/>
                  <a:gd name="T121" fmla="*/ 3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1" h="630">
                    <a:moveTo>
                      <a:pt x="206" y="0"/>
                    </a:moveTo>
                    <a:lnTo>
                      <a:pt x="209" y="3"/>
                    </a:lnTo>
                    <a:lnTo>
                      <a:pt x="212" y="7"/>
                    </a:lnTo>
                    <a:lnTo>
                      <a:pt x="214" y="12"/>
                    </a:lnTo>
                    <a:lnTo>
                      <a:pt x="215" y="16"/>
                    </a:lnTo>
                    <a:lnTo>
                      <a:pt x="217" y="19"/>
                    </a:lnTo>
                    <a:lnTo>
                      <a:pt x="217" y="22"/>
                    </a:lnTo>
                    <a:lnTo>
                      <a:pt x="218" y="24"/>
                    </a:lnTo>
                    <a:lnTo>
                      <a:pt x="220" y="27"/>
                    </a:lnTo>
                    <a:lnTo>
                      <a:pt x="221" y="30"/>
                    </a:lnTo>
                    <a:lnTo>
                      <a:pt x="223" y="33"/>
                    </a:lnTo>
                    <a:lnTo>
                      <a:pt x="227" y="40"/>
                    </a:lnTo>
                    <a:lnTo>
                      <a:pt x="229" y="48"/>
                    </a:lnTo>
                    <a:lnTo>
                      <a:pt x="232" y="55"/>
                    </a:lnTo>
                    <a:lnTo>
                      <a:pt x="232" y="58"/>
                    </a:lnTo>
                    <a:lnTo>
                      <a:pt x="233" y="61"/>
                    </a:lnTo>
                    <a:lnTo>
                      <a:pt x="233" y="64"/>
                    </a:lnTo>
                    <a:lnTo>
                      <a:pt x="233" y="67"/>
                    </a:lnTo>
                    <a:lnTo>
                      <a:pt x="236" y="72"/>
                    </a:lnTo>
                    <a:lnTo>
                      <a:pt x="238" y="75"/>
                    </a:lnTo>
                    <a:lnTo>
                      <a:pt x="238" y="79"/>
                    </a:lnTo>
                    <a:lnTo>
                      <a:pt x="238" y="82"/>
                    </a:lnTo>
                    <a:lnTo>
                      <a:pt x="239" y="86"/>
                    </a:lnTo>
                    <a:lnTo>
                      <a:pt x="247" y="99"/>
                    </a:lnTo>
                    <a:lnTo>
                      <a:pt x="257" y="113"/>
                    </a:lnTo>
                    <a:lnTo>
                      <a:pt x="260" y="114"/>
                    </a:lnTo>
                    <a:lnTo>
                      <a:pt x="262" y="114"/>
                    </a:lnTo>
                    <a:lnTo>
                      <a:pt x="263" y="113"/>
                    </a:lnTo>
                    <a:lnTo>
                      <a:pt x="265" y="111"/>
                    </a:lnTo>
                    <a:lnTo>
                      <a:pt x="266" y="108"/>
                    </a:lnTo>
                    <a:lnTo>
                      <a:pt x="268" y="105"/>
                    </a:lnTo>
                    <a:lnTo>
                      <a:pt x="269" y="102"/>
                    </a:lnTo>
                    <a:lnTo>
                      <a:pt x="271" y="101"/>
                    </a:lnTo>
                    <a:lnTo>
                      <a:pt x="277" y="111"/>
                    </a:lnTo>
                    <a:lnTo>
                      <a:pt x="283" y="122"/>
                    </a:lnTo>
                    <a:lnTo>
                      <a:pt x="292" y="129"/>
                    </a:lnTo>
                    <a:lnTo>
                      <a:pt x="307" y="138"/>
                    </a:lnTo>
                    <a:lnTo>
                      <a:pt x="322" y="149"/>
                    </a:lnTo>
                    <a:lnTo>
                      <a:pt x="325" y="150"/>
                    </a:lnTo>
                    <a:lnTo>
                      <a:pt x="329" y="152"/>
                    </a:lnTo>
                    <a:lnTo>
                      <a:pt x="332" y="153"/>
                    </a:lnTo>
                    <a:lnTo>
                      <a:pt x="335" y="156"/>
                    </a:lnTo>
                    <a:lnTo>
                      <a:pt x="337" y="159"/>
                    </a:lnTo>
                    <a:lnTo>
                      <a:pt x="338" y="162"/>
                    </a:lnTo>
                    <a:lnTo>
                      <a:pt x="341" y="165"/>
                    </a:lnTo>
                    <a:lnTo>
                      <a:pt x="344" y="167"/>
                    </a:lnTo>
                    <a:lnTo>
                      <a:pt x="349" y="168"/>
                    </a:lnTo>
                    <a:lnTo>
                      <a:pt x="353" y="170"/>
                    </a:lnTo>
                    <a:lnTo>
                      <a:pt x="356" y="173"/>
                    </a:lnTo>
                    <a:lnTo>
                      <a:pt x="365" y="180"/>
                    </a:lnTo>
                    <a:lnTo>
                      <a:pt x="373" y="188"/>
                    </a:lnTo>
                    <a:lnTo>
                      <a:pt x="378" y="197"/>
                    </a:lnTo>
                    <a:lnTo>
                      <a:pt x="381" y="203"/>
                    </a:lnTo>
                    <a:lnTo>
                      <a:pt x="384" y="207"/>
                    </a:lnTo>
                    <a:lnTo>
                      <a:pt x="388" y="212"/>
                    </a:lnTo>
                    <a:lnTo>
                      <a:pt x="393" y="215"/>
                    </a:lnTo>
                    <a:lnTo>
                      <a:pt x="397" y="218"/>
                    </a:lnTo>
                    <a:lnTo>
                      <a:pt x="397" y="219"/>
                    </a:lnTo>
                    <a:lnTo>
                      <a:pt x="397" y="221"/>
                    </a:lnTo>
                    <a:lnTo>
                      <a:pt x="396" y="222"/>
                    </a:lnTo>
                    <a:lnTo>
                      <a:pt x="394" y="225"/>
                    </a:lnTo>
                    <a:lnTo>
                      <a:pt x="393" y="225"/>
                    </a:lnTo>
                    <a:lnTo>
                      <a:pt x="390" y="227"/>
                    </a:lnTo>
                    <a:lnTo>
                      <a:pt x="387" y="227"/>
                    </a:lnTo>
                    <a:lnTo>
                      <a:pt x="384" y="227"/>
                    </a:lnTo>
                    <a:lnTo>
                      <a:pt x="382" y="227"/>
                    </a:lnTo>
                    <a:lnTo>
                      <a:pt x="378" y="230"/>
                    </a:lnTo>
                    <a:lnTo>
                      <a:pt x="375" y="234"/>
                    </a:lnTo>
                    <a:lnTo>
                      <a:pt x="373" y="239"/>
                    </a:lnTo>
                    <a:lnTo>
                      <a:pt x="371" y="243"/>
                    </a:lnTo>
                    <a:lnTo>
                      <a:pt x="370" y="249"/>
                    </a:lnTo>
                    <a:lnTo>
                      <a:pt x="368" y="255"/>
                    </a:lnTo>
                    <a:lnTo>
                      <a:pt x="367" y="260"/>
                    </a:lnTo>
                    <a:lnTo>
                      <a:pt x="359" y="273"/>
                    </a:lnTo>
                    <a:lnTo>
                      <a:pt x="356" y="288"/>
                    </a:lnTo>
                    <a:lnTo>
                      <a:pt x="356" y="293"/>
                    </a:lnTo>
                    <a:lnTo>
                      <a:pt x="358" y="296"/>
                    </a:lnTo>
                    <a:lnTo>
                      <a:pt x="361" y="299"/>
                    </a:lnTo>
                    <a:lnTo>
                      <a:pt x="364" y="302"/>
                    </a:lnTo>
                    <a:lnTo>
                      <a:pt x="368" y="302"/>
                    </a:lnTo>
                    <a:lnTo>
                      <a:pt x="371" y="300"/>
                    </a:lnTo>
                    <a:lnTo>
                      <a:pt x="375" y="299"/>
                    </a:lnTo>
                    <a:lnTo>
                      <a:pt x="378" y="297"/>
                    </a:lnTo>
                    <a:lnTo>
                      <a:pt x="387" y="296"/>
                    </a:lnTo>
                    <a:lnTo>
                      <a:pt x="396" y="297"/>
                    </a:lnTo>
                    <a:lnTo>
                      <a:pt x="405" y="297"/>
                    </a:lnTo>
                    <a:lnTo>
                      <a:pt x="406" y="296"/>
                    </a:lnTo>
                    <a:lnTo>
                      <a:pt x="408" y="296"/>
                    </a:lnTo>
                    <a:lnTo>
                      <a:pt x="403" y="303"/>
                    </a:lnTo>
                    <a:lnTo>
                      <a:pt x="403" y="311"/>
                    </a:lnTo>
                    <a:lnTo>
                      <a:pt x="409" y="320"/>
                    </a:lnTo>
                    <a:lnTo>
                      <a:pt x="411" y="325"/>
                    </a:lnTo>
                    <a:lnTo>
                      <a:pt x="411" y="328"/>
                    </a:lnTo>
                    <a:lnTo>
                      <a:pt x="412" y="332"/>
                    </a:lnTo>
                    <a:lnTo>
                      <a:pt x="412" y="335"/>
                    </a:lnTo>
                    <a:lnTo>
                      <a:pt x="414" y="338"/>
                    </a:lnTo>
                    <a:lnTo>
                      <a:pt x="415" y="340"/>
                    </a:lnTo>
                    <a:lnTo>
                      <a:pt x="418" y="341"/>
                    </a:lnTo>
                    <a:lnTo>
                      <a:pt x="420" y="343"/>
                    </a:lnTo>
                    <a:lnTo>
                      <a:pt x="426" y="347"/>
                    </a:lnTo>
                    <a:lnTo>
                      <a:pt x="430" y="352"/>
                    </a:lnTo>
                    <a:lnTo>
                      <a:pt x="435" y="358"/>
                    </a:lnTo>
                    <a:lnTo>
                      <a:pt x="436" y="359"/>
                    </a:lnTo>
                    <a:lnTo>
                      <a:pt x="435" y="361"/>
                    </a:lnTo>
                    <a:lnTo>
                      <a:pt x="435" y="364"/>
                    </a:lnTo>
                    <a:lnTo>
                      <a:pt x="435" y="367"/>
                    </a:lnTo>
                    <a:lnTo>
                      <a:pt x="436" y="368"/>
                    </a:lnTo>
                    <a:lnTo>
                      <a:pt x="438" y="368"/>
                    </a:lnTo>
                    <a:lnTo>
                      <a:pt x="439" y="368"/>
                    </a:lnTo>
                    <a:lnTo>
                      <a:pt x="441" y="368"/>
                    </a:lnTo>
                    <a:lnTo>
                      <a:pt x="444" y="368"/>
                    </a:lnTo>
                    <a:lnTo>
                      <a:pt x="444" y="371"/>
                    </a:lnTo>
                    <a:lnTo>
                      <a:pt x="444" y="373"/>
                    </a:lnTo>
                    <a:lnTo>
                      <a:pt x="444" y="374"/>
                    </a:lnTo>
                    <a:lnTo>
                      <a:pt x="445" y="376"/>
                    </a:lnTo>
                    <a:lnTo>
                      <a:pt x="447" y="379"/>
                    </a:lnTo>
                    <a:lnTo>
                      <a:pt x="448" y="382"/>
                    </a:lnTo>
                    <a:lnTo>
                      <a:pt x="450" y="383"/>
                    </a:lnTo>
                    <a:lnTo>
                      <a:pt x="453" y="385"/>
                    </a:lnTo>
                    <a:lnTo>
                      <a:pt x="454" y="385"/>
                    </a:lnTo>
                    <a:lnTo>
                      <a:pt x="462" y="386"/>
                    </a:lnTo>
                    <a:lnTo>
                      <a:pt x="474" y="388"/>
                    </a:lnTo>
                    <a:lnTo>
                      <a:pt x="490" y="392"/>
                    </a:lnTo>
                    <a:lnTo>
                      <a:pt x="513" y="398"/>
                    </a:lnTo>
                    <a:lnTo>
                      <a:pt x="541" y="407"/>
                    </a:lnTo>
                    <a:lnTo>
                      <a:pt x="576" y="419"/>
                    </a:lnTo>
                    <a:lnTo>
                      <a:pt x="621" y="418"/>
                    </a:lnTo>
                    <a:lnTo>
                      <a:pt x="510" y="565"/>
                    </a:lnTo>
                    <a:lnTo>
                      <a:pt x="466" y="564"/>
                    </a:lnTo>
                    <a:lnTo>
                      <a:pt x="463" y="564"/>
                    </a:lnTo>
                    <a:lnTo>
                      <a:pt x="456" y="564"/>
                    </a:lnTo>
                    <a:lnTo>
                      <a:pt x="445" y="567"/>
                    </a:lnTo>
                    <a:lnTo>
                      <a:pt x="430" y="577"/>
                    </a:lnTo>
                    <a:lnTo>
                      <a:pt x="415" y="595"/>
                    </a:lnTo>
                    <a:lnTo>
                      <a:pt x="385" y="597"/>
                    </a:lnTo>
                    <a:lnTo>
                      <a:pt x="385" y="597"/>
                    </a:lnTo>
                    <a:lnTo>
                      <a:pt x="384" y="598"/>
                    </a:lnTo>
                    <a:lnTo>
                      <a:pt x="382" y="600"/>
                    </a:lnTo>
                    <a:lnTo>
                      <a:pt x="381" y="603"/>
                    </a:lnTo>
                    <a:lnTo>
                      <a:pt x="381" y="604"/>
                    </a:lnTo>
                    <a:lnTo>
                      <a:pt x="382" y="607"/>
                    </a:lnTo>
                    <a:lnTo>
                      <a:pt x="379" y="606"/>
                    </a:lnTo>
                    <a:lnTo>
                      <a:pt x="376" y="606"/>
                    </a:lnTo>
                    <a:lnTo>
                      <a:pt x="370" y="606"/>
                    </a:lnTo>
                    <a:lnTo>
                      <a:pt x="365" y="606"/>
                    </a:lnTo>
                    <a:lnTo>
                      <a:pt x="361" y="607"/>
                    </a:lnTo>
                    <a:lnTo>
                      <a:pt x="358" y="609"/>
                    </a:lnTo>
                    <a:lnTo>
                      <a:pt x="355" y="610"/>
                    </a:lnTo>
                    <a:lnTo>
                      <a:pt x="350" y="612"/>
                    </a:lnTo>
                    <a:lnTo>
                      <a:pt x="347" y="610"/>
                    </a:lnTo>
                    <a:lnTo>
                      <a:pt x="344" y="610"/>
                    </a:lnTo>
                    <a:lnTo>
                      <a:pt x="343" y="607"/>
                    </a:lnTo>
                    <a:lnTo>
                      <a:pt x="340" y="606"/>
                    </a:lnTo>
                    <a:lnTo>
                      <a:pt x="338" y="604"/>
                    </a:lnTo>
                    <a:lnTo>
                      <a:pt x="332" y="603"/>
                    </a:lnTo>
                    <a:lnTo>
                      <a:pt x="326" y="601"/>
                    </a:lnTo>
                    <a:lnTo>
                      <a:pt x="313" y="604"/>
                    </a:lnTo>
                    <a:lnTo>
                      <a:pt x="301" y="610"/>
                    </a:lnTo>
                    <a:lnTo>
                      <a:pt x="301" y="612"/>
                    </a:lnTo>
                    <a:lnTo>
                      <a:pt x="301" y="613"/>
                    </a:lnTo>
                    <a:lnTo>
                      <a:pt x="301" y="615"/>
                    </a:lnTo>
                    <a:lnTo>
                      <a:pt x="301" y="616"/>
                    </a:lnTo>
                    <a:lnTo>
                      <a:pt x="296" y="619"/>
                    </a:lnTo>
                    <a:lnTo>
                      <a:pt x="295" y="622"/>
                    </a:lnTo>
                    <a:lnTo>
                      <a:pt x="292" y="625"/>
                    </a:lnTo>
                    <a:lnTo>
                      <a:pt x="289" y="628"/>
                    </a:lnTo>
                    <a:lnTo>
                      <a:pt x="286" y="630"/>
                    </a:lnTo>
                    <a:lnTo>
                      <a:pt x="284" y="630"/>
                    </a:lnTo>
                    <a:lnTo>
                      <a:pt x="265" y="627"/>
                    </a:lnTo>
                    <a:lnTo>
                      <a:pt x="247" y="627"/>
                    </a:lnTo>
                    <a:lnTo>
                      <a:pt x="232" y="627"/>
                    </a:lnTo>
                    <a:lnTo>
                      <a:pt x="217" y="622"/>
                    </a:lnTo>
                    <a:lnTo>
                      <a:pt x="203" y="615"/>
                    </a:lnTo>
                    <a:lnTo>
                      <a:pt x="190" y="604"/>
                    </a:lnTo>
                    <a:lnTo>
                      <a:pt x="187" y="603"/>
                    </a:lnTo>
                    <a:lnTo>
                      <a:pt x="184" y="601"/>
                    </a:lnTo>
                    <a:lnTo>
                      <a:pt x="182" y="600"/>
                    </a:lnTo>
                    <a:lnTo>
                      <a:pt x="175" y="598"/>
                    </a:lnTo>
                    <a:lnTo>
                      <a:pt x="167" y="595"/>
                    </a:lnTo>
                    <a:lnTo>
                      <a:pt x="158" y="592"/>
                    </a:lnTo>
                    <a:lnTo>
                      <a:pt x="152" y="592"/>
                    </a:lnTo>
                    <a:lnTo>
                      <a:pt x="143" y="594"/>
                    </a:lnTo>
                    <a:lnTo>
                      <a:pt x="138" y="594"/>
                    </a:lnTo>
                    <a:lnTo>
                      <a:pt x="135" y="591"/>
                    </a:lnTo>
                    <a:lnTo>
                      <a:pt x="131" y="588"/>
                    </a:lnTo>
                    <a:lnTo>
                      <a:pt x="128" y="583"/>
                    </a:lnTo>
                    <a:lnTo>
                      <a:pt x="125" y="579"/>
                    </a:lnTo>
                    <a:lnTo>
                      <a:pt x="122" y="574"/>
                    </a:lnTo>
                    <a:lnTo>
                      <a:pt x="122" y="571"/>
                    </a:lnTo>
                    <a:lnTo>
                      <a:pt x="122" y="568"/>
                    </a:lnTo>
                    <a:lnTo>
                      <a:pt x="123" y="565"/>
                    </a:lnTo>
                    <a:lnTo>
                      <a:pt x="125" y="562"/>
                    </a:lnTo>
                    <a:lnTo>
                      <a:pt x="126" y="558"/>
                    </a:lnTo>
                    <a:lnTo>
                      <a:pt x="123" y="558"/>
                    </a:lnTo>
                    <a:lnTo>
                      <a:pt x="122" y="556"/>
                    </a:lnTo>
                    <a:lnTo>
                      <a:pt x="120" y="555"/>
                    </a:lnTo>
                    <a:lnTo>
                      <a:pt x="119" y="553"/>
                    </a:lnTo>
                    <a:lnTo>
                      <a:pt x="113" y="553"/>
                    </a:lnTo>
                    <a:lnTo>
                      <a:pt x="105" y="552"/>
                    </a:lnTo>
                    <a:lnTo>
                      <a:pt x="99" y="550"/>
                    </a:lnTo>
                    <a:lnTo>
                      <a:pt x="98" y="549"/>
                    </a:lnTo>
                    <a:lnTo>
                      <a:pt x="96" y="547"/>
                    </a:lnTo>
                    <a:lnTo>
                      <a:pt x="96" y="546"/>
                    </a:lnTo>
                    <a:lnTo>
                      <a:pt x="95" y="544"/>
                    </a:lnTo>
                    <a:lnTo>
                      <a:pt x="93" y="540"/>
                    </a:lnTo>
                    <a:lnTo>
                      <a:pt x="92" y="535"/>
                    </a:lnTo>
                    <a:lnTo>
                      <a:pt x="89" y="532"/>
                    </a:lnTo>
                    <a:lnTo>
                      <a:pt x="84" y="523"/>
                    </a:lnTo>
                    <a:lnTo>
                      <a:pt x="81" y="514"/>
                    </a:lnTo>
                    <a:lnTo>
                      <a:pt x="78" y="503"/>
                    </a:lnTo>
                    <a:lnTo>
                      <a:pt x="74" y="494"/>
                    </a:lnTo>
                    <a:lnTo>
                      <a:pt x="68" y="488"/>
                    </a:lnTo>
                    <a:lnTo>
                      <a:pt x="59" y="484"/>
                    </a:lnTo>
                    <a:lnTo>
                      <a:pt x="54" y="481"/>
                    </a:lnTo>
                    <a:lnTo>
                      <a:pt x="51" y="476"/>
                    </a:lnTo>
                    <a:lnTo>
                      <a:pt x="48" y="472"/>
                    </a:lnTo>
                    <a:lnTo>
                      <a:pt x="45" y="467"/>
                    </a:lnTo>
                    <a:lnTo>
                      <a:pt x="42" y="463"/>
                    </a:lnTo>
                    <a:lnTo>
                      <a:pt x="41" y="463"/>
                    </a:lnTo>
                    <a:lnTo>
                      <a:pt x="39" y="463"/>
                    </a:lnTo>
                    <a:lnTo>
                      <a:pt x="36" y="463"/>
                    </a:lnTo>
                    <a:lnTo>
                      <a:pt x="36" y="463"/>
                    </a:lnTo>
                    <a:lnTo>
                      <a:pt x="29" y="457"/>
                    </a:lnTo>
                    <a:lnTo>
                      <a:pt x="20" y="454"/>
                    </a:lnTo>
                    <a:lnTo>
                      <a:pt x="11" y="452"/>
                    </a:lnTo>
                    <a:lnTo>
                      <a:pt x="2" y="448"/>
                    </a:lnTo>
                    <a:lnTo>
                      <a:pt x="2" y="446"/>
                    </a:lnTo>
                    <a:lnTo>
                      <a:pt x="2" y="445"/>
                    </a:lnTo>
                    <a:lnTo>
                      <a:pt x="3" y="443"/>
                    </a:lnTo>
                    <a:lnTo>
                      <a:pt x="5" y="440"/>
                    </a:lnTo>
                    <a:lnTo>
                      <a:pt x="3" y="439"/>
                    </a:lnTo>
                    <a:lnTo>
                      <a:pt x="3" y="437"/>
                    </a:lnTo>
                    <a:lnTo>
                      <a:pt x="2" y="437"/>
                    </a:lnTo>
                    <a:lnTo>
                      <a:pt x="0" y="437"/>
                    </a:lnTo>
                    <a:lnTo>
                      <a:pt x="0" y="436"/>
                    </a:lnTo>
                    <a:lnTo>
                      <a:pt x="3" y="434"/>
                    </a:lnTo>
                    <a:lnTo>
                      <a:pt x="5" y="433"/>
                    </a:lnTo>
                    <a:lnTo>
                      <a:pt x="8" y="433"/>
                    </a:lnTo>
                    <a:lnTo>
                      <a:pt x="11" y="433"/>
                    </a:lnTo>
                    <a:lnTo>
                      <a:pt x="14" y="431"/>
                    </a:lnTo>
                    <a:lnTo>
                      <a:pt x="15" y="430"/>
                    </a:lnTo>
                    <a:lnTo>
                      <a:pt x="17" y="428"/>
                    </a:lnTo>
                    <a:lnTo>
                      <a:pt x="17" y="427"/>
                    </a:lnTo>
                    <a:lnTo>
                      <a:pt x="18" y="425"/>
                    </a:lnTo>
                    <a:lnTo>
                      <a:pt x="23" y="425"/>
                    </a:lnTo>
                    <a:lnTo>
                      <a:pt x="26" y="425"/>
                    </a:lnTo>
                    <a:lnTo>
                      <a:pt x="30" y="425"/>
                    </a:lnTo>
                    <a:lnTo>
                      <a:pt x="33" y="425"/>
                    </a:lnTo>
                    <a:lnTo>
                      <a:pt x="38" y="422"/>
                    </a:lnTo>
                    <a:lnTo>
                      <a:pt x="42" y="419"/>
                    </a:lnTo>
                    <a:lnTo>
                      <a:pt x="45" y="416"/>
                    </a:lnTo>
                    <a:lnTo>
                      <a:pt x="47" y="412"/>
                    </a:lnTo>
                    <a:lnTo>
                      <a:pt x="48" y="400"/>
                    </a:lnTo>
                    <a:lnTo>
                      <a:pt x="47" y="386"/>
                    </a:lnTo>
                    <a:lnTo>
                      <a:pt x="45" y="373"/>
                    </a:lnTo>
                    <a:lnTo>
                      <a:pt x="47" y="359"/>
                    </a:lnTo>
                    <a:lnTo>
                      <a:pt x="48" y="355"/>
                    </a:lnTo>
                    <a:lnTo>
                      <a:pt x="51" y="352"/>
                    </a:lnTo>
                    <a:lnTo>
                      <a:pt x="54" y="347"/>
                    </a:lnTo>
                    <a:lnTo>
                      <a:pt x="56" y="343"/>
                    </a:lnTo>
                    <a:lnTo>
                      <a:pt x="56" y="335"/>
                    </a:lnTo>
                    <a:lnTo>
                      <a:pt x="54" y="326"/>
                    </a:lnTo>
                    <a:lnTo>
                      <a:pt x="54" y="317"/>
                    </a:lnTo>
                    <a:lnTo>
                      <a:pt x="56" y="317"/>
                    </a:lnTo>
                    <a:lnTo>
                      <a:pt x="57" y="316"/>
                    </a:lnTo>
                    <a:lnTo>
                      <a:pt x="59" y="317"/>
                    </a:lnTo>
                    <a:lnTo>
                      <a:pt x="60" y="319"/>
                    </a:lnTo>
                    <a:lnTo>
                      <a:pt x="62" y="319"/>
                    </a:lnTo>
                    <a:lnTo>
                      <a:pt x="63" y="320"/>
                    </a:lnTo>
                    <a:lnTo>
                      <a:pt x="66" y="320"/>
                    </a:lnTo>
                    <a:lnTo>
                      <a:pt x="68" y="322"/>
                    </a:lnTo>
                    <a:lnTo>
                      <a:pt x="69" y="322"/>
                    </a:lnTo>
                    <a:lnTo>
                      <a:pt x="72" y="322"/>
                    </a:lnTo>
                    <a:lnTo>
                      <a:pt x="74" y="322"/>
                    </a:lnTo>
                    <a:lnTo>
                      <a:pt x="74" y="320"/>
                    </a:lnTo>
                    <a:lnTo>
                      <a:pt x="75" y="319"/>
                    </a:lnTo>
                    <a:lnTo>
                      <a:pt x="75" y="319"/>
                    </a:lnTo>
                    <a:lnTo>
                      <a:pt x="77" y="317"/>
                    </a:lnTo>
                    <a:lnTo>
                      <a:pt x="77" y="317"/>
                    </a:lnTo>
                    <a:lnTo>
                      <a:pt x="78" y="317"/>
                    </a:lnTo>
                    <a:lnTo>
                      <a:pt x="80" y="316"/>
                    </a:lnTo>
                    <a:lnTo>
                      <a:pt x="80" y="314"/>
                    </a:lnTo>
                    <a:lnTo>
                      <a:pt x="80" y="313"/>
                    </a:lnTo>
                    <a:lnTo>
                      <a:pt x="80" y="311"/>
                    </a:lnTo>
                    <a:lnTo>
                      <a:pt x="80" y="310"/>
                    </a:lnTo>
                    <a:lnTo>
                      <a:pt x="78" y="302"/>
                    </a:lnTo>
                    <a:lnTo>
                      <a:pt x="80" y="296"/>
                    </a:lnTo>
                    <a:lnTo>
                      <a:pt x="80" y="290"/>
                    </a:lnTo>
                    <a:lnTo>
                      <a:pt x="80" y="287"/>
                    </a:lnTo>
                    <a:lnTo>
                      <a:pt x="81" y="285"/>
                    </a:lnTo>
                    <a:lnTo>
                      <a:pt x="81" y="282"/>
                    </a:lnTo>
                    <a:lnTo>
                      <a:pt x="81" y="279"/>
                    </a:lnTo>
                    <a:lnTo>
                      <a:pt x="81" y="276"/>
                    </a:lnTo>
                    <a:lnTo>
                      <a:pt x="84" y="272"/>
                    </a:lnTo>
                    <a:lnTo>
                      <a:pt x="89" y="266"/>
                    </a:lnTo>
                    <a:lnTo>
                      <a:pt x="92" y="261"/>
                    </a:lnTo>
                    <a:lnTo>
                      <a:pt x="95" y="255"/>
                    </a:lnTo>
                    <a:lnTo>
                      <a:pt x="98" y="249"/>
                    </a:lnTo>
                    <a:lnTo>
                      <a:pt x="102" y="245"/>
                    </a:lnTo>
                    <a:lnTo>
                      <a:pt x="107" y="240"/>
                    </a:lnTo>
                    <a:lnTo>
                      <a:pt x="111" y="237"/>
                    </a:lnTo>
                    <a:lnTo>
                      <a:pt x="116" y="236"/>
                    </a:lnTo>
                    <a:lnTo>
                      <a:pt x="122" y="236"/>
                    </a:lnTo>
                    <a:lnTo>
                      <a:pt x="128" y="236"/>
                    </a:lnTo>
                    <a:lnTo>
                      <a:pt x="126" y="236"/>
                    </a:lnTo>
                    <a:lnTo>
                      <a:pt x="126" y="236"/>
                    </a:lnTo>
                    <a:lnTo>
                      <a:pt x="125" y="236"/>
                    </a:lnTo>
                    <a:lnTo>
                      <a:pt x="123" y="230"/>
                    </a:lnTo>
                    <a:lnTo>
                      <a:pt x="123" y="224"/>
                    </a:lnTo>
                    <a:lnTo>
                      <a:pt x="123" y="218"/>
                    </a:lnTo>
                    <a:lnTo>
                      <a:pt x="126" y="213"/>
                    </a:lnTo>
                    <a:lnTo>
                      <a:pt x="132" y="198"/>
                    </a:lnTo>
                    <a:lnTo>
                      <a:pt x="135" y="182"/>
                    </a:lnTo>
                    <a:lnTo>
                      <a:pt x="135" y="183"/>
                    </a:lnTo>
                    <a:lnTo>
                      <a:pt x="135" y="183"/>
                    </a:lnTo>
                    <a:lnTo>
                      <a:pt x="135" y="159"/>
                    </a:lnTo>
                    <a:lnTo>
                      <a:pt x="132" y="135"/>
                    </a:lnTo>
                    <a:lnTo>
                      <a:pt x="132" y="132"/>
                    </a:lnTo>
                    <a:lnTo>
                      <a:pt x="131" y="129"/>
                    </a:lnTo>
                    <a:lnTo>
                      <a:pt x="129" y="128"/>
                    </a:lnTo>
                    <a:lnTo>
                      <a:pt x="129" y="126"/>
                    </a:lnTo>
                    <a:lnTo>
                      <a:pt x="129" y="125"/>
                    </a:lnTo>
                    <a:lnTo>
                      <a:pt x="131" y="125"/>
                    </a:lnTo>
                    <a:lnTo>
                      <a:pt x="132" y="123"/>
                    </a:lnTo>
                    <a:lnTo>
                      <a:pt x="134" y="123"/>
                    </a:lnTo>
                    <a:lnTo>
                      <a:pt x="135" y="122"/>
                    </a:lnTo>
                    <a:lnTo>
                      <a:pt x="135" y="116"/>
                    </a:lnTo>
                    <a:lnTo>
                      <a:pt x="137" y="110"/>
                    </a:lnTo>
                    <a:lnTo>
                      <a:pt x="140" y="104"/>
                    </a:lnTo>
                    <a:lnTo>
                      <a:pt x="141" y="102"/>
                    </a:lnTo>
                    <a:lnTo>
                      <a:pt x="141" y="99"/>
                    </a:lnTo>
                    <a:lnTo>
                      <a:pt x="141" y="96"/>
                    </a:lnTo>
                    <a:lnTo>
                      <a:pt x="141" y="95"/>
                    </a:lnTo>
                    <a:lnTo>
                      <a:pt x="143" y="90"/>
                    </a:lnTo>
                    <a:lnTo>
                      <a:pt x="144" y="86"/>
                    </a:lnTo>
                    <a:lnTo>
                      <a:pt x="146" y="81"/>
                    </a:lnTo>
                    <a:lnTo>
                      <a:pt x="147" y="76"/>
                    </a:lnTo>
                    <a:lnTo>
                      <a:pt x="147" y="72"/>
                    </a:lnTo>
                    <a:lnTo>
                      <a:pt x="146" y="69"/>
                    </a:lnTo>
                    <a:lnTo>
                      <a:pt x="144" y="66"/>
                    </a:lnTo>
                    <a:lnTo>
                      <a:pt x="143" y="63"/>
                    </a:lnTo>
                    <a:lnTo>
                      <a:pt x="143" y="58"/>
                    </a:lnTo>
                    <a:lnTo>
                      <a:pt x="144" y="55"/>
                    </a:lnTo>
                    <a:lnTo>
                      <a:pt x="147" y="52"/>
                    </a:lnTo>
                    <a:lnTo>
                      <a:pt x="149" y="49"/>
                    </a:lnTo>
                    <a:lnTo>
                      <a:pt x="152" y="48"/>
                    </a:lnTo>
                    <a:lnTo>
                      <a:pt x="154" y="46"/>
                    </a:lnTo>
                    <a:lnTo>
                      <a:pt x="157" y="46"/>
                    </a:lnTo>
                    <a:lnTo>
                      <a:pt x="160" y="46"/>
                    </a:lnTo>
                    <a:lnTo>
                      <a:pt x="163" y="45"/>
                    </a:lnTo>
                    <a:lnTo>
                      <a:pt x="166" y="43"/>
                    </a:lnTo>
                    <a:lnTo>
                      <a:pt x="167" y="40"/>
                    </a:lnTo>
                    <a:lnTo>
                      <a:pt x="170" y="36"/>
                    </a:lnTo>
                    <a:lnTo>
                      <a:pt x="172" y="33"/>
                    </a:lnTo>
                    <a:lnTo>
                      <a:pt x="175" y="31"/>
                    </a:lnTo>
                    <a:lnTo>
                      <a:pt x="179" y="28"/>
                    </a:lnTo>
                    <a:lnTo>
                      <a:pt x="184" y="27"/>
                    </a:lnTo>
                    <a:lnTo>
                      <a:pt x="188" y="25"/>
                    </a:lnTo>
                    <a:lnTo>
                      <a:pt x="191" y="24"/>
                    </a:lnTo>
                    <a:lnTo>
                      <a:pt x="194" y="21"/>
                    </a:lnTo>
                    <a:lnTo>
                      <a:pt x="197" y="18"/>
                    </a:lnTo>
                    <a:lnTo>
                      <a:pt x="199" y="15"/>
                    </a:lnTo>
                    <a:lnTo>
                      <a:pt x="200" y="12"/>
                    </a:lnTo>
                    <a:lnTo>
                      <a:pt x="203" y="9"/>
                    </a:lnTo>
                    <a:lnTo>
                      <a:pt x="205" y="4"/>
                    </a:lnTo>
                    <a:lnTo>
                      <a:pt x="206" y="3"/>
                    </a:lnTo>
                    <a:lnTo>
                      <a:pt x="206" y="1"/>
                    </a:lnTo>
                    <a:lnTo>
                      <a:pt x="206" y="0"/>
                    </a:lnTo>
                    <a:close/>
                  </a:path>
                </a:pathLst>
              </a:custGeom>
              <a:grpFill/>
              <a:ln w="0">
                <a:solidFill>
                  <a:schemeClr val="bg1">
                    <a:lumMod val="50000"/>
                  </a:schemeClr>
                </a:solidFill>
                <a:prstDash val="solid"/>
                <a:round/>
                <a:headEnd/>
                <a:tailEnd/>
              </a:ln>
            </p:spPr>
            <p:txBody>
              <a:bodyPr/>
              <a:lstStyle/>
              <a:p>
                <a:endParaRPr lang="ru-RU"/>
              </a:p>
            </p:txBody>
          </p:sp>
          <p:sp>
            <p:nvSpPr>
              <p:cNvPr id="117" name="Freeform 55">
                <a:extLst>
                  <a:ext uri="{FF2B5EF4-FFF2-40B4-BE49-F238E27FC236}">
                    <a16:creationId xmlns:a16="http://schemas.microsoft.com/office/drawing/2014/main" id="{F4632DA3-9CC0-B646-91AA-6921E5BD30C3}"/>
                  </a:ext>
                </a:extLst>
              </p:cNvPr>
              <p:cNvSpPr>
                <a:spLocks/>
              </p:cNvSpPr>
              <p:nvPr/>
            </p:nvSpPr>
            <p:spPr bwMode="gray">
              <a:xfrm>
                <a:off x="4920" y="2191"/>
                <a:ext cx="63" cy="77"/>
              </a:xfrm>
              <a:custGeom>
                <a:avLst/>
                <a:gdLst>
                  <a:gd name="T0" fmla="*/ 36 w 68"/>
                  <a:gd name="T1" fmla="*/ 9 h 84"/>
                  <a:gd name="T2" fmla="*/ 39 w 68"/>
                  <a:gd name="T3" fmla="*/ 4 h 84"/>
                  <a:gd name="T4" fmla="*/ 42 w 68"/>
                  <a:gd name="T5" fmla="*/ 0 h 84"/>
                  <a:gd name="T6" fmla="*/ 56 w 68"/>
                  <a:gd name="T7" fmla="*/ 12 h 84"/>
                  <a:gd name="T8" fmla="*/ 66 w 68"/>
                  <a:gd name="T9" fmla="*/ 27 h 84"/>
                  <a:gd name="T10" fmla="*/ 65 w 68"/>
                  <a:gd name="T11" fmla="*/ 21 h 84"/>
                  <a:gd name="T12" fmla="*/ 60 w 68"/>
                  <a:gd name="T13" fmla="*/ 19 h 84"/>
                  <a:gd name="T14" fmla="*/ 57 w 68"/>
                  <a:gd name="T15" fmla="*/ 21 h 84"/>
                  <a:gd name="T16" fmla="*/ 57 w 68"/>
                  <a:gd name="T17" fmla="*/ 25 h 84"/>
                  <a:gd name="T18" fmla="*/ 57 w 68"/>
                  <a:gd name="T19" fmla="*/ 31 h 84"/>
                  <a:gd name="T20" fmla="*/ 54 w 68"/>
                  <a:gd name="T21" fmla="*/ 34 h 84"/>
                  <a:gd name="T22" fmla="*/ 56 w 68"/>
                  <a:gd name="T23" fmla="*/ 34 h 84"/>
                  <a:gd name="T24" fmla="*/ 57 w 68"/>
                  <a:gd name="T25" fmla="*/ 31 h 84"/>
                  <a:gd name="T26" fmla="*/ 57 w 68"/>
                  <a:gd name="T27" fmla="*/ 27 h 84"/>
                  <a:gd name="T28" fmla="*/ 56 w 68"/>
                  <a:gd name="T29" fmla="*/ 24 h 84"/>
                  <a:gd name="T30" fmla="*/ 53 w 68"/>
                  <a:gd name="T31" fmla="*/ 24 h 84"/>
                  <a:gd name="T32" fmla="*/ 50 w 68"/>
                  <a:gd name="T33" fmla="*/ 30 h 84"/>
                  <a:gd name="T34" fmla="*/ 47 w 68"/>
                  <a:gd name="T35" fmla="*/ 36 h 84"/>
                  <a:gd name="T36" fmla="*/ 44 w 68"/>
                  <a:gd name="T37" fmla="*/ 39 h 84"/>
                  <a:gd name="T38" fmla="*/ 42 w 68"/>
                  <a:gd name="T39" fmla="*/ 37 h 84"/>
                  <a:gd name="T40" fmla="*/ 42 w 68"/>
                  <a:gd name="T41" fmla="*/ 34 h 84"/>
                  <a:gd name="T42" fmla="*/ 39 w 68"/>
                  <a:gd name="T43" fmla="*/ 31 h 84"/>
                  <a:gd name="T44" fmla="*/ 35 w 68"/>
                  <a:gd name="T45" fmla="*/ 31 h 84"/>
                  <a:gd name="T46" fmla="*/ 33 w 68"/>
                  <a:gd name="T47" fmla="*/ 34 h 84"/>
                  <a:gd name="T48" fmla="*/ 35 w 68"/>
                  <a:gd name="T49" fmla="*/ 36 h 84"/>
                  <a:gd name="T50" fmla="*/ 35 w 68"/>
                  <a:gd name="T51" fmla="*/ 37 h 84"/>
                  <a:gd name="T52" fmla="*/ 35 w 68"/>
                  <a:gd name="T53" fmla="*/ 39 h 84"/>
                  <a:gd name="T54" fmla="*/ 32 w 68"/>
                  <a:gd name="T55" fmla="*/ 37 h 84"/>
                  <a:gd name="T56" fmla="*/ 29 w 68"/>
                  <a:gd name="T57" fmla="*/ 39 h 84"/>
                  <a:gd name="T58" fmla="*/ 32 w 68"/>
                  <a:gd name="T59" fmla="*/ 43 h 84"/>
                  <a:gd name="T60" fmla="*/ 36 w 68"/>
                  <a:gd name="T61" fmla="*/ 45 h 84"/>
                  <a:gd name="T62" fmla="*/ 41 w 68"/>
                  <a:gd name="T63" fmla="*/ 45 h 84"/>
                  <a:gd name="T64" fmla="*/ 36 w 68"/>
                  <a:gd name="T65" fmla="*/ 45 h 84"/>
                  <a:gd name="T66" fmla="*/ 32 w 68"/>
                  <a:gd name="T67" fmla="*/ 45 h 84"/>
                  <a:gd name="T68" fmla="*/ 30 w 68"/>
                  <a:gd name="T69" fmla="*/ 46 h 84"/>
                  <a:gd name="T70" fmla="*/ 35 w 68"/>
                  <a:gd name="T71" fmla="*/ 51 h 84"/>
                  <a:gd name="T72" fmla="*/ 42 w 68"/>
                  <a:gd name="T73" fmla="*/ 51 h 84"/>
                  <a:gd name="T74" fmla="*/ 53 w 68"/>
                  <a:gd name="T75" fmla="*/ 45 h 84"/>
                  <a:gd name="T76" fmla="*/ 59 w 68"/>
                  <a:gd name="T77" fmla="*/ 43 h 84"/>
                  <a:gd name="T78" fmla="*/ 59 w 68"/>
                  <a:gd name="T79" fmla="*/ 48 h 84"/>
                  <a:gd name="T80" fmla="*/ 65 w 68"/>
                  <a:gd name="T81" fmla="*/ 51 h 84"/>
                  <a:gd name="T82" fmla="*/ 68 w 68"/>
                  <a:gd name="T83" fmla="*/ 52 h 84"/>
                  <a:gd name="T84" fmla="*/ 66 w 68"/>
                  <a:gd name="T85" fmla="*/ 55 h 84"/>
                  <a:gd name="T86" fmla="*/ 65 w 68"/>
                  <a:gd name="T87" fmla="*/ 60 h 84"/>
                  <a:gd name="T88" fmla="*/ 63 w 68"/>
                  <a:gd name="T89" fmla="*/ 63 h 84"/>
                  <a:gd name="T90" fmla="*/ 59 w 68"/>
                  <a:gd name="T91" fmla="*/ 69 h 84"/>
                  <a:gd name="T92" fmla="*/ 56 w 68"/>
                  <a:gd name="T93" fmla="*/ 75 h 84"/>
                  <a:gd name="T94" fmla="*/ 53 w 68"/>
                  <a:gd name="T95" fmla="*/ 78 h 84"/>
                  <a:gd name="T96" fmla="*/ 41 w 68"/>
                  <a:gd name="T97" fmla="*/ 79 h 84"/>
                  <a:gd name="T98" fmla="*/ 27 w 68"/>
                  <a:gd name="T99" fmla="*/ 79 h 84"/>
                  <a:gd name="T100" fmla="*/ 13 w 68"/>
                  <a:gd name="T101" fmla="*/ 84 h 84"/>
                  <a:gd name="T102" fmla="*/ 7 w 68"/>
                  <a:gd name="T103" fmla="*/ 82 h 84"/>
                  <a:gd name="T104" fmla="*/ 0 w 68"/>
                  <a:gd name="T105" fmla="*/ 73 h 84"/>
                  <a:gd name="T106" fmla="*/ 0 w 68"/>
                  <a:gd name="T107" fmla="*/ 66 h 84"/>
                  <a:gd name="T108" fmla="*/ 3 w 68"/>
                  <a:gd name="T109" fmla="*/ 60 h 84"/>
                  <a:gd name="T110" fmla="*/ 12 w 68"/>
                  <a:gd name="T111" fmla="*/ 40 h 84"/>
                  <a:gd name="T112" fmla="*/ 23 w 68"/>
                  <a:gd name="T113" fmla="*/ 15 h 84"/>
                  <a:gd name="T114" fmla="*/ 24 w 68"/>
                  <a:gd name="T115" fmla="*/ 10 h 84"/>
                  <a:gd name="T116" fmla="*/ 26 w 68"/>
                  <a:gd name="T117" fmla="*/ 9 h 84"/>
                  <a:gd name="T118" fmla="*/ 30 w 68"/>
                  <a:gd name="T119" fmla="*/ 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 h="84">
                    <a:moveTo>
                      <a:pt x="35" y="9"/>
                    </a:moveTo>
                    <a:lnTo>
                      <a:pt x="36" y="9"/>
                    </a:lnTo>
                    <a:lnTo>
                      <a:pt x="38" y="6"/>
                    </a:lnTo>
                    <a:lnTo>
                      <a:pt x="39" y="4"/>
                    </a:lnTo>
                    <a:lnTo>
                      <a:pt x="42" y="1"/>
                    </a:lnTo>
                    <a:lnTo>
                      <a:pt x="42" y="0"/>
                    </a:lnTo>
                    <a:lnTo>
                      <a:pt x="47" y="7"/>
                    </a:lnTo>
                    <a:lnTo>
                      <a:pt x="56" y="12"/>
                    </a:lnTo>
                    <a:lnTo>
                      <a:pt x="63" y="18"/>
                    </a:lnTo>
                    <a:lnTo>
                      <a:pt x="66" y="27"/>
                    </a:lnTo>
                    <a:lnTo>
                      <a:pt x="66" y="24"/>
                    </a:lnTo>
                    <a:lnTo>
                      <a:pt x="65" y="21"/>
                    </a:lnTo>
                    <a:lnTo>
                      <a:pt x="62" y="19"/>
                    </a:lnTo>
                    <a:lnTo>
                      <a:pt x="60" y="19"/>
                    </a:lnTo>
                    <a:lnTo>
                      <a:pt x="59" y="19"/>
                    </a:lnTo>
                    <a:lnTo>
                      <a:pt x="57" y="21"/>
                    </a:lnTo>
                    <a:lnTo>
                      <a:pt x="57" y="24"/>
                    </a:lnTo>
                    <a:lnTo>
                      <a:pt x="57" y="25"/>
                    </a:lnTo>
                    <a:lnTo>
                      <a:pt x="57" y="28"/>
                    </a:lnTo>
                    <a:lnTo>
                      <a:pt x="57" y="31"/>
                    </a:lnTo>
                    <a:lnTo>
                      <a:pt x="57" y="33"/>
                    </a:lnTo>
                    <a:lnTo>
                      <a:pt x="54" y="34"/>
                    </a:lnTo>
                    <a:lnTo>
                      <a:pt x="53" y="36"/>
                    </a:lnTo>
                    <a:lnTo>
                      <a:pt x="56" y="34"/>
                    </a:lnTo>
                    <a:lnTo>
                      <a:pt x="57" y="33"/>
                    </a:lnTo>
                    <a:lnTo>
                      <a:pt x="57" y="31"/>
                    </a:lnTo>
                    <a:lnTo>
                      <a:pt x="57" y="28"/>
                    </a:lnTo>
                    <a:lnTo>
                      <a:pt x="57" y="27"/>
                    </a:lnTo>
                    <a:lnTo>
                      <a:pt x="57" y="25"/>
                    </a:lnTo>
                    <a:lnTo>
                      <a:pt x="56" y="24"/>
                    </a:lnTo>
                    <a:lnTo>
                      <a:pt x="54" y="24"/>
                    </a:lnTo>
                    <a:lnTo>
                      <a:pt x="53" y="24"/>
                    </a:lnTo>
                    <a:lnTo>
                      <a:pt x="51" y="27"/>
                    </a:lnTo>
                    <a:lnTo>
                      <a:pt x="50" y="30"/>
                    </a:lnTo>
                    <a:lnTo>
                      <a:pt x="48" y="33"/>
                    </a:lnTo>
                    <a:lnTo>
                      <a:pt x="47" y="36"/>
                    </a:lnTo>
                    <a:lnTo>
                      <a:pt x="48" y="39"/>
                    </a:lnTo>
                    <a:lnTo>
                      <a:pt x="44" y="39"/>
                    </a:lnTo>
                    <a:lnTo>
                      <a:pt x="41" y="39"/>
                    </a:lnTo>
                    <a:lnTo>
                      <a:pt x="42" y="37"/>
                    </a:lnTo>
                    <a:lnTo>
                      <a:pt x="42" y="36"/>
                    </a:lnTo>
                    <a:lnTo>
                      <a:pt x="42" y="34"/>
                    </a:lnTo>
                    <a:lnTo>
                      <a:pt x="41" y="31"/>
                    </a:lnTo>
                    <a:lnTo>
                      <a:pt x="39" y="31"/>
                    </a:lnTo>
                    <a:lnTo>
                      <a:pt x="36" y="31"/>
                    </a:lnTo>
                    <a:lnTo>
                      <a:pt x="35" y="31"/>
                    </a:lnTo>
                    <a:lnTo>
                      <a:pt x="33" y="33"/>
                    </a:lnTo>
                    <a:lnTo>
                      <a:pt x="33" y="34"/>
                    </a:lnTo>
                    <a:lnTo>
                      <a:pt x="33" y="34"/>
                    </a:lnTo>
                    <a:lnTo>
                      <a:pt x="35" y="36"/>
                    </a:lnTo>
                    <a:lnTo>
                      <a:pt x="35" y="37"/>
                    </a:lnTo>
                    <a:lnTo>
                      <a:pt x="35" y="37"/>
                    </a:lnTo>
                    <a:lnTo>
                      <a:pt x="35" y="39"/>
                    </a:lnTo>
                    <a:lnTo>
                      <a:pt x="35" y="39"/>
                    </a:lnTo>
                    <a:lnTo>
                      <a:pt x="33" y="37"/>
                    </a:lnTo>
                    <a:lnTo>
                      <a:pt x="32" y="37"/>
                    </a:lnTo>
                    <a:lnTo>
                      <a:pt x="30" y="37"/>
                    </a:lnTo>
                    <a:lnTo>
                      <a:pt x="29" y="39"/>
                    </a:lnTo>
                    <a:lnTo>
                      <a:pt x="30" y="42"/>
                    </a:lnTo>
                    <a:lnTo>
                      <a:pt x="32" y="43"/>
                    </a:lnTo>
                    <a:lnTo>
                      <a:pt x="33" y="45"/>
                    </a:lnTo>
                    <a:lnTo>
                      <a:pt x="36" y="45"/>
                    </a:lnTo>
                    <a:lnTo>
                      <a:pt x="38" y="45"/>
                    </a:lnTo>
                    <a:lnTo>
                      <a:pt x="41" y="45"/>
                    </a:lnTo>
                    <a:lnTo>
                      <a:pt x="38" y="45"/>
                    </a:lnTo>
                    <a:lnTo>
                      <a:pt x="36" y="45"/>
                    </a:lnTo>
                    <a:lnTo>
                      <a:pt x="33" y="43"/>
                    </a:lnTo>
                    <a:lnTo>
                      <a:pt x="32" y="45"/>
                    </a:lnTo>
                    <a:lnTo>
                      <a:pt x="30" y="45"/>
                    </a:lnTo>
                    <a:lnTo>
                      <a:pt x="30" y="46"/>
                    </a:lnTo>
                    <a:lnTo>
                      <a:pt x="32" y="49"/>
                    </a:lnTo>
                    <a:lnTo>
                      <a:pt x="35" y="51"/>
                    </a:lnTo>
                    <a:lnTo>
                      <a:pt x="38" y="55"/>
                    </a:lnTo>
                    <a:lnTo>
                      <a:pt x="42" y="51"/>
                    </a:lnTo>
                    <a:lnTo>
                      <a:pt x="48" y="48"/>
                    </a:lnTo>
                    <a:lnTo>
                      <a:pt x="53" y="45"/>
                    </a:lnTo>
                    <a:lnTo>
                      <a:pt x="59" y="42"/>
                    </a:lnTo>
                    <a:lnTo>
                      <a:pt x="59" y="43"/>
                    </a:lnTo>
                    <a:lnTo>
                      <a:pt x="59" y="46"/>
                    </a:lnTo>
                    <a:lnTo>
                      <a:pt x="59" y="48"/>
                    </a:lnTo>
                    <a:lnTo>
                      <a:pt x="60" y="49"/>
                    </a:lnTo>
                    <a:lnTo>
                      <a:pt x="65" y="51"/>
                    </a:lnTo>
                    <a:lnTo>
                      <a:pt x="66" y="52"/>
                    </a:lnTo>
                    <a:lnTo>
                      <a:pt x="68" y="52"/>
                    </a:lnTo>
                    <a:lnTo>
                      <a:pt x="68" y="54"/>
                    </a:lnTo>
                    <a:lnTo>
                      <a:pt x="66" y="55"/>
                    </a:lnTo>
                    <a:lnTo>
                      <a:pt x="66" y="57"/>
                    </a:lnTo>
                    <a:lnTo>
                      <a:pt x="65" y="60"/>
                    </a:lnTo>
                    <a:lnTo>
                      <a:pt x="65" y="60"/>
                    </a:lnTo>
                    <a:lnTo>
                      <a:pt x="63" y="63"/>
                    </a:lnTo>
                    <a:lnTo>
                      <a:pt x="62" y="66"/>
                    </a:lnTo>
                    <a:lnTo>
                      <a:pt x="59" y="69"/>
                    </a:lnTo>
                    <a:lnTo>
                      <a:pt x="57" y="72"/>
                    </a:lnTo>
                    <a:lnTo>
                      <a:pt x="56" y="75"/>
                    </a:lnTo>
                    <a:lnTo>
                      <a:pt x="54" y="76"/>
                    </a:lnTo>
                    <a:lnTo>
                      <a:pt x="53" y="78"/>
                    </a:lnTo>
                    <a:lnTo>
                      <a:pt x="50" y="79"/>
                    </a:lnTo>
                    <a:lnTo>
                      <a:pt x="41" y="79"/>
                    </a:lnTo>
                    <a:lnTo>
                      <a:pt x="33" y="79"/>
                    </a:lnTo>
                    <a:lnTo>
                      <a:pt x="27" y="79"/>
                    </a:lnTo>
                    <a:lnTo>
                      <a:pt x="18" y="81"/>
                    </a:lnTo>
                    <a:lnTo>
                      <a:pt x="13" y="84"/>
                    </a:lnTo>
                    <a:lnTo>
                      <a:pt x="12" y="84"/>
                    </a:lnTo>
                    <a:lnTo>
                      <a:pt x="7" y="82"/>
                    </a:lnTo>
                    <a:lnTo>
                      <a:pt x="1" y="75"/>
                    </a:lnTo>
                    <a:lnTo>
                      <a:pt x="0" y="73"/>
                    </a:lnTo>
                    <a:lnTo>
                      <a:pt x="0" y="69"/>
                    </a:lnTo>
                    <a:lnTo>
                      <a:pt x="0" y="66"/>
                    </a:lnTo>
                    <a:lnTo>
                      <a:pt x="1" y="63"/>
                    </a:lnTo>
                    <a:lnTo>
                      <a:pt x="3" y="60"/>
                    </a:lnTo>
                    <a:lnTo>
                      <a:pt x="4" y="57"/>
                    </a:lnTo>
                    <a:lnTo>
                      <a:pt x="12" y="40"/>
                    </a:lnTo>
                    <a:lnTo>
                      <a:pt x="16" y="27"/>
                    </a:lnTo>
                    <a:lnTo>
                      <a:pt x="23" y="15"/>
                    </a:lnTo>
                    <a:lnTo>
                      <a:pt x="24" y="12"/>
                    </a:lnTo>
                    <a:lnTo>
                      <a:pt x="24" y="10"/>
                    </a:lnTo>
                    <a:lnTo>
                      <a:pt x="26" y="9"/>
                    </a:lnTo>
                    <a:lnTo>
                      <a:pt x="26" y="9"/>
                    </a:lnTo>
                    <a:lnTo>
                      <a:pt x="29" y="7"/>
                    </a:lnTo>
                    <a:lnTo>
                      <a:pt x="30" y="7"/>
                    </a:lnTo>
                    <a:lnTo>
                      <a:pt x="35" y="9"/>
                    </a:lnTo>
                    <a:close/>
                  </a:path>
                </a:pathLst>
              </a:custGeom>
              <a:grpFill/>
              <a:ln w="0">
                <a:solidFill>
                  <a:schemeClr val="bg1">
                    <a:lumMod val="50000"/>
                  </a:schemeClr>
                </a:solidFill>
                <a:prstDash val="solid"/>
                <a:round/>
                <a:headEnd/>
                <a:tailEnd/>
              </a:ln>
            </p:spPr>
            <p:txBody>
              <a:bodyPr/>
              <a:lstStyle/>
              <a:p>
                <a:endParaRPr lang="ru-RU"/>
              </a:p>
            </p:txBody>
          </p:sp>
          <p:sp>
            <p:nvSpPr>
              <p:cNvPr id="118" name="Freeform 56">
                <a:extLst>
                  <a:ext uri="{FF2B5EF4-FFF2-40B4-BE49-F238E27FC236}">
                    <a16:creationId xmlns:a16="http://schemas.microsoft.com/office/drawing/2014/main" id="{CAA1A1D4-F37B-A144-8D03-2546170BE44C}"/>
                  </a:ext>
                </a:extLst>
              </p:cNvPr>
              <p:cNvSpPr>
                <a:spLocks/>
              </p:cNvSpPr>
              <p:nvPr/>
            </p:nvSpPr>
            <p:spPr bwMode="gray">
              <a:xfrm>
                <a:off x="4618" y="1434"/>
                <a:ext cx="816" cy="644"/>
              </a:xfrm>
              <a:custGeom>
                <a:avLst/>
                <a:gdLst>
                  <a:gd name="T0" fmla="*/ 125 w 881"/>
                  <a:gd name="T1" fmla="*/ 74 h 696"/>
                  <a:gd name="T2" fmla="*/ 112 w 881"/>
                  <a:gd name="T3" fmla="*/ 101 h 696"/>
                  <a:gd name="T4" fmla="*/ 87 w 881"/>
                  <a:gd name="T5" fmla="*/ 131 h 696"/>
                  <a:gd name="T6" fmla="*/ 0 w 881"/>
                  <a:gd name="T7" fmla="*/ 144 h 696"/>
                  <a:gd name="T8" fmla="*/ 24 w 881"/>
                  <a:gd name="T9" fmla="*/ 195 h 696"/>
                  <a:gd name="T10" fmla="*/ 48 w 881"/>
                  <a:gd name="T11" fmla="*/ 228 h 696"/>
                  <a:gd name="T12" fmla="*/ 79 w 881"/>
                  <a:gd name="T13" fmla="*/ 265 h 696"/>
                  <a:gd name="T14" fmla="*/ 111 w 881"/>
                  <a:gd name="T15" fmla="*/ 304 h 696"/>
                  <a:gd name="T16" fmla="*/ 143 w 881"/>
                  <a:gd name="T17" fmla="*/ 347 h 696"/>
                  <a:gd name="T18" fmla="*/ 153 w 881"/>
                  <a:gd name="T19" fmla="*/ 362 h 696"/>
                  <a:gd name="T20" fmla="*/ 174 w 881"/>
                  <a:gd name="T21" fmla="*/ 400 h 696"/>
                  <a:gd name="T22" fmla="*/ 206 w 881"/>
                  <a:gd name="T23" fmla="*/ 454 h 696"/>
                  <a:gd name="T24" fmla="*/ 261 w 881"/>
                  <a:gd name="T25" fmla="*/ 532 h 696"/>
                  <a:gd name="T26" fmla="*/ 294 w 881"/>
                  <a:gd name="T27" fmla="*/ 580 h 696"/>
                  <a:gd name="T28" fmla="*/ 330 w 881"/>
                  <a:gd name="T29" fmla="*/ 636 h 696"/>
                  <a:gd name="T30" fmla="*/ 349 w 881"/>
                  <a:gd name="T31" fmla="*/ 663 h 696"/>
                  <a:gd name="T32" fmla="*/ 370 w 881"/>
                  <a:gd name="T33" fmla="*/ 642 h 696"/>
                  <a:gd name="T34" fmla="*/ 376 w 881"/>
                  <a:gd name="T35" fmla="*/ 616 h 696"/>
                  <a:gd name="T36" fmla="*/ 382 w 881"/>
                  <a:gd name="T37" fmla="*/ 616 h 696"/>
                  <a:gd name="T38" fmla="*/ 412 w 881"/>
                  <a:gd name="T39" fmla="*/ 618 h 696"/>
                  <a:gd name="T40" fmla="*/ 499 w 881"/>
                  <a:gd name="T41" fmla="*/ 682 h 696"/>
                  <a:gd name="T42" fmla="*/ 521 w 881"/>
                  <a:gd name="T43" fmla="*/ 643 h 696"/>
                  <a:gd name="T44" fmla="*/ 550 w 881"/>
                  <a:gd name="T45" fmla="*/ 601 h 696"/>
                  <a:gd name="T46" fmla="*/ 570 w 881"/>
                  <a:gd name="T47" fmla="*/ 588 h 696"/>
                  <a:gd name="T48" fmla="*/ 619 w 881"/>
                  <a:gd name="T49" fmla="*/ 562 h 696"/>
                  <a:gd name="T50" fmla="*/ 684 w 881"/>
                  <a:gd name="T51" fmla="*/ 534 h 696"/>
                  <a:gd name="T52" fmla="*/ 735 w 881"/>
                  <a:gd name="T53" fmla="*/ 520 h 696"/>
                  <a:gd name="T54" fmla="*/ 753 w 881"/>
                  <a:gd name="T55" fmla="*/ 513 h 696"/>
                  <a:gd name="T56" fmla="*/ 803 w 881"/>
                  <a:gd name="T57" fmla="*/ 486 h 696"/>
                  <a:gd name="T58" fmla="*/ 857 w 881"/>
                  <a:gd name="T59" fmla="*/ 439 h 696"/>
                  <a:gd name="T60" fmla="*/ 881 w 881"/>
                  <a:gd name="T61" fmla="*/ 373 h 696"/>
                  <a:gd name="T62" fmla="*/ 872 w 881"/>
                  <a:gd name="T63" fmla="*/ 338 h 696"/>
                  <a:gd name="T64" fmla="*/ 873 w 881"/>
                  <a:gd name="T65" fmla="*/ 316 h 696"/>
                  <a:gd name="T66" fmla="*/ 759 w 881"/>
                  <a:gd name="T67" fmla="*/ 329 h 696"/>
                  <a:gd name="T68" fmla="*/ 733 w 881"/>
                  <a:gd name="T69" fmla="*/ 310 h 696"/>
                  <a:gd name="T70" fmla="*/ 696 w 881"/>
                  <a:gd name="T71" fmla="*/ 299 h 696"/>
                  <a:gd name="T72" fmla="*/ 672 w 881"/>
                  <a:gd name="T73" fmla="*/ 293 h 696"/>
                  <a:gd name="T74" fmla="*/ 655 w 881"/>
                  <a:gd name="T75" fmla="*/ 263 h 696"/>
                  <a:gd name="T76" fmla="*/ 628 w 881"/>
                  <a:gd name="T77" fmla="*/ 225 h 696"/>
                  <a:gd name="T78" fmla="*/ 613 w 881"/>
                  <a:gd name="T79" fmla="*/ 207 h 696"/>
                  <a:gd name="T80" fmla="*/ 487 w 881"/>
                  <a:gd name="T81" fmla="*/ 137 h 696"/>
                  <a:gd name="T82" fmla="*/ 457 w 881"/>
                  <a:gd name="T83" fmla="*/ 119 h 696"/>
                  <a:gd name="T84" fmla="*/ 434 w 881"/>
                  <a:gd name="T85" fmla="*/ 104 h 696"/>
                  <a:gd name="T86" fmla="*/ 388 w 881"/>
                  <a:gd name="T87" fmla="*/ 77 h 696"/>
                  <a:gd name="T88" fmla="*/ 315 w 881"/>
                  <a:gd name="T89" fmla="*/ 42 h 696"/>
                  <a:gd name="T90" fmla="*/ 182 w 881"/>
                  <a:gd name="T91" fmla="*/ 0 h 696"/>
                  <a:gd name="T92" fmla="*/ 179 w 881"/>
                  <a:gd name="T93" fmla="*/ 3 h 696"/>
                  <a:gd name="T94" fmla="*/ 167 w 881"/>
                  <a:gd name="T95" fmla="*/ 1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1" h="696">
                    <a:moveTo>
                      <a:pt x="159" y="12"/>
                    </a:moveTo>
                    <a:lnTo>
                      <a:pt x="96" y="33"/>
                    </a:lnTo>
                    <a:lnTo>
                      <a:pt x="125" y="74"/>
                    </a:lnTo>
                    <a:lnTo>
                      <a:pt x="125" y="81"/>
                    </a:lnTo>
                    <a:lnTo>
                      <a:pt x="120" y="90"/>
                    </a:lnTo>
                    <a:lnTo>
                      <a:pt x="112" y="101"/>
                    </a:lnTo>
                    <a:lnTo>
                      <a:pt x="103" y="111"/>
                    </a:lnTo>
                    <a:lnTo>
                      <a:pt x="94" y="122"/>
                    </a:lnTo>
                    <a:lnTo>
                      <a:pt x="87" y="131"/>
                    </a:lnTo>
                    <a:lnTo>
                      <a:pt x="81" y="137"/>
                    </a:lnTo>
                    <a:lnTo>
                      <a:pt x="78" y="140"/>
                    </a:lnTo>
                    <a:lnTo>
                      <a:pt x="0" y="144"/>
                    </a:lnTo>
                    <a:lnTo>
                      <a:pt x="7" y="164"/>
                    </a:lnTo>
                    <a:lnTo>
                      <a:pt x="21" y="192"/>
                    </a:lnTo>
                    <a:lnTo>
                      <a:pt x="24" y="195"/>
                    </a:lnTo>
                    <a:lnTo>
                      <a:pt x="30" y="204"/>
                    </a:lnTo>
                    <a:lnTo>
                      <a:pt x="37" y="215"/>
                    </a:lnTo>
                    <a:lnTo>
                      <a:pt x="48" y="228"/>
                    </a:lnTo>
                    <a:lnTo>
                      <a:pt x="60" y="242"/>
                    </a:lnTo>
                    <a:lnTo>
                      <a:pt x="70" y="256"/>
                    </a:lnTo>
                    <a:lnTo>
                      <a:pt x="79" y="265"/>
                    </a:lnTo>
                    <a:lnTo>
                      <a:pt x="88" y="275"/>
                    </a:lnTo>
                    <a:lnTo>
                      <a:pt x="99" y="289"/>
                    </a:lnTo>
                    <a:lnTo>
                      <a:pt x="111" y="304"/>
                    </a:lnTo>
                    <a:lnTo>
                      <a:pt x="123" y="320"/>
                    </a:lnTo>
                    <a:lnTo>
                      <a:pt x="134" y="335"/>
                    </a:lnTo>
                    <a:lnTo>
                      <a:pt x="143" y="347"/>
                    </a:lnTo>
                    <a:lnTo>
                      <a:pt x="149" y="356"/>
                    </a:lnTo>
                    <a:lnTo>
                      <a:pt x="152" y="359"/>
                    </a:lnTo>
                    <a:lnTo>
                      <a:pt x="153" y="362"/>
                    </a:lnTo>
                    <a:lnTo>
                      <a:pt x="158" y="371"/>
                    </a:lnTo>
                    <a:lnTo>
                      <a:pt x="165" y="383"/>
                    </a:lnTo>
                    <a:lnTo>
                      <a:pt x="174" y="400"/>
                    </a:lnTo>
                    <a:lnTo>
                      <a:pt x="183" y="416"/>
                    </a:lnTo>
                    <a:lnTo>
                      <a:pt x="195" y="436"/>
                    </a:lnTo>
                    <a:lnTo>
                      <a:pt x="206" y="454"/>
                    </a:lnTo>
                    <a:lnTo>
                      <a:pt x="216" y="471"/>
                    </a:lnTo>
                    <a:lnTo>
                      <a:pt x="254" y="523"/>
                    </a:lnTo>
                    <a:lnTo>
                      <a:pt x="261" y="532"/>
                    </a:lnTo>
                    <a:lnTo>
                      <a:pt x="270" y="546"/>
                    </a:lnTo>
                    <a:lnTo>
                      <a:pt x="282" y="562"/>
                    </a:lnTo>
                    <a:lnTo>
                      <a:pt x="294" y="580"/>
                    </a:lnTo>
                    <a:lnTo>
                      <a:pt x="308" y="600"/>
                    </a:lnTo>
                    <a:lnTo>
                      <a:pt x="320" y="619"/>
                    </a:lnTo>
                    <a:lnTo>
                      <a:pt x="330" y="636"/>
                    </a:lnTo>
                    <a:lnTo>
                      <a:pt x="339" y="649"/>
                    </a:lnTo>
                    <a:lnTo>
                      <a:pt x="346" y="658"/>
                    </a:lnTo>
                    <a:lnTo>
                      <a:pt x="349" y="663"/>
                    </a:lnTo>
                    <a:lnTo>
                      <a:pt x="356" y="651"/>
                    </a:lnTo>
                    <a:lnTo>
                      <a:pt x="364" y="645"/>
                    </a:lnTo>
                    <a:lnTo>
                      <a:pt x="370" y="642"/>
                    </a:lnTo>
                    <a:lnTo>
                      <a:pt x="373" y="642"/>
                    </a:lnTo>
                    <a:lnTo>
                      <a:pt x="377" y="628"/>
                    </a:lnTo>
                    <a:lnTo>
                      <a:pt x="376" y="616"/>
                    </a:lnTo>
                    <a:lnTo>
                      <a:pt x="379" y="615"/>
                    </a:lnTo>
                    <a:lnTo>
                      <a:pt x="380" y="615"/>
                    </a:lnTo>
                    <a:lnTo>
                      <a:pt x="382" y="616"/>
                    </a:lnTo>
                    <a:lnTo>
                      <a:pt x="388" y="618"/>
                    </a:lnTo>
                    <a:lnTo>
                      <a:pt x="397" y="619"/>
                    </a:lnTo>
                    <a:lnTo>
                      <a:pt x="412" y="618"/>
                    </a:lnTo>
                    <a:lnTo>
                      <a:pt x="487" y="696"/>
                    </a:lnTo>
                    <a:lnTo>
                      <a:pt x="497" y="686"/>
                    </a:lnTo>
                    <a:lnTo>
                      <a:pt x="499" y="682"/>
                    </a:lnTo>
                    <a:lnTo>
                      <a:pt x="503" y="673"/>
                    </a:lnTo>
                    <a:lnTo>
                      <a:pt x="512" y="660"/>
                    </a:lnTo>
                    <a:lnTo>
                      <a:pt x="521" y="643"/>
                    </a:lnTo>
                    <a:lnTo>
                      <a:pt x="532" y="627"/>
                    </a:lnTo>
                    <a:lnTo>
                      <a:pt x="541" y="613"/>
                    </a:lnTo>
                    <a:lnTo>
                      <a:pt x="550" y="601"/>
                    </a:lnTo>
                    <a:lnTo>
                      <a:pt x="557" y="594"/>
                    </a:lnTo>
                    <a:lnTo>
                      <a:pt x="560" y="592"/>
                    </a:lnTo>
                    <a:lnTo>
                      <a:pt x="570" y="588"/>
                    </a:lnTo>
                    <a:lnTo>
                      <a:pt x="583" y="580"/>
                    </a:lnTo>
                    <a:lnTo>
                      <a:pt x="600" y="571"/>
                    </a:lnTo>
                    <a:lnTo>
                      <a:pt x="619" y="562"/>
                    </a:lnTo>
                    <a:lnTo>
                      <a:pt x="642" y="552"/>
                    </a:lnTo>
                    <a:lnTo>
                      <a:pt x="663" y="543"/>
                    </a:lnTo>
                    <a:lnTo>
                      <a:pt x="684" y="534"/>
                    </a:lnTo>
                    <a:lnTo>
                      <a:pt x="703" y="526"/>
                    </a:lnTo>
                    <a:lnTo>
                      <a:pt x="721" y="522"/>
                    </a:lnTo>
                    <a:lnTo>
                      <a:pt x="735" y="520"/>
                    </a:lnTo>
                    <a:lnTo>
                      <a:pt x="739" y="519"/>
                    </a:lnTo>
                    <a:lnTo>
                      <a:pt x="744" y="517"/>
                    </a:lnTo>
                    <a:lnTo>
                      <a:pt x="753" y="513"/>
                    </a:lnTo>
                    <a:lnTo>
                      <a:pt x="766" y="507"/>
                    </a:lnTo>
                    <a:lnTo>
                      <a:pt x="783" y="498"/>
                    </a:lnTo>
                    <a:lnTo>
                      <a:pt x="803" y="486"/>
                    </a:lnTo>
                    <a:lnTo>
                      <a:pt x="822" y="472"/>
                    </a:lnTo>
                    <a:lnTo>
                      <a:pt x="840" y="457"/>
                    </a:lnTo>
                    <a:lnTo>
                      <a:pt x="857" y="439"/>
                    </a:lnTo>
                    <a:lnTo>
                      <a:pt x="870" y="418"/>
                    </a:lnTo>
                    <a:lnTo>
                      <a:pt x="878" y="397"/>
                    </a:lnTo>
                    <a:lnTo>
                      <a:pt x="881" y="373"/>
                    </a:lnTo>
                    <a:lnTo>
                      <a:pt x="876" y="347"/>
                    </a:lnTo>
                    <a:lnTo>
                      <a:pt x="875" y="344"/>
                    </a:lnTo>
                    <a:lnTo>
                      <a:pt x="872" y="338"/>
                    </a:lnTo>
                    <a:lnTo>
                      <a:pt x="870" y="331"/>
                    </a:lnTo>
                    <a:lnTo>
                      <a:pt x="870" y="323"/>
                    </a:lnTo>
                    <a:lnTo>
                      <a:pt x="873" y="316"/>
                    </a:lnTo>
                    <a:lnTo>
                      <a:pt x="827" y="323"/>
                    </a:lnTo>
                    <a:lnTo>
                      <a:pt x="762" y="331"/>
                    </a:lnTo>
                    <a:lnTo>
                      <a:pt x="759" y="329"/>
                    </a:lnTo>
                    <a:lnTo>
                      <a:pt x="751" y="326"/>
                    </a:lnTo>
                    <a:lnTo>
                      <a:pt x="742" y="320"/>
                    </a:lnTo>
                    <a:lnTo>
                      <a:pt x="733" y="310"/>
                    </a:lnTo>
                    <a:lnTo>
                      <a:pt x="705" y="298"/>
                    </a:lnTo>
                    <a:lnTo>
                      <a:pt x="702" y="298"/>
                    </a:lnTo>
                    <a:lnTo>
                      <a:pt x="696" y="299"/>
                    </a:lnTo>
                    <a:lnTo>
                      <a:pt x="688" y="299"/>
                    </a:lnTo>
                    <a:lnTo>
                      <a:pt x="679" y="298"/>
                    </a:lnTo>
                    <a:lnTo>
                      <a:pt x="672" y="293"/>
                    </a:lnTo>
                    <a:lnTo>
                      <a:pt x="667" y="286"/>
                    </a:lnTo>
                    <a:lnTo>
                      <a:pt x="663" y="275"/>
                    </a:lnTo>
                    <a:lnTo>
                      <a:pt x="655" y="263"/>
                    </a:lnTo>
                    <a:lnTo>
                      <a:pt x="646" y="251"/>
                    </a:lnTo>
                    <a:lnTo>
                      <a:pt x="637" y="237"/>
                    </a:lnTo>
                    <a:lnTo>
                      <a:pt x="628" y="225"/>
                    </a:lnTo>
                    <a:lnTo>
                      <a:pt x="621" y="216"/>
                    </a:lnTo>
                    <a:lnTo>
                      <a:pt x="616" y="209"/>
                    </a:lnTo>
                    <a:lnTo>
                      <a:pt x="613" y="207"/>
                    </a:lnTo>
                    <a:lnTo>
                      <a:pt x="547" y="132"/>
                    </a:lnTo>
                    <a:lnTo>
                      <a:pt x="488" y="138"/>
                    </a:lnTo>
                    <a:lnTo>
                      <a:pt x="487" y="137"/>
                    </a:lnTo>
                    <a:lnTo>
                      <a:pt x="481" y="131"/>
                    </a:lnTo>
                    <a:lnTo>
                      <a:pt x="472" y="125"/>
                    </a:lnTo>
                    <a:lnTo>
                      <a:pt x="457" y="119"/>
                    </a:lnTo>
                    <a:lnTo>
                      <a:pt x="454" y="117"/>
                    </a:lnTo>
                    <a:lnTo>
                      <a:pt x="446" y="111"/>
                    </a:lnTo>
                    <a:lnTo>
                      <a:pt x="434" y="104"/>
                    </a:lnTo>
                    <a:lnTo>
                      <a:pt x="421" y="95"/>
                    </a:lnTo>
                    <a:lnTo>
                      <a:pt x="404" y="84"/>
                    </a:lnTo>
                    <a:lnTo>
                      <a:pt x="388" y="77"/>
                    </a:lnTo>
                    <a:lnTo>
                      <a:pt x="371" y="71"/>
                    </a:lnTo>
                    <a:lnTo>
                      <a:pt x="356" y="68"/>
                    </a:lnTo>
                    <a:lnTo>
                      <a:pt x="315" y="42"/>
                    </a:lnTo>
                    <a:lnTo>
                      <a:pt x="290" y="42"/>
                    </a:lnTo>
                    <a:lnTo>
                      <a:pt x="203" y="10"/>
                    </a:lnTo>
                    <a:lnTo>
                      <a:pt x="182" y="0"/>
                    </a:lnTo>
                    <a:lnTo>
                      <a:pt x="182" y="0"/>
                    </a:lnTo>
                    <a:lnTo>
                      <a:pt x="182" y="1"/>
                    </a:lnTo>
                    <a:lnTo>
                      <a:pt x="179" y="3"/>
                    </a:lnTo>
                    <a:lnTo>
                      <a:pt x="177" y="6"/>
                    </a:lnTo>
                    <a:lnTo>
                      <a:pt x="173" y="7"/>
                    </a:lnTo>
                    <a:lnTo>
                      <a:pt x="167" y="10"/>
                    </a:lnTo>
                    <a:lnTo>
                      <a:pt x="159" y="12"/>
                    </a:lnTo>
                    <a:close/>
                  </a:path>
                </a:pathLst>
              </a:custGeom>
              <a:grpFill/>
              <a:ln w="0">
                <a:solidFill>
                  <a:schemeClr val="bg1">
                    <a:lumMod val="50000"/>
                  </a:schemeClr>
                </a:solidFill>
                <a:prstDash val="solid"/>
                <a:round/>
                <a:headEnd/>
                <a:tailEnd/>
              </a:ln>
            </p:spPr>
            <p:txBody>
              <a:bodyPr/>
              <a:lstStyle/>
              <a:p>
                <a:endParaRPr lang="ru-RU"/>
              </a:p>
            </p:txBody>
          </p:sp>
          <p:sp>
            <p:nvSpPr>
              <p:cNvPr id="119" name="Freeform 57">
                <a:extLst>
                  <a:ext uri="{FF2B5EF4-FFF2-40B4-BE49-F238E27FC236}">
                    <a16:creationId xmlns:a16="http://schemas.microsoft.com/office/drawing/2014/main" id="{56602020-D2CE-8C45-91C1-701102418B74}"/>
                  </a:ext>
                </a:extLst>
              </p:cNvPr>
              <p:cNvSpPr>
                <a:spLocks/>
              </p:cNvSpPr>
              <p:nvPr/>
            </p:nvSpPr>
            <p:spPr bwMode="gray">
              <a:xfrm>
                <a:off x="4941" y="2003"/>
                <a:ext cx="129" cy="186"/>
              </a:xfrm>
              <a:custGeom>
                <a:avLst/>
                <a:gdLst>
                  <a:gd name="T0" fmla="*/ 64 w 139"/>
                  <a:gd name="T1" fmla="*/ 197 h 201"/>
                  <a:gd name="T2" fmla="*/ 49 w 139"/>
                  <a:gd name="T3" fmla="*/ 189 h 201"/>
                  <a:gd name="T4" fmla="*/ 37 w 139"/>
                  <a:gd name="T5" fmla="*/ 144 h 201"/>
                  <a:gd name="T6" fmla="*/ 18 w 139"/>
                  <a:gd name="T7" fmla="*/ 113 h 201"/>
                  <a:gd name="T8" fmla="*/ 12 w 139"/>
                  <a:gd name="T9" fmla="*/ 84 h 201"/>
                  <a:gd name="T10" fmla="*/ 0 w 139"/>
                  <a:gd name="T11" fmla="*/ 48 h 201"/>
                  <a:gd name="T12" fmla="*/ 4 w 139"/>
                  <a:gd name="T13" fmla="*/ 39 h 201"/>
                  <a:gd name="T14" fmla="*/ 18 w 139"/>
                  <a:gd name="T15" fmla="*/ 27 h 201"/>
                  <a:gd name="T16" fmla="*/ 24 w 139"/>
                  <a:gd name="T17" fmla="*/ 25 h 201"/>
                  <a:gd name="T18" fmla="*/ 25 w 139"/>
                  <a:gd name="T19" fmla="*/ 21 h 201"/>
                  <a:gd name="T20" fmla="*/ 28 w 139"/>
                  <a:gd name="T21" fmla="*/ 13 h 201"/>
                  <a:gd name="T22" fmla="*/ 28 w 139"/>
                  <a:gd name="T23" fmla="*/ 7 h 201"/>
                  <a:gd name="T24" fmla="*/ 27 w 139"/>
                  <a:gd name="T25" fmla="*/ 4 h 201"/>
                  <a:gd name="T26" fmla="*/ 27 w 139"/>
                  <a:gd name="T27" fmla="*/ 1 h 201"/>
                  <a:gd name="T28" fmla="*/ 30 w 139"/>
                  <a:gd name="T29" fmla="*/ 0 h 201"/>
                  <a:gd name="T30" fmla="*/ 34 w 139"/>
                  <a:gd name="T31" fmla="*/ 1 h 201"/>
                  <a:gd name="T32" fmla="*/ 40 w 139"/>
                  <a:gd name="T33" fmla="*/ 4 h 201"/>
                  <a:gd name="T34" fmla="*/ 48 w 139"/>
                  <a:gd name="T35" fmla="*/ 4 h 201"/>
                  <a:gd name="T36" fmla="*/ 58 w 139"/>
                  <a:gd name="T37" fmla="*/ 4 h 201"/>
                  <a:gd name="T38" fmla="*/ 138 w 139"/>
                  <a:gd name="T39" fmla="*/ 81 h 201"/>
                  <a:gd name="T40" fmla="*/ 132 w 139"/>
                  <a:gd name="T41" fmla="*/ 87 h 201"/>
                  <a:gd name="T42" fmla="*/ 126 w 139"/>
                  <a:gd name="T43" fmla="*/ 102 h 201"/>
                  <a:gd name="T44" fmla="*/ 132 w 139"/>
                  <a:gd name="T45" fmla="*/ 114 h 201"/>
                  <a:gd name="T46" fmla="*/ 139 w 139"/>
                  <a:gd name="T47" fmla="*/ 125 h 201"/>
                  <a:gd name="T48" fmla="*/ 135 w 139"/>
                  <a:gd name="T49" fmla="*/ 137 h 201"/>
                  <a:gd name="T50" fmla="*/ 132 w 139"/>
                  <a:gd name="T51" fmla="*/ 137 h 201"/>
                  <a:gd name="T52" fmla="*/ 126 w 139"/>
                  <a:gd name="T53" fmla="*/ 137 h 201"/>
                  <a:gd name="T54" fmla="*/ 120 w 139"/>
                  <a:gd name="T55" fmla="*/ 140 h 201"/>
                  <a:gd name="T56" fmla="*/ 117 w 139"/>
                  <a:gd name="T57" fmla="*/ 147 h 201"/>
                  <a:gd name="T58" fmla="*/ 108 w 139"/>
                  <a:gd name="T59" fmla="*/ 161 h 201"/>
                  <a:gd name="T60" fmla="*/ 103 w 139"/>
                  <a:gd name="T61" fmla="*/ 170 h 201"/>
                  <a:gd name="T62" fmla="*/ 105 w 139"/>
                  <a:gd name="T63" fmla="*/ 185 h 201"/>
                  <a:gd name="T64" fmla="*/ 102 w 139"/>
                  <a:gd name="T65" fmla="*/ 185 h 201"/>
                  <a:gd name="T66" fmla="*/ 96 w 139"/>
                  <a:gd name="T67" fmla="*/ 183 h 201"/>
                  <a:gd name="T68" fmla="*/ 90 w 139"/>
                  <a:gd name="T69" fmla="*/ 185 h 201"/>
                  <a:gd name="T70" fmla="*/ 87 w 139"/>
                  <a:gd name="T71" fmla="*/ 189 h 201"/>
                  <a:gd name="T72" fmla="*/ 82 w 139"/>
                  <a:gd name="T73" fmla="*/ 197 h 201"/>
                  <a:gd name="T74" fmla="*/ 78 w 139"/>
                  <a:gd name="T75"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201">
                    <a:moveTo>
                      <a:pt x="78" y="201"/>
                    </a:moveTo>
                    <a:lnTo>
                      <a:pt x="64" y="197"/>
                    </a:lnTo>
                    <a:lnTo>
                      <a:pt x="55" y="192"/>
                    </a:lnTo>
                    <a:lnTo>
                      <a:pt x="49" y="189"/>
                    </a:lnTo>
                    <a:lnTo>
                      <a:pt x="48" y="188"/>
                    </a:lnTo>
                    <a:lnTo>
                      <a:pt x="37" y="144"/>
                    </a:lnTo>
                    <a:lnTo>
                      <a:pt x="18" y="117"/>
                    </a:lnTo>
                    <a:lnTo>
                      <a:pt x="18" y="113"/>
                    </a:lnTo>
                    <a:lnTo>
                      <a:pt x="15" y="101"/>
                    </a:lnTo>
                    <a:lnTo>
                      <a:pt x="12" y="84"/>
                    </a:lnTo>
                    <a:lnTo>
                      <a:pt x="7" y="64"/>
                    </a:lnTo>
                    <a:lnTo>
                      <a:pt x="0" y="48"/>
                    </a:lnTo>
                    <a:lnTo>
                      <a:pt x="1" y="45"/>
                    </a:lnTo>
                    <a:lnTo>
                      <a:pt x="4" y="39"/>
                    </a:lnTo>
                    <a:lnTo>
                      <a:pt x="10" y="33"/>
                    </a:lnTo>
                    <a:lnTo>
                      <a:pt x="18" y="27"/>
                    </a:lnTo>
                    <a:lnTo>
                      <a:pt x="24" y="27"/>
                    </a:lnTo>
                    <a:lnTo>
                      <a:pt x="24" y="25"/>
                    </a:lnTo>
                    <a:lnTo>
                      <a:pt x="25" y="24"/>
                    </a:lnTo>
                    <a:lnTo>
                      <a:pt x="25" y="21"/>
                    </a:lnTo>
                    <a:lnTo>
                      <a:pt x="27" y="18"/>
                    </a:lnTo>
                    <a:lnTo>
                      <a:pt x="28" y="13"/>
                    </a:lnTo>
                    <a:lnTo>
                      <a:pt x="28" y="10"/>
                    </a:lnTo>
                    <a:lnTo>
                      <a:pt x="28" y="7"/>
                    </a:lnTo>
                    <a:lnTo>
                      <a:pt x="27" y="6"/>
                    </a:lnTo>
                    <a:lnTo>
                      <a:pt x="27" y="4"/>
                    </a:lnTo>
                    <a:lnTo>
                      <a:pt x="27" y="3"/>
                    </a:lnTo>
                    <a:lnTo>
                      <a:pt x="27" y="1"/>
                    </a:lnTo>
                    <a:lnTo>
                      <a:pt x="28" y="0"/>
                    </a:lnTo>
                    <a:lnTo>
                      <a:pt x="30" y="0"/>
                    </a:lnTo>
                    <a:lnTo>
                      <a:pt x="31" y="0"/>
                    </a:lnTo>
                    <a:lnTo>
                      <a:pt x="34" y="1"/>
                    </a:lnTo>
                    <a:lnTo>
                      <a:pt x="39" y="3"/>
                    </a:lnTo>
                    <a:lnTo>
                      <a:pt x="40" y="4"/>
                    </a:lnTo>
                    <a:lnTo>
                      <a:pt x="43" y="4"/>
                    </a:lnTo>
                    <a:lnTo>
                      <a:pt x="48" y="4"/>
                    </a:lnTo>
                    <a:lnTo>
                      <a:pt x="52" y="4"/>
                    </a:lnTo>
                    <a:lnTo>
                      <a:pt x="58" y="4"/>
                    </a:lnTo>
                    <a:lnTo>
                      <a:pt x="63" y="3"/>
                    </a:lnTo>
                    <a:lnTo>
                      <a:pt x="138" y="81"/>
                    </a:lnTo>
                    <a:lnTo>
                      <a:pt x="136" y="83"/>
                    </a:lnTo>
                    <a:lnTo>
                      <a:pt x="132" y="87"/>
                    </a:lnTo>
                    <a:lnTo>
                      <a:pt x="127" y="93"/>
                    </a:lnTo>
                    <a:lnTo>
                      <a:pt x="126" y="102"/>
                    </a:lnTo>
                    <a:lnTo>
                      <a:pt x="130" y="113"/>
                    </a:lnTo>
                    <a:lnTo>
                      <a:pt x="132" y="114"/>
                    </a:lnTo>
                    <a:lnTo>
                      <a:pt x="136" y="119"/>
                    </a:lnTo>
                    <a:lnTo>
                      <a:pt x="139" y="125"/>
                    </a:lnTo>
                    <a:lnTo>
                      <a:pt x="139" y="131"/>
                    </a:lnTo>
                    <a:lnTo>
                      <a:pt x="135" y="137"/>
                    </a:lnTo>
                    <a:lnTo>
                      <a:pt x="133" y="137"/>
                    </a:lnTo>
                    <a:lnTo>
                      <a:pt x="132" y="137"/>
                    </a:lnTo>
                    <a:lnTo>
                      <a:pt x="129" y="137"/>
                    </a:lnTo>
                    <a:lnTo>
                      <a:pt x="126" y="137"/>
                    </a:lnTo>
                    <a:lnTo>
                      <a:pt x="123" y="138"/>
                    </a:lnTo>
                    <a:lnTo>
                      <a:pt x="120" y="140"/>
                    </a:lnTo>
                    <a:lnTo>
                      <a:pt x="118" y="141"/>
                    </a:lnTo>
                    <a:lnTo>
                      <a:pt x="117" y="147"/>
                    </a:lnTo>
                    <a:lnTo>
                      <a:pt x="112" y="153"/>
                    </a:lnTo>
                    <a:lnTo>
                      <a:pt x="108" y="161"/>
                    </a:lnTo>
                    <a:lnTo>
                      <a:pt x="105" y="167"/>
                    </a:lnTo>
                    <a:lnTo>
                      <a:pt x="103" y="170"/>
                    </a:lnTo>
                    <a:lnTo>
                      <a:pt x="108" y="177"/>
                    </a:lnTo>
                    <a:lnTo>
                      <a:pt x="105" y="185"/>
                    </a:lnTo>
                    <a:lnTo>
                      <a:pt x="103" y="185"/>
                    </a:lnTo>
                    <a:lnTo>
                      <a:pt x="102" y="185"/>
                    </a:lnTo>
                    <a:lnTo>
                      <a:pt x="99" y="183"/>
                    </a:lnTo>
                    <a:lnTo>
                      <a:pt x="96" y="183"/>
                    </a:lnTo>
                    <a:lnTo>
                      <a:pt x="93" y="183"/>
                    </a:lnTo>
                    <a:lnTo>
                      <a:pt x="90" y="185"/>
                    </a:lnTo>
                    <a:lnTo>
                      <a:pt x="88" y="186"/>
                    </a:lnTo>
                    <a:lnTo>
                      <a:pt x="87" y="189"/>
                    </a:lnTo>
                    <a:lnTo>
                      <a:pt x="84" y="194"/>
                    </a:lnTo>
                    <a:lnTo>
                      <a:pt x="82" y="197"/>
                    </a:lnTo>
                    <a:lnTo>
                      <a:pt x="79" y="198"/>
                    </a:lnTo>
                    <a:lnTo>
                      <a:pt x="78" y="200"/>
                    </a:lnTo>
                    <a:lnTo>
                      <a:pt x="78" y="201"/>
                    </a:lnTo>
                    <a:close/>
                  </a:path>
                </a:pathLst>
              </a:custGeom>
              <a:grpFill/>
              <a:ln w="0">
                <a:solidFill>
                  <a:schemeClr val="bg1">
                    <a:lumMod val="50000"/>
                  </a:schemeClr>
                </a:solidFill>
                <a:prstDash val="solid"/>
                <a:round/>
                <a:headEnd/>
                <a:tailEnd/>
              </a:ln>
            </p:spPr>
            <p:txBody>
              <a:bodyPr/>
              <a:lstStyle/>
              <a:p>
                <a:endParaRPr lang="ru-RU"/>
              </a:p>
            </p:txBody>
          </p:sp>
          <p:sp>
            <p:nvSpPr>
              <p:cNvPr id="120" name="Freeform 58">
                <a:extLst>
                  <a:ext uri="{FF2B5EF4-FFF2-40B4-BE49-F238E27FC236}">
                    <a16:creationId xmlns:a16="http://schemas.microsoft.com/office/drawing/2014/main" id="{367D9745-0C10-B443-BF73-36B61726BACB}"/>
                  </a:ext>
                </a:extLst>
              </p:cNvPr>
              <p:cNvSpPr>
                <a:spLocks/>
              </p:cNvSpPr>
              <p:nvPr/>
            </p:nvSpPr>
            <p:spPr bwMode="gray">
              <a:xfrm>
                <a:off x="5014" y="1917"/>
                <a:ext cx="330" cy="275"/>
              </a:xfrm>
              <a:custGeom>
                <a:avLst/>
                <a:gdLst>
                  <a:gd name="T0" fmla="*/ 330 w 357"/>
                  <a:gd name="T1" fmla="*/ 94 h 297"/>
                  <a:gd name="T2" fmla="*/ 294 w 357"/>
                  <a:gd name="T3" fmla="*/ 114 h 297"/>
                  <a:gd name="T4" fmla="*/ 270 w 357"/>
                  <a:gd name="T5" fmla="*/ 138 h 297"/>
                  <a:gd name="T6" fmla="*/ 252 w 357"/>
                  <a:gd name="T7" fmla="*/ 164 h 297"/>
                  <a:gd name="T8" fmla="*/ 225 w 357"/>
                  <a:gd name="T9" fmla="*/ 189 h 297"/>
                  <a:gd name="T10" fmla="*/ 189 w 357"/>
                  <a:gd name="T11" fmla="*/ 209 h 297"/>
                  <a:gd name="T12" fmla="*/ 165 w 357"/>
                  <a:gd name="T13" fmla="*/ 216 h 297"/>
                  <a:gd name="T14" fmla="*/ 115 w 357"/>
                  <a:gd name="T15" fmla="*/ 266 h 297"/>
                  <a:gd name="T16" fmla="*/ 10 w 357"/>
                  <a:gd name="T17" fmla="*/ 296 h 297"/>
                  <a:gd name="T18" fmla="*/ 0 w 357"/>
                  <a:gd name="T19" fmla="*/ 294 h 297"/>
                  <a:gd name="T20" fmla="*/ 1 w 357"/>
                  <a:gd name="T21" fmla="*/ 293 h 297"/>
                  <a:gd name="T22" fmla="*/ 6 w 357"/>
                  <a:gd name="T23" fmla="*/ 290 h 297"/>
                  <a:gd name="T24" fmla="*/ 10 w 357"/>
                  <a:gd name="T25" fmla="*/ 281 h 297"/>
                  <a:gd name="T26" fmla="*/ 13 w 357"/>
                  <a:gd name="T27" fmla="*/ 279 h 297"/>
                  <a:gd name="T28" fmla="*/ 19 w 357"/>
                  <a:gd name="T29" fmla="*/ 278 h 297"/>
                  <a:gd name="T30" fmla="*/ 27 w 357"/>
                  <a:gd name="T31" fmla="*/ 279 h 297"/>
                  <a:gd name="T32" fmla="*/ 25 w 357"/>
                  <a:gd name="T33" fmla="*/ 264 h 297"/>
                  <a:gd name="T34" fmla="*/ 39 w 357"/>
                  <a:gd name="T35" fmla="*/ 242 h 297"/>
                  <a:gd name="T36" fmla="*/ 40 w 357"/>
                  <a:gd name="T37" fmla="*/ 239 h 297"/>
                  <a:gd name="T38" fmla="*/ 43 w 357"/>
                  <a:gd name="T39" fmla="*/ 234 h 297"/>
                  <a:gd name="T40" fmla="*/ 49 w 357"/>
                  <a:gd name="T41" fmla="*/ 231 h 297"/>
                  <a:gd name="T42" fmla="*/ 55 w 357"/>
                  <a:gd name="T43" fmla="*/ 231 h 297"/>
                  <a:gd name="T44" fmla="*/ 57 w 357"/>
                  <a:gd name="T45" fmla="*/ 231 h 297"/>
                  <a:gd name="T46" fmla="*/ 61 w 357"/>
                  <a:gd name="T47" fmla="*/ 228 h 297"/>
                  <a:gd name="T48" fmla="*/ 63 w 357"/>
                  <a:gd name="T49" fmla="*/ 224 h 297"/>
                  <a:gd name="T50" fmla="*/ 60 w 357"/>
                  <a:gd name="T51" fmla="*/ 216 h 297"/>
                  <a:gd name="T52" fmla="*/ 54 w 357"/>
                  <a:gd name="T53" fmla="*/ 209 h 297"/>
                  <a:gd name="T54" fmla="*/ 48 w 357"/>
                  <a:gd name="T55" fmla="*/ 194 h 297"/>
                  <a:gd name="T56" fmla="*/ 60 w 357"/>
                  <a:gd name="T57" fmla="*/ 176 h 297"/>
                  <a:gd name="T58" fmla="*/ 63 w 357"/>
                  <a:gd name="T59" fmla="*/ 174 h 297"/>
                  <a:gd name="T60" fmla="*/ 67 w 357"/>
                  <a:gd name="T61" fmla="*/ 170 h 297"/>
                  <a:gd name="T62" fmla="*/ 70 w 357"/>
                  <a:gd name="T63" fmla="*/ 165 h 297"/>
                  <a:gd name="T64" fmla="*/ 76 w 357"/>
                  <a:gd name="T65" fmla="*/ 153 h 297"/>
                  <a:gd name="T66" fmla="*/ 91 w 357"/>
                  <a:gd name="T67" fmla="*/ 127 h 297"/>
                  <a:gd name="T68" fmla="*/ 111 w 357"/>
                  <a:gd name="T69" fmla="*/ 97 h 297"/>
                  <a:gd name="T70" fmla="*/ 130 w 357"/>
                  <a:gd name="T71" fmla="*/ 73 h 297"/>
                  <a:gd name="T72" fmla="*/ 141 w 357"/>
                  <a:gd name="T73" fmla="*/ 66 h 297"/>
                  <a:gd name="T74" fmla="*/ 167 w 357"/>
                  <a:gd name="T75" fmla="*/ 54 h 297"/>
                  <a:gd name="T76" fmla="*/ 207 w 357"/>
                  <a:gd name="T77" fmla="*/ 34 h 297"/>
                  <a:gd name="T78" fmla="*/ 252 w 357"/>
                  <a:gd name="T79" fmla="*/ 15 h 297"/>
                  <a:gd name="T80" fmla="*/ 290 w 357"/>
                  <a:gd name="T81" fmla="*/ 1 h 297"/>
                  <a:gd name="T82" fmla="*/ 303 w 357"/>
                  <a:gd name="T83" fmla="*/ 0 h 297"/>
                  <a:gd name="T84" fmla="*/ 308 w 357"/>
                  <a:gd name="T85" fmla="*/ 0 h 297"/>
                  <a:gd name="T86" fmla="*/ 312 w 357"/>
                  <a:gd name="T87" fmla="*/ 1 h 297"/>
                  <a:gd name="T88" fmla="*/ 357 w 357"/>
                  <a:gd name="T89" fmla="*/ 8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7" h="297">
                    <a:moveTo>
                      <a:pt x="357" y="87"/>
                    </a:moveTo>
                    <a:lnTo>
                      <a:pt x="330" y="94"/>
                    </a:lnTo>
                    <a:lnTo>
                      <a:pt x="311" y="103"/>
                    </a:lnTo>
                    <a:lnTo>
                      <a:pt x="294" y="114"/>
                    </a:lnTo>
                    <a:lnTo>
                      <a:pt x="281" y="126"/>
                    </a:lnTo>
                    <a:lnTo>
                      <a:pt x="270" y="138"/>
                    </a:lnTo>
                    <a:lnTo>
                      <a:pt x="261" y="151"/>
                    </a:lnTo>
                    <a:lnTo>
                      <a:pt x="252" y="164"/>
                    </a:lnTo>
                    <a:lnTo>
                      <a:pt x="242" y="176"/>
                    </a:lnTo>
                    <a:lnTo>
                      <a:pt x="225" y="189"/>
                    </a:lnTo>
                    <a:lnTo>
                      <a:pt x="207" y="200"/>
                    </a:lnTo>
                    <a:lnTo>
                      <a:pt x="189" y="209"/>
                    </a:lnTo>
                    <a:lnTo>
                      <a:pt x="176" y="213"/>
                    </a:lnTo>
                    <a:lnTo>
                      <a:pt x="165" y="216"/>
                    </a:lnTo>
                    <a:lnTo>
                      <a:pt x="161" y="218"/>
                    </a:lnTo>
                    <a:lnTo>
                      <a:pt x="115" y="266"/>
                    </a:lnTo>
                    <a:lnTo>
                      <a:pt x="22" y="297"/>
                    </a:lnTo>
                    <a:lnTo>
                      <a:pt x="10" y="296"/>
                    </a:lnTo>
                    <a:lnTo>
                      <a:pt x="0" y="293"/>
                    </a:lnTo>
                    <a:lnTo>
                      <a:pt x="0" y="294"/>
                    </a:lnTo>
                    <a:lnTo>
                      <a:pt x="1" y="294"/>
                    </a:lnTo>
                    <a:lnTo>
                      <a:pt x="1" y="293"/>
                    </a:lnTo>
                    <a:lnTo>
                      <a:pt x="4" y="293"/>
                    </a:lnTo>
                    <a:lnTo>
                      <a:pt x="6" y="290"/>
                    </a:lnTo>
                    <a:lnTo>
                      <a:pt x="9" y="287"/>
                    </a:lnTo>
                    <a:lnTo>
                      <a:pt x="10" y="281"/>
                    </a:lnTo>
                    <a:lnTo>
                      <a:pt x="12" y="281"/>
                    </a:lnTo>
                    <a:lnTo>
                      <a:pt x="13" y="279"/>
                    </a:lnTo>
                    <a:lnTo>
                      <a:pt x="16" y="278"/>
                    </a:lnTo>
                    <a:lnTo>
                      <a:pt x="19" y="278"/>
                    </a:lnTo>
                    <a:lnTo>
                      <a:pt x="24" y="278"/>
                    </a:lnTo>
                    <a:lnTo>
                      <a:pt x="27" y="279"/>
                    </a:lnTo>
                    <a:lnTo>
                      <a:pt x="31" y="272"/>
                    </a:lnTo>
                    <a:lnTo>
                      <a:pt x="25" y="264"/>
                    </a:lnTo>
                    <a:lnTo>
                      <a:pt x="39" y="242"/>
                    </a:lnTo>
                    <a:lnTo>
                      <a:pt x="39" y="242"/>
                    </a:lnTo>
                    <a:lnTo>
                      <a:pt x="39" y="240"/>
                    </a:lnTo>
                    <a:lnTo>
                      <a:pt x="40" y="239"/>
                    </a:lnTo>
                    <a:lnTo>
                      <a:pt x="42" y="236"/>
                    </a:lnTo>
                    <a:lnTo>
                      <a:pt x="43" y="234"/>
                    </a:lnTo>
                    <a:lnTo>
                      <a:pt x="46" y="233"/>
                    </a:lnTo>
                    <a:lnTo>
                      <a:pt x="49" y="231"/>
                    </a:lnTo>
                    <a:lnTo>
                      <a:pt x="54" y="231"/>
                    </a:lnTo>
                    <a:lnTo>
                      <a:pt x="55" y="231"/>
                    </a:lnTo>
                    <a:lnTo>
                      <a:pt x="55" y="231"/>
                    </a:lnTo>
                    <a:lnTo>
                      <a:pt x="57" y="231"/>
                    </a:lnTo>
                    <a:lnTo>
                      <a:pt x="60" y="230"/>
                    </a:lnTo>
                    <a:lnTo>
                      <a:pt x="61" y="228"/>
                    </a:lnTo>
                    <a:lnTo>
                      <a:pt x="61" y="227"/>
                    </a:lnTo>
                    <a:lnTo>
                      <a:pt x="63" y="224"/>
                    </a:lnTo>
                    <a:lnTo>
                      <a:pt x="61" y="221"/>
                    </a:lnTo>
                    <a:lnTo>
                      <a:pt x="60" y="216"/>
                    </a:lnTo>
                    <a:lnTo>
                      <a:pt x="58" y="213"/>
                    </a:lnTo>
                    <a:lnTo>
                      <a:pt x="54" y="209"/>
                    </a:lnTo>
                    <a:lnTo>
                      <a:pt x="49" y="201"/>
                    </a:lnTo>
                    <a:lnTo>
                      <a:pt x="48" y="194"/>
                    </a:lnTo>
                    <a:lnTo>
                      <a:pt x="51" y="185"/>
                    </a:lnTo>
                    <a:lnTo>
                      <a:pt x="60" y="176"/>
                    </a:lnTo>
                    <a:lnTo>
                      <a:pt x="61" y="176"/>
                    </a:lnTo>
                    <a:lnTo>
                      <a:pt x="63" y="174"/>
                    </a:lnTo>
                    <a:lnTo>
                      <a:pt x="64" y="171"/>
                    </a:lnTo>
                    <a:lnTo>
                      <a:pt x="67" y="170"/>
                    </a:lnTo>
                    <a:lnTo>
                      <a:pt x="69" y="167"/>
                    </a:lnTo>
                    <a:lnTo>
                      <a:pt x="70" y="165"/>
                    </a:lnTo>
                    <a:lnTo>
                      <a:pt x="72" y="162"/>
                    </a:lnTo>
                    <a:lnTo>
                      <a:pt x="76" y="153"/>
                    </a:lnTo>
                    <a:lnTo>
                      <a:pt x="84" y="141"/>
                    </a:lnTo>
                    <a:lnTo>
                      <a:pt x="91" y="127"/>
                    </a:lnTo>
                    <a:lnTo>
                      <a:pt x="102" y="111"/>
                    </a:lnTo>
                    <a:lnTo>
                      <a:pt x="111" y="97"/>
                    </a:lnTo>
                    <a:lnTo>
                      <a:pt x="121" y="84"/>
                    </a:lnTo>
                    <a:lnTo>
                      <a:pt x="130" y="73"/>
                    </a:lnTo>
                    <a:lnTo>
                      <a:pt x="138" y="67"/>
                    </a:lnTo>
                    <a:lnTo>
                      <a:pt x="141" y="66"/>
                    </a:lnTo>
                    <a:lnTo>
                      <a:pt x="152" y="61"/>
                    </a:lnTo>
                    <a:lnTo>
                      <a:pt x="167" y="54"/>
                    </a:lnTo>
                    <a:lnTo>
                      <a:pt x="186" y="45"/>
                    </a:lnTo>
                    <a:lnTo>
                      <a:pt x="207" y="34"/>
                    </a:lnTo>
                    <a:lnTo>
                      <a:pt x="230" y="24"/>
                    </a:lnTo>
                    <a:lnTo>
                      <a:pt x="252" y="15"/>
                    </a:lnTo>
                    <a:lnTo>
                      <a:pt x="272" y="7"/>
                    </a:lnTo>
                    <a:lnTo>
                      <a:pt x="290" y="1"/>
                    </a:lnTo>
                    <a:lnTo>
                      <a:pt x="303" y="0"/>
                    </a:lnTo>
                    <a:lnTo>
                      <a:pt x="303" y="0"/>
                    </a:lnTo>
                    <a:lnTo>
                      <a:pt x="305" y="0"/>
                    </a:lnTo>
                    <a:lnTo>
                      <a:pt x="308" y="0"/>
                    </a:lnTo>
                    <a:lnTo>
                      <a:pt x="309" y="0"/>
                    </a:lnTo>
                    <a:lnTo>
                      <a:pt x="312" y="1"/>
                    </a:lnTo>
                    <a:lnTo>
                      <a:pt x="315" y="4"/>
                    </a:lnTo>
                    <a:lnTo>
                      <a:pt x="357" y="87"/>
                    </a:lnTo>
                    <a:close/>
                  </a:path>
                </a:pathLst>
              </a:custGeom>
              <a:grpFill/>
              <a:ln w="0">
                <a:solidFill>
                  <a:schemeClr val="bg1">
                    <a:lumMod val="50000"/>
                  </a:schemeClr>
                </a:solidFill>
                <a:prstDash val="solid"/>
                <a:round/>
                <a:headEnd/>
                <a:tailEnd/>
              </a:ln>
            </p:spPr>
            <p:txBody>
              <a:bodyPr/>
              <a:lstStyle/>
              <a:p>
                <a:endParaRPr lang="ru-RU"/>
              </a:p>
            </p:txBody>
          </p:sp>
          <p:sp>
            <p:nvSpPr>
              <p:cNvPr id="121" name="Freeform 59">
                <a:extLst>
                  <a:ext uri="{FF2B5EF4-FFF2-40B4-BE49-F238E27FC236}">
                    <a16:creationId xmlns:a16="http://schemas.microsoft.com/office/drawing/2014/main" id="{13EE5930-D86B-8F41-A0A5-3DB40BAD809A}"/>
                  </a:ext>
                </a:extLst>
              </p:cNvPr>
              <p:cNvSpPr>
                <a:spLocks/>
              </p:cNvSpPr>
              <p:nvPr/>
            </p:nvSpPr>
            <p:spPr bwMode="gray">
              <a:xfrm>
                <a:off x="5299" y="1687"/>
                <a:ext cx="257" cy="308"/>
              </a:xfrm>
              <a:custGeom>
                <a:avLst/>
                <a:gdLst>
                  <a:gd name="T0" fmla="*/ 209 w 278"/>
                  <a:gd name="T1" fmla="*/ 6 h 333"/>
                  <a:gd name="T2" fmla="*/ 210 w 278"/>
                  <a:gd name="T3" fmla="*/ 15 h 333"/>
                  <a:gd name="T4" fmla="*/ 210 w 278"/>
                  <a:gd name="T5" fmla="*/ 22 h 333"/>
                  <a:gd name="T6" fmla="*/ 222 w 278"/>
                  <a:gd name="T7" fmla="*/ 40 h 333"/>
                  <a:gd name="T8" fmla="*/ 248 w 278"/>
                  <a:gd name="T9" fmla="*/ 60 h 333"/>
                  <a:gd name="T10" fmla="*/ 267 w 278"/>
                  <a:gd name="T11" fmla="*/ 66 h 333"/>
                  <a:gd name="T12" fmla="*/ 278 w 278"/>
                  <a:gd name="T13" fmla="*/ 84 h 333"/>
                  <a:gd name="T14" fmla="*/ 272 w 278"/>
                  <a:gd name="T15" fmla="*/ 115 h 333"/>
                  <a:gd name="T16" fmla="*/ 251 w 278"/>
                  <a:gd name="T17" fmla="*/ 139 h 333"/>
                  <a:gd name="T18" fmla="*/ 231 w 278"/>
                  <a:gd name="T19" fmla="*/ 153 h 333"/>
                  <a:gd name="T20" fmla="*/ 230 w 278"/>
                  <a:gd name="T21" fmla="*/ 166 h 333"/>
                  <a:gd name="T22" fmla="*/ 218 w 278"/>
                  <a:gd name="T23" fmla="*/ 187 h 333"/>
                  <a:gd name="T24" fmla="*/ 203 w 278"/>
                  <a:gd name="T25" fmla="*/ 200 h 333"/>
                  <a:gd name="T26" fmla="*/ 182 w 278"/>
                  <a:gd name="T27" fmla="*/ 207 h 333"/>
                  <a:gd name="T28" fmla="*/ 162 w 278"/>
                  <a:gd name="T29" fmla="*/ 225 h 333"/>
                  <a:gd name="T30" fmla="*/ 158 w 278"/>
                  <a:gd name="T31" fmla="*/ 242 h 333"/>
                  <a:gd name="T32" fmla="*/ 159 w 278"/>
                  <a:gd name="T33" fmla="*/ 251 h 333"/>
                  <a:gd name="T34" fmla="*/ 156 w 278"/>
                  <a:gd name="T35" fmla="*/ 260 h 333"/>
                  <a:gd name="T36" fmla="*/ 143 w 278"/>
                  <a:gd name="T37" fmla="*/ 281 h 333"/>
                  <a:gd name="T38" fmla="*/ 117 w 278"/>
                  <a:gd name="T39" fmla="*/ 306 h 333"/>
                  <a:gd name="T40" fmla="*/ 77 w 278"/>
                  <a:gd name="T41" fmla="*/ 327 h 333"/>
                  <a:gd name="T42" fmla="*/ 6 w 278"/>
                  <a:gd name="T43" fmla="*/ 252 h 333"/>
                  <a:gd name="T44" fmla="*/ 4 w 278"/>
                  <a:gd name="T45" fmla="*/ 249 h 333"/>
                  <a:gd name="T46" fmla="*/ 1 w 278"/>
                  <a:gd name="T47" fmla="*/ 248 h 333"/>
                  <a:gd name="T48" fmla="*/ 3 w 278"/>
                  <a:gd name="T49" fmla="*/ 245 h 333"/>
                  <a:gd name="T50" fmla="*/ 28 w 278"/>
                  <a:gd name="T51" fmla="*/ 234 h 333"/>
                  <a:gd name="T52" fmla="*/ 68 w 278"/>
                  <a:gd name="T53" fmla="*/ 212 h 333"/>
                  <a:gd name="T54" fmla="*/ 108 w 278"/>
                  <a:gd name="T55" fmla="*/ 180 h 333"/>
                  <a:gd name="T56" fmla="*/ 138 w 278"/>
                  <a:gd name="T57" fmla="*/ 139 h 333"/>
                  <a:gd name="T58" fmla="*/ 144 w 278"/>
                  <a:gd name="T59" fmla="*/ 91 h 333"/>
                  <a:gd name="T60" fmla="*/ 143 w 278"/>
                  <a:gd name="T61" fmla="*/ 81 h 333"/>
                  <a:gd name="T62" fmla="*/ 138 w 278"/>
                  <a:gd name="T63" fmla="*/ 63 h 333"/>
                  <a:gd name="T64" fmla="*/ 135 w 278"/>
                  <a:gd name="T65" fmla="*/ 55 h 333"/>
                  <a:gd name="T66" fmla="*/ 135 w 278"/>
                  <a:gd name="T67" fmla="*/ 51 h 333"/>
                  <a:gd name="T68" fmla="*/ 137 w 278"/>
                  <a:gd name="T69" fmla="*/ 45 h 333"/>
                  <a:gd name="T70" fmla="*/ 141 w 278"/>
                  <a:gd name="T71" fmla="*/ 42 h 333"/>
                  <a:gd name="T72" fmla="*/ 150 w 278"/>
                  <a:gd name="T73" fmla="*/ 39 h 333"/>
                  <a:gd name="T74" fmla="*/ 165 w 278"/>
                  <a:gd name="T75" fmla="*/ 31 h 333"/>
                  <a:gd name="T76" fmla="*/ 168 w 278"/>
                  <a:gd name="T77" fmla="*/ 24 h 333"/>
                  <a:gd name="T78" fmla="*/ 171 w 278"/>
                  <a:gd name="T79" fmla="*/ 19 h 333"/>
                  <a:gd name="T80" fmla="*/ 176 w 278"/>
                  <a:gd name="T81" fmla="*/ 15 h 333"/>
                  <a:gd name="T82" fmla="*/ 180 w 278"/>
                  <a:gd name="T83" fmla="*/ 10 h 333"/>
                  <a:gd name="T84" fmla="*/ 185 w 278"/>
                  <a:gd name="T85" fmla="*/ 1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333">
                    <a:moveTo>
                      <a:pt x="207" y="0"/>
                    </a:moveTo>
                    <a:lnTo>
                      <a:pt x="209" y="6"/>
                    </a:lnTo>
                    <a:lnTo>
                      <a:pt x="209" y="10"/>
                    </a:lnTo>
                    <a:lnTo>
                      <a:pt x="210" y="15"/>
                    </a:lnTo>
                    <a:lnTo>
                      <a:pt x="210" y="19"/>
                    </a:lnTo>
                    <a:lnTo>
                      <a:pt x="210" y="22"/>
                    </a:lnTo>
                    <a:lnTo>
                      <a:pt x="210" y="22"/>
                    </a:lnTo>
                    <a:lnTo>
                      <a:pt x="222" y="40"/>
                    </a:lnTo>
                    <a:lnTo>
                      <a:pt x="236" y="52"/>
                    </a:lnTo>
                    <a:lnTo>
                      <a:pt x="248" y="60"/>
                    </a:lnTo>
                    <a:lnTo>
                      <a:pt x="260" y="64"/>
                    </a:lnTo>
                    <a:lnTo>
                      <a:pt x="267" y="66"/>
                    </a:lnTo>
                    <a:lnTo>
                      <a:pt x="270" y="67"/>
                    </a:lnTo>
                    <a:lnTo>
                      <a:pt x="278" y="84"/>
                    </a:lnTo>
                    <a:lnTo>
                      <a:pt x="278" y="100"/>
                    </a:lnTo>
                    <a:lnTo>
                      <a:pt x="272" y="115"/>
                    </a:lnTo>
                    <a:lnTo>
                      <a:pt x="263" y="127"/>
                    </a:lnTo>
                    <a:lnTo>
                      <a:pt x="251" y="139"/>
                    </a:lnTo>
                    <a:lnTo>
                      <a:pt x="240" y="147"/>
                    </a:lnTo>
                    <a:lnTo>
                      <a:pt x="231" y="153"/>
                    </a:lnTo>
                    <a:lnTo>
                      <a:pt x="228" y="154"/>
                    </a:lnTo>
                    <a:lnTo>
                      <a:pt x="230" y="166"/>
                    </a:lnTo>
                    <a:lnTo>
                      <a:pt x="225" y="178"/>
                    </a:lnTo>
                    <a:lnTo>
                      <a:pt x="218" y="187"/>
                    </a:lnTo>
                    <a:lnTo>
                      <a:pt x="209" y="195"/>
                    </a:lnTo>
                    <a:lnTo>
                      <a:pt x="203" y="200"/>
                    </a:lnTo>
                    <a:lnTo>
                      <a:pt x="200" y="201"/>
                    </a:lnTo>
                    <a:lnTo>
                      <a:pt x="182" y="207"/>
                    </a:lnTo>
                    <a:lnTo>
                      <a:pt x="170" y="216"/>
                    </a:lnTo>
                    <a:lnTo>
                      <a:pt x="162" y="225"/>
                    </a:lnTo>
                    <a:lnTo>
                      <a:pt x="159" y="234"/>
                    </a:lnTo>
                    <a:lnTo>
                      <a:pt x="158" y="242"/>
                    </a:lnTo>
                    <a:lnTo>
                      <a:pt x="159" y="248"/>
                    </a:lnTo>
                    <a:lnTo>
                      <a:pt x="159" y="251"/>
                    </a:lnTo>
                    <a:lnTo>
                      <a:pt x="158" y="252"/>
                    </a:lnTo>
                    <a:lnTo>
                      <a:pt x="156" y="260"/>
                    </a:lnTo>
                    <a:lnTo>
                      <a:pt x="150" y="269"/>
                    </a:lnTo>
                    <a:lnTo>
                      <a:pt x="143" y="281"/>
                    </a:lnTo>
                    <a:lnTo>
                      <a:pt x="132" y="293"/>
                    </a:lnTo>
                    <a:lnTo>
                      <a:pt x="117" y="306"/>
                    </a:lnTo>
                    <a:lnTo>
                      <a:pt x="99" y="318"/>
                    </a:lnTo>
                    <a:lnTo>
                      <a:pt x="77" y="327"/>
                    </a:lnTo>
                    <a:lnTo>
                      <a:pt x="48" y="333"/>
                    </a:lnTo>
                    <a:lnTo>
                      <a:pt x="6" y="252"/>
                    </a:lnTo>
                    <a:lnTo>
                      <a:pt x="6" y="251"/>
                    </a:lnTo>
                    <a:lnTo>
                      <a:pt x="4" y="249"/>
                    </a:lnTo>
                    <a:lnTo>
                      <a:pt x="3" y="248"/>
                    </a:lnTo>
                    <a:lnTo>
                      <a:pt x="1" y="248"/>
                    </a:lnTo>
                    <a:lnTo>
                      <a:pt x="0" y="246"/>
                    </a:lnTo>
                    <a:lnTo>
                      <a:pt x="3" y="245"/>
                    </a:lnTo>
                    <a:lnTo>
                      <a:pt x="13" y="242"/>
                    </a:lnTo>
                    <a:lnTo>
                      <a:pt x="28" y="234"/>
                    </a:lnTo>
                    <a:lnTo>
                      <a:pt x="46" y="224"/>
                    </a:lnTo>
                    <a:lnTo>
                      <a:pt x="68" y="212"/>
                    </a:lnTo>
                    <a:lnTo>
                      <a:pt x="89" y="198"/>
                    </a:lnTo>
                    <a:lnTo>
                      <a:pt x="108" y="180"/>
                    </a:lnTo>
                    <a:lnTo>
                      <a:pt x="125" y="160"/>
                    </a:lnTo>
                    <a:lnTo>
                      <a:pt x="138" y="139"/>
                    </a:lnTo>
                    <a:lnTo>
                      <a:pt x="144" y="117"/>
                    </a:lnTo>
                    <a:lnTo>
                      <a:pt x="144" y="91"/>
                    </a:lnTo>
                    <a:lnTo>
                      <a:pt x="144" y="88"/>
                    </a:lnTo>
                    <a:lnTo>
                      <a:pt x="143" y="81"/>
                    </a:lnTo>
                    <a:lnTo>
                      <a:pt x="140" y="70"/>
                    </a:lnTo>
                    <a:lnTo>
                      <a:pt x="138" y="63"/>
                    </a:lnTo>
                    <a:lnTo>
                      <a:pt x="135" y="57"/>
                    </a:lnTo>
                    <a:lnTo>
                      <a:pt x="135" y="55"/>
                    </a:lnTo>
                    <a:lnTo>
                      <a:pt x="135" y="54"/>
                    </a:lnTo>
                    <a:lnTo>
                      <a:pt x="135" y="51"/>
                    </a:lnTo>
                    <a:lnTo>
                      <a:pt x="135" y="48"/>
                    </a:lnTo>
                    <a:lnTo>
                      <a:pt x="137" y="45"/>
                    </a:lnTo>
                    <a:lnTo>
                      <a:pt x="138" y="43"/>
                    </a:lnTo>
                    <a:lnTo>
                      <a:pt x="141" y="42"/>
                    </a:lnTo>
                    <a:lnTo>
                      <a:pt x="144" y="40"/>
                    </a:lnTo>
                    <a:lnTo>
                      <a:pt x="150" y="39"/>
                    </a:lnTo>
                    <a:lnTo>
                      <a:pt x="158" y="36"/>
                    </a:lnTo>
                    <a:lnTo>
                      <a:pt x="165" y="31"/>
                    </a:lnTo>
                    <a:lnTo>
                      <a:pt x="168" y="25"/>
                    </a:lnTo>
                    <a:lnTo>
                      <a:pt x="168" y="24"/>
                    </a:lnTo>
                    <a:lnTo>
                      <a:pt x="170" y="22"/>
                    </a:lnTo>
                    <a:lnTo>
                      <a:pt x="171" y="19"/>
                    </a:lnTo>
                    <a:lnTo>
                      <a:pt x="173" y="16"/>
                    </a:lnTo>
                    <a:lnTo>
                      <a:pt x="176" y="15"/>
                    </a:lnTo>
                    <a:lnTo>
                      <a:pt x="177" y="12"/>
                    </a:lnTo>
                    <a:lnTo>
                      <a:pt x="180" y="10"/>
                    </a:lnTo>
                    <a:lnTo>
                      <a:pt x="182" y="10"/>
                    </a:lnTo>
                    <a:lnTo>
                      <a:pt x="185" y="13"/>
                    </a:lnTo>
                    <a:lnTo>
                      <a:pt x="207" y="0"/>
                    </a:lnTo>
                    <a:close/>
                  </a:path>
                </a:pathLst>
              </a:custGeom>
              <a:grpFill/>
              <a:ln w="0">
                <a:solidFill>
                  <a:schemeClr val="bg1">
                    <a:lumMod val="50000"/>
                  </a:schemeClr>
                </a:solidFill>
                <a:prstDash val="solid"/>
                <a:round/>
                <a:headEnd/>
                <a:tailEnd/>
              </a:ln>
            </p:spPr>
            <p:txBody>
              <a:bodyPr/>
              <a:lstStyle/>
              <a:p>
                <a:endParaRPr lang="ru-RU"/>
              </a:p>
            </p:txBody>
          </p:sp>
          <p:sp>
            <p:nvSpPr>
              <p:cNvPr id="122" name="Freeform 60">
                <a:extLst>
                  <a:ext uri="{FF2B5EF4-FFF2-40B4-BE49-F238E27FC236}">
                    <a16:creationId xmlns:a16="http://schemas.microsoft.com/office/drawing/2014/main" id="{CC15F95A-7566-A449-B412-D887E0E7C8FA}"/>
                  </a:ext>
                </a:extLst>
              </p:cNvPr>
              <p:cNvSpPr>
                <a:spLocks/>
              </p:cNvSpPr>
              <p:nvPr/>
            </p:nvSpPr>
            <p:spPr bwMode="gray">
              <a:xfrm>
                <a:off x="4564" y="1387"/>
                <a:ext cx="57" cy="179"/>
              </a:xfrm>
              <a:custGeom>
                <a:avLst/>
                <a:gdLst>
                  <a:gd name="T0" fmla="*/ 53 w 62"/>
                  <a:gd name="T1" fmla="*/ 0 h 193"/>
                  <a:gd name="T2" fmla="*/ 36 w 62"/>
                  <a:gd name="T3" fmla="*/ 6 h 193"/>
                  <a:gd name="T4" fmla="*/ 36 w 62"/>
                  <a:gd name="T5" fmla="*/ 9 h 193"/>
                  <a:gd name="T6" fmla="*/ 35 w 62"/>
                  <a:gd name="T7" fmla="*/ 18 h 193"/>
                  <a:gd name="T8" fmla="*/ 33 w 62"/>
                  <a:gd name="T9" fmla="*/ 29 h 193"/>
                  <a:gd name="T10" fmla="*/ 33 w 62"/>
                  <a:gd name="T11" fmla="*/ 38 h 193"/>
                  <a:gd name="T12" fmla="*/ 32 w 62"/>
                  <a:gd name="T13" fmla="*/ 44 h 193"/>
                  <a:gd name="T14" fmla="*/ 32 w 62"/>
                  <a:gd name="T15" fmla="*/ 45 h 193"/>
                  <a:gd name="T16" fmla="*/ 32 w 62"/>
                  <a:gd name="T17" fmla="*/ 50 h 193"/>
                  <a:gd name="T18" fmla="*/ 30 w 62"/>
                  <a:gd name="T19" fmla="*/ 57 h 193"/>
                  <a:gd name="T20" fmla="*/ 24 w 62"/>
                  <a:gd name="T21" fmla="*/ 66 h 193"/>
                  <a:gd name="T22" fmla="*/ 15 w 62"/>
                  <a:gd name="T23" fmla="*/ 79 h 193"/>
                  <a:gd name="T24" fmla="*/ 0 w 62"/>
                  <a:gd name="T25" fmla="*/ 94 h 193"/>
                  <a:gd name="T26" fmla="*/ 0 w 62"/>
                  <a:gd name="T27" fmla="*/ 94 h 193"/>
                  <a:gd name="T28" fmla="*/ 0 w 62"/>
                  <a:gd name="T29" fmla="*/ 97 h 193"/>
                  <a:gd name="T30" fmla="*/ 0 w 62"/>
                  <a:gd name="T31" fmla="*/ 100 h 193"/>
                  <a:gd name="T32" fmla="*/ 2 w 62"/>
                  <a:gd name="T33" fmla="*/ 107 h 193"/>
                  <a:gd name="T34" fmla="*/ 6 w 62"/>
                  <a:gd name="T35" fmla="*/ 116 h 193"/>
                  <a:gd name="T36" fmla="*/ 14 w 62"/>
                  <a:gd name="T37" fmla="*/ 130 h 193"/>
                  <a:gd name="T38" fmla="*/ 23 w 62"/>
                  <a:gd name="T39" fmla="*/ 146 h 193"/>
                  <a:gd name="T40" fmla="*/ 38 w 62"/>
                  <a:gd name="T41" fmla="*/ 167 h 193"/>
                  <a:gd name="T42" fmla="*/ 57 w 62"/>
                  <a:gd name="T43" fmla="*/ 193 h 193"/>
                  <a:gd name="T44" fmla="*/ 56 w 62"/>
                  <a:gd name="T45" fmla="*/ 188 h 193"/>
                  <a:gd name="T46" fmla="*/ 56 w 62"/>
                  <a:gd name="T47" fmla="*/ 176 h 193"/>
                  <a:gd name="T48" fmla="*/ 54 w 62"/>
                  <a:gd name="T49" fmla="*/ 160 h 193"/>
                  <a:gd name="T50" fmla="*/ 54 w 62"/>
                  <a:gd name="T51" fmla="*/ 140 h 193"/>
                  <a:gd name="T52" fmla="*/ 56 w 62"/>
                  <a:gd name="T53" fmla="*/ 122 h 193"/>
                  <a:gd name="T54" fmla="*/ 57 w 62"/>
                  <a:gd name="T55" fmla="*/ 109 h 193"/>
                  <a:gd name="T56" fmla="*/ 62 w 62"/>
                  <a:gd name="T57" fmla="*/ 101 h 193"/>
                  <a:gd name="T58" fmla="*/ 62 w 62"/>
                  <a:gd name="T59" fmla="*/ 97 h 193"/>
                  <a:gd name="T60" fmla="*/ 60 w 62"/>
                  <a:gd name="T61" fmla="*/ 83 h 193"/>
                  <a:gd name="T62" fmla="*/ 59 w 62"/>
                  <a:gd name="T63" fmla="*/ 65 h 193"/>
                  <a:gd name="T64" fmla="*/ 57 w 62"/>
                  <a:gd name="T65" fmla="*/ 42 h 193"/>
                  <a:gd name="T66" fmla="*/ 54 w 62"/>
                  <a:gd name="T67" fmla="*/ 20 h 193"/>
                  <a:gd name="T68" fmla="*/ 53 w 62"/>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193">
                    <a:moveTo>
                      <a:pt x="53" y="0"/>
                    </a:moveTo>
                    <a:lnTo>
                      <a:pt x="36" y="6"/>
                    </a:lnTo>
                    <a:lnTo>
                      <a:pt x="36" y="9"/>
                    </a:lnTo>
                    <a:lnTo>
                      <a:pt x="35" y="18"/>
                    </a:lnTo>
                    <a:lnTo>
                      <a:pt x="33" y="29"/>
                    </a:lnTo>
                    <a:lnTo>
                      <a:pt x="33" y="38"/>
                    </a:lnTo>
                    <a:lnTo>
                      <a:pt x="32" y="44"/>
                    </a:lnTo>
                    <a:lnTo>
                      <a:pt x="32" y="45"/>
                    </a:lnTo>
                    <a:lnTo>
                      <a:pt x="32" y="50"/>
                    </a:lnTo>
                    <a:lnTo>
                      <a:pt x="30" y="57"/>
                    </a:lnTo>
                    <a:lnTo>
                      <a:pt x="24" y="66"/>
                    </a:lnTo>
                    <a:lnTo>
                      <a:pt x="15" y="79"/>
                    </a:lnTo>
                    <a:lnTo>
                      <a:pt x="0" y="94"/>
                    </a:lnTo>
                    <a:lnTo>
                      <a:pt x="0" y="94"/>
                    </a:lnTo>
                    <a:lnTo>
                      <a:pt x="0" y="97"/>
                    </a:lnTo>
                    <a:lnTo>
                      <a:pt x="0" y="100"/>
                    </a:lnTo>
                    <a:lnTo>
                      <a:pt x="2" y="107"/>
                    </a:lnTo>
                    <a:lnTo>
                      <a:pt x="6" y="116"/>
                    </a:lnTo>
                    <a:lnTo>
                      <a:pt x="14" y="130"/>
                    </a:lnTo>
                    <a:lnTo>
                      <a:pt x="23" y="146"/>
                    </a:lnTo>
                    <a:lnTo>
                      <a:pt x="38" y="167"/>
                    </a:lnTo>
                    <a:lnTo>
                      <a:pt x="57" y="193"/>
                    </a:lnTo>
                    <a:lnTo>
                      <a:pt x="56" y="188"/>
                    </a:lnTo>
                    <a:lnTo>
                      <a:pt x="56" y="176"/>
                    </a:lnTo>
                    <a:lnTo>
                      <a:pt x="54" y="160"/>
                    </a:lnTo>
                    <a:lnTo>
                      <a:pt x="54" y="140"/>
                    </a:lnTo>
                    <a:lnTo>
                      <a:pt x="56" y="122"/>
                    </a:lnTo>
                    <a:lnTo>
                      <a:pt x="57" y="109"/>
                    </a:lnTo>
                    <a:lnTo>
                      <a:pt x="62" y="101"/>
                    </a:lnTo>
                    <a:lnTo>
                      <a:pt x="62" y="97"/>
                    </a:lnTo>
                    <a:lnTo>
                      <a:pt x="60" y="83"/>
                    </a:lnTo>
                    <a:lnTo>
                      <a:pt x="59" y="65"/>
                    </a:lnTo>
                    <a:lnTo>
                      <a:pt x="57" y="42"/>
                    </a:lnTo>
                    <a:lnTo>
                      <a:pt x="54" y="20"/>
                    </a:lnTo>
                    <a:lnTo>
                      <a:pt x="53" y="0"/>
                    </a:lnTo>
                    <a:close/>
                  </a:path>
                </a:pathLst>
              </a:custGeom>
              <a:grpFill/>
              <a:ln w="0">
                <a:solidFill>
                  <a:schemeClr val="bg1">
                    <a:lumMod val="50000"/>
                  </a:schemeClr>
                </a:solidFill>
                <a:prstDash val="solid"/>
                <a:round/>
                <a:headEnd/>
                <a:tailEnd/>
              </a:ln>
            </p:spPr>
            <p:txBody>
              <a:bodyPr/>
              <a:lstStyle/>
              <a:p>
                <a:endParaRPr lang="ru-RU"/>
              </a:p>
            </p:txBody>
          </p:sp>
          <p:sp>
            <p:nvSpPr>
              <p:cNvPr id="123" name="Freeform 61">
                <a:extLst>
                  <a:ext uri="{FF2B5EF4-FFF2-40B4-BE49-F238E27FC236}">
                    <a16:creationId xmlns:a16="http://schemas.microsoft.com/office/drawing/2014/main" id="{126CC128-09D3-0F43-8EF5-E80ABDB61450}"/>
                  </a:ext>
                </a:extLst>
              </p:cNvPr>
              <p:cNvSpPr>
                <a:spLocks/>
              </p:cNvSpPr>
              <p:nvPr/>
            </p:nvSpPr>
            <p:spPr bwMode="gray">
              <a:xfrm>
                <a:off x="5333" y="1649"/>
                <a:ext cx="157" cy="91"/>
              </a:xfrm>
              <a:custGeom>
                <a:avLst/>
                <a:gdLst>
                  <a:gd name="T0" fmla="*/ 170 w 170"/>
                  <a:gd name="T1" fmla="*/ 41 h 98"/>
                  <a:gd name="T2" fmla="*/ 169 w 170"/>
                  <a:gd name="T3" fmla="*/ 39 h 98"/>
                  <a:gd name="T4" fmla="*/ 164 w 170"/>
                  <a:gd name="T5" fmla="*/ 32 h 98"/>
                  <a:gd name="T6" fmla="*/ 160 w 170"/>
                  <a:gd name="T7" fmla="*/ 23 h 98"/>
                  <a:gd name="T8" fmla="*/ 157 w 170"/>
                  <a:gd name="T9" fmla="*/ 14 h 98"/>
                  <a:gd name="T10" fmla="*/ 157 w 170"/>
                  <a:gd name="T11" fmla="*/ 6 h 98"/>
                  <a:gd name="T12" fmla="*/ 157 w 170"/>
                  <a:gd name="T13" fmla="*/ 3 h 98"/>
                  <a:gd name="T14" fmla="*/ 155 w 170"/>
                  <a:gd name="T15" fmla="*/ 1 h 98"/>
                  <a:gd name="T16" fmla="*/ 155 w 170"/>
                  <a:gd name="T17" fmla="*/ 1 h 98"/>
                  <a:gd name="T18" fmla="*/ 152 w 170"/>
                  <a:gd name="T19" fmla="*/ 0 h 98"/>
                  <a:gd name="T20" fmla="*/ 151 w 170"/>
                  <a:gd name="T21" fmla="*/ 1 h 98"/>
                  <a:gd name="T22" fmla="*/ 149 w 170"/>
                  <a:gd name="T23" fmla="*/ 3 h 98"/>
                  <a:gd name="T24" fmla="*/ 146 w 170"/>
                  <a:gd name="T25" fmla="*/ 4 h 98"/>
                  <a:gd name="T26" fmla="*/ 145 w 170"/>
                  <a:gd name="T27" fmla="*/ 6 h 98"/>
                  <a:gd name="T28" fmla="*/ 142 w 170"/>
                  <a:gd name="T29" fmla="*/ 10 h 98"/>
                  <a:gd name="T30" fmla="*/ 136 w 170"/>
                  <a:gd name="T31" fmla="*/ 17 h 98"/>
                  <a:gd name="T32" fmla="*/ 131 w 170"/>
                  <a:gd name="T33" fmla="*/ 24 h 98"/>
                  <a:gd name="T34" fmla="*/ 127 w 170"/>
                  <a:gd name="T35" fmla="*/ 30 h 98"/>
                  <a:gd name="T36" fmla="*/ 125 w 170"/>
                  <a:gd name="T37" fmla="*/ 33 h 98"/>
                  <a:gd name="T38" fmla="*/ 124 w 170"/>
                  <a:gd name="T39" fmla="*/ 33 h 98"/>
                  <a:gd name="T40" fmla="*/ 122 w 170"/>
                  <a:gd name="T41" fmla="*/ 35 h 98"/>
                  <a:gd name="T42" fmla="*/ 121 w 170"/>
                  <a:gd name="T43" fmla="*/ 38 h 98"/>
                  <a:gd name="T44" fmla="*/ 118 w 170"/>
                  <a:gd name="T45" fmla="*/ 41 h 98"/>
                  <a:gd name="T46" fmla="*/ 115 w 170"/>
                  <a:gd name="T47" fmla="*/ 44 h 98"/>
                  <a:gd name="T48" fmla="*/ 110 w 170"/>
                  <a:gd name="T49" fmla="*/ 47 h 98"/>
                  <a:gd name="T50" fmla="*/ 106 w 170"/>
                  <a:gd name="T51" fmla="*/ 48 h 98"/>
                  <a:gd name="T52" fmla="*/ 97 w 170"/>
                  <a:gd name="T53" fmla="*/ 51 h 98"/>
                  <a:gd name="T54" fmla="*/ 85 w 170"/>
                  <a:gd name="T55" fmla="*/ 54 h 98"/>
                  <a:gd name="T56" fmla="*/ 71 w 170"/>
                  <a:gd name="T57" fmla="*/ 57 h 98"/>
                  <a:gd name="T58" fmla="*/ 62 w 170"/>
                  <a:gd name="T59" fmla="*/ 59 h 98"/>
                  <a:gd name="T60" fmla="*/ 59 w 170"/>
                  <a:gd name="T61" fmla="*/ 59 h 98"/>
                  <a:gd name="T62" fmla="*/ 55 w 170"/>
                  <a:gd name="T63" fmla="*/ 59 h 98"/>
                  <a:gd name="T64" fmla="*/ 46 w 170"/>
                  <a:gd name="T65" fmla="*/ 60 h 98"/>
                  <a:gd name="T66" fmla="*/ 34 w 170"/>
                  <a:gd name="T67" fmla="*/ 62 h 98"/>
                  <a:gd name="T68" fmla="*/ 22 w 170"/>
                  <a:gd name="T69" fmla="*/ 65 h 98"/>
                  <a:gd name="T70" fmla="*/ 11 w 170"/>
                  <a:gd name="T71" fmla="*/ 69 h 98"/>
                  <a:gd name="T72" fmla="*/ 6 w 170"/>
                  <a:gd name="T73" fmla="*/ 74 h 98"/>
                  <a:gd name="T74" fmla="*/ 2 w 170"/>
                  <a:gd name="T75" fmla="*/ 84 h 98"/>
                  <a:gd name="T76" fmla="*/ 0 w 170"/>
                  <a:gd name="T77" fmla="*/ 93 h 98"/>
                  <a:gd name="T78" fmla="*/ 0 w 170"/>
                  <a:gd name="T79" fmla="*/ 98 h 98"/>
                  <a:gd name="T80" fmla="*/ 91 w 170"/>
                  <a:gd name="T81" fmla="*/ 84 h 98"/>
                  <a:gd name="T82" fmla="*/ 94 w 170"/>
                  <a:gd name="T83" fmla="*/ 84 h 98"/>
                  <a:gd name="T84" fmla="*/ 103 w 170"/>
                  <a:gd name="T85" fmla="*/ 84 h 98"/>
                  <a:gd name="T86" fmla="*/ 113 w 170"/>
                  <a:gd name="T87" fmla="*/ 81 h 98"/>
                  <a:gd name="T88" fmla="*/ 124 w 170"/>
                  <a:gd name="T89" fmla="*/ 75 h 98"/>
                  <a:gd name="T90" fmla="*/ 131 w 170"/>
                  <a:gd name="T91" fmla="*/ 66 h 98"/>
                  <a:gd name="T92" fmla="*/ 131 w 170"/>
                  <a:gd name="T93" fmla="*/ 65 h 98"/>
                  <a:gd name="T94" fmla="*/ 133 w 170"/>
                  <a:gd name="T95" fmla="*/ 63 h 98"/>
                  <a:gd name="T96" fmla="*/ 136 w 170"/>
                  <a:gd name="T97" fmla="*/ 62 h 98"/>
                  <a:gd name="T98" fmla="*/ 139 w 170"/>
                  <a:gd name="T99" fmla="*/ 59 h 98"/>
                  <a:gd name="T100" fmla="*/ 143 w 170"/>
                  <a:gd name="T101" fmla="*/ 56 h 98"/>
                  <a:gd name="T102" fmla="*/ 148 w 170"/>
                  <a:gd name="T103" fmla="*/ 54 h 98"/>
                  <a:gd name="T104" fmla="*/ 149 w 170"/>
                  <a:gd name="T105" fmla="*/ 53 h 98"/>
                  <a:gd name="T106" fmla="*/ 152 w 170"/>
                  <a:gd name="T107" fmla="*/ 51 h 98"/>
                  <a:gd name="T108" fmla="*/ 155 w 170"/>
                  <a:gd name="T109" fmla="*/ 48 h 98"/>
                  <a:gd name="T110" fmla="*/ 160 w 170"/>
                  <a:gd name="T111" fmla="*/ 47 h 98"/>
                  <a:gd name="T112" fmla="*/ 163 w 170"/>
                  <a:gd name="T113" fmla="*/ 45 h 98"/>
                  <a:gd name="T114" fmla="*/ 167 w 170"/>
                  <a:gd name="T115" fmla="*/ 42 h 98"/>
                  <a:gd name="T116" fmla="*/ 169 w 170"/>
                  <a:gd name="T117" fmla="*/ 42 h 98"/>
                  <a:gd name="T118" fmla="*/ 170 w 170"/>
                  <a:gd name="T119" fmla="*/ 4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98">
                    <a:moveTo>
                      <a:pt x="170" y="41"/>
                    </a:moveTo>
                    <a:lnTo>
                      <a:pt x="169" y="39"/>
                    </a:lnTo>
                    <a:lnTo>
                      <a:pt x="164" y="32"/>
                    </a:lnTo>
                    <a:lnTo>
                      <a:pt x="160" y="23"/>
                    </a:lnTo>
                    <a:lnTo>
                      <a:pt x="157" y="14"/>
                    </a:lnTo>
                    <a:lnTo>
                      <a:pt x="157" y="6"/>
                    </a:lnTo>
                    <a:lnTo>
                      <a:pt x="157" y="3"/>
                    </a:lnTo>
                    <a:lnTo>
                      <a:pt x="155" y="1"/>
                    </a:lnTo>
                    <a:lnTo>
                      <a:pt x="155" y="1"/>
                    </a:lnTo>
                    <a:lnTo>
                      <a:pt x="152" y="0"/>
                    </a:lnTo>
                    <a:lnTo>
                      <a:pt x="151" y="1"/>
                    </a:lnTo>
                    <a:lnTo>
                      <a:pt x="149" y="3"/>
                    </a:lnTo>
                    <a:lnTo>
                      <a:pt x="146" y="4"/>
                    </a:lnTo>
                    <a:lnTo>
                      <a:pt x="145" y="6"/>
                    </a:lnTo>
                    <a:lnTo>
                      <a:pt x="142" y="10"/>
                    </a:lnTo>
                    <a:lnTo>
                      <a:pt x="136" y="17"/>
                    </a:lnTo>
                    <a:lnTo>
                      <a:pt x="131" y="24"/>
                    </a:lnTo>
                    <a:lnTo>
                      <a:pt x="127" y="30"/>
                    </a:lnTo>
                    <a:lnTo>
                      <a:pt x="125" y="33"/>
                    </a:lnTo>
                    <a:lnTo>
                      <a:pt x="124" y="33"/>
                    </a:lnTo>
                    <a:lnTo>
                      <a:pt x="122" y="35"/>
                    </a:lnTo>
                    <a:lnTo>
                      <a:pt x="121" y="38"/>
                    </a:lnTo>
                    <a:lnTo>
                      <a:pt x="118" y="41"/>
                    </a:lnTo>
                    <a:lnTo>
                      <a:pt x="115" y="44"/>
                    </a:lnTo>
                    <a:lnTo>
                      <a:pt x="110" y="47"/>
                    </a:lnTo>
                    <a:lnTo>
                      <a:pt x="106" y="48"/>
                    </a:lnTo>
                    <a:lnTo>
                      <a:pt x="97" y="51"/>
                    </a:lnTo>
                    <a:lnTo>
                      <a:pt x="85" y="54"/>
                    </a:lnTo>
                    <a:lnTo>
                      <a:pt x="71" y="57"/>
                    </a:lnTo>
                    <a:lnTo>
                      <a:pt x="62" y="59"/>
                    </a:lnTo>
                    <a:lnTo>
                      <a:pt x="59" y="59"/>
                    </a:lnTo>
                    <a:lnTo>
                      <a:pt x="55" y="59"/>
                    </a:lnTo>
                    <a:lnTo>
                      <a:pt x="46" y="60"/>
                    </a:lnTo>
                    <a:lnTo>
                      <a:pt x="34" y="62"/>
                    </a:lnTo>
                    <a:lnTo>
                      <a:pt x="22" y="65"/>
                    </a:lnTo>
                    <a:lnTo>
                      <a:pt x="11" y="69"/>
                    </a:lnTo>
                    <a:lnTo>
                      <a:pt x="6" y="74"/>
                    </a:lnTo>
                    <a:lnTo>
                      <a:pt x="2" y="84"/>
                    </a:lnTo>
                    <a:lnTo>
                      <a:pt x="0" y="93"/>
                    </a:lnTo>
                    <a:lnTo>
                      <a:pt x="0" y="98"/>
                    </a:lnTo>
                    <a:lnTo>
                      <a:pt x="91" y="84"/>
                    </a:lnTo>
                    <a:lnTo>
                      <a:pt x="94" y="84"/>
                    </a:lnTo>
                    <a:lnTo>
                      <a:pt x="103" y="84"/>
                    </a:lnTo>
                    <a:lnTo>
                      <a:pt x="113" y="81"/>
                    </a:lnTo>
                    <a:lnTo>
                      <a:pt x="124" y="75"/>
                    </a:lnTo>
                    <a:lnTo>
                      <a:pt x="131" y="66"/>
                    </a:lnTo>
                    <a:lnTo>
                      <a:pt x="131" y="65"/>
                    </a:lnTo>
                    <a:lnTo>
                      <a:pt x="133" y="63"/>
                    </a:lnTo>
                    <a:lnTo>
                      <a:pt x="136" y="62"/>
                    </a:lnTo>
                    <a:lnTo>
                      <a:pt x="139" y="59"/>
                    </a:lnTo>
                    <a:lnTo>
                      <a:pt x="143" y="56"/>
                    </a:lnTo>
                    <a:lnTo>
                      <a:pt x="148" y="54"/>
                    </a:lnTo>
                    <a:lnTo>
                      <a:pt x="149" y="53"/>
                    </a:lnTo>
                    <a:lnTo>
                      <a:pt x="152" y="51"/>
                    </a:lnTo>
                    <a:lnTo>
                      <a:pt x="155" y="48"/>
                    </a:lnTo>
                    <a:lnTo>
                      <a:pt x="160" y="47"/>
                    </a:lnTo>
                    <a:lnTo>
                      <a:pt x="163" y="45"/>
                    </a:lnTo>
                    <a:lnTo>
                      <a:pt x="167" y="42"/>
                    </a:lnTo>
                    <a:lnTo>
                      <a:pt x="169" y="42"/>
                    </a:lnTo>
                    <a:lnTo>
                      <a:pt x="170" y="41"/>
                    </a:lnTo>
                    <a:close/>
                  </a:path>
                </a:pathLst>
              </a:custGeom>
              <a:grpFill/>
              <a:ln w="0">
                <a:solidFill>
                  <a:schemeClr val="bg1">
                    <a:lumMod val="50000"/>
                  </a:schemeClr>
                </a:solidFill>
                <a:prstDash val="solid"/>
                <a:round/>
                <a:headEnd/>
                <a:tailEnd/>
              </a:ln>
            </p:spPr>
            <p:txBody>
              <a:bodyPr/>
              <a:lstStyle/>
              <a:p>
                <a:endParaRPr lang="ru-RU"/>
              </a:p>
            </p:txBody>
          </p:sp>
          <p:sp>
            <p:nvSpPr>
              <p:cNvPr id="124" name="Freeform 62">
                <a:extLst>
                  <a:ext uri="{FF2B5EF4-FFF2-40B4-BE49-F238E27FC236}">
                    <a16:creationId xmlns:a16="http://schemas.microsoft.com/office/drawing/2014/main" id="{ED47C2B5-5A78-114E-A068-7005A46A10AF}"/>
                  </a:ext>
                </a:extLst>
              </p:cNvPr>
              <p:cNvSpPr>
                <a:spLocks/>
              </p:cNvSpPr>
              <p:nvPr/>
            </p:nvSpPr>
            <p:spPr bwMode="gray">
              <a:xfrm>
                <a:off x="5268" y="1662"/>
                <a:ext cx="32" cy="58"/>
              </a:xfrm>
              <a:custGeom>
                <a:avLst/>
                <a:gdLst>
                  <a:gd name="T0" fmla="*/ 3 w 34"/>
                  <a:gd name="T1" fmla="*/ 51 h 63"/>
                  <a:gd name="T2" fmla="*/ 1 w 34"/>
                  <a:gd name="T3" fmla="*/ 48 h 63"/>
                  <a:gd name="T4" fmla="*/ 1 w 34"/>
                  <a:gd name="T5" fmla="*/ 39 h 63"/>
                  <a:gd name="T6" fmla="*/ 0 w 34"/>
                  <a:gd name="T7" fmla="*/ 28 h 63"/>
                  <a:gd name="T8" fmla="*/ 0 w 34"/>
                  <a:gd name="T9" fmla="*/ 16 h 63"/>
                  <a:gd name="T10" fmla="*/ 3 w 34"/>
                  <a:gd name="T11" fmla="*/ 7 h 63"/>
                  <a:gd name="T12" fmla="*/ 9 w 34"/>
                  <a:gd name="T13" fmla="*/ 3 h 63"/>
                  <a:gd name="T14" fmla="*/ 18 w 34"/>
                  <a:gd name="T15" fmla="*/ 1 h 63"/>
                  <a:gd name="T16" fmla="*/ 27 w 34"/>
                  <a:gd name="T17" fmla="*/ 0 h 63"/>
                  <a:gd name="T18" fmla="*/ 31 w 34"/>
                  <a:gd name="T19" fmla="*/ 1 h 63"/>
                  <a:gd name="T20" fmla="*/ 34 w 34"/>
                  <a:gd name="T21" fmla="*/ 9 h 63"/>
                  <a:gd name="T22" fmla="*/ 34 w 34"/>
                  <a:gd name="T23" fmla="*/ 22 h 63"/>
                  <a:gd name="T24" fmla="*/ 34 w 34"/>
                  <a:gd name="T25" fmla="*/ 39 h 63"/>
                  <a:gd name="T26" fmla="*/ 33 w 34"/>
                  <a:gd name="T27" fmla="*/ 54 h 63"/>
                  <a:gd name="T28" fmla="*/ 31 w 34"/>
                  <a:gd name="T29" fmla="*/ 63 h 63"/>
                  <a:gd name="T30" fmla="*/ 3 w 34"/>
                  <a:gd name="T31"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63">
                    <a:moveTo>
                      <a:pt x="3" y="51"/>
                    </a:moveTo>
                    <a:lnTo>
                      <a:pt x="1" y="48"/>
                    </a:lnTo>
                    <a:lnTo>
                      <a:pt x="1" y="39"/>
                    </a:lnTo>
                    <a:lnTo>
                      <a:pt x="0" y="28"/>
                    </a:lnTo>
                    <a:lnTo>
                      <a:pt x="0" y="16"/>
                    </a:lnTo>
                    <a:lnTo>
                      <a:pt x="3" y="7"/>
                    </a:lnTo>
                    <a:lnTo>
                      <a:pt x="9" y="3"/>
                    </a:lnTo>
                    <a:lnTo>
                      <a:pt x="18" y="1"/>
                    </a:lnTo>
                    <a:lnTo>
                      <a:pt x="27" y="0"/>
                    </a:lnTo>
                    <a:lnTo>
                      <a:pt x="31" y="1"/>
                    </a:lnTo>
                    <a:lnTo>
                      <a:pt x="34" y="9"/>
                    </a:lnTo>
                    <a:lnTo>
                      <a:pt x="34" y="22"/>
                    </a:lnTo>
                    <a:lnTo>
                      <a:pt x="34" y="39"/>
                    </a:lnTo>
                    <a:lnTo>
                      <a:pt x="33" y="54"/>
                    </a:lnTo>
                    <a:lnTo>
                      <a:pt x="31" y="63"/>
                    </a:lnTo>
                    <a:lnTo>
                      <a:pt x="3" y="51"/>
                    </a:lnTo>
                    <a:close/>
                  </a:path>
                </a:pathLst>
              </a:custGeom>
              <a:grpFill/>
              <a:ln w="0">
                <a:solidFill>
                  <a:schemeClr val="bg1">
                    <a:lumMod val="50000"/>
                  </a:schemeClr>
                </a:solidFill>
                <a:prstDash val="solid"/>
                <a:round/>
                <a:headEnd/>
                <a:tailEnd/>
              </a:ln>
            </p:spPr>
            <p:txBody>
              <a:bodyPr/>
              <a:lstStyle/>
              <a:p>
                <a:endParaRPr lang="ru-RU"/>
              </a:p>
            </p:txBody>
          </p:sp>
          <p:sp>
            <p:nvSpPr>
              <p:cNvPr id="125" name="Freeform 63">
                <a:extLst>
                  <a:ext uri="{FF2B5EF4-FFF2-40B4-BE49-F238E27FC236}">
                    <a16:creationId xmlns:a16="http://schemas.microsoft.com/office/drawing/2014/main" id="{0AB09B74-367E-1947-857E-9D974EF57133}"/>
                  </a:ext>
                </a:extLst>
              </p:cNvPr>
              <p:cNvSpPr>
                <a:spLocks/>
              </p:cNvSpPr>
              <p:nvPr/>
            </p:nvSpPr>
            <p:spPr bwMode="gray">
              <a:xfrm>
                <a:off x="4945" y="3206"/>
                <a:ext cx="301" cy="539"/>
              </a:xfrm>
              <a:custGeom>
                <a:avLst/>
                <a:gdLst>
                  <a:gd name="T0" fmla="*/ 176 w 325"/>
                  <a:gd name="T1" fmla="*/ 457 h 582"/>
                  <a:gd name="T2" fmla="*/ 123 w 325"/>
                  <a:gd name="T3" fmla="*/ 567 h 582"/>
                  <a:gd name="T4" fmla="*/ 107 w 325"/>
                  <a:gd name="T5" fmla="*/ 564 h 582"/>
                  <a:gd name="T6" fmla="*/ 93 w 325"/>
                  <a:gd name="T7" fmla="*/ 564 h 582"/>
                  <a:gd name="T8" fmla="*/ 89 w 325"/>
                  <a:gd name="T9" fmla="*/ 572 h 582"/>
                  <a:gd name="T10" fmla="*/ 75 w 325"/>
                  <a:gd name="T11" fmla="*/ 576 h 582"/>
                  <a:gd name="T12" fmla="*/ 65 w 325"/>
                  <a:gd name="T13" fmla="*/ 579 h 582"/>
                  <a:gd name="T14" fmla="*/ 54 w 325"/>
                  <a:gd name="T15" fmla="*/ 575 h 582"/>
                  <a:gd name="T16" fmla="*/ 29 w 325"/>
                  <a:gd name="T17" fmla="*/ 563 h 582"/>
                  <a:gd name="T18" fmla="*/ 20 w 325"/>
                  <a:gd name="T19" fmla="*/ 552 h 582"/>
                  <a:gd name="T20" fmla="*/ 18 w 325"/>
                  <a:gd name="T21" fmla="*/ 540 h 582"/>
                  <a:gd name="T22" fmla="*/ 12 w 325"/>
                  <a:gd name="T23" fmla="*/ 523 h 582"/>
                  <a:gd name="T24" fmla="*/ 12 w 325"/>
                  <a:gd name="T25" fmla="*/ 487 h 582"/>
                  <a:gd name="T26" fmla="*/ 14 w 325"/>
                  <a:gd name="T27" fmla="*/ 475 h 582"/>
                  <a:gd name="T28" fmla="*/ 3 w 325"/>
                  <a:gd name="T29" fmla="*/ 429 h 582"/>
                  <a:gd name="T30" fmla="*/ 15 w 325"/>
                  <a:gd name="T31" fmla="*/ 408 h 582"/>
                  <a:gd name="T32" fmla="*/ 36 w 325"/>
                  <a:gd name="T33" fmla="*/ 394 h 582"/>
                  <a:gd name="T34" fmla="*/ 29 w 325"/>
                  <a:gd name="T35" fmla="*/ 388 h 582"/>
                  <a:gd name="T36" fmla="*/ 56 w 325"/>
                  <a:gd name="T37" fmla="*/ 354 h 582"/>
                  <a:gd name="T38" fmla="*/ 66 w 325"/>
                  <a:gd name="T39" fmla="*/ 330 h 582"/>
                  <a:gd name="T40" fmla="*/ 57 w 325"/>
                  <a:gd name="T41" fmla="*/ 293 h 582"/>
                  <a:gd name="T42" fmla="*/ 57 w 325"/>
                  <a:gd name="T43" fmla="*/ 272 h 582"/>
                  <a:gd name="T44" fmla="*/ 65 w 325"/>
                  <a:gd name="T45" fmla="*/ 281 h 582"/>
                  <a:gd name="T46" fmla="*/ 57 w 325"/>
                  <a:gd name="T47" fmla="*/ 226 h 582"/>
                  <a:gd name="T48" fmla="*/ 68 w 325"/>
                  <a:gd name="T49" fmla="*/ 211 h 582"/>
                  <a:gd name="T50" fmla="*/ 81 w 325"/>
                  <a:gd name="T51" fmla="*/ 202 h 582"/>
                  <a:gd name="T52" fmla="*/ 89 w 325"/>
                  <a:gd name="T53" fmla="*/ 196 h 582"/>
                  <a:gd name="T54" fmla="*/ 90 w 325"/>
                  <a:gd name="T55" fmla="*/ 187 h 582"/>
                  <a:gd name="T56" fmla="*/ 117 w 325"/>
                  <a:gd name="T57" fmla="*/ 175 h 582"/>
                  <a:gd name="T58" fmla="*/ 143 w 325"/>
                  <a:gd name="T59" fmla="*/ 167 h 582"/>
                  <a:gd name="T60" fmla="*/ 156 w 325"/>
                  <a:gd name="T61" fmla="*/ 173 h 582"/>
                  <a:gd name="T62" fmla="*/ 161 w 325"/>
                  <a:gd name="T63" fmla="*/ 163 h 582"/>
                  <a:gd name="T64" fmla="*/ 156 w 325"/>
                  <a:gd name="T65" fmla="*/ 160 h 582"/>
                  <a:gd name="T66" fmla="*/ 183 w 325"/>
                  <a:gd name="T67" fmla="*/ 149 h 582"/>
                  <a:gd name="T68" fmla="*/ 194 w 325"/>
                  <a:gd name="T69" fmla="*/ 151 h 582"/>
                  <a:gd name="T70" fmla="*/ 194 w 325"/>
                  <a:gd name="T71" fmla="*/ 139 h 582"/>
                  <a:gd name="T72" fmla="*/ 198 w 325"/>
                  <a:gd name="T73" fmla="*/ 124 h 582"/>
                  <a:gd name="T74" fmla="*/ 206 w 325"/>
                  <a:gd name="T75" fmla="*/ 130 h 582"/>
                  <a:gd name="T76" fmla="*/ 215 w 325"/>
                  <a:gd name="T77" fmla="*/ 128 h 582"/>
                  <a:gd name="T78" fmla="*/ 226 w 325"/>
                  <a:gd name="T79" fmla="*/ 116 h 582"/>
                  <a:gd name="T80" fmla="*/ 230 w 325"/>
                  <a:gd name="T81" fmla="*/ 104 h 582"/>
                  <a:gd name="T82" fmla="*/ 230 w 325"/>
                  <a:gd name="T83" fmla="*/ 97 h 582"/>
                  <a:gd name="T84" fmla="*/ 235 w 325"/>
                  <a:gd name="T85" fmla="*/ 83 h 582"/>
                  <a:gd name="T86" fmla="*/ 230 w 325"/>
                  <a:gd name="T87" fmla="*/ 69 h 582"/>
                  <a:gd name="T88" fmla="*/ 248 w 325"/>
                  <a:gd name="T89" fmla="*/ 77 h 582"/>
                  <a:gd name="T90" fmla="*/ 271 w 325"/>
                  <a:gd name="T91" fmla="*/ 60 h 582"/>
                  <a:gd name="T92" fmla="*/ 269 w 325"/>
                  <a:gd name="T93" fmla="*/ 44 h 582"/>
                  <a:gd name="T94" fmla="*/ 280 w 325"/>
                  <a:gd name="T95" fmla="*/ 36 h 582"/>
                  <a:gd name="T96" fmla="*/ 278 w 325"/>
                  <a:gd name="T97" fmla="*/ 15 h 582"/>
                  <a:gd name="T98" fmla="*/ 308 w 325"/>
                  <a:gd name="T99" fmla="*/ 41 h 582"/>
                  <a:gd name="T100" fmla="*/ 319 w 325"/>
                  <a:gd name="T101" fmla="*/ 157 h 582"/>
                  <a:gd name="T102" fmla="*/ 302 w 325"/>
                  <a:gd name="T103" fmla="*/ 166 h 582"/>
                  <a:gd name="T104" fmla="*/ 296 w 325"/>
                  <a:gd name="T105" fmla="*/ 155 h 582"/>
                  <a:gd name="T106" fmla="*/ 290 w 325"/>
                  <a:gd name="T107" fmla="*/ 182 h 582"/>
                  <a:gd name="T108" fmla="*/ 275 w 325"/>
                  <a:gd name="T109" fmla="*/ 232 h 582"/>
                  <a:gd name="T110" fmla="*/ 275 w 325"/>
                  <a:gd name="T111" fmla="*/ 277 h 582"/>
                  <a:gd name="T112" fmla="*/ 266 w 325"/>
                  <a:gd name="T113" fmla="*/ 281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582">
                    <a:moveTo>
                      <a:pt x="266" y="281"/>
                    </a:moveTo>
                    <a:lnTo>
                      <a:pt x="260" y="302"/>
                    </a:lnTo>
                    <a:lnTo>
                      <a:pt x="251" y="322"/>
                    </a:lnTo>
                    <a:lnTo>
                      <a:pt x="239" y="343"/>
                    </a:lnTo>
                    <a:lnTo>
                      <a:pt x="226" y="366"/>
                    </a:lnTo>
                    <a:lnTo>
                      <a:pt x="210" y="391"/>
                    </a:lnTo>
                    <a:lnTo>
                      <a:pt x="194" y="421"/>
                    </a:lnTo>
                    <a:lnTo>
                      <a:pt x="176" y="457"/>
                    </a:lnTo>
                    <a:lnTo>
                      <a:pt x="159" y="499"/>
                    </a:lnTo>
                    <a:lnTo>
                      <a:pt x="144" y="551"/>
                    </a:lnTo>
                    <a:lnTo>
                      <a:pt x="143" y="554"/>
                    </a:lnTo>
                    <a:lnTo>
                      <a:pt x="140" y="558"/>
                    </a:lnTo>
                    <a:lnTo>
                      <a:pt x="135" y="563"/>
                    </a:lnTo>
                    <a:lnTo>
                      <a:pt x="131" y="566"/>
                    </a:lnTo>
                    <a:lnTo>
                      <a:pt x="126" y="567"/>
                    </a:lnTo>
                    <a:lnTo>
                      <a:pt x="123" y="567"/>
                    </a:lnTo>
                    <a:lnTo>
                      <a:pt x="120" y="566"/>
                    </a:lnTo>
                    <a:lnTo>
                      <a:pt x="117" y="563"/>
                    </a:lnTo>
                    <a:lnTo>
                      <a:pt x="114" y="563"/>
                    </a:lnTo>
                    <a:lnTo>
                      <a:pt x="113" y="563"/>
                    </a:lnTo>
                    <a:lnTo>
                      <a:pt x="111" y="564"/>
                    </a:lnTo>
                    <a:lnTo>
                      <a:pt x="111" y="566"/>
                    </a:lnTo>
                    <a:lnTo>
                      <a:pt x="108" y="564"/>
                    </a:lnTo>
                    <a:lnTo>
                      <a:pt x="107" y="564"/>
                    </a:lnTo>
                    <a:lnTo>
                      <a:pt x="104" y="566"/>
                    </a:lnTo>
                    <a:lnTo>
                      <a:pt x="101" y="567"/>
                    </a:lnTo>
                    <a:lnTo>
                      <a:pt x="99" y="569"/>
                    </a:lnTo>
                    <a:lnTo>
                      <a:pt x="96" y="569"/>
                    </a:lnTo>
                    <a:lnTo>
                      <a:pt x="93" y="569"/>
                    </a:lnTo>
                    <a:lnTo>
                      <a:pt x="93" y="567"/>
                    </a:lnTo>
                    <a:lnTo>
                      <a:pt x="93" y="566"/>
                    </a:lnTo>
                    <a:lnTo>
                      <a:pt x="93" y="564"/>
                    </a:lnTo>
                    <a:lnTo>
                      <a:pt x="92" y="563"/>
                    </a:lnTo>
                    <a:lnTo>
                      <a:pt x="90" y="563"/>
                    </a:lnTo>
                    <a:lnTo>
                      <a:pt x="89" y="563"/>
                    </a:lnTo>
                    <a:lnTo>
                      <a:pt x="89" y="564"/>
                    </a:lnTo>
                    <a:lnTo>
                      <a:pt x="87" y="566"/>
                    </a:lnTo>
                    <a:lnTo>
                      <a:pt x="89" y="567"/>
                    </a:lnTo>
                    <a:lnTo>
                      <a:pt x="89" y="570"/>
                    </a:lnTo>
                    <a:lnTo>
                      <a:pt x="89" y="572"/>
                    </a:lnTo>
                    <a:lnTo>
                      <a:pt x="87" y="570"/>
                    </a:lnTo>
                    <a:lnTo>
                      <a:pt x="86" y="569"/>
                    </a:lnTo>
                    <a:lnTo>
                      <a:pt x="86" y="566"/>
                    </a:lnTo>
                    <a:lnTo>
                      <a:pt x="84" y="564"/>
                    </a:lnTo>
                    <a:lnTo>
                      <a:pt x="83" y="566"/>
                    </a:lnTo>
                    <a:lnTo>
                      <a:pt x="80" y="567"/>
                    </a:lnTo>
                    <a:lnTo>
                      <a:pt x="78" y="572"/>
                    </a:lnTo>
                    <a:lnTo>
                      <a:pt x="75" y="576"/>
                    </a:lnTo>
                    <a:lnTo>
                      <a:pt x="72" y="579"/>
                    </a:lnTo>
                    <a:lnTo>
                      <a:pt x="71" y="578"/>
                    </a:lnTo>
                    <a:lnTo>
                      <a:pt x="71" y="578"/>
                    </a:lnTo>
                    <a:lnTo>
                      <a:pt x="68" y="578"/>
                    </a:lnTo>
                    <a:lnTo>
                      <a:pt x="68" y="579"/>
                    </a:lnTo>
                    <a:lnTo>
                      <a:pt x="68" y="582"/>
                    </a:lnTo>
                    <a:lnTo>
                      <a:pt x="66" y="581"/>
                    </a:lnTo>
                    <a:lnTo>
                      <a:pt x="65" y="579"/>
                    </a:lnTo>
                    <a:lnTo>
                      <a:pt x="62" y="579"/>
                    </a:lnTo>
                    <a:lnTo>
                      <a:pt x="60" y="581"/>
                    </a:lnTo>
                    <a:lnTo>
                      <a:pt x="60" y="582"/>
                    </a:lnTo>
                    <a:lnTo>
                      <a:pt x="59" y="582"/>
                    </a:lnTo>
                    <a:lnTo>
                      <a:pt x="57" y="582"/>
                    </a:lnTo>
                    <a:lnTo>
                      <a:pt x="57" y="579"/>
                    </a:lnTo>
                    <a:lnTo>
                      <a:pt x="56" y="576"/>
                    </a:lnTo>
                    <a:lnTo>
                      <a:pt x="54" y="575"/>
                    </a:lnTo>
                    <a:lnTo>
                      <a:pt x="53" y="573"/>
                    </a:lnTo>
                    <a:lnTo>
                      <a:pt x="50" y="572"/>
                    </a:lnTo>
                    <a:lnTo>
                      <a:pt x="45" y="572"/>
                    </a:lnTo>
                    <a:lnTo>
                      <a:pt x="41" y="570"/>
                    </a:lnTo>
                    <a:lnTo>
                      <a:pt x="36" y="567"/>
                    </a:lnTo>
                    <a:lnTo>
                      <a:pt x="33" y="566"/>
                    </a:lnTo>
                    <a:lnTo>
                      <a:pt x="29" y="563"/>
                    </a:lnTo>
                    <a:lnTo>
                      <a:pt x="29" y="563"/>
                    </a:lnTo>
                    <a:lnTo>
                      <a:pt x="29" y="561"/>
                    </a:lnTo>
                    <a:lnTo>
                      <a:pt x="29" y="560"/>
                    </a:lnTo>
                    <a:lnTo>
                      <a:pt x="27" y="558"/>
                    </a:lnTo>
                    <a:lnTo>
                      <a:pt x="26" y="557"/>
                    </a:lnTo>
                    <a:lnTo>
                      <a:pt x="23" y="557"/>
                    </a:lnTo>
                    <a:lnTo>
                      <a:pt x="21" y="557"/>
                    </a:lnTo>
                    <a:lnTo>
                      <a:pt x="21" y="554"/>
                    </a:lnTo>
                    <a:lnTo>
                      <a:pt x="20" y="552"/>
                    </a:lnTo>
                    <a:lnTo>
                      <a:pt x="18" y="551"/>
                    </a:lnTo>
                    <a:lnTo>
                      <a:pt x="18" y="549"/>
                    </a:lnTo>
                    <a:lnTo>
                      <a:pt x="18" y="548"/>
                    </a:lnTo>
                    <a:lnTo>
                      <a:pt x="20" y="546"/>
                    </a:lnTo>
                    <a:lnTo>
                      <a:pt x="20" y="546"/>
                    </a:lnTo>
                    <a:lnTo>
                      <a:pt x="21" y="543"/>
                    </a:lnTo>
                    <a:lnTo>
                      <a:pt x="20" y="542"/>
                    </a:lnTo>
                    <a:lnTo>
                      <a:pt x="18" y="540"/>
                    </a:lnTo>
                    <a:lnTo>
                      <a:pt x="17" y="542"/>
                    </a:lnTo>
                    <a:lnTo>
                      <a:pt x="15" y="543"/>
                    </a:lnTo>
                    <a:lnTo>
                      <a:pt x="15" y="539"/>
                    </a:lnTo>
                    <a:lnTo>
                      <a:pt x="15" y="536"/>
                    </a:lnTo>
                    <a:lnTo>
                      <a:pt x="14" y="534"/>
                    </a:lnTo>
                    <a:lnTo>
                      <a:pt x="12" y="533"/>
                    </a:lnTo>
                    <a:lnTo>
                      <a:pt x="11" y="533"/>
                    </a:lnTo>
                    <a:lnTo>
                      <a:pt x="12" y="523"/>
                    </a:lnTo>
                    <a:lnTo>
                      <a:pt x="14" y="514"/>
                    </a:lnTo>
                    <a:lnTo>
                      <a:pt x="12" y="507"/>
                    </a:lnTo>
                    <a:lnTo>
                      <a:pt x="9" y="499"/>
                    </a:lnTo>
                    <a:lnTo>
                      <a:pt x="8" y="493"/>
                    </a:lnTo>
                    <a:lnTo>
                      <a:pt x="8" y="486"/>
                    </a:lnTo>
                    <a:lnTo>
                      <a:pt x="9" y="487"/>
                    </a:lnTo>
                    <a:lnTo>
                      <a:pt x="11" y="487"/>
                    </a:lnTo>
                    <a:lnTo>
                      <a:pt x="12" y="487"/>
                    </a:lnTo>
                    <a:lnTo>
                      <a:pt x="12" y="486"/>
                    </a:lnTo>
                    <a:lnTo>
                      <a:pt x="14" y="484"/>
                    </a:lnTo>
                    <a:lnTo>
                      <a:pt x="15" y="483"/>
                    </a:lnTo>
                    <a:lnTo>
                      <a:pt x="15" y="483"/>
                    </a:lnTo>
                    <a:lnTo>
                      <a:pt x="14" y="481"/>
                    </a:lnTo>
                    <a:lnTo>
                      <a:pt x="14" y="480"/>
                    </a:lnTo>
                    <a:lnTo>
                      <a:pt x="12" y="477"/>
                    </a:lnTo>
                    <a:lnTo>
                      <a:pt x="14" y="475"/>
                    </a:lnTo>
                    <a:lnTo>
                      <a:pt x="12" y="474"/>
                    </a:lnTo>
                    <a:lnTo>
                      <a:pt x="12" y="472"/>
                    </a:lnTo>
                    <a:lnTo>
                      <a:pt x="11" y="471"/>
                    </a:lnTo>
                    <a:lnTo>
                      <a:pt x="9" y="471"/>
                    </a:lnTo>
                    <a:lnTo>
                      <a:pt x="8" y="472"/>
                    </a:lnTo>
                    <a:lnTo>
                      <a:pt x="6" y="457"/>
                    </a:lnTo>
                    <a:lnTo>
                      <a:pt x="6" y="444"/>
                    </a:lnTo>
                    <a:lnTo>
                      <a:pt x="3" y="429"/>
                    </a:lnTo>
                    <a:lnTo>
                      <a:pt x="2" y="430"/>
                    </a:lnTo>
                    <a:lnTo>
                      <a:pt x="0" y="432"/>
                    </a:lnTo>
                    <a:lnTo>
                      <a:pt x="5" y="426"/>
                    </a:lnTo>
                    <a:lnTo>
                      <a:pt x="9" y="421"/>
                    </a:lnTo>
                    <a:lnTo>
                      <a:pt x="14" y="415"/>
                    </a:lnTo>
                    <a:lnTo>
                      <a:pt x="18" y="411"/>
                    </a:lnTo>
                    <a:lnTo>
                      <a:pt x="17" y="409"/>
                    </a:lnTo>
                    <a:lnTo>
                      <a:pt x="15" y="408"/>
                    </a:lnTo>
                    <a:lnTo>
                      <a:pt x="14" y="408"/>
                    </a:lnTo>
                    <a:lnTo>
                      <a:pt x="17" y="403"/>
                    </a:lnTo>
                    <a:lnTo>
                      <a:pt x="21" y="400"/>
                    </a:lnTo>
                    <a:lnTo>
                      <a:pt x="27" y="399"/>
                    </a:lnTo>
                    <a:lnTo>
                      <a:pt x="33" y="399"/>
                    </a:lnTo>
                    <a:lnTo>
                      <a:pt x="36" y="399"/>
                    </a:lnTo>
                    <a:lnTo>
                      <a:pt x="36" y="397"/>
                    </a:lnTo>
                    <a:lnTo>
                      <a:pt x="36" y="394"/>
                    </a:lnTo>
                    <a:lnTo>
                      <a:pt x="36" y="393"/>
                    </a:lnTo>
                    <a:lnTo>
                      <a:pt x="35" y="390"/>
                    </a:lnTo>
                    <a:lnTo>
                      <a:pt x="33" y="388"/>
                    </a:lnTo>
                    <a:lnTo>
                      <a:pt x="32" y="388"/>
                    </a:lnTo>
                    <a:lnTo>
                      <a:pt x="30" y="388"/>
                    </a:lnTo>
                    <a:lnTo>
                      <a:pt x="29" y="390"/>
                    </a:lnTo>
                    <a:lnTo>
                      <a:pt x="29" y="393"/>
                    </a:lnTo>
                    <a:lnTo>
                      <a:pt x="29" y="388"/>
                    </a:lnTo>
                    <a:lnTo>
                      <a:pt x="32" y="385"/>
                    </a:lnTo>
                    <a:lnTo>
                      <a:pt x="33" y="384"/>
                    </a:lnTo>
                    <a:lnTo>
                      <a:pt x="36" y="381"/>
                    </a:lnTo>
                    <a:lnTo>
                      <a:pt x="39" y="379"/>
                    </a:lnTo>
                    <a:lnTo>
                      <a:pt x="41" y="376"/>
                    </a:lnTo>
                    <a:lnTo>
                      <a:pt x="45" y="369"/>
                    </a:lnTo>
                    <a:lnTo>
                      <a:pt x="51" y="361"/>
                    </a:lnTo>
                    <a:lnTo>
                      <a:pt x="56" y="354"/>
                    </a:lnTo>
                    <a:lnTo>
                      <a:pt x="60" y="345"/>
                    </a:lnTo>
                    <a:lnTo>
                      <a:pt x="60" y="336"/>
                    </a:lnTo>
                    <a:lnTo>
                      <a:pt x="60" y="337"/>
                    </a:lnTo>
                    <a:lnTo>
                      <a:pt x="60" y="340"/>
                    </a:lnTo>
                    <a:lnTo>
                      <a:pt x="60" y="343"/>
                    </a:lnTo>
                    <a:lnTo>
                      <a:pt x="60" y="346"/>
                    </a:lnTo>
                    <a:lnTo>
                      <a:pt x="62" y="348"/>
                    </a:lnTo>
                    <a:lnTo>
                      <a:pt x="66" y="330"/>
                    </a:lnTo>
                    <a:lnTo>
                      <a:pt x="66" y="311"/>
                    </a:lnTo>
                    <a:lnTo>
                      <a:pt x="65" y="308"/>
                    </a:lnTo>
                    <a:lnTo>
                      <a:pt x="63" y="305"/>
                    </a:lnTo>
                    <a:lnTo>
                      <a:pt x="60" y="302"/>
                    </a:lnTo>
                    <a:lnTo>
                      <a:pt x="59" y="299"/>
                    </a:lnTo>
                    <a:lnTo>
                      <a:pt x="57" y="295"/>
                    </a:lnTo>
                    <a:lnTo>
                      <a:pt x="57" y="290"/>
                    </a:lnTo>
                    <a:lnTo>
                      <a:pt x="57" y="293"/>
                    </a:lnTo>
                    <a:lnTo>
                      <a:pt x="57" y="295"/>
                    </a:lnTo>
                    <a:lnTo>
                      <a:pt x="57" y="296"/>
                    </a:lnTo>
                    <a:lnTo>
                      <a:pt x="57" y="298"/>
                    </a:lnTo>
                    <a:lnTo>
                      <a:pt x="59" y="298"/>
                    </a:lnTo>
                    <a:lnTo>
                      <a:pt x="63" y="292"/>
                    </a:lnTo>
                    <a:lnTo>
                      <a:pt x="62" y="286"/>
                    </a:lnTo>
                    <a:lnTo>
                      <a:pt x="59" y="280"/>
                    </a:lnTo>
                    <a:lnTo>
                      <a:pt x="57" y="272"/>
                    </a:lnTo>
                    <a:lnTo>
                      <a:pt x="59" y="272"/>
                    </a:lnTo>
                    <a:lnTo>
                      <a:pt x="60" y="274"/>
                    </a:lnTo>
                    <a:lnTo>
                      <a:pt x="60" y="274"/>
                    </a:lnTo>
                    <a:lnTo>
                      <a:pt x="60" y="275"/>
                    </a:lnTo>
                    <a:lnTo>
                      <a:pt x="59" y="277"/>
                    </a:lnTo>
                    <a:lnTo>
                      <a:pt x="60" y="278"/>
                    </a:lnTo>
                    <a:lnTo>
                      <a:pt x="62" y="280"/>
                    </a:lnTo>
                    <a:lnTo>
                      <a:pt x="65" y="281"/>
                    </a:lnTo>
                    <a:lnTo>
                      <a:pt x="66" y="280"/>
                    </a:lnTo>
                    <a:lnTo>
                      <a:pt x="66" y="278"/>
                    </a:lnTo>
                    <a:lnTo>
                      <a:pt x="66" y="274"/>
                    </a:lnTo>
                    <a:lnTo>
                      <a:pt x="63" y="271"/>
                    </a:lnTo>
                    <a:lnTo>
                      <a:pt x="60" y="268"/>
                    </a:lnTo>
                    <a:lnTo>
                      <a:pt x="59" y="265"/>
                    </a:lnTo>
                    <a:lnTo>
                      <a:pt x="56" y="245"/>
                    </a:lnTo>
                    <a:lnTo>
                      <a:pt x="57" y="226"/>
                    </a:lnTo>
                    <a:lnTo>
                      <a:pt x="59" y="226"/>
                    </a:lnTo>
                    <a:lnTo>
                      <a:pt x="60" y="226"/>
                    </a:lnTo>
                    <a:lnTo>
                      <a:pt x="62" y="227"/>
                    </a:lnTo>
                    <a:lnTo>
                      <a:pt x="62" y="229"/>
                    </a:lnTo>
                    <a:lnTo>
                      <a:pt x="63" y="224"/>
                    </a:lnTo>
                    <a:lnTo>
                      <a:pt x="65" y="220"/>
                    </a:lnTo>
                    <a:lnTo>
                      <a:pt x="66" y="215"/>
                    </a:lnTo>
                    <a:lnTo>
                      <a:pt x="68" y="211"/>
                    </a:lnTo>
                    <a:lnTo>
                      <a:pt x="71" y="208"/>
                    </a:lnTo>
                    <a:lnTo>
                      <a:pt x="75" y="206"/>
                    </a:lnTo>
                    <a:lnTo>
                      <a:pt x="75" y="206"/>
                    </a:lnTo>
                    <a:lnTo>
                      <a:pt x="77" y="208"/>
                    </a:lnTo>
                    <a:lnTo>
                      <a:pt x="77" y="208"/>
                    </a:lnTo>
                    <a:lnTo>
                      <a:pt x="80" y="206"/>
                    </a:lnTo>
                    <a:lnTo>
                      <a:pt x="80" y="203"/>
                    </a:lnTo>
                    <a:lnTo>
                      <a:pt x="81" y="202"/>
                    </a:lnTo>
                    <a:lnTo>
                      <a:pt x="81" y="199"/>
                    </a:lnTo>
                    <a:lnTo>
                      <a:pt x="81" y="196"/>
                    </a:lnTo>
                    <a:lnTo>
                      <a:pt x="81" y="194"/>
                    </a:lnTo>
                    <a:lnTo>
                      <a:pt x="83" y="193"/>
                    </a:lnTo>
                    <a:lnTo>
                      <a:pt x="84" y="191"/>
                    </a:lnTo>
                    <a:lnTo>
                      <a:pt x="89" y="193"/>
                    </a:lnTo>
                    <a:lnTo>
                      <a:pt x="89" y="194"/>
                    </a:lnTo>
                    <a:lnTo>
                      <a:pt x="89" y="196"/>
                    </a:lnTo>
                    <a:lnTo>
                      <a:pt x="90" y="197"/>
                    </a:lnTo>
                    <a:lnTo>
                      <a:pt x="93" y="196"/>
                    </a:lnTo>
                    <a:lnTo>
                      <a:pt x="93" y="194"/>
                    </a:lnTo>
                    <a:lnTo>
                      <a:pt x="93" y="193"/>
                    </a:lnTo>
                    <a:lnTo>
                      <a:pt x="93" y="191"/>
                    </a:lnTo>
                    <a:lnTo>
                      <a:pt x="93" y="190"/>
                    </a:lnTo>
                    <a:lnTo>
                      <a:pt x="92" y="188"/>
                    </a:lnTo>
                    <a:lnTo>
                      <a:pt x="90" y="187"/>
                    </a:lnTo>
                    <a:lnTo>
                      <a:pt x="87" y="187"/>
                    </a:lnTo>
                    <a:lnTo>
                      <a:pt x="84" y="187"/>
                    </a:lnTo>
                    <a:lnTo>
                      <a:pt x="83" y="185"/>
                    </a:lnTo>
                    <a:lnTo>
                      <a:pt x="80" y="184"/>
                    </a:lnTo>
                    <a:lnTo>
                      <a:pt x="90" y="185"/>
                    </a:lnTo>
                    <a:lnTo>
                      <a:pt x="98" y="181"/>
                    </a:lnTo>
                    <a:lnTo>
                      <a:pt x="107" y="176"/>
                    </a:lnTo>
                    <a:lnTo>
                      <a:pt x="117" y="175"/>
                    </a:lnTo>
                    <a:lnTo>
                      <a:pt x="120" y="175"/>
                    </a:lnTo>
                    <a:lnTo>
                      <a:pt x="123" y="173"/>
                    </a:lnTo>
                    <a:lnTo>
                      <a:pt x="126" y="170"/>
                    </a:lnTo>
                    <a:lnTo>
                      <a:pt x="129" y="169"/>
                    </a:lnTo>
                    <a:lnTo>
                      <a:pt x="132" y="167"/>
                    </a:lnTo>
                    <a:lnTo>
                      <a:pt x="135" y="166"/>
                    </a:lnTo>
                    <a:lnTo>
                      <a:pt x="140" y="166"/>
                    </a:lnTo>
                    <a:lnTo>
                      <a:pt x="143" y="167"/>
                    </a:lnTo>
                    <a:lnTo>
                      <a:pt x="146" y="166"/>
                    </a:lnTo>
                    <a:lnTo>
                      <a:pt x="147" y="166"/>
                    </a:lnTo>
                    <a:lnTo>
                      <a:pt x="149" y="164"/>
                    </a:lnTo>
                    <a:lnTo>
                      <a:pt x="150" y="164"/>
                    </a:lnTo>
                    <a:lnTo>
                      <a:pt x="153" y="166"/>
                    </a:lnTo>
                    <a:lnTo>
                      <a:pt x="155" y="167"/>
                    </a:lnTo>
                    <a:lnTo>
                      <a:pt x="155" y="170"/>
                    </a:lnTo>
                    <a:lnTo>
                      <a:pt x="156" y="173"/>
                    </a:lnTo>
                    <a:lnTo>
                      <a:pt x="156" y="175"/>
                    </a:lnTo>
                    <a:lnTo>
                      <a:pt x="158" y="175"/>
                    </a:lnTo>
                    <a:lnTo>
                      <a:pt x="161" y="175"/>
                    </a:lnTo>
                    <a:lnTo>
                      <a:pt x="161" y="173"/>
                    </a:lnTo>
                    <a:lnTo>
                      <a:pt x="161" y="172"/>
                    </a:lnTo>
                    <a:lnTo>
                      <a:pt x="161" y="169"/>
                    </a:lnTo>
                    <a:lnTo>
                      <a:pt x="161" y="166"/>
                    </a:lnTo>
                    <a:lnTo>
                      <a:pt x="161" y="163"/>
                    </a:lnTo>
                    <a:lnTo>
                      <a:pt x="162" y="161"/>
                    </a:lnTo>
                    <a:lnTo>
                      <a:pt x="162" y="160"/>
                    </a:lnTo>
                    <a:lnTo>
                      <a:pt x="162" y="158"/>
                    </a:lnTo>
                    <a:lnTo>
                      <a:pt x="161" y="158"/>
                    </a:lnTo>
                    <a:lnTo>
                      <a:pt x="159" y="158"/>
                    </a:lnTo>
                    <a:lnTo>
                      <a:pt x="158" y="160"/>
                    </a:lnTo>
                    <a:lnTo>
                      <a:pt x="156" y="160"/>
                    </a:lnTo>
                    <a:lnTo>
                      <a:pt x="156" y="160"/>
                    </a:lnTo>
                    <a:lnTo>
                      <a:pt x="162" y="154"/>
                    </a:lnTo>
                    <a:lnTo>
                      <a:pt x="170" y="148"/>
                    </a:lnTo>
                    <a:lnTo>
                      <a:pt x="177" y="143"/>
                    </a:lnTo>
                    <a:lnTo>
                      <a:pt x="179" y="143"/>
                    </a:lnTo>
                    <a:lnTo>
                      <a:pt x="180" y="143"/>
                    </a:lnTo>
                    <a:lnTo>
                      <a:pt x="182" y="145"/>
                    </a:lnTo>
                    <a:lnTo>
                      <a:pt x="183" y="148"/>
                    </a:lnTo>
                    <a:lnTo>
                      <a:pt x="183" y="149"/>
                    </a:lnTo>
                    <a:lnTo>
                      <a:pt x="185" y="151"/>
                    </a:lnTo>
                    <a:lnTo>
                      <a:pt x="188" y="152"/>
                    </a:lnTo>
                    <a:lnTo>
                      <a:pt x="188" y="152"/>
                    </a:lnTo>
                    <a:lnTo>
                      <a:pt x="189" y="151"/>
                    </a:lnTo>
                    <a:lnTo>
                      <a:pt x="189" y="148"/>
                    </a:lnTo>
                    <a:lnTo>
                      <a:pt x="191" y="149"/>
                    </a:lnTo>
                    <a:lnTo>
                      <a:pt x="192" y="151"/>
                    </a:lnTo>
                    <a:lnTo>
                      <a:pt x="194" y="151"/>
                    </a:lnTo>
                    <a:lnTo>
                      <a:pt x="195" y="149"/>
                    </a:lnTo>
                    <a:lnTo>
                      <a:pt x="197" y="148"/>
                    </a:lnTo>
                    <a:lnTo>
                      <a:pt x="197" y="148"/>
                    </a:lnTo>
                    <a:lnTo>
                      <a:pt x="197" y="146"/>
                    </a:lnTo>
                    <a:lnTo>
                      <a:pt x="195" y="145"/>
                    </a:lnTo>
                    <a:lnTo>
                      <a:pt x="195" y="142"/>
                    </a:lnTo>
                    <a:lnTo>
                      <a:pt x="194" y="140"/>
                    </a:lnTo>
                    <a:lnTo>
                      <a:pt x="194" y="139"/>
                    </a:lnTo>
                    <a:lnTo>
                      <a:pt x="192" y="137"/>
                    </a:lnTo>
                    <a:lnTo>
                      <a:pt x="189" y="137"/>
                    </a:lnTo>
                    <a:lnTo>
                      <a:pt x="192" y="136"/>
                    </a:lnTo>
                    <a:lnTo>
                      <a:pt x="194" y="134"/>
                    </a:lnTo>
                    <a:lnTo>
                      <a:pt x="195" y="131"/>
                    </a:lnTo>
                    <a:lnTo>
                      <a:pt x="195" y="128"/>
                    </a:lnTo>
                    <a:lnTo>
                      <a:pt x="197" y="127"/>
                    </a:lnTo>
                    <a:lnTo>
                      <a:pt x="198" y="124"/>
                    </a:lnTo>
                    <a:lnTo>
                      <a:pt x="201" y="122"/>
                    </a:lnTo>
                    <a:lnTo>
                      <a:pt x="204" y="122"/>
                    </a:lnTo>
                    <a:lnTo>
                      <a:pt x="203" y="124"/>
                    </a:lnTo>
                    <a:lnTo>
                      <a:pt x="203" y="125"/>
                    </a:lnTo>
                    <a:lnTo>
                      <a:pt x="203" y="127"/>
                    </a:lnTo>
                    <a:lnTo>
                      <a:pt x="204" y="130"/>
                    </a:lnTo>
                    <a:lnTo>
                      <a:pt x="206" y="130"/>
                    </a:lnTo>
                    <a:lnTo>
                      <a:pt x="206" y="130"/>
                    </a:lnTo>
                    <a:lnTo>
                      <a:pt x="207" y="128"/>
                    </a:lnTo>
                    <a:lnTo>
                      <a:pt x="209" y="127"/>
                    </a:lnTo>
                    <a:lnTo>
                      <a:pt x="209" y="125"/>
                    </a:lnTo>
                    <a:lnTo>
                      <a:pt x="210" y="125"/>
                    </a:lnTo>
                    <a:lnTo>
                      <a:pt x="210" y="127"/>
                    </a:lnTo>
                    <a:lnTo>
                      <a:pt x="212" y="130"/>
                    </a:lnTo>
                    <a:lnTo>
                      <a:pt x="212" y="130"/>
                    </a:lnTo>
                    <a:lnTo>
                      <a:pt x="215" y="128"/>
                    </a:lnTo>
                    <a:lnTo>
                      <a:pt x="215" y="125"/>
                    </a:lnTo>
                    <a:lnTo>
                      <a:pt x="217" y="122"/>
                    </a:lnTo>
                    <a:lnTo>
                      <a:pt x="215" y="119"/>
                    </a:lnTo>
                    <a:lnTo>
                      <a:pt x="215" y="118"/>
                    </a:lnTo>
                    <a:lnTo>
                      <a:pt x="215" y="115"/>
                    </a:lnTo>
                    <a:lnTo>
                      <a:pt x="220" y="115"/>
                    </a:lnTo>
                    <a:lnTo>
                      <a:pt x="223" y="116"/>
                    </a:lnTo>
                    <a:lnTo>
                      <a:pt x="226" y="116"/>
                    </a:lnTo>
                    <a:lnTo>
                      <a:pt x="230" y="115"/>
                    </a:lnTo>
                    <a:lnTo>
                      <a:pt x="232" y="115"/>
                    </a:lnTo>
                    <a:lnTo>
                      <a:pt x="233" y="113"/>
                    </a:lnTo>
                    <a:lnTo>
                      <a:pt x="235" y="110"/>
                    </a:lnTo>
                    <a:lnTo>
                      <a:pt x="235" y="107"/>
                    </a:lnTo>
                    <a:lnTo>
                      <a:pt x="233" y="106"/>
                    </a:lnTo>
                    <a:lnTo>
                      <a:pt x="232" y="104"/>
                    </a:lnTo>
                    <a:lnTo>
                      <a:pt x="230" y="104"/>
                    </a:lnTo>
                    <a:lnTo>
                      <a:pt x="227" y="104"/>
                    </a:lnTo>
                    <a:lnTo>
                      <a:pt x="226" y="104"/>
                    </a:lnTo>
                    <a:lnTo>
                      <a:pt x="224" y="103"/>
                    </a:lnTo>
                    <a:lnTo>
                      <a:pt x="223" y="101"/>
                    </a:lnTo>
                    <a:lnTo>
                      <a:pt x="223" y="100"/>
                    </a:lnTo>
                    <a:lnTo>
                      <a:pt x="224" y="98"/>
                    </a:lnTo>
                    <a:lnTo>
                      <a:pt x="227" y="98"/>
                    </a:lnTo>
                    <a:lnTo>
                      <a:pt x="230" y="97"/>
                    </a:lnTo>
                    <a:lnTo>
                      <a:pt x="233" y="97"/>
                    </a:lnTo>
                    <a:lnTo>
                      <a:pt x="236" y="97"/>
                    </a:lnTo>
                    <a:lnTo>
                      <a:pt x="236" y="95"/>
                    </a:lnTo>
                    <a:lnTo>
                      <a:pt x="238" y="94"/>
                    </a:lnTo>
                    <a:lnTo>
                      <a:pt x="236" y="90"/>
                    </a:lnTo>
                    <a:lnTo>
                      <a:pt x="236" y="87"/>
                    </a:lnTo>
                    <a:lnTo>
                      <a:pt x="235" y="86"/>
                    </a:lnTo>
                    <a:lnTo>
                      <a:pt x="235" y="83"/>
                    </a:lnTo>
                    <a:lnTo>
                      <a:pt x="235" y="80"/>
                    </a:lnTo>
                    <a:lnTo>
                      <a:pt x="236" y="78"/>
                    </a:lnTo>
                    <a:lnTo>
                      <a:pt x="235" y="77"/>
                    </a:lnTo>
                    <a:lnTo>
                      <a:pt x="235" y="75"/>
                    </a:lnTo>
                    <a:lnTo>
                      <a:pt x="233" y="74"/>
                    </a:lnTo>
                    <a:lnTo>
                      <a:pt x="233" y="72"/>
                    </a:lnTo>
                    <a:lnTo>
                      <a:pt x="232" y="71"/>
                    </a:lnTo>
                    <a:lnTo>
                      <a:pt x="230" y="69"/>
                    </a:lnTo>
                    <a:lnTo>
                      <a:pt x="229" y="69"/>
                    </a:lnTo>
                    <a:lnTo>
                      <a:pt x="230" y="69"/>
                    </a:lnTo>
                    <a:lnTo>
                      <a:pt x="233" y="69"/>
                    </a:lnTo>
                    <a:lnTo>
                      <a:pt x="233" y="68"/>
                    </a:lnTo>
                    <a:lnTo>
                      <a:pt x="238" y="72"/>
                    </a:lnTo>
                    <a:lnTo>
                      <a:pt x="242" y="77"/>
                    </a:lnTo>
                    <a:lnTo>
                      <a:pt x="247" y="80"/>
                    </a:lnTo>
                    <a:lnTo>
                      <a:pt x="248" y="77"/>
                    </a:lnTo>
                    <a:lnTo>
                      <a:pt x="248" y="72"/>
                    </a:lnTo>
                    <a:lnTo>
                      <a:pt x="250" y="69"/>
                    </a:lnTo>
                    <a:lnTo>
                      <a:pt x="253" y="66"/>
                    </a:lnTo>
                    <a:lnTo>
                      <a:pt x="254" y="63"/>
                    </a:lnTo>
                    <a:lnTo>
                      <a:pt x="259" y="62"/>
                    </a:lnTo>
                    <a:lnTo>
                      <a:pt x="263" y="62"/>
                    </a:lnTo>
                    <a:lnTo>
                      <a:pt x="268" y="62"/>
                    </a:lnTo>
                    <a:lnTo>
                      <a:pt x="271" y="60"/>
                    </a:lnTo>
                    <a:lnTo>
                      <a:pt x="271" y="53"/>
                    </a:lnTo>
                    <a:lnTo>
                      <a:pt x="271" y="44"/>
                    </a:lnTo>
                    <a:lnTo>
                      <a:pt x="272" y="36"/>
                    </a:lnTo>
                    <a:lnTo>
                      <a:pt x="272" y="38"/>
                    </a:lnTo>
                    <a:lnTo>
                      <a:pt x="272" y="39"/>
                    </a:lnTo>
                    <a:lnTo>
                      <a:pt x="271" y="41"/>
                    </a:lnTo>
                    <a:lnTo>
                      <a:pt x="271" y="41"/>
                    </a:lnTo>
                    <a:lnTo>
                      <a:pt x="269" y="44"/>
                    </a:lnTo>
                    <a:lnTo>
                      <a:pt x="271" y="45"/>
                    </a:lnTo>
                    <a:lnTo>
                      <a:pt x="272" y="47"/>
                    </a:lnTo>
                    <a:lnTo>
                      <a:pt x="275" y="47"/>
                    </a:lnTo>
                    <a:lnTo>
                      <a:pt x="277" y="45"/>
                    </a:lnTo>
                    <a:lnTo>
                      <a:pt x="278" y="44"/>
                    </a:lnTo>
                    <a:lnTo>
                      <a:pt x="278" y="41"/>
                    </a:lnTo>
                    <a:lnTo>
                      <a:pt x="278" y="36"/>
                    </a:lnTo>
                    <a:lnTo>
                      <a:pt x="280" y="36"/>
                    </a:lnTo>
                    <a:lnTo>
                      <a:pt x="283" y="35"/>
                    </a:lnTo>
                    <a:lnTo>
                      <a:pt x="283" y="33"/>
                    </a:lnTo>
                    <a:lnTo>
                      <a:pt x="280" y="30"/>
                    </a:lnTo>
                    <a:lnTo>
                      <a:pt x="278" y="27"/>
                    </a:lnTo>
                    <a:lnTo>
                      <a:pt x="277" y="24"/>
                    </a:lnTo>
                    <a:lnTo>
                      <a:pt x="275" y="21"/>
                    </a:lnTo>
                    <a:lnTo>
                      <a:pt x="277" y="18"/>
                    </a:lnTo>
                    <a:lnTo>
                      <a:pt x="278" y="15"/>
                    </a:lnTo>
                    <a:lnTo>
                      <a:pt x="280" y="11"/>
                    </a:lnTo>
                    <a:lnTo>
                      <a:pt x="281" y="8"/>
                    </a:lnTo>
                    <a:lnTo>
                      <a:pt x="284" y="5"/>
                    </a:lnTo>
                    <a:lnTo>
                      <a:pt x="287" y="2"/>
                    </a:lnTo>
                    <a:lnTo>
                      <a:pt x="290" y="0"/>
                    </a:lnTo>
                    <a:lnTo>
                      <a:pt x="295" y="15"/>
                    </a:lnTo>
                    <a:lnTo>
                      <a:pt x="302" y="29"/>
                    </a:lnTo>
                    <a:lnTo>
                      <a:pt x="308" y="41"/>
                    </a:lnTo>
                    <a:lnTo>
                      <a:pt x="314" y="62"/>
                    </a:lnTo>
                    <a:lnTo>
                      <a:pt x="316" y="84"/>
                    </a:lnTo>
                    <a:lnTo>
                      <a:pt x="316" y="106"/>
                    </a:lnTo>
                    <a:lnTo>
                      <a:pt x="319" y="127"/>
                    </a:lnTo>
                    <a:lnTo>
                      <a:pt x="322" y="136"/>
                    </a:lnTo>
                    <a:lnTo>
                      <a:pt x="325" y="145"/>
                    </a:lnTo>
                    <a:lnTo>
                      <a:pt x="322" y="154"/>
                    </a:lnTo>
                    <a:lnTo>
                      <a:pt x="319" y="157"/>
                    </a:lnTo>
                    <a:lnTo>
                      <a:pt x="317" y="161"/>
                    </a:lnTo>
                    <a:lnTo>
                      <a:pt x="317" y="164"/>
                    </a:lnTo>
                    <a:lnTo>
                      <a:pt x="319" y="167"/>
                    </a:lnTo>
                    <a:lnTo>
                      <a:pt x="314" y="167"/>
                    </a:lnTo>
                    <a:lnTo>
                      <a:pt x="310" y="169"/>
                    </a:lnTo>
                    <a:lnTo>
                      <a:pt x="307" y="167"/>
                    </a:lnTo>
                    <a:lnTo>
                      <a:pt x="302" y="167"/>
                    </a:lnTo>
                    <a:lnTo>
                      <a:pt x="302" y="166"/>
                    </a:lnTo>
                    <a:lnTo>
                      <a:pt x="302" y="164"/>
                    </a:lnTo>
                    <a:lnTo>
                      <a:pt x="302" y="161"/>
                    </a:lnTo>
                    <a:lnTo>
                      <a:pt x="302" y="160"/>
                    </a:lnTo>
                    <a:lnTo>
                      <a:pt x="302" y="158"/>
                    </a:lnTo>
                    <a:lnTo>
                      <a:pt x="301" y="155"/>
                    </a:lnTo>
                    <a:lnTo>
                      <a:pt x="298" y="154"/>
                    </a:lnTo>
                    <a:lnTo>
                      <a:pt x="296" y="155"/>
                    </a:lnTo>
                    <a:lnTo>
                      <a:pt x="296" y="155"/>
                    </a:lnTo>
                    <a:lnTo>
                      <a:pt x="295" y="158"/>
                    </a:lnTo>
                    <a:lnTo>
                      <a:pt x="293" y="160"/>
                    </a:lnTo>
                    <a:lnTo>
                      <a:pt x="292" y="161"/>
                    </a:lnTo>
                    <a:lnTo>
                      <a:pt x="290" y="163"/>
                    </a:lnTo>
                    <a:lnTo>
                      <a:pt x="289" y="163"/>
                    </a:lnTo>
                    <a:lnTo>
                      <a:pt x="287" y="163"/>
                    </a:lnTo>
                    <a:lnTo>
                      <a:pt x="287" y="173"/>
                    </a:lnTo>
                    <a:lnTo>
                      <a:pt x="290" y="182"/>
                    </a:lnTo>
                    <a:lnTo>
                      <a:pt x="296" y="190"/>
                    </a:lnTo>
                    <a:lnTo>
                      <a:pt x="301" y="199"/>
                    </a:lnTo>
                    <a:lnTo>
                      <a:pt x="302" y="208"/>
                    </a:lnTo>
                    <a:lnTo>
                      <a:pt x="298" y="212"/>
                    </a:lnTo>
                    <a:lnTo>
                      <a:pt x="292" y="217"/>
                    </a:lnTo>
                    <a:lnTo>
                      <a:pt x="284" y="221"/>
                    </a:lnTo>
                    <a:lnTo>
                      <a:pt x="277" y="226"/>
                    </a:lnTo>
                    <a:lnTo>
                      <a:pt x="275" y="232"/>
                    </a:lnTo>
                    <a:lnTo>
                      <a:pt x="277" y="238"/>
                    </a:lnTo>
                    <a:lnTo>
                      <a:pt x="281" y="244"/>
                    </a:lnTo>
                    <a:lnTo>
                      <a:pt x="283" y="250"/>
                    </a:lnTo>
                    <a:lnTo>
                      <a:pt x="281" y="253"/>
                    </a:lnTo>
                    <a:lnTo>
                      <a:pt x="272" y="259"/>
                    </a:lnTo>
                    <a:lnTo>
                      <a:pt x="269" y="265"/>
                    </a:lnTo>
                    <a:lnTo>
                      <a:pt x="272" y="271"/>
                    </a:lnTo>
                    <a:lnTo>
                      <a:pt x="275" y="277"/>
                    </a:lnTo>
                    <a:lnTo>
                      <a:pt x="275" y="284"/>
                    </a:lnTo>
                    <a:lnTo>
                      <a:pt x="271" y="292"/>
                    </a:lnTo>
                    <a:lnTo>
                      <a:pt x="271" y="292"/>
                    </a:lnTo>
                    <a:lnTo>
                      <a:pt x="269" y="290"/>
                    </a:lnTo>
                    <a:lnTo>
                      <a:pt x="268" y="289"/>
                    </a:lnTo>
                    <a:lnTo>
                      <a:pt x="268" y="287"/>
                    </a:lnTo>
                    <a:lnTo>
                      <a:pt x="266" y="284"/>
                    </a:lnTo>
                    <a:lnTo>
                      <a:pt x="266" y="281"/>
                    </a:lnTo>
                    <a:close/>
                  </a:path>
                </a:pathLst>
              </a:custGeom>
              <a:grpFill/>
              <a:ln w="0">
                <a:solidFill>
                  <a:schemeClr val="bg1">
                    <a:lumMod val="50000"/>
                  </a:schemeClr>
                </a:solidFill>
                <a:prstDash val="solid"/>
                <a:round/>
                <a:headEnd/>
                <a:tailEnd/>
              </a:ln>
            </p:spPr>
            <p:txBody>
              <a:bodyPr/>
              <a:lstStyle/>
              <a:p>
                <a:endParaRPr lang="ru-RU"/>
              </a:p>
            </p:txBody>
          </p:sp>
          <p:sp>
            <p:nvSpPr>
              <p:cNvPr id="126" name="Freeform 64">
                <a:extLst>
                  <a:ext uri="{FF2B5EF4-FFF2-40B4-BE49-F238E27FC236}">
                    <a16:creationId xmlns:a16="http://schemas.microsoft.com/office/drawing/2014/main" id="{50598B38-6014-0E44-946B-FD908DEA1169}"/>
                  </a:ext>
                </a:extLst>
              </p:cNvPr>
              <p:cNvSpPr>
                <a:spLocks/>
              </p:cNvSpPr>
              <p:nvPr/>
            </p:nvSpPr>
            <p:spPr bwMode="gray">
              <a:xfrm>
                <a:off x="4469" y="3137"/>
                <a:ext cx="420" cy="657"/>
              </a:xfrm>
              <a:custGeom>
                <a:avLst/>
                <a:gdLst>
                  <a:gd name="T0" fmla="*/ 87 w 454"/>
                  <a:gd name="T1" fmla="*/ 650 h 710"/>
                  <a:gd name="T2" fmla="*/ 189 w 454"/>
                  <a:gd name="T3" fmla="*/ 604 h 710"/>
                  <a:gd name="T4" fmla="*/ 207 w 454"/>
                  <a:gd name="T5" fmla="*/ 544 h 710"/>
                  <a:gd name="T6" fmla="*/ 203 w 454"/>
                  <a:gd name="T7" fmla="*/ 510 h 710"/>
                  <a:gd name="T8" fmla="*/ 191 w 454"/>
                  <a:gd name="T9" fmla="*/ 456 h 710"/>
                  <a:gd name="T10" fmla="*/ 186 w 454"/>
                  <a:gd name="T11" fmla="*/ 430 h 710"/>
                  <a:gd name="T12" fmla="*/ 225 w 454"/>
                  <a:gd name="T13" fmla="*/ 385 h 710"/>
                  <a:gd name="T14" fmla="*/ 269 w 454"/>
                  <a:gd name="T15" fmla="*/ 341 h 710"/>
                  <a:gd name="T16" fmla="*/ 299 w 454"/>
                  <a:gd name="T17" fmla="*/ 313 h 710"/>
                  <a:gd name="T18" fmla="*/ 382 w 454"/>
                  <a:gd name="T19" fmla="*/ 268 h 710"/>
                  <a:gd name="T20" fmla="*/ 398 w 454"/>
                  <a:gd name="T21" fmla="*/ 262 h 710"/>
                  <a:gd name="T22" fmla="*/ 404 w 454"/>
                  <a:gd name="T23" fmla="*/ 254 h 710"/>
                  <a:gd name="T24" fmla="*/ 436 w 454"/>
                  <a:gd name="T25" fmla="*/ 218 h 710"/>
                  <a:gd name="T26" fmla="*/ 448 w 454"/>
                  <a:gd name="T27" fmla="*/ 187 h 710"/>
                  <a:gd name="T28" fmla="*/ 443 w 454"/>
                  <a:gd name="T29" fmla="*/ 135 h 710"/>
                  <a:gd name="T30" fmla="*/ 448 w 454"/>
                  <a:gd name="T31" fmla="*/ 2 h 710"/>
                  <a:gd name="T32" fmla="*/ 425 w 454"/>
                  <a:gd name="T33" fmla="*/ 6 h 710"/>
                  <a:gd name="T34" fmla="*/ 410 w 454"/>
                  <a:gd name="T35" fmla="*/ 20 h 710"/>
                  <a:gd name="T36" fmla="*/ 365 w 454"/>
                  <a:gd name="T37" fmla="*/ 39 h 710"/>
                  <a:gd name="T38" fmla="*/ 335 w 454"/>
                  <a:gd name="T39" fmla="*/ 38 h 710"/>
                  <a:gd name="T40" fmla="*/ 307 w 454"/>
                  <a:gd name="T41" fmla="*/ 51 h 710"/>
                  <a:gd name="T42" fmla="*/ 269 w 454"/>
                  <a:gd name="T43" fmla="*/ 56 h 710"/>
                  <a:gd name="T44" fmla="*/ 246 w 454"/>
                  <a:gd name="T45" fmla="*/ 45 h 710"/>
                  <a:gd name="T46" fmla="*/ 198 w 454"/>
                  <a:gd name="T47" fmla="*/ 54 h 710"/>
                  <a:gd name="T48" fmla="*/ 188 w 454"/>
                  <a:gd name="T49" fmla="*/ 69 h 710"/>
                  <a:gd name="T50" fmla="*/ 200 w 454"/>
                  <a:gd name="T51" fmla="*/ 143 h 710"/>
                  <a:gd name="T52" fmla="*/ 230 w 454"/>
                  <a:gd name="T53" fmla="*/ 193 h 710"/>
                  <a:gd name="T54" fmla="*/ 234 w 454"/>
                  <a:gd name="T55" fmla="*/ 214 h 710"/>
                  <a:gd name="T56" fmla="*/ 218 w 454"/>
                  <a:gd name="T57" fmla="*/ 236 h 710"/>
                  <a:gd name="T58" fmla="*/ 203 w 454"/>
                  <a:gd name="T59" fmla="*/ 256 h 710"/>
                  <a:gd name="T60" fmla="*/ 201 w 454"/>
                  <a:gd name="T61" fmla="*/ 286 h 710"/>
                  <a:gd name="T62" fmla="*/ 200 w 454"/>
                  <a:gd name="T63" fmla="*/ 277 h 710"/>
                  <a:gd name="T64" fmla="*/ 183 w 454"/>
                  <a:gd name="T65" fmla="*/ 250 h 710"/>
                  <a:gd name="T66" fmla="*/ 179 w 454"/>
                  <a:gd name="T67" fmla="*/ 227 h 710"/>
                  <a:gd name="T68" fmla="*/ 197 w 454"/>
                  <a:gd name="T69" fmla="*/ 188 h 710"/>
                  <a:gd name="T70" fmla="*/ 164 w 454"/>
                  <a:gd name="T71" fmla="*/ 190 h 710"/>
                  <a:gd name="T72" fmla="*/ 134 w 454"/>
                  <a:gd name="T73" fmla="*/ 161 h 710"/>
                  <a:gd name="T74" fmla="*/ 122 w 454"/>
                  <a:gd name="T75" fmla="*/ 158 h 710"/>
                  <a:gd name="T76" fmla="*/ 34 w 454"/>
                  <a:gd name="T77" fmla="*/ 245 h 710"/>
                  <a:gd name="T78" fmla="*/ 60 w 454"/>
                  <a:gd name="T79" fmla="*/ 253 h 710"/>
                  <a:gd name="T80" fmla="*/ 105 w 454"/>
                  <a:gd name="T81" fmla="*/ 271 h 710"/>
                  <a:gd name="T82" fmla="*/ 111 w 454"/>
                  <a:gd name="T83" fmla="*/ 290 h 710"/>
                  <a:gd name="T84" fmla="*/ 108 w 454"/>
                  <a:gd name="T85" fmla="*/ 323 h 710"/>
                  <a:gd name="T86" fmla="*/ 108 w 454"/>
                  <a:gd name="T87" fmla="*/ 344 h 710"/>
                  <a:gd name="T88" fmla="*/ 96 w 454"/>
                  <a:gd name="T89" fmla="*/ 364 h 710"/>
                  <a:gd name="T90" fmla="*/ 102 w 454"/>
                  <a:gd name="T91" fmla="*/ 397 h 710"/>
                  <a:gd name="T92" fmla="*/ 98 w 454"/>
                  <a:gd name="T93" fmla="*/ 424 h 710"/>
                  <a:gd name="T94" fmla="*/ 83 w 454"/>
                  <a:gd name="T95" fmla="*/ 444 h 710"/>
                  <a:gd name="T96" fmla="*/ 78 w 454"/>
                  <a:gd name="T97" fmla="*/ 465 h 710"/>
                  <a:gd name="T98" fmla="*/ 49 w 454"/>
                  <a:gd name="T99" fmla="*/ 490 h 710"/>
                  <a:gd name="T100" fmla="*/ 39 w 454"/>
                  <a:gd name="T101" fmla="*/ 505 h 710"/>
                  <a:gd name="T102" fmla="*/ 43 w 454"/>
                  <a:gd name="T103" fmla="*/ 538 h 710"/>
                  <a:gd name="T104" fmla="*/ 57 w 454"/>
                  <a:gd name="T105" fmla="*/ 626 h 710"/>
                  <a:gd name="T106" fmla="*/ 42 w 454"/>
                  <a:gd name="T107" fmla="*/ 644 h 710"/>
                  <a:gd name="T108" fmla="*/ 40 w 454"/>
                  <a:gd name="T109" fmla="*/ 702 h 710"/>
                  <a:gd name="T110" fmla="*/ 55 w 454"/>
                  <a:gd name="T111" fmla="*/ 708 h 710"/>
                  <a:gd name="T112" fmla="*/ 93 w 454"/>
                  <a:gd name="T113" fmla="*/ 695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4" h="710">
                    <a:moveTo>
                      <a:pt x="92" y="678"/>
                    </a:moveTo>
                    <a:lnTo>
                      <a:pt x="89" y="674"/>
                    </a:lnTo>
                    <a:lnTo>
                      <a:pt x="86" y="671"/>
                    </a:lnTo>
                    <a:lnTo>
                      <a:pt x="84" y="668"/>
                    </a:lnTo>
                    <a:lnTo>
                      <a:pt x="84" y="663"/>
                    </a:lnTo>
                    <a:lnTo>
                      <a:pt x="86" y="660"/>
                    </a:lnTo>
                    <a:lnTo>
                      <a:pt x="87" y="656"/>
                    </a:lnTo>
                    <a:lnTo>
                      <a:pt x="89" y="653"/>
                    </a:lnTo>
                    <a:lnTo>
                      <a:pt x="87" y="650"/>
                    </a:lnTo>
                    <a:lnTo>
                      <a:pt x="84" y="647"/>
                    </a:lnTo>
                    <a:lnTo>
                      <a:pt x="104" y="633"/>
                    </a:lnTo>
                    <a:lnTo>
                      <a:pt x="126" y="624"/>
                    </a:lnTo>
                    <a:lnTo>
                      <a:pt x="149" y="618"/>
                    </a:lnTo>
                    <a:lnTo>
                      <a:pt x="173" y="612"/>
                    </a:lnTo>
                    <a:lnTo>
                      <a:pt x="176" y="612"/>
                    </a:lnTo>
                    <a:lnTo>
                      <a:pt x="182" y="609"/>
                    </a:lnTo>
                    <a:lnTo>
                      <a:pt x="186" y="608"/>
                    </a:lnTo>
                    <a:lnTo>
                      <a:pt x="189" y="604"/>
                    </a:lnTo>
                    <a:lnTo>
                      <a:pt x="194" y="598"/>
                    </a:lnTo>
                    <a:lnTo>
                      <a:pt x="195" y="592"/>
                    </a:lnTo>
                    <a:lnTo>
                      <a:pt x="198" y="586"/>
                    </a:lnTo>
                    <a:lnTo>
                      <a:pt x="203" y="580"/>
                    </a:lnTo>
                    <a:lnTo>
                      <a:pt x="204" y="574"/>
                    </a:lnTo>
                    <a:lnTo>
                      <a:pt x="203" y="567"/>
                    </a:lnTo>
                    <a:lnTo>
                      <a:pt x="201" y="559"/>
                    </a:lnTo>
                    <a:lnTo>
                      <a:pt x="203" y="553"/>
                    </a:lnTo>
                    <a:lnTo>
                      <a:pt x="207" y="544"/>
                    </a:lnTo>
                    <a:lnTo>
                      <a:pt x="209" y="534"/>
                    </a:lnTo>
                    <a:lnTo>
                      <a:pt x="207" y="523"/>
                    </a:lnTo>
                    <a:lnTo>
                      <a:pt x="209" y="514"/>
                    </a:lnTo>
                    <a:lnTo>
                      <a:pt x="215" y="507"/>
                    </a:lnTo>
                    <a:lnTo>
                      <a:pt x="212" y="505"/>
                    </a:lnTo>
                    <a:lnTo>
                      <a:pt x="209" y="505"/>
                    </a:lnTo>
                    <a:lnTo>
                      <a:pt x="207" y="507"/>
                    </a:lnTo>
                    <a:lnTo>
                      <a:pt x="204" y="508"/>
                    </a:lnTo>
                    <a:lnTo>
                      <a:pt x="203" y="510"/>
                    </a:lnTo>
                    <a:lnTo>
                      <a:pt x="203" y="511"/>
                    </a:lnTo>
                    <a:lnTo>
                      <a:pt x="201" y="511"/>
                    </a:lnTo>
                    <a:lnTo>
                      <a:pt x="200" y="510"/>
                    </a:lnTo>
                    <a:lnTo>
                      <a:pt x="197" y="484"/>
                    </a:lnTo>
                    <a:lnTo>
                      <a:pt x="201" y="456"/>
                    </a:lnTo>
                    <a:lnTo>
                      <a:pt x="198" y="457"/>
                    </a:lnTo>
                    <a:lnTo>
                      <a:pt x="195" y="457"/>
                    </a:lnTo>
                    <a:lnTo>
                      <a:pt x="194" y="457"/>
                    </a:lnTo>
                    <a:lnTo>
                      <a:pt x="191" y="456"/>
                    </a:lnTo>
                    <a:lnTo>
                      <a:pt x="188" y="453"/>
                    </a:lnTo>
                    <a:lnTo>
                      <a:pt x="188" y="450"/>
                    </a:lnTo>
                    <a:lnTo>
                      <a:pt x="188" y="445"/>
                    </a:lnTo>
                    <a:lnTo>
                      <a:pt x="189" y="441"/>
                    </a:lnTo>
                    <a:lnTo>
                      <a:pt x="189" y="438"/>
                    </a:lnTo>
                    <a:lnTo>
                      <a:pt x="191" y="433"/>
                    </a:lnTo>
                    <a:lnTo>
                      <a:pt x="189" y="433"/>
                    </a:lnTo>
                    <a:lnTo>
                      <a:pt x="186" y="432"/>
                    </a:lnTo>
                    <a:lnTo>
                      <a:pt x="186" y="430"/>
                    </a:lnTo>
                    <a:lnTo>
                      <a:pt x="183" y="420"/>
                    </a:lnTo>
                    <a:lnTo>
                      <a:pt x="186" y="412"/>
                    </a:lnTo>
                    <a:lnTo>
                      <a:pt x="194" y="406"/>
                    </a:lnTo>
                    <a:lnTo>
                      <a:pt x="204" y="403"/>
                    </a:lnTo>
                    <a:lnTo>
                      <a:pt x="213" y="399"/>
                    </a:lnTo>
                    <a:lnTo>
                      <a:pt x="222" y="394"/>
                    </a:lnTo>
                    <a:lnTo>
                      <a:pt x="230" y="386"/>
                    </a:lnTo>
                    <a:lnTo>
                      <a:pt x="227" y="386"/>
                    </a:lnTo>
                    <a:lnTo>
                      <a:pt x="225" y="385"/>
                    </a:lnTo>
                    <a:lnTo>
                      <a:pt x="224" y="383"/>
                    </a:lnTo>
                    <a:lnTo>
                      <a:pt x="224" y="382"/>
                    </a:lnTo>
                    <a:lnTo>
                      <a:pt x="224" y="380"/>
                    </a:lnTo>
                    <a:lnTo>
                      <a:pt x="225" y="379"/>
                    </a:lnTo>
                    <a:lnTo>
                      <a:pt x="237" y="371"/>
                    </a:lnTo>
                    <a:lnTo>
                      <a:pt x="246" y="361"/>
                    </a:lnTo>
                    <a:lnTo>
                      <a:pt x="257" y="352"/>
                    </a:lnTo>
                    <a:lnTo>
                      <a:pt x="267" y="343"/>
                    </a:lnTo>
                    <a:lnTo>
                      <a:pt x="269" y="341"/>
                    </a:lnTo>
                    <a:lnTo>
                      <a:pt x="270" y="340"/>
                    </a:lnTo>
                    <a:lnTo>
                      <a:pt x="272" y="337"/>
                    </a:lnTo>
                    <a:lnTo>
                      <a:pt x="275" y="334"/>
                    </a:lnTo>
                    <a:lnTo>
                      <a:pt x="276" y="332"/>
                    </a:lnTo>
                    <a:lnTo>
                      <a:pt x="281" y="331"/>
                    </a:lnTo>
                    <a:lnTo>
                      <a:pt x="284" y="329"/>
                    </a:lnTo>
                    <a:lnTo>
                      <a:pt x="286" y="328"/>
                    </a:lnTo>
                    <a:lnTo>
                      <a:pt x="295" y="320"/>
                    </a:lnTo>
                    <a:lnTo>
                      <a:pt x="299" y="313"/>
                    </a:lnTo>
                    <a:lnTo>
                      <a:pt x="305" y="305"/>
                    </a:lnTo>
                    <a:lnTo>
                      <a:pt x="313" y="301"/>
                    </a:lnTo>
                    <a:lnTo>
                      <a:pt x="322" y="299"/>
                    </a:lnTo>
                    <a:lnTo>
                      <a:pt x="352" y="287"/>
                    </a:lnTo>
                    <a:lnTo>
                      <a:pt x="362" y="286"/>
                    </a:lnTo>
                    <a:lnTo>
                      <a:pt x="371" y="283"/>
                    </a:lnTo>
                    <a:lnTo>
                      <a:pt x="377" y="277"/>
                    </a:lnTo>
                    <a:lnTo>
                      <a:pt x="380" y="266"/>
                    </a:lnTo>
                    <a:lnTo>
                      <a:pt x="382" y="268"/>
                    </a:lnTo>
                    <a:lnTo>
                      <a:pt x="383" y="269"/>
                    </a:lnTo>
                    <a:lnTo>
                      <a:pt x="383" y="272"/>
                    </a:lnTo>
                    <a:lnTo>
                      <a:pt x="388" y="271"/>
                    </a:lnTo>
                    <a:lnTo>
                      <a:pt x="391" y="269"/>
                    </a:lnTo>
                    <a:lnTo>
                      <a:pt x="392" y="266"/>
                    </a:lnTo>
                    <a:lnTo>
                      <a:pt x="394" y="263"/>
                    </a:lnTo>
                    <a:lnTo>
                      <a:pt x="397" y="259"/>
                    </a:lnTo>
                    <a:lnTo>
                      <a:pt x="398" y="260"/>
                    </a:lnTo>
                    <a:lnTo>
                      <a:pt x="398" y="262"/>
                    </a:lnTo>
                    <a:lnTo>
                      <a:pt x="398" y="265"/>
                    </a:lnTo>
                    <a:lnTo>
                      <a:pt x="400" y="263"/>
                    </a:lnTo>
                    <a:lnTo>
                      <a:pt x="401" y="262"/>
                    </a:lnTo>
                    <a:lnTo>
                      <a:pt x="403" y="262"/>
                    </a:lnTo>
                    <a:lnTo>
                      <a:pt x="406" y="260"/>
                    </a:lnTo>
                    <a:lnTo>
                      <a:pt x="406" y="259"/>
                    </a:lnTo>
                    <a:lnTo>
                      <a:pt x="407" y="257"/>
                    </a:lnTo>
                    <a:lnTo>
                      <a:pt x="406" y="256"/>
                    </a:lnTo>
                    <a:lnTo>
                      <a:pt x="404" y="254"/>
                    </a:lnTo>
                    <a:lnTo>
                      <a:pt x="410" y="250"/>
                    </a:lnTo>
                    <a:lnTo>
                      <a:pt x="416" y="242"/>
                    </a:lnTo>
                    <a:lnTo>
                      <a:pt x="422" y="236"/>
                    </a:lnTo>
                    <a:lnTo>
                      <a:pt x="430" y="232"/>
                    </a:lnTo>
                    <a:lnTo>
                      <a:pt x="430" y="232"/>
                    </a:lnTo>
                    <a:lnTo>
                      <a:pt x="430" y="230"/>
                    </a:lnTo>
                    <a:lnTo>
                      <a:pt x="430" y="227"/>
                    </a:lnTo>
                    <a:lnTo>
                      <a:pt x="430" y="226"/>
                    </a:lnTo>
                    <a:lnTo>
                      <a:pt x="436" y="218"/>
                    </a:lnTo>
                    <a:lnTo>
                      <a:pt x="442" y="211"/>
                    </a:lnTo>
                    <a:lnTo>
                      <a:pt x="445" y="203"/>
                    </a:lnTo>
                    <a:lnTo>
                      <a:pt x="443" y="194"/>
                    </a:lnTo>
                    <a:lnTo>
                      <a:pt x="445" y="193"/>
                    </a:lnTo>
                    <a:lnTo>
                      <a:pt x="445" y="191"/>
                    </a:lnTo>
                    <a:lnTo>
                      <a:pt x="445" y="190"/>
                    </a:lnTo>
                    <a:lnTo>
                      <a:pt x="446" y="188"/>
                    </a:lnTo>
                    <a:lnTo>
                      <a:pt x="446" y="187"/>
                    </a:lnTo>
                    <a:lnTo>
                      <a:pt x="448" y="187"/>
                    </a:lnTo>
                    <a:lnTo>
                      <a:pt x="449" y="187"/>
                    </a:lnTo>
                    <a:lnTo>
                      <a:pt x="451" y="188"/>
                    </a:lnTo>
                    <a:lnTo>
                      <a:pt x="451" y="191"/>
                    </a:lnTo>
                    <a:lnTo>
                      <a:pt x="451" y="193"/>
                    </a:lnTo>
                    <a:lnTo>
                      <a:pt x="451" y="194"/>
                    </a:lnTo>
                    <a:lnTo>
                      <a:pt x="451" y="184"/>
                    </a:lnTo>
                    <a:lnTo>
                      <a:pt x="449" y="175"/>
                    </a:lnTo>
                    <a:lnTo>
                      <a:pt x="446" y="165"/>
                    </a:lnTo>
                    <a:lnTo>
                      <a:pt x="443" y="135"/>
                    </a:lnTo>
                    <a:lnTo>
                      <a:pt x="443" y="105"/>
                    </a:lnTo>
                    <a:lnTo>
                      <a:pt x="443" y="104"/>
                    </a:lnTo>
                    <a:lnTo>
                      <a:pt x="446" y="104"/>
                    </a:lnTo>
                    <a:lnTo>
                      <a:pt x="448" y="102"/>
                    </a:lnTo>
                    <a:lnTo>
                      <a:pt x="445" y="54"/>
                    </a:lnTo>
                    <a:lnTo>
                      <a:pt x="454" y="8"/>
                    </a:lnTo>
                    <a:lnTo>
                      <a:pt x="452" y="5"/>
                    </a:lnTo>
                    <a:lnTo>
                      <a:pt x="451" y="3"/>
                    </a:lnTo>
                    <a:lnTo>
                      <a:pt x="448" y="2"/>
                    </a:lnTo>
                    <a:lnTo>
                      <a:pt x="445" y="0"/>
                    </a:lnTo>
                    <a:lnTo>
                      <a:pt x="440" y="0"/>
                    </a:lnTo>
                    <a:lnTo>
                      <a:pt x="437" y="0"/>
                    </a:lnTo>
                    <a:lnTo>
                      <a:pt x="434" y="0"/>
                    </a:lnTo>
                    <a:lnTo>
                      <a:pt x="433" y="2"/>
                    </a:lnTo>
                    <a:lnTo>
                      <a:pt x="431" y="3"/>
                    </a:lnTo>
                    <a:lnTo>
                      <a:pt x="430" y="3"/>
                    </a:lnTo>
                    <a:lnTo>
                      <a:pt x="427" y="5"/>
                    </a:lnTo>
                    <a:lnTo>
                      <a:pt x="425" y="6"/>
                    </a:lnTo>
                    <a:lnTo>
                      <a:pt x="425" y="8"/>
                    </a:lnTo>
                    <a:lnTo>
                      <a:pt x="425" y="11"/>
                    </a:lnTo>
                    <a:lnTo>
                      <a:pt x="424" y="14"/>
                    </a:lnTo>
                    <a:lnTo>
                      <a:pt x="424" y="15"/>
                    </a:lnTo>
                    <a:lnTo>
                      <a:pt x="422" y="18"/>
                    </a:lnTo>
                    <a:lnTo>
                      <a:pt x="421" y="20"/>
                    </a:lnTo>
                    <a:lnTo>
                      <a:pt x="418" y="20"/>
                    </a:lnTo>
                    <a:lnTo>
                      <a:pt x="413" y="20"/>
                    </a:lnTo>
                    <a:lnTo>
                      <a:pt x="410" y="20"/>
                    </a:lnTo>
                    <a:lnTo>
                      <a:pt x="407" y="20"/>
                    </a:lnTo>
                    <a:lnTo>
                      <a:pt x="397" y="26"/>
                    </a:lnTo>
                    <a:lnTo>
                      <a:pt x="388" y="30"/>
                    </a:lnTo>
                    <a:lnTo>
                      <a:pt x="383" y="32"/>
                    </a:lnTo>
                    <a:lnTo>
                      <a:pt x="379" y="33"/>
                    </a:lnTo>
                    <a:lnTo>
                      <a:pt x="374" y="33"/>
                    </a:lnTo>
                    <a:lnTo>
                      <a:pt x="371" y="35"/>
                    </a:lnTo>
                    <a:lnTo>
                      <a:pt x="368" y="38"/>
                    </a:lnTo>
                    <a:lnTo>
                      <a:pt x="365" y="39"/>
                    </a:lnTo>
                    <a:lnTo>
                      <a:pt x="365" y="42"/>
                    </a:lnTo>
                    <a:lnTo>
                      <a:pt x="364" y="41"/>
                    </a:lnTo>
                    <a:lnTo>
                      <a:pt x="362" y="41"/>
                    </a:lnTo>
                    <a:lnTo>
                      <a:pt x="361" y="39"/>
                    </a:lnTo>
                    <a:lnTo>
                      <a:pt x="355" y="39"/>
                    </a:lnTo>
                    <a:lnTo>
                      <a:pt x="350" y="38"/>
                    </a:lnTo>
                    <a:lnTo>
                      <a:pt x="344" y="36"/>
                    </a:lnTo>
                    <a:lnTo>
                      <a:pt x="340" y="36"/>
                    </a:lnTo>
                    <a:lnTo>
                      <a:pt x="335" y="38"/>
                    </a:lnTo>
                    <a:lnTo>
                      <a:pt x="332" y="39"/>
                    </a:lnTo>
                    <a:lnTo>
                      <a:pt x="331" y="42"/>
                    </a:lnTo>
                    <a:lnTo>
                      <a:pt x="329" y="45"/>
                    </a:lnTo>
                    <a:lnTo>
                      <a:pt x="328" y="48"/>
                    </a:lnTo>
                    <a:lnTo>
                      <a:pt x="325" y="51"/>
                    </a:lnTo>
                    <a:lnTo>
                      <a:pt x="323" y="53"/>
                    </a:lnTo>
                    <a:lnTo>
                      <a:pt x="319" y="53"/>
                    </a:lnTo>
                    <a:lnTo>
                      <a:pt x="313" y="53"/>
                    </a:lnTo>
                    <a:lnTo>
                      <a:pt x="307" y="51"/>
                    </a:lnTo>
                    <a:lnTo>
                      <a:pt x="301" y="48"/>
                    </a:lnTo>
                    <a:lnTo>
                      <a:pt x="298" y="48"/>
                    </a:lnTo>
                    <a:lnTo>
                      <a:pt x="293" y="50"/>
                    </a:lnTo>
                    <a:lnTo>
                      <a:pt x="290" y="51"/>
                    </a:lnTo>
                    <a:lnTo>
                      <a:pt x="287" y="53"/>
                    </a:lnTo>
                    <a:lnTo>
                      <a:pt x="281" y="54"/>
                    </a:lnTo>
                    <a:lnTo>
                      <a:pt x="276" y="56"/>
                    </a:lnTo>
                    <a:lnTo>
                      <a:pt x="272" y="57"/>
                    </a:lnTo>
                    <a:lnTo>
                      <a:pt x="269" y="56"/>
                    </a:lnTo>
                    <a:lnTo>
                      <a:pt x="267" y="56"/>
                    </a:lnTo>
                    <a:lnTo>
                      <a:pt x="266" y="54"/>
                    </a:lnTo>
                    <a:lnTo>
                      <a:pt x="261" y="50"/>
                    </a:lnTo>
                    <a:lnTo>
                      <a:pt x="258" y="47"/>
                    </a:lnTo>
                    <a:lnTo>
                      <a:pt x="254" y="44"/>
                    </a:lnTo>
                    <a:lnTo>
                      <a:pt x="252" y="44"/>
                    </a:lnTo>
                    <a:lnTo>
                      <a:pt x="251" y="44"/>
                    </a:lnTo>
                    <a:lnTo>
                      <a:pt x="248" y="45"/>
                    </a:lnTo>
                    <a:lnTo>
                      <a:pt x="246" y="45"/>
                    </a:lnTo>
                    <a:lnTo>
                      <a:pt x="236" y="48"/>
                    </a:lnTo>
                    <a:lnTo>
                      <a:pt x="224" y="47"/>
                    </a:lnTo>
                    <a:lnTo>
                      <a:pt x="212" y="48"/>
                    </a:lnTo>
                    <a:lnTo>
                      <a:pt x="207" y="50"/>
                    </a:lnTo>
                    <a:lnTo>
                      <a:pt x="206" y="51"/>
                    </a:lnTo>
                    <a:lnTo>
                      <a:pt x="204" y="51"/>
                    </a:lnTo>
                    <a:lnTo>
                      <a:pt x="203" y="53"/>
                    </a:lnTo>
                    <a:lnTo>
                      <a:pt x="200" y="53"/>
                    </a:lnTo>
                    <a:lnTo>
                      <a:pt x="198" y="54"/>
                    </a:lnTo>
                    <a:lnTo>
                      <a:pt x="197" y="56"/>
                    </a:lnTo>
                    <a:lnTo>
                      <a:pt x="195" y="57"/>
                    </a:lnTo>
                    <a:lnTo>
                      <a:pt x="195" y="59"/>
                    </a:lnTo>
                    <a:lnTo>
                      <a:pt x="194" y="60"/>
                    </a:lnTo>
                    <a:lnTo>
                      <a:pt x="194" y="60"/>
                    </a:lnTo>
                    <a:lnTo>
                      <a:pt x="192" y="62"/>
                    </a:lnTo>
                    <a:lnTo>
                      <a:pt x="191" y="63"/>
                    </a:lnTo>
                    <a:lnTo>
                      <a:pt x="189" y="63"/>
                    </a:lnTo>
                    <a:lnTo>
                      <a:pt x="188" y="69"/>
                    </a:lnTo>
                    <a:lnTo>
                      <a:pt x="188" y="77"/>
                    </a:lnTo>
                    <a:lnTo>
                      <a:pt x="188" y="83"/>
                    </a:lnTo>
                    <a:lnTo>
                      <a:pt x="188" y="86"/>
                    </a:lnTo>
                    <a:lnTo>
                      <a:pt x="189" y="89"/>
                    </a:lnTo>
                    <a:lnTo>
                      <a:pt x="192" y="90"/>
                    </a:lnTo>
                    <a:lnTo>
                      <a:pt x="192" y="93"/>
                    </a:lnTo>
                    <a:lnTo>
                      <a:pt x="192" y="113"/>
                    </a:lnTo>
                    <a:lnTo>
                      <a:pt x="195" y="134"/>
                    </a:lnTo>
                    <a:lnTo>
                      <a:pt x="200" y="143"/>
                    </a:lnTo>
                    <a:lnTo>
                      <a:pt x="207" y="152"/>
                    </a:lnTo>
                    <a:lnTo>
                      <a:pt x="218" y="159"/>
                    </a:lnTo>
                    <a:lnTo>
                      <a:pt x="227" y="169"/>
                    </a:lnTo>
                    <a:lnTo>
                      <a:pt x="230" y="172"/>
                    </a:lnTo>
                    <a:lnTo>
                      <a:pt x="231" y="176"/>
                    </a:lnTo>
                    <a:lnTo>
                      <a:pt x="233" y="179"/>
                    </a:lnTo>
                    <a:lnTo>
                      <a:pt x="233" y="184"/>
                    </a:lnTo>
                    <a:lnTo>
                      <a:pt x="231" y="188"/>
                    </a:lnTo>
                    <a:lnTo>
                      <a:pt x="230" y="193"/>
                    </a:lnTo>
                    <a:lnTo>
                      <a:pt x="231" y="197"/>
                    </a:lnTo>
                    <a:lnTo>
                      <a:pt x="233" y="200"/>
                    </a:lnTo>
                    <a:lnTo>
                      <a:pt x="231" y="203"/>
                    </a:lnTo>
                    <a:lnTo>
                      <a:pt x="230" y="206"/>
                    </a:lnTo>
                    <a:lnTo>
                      <a:pt x="230" y="208"/>
                    </a:lnTo>
                    <a:lnTo>
                      <a:pt x="230" y="209"/>
                    </a:lnTo>
                    <a:lnTo>
                      <a:pt x="231" y="211"/>
                    </a:lnTo>
                    <a:lnTo>
                      <a:pt x="233" y="212"/>
                    </a:lnTo>
                    <a:lnTo>
                      <a:pt x="234" y="214"/>
                    </a:lnTo>
                    <a:lnTo>
                      <a:pt x="236" y="220"/>
                    </a:lnTo>
                    <a:lnTo>
                      <a:pt x="234" y="226"/>
                    </a:lnTo>
                    <a:lnTo>
                      <a:pt x="233" y="232"/>
                    </a:lnTo>
                    <a:lnTo>
                      <a:pt x="231" y="238"/>
                    </a:lnTo>
                    <a:lnTo>
                      <a:pt x="230" y="238"/>
                    </a:lnTo>
                    <a:lnTo>
                      <a:pt x="227" y="238"/>
                    </a:lnTo>
                    <a:lnTo>
                      <a:pt x="224" y="238"/>
                    </a:lnTo>
                    <a:lnTo>
                      <a:pt x="221" y="238"/>
                    </a:lnTo>
                    <a:lnTo>
                      <a:pt x="218" y="236"/>
                    </a:lnTo>
                    <a:lnTo>
                      <a:pt x="215" y="236"/>
                    </a:lnTo>
                    <a:lnTo>
                      <a:pt x="212" y="238"/>
                    </a:lnTo>
                    <a:lnTo>
                      <a:pt x="210" y="241"/>
                    </a:lnTo>
                    <a:lnTo>
                      <a:pt x="210" y="242"/>
                    </a:lnTo>
                    <a:lnTo>
                      <a:pt x="209" y="245"/>
                    </a:lnTo>
                    <a:lnTo>
                      <a:pt x="207" y="248"/>
                    </a:lnTo>
                    <a:lnTo>
                      <a:pt x="204" y="251"/>
                    </a:lnTo>
                    <a:lnTo>
                      <a:pt x="203" y="253"/>
                    </a:lnTo>
                    <a:lnTo>
                      <a:pt x="203" y="256"/>
                    </a:lnTo>
                    <a:lnTo>
                      <a:pt x="203" y="257"/>
                    </a:lnTo>
                    <a:lnTo>
                      <a:pt x="203" y="259"/>
                    </a:lnTo>
                    <a:lnTo>
                      <a:pt x="201" y="262"/>
                    </a:lnTo>
                    <a:lnTo>
                      <a:pt x="200" y="265"/>
                    </a:lnTo>
                    <a:lnTo>
                      <a:pt x="200" y="268"/>
                    </a:lnTo>
                    <a:lnTo>
                      <a:pt x="201" y="269"/>
                    </a:lnTo>
                    <a:lnTo>
                      <a:pt x="203" y="275"/>
                    </a:lnTo>
                    <a:lnTo>
                      <a:pt x="203" y="281"/>
                    </a:lnTo>
                    <a:lnTo>
                      <a:pt x="201" y="286"/>
                    </a:lnTo>
                    <a:lnTo>
                      <a:pt x="200" y="287"/>
                    </a:lnTo>
                    <a:lnTo>
                      <a:pt x="198" y="287"/>
                    </a:lnTo>
                    <a:lnTo>
                      <a:pt x="197" y="287"/>
                    </a:lnTo>
                    <a:lnTo>
                      <a:pt x="195" y="286"/>
                    </a:lnTo>
                    <a:lnTo>
                      <a:pt x="194" y="284"/>
                    </a:lnTo>
                    <a:lnTo>
                      <a:pt x="195" y="283"/>
                    </a:lnTo>
                    <a:lnTo>
                      <a:pt x="197" y="280"/>
                    </a:lnTo>
                    <a:lnTo>
                      <a:pt x="198" y="278"/>
                    </a:lnTo>
                    <a:lnTo>
                      <a:pt x="200" y="277"/>
                    </a:lnTo>
                    <a:lnTo>
                      <a:pt x="200" y="274"/>
                    </a:lnTo>
                    <a:lnTo>
                      <a:pt x="198" y="271"/>
                    </a:lnTo>
                    <a:lnTo>
                      <a:pt x="195" y="266"/>
                    </a:lnTo>
                    <a:lnTo>
                      <a:pt x="194" y="262"/>
                    </a:lnTo>
                    <a:lnTo>
                      <a:pt x="191" y="259"/>
                    </a:lnTo>
                    <a:lnTo>
                      <a:pt x="188" y="256"/>
                    </a:lnTo>
                    <a:lnTo>
                      <a:pt x="183" y="253"/>
                    </a:lnTo>
                    <a:lnTo>
                      <a:pt x="183" y="251"/>
                    </a:lnTo>
                    <a:lnTo>
                      <a:pt x="183" y="250"/>
                    </a:lnTo>
                    <a:lnTo>
                      <a:pt x="183" y="247"/>
                    </a:lnTo>
                    <a:lnTo>
                      <a:pt x="183" y="244"/>
                    </a:lnTo>
                    <a:lnTo>
                      <a:pt x="182" y="241"/>
                    </a:lnTo>
                    <a:lnTo>
                      <a:pt x="179" y="238"/>
                    </a:lnTo>
                    <a:lnTo>
                      <a:pt x="177" y="236"/>
                    </a:lnTo>
                    <a:lnTo>
                      <a:pt x="176" y="233"/>
                    </a:lnTo>
                    <a:lnTo>
                      <a:pt x="176" y="232"/>
                    </a:lnTo>
                    <a:lnTo>
                      <a:pt x="177" y="229"/>
                    </a:lnTo>
                    <a:lnTo>
                      <a:pt x="179" y="227"/>
                    </a:lnTo>
                    <a:lnTo>
                      <a:pt x="182" y="227"/>
                    </a:lnTo>
                    <a:lnTo>
                      <a:pt x="185" y="224"/>
                    </a:lnTo>
                    <a:lnTo>
                      <a:pt x="189" y="217"/>
                    </a:lnTo>
                    <a:lnTo>
                      <a:pt x="191" y="209"/>
                    </a:lnTo>
                    <a:lnTo>
                      <a:pt x="194" y="200"/>
                    </a:lnTo>
                    <a:lnTo>
                      <a:pt x="195" y="197"/>
                    </a:lnTo>
                    <a:lnTo>
                      <a:pt x="197" y="194"/>
                    </a:lnTo>
                    <a:lnTo>
                      <a:pt x="197" y="191"/>
                    </a:lnTo>
                    <a:lnTo>
                      <a:pt x="197" y="188"/>
                    </a:lnTo>
                    <a:lnTo>
                      <a:pt x="195" y="185"/>
                    </a:lnTo>
                    <a:lnTo>
                      <a:pt x="192" y="184"/>
                    </a:lnTo>
                    <a:lnTo>
                      <a:pt x="188" y="182"/>
                    </a:lnTo>
                    <a:lnTo>
                      <a:pt x="185" y="182"/>
                    </a:lnTo>
                    <a:lnTo>
                      <a:pt x="180" y="182"/>
                    </a:lnTo>
                    <a:lnTo>
                      <a:pt x="176" y="185"/>
                    </a:lnTo>
                    <a:lnTo>
                      <a:pt x="173" y="187"/>
                    </a:lnTo>
                    <a:lnTo>
                      <a:pt x="168" y="188"/>
                    </a:lnTo>
                    <a:lnTo>
                      <a:pt x="164" y="190"/>
                    </a:lnTo>
                    <a:lnTo>
                      <a:pt x="161" y="190"/>
                    </a:lnTo>
                    <a:lnTo>
                      <a:pt x="158" y="190"/>
                    </a:lnTo>
                    <a:lnTo>
                      <a:pt x="150" y="182"/>
                    </a:lnTo>
                    <a:lnTo>
                      <a:pt x="144" y="173"/>
                    </a:lnTo>
                    <a:lnTo>
                      <a:pt x="135" y="164"/>
                    </a:lnTo>
                    <a:lnTo>
                      <a:pt x="135" y="164"/>
                    </a:lnTo>
                    <a:lnTo>
                      <a:pt x="134" y="164"/>
                    </a:lnTo>
                    <a:lnTo>
                      <a:pt x="134" y="162"/>
                    </a:lnTo>
                    <a:lnTo>
                      <a:pt x="134" y="161"/>
                    </a:lnTo>
                    <a:lnTo>
                      <a:pt x="134" y="159"/>
                    </a:lnTo>
                    <a:lnTo>
                      <a:pt x="132" y="158"/>
                    </a:lnTo>
                    <a:lnTo>
                      <a:pt x="131" y="158"/>
                    </a:lnTo>
                    <a:lnTo>
                      <a:pt x="129" y="158"/>
                    </a:lnTo>
                    <a:lnTo>
                      <a:pt x="126" y="156"/>
                    </a:lnTo>
                    <a:lnTo>
                      <a:pt x="125" y="156"/>
                    </a:lnTo>
                    <a:lnTo>
                      <a:pt x="123" y="155"/>
                    </a:lnTo>
                    <a:lnTo>
                      <a:pt x="122" y="155"/>
                    </a:lnTo>
                    <a:lnTo>
                      <a:pt x="122" y="158"/>
                    </a:lnTo>
                    <a:lnTo>
                      <a:pt x="0" y="196"/>
                    </a:lnTo>
                    <a:lnTo>
                      <a:pt x="7" y="212"/>
                    </a:lnTo>
                    <a:lnTo>
                      <a:pt x="7" y="217"/>
                    </a:lnTo>
                    <a:lnTo>
                      <a:pt x="7" y="226"/>
                    </a:lnTo>
                    <a:lnTo>
                      <a:pt x="7" y="236"/>
                    </a:lnTo>
                    <a:lnTo>
                      <a:pt x="7" y="244"/>
                    </a:lnTo>
                    <a:lnTo>
                      <a:pt x="12" y="244"/>
                    </a:lnTo>
                    <a:lnTo>
                      <a:pt x="21" y="244"/>
                    </a:lnTo>
                    <a:lnTo>
                      <a:pt x="34" y="245"/>
                    </a:lnTo>
                    <a:lnTo>
                      <a:pt x="49" y="251"/>
                    </a:lnTo>
                    <a:lnTo>
                      <a:pt x="51" y="251"/>
                    </a:lnTo>
                    <a:lnTo>
                      <a:pt x="52" y="253"/>
                    </a:lnTo>
                    <a:lnTo>
                      <a:pt x="54" y="253"/>
                    </a:lnTo>
                    <a:lnTo>
                      <a:pt x="57" y="254"/>
                    </a:lnTo>
                    <a:lnTo>
                      <a:pt x="60" y="253"/>
                    </a:lnTo>
                    <a:lnTo>
                      <a:pt x="60" y="253"/>
                    </a:lnTo>
                    <a:lnTo>
                      <a:pt x="60" y="253"/>
                    </a:lnTo>
                    <a:lnTo>
                      <a:pt x="60" y="253"/>
                    </a:lnTo>
                    <a:lnTo>
                      <a:pt x="62" y="254"/>
                    </a:lnTo>
                    <a:lnTo>
                      <a:pt x="65" y="256"/>
                    </a:lnTo>
                    <a:lnTo>
                      <a:pt x="69" y="259"/>
                    </a:lnTo>
                    <a:lnTo>
                      <a:pt x="77" y="262"/>
                    </a:lnTo>
                    <a:lnTo>
                      <a:pt x="87" y="266"/>
                    </a:lnTo>
                    <a:lnTo>
                      <a:pt x="102" y="268"/>
                    </a:lnTo>
                    <a:lnTo>
                      <a:pt x="102" y="268"/>
                    </a:lnTo>
                    <a:lnTo>
                      <a:pt x="104" y="269"/>
                    </a:lnTo>
                    <a:lnTo>
                      <a:pt x="105" y="271"/>
                    </a:lnTo>
                    <a:lnTo>
                      <a:pt x="108" y="272"/>
                    </a:lnTo>
                    <a:lnTo>
                      <a:pt x="110" y="272"/>
                    </a:lnTo>
                    <a:lnTo>
                      <a:pt x="110" y="274"/>
                    </a:lnTo>
                    <a:lnTo>
                      <a:pt x="110" y="277"/>
                    </a:lnTo>
                    <a:lnTo>
                      <a:pt x="107" y="281"/>
                    </a:lnTo>
                    <a:lnTo>
                      <a:pt x="107" y="281"/>
                    </a:lnTo>
                    <a:lnTo>
                      <a:pt x="107" y="283"/>
                    </a:lnTo>
                    <a:lnTo>
                      <a:pt x="107" y="286"/>
                    </a:lnTo>
                    <a:lnTo>
                      <a:pt x="111" y="290"/>
                    </a:lnTo>
                    <a:lnTo>
                      <a:pt x="111" y="292"/>
                    </a:lnTo>
                    <a:lnTo>
                      <a:pt x="111" y="295"/>
                    </a:lnTo>
                    <a:lnTo>
                      <a:pt x="111" y="299"/>
                    </a:lnTo>
                    <a:lnTo>
                      <a:pt x="111" y="305"/>
                    </a:lnTo>
                    <a:lnTo>
                      <a:pt x="111" y="311"/>
                    </a:lnTo>
                    <a:lnTo>
                      <a:pt x="111" y="313"/>
                    </a:lnTo>
                    <a:lnTo>
                      <a:pt x="110" y="316"/>
                    </a:lnTo>
                    <a:lnTo>
                      <a:pt x="110" y="319"/>
                    </a:lnTo>
                    <a:lnTo>
                      <a:pt x="108" y="323"/>
                    </a:lnTo>
                    <a:lnTo>
                      <a:pt x="108" y="328"/>
                    </a:lnTo>
                    <a:lnTo>
                      <a:pt x="110" y="331"/>
                    </a:lnTo>
                    <a:lnTo>
                      <a:pt x="110" y="334"/>
                    </a:lnTo>
                    <a:lnTo>
                      <a:pt x="113" y="335"/>
                    </a:lnTo>
                    <a:lnTo>
                      <a:pt x="116" y="337"/>
                    </a:lnTo>
                    <a:lnTo>
                      <a:pt x="114" y="337"/>
                    </a:lnTo>
                    <a:lnTo>
                      <a:pt x="113" y="338"/>
                    </a:lnTo>
                    <a:lnTo>
                      <a:pt x="110" y="341"/>
                    </a:lnTo>
                    <a:lnTo>
                      <a:pt x="108" y="344"/>
                    </a:lnTo>
                    <a:lnTo>
                      <a:pt x="105" y="347"/>
                    </a:lnTo>
                    <a:lnTo>
                      <a:pt x="104" y="352"/>
                    </a:lnTo>
                    <a:lnTo>
                      <a:pt x="102" y="355"/>
                    </a:lnTo>
                    <a:lnTo>
                      <a:pt x="101" y="356"/>
                    </a:lnTo>
                    <a:lnTo>
                      <a:pt x="101" y="358"/>
                    </a:lnTo>
                    <a:lnTo>
                      <a:pt x="99" y="359"/>
                    </a:lnTo>
                    <a:lnTo>
                      <a:pt x="98" y="361"/>
                    </a:lnTo>
                    <a:lnTo>
                      <a:pt x="96" y="362"/>
                    </a:lnTo>
                    <a:lnTo>
                      <a:pt x="96" y="364"/>
                    </a:lnTo>
                    <a:lnTo>
                      <a:pt x="98" y="367"/>
                    </a:lnTo>
                    <a:lnTo>
                      <a:pt x="98" y="370"/>
                    </a:lnTo>
                    <a:lnTo>
                      <a:pt x="98" y="373"/>
                    </a:lnTo>
                    <a:lnTo>
                      <a:pt x="99" y="376"/>
                    </a:lnTo>
                    <a:lnTo>
                      <a:pt x="99" y="379"/>
                    </a:lnTo>
                    <a:lnTo>
                      <a:pt x="99" y="383"/>
                    </a:lnTo>
                    <a:lnTo>
                      <a:pt x="99" y="390"/>
                    </a:lnTo>
                    <a:lnTo>
                      <a:pt x="101" y="393"/>
                    </a:lnTo>
                    <a:lnTo>
                      <a:pt x="102" y="397"/>
                    </a:lnTo>
                    <a:lnTo>
                      <a:pt x="104" y="399"/>
                    </a:lnTo>
                    <a:lnTo>
                      <a:pt x="105" y="402"/>
                    </a:lnTo>
                    <a:lnTo>
                      <a:pt x="107" y="403"/>
                    </a:lnTo>
                    <a:lnTo>
                      <a:pt x="107" y="405"/>
                    </a:lnTo>
                    <a:lnTo>
                      <a:pt x="107" y="406"/>
                    </a:lnTo>
                    <a:lnTo>
                      <a:pt x="107" y="408"/>
                    </a:lnTo>
                    <a:lnTo>
                      <a:pt x="107" y="411"/>
                    </a:lnTo>
                    <a:lnTo>
                      <a:pt x="98" y="424"/>
                    </a:lnTo>
                    <a:lnTo>
                      <a:pt x="98" y="424"/>
                    </a:lnTo>
                    <a:lnTo>
                      <a:pt x="96" y="426"/>
                    </a:lnTo>
                    <a:lnTo>
                      <a:pt x="95" y="427"/>
                    </a:lnTo>
                    <a:lnTo>
                      <a:pt x="93" y="430"/>
                    </a:lnTo>
                    <a:lnTo>
                      <a:pt x="92" y="430"/>
                    </a:lnTo>
                    <a:lnTo>
                      <a:pt x="89" y="432"/>
                    </a:lnTo>
                    <a:lnTo>
                      <a:pt x="87" y="435"/>
                    </a:lnTo>
                    <a:lnTo>
                      <a:pt x="84" y="436"/>
                    </a:lnTo>
                    <a:lnTo>
                      <a:pt x="83" y="441"/>
                    </a:lnTo>
                    <a:lnTo>
                      <a:pt x="83" y="444"/>
                    </a:lnTo>
                    <a:lnTo>
                      <a:pt x="83" y="447"/>
                    </a:lnTo>
                    <a:lnTo>
                      <a:pt x="81" y="450"/>
                    </a:lnTo>
                    <a:lnTo>
                      <a:pt x="80" y="451"/>
                    </a:lnTo>
                    <a:lnTo>
                      <a:pt x="78" y="453"/>
                    </a:lnTo>
                    <a:lnTo>
                      <a:pt x="78" y="454"/>
                    </a:lnTo>
                    <a:lnTo>
                      <a:pt x="77" y="457"/>
                    </a:lnTo>
                    <a:lnTo>
                      <a:pt x="77" y="460"/>
                    </a:lnTo>
                    <a:lnTo>
                      <a:pt x="78" y="463"/>
                    </a:lnTo>
                    <a:lnTo>
                      <a:pt x="78" y="465"/>
                    </a:lnTo>
                    <a:lnTo>
                      <a:pt x="78" y="466"/>
                    </a:lnTo>
                    <a:lnTo>
                      <a:pt x="78" y="466"/>
                    </a:lnTo>
                    <a:lnTo>
                      <a:pt x="77" y="468"/>
                    </a:lnTo>
                    <a:lnTo>
                      <a:pt x="75" y="471"/>
                    </a:lnTo>
                    <a:lnTo>
                      <a:pt x="71" y="474"/>
                    </a:lnTo>
                    <a:lnTo>
                      <a:pt x="66" y="478"/>
                    </a:lnTo>
                    <a:lnTo>
                      <a:pt x="59" y="484"/>
                    </a:lnTo>
                    <a:lnTo>
                      <a:pt x="52" y="489"/>
                    </a:lnTo>
                    <a:lnTo>
                      <a:pt x="49" y="490"/>
                    </a:lnTo>
                    <a:lnTo>
                      <a:pt x="46" y="492"/>
                    </a:lnTo>
                    <a:lnTo>
                      <a:pt x="46" y="492"/>
                    </a:lnTo>
                    <a:lnTo>
                      <a:pt x="45" y="493"/>
                    </a:lnTo>
                    <a:lnTo>
                      <a:pt x="45" y="493"/>
                    </a:lnTo>
                    <a:lnTo>
                      <a:pt x="45" y="495"/>
                    </a:lnTo>
                    <a:lnTo>
                      <a:pt x="45" y="495"/>
                    </a:lnTo>
                    <a:lnTo>
                      <a:pt x="43" y="498"/>
                    </a:lnTo>
                    <a:lnTo>
                      <a:pt x="40" y="501"/>
                    </a:lnTo>
                    <a:lnTo>
                      <a:pt x="39" y="505"/>
                    </a:lnTo>
                    <a:lnTo>
                      <a:pt x="37" y="508"/>
                    </a:lnTo>
                    <a:lnTo>
                      <a:pt x="36" y="511"/>
                    </a:lnTo>
                    <a:lnTo>
                      <a:pt x="36" y="513"/>
                    </a:lnTo>
                    <a:lnTo>
                      <a:pt x="36" y="516"/>
                    </a:lnTo>
                    <a:lnTo>
                      <a:pt x="37" y="519"/>
                    </a:lnTo>
                    <a:lnTo>
                      <a:pt x="40" y="523"/>
                    </a:lnTo>
                    <a:lnTo>
                      <a:pt x="42" y="526"/>
                    </a:lnTo>
                    <a:lnTo>
                      <a:pt x="42" y="529"/>
                    </a:lnTo>
                    <a:lnTo>
                      <a:pt x="43" y="538"/>
                    </a:lnTo>
                    <a:lnTo>
                      <a:pt x="45" y="550"/>
                    </a:lnTo>
                    <a:lnTo>
                      <a:pt x="45" y="559"/>
                    </a:lnTo>
                    <a:lnTo>
                      <a:pt x="46" y="568"/>
                    </a:lnTo>
                    <a:lnTo>
                      <a:pt x="48" y="583"/>
                    </a:lnTo>
                    <a:lnTo>
                      <a:pt x="51" y="600"/>
                    </a:lnTo>
                    <a:lnTo>
                      <a:pt x="54" y="615"/>
                    </a:lnTo>
                    <a:lnTo>
                      <a:pt x="59" y="626"/>
                    </a:lnTo>
                    <a:lnTo>
                      <a:pt x="59" y="626"/>
                    </a:lnTo>
                    <a:lnTo>
                      <a:pt x="57" y="626"/>
                    </a:lnTo>
                    <a:lnTo>
                      <a:pt x="54" y="626"/>
                    </a:lnTo>
                    <a:lnTo>
                      <a:pt x="52" y="624"/>
                    </a:lnTo>
                    <a:lnTo>
                      <a:pt x="51" y="624"/>
                    </a:lnTo>
                    <a:lnTo>
                      <a:pt x="49" y="624"/>
                    </a:lnTo>
                    <a:lnTo>
                      <a:pt x="48" y="624"/>
                    </a:lnTo>
                    <a:lnTo>
                      <a:pt x="46" y="627"/>
                    </a:lnTo>
                    <a:lnTo>
                      <a:pt x="45" y="629"/>
                    </a:lnTo>
                    <a:lnTo>
                      <a:pt x="43" y="633"/>
                    </a:lnTo>
                    <a:lnTo>
                      <a:pt x="42" y="644"/>
                    </a:lnTo>
                    <a:lnTo>
                      <a:pt x="43" y="660"/>
                    </a:lnTo>
                    <a:lnTo>
                      <a:pt x="48" y="693"/>
                    </a:lnTo>
                    <a:lnTo>
                      <a:pt x="48" y="693"/>
                    </a:lnTo>
                    <a:lnTo>
                      <a:pt x="46" y="693"/>
                    </a:lnTo>
                    <a:lnTo>
                      <a:pt x="45" y="695"/>
                    </a:lnTo>
                    <a:lnTo>
                      <a:pt x="45" y="696"/>
                    </a:lnTo>
                    <a:lnTo>
                      <a:pt x="42" y="699"/>
                    </a:lnTo>
                    <a:lnTo>
                      <a:pt x="40" y="701"/>
                    </a:lnTo>
                    <a:lnTo>
                      <a:pt x="40" y="702"/>
                    </a:lnTo>
                    <a:lnTo>
                      <a:pt x="42" y="704"/>
                    </a:lnTo>
                    <a:lnTo>
                      <a:pt x="42" y="705"/>
                    </a:lnTo>
                    <a:lnTo>
                      <a:pt x="43" y="707"/>
                    </a:lnTo>
                    <a:lnTo>
                      <a:pt x="46" y="708"/>
                    </a:lnTo>
                    <a:lnTo>
                      <a:pt x="49" y="710"/>
                    </a:lnTo>
                    <a:lnTo>
                      <a:pt x="49" y="710"/>
                    </a:lnTo>
                    <a:lnTo>
                      <a:pt x="51" y="710"/>
                    </a:lnTo>
                    <a:lnTo>
                      <a:pt x="52" y="710"/>
                    </a:lnTo>
                    <a:lnTo>
                      <a:pt x="55" y="708"/>
                    </a:lnTo>
                    <a:lnTo>
                      <a:pt x="59" y="705"/>
                    </a:lnTo>
                    <a:lnTo>
                      <a:pt x="59" y="705"/>
                    </a:lnTo>
                    <a:lnTo>
                      <a:pt x="62" y="704"/>
                    </a:lnTo>
                    <a:lnTo>
                      <a:pt x="63" y="702"/>
                    </a:lnTo>
                    <a:lnTo>
                      <a:pt x="68" y="702"/>
                    </a:lnTo>
                    <a:lnTo>
                      <a:pt x="80" y="707"/>
                    </a:lnTo>
                    <a:lnTo>
                      <a:pt x="83" y="705"/>
                    </a:lnTo>
                    <a:lnTo>
                      <a:pt x="89" y="701"/>
                    </a:lnTo>
                    <a:lnTo>
                      <a:pt x="93" y="695"/>
                    </a:lnTo>
                    <a:lnTo>
                      <a:pt x="96" y="687"/>
                    </a:lnTo>
                    <a:lnTo>
                      <a:pt x="92" y="678"/>
                    </a:lnTo>
                    <a:close/>
                  </a:path>
                </a:pathLst>
              </a:custGeom>
              <a:grpFill/>
              <a:ln w="0">
                <a:solidFill>
                  <a:schemeClr val="bg1">
                    <a:lumMod val="50000"/>
                  </a:schemeClr>
                </a:solidFill>
                <a:prstDash val="solid"/>
                <a:round/>
                <a:headEnd/>
                <a:tailEnd/>
              </a:ln>
            </p:spPr>
            <p:txBody>
              <a:bodyPr/>
              <a:lstStyle/>
              <a:p>
                <a:endParaRPr lang="ru-RU"/>
              </a:p>
            </p:txBody>
          </p:sp>
          <p:sp>
            <p:nvSpPr>
              <p:cNvPr id="127" name="Freeform 65">
                <a:extLst>
                  <a:ext uri="{FF2B5EF4-FFF2-40B4-BE49-F238E27FC236}">
                    <a16:creationId xmlns:a16="http://schemas.microsoft.com/office/drawing/2014/main" id="{F289DCEC-855B-864F-BC94-57844031F4A9}"/>
                  </a:ext>
                </a:extLst>
              </p:cNvPr>
              <p:cNvSpPr>
                <a:spLocks/>
              </p:cNvSpPr>
              <p:nvPr/>
            </p:nvSpPr>
            <p:spPr bwMode="gray">
              <a:xfrm>
                <a:off x="4613" y="1351"/>
                <a:ext cx="174" cy="216"/>
              </a:xfrm>
              <a:custGeom>
                <a:avLst/>
                <a:gdLst>
                  <a:gd name="T0" fmla="*/ 10 w 188"/>
                  <a:gd name="T1" fmla="*/ 233 h 233"/>
                  <a:gd name="T2" fmla="*/ 52 w 188"/>
                  <a:gd name="T3" fmla="*/ 230 h 233"/>
                  <a:gd name="T4" fmla="*/ 82 w 188"/>
                  <a:gd name="T5" fmla="*/ 229 h 233"/>
                  <a:gd name="T6" fmla="*/ 88 w 188"/>
                  <a:gd name="T7" fmla="*/ 224 h 233"/>
                  <a:gd name="T8" fmla="*/ 90 w 188"/>
                  <a:gd name="T9" fmla="*/ 221 h 233"/>
                  <a:gd name="T10" fmla="*/ 91 w 188"/>
                  <a:gd name="T11" fmla="*/ 221 h 233"/>
                  <a:gd name="T12" fmla="*/ 106 w 188"/>
                  <a:gd name="T13" fmla="*/ 206 h 233"/>
                  <a:gd name="T14" fmla="*/ 123 w 188"/>
                  <a:gd name="T15" fmla="*/ 184 h 233"/>
                  <a:gd name="T16" fmla="*/ 131 w 188"/>
                  <a:gd name="T17" fmla="*/ 173 h 233"/>
                  <a:gd name="T18" fmla="*/ 128 w 188"/>
                  <a:gd name="T19" fmla="*/ 158 h 233"/>
                  <a:gd name="T20" fmla="*/ 115 w 188"/>
                  <a:gd name="T21" fmla="*/ 139 h 233"/>
                  <a:gd name="T22" fmla="*/ 105 w 188"/>
                  <a:gd name="T23" fmla="*/ 125 h 233"/>
                  <a:gd name="T24" fmla="*/ 121 w 188"/>
                  <a:gd name="T25" fmla="*/ 116 h 233"/>
                  <a:gd name="T26" fmla="*/ 168 w 188"/>
                  <a:gd name="T27" fmla="*/ 101 h 233"/>
                  <a:gd name="T28" fmla="*/ 182 w 188"/>
                  <a:gd name="T29" fmla="*/ 96 h 233"/>
                  <a:gd name="T30" fmla="*/ 188 w 188"/>
                  <a:gd name="T31" fmla="*/ 90 h 233"/>
                  <a:gd name="T32" fmla="*/ 188 w 188"/>
                  <a:gd name="T33" fmla="*/ 86 h 233"/>
                  <a:gd name="T34" fmla="*/ 188 w 188"/>
                  <a:gd name="T35" fmla="*/ 84 h 233"/>
                  <a:gd name="T36" fmla="*/ 186 w 188"/>
                  <a:gd name="T37" fmla="*/ 83 h 233"/>
                  <a:gd name="T38" fmla="*/ 177 w 188"/>
                  <a:gd name="T39" fmla="*/ 71 h 233"/>
                  <a:gd name="T40" fmla="*/ 161 w 188"/>
                  <a:gd name="T41" fmla="*/ 50 h 233"/>
                  <a:gd name="T42" fmla="*/ 144 w 188"/>
                  <a:gd name="T43" fmla="*/ 32 h 233"/>
                  <a:gd name="T44" fmla="*/ 137 w 188"/>
                  <a:gd name="T45" fmla="*/ 23 h 233"/>
                  <a:gd name="T46" fmla="*/ 129 w 188"/>
                  <a:gd name="T47" fmla="*/ 11 h 233"/>
                  <a:gd name="T48" fmla="*/ 124 w 188"/>
                  <a:gd name="T49" fmla="*/ 5 h 233"/>
                  <a:gd name="T50" fmla="*/ 123 w 188"/>
                  <a:gd name="T51" fmla="*/ 0 h 233"/>
                  <a:gd name="T52" fmla="*/ 123 w 188"/>
                  <a:gd name="T53" fmla="*/ 0 h 233"/>
                  <a:gd name="T54" fmla="*/ 54 w 188"/>
                  <a:gd name="T55" fmla="*/ 59 h 233"/>
                  <a:gd name="T56" fmla="*/ 28 w 188"/>
                  <a:gd name="T57" fmla="*/ 59 h 233"/>
                  <a:gd name="T58" fmla="*/ 15 w 188"/>
                  <a:gd name="T59" fmla="*/ 50 h 233"/>
                  <a:gd name="T60" fmla="*/ 12 w 188"/>
                  <a:gd name="T61" fmla="*/ 45 h 233"/>
                  <a:gd name="T62" fmla="*/ 4 w 188"/>
                  <a:gd name="T63" fmla="*/ 42 h 233"/>
                  <a:gd name="T64" fmla="*/ 1 w 188"/>
                  <a:gd name="T65" fmla="*/ 39 h 233"/>
                  <a:gd name="T66" fmla="*/ 9 w 188"/>
                  <a:gd name="T67" fmla="*/ 140 h 233"/>
                  <a:gd name="T68" fmla="*/ 9 w 188"/>
                  <a:gd name="T69" fmla="*/ 140 h 233"/>
                  <a:gd name="T70" fmla="*/ 6 w 188"/>
                  <a:gd name="T71" fmla="*/ 142 h 233"/>
                  <a:gd name="T72" fmla="*/ 4 w 188"/>
                  <a:gd name="T73" fmla="*/ 148 h 233"/>
                  <a:gd name="T74" fmla="*/ 3 w 188"/>
                  <a:gd name="T75" fmla="*/ 160 h 233"/>
                  <a:gd name="T76" fmla="*/ 3 w 188"/>
                  <a:gd name="T77" fmla="*/ 191 h 233"/>
                  <a:gd name="T78" fmla="*/ 3 w 188"/>
                  <a:gd name="T79" fmla="*/ 22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233">
                    <a:moveTo>
                      <a:pt x="4" y="232"/>
                    </a:moveTo>
                    <a:lnTo>
                      <a:pt x="10" y="233"/>
                    </a:lnTo>
                    <a:lnTo>
                      <a:pt x="31" y="232"/>
                    </a:lnTo>
                    <a:lnTo>
                      <a:pt x="52" y="230"/>
                    </a:lnTo>
                    <a:lnTo>
                      <a:pt x="70" y="229"/>
                    </a:lnTo>
                    <a:lnTo>
                      <a:pt x="82" y="229"/>
                    </a:lnTo>
                    <a:lnTo>
                      <a:pt x="87" y="227"/>
                    </a:lnTo>
                    <a:lnTo>
                      <a:pt x="88" y="224"/>
                    </a:lnTo>
                    <a:lnTo>
                      <a:pt x="88" y="223"/>
                    </a:lnTo>
                    <a:lnTo>
                      <a:pt x="90" y="221"/>
                    </a:lnTo>
                    <a:lnTo>
                      <a:pt x="91" y="221"/>
                    </a:lnTo>
                    <a:lnTo>
                      <a:pt x="91" y="221"/>
                    </a:lnTo>
                    <a:lnTo>
                      <a:pt x="99" y="215"/>
                    </a:lnTo>
                    <a:lnTo>
                      <a:pt x="106" y="206"/>
                    </a:lnTo>
                    <a:lnTo>
                      <a:pt x="115" y="196"/>
                    </a:lnTo>
                    <a:lnTo>
                      <a:pt x="123" y="184"/>
                    </a:lnTo>
                    <a:lnTo>
                      <a:pt x="128" y="176"/>
                    </a:lnTo>
                    <a:lnTo>
                      <a:pt x="131" y="173"/>
                    </a:lnTo>
                    <a:lnTo>
                      <a:pt x="131" y="167"/>
                    </a:lnTo>
                    <a:lnTo>
                      <a:pt x="128" y="158"/>
                    </a:lnTo>
                    <a:lnTo>
                      <a:pt x="121" y="149"/>
                    </a:lnTo>
                    <a:lnTo>
                      <a:pt x="115" y="139"/>
                    </a:lnTo>
                    <a:lnTo>
                      <a:pt x="109" y="131"/>
                    </a:lnTo>
                    <a:lnTo>
                      <a:pt x="105" y="125"/>
                    </a:lnTo>
                    <a:lnTo>
                      <a:pt x="102" y="122"/>
                    </a:lnTo>
                    <a:lnTo>
                      <a:pt x="121" y="116"/>
                    </a:lnTo>
                    <a:lnTo>
                      <a:pt x="144" y="108"/>
                    </a:lnTo>
                    <a:lnTo>
                      <a:pt x="168" y="101"/>
                    </a:lnTo>
                    <a:lnTo>
                      <a:pt x="176" y="98"/>
                    </a:lnTo>
                    <a:lnTo>
                      <a:pt x="182" y="96"/>
                    </a:lnTo>
                    <a:lnTo>
                      <a:pt x="185" y="93"/>
                    </a:lnTo>
                    <a:lnTo>
                      <a:pt x="188" y="90"/>
                    </a:lnTo>
                    <a:lnTo>
                      <a:pt x="188" y="89"/>
                    </a:lnTo>
                    <a:lnTo>
                      <a:pt x="188" y="86"/>
                    </a:lnTo>
                    <a:lnTo>
                      <a:pt x="188" y="84"/>
                    </a:lnTo>
                    <a:lnTo>
                      <a:pt x="188" y="84"/>
                    </a:lnTo>
                    <a:lnTo>
                      <a:pt x="186" y="83"/>
                    </a:lnTo>
                    <a:lnTo>
                      <a:pt x="186" y="83"/>
                    </a:lnTo>
                    <a:lnTo>
                      <a:pt x="183" y="78"/>
                    </a:lnTo>
                    <a:lnTo>
                      <a:pt x="177" y="71"/>
                    </a:lnTo>
                    <a:lnTo>
                      <a:pt x="170" y="60"/>
                    </a:lnTo>
                    <a:lnTo>
                      <a:pt x="161" y="50"/>
                    </a:lnTo>
                    <a:lnTo>
                      <a:pt x="152" y="41"/>
                    </a:lnTo>
                    <a:lnTo>
                      <a:pt x="144" y="32"/>
                    </a:lnTo>
                    <a:lnTo>
                      <a:pt x="140" y="26"/>
                    </a:lnTo>
                    <a:lnTo>
                      <a:pt x="137" y="23"/>
                    </a:lnTo>
                    <a:lnTo>
                      <a:pt x="134" y="17"/>
                    </a:lnTo>
                    <a:lnTo>
                      <a:pt x="129" y="11"/>
                    </a:lnTo>
                    <a:lnTo>
                      <a:pt x="128" y="8"/>
                    </a:lnTo>
                    <a:lnTo>
                      <a:pt x="124" y="5"/>
                    </a:lnTo>
                    <a:lnTo>
                      <a:pt x="124" y="2"/>
                    </a:lnTo>
                    <a:lnTo>
                      <a:pt x="123" y="0"/>
                    </a:lnTo>
                    <a:lnTo>
                      <a:pt x="123" y="0"/>
                    </a:lnTo>
                    <a:lnTo>
                      <a:pt x="123" y="0"/>
                    </a:lnTo>
                    <a:lnTo>
                      <a:pt x="72" y="53"/>
                    </a:lnTo>
                    <a:lnTo>
                      <a:pt x="54" y="59"/>
                    </a:lnTo>
                    <a:lnTo>
                      <a:pt x="39" y="60"/>
                    </a:lnTo>
                    <a:lnTo>
                      <a:pt x="28" y="59"/>
                    </a:lnTo>
                    <a:lnTo>
                      <a:pt x="21" y="54"/>
                    </a:lnTo>
                    <a:lnTo>
                      <a:pt x="15" y="50"/>
                    </a:lnTo>
                    <a:lnTo>
                      <a:pt x="12" y="47"/>
                    </a:lnTo>
                    <a:lnTo>
                      <a:pt x="12" y="45"/>
                    </a:lnTo>
                    <a:lnTo>
                      <a:pt x="7" y="44"/>
                    </a:lnTo>
                    <a:lnTo>
                      <a:pt x="4" y="42"/>
                    </a:lnTo>
                    <a:lnTo>
                      <a:pt x="1" y="41"/>
                    </a:lnTo>
                    <a:lnTo>
                      <a:pt x="1" y="39"/>
                    </a:lnTo>
                    <a:lnTo>
                      <a:pt x="0" y="39"/>
                    </a:lnTo>
                    <a:lnTo>
                      <a:pt x="9" y="140"/>
                    </a:lnTo>
                    <a:lnTo>
                      <a:pt x="9" y="140"/>
                    </a:lnTo>
                    <a:lnTo>
                      <a:pt x="9" y="140"/>
                    </a:lnTo>
                    <a:lnTo>
                      <a:pt x="7" y="142"/>
                    </a:lnTo>
                    <a:lnTo>
                      <a:pt x="6" y="142"/>
                    </a:lnTo>
                    <a:lnTo>
                      <a:pt x="4" y="145"/>
                    </a:lnTo>
                    <a:lnTo>
                      <a:pt x="4" y="148"/>
                    </a:lnTo>
                    <a:lnTo>
                      <a:pt x="3" y="152"/>
                    </a:lnTo>
                    <a:lnTo>
                      <a:pt x="3" y="160"/>
                    </a:lnTo>
                    <a:lnTo>
                      <a:pt x="3" y="175"/>
                    </a:lnTo>
                    <a:lnTo>
                      <a:pt x="3" y="191"/>
                    </a:lnTo>
                    <a:lnTo>
                      <a:pt x="3" y="209"/>
                    </a:lnTo>
                    <a:lnTo>
                      <a:pt x="3" y="223"/>
                    </a:lnTo>
                    <a:lnTo>
                      <a:pt x="4" y="232"/>
                    </a:lnTo>
                    <a:close/>
                  </a:path>
                </a:pathLst>
              </a:custGeom>
              <a:grpFill/>
              <a:ln w="0">
                <a:solidFill>
                  <a:schemeClr val="bg1">
                    <a:lumMod val="50000"/>
                  </a:schemeClr>
                </a:solidFill>
                <a:prstDash val="solid"/>
                <a:round/>
                <a:headEnd/>
                <a:tailEnd/>
              </a:ln>
            </p:spPr>
            <p:txBody>
              <a:bodyPr/>
              <a:lstStyle/>
              <a:p>
                <a:endParaRPr lang="ru-RU"/>
              </a:p>
            </p:txBody>
          </p:sp>
        </p:grpSp>
        <p:grpSp>
          <p:nvGrpSpPr>
            <p:cNvPr id="7" name="Group 66">
              <a:extLst>
                <a:ext uri="{FF2B5EF4-FFF2-40B4-BE49-F238E27FC236}">
                  <a16:creationId xmlns:a16="http://schemas.microsoft.com/office/drawing/2014/main" id="{5FD0003A-D2FA-E642-8E55-87F50256F576}"/>
                </a:ext>
              </a:extLst>
            </p:cNvPr>
            <p:cNvGrpSpPr>
              <a:grpSpLocks/>
            </p:cNvGrpSpPr>
            <p:nvPr/>
          </p:nvGrpSpPr>
          <p:grpSpPr bwMode="auto">
            <a:xfrm>
              <a:off x="1397" y="1207"/>
              <a:ext cx="2903" cy="2852"/>
              <a:chOff x="2653" y="1253"/>
              <a:chExt cx="2903" cy="2852"/>
            </a:xfrm>
            <a:grpFill/>
          </p:grpSpPr>
          <p:sp>
            <p:nvSpPr>
              <p:cNvPr id="8" name="Freeform 67">
                <a:extLst>
                  <a:ext uri="{FF2B5EF4-FFF2-40B4-BE49-F238E27FC236}">
                    <a16:creationId xmlns:a16="http://schemas.microsoft.com/office/drawing/2014/main" id="{1A639B77-B54B-1049-AD8A-BFF68EEA003D}"/>
                  </a:ext>
                </a:extLst>
              </p:cNvPr>
              <p:cNvSpPr>
                <a:spLocks/>
              </p:cNvSpPr>
              <p:nvPr/>
            </p:nvSpPr>
            <p:spPr bwMode="gray">
              <a:xfrm>
                <a:off x="4495" y="1474"/>
                <a:ext cx="105" cy="134"/>
              </a:xfrm>
              <a:custGeom>
                <a:avLst/>
                <a:gdLst>
                  <a:gd name="T0" fmla="*/ 67 w 113"/>
                  <a:gd name="T1" fmla="*/ 0 h 145"/>
                  <a:gd name="T2" fmla="*/ 59 w 113"/>
                  <a:gd name="T3" fmla="*/ 6 h 145"/>
                  <a:gd name="T4" fmla="*/ 53 w 113"/>
                  <a:gd name="T5" fmla="*/ 6 h 145"/>
                  <a:gd name="T6" fmla="*/ 47 w 113"/>
                  <a:gd name="T7" fmla="*/ 6 h 145"/>
                  <a:gd name="T8" fmla="*/ 44 w 113"/>
                  <a:gd name="T9" fmla="*/ 4 h 145"/>
                  <a:gd name="T10" fmla="*/ 37 w 113"/>
                  <a:gd name="T11" fmla="*/ 9 h 145"/>
                  <a:gd name="T12" fmla="*/ 34 w 113"/>
                  <a:gd name="T13" fmla="*/ 3 h 145"/>
                  <a:gd name="T14" fmla="*/ 29 w 113"/>
                  <a:gd name="T15" fmla="*/ 6 h 145"/>
                  <a:gd name="T16" fmla="*/ 27 w 113"/>
                  <a:gd name="T17" fmla="*/ 7 h 145"/>
                  <a:gd name="T18" fmla="*/ 24 w 113"/>
                  <a:gd name="T19" fmla="*/ 9 h 145"/>
                  <a:gd name="T20" fmla="*/ 15 w 113"/>
                  <a:gd name="T21" fmla="*/ 9 h 145"/>
                  <a:gd name="T22" fmla="*/ 6 w 113"/>
                  <a:gd name="T23" fmla="*/ 4 h 145"/>
                  <a:gd name="T24" fmla="*/ 0 w 113"/>
                  <a:gd name="T25" fmla="*/ 7 h 145"/>
                  <a:gd name="T26" fmla="*/ 2 w 113"/>
                  <a:gd name="T27" fmla="*/ 16 h 145"/>
                  <a:gd name="T28" fmla="*/ 8 w 113"/>
                  <a:gd name="T29" fmla="*/ 22 h 145"/>
                  <a:gd name="T30" fmla="*/ 6 w 113"/>
                  <a:gd name="T31" fmla="*/ 30 h 145"/>
                  <a:gd name="T32" fmla="*/ 12 w 113"/>
                  <a:gd name="T33" fmla="*/ 45 h 145"/>
                  <a:gd name="T34" fmla="*/ 20 w 113"/>
                  <a:gd name="T35" fmla="*/ 58 h 145"/>
                  <a:gd name="T36" fmla="*/ 21 w 113"/>
                  <a:gd name="T37" fmla="*/ 64 h 145"/>
                  <a:gd name="T38" fmla="*/ 24 w 113"/>
                  <a:gd name="T39" fmla="*/ 67 h 145"/>
                  <a:gd name="T40" fmla="*/ 24 w 113"/>
                  <a:gd name="T41" fmla="*/ 75 h 145"/>
                  <a:gd name="T42" fmla="*/ 26 w 113"/>
                  <a:gd name="T43" fmla="*/ 76 h 145"/>
                  <a:gd name="T44" fmla="*/ 32 w 113"/>
                  <a:gd name="T45" fmla="*/ 84 h 145"/>
                  <a:gd name="T46" fmla="*/ 41 w 113"/>
                  <a:gd name="T47" fmla="*/ 90 h 145"/>
                  <a:gd name="T48" fmla="*/ 44 w 113"/>
                  <a:gd name="T49" fmla="*/ 97 h 145"/>
                  <a:gd name="T50" fmla="*/ 49 w 113"/>
                  <a:gd name="T51" fmla="*/ 100 h 145"/>
                  <a:gd name="T52" fmla="*/ 50 w 113"/>
                  <a:gd name="T53" fmla="*/ 111 h 145"/>
                  <a:gd name="T54" fmla="*/ 56 w 113"/>
                  <a:gd name="T55" fmla="*/ 120 h 145"/>
                  <a:gd name="T56" fmla="*/ 64 w 113"/>
                  <a:gd name="T57" fmla="*/ 127 h 145"/>
                  <a:gd name="T58" fmla="*/ 70 w 113"/>
                  <a:gd name="T59" fmla="*/ 130 h 145"/>
                  <a:gd name="T60" fmla="*/ 73 w 113"/>
                  <a:gd name="T61" fmla="*/ 135 h 145"/>
                  <a:gd name="T62" fmla="*/ 86 w 113"/>
                  <a:gd name="T63" fmla="*/ 145 h 145"/>
                  <a:gd name="T64" fmla="*/ 92 w 113"/>
                  <a:gd name="T65" fmla="*/ 144 h 145"/>
                  <a:gd name="T66" fmla="*/ 98 w 113"/>
                  <a:gd name="T67" fmla="*/ 142 h 145"/>
                  <a:gd name="T68" fmla="*/ 104 w 113"/>
                  <a:gd name="T69" fmla="*/ 133 h 145"/>
                  <a:gd name="T70" fmla="*/ 109 w 113"/>
                  <a:gd name="T71" fmla="*/ 118 h 145"/>
                  <a:gd name="T72" fmla="*/ 110 w 113"/>
                  <a:gd name="T73" fmla="*/ 103 h 145"/>
                  <a:gd name="T74" fmla="*/ 112 w 113"/>
                  <a:gd name="T75" fmla="*/ 91 h 145"/>
                  <a:gd name="T76" fmla="*/ 112 w 113"/>
                  <a:gd name="T77" fmla="*/ 79 h 145"/>
                  <a:gd name="T78" fmla="*/ 106 w 113"/>
                  <a:gd name="T79" fmla="*/ 70 h 145"/>
                  <a:gd name="T80" fmla="*/ 101 w 113"/>
                  <a:gd name="T81" fmla="*/ 58 h 145"/>
                  <a:gd name="T82" fmla="*/ 97 w 113"/>
                  <a:gd name="T83" fmla="*/ 49 h 145"/>
                  <a:gd name="T84" fmla="*/ 92 w 113"/>
                  <a:gd name="T85" fmla="*/ 39 h 145"/>
                  <a:gd name="T86" fmla="*/ 85 w 113"/>
                  <a:gd name="T87" fmla="*/ 28 h 145"/>
                  <a:gd name="T88" fmla="*/ 85 w 113"/>
                  <a:gd name="T89" fmla="*/ 24 h 145"/>
                  <a:gd name="T90" fmla="*/ 79 w 113"/>
                  <a:gd name="T91" fmla="*/ 13 h 145"/>
                  <a:gd name="T92" fmla="*/ 74 w 113"/>
                  <a:gd name="T93" fmla="*/ 0 h 145"/>
                  <a:gd name="T94" fmla="*/ 68 w 113"/>
                  <a:gd name="T95" fmla="*/ 1 h 145"/>
                  <a:gd name="T96" fmla="*/ 71 w 113"/>
                  <a:gd name="T9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145">
                    <a:moveTo>
                      <a:pt x="71" y="0"/>
                    </a:moveTo>
                    <a:lnTo>
                      <a:pt x="68" y="0"/>
                    </a:lnTo>
                    <a:lnTo>
                      <a:pt x="67" y="0"/>
                    </a:lnTo>
                    <a:lnTo>
                      <a:pt x="65" y="3"/>
                    </a:lnTo>
                    <a:lnTo>
                      <a:pt x="62" y="4"/>
                    </a:lnTo>
                    <a:lnTo>
                      <a:pt x="59" y="6"/>
                    </a:lnTo>
                    <a:lnTo>
                      <a:pt x="56" y="6"/>
                    </a:lnTo>
                    <a:lnTo>
                      <a:pt x="53" y="6"/>
                    </a:lnTo>
                    <a:lnTo>
                      <a:pt x="53" y="6"/>
                    </a:lnTo>
                    <a:lnTo>
                      <a:pt x="52" y="7"/>
                    </a:lnTo>
                    <a:lnTo>
                      <a:pt x="50" y="7"/>
                    </a:lnTo>
                    <a:lnTo>
                      <a:pt x="47" y="6"/>
                    </a:lnTo>
                    <a:lnTo>
                      <a:pt x="46" y="4"/>
                    </a:lnTo>
                    <a:lnTo>
                      <a:pt x="44" y="4"/>
                    </a:lnTo>
                    <a:lnTo>
                      <a:pt x="44" y="4"/>
                    </a:lnTo>
                    <a:lnTo>
                      <a:pt x="40" y="7"/>
                    </a:lnTo>
                    <a:lnTo>
                      <a:pt x="35" y="12"/>
                    </a:lnTo>
                    <a:lnTo>
                      <a:pt x="37" y="9"/>
                    </a:lnTo>
                    <a:lnTo>
                      <a:pt x="37" y="6"/>
                    </a:lnTo>
                    <a:lnTo>
                      <a:pt x="35" y="4"/>
                    </a:lnTo>
                    <a:lnTo>
                      <a:pt x="34" y="3"/>
                    </a:lnTo>
                    <a:lnTo>
                      <a:pt x="32" y="3"/>
                    </a:lnTo>
                    <a:lnTo>
                      <a:pt x="29" y="4"/>
                    </a:lnTo>
                    <a:lnTo>
                      <a:pt x="29" y="6"/>
                    </a:lnTo>
                    <a:lnTo>
                      <a:pt x="29" y="6"/>
                    </a:lnTo>
                    <a:lnTo>
                      <a:pt x="27" y="6"/>
                    </a:lnTo>
                    <a:lnTo>
                      <a:pt x="27" y="7"/>
                    </a:lnTo>
                    <a:lnTo>
                      <a:pt x="26" y="7"/>
                    </a:lnTo>
                    <a:lnTo>
                      <a:pt x="26" y="7"/>
                    </a:lnTo>
                    <a:lnTo>
                      <a:pt x="24" y="9"/>
                    </a:lnTo>
                    <a:lnTo>
                      <a:pt x="23" y="9"/>
                    </a:lnTo>
                    <a:lnTo>
                      <a:pt x="18" y="10"/>
                    </a:lnTo>
                    <a:lnTo>
                      <a:pt x="15" y="9"/>
                    </a:lnTo>
                    <a:lnTo>
                      <a:pt x="11" y="7"/>
                    </a:lnTo>
                    <a:lnTo>
                      <a:pt x="9" y="6"/>
                    </a:lnTo>
                    <a:lnTo>
                      <a:pt x="6" y="4"/>
                    </a:lnTo>
                    <a:lnTo>
                      <a:pt x="5" y="4"/>
                    </a:lnTo>
                    <a:lnTo>
                      <a:pt x="2" y="4"/>
                    </a:lnTo>
                    <a:lnTo>
                      <a:pt x="0" y="7"/>
                    </a:lnTo>
                    <a:lnTo>
                      <a:pt x="0" y="10"/>
                    </a:lnTo>
                    <a:lnTo>
                      <a:pt x="0" y="13"/>
                    </a:lnTo>
                    <a:lnTo>
                      <a:pt x="2" y="16"/>
                    </a:lnTo>
                    <a:lnTo>
                      <a:pt x="5" y="18"/>
                    </a:lnTo>
                    <a:lnTo>
                      <a:pt x="6" y="21"/>
                    </a:lnTo>
                    <a:lnTo>
                      <a:pt x="8" y="22"/>
                    </a:lnTo>
                    <a:lnTo>
                      <a:pt x="8" y="25"/>
                    </a:lnTo>
                    <a:lnTo>
                      <a:pt x="8" y="28"/>
                    </a:lnTo>
                    <a:lnTo>
                      <a:pt x="6" y="30"/>
                    </a:lnTo>
                    <a:lnTo>
                      <a:pt x="5" y="33"/>
                    </a:lnTo>
                    <a:lnTo>
                      <a:pt x="6" y="36"/>
                    </a:lnTo>
                    <a:lnTo>
                      <a:pt x="12" y="45"/>
                    </a:lnTo>
                    <a:lnTo>
                      <a:pt x="18" y="52"/>
                    </a:lnTo>
                    <a:lnTo>
                      <a:pt x="20" y="55"/>
                    </a:lnTo>
                    <a:lnTo>
                      <a:pt x="20" y="58"/>
                    </a:lnTo>
                    <a:lnTo>
                      <a:pt x="20" y="61"/>
                    </a:lnTo>
                    <a:lnTo>
                      <a:pt x="20" y="64"/>
                    </a:lnTo>
                    <a:lnTo>
                      <a:pt x="21" y="64"/>
                    </a:lnTo>
                    <a:lnTo>
                      <a:pt x="23" y="64"/>
                    </a:lnTo>
                    <a:lnTo>
                      <a:pt x="23" y="66"/>
                    </a:lnTo>
                    <a:lnTo>
                      <a:pt x="24" y="67"/>
                    </a:lnTo>
                    <a:lnTo>
                      <a:pt x="24" y="70"/>
                    </a:lnTo>
                    <a:lnTo>
                      <a:pt x="24" y="72"/>
                    </a:lnTo>
                    <a:lnTo>
                      <a:pt x="24" y="75"/>
                    </a:lnTo>
                    <a:lnTo>
                      <a:pt x="24" y="75"/>
                    </a:lnTo>
                    <a:lnTo>
                      <a:pt x="26" y="76"/>
                    </a:lnTo>
                    <a:lnTo>
                      <a:pt x="26" y="76"/>
                    </a:lnTo>
                    <a:lnTo>
                      <a:pt x="27" y="79"/>
                    </a:lnTo>
                    <a:lnTo>
                      <a:pt x="31" y="81"/>
                    </a:lnTo>
                    <a:lnTo>
                      <a:pt x="32" y="84"/>
                    </a:lnTo>
                    <a:lnTo>
                      <a:pt x="35" y="87"/>
                    </a:lnTo>
                    <a:lnTo>
                      <a:pt x="40" y="88"/>
                    </a:lnTo>
                    <a:lnTo>
                      <a:pt x="41" y="90"/>
                    </a:lnTo>
                    <a:lnTo>
                      <a:pt x="41" y="93"/>
                    </a:lnTo>
                    <a:lnTo>
                      <a:pt x="43" y="94"/>
                    </a:lnTo>
                    <a:lnTo>
                      <a:pt x="44" y="97"/>
                    </a:lnTo>
                    <a:lnTo>
                      <a:pt x="46" y="97"/>
                    </a:lnTo>
                    <a:lnTo>
                      <a:pt x="47" y="97"/>
                    </a:lnTo>
                    <a:lnTo>
                      <a:pt x="49" y="100"/>
                    </a:lnTo>
                    <a:lnTo>
                      <a:pt x="49" y="103"/>
                    </a:lnTo>
                    <a:lnTo>
                      <a:pt x="49" y="106"/>
                    </a:lnTo>
                    <a:lnTo>
                      <a:pt x="50" y="111"/>
                    </a:lnTo>
                    <a:lnTo>
                      <a:pt x="52" y="114"/>
                    </a:lnTo>
                    <a:lnTo>
                      <a:pt x="55" y="117"/>
                    </a:lnTo>
                    <a:lnTo>
                      <a:pt x="56" y="120"/>
                    </a:lnTo>
                    <a:lnTo>
                      <a:pt x="59" y="121"/>
                    </a:lnTo>
                    <a:lnTo>
                      <a:pt x="62" y="124"/>
                    </a:lnTo>
                    <a:lnTo>
                      <a:pt x="64" y="127"/>
                    </a:lnTo>
                    <a:lnTo>
                      <a:pt x="67" y="129"/>
                    </a:lnTo>
                    <a:lnTo>
                      <a:pt x="68" y="130"/>
                    </a:lnTo>
                    <a:lnTo>
                      <a:pt x="70" y="130"/>
                    </a:lnTo>
                    <a:lnTo>
                      <a:pt x="71" y="132"/>
                    </a:lnTo>
                    <a:lnTo>
                      <a:pt x="71" y="133"/>
                    </a:lnTo>
                    <a:lnTo>
                      <a:pt x="73" y="135"/>
                    </a:lnTo>
                    <a:lnTo>
                      <a:pt x="77" y="138"/>
                    </a:lnTo>
                    <a:lnTo>
                      <a:pt x="82" y="142"/>
                    </a:lnTo>
                    <a:lnTo>
                      <a:pt x="86" y="145"/>
                    </a:lnTo>
                    <a:lnTo>
                      <a:pt x="88" y="145"/>
                    </a:lnTo>
                    <a:lnTo>
                      <a:pt x="89" y="145"/>
                    </a:lnTo>
                    <a:lnTo>
                      <a:pt x="92" y="144"/>
                    </a:lnTo>
                    <a:lnTo>
                      <a:pt x="94" y="144"/>
                    </a:lnTo>
                    <a:lnTo>
                      <a:pt x="95" y="142"/>
                    </a:lnTo>
                    <a:lnTo>
                      <a:pt x="98" y="142"/>
                    </a:lnTo>
                    <a:lnTo>
                      <a:pt x="100" y="139"/>
                    </a:lnTo>
                    <a:lnTo>
                      <a:pt x="103" y="136"/>
                    </a:lnTo>
                    <a:lnTo>
                      <a:pt x="104" y="133"/>
                    </a:lnTo>
                    <a:lnTo>
                      <a:pt x="106" y="127"/>
                    </a:lnTo>
                    <a:lnTo>
                      <a:pt x="107" y="123"/>
                    </a:lnTo>
                    <a:lnTo>
                      <a:pt x="109" y="118"/>
                    </a:lnTo>
                    <a:lnTo>
                      <a:pt x="110" y="114"/>
                    </a:lnTo>
                    <a:lnTo>
                      <a:pt x="110" y="108"/>
                    </a:lnTo>
                    <a:lnTo>
                      <a:pt x="110" y="103"/>
                    </a:lnTo>
                    <a:lnTo>
                      <a:pt x="110" y="100"/>
                    </a:lnTo>
                    <a:lnTo>
                      <a:pt x="110" y="96"/>
                    </a:lnTo>
                    <a:lnTo>
                      <a:pt x="112" y="91"/>
                    </a:lnTo>
                    <a:lnTo>
                      <a:pt x="113" y="87"/>
                    </a:lnTo>
                    <a:lnTo>
                      <a:pt x="113" y="81"/>
                    </a:lnTo>
                    <a:lnTo>
                      <a:pt x="112" y="79"/>
                    </a:lnTo>
                    <a:lnTo>
                      <a:pt x="109" y="76"/>
                    </a:lnTo>
                    <a:lnTo>
                      <a:pt x="107" y="73"/>
                    </a:lnTo>
                    <a:lnTo>
                      <a:pt x="106" y="70"/>
                    </a:lnTo>
                    <a:lnTo>
                      <a:pt x="104" y="66"/>
                    </a:lnTo>
                    <a:lnTo>
                      <a:pt x="103" y="61"/>
                    </a:lnTo>
                    <a:lnTo>
                      <a:pt x="101" y="58"/>
                    </a:lnTo>
                    <a:lnTo>
                      <a:pt x="100" y="55"/>
                    </a:lnTo>
                    <a:lnTo>
                      <a:pt x="98" y="52"/>
                    </a:lnTo>
                    <a:lnTo>
                      <a:pt x="97" y="49"/>
                    </a:lnTo>
                    <a:lnTo>
                      <a:pt x="95" y="46"/>
                    </a:lnTo>
                    <a:lnTo>
                      <a:pt x="94" y="43"/>
                    </a:lnTo>
                    <a:lnTo>
                      <a:pt x="92" y="39"/>
                    </a:lnTo>
                    <a:lnTo>
                      <a:pt x="91" y="36"/>
                    </a:lnTo>
                    <a:lnTo>
                      <a:pt x="88" y="31"/>
                    </a:lnTo>
                    <a:lnTo>
                      <a:pt x="85" y="28"/>
                    </a:lnTo>
                    <a:lnTo>
                      <a:pt x="85" y="27"/>
                    </a:lnTo>
                    <a:lnTo>
                      <a:pt x="85" y="25"/>
                    </a:lnTo>
                    <a:lnTo>
                      <a:pt x="85" y="24"/>
                    </a:lnTo>
                    <a:lnTo>
                      <a:pt x="83" y="22"/>
                    </a:lnTo>
                    <a:lnTo>
                      <a:pt x="80" y="18"/>
                    </a:lnTo>
                    <a:lnTo>
                      <a:pt x="79" y="13"/>
                    </a:lnTo>
                    <a:lnTo>
                      <a:pt x="77" y="7"/>
                    </a:lnTo>
                    <a:lnTo>
                      <a:pt x="76" y="3"/>
                    </a:lnTo>
                    <a:lnTo>
                      <a:pt x="74" y="0"/>
                    </a:lnTo>
                    <a:lnTo>
                      <a:pt x="73" y="0"/>
                    </a:lnTo>
                    <a:lnTo>
                      <a:pt x="70" y="0"/>
                    </a:lnTo>
                    <a:lnTo>
                      <a:pt x="68" y="1"/>
                    </a:lnTo>
                    <a:lnTo>
                      <a:pt x="65" y="1"/>
                    </a:lnTo>
                    <a:lnTo>
                      <a:pt x="64" y="3"/>
                    </a:lnTo>
                    <a:lnTo>
                      <a:pt x="71" y="0"/>
                    </a:lnTo>
                    <a:close/>
                  </a:path>
                </a:pathLst>
              </a:custGeom>
              <a:grpFill/>
              <a:ln w="0">
                <a:solidFill>
                  <a:schemeClr val="bg1">
                    <a:lumMod val="50000"/>
                  </a:schemeClr>
                </a:solidFill>
                <a:prstDash val="solid"/>
                <a:round/>
                <a:headEnd/>
                <a:tailEnd/>
              </a:ln>
            </p:spPr>
            <p:txBody>
              <a:bodyPr/>
              <a:lstStyle/>
              <a:p>
                <a:endParaRPr lang="ru-RU"/>
              </a:p>
            </p:txBody>
          </p:sp>
          <p:sp>
            <p:nvSpPr>
              <p:cNvPr id="9" name="Freeform 68">
                <a:extLst>
                  <a:ext uri="{FF2B5EF4-FFF2-40B4-BE49-F238E27FC236}">
                    <a16:creationId xmlns:a16="http://schemas.microsoft.com/office/drawing/2014/main" id="{36E34B4E-3FCD-0C43-8322-9720471A7750}"/>
                  </a:ext>
                </a:extLst>
              </p:cNvPr>
              <p:cNvSpPr>
                <a:spLocks/>
              </p:cNvSpPr>
              <p:nvPr/>
            </p:nvSpPr>
            <p:spPr bwMode="gray">
              <a:xfrm>
                <a:off x="4279" y="3346"/>
                <a:ext cx="298" cy="266"/>
              </a:xfrm>
              <a:custGeom>
                <a:avLst/>
                <a:gdLst>
                  <a:gd name="T0" fmla="*/ 106 w 321"/>
                  <a:gd name="T1" fmla="*/ 236 h 287"/>
                  <a:gd name="T2" fmla="*/ 106 w 321"/>
                  <a:gd name="T3" fmla="*/ 237 h 287"/>
                  <a:gd name="T4" fmla="*/ 106 w 321"/>
                  <a:gd name="T5" fmla="*/ 239 h 287"/>
                  <a:gd name="T6" fmla="*/ 100 w 321"/>
                  <a:gd name="T7" fmla="*/ 233 h 287"/>
                  <a:gd name="T8" fmla="*/ 98 w 321"/>
                  <a:gd name="T9" fmla="*/ 213 h 287"/>
                  <a:gd name="T10" fmla="*/ 92 w 321"/>
                  <a:gd name="T11" fmla="*/ 203 h 287"/>
                  <a:gd name="T12" fmla="*/ 83 w 321"/>
                  <a:gd name="T13" fmla="*/ 200 h 287"/>
                  <a:gd name="T14" fmla="*/ 79 w 321"/>
                  <a:gd name="T15" fmla="*/ 192 h 287"/>
                  <a:gd name="T16" fmla="*/ 64 w 321"/>
                  <a:gd name="T17" fmla="*/ 182 h 287"/>
                  <a:gd name="T18" fmla="*/ 35 w 321"/>
                  <a:gd name="T19" fmla="*/ 159 h 287"/>
                  <a:gd name="T20" fmla="*/ 24 w 321"/>
                  <a:gd name="T21" fmla="*/ 133 h 287"/>
                  <a:gd name="T22" fmla="*/ 18 w 321"/>
                  <a:gd name="T23" fmla="*/ 120 h 287"/>
                  <a:gd name="T24" fmla="*/ 12 w 321"/>
                  <a:gd name="T25" fmla="*/ 114 h 287"/>
                  <a:gd name="T26" fmla="*/ 5 w 321"/>
                  <a:gd name="T27" fmla="*/ 105 h 287"/>
                  <a:gd name="T28" fmla="*/ 9 w 321"/>
                  <a:gd name="T29" fmla="*/ 87 h 287"/>
                  <a:gd name="T30" fmla="*/ 21 w 321"/>
                  <a:gd name="T31" fmla="*/ 91 h 287"/>
                  <a:gd name="T32" fmla="*/ 26 w 321"/>
                  <a:gd name="T33" fmla="*/ 93 h 287"/>
                  <a:gd name="T34" fmla="*/ 33 w 321"/>
                  <a:gd name="T35" fmla="*/ 90 h 287"/>
                  <a:gd name="T36" fmla="*/ 43 w 321"/>
                  <a:gd name="T37" fmla="*/ 94 h 287"/>
                  <a:gd name="T38" fmla="*/ 61 w 321"/>
                  <a:gd name="T39" fmla="*/ 94 h 287"/>
                  <a:gd name="T40" fmla="*/ 79 w 321"/>
                  <a:gd name="T41" fmla="*/ 84 h 287"/>
                  <a:gd name="T42" fmla="*/ 98 w 321"/>
                  <a:gd name="T43" fmla="*/ 63 h 287"/>
                  <a:gd name="T44" fmla="*/ 119 w 321"/>
                  <a:gd name="T45" fmla="*/ 45 h 287"/>
                  <a:gd name="T46" fmla="*/ 145 w 321"/>
                  <a:gd name="T47" fmla="*/ 36 h 287"/>
                  <a:gd name="T48" fmla="*/ 148 w 321"/>
                  <a:gd name="T49" fmla="*/ 25 h 287"/>
                  <a:gd name="T50" fmla="*/ 154 w 321"/>
                  <a:gd name="T51" fmla="*/ 12 h 287"/>
                  <a:gd name="T52" fmla="*/ 163 w 321"/>
                  <a:gd name="T53" fmla="*/ 7 h 287"/>
                  <a:gd name="T54" fmla="*/ 190 w 321"/>
                  <a:gd name="T55" fmla="*/ 1 h 287"/>
                  <a:gd name="T56" fmla="*/ 212 w 321"/>
                  <a:gd name="T57" fmla="*/ 9 h 287"/>
                  <a:gd name="T58" fmla="*/ 244 w 321"/>
                  <a:gd name="T59" fmla="*/ 21 h 287"/>
                  <a:gd name="T60" fmla="*/ 264 w 321"/>
                  <a:gd name="T61" fmla="*/ 28 h 287"/>
                  <a:gd name="T62" fmla="*/ 280 w 321"/>
                  <a:gd name="T63" fmla="*/ 36 h 287"/>
                  <a:gd name="T64" fmla="*/ 307 w 321"/>
                  <a:gd name="T65" fmla="*/ 43 h 287"/>
                  <a:gd name="T66" fmla="*/ 312 w 321"/>
                  <a:gd name="T67" fmla="*/ 46 h 287"/>
                  <a:gd name="T68" fmla="*/ 315 w 321"/>
                  <a:gd name="T69" fmla="*/ 48 h 287"/>
                  <a:gd name="T70" fmla="*/ 312 w 321"/>
                  <a:gd name="T71" fmla="*/ 55 h 287"/>
                  <a:gd name="T72" fmla="*/ 313 w 321"/>
                  <a:gd name="T73" fmla="*/ 61 h 287"/>
                  <a:gd name="T74" fmla="*/ 316 w 321"/>
                  <a:gd name="T75" fmla="*/ 79 h 287"/>
                  <a:gd name="T76" fmla="*/ 313 w 321"/>
                  <a:gd name="T77" fmla="*/ 99 h 287"/>
                  <a:gd name="T78" fmla="*/ 315 w 321"/>
                  <a:gd name="T79" fmla="*/ 108 h 287"/>
                  <a:gd name="T80" fmla="*/ 318 w 321"/>
                  <a:gd name="T81" fmla="*/ 114 h 287"/>
                  <a:gd name="T82" fmla="*/ 310 w 321"/>
                  <a:gd name="T83" fmla="*/ 124 h 287"/>
                  <a:gd name="T84" fmla="*/ 306 w 321"/>
                  <a:gd name="T85" fmla="*/ 132 h 287"/>
                  <a:gd name="T86" fmla="*/ 301 w 321"/>
                  <a:gd name="T87" fmla="*/ 138 h 287"/>
                  <a:gd name="T88" fmla="*/ 304 w 321"/>
                  <a:gd name="T89" fmla="*/ 147 h 287"/>
                  <a:gd name="T90" fmla="*/ 306 w 321"/>
                  <a:gd name="T91" fmla="*/ 168 h 287"/>
                  <a:gd name="T92" fmla="*/ 312 w 321"/>
                  <a:gd name="T93" fmla="*/ 182 h 287"/>
                  <a:gd name="T94" fmla="*/ 303 w 321"/>
                  <a:gd name="T95" fmla="*/ 200 h 287"/>
                  <a:gd name="T96" fmla="*/ 292 w 321"/>
                  <a:gd name="T97" fmla="*/ 209 h 287"/>
                  <a:gd name="T98" fmla="*/ 288 w 321"/>
                  <a:gd name="T99" fmla="*/ 215 h 287"/>
                  <a:gd name="T100" fmla="*/ 286 w 321"/>
                  <a:gd name="T101" fmla="*/ 222 h 287"/>
                  <a:gd name="T102" fmla="*/ 282 w 321"/>
                  <a:gd name="T103" fmla="*/ 231 h 287"/>
                  <a:gd name="T104" fmla="*/ 283 w 321"/>
                  <a:gd name="T105" fmla="*/ 239 h 287"/>
                  <a:gd name="T106" fmla="*/ 264 w 321"/>
                  <a:gd name="T107" fmla="*/ 258 h 287"/>
                  <a:gd name="T108" fmla="*/ 248 w 321"/>
                  <a:gd name="T109" fmla="*/ 272 h 287"/>
                  <a:gd name="T110" fmla="*/ 241 w 321"/>
                  <a:gd name="T111" fmla="*/ 284 h 287"/>
                  <a:gd name="T112" fmla="*/ 217 w 321"/>
                  <a:gd name="T113" fmla="*/ 282 h 287"/>
                  <a:gd name="T114" fmla="*/ 172 w 321"/>
                  <a:gd name="T115" fmla="*/ 278 h 287"/>
                  <a:gd name="T116" fmla="*/ 163 w 321"/>
                  <a:gd name="T117" fmla="*/ 273 h 287"/>
                  <a:gd name="T118" fmla="*/ 151 w 321"/>
                  <a:gd name="T119" fmla="*/ 266 h 287"/>
                  <a:gd name="T120" fmla="*/ 131 w 321"/>
                  <a:gd name="T121" fmla="*/ 251 h 287"/>
                  <a:gd name="T122" fmla="*/ 106 w 321"/>
                  <a:gd name="T123" fmla="*/ 248 h 287"/>
                  <a:gd name="T124" fmla="*/ 106 w 321"/>
                  <a:gd name="T125" fmla="*/ 243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1" h="287">
                    <a:moveTo>
                      <a:pt x="100" y="236"/>
                    </a:moveTo>
                    <a:lnTo>
                      <a:pt x="103" y="236"/>
                    </a:lnTo>
                    <a:lnTo>
                      <a:pt x="106" y="236"/>
                    </a:lnTo>
                    <a:lnTo>
                      <a:pt x="106" y="236"/>
                    </a:lnTo>
                    <a:lnTo>
                      <a:pt x="106" y="237"/>
                    </a:lnTo>
                    <a:lnTo>
                      <a:pt x="106" y="237"/>
                    </a:lnTo>
                    <a:lnTo>
                      <a:pt x="106" y="239"/>
                    </a:lnTo>
                    <a:lnTo>
                      <a:pt x="107" y="239"/>
                    </a:lnTo>
                    <a:lnTo>
                      <a:pt x="106" y="239"/>
                    </a:lnTo>
                    <a:lnTo>
                      <a:pt x="106" y="237"/>
                    </a:lnTo>
                    <a:lnTo>
                      <a:pt x="103" y="236"/>
                    </a:lnTo>
                    <a:lnTo>
                      <a:pt x="100" y="233"/>
                    </a:lnTo>
                    <a:lnTo>
                      <a:pt x="97" y="227"/>
                    </a:lnTo>
                    <a:lnTo>
                      <a:pt x="98" y="221"/>
                    </a:lnTo>
                    <a:lnTo>
                      <a:pt x="98" y="213"/>
                    </a:lnTo>
                    <a:lnTo>
                      <a:pt x="97" y="206"/>
                    </a:lnTo>
                    <a:lnTo>
                      <a:pt x="95" y="204"/>
                    </a:lnTo>
                    <a:lnTo>
                      <a:pt x="92" y="203"/>
                    </a:lnTo>
                    <a:lnTo>
                      <a:pt x="88" y="203"/>
                    </a:lnTo>
                    <a:lnTo>
                      <a:pt x="85" y="201"/>
                    </a:lnTo>
                    <a:lnTo>
                      <a:pt x="83" y="200"/>
                    </a:lnTo>
                    <a:lnTo>
                      <a:pt x="80" y="198"/>
                    </a:lnTo>
                    <a:lnTo>
                      <a:pt x="79" y="195"/>
                    </a:lnTo>
                    <a:lnTo>
                      <a:pt x="79" y="192"/>
                    </a:lnTo>
                    <a:lnTo>
                      <a:pt x="77" y="189"/>
                    </a:lnTo>
                    <a:lnTo>
                      <a:pt x="76" y="189"/>
                    </a:lnTo>
                    <a:lnTo>
                      <a:pt x="64" y="182"/>
                    </a:lnTo>
                    <a:lnTo>
                      <a:pt x="53" y="176"/>
                    </a:lnTo>
                    <a:lnTo>
                      <a:pt x="43" y="168"/>
                    </a:lnTo>
                    <a:lnTo>
                      <a:pt x="35" y="159"/>
                    </a:lnTo>
                    <a:lnTo>
                      <a:pt x="30" y="148"/>
                    </a:lnTo>
                    <a:lnTo>
                      <a:pt x="27" y="141"/>
                    </a:lnTo>
                    <a:lnTo>
                      <a:pt x="24" y="133"/>
                    </a:lnTo>
                    <a:lnTo>
                      <a:pt x="20" y="121"/>
                    </a:lnTo>
                    <a:lnTo>
                      <a:pt x="20" y="121"/>
                    </a:lnTo>
                    <a:lnTo>
                      <a:pt x="18" y="120"/>
                    </a:lnTo>
                    <a:lnTo>
                      <a:pt x="17" y="118"/>
                    </a:lnTo>
                    <a:lnTo>
                      <a:pt x="15" y="115"/>
                    </a:lnTo>
                    <a:lnTo>
                      <a:pt x="12" y="114"/>
                    </a:lnTo>
                    <a:lnTo>
                      <a:pt x="12" y="112"/>
                    </a:lnTo>
                    <a:lnTo>
                      <a:pt x="11" y="112"/>
                    </a:lnTo>
                    <a:lnTo>
                      <a:pt x="5" y="105"/>
                    </a:lnTo>
                    <a:lnTo>
                      <a:pt x="2" y="96"/>
                    </a:lnTo>
                    <a:lnTo>
                      <a:pt x="0" y="87"/>
                    </a:lnTo>
                    <a:lnTo>
                      <a:pt x="9" y="87"/>
                    </a:lnTo>
                    <a:lnTo>
                      <a:pt x="18" y="88"/>
                    </a:lnTo>
                    <a:lnTo>
                      <a:pt x="20" y="90"/>
                    </a:lnTo>
                    <a:lnTo>
                      <a:pt x="21" y="91"/>
                    </a:lnTo>
                    <a:lnTo>
                      <a:pt x="21" y="93"/>
                    </a:lnTo>
                    <a:lnTo>
                      <a:pt x="23" y="93"/>
                    </a:lnTo>
                    <a:lnTo>
                      <a:pt x="26" y="93"/>
                    </a:lnTo>
                    <a:lnTo>
                      <a:pt x="29" y="91"/>
                    </a:lnTo>
                    <a:lnTo>
                      <a:pt x="32" y="90"/>
                    </a:lnTo>
                    <a:lnTo>
                      <a:pt x="33" y="90"/>
                    </a:lnTo>
                    <a:lnTo>
                      <a:pt x="36" y="90"/>
                    </a:lnTo>
                    <a:lnTo>
                      <a:pt x="40" y="91"/>
                    </a:lnTo>
                    <a:lnTo>
                      <a:pt x="43" y="94"/>
                    </a:lnTo>
                    <a:lnTo>
                      <a:pt x="46" y="94"/>
                    </a:lnTo>
                    <a:lnTo>
                      <a:pt x="53" y="96"/>
                    </a:lnTo>
                    <a:lnTo>
                      <a:pt x="61" y="94"/>
                    </a:lnTo>
                    <a:lnTo>
                      <a:pt x="68" y="91"/>
                    </a:lnTo>
                    <a:lnTo>
                      <a:pt x="74" y="88"/>
                    </a:lnTo>
                    <a:lnTo>
                      <a:pt x="79" y="84"/>
                    </a:lnTo>
                    <a:lnTo>
                      <a:pt x="83" y="79"/>
                    </a:lnTo>
                    <a:lnTo>
                      <a:pt x="91" y="72"/>
                    </a:lnTo>
                    <a:lnTo>
                      <a:pt x="98" y="63"/>
                    </a:lnTo>
                    <a:lnTo>
                      <a:pt x="103" y="57"/>
                    </a:lnTo>
                    <a:lnTo>
                      <a:pt x="109" y="51"/>
                    </a:lnTo>
                    <a:lnTo>
                      <a:pt x="119" y="45"/>
                    </a:lnTo>
                    <a:lnTo>
                      <a:pt x="131" y="42"/>
                    </a:lnTo>
                    <a:lnTo>
                      <a:pt x="143" y="37"/>
                    </a:lnTo>
                    <a:lnTo>
                      <a:pt x="145" y="36"/>
                    </a:lnTo>
                    <a:lnTo>
                      <a:pt x="146" y="33"/>
                    </a:lnTo>
                    <a:lnTo>
                      <a:pt x="148" y="30"/>
                    </a:lnTo>
                    <a:lnTo>
                      <a:pt x="148" y="25"/>
                    </a:lnTo>
                    <a:lnTo>
                      <a:pt x="149" y="19"/>
                    </a:lnTo>
                    <a:lnTo>
                      <a:pt x="151" y="15"/>
                    </a:lnTo>
                    <a:lnTo>
                      <a:pt x="154" y="12"/>
                    </a:lnTo>
                    <a:lnTo>
                      <a:pt x="155" y="10"/>
                    </a:lnTo>
                    <a:lnTo>
                      <a:pt x="160" y="9"/>
                    </a:lnTo>
                    <a:lnTo>
                      <a:pt x="163" y="7"/>
                    </a:lnTo>
                    <a:lnTo>
                      <a:pt x="166" y="4"/>
                    </a:lnTo>
                    <a:lnTo>
                      <a:pt x="178" y="1"/>
                    </a:lnTo>
                    <a:lnTo>
                      <a:pt x="190" y="1"/>
                    </a:lnTo>
                    <a:lnTo>
                      <a:pt x="200" y="1"/>
                    </a:lnTo>
                    <a:lnTo>
                      <a:pt x="212" y="0"/>
                    </a:lnTo>
                    <a:lnTo>
                      <a:pt x="212" y="9"/>
                    </a:lnTo>
                    <a:lnTo>
                      <a:pt x="212" y="18"/>
                    </a:lnTo>
                    <a:lnTo>
                      <a:pt x="229" y="18"/>
                    </a:lnTo>
                    <a:lnTo>
                      <a:pt x="244" y="21"/>
                    </a:lnTo>
                    <a:lnTo>
                      <a:pt x="260" y="27"/>
                    </a:lnTo>
                    <a:lnTo>
                      <a:pt x="262" y="28"/>
                    </a:lnTo>
                    <a:lnTo>
                      <a:pt x="264" y="28"/>
                    </a:lnTo>
                    <a:lnTo>
                      <a:pt x="267" y="28"/>
                    </a:lnTo>
                    <a:lnTo>
                      <a:pt x="268" y="28"/>
                    </a:lnTo>
                    <a:lnTo>
                      <a:pt x="280" y="36"/>
                    </a:lnTo>
                    <a:lnTo>
                      <a:pt x="294" y="40"/>
                    </a:lnTo>
                    <a:lnTo>
                      <a:pt x="307" y="42"/>
                    </a:lnTo>
                    <a:lnTo>
                      <a:pt x="307" y="43"/>
                    </a:lnTo>
                    <a:lnTo>
                      <a:pt x="309" y="45"/>
                    </a:lnTo>
                    <a:lnTo>
                      <a:pt x="310" y="45"/>
                    </a:lnTo>
                    <a:lnTo>
                      <a:pt x="312" y="46"/>
                    </a:lnTo>
                    <a:lnTo>
                      <a:pt x="313" y="46"/>
                    </a:lnTo>
                    <a:lnTo>
                      <a:pt x="313" y="46"/>
                    </a:lnTo>
                    <a:lnTo>
                      <a:pt x="315" y="48"/>
                    </a:lnTo>
                    <a:lnTo>
                      <a:pt x="315" y="51"/>
                    </a:lnTo>
                    <a:lnTo>
                      <a:pt x="313" y="52"/>
                    </a:lnTo>
                    <a:lnTo>
                      <a:pt x="312" y="55"/>
                    </a:lnTo>
                    <a:lnTo>
                      <a:pt x="312" y="58"/>
                    </a:lnTo>
                    <a:lnTo>
                      <a:pt x="312" y="60"/>
                    </a:lnTo>
                    <a:lnTo>
                      <a:pt x="313" y="61"/>
                    </a:lnTo>
                    <a:lnTo>
                      <a:pt x="315" y="63"/>
                    </a:lnTo>
                    <a:lnTo>
                      <a:pt x="316" y="66"/>
                    </a:lnTo>
                    <a:lnTo>
                      <a:pt x="316" y="79"/>
                    </a:lnTo>
                    <a:lnTo>
                      <a:pt x="315" y="94"/>
                    </a:lnTo>
                    <a:lnTo>
                      <a:pt x="315" y="96"/>
                    </a:lnTo>
                    <a:lnTo>
                      <a:pt x="313" y="99"/>
                    </a:lnTo>
                    <a:lnTo>
                      <a:pt x="313" y="102"/>
                    </a:lnTo>
                    <a:lnTo>
                      <a:pt x="315" y="105"/>
                    </a:lnTo>
                    <a:lnTo>
                      <a:pt x="315" y="108"/>
                    </a:lnTo>
                    <a:lnTo>
                      <a:pt x="318" y="109"/>
                    </a:lnTo>
                    <a:lnTo>
                      <a:pt x="321" y="111"/>
                    </a:lnTo>
                    <a:lnTo>
                      <a:pt x="318" y="114"/>
                    </a:lnTo>
                    <a:lnTo>
                      <a:pt x="313" y="117"/>
                    </a:lnTo>
                    <a:lnTo>
                      <a:pt x="312" y="120"/>
                    </a:lnTo>
                    <a:lnTo>
                      <a:pt x="310" y="124"/>
                    </a:lnTo>
                    <a:lnTo>
                      <a:pt x="309" y="127"/>
                    </a:lnTo>
                    <a:lnTo>
                      <a:pt x="307" y="129"/>
                    </a:lnTo>
                    <a:lnTo>
                      <a:pt x="306" y="132"/>
                    </a:lnTo>
                    <a:lnTo>
                      <a:pt x="304" y="133"/>
                    </a:lnTo>
                    <a:lnTo>
                      <a:pt x="303" y="136"/>
                    </a:lnTo>
                    <a:lnTo>
                      <a:pt x="301" y="138"/>
                    </a:lnTo>
                    <a:lnTo>
                      <a:pt x="303" y="141"/>
                    </a:lnTo>
                    <a:lnTo>
                      <a:pt x="303" y="144"/>
                    </a:lnTo>
                    <a:lnTo>
                      <a:pt x="304" y="147"/>
                    </a:lnTo>
                    <a:lnTo>
                      <a:pt x="304" y="150"/>
                    </a:lnTo>
                    <a:lnTo>
                      <a:pt x="304" y="159"/>
                    </a:lnTo>
                    <a:lnTo>
                      <a:pt x="306" y="168"/>
                    </a:lnTo>
                    <a:lnTo>
                      <a:pt x="312" y="176"/>
                    </a:lnTo>
                    <a:lnTo>
                      <a:pt x="312" y="179"/>
                    </a:lnTo>
                    <a:lnTo>
                      <a:pt x="312" y="182"/>
                    </a:lnTo>
                    <a:lnTo>
                      <a:pt x="312" y="185"/>
                    </a:lnTo>
                    <a:lnTo>
                      <a:pt x="307" y="192"/>
                    </a:lnTo>
                    <a:lnTo>
                      <a:pt x="303" y="200"/>
                    </a:lnTo>
                    <a:lnTo>
                      <a:pt x="298" y="203"/>
                    </a:lnTo>
                    <a:lnTo>
                      <a:pt x="295" y="206"/>
                    </a:lnTo>
                    <a:lnTo>
                      <a:pt x="292" y="209"/>
                    </a:lnTo>
                    <a:lnTo>
                      <a:pt x="289" y="212"/>
                    </a:lnTo>
                    <a:lnTo>
                      <a:pt x="288" y="213"/>
                    </a:lnTo>
                    <a:lnTo>
                      <a:pt x="288" y="215"/>
                    </a:lnTo>
                    <a:lnTo>
                      <a:pt x="288" y="218"/>
                    </a:lnTo>
                    <a:lnTo>
                      <a:pt x="288" y="219"/>
                    </a:lnTo>
                    <a:lnTo>
                      <a:pt x="286" y="222"/>
                    </a:lnTo>
                    <a:lnTo>
                      <a:pt x="285" y="225"/>
                    </a:lnTo>
                    <a:lnTo>
                      <a:pt x="283" y="228"/>
                    </a:lnTo>
                    <a:lnTo>
                      <a:pt x="282" y="231"/>
                    </a:lnTo>
                    <a:lnTo>
                      <a:pt x="282" y="234"/>
                    </a:lnTo>
                    <a:lnTo>
                      <a:pt x="283" y="236"/>
                    </a:lnTo>
                    <a:lnTo>
                      <a:pt x="283" y="239"/>
                    </a:lnTo>
                    <a:lnTo>
                      <a:pt x="283" y="240"/>
                    </a:lnTo>
                    <a:lnTo>
                      <a:pt x="274" y="251"/>
                    </a:lnTo>
                    <a:lnTo>
                      <a:pt x="264" y="258"/>
                    </a:lnTo>
                    <a:lnTo>
                      <a:pt x="253" y="264"/>
                    </a:lnTo>
                    <a:lnTo>
                      <a:pt x="250" y="267"/>
                    </a:lnTo>
                    <a:lnTo>
                      <a:pt x="248" y="272"/>
                    </a:lnTo>
                    <a:lnTo>
                      <a:pt x="245" y="276"/>
                    </a:lnTo>
                    <a:lnTo>
                      <a:pt x="244" y="281"/>
                    </a:lnTo>
                    <a:lnTo>
                      <a:pt x="241" y="284"/>
                    </a:lnTo>
                    <a:lnTo>
                      <a:pt x="239" y="287"/>
                    </a:lnTo>
                    <a:lnTo>
                      <a:pt x="236" y="287"/>
                    </a:lnTo>
                    <a:lnTo>
                      <a:pt x="217" y="282"/>
                    </a:lnTo>
                    <a:lnTo>
                      <a:pt x="197" y="281"/>
                    </a:lnTo>
                    <a:lnTo>
                      <a:pt x="175" y="279"/>
                    </a:lnTo>
                    <a:lnTo>
                      <a:pt x="172" y="278"/>
                    </a:lnTo>
                    <a:lnTo>
                      <a:pt x="169" y="276"/>
                    </a:lnTo>
                    <a:lnTo>
                      <a:pt x="166" y="275"/>
                    </a:lnTo>
                    <a:lnTo>
                      <a:pt x="163" y="273"/>
                    </a:lnTo>
                    <a:lnTo>
                      <a:pt x="158" y="272"/>
                    </a:lnTo>
                    <a:lnTo>
                      <a:pt x="154" y="269"/>
                    </a:lnTo>
                    <a:lnTo>
                      <a:pt x="151" y="266"/>
                    </a:lnTo>
                    <a:lnTo>
                      <a:pt x="148" y="261"/>
                    </a:lnTo>
                    <a:lnTo>
                      <a:pt x="140" y="255"/>
                    </a:lnTo>
                    <a:lnTo>
                      <a:pt x="131" y="251"/>
                    </a:lnTo>
                    <a:lnTo>
                      <a:pt x="119" y="249"/>
                    </a:lnTo>
                    <a:lnTo>
                      <a:pt x="109" y="249"/>
                    </a:lnTo>
                    <a:lnTo>
                      <a:pt x="106" y="248"/>
                    </a:lnTo>
                    <a:lnTo>
                      <a:pt x="106" y="246"/>
                    </a:lnTo>
                    <a:lnTo>
                      <a:pt x="106" y="245"/>
                    </a:lnTo>
                    <a:lnTo>
                      <a:pt x="106" y="243"/>
                    </a:lnTo>
                    <a:lnTo>
                      <a:pt x="106" y="242"/>
                    </a:lnTo>
                    <a:lnTo>
                      <a:pt x="100" y="236"/>
                    </a:lnTo>
                    <a:close/>
                  </a:path>
                </a:pathLst>
              </a:custGeom>
              <a:grpFill/>
              <a:ln w="0">
                <a:solidFill>
                  <a:schemeClr val="bg1">
                    <a:lumMod val="50000"/>
                  </a:schemeClr>
                </a:solidFill>
                <a:prstDash val="solid"/>
                <a:round/>
                <a:headEnd/>
                <a:tailEnd/>
              </a:ln>
            </p:spPr>
            <p:txBody>
              <a:bodyPr/>
              <a:lstStyle/>
              <a:p>
                <a:endParaRPr lang="ru-RU"/>
              </a:p>
            </p:txBody>
          </p:sp>
          <p:sp>
            <p:nvSpPr>
              <p:cNvPr id="10" name="Freeform 69">
                <a:extLst>
                  <a:ext uri="{FF2B5EF4-FFF2-40B4-BE49-F238E27FC236}">
                    <a16:creationId xmlns:a16="http://schemas.microsoft.com/office/drawing/2014/main" id="{E098454E-7EEF-0843-9457-F7BDBDA740C1}"/>
                  </a:ext>
                </a:extLst>
              </p:cNvPr>
              <p:cNvSpPr>
                <a:spLocks/>
              </p:cNvSpPr>
              <p:nvPr/>
            </p:nvSpPr>
            <p:spPr bwMode="gray">
              <a:xfrm>
                <a:off x="2888" y="1275"/>
                <a:ext cx="445" cy="310"/>
              </a:xfrm>
              <a:custGeom>
                <a:avLst/>
                <a:gdLst>
                  <a:gd name="T0" fmla="*/ 442 w 481"/>
                  <a:gd name="T1" fmla="*/ 43 h 335"/>
                  <a:gd name="T2" fmla="*/ 430 w 481"/>
                  <a:gd name="T3" fmla="*/ 39 h 335"/>
                  <a:gd name="T4" fmla="*/ 407 w 481"/>
                  <a:gd name="T5" fmla="*/ 36 h 335"/>
                  <a:gd name="T6" fmla="*/ 394 w 481"/>
                  <a:gd name="T7" fmla="*/ 36 h 335"/>
                  <a:gd name="T8" fmla="*/ 361 w 481"/>
                  <a:gd name="T9" fmla="*/ 24 h 335"/>
                  <a:gd name="T10" fmla="*/ 355 w 481"/>
                  <a:gd name="T11" fmla="*/ 6 h 335"/>
                  <a:gd name="T12" fmla="*/ 343 w 481"/>
                  <a:gd name="T13" fmla="*/ 3 h 335"/>
                  <a:gd name="T14" fmla="*/ 329 w 481"/>
                  <a:gd name="T15" fmla="*/ 12 h 335"/>
                  <a:gd name="T16" fmla="*/ 307 w 481"/>
                  <a:gd name="T17" fmla="*/ 48 h 335"/>
                  <a:gd name="T18" fmla="*/ 214 w 481"/>
                  <a:gd name="T19" fmla="*/ 105 h 335"/>
                  <a:gd name="T20" fmla="*/ 189 w 481"/>
                  <a:gd name="T21" fmla="*/ 124 h 335"/>
                  <a:gd name="T22" fmla="*/ 164 w 481"/>
                  <a:gd name="T23" fmla="*/ 159 h 335"/>
                  <a:gd name="T24" fmla="*/ 147 w 481"/>
                  <a:gd name="T25" fmla="*/ 187 h 335"/>
                  <a:gd name="T26" fmla="*/ 146 w 481"/>
                  <a:gd name="T27" fmla="*/ 197 h 335"/>
                  <a:gd name="T28" fmla="*/ 146 w 481"/>
                  <a:gd name="T29" fmla="*/ 206 h 335"/>
                  <a:gd name="T30" fmla="*/ 149 w 481"/>
                  <a:gd name="T31" fmla="*/ 219 h 335"/>
                  <a:gd name="T32" fmla="*/ 152 w 481"/>
                  <a:gd name="T33" fmla="*/ 227 h 335"/>
                  <a:gd name="T34" fmla="*/ 137 w 481"/>
                  <a:gd name="T35" fmla="*/ 243 h 335"/>
                  <a:gd name="T36" fmla="*/ 116 w 481"/>
                  <a:gd name="T37" fmla="*/ 267 h 335"/>
                  <a:gd name="T38" fmla="*/ 78 w 481"/>
                  <a:gd name="T39" fmla="*/ 287 h 335"/>
                  <a:gd name="T40" fmla="*/ 36 w 481"/>
                  <a:gd name="T41" fmla="*/ 309 h 335"/>
                  <a:gd name="T42" fmla="*/ 0 w 481"/>
                  <a:gd name="T43" fmla="*/ 321 h 335"/>
                  <a:gd name="T44" fmla="*/ 165 w 481"/>
                  <a:gd name="T45" fmla="*/ 314 h 335"/>
                  <a:gd name="T46" fmla="*/ 168 w 481"/>
                  <a:gd name="T47" fmla="*/ 303 h 335"/>
                  <a:gd name="T48" fmla="*/ 168 w 481"/>
                  <a:gd name="T49" fmla="*/ 297 h 335"/>
                  <a:gd name="T50" fmla="*/ 182 w 481"/>
                  <a:gd name="T51" fmla="*/ 290 h 335"/>
                  <a:gd name="T52" fmla="*/ 185 w 481"/>
                  <a:gd name="T53" fmla="*/ 284 h 335"/>
                  <a:gd name="T54" fmla="*/ 194 w 481"/>
                  <a:gd name="T55" fmla="*/ 278 h 335"/>
                  <a:gd name="T56" fmla="*/ 217 w 481"/>
                  <a:gd name="T57" fmla="*/ 267 h 335"/>
                  <a:gd name="T58" fmla="*/ 224 w 481"/>
                  <a:gd name="T59" fmla="*/ 260 h 335"/>
                  <a:gd name="T60" fmla="*/ 238 w 481"/>
                  <a:gd name="T61" fmla="*/ 258 h 335"/>
                  <a:gd name="T62" fmla="*/ 253 w 481"/>
                  <a:gd name="T63" fmla="*/ 263 h 335"/>
                  <a:gd name="T64" fmla="*/ 260 w 481"/>
                  <a:gd name="T65" fmla="*/ 254 h 335"/>
                  <a:gd name="T66" fmla="*/ 277 w 481"/>
                  <a:gd name="T67" fmla="*/ 249 h 335"/>
                  <a:gd name="T68" fmla="*/ 304 w 481"/>
                  <a:gd name="T69" fmla="*/ 246 h 335"/>
                  <a:gd name="T70" fmla="*/ 317 w 481"/>
                  <a:gd name="T71" fmla="*/ 234 h 335"/>
                  <a:gd name="T72" fmla="*/ 340 w 481"/>
                  <a:gd name="T73" fmla="*/ 222 h 335"/>
                  <a:gd name="T74" fmla="*/ 374 w 481"/>
                  <a:gd name="T75" fmla="*/ 207 h 335"/>
                  <a:gd name="T76" fmla="*/ 368 w 481"/>
                  <a:gd name="T77" fmla="*/ 198 h 335"/>
                  <a:gd name="T78" fmla="*/ 370 w 481"/>
                  <a:gd name="T79" fmla="*/ 181 h 335"/>
                  <a:gd name="T80" fmla="*/ 382 w 481"/>
                  <a:gd name="T81" fmla="*/ 178 h 335"/>
                  <a:gd name="T82" fmla="*/ 392 w 481"/>
                  <a:gd name="T83" fmla="*/ 177 h 335"/>
                  <a:gd name="T84" fmla="*/ 403 w 481"/>
                  <a:gd name="T85" fmla="*/ 175 h 335"/>
                  <a:gd name="T86" fmla="*/ 407 w 481"/>
                  <a:gd name="T87" fmla="*/ 172 h 335"/>
                  <a:gd name="T88" fmla="*/ 409 w 481"/>
                  <a:gd name="T89" fmla="*/ 165 h 335"/>
                  <a:gd name="T90" fmla="*/ 432 w 481"/>
                  <a:gd name="T91" fmla="*/ 162 h 335"/>
                  <a:gd name="T92" fmla="*/ 448 w 481"/>
                  <a:gd name="T93" fmla="*/ 165 h 335"/>
                  <a:gd name="T94" fmla="*/ 469 w 481"/>
                  <a:gd name="T95" fmla="*/ 162 h 335"/>
                  <a:gd name="T96" fmla="*/ 474 w 481"/>
                  <a:gd name="T97" fmla="*/ 156 h 335"/>
                  <a:gd name="T98" fmla="*/ 481 w 481"/>
                  <a:gd name="T99" fmla="*/ 156 h 335"/>
                  <a:gd name="T100" fmla="*/ 480 w 481"/>
                  <a:gd name="T101" fmla="*/ 151 h 335"/>
                  <a:gd name="T102" fmla="*/ 477 w 481"/>
                  <a:gd name="T103" fmla="*/ 148 h 335"/>
                  <a:gd name="T104" fmla="*/ 469 w 481"/>
                  <a:gd name="T105" fmla="*/ 136 h 335"/>
                  <a:gd name="T106" fmla="*/ 465 w 481"/>
                  <a:gd name="T107" fmla="*/ 99 h 335"/>
                  <a:gd name="T108" fmla="*/ 468 w 481"/>
                  <a:gd name="T109" fmla="*/ 73 h 335"/>
                  <a:gd name="T110" fmla="*/ 466 w 481"/>
                  <a:gd name="T111" fmla="*/ 61 h 335"/>
                  <a:gd name="T112" fmla="*/ 459 w 481"/>
                  <a:gd name="T113" fmla="*/ 5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1" h="335">
                    <a:moveTo>
                      <a:pt x="454" y="45"/>
                    </a:moveTo>
                    <a:lnTo>
                      <a:pt x="451" y="45"/>
                    </a:lnTo>
                    <a:lnTo>
                      <a:pt x="447" y="45"/>
                    </a:lnTo>
                    <a:lnTo>
                      <a:pt x="442" y="43"/>
                    </a:lnTo>
                    <a:lnTo>
                      <a:pt x="439" y="42"/>
                    </a:lnTo>
                    <a:lnTo>
                      <a:pt x="438" y="39"/>
                    </a:lnTo>
                    <a:lnTo>
                      <a:pt x="436" y="34"/>
                    </a:lnTo>
                    <a:lnTo>
                      <a:pt x="430" y="39"/>
                    </a:lnTo>
                    <a:lnTo>
                      <a:pt x="424" y="37"/>
                    </a:lnTo>
                    <a:lnTo>
                      <a:pt x="416" y="36"/>
                    </a:lnTo>
                    <a:lnTo>
                      <a:pt x="410" y="34"/>
                    </a:lnTo>
                    <a:lnTo>
                      <a:pt x="407" y="36"/>
                    </a:lnTo>
                    <a:lnTo>
                      <a:pt x="403" y="36"/>
                    </a:lnTo>
                    <a:lnTo>
                      <a:pt x="398" y="36"/>
                    </a:lnTo>
                    <a:lnTo>
                      <a:pt x="394" y="34"/>
                    </a:lnTo>
                    <a:lnTo>
                      <a:pt x="394" y="36"/>
                    </a:lnTo>
                    <a:lnTo>
                      <a:pt x="392" y="36"/>
                    </a:lnTo>
                    <a:lnTo>
                      <a:pt x="380" y="36"/>
                    </a:lnTo>
                    <a:lnTo>
                      <a:pt x="370" y="31"/>
                    </a:lnTo>
                    <a:lnTo>
                      <a:pt x="361" y="24"/>
                    </a:lnTo>
                    <a:lnTo>
                      <a:pt x="353" y="13"/>
                    </a:lnTo>
                    <a:lnTo>
                      <a:pt x="353" y="12"/>
                    </a:lnTo>
                    <a:lnTo>
                      <a:pt x="355" y="9"/>
                    </a:lnTo>
                    <a:lnTo>
                      <a:pt x="355" y="6"/>
                    </a:lnTo>
                    <a:lnTo>
                      <a:pt x="356" y="4"/>
                    </a:lnTo>
                    <a:lnTo>
                      <a:pt x="352" y="0"/>
                    </a:lnTo>
                    <a:lnTo>
                      <a:pt x="347" y="1"/>
                    </a:lnTo>
                    <a:lnTo>
                      <a:pt x="343" y="3"/>
                    </a:lnTo>
                    <a:lnTo>
                      <a:pt x="337" y="6"/>
                    </a:lnTo>
                    <a:lnTo>
                      <a:pt x="331" y="6"/>
                    </a:lnTo>
                    <a:lnTo>
                      <a:pt x="331" y="9"/>
                    </a:lnTo>
                    <a:lnTo>
                      <a:pt x="329" y="12"/>
                    </a:lnTo>
                    <a:lnTo>
                      <a:pt x="328" y="15"/>
                    </a:lnTo>
                    <a:lnTo>
                      <a:pt x="325" y="22"/>
                    </a:lnTo>
                    <a:lnTo>
                      <a:pt x="317" y="34"/>
                    </a:lnTo>
                    <a:lnTo>
                      <a:pt x="307" y="48"/>
                    </a:lnTo>
                    <a:lnTo>
                      <a:pt x="292" y="63"/>
                    </a:lnTo>
                    <a:lnTo>
                      <a:pt x="271" y="79"/>
                    </a:lnTo>
                    <a:lnTo>
                      <a:pt x="245" y="93"/>
                    </a:lnTo>
                    <a:lnTo>
                      <a:pt x="214" y="105"/>
                    </a:lnTo>
                    <a:lnTo>
                      <a:pt x="212" y="105"/>
                    </a:lnTo>
                    <a:lnTo>
                      <a:pt x="206" y="108"/>
                    </a:lnTo>
                    <a:lnTo>
                      <a:pt x="197" y="114"/>
                    </a:lnTo>
                    <a:lnTo>
                      <a:pt x="189" y="124"/>
                    </a:lnTo>
                    <a:lnTo>
                      <a:pt x="182" y="142"/>
                    </a:lnTo>
                    <a:lnTo>
                      <a:pt x="179" y="144"/>
                    </a:lnTo>
                    <a:lnTo>
                      <a:pt x="173" y="151"/>
                    </a:lnTo>
                    <a:lnTo>
                      <a:pt x="164" y="159"/>
                    </a:lnTo>
                    <a:lnTo>
                      <a:pt x="155" y="169"/>
                    </a:lnTo>
                    <a:lnTo>
                      <a:pt x="149" y="180"/>
                    </a:lnTo>
                    <a:lnTo>
                      <a:pt x="147" y="187"/>
                    </a:lnTo>
                    <a:lnTo>
                      <a:pt x="147" y="187"/>
                    </a:lnTo>
                    <a:lnTo>
                      <a:pt x="146" y="189"/>
                    </a:lnTo>
                    <a:lnTo>
                      <a:pt x="144" y="192"/>
                    </a:lnTo>
                    <a:lnTo>
                      <a:pt x="144" y="193"/>
                    </a:lnTo>
                    <a:lnTo>
                      <a:pt x="146" y="197"/>
                    </a:lnTo>
                    <a:lnTo>
                      <a:pt x="147" y="200"/>
                    </a:lnTo>
                    <a:lnTo>
                      <a:pt x="147" y="201"/>
                    </a:lnTo>
                    <a:lnTo>
                      <a:pt x="147" y="203"/>
                    </a:lnTo>
                    <a:lnTo>
                      <a:pt x="146" y="206"/>
                    </a:lnTo>
                    <a:lnTo>
                      <a:pt x="146" y="210"/>
                    </a:lnTo>
                    <a:lnTo>
                      <a:pt x="146" y="213"/>
                    </a:lnTo>
                    <a:lnTo>
                      <a:pt x="147" y="216"/>
                    </a:lnTo>
                    <a:lnTo>
                      <a:pt x="149" y="219"/>
                    </a:lnTo>
                    <a:lnTo>
                      <a:pt x="150" y="221"/>
                    </a:lnTo>
                    <a:lnTo>
                      <a:pt x="150" y="222"/>
                    </a:lnTo>
                    <a:lnTo>
                      <a:pt x="152" y="224"/>
                    </a:lnTo>
                    <a:lnTo>
                      <a:pt x="152" y="227"/>
                    </a:lnTo>
                    <a:lnTo>
                      <a:pt x="152" y="230"/>
                    </a:lnTo>
                    <a:lnTo>
                      <a:pt x="149" y="233"/>
                    </a:lnTo>
                    <a:lnTo>
                      <a:pt x="146" y="237"/>
                    </a:lnTo>
                    <a:lnTo>
                      <a:pt x="137" y="243"/>
                    </a:lnTo>
                    <a:lnTo>
                      <a:pt x="129" y="251"/>
                    </a:lnTo>
                    <a:lnTo>
                      <a:pt x="125" y="257"/>
                    </a:lnTo>
                    <a:lnTo>
                      <a:pt x="119" y="263"/>
                    </a:lnTo>
                    <a:lnTo>
                      <a:pt x="116" y="267"/>
                    </a:lnTo>
                    <a:lnTo>
                      <a:pt x="111" y="270"/>
                    </a:lnTo>
                    <a:lnTo>
                      <a:pt x="107" y="273"/>
                    </a:lnTo>
                    <a:lnTo>
                      <a:pt x="93" y="279"/>
                    </a:lnTo>
                    <a:lnTo>
                      <a:pt x="78" y="287"/>
                    </a:lnTo>
                    <a:lnTo>
                      <a:pt x="75" y="290"/>
                    </a:lnTo>
                    <a:lnTo>
                      <a:pt x="71" y="293"/>
                    </a:lnTo>
                    <a:lnTo>
                      <a:pt x="66" y="296"/>
                    </a:lnTo>
                    <a:lnTo>
                      <a:pt x="36" y="309"/>
                    </a:lnTo>
                    <a:lnTo>
                      <a:pt x="5" y="317"/>
                    </a:lnTo>
                    <a:lnTo>
                      <a:pt x="3" y="317"/>
                    </a:lnTo>
                    <a:lnTo>
                      <a:pt x="2" y="320"/>
                    </a:lnTo>
                    <a:lnTo>
                      <a:pt x="0" y="321"/>
                    </a:lnTo>
                    <a:lnTo>
                      <a:pt x="165" y="335"/>
                    </a:lnTo>
                    <a:lnTo>
                      <a:pt x="164" y="327"/>
                    </a:lnTo>
                    <a:lnTo>
                      <a:pt x="165" y="318"/>
                    </a:lnTo>
                    <a:lnTo>
                      <a:pt x="165" y="314"/>
                    </a:lnTo>
                    <a:lnTo>
                      <a:pt x="167" y="309"/>
                    </a:lnTo>
                    <a:lnTo>
                      <a:pt x="168" y="306"/>
                    </a:lnTo>
                    <a:lnTo>
                      <a:pt x="170" y="303"/>
                    </a:lnTo>
                    <a:lnTo>
                      <a:pt x="168" y="303"/>
                    </a:lnTo>
                    <a:lnTo>
                      <a:pt x="167" y="302"/>
                    </a:lnTo>
                    <a:lnTo>
                      <a:pt x="167" y="300"/>
                    </a:lnTo>
                    <a:lnTo>
                      <a:pt x="167" y="299"/>
                    </a:lnTo>
                    <a:lnTo>
                      <a:pt x="168" y="297"/>
                    </a:lnTo>
                    <a:lnTo>
                      <a:pt x="170" y="294"/>
                    </a:lnTo>
                    <a:lnTo>
                      <a:pt x="171" y="293"/>
                    </a:lnTo>
                    <a:lnTo>
                      <a:pt x="176" y="290"/>
                    </a:lnTo>
                    <a:lnTo>
                      <a:pt x="182" y="290"/>
                    </a:lnTo>
                    <a:lnTo>
                      <a:pt x="182" y="288"/>
                    </a:lnTo>
                    <a:lnTo>
                      <a:pt x="183" y="287"/>
                    </a:lnTo>
                    <a:lnTo>
                      <a:pt x="183" y="285"/>
                    </a:lnTo>
                    <a:lnTo>
                      <a:pt x="185" y="284"/>
                    </a:lnTo>
                    <a:lnTo>
                      <a:pt x="186" y="282"/>
                    </a:lnTo>
                    <a:lnTo>
                      <a:pt x="188" y="281"/>
                    </a:lnTo>
                    <a:lnTo>
                      <a:pt x="189" y="279"/>
                    </a:lnTo>
                    <a:lnTo>
                      <a:pt x="194" y="278"/>
                    </a:lnTo>
                    <a:lnTo>
                      <a:pt x="200" y="276"/>
                    </a:lnTo>
                    <a:lnTo>
                      <a:pt x="206" y="272"/>
                    </a:lnTo>
                    <a:lnTo>
                      <a:pt x="214" y="267"/>
                    </a:lnTo>
                    <a:lnTo>
                      <a:pt x="217" y="267"/>
                    </a:lnTo>
                    <a:lnTo>
                      <a:pt x="218" y="266"/>
                    </a:lnTo>
                    <a:lnTo>
                      <a:pt x="221" y="264"/>
                    </a:lnTo>
                    <a:lnTo>
                      <a:pt x="223" y="261"/>
                    </a:lnTo>
                    <a:lnTo>
                      <a:pt x="224" y="260"/>
                    </a:lnTo>
                    <a:lnTo>
                      <a:pt x="226" y="258"/>
                    </a:lnTo>
                    <a:lnTo>
                      <a:pt x="230" y="257"/>
                    </a:lnTo>
                    <a:lnTo>
                      <a:pt x="233" y="257"/>
                    </a:lnTo>
                    <a:lnTo>
                      <a:pt x="238" y="258"/>
                    </a:lnTo>
                    <a:lnTo>
                      <a:pt x="242" y="260"/>
                    </a:lnTo>
                    <a:lnTo>
                      <a:pt x="245" y="261"/>
                    </a:lnTo>
                    <a:lnTo>
                      <a:pt x="248" y="263"/>
                    </a:lnTo>
                    <a:lnTo>
                      <a:pt x="253" y="263"/>
                    </a:lnTo>
                    <a:lnTo>
                      <a:pt x="256" y="261"/>
                    </a:lnTo>
                    <a:lnTo>
                      <a:pt x="257" y="258"/>
                    </a:lnTo>
                    <a:lnTo>
                      <a:pt x="259" y="257"/>
                    </a:lnTo>
                    <a:lnTo>
                      <a:pt x="260" y="254"/>
                    </a:lnTo>
                    <a:lnTo>
                      <a:pt x="262" y="251"/>
                    </a:lnTo>
                    <a:lnTo>
                      <a:pt x="263" y="251"/>
                    </a:lnTo>
                    <a:lnTo>
                      <a:pt x="268" y="249"/>
                    </a:lnTo>
                    <a:lnTo>
                      <a:pt x="277" y="249"/>
                    </a:lnTo>
                    <a:lnTo>
                      <a:pt x="293" y="251"/>
                    </a:lnTo>
                    <a:lnTo>
                      <a:pt x="296" y="249"/>
                    </a:lnTo>
                    <a:lnTo>
                      <a:pt x="301" y="248"/>
                    </a:lnTo>
                    <a:lnTo>
                      <a:pt x="304" y="246"/>
                    </a:lnTo>
                    <a:lnTo>
                      <a:pt x="307" y="243"/>
                    </a:lnTo>
                    <a:lnTo>
                      <a:pt x="308" y="242"/>
                    </a:lnTo>
                    <a:lnTo>
                      <a:pt x="310" y="240"/>
                    </a:lnTo>
                    <a:lnTo>
                      <a:pt x="317" y="234"/>
                    </a:lnTo>
                    <a:lnTo>
                      <a:pt x="325" y="230"/>
                    </a:lnTo>
                    <a:lnTo>
                      <a:pt x="329" y="227"/>
                    </a:lnTo>
                    <a:lnTo>
                      <a:pt x="335" y="225"/>
                    </a:lnTo>
                    <a:lnTo>
                      <a:pt x="340" y="222"/>
                    </a:lnTo>
                    <a:lnTo>
                      <a:pt x="346" y="219"/>
                    </a:lnTo>
                    <a:lnTo>
                      <a:pt x="352" y="216"/>
                    </a:lnTo>
                    <a:lnTo>
                      <a:pt x="364" y="212"/>
                    </a:lnTo>
                    <a:lnTo>
                      <a:pt x="374" y="207"/>
                    </a:lnTo>
                    <a:lnTo>
                      <a:pt x="371" y="206"/>
                    </a:lnTo>
                    <a:lnTo>
                      <a:pt x="370" y="204"/>
                    </a:lnTo>
                    <a:lnTo>
                      <a:pt x="368" y="201"/>
                    </a:lnTo>
                    <a:lnTo>
                      <a:pt x="368" y="198"/>
                    </a:lnTo>
                    <a:lnTo>
                      <a:pt x="367" y="190"/>
                    </a:lnTo>
                    <a:lnTo>
                      <a:pt x="367" y="184"/>
                    </a:lnTo>
                    <a:lnTo>
                      <a:pt x="368" y="183"/>
                    </a:lnTo>
                    <a:lnTo>
                      <a:pt x="370" y="181"/>
                    </a:lnTo>
                    <a:lnTo>
                      <a:pt x="371" y="180"/>
                    </a:lnTo>
                    <a:lnTo>
                      <a:pt x="374" y="180"/>
                    </a:lnTo>
                    <a:lnTo>
                      <a:pt x="377" y="180"/>
                    </a:lnTo>
                    <a:lnTo>
                      <a:pt x="382" y="178"/>
                    </a:lnTo>
                    <a:lnTo>
                      <a:pt x="386" y="178"/>
                    </a:lnTo>
                    <a:lnTo>
                      <a:pt x="386" y="178"/>
                    </a:lnTo>
                    <a:lnTo>
                      <a:pt x="388" y="178"/>
                    </a:lnTo>
                    <a:lnTo>
                      <a:pt x="392" y="177"/>
                    </a:lnTo>
                    <a:lnTo>
                      <a:pt x="397" y="175"/>
                    </a:lnTo>
                    <a:lnTo>
                      <a:pt x="401" y="175"/>
                    </a:lnTo>
                    <a:lnTo>
                      <a:pt x="403" y="175"/>
                    </a:lnTo>
                    <a:lnTo>
                      <a:pt x="403" y="175"/>
                    </a:lnTo>
                    <a:lnTo>
                      <a:pt x="404" y="174"/>
                    </a:lnTo>
                    <a:lnTo>
                      <a:pt x="404" y="174"/>
                    </a:lnTo>
                    <a:lnTo>
                      <a:pt x="406" y="174"/>
                    </a:lnTo>
                    <a:lnTo>
                      <a:pt x="407" y="172"/>
                    </a:lnTo>
                    <a:lnTo>
                      <a:pt x="407" y="171"/>
                    </a:lnTo>
                    <a:lnTo>
                      <a:pt x="407" y="169"/>
                    </a:lnTo>
                    <a:lnTo>
                      <a:pt x="407" y="166"/>
                    </a:lnTo>
                    <a:lnTo>
                      <a:pt x="409" y="165"/>
                    </a:lnTo>
                    <a:lnTo>
                      <a:pt x="410" y="165"/>
                    </a:lnTo>
                    <a:lnTo>
                      <a:pt x="418" y="163"/>
                    </a:lnTo>
                    <a:lnTo>
                      <a:pt x="424" y="162"/>
                    </a:lnTo>
                    <a:lnTo>
                      <a:pt x="432" y="162"/>
                    </a:lnTo>
                    <a:lnTo>
                      <a:pt x="435" y="162"/>
                    </a:lnTo>
                    <a:lnTo>
                      <a:pt x="436" y="162"/>
                    </a:lnTo>
                    <a:lnTo>
                      <a:pt x="442" y="163"/>
                    </a:lnTo>
                    <a:lnTo>
                      <a:pt x="448" y="165"/>
                    </a:lnTo>
                    <a:lnTo>
                      <a:pt x="454" y="165"/>
                    </a:lnTo>
                    <a:lnTo>
                      <a:pt x="459" y="165"/>
                    </a:lnTo>
                    <a:lnTo>
                      <a:pt x="463" y="163"/>
                    </a:lnTo>
                    <a:lnTo>
                      <a:pt x="469" y="162"/>
                    </a:lnTo>
                    <a:lnTo>
                      <a:pt x="474" y="160"/>
                    </a:lnTo>
                    <a:lnTo>
                      <a:pt x="472" y="159"/>
                    </a:lnTo>
                    <a:lnTo>
                      <a:pt x="472" y="157"/>
                    </a:lnTo>
                    <a:lnTo>
                      <a:pt x="474" y="156"/>
                    </a:lnTo>
                    <a:lnTo>
                      <a:pt x="477" y="156"/>
                    </a:lnTo>
                    <a:lnTo>
                      <a:pt x="480" y="156"/>
                    </a:lnTo>
                    <a:lnTo>
                      <a:pt x="480" y="156"/>
                    </a:lnTo>
                    <a:lnTo>
                      <a:pt x="481" y="156"/>
                    </a:lnTo>
                    <a:lnTo>
                      <a:pt x="481" y="156"/>
                    </a:lnTo>
                    <a:lnTo>
                      <a:pt x="481" y="156"/>
                    </a:lnTo>
                    <a:lnTo>
                      <a:pt x="481" y="154"/>
                    </a:lnTo>
                    <a:lnTo>
                      <a:pt x="480" y="151"/>
                    </a:lnTo>
                    <a:lnTo>
                      <a:pt x="478" y="150"/>
                    </a:lnTo>
                    <a:lnTo>
                      <a:pt x="477" y="148"/>
                    </a:lnTo>
                    <a:lnTo>
                      <a:pt x="477" y="148"/>
                    </a:lnTo>
                    <a:lnTo>
                      <a:pt x="477" y="148"/>
                    </a:lnTo>
                    <a:lnTo>
                      <a:pt x="475" y="147"/>
                    </a:lnTo>
                    <a:lnTo>
                      <a:pt x="474" y="145"/>
                    </a:lnTo>
                    <a:lnTo>
                      <a:pt x="471" y="141"/>
                    </a:lnTo>
                    <a:lnTo>
                      <a:pt x="469" y="136"/>
                    </a:lnTo>
                    <a:lnTo>
                      <a:pt x="468" y="133"/>
                    </a:lnTo>
                    <a:lnTo>
                      <a:pt x="466" y="126"/>
                    </a:lnTo>
                    <a:lnTo>
                      <a:pt x="465" y="114"/>
                    </a:lnTo>
                    <a:lnTo>
                      <a:pt x="465" y="99"/>
                    </a:lnTo>
                    <a:lnTo>
                      <a:pt x="466" y="82"/>
                    </a:lnTo>
                    <a:lnTo>
                      <a:pt x="466" y="81"/>
                    </a:lnTo>
                    <a:lnTo>
                      <a:pt x="468" y="78"/>
                    </a:lnTo>
                    <a:lnTo>
                      <a:pt x="468" y="73"/>
                    </a:lnTo>
                    <a:lnTo>
                      <a:pt x="468" y="69"/>
                    </a:lnTo>
                    <a:lnTo>
                      <a:pt x="468" y="66"/>
                    </a:lnTo>
                    <a:lnTo>
                      <a:pt x="466" y="63"/>
                    </a:lnTo>
                    <a:lnTo>
                      <a:pt x="466" y="61"/>
                    </a:lnTo>
                    <a:lnTo>
                      <a:pt x="465" y="61"/>
                    </a:lnTo>
                    <a:lnTo>
                      <a:pt x="462" y="60"/>
                    </a:lnTo>
                    <a:lnTo>
                      <a:pt x="460" y="57"/>
                    </a:lnTo>
                    <a:lnTo>
                      <a:pt x="459" y="55"/>
                    </a:lnTo>
                    <a:lnTo>
                      <a:pt x="459" y="54"/>
                    </a:lnTo>
                    <a:lnTo>
                      <a:pt x="454" y="45"/>
                    </a:lnTo>
                    <a:close/>
                  </a:path>
                </a:pathLst>
              </a:custGeom>
              <a:grpFill/>
              <a:ln w="0">
                <a:solidFill>
                  <a:schemeClr val="bg1">
                    <a:lumMod val="50000"/>
                  </a:schemeClr>
                </a:solidFill>
                <a:prstDash val="solid"/>
                <a:round/>
                <a:headEnd/>
                <a:tailEnd/>
              </a:ln>
            </p:spPr>
            <p:txBody>
              <a:bodyPr/>
              <a:lstStyle/>
              <a:p>
                <a:endParaRPr lang="ru-RU"/>
              </a:p>
            </p:txBody>
          </p:sp>
          <p:sp>
            <p:nvSpPr>
              <p:cNvPr id="11" name="Freeform 70">
                <a:extLst>
                  <a:ext uri="{FF2B5EF4-FFF2-40B4-BE49-F238E27FC236}">
                    <a16:creationId xmlns:a16="http://schemas.microsoft.com/office/drawing/2014/main" id="{D240D76C-7C36-8745-84CA-BBEB35A3AD56}"/>
                  </a:ext>
                </a:extLst>
              </p:cNvPr>
              <p:cNvSpPr>
                <a:spLocks/>
              </p:cNvSpPr>
              <p:nvPr/>
            </p:nvSpPr>
            <p:spPr bwMode="gray">
              <a:xfrm>
                <a:off x="3040" y="1257"/>
                <a:ext cx="738" cy="701"/>
              </a:xfrm>
              <a:custGeom>
                <a:avLst/>
                <a:gdLst>
                  <a:gd name="T0" fmla="*/ 180 w 797"/>
                  <a:gd name="T1" fmla="*/ 241 h 758"/>
                  <a:gd name="T2" fmla="*/ 198 w 797"/>
                  <a:gd name="T3" fmla="*/ 233 h 758"/>
                  <a:gd name="T4" fmla="*/ 204 w 797"/>
                  <a:gd name="T5" fmla="*/ 221 h 758"/>
                  <a:gd name="T6" fmla="*/ 206 w 797"/>
                  <a:gd name="T7" fmla="*/ 201 h 758"/>
                  <a:gd name="T8" fmla="*/ 243 w 797"/>
                  <a:gd name="T9" fmla="*/ 189 h 758"/>
                  <a:gd name="T10" fmla="*/ 260 w 797"/>
                  <a:gd name="T11" fmla="*/ 182 h 758"/>
                  <a:gd name="T12" fmla="*/ 308 w 797"/>
                  <a:gd name="T13" fmla="*/ 180 h 758"/>
                  <a:gd name="T14" fmla="*/ 316 w 797"/>
                  <a:gd name="T15" fmla="*/ 176 h 758"/>
                  <a:gd name="T16" fmla="*/ 316 w 797"/>
                  <a:gd name="T17" fmla="*/ 171 h 758"/>
                  <a:gd name="T18" fmla="*/ 304 w 797"/>
                  <a:gd name="T19" fmla="*/ 102 h 758"/>
                  <a:gd name="T20" fmla="*/ 295 w 797"/>
                  <a:gd name="T21" fmla="*/ 72 h 758"/>
                  <a:gd name="T22" fmla="*/ 304 w 797"/>
                  <a:gd name="T23" fmla="*/ 66 h 758"/>
                  <a:gd name="T24" fmla="*/ 332 w 797"/>
                  <a:gd name="T25" fmla="*/ 53 h 758"/>
                  <a:gd name="T26" fmla="*/ 374 w 797"/>
                  <a:gd name="T27" fmla="*/ 39 h 758"/>
                  <a:gd name="T28" fmla="*/ 410 w 797"/>
                  <a:gd name="T29" fmla="*/ 18 h 758"/>
                  <a:gd name="T30" fmla="*/ 507 w 797"/>
                  <a:gd name="T31" fmla="*/ 8 h 758"/>
                  <a:gd name="T32" fmla="*/ 568 w 797"/>
                  <a:gd name="T33" fmla="*/ 15 h 758"/>
                  <a:gd name="T34" fmla="*/ 592 w 797"/>
                  <a:gd name="T35" fmla="*/ 9 h 758"/>
                  <a:gd name="T36" fmla="*/ 615 w 797"/>
                  <a:gd name="T37" fmla="*/ 0 h 758"/>
                  <a:gd name="T38" fmla="*/ 634 w 797"/>
                  <a:gd name="T39" fmla="*/ 9 h 758"/>
                  <a:gd name="T40" fmla="*/ 651 w 797"/>
                  <a:gd name="T41" fmla="*/ 2 h 758"/>
                  <a:gd name="T42" fmla="*/ 663 w 797"/>
                  <a:gd name="T43" fmla="*/ 9 h 758"/>
                  <a:gd name="T44" fmla="*/ 678 w 797"/>
                  <a:gd name="T45" fmla="*/ 9 h 758"/>
                  <a:gd name="T46" fmla="*/ 684 w 797"/>
                  <a:gd name="T47" fmla="*/ 14 h 758"/>
                  <a:gd name="T48" fmla="*/ 679 w 797"/>
                  <a:gd name="T49" fmla="*/ 32 h 758"/>
                  <a:gd name="T50" fmla="*/ 672 w 797"/>
                  <a:gd name="T51" fmla="*/ 47 h 758"/>
                  <a:gd name="T52" fmla="*/ 670 w 797"/>
                  <a:gd name="T53" fmla="*/ 96 h 758"/>
                  <a:gd name="T54" fmla="*/ 655 w 797"/>
                  <a:gd name="T55" fmla="*/ 111 h 758"/>
                  <a:gd name="T56" fmla="*/ 636 w 797"/>
                  <a:gd name="T57" fmla="*/ 129 h 758"/>
                  <a:gd name="T58" fmla="*/ 639 w 797"/>
                  <a:gd name="T59" fmla="*/ 147 h 758"/>
                  <a:gd name="T60" fmla="*/ 660 w 797"/>
                  <a:gd name="T61" fmla="*/ 179 h 758"/>
                  <a:gd name="T62" fmla="*/ 685 w 797"/>
                  <a:gd name="T63" fmla="*/ 203 h 758"/>
                  <a:gd name="T64" fmla="*/ 702 w 797"/>
                  <a:gd name="T65" fmla="*/ 292 h 758"/>
                  <a:gd name="T66" fmla="*/ 708 w 797"/>
                  <a:gd name="T67" fmla="*/ 299 h 758"/>
                  <a:gd name="T68" fmla="*/ 719 w 797"/>
                  <a:gd name="T69" fmla="*/ 362 h 758"/>
                  <a:gd name="T70" fmla="*/ 720 w 797"/>
                  <a:gd name="T71" fmla="*/ 376 h 758"/>
                  <a:gd name="T72" fmla="*/ 716 w 797"/>
                  <a:gd name="T73" fmla="*/ 413 h 758"/>
                  <a:gd name="T74" fmla="*/ 722 w 797"/>
                  <a:gd name="T75" fmla="*/ 438 h 758"/>
                  <a:gd name="T76" fmla="*/ 708 w 797"/>
                  <a:gd name="T77" fmla="*/ 451 h 758"/>
                  <a:gd name="T78" fmla="*/ 702 w 797"/>
                  <a:gd name="T79" fmla="*/ 471 h 758"/>
                  <a:gd name="T80" fmla="*/ 722 w 797"/>
                  <a:gd name="T81" fmla="*/ 505 h 758"/>
                  <a:gd name="T82" fmla="*/ 725 w 797"/>
                  <a:gd name="T83" fmla="*/ 525 h 758"/>
                  <a:gd name="T84" fmla="*/ 776 w 797"/>
                  <a:gd name="T85" fmla="*/ 538 h 758"/>
                  <a:gd name="T86" fmla="*/ 783 w 797"/>
                  <a:gd name="T87" fmla="*/ 549 h 758"/>
                  <a:gd name="T88" fmla="*/ 496 w 797"/>
                  <a:gd name="T89" fmla="*/ 753 h 758"/>
                  <a:gd name="T90" fmla="*/ 419 w 797"/>
                  <a:gd name="T91" fmla="*/ 749 h 758"/>
                  <a:gd name="T92" fmla="*/ 428 w 797"/>
                  <a:gd name="T93" fmla="*/ 734 h 758"/>
                  <a:gd name="T94" fmla="*/ 398 w 797"/>
                  <a:gd name="T95" fmla="*/ 717 h 758"/>
                  <a:gd name="T96" fmla="*/ 392 w 797"/>
                  <a:gd name="T97" fmla="*/ 707 h 758"/>
                  <a:gd name="T98" fmla="*/ 376 w 797"/>
                  <a:gd name="T99" fmla="*/ 705 h 758"/>
                  <a:gd name="T100" fmla="*/ 361 w 797"/>
                  <a:gd name="T101" fmla="*/ 693 h 758"/>
                  <a:gd name="T102" fmla="*/ 344 w 797"/>
                  <a:gd name="T103" fmla="*/ 677 h 758"/>
                  <a:gd name="T104" fmla="*/ 0 w 797"/>
                  <a:gd name="T105" fmla="*/ 352 h 758"/>
                  <a:gd name="T106" fmla="*/ 6 w 797"/>
                  <a:gd name="T107" fmla="*/ 322 h 758"/>
                  <a:gd name="T108" fmla="*/ 12 w 797"/>
                  <a:gd name="T109" fmla="*/ 310 h 758"/>
                  <a:gd name="T110" fmla="*/ 25 w 797"/>
                  <a:gd name="T111" fmla="*/ 301 h 758"/>
                  <a:gd name="T112" fmla="*/ 56 w 797"/>
                  <a:gd name="T113" fmla="*/ 286 h 758"/>
                  <a:gd name="T114" fmla="*/ 81 w 797"/>
                  <a:gd name="T115" fmla="*/ 281 h 758"/>
                  <a:gd name="T116" fmla="*/ 98 w 797"/>
                  <a:gd name="T117" fmla="*/ 271 h 758"/>
                  <a:gd name="T118" fmla="*/ 137 w 797"/>
                  <a:gd name="T119" fmla="*/ 268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7" h="758">
                    <a:moveTo>
                      <a:pt x="141" y="265"/>
                    </a:moveTo>
                    <a:lnTo>
                      <a:pt x="152" y="256"/>
                    </a:lnTo>
                    <a:lnTo>
                      <a:pt x="162" y="248"/>
                    </a:lnTo>
                    <a:lnTo>
                      <a:pt x="174" y="244"/>
                    </a:lnTo>
                    <a:lnTo>
                      <a:pt x="177" y="242"/>
                    </a:lnTo>
                    <a:lnTo>
                      <a:pt x="180" y="241"/>
                    </a:lnTo>
                    <a:lnTo>
                      <a:pt x="183" y="239"/>
                    </a:lnTo>
                    <a:lnTo>
                      <a:pt x="186" y="238"/>
                    </a:lnTo>
                    <a:lnTo>
                      <a:pt x="191" y="235"/>
                    </a:lnTo>
                    <a:lnTo>
                      <a:pt x="195" y="233"/>
                    </a:lnTo>
                    <a:lnTo>
                      <a:pt x="200" y="233"/>
                    </a:lnTo>
                    <a:lnTo>
                      <a:pt x="198" y="233"/>
                    </a:lnTo>
                    <a:lnTo>
                      <a:pt x="198" y="233"/>
                    </a:lnTo>
                    <a:lnTo>
                      <a:pt x="203" y="232"/>
                    </a:lnTo>
                    <a:lnTo>
                      <a:pt x="207" y="229"/>
                    </a:lnTo>
                    <a:lnTo>
                      <a:pt x="210" y="227"/>
                    </a:lnTo>
                    <a:lnTo>
                      <a:pt x="207" y="224"/>
                    </a:lnTo>
                    <a:lnTo>
                      <a:pt x="204" y="221"/>
                    </a:lnTo>
                    <a:lnTo>
                      <a:pt x="204" y="217"/>
                    </a:lnTo>
                    <a:lnTo>
                      <a:pt x="203" y="212"/>
                    </a:lnTo>
                    <a:lnTo>
                      <a:pt x="203" y="207"/>
                    </a:lnTo>
                    <a:lnTo>
                      <a:pt x="203" y="204"/>
                    </a:lnTo>
                    <a:lnTo>
                      <a:pt x="203" y="203"/>
                    </a:lnTo>
                    <a:lnTo>
                      <a:pt x="206" y="201"/>
                    </a:lnTo>
                    <a:lnTo>
                      <a:pt x="209" y="200"/>
                    </a:lnTo>
                    <a:lnTo>
                      <a:pt x="212" y="200"/>
                    </a:lnTo>
                    <a:lnTo>
                      <a:pt x="227" y="198"/>
                    </a:lnTo>
                    <a:lnTo>
                      <a:pt x="243" y="192"/>
                    </a:lnTo>
                    <a:lnTo>
                      <a:pt x="243" y="192"/>
                    </a:lnTo>
                    <a:lnTo>
                      <a:pt x="243" y="189"/>
                    </a:lnTo>
                    <a:lnTo>
                      <a:pt x="243" y="188"/>
                    </a:lnTo>
                    <a:lnTo>
                      <a:pt x="245" y="186"/>
                    </a:lnTo>
                    <a:lnTo>
                      <a:pt x="246" y="185"/>
                    </a:lnTo>
                    <a:lnTo>
                      <a:pt x="251" y="185"/>
                    </a:lnTo>
                    <a:lnTo>
                      <a:pt x="256" y="183"/>
                    </a:lnTo>
                    <a:lnTo>
                      <a:pt x="260" y="182"/>
                    </a:lnTo>
                    <a:lnTo>
                      <a:pt x="265" y="182"/>
                    </a:lnTo>
                    <a:lnTo>
                      <a:pt x="271" y="182"/>
                    </a:lnTo>
                    <a:lnTo>
                      <a:pt x="275" y="182"/>
                    </a:lnTo>
                    <a:lnTo>
                      <a:pt x="287" y="185"/>
                    </a:lnTo>
                    <a:lnTo>
                      <a:pt x="298" y="185"/>
                    </a:lnTo>
                    <a:lnTo>
                      <a:pt x="308" y="180"/>
                    </a:lnTo>
                    <a:lnTo>
                      <a:pt x="308" y="179"/>
                    </a:lnTo>
                    <a:lnTo>
                      <a:pt x="308" y="179"/>
                    </a:lnTo>
                    <a:lnTo>
                      <a:pt x="308" y="177"/>
                    </a:lnTo>
                    <a:lnTo>
                      <a:pt x="310" y="176"/>
                    </a:lnTo>
                    <a:lnTo>
                      <a:pt x="313" y="176"/>
                    </a:lnTo>
                    <a:lnTo>
                      <a:pt x="316" y="176"/>
                    </a:lnTo>
                    <a:lnTo>
                      <a:pt x="317" y="176"/>
                    </a:lnTo>
                    <a:lnTo>
                      <a:pt x="319" y="176"/>
                    </a:lnTo>
                    <a:lnTo>
                      <a:pt x="317" y="174"/>
                    </a:lnTo>
                    <a:lnTo>
                      <a:pt x="317" y="173"/>
                    </a:lnTo>
                    <a:lnTo>
                      <a:pt x="317" y="171"/>
                    </a:lnTo>
                    <a:lnTo>
                      <a:pt x="316" y="171"/>
                    </a:lnTo>
                    <a:lnTo>
                      <a:pt x="308" y="165"/>
                    </a:lnTo>
                    <a:lnTo>
                      <a:pt x="305" y="158"/>
                    </a:lnTo>
                    <a:lnTo>
                      <a:pt x="302" y="150"/>
                    </a:lnTo>
                    <a:lnTo>
                      <a:pt x="301" y="141"/>
                    </a:lnTo>
                    <a:lnTo>
                      <a:pt x="301" y="122"/>
                    </a:lnTo>
                    <a:lnTo>
                      <a:pt x="304" y="102"/>
                    </a:lnTo>
                    <a:lnTo>
                      <a:pt x="302" y="83"/>
                    </a:lnTo>
                    <a:lnTo>
                      <a:pt x="302" y="81"/>
                    </a:lnTo>
                    <a:lnTo>
                      <a:pt x="299" y="80"/>
                    </a:lnTo>
                    <a:lnTo>
                      <a:pt x="298" y="78"/>
                    </a:lnTo>
                    <a:lnTo>
                      <a:pt x="296" y="77"/>
                    </a:lnTo>
                    <a:lnTo>
                      <a:pt x="295" y="72"/>
                    </a:lnTo>
                    <a:lnTo>
                      <a:pt x="292" y="69"/>
                    </a:lnTo>
                    <a:lnTo>
                      <a:pt x="290" y="65"/>
                    </a:lnTo>
                    <a:lnTo>
                      <a:pt x="295" y="65"/>
                    </a:lnTo>
                    <a:lnTo>
                      <a:pt x="298" y="66"/>
                    </a:lnTo>
                    <a:lnTo>
                      <a:pt x="301" y="66"/>
                    </a:lnTo>
                    <a:lnTo>
                      <a:pt x="304" y="66"/>
                    </a:lnTo>
                    <a:lnTo>
                      <a:pt x="307" y="65"/>
                    </a:lnTo>
                    <a:lnTo>
                      <a:pt x="313" y="62"/>
                    </a:lnTo>
                    <a:lnTo>
                      <a:pt x="319" y="59"/>
                    </a:lnTo>
                    <a:lnTo>
                      <a:pt x="325" y="57"/>
                    </a:lnTo>
                    <a:lnTo>
                      <a:pt x="329" y="56"/>
                    </a:lnTo>
                    <a:lnTo>
                      <a:pt x="332" y="53"/>
                    </a:lnTo>
                    <a:lnTo>
                      <a:pt x="337" y="48"/>
                    </a:lnTo>
                    <a:lnTo>
                      <a:pt x="340" y="45"/>
                    </a:lnTo>
                    <a:lnTo>
                      <a:pt x="344" y="42"/>
                    </a:lnTo>
                    <a:lnTo>
                      <a:pt x="355" y="41"/>
                    </a:lnTo>
                    <a:lnTo>
                      <a:pt x="365" y="41"/>
                    </a:lnTo>
                    <a:lnTo>
                      <a:pt x="374" y="39"/>
                    </a:lnTo>
                    <a:lnTo>
                      <a:pt x="383" y="35"/>
                    </a:lnTo>
                    <a:lnTo>
                      <a:pt x="394" y="32"/>
                    </a:lnTo>
                    <a:lnTo>
                      <a:pt x="400" y="26"/>
                    </a:lnTo>
                    <a:lnTo>
                      <a:pt x="403" y="23"/>
                    </a:lnTo>
                    <a:lnTo>
                      <a:pt x="406" y="20"/>
                    </a:lnTo>
                    <a:lnTo>
                      <a:pt x="410" y="18"/>
                    </a:lnTo>
                    <a:lnTo>
                      <a:pt x="413" y="17"/>
                    </a:lnTo>
                    <a:lnTo>
                      <a:pt x="418" y="15"/>
                    </a:lnTo>
                    <a:lnTo>
                      <a:pt x="440" y="11"/>
                    </a:lnTo>
                    <a:lnTo>
                      <a:pt x="463" y="12"/>
                    </a:lnTo>
                    <a:lnTo>
                      <a:pt x="487" y="12"/>
                    </a:lnTo>
                    <a:lnTo>
                      <a:pt x="507" y="8"/>
                    </a:lnTo>
                    <a:lnTo>
                      <a:pt x="528" y="6"/>
                    </a:lnTo>
                    <a:lnTo>
                      <a:pt x="544" y="6"/>
                    </a:lnTo>
                    <a:lnTo>
                      <a:pt x="561" y="11"/>
                    </a:lnTo>
                    <a:lnTo>
                      <a:pt x="562" y="12"/>
                    </a:lnTo>
                    <a:lnTo>
                      <a:pt x="565" y="14"/>
                    </a:lnTo>
                    <a:lnTo>
                      <a:pt x="568" y="15"/>
                    </a:lnTo>
                    <a:lnTo>
                      <a:pt x="571" y="15"/>
                    </a:lnTo>
                    <a:lnTo>
                      <a:pt x="574" y="15"/>
                    </a:lnTo>
                    <a:lnTo>
                      <a:pt x="577" y="14"/>
                    </a:lnTo>
                    <a:lnTo>
                      <a:pt x="579" y="12"/>
                    </a:lnTo>
                    <a:lnTo>
                      <a:pt x="585" y="9"/>
                    </a:lnTo>
                    <a:lnTo>
                      <a:pt x="592" y="9"/>
                    </a:lnTo>
                    <a:lnTo>
                      <a:pt x="600" y="9"/>
                    </a:lnTo>
                    <a:lnTo>
                      <a:pt x="607" y="6"/>
                    </a:lnTo>
                    <a:lnTo>
                      <a:pt x="612" y="2"/>
                    </a:lnTo>
                    <a:lnTo>
                      <a:pt x="612" y="2"/>
                    </a:lnTo>
                    <a:lnTo>
                      <a:pt x="613" y="2"/>
                    </a:lnTo>
                    <a:lnTo>
                      <a:pt x="615" y="0"/>
                    </a:lnTo>
                    <a:lnTo>
                      <a:pt x="616" y="0"/>
                    </a:lnTo>
                    <a:lnTo>
                      <a:pt x="618" y="2"/>
                    </a:lnTo>
                    <a:lnTo>
                      <a:pt x="622" y="5"/>
                    </a:lnTo>
                    <a:lnTo>
                      <a:pt x="625" y="6"/>
                    </a:lnTo>
                    <a:lnTo>
                      <a:pt x="630" y="8"/>
                    </a:lnTo>
                    <a:lnTo>
                      <a:pt x="634" y="9"/>
                    </a:lnTo>
                    <a:lnTo>
                      <a:pt x="637" y="8"/>
                    </a:lnTo>
                    <a:lnTo>
                      <a:pt x="642" y="6"/>
                    </a:lnTo>
                    <a:lnTo>
                      <a:pt x="643" y="5"/>
                    </a:lnTo>
                    <a:lnTo>
                      <a:pt x="645" y="3"/>
                    </a:lnTo>
                    <a:lnTo>
                      <a:pt x="648" y="2"/>
                    </a:lnTo>
                    <a:lnTo>
                      <a:pt x="651" y="2"/>
                    </a:lnTo>
                    <a:lnTo>
                      <a:pt x="651" y="3"/>
                    </a:lnTo>
                    <a:lnTo>
                      <a:pt x="651" y="3"/>
                    </a:lnTo>
                    <a:lnTo>
                      <a:pt x="654" y="5"/>
                    </a:lnTo>
                    <a:lnTo>
                      <a:pt x="657" y="5"/>
                    </a:lnTo>
                    <a:lnTo>
                      <a:pt x="660" y="8"/>
                    </a:lnTo>
                    <a:lnTo>
                      <a:pt x="663" y="9"/>
                    </a:lnTo>
                    <a:lnTo>
                      <a:pt x="666" y="11"/>
                    </a:lnTo>
                    <a:lnTo>
                      <a:pt x="669" y="9"/>
                    </a:lnTo>
                    <a:lnTo>
                      <a:pt x="670" y="9"/>
                    </a:lnTo>
                    <a:lnTo>
                      <a:pt x="673" y="9"/>
                    </a:lnTo>
                    <a:lnTo>
                      <a:pt x="675" y="8"/>
                    </a:lnTo>
                    <a:lnTo>
                      <a:pt x="678" y="9"/>
                    </a:lnTo>
                    <a:lnTo>
                      <a:pt x="681" y="11"/>
                    </a:lnTo>
                    <a:lnTo>
                      <a:pt x="682" y="11"/>
                    </a:lnTo>
                    <a:lnTo>
                      <a:pt x="684" y="11"/>
                    </a:lnTo>
                    <a:lnTo>
                      <a:pt x="685" y="11"/>
                    </a:lnTo>
                    <a:lnTo>
                      <a:pt x="687" y="11"/>
                    </a:lnTo>
                    <a:lnTo>
                      <a:pt x="684" y="14"/>
                    </a:lnTo>
                    <a:lnTo>
                      <a:pt x="681" y="15"/>
                    </a:lnTo>
                    <a:lnTo>
                      <a:pt x="679" y="18"/>
                    </a:lnTo>
                    <a:lnTo>
                      <a:pt x="678" y="21"/>
                    </a:lnTo>
                    <a:lnTo>
                      <a:pt x="678" y="24"/>
                    </a:lnTo>
                    <a:lnTo>
                      <a:pt x="678" y="27"/>
                    </a:lnTo>
                    <a:lnTo>
                      <a:pt x="679" y="32"/>
                    </a:lnTo>
                    <a:lnTo>
                      <a:pt x="679" y="35"/>
                    </a:lnTo>
                    <a:lnTo>
                      <a:pt x="678" y="38"/>
                    </a:lnTo>
                    <a:lnTo>
                      <a:pt x="676" y="39"/>
                    </a:lnTo>
                    <a:lnTo>
                      <a:pt x="675" y="42"/>
                    </a:lnTo>
                    <a:lnTo>
                      <a:pt x="673" y="45"/>
                    </a:lnTo>
                    <a:lnTo>
                      <a:pt x="672" y="47"/>
                    </a:lnTo>
                    <a:lnTo>
                      <a:pt x="670" y="50"/>
                    </a:lnTo>
                    <a:lnTo>
                      <a:pt x="670" y="54"/>
                    </a:lnTo>
                    <a:lnTo>
                      <a:pt x="670" y="60"/>
                    </a:lnTo>
                    <a:lnTo>
                      <a:pt x="670" y="74"/>
                    </a:lnTo>
                    <a:lnTo>
                      <a:pt x="669" y="84"/>
                    </a:lnTo>
                    <a:lnTo>
                      <a:pt x="670" y="96"/>
                    </a:lnTo>
                    <a:lnTo>
                      <a:pt x="670" y="99"/>
                    </a:lnTo>
                    <a:lnTo>
                      <a:pt x="669" y="101"/>
                    </a:lnTo>
                    <a:lnTo>
                      <a:pt x="666" y="104"/>
                    </a:lnTo>
                    <a:lnTo>
                      <a:pt x="663" y="105"/>
                    </a:lnTo>
                    <a:lnTo>
                      <a:pt x="661" y="107"/>
                    </a:lnTo>
                    <a:lnTo>
                      <a:pt x="655" y="111"/>
                    </a:lnTo>
                    <a:lnTo>
                      <a:pt x="649" y="116"/>
                    </a:lnTo>
                    <a:lnTo>
                      <a:pt x="645" y="119"/>
                    </a:lnTo>
                    <a:lnTo>
                      <a:pt x="642" y="120"/>
                    </a:lnTo>
                    <a:lnTo>
                      <a:pt x="640" y="123"/>
                    </a:lnTo>
                    <a:lnTo>
                      <a:pt x="637" y="126"/>
                    </a:lnTo>
                    <a:lnTo>
                      <a:pt x="636" y="129"/>
                    </a:lnTo>
                    <a:lnTo>
                      <a:pt x="634" y="134"/>
                    </a:lnTo>
                    <a:lnTo>
                      <a:pt x="634" y="138"/>
                    </a:lnTo>
                    <a:lnTo>
                      <a:pt x="634" y="143"/>
                    </a:lnTo>
                    <a:lnTo>
                      <a:pt x="636" y="144"/>
                    </a:lnTo>
                    <a:lnTo>
                      <a:pt x="637" y="147"/>
                    </a:lnTo>
                    <a:lnTo>
                      <a:pt x="639" y="147"/>
                    </a:lnTo>
                    <a:lnTo>
                      <a:pt x="639" y="147"/>
                    </a:lnTo>
                    <a:lnTo>
                      <a:pt x="639" y="147"/>
                    </a:lnTo>
                    <a:lnTo>
                      <a:pt x="643" y="155"/>
                    </a:lnTo>
                    <a:lnTo>
                      <a:pt x="649" y="162"/>
                    </a:lnTo>
                    <a:lnTo>
                      <a:pt x="655" y="171"/>
                    </a:lnTo>
                    <a:lnTo>
                      <a:pt x="660" y="179"/>
                    </a:lnTo>
                    <a:lnTo>
                      <a:pt x="664" y="186"/>
                    </a:lnTo>
                    <a:lnTo>
                      <a:pt x="669" y="194"/>
                    </a:lnTo>
                    <a:lnTo>
                      <a:pt x="673" y="198"/>
                    </a:lnTo>
                    <a:lnTo>
                      <a:pt x="678" y="201"/>
                    </a:lnTo>
                    <a:lnTo>
                      <a:pt x="684" y="203"/>
                    </a:lnTo>
                    <a:lnTo>
                      <a:pt x="685" y="203"/>
                    </a:lnTo>
                    <a:lnTo>
                      <a:pt x="687" y="204"/>
                    </a:lnTo>
                    <a:lnTo>
                      <a:pt x="688" y="206"/>
                    </a:lnTo>
                    <a:lnTo>
                      <a:pt x="694" y="226"/>
                    </a:lnTo>
                    <a:lnTo>
                      <a:pt x="699" y="247"/>
                    </a:lnTo>
                    <a:lnTo>
                      <a:pt x="700" y="269"/>
                    </a:lnTo>
                    <a:lnTo>
                      <a:pt x="702" y="292"/>
                    </a:lnTo>
                    <a:lnTo>
                      <a:pt x="702" y="293"/>
                    </a:lnTo>
                    <a:lnTo>
                      <a:pt x="702" y="295"/>
                    </a:lnTo>
                    <a:lnTo>
                      <a:pt x="704" y="296"/>
                    </a:lnTo>
                    <a:lnTo>
                      <a:pt x="705" y="298"/>
                    </a:lnTo>
                    <a:lnTo>
                      <a:pt x="707" y="298"/>
                    </a:lnTo>
                    <a:lnTo>
                      <a:pt x="708" y="299"/>
                    </a:lnTo>
                    <a:lnTo>
                      <a:pt x="710" y="299"/>
                    </a:lnTo>
                    <a:lnTo>
                      <a:pt x="716" y="313"/>
                    </a:lnTo>
                    <a:lnTo>
                      <a:pt x="719" y="326"/>
                    </a:lnTo>
                    <a:lnTo>
                      <a:pt x="719" y="338"/>
                    </a:lnTo>
                    <a:lnTo>
                      <a:pt x="719" y="350"/>
                    </a:lnTo>
                    <a:lnTo>
                      <a:pt x="719" y="362"/>
                    </a:lnTo>
                    <a:lnTo>
                      <a:pt x="719" y="364"/>
                    </a:lnTo>
                    <a:lnTo>
                      <a:pt x="719" y="364"/>
                    </a:lnTo>
                    <a:lnTo>
                      <a:pt x="719" y="367"/>
                    </a:lnTo>
                    <a:lnTo>
                      <a:pt x="720" y="370"/>
                    </a:lnTo>
                    <a:lnTo>
                      <a:pt x="720" y="373"/>
                    </a:lnTo>
                    <a:lnTo>
                      <a:pt x="720" y="376"/>
                    </a:lnTo>
                    <a:lnTo>
                      <a:pt x="720" y="379"/>
                    </a:lnTo>
                    <a:lnTo>
                      <a:pt x="719" y="386"/>
                    </a:lnTo>
                    <a:lnTo>
                      <a:pt x="719" y="392"/>
                    </a:lnTo>
                    <a:lnTo>
                      <a:pt x="717" y="400"/>
                    </a:lnTo>
                    <a:lnTo>
                      <a:pt x="716" y="407"/>
                    </a:lnTo>
                    <a:lnTo>
                      <a:pt x="716" y="413"/>
                    </a:lnTo>
                    <a:lnTo>
                      <a:pt x="717" y="421"/>
                    </a:lnTo>
                    <a:lnTo>
                      <a:pt x="719" y="425"/>
                    </a:lnTo>
                    <a:lnTo>
                      <a:pt x="720" y="430"/>
                    </a:lnTo>
                    <a:lnTo>
                      <a:pt x="722" y="433"/>
                    </a:lnTo>
                    <a:lnTo>
                      <a:pt x="722" y="436"/>
                    </a:lnTo>
                    <a:lnTo>
                      <a:pt x="722" y="438"/>
                    </a:lnTo>
                    <a:lnTo>
                      <a:pt x="722" y="441"/>
                    </a:lnTo>
                    <a:lnTo>
                      <a:pt x="720" y="444"/>
                    </a:lnTo>
                    <a:lnTo>
                      <a:pt x="719" y="447"/>
                    </a:lnTo>
                    <a:lnTo>
                      <a:pt x="714" y="448"/>
                    </a:lnTo>
                    <a:lnTo>
                      <a:pt x="711" y="450"/>
                    </a:lnTo>
                    <a:lnTo>
                      <a:pt x="708" y="451"/>
                    </a:lnTo>
                    <a:lnTo>
                      <a:pt x="705" y="454"/>
                    </a:lnTo>
                    <a:lnTo>
                      <a:pt x="702" y="456"/>
                    </a:lnTo>
                    <a:lnTo>
                      <a:pt x="699" y="459"/>
                    </a:lnTo>
                    <a:lnTo>
                      <a:pt x="699" y="462"/>
                    </a:lnTo>
                    <a:lnTo>
                      <a:pt x="699" y="465"/>
                    </a:lnTo>
                    <a:lnTo>
                      <a:pt x="702" y="471"/>
                    </a:lnTo>
                    <a:lnTo>
                      <a:pt x="707" y="477"/>
                    </a:lnTo>
                    <a:lnTo>
                      <a:pt x="711" y="483"/>
                    </a:lnTo>
                    <a:lnTo>
                      <a:pt x="716" y="490"/>
                    </a:lnTo>
                    <a:lnTo>
                      <a:pt x="717" y="496"/>
                    </a:lnTo>
                    <a:lnTo>
                      <a:pt x="720" y="501"/>
                    </a:lnTo>
                    <a:lnTo>
                      <a:pt x="722" y="505"/>
                    </a:lnTo>
                    <a:lnTo>
                      <a:pt x="723" y="510"/>
                    </a:lnTo>
                    <a:lnTo>
                      <a:pt x="725" y="514"/>
                    </a:lnTo>
                    <a:lnTo>
                      <a:pt x="725" y="519"/>
                    </a:lnTo>
                    <a:lnTo>
                      <a:pt x="725" y="520"/>
                    </a:lnTo>
                    <a:lnTo>
                      <a:pt x="725" y="522"/>
                    </a:lnTo>
                    <a:lnTo>
                      <a:pt x="725" y="525"/>
                    </a:lnTo>
                    <a:lnTo>
                      <a:pt x="725" y="525"/>
                    </a:lnTo>
                    <a:lnTo>
                      <a:pt x="741" y="528"/>
                    </a:lnTo>
                    <a:lnTo>
                      <a:pt x="756" y="529"/>
                    </a:lnTo>
                    <a:lnTo>
                      <a:pt x="771" y="535"/>
                    </a:lnTo>
                    <a:lnTo>
                      <a:pt x="774" y="537"/>
                    </a:lnTo>
                    <a:lnTo>
                      <a:pt x="776" y="538"/>
                    </a:lnTo>
                    <a:lnTo>
                      <a:pt x="777" y="541"/>
                    </a:lnTo>
                    <a:lnTo>
                      <a:pt x="779" y="543"/>
                    </a:lnTo>
                    <a:lnTo>
                      <a:pt x="780" y="546"/>
                    </a:lnTo>
                    <a:lnTo>
                      <a:pt x="783" y="546"/>
                    </a:lnTo>
                    <a:lnTo>
                      <a:pt x="783" y="547"/>
                    </a:lnTo>
                    <a:lnTo>
                      <a:pt x="783" y="549"/>
                    </a:lnTo>
                    <a:lnTo>
                      <a:pt x="788" y="564"/>
                    </a:lnTo>
                    <a:lnTo>
                      <a:pt x="797" y="576"/>
                    </a:lnTo>
                    <a:lnTo>
                      <a:pt x="606" y="686"/>
                    </a:lnTo>
                    <a:lnTo>
                      <a:pt x="568" y="719"/>
                    </a:lnTo>
                    <a:lnTo>
                      <a:pt x="531" y="749"/>
                    </a:lnTo>
                    <a:lnTo>
                      <a:pt x="496" y="753"/>
                    </a:lnTo>
                    <a:lnTo>
                      <a:pt x="461" y="758"/>
                    </a:lnTo>
                    <a:lnTo>
                      <a:pt x="425" y="758"/>
                    </a:lnTo>
                    <a:lnTo>
                      <a:pt x="424" y="756"/>
                    </a:lnTo>
                    <a:lnTo>
                      <a:pt x="422" y="755"/>
                    </a:lnTo>
                    <a:lnTo>
                      <a:pt x="421" y="752"/>
                    </a:lnTo>
                    <a:lnTo>
                      <a:pt x="419" y="749"/>
                    </a:lnTo>
                    <a:lnTo>
                      <a:pt x="416" y="747"/>
                    </a:lnTo>
                    <a:lnTo>
                      <a:pt x="421" y="746"/>
                    </a:lnTo>
                    <a:lnTo>
                      <a:pt x="424" y="743"/>
                    </a:lnTo>
                    <a:lnTo>
                      <a:pt x="427" y="740"/>
                    </a:lnTo>
                    <a:lnTo>
                      <a:pt x="428" y="737"/>
                    </a:lnTo>
                    <a:lnTo>
                      <a:pt x="428" y="734"/>
                    </a:lnTo>
                    <a:lnTo>
                      <a:pt x="427" y="729"/>
                    </a:lnTo>
                    <a:lnTo>
                      <a:pt x="424" y="726"/>
                    </a:lnTo>
                    <a:lnTo>
                      <a:pt x="421" y="723"/>
                    </a:lnTo>
                    <a:lnTo>
                      <a:pt x="413" y="720"/>
                    </a:lnTo>
                    <a:lnTo>
                      <a:pt x="406" y="717"/>
                    </a:lnTo>
                    <a:lnTo>
                      <a:pt x="398" y="717"/>
                    </a:lnTo>
                    <a:lnTo>
                      <a:pt x="395" y="716"/>
                    </a:lnTo>
                    <a:lnTo>
                      <a:pt x="394" y="714"/>
                    </a:lnTo>
                    <a:lnTo>
                      <a:pt x="394" y="713"/>
                    </a:lnTo>
                    <a:lnTo>
                      <a:pt x="392" y="710"/>
                    </a:lnTo>
                    <a:lnTo>
                      <a:pt x="392" y="707"/>
                    </a:lnTo>
                    <a:lnTo>
                      <a:pt x="392" y="707"/>
                    </a:lnTo>
                    <a:lnTo>
                      <a:pt x="391" y="705"/>
                    </a:lnTo>
                    <a:lnTo>
                      <a:pt x="389" y="705"/>
                    </a:lnTo>
                    <a:lnTo>
                      <a:pt x="385" y="705"/>
                    </a:lnTo>
                    <a:lnTo>
                      <a:pt x="382" y="707"/>
                    </a:lnTo>
                    <a:lnTo>
                      <a:pt x="379" y="707"/>
                    </a:lnTo>
                    <a:lnTo>
                      <a:pt x="376" y="705"/>
                    </a:lnTo>
                    <a:lnTo>
                      <a:pt x="373" y="702"/>
                    </a:lnTo>
                    <a:lnTo>
                      <a:pt x="373" y="702"/>
                    </a:lnTo>
                    <a:lnTo>
                      <a:pt x="371" y="702"/>
                    </a:lnTo>
                    <a:lnTo>
                      <a:pt x="370" y="702"/>
                    </a:lnTo>
                    <a:lnTo>
                      <a:pt x="365" y="698"/>
                    </a:lnTo>
                    <a:lnTo>
                      <a:pt x="361" y="693"/>
                    </a:lnTo>
                    <a:lnTo>
                      <a:pt x="356" y="689"/>
                    </a:lnTo>
                    <a:lnTo>
                      <a:pt x="352" y="684"/>
                    </a:lnTo>
                    <a:lnTo>
                      <a:pt x="347" y="681"/>
                    </a:lnTo>
                    <a:lnTo>
                      <a:pt x="346" y="680"/>
                    </a:lnTo>
                    <a:lnTo>
                      <a:pt x="344" y="678"/>
                    </a:lnTo>
                    <a:lnTo>
                      <a:pt x="344" y="677"/>
                    </a:lnTo>
                    <a:lnTo>
                      <a:pt x="346" y="674"/>
                    </a:lnTo>
                    <a:lnTo>
                      <a:pt x="346" y="672"/>
                    </a:lnTo>
                    <a:lnTo>
                      <a:pt x="346" y="669"/>
                    </a:lnTo>
                    <a:lnTo>
                      <a:pt x="346" y="666"/>
                    </a:lnTo>
                    <a:lnTo>
                      <a:pt x="1" y="383"/>
                    </a:lnTo>
                    <a:lnTo>
                      <a:pt x="0" y="352"/>
                    </a:lnTo>
                    <a:lnTo>
                      <a:pt x="0" y="346"/>
                    </a:lnTo>
                    <a:lnTo>
                      <a:pt x="1" y="340"/>
                    </a:lnTo>
                    <a:lnTo>
                      <a:pt x="1" y="332"/>
                    </a:lnTo>
                    <a:lnTo>
                      <a:pt x="3" y="329"/>
                    </a:lnTo>
                    <a:lnTo>
                      <a:pt x="4" y="326"/>
                    </a:lnTo>
                    <a:lnTo>
                      <a:pt x="6" y="322"/>
                    </a:lnTo>
                    <a:lnTo>
                      <a:pt x="4" y="322"/>
                    </a:lnTo>
                    <a:lnTo>
                      <a:pt x="3" y="322"/>
                    </a:lnTo>
                    <a:lnTo>
                      <a:pt x="3" y="319"/>
                    </a:lnTo>
                    <a:lnTo>
                      <a:pt x="6" y="316"/>
                    </a:lnTo>
                    <a:lnTo>
                      <a:pt x="9" y="313"/>
                    </a:lnTo>
                    <a:lnTo>
                      <a:pt x="12" y="310"/>
                    </a:lnTo>
                    <a:lnTo>
                      <a:pt x="16" y="310"/>
                    </a:lnTo>
                    <a:lnTo>
                      <a:pt x="18" y="308"/>
                    </a:lnTo>
                    <a:lnTo>
                      <a:pt x="18" y="307"/>
                    </a:lnTo>
                    <a:lnTo>
                      <a:pt x="19" y="305"/>
                    </a:lnTo>
                    <a:lnTo>
                      <a:pt x="22" y="302"/>
                    </a:lnTo>
                    <a:lnTo>
                      <a:pt x="25" y="301"/>
                    </a:lnTo>
                    <a:lnTo>
                      <a:pt x="30" y="299"/>
                    </a:lnTo>
                    <a:lnTo>
                      <a:pt x="35" y="296"/>
                    </a:lnTo>
                    <a:lnTo>
                      <a:pt x="38" y="295"/>
                    </a:lnTo>
                    <a:lnTo>
                      <a:pt x="44" y="292"/>
                    </a:lnTo>
                    <a:lnTo>
                      <a:pt x="48" y="287"/>
                    </a:lnTo>
                    <a:lnTo>
                      <a:pt x="56" y="286"/>
                    </a:lnTo>
                    <a:lnTo>
                      <a:pt x="57" y="283"/>
                    </a:lnTo>
                    <a:lnTo>
                      <a:pt x="59" y="281"/>
                    </a:lnTo>
                    <a:lnTo>
                      <a:pt x="62" y="278"/>
                    </a:lnTo>
                    <a:lnTo>
                      <a:pt x="63" y="277"/>
                    </a:lnTo>
                    <a:lnTo>
                      <a:pt x="72" y="278"/>
                    </a:lnTo>
                    <a:lnTo>
                      <a:pt x="81" y="281"/>
                    </a:lnTo>
                    <a:lnTo>
                      <a:pt x="90" y="281"/>
                    </a:lnTo>
                    <a:lnTo>
                      <a:pt x="93" y="280"/>
                    </a:lnTo>
                    <a:lnTo>
                      <a:pt x="95" y="278"/>
                    </a:lnTo>
                    <a:lnTo>
                      <a:pt x="96" y="277"/>
                    </a:lnTo>
                    <a:lnTo>
                      <a:pt x="96" y="274"/>
                    </a:lnTo>
                    <a:lnTo>
                      <a:pt x="98" y="271"/>
                    </a:lnTo>
                    <a:lnTo>
                      <a:pt x="101" y="269"/>
                    </a:lnTo>
                    <a:lnTo>
                      <a:pt x="111" y="269"/>
                    </a:lnTo>
                    <a:lnTo>
                      <a:pt x="123" y="269"/>
                    </a:lnTo>
                    <a:lnTo>
                      <a:pt x="129" y="271"/>
                    </a:lnTo>
                    <a:lnTo>
                      <a:pt x="134" y="269"/>
                    </a:lnTo>
                    <a:lnTo>
                      <a:pt x="137" y="268"/>
                    </a:lnTo>
                    <a:lnTo>
                      <a:pt x="140" y="266"/>
                    </a:lnTo>
                    <a:lnTo>
                      <a:pt x="141" y="265"/>
                    </a:lnTo>
                    <a:lnTo>
                      <a:pt x="141" y="265"/>
                    </a:lnTo>
                    <a:close/>
                  </a:path>
                </a:pathLst>
              </a:custGeom>
              <a:grpFill/>
              <a:ln w="0">
                <a:solidFill>
                  <a:schemeClr val="bg1">
                    <a:lumMod val="50000"/>
                  </a:schemeClr>
                </a:solidFill>
                <a:prstDash val="solid"/>
                <a:round/>
                <a:headEnd/>
                <a:tailEnd/>
              </a:ln>
            </p:spPr>
            <p:txBody>
              <a:bodyPr/>
              <a:lstStyle/>
              <a:p>
                <a:endParaRPr lang="ru-RU"/>
              </a:p>
            </p:txBody>
          </p:sp>
          <p:sp>
            <p:nvSpPr>
              <p:cNvPr id="12" name="Freeform 71">
                <a:extLst>
                  <a:ext uri="{FF2B5EF4-FFF2-40B4-BE49-F238E27FC236}">
                    <a16:creationId xmlns:a16="http://schemas.microsoft.com/office/drawing/2014/main" id="{167CF22E-A153-0F44-9F45-4223D1932A0F}"/>
                  </a:ext>
                </a:extLst>
              </p:cNvPr>
              <p:cNvSpPr>
                <a:spLocks/>
              </p:cNvSpPr>
              <p:nvPr/>
            </p:nvSpPr>
            <p:spPr bwMode="gray">
              <a:xfrm>
                <a:off x="3626" y="1253"/>
                <a:ext cx="146" cy="280"/>
              </a:xfrm>
              <a:custGeom>
                <a:avLst/>
                <a:gdLst>
                  <a:gd name="T0" fmla="*/ 141 w 158"/>
                  <a:gd name="T1" fmla="*/ 12 h 302"/>
                  <a:gd name="T2" fmla="*/ 134 w 158"/>
                  <a:gd name="T3" fmla="*/ 18 h 302"/>
                  <a:gd name="T4" fmla="*/ 126 w 158"/>
                  <a:gd name="T5" fmla="*/ 22 h 302"/>
                  <a:gd name="T6" fmla="*/ 120 w 158"/>
                  <a:gd name="T7" fmla="*/ 18 h 302"/>
                  <a:gd name="T8" fmla="*/ 120 w 158"/>
                  <a:gd name="T9" fmla="*/ 7 h 302"/>
                  <a:gd name="T10" fmla="*/ 117 w 158"/>
                  <a:gd name="T11" fmla="*/ 6 h 302"/>
                  <a:gd name="T12" fmla="*/ 108 w 158"/>
                  <a:gd name="T13" fmla="*/ 3 h 302"/>
                  <a:gd name="T14" fmla="*/ 99 w 158"/>
                  <a:gd name="T15" fmla="*/ 0 h 302"/>
                  <a:gd name="T16" fmla="*/ 83 w 158"/>
                  <a:gd name="T17" fmla="*/ 3 h 302"/>
                  <a:gd name="T18" fmla="*/ 67 w 158"/>
                  <a:gd name="T19" fmla="*/ 12 h 302"/>
                  <a:gd name="T20" fmla="*/ 55 w 158"/>
                  <a:gd name="T21" fmla="*/ 15 h 302"/>
                  <a:gd name="T22" fmla="*/ 48 w 158"/>
                  <a:gd name="T23" fmla="*/ 19 h 302"/>
                  <a:gd name="T24" fmla="*/ 42 w 158"/>
                  <a:gd name="T25" fmla="*/ 28 h 302"/>
                  <a:gd name="T26" fmla="*/ 45 w 158"/>
                  <a:gd name="T27" fmla="*/ 39 h 302"/>
                  <a:gd name="T28" fmla="*/ 39 w 158"/>
                  <a:gd name="T29" fmla="*/ 48 h 302"/>
                  <a:gd name="T30" fmla="*/ 34 w 158"/>
                  <a:gd name="T31" fmla="*/ 57 h 302"/>
                  <a:gd name="T32" fmla="*/ 37 w 158"/>
                  <a:gd name="T33" fmla="*/ 73 h 302"/>
                  <a:gd name="T34" fmla="*/ 36 w 158"/>
                  <a:gd name="T35" fmla="*/ 102 h 302"/>
                  <a:gd name="T36" fmla="*/ 4 w 158"/>
                  <a:gd name="T37" fmla="*/ 127 h 302"/>
                  <a:gd name="T38" fmla="*/ 0 w 158"/>
                  <a:gd name="T39" fmla="*/ 136 h 302"/>
                  <a:gd name="T40" fmla="*/ 3 w 158"/>
                  <a:gd name="T41" fmla="*/ 148 h 302"/>
                  <a:gd name="T42" fmla="*/ 28 w 158"/>
                  <a:gd name="T43" fmla="*/ 184 h 302"/>
                  <a:gd name="T44" fmla="*/ 34 w 158"/>
                  <a:gd name="T45" fmla="*/ 198 h 302"/>
                  <a:gd name="T46" fmla="*/ 46 w 158"/>
                  <a:gd name="T47" fmla="*/ 205 h 302"/>
                  <a:gd name="T48" fmla="*/ 55 w 158"/>
                  <a:gd name="T49" fmla="*/ 211 h 302"/>
                  <a:gd name="T50" fmla="*/ 64 w 158"/>
                  <a:gd name="T51" fmla="*/ 248 h 302"/>
                  <a:gd name="T52" fmla="*/ 69 w 158"/>
                  <a:gd name="T53" fmla="*/ 296 h 302"/>
                  <a:gd name="T54" fmla="*/ 69 w 158"/>
                  <a:gd name="T55" fmla="*/ 297 h 302"/>
                  <a:gd name="T56" fmla="*/ 71 w 158"/>
                  <a:gd name="T57" fmla="*/ 299 h 302"/>
                  <a:gd name="T58" fmla="*/ 80 w 158"/>
                  <a:gd name="T59" fmla="*/ 294 h 302"/>
                  <a:gd name="T60" fmla="*/ 90 w 158"/>
                  <a:gd name="T61" fmla="*/ 293 h 302"/>
                  <a:gd name="T62" fmla="*/ 95 w 158"/>
                  <a:gd name="T63" fmla="*/ 287 h 302"/>
                  <a:gd name="T64" fmla="*/ 104 w 158"/>
                  <a:gd name="T65" fmla="*/ 273 h 302"/>
                  <a:gd name="T66" fmla="*/ 105 w 158"/>
                  <a:gd name="T67" fmla="*/ 239 h 302"/>
                  <a:gd name="T68" fmla="*/ 107 w 158"/>
                  <a:gd name="T69" fmla="*/ 236 h 302"/>
                  <a:gd name="T70" fmla="*/ 111 w 158"/>
                  <a:gd name="T71" fmla="*/ 234 h 302"/>
                  <a:gd name="T72" fmla="*/ 119 w 158"/>
                  <a:gd name="T73" fmla="*/ 234 h 302"/>
                  <a:gd name="T74" fmla="*/ 125 w 158"/>
                  <a:gd name="T75" fmla="*/ 227 h 302"/>
                  <a:gd name="T76" fmla="*/ 131 w 158"/>
                  <a:gd name="T77" fmla="*/ 217 h 302"/>
                  <a:gd name="T78" fmla="*/ 158 w 158"/>
                  <a:gd name="T79" fmla="*/ 198 h 302"/>
                  <a:gd name="T80" fmla="*/ 156 w 158"/>
                  <a:gd name="T81" fmla="*/ 169 h 302"/>
                  <a:gd name="T82" fmla="*/ 152 w 158"/>
                  <a:gd name="T83" fmla="*/ 166 h 302"/>
                  <a:gd name="T84" fmla="*/ 144 w 158"/>
                  <a:gd name="T85" fmla="*/ 160 h 302"/>
                  <a:gd name="T86" fmla="*/ 137 w 158"/>
                  <a:gd name="T87" fmla="*/ 151 h 302"/>
                  <a:gd name="T88" fmla="*/ 128 w 158"/>
                  <a:gd name="T89" fmla="*/ 151 h 302"/>
                  <a:gd name="T90" fmla="*/ 116 w 158"/>
                  <a:gd name="T91" fmla="*/ 148 h 302"/>
                  <a:gd name="T92" fmla="*/ 110 w 158"/>
                  <a:gd name="T93" fmla="*/ 138 h 302"/>
                  <a:gd name="T94" fmla="*/ 108 w 158"/>
                  <a:gd name="T95" fmla="*/ 127 h 302"/>
                  <a:gd name="T96" fmla="*/ 102 w 158"/>
                  <a:gd name="T97" fmla="*/ 124 h 302"/>
                  <a:gd name="T98" fmla="*/ 104 w 158"/>
                  <a:gd name="T99" fmla="*/ 121 h 302"/>
                  <a:gd name="T100" fmla="*/ 123 w 158"/>
                  <a:gd name="T101" fmla="*/ 117 h 302"/>
                  <a:gd name="T102" fmla="*/ 134 w 158"/>
                  <a:gd name="T103" fmla="*/ 109 h 302"/>
                  <a:gd name="T104" fmla="*/ 144 w 158"/>
                  <a:gd name="T105" fmla="*/ 70 h 302"/>
                  <a:gd name="T106" fmla="*/ 137 w 158"/>
                  <a:gd name="T107" fmla="*/ 63 h 302"/>
                  <a:gd name="T108" fmla="*/ 131 w 158"/>
                  <a:gd name="T109" fmla="*/ 54 h 302"/>
                  <a:gd name="T110" fmla="*/ 129 w 158"/>
                  <a:gd name="T111" fmla="*/ 42 h 302"/>
                  <a:gd name="T112" fmla="*/ 144 w 158"/>
                  <a:gd name="T113" fmla="*/ 28 h 302"/>
                  <a:gd name="T114" fmla="*/ 149 w 158"/>
                  <a:gd name="T115" fmla="*/ 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302">
                    <a:moveTo>
                      <a:pt x="146" y="12"/>
                    </a:moveTo>
                    <a:lnTo>
                      <a:pt x="143" y="10"/>
                    </a:lnTo>
                    <a:lnTo>
                      <a:pt x="141" y="12"/>
                    </a:lnTo>
                    <a:lnTo>
                      <a:pt x="138" y="13"/>
                    </a:lnTo>
                    <a:lnTo>
                      <a:pt x="135" y="16"/>
                    </a:lnTo>
                    <a:lnTo>
                      <a:pt x="134" y="18"/>
                    </a:lnTo>
                    <a:lnTo>
                      <a:pt x="132" y="21"/>
                    </a:lnTo>
                    <a:lnTo>
                      <a:pt x="129" y="22"/>
                    </a:lnTo>
                    <a:lnTo>
                      <a:pt x="126" y="22"/>
                    </a:lnTo>
                    <a:lnTo>
                      <a:pt x="123" y="22"/>
                    </a:lnTo>
                    <a:lnTo>
                      <a:pt x="122" y="19"/>
                    </a:lnTo>
                    <a:lnTo>
                      <a:pt x="120" y="18"/>
                    </a:lnTo>
                    <a:lnTo>
                      <a:pt x="119" y="13"/>
                    </a:lnTo>
                    <a:lnTo>
                      <a:pt x="119" y="10"/>
                    </a:lnTo>
                    <a:lnTo>
                      <a:pt x="120" y="7"/>
                    </a:lnTo>
                    <a:lnTo>
                      <a:pt x="123" y="6"/>
                    </a:lnTo>
                    <a:lnTo>
                      <a:pt x="120" y="6"/>
                    </a:lnTo>
                    <a:lnTo>
                      <a:pt x="117" y="6"/>
                    </a:lnTo>
                    <a:lnTo>
                      <a:pt x="114" y="6"/>
                    </a:lnTo>
                    <a:lnTo>
                      <a:pt x="111" y="4"/>
                    </a:lnTo>
                    <a:lnTo>
                      <a:pt x="108" y="3"/>
                    </a:lnTo>
                    <a:lnTo>
                      <a:pt x="107" y="1"/>
                    </a:lnTo>
                    <a:lnTo>
                      <a:pt x="104" y="1"/>
                    </a:lnTo>
                    <a:lnTo>
                      <a:pt x="99" y="0"/>
                    </a:lnTo>
                    <a:lnTo>
                      <a:pt x="93" y="0"/>
                    </a:lnTo>
                    <a:lnTo>
                      <a:pt x="89" y="1"/>
                    </a:lnTo>
                    <a:lnTo>
                      <a:pt x="83" y="3"/>
                    </a:lnTo>
                    <a:lnTo>
                      <a:pt x="77" y="7"/>
                    </a:lnTo>
                    <a:lnTo>
                      <a:pt x="72" y="10"/>
                    </a:lnTo>
                    <a:lnTo>
                      <a:pt x="67" y="12"/>
                    </a:lnTo>
                    <a:lnTo>
                      <a:pt x="63" y="13"/>
                    </a:lnTo>
                    <a:lnTo>
                      <a:pt x="58" y="13"/>
                    </a:lnTo>
                    <a:lnTo>
                      <a:pt x="55" y="15"/>
                    </a:lnTo>
                    <a:lnTo>
                      <a:pt x="52" y="15"/>
                    </a:lnTo>
                    <a:lnTo>
                      <a:pt x="49" y="18"/>
                    </a:lnTo>
                    <a:lnTo>
                      <a:pt x="48" y="19"/>
                    </a:lnTo>
                    <a:lnTo>
                      <a:pt x="45" y="22"/>
                    </a:lnTo>
                    <a:lnTo>
                      <a:pt x="43" y="25"/>
                    </a:lnTo>
                    <a:lnTo>
                      <a:pt x="42" y="28"/>
                    </a:lnTo>
                    <a:lnTo>
                      <a:pt x="43" y="31"/>
                    </a:lnTo>
                    <a:lnTo>
                      <a:pt x="45" y="36"/>
                    </a:lnTo>
                    <a:lnTo>
                      <a:pt x="45" y="39"/>
                    </a:lnTo>
                    <a:lnTo>
                      <a:pt x="43" y="42"/>
                    </a:lnTo>
                    <a:lnTo>
                      <a:pt x="42" y="45"/>
                    </a:lnTo>
                    <a:lnTo>
                      <a:pt x="39" y="48"/>
                    </a:lnTo>
                    <a:lnTo>
                      <a:pt x="37" y="51"/>
                    </a:lnTo>
                    <a:lnTo>
                      <a:pt x="36" y="54"/>
                    </a:lnTo>
                    <a:lnTo>
                      <a:pt x="34" y="57"/>
                    </a:lnTo>
                    <a:lnTo>
                      <a:pt x="36" y="60"/>
                    </a:lnTo>
                    <a:lnTo>
                      <a:pt x="37" y="63"/>
                    </a:lnTo>
                    <a:lnTo>
                      <a:pt x="37" y="73"/>
                    </a:lnTo>
                    <a:lnTo>
                      <a:pt x="36" y="82"/>
                    </a:lnTo>
                    <a:lnTo>
                      <a:pt x="34" y="91"/>
                    </a:lnTo>
                    <a:lnTo>
                      <a:pt x="36" y="102"/>
                    </a:lnTo>
                    <a:lnTo>
                      <a:pt x="24" y="114"/>
                    </a:lnTo>
                    <a:lnTo>
                      <a:pt x="9" y="126"/>
                    </a:lnTo>
                    <a:lnTo>
                      <a:pt x="4" y="127"/>
                    </a:lnTo>
                    <a:lnTo>
                      <a:pt x="3" y="130"/>
                    </a:lnTo>
                    <a:lnTo>
                      <a:pt x="1" y="133"/>
                    </a:lnTo>
                    <a:lnTo>
                      <a:pt x="0" y="136"/>
                    </a:lnTo>
                    <a:lnTo>
                      <a:pt x="0" y="141"/>
                    </a:lnTo>
                    <a:lnTo>
                      <a:pt x="1" y="145"/>
                    </a:lnTo>
                    <a:lnTo>
                      <a:pt x="3" y="148"/>
                    </a:lnTo>
                    <a:lnTo>
                      <a:pt x="15" y="165"/>
                    </a:lnTo>
                    <a:lnTo>
                      <a:pt x="25" y="181"/>
                    </a:lnTo>
                    <a:lnTo>
                      <a:pt x="28" y="184"/>
                    </a:lnTo>
                    <a:lnTo>
                      <a:pt x="30" y="189"/>
                    </a:lnTo>
                    <a:lnTo>
                      <a:pt x="31" y="193"/>
                    </a:lnTo>
                    <a:lnTo>
                      <a:pt x="34" y="198"/>
                    </a:lnTo>
                    <a:lnTo>
                      <a:pt x="37" y="201"/>
                    </a:lnTo>
                    <a:lnTo>
                      <a:pt x="42" y="202"/>
                    </a:lnTo>
                    <a:lnTo>
                      <a:pt x="46" y="205"/>
                    </a:lnTo>
                    <a:lnTo>
                      <a:pt x="49" y="207"/>
                    </a:lnTo>
                    <a:lnTo>
                      <a:pt x="52" y="208"/>
                    </a:lnTo>
                    <a:lnTo>
                      <a:pt x="55" y="211"/>
                    </a:lnTo>
                    <a:lnTo>
                      <a:pt x="57" y="214"/>
                    </a:lnTo>
                    <a:lnTo>
                      <a:pt x="61" y="231"/>
                    </a:lnTo>
                    <a:lnTo>
                      <a:pt x="64" y="248"/>
                    </a:lnTo>
                    <a:lnTo>
                      <a:pt x="67" y="272"/>
                    </a:lnTo>
                    <a:lnTo>
                      <a:pt x="67" y="296"/>
                    </a:lnTo>
                    <a:lnTo>
                      <a:pt x="69" y="296"/>
                    </a:lnTo>
                    <a:lnTo>
                      <a:pt x="69" y="296"/>
                    </a:lnTo>
                    <a:lnTo>
                      <a:pt x="69" y="294"/>
                    </a:lnTo>
                    <a:lnTo>
                      <a:pt x="69" y="297"/>
                    </a:lnTo>
                    <a:lnTo>
                      <a:pt x="69" y="302"/>
                    </a:lnTo>
                    <a:lnTo>
                      <a:pt x="69" y="300"/>
                    </a:lnTo>
                    <a:lnTo>
                      <a:pt x="71" y="299"/>
                    </a:lnTo>
                    <a:lnTo>
                      <a:pt x="74" y="296"/>
                    </a:lnTo>
                    <a:lnTo>
                      <a:pt x="77" y="296"/>
                    </a:lnTo>
                    <a:lnTo>
                      <a:pt x="80" y="294"/>
                    </a:lnTo>
                    <a:lnTo>
                      <a:pt x="84" y="294"/>
                    </a:lnTo>
                    <a:lnTo>
                      <a:pt x="87" y="294"/>
                    </a:lnTo>
                    <a:lnTo>
                      <a:pt x="90" y="293"/>
                    </a:lnTo>
                    <a:lnTo>
                      <a:pt x="93" y="291"/>
                    </a:lnTo>
                    <a:lnTo>
                      <a:pt x="95" y="288"/>
                    </a:lnTo>
                    <a:lnTo>
                      <a:pt x="95" y="287"/>
                    </a:lnTo>
                    <a:lnTo>
                      <a:pt x="96" y="284"/>
                    </a:lnTo>
                    <a:lnTo>
                      <a:pt x="96" y="282"/>
                    </a:lnTo>
                    <a:lnTo>
                      <a:pt x="104" y="273"/>
                    </a:lnTo>
                    <a:lnTo>
                      <a:pt x="105" y="261"/>
                    </a:lnTo>
                    <a:lnTo>
                      <a:pt x="105" y="249"/>
                    </a:lnTo>
                    <a:lnTo>
                      <a:pt x="105" y="239"/>
                    </a:lnTo>
                    <a:lnTo>
                      <a:pt x="107" y="239"/>
                    </a:lnTo>
                    <a:lnTo>
                      <a:pt x="107" y="237"/>
                    </a:lnTo>
                    <a:lnTo>
                      <a:pt x="107" y="236"/>
                    </a:lnTo>
                    <a:lnTo>
                      <a:pt x="107" y="234"/>
                    </a:lnTo>
                    <a:lnTo>
                      <a:pt x="108" y="234"/>
                    </a:lnTo>
                    <a:lnTo>
                      <a:pt x="111" y="234"/>
                    </a:lnTo>
                    <a:lnTo>
                      <a:pt x="114" y="234"/>
                    </a:lnTo>
                    <a:lnTo>
                      <a:pt x="117" y="234"/>
                    </a:lnTo>
                    <a:lnTo>
                      <a:pt x="119" y="234"/>
                    </a:lnTo>
                    <a:lnTo>
                      <a:pt x="122" y="233"/>
                    </a:lnTo>
                    <a:lnTo>
                      <a:pt x="123" y="230"/>
                    </a:lnTo>
                    <a:lnTo>
                      <a:pt x="125" y="227"/>
                    </a:lnTo>
                    <a:lnTo>
                      <a:pt x="126" y="222"/>
                    </a:lnTo>
                    <a:lnTo>
                      <a:pt x="128" y="221"/>
                    </a:lnTo>
                    <a:lnTo>
                      <a:pt x="131" y="217"/>
                    </a:lnTo>
                    <a:lnTo>
                      <a:pt x="141" y="213"/>
                    </a:lnTo>
                    <a:lnTo>
                      <a:pt x="152" y="207"/>
                    </a:lnTo>
                    <a:lnTo>
                      <a:pt x="158" y="198"/>
                    </a:lnTo>
                    <a:lnTo>
                      <a:pt x="158" y="189"/>
                    </a:lnTo>
                    <a:lnTo>
                      <a:pt x="156" y="180"/>
                    </a:lnTo>
                    <a:lnTo>
                      <a:pt x="156" y="169"/>
                    </a:lnTo>
                    <a:lnTo>
                      <a:pt x="156" y="168"/>
                    </a:lnTo>
                    <a:lnTo>
                      <a:pt x="155" y="168"/>
                    </a:lnTo>
                    <a:lnTo>
                      <a:pt x="152" y="166"/>
                    </a:lnTo>
                    <a:lnTo>
                      <a:pt x="150" y="166"/>
                    </a:lnTo>
                    <a:lnTo>
                      <a:pt x="147" y="163"/>
                    </a:lnTo>
                    <a:lnTo>
                      <a:pt x="144" y="160"/>
                    </a:lnTo>
                    <a:lnTo>
                      <a:pt x="141" y="156"/>
                    </a:lnTo>
                    <a:lnTo>
                      <a:pt x="140" y="153"/>
                    </a:lnTo>
                    <a:lnTo>
                      <a:pt x="137" y="151"/>
                    </a:lnTo>
                    <a:lnTo>
                      <a:pt x="134" y="150"/>
                    </a:lnTo>
                    <a:lnTo>
                      <a:pt x="131" y="150"/>
                    </a:lnTo>
                    <a:lnTo>
                      <a:pt x="128" y="151"/>
                    </a:lnTo>
                    <a:lnTo>
                      <a:pt x="125" y="151"/>
                    </a:lnTo>
                    <a:lnTo>
                      <a:pt x="120" y="151"/>
                    </a:lnTo>
                    <a:lnTo>
                      <a:pt x="116" y="148"/>
                    </a:lnTo>
                    <a:lnTo>
                      <a:pt x="113" y="145"/>
                    </a:lnTo>
                    <a:lnTo>
                      <a:pt x="111" y="142"/>
                    </a:lnTo>
                    <a:lnTo>
                      <a:pt x="110" y="138"/>
                    </a:lnTo>
                    <a:lnTo>
                      <a:pt x="110" y="133"/>
                    </a:lnTo>
                    <a:lnTo>
                      <a:pt x="111" y="127"/>
                    </a:lnTo>
                    <a:lnTo>
                      <a:pt x="108" y="127"/>
                    </a:lnTo>
                    <a:lnTo>
                      <a:pt x="107" y="127"/>
                    </a:lnTo>
                    <a:lnTo>
                      <a:pt x="105" y="126"/>
                    </a:lnTo>
                    <a:lnTo>
                      <a:pt x="102" y="124"/>
                    </a:lnTo>
                    <a:lnTo>
                      <a:pt x="102" y="124"/>
                    </a:lnTo>
                    <a:lnTo>
                      <a:pt x="104" y="123"/>
                    </a:lnTo>
                    <a:lnTo>
                      <a:pt x="104" y="121"/>
                    </a:lnTo>
                    <a:lnTo>
                      <a:pt x="104" y="120"/>
                    </a:lnTo>
                    <a:lnTo>
                      <a:pt x="114" y="118"/>
                    </a:lnTo>
                    <a:lnTo>
                      <a:pt x="123" y="117"/>
                    </a:lnTo>
                    <a:lnTo>
                      <a:pt x="128" y="115"/>
                    </a:lnTo>
                    <a:lnTo>
                      <a:pt x="131" y="112"/>
                    </a:lnTo>
                    <a:lnTo>
                      <a:pt x="134" y="109"/>
                    </a:lnTo>
                    <a:lnTo>
                      <a:pt x="140" y="97"/>
                    </a:lnTo>
                    <a:lnTo>
                      <a:pt x="144" y="84"/>
                    </a:lnTo>
                    <a:lnTo>
                      <a:pt x="144" y="70"/>
                    </a:lnTo>
                    <a:lnTo>
                      <a:pt x="143" y="67"/>
                    </a:lnTo>
                    <a:lnTo>
                      <a:pt x="140" y="64"/>
                    </a:lnTo>
                    <a:lnTo>
                      <a:pt x="137" y="63"/>
                    </a:lnTo>
                    <a:lnTo>
                      <a:pt x="134" y="60"/>
                    </a:lnTo>
                    <a:lnTo>
                      <a:pt x="132" y="57"/>
                    </a:lnTo>
                    <a:lnTo>
                      <a:pt x="131" y="54"/>
                    </a:lnTo>
                    <a:lnTo>
                      <a:pt x="129" y="49"/>
                    </a:lnTo>
                    <a:lnTo>
                      <a:pt x="128" y="46"/>
                    </a:lnTo>
                    <a:lnTo>
                      <a:pt x="129" y="42"/>
                    </a:lnTo>
                    <a:lnTo>
                      <a:pt x="132" y="39"/>
                    </a:lnTo>
                    <a:lnTo>
                      <a:pt x="138" y="33"/>
                    </a:lnTo>
                    <a:lnTo>
                      <a:pt x="144" y="28"/>
                    </a:lnTo>
                    <a:lnTo>
                      <a:pt x="149" y="22"/>
                    </a:lnTo>
                    <a:lnTo>
                      <a:pt x="149" y="13"/>
                    </a:lnTo>
                    <a:lnTo>
                      <a:pt x="149" y="13"/>
                    </a:lnTo>
                    <a:lnTo>
                      <a:pt x="147" y="12"/>
                    </a:lnTo>
                    <a:lnTo>
                      <a:pt x="146" y="12"/>
                    </a:lnTo>
                    <a:close/>
                  </a:path>
                </a:pathLst>
              </a:custGeom>
              <a:grpFill/>
              <a:ln w="0">
                <a:solidFill>
                  <a:schemeClr val="bg1">
                    <a:lumMod val="50000"/>
                  </a:schemeClr>
                </a:solidFill>
                <a:prstDash val="solid"/>
                <a:round/>
                <a:headEnd/>
                <a:tailEnd/>
              </a:ln>
            </p:spPr>
            <p:txBody>
              <a:bodyPr/>
              <a:lstStyle/>
              <a:p>
                <a:endParaRPr lang="ru-RU"/>
              </a:p>
            </p:txBody>
          </p:sp>
          <p:sp>
            <p:nvSpPr>
              <p:cNvPr id="13" name="Freeform 72">
                <a:extLst>
                  <a:ext uri="{FF2B5EF4-FFF2-40B4-BE49-F238E27FC236}">
                    <a16:creationId xmlns:a16="http://schemas.microsoft.com/office/drawing/2014/main" id="{3C1D2948-9B82-6B4E-8C3D-705A2753328F}"/>
                  </a:ext>
                </a:extLst>
              </p:cNvPr>
              <p:cNvSpPr>
                <a:spLocks/>
              </p:cNvSpPr>
              <p:nvPr/>
            </p:nvSpPr>
            <p:spPr bwMode="gray">
              <a:xfrm>
                <a:off x="3685" y="1414"/>
                <a:ext cx="572" cy="528"/>
              </a:xfrm>
              <a:custGeom>
                <a:avLst/>
                <a:gdLst>
                  <a:gd name="T0" fmla="*/ 103 w 618"/>
                  <a:gd name="T1" fmla="*/ 1 h 570"/>
                  <a:gd name="T2" fmla="*/ 139 w 618"/>
                  <a:gd name="T3" fmla="*/ 19 h 570"/>
                  <a:gd name="T4" fmla="*/ 199 w 618"/>
                  <a:gd name="T5" fmla="*/ 24 h 570"/>
                  <a:gd name="T6" fmla="*/ 240 w 618"/>
                  <a:gd name="T7" fmla="*/ 42 h 570"/>
                  <a:gd name="T8" fmla="*/ 240 w 618"/>
                  <a:gd name="T9" fmla="*/ 63 h 570"/>
                  <a:gd name="T10" fmla="*/ 268 w 618"/>
                  <a:gd name="T11" fmla="*/ 77 h 570"/>
                  <a:gd name="T12" fmla="*/ 303 w 618"/>
                  <a:gd name="T13" fmla="*/ 81 h 570"/>
                  <a:gd name="T14" fmla="*/ 345 w 618"/>
                  <a:gd name="T15" fmla="*/ 104 h 570"/>
                  <a:gd name="T16" fmla="*/ 385 w 618"/>
                  <a:gd name="T17" fmla="*/ 113 h 570"/>
                  <a:gd name="T18" fmla="*/ 417 w 618"/>
                  <a:gd name="T19" fmla="*/ 95 h 570"/>
                  <a:gd name="T20" fmla="*/ 409 w 618"/>
                  <a:gd name="T21" fmla="*/ 69 h 570"/>
                  <a:gd name="T22" fmla="*/ 417 w 618"/>
                  <a:gd name="T23" fmla="*/ 45 h 570"/>
                  <a:gd name="T24" fmla="*/ 438 w 618"/>
                  <a:gd name="T25" fmla="*/ 22 h 570"/>
                  <a:gd name="T26" fmla="*/ 474 w 618"/>
                  <a:gd name="T27" fmla="*/ 12 h 570"/>
                  <a:gd name="T28" fmla="*/ 513 w 618"/>
                  <a:gd name="T29" fmla="*/ 15 h 570"/>
                  <a:gd name="T30" fmla="*/ 524 w 618"/>
                  <a:gd name="T31" fmla="*/ 21 h 570"/>
                  <a:gd name="T32" fmla="*/ 530 w 618"/>
                  <a:gd name="T33" fmla="*/ 31 h 570"/>
                  <a:gd name="T34" fmla="*/ 539 w 618"/>
                  <a:gd name="T35" fmla="*/ 33 h 570"/>
                  <a:gd name="T36" fmla="*/ 563 w 618"/>
                  <a:gd name="T37" fmla="*/ 47 h 570"/>
                  <a:gd name="T38" fmla="*/ 606 w 618"/>
                  <a:gd name="T39" fmla="*/ 56 h 570"/>
                  <a:gd name="T40" fmla="*/ 608 w 618"/>
                  <a:gd name="T41" fmla="*/ 63 h 570"/>
                  <a:gd name="T42" fmla="*/ 603 w 618"/>
                  <a:gd name="T43" fmla="*/ 72 h 570"/>
                  <a:gd name="T44" fmla="*/ 603 w 618"/>
                  <a:gd name="T45" fmla="*/ 81 h 570"/>
                  <a:gd name="T46" fmla="*/ 606 w 618"/>
                  <a:gd name="T47" fmla="*/ 92 h 570"/>
                  <a:gd name="T48" fmla="*/ 599 w 618"/>
                  <a:gd name="T49" fmla="*/ 122 h 570"/>
                  <a:gd name="T50" fmla="*/ 608 w 618"/>
                  <a:gd name="T51" fmla="*/ 162 h 570"/>
                  <a:gd name="T52" fmla="*/ 584 w 618"/>
                  <a:gd name="T53" fmla="*/ 570 h 570"/>
                  <a:gd name="T54" fmla="*/ 170 w 618"/>
                  <a:gd name="T55" fmla="*/ 428 h 570"/>
                  <a:gd name="T56" fmla="*/ 130 w 618"/>
                  <a:gd name="T57" fmla="*/ 412 h 570"/>
                  <a:gd name="T58" fmla="*/ 94 w 618"/>
                  <a:gd name="T59" fmla="*/ 398 h 570"/>
                  <a:gd name="T60" fmla="*/ 80 w 618"/>
                  <a:gd name="T61" fmla="*/ 368 h 570"/>
                  <a:gd name="T62" fmla="*/ 28 w 618"/>
                  <a:gd name="T63" fmla="*/ 356 h 570"/>
                  <a:gd name="T64" fmla="*/ 2 w 618"/>
                  <a:gd name="T65" fmla="*/ 298 h 570"/>
                  <a:gd name="T66" fmla="*/ 0 w 618"/>
                  <a:gd name="T67" fmla="*/ 290 h 570"/>
                  <a:gd name="T68" fmla="*/ 7 w 618"/>
                  <a:gd name="T69" fmla="*/ 284 h 570"/>
                  <a:gd name="T70" fmla="*/ 19 w 618"/>
                  <a:gd name="T71" fmla="*/ 278 h 570"/>
                  <a:gd name="T72" fmla="*/ 25 w 618"/>
                  <a:gd name="T73" fmla="*/ 269 h 570"/>
                  <a:gd name="T74" fmla="*/ 19 w 618"/>
                  <a:gd name="T75" fmla="*/ 233 h 570"/>
                  <a:gd name="T76" fmla="*/ 20 w 618"/>
                  <a:gd name="T77" fmla="*/ 182 h 570"/>
                  <a:gd name="T78" fmla="*/ 16 w 618"/>
                  <a:gd name="T79" fmla="*/ 137 h 570"/>
                  <a:gd name="T80" fmla="*/ 10 w 618"/>
                  <a:gd name="T81" fmla="*/ 126 h 570"/>
                  <a:gd name="T82" fmla="*/ 11 w 618"/>
                  <a:gd name="T83" fmla="*/ 125 h 570"/>
                  <a:gd name="T84" fmla="*/ 17 w 618"/>
                  <a:gd name="T85" fmla="*/ 120 h 570"/>
                  <a:gd name="T86" fmla="*/ 41 w 618"/>
                  <a:gd name="T87" fmla="*/ 95 h 570"/>
                  <a:gd name="T88" fmla="*/ 43 w 618"/>
                  <a:gd name="T89" fmla="*/ 71 h 570"/>
                  <a:gd name="T90" fmla="*/ 49 w 618"/>
                  <a:gd name="T91" fmla="*/ 60 h 570"/>
                  <a:gd name="T92" fmla="*/ 56 w 618"/>
                  <a:gd name="T93" fmla="*/ 59 h 570"/>
                  <a:gd name="T94" fmla="*/ 73 w 618"/>
                  <a:gd name="T95" fmla="*/ 42 h 570"/>
                  <a:gd name="T96" fmla="*/ 92 w 618"/>
                  <a:gd name="T97" fmla="*/ 2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18" h="570">
                    <a:moveTo>
                      <a:pt x="95" y="0"/>
                    </a:moveTo>
                    <a:lnTo>
                      <a:pt x="98" y="0"/>
                    </a:lnTo>
                    <a:lnTo>
                      <a:pt x="103" y="1"/>
                    </a:lnTo>
                    <a:lnTo>
                      <a:pt x="109" y="4"/>
                    </a:lnTo>
                    <a:lnTo>
                      <a:pt x="119" y="10"/>
                    </a:lnTo>
                    <a:lnTo>
                      <a:pt x="139" y="19"/>
                    </a:lnTo>
                    <a:lnTo>
                      <a:pt x="158" y="22"/>
                    </a:lnTo>
                    <a:lnTo>
                      <a:pt x="179" y="24"/>
                    </a:lnTo>
                    <a:lnTo>
                      <a:pt x="199" y="24"/>
                    </a:lnTo>
                    <a:lnTo>
                      <a:pt x="218" y="27"/>
                    </a:lnTo>
                    <a:lnTo>
                      <a:pt x="237" y="36"/>
                    </a:lnTo>
                    <a:lnTo>
                      <a:pt x="240" y="42"/>
                    </a:lnTo>
                    <a:lnTo>
                      <a:pt x="240" y="48"/>
                    </a:lnTo>
                    <a:lnTo>
                      <a:pt x="238" y="56"/>
                    </a:lnTo>
                    <a:lnTo>
                      <a:pt x="240" y="63"/>
                    </a:lnTo>
                    <a:lnTo>
                      <a:pt x="243" y="69"/>
                    </a:lnTo>
                    <a:lnTo>
                      <a:pt x="252" y="74"/>
                    </a:lnTo>
                    <a:lnTo>
                      <a:pt x="268" y="77"/>
                    </a:lnTo>
                    <a:lnTo>
                      <a:pt x="280" y="78"/>
                    </a:lnTo>
                    <a:lnTo>
                      <a:pt x="292" y="78"/>
                    </a:lnTo>
                    <a:lnTo>
                      <a:pt x="303" y="81"/>
                    </a:lnTo>
                    <a:lnTo>
                      <a:pt x="316" y="90"/>
                    </a:lnTo>
                    <a:lnTo>
                      <a:pt x="331" y="98"/>
                    </a:lnTo>
                    <a:lnTo>
                      <a:pt x="345" y="104"/>
                    </a:lnTo>
                    <a:lnTo>
                      <a:pt x="358" y="108"/>
                    </a:lnTo>
                    <a:lnTo>
                      <a:pt x="372" y="111"/>
                    </a:lnTo>
                    <a:lnTo>
                      <a:pt x="385" y="113"/>
                    </a:lnTo>
                    <a:lnTo>
                      <a:pt x="397" y="111"/>
                    </a:lnTo>
                    <a:lnTo>
                      <a:pt x="409" y="107"/>
                    </a:lnTo>
                    <a:lnTo>
                      <a:pt x="417" y="95"/>
                    </a:lnTo>
                    <a:lnTo>
                      <a:pt x="417" y="87"/>
                    </a:lnTo>
                    <a:lnTo>
                      <a:pt x="414" y="78"/>
                    </a:lnTo>
                    <a:lnTo>
                      <a:pt x="409" y="69"/>
                    </a:lnTo>
                    <a:lnTo>
                      <a:pt x="408" y="62"/>
                    </a:lnTo>
                    <a:lnTo>
                      <a:pt x="409" y="54"/>
                    </a:lnTo>
                    <a:lnTo>
                      <a:pt x="417" y="45"/>
                    </a:lnTo>
                    <a:lnTo>
                      <a:pt x="423" y="37"/>
                    </a:lnTo>
                    <a:lnTo>
                      <a:pt x="430" y="27"/>
                    </a:lnTo>
                    <a:lnTo>
                      <a:pt x="438" y="22"/>
                    </a:lnTo>
                    <a:lnTo>
                      <a:pt x="447" y="18"/>
                    </a:lnTo>
                    <a:lnTo>
                      <a:pt x="456" y="15"/>
                    </a:lnTo>
                    <a:lnTo>
                      <a:pt x="474" y="12"/>
                    </a:lnTo>
                    <a:lnTo>
                      <a:pt x="492" y="12"/>
                    </a:lnTo>
                    <a:lnTo>
                      <a:pt x="510" y="15"/>
                    </a:lnTo>
                    <a:lnTo>
                      <a:pt x="513" y="15"/>
                    </a:lnTo>
                    <a:lnTo>
                      <a:pt x="518" y="16"/>
                    </a:lnTo>
                    <a:lnTo>
                      <a:pt x="521" y="18"/>
                    </a:lnTo>
                    <a:lnTo>
                      <a:pt x="524" y="21"/>
                    </a:lnTo>
                    <a:lnTo>
                      <a:pt x="527" y="25"/>
                    </a:lnTo>
                    <a:lnTo>
                      <a:pt x="528" y="30"/>
                    </a:lnTo>
                    <a:lnTo>
                      <a:pt x="530" y="31"/>
                    </a:lnTo>
                    <a:lnTo>
                      <a:pt x="531" y="33"/>
                    </a:lnTo>
                    <a:lnTo>
                      <a:pt x="534" y="33"/>
                    </a:lnTo>
                    <a:lnTo>
                      <a:pt x="539" y="33"/>
                    </a:lnTo>
                    <a:lnTo>
                      <a:pt x="542" y="33"/>
                    </a:lnTo>
                    <a:lnTo>
                      <a:pt x="543" y="34"/>
                    </a:lnTo>
                    <a:lnTo>
                      <a:pt x="563" y="47"/>
                    </a:lnTo>
                    <a:lnTo>
                      <a:pt x="582" y="53"/>
                    </a:lnTo>
                    <a:lnTo>
                      <a:pt x="605" y="56"/>
                    </a:lnTo>
                    <a:lnTo>
                      <a:pt x="606" y="56"/>
                    </a:lnTo>
                    <a:lnTo>
                      <a:pt x="608" y="59"/>
                    </a:lnTo>
                    <a:lnTo>
                      <a:pt x="608" y="60"/>
                    </a:lnTo>
                    <a:lnTo>
                      <a:pt x="608" y="63"/>
                    </a:lnTo>
                    <a:lnTo>
                      <a:pt x="608" y="66"/>
                    </a:lnTo>
                    <a:lnTo>
                      <a:pt x="606" y="69"/>
                    </a:lnTo>
                    <a:lnTo>
                      <a:pt x="603" y="72"/>
                    </a:lnTo>
                    <a:lnTo>
                      <a:pt x="602" y="74"/>
                    </a:lnTo>
                    <a:lnTo>
                      <a:pt x="603" y="77"/>
                    </a:lnTo>
                    <a:lnTo>
                      <a:pt x="603" y="81"/>
                    </a:lnTo>
                    <a:lnTo>
                      <a:pt x="605" y="84"/>
                    </a:lnTo>
                    <a:lnTo>
                      <a:pt x="606" y="89"/>
                    </a:lnTo>
                    <a:lnTo>
                      <a:pt x="606" y="92"/>
                    </a:lnTo>
                    <a:lnTo>
                      <a:pt x="606" y="95"/>
                    </a:lnTo>
                    <a:lnTo>
                      <a:pt x="600" y="108"/>
                    </a:lnTo>
                    <a:lnTo>
                      <a:pt x="599" y="122"/>
                    </a:lnTo>
                    <a:lnTo>
                      <a:pt x="602" y="135"/>
                    </a:lnTo>
                    <a:lnTo>
                      <a:pt x="605" y="149"/>
                    </a:lnTo>
                    <a:lnTo>
                      <a:pt x="608" y="162"/>
                    </a:lnTo>
                    <a:lnTo>
                      <a:pt x="618" y="547"/>
                    </a:lnTo>
                    <a:lnTo>
                      <a:pt x="581" y="549"/>
                    </a:lnTo>
                    <a:lnTo>
                      <a:pt x="584" y="570"/>
                    </a:lnTo>
                    <a:lnTo>
                      <a:pt x="253" y="403"/>
                    </a:lnTo>
                    <a:lnTo>
                      <a:pt x="179" y="445"/>
                    </a:lnTo>
                    <a:lnTo>
                      <a:pt x="170" y="428"/>
                    </a:lnTo>
                    <a:lnTo>
                      <a:pt x="157" y="416"/>
                    </a:lnTo>
                    <a:lnTo>
                      <a:pt x="143" y="412"/>
                    </a:lnTo>
                    <a:lnTo>
                      <a:pt x="130" y="412"/>
                    </a:lnTo>
                    <a:lnTo>
                      <a:pt x="116" y="410"/>
                    </a:lnTo>
                    <a:lnTo>
                      <a:pt x="104" y="407"/>
                    </a:lnTo>
                    <a:lnTo>
                      <a:pt x="94" y="398"/>
                    </a:lnTo>
                    <a:lnTo>
                      <a:pt x="89" y="388"/>
                    </a:lnTo>
                    <a:lnTo>
                      <a:pt x="85" y="377"/>
                    </a:lnTo>
                    <a:lnTo>
                      <a:pt x="80" y="368"/>
                    </a:lnTo>
                    <a:lnTo>
                      <a:pt x="71" y="362"/>
                    </a:lnTo>
                    <a:lnTo>
                      <a:pt x="50" y="358"/>
                    </a:lnTo>
                    <a:lnTo>
                      <a:pt x="28" y="356"/>
                    </a:lnTo>
                    <a:lnTo>
                      <a:pt x="25" y="335"/>
                    </a:lnTo>
                    <a:lnTo>
                      <a:pt x="16" y="316"/>
                    </a:lnTo>
                    <a:lnTo>
                      <a:pt x="2" y="298"/>
                    </a:lnTo>
                    <a:lnTo>
                      <a:pt x="0" y="296"/>
                    </a:lnTo>
                    <a:lnTo>
                      <a:pt x="0" y="293"/>
                    </a:lnTo>
                    <a:lnTo>
                      <a:pt x="0" y="290"/>
                    </a:lnTo>
                    <a:lnTo>
                      <a:pt x="0" y="289"/>
                    </a:lnTo>
                    <a:lnTo>
                      <a:pt x="2" y="287"/>
                    </a:lnTo>
                    <a:lnTo>
                      <a:pt x="7" y="284"/>
                    </a:lnTo>
                    <a:lnTo>
                      <a:pt x="11" y="283"/>
                    </a:lnTo>
                    <a:lnTo>
                      <a:pt x="16" y="280"/>
                    </a:lnTo>
                    <a:lnTo>
                      <a:pt x="19" y="278"/>
                    </a:lnTo>
                    <a:lnTo>
                      <a:pt x="22" y="275"/>
                    </a:lnTo>
                    <a:lnTo>
                      <a:pt x="23" y="272"/>
                    </a:lnTo>
                    <a:lnTo>
                      <a:pt x="25" y="269"/>
                    </a:lnTo>
                    <a:lnTo>
                      <a:pt x="23" y="266"/>
                    </a:lnTo>
                    <a:lnTo>
                      <a:pt x="19" y="249"/>
                    </a:lnTo>
                    <a:lnTo>
                      <a:pt x="19" y="233"/>
                    </a:lnTo>
                    <a:lnTo>
                      <a:pt x="22" y="218"/>
                    </a:lnTo>
                    <a:lnTo>
                      <a:pt x="22" y="203"/>
                    </a:lnTo>
                    <a:lnTo>
                      <a:pt x="20" y="182"/>
                    </a:lnTo>
                    <a:lnTo>
                      <a:pt x="22" y="161"/>
                    </a:lnTo>
                    <a:lnTo>
                      <a:pt x="17" y="140"/>
                    </a:lnTo>
                    <a:lnTo>
                      <a:pt x="16" y="137"/>
                    </a:lnTo>
                    <a:lnTo>
                      <a:pt x="14" y="134"/>
                    </a:lnTo>
                    <a:lnTo>
                      <a:pt x="13" y="129"/>
                    </a:lnTo>
                    <a:lnTo>
                      <a:pt x="10" y="126"/>
                    </a:lnTo>
                    <a:lnTo>
                      <a:pt x="10" y="126"/>
                    </a:lnTo>
                    <a:lnTo>
                      <a:pt x="10" y="126"/>
                    </a:lnTo>
                    <a:lnTo>
                      <a:pt x="11" y="125"/>
                    </a:lnTo>
                    <a:lnTo>
                      <a:pt x="13" y="123"/>
                    </a:lnTo>
                    <a:lnTo>
                      <a:pt x="14" y="122"/>
                    </a:lnTo>
                    <a:lnTo>
                      <a:pt x="17" y="120"/>
                    </a:lnTo>
                    <a:lnTo>
                      <a:pt x="22" y="120"/>
                    </a:lnTo>
                    <a:lnTo>
                      <a:pt x="28" y="120"/>
                    </a:lnTo>
                    <a:lnTo>
                      <a:pt x="41" y="95"/>
                    </a:lnTo>
                    <a:lnTo>
                      <a:pt x="43" y="86"/>
                    </a:lnTo>
                    <a:lnTo>
                      <a:pt x="44" y="78"/>
                    </a:lnTo>
                    <a:lnTo>
                      <a:pt x="43" y="71"/>
                    </a:lnTo>
                    <a:lnTo>
                      <a:pt x="44" y="60"/>
                    </a:lnTo>
                    <a:lnTo>
                      <a:pt x="46" y="60"/>
                    </a:lnTo>
                    <a:lnTo>
                      <a:pt x="49" y="60"/>
                    </a:lnTo>
                    <a:lnTo>
                      <a:pt x="52" y="60"/>
                    </a:lnTo>
                    <a:lnTo>
                      <a:pt x="55" y="60"/>
                    </a:lnTo>
                    <a:lnTo>
                      <a:pt x="56" y="59"/>
                    </a:lnTo>
                    <a:lnTo>
                      <a:pt x="67" y="43"/>
                    </a:lnTo>
                    <a:lnTo>
                      <a:pt x="68" y="43"/>
                    </a:lnTo>
                    <a:lnTo>
                      <a:pt x="73" y="42"/>
                    </a:lnTo>
                    <a:lnTo>
                      <a:pt x="80" y="39"/>
                    </a:lnTo>
                    <a:lnTo>
                      <a:pt x="86" y="33"/>
                    </a:lnTo>
                    <a:lnTo>
                      <a:pt x="92" y="25"/>
                    </a:lnTo>
                    <a:lnTo>
                      <a:pt x="95" y="15"/>
                    </a:lnTo>
                    <a:lnTo>
                      <a:pt x="95" y="0"/>
                    </a:lnTo>
                    <a:close/>
                  </a:path>
                </a:pathLst>
              </a:custGeom>
              <a:grpFill/>
              <a:ln w="0">
                <a:solidFill>
                  <a:schemeClr val="bg1">
                    <a:lumMod val="50000"/>
                  </a:schemeClr>
                </a:solidFill>
                <a:prstDash val="solid"/>
                <a:round/>
                <a:headEnd/>
                <a:tailEnd/>
              </a:ln>
            </p:spPr>
            <p:txBody>
              <a:bodyPr/>
              <a:lstStyle/>
              <a:p>
                <a:endParaRPr lang="ru-RU"/>
              </a:p>
            </p:txBody>
          </p:sp>
          <p:sp>
            <p:nvSpPr>
              <p:cNvPr id="14" name="Freeform 73">
                <a:extLst>
                  <a:ext uri="{FF2B5EF4-FFF2-40B4-BE49-F238E27FC236}">
                    <a16:creationId xmlns:a16="http://schemas.microsoft.com/office/drawing/2014/main" id="{B17CEA75-62B7-9242-B36D-873C322C8330}"/>
                  </a:ext>
                </a:extLst>
              </p:cNvPr>
              <p:cNvSpPr>
                <a:spLocks/>
              </p:cNvSpPr>
              <p:nvPr/>
            </p:nvSpPr>
            <p:spPr bwMode="gray">
              <a:xfrm>
                <a:off x="4240" y="1469"/>
                <a:ext cx="413" cy="377"/>
              </a:xfrm>
              <a:custGeom>
                <a:avLst/>
                <a:gdLst>
                  <a:gd name="T0" fmla="*/ 4 w 446"/>
                  <a:gd name="T1" fmla="*/ 91 h 408"/>
                  <a:gd name="T2" fmla="*/ 0 w 446"/>
                  <a:gd name="T3" fmla="*/ 51 h 408"/>
                  <a:gd name="T4" fmla="*/ 6 w 446"/>
                  <a:gd name="T5" fmla="*/ 39 h 408"/>
                  <a:gd name="T6" fmla="*/ 7 w 446"/>
                  <a:gd name="T7" fmla="*/ 33 h 408"/>
                  <a:gd name="T8" fmla="*/ 3 w 446"/>
                  <a:gd name="T9" fmla="*/ 19 h 408"/>
                  <a:gd name="T10" fmla="*/ 3 w 446"/>
                  <a:gd name="T11" fmla="*/ 13 h 408"/>
                  <a:gd name="T12" fmla="*/ 7 w 446"/>
                  <a:gd name="T13" fmla="*/ 4 h 408"/>
                  <a:gd name="T14" fmla="*/ 16 w 446"/>
                  <a:gd name="T15" fmla="*/ 10 h 408"/>
                  <a:gd name="T16" fmla="*/ 42 w 446"/>
                  <a:gd name="T17" fmla="*/ 0 h 408"/>
                  <a:gd name="T18" fmla="*/ 75 w 446"/>
                  <a:gd name="T19" fmla="*/ 10 h 408"/>
                  <a:gd name="T20" fmla="*/ 92 w 446"/>
                  <a:gd name="T21" fmla="*/ 18 h 408"/>
                  <a:gd name="T22" fmla="*/ 143 w 446"/>
                  <a:gd name="T23" fmla="*/ 25 h 408"/>
                  <a:gd name="T24" fmla="*/ 153 w 446"/>
                  <a:gd name="T25" fmla="*/ 30 h 408"/>
                  <a:gd name="T26" fmla="*/ 164 w 446"/>
                  <a:gd name="T27" fmla="*/ 33 h 408"/>
                  <a:gd name="T28" fmla="*/ 173 w 446"/>
                  <a:gd name="T29" fmla="*/ 28 h 408"/>
                  <a:gd name="T30" fmla="*/ 179 w 446"/>
                  <a:gd name="T31" fmla="*/ 24 h 408"/>
                  <a:gd name="T32" fmla="*/ 185 w 446"/>
                  <a:gd name="T33" fmla="*/ 21 h 408"/>
                  <a:gd name="T34" fmla="*/ 198 w 446"/>
                  <a:gd name="T35" fmla="*/ 12 h 408"/>
                  <a:gd name="T36" fmla="*/ 242 w 446"/>
                  <a:gd name="T37" fmla="*/ 1 h 408"/>
                  <a:gd name="T38" fmla="*/ 258 w 446"/>
                  <a:gd name="T39" fmla="*/ 6 h 408"/>
                  <a:gd name="T40" fmla="*/ 276 w 446"/>
                  <a:gd name="T41" fmla="*/ 18 h 408"/>
                  <a:gd name="T42" fmla="*/ 284 w 446"/>
                  <a:gd name="T43" fmla="*/ 28 h 408"/>
                  <a:gd name="T44" fmla="*/ 281 w 446"/>
                  <a:gd name="T45" fmla="*/ 37 h 408"/>
                  <a:gd name="T46" fmla="*/ 290 w 446"/>
                  <a:gd name="T47" fmla="*/ 52 h 408"/>
                  <a:gd name="T48" fmla="*/ 291 w 446"/>
                  <a:gd name="T49" fmla="*/ 67 h 408"/>
                  <a:gd name="T50" fmla="*/ 288 w 446"/>
                  <a:gd name="T51" fmla="*/ 76 h 408"/>
                  <a:gd name="T52" fmla="*/ 296 w 446"/>
                  <a:gd name="T53" fmla="*/ 85 h 408"/>
                  <a:gd name="T54" fmla="*/ 307 w 446"/>
                  <a:gd name="T55" fmla="*/ 108 h 408"/>
                  <a:gd name="T56" fmla="*/ 316 w 446"/>
                  <a:gd name="T57" fmla="*/ 123 h 408"/>
                  <a:gd name="T58" fmla="*/ 325 w 446"/>
                  <a:gd name="T59" fmla="*/ 130 h 408"/>
                  <a:gd name="T60" fmla="*/ 340 w 446"/>
                  <a:gd name="T61" fmla="*/ 150 h 408"/>
                  <a:gd name="T62" fmla="*/ 347 w 446"/>
                  <a:gd name="T63" fmla="*/ 168 h 408"/>
                  <a:gd name="T64" fmla="*/ 352 w 446"/>
                  <a:gd name="T65" fmla="*/ 174 h 408"/>
                  <a:gd name="T66" fmla="*/ 361 w 446"/>
                  <a:gd name="T67" fmla="*/ 183 h 408"/>
                  <a:gd name="T68" fmla="*/ 362 w 446"/>
                  <a:gd name="T69" fmla="*/ 192 h 408"/>
                  <a:gd name="T70" fmla="*/ 374 w 446"/>
                  <a:gd name="T71" fmla="*/ 218 h 408"/>
                  <a:gd name="T72" fmla="*/ 409 w 446"/>
                  <a:gd name="T73" fmla="*/ 273 h 408"/>
                  <a:gd name="T74" fmla="*/ 437 w 446"/>
                  <a:gd name="T75" fmla="*/ 306 h 408"/>
                  <a:gd name="T76" fmla="*/ 440 w 446"/>
                  <a:gd name="T77" fmla="*/ 311 h 408"/>
                  <a:gd name="T78" fmla="*/ 437 w 446"/>
                  <a:gd name="T79" fmla="*/ 323 h 408"/>
                  <a:gd name="T80" fmla="*/ 446 w 446"/>
                  <a:gd name="T81" fmla="*/ 345 h 408"/>
                  <a:gd name="T82" fmla="*/ 436 w 446"/>
                  <a:gd name="T83" fmla="*/ 354 h 408"/>
                  <a:gd name="T84" fmla="*/ 427 w 446"/>
                  <a:gd name="T85" fmla="*/ 362 h 408"/>
                  <a:gd name="T86" fmla="*/ 422 w 446"/>
                  <a:gd name="T87" fmla="*/ 360 h 408"/>
                  <a:gd name="T88" fmla="*/ 416 w 446"/>
                  <a:gd name="T89" fmla="*/ 365 h 408"/>
                  <a:gd name="T90" fmla="*/ 413 w 446"/>
                  <a:gd name="T91" fmla="*/ 375 h 408"/>
                  <a:gd name="T92" fmla="*/ 400 w 446"/>
                  <a:gd name="T93" fmla="*/ 386 h 408"/>
                  <a:gd name="T94" fmla="*/ 386 w 446"/>
                  <a:gd name="T95" fmla="*/ 395 h 408"/>
                  <a:gd name="T96" fmla="*/ 370 w 446"/>
                  <a:gd name="T97" fmla="*/ 408 h 408"/>
                  <a:gd name="T98" fmla="*/ 293 w 446"/>
                  <a:gd name="T99" fmla="*/ 398 h 408"/>
                  <a:gd name="T100" fmla="*/ 282 w 446"/>
                  <a:gd name="T101" fmla="*/ 389 h 408"/>
                  <a:gd name="T102" fmla="*/ 18 w 446"/>
                  <a:gd name="T103" fmla="*/ 40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6" h="408">
                    <a:moveTo>
                      <a:pt x="9" y="103"/>
                    </a:moveTo>
                    <a:lnTo>
                      <a:pt x="7" y="100"/>
                    </a:lnTo>
                    <a:lnTo>
                      <a:pt x="4" y="91"/>
                    </a:lnTo>
                    <a:lnTo>
                      <a:pt x="1" y="78"/>
                    </a:lnTo>
                    <a:lnTo>
                      <a:pt x="0" y="64"/>
                    </a:lnTo>
                    <a:lnTo>
                      <a:pt x="0" y="51"/>
                    </a:lnTo>
                    <a:lnTo>
                      <a:pt x="4" y="39"/>
                    </a:lnTo>
                    <a:lnTo>
                      <a:pt x="4" y="39"/>
                    </a:lnTo>
                    <a:lnTo>
                      <a:pt x="6" y="39"/>
                    </a:lnTo>
                    <a:lnTo>
                      <a:pt x="6" y="37"/>
                    </a:lnTo>
                    <a:lnTo>
                      <a:pt x="7" y="34"/>
                    </a:lnTo>
                    <a:lnTo>
                      <a:pt x="7" y="33"/>
                    </a:lnTo>
                    <a:lnTo>
                      <a:pt x="7" y="28"/>
                    </a:lnTo>
                    <a:lnTo>
                      <a:pt x="6" y="24"/>
                    </a:lnTo>
                    <a:lnTo>
                      <a:pt x="3" y="19"/>
                    </a:lnTo>
                    <a:lnTo>
                      <a:pt x="3" y="18"/>
                    </a:lnTo>
                    <a:lnTo>
                      <a:pt x="3" y="16"/>
                    </a:lnTo>
                    <a:lnTo>
                      <a:pt x="3" y="13"/>
                    </a:lnTo>
                    <a:lnTo>
                      <a:pt x="4" y="9"/>
                    </a:lnTo>
                    <a:lnTo>
                      <a:pt x="6" y="6"/>
                    </a:lnTo>
                    <a:lnTo>
                      <a:pt x="7" y="4"/>
                    </a:lnTo>
                    <a:lnTo>
                      <a:pt x="9" y="6"/>
                    </a:lnTo>
                    <a:lnTo>
                      <a:pt x="12" y="9"/>
                    </a:lnTo>
                    <a:lnTo>
                      <a:pt x="16" y="10"/>
                    </a:lnTo>
                    <a:lnTo>
                      <a:pt x="24" y="9"/>
                    </a:lnTo>
                    <a:lnTo>
                      <a:pt x="33" y="3"/>
                    </a:lnTo>
                    <a:lnTo>
                      <a:pt x="42" y="0"/>
                    </a:lnTo>
                    <a:lnTo>
                      <a:pt x="52" y="0"/>
                    </a:lnTo>
                    <a:lnTo>
                      <a:pt x="64" y="4"/>
                    </a:lnTo>
                    <a:lnTo>
                      <a:pt x="75" y="10"/>
                    </a:lnTo>
                    <a:lnTo>
                      <a:pt x="87" y="13"/>
                    </a:lnTo>
                    <a:lnTo>
                      <a:pt x="89" y="15"/>
                    </a:lnTo>
                    <a:lnTo>
                      <a:pt x="92" y="18"/>
                    </a:lnTo>
                    <a:lnTo>
                      <a:pt x="95" y="19"/>
                    </a:lnTo>
                    <a:lnTo>
                      <a:pt x="119" y="22"/>
                    </a:lnTo>
                    <a:lnTo>
                      <a:pt x="143" y="25"/>
                    </a:lnTo>
                    <a:lnTo>
                      <a:pt x="146" y="27"/>
                    </a:lnTo>
                    <a:lnTo>
                      <a:pt x="149" y="28"/>
                    </a:lnTo>
                    <a:lnTo>
                      <a:pt x="153" y="30"/>
                    </a:lnTo>
                    <a:lnTo>
                      <a:pt x="156" y="33"/>
                    </a:lnTo>
                    <a:lnTo>
                      <a:pt x="159" y="33"/>
                    </a:lnTo>
                    <a:lnTo>
                      <a:pt x="164" y="33"/>
                    </a:lnTo>
                    <a:lnTo>
                      <a:pt x="167" y="31"/>
                    </a:lnTo>
                    <a:lnTo>
                      <a:pt x="170" y="30"/>
                    </a:lnTo>
                    <a:lnTo>
                      <a:pt x="173" y="28"/>
                    </a:lnTo>
                    <a:lnTo>
                      <a:pt x="174" y="25"/>
                    </a:lnTo>
                    <a:lnTo>
                      <a:pt x="176" y="24"/>
                    </a:lnTo>
                    <a:lnTo>
                      <a:pt x="179" y="24"/>
                    </a:lnTo>
                    <a:lnTo>
                      <a:pt x="180" y="22"/>
                    </a:lnTo>
                    <a:lnTo>
                      <a:pt x="183" y="22"/>
                    </a:lnTo>
                    <a:lnTo>
                      <a:pt x="185" y="21"/>
                    </a:lnTo>
                    <a:lnTo>
                      <a:pt x="189" y="19"/>
                    </a:lnTo>
                    <a:lnTo>
                      <a:pt x="194" y="15"/>
                    </a:lnTo>
                    <a:lnTo>
                      <a:pt x="198" y="12"/>
                    </a:lnTo>
                    <a:lnTo>
                      <a:pt x="212" y="4"/>
                    </a:lnTo>
                    <a:lnTo>
                      <a:pt x="227" y="1"/>
                    </a:lnTo>
                    <a:lnTo>
                      <a:pt x="242" y="1"/>
                    </a:lnTo>
                    <a:lnTo>
                      <a:pt x="248" y="1"/>
                    </a:lnTo>
                    <a:lnTo>
                      <a:pt x="252" y="3"/>
                    </a:lnTo>
                    <a:lnTo>
                      <a:pt x="258" y="6"/>
                    </a:lnTo>
                    <a:lnTo>
                      <a:pt x="264" y="10"/>
                    </a:lnTo>
                    <a:lnTo>
                      <a:pt x="270" y="13"/>
                    </a:lnTo>
                    <a:lnTo>
                      <a:pt x="276" y="18"/>
                    </a:lnTo>
                    <a:lnTo>
                      <a:pt x="279" y="21"/>
                    </a:lnTo>
                    <a:lnTo>
                      <a:pt x="281" y="24"/>
                    </a:lnTo>
                    <a:lnTo>
                      <a:pt x="284" y="28"/>
                    </a:lnTo>
                    <a:lnTo>
                      <a:pt x="284" y="33"/>
                    </a:lnTo>
                    <a:lnTo>
                      <a:pt x="282" y="34"/>
                    </a:lnTo>
                    <a:lnTo>
                      <a:pt x="281" y="37"/>
                    </a:lnTo>
                    <a:lnTo>
                      <a:pt x="281" y="40"/>
                    </a:lnTo>
                    <a:lnTo>
                      <a:pt x="285" y="46"/>
                    </a:lnTo>
                    <a:lnTo>
                      <a:pt x="290" y="52"/>
                    </a:lnTo>
                    <a:lnTo>
                      <a:pt x="294" y="58"/>
                    </a:lnTo>
                    <a:lnTo>
                      <a:pt x="293" y="64"/>
                    </a:lnTo>
                    <a:lnTo>
                      <a:pt x="291" y="67"/>
                    </a:lnTo>
                    <a:lnTo>
                      <a:pt x="290" y="70"/>
                    </a:lnTo>
                    <a:lnTo>
                      <a:pt x="288" y="73"/>
                    </a:lnTo>
                    <a:lnTo>
                      <a:pt x="288" y="76"/>
                    </a:lnTo>
                    <a:lnTo>
                      <a:pt x="290" y="79"/>
                    </a:lnTo>
                    <a:lnTo>
                      <a:pt x="293" y="84"/>
                    </a:lnTo>
                    <a:lnTo>
                      <a:pt x="296" y="85"/>
                    </a:lnTo>
                    <a:lnTo>
                      <a:pt x="299" y="88"/>
                    </a:lnTo>
                    <a:lnTo>
                      <a:pt x="300" y="93"/>
                    </a:lnTo>
                    <a:lnTo>
                      <a:pt x="307" y="108"/>
                    </a:lnTo>
                    <a:lnTo>
                      <a:pt x="314" y="123"/>
                    </a:lnTo>
                    <a:lnTo>
                      <a:pt x="314" y="123"/>
                    </a:lnTo>
                    <a:lnTo>
                      <a:pt x="316" y="123"/>
                    </a:lnTo>
                    <a:lnTo>
                      <a:pt x="317" y="123"/>
                    </a:lnTo>
                    <a:lnTo>
                      <a:pt x="317" y="124"/>
                    </a:lnTo>
                    <a:lnTo>
                      <a:pt x="325" y="130"/>
                    </a:lnTo>
                    <a:lnTo>
                      <a:pt x="332" y="138"/>
                    </a:lnTo>
                    <a:lnTo>
                      <a:pt x="337" y="145"/>
                    </a:lnTo>
                    <a:lnTo>
                      <a:pt x="340" y="150"/>
                    </a:lnTo>
                    <a:lnTo>
                      <a:pt x="341" y="156"/>
                    </a:lnTo>
                    <a:lnTo>
                      <a:pt x="344" y="162"/>
                    </a:lnTo>
                    <a:lnTo>
                      <a:pt x="347" y="168"/>
                    </a:lnTo>
                    <a:lnTo>
                      <a:pt x="349" y="169"/>
                    </a:lnTo>
                    <a:lnTo>
                      <a:pt x="350" y="171"/>
                    </a:lnTo>
                    <a:lnTo>
                      <a:pt x="352" y="174"/>
                    </a:lnTo>
                    <a:lnTo>
                      <a:pt x="355" y="177"/>
                    </a:lnTo>
                    <a:lnTo>
                      <a:pt x="358" y="180"/>
                    </a:lnTo>
                    <a:lnTo>
                      <a:pt x="361" y="183"/>
                    </a:lnTo>
                    <a:lnTo>
                      <a:pt x="362" y="187"/>
                    </a:lnTo>
                    <a:lnTo>
                      <a:pt x="362" y="189"/>
                    </a:lnTo>
                    <a:lnTo>
                      <a:pt x="362" y="192"/>
                    </a:lnTo>
                    <a:lnTo>
                      <a:pt x="361" y="195"/>
                    </a:lnTo>
                    <a:lnTo>
                      <a:pt x="362" y="198"/>
                    </a:lnTo>
                    <a:lnTo>
                      <a:pt x="374" y="218"/>
                    </a:lnTo>
                    <a:lnTo>
                      <a:pt x="388" y="236"/>
                    </a:lnTo>
                    <a:lnTo>
                      <a:pt x="400" y="255"/>
                    </a:lnTo>
                    <a:lnTo>
                      <a:pt x="409" y="273"/>
                    </a:lnTo>
                    <a:lnTo>
                      <a:pt x="421" y="290"/>
                    </a:lnTo>
                    <a:lnTo>
                      <a:pt x="436" y="305"/>
                    </a:lnTo>
                    <a:lnTo>
                      <a:pt x="437" y="306"/>
                    </a:lnTo>
                    <a:lnTo>
                      <a:pt x="440" y="308"/>
                    </a:lnTo>
                    <a:lnTo>
                      <a:pt x="443" y="308"/>
                    </a:lnTo>
                    <a:lnTo>
                      <a:pt x="440" y="311"/>
                    </a:lnTo>
                    <a:lnTo>
                      <a:pt x="439" y="315"/>
                    </a:lnTo>
                    <a:lnTo>
                      <a:pt x="437" y="320"/>
                    </a:lnTo>
                    <a:lnTo>
                      <a:pt x="437" y="323"/>
                    </a:lnTo>
                    <a:lnTo>
                      <a:pt x="440" y="330"/>
                    </a:lnTo>
                    <a:lnTo>
                      <a:pt x="445" y="339"/>
                    </a:lnTo>
                    <a:lnTo>
                      <a:pt x="446" y="345"/>
                    </a:lnTo>
                    <a:lnTo>
                      <a:pt x="446" y="348"/>
                    </a:lnTo>
                    <a:lnTo>
                      <a:pt x="442" y="351"/>
                    </a:lnTo>
                    <a:lnTo>
                      <a:pt x="436" y="354"/>
                    </a:lnTo>
                    <a:lnTo>
                      <a:pt x="431" y="359"/>
                    </a:lnTo>
                    <a:lnTo>
                      <a:pt x="427" y="362"/>
                    </a:lnTo>
                    <a:lnTo>
                      <a:pt x="427" y="362"/>
                    </a:lnTo>
                    <a:lnTo>
                      <a:pt x="425" y="360"/>
                    </a:lnTo>
                    <a:lnTo>
                      <a:pt x="424" y="360"/>
                    </a:lnTo>
                    <a:lnTo>
                      <a:pt x="422" y="360"/>
                    </a:lnTo>
                    <a:lnTo>
                      <a:pt x="419" y="360"/>
                    </a:lnTo>
                    <a:lnTo>
                      <a:pt x="418" y="362"/>
                    </a:lnTo>
                    <a:lnTo>
                      <a:pt x="416" y="365"/>
                    </a:lnTo>
                    <a:lnTo>
                      <a:pt x="415" y="368"/>
                    </a:lnTo>
                    <a:lnTo>
                      <a:pt x="413" y="374"/>
                    </a:lnTo>
                    <a:lnTo>
                      <a:pt x="413" y="375"/>
                    </a:lnTo>
                    <a:lnTo>
                      <a:pt x="412" y="380"/>
                    </a:lnTo>
                    <a:lnTo>
                      <a:pt x="407" y="383"/>
                    </a:lnTo>
                    <a:lnTo>
                      <a:pt x="400" y="386"/>
                    </a:lnTo>
                    <a:lnTo>
                      <a:pt x="389" y="387"/>
                    </a:lnTo>
                    <a:lnTo>
                      <a:pt x="388" y="390"/>
                    </a:lnTo>
                    <a:lnTo>
                      <a:pt x="386" y="395"/>
                    </a:lnTo>
                    <a:lnTo>
                      <a:pt x="383" y="401"/>
                    </a:lnTo>
                    <a:lnTo>
                      <a:pt x="377" y="405"/>
                    </a:lnTo>
                    <a:lnTo>
                      <a:pt x="370" y="408"/>
                    </a:lnTo>
                    <a:lnTo>
                      <a:pt x="359" y="407"/>
                    </a:lnTo>
                    <a:lnTo>
                      <a:pt x="347" y="398"/>
                    </a:lnTo>
                    <a:lnTo>
                      <a:pt x="293" y="398"/>
                    </a:lnTo>
                    <a:lnTo>
                      <a:pt x="291" y="396"/>
                    </a:lnTo>
                    <a:lnTo>
                      <a:pt x="288" y="392"/>
                    </a:lnTo>
                    <a:lnTo>
                      <a:pt x="282" y="389"/>
                    </a:lnTo>
                    <a:lnTo>
                      <a:pt x="276" y="390"/>
                    </a:lnTo>
                    <a:lnTo>
                      <a:pt x="267" y="399"/>
                    </a:lnTo>
                    <a:lnTo>
                      <a:pt x="18" y="405"/>
                    </a:lnTo>
                    <a:lnTo>
                      <a:pt x="9" y="103"/>
                    </a:lnTo>
                    <a:close/>
                  </a:path>
                </a:pathLst>
              </a:custGeom>
              <a:grpFill/>
              <a:ln w="0">
                <a:solidFill>
                  <a:schemeClr val="bg1">
                    <a:lumMod val="50000"/>
                  </a:schemeClr>
                </a:solidFill>
                <a:prstDash val="solid"/>
                <a:round/>
                <a:headEnd/>
                <a:tailEnd/>
              </a:ln>
            </p:spPr>
            <p:txBody>
              <a:bodyPr/>
              <a:lstStyle/>
              <a:p>
                <a:endParaRPr lang="ru-RU"/>
              </a:p>
            </p:txBody>
          </p:sp>
          <p:sp>
            <p:nvSpPr>
              <p:cNvPr id="15" name="Freeform 74">
                <a:extLst>
                  <a:ext uri="{FF2B5EF4-FFF2-40B4-BE49-F238E27FC236}">
                    <a16:creationId xmlns:a16="http://schemas.microsoft.com/office/drawing/2014/main" id="{F18281B7-CFA0-4244-BD8A-9B12C5235836}"/>
                  </a:ext>
                </a:extLst>
              </p:cNvPr>
              <p:cNvSpPr>
                <a:spLocks/>
              </p:cNvSpPr>
              <p:nvPr/>
            </p:nvSpPr>
            <p:spPr bwMode="gray">
              <a:xfrm>
                <a:off x="2697" y="1574"/>
                <a:ext cx="344" cy="258"/>
              </a:xfrm>
              <a:custGeom>
                <a:avLst/>
                <a:gdLst>
                  <a:gd name="T0" fmla="*/ 371 w 371"/>
                  <a:gd name="T1" fmla="*/ 90 h 278"/>
                  <a:gd name="T2" fmla="*/ 214 w 371"/>
                  <a:gd name="T3" fmla="*/ 189 h 278"/>
                  <a:gd name="T4" fmla="*/ 199 w 371"/>
                  <a:gd name="T5" fmla="*/ 192 h 278"/>
                  <a:gd name="T6" fmla="*/ 173 w 371"/>
                  <a:gd name="T7" fmla="*/ 203 h 278"/>
                  <a:gd name="T8" fmla="*/ 164 w 371"/>
                  <a:gd name="T9" fmla="*/ 278 h 278"/>
                  <a:gd name="T10" fmla="*/ 2 w 371"/>
                  <a:gd name="T11" fmla="*/ 263 h 278"/>
                  <a:gd name="T12" fmla="*/ 8 w 371"/>
                  <a:gd name="T13" fmla="*/ 242 h 278"/>
                  <a:gd name="T14" fmla="*/ 29 w 371"/>
                  <a:gd name="T15" fmla="*/ 221 h 278"/>
                  <a:gd name="T16" fmla="*/ 36 w 371"/>
                  <a:gd name="T17" fmla="*/ 209 h 278"/>
                  <a:gd name="T18" fmla="*/ 51 w 371"/>
                  <a:gd name="T19" fmla="*/ 182 h 278"/>
                  <a:gd name="T20" fmla="*/ 71 w 371"/>
                  <a:gd name="T21" fmla="*/ 156 h 278"/>
                  <a:gd name="T22" fmla="*/ 83 w 371"/>
                  <a:gd name="T23" fmla="*/ 146 h 278"/>
                  <a:gd name="T24" fmla="*/ 98 w 371"/>
                  <a:gd name="T25" fmla="*/ 137 h 278"/>
                  <a:gd name="T26" fmla="*/ 113 w 371"/>
                  <a:gd name="T27" fmla="*/ 120 h 278"/>
                  <a:gd name="T28" fmla="*/ 114 w 371"/>
                  <a:gd name="T29" fmla="*/ 108 h 278"/>
                  <a:gd name="T30" fmla="*/ 116 w 371"/>
                  <a:gd name="T31" fmla="*/ 104 h 278"/>
                  <a:gd name="T32" fmla="*/ 119 w 371"/>
                  <a:gd name="T33" fmla="*/ 101 h 278"/>
                  <a:gd name="T34" fmla="*/ 120 w 371"/>
                  <a:gd name="T35" fmla="*/ 99 h 278"/>
                  <a:gd name="T36" fmla="*/ 122 w 371"/>
                  <a:gd name="T37" fmla="*/ 91 h 278"/>
                  <a:gd name="T38" fmla="*/ 123 w 371"/>
                  <a:gd name="T39" fmla="*/ 84 h 278"/>
                  <a:gd name="T40" fmla="*/ 126 w 371"/>
                  <a:gd name="T41" fmla="*/ 81 h 278"/>
                  <a:gd name="T42" fmla="*/ 131 w 371"/>
                  <a:gd name="T43" fmla="*/ 78 h 278"/>
                  <a:gd name="T44" fmla="*/ 137 w 371"/>
                  <a:gd name="T45" fmla="*/ 70 h 278"/>
                  <a:gd name="T46" fmla="*/ 138 w 371"/>
                  <a:gd name="T47" fmla="*/ 66 h 278"/>
                  <a:gd name="T48" fmla="*/ 138 w 371"/>
                  <a:gd name="T49" fmla="*/ 63 h 278"/>
                  <a:gd name="T50" fmla="*/ 140 w 371"/>
                  <a:gd name="T51" fmla="*/ 60 h 278"/>
                  <a:gd name="T52" fmla="*/ 144 w 371"/>
                  <a:gd name="T53" fmla="*/ 57 h 278"/>
                  <a:gd name="T54" fmla="*/ 152 w 371"/>
                  <a:gd name="T55" fmla="*/ 54 h 278"/>
                  <a:gd name="T56" fmla="*/ 156 w 371"/>
                  <a:gd name="T57" fmla="*/ 51 h 278"/>
                  <a:gd name="T58" fmla="*/ 174 w 371"/>
                  <a:gd name="T59" fmla="*/ 43 h 278"/>
                  <a:gd name="T60" fmla="*/ 188 w 371"/>
                  <a:gd name="T61" fmla="*/ 27 h 278"/>
                  <a:gd name="T62" fmla="*/ 199 w 371"/>
                  <a:gd name="T63" fmla="*/ 13 h 278"/>
                  <a:gd name="T64" fmla="*/ 202 w 371"/>
                  <a:gd name="T65" fmla="*/ 6 h 278"/>
                  <a:gd name="T66" fmla="*/ 205 w 371"/>
                  <a:gd name="T67" fmla="*/ 1 h 278"/>
                  <a:gd name="T68" fmla="*/ 208 w 371"/>
                  <a:gd name="T69" fmla="*/ 0 h 278"/>
                  <a:gd name="T70" fmla="*/ 212 w 371"/>
                  <a:gd name="T71" fmla="*/ 0 h 278"/>
                  <a:gd name="T72" fmla="*/ 371 w 371"/>
                  <a:gd name="T73" fmla="*/ 1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1" h="278">
                    <a:moveTo>
                      <a:pt x="371" y="40"/>
                    </a:moveTo>
                    <a:lnTo>
                      <a:pt x="371" y="90"/>
                    </a:lnTo>
                    <a:lnTo>
                      <a:pt x="232" y="79"/>
                    </a:lnTo>
                    <a:lnTo>
                      <a:pt x="214" y="189"/>
                    </a:lnTo>
                    <a:lnTo>
                      <a:pt x="209" y="189"/>
                    </a:lnTo>
                    <a:lnTo>
                      <a:pt x="199" y="192"/>
                    </a:lnTo>
                    <a:lnTo>
                      <a:pt x="187" y="195"/>
                    </a:lnTo>
                    <a:lnTo>
                      <a:pt x="173" y="203"/>
                    </a:lnTo>
                    <a:lnTo>
                      <a:pt x="164" y="212"/>
                    </a:lnTo>
                    <a:lnTo>
                      <a:pt x="164" y="278"/>
                    </a:lnTo>
                    <a:lnTo>
                      <a:pt x="0" y="266"/>
                    </a:lnTo>
                    <a:lnTo>
                      <a:pt x="2" y="263"/>
                    </a:lnTo>
                    <a:lnTo>
                      <a:pt x="3" y="254"/>
                    </a:lnTo>
                    <a:lnTo>
                      <a:pt x="8" y="242"/>
                    </a:lnTo>
                    <a:lnTo>
                      <a:pt x="15" y="230"/>
                    </a:lnTo>
                    <a:lnTo>
                      <a:pt x="29" y="221"/>
                    </a:lnTo>
                    <a:lnTo>
                      <a:pt x="32" y="218"/>
                    </a:lnTo>
                    <a:lnTo>
                      <a:pt x="36" y="209"/>
                    </a:lnTo>
                    <a:lnTo>
                      <a:pt x="42" y="197"/>
                    </a:lnTo>
                    <a:lnTo>
                      <a:pt x="51" y="182"/>
                    </a:lnTo>
                    <a:lnTo>
                      <a:pt x="60" y="168"/>
                    </a:lnTo>
                    <a:lnTo>
                      <a:pt x="71" y="156"/>
                    </a:lnTo>
                    <a:lnTo>
                      <a:pt x="80" y="147"/>
                    </a:lnTo>
                    <a:lnTo>
                      <a:pt x="83" y="146"/>
                    </a:lnTo>
                    <a:lnTo>
                      <a:pt x="89" y="143"/>
                    </a:lnTo>
                    <a:lnTo>
                      <a:pt x="98" y="137"/>
                    </a:lnTo>
                    <a:lnTo>
                      <a:pt x="105" y="129"/>
                    </a:lnTo>
                    <a:lnTo>
                      <a:pt x="113" y="120"/>
                    </a:lnTo>
                    <a:lnTo>
                      <a:pt x="114" y="111"/>
                    </a:lnTo>
                    <a:lnTo>
                      <a:pt x="114" y="108"/>
                    </a:lnTo>
                    <a:lnTo>
                      <a:pt x="116" y="107"/>
                    </a:lnTo>
                    <a:lnTo>
                      <a:pt x="116" y="104"/>
                    </a:lnTo>
                    <a:lnTo>
                      <a:pt x="117" y="102"/>
                    </a:lnTo>
                    <a:lnTo>
                      <a:pt x="119" y="101"/>
                    </a:lnTo>
                    <a:lnTo>
                      <a:pt x="120" y="101"/>
                    </a:lnTo>
                    <a:lnTo>
                      <a:pt x="120" y="99"/>
                    </a:lnTo>
                    <a:lnTo>
                      <a:pt x="120" y="95"/>
                    </a:lnTo>
                    <a:lnTo>
                      <a:pt x="122" y="91"/>
                    </a:lnTo>
                    <a:lnTo>
                      <a:pt x="123" y="87"/>
                    </a:lnTo>
                    <a:lnTo>
                      <a:pt x="123" y="84"/>
                    </a:lnTo>
                    <a:lnTo>
                      <a:pt x="125" y="82"/>
                    </a:lnTo>
                    <a:lnTo>
                      <a:pt x="126" y="81"/>
                    </a:lnTo>
                    <a:lnTo>
                      <a:pt x="129" y="79"/>
                    </a:lnTo>
                    <a:lnTo>
                      <a:pt x="131" y="78"/>
                    </a:lnTo>
                    <a:lnTo>
                      <a:pt x="134" y="73"/>
                    </a:lnTo>
                    <a:lnTo>
                      <a:pt x="137" y="70"/>
                    </a:lnTo>
                    <a:lnTo>
                      <a:pt x="137" y="67"/>
                    </a:lnTo>
                    <a:lnTo>
                      <a:pt x="138" y="66"/>
                    </a:lnTo>
                    <a:lnTo>
                      <a:pt x="138" y="64"/>
                    </a:lnTo>
                    <a:lnTo>
                      <a:pt x="138" y="63"/>
                    </a:lnTo>
                    <a:lnTo>
                      <a:pt x="138" y="61"/>
                    </a:lnTo>
                    <a:lnTo>
                      <a:pt x="140" y="60"/>
                    </a:lnTo>
                    <a:lnTo>
                      <a:pt x="141" y="58"/>
                    </a:lnTo>
                    <a:lnTo>
                      <a:pt x="144" y="57"/>
                    </a:lnTo>
                    <a:lnTo>
                      <a:pt x="149" y="55"/>
                    </a:lnTo>
                    <a:lnTo>
                      <a:pt x="152" y="54"/>
                    </a:lnTo>
                    <a:lnTo>
                      <a:pt x="153" y="52"/>
                    </a:lnTo>
                    <a:lnTo>
                      <a:pt x="156" y="51"/>
                    </a:lnTo>
                    <a:lnTo>
                      <a:pt x="165" y="48"/>
                    </a:lnTo>
                    <a:lnTo>
                      <a:pt x="174" y="43"/>
                    </a:lnTo>
                    <a:lnTo>
                      <a:pt x="184" y="36"/>
                    </a:lnTo>
                    <a:lnTo>
                      <a:pt x="188" y="27"/>
                    </a:lnTo>
                    <a:lnTo>
                      <a:pt x="194" y="18"/>
                    </a:lnTo>
                    <a:lnTo>
                      <a:pt x="199" y="13"/>
                    </a:lnTo>
                    <a:lnTo>
                      <a:pt x="202" y="7"/>
                    </a:lnTo>
                    <a:lnTo>
                      <a:pt x="202" y="6"/>
                    </a:lnTo>
                    <a:lnTo>
                      <a:pt x="203" y="3"/>
                    </a:lnTo>
                    <a:lnTo>
                      <a:pt x="205" y="1"/>
                    </a:lnTo>
                    <a:lnTo>
                      <a:pt x="206" y="0"/>
                    </a:lnTo>
                    <a:lnTo>
                      <a:pt x="208" y="0"/>
                    </a:lnTo>
                    <a:lnTo>
                      <a:pt x="211" y="0"/>
                    </a:lnTo>
                    <a:lnTo>
                      <a:pt x="212" y="0"/>
                    </a:lnTo>
                    <a:lnTo>
                      <a:pt x="215" y="0"/>
                    </a:lnTo>
                    <a:lnTo>
                      <a:pt x="371" y="12"/>
                    </a:lnTo>
                    <a:lnTo>
                      <a:pt x="371" y="40"/>
                    </a:lnTo>
                    <a:close/>
                  </a:path>
                </a:pathLst>
              </a:custGeom>
              <a:grpFill/>
              <a:ln w="0">
                <a:solidFill>
                  <a:schemeClr val="bg1">
                    <a:lumMod val="50000"/>
                  </a:schemeClr>
                </a:solidFill>
                <a:prstDash val="solid"/>
                <a:round/>
                <a:headEnd/>
                <a:tailEnd/>
              </a:ln>
            </p:spPr>
            <p:txBody>
              <a:bodyPr/>
              <a:lstStyle/>
              <a:p>
                <a:endParaRPr lang="ru-RU"/>
              </a:p>
            </p:txBody>
          </p:sp>
          <p:sp>
            <p:nvSpPr>
              <p:cNvPr id="16" name="Freeform 75">
                <a:extLst>
                  <a:ext uri="{FF2B5EF4-FFF2-40B4-BE49-F238E27FC236}">
                    <a16:creationId xmlns:a16="http://schemas.microsoft.com/office/drawing/2014/main" id="{F7FA9369-2965-724C-81FB-F57A1C01BDEC}"/>
                  </a:ext>
                </a:extLst>
              </p:cNvPr>
              <p:cNvSpPr>
                <a:spLocks/>
              </p:cNvSpPr>
              <p:nvPr/>
            </p:nvSpPr>
            <p:spPr bwMode="gray">
              <a:xfrm>
                <a:off x="2686" y="1611"/>
                <a:ext cx="468" cy="497"/>
              </a:xfrm>
              <a:custGeom>
                <a:avLst/>
                <a:gdLst>
                  <a:gd name="T0" fmla="*/ 5 w 505"/>
                  <a:gd name="T1" fmla="*/ 242 h 537"/>
                  <a:gd name="T2" fmla="*/ 11 w 505"/>
                  <a:gd name="T3" fmla="*/ 248 h 537"/>
                  <a:gd name="T4" fmla="*/ 15 w 505"/>
                  <a:gd name="T5" fmla="*/ 239 h 537"/>
                  <a:gd name="T6" fmla="*/ 21 w 505"/>
                  <a:gd name="T7" fmla="*/ 238 h 537"/>
                  <a:gd name="T8" fmla="*/ 21 w 505"/>
                  <a:gd name="T9" fmla="*/ 248 h 537"/>
                  <a:gd name="T10" fmla="*/ 29 w 505"/>
                  <a:gd name="T11" fmla="*/ 256 h 537"/>
                  <a:gd name="T12" fmla="*/ 39 w 505"/>
                  <a:gd name="T13" fmla="*/ 276 h 537"/>
                  <a:gd name="T14" fmla="*/ 30 w 505"/>
                  <a:gd name="T15" fmla="*/ 298 h 537"/>
                  <a:gd name="T16" fmla="*/ 27 w 505"/>
                  <a:gd name="T17" fmla="*/ 304 h 537"/>
                  <a:gd name="T18" fmla="*/ 24 w 505"/>
                  <a:gd name="T19" fmla="*/ 312 h 537"/>
                  <a:gd name="T20" fmla="*/ 26 w 505"/>
                  <a:gd name="T21" fmla="*/ 321 h 537"/>
                  <a:gd name="T22" fmla="*/ 30 w 505"/>
                  <a:gd name="T23" fmla="*/ 378 h 537"/>
                  <a:gd name="T24" fmla="*/ 26 w 505"/>
                  <a:gd name="T25" fmla="*/ 391 h 537"/>
                  <a:gd name="T26" fmla="*/ 23 w 505"/>
                  <a:gd name="T27" fmla="*/ 402 h 537"/>
                  <a:gd name="T28" fmla="*/ 17 w 505"/>
                  <a:gd name="T29" fmla="*/ 414 h 537"/>
                  <a:gd name="T30" fmla="*/ 6 w 505"/>
                  <a:gd name="T31" fmla="*/ 441 h 537"/>
                  <a:gd name="T32" fmla="*/ 2 w 505"/>
                  <a:gd name="T33" fmla="*/ 453 h 537"/>
                  <a:gd name="T34" fmla="*/ 6 w 505"/>
                  <a:gd name="T35" fmla="*/ 448 h 537"/>
                  <a:gd name="T36" fmla="*/ 23 w 505"/>
                  <a:gd name="T37" fmla="*/ 445 h 537"/>
                  <a:gd name="T38" fmla="*/ 48 w 505"/>
                  <a:gd name="T39" fmla="*/ 444 h 537"/>
                  <a:gd name="T40" fmla="*/ 60 w 505"/>
                  <a:gd name="T41" fmla="*/ 439 h 537"/>
                  <a:gd name="T42" fmla="*/ 89 w 505"/>
                  <a:gd name="T43" fmla="*/ 444 h 537"/>
                  <a:gd name="T44" fmla="*/ 95 w 505"/>
                  <a:gd name="T45" fmla="*/ 456 h 537"/>
                  <a:gd name="T46" fmla="*/ 104 w 505"/>
                  <a:gd name="T47" fmla="*/ 466 h 537"/>
                  <a:gd name="T48" fmla="*/ 120 w 505"/>
                  <a:gd name="T49" fmla="*/ 468 h 537"/>
                  <a:gd name="T50" fmla="*/ 125 w 505"/>
                  <a:gd name="T51" fmla="*/ 478 h 537"/>
                  <a:gd name="T52" fmla="*/ 134 w 505"/>
                  <a:gd name="T53" fmla="*/ 489 h 537"/>
                  <a:gd name="T54" fmla="*/ 140 w 505"/>
                  <a:gd name="T55" fmla="*/ 500 h 537"/>
                  <a:gd name="T56" fmla="*/ 143 w 505"/>
                  <a:gd name="T57" fmla="*/ 509 h 537"/>
                  <a:gd name="T58" fmla="*/ 149 w 505"/>
                  <a:gd name="T59" fmla="*/ 512 h 537"/>
                  <a:gd name="T60" fmla="*/ 167 w 505"/>
                  <a:gd name="T61" fmla="*/ 536 h 537"/>
                  <a:gd name="T62" fmla="*/ 176 w 505"/>
                  <a:gd name="T63" fmla="*/ 536 h 537"/>
                  <a:gd name="T64" fmla="*/ 183 w 505"/>
                  <a:gd name="T65" fmla="*/ 525 h 537"/>
                  <a:gd name="T66" fmla="*/ 185 w 505"/>
                  <a:gd name="T67" fmla="*/ 509 h 537"/>
                  <a:gd name="T68" fmla="*/ 188 w 505"/>
                  <a:gd name="T69" fmla="*/ 495 h 537"/>
                  <a:gd name="T70" fmla="*/ 197 w 505"/>
                  <a:gd name="T71" fmla="*/ 492 h 537"/>
                  <a:gd name="T72" fmla="*/ 200 w 505"/>
                  <a:gd name="T73" fmla="*/ 494 h 537"/>
                  <a:gd name="T74" fmla="*/ 202 w 505"/>
                  <a:gd name="T75" fmla="*/ 498 h 537"/>
                  <a:gd name="T76" fmla="*/ 205 w 505"/>
                  <a:gd name="T77" fmla="*/ 503 h 537"/>
                  <a:gd name="T78" fmla="*/ 217 w 505"/>
                  <a:gd name="T79" fmla="*/ 518 h 537"/>
                  <a:gd name="T80" fmla="*/ 226 w 505"/>
                  <a:gd name="T81" fmla="*/ 512 h 537"/>
                  <a:gd name="T82" fmla="*/ 235 w 505"/>
                  <a:gd name="T83" fmla="*/ 504 h 537"/>
                  <a:gd name="T84" fmla="*/ 242 w 505"/>
                  <a:gd name="T85" fmla="*/ 506 h 537"/>
                  <a:gd name="T86" fmla="*/ 268 w 505"/>
                  <a:gd name="T87" fmla="*/ 506 h 537"/>
                  <a:gd name="T88" fmla="*/ 284 w 505"/>
                  <a:gd name="T89" fmla="*/ 497 h 537"/>
                  <a:gd name="T90" fmla="*/ 286 w 505"/>
                  <a:gd name="T91" fmla="*/ 503 h 537"/>
                  <a:gd name="T92" fmla="*/ 301 w 505"/>
                  <a:gd name="T93" fmla="*/ 506 h 537"/>
                  <a:gd name="T94" fmla="*/ 450 w 505"/>
                  <a:gd name="T95" fmla="*/ 474 h 537"/>
                  <a:gd name="T96" fmla="*/ 439 w 505"/>
                  <a:gd name="T97" fmla="*/ 466 h 537"/>
                  <a:gd name="T98" fmla="*/ 441 w 505"/>
                  <a:gd name="T99" fmla="*/ 95 h 537"/>
                  <a:gd name="T100" fmla="*/ 244 w 505"/>
                  <a:gd name="T101" fmla="*/ 39 h 537"/>
                  <a:gd name="T102" fmla="*/ 202 w 505"/>
                  <a:gd name="T103" fmla="*/ 154 h 537"/>
                  <a:gd name="T104" fmla="*/ 12 w 505"/>
                  <a:gd name="T105" fmla="*/ 226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5" h="537">
                    <a:moveTo>
                      <a:pt x="11" y="232"/>
                    </a:moveTo>
                    <a:lnTo>
                      <a:pt x="8" y="235"/>
                    </a:lnTo>
                    <a:lnTo>
                      <a:pt x="6" y="238"/>
                    </a:lnTo>
                    <a:lnTo>
                      <a:pt x="5" y="242"/>
                    </a:lnTo>
                    <a:lnTo>
                      <a:pt x="6" y="245"/>
                    </a:lnTo>
                    <a:lnTo>
                      <a:pt x="8" y="248"/>
                    </a:lnTo>
                    <a:lnTo>
                      <a:pt x="9" y="248"/>
                    </a:lnTo>
                    <a:lnTo>
                      <a:pt x="11" y="248"/>
                    </a:lnTo>
                    <a:lnTo>
                      <a:pt x="12" y="247"/>
                    </a:lnTo>
                    <a:lnTo>
                      <a:pt x="14" y="245"/>
                    </a:lnTo>
                    <a:lnTo>
                      <a:pt x="14" y="242"/>
                    </a:lnTo>
                    <a:lnTo>
                      <a:pt x="15" y="239"/>
                    </a:lnTo>
                    <a:lnTo>
                      <a:pt x="17" y="238"/>
                    </a:lnTo>
                    <a:lnTo>
                      <a:pt x="17" y="236"/>
                    </a:lnTo>
                    <a:lnTo>
                      <a:pt x="20" y="236"/>
                    </a:lnTo>
                    <a:lnTo>
                      <a:pt x="21" y="238"/>
                    </a:lnTo>
                    <a:lnTo>
                      <a:pt x="21" y="241"/>
                    </a:lnTo>
                    <a:lnTo>
                      <a:pt x="21" y="242"/>
                    </a:lnTo>
                    <a:lnTo>
                      <a:pt x="21" y="245"/>
                    </a:lnTo>
                    <a:lnTo>
                      <a:pt x="21" y="248"/>
                    </a:lnTo>
                    <a:lnTo>
                      <a:pt x="21" y="251"/>
                    </a:lnTo>
                    <a:lnTo>
                      <a:pt x="24" y="253"/>
                    </a:lnTo>
                    <a:lnTo>
                      <a:pt x="26" y="254"/>
                    </a:lnTo>
                    <a:lnTo>
                      <a:pt x="29" y="256"/>
                    </a:lnTo>
                    <a:lnTo>
                      <a:pt x="32" y="257"/>
                    </a:lnTo>
                    <a:lnTo>
                      <a:pt x="33" y="259"/>
                    </a:lnTo>
                    <a:lnTo>
                      <a:pt x="36" y="268"/>
                    </a:lnTo>
                    <a:lnTo>
                      <a:pt x="39" y="276"/>
                    </a:lnTo>
                    <a:lnTo>
                      <a:pt x="39" y="282"/>
                    </a:lnTo>
                    <a:lnTo>
                      <a:pt x="38" y="288"/>
                    </a:lnTo>
                    <a:lnTo>
                      <a:pt x="35" y="294"/>
                    </a:lnTo>
                    <a:lnTo>
                      <a:pt x="30" y="298"/>
                    </a:lnTo>
                    <a:lnTo>
                      <a:pt x="30" y="298"/>
                    </a:lnTo>
                    <a:lnTo>
                      <a:pt x="30" y="300"/>
                    </a:lnTo>
                    <a:lnTo>
                      <a:pt x="32" y="301"/>
                    </a:lnTo>
                    <a:lnTo>
                      <a:pt x="27" y="304"/>
                    </a:lnTo>
                    <a:lnTo>
                      <a:pt x="23" y="307"/>
                    </a:lnTo>
                    <a:lnTo>
                      <a:pt x="20" y="312"/>
                    </a:lnTo>
                    <a:lnTo>
                      <a:pt x="23" y="310"/>
                    </a:lnTo>
                    <a:lnTo>
                      <a:pt x="24" y="312"/>
                    </a:lnTo>
                    <a:lnTo>
                      <a:pt x="24" y="313"/>
                    </a:lnTo>
                    <a:lnTo>
                      <a:pt x="26" y="315"/>
                    </a:lnTo>
                    <a:lnTo>
                      <a:pt x="26" y="318"/>
                    </a:lnTo>
                    <a:lnTo>
                      <a:pt x="26" y="321"/>
                    </a:lnTo>
                    <a:lnTo>
                      <a:pt x="27" y="324"/>
                    </a:lnTo>
                    <a:lnTo>
                      <a:pt x="32" y="342"/>
                    </a:lnTo>
                    <a:lnTo>
                      <a:pt x="32" y="360"/>
                    </a:lnTo>
                    <a:lnTo>
                      <a:pt x="30" y="378"/>
                    </a:lnTo>
                    <a:lnTo>
                      <a:pt x="30" y="382"/>
                    </a:lnTo>
                    <a:lnTo>
                      <a:pt x="27" y="385"/>
                    </a:lnTo>
                    <a:lnTo>
                      <a:pt x="27" y="388"/>
                    </a:lnTo>
                    <a:lnTo>
                      <a:pt x="26" y="391"/>
                    </a:lnTo>
                    <a:lnTo>
                      <a:pt x="24" y="396"/>
                    </a:lnTo>
                    <a:lnTo>
                      <a:pt x="23" y="399"/>
                    </a:lnTo>
                    <a:lnTo>
                      <a:pt x="23" y="403"/>
                    </a:lnTo>
                    <a:lnTo>
                      <a:pt x="23" y="402"/>
                    </a:lnTo>
                    <a:lnTo>
                      <a:pt x="23" y="402"/>
                    </a:lnTo>
                    <a:lnTo>
                      <a:pt x="23" y="403"/>
                    </a:lnTo>
                    <a:lnTo>
                      <a:pt x="23" y="406"/>
                    </a:lnTo>
                    <a:lnTo>
                      <a:pt x="17" y="414"/>
                    </a:lnTo>
                    <a:lnTo>
                      <a:pt x="9" y="421"/>
                    </a:lnTo>
                    <a:lnTo>
                      <a:pt x="6" y="430"/>
                    </a:lnTo>
                    <a:lnTo>
                      <a:pt x="5" y="436"/>
                    </a:lnTo>
                    <a:lnTo>
                      <a:pt x="6" y="441"/>
                    </a:lnTo>
                    <a:lnTo>
                      <a:pt x="5" y="445"/>
                    </a:lnTo>
                    <a:lnTo>
                      <a:pt x="5" y="448"/>
                    </a:lnTo>
                    <a:lnTo>
                      <a:pt x="3" y="450"/>
                    </a:lnTo>
                    <a:lnTo>
                      <a:pt x="2" y="453"/>
                    </a:lnTo>
                    <a:lnTo>
                      <a:pt x="0" y="454"/>
                    </a:lnTo>
                    <a:lnTo>
                      <a:pt x="2" y="453"/>
                    </a:lnTo>
                    <a:lnTo>
                      <a:pt x="3" y="450"/>
                    </a:lnTo>
                    <a:lnTo>
                      <a:pt x="6" y="448"/>
                    </a:lnTo>
                    <a:lnTo>
                      <a:pt x="9" y="447"/>
                    </a:lnTo>
                    <a:lnTo>
                      <a:pt x="12" y="445"/>
                    </a:lnTo>
                    <a:lnTo>
                      <a:pt x="15" y="444"/>
                    </a:lnTo>
                    <a:lnTo>
                      <a:pt x="23" y="445"/>
                    </a:lnTo>
                    <a:lnTo>
                      <a:pt x="32" y="447"/>
                    </a:lnTo>
                    <a:lnTo>
                      <a:pt x="41" y="447"/>
                    </a:lnTo>
                    <a:lnTo>
                      <a:pt x="44" y="445"/>
                    </a:lnTo>
                    <a:lnTo>
                      <a:pt x="48" y="444"/>
                    </a:lnTo>
                    <a:lnTo>
                      <a:pt x="51" y="441"/>
                    </a:lnTo>
                    <a:lnTo>
                      <a:pt x="54" y="441"/>
                    </a:lnTo>
                    <a:lnTo>
                      <a:pt x="57" y="439"/>
                    </a:lnTo>
                    <a:lnTo>
                      <a:pt x="60" y="439"/>
                    </a:lnTo>
                    <a:lnTo>
                      <a:pt x="69" y="438"/>
                    </a:lnTo>
                    <a:lnTo>
                      <a:pt x="77" y="441"/>
                    </a:lnTo>
                    <a:lnTo>
                      <a:pt x="86" y="442"/>
                    </a:lnTo>
                    <a:lnTo>
                      <a:pt x="89" y="444"/>
                    </a:lnTo>
                    <a:lnTo>
                      <a:pt x="92" y="445"/>
                    </a:lnTo>
                    <a:lnTo>
                      <a:pt x="93" y="448"/>
                    </a:lnTo>
                    <a:lnTo>
                      <a:pt x="95" y="453"/>
                    </a:lnTo>
                    <a:lnTo>
                      <a:pt x="95" y="456"/>
                    </a:lnTo>
                    <a:lnTo>
                      <a:pt x="95" y="459"/>
                    </a:lnTo>
                    <a:lnTo>
                      <a:pt x="98" y="462"/>
                    </a:lnTo>
                    <a:lnTo>
                      <a:pt x="101" y="465"/>
                    </a:lnTo>
                    <a:lnTo>
                      <a:pt x="104" y="466"/>
                    </a:lnTo>
                    <a:lnTo>
                      <a:pt x="108" y="468"/>
                    </a:lnTo>
                    <a:lnTo>
                      <a:pt x="113" y="468"/>
                    </a:lnTo>
                    <a:lnTo>
                      <a:pt x="117" y="468"/>
                    </a:lnTo>
                    <a:lnTo>
                      <a:pt x="120" y="468"/>
                    </a:lnTo>
                    <a:lnTo>
                      <a:pt x="122" y="469"/>
                    </a:lnTo>
                    <a:lnTo>
                      <a:pt x="123" y="472"/>
                    </a:lnTo>
                    <a:lnTo>
                      <a:pt x="123" y="475"/>
                    </a:lnTo>
                    <a:lnTo>
                      <a:pt x="125" y="478"/>
                    </a:lnTo>
                    <a:lnTo>
                      <a:pt x="125" y="481"/>
                    </a:lnTo>
                    <a:lnTo>
                      <a:pt x="128" y="483"/>
                    </a:lnTo>
                    <a:lnTo>
                      <a:pt x="131" y="487"/>
                    </a:lnTo>
                    <a:lnTo>
                      <a:pt x="134" y="489"/>
                    </a:lnTo>
                    <a:lnTo>
                      <a:pt x="137" y="490"/>
                    </a:lnTo>
                    <a:lnTo>
                      <a:pt x="137" y="494"/>
                    </a:lnTo>
                    <a:lnTo>
                      <a:pt x="137" y="497"/>
                    </a:lnTo>
                    <a:lnTo>
                      <a:pt x="140" y="500"/>
                    </a:lnTo>
                    <a:lnTo>
                      <a:pt x="143" y="503"/>
                    </a:lnTo>
                    <a:lnTo>
                      <a:pt x="143" y="504"/>
                    </a:lnTo>
                    <a:lnTo>
                      <a:pt x="143" y="507"/>
                    </a:lnTo>
                    <a:lnTo>
                      <a:pt x="143" y="509"/>
                    </a:lnTo>
                    <a:lnTo>
                      <a:pt x="144" y="510"/>
                    </a:lnTo>
                    <a:lnTo>
                      <a:pt x="146" y="512"/>
                    </a:lnTo>
                    <a:lnTo>
                      <a:pt x="147" y="512"/>
                    </a:lnTo>
                    <a:lnTo>
                      <a:pt x="149" y="512"/>
                    </a:lnTo>
                    <a:lnTo>
                      <a:pt x="150" y="512"/>
                    </a:lnTo>
                    <a:lnTo>
                      <a:pt x="152" y="512"/>
                    </a:lnTo>
                    <a:lnTo>
                      <a:pt x="159" y="525"/>
                    </a:lnTo>
                    <a:lnTo>
                      <a:pt x="167" y="536"/>
                    </a:lnTo>
                    <a:lnTo>
                      <a:pt x="167" y="537"/>
                    </a:lnTo>
                    <a:lnTo>
                      <a:pt x="170" y="537"/>
                    </a:lnTo>
                    <a:lnTo>
                      <a:pt x="173" y="536"/>
                    </a:lnTo>
                    <a:lnTo>
                      <a:pt x="176" y="536"/>
                    </a:lnTo>
                    <a:lnTo>
                      <a:pt x="177" y="534"/>
                    </a:lnTo>
                    <a:lnTo>
                      <a:pt x="180" y="531"/>
                    </a:lnTo>
                    <a:lnTo>
                      <a:pt x="182" y="528"/>
                    </a:lnTo>
                    <a:lnTo>
                      <a:pt x="183" y="525"/>
                    </a:lnTo>
                    <a:lnTo>
                      <a:pt x="183" y="521"/>
                    </a:lnTo>
                    <a:lnTo>
                      <a:pt x="183" y="518"/>
                    </a:lnTo>
                    <a:lnTo>
                      <a:pt x="183" y="513"/>
                    </a:lnTo>
                    <a:lnTo>
                      <a:pt x="185" y="509"/>
                    </a:lnTo>
                    <a:lnTo>
                      <a:pt x="185" y="504"/>
                    </a:lnTo>
                    <a:lnTo>
                      <a:pt x="185" y="500"/>
                    </a:lnTo>
                    <a:lnTo>
                      <a:pt x="183" y="495"/>
                    </a:lnTo>
                    <a:lnTo>
                      <a:pt x="188" y="495"/>
                    </a:lnTo>
                    <a:lnTo>
                      <a:pt x="193" y="495"/>
                    </a:lnTo>
                    <a:lnTo>
                      <a:pt x="194" y="495"/>
                    </a:lnTo>
                    <a:lnTo>
                      <a:pt x="196" y="494"/>
                    </a:lnTo>
                    <a:lnTo>
                      <a:pt x="197" y="492"/>
                    </a:lnTo>
                    <a:lnTo>
                      <a:pt x="199" y="490"/>
                    </a:lnTo>
                    <a:lnTo>
                      <a:pt x="200" y="490"/>
                    </a:lnTo>
                    <a:lnTo>
                      <a:pt x="200" y="492"/>
                    </a:lnTo>
                    <a:lnTo>
                      <a:pt x="200" y="494"/>
                    </a:lnTo>
                    <a:lnTo>
                      <a:pt x="199" y="494"/>
                    </a:lnTo>
                    <a:lnTo>
                      <a:pt x="199" y="495"/>
                    </a:lnTo>
                    <a:lnTo>
                      <a:pt x="200" y="497"/>
                    </a:lnTo>
                    <a:lnTo>
                      <a:pt x="202" y="498"/>
                    </a:lnTo>
                    <a:lnTo>
                      <a:pt x="203" y="498"/>
                    </a:lnTo>
                    <a:lnTo>
                      <a:pt x="205" y="498"/>
                    </a:lnTo>
                    <a:lnTo>
                      <a:pt x="205" y="500"/>
                    </a:lnTo>
                    <a:lnTo>
                      <a:pt x="205" y="503"/>
                    </a:lnTo>
                    <a:lnTo>
                      <a:pt x="206" y="503"/>
                    </a:lnTo>
                    <a:lnTo>
                      <a:pt x="211" y="507"/>
                    </a:lnTo>
                    <a:lnTo>
                      <a:pt x="214" y="512"/>
                    </a:lnTo>
                    <a:lnTo>
                      <a:pt x="217" y="518"/>
                    </a:lnTo>
                    <a:lnTo>
                      <a:pt x="217" y="522"/>
                    </a:lnTo>
                    <a:lnTo>
                      <a:pt x="220" y="519"/>
                    </a:lnTo>
                    <a:lnTo>
                      <a:pt x="223" y="515"/>
                    </a:lnTo>
                    <a:lnTo>
                      <a:pt x="226" y="512"/>
                    </a:lnTo>
                    <a:lnTo>
                      <a:pt x="229" y="509"/>
                    </a:lnTo>
                    <a:lnTo>
                      <a:pt x="232" y="506"/>
                    </a:lnTo>
                    <a:lnTo>
                      <a:pt x="233" y="504"/>
                    </a:lnTo>
                    <a:lnTo>
                      <a:pt x="235" y="504"/>
                    </a:lnTo>
                    <a:lnTo>
                      <a:pt x="238" y="504"/>
                    </a:lnTo>
                    <a:lnTo>
                      <a:pt x="239" y="506"/>
                    </a:lnTo>
                    <a:lnTo>
                      <a:pt x="241" y="506"/>
                    </a:lnTo>
                    <a:lnTo>
                      <a:pt x="242" y="506"/>
                    </a:lnTo>
                    <a:lnTo>
                      <a:pt x="244" y="504"/>
                    </a:lnTo>
                    <a:lnTo>
                      <a:pt x="245" y="504"/>
                    </a:lnTo>
                    <a:lnTo>
                      <a:pt x="256" y="506"/>
                    </a:lnTo>
                    <a:lnTo>
                      <a:pt x="268" y="506"/>
                    </a:lnTo>
                    <a:lnTo>
                      <a:pt x="278" y="503"/>
                    </a:lnTo>
                    <a:lnTo>
                      <a:pt x="286" y="495"/>
                    </a:lnTo>
                    <a:lnTo>
                      <a:pt x="284" y="495"/>
                    </a:lnTo>
                    <a:lnTo>
                      <a:pt x="284" y="497"/>
                    </a:lnTo>
                    <a:lnTo>
                      <a:pt x="284" y="498"/>
                    </a:lnTo>
                    <a:lnTo>
                      <a:pt x="284" y="498"/>
                    </a:lnTo>
                    <a:lnTo>
                      <a:pt x="283" y="498"/>
                    </a:lnTo>
                    <a:lnTo>
                      <a:pt x="286" y="503"/>
                    </a:lnTo>
                    <a:lnTo>
                      <a:pt x="289" y="504"/>
                    </a:lnTo>
                    <a:lnTo>
                      <a:pt x="293" y="506"/>
                    </a:lnTo>
                    <a:lnTo>
                      <a:pt x="296" y="506"/>
                    </a:lnTo>
                    <a:lnTo>
                      <a:pt x="301" y="506"/>
                    </a:lnTo>
                    <a:lnTo>
                      <a:pt x="305" y="506"/>
                    </a:lnTo>
                    <a:lnTo>
                      <a:pt x="441" y="512"/>
                    </a:lnTo>
                    <a:lnTo>
                      <a:pt x="451" y="474"/>
                    </a:lnTo>
                    <a:lnTo>
                      <a:pt x="450" y="474"/>
                    </a:lnTo>
                    <a:lnTo>
                      <a:pt x="448" y="474"/>
                    </a:lnTo>
                    <a:lnTo>
                      <a:pt x="445" y="472"/>
                    </a:lnTo>
                    <a:lnTo>
                      <a:pt x="442" y="469"/>
                    </a:lnTo>
                    <a:lnTo>
                      <a:pt x="439" y="466"/>
                    </a:lnTo>
                    <a:lnTo>
                      <a:pt x="436" y="463"/>
                    </a:lnTo>
                    <a:lnTo>
                      <a:pt x="435" y="459"/>
                    </a:lnTo>
                    <a:lnTo>
                      <a:pt x="433" y="451"/>
                    </a:lnTo>
                    <a:lnTo>
                      <a:pt x="441" y="95"/>
                    </a:lnTo>
                    <a:lnTo>
                      <a:pt x="505" y="101"/>
                    </a:lnTo>
                    <a:lnTo>
                      <a:pt x="383" y="0"/>
                    </a:lnTo>
                    <a:lnTo>
                      <a:pt x="383" y="50"/>
                    </a:lnTo>
                    <a:lnTo>
                      <a:pt x="244" y="39"/>
                    </a:lnTo>
                    <a:lnTo>
                      <a:pt x="226" y="149"/>
                    </a:lnTo>
                    <a:lnTo>
                      <a:pt x="223" y="149"/>
                    </a:lnTo>
                    <a:lnTo>
                      <a:pt x="214" y="151"/>
                    </a:lnTo>
                    <a:lnTo>
                      <a:pt x="202" y="154"/>
                    </a:lnTo>
                    <a:lnTo>
                      <a:pt x="188" y="161"/>
                    </a:lnTo>
                    <a:lnTo>
                      <a:pt x="176" y="172"/>
                    </a:lnTo>
                    <a:lnTo>
                      <a:pt x="176" y="238"/>
                    </a:lnTo>
                    <a:lnTo>
                      <a:pt x="12" y="226"/>
                    </a:lnTo>
                    <a:lnTo>
                      <a:pt x="11" y="232"/>
                    </a:lnTo>
                    <a:close/>
                  </a:path>
                </a:pathLst>
              </a:custGeom>
              <a:grpFill/>
              <a:ln w="0">
                <a:solidFill>
                  <a:schemeClr val="bg1">
                    <a:lumMod val="50000"/>
                  </a:schemeClr>
                </a:solidFill>
                <a:prstDash val="solid"/>
                <a:round/>
                <a:headEnd/>
                <a:tailEnd/>
              </a:ln>
            </p:spPr>
            <p:txBody>
              <a:bodyPr/>
              <a:lstStyle/>
              <a:p>
                <a:endParaRPr lang="ru-RU"/>
              </a:p>
            </p:txBody>
          </p:sp>
          <p:sp>
            <p:nvSpPr>
              <p:cNvPr id="17" name="Freeform 76">
                <a:extLst>
                  <a:ext uri="{FF2B5EF4-FFF2-40B4-BE49-F238E27FC236}">
                    <a16:creationId xmlns:a16="http://schemas.microsoft.com/office/drawing/2014/main" id="{4EB7830C-4715-2643-8150-AF0D210E13D6}"/>
                  </a:ext>
                </a:extLst>
              </p:cNvPr>
              <p:cNvSpPr>
                <a:spLocks/>
              </p:cNvSpPr>
              <p:nvPr/>
            </p:nvSpPr>
            <p:spPr bwMode="gray">
              <a:xfrm>
                <a:off x="2836" y="1699"/>
                <a:ext cx="638" cy="602"/>
              </a:xfrm>
              <a:custGeom>
                <a:avLst/>
                <a:gdLst>
                  <a:gd name="T0" fmla="*/ 32 w 689"/>
                  <a:gd name="T1" fmla="*/ 559 h 650"/>
                  <a:gd name="T2" fmla="*/ 44 w 689"/>
                  <a:gd name="T3" fmla="*/ 555 h 650"/>
                  <a:gd name="T4" fmla="*/ 61 w 689"/>
                  <a:gd name="T5" fmla="*/ 561 h 650"/>
                  <a:gd name="T6" fmla="*/ 79 w 689"/>
                  <a:gd name="T7" fmla="*/ 559 h 650"/>
                  <a:gd name="T8" fmla="*/ 89 w 689"/>
                  <a:gd name="T9" fmla="*/ 562 h 650"/>
                  <a:gd name="T10" fmla="*/ 97 w 689"/>
                  <a:gd name="T11" fmla="*/ 556 h 650"/>
                  <a:gd name="T12" fmla="*/ 119 w 689"/>
                  <a:gd name="T13" fmla="*/ 544 h 650"/>
                  <a:gd name="T14" fmla="*/ 125 w 689"/>
                  <a:gd name="T15" fmla="*/ 570 h 650"/>
                  <a:gd name="T16" fmla="*/ 128 w 689"/>
                  <a:gd name="T17" fmla="*/ 586 h 650"/>
                  <a:gd name="T18" fmla="*/ 133 w 689"/>
                  <a:gd name="T19" fmla="*/ 603 h 650"/>
                  <a:gd name="T20" fmla="*/ 136 w 689"/>
                  <a:gd name="T21" fmla="*/ 610 h 650"/>
                  <a:gd name="T22" fmla="*/ 143 w 689"/>
                  <a:gd name="T23" fmla="*/ 630 h 650"/>
                  <a:gd name="T24" fmla="*/ 164 w 689"/>
                  <a:gd name="T25" fmla="*/ 641 h 650"/>
                  <a:gd name="T26" fmla="*/ 170 w 689"/>
                  <a:gd name="T27" fmla="*/ 630 h 650"/>
                  <a:gd name="T28" fmla="*/ 188 w 689"/>
                  <a:gd name="T29" fmla="*/ 642 h 650"/>
                  <a:gd name="T30" fmla="*/ 211 w 689"/>
                  <a:gd name="T31" fmla="*/ 632 h 650"/>
                  <a:gd name="T32" fmla="*/ 224 w 689"/>
                  <a:gd name="T33" fmla="*/ 624 h 650"/>
                  <a:gd name="T34" fmla="*/ 239 w 689"/>
                  <a:gd name="T35" fmla="*/ 650 h 650"/>
                  <a:gd name="T36" fmla="*/ 256 w 689"/>
                  <a:gd name="T37" fmla="*/ 636 h 650"/>
                  <a:gd name="T38" fmla="*/ 265 w 689"/>
                  <a:gd name="T39" fmla="*/ 609 h 650"/>
                  <a:gd name="T40" fmla="*/ 276 w 689"/>
                  <a:gd name="T41" fmla="*/ 583 h 650"/>
                  <a:gd name="T42" fmla="*/ 301 w 689"/>
                  <a:gd name="T43" fmla="*/ 570 h 650"/>
                  <a:gd name="T44" fmla="*/ 316 w 689"/>
                  <a:gd name="T45" fmla="*/ 541 h 650"/>
                  <a:gd name="T46" fmla="*/ 321 w 689"/>
                  <a:gd name="T47" fmla="*/ 526 h 650"/>
                  <a:gd name="T48" fmla="*/ 337 w 689"/>
                  <a:gd name="T49" fmla="*/ 511 h 650"/>
                  <a:gd name="T50" fmla="*/ 351 w 689"/>
                  <a:gd name="T51" fmla="*/ 528 h 650"/>
                  <a:gd name="T52" fmla="*/ 358 w 689"/>
                  <a:gd name="T53" fmla="*/ 516 h 650"/>
                  <a:gd name="T54" fmla="*/ 370 w 689"/>
                  <a:gd name="T55" fmla="*/ 501 h 650"/>
                  <a:gd name="T56" fmla="*/ 418 w 689"/>
                  <a:gd name="T57" fmla="*/ 472 h 650"/>
                  <a:gd name="T58" fmla="*/ 480 w 689"/>
                  <a:gd name="T59" fmla="*/ 445 h 650"/>
                  <a:gd name="T60" fmla="*/ 509 w 689"/>
                  <a:gd name="T61" fmla="*/ 447 h 650"/>
                  <a:gd name="T62" fmla="*/ 543 w 689"/>
                  <a:gd name="T63" fmla="*/ 454 h 650"/>
                  <a:gd name="T64" fmla="*/ 614 w 689"/>
                  <a:gd name="T65" fmla="*/ 442 h 650"/>
                  <a:gd name="T66" fmla="*/ 657 w 689"/>
                  <a:gd name="T67" fmla="*/ 432 h 650"/>
                  <a:gd name="T68" fmla="*/ 669 w 689"/>
                  <a:gd name="T69" fmla="*/ 414 h 650"/>
                  <a:gd name="T70" fmla="*/ 683 w 689"/>
                  <a:gd name="T71" fmla="*/ 358 h 650"/>
                  <a:gd name="T72" fmla="*/ 650 w 689"/>
                  <a:gd name="T73" fmla="*/ 280 h 650"/>
                  <a:gd name="T74" fmla="*/ 645 w 689"/>
                  <a:gd name="T75" fmla="*/ 265 h 650"/>
                  <a:gd name="T76" fmla="*/ 639 w 689"/>
                  <a:gd name="T77" fmla="*/ 245 h 650"/>
                  <a:gd name="T78" fmla="*/ 612 w 689"/>
                  <a:gd name="T79" fmla="*/ 230 h 650"/>
                  <a:gd name="T80" fmla="*/ 600 w 689"/>
                  <a:gd name="T81" fmla="*/ 230 h 650"/>
                  <a:gd name="T82" fmla="*/ 588 w 689"/>
                  <a:gd name="T83" fmla="*/ 220 h 650"/>
                  <a:gd name="T84" fmla="*/ 564 w 689"/>
                  <a:gd name="T85" fmla="*/ 202 h 650"/>
                  <a:gd name="T86" fmla="*/ 279 w 689"/>
                  <a:gd name="T87" fmla="*/ 0 h 650"/>
                  <a:gd name="T88" fmla="*/ 289 w 689"/>
                  <a:gd name="T89" fmla="*/ 379 h 650"/>
                  <a:gd name="T90" fmla="*/ 122 w 689"/>
                  <a:gd name="T91" fmla="*/ 405 h 650"/>
                  <a:gd name="T92" fmla="*/ 103 w 689"/>
                  <a:gd name="T93" fmla="*/ 411 h 650"/>
                  <a:gd name="T94" fmla="*/ 56 w 689"/>
                  <a:gd name="T95" fmla="*/ 429 h 650"/>
                  <a:gd name="T96" fmla="*/ 44 w 689"/>
                  <a:gd name="T97" fmla="*/ 406 h 650"/>
                  <a:gd name="T98" fmla="*/ 37 w 689"/>
                  <a:gd name="T99" fmla="*/ 397 h 650"/>
                  <a:gd name="T100" fmla="*/ 23 w 689"/>
                  <a:gd name="T101" fmla="*/ 403 h 650"/>
                  <a:gd name="T102" fmla="*/ 14 w 689"/>
                  <a:gd name="T103" fmla="*/ 439 h 650"/>
                  <a:gd name="T104" fmla="*/ 0 w 689"/>
                  <a:gd name="T105" fmla="*/ 444 h 650"/>
                  <a:gd name="T106" fmla="*/ 5 w 689"/>
                  <a:gd name="T107" fmla="*/ 477 h 650"/>
                  <a:gd name="T108" fmla="*/ 0 w 689"/>
                  <a:gd name="T109" fmla="*/ 484 h 650"/>
                  <a:gd name="T110" fmla="*/ 14 w 689"/>
                  <a:gd name="T111" fmla="*/ 496 h 650"/>
                  <a:gd name="T112" fmla="*/ 26 w 689"/>
                  <a:gd name="T113" fmla="*/ 511 h 650"/>
                  <a:gd name="T114" fmla="*/ 23 w 689"/>
                  <a:gd name="T115" fmla="*/ 54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9" h="650">
                    <a:moveTo>
                      <a:pt x="24" y="544"/>
                    </a:moveTo>
                    <a:lnTo>
                      <a:pt x="24" y="547"/>
                    </a:lnTo>
                    <a:lnTo>
                      <a:pt x="24" y="550"/>
                    </a:lnTo>
                    <a:lnTo>
                      <a:pt x="24" y="553"/>
                    </a:lnTo>
                    <a:lnTo>
                      <a:pt x="26" y="556"/>
                    </a:lnTo>
                    <a:lnTo>
                      <a:pt x="28" y="558"/>
                    </a:lnTo>
                    <a:lnTo>
                      <a:pt x="31" y="559"/>
                    </a:lnTo>
                    <a:lnTo>
                      <a:pt x="32" y="559"/>
                    </a:lnTo>
                    <a:lnTo>
                      <a:pt x="35" y="558"/>
                    </a:lnTo>
                    <a:lnTo>
                      <a:pt x="35" y="555"/>
                    </a:lnTo>
                    <a:lnTo>
                      <a:pt x="37" y="553"/>
                    </a:lnTo>
                    <a:lnTo>
                      <a:pt x="38" y="552"/>
                    </a:lnTo>
                    <a:lnTo>
                      <a:pt x="40" y="550"/>
                    </a:lnTo>
                    <a:lnTo>
                      <a:pt x="41" y="550"/>
                    </a:lnTo>
                    <a:lnTo>
                      <a:pt x="44" y="552"/>
                    </a:lnTo>
                    <a:lnTo>
                      <a:pt x="44" y="555"/>
                    </a:lnTo>
                    <a:lnTo>
                      <a:pt x="46" y="556"/>
                    </a:lnTo>
                    <a:lnTo>
                      <a:pt x="47" y="559"/>
                    </a:lnTo>
                    <a:lnTo>
                      <a:pt x="47" y="562"/>
                    </a:lnTo>
                    <a:lnTo>
                      <a:pt x="49" y="564"/>
                    </a:lnTo>
                    <a:lnTo>
                      <a:pt x="52" y="565"/>
                    </a:lnTo>
                    <a:lnTo>
                      <a:pt x="53" y="565"/>
                    </a:lnTo>
                    <a:lnTo>
                      <a:pt x="58" y="564"/>
                    </a:lnTo>
                    <a:lnTo>
                      <a:pt x="61" y="561"/>
                    </a:lnTo>
                    <a:lnTo>
                      <a:pt x="62" y="558"/>
                    </a:lnTo>
                    <a:lnTo>
                      <a:pt x="65" y="556"/>
                    </a:lnTo>
                    <a:lnTo>
                      <a:pt x="68" y="553"/>
                    </a:lnTo>
                    <a:lnTo>
                      <a:pt x="71" y="552"/>
                    </a:lnTo>
                    <a:lnTo>
                      <a:pt x="74" y="552"/>
                    </a:lnTo>
                    <a:lnTo>
                      <a:pt x="77" y="555"/>
                    </a:lnTo>
                    <a:lnTo>
                      <a:pt x="77" y="556"/>
                    </a:lnTo>
                    <a:lnTo>
                      <a:pt x="79" y="559"/>
                    </a:lnTo>
                    <a:lnTo>
                      <a:pt x="80" y="561"/>
                    </a:lnTo>
                    <a:lnTo>
                      <a:pt x="82" y="562"/>
                    </a:lnTo>
                    <a:lnTo>
                      <a:pt x="83" y="561"/>
                    </a:lnTo>
                    <a:lnTo>
                      <a:pt x="85" y="561"/>
                    </a:lnTo>
                    <a:lnTo>
                      <a:pt x="86" y="561"/>
                    </a:lnTo>
                    <a:lnTo>
                      <a:pt x="86" y="562"/>
                    </a:lnTo>
                    <a:lnTo>
                      <a:pt x="88" y="562"/>
                    </a:lnTo>
                    <a:lnTo>
                      <a:pt x="89" y="562"/>
                    </a:lnTo>
                    <a:lnTo>
                      <a:pt x="91" y="562"/>
                    </a:lnTo>
                    <a:lnTo>
                      <a:pt x="92" y="564"/>
                    </a:lnTo>
                    <a:lnTo>
                      <a:pt x="94" y="564"/>
                    </a:lnTo>
                    <a:lnTo>
                      <a:pt x="94" y="564"/>
                    </a:lnTo>
                    <a:lnTo>
                      <a:pt x="95" y="564"/>
                    </a:lnTo>
                    <a:lnTo>
                      <a:pt x="95" y="559"/>
                    </a:lnTo>
                    <a:lnTo>
                      <a:pt x="95" y="558"/>
                    </a:lnTo>
                    <a:lnTo>
                      <a:pt x="97" y="556"/>
                    </a:lnTo>
                    <a:lnTo>
                      <a:pt x="101" y="555"/>
                    </a:lnTo>
                    <a:lnTo>
                      <a:pt x="106" y="553"/>
                    </a:lnTo>
                    <a:lnTo>
                      <a:pt x="109" y="552"/>
                    </a:lnTo>
                    <a:lnTo>
                      <a:pt x="112" y="549"/>
                    </a:lnTo>
                    <a:lnTo>
                      <a:pt x="115" y="544"/>
                    </a:lnTo>
                    <a:lnTo>
                      <a:pt x="116" y="544"/>
                    </a:lnTo>
                    <a:lnTo>
                      <a:pt x="118" y="544"/>
                    </a:lnTo>
                    <a:lnTo>
                      <a:pt x="119" y="544"/>
                    </a:lnTo>
                    <a:lnTo>
                      <a:pt x="119" y="544"/>
                    </a:lnTo>
                    <a:lnTo>
                      <a:pt x="121" y="550"/>
                    </a:lnTo>
                    <a:lnTo>
                      <a:pt x="122" y="555"/>
                    </a:lnTo>
                    <a:lnTo>
                      <a:pt x="124" y="559"/>
                    </a:lnTo>
                    <a:lnTo>
                      <a:pt x="127" y="564"/>
                    </a:lnTo>
                    <a:lnTo>
                      <a:pt x="128" y="565"/>
                    </a:lnTo>
                    <a:lnTo>
                      <a:pt x="127" y="567"/>
                    </a:lnTo>
                    <a:lnTo>
                      <a:pt x="125" y="570"/>
                    </a:lnTo>
                    <a:lnTo>
                      <a:pt x="124" y="571"/>
                    </a:lnTo>
                    <a:lnTo>
                      <a:pt x="125" y="573"/>
                    </a:lnTo>
                    <a:lnTo>
                      <a:pt x="125" y="576"/>
                    </a:lnTo>
                    <a:lnTo>
                      <a:pt x="127" y="579"/>
                    </a:lnTo>
                    <a:lnTo>
                      <a:pt x="127" y="580"/>
                    </a:lnTo>
                    <a:lnTo>
                      <a:pt x="127" y="583"/>
                    </a:lnTo>
                    <a:lnTo>
                      <a:pt x="127" y="585"/>
                    </a:lnTo>
                    <a:lnTo>
                      <a:pt x="128" y="586"/>
                    </a:lnTo>
                    <a:lnTo>
                      <a:pt x="133" y="589"/>
                    </a:lnTo>
                    <a:lnTo>
                      <a:pt x="137" y="592"/>
                    </a:lnTo>
                    <a:lnTo>
                      <a:pt x="140" y="595"/>
                    </a:lnTo>
                    <a:lnTo>
                      <a:pt x="137" y="597"/>
                    </a:lnTo>
                    <a:lnTo>
                      <a:pt x="133" y="600"/>
                    </a:lnTo>
                    <a:lnTo>
                      <a:pt x="133" y="600"/>
                    </a:lnTo>
                    <a:lnTo>
                      <a:pt x="133" y="601"/>
                    </a:lnTo>
                    <a:lnTo>
                      <a:pt x="133" y="603"/>
                    </a:lnTo>
                    <a:lnTo>
                      <a:pt x="133" y="603"/>
                    </a:lnTo>
                    <a:lnTo>
                      <a:pt x="131" y="604"/>
                    </a:lnTo>
                    <a:lnTo>
                      <a:pt x="131" y="604"/>
                    </a:lnTo>
                    <a:lnTo>
                      <a:pt x="130" y="606"/>
                    </a:lnTo>
                    <a:lnTo>
                      <a:pt x="130" y="607"/>
                    </a:lnTo>
                    <a:lnTo>
                      <a:pt x="131" y="609"/>
                    </a:lnTo>
                    <a:lnTo>
                      <a:pt x="133" y="610"/>
                    </a:lnTo>
                    <a:lnTo>
                      <a:pt x="136" y="610"/>
                    </a:lnTo>
                    <a:lnTo>
                      <a:pt x="139" y="610"/>
                    </a:lnTo>
                    <a:lnTo>
                      <a:pt x="140" y="609"/>
                    </a:lnTo>
                    <a:lnTo>
                      <a:pt x="142" y="612"/>
                    </a:lnTo>
                    <a:lnTo>
                      <a:pt x="140" y="616"/>
                    </a:lnTo>
                    <a:lnTo>
                      <a:pt x="140" y="620"/>
                    </a:lnTo>
                    <a:lnTo>
                      <a:pt x="142" y="624"/>
                    </a:lnTo>
                    <a:lnTo>
                      <a:pt x="142" y="627"/>
                    </a:lnTo>
                    <a:lnTo>
                      <a:pt x="143" y="630"/>
                    </a:lnTo>
                    <a:lnTo>
                      <a:pt x="143" y="632"/>
                    </a:lnTo>
                    <a:lnTo>
                      <a:pt x="143" y="635"/>
                    </a:lnTo>
                    <a:lnTo>
                      <a:pt x="145" y="636"/>
                    </a:lnTo>
                    <a:lnTo>
                      <a:pt x="149" y="639"/>
                    </a:lnTo>
                    <a:lnTo>
                      <a:pt x="152" y="641"/>
                    </a:lnTo>
                    <a:lnTo>
                      <a:pt x="155" y="642"/>
                    </a:lnTo>
                    <a:lnTo>
                      <a:pt x="160" y="642"/>
                    </a:lnTo>
                    <a:lnTo>
                      <a:pt x="164" y="641"/>
                    </a:lnTo>
                    <a:lnTo>
                      <a:pt x="164" y="641"/>
                    </a:lnTo>
                    <a:lnTo>
                      <a:pt x="164" y="639"/>
                    </a:lnTo>
                    <a:lnTo>
                      <a:pt x="164" y="638"/>
                    </a:lnTo>
                    <a:lnTo>
                      <a:pt x="166" y="636"/>
                    </a:lnTo>
                    <a:lnTo>
                      <a:pt x="167" y="636"/>
                    </a:lnTo>
                    <a:lnTo>
                      <a:pt x="169" y="633"/>
                    </a:lnTo>
                    <a:lnTo>
                      <a:pt x="170" y="632"/>
                    </a:lnTo>
                    <a:lnTo>
                      <a:pt x="170" y="630"/>
                    </a:lnTo>
                    <a:lnTo>
                      <a:pt x="172" y="630"/>
                    </a:lnTo>
                    <a:lnTo>
                      <a:pt x="173" y="632"/>
                    </a:lnTo>
                    <a:lnTo>
                      <a:pt x="175" y="632"/>
                    </a:lnTo>
                    <a:lnTo>
                      <a:pt x="178" y="630"/>
                    </a:lnTo>
                    <a:lnTo>
                      <a:pt x="179" y="635"/>
                    </a:lnTo>
                    <a:lnTo>
                      <a:pt x="182" y="638"/>
                    </a:lnTo>
                    <a:lnTo>
                      <a:pt x="185" y="641"/>
                    </a:lnTo>
                    <a:lnTo>
                      <a:pt x="188" y="642"/>
                    </a:lnTo>
                    <a:lnTo>
                      <a:pt x="193" y="644"/>
                    </a:lnTo>
                    <a:lnTo>
                      <a:pt x="196" y="642"/>
                    </a:lnTo>
                    <a:lnTo>
                      <a:pt x="199" y="641"/>
                    </a:lnTo>
                    <a:lnTo>
                      <a:pt x="202" y="639"/>
                    </a:lnTo>
                    <a:lnTo>
                      <a:pt x="205" y="638"/>
                    </a:lnTo>
                    <a:lnTo>
                      <a:pt x="208" y="636"/>
                    </a:lnTo>
                    <a:lnTo>
                      <a:pt x="209" y="635"/>
                    </a:lnTo>
                    <a:lnTo>
                      <a:pt x="211" y="632"/>
                    </a:lnTo>
                    <a:lnTo>
                      <a:pt x="211" y="629"/>
                    </a:lnTo>
                    <a:lnTo>
                      <a:pt x="212" y="626"/>
                    </a:lnTo>
                    <a:lnTo>
                      <a:pt x="215" y="624"/>
                    </a:lnTo>
                    <a:lnTo>
                      <a:pt x="215" y="626"/>
                    </a:lnTo>
                    <a:lnTo>
                      <a:pt x="217" y="627"/>
                    </a:lnTo>
                    <a:lnTo>
                      <a:pt x="220" y="627"/>
                    </a:lnTo>
                    <a:lnTo>
                      <a:pt x="221" y="626"/>
                    </a:lnTo>
                    <a:lnTo>
                      <a:pt x="224" y="624"/>
                    </a:lnTo>
                    <a:lnTo>
                      <a:pt x="227" y="624"/>
                    </a:lnTo>
                    <a:lnTo>
                      <a:pt x="229" y="623"/>
                    </a:lnTo>
                    <a:lnTo>
                      <a:pt x="232" y="624"/>
                    </a:lnTo>
                    <a:lnTo>
                      <a:pt x="235" y="629"/>
                    </a:lnTo>
                    <a:lnTo>
                      <a:pt x="235" y="636"/>
                    </a:lnTo>
                    <a:lnTo>
                      <a:pt x="235" y="644"/>
                    </a:lnTo>
                    <a:lnTo>
                      <a:pt x="238" y="650"/>
                    </a:lnTo>
                    <a:lnTo>
                      <a:pt x="239" y="650"/>
                    </a:lnTo>
                    <a:lnTo>
                      <a:pt x="239" y="648"/>
                    </a:lnTo>
                    <a:lnTo>
                      <a:pt x="241" y="647"/>
                    </a:lnTo>
                    <a:lnTo>
                      <a:pt x="241" y="644"/>
                    </a:lnTo>
                    <a:lnTo>
                      <a:pt x="242" y="642"/>
                    </a:lnTo>
                    <a:lnTo>
                      <a:pt x="245" y="639"/>
                    </a:lnTo>
                    <a:lnTo>
                      <a:pt x="248" y="638"/>
                    </a:lnTo>
                    <a:lnTo>
                      <a:pt x="253" y="638"/>
                    </a:lnTo>
                    <a:lnTo>
                      <a:pt x="256" y="636"/>
                    </a:lnTo>
                    <a:lnTo>
                      <a:pt x="259" y="635"/>
                    </a:lnTo>
                    <a:lnTo>
                      <a:pt x="262" y="633"/>
                    </a:lnTo>
                    <a:lnTo>
                      <a:pt x="265" y="629"/>
                    </a:lnTo>
                    <a:lnTo>
                      <a:pt x="267" y="624"/>
                    </a:lnTo>
                    <a:lnTo>
                      <a:pt x="267" y="620"/>
                    </a:lnTo>
                    <a:lnTo>
                      <a:pt x="265" y="615"/>
                    </a:lnTo>
                    <a:lnTo>
                      <a:pt x="264" y="610"/>
                    </a:lnTo>
                    <a:lnTo>
                      <a:pt x="265" y="609"/>
                    </a:lnTo>
                    <a:lnTo>
                      <a:pt x="268" y="609"/>
                    </a:lnTo>
                    <a:lnTo>
                      <a:pt x="270" y="609"/>
                    </a:lnTo>
                    <a:lnTo>
                      <a:pt x="271" y="607"/>
                    </a:lnTo>
                    <a:lnTo>
                      <a:pt x="274" y="603"/>
                    </a:lnTo>
                    <a:lnTo>
                      <a:pt x="277" y="598"/>
                    </a:lnTo>
                    <a:lnTo>
                      <a:pt x="279" y="592"/>
                    </a:lnTo>
                    <a:lnTo>
                      <a:pt x="279" y="588"/>
                    </a:lnTo>
                    <a:lnTo>
                      <a:pt x="276" y="583"/>
                    </a:lnTo>
                    <a:lnTo>
                      <a:pt x="274" y="580"/>
                    </a:lnTo>
                    <a:lnTo>
                      <a:pt x="270" y="577"/>
                    </a:lnTo>
                    <a:lnTo>
                      <a:pt x="267" y="577"/>
                    </a:lnTo>
                    <a:lnTo>
                      <a:pt x="268" y="576"/>
                    </a:lnTo>
                    <a:lnTo>
                      <a:pt x="271" y="574"/>
                    </a:lnTo>
                    <a:lnTo>
                      <a:pt x="282" y="573"/>
                    </a:lnTo>
                    <a:lnTo>
                      <a:pt x="291" y="573"/>
                    </a:lnTo>
                    <a:lnTo>
                      <a:pt x="301" y="570"/>
                    </a:lnTo>
                    <a:lnTo>
                      <a:pt x="306" y="567"/>
                    </a:lnTo>
                    <a:lnTo>
                      <a:pt x="309" y="564"/>
                    </a:lnTo>
                    <a:lnTo>
                      <a:pt x="310" y="559"/>
                    </a:lnTo>
                    <a:lnTo>
                      <a:pt x="312" y="555"/>
                    </a:lnTo>
                    <a:lnTo>
                      <a:pt x="312" y="550"/>
                    </a:lnTo>
                    <a:lnTo>
                      <a:pt x="313" y="546"/>
                    </a:lnTo>
                    <a:lnTo>
                      <a:pt x="315" y="543"/>
                    </a:lnTo>
                    <a:lnTo>
                      <a:pt x="316" y="541"/>
                    </a:lnTo>
                    <a:lnTo>
                      <a:pt x="318" y="543"/>
                    </a:lnTo>
                    <a:lnTo>
                      <a:pt x="319" y="541"/>
                    </a:lnTo>
                    <a:lnTo>
                      <a:pt x="322" y="540"/>
                    </a:lnTo>
                    <a:lnTo>
                      <a:pt x="324" y="537"/>
                    </a:lnTo>
                    <a:lnTo>
                      <a:pt x="324" y="532"/>
                    </a:lnTo>
                    <a:lnTo>
                      <a:pt x="324" y="529"/>
                    </a:lnTo>
                    <a:lnTo>
                      <a:pt x="322" y="528"/>
                    </a:lnTo>
                    <a:lnTo>
                      <a:pt x="321" y="526"/>
                    </a:lnTo>
                    <a:lnTo>
                      <a:pt x="319" y="523"/>
                    </a:lnTo>
                    <a:lnTo>
                      <a:pt x="318" y="522"/>
                    </a:lnTo>
                    <a:lnTo>
                      <a:pt x="318" y="520"/>
                    </a:lnTo>
                    <a:lnTo>
                      <a:pt x="322" y="517"/>
                    </a:lnTo>
                    <a:lnTo>
                      <a:pt x="325" y="514"/>
                    </a:lnTo>
                    <a:lnTo>
                      <a:pt x="328" y="513"/>
                    </a:lnTo>
                    <a:lnTo>
                      <a:pt x="333" y="511"/>
                    </a:lnTo>
                    <a:lnTo>
                      <a:pt x="337" y="511"/>
                    </a:lnTo>
                    <a:lnTo>
                      <a:pt x="340" y="514"/>
                    </a:lnTo>
                    <a:lnTo>
                      <a:pt x="343" y="516"/>
                    </a:lnTo>
                    <a:lnTo>
                      <a:pt x="348" y="519"/>
                    </a:lnTo>
                    <a:lnTo>
                      <a:pt x="346" y="522"/>
                    </a:lnTo>
                    <a:lnTo>
                      <a:pt x="348" y="525"/>
                    </a:lnTo>
                    <a:lnTo>
                      <a:pt x="349" y="528"/>
                    </a:lnTo>
                    <a:lnTo>
                      <a:pt x="349" y="528"/>
                    </a:lnTo>
                    <a:lnTo>
                      <a:pt x="351" y="528"/>
                    </a:lnTo>
                    <a:lnTo>
                      <a:pt x="351" y="526"/>
                    </a:lnTo>
                    <a:lnTo>
                      <a:pt x="351" y="525"/>
                    </a:lnTo>
                    <a:lnTo>
                      <a:pt x="352" y="523"/>
                    </a:lnTo>
                    <a:lnTo>
                      <a:pt x="352" y="523"/>
                    </a:lnTo>
                    <a:lnTo>
                      <a:pt x="354" y="522"/>
                    </a:lnTo>
                    <a:lnTo>
                      <a:pt x="354" y="519"/>
                    </a:lnTo>
                    <a:lnTo>
                      <a:pt x="355" y="517"/>
                    </a:lnTo>
                    <a:lnTo>
                      <a:pt x="358" y="516"/>
                    </a:lnTo>
                    <a:lnTo>
                      <a:pt x="361" y="514"/>
                    </a:lnTo>
                    <a:lnTo>
                      <a:pt x="364" y="513"/>
                    </a:lnTo>
                    <a:lnTo>
                      <a:pt x="363" y="511"/>
                    </a:lnTo>
                    <a:lnTo>
                      <a:pt x="361" y="508"/>
                    </a:lnTo>
                    <a:lnTo>
                      <a:pt x="361" y="507"/>
                    </a:lnTo>
                    <a:lnTo>
                      <a:pt x="364" y="504"/>
                    </a:lnTo>
                    <a:lnTo>
                      <a:pt x="367" y="501"/>
                    </a:lnTo>
                    <a:lnTo>
                      <a:pt x="370" y="501"/>
                    </a:lnTo>
                    <a:lnTo>
                      <a:pt x="373" y="501"/>
                    </a:lnTo>
                    <a:lnTo>
                      <a:pt x="378" y="489"/>
                    </a:lnTo>
                    <a:lnTo>
                      <a:pt x="388" y="480"/>
                    </a:lnTo>
                    <a:lnTo>
                      <a:pt x="402" y="477"/>
                    </a:lnTo>
                    <a:lnTo>
                      <a:pt x="415" y="477"/>
                    </a:lnTo>
                    <a:lnTo>
                      <a:pt x="417" y="477"/>
                    </a:lnTo>
                    <a:lnTo>
                      <a:pt x="417" y="475"/>
                    </a:lnTo>
                    <a:lnTo>
                      <a:pt x="418" y="472"/>
                    </a:lnTo>
                    <a:lnTo>
                      <a:pt x="420" y="469"/>
                    </a:lnTo>
                    <a:lnTo>
                      <a:pt x="420" y="466"/>
                    </a:lnTo>
                    <a:lnTo>
                      <a:pt x="421" y="466"/>
                    </a:lnTo>
                    <a:lnTo>
                      <a:pt x="423" y="465"/>
                    </a:lnTo>
                    <a:lnTo>
                      <a:pt x="423" y="463"/>
                    </a:lnTo>
                    <a:lnTo>
                      <a:pt x="424" y="462"/>
                    </a:lnTo>
                    <a:lnTo>
                      <a:pt x="453" y="454"/>
                    </a:lnTo>
                    <a:lnTo>
                      <a:pt x="480" y="445"/>
                    </a:lnTo>
                    <a:lnTo>
                      <a:pt x="485" y="445"/>
                    </a:lnTo>
                    <a:lnTo>
                      <a:pt x="489" y="447"/>
                    </a:lnTo>
                    <a:lnTo>
                      <a:pt x="494" y="448"/>
                    </a:lnTo>
                    <a:lnTo>
                      <a:pt x="497" y="450"/>
                    </a:lnTo>
                    <a:lnTo>
                      <a:pt x="497" y="448"/>
                    </a:lnTo>
                    <a:lnTo>
                      <a:pt x="498" y="448"/>
                    </a:lnTo>
                    <a:lnTo>
                      <a:pt x="503" y="447"/>
                    </a:lnTo>
                    <a:lnTo>
                      <a:pt x="509" y="447"/>
                    </a:lnTo>
                    <a:lnTo>
                      <a:pt x="513" y="447"/>
                    </a:lnTo>
                    <a:lnTo>
                      <a:pt x="518" y="450"/>
                    </a:lnTo>
                    <a:lnTo>
                      <a:pt x="521" y="451"/>
                    </a:lnTo>
                    <a:lnTo>
                      <a:pt x="525" y="454"/>
                    </a:lnTo>
                    <a:lnTo>
                      <a:pt x="528" y="457"/>
                    </a:lnTo>
                    <a:lnTo>
                      <a:pt x="533" y="457"/>
                    </a:lnTo>
                    <a:lnTo>
                      <a:pt x="537" y="457"/>
                    </a:lnTo>
                    <a:lnTo>
                      <a:pt x="543" y="454"/>
                    </a:lnTo>
                    <a:lnTo>
                      <a:pt x="548" y="450"/>
                    </a:lnTo>
                    <a:lnTo>
                      <a:pt x="554" y="447"/>
                    </a:lnTo>
                    <a:lnTo>
                      <a:pt x="560" y="442"/>
                    </a:lnTo>
                    <a:lnTo>
                      <a:pt x="572" y="439"/>
                    </a:lnTo>
                    <a:lnTo>
                      <a:pt x="584" y="439"/>
                    </a:lnTo>
                    <a:lnTo>
                      <a:pt x="596" y="438"/>
                    </a:lnTo>
                    <a:lnTo>
                      <a:pt x="605" y="439"/>
                    </a:lnTo>
                    <a:lnTo>
                      <a:pt x="614" y="442"/>
                    </a:lnTo>
                    <a:lnTo>
                      <a:pt x="623" y="442"/>
                    </a:lnTo>
                    <a:lnTo>
                      <a:pt x="638" y="441"/>
                    </a:lnTo>
                    <a:lnTo>
                      <a:pt x="651" y="442"/>
                    </a:lnTo>
                    <a:lnTo>
                      <a:pt x="650" y="441"/>
                    </a:lnTo>
                    <a:lnTo>
                      <a:pt x="650" y="439"/>
                    </a:lnTo>
                    <a:lnTo>
                      <a:pt x="650" y="439"/>
                    </a:lnTo>
                    <a:lnTo>
                      <a:pt x="653" y="435"/>
                    </a:lnTo>
                    <a:lnTo>
                      <a:pt x="657" y="432"/>
                    </a:lnTo>
                    <a:lnTo>
                      <a:pt x="660" y="429"/>
                    </a:lnTo>
                    <a:lnTo>
                      <a:pt x="665" y="427"/>
                    </a:lnTo>
                    <a:lnTo>
                      <a:pt x="669" y="424"/>
                    </a:lnTo>
                    <a:lnTo>
                      <a:pt x="671" y="423"/>
                    </a:lnTo>
                    <a:lnTo>
                      <a:pt x="671" y="421"/>
                    </a:lnTo>
                    <a:lnTo>
                      <a:pt x="669" y="418"/>
                    </a:lnTo>
                    <a:lnTo>
                      <a:pt x="669" y="417"/>
                    </a:lnTo>
                    <a:lnTo>
                      <a:pt x="669" y="414"/>
                    </a:lnTo>
                    <a:lnTo>
                      <a:pt x="672" y="411"/>
                    </a:lnTo>
                    <a:lnTo>
                      <a:pt x="674" y="408"/>
                    </a:lnTo>
                    <a:lnTo>
                      <a:pt x="675" y="403"/>
                    </a:lnTo>
                    <a:lnTo>
                      <a:pt x="677" y="399"/>
                    </a:lnTo>
                    <a:lnTo>
                      <a:pt x="680" y="395"/>
                    </a:lnTo>
                    <a:lnTo>
                      <a:pt x="683" y="383"/>
                    </a:lnTo>
                    <a:lnTo>
                      <a:pt x="683" y="370"/>
                    </a:lnTo>
                    <a:lnTo>
                      <a:pt x="683" y="358"/>
                    </a:lnTo>
                    <a:lnTo>
                      <a:pt x="684" y="335"/>
                    </a:lnTo>
                    <a:lnTo>
                      <a:pt x="687" y="311"/>
                    </a:lnTo>
                    <a:lnTo>
                      <a:pt x="687" y="296"/>
                    </a:lnTo>
                    <a:lnTo>
                      <a:pt x="689" y="281"/>
                    </a:lnTo>
                    <a:lnTo>
                      <a:pt x="689" y="280"/>
                    </a:lnTo>
                    <a:lnTo>
                      <a:pt x="689" y="280"/>
                    </a:lnTo>
                    <a:lnTo>
                      <a:pt x="669" y="281"/>
                    </a:lnTo>
                    <a:lnTo>
                      <a:pt x="650" y="280"/>
                    </a:lnTo>
                    <a:lnTo>
                      <a:pt x="647" y="280"/>
                    </a:lnTo>
                    <a:lnTo>
                      <a:pt x="644" y="278"/>
                    </a:lnTo>
                    <a:lnTo>
                      <a:pt x="641" y="275"/>
                    </a:lnTo>
                    <a:lnTo>
                      <a:pt x="639" y="272"/>
                    </a:lnTo>
                    <a:lnTo>
                      <a:pt x="636" y="269"/>
                    </a:lnTo>
                    <a:lnTo>
                      <a:pt x="639" y="268"/>
                    </a:lnTo>
                    <a:lnTo>
                      <a:pt x="642" y="266"/>
                    </a:lnTo>
                    <a:lnTo>
                      <a:pt x="645" y="265"/>
                    </a:lnTo>
                    <a:lnTo>
                      <a:pt x="647" y="263"/>
                    </a:lnTo>
                    <a:lnTo>
                      <a:pt x="648" y="259"/>
                    </a:lnTo>
                    <a:lnTo>
                      <a:pt x="648" y="256"/>
                    </a:lnTo>
                    <a:lnTo>
                      <a:pt x="648" y="253"/>
                    </a:lnTo>
                    <a:lnTo>
                      <a:pt x="647" y="251"/>
                    </a:lnTo>
                    <a:lnTo>
                      <a:pt x="645" y="250"/>
                    </a:lnTo>
                    <a:lnTo>
                      <a:pt x="642" y="247"/>
                    </a:lnTo>
                    <a:lnTo>
                      <a:pt x="639" y="245"/>
                    </a:lnTo>
                    <a:lnTo>
                      <a:pt x="632" y="242"/>
                    </a:lnTo>
                    <a:lnTo>
                      <a:pt x="626" y="241"/>
                    </a:lnTo>
                    <a:lnTo>
                      <a:pt x="618" y="239"/>
                    </a:lnTo>
                    <a:lnTo>
                      <a:pt x="617" y="239"/>
                    </a:lnTo>
                    <a:lnTo>
                      <a:pt x="615" y="238"/>
                    </a:lnTo>
                    <a:lnTo>
                      <a:pt x="614" y="235"/>
                    </a:lnTo>
                    <a:lnTo>
                      <a:pt x="614" y="232"/>
                    </a:lnTo>
                    <a:lnTo>
                      <a:pt x="612" y="230"/>
                    </a:lnTo>
                    <a:lnTo>
                      <a:pt x="611" y="229"/>
                    </a:lnTo>
                    <a:lnTo>
                      <a:pt x="609" y="229"/>
                    </a:lnTo>
                    <a:lnTo>
                      <a:pt x="608" y="227"/>
                    </a:lnTo>
                    <a:lnTo>
                      <a:pt x="606" y="229"/>
                    </a:lnTo>
                    <a:lnTo>
                      <a:pt x="605" y="229"/>
                    </a:lnTo>
                    <a:lnTo>
                      <a:pt x="603" y="229"/>
                    </a:lnTo>
                    <a:lnTo>
                      <a:pt x="602" y="229"/>
                    </a:lnTo>
                    <a:lnTo>
                      <a:pt x="600" y="230"/>
                    </a:lnTo>
                    <a:lnTo>
                      <a:pt x="599" y="229"/>
                    </a:lnTo>
                    <a:lnTo>
                      <a:pt x="596" y="227"/>
                    </a:lnTo>
                    <a:lnTo>
                      <a:pt x="594" y="226"/>
                    </a:lnTo>
                    <a:lnTo>
                      <a:pt x="591" y="224"/>
                    </a:lnTo>
                    <a:lnTo>
                      <a:pt x="588" y="224"/>
                    </a:lnTo>
                    <a:lnTo>
                      <a:pt x="588" y="224"/>
                    </a:lnTo>
                    <a:lnTo>
                      <a:pt x="588" y="223"/>
                    </a:lnTo>
                    <a:lnTo>
                      <a:pt x="588" y="220"/>
                    </a:lnTo>
                    <a:lnTo>
                      <a:pt x="587" y="217"/>
                    </a:lnTo>
                    <a:lnTo>
                      <a:pt x="584" y="215"/>
                    </a:lnTo>
                    <a:lnTo>
                      <a:pt x="581" y="212"/>
                    </a:lnTo>
                    <a:lnTo>
                      <a:pt x="576" y="209"/>
                    </a:lnTo>
                    <a:lnTo>
                      <a:pt x="573" y="208"/>
                    </a:lnTo>
                    <a:lnTo>
                      <a:pt x="569" y="205"/>
                    </a:lnTo>
                    <a:lnTo>
                      <a:pt x="566" y="202"/>
                    </a:lnTo>
                    <a:lnTo>
                      <a:pt x="564" y="202"/>
                    </a:lnTo>
                    <a:lnTo>
                      <a:pt x="564" y="200"/>
                    </a:lnTo>
                    <a:lnTo>
                      <a:pt x="564" y="199"/>
                    </a:lnTo>
                    <a:lnTo>
                      <a:pt x="564" y="196"/>
                    </a:lnTo>
                    <a:lnTo>
                      <a:pt x="566" y="193"/>
                    </a:lnTo>
                    <a:lnTo>
                      <a:pt x="566" y="190"/>
                    </a:lnTo>
                    <a:lnTo>
                      <a:pt x="566" y="187"/>
                    </a:lnTo>
                    <a:lnTo>
                      <a:pt x="343" y="6"/>
                    </a:lnTo>
                    <a:lnTo>
                      <a:pt x="279" y="0"/>
                    </a:lnTo>
                    <a:lnTo>
                      <a:pt x="271" y="361"/>
                    </a:lnTo>
                    <a:lnTo>
                      <a:pt x="273" y="362"/>
                    </a:lnTo>
                    <a:lnTo>
                      <a:pt x="273" y="365"/>
                    </a:lnTo>
                    <a:lnTo>
                      <a:pt x="274" y="368"/>
                    </a:lnTo>
                    <a:lnTo>
                      <a:pt x="277" y="371"/>
                    </a:lnTo>
                    <a:lnTo>
                      <a:pt x="280" y="374"/>
                    </a:lnTo>
                    <a:lnTo>
                      <a:pt x="283" y="377"/>
                    </a:lnTo>
                    <a:lnTo>
                      <a:pt x="289" y="379"/>
                    </a:lnTo>
                    <a:lnTo>
                      <a:pt x="279" y="417"/>
                    </a:lnTo>
                    <a:lnTo>
                      <a:pt x="133" y="411"/>
                    </a:lnTo>
                    <a:lnTo>
                      <a:pt x="130" y="411"/>
                    </a:lnTo>
                    <a:lnTo>
                      <a:pt x="128" y="409"/>
                    </a:lnTo>
                    <a:lnTo>
                      <a:pt x="125" y="409"/>
                    </a:lnTo>
                    <a:lnTo>
                      <a:pt x="124" y="408"/>
                    </a:lnTo>
                    <a:lnTo>
                      <a:pt x="124" y="406"/>
                    </a:lnTo>
                    <a:lnTo>
                      <a:pt x="122" y="405"/>
                    </a:lnTo>
                    <a:lnTo>
                      <a:pt x="122" y="402"/>
                    </a:lnTo>
                    <a:lnTo>
                      <a:pt x="124" y="402"/>
                    </a:lnTo>
                    <a:lnTo>
                      <a:pt x="122" y="405"/>
                    </a:lnTo>
                    <a:lnTo>
                      <a:pt x="119" y="406"/>
                    </a:lnTo>
                    <a:lnTo>
                      <a:pt x="116" y="408"/>
                    </a:lnTo>
                    <a:lnTo>
                      <a:pt x="112" y="411"/>
                    </a:lnTo>
                    <a:lnTo>
                      <a:pt x="107" y="411"/>
                    </a:lnTo>
                    <a:lnTo>
                      <a:pt x="103" y="411"/>
                    </a:lnTo>
                    <a:lnTo>
                      <a:pt x="86" y="409"/>
                    </a:lnTo>
                    <a:lnTo>
                      <a:pt x="71" y="411"/>
                    </a:lnTo>
                    <a:lnTo>
                      <a:pt x="68" y="411"/>
                    </a:lnTo>
                    <a:lnTo>
                      <a:pt x="65" y="414"/>
                    </a:lnTo>
                    <a:lnTo>
                      <a:pt x="62" y="417"/>
                    </a:lnTo>
                    <a:lnTo>
                      <a:pt x="59" y="420"/>
                    </a:lnTo>
                    <a:lnTo>
                      <a:pt x="58" y="424"/>
                    </a:lnTo>
                    <a:lnTo>
                      <a:pt x="56" y="429"/>
                    </a:lnTo>
                    <a:lnTo>
                      <a:pt x="55" y="424"/>
                    </a:lnTo>
                    <a:lnTo>
                      <a:pt x="53" y="421"/>
                    </a:lnTo>
                    <a:lnTo>
                      <a:pt x="53" y="418"/>
                    </a:lnTo>
                    <a:lnTo>
                      <a:pt x="50" y="415"/>
                    </a:lnTo>
                    <a:lnTo>
                      <a:pt x="49" y="412"/>
                    </a:lnTo>
                    <a:lnTo>
                      <a:pt x="46" y="411"/>
                    </a:lnTo>
                    <a:lnTo>
                      <a:pt x="44" y="408"/>
                    </a:lnTo>
                    <a:lnTo>
                      <a:pt x="44" y="406"/>
                    </a:lnTo>
                    <a:lnTo>
                      <a:pt x="44" y="406"/>
                    </a:lnTo>
                    <a:lnTo>
                      <a:pt x="44" y="405"/>
                    </a:lnTo>
                    <a:lnTo>
                      <a:pt x="41" y="403"/>
                    </a:lnTo>
                    <a:lnTo>
                      <a:pt x="40" y="402"/>
                    </a:lnTo>
                    <a:lnTo>
                      <a:pt x="38" y="400"/>
                    </a:lnTo>
                    <a:lnTo>
                      <a:pt x="38" y="397"/>
                    </a:lnTo>
                    <a:lnTo>
                      <a:pt x="38" y="397"/>
                    </a:lnTo>
                    <a:lnTo>
                      <a:pt x="37" y="397"/>
                    </a:lnTo>
                    <a:lnTo>
                      <a:pt x="35" y="397"/>
                    </a:lnTo>
                    <a:lnTo>
                      <a:pt x="34" y="399"/>
                    </a:lnTo>
                    <a:lnTo>
                      <a:pt x="31" y="400"/>
                    </a:lnTo>
                    <a:lnTo>
                      <a:pt x="28" y="400"/>
                    </a:lnTo>
                    <a:lnTo>
                      <a:pt x="26" y="400"/>
                    </a:lnTo>
                    <a:lnTo>
                      <a:pt x="23" y="402"/>
                    </a:lnTo>
                    <a:lnTo>
                      <a:pt x="23" y="402"/>
                    </a:lnTo>
                    <a:lnTo>
                      <a:pt x="23" y="403"/>
                    </a:lnTo>
                    <a:lnTo>
                      <a:pt x="23" y="405"/>
                    </a:lnTo>
                    <a:lnTo>
                      <a:pt x="23" y="420"/>
                    </a:lnTo>
                    <a:lnTo>
                      <a:pt x="21" y="433"/>
                    </a:lnTo>
                    <a:lnTo>
                      <a:pt x="20" y="435"/>
                    </a:lnTo>
                    <a:lnTo>
                      <a:pt x="20" y="436"/>
                    </a:lnTo>
                    <a:lnTo>
                      <a:pt x="17" y="438"/>
                    </a:lnTo>
                    <a:lnTo>
                      <a:pt x="15" y="438"/>
                    </a:lnTo>
                    <a:lnTo>
                      <a:pt x="14" y="439"/>
                    </a:lnTo>
                    <a:lnTo>
                      <a:pt x="12" y="441"/>
                    </a:lnTo>
                    <a:lnTo>
                      <a:pt x="11" y="441"/>
                    </a:lnTo>
                    <a:lnTo>
                      <a:pt x="9" y="441"/>
                    </a:lnTo>
                    <a:lnTo>
                      <a:pt x="8" y="441"/>
                    </a:lnTo>
                    <a:lnTo>
                      <a:pt x="6" y="441"/>
                    </a:lnTo>
                    <a:lnTo>
                      <a:pt x="3" y="441"/>
                    </a:lnTo>
                    <a:lnTo>
                      <a:pt x="2" y="442"/>
                    </a:lnTo>
                    <a:lnTo>
                      <a:pt x="0" y="444"/>
                    </a:lnTo>
                    <a:lnTo>
                      <a:pt x="0" y="448"/>
                    </a:lnTo>
                    <a:lnTo>
                      <a:pt x="0" y="451"/>
                    </a:lnTo>
                    <a:lnTo>
                      <a:pt x="2" y="454"/>
                    </a:lnTo>
                    <a:lnTo>
                      <a:pt x="5" y="456"/>
                    </a:lnTo>
                    <a:lnTo>
                      <a:pt x="6" y="466"/>
                    </a:lnTo>
                    <a:lnTo>
                      <a:pt x="8" y="477"/>
                    </a:lnTo>
                    <a:lnTo>
                      <a:pt x="6" y="477"/>
                    </a:lnTo>
                    <a:lnTo>
                      <a:pt x="5" y="477"/>
                    </a:lnTo>
                    <a:lnTo>
                      <a:pt x="5" y="477"/>
                    </a:lnTo>
                    <a:lnTo>
                      <a:pt x="5" y="477"/>
                    </a:lnTo>
                    <a:lnTo>
                      <a:pt x="5" y="478"/>
                    </a:lnTo>
                    <a:lnTo>
                      <a:pt x="3" y="478"/>
                    </a:lnTo>
                    <a:lnTo>
                      <a:pt x="3" y="480"/>
                    </a:lnTo>
                    <a:lnTo>
                      <a:pt x="3" y="481"/>
                    </a:lnTo>
                    <a:lnTo>
                      <a:pt x="2" y="483"/>
                    </a:lnTo>
                    <a:lnTo>
                      <a:pt x="0" y="484"/>
                    </a:lnTo>
                    <a:lnTo>
                      <a:pt x="2" y="487"/>
                    </a:lnTo>
                    <a:lnTo>
                      <a:pt x="3" y="489"/>
                    </a:lnTo>
                    <a:lnTo>
                      <a:pt x="5" y="490"/>
                    </a:lnTo>
                    <a:lnTo>
                      <a:pt x="5" y="492"/>
                    </a:lnTo>
                    <a:lnTo>
                      <a:pt x="5" y="492"/>
                    </a:lnTo>
                    <a:lnTo>
                      <a:pt x="8" y="495"/>
                    </a:lnTo>
                    <a:lnTo>
                      <a:pt x="12" y="496"/>
                    </a:lnTo>
                    <a:lnTo>
                      <a:pt x="14" y="496"/>
                    </a:lnTo>
                    <a:lnTo>
                      <a:pt x="14" y="498"/>
                    </a:lnTo>
                    <a:lnTo>
                      <a:pt x="15" y="499"/>
                    </a:lnTo>
                    <a:lnTo>
                      <a:pt x="18" y="501"/>
                    </a:lnTo>
                    <a:lnTo>
                      <a:pt x="20" y="502"/>
                    </a:lnTo>
                    <a:lnTo>
                      <a:pt x="21" y="504"/>
                    </a:lnTo>
                    <a:lnTo>
                      <a:pt x="23" y="505"/>
                    </a:lnTo>
                    <a:lnTo>
                      <a:pt x="24" y="508"/>
                    </a:lnTo>
                    <a:lnTo>
                      <a:pt x="26" y="511"/>
                    </a:lnTo>
                    <a:lnTo>
                      <a:pt x="26" y="517"/>
                    </a:lnTo>
                    <a:lnTo>
                      <a:pt x="26" y="523"/>
                    </a:lnTo>
                    <a:lnTo>
                      <a:pt x="24" y="529"/>
                    </a:lnTo>
                    <a:lnTo>
                      <a:pt x="23" y="532"/>
                    </a:lnTo>
                    <a:lnTo>
                      <a:pt x="23" y="535"/>
                    </a:lnTo>
                    <a:lnTo>
                      <a:pt x="24" y="537"/>
                    </a:lnTo>
                    <a:lnTo>
                      <a:pt x="24" y="540"/>
                    </a:lnTo>
                    <a:lnTo>
                      <a:pt x="23" y="540"/>
                    </a:lnTo>
                    <a:lnTo>
                      <a:pt x="23" y="540"/>
                    </a:lnTo>
                    <a:lnTo>
                      <a:pt x="23" y="540"/>
                    </a:lnTo>
                    <a:lnTo>
                      <a:pt x="23" y="543"/>
                    </a:lnTo>
                    <a:lnTo>
                      <a:pt x="24" y="544"/>
                    </a:lnTo>
                    <a:lnTo>
                      <a:pt x="24" y="547"/>
                    </a:lnTo>
                    <a:lnTo>
                      <a:pt x="24" y="544"/>
                    </a:lnTo>
                    <a:close/>
                  </a:path>
                </a:pathLst>
              </a:custGeom>
              <a:grpFill/>
              <a:ln w="0">
                <a:solidFill>
                  <a:schemeClr val="bg1">
                    <a:lumMod val="50000"/>
                  </a:schemeClr>
                </a:solidFill>
                <a:prstDash val="solid"/>
                <a:round/>
                <a:headEnd/>
                <a:tailEnd/>
              </a:ln>
            </p:spPr>
            <p:txBody>
              <a:bodyPr/>
              <a:lstStyle/>
              <a:p>
                <a:endParaRPr lang="ru-RU"/>
              </a:p>
            </p:txBody>
          </p:sp>
          <p:sp>
            <p:nvSpPr>
              <p:cNvPr id="18" name="Freeform 77">
                <a:extLst>
                  <a:ext uri="{FF2B5EF4-FFF2-40B4-BE49-F238E27FC236}">
                    <a16:creationId xmlns:a16="http://schemas.microsoft.com/office/drawing/2014/main" id="{91C841E7-4AC7-AC4B-8915-9D95F69E194F}"/>
                  </a:ext>
                </a:extLst>
              </p:cNvPr>
              <p:cNvSpPr>
                <a:spLocks/>
              </p:cNvSpPr>
              <p:nvPr/>
            </p:nvSpPr>
            <p:spPr bwMode="gray">
              <a:xfrm>
                <a:off x="2719" y="2180"/>
                <a:ext cx="266" cy="233"/>
              </a:xfrm>
              <a:custGeom>
                <a:avLst/>
                <a:gdLst>
                  <a:gd name="T0" fmla="*/ 4 w 288"/>
                  <a:gd name="T1" fmla="*/ 84 h 252"/>
                  <a:gd name="T2" fmla="*/ 6 w 288"/>
                  <a:gd name="T3" fmla="*/ 78 h 252"/>
                  <a:gd name="T4" fmla="*/ 10 w 288"/>
                  <a:gd name="T5" fmla="*/ 84 h 252"/>
                  <a:gd name="T6" fmla="*/ 18 w 288"/>
                  <a:gd name="T7" fmla="*/ 107 h 252"/>
                  <a:gd name="T8" fmla="*/ 34 w 288"/>
                  <a:gd name="T9" fmla="*/ 119 h 252"/>
                  <a:gd name="T10" fmla="*/ 42 w 288"/>
                  <a:gd name="T11" fmla="*/ 119 h 252"/>
                  <a:gd name="T12" fmla="*/ 48 w 288"/>
                  <a:gd name="T13" fmla="*/ 132 h 252"/>
                  <a:gd name="T14" fmla="*/ 69 w 288"/>
                  <a:gd name="T15" fmla="*/ 162 h 252"/>
                  <a:gd name="T16" fmla="*/ 81 w 288"/>
                  <a:gd name="T17" fmla="*/ 152 h 252"/>
                  <a:gd name="T18" fmla="*/ 88 w 288"/>
                  <a:gd name="T19" fmla="*/ 146 h 252"/>
                  <a:gd name="T20" fmla="*/ 97 w 288"/>
                  <a:gd name="T21" fmla="*/ 128 h 252"/>
                  <a:gd name="T22" fmla="*/ 130 w 288"/>
                  <a:gd name="T23" fmla="*/ 122 h 252"/>
                  <a:gd name="T24" fmla="*/ 147 w 288"/>
                  <a:gd name="T25" fmla="*/ 125 h 252"/>
                  <a:gd name="T26" fmla="*/ 155 w 288"/>
                  <a:gd name="T27" fmla="*/ 132 h 252"/>
                  <a:gd name="T28" fmla="*/ 174 w 288"/>
                  <a:gd name="T29" fmla="*/ 162 h 252"/>
                  <a:gd name="T30" fmla="*/ 176 w 288"/>
                  <a:gd name="T31" fmla="*/ 182 h 252"/>
                  <a:gd name="T32" fmla="*/ 174 w 288"/>
                  <a:gd name="T33" fmla="*/ 194 h 252"/>
                  <a:gd name="T34" fmla="*/ 183 w 288"/>
                  <a:gd name="T35" fmla="*/ 197 h 252"/>
                  <a:gd name="T36" fmla="*/ 194 w 288"/>
                  <a:gd name="T37" fmla="*/ 195 h 252"/>
                  <a:gd name="T38" fmla="*/ 209 w 288"/>
                  <a:gd name="T39" fmla="*/ 194 h 252"/>
                  <a:gd name="T40" fmla="*/ 213 w 288"/>
                  <a:gd name="T41" fmla="*/ 207 h 252"/>
                  <a:gd name="T42" fmla="*/ 222 w 288"/>
                  <a:gd name="T43" fmla="*/ 222 h 252"/>
                  <a:gd name="T44" fmla="*/ 221 w 288"/>
                  <a:gd name="T45" fmla="*/ 246 h 252"/>
                  <a:gd name="T46" fmla="*/ 240 w 288"/>
                  <a:gd name="T47" fmla="*/ 246 h 252"/>
                  <a:gd name="T48" fmla="*/ 255 w 288"/>
                  <a:gd name="T49" fmla="*/ 236 h 252"/>
                  <a:gd name="T50" fmla="*/ 273 w 288"/>
                  <a:gd name="T51" fmla="*/ 225 h 252"/>
                  <a:gd name="T52" fmla="*/ 267 w 288"/>
                  <a:gd name="T53" fmla="*/ 207 h 252"/>
                  <a:gd name="T54" fmla="*/ 279 w 288"/>
                  <a:gd name="T55" fmla="*/ 197 h 252"/>
                  <a:gd name="T56" fmla="*/ 285 w 288"/>
                  <a:gd name="T57" fmla="*/ 194 h 252"/>
                  <a:gd name="T58" fmla="*/ 284 w 288"/>
                  <a:gd name="T59" fmla="*/ 179 h 252"/>
                  <a:gd name="T60" fmla="*/ 284 w 288"/>
                  <a:gd name="T61" fmla="*/ 168 h 252"/>
                  <a:gd name="T62" fmla="*/ 273 w 288"/>
                  <a:gd name="T63" fmla="*/ 153 h 252"/>
                  <a:gd name="T64" fmla="*/ 273 w 288"/>
                  <a:gd name="T65" fmla="*/ 135 h 252"/>
                  <a:gd name="T66" fmla="*/ 281 w 288"/>
                  <a:gd name="T67" fmla="*/ 126 h 252"/>
                  <a:gd name="T68" fmla="*/ 273 w 288"/>
                  <a:gd name="T69" fmla="*/ 116 h 252"/>
                  <a:gd name="T70" fmla="*/ 263 w 288"/>
                  <a:gd name="T71" fmla="*/ 91 h 252"/>
                  <a:gd name="T72" fmla="*/ 266 w 288"/>
                  <a:gd name="T73" fmla="*/ 78 h 252"/>
                  <a:gd name="T74" fmla="*/ 263 w 288"/>
                  <a:gd name="T75" fmla="*/ 72 h 252"/>
                  <a:gd name="T76" fmla="*/ 254 w 288"/>
                  <a:gd name="T77" fmla="*/ 60 h 252"/>
                  <a:gd name="T78" fmla="*/ 246 w 288"/>
                  <a:gd name="T79" fmla="*/ 28 h 252"/>
                  <a:gd name="T80" fmla="*/ 233 w 288"/>
                  <a:gd name="T81" fmla="*/ 34 h 252"/>
                  <a:gd name="T82" fmla="*/ 222 w 288"/>
                  <a:gd name="T83" fmla="*/ 46 h 252"/>
                  <a:gd name="T84" fmla="*/ 213 w 288"/>
                  <a:gd name="T85" fmla="*/ 43 h 252"/>
                  <a:gd name="T86" fmla="*/ 198 w 288"/>
                  <a:gd name="T87" fmla="*/ 36 h 252"/>
                  <a:gd name="T88" fmla="*/ 177 w 288"/>
                  <a:gd name="T89" fmla="*/ 45 h 252"/>
                  <a:gd name="T90" fmla="*/ 170 w 288"/>
                  <a:gd name="T91" fmla="*/ 33 h 252"/>
                  <a:gd name="T92" fmla="*/ 159 w 288"/>
                  <a:gd name="T93" fmla="*/ 39 h 252"/>
                  <a:gd name="T94" fmla="*/ 151 w 288"/>
                  <a:gd name="T95" fmla="*/ 24 h 252"/>
                  <a:gd name="T96" fmla="*/ 102 w 288"/>
                  <a:gd name="T97" fmla="*/ 19 h 252"/>
                  <a:gd name="T98" fmla="*/ 61 w 288"/>
                  <a:gd name="T99" fmla="*/ 0 h 252"/>
                  <a:gd name="T100" fmla="*/ 57 w 288"/>
                  <a:gd name="T101" fmla="*/ 13 h 252"/>
                  <a:gd name="T102" fmla="*/ 54 w 288"/>
                  <a:gd name="T103" fmla="*/ 27 h 252"/>
                  <a:gd name="T104" fmla="*/ 63 w 288"/>
                  <a:gd name="T105" fmla="*/ 34 h 252"/>
                  <a:gd name="T106" fmla="*/ 30 w 288"/>
                  <a:gd name="T107" fmla="*/ 51 h 252"/>
                  <a:gd name="T108" fmla="*/ 4 w 288"/>
                  <a:gd name="T109" fmla="*/ 64 h 252"/>
                  <a:gd name="T110" fmla="*/ 1 w 288"/>
                  <a:gd name="T111" fmla="*/ 8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 h="252">
                    <a:moveTo>
                      <a:pt x="0" y="81"/>
                    </a:moveTo>
                    <a:lnTo>
                      <a:pt x="0" y="84"/>
                    </a:lnTo>
                    <a:lnTo>
                      <a:pt x="1" y="87"/>
                    </a:lnTo>
                    <a:lnTo>
                      <a:pt x="1" y="90"/>
                    </a:lnTo>
                    <a:lnTo>
                      <a:pt x="3" y="87"/>
                    </a:lnTo>
                    <a:lnTo>
                      <a:pt x="4" y="84"/>
                    </a:lnTo>
                    <a:lnTo>
                      <a:pt x="4" y="82"/>
                    </a:lnTo>
                    <a:lnTo>
                      <a:pt x="4" y="81"/>
                    </a:lnTo>
                    <a:lnTo>
                      <a:pt x="4" y="79"/>
                    </a:lnTo>
                    <a:lnTo>
                      <a:pt x="4" y="79"/>
                    </a:lnTo>
                    <a:lnTo>
                      <a:pt x="4" y="79"/>
                    </a:lnTo>
                    <a:lnTo>
                      <a:pt x="6" y="78"/>
                    </a:lnTo>
                    <a:lnTo>
                      <a:pt x="7" y="76"/>
                    </a:lnTo>
                    <a:lnTo>
                      <a:pt x="10" y="75"/>
                    </a:lnTo>
                    <a:lnTo>
                      <a:pt x="9" y="78"/>
                    </a:lnTo>
                    <a:lnTo>
                      <a:pt x="9" y="79"/>
                    </a:lnTo>
                    <a:lnTo>
                      <a:pt x="9" y="82"/>
                    </a:lnTo>
                    <a:lnTo>
                      <a:pt x="10" y="84"/>
                    </a:lnTo>
                    <a:lnTo>
                      <a:pt x="13" y="85"/>
                    </a:lnTo>
                    <a:lnTo>
                      <a:pt x="12" y="90"/>
                    </a:lnTo>
                    <a:lnTo>
                      <a:pt x="12" y="94"/>
                    </a:lnTo>
                    <a:lnTo>
                      <a:pt x="13" y="99"/>
                    </a:lnTo>
                    <a:lnTo>
                      <a:pt x="16" y="102"/>
                    </a:lnTo>
                    <a:lnTo>
                      <a:pt x="18" y="107"/>
                    </a:lnTo>
                    <a:lnTo>
                      <a:pt x="19" y="110"/>
                    </a:lnTo>
                    <a:lnTo>
                      <a:pt x="22" y="114"/>
                    </a:lnTo>
                    <a:lnTo>
                      <a:pt x="27" y="117"/>
                    </a:lnTo>
                    <a:lnTo>
                      <a:pt x="30" y="120"/>
                    </a:lnTo>
                    <a:lnTo>
                      <a:pt x="33" y="120"/>
                    </a:lnTo>
                    <a:lnTo>
                      <a:pt x="34" y="119"/>
                    </a:lnTo>
                    <a:lnTo>
                      <a:pt x="36" y="117"/>
                    </a:lnTo>
                    <a:lnTo>
                      <a:pt x="37" y="117"/>
                    </a:lnTo>
                    <a:lnTo>
                      <a:pt x="39" y="117"/>
                    </a:lnTo>
                    <a:lnTo>
                      <a:pt x="39" y="117"/>
                    </a:lnTo>
                    <a:lnTo>
                      <a:pt x="40" y="119"/>
                    </a:lnTo>
                    <a:lnTo>
                      <a:pt x="42" y="119"/>
                    </a:lnTo>
                    <a:lnTo>
                      <a:pt x="43" y="119"/>
                    </a:lnTo>
                    <a:lnTo>
                      <a:pt x="43" y="123"/>
                    </a:lnTo>
                    <a:lnTo>
                      <a:pt x="43" y="128"/>
                    </a:lnTo>
                    <a:lnTo>
                      <a:pt x="45" y="129"/>
                    </a:lnTo>
                    <a:lnTo>
                      <a:pt x="46" y="131"/>
                    </a:lnTo>
                    <a:lnTo>
                      <a:pt x="48" y="132"/>
                    </a:lnTo>
                    <a:lnTo>
                      <a:pt x="49" y="134"/>
                    </a:lnTo>
                    <a:lnTo>
                      <a:pt x="55" y="147"/>
                    </a:lnTo>
                    <a:lnTo>
                      <a:pt x="61" y="159"/>
                    </a:lnTo>
                    <a:lnTo>
                      <a:pt x="63" y="162"/>
                    </a:lnTo>
                    <a:lnTo>
                      <a:pt x="66" y="162"/>
                    </a:lnTo>
                    <a:lnTo>
                      <a:pt x="69" y="162"/>
                    </a:lnTo>
                    <a:lnTo>
                      <a:pt x="72" y="161"/>
                    </a:lnTo>
                    <a:lnTo>
                      <a:pt x="75" y="158"/>
                    </a:lnTo>
                    <a:lnTo>
                      <a:pt x="76" y="155"/>
                    </a:lnTo>
                    <a:lnTo>
                      <a:pt x="78" y="153"/>
                    </a:lnTo>
                    <a:lnTo>
                      <a:pt x="79" y="153"/>
                    </a:lnTo>
                    <a:lnTo>
                      <a:pt x="81" y="152"/>
                    </a:lnTo>
                    <a:lnTo>
                      <a:pt x="82" y="152"/>
                    </a:lnTo>
                    <a:lnTo>
                      <a:pt x="84" y="150"/>
                    </a:lnTo>
                    <a:lnTo>
                      <a:pt x="84" y="149"/>
                    </a:lnTo>
                    <a:lnTo>
                      <a:pt x="85" y="147"/>
                    </a:lnTo>
                    <a:lnTo>
                      <a:pt x="87" y="146"/>
                    </a:lnTo>
                    <a:lnTo>
                      <a:pt x="88" y="146"/>
                    </a:lnTo>
                    <a:lnTo>
                      <a:pt x="90" y="143"/>
                    </a:lnTo>
                    <a:lnTo>
                      <a:pt x="91" y="140"/>
                    </a:lnTo>
                    <a:lnTo>
                      <a:pt x="91" y="137"/>
                    </a:lnTo>
                    <a:lnTo>
                      <a:pt x="93" y="134"/>
                    </a:lnTo>
                    <a:lnTo>
                      <a:pt x="94" y="131"/>
                    </a:lnTo>
                    <a:lnTo>
                      <a:pt x="97" y="128"/>
                    </a:lnTo>
                    <a:lnTo>
                      <a:pt x="105" y="126"/>
                    </a:lnTo>
                    <a:lnTo>
                      <a:pt x="112" y="126"/>
                    </a:lnTo>
                    <a:lnTo>
                      <a:pt x="121" y="126"/>
                    </a:lnTo>
                    <a:lnTo>
                      <a:pt x="124" y="125"/>
                    </a:lnTo>
                    <a:lnTo>
                      <a:pt x="127" y="123"/>
                    </a:lnTo>
                    <a:lnTo>
                      <a:pt x="130" y="122"/>
                    </a:lnTo>
                    <a:lnTo>
                      <a:pt x="133" y="122"/>
                    </a:lnTo>
                    <a:lnTo>
                      <a:pt x="136" y="123"/>
                    </a:lnTo>
                    <a:lnTo>
                      <a:pt x="141" y="123"/>
                    </a:lnTo>
                    <a:lnTo>
                      <a:pt x="145" y="123"/>
                    </a:lnTo>
                    <a:lnTo>
                      <a:pt x="145" y="123"/>
                    </a:lnTo>
                    <a:lnTo>
                      <a:pt x="147" y="125"/>
                    </a:lnTo>
                    <a:lnTo>
                      <a:pt x="145" y="126"/>
                    </a:lnTo>
                    <a:lnTo>
                      <a:pt x="148" y="126"/>
                    </a:lnTo>
                    <a:lnTo>
                      <a:pt x="150" y="126"/>
                    </a:lnTo>
                    <a:lnTo>
                      <a:pt x="151" y="128"/>
                    </a:lnTo>
                    <a:lnTo>
                      <a:pt x="153" y="129"/>
                    </a:lnTo>
                    <a:lnTo>
                      <a:pt x="155" y="132"/>
                    </a:lnTo>
                    <a:lnTo>
                      <a:pt x="155" y="135"/>
                    </a:lnTo>
                    <a:lnTo>
                      <a:pt x="156" y="137"/>
                    </a:lnTo>
                    <a:lnTo>
                      <a:pt x="162" y="144"/>
                    </a:lnTo>
                    <a:lnTo>
                      <a:pt x="167" y="152"/>
                    </a:lnTo>
                    <a:lnTo>
                      <a:pt x="173" y="159"/>
                    </a:lnTo>
                    <a:lnTo>
                      <a:pt x="174" y="162"/>
                    </a:lnTo>
                    <a:lnTo>
                      <a:pt x="174" y="167"/>
                    </a:lnTo>
                    <a:lnTo>
                      <a:pt x="174" y="170"/>
                    </a:lnTo>
                    <a:lnTo>
                      <a:pt x="176" y="174"/>
                    </a:lnTo>
                    <a:lnTo>
                      <a:pt x="176" y="176"/>
                    </a:lnTo>
                    <a:lnTo>
                      <a:pt x="176" y="179"/>
                    </a:lnTo>
                    <a:lnTo>
                      <a:pt x="176" y="182"/>
                    </a:lnTo>
                    <a:lnTo>
                      <a:pt x="177" y="185"/>
                    </a:lnTo>
                    <a:lnTo>
                      <a:pt x="177" y="186"/>
                    </a:lnTo>
                    <a:lnTo>
                      <a:pt x="176" y="188"/>
                    </a:lnTo>
                    <a:lnTo>
                      <a:pt x="176" y="189"/>
                    </a:lnTo>
                    <a:lnTo>
                      <a:pt x="176" y="191"/>
                    </a:lnTo>
                    <a:lnTo>
                      <a:pt x="174" y="194"/>
                    </a:lnTo>
                    <a:lnTo>
                      <a:pt x="174" y="195"/>
                    </a:lnTo>
                    <a:lnTo>
                      <a:pt x="174" y="197"/>
                    </a:lnTo>
                    <a:lnTo>
                      <a:pt x="174" y="197"/>
                    </a:lnTo>
                    <a:lnTo>
                      <a:pt x="176" y="197"/>
                    </a:lnTo>
                    <a:lnTo>
                      <a:pt x="179" y="197"/>
                    </a:lnTo>
                    <a:lnTo>
                      <a:pt x="183" y="197"/>
                    </a:lnTo>
                    <a:lnTo>
                      <a:pt x="188" y="194"/>
                    </a:lnTo>
                    <a:lnTo>
                      <a:pt x="188" y="192"/>
                    </a:lnTo>
                    <a:lnTo>
                      <a:pt x="188" y="192"/>
                    </a:lnTo>
                    <a:lnTo>
                      <a:pt x="191" y="192"/>
                    </a:lnTo>
                    <a:lnTo>
                      <a:pt x="192" y="194"/>
                    </a:lnTo>
                    <a:lnTo>
                      <a:pt x="194" y="195"/>
                    </a:lnTo>
                    <a:lnTo>
                      <a:pt x="194" y="197"/>
                    </a:lnTo>
                    <a:lnTo>
                      <a:pt x="195" y="200"/>
                    </a:lnTo>
                    <a:lnTo>
                      <a:pt x="198" y="195"/>
                    </a:lnTo>
                    <a:lnTo>
                      <a:pt x="203" y="194"/>
                    </a:lnTo>
                    <a:lnTo>
                      <a:pt x="207" y="194"/>
                    </a:lnTo>
                    <a:lnTo>
                      <a:pt x="209" y="194"/>
                    </a:lnTo>
                    <a:lnTo>
                      <a:pt x="212" y="197"/>
                    </a:lnTo>
                    <a:lnTo>
                      <a:pt x="213" y="198"/>
                    </a:lnTo>
                    <a:lnTo>
                      <a:pt x="215" y="201"/>
                    </a:lnTo>
                    <a:lnTo>
                      <a:pt x="215" y="203"/>
                    </a:lnTo>
                    <a:lnTo>
                      <a:pt x="215" y="206"/>
                    </a:lnTo>
                    <a:lnTo>
                      <a:pt x="213" y="207"/>
                    </a:lnTo>
                    <a:lnTo>
                      <a:pt x="213" y="210"/>
                    </a:lnTo>
                    <a:lnTo>
                      <a:pt x="215" y="212"/>
                    </a:lnTo>
                    <a:lnTo>
                      <a:pt x="218" y="215"/>
                    </a:lnTo>
                    <a:lnTo>
                      <a:pt x="219" y="216"/>
                    </a:lnTo>
                    <a:lnTo>
                      <a:pt x="221" y="219"/>
                    </a:lnTo>
                    <a:lnTo>
                      <a:pt x="222" y="222"/>
                    </a:lnTo>
                    <a:lnTo>
                      <a:pt x="221" y="230"/>
                    </a:lnTo>
                    <a:lnTo>
                      <a:pt x="219" y="236"/>
                    </a:lnTo>
                    <a:lnTo>
                      <a:pt x="218" y="240"/>
                    </a:lnTo>
                    <a:lnTo>
                      <a:pt x="213" y="245"/>
                    </a:lnTo>
                    <a:lnTo>
                      <a:pt x="218" y="245"/>
                    </a:lnTo>
                    <a:lnTo>
                      <a:pt x="221" y="246"/>
                    </a:lnTo>
                    <a:lnTo>
                      <a:pt x="225" y="248"/>
                    </a:lnTo>
                    <a:lnTo>
                      <a:pt x="228" y="251"/>
                    </a:lnTo>
                    <a:lnTo>
                      <a:pt x="231" y="252"/>
                    </a:lnTo>
                    <a:lnTo>
                      <a:pt x="234" y="251"/>
                    </a:lnTo>
                    <a:lnTo>
                      <a:pt x="237" y="249"/>
                    </a:lnTo>
                    <a:lnTo>
                      <a:pt x="240" y="246"/>
                    </a:lnTo>
                    <a:lnTo>
                      <a:pt x="243" y="243"/>
                    </a:lnTo>
                    <a:lnTo>
                      <a:pt x="245" y="239"/>
                    </a:lnTo>
                    <a:lnTo>
                      <a:pt x="248" y="234"/>
                    </a:lnTo>
                    <a:lnTo>
                      <a:pt x="251" y="231"/>
                    </a:lnTo>
                    <a:lnTo>
                      <a:pt x="254" y="234"/>
                    </a:lnTo>
                    <a:lnTo>
                      <a:pt x="255" y="236"/>
                    </a:lnTo>
                    <a:lnTo>
                      <a:pt x="258" y="237"/>
                    </a:lnTo>
                    <a:lnTo>
                      <a:pt x="261" y="236"/>
                    </a:lnTo>
                    <a:lnTo>
                      <a:pt x="266" y="234"/>
                    </a:lnTo>
                    <a:lnTo>
                      <a:pt x="269" y="233"/>
                    </a:lnTo>
                    <a:lnTo>
                      <a:pt x="272" y="228"/>
                    </a:lnTo>
                    <a:lnTo>
                      <a:pt x="273" y="225"/>
                    </a:lnTo>
                    <a:lnTo>
                      <a:pt x="273" y="221"/>
                    </a:lnTo>
                    <a:lnTo>
                      <a:pt x="273" y="219"/>
                    </a:lnTo>
                    <a:lnTo>
                      <a:pt x="272" y="216"/>
                    </a:lnTo>
                    <a:lnTo>
                      <a:pt x="270" y="213"/>
                    </a:lnTo>
                    <a:lnTo>
                      <a:pt x="269" y="210"/>
                    </a:lnTo>
                    <a:lnTo>
                      <a:pt x="267" y="207"/>
                    </a:lnTo>
                    <a:lnTo>
                      <a:pt x="267" y="204"/>
                    </a:lnTo>
                    <a:lnTo>
                      <a:pt x="269" y="201"/>
                    </a:lnTo>
                    <a:lnTo>
                      <a:pt x="270" y="200"/>
                    </a:lnTo>
                    <a:lnTo>
                      <a:pt x="272" y="197"/>
                    </a:lnTo>
                    <a:lnTo>
                      <a:pt x="276" y="197"/>
                    </a:lnTo>
                    <a:lnTo>
                      <a:pt x="279" y="197"/>
                    </a:lnTo>
                    <a:lnTo>
                      <a:pt x="282" y="198"/>
                    </a:lnTo>
                    <a:lnTo>
                      <a:pt x="285" y="201"/>
                    </a:lnTo>
                    <a:lnTo>
                      <a:pt x="288" y="204"/>
                    </a:lnTo>
                    <a:lnTo>
                      <a:pt x="288" y="200"/>
                    </a:lnTo>
                    <a:lnTo>
                      <a:pt x="287" y="197"/>
                    </a:lnTo>
                    <a:lnTo>
                      <a:pt x="285" y="194"/>
                    </a:lnTo>
                    <a:lnTo>
                      <a:pt x="284" y="191"/>
                    </a:lnTo>
                    <a:lnTo>
                      <a:pt x="281" y="188"/>
                    </a:lnTo>
                    <a:lnTo>
                      <a:pt x="279" y="183"/>
                    </a:lnTo>
                    <a:lnTo>
                      <a:pt x="281" y="182"/>
                    </a:lnTo>
                    <a:lnTo>
                      <a:pt x="282" y="180"/>
                    </a:lnTo>
                    <a:lnTo>
                      <a:pt x="284" y="179"/>
                    </a:lnTo>
                    <a:lnTo>
                      <a:pt x="285" y="176"/>
                    </a:lnTo>
                    <a:lnTo>
                      <a:pt x="287" y="174"/>
                    </a:lnTo>
                    <a:lnTo>
                      <a:pt x="288" y="173"/>
                    </a:lnTo>
                    <a:lnTo>
                      <a:pt x="287" y="173"/>
                    </a:lnTo>
                    <a:lnTo>
                      <a:pt x="285" y="171"/>
                    </a:lnTo>
                    <a:lnTo>
                      <a:pt x="284" y="168"/>
                    </a:lnTo>
                    <a:lnTo>
                      <a:pt x="284" y="165"/>
                    </a:lnTo>
                    <a:lnTo>
                      <a:pt x="279" y="165"/>
                    </a:lnTo>
                    <a:lnTo>
                      <a:pt x="276" y="164"/>
                    </a:lnTo>
                    <a:lnTo>
                      <a:pt x="273" y="161"/>
                    </a:lnTo>
                    <a:lnTo>
                      <a:pt x="273" y="158"/>
                    </a:lnTo>
                    <a:lnTo>
                      <a:pt x="273" y="153"/>
                    </a:lnTo>
                    <a:lnTo>
                      <a:pt x="273" y="149"/>
                    </a:lnTo>
                    <a:lnTo>
                      <a:pt x="273" y="144"/>
                    </a:lnTo>
                    <a:lnTo>
                      <a:pt x="275" y="140"/>
                    </a:lnTo>
                    <a:lnTo>
                      <a:pt x="275" y="140"/>
                    </a:lnTo>
                    <a:lnTo>
                      <a:pt x="275" y="137"/>
                    </a:lnTo>
                    <a:lnTo>
                      <a:pt x="273" y="135"/>
                    </a:lnTo>
                    <a:lnTo>
                      <a:pt x="273" y="134"/>
                    </a:lnTo>
                    <a:lnTo>
                      <a:pt x="273" y="131"/>
                    </a:lnTo>
                    <a:lnTo>
                      <a:pt x="275" y="129"/>
                    </a:lnTo>
                    <a:lnTo>
                      <a:pt x="278" y="128"/>
                    </a:lnTo>
                    <a:lnTo>
                      <a:pt x="279" y="128"/>
                    </a:lnTo>
                    <a:lnTo>
                      <a:pt x="281" y="126"/>
                    </a:lnTo>
                    <a:lnTo>
                      <a:pt x="281" y="123"/>
                    </a:lnTo>
                    <a:lnTo>
                      <a:pt x="281" y="122"/>
                    </a:lnTo>
                    <a:lnTo>
                      <a:pt x="279" y="120"/>
                    </a:lnTo>
                    <a:lnTo>
                      <a:pt x="278" y="119"/>
                    </a:lnTo>
                    <a:lnTo>
                      <a:pt x="275" y="117"/>
                    </a:lnTo>
                    <a:lnTo>
                      <a:pt x="273" y="116"/>
                    </a:lnTo>
                    <a:lnTo>
                      <a:pt x="270" y="104"/>
                    </a:lnTo>
                    <a:lnTo>
                      <a:pt x="269" y="90"/>
                    </a:lnTo>
                    <a:lnTo>
                      <a:pt x="267" y="90"/>
                    </a:lnTo>
                    <a:lnTo>
                      <a:pt x="266" y="90"/>
                    </a:lnTo>
                    <a:lnTo>
                      <a:pt x="264" y="90"/>
                    </a:lnTo>
                    <a:lnTo>
                      <a:pt x="263" y="91"/>
                    </a:lnTo>
                    <a:lnTo>
                      <a:pt x="260" y="91"/>
                    </a:lnTo>
                    <a:lnTo>
                      <a:pt x="261" y="88"/>
                    </a:lnTo>
                    <a:lnTo>
                      <a:pt x="261" y="85"/>
                    </a:lnTo>
                    <a:lnTo>
                      <a:pt x="263" y="82"/>
                    </a:lnTo>
                    <a:lnTo>
                      <a:pt x="264" y="79"/>
                    </a:lnTo>
                    <a:lnTo>
                      <a:pt x="266" y="78"/>
                    </a:lnTo>
                    <a:lnTo>
                      <a:pt x="269" y="76"/>
                    </a:lnTo>
                    <a:lnTo>
                      <a:pt x="267" y="76"/>
                    </a:lnTo>
                    <a:lnTo>
                      <a:pt x="267" y="78"/>
                    </a:lnTo>
                    <a:lnTo>
                      <a:pt x="266" y="76"/>
                    </a:lnTo>
                    <a:lnTo>
                      <a:pt x="264" y="75"/>
                    </a:lnTo>
                    <a:lnTo>
                      <a:pt x="263" y="72"/>
                    </a:lnTo>
                    <a:lnTo>
                      <a:pt x="261" y="70"/>
                    </a:lnTo>
                    <a:lnTo>
                      <a:pt x="258" y="70"/>
                    </a:lnTo>
                    <a:lnTo>
                      <a:pt x="257" y="69"/>
                    </a:lnTo>
                    <a:lnTo>
                      <a:pt x="255" y="67"/>
                    </a:lnTo>
                    <a:lnTo>
                      <a:pt x="254" y="63"/>
                    </a:lnTo>
                    <a:lnTo>
                      <a:pt x="254" y="60"/>
                    </a:lnTo>
                    <a:lnTo>
                      <a:pt x="254" y="55"/>
                    </a:lnTo>
                    <a:lnTo>
                      <a:pt x="254" y="52"/>
                    </a:lnTo>
                    <a:lnTo>
                      <a:pt x="255" y="43"/>
                    </a:lnTo>
                    <a:lnTo>
                      <a:pt x="252" y="36"/>
                    </a:lnTo>
                    <a:lnTo>
                      <a:pt x="246" y="28"/>
                    </a:lnTo>
                    <a:lnTo>
                      <a:pt x="246" y="28"/>
                    </a:lnTo>
                    <a:lnTo>
                      <a:pt x="245" y="28"/>
                    </a:lnTo>
                    <a:lnTo>
                      <a:pt x="242" y="30"/>
                    </a:lnTo>
                    <a:lnTo>
                      <a:pt x="240" y="31"/>
                    </a:lnTo>
                    <a:lnTo>
                      <a:pt x="239" y="33"/>
                    </a:lnTo>
                    <a:lnTo>
                      <a:pt x="236" y="33"/>
                    </a:lnTo>
                    <a:lnTo>
                      <a:pt x="233" y="34"/>
                    </a:lnTo>
                    <a:lnTo>
                      <a:pt x="230" y="36"/>
                    </a:lnTo>
                    <a:lnTo>
                      <a:pt x="227" y="36"/>
                    </a:lnTo>
                    <a:lnTo>
                      <a:pt x="225" y="37"/>
                    </a:lnTo>
                    <a:lnTo>
                      <a:pt x="224" y="39"/>
                    </a:lnTo>
                    <a:lnTo>
                      <a:pt x="222" y="42"/>
                    </a:lnTo>
                    <a:lnTo>
                      <a:pt x="222" y="46"/>
                    </a:lnTo>
                    <a:lnTo>
                      <a:pt x="221" y="46"/>
                    </a:lnTo>
                    <a:lnTo>
                      <a:pt x="219" y="46"/>
                    </a:lnTo>
                    <a:lnTo>
                      <a:pt x="218" y="46"/>
                    </a:lnTo>
                    <a:lnTo>
                      <a:pt x="216" y="45"/>
                    </a:lnTo>
                    <a:lnTo>
                      <a:pt x="216" y="43"/>
                    </a:lnTo>
                    <a:lnTo>
                      <a:pt x="213" y="43"/>
                    </a:lnTo>
                    <a:lnTo>
                      <a:pt x="209" y="42"/>
                    </a:lnTo>
                    <a:lnTo>
                      <a:pt x="207" y="39"/>
                    </a:lnTo>
                    <a:lnTo>
                      <a:pt x="206" y="36"/>
                    </a:lnTo>
                    <a:lnTo>
                      <a:pt x="203" y="36"/>
                    </a:lnTo>
                    <a:lnTo>
                      <a:pt x="201" y="34"/>
                    </a:lnTo>
                    <a:lnTo>
                      <a:pt x="198" y="36"/>
                    </a:lnTo>
                    <a:lnTo>
                      <a:pt x="197" y="36"/>
                    </a:lnTo>
                    <a:lnTo>
                      <a:pt x="192" y="39"/>
                    </a:lnTo>
                    <a:lnTo>
                      <a:pt x="189" y="42"/>
                    </a:lnTo>
                    <a:lnTo>
                      <a:pt x="185" y="45"/>
                    </a:lnTo>
                    <a:lnTo>
                      <a:pt x="182" y="46"/>
                    </a:lnTo>
                    <a:lnTo>
                      <a:pt x="177" y="45"/>
                    </a:lnTo>
                    <a:lnTo>
                      <a:pt x="176" y="43"/>
                    </a:lnTo>
                    <a:lnTo>
                      <a:pt x="174" y="42"/>
                    </a:lnTo>
                    <a:lnTo>
                      <a:pt x="174" y="39"/>
                    </a:lnTo>
                    <a:lnTo>
                      <a:pt x="173" y="36"/>
                    </a:lnTo>
                    <a:lnTo>
                      <a:pt x="171" y="33"/>
                    </a:lnTo>
                    <a:lnTo>
                      <a:pt x="170" y="33"/>
                    </a:lnTo>
                    <a:lnTo>
                      <a:pt x="168" y="33"/>
                    </a:lnTo>
                    <a:lnTo>
                      <a:pt x="168" y="33"/>
                    </a:lnTo>
                    <a:lnTo>
                      <a:pt x="165" y="36"/>
                    </a:lnTo>
                    <a:lnTo>
                      <a:pt x="164" y="37"/>
                    </a:lnTo>
                    <a:lnTo>
                      <a:pt x="161" y="39"/>
                    </a:lnTo>
                    <a:lnTo>
                      <a:pt x="159" y="39"/>
                    </a:lnTo>
                    <a:lnTo>
                      <a:pt x="156" y="39"/>
                    </a:lnTo>
                    <a:lnTo>
                      <a:pt x="155" y="36"/>
                    </a:lnTo>
                    <a:lnTo>
                      <a:pt x="153" y="33"/>
                    </a:lnTo>
                    <a:lnTo>
                      <a:pt x="151" y="30"/>
                    </a:lnTo>
                    <a:lnTo>
                      <a:pt x="151" y="27"/>
                    </a:lnTo>
                    <a:lnTo>
                      <a:pt x="151" y="24"/>
                    </a:lnTo>
                    <a:lnTo>
                      <a:pt x="151" y="21"/>
                    </a:lnTo>
                    <a:lnTo>
                      <a:pt x="150" y="21"/>
                    </a:lnTo>
                    <a:lnTo>
                      <a:pt x="139" y="21"/>
                    </a:lnTo>
                    <a:lnTo>
                      <a:pt x="127" y="22"/>
                    </a:lnTo>
                    <a:lnTo>
                      <a:pt x="115" y="22"/>
                    </a:lnTo>
                    <a:lnTo>
                      <a:pt x="102" y="19"/>
                    </a:lnTo>
                    <a:lnTo>
                      <a:pt x="90" y="13"/>
                    </a:lnTo>
                    <a:lnTo>
                      <a:pt x="76" y="7"/>
                    </a:lnTo>
                    <a:lnTo>
                      <a:pt x="73" y="6"/>
                    </a:lnTo>
                    <a:lnTo>
                      <a:pt x="69" y="4"/>
                    </a:lnTo>
                    <a:lnTo>
                      <a:pt x="66" y="3"/>
                    </a:lnTo>
                    <a:lnTo>
                      <a:pt x="61" y="0"/>
                    </a:lnTo>
                    <a:lnTo>
                      <a:pt x="61" y="3"/>
                    </a:lnTo>
                    <a:lnTo>
                      <a:pt x="61" y="6"/>
                    </a:lnTo>
                    <a:lnTo>
                      <a:pt x="61" y="7"/>
                    </a:lnTo>
                    <a:lnTo>
                      <a:pt x="61" y="9"/>
                    </a:lnTo>
                    <a:lnTo>
                      <a:pt x="58" y="12"/>
                    </a:lnTo>
                    <a:lnTo>
                      <a:pt x="57" y="13"/>
                    </a:lnTo>
                    <a:lnTo>
                      <a:pt x="54" y="16"/>
                    </a:lnTo>
                    <a:lnTo>
                      <a:pt x="52" y="18"/>
                    </a:lnTo>
                    <a:lnTo>
                      <a:pt x="52" y="21"/>
                    </a:lnTo>
                    <a:lnTo>
                      <a:pt x="51" y="22"/>
                    </a:lnTo>
                    <a:lnTo>
                      <a:pt x="52" y="24"/>
                    </a:lnTo>
                    <a:lnTo>
                      <a:pt x="54" y="27"/>
                    </a:lnTo>
                    <a:lnTo>
                      <a:pt x="55" y="27"/>
                    </a:lnTo>
                    <a:lnTo>
                      <a:pt x="57" y="28"/>
                    </a:lnTo>
                    <a:lnTo>
                      <a:pt x="58" y="30"/>
                    </a:lnTo>
                    <a:lnTo>
                      <a:pt x="60" y="31"/>
                    </a:lnTo>
                    <a:lnTo>
                      <a:pt x="61" y="33"/>
                    </a:lnTo>
                    <a:lnTo>
                      <a:pt x="63" y="34"/>
                    </a:lnTo>
                    <a:lnTo>
                      <a:pt x="64" y="37"/>
                    </a:lnTo>
                    <a:lnTo>
                      <a:pt x="64" y="39"/>
                    </a:lnTo>
                    <a:lnTo>
                      <a:pt x="64" y="39"/>
                    </a:lnTo>
                    <a:lnTo>
                      <a:pt x="54" y="46"/>
                    </a:lnTo>
                    <a:lnTo>
                      <a:pt x="42" y="49"/>
                    </a:lnTo>
                    <a:lnTo>
                      <a:pt x="30" y="51"/>
                    </a:lnTo>
                    <a:lnTo>
                      <a:pt x="24" y="49"/>
                    </a:lnTo>
                    <a:lnTo>
                      <a:pt x="21" y="51"/>
                    </a:lnTo>
                    <a:lnTo>
                      <a:pt x="16" y="52"/>
                    </a:lnTo>
                    <a:lnTo>
                      <a:pt x="12" y="57"/>
                    </a:lnTo>
                    <a:lnTo>
                      <a:pt x="7" y="60"/>
                    </a:lnTo>
                    <a:lnTo>
                      <a:pt x="4" y="64"/>
                    </a:lnTo>
                    <a:lnTo>
                      <a:pt x="1" y="70"/>
                    </a:lnTo>
                    <a:lnTo>
                      <a:pt x="0" y="72"/>
                    </a:lnTo>
                    <a:lnTo>
                      <a:pt x="0" y="75"/>
                    </a:lnTo>
                    <a:lnTo>
                      <a:pt x="1" y="78"/>
                    </a:lnTo>
                    <a:lnTo>
                      <a:pt x="1" y="81"/>
                    </a:lnTo>
                    <a:lnTo>
                      <a:pt x="1" y="82"/>
                    </a:lnTo>
                    <a:lnTo>
                      <a:pt x="0" y="85"/>
                    </a:lnTo>
                    <a:lnTo>
                      <a:pt x="0" y="81"/>
                    </a:lnTo>
                    <a:close/>
                  </a:path>
                </a:pathLst>
              </a:custGeom>
              <a:grpFill/>
              <a:ln w="0">
                <a:solidFill>
                  <a:schemeClr val="bg1">
                    <a:lumMod val="50000"/>
                  </a:schemeClr>
                </a:solidFill>
                <a:prstDash val="solid"/>
                <a:round/>
                <a:headEnd/>
                <a:tailEnd/>
              </a:ln>
            </p:spPr>
            <p:txBody>
              <a:bodyPr/>
              <a:lstStyle/>
              <a:p>
                <a:endParaRPr lang="ru-RU"/>
              </a:p>
            </p:txBody>
          </p:sp>
          <p:sp>
            <p:nvSpPr>
              <p:cNvPr id="19" name="Freeform 78">
                <a:extLst>
                  <a:ext uri="{FF2B5EF4-FFF2-40B4-BE49-F238E27FC236}">
                    <a16:creationId xmlns:a16="http://schemas.microsoft.com/office/drawing/2014/main" id="{CA80BFC8-2789-A644-8588-F74D68C28F9C}"/>
                  </a:ext>
                </a:extLst>
              </p:cNvPr>
              <p:cNvSpPr>
                <a:spLocks/>
              </p:cNvSpPr>
              <p:nvPr/>
            </p:nvSpPr>
            <p:spPr bwMode="gray">
              <a:xfrm>
                <a:off x="2774" y="2293"/>
                <a:ext cx="127" cy="137"/>
              </a:xfrm>
              <a:custGeom>
                <a:avLst/>
                <a:gdLst>
                  <a:gd name="T0" fmla="*/ 4 w 137"/>
                  <a:gd name="T1" fmla="*/ 42 h 147"/>
                  <a:gd name="T2" fmla="*/ 3 w 137"/>
                  <a:gd name="T3" fmla="*/ 44 h 147"/>
                  <a:gd name="T4" fmla="*/ 6 w 137"/>
                  <a:gd name="T5" fmla="*/ 47 h 147"/>
                  <a:gd name="T6" fmla="*/ 9 w 137"/>
                  <a:gd name="T7" fmla="*/ 50 h 147"/>
                  <a:gd name="T8" fmla="*/ 4 w 137"/>
                  <a:gd name="T9" fmla="*/ 54 h 147"/>
                  <a:gd name="T10" fmla="*/ 1 w 137"/>
                  <a:gd name="T11" fmla="*/ 63 h 147"/>
                  <a:gd name="T12" fmla="*/ 7 w 137"/>
                  <a:gd name="T13" fmla="*/ 72 h 147"/>
                  <a:gd name="T14" fmla="*/ 12 w 137"/>
                  <a:gd name="T15" fmla="*/ 77 h 147"/>
                  <a:gd name="T16" fmla="*/ 12 w 137"/>
                  <a:gd name="T17" fmla="*/ 81 h 147"/>
                  <a:gd name="T18" fmla="*/ 15 w 137"/>
                  <a:gd name="T19" fmla="*/ 84 h 147"/>
                  <a:gd name="T20" fmla="*/ 18 w 137"/>
                  <a:gd name="T21" fmla="*/ 87 h 147"/>
                  <a:gd name="T22" fmla="*/ 21 w 137"/>
                  <a:gd name="T23" fmla="*/ 93 h 147"/>
                  <a:gd name="T24" fmla="*/ 25 w 137"/>
                  <a:gd name="T25" fmla="*/ 102 h 147"/>
                  <a:gd name="T26" fmla="*/ 33 w 137"/>
                  <a:gd name="T27" fmla="*/ 107 h 147"/>
                  <a:gd name="T28" fmla="*/ 40 w 137"/>
                  <a:gd name="T29" fmla="*/ 111 h 147"/>
                  <a:gd name="T30" fmla="*/ 43 w 137"/>
                  <a:gd name="T31" fmla="*/ 116 h 147"/>
                  <a:gd name="T32" fmla="*/ 55 w 137"/>
                  <a:gd name="T33" fmla="*/ 128 h 147"/>
                  <a:gd name="T34" fmla="*/ 69 w 137"/>
                  <a:gd name="T35" fmla="*/ 137 h 147"/>
                  <a:gd name="T36" fmla="*/ 73 w 137"/>
                  <a:gd name="T37" fmla="*/ 143 h 147"/>
                  <a:gd name="T38" fmla="*/ 76 w 137"/>
                  <a:gd name="T39" fmla="*/ 146 h 147"/>
                  <a:gd name="T40" fmla="*/ 78 w 137"/>
                  <a:gd name="T41" fmla="*/ 146 h 147"/>
                  <a:gd name="T42" fmla="*/ 81 w 137"/>
                  <a:gd name="T43" fmla="*/ 141 h 147"/>
                  <a:gd name="T44" fmla="*/ 85 w 137"/>
                  <a:gd name="T45" fmla="*/ 131 h 147"/>
                  <a:gd name="T46" fmla="*/ 90 w 137"/>
                  <a:gd name="T47" fmla="*/ 126 h 147"/>
                  <a:gd name="T48" fmla="*/ 98 w 137"/>
                  <a:gd name="T49" fmla="*/ 123 h 147"/>
                  <a:gd name="T50" fmla="*/ 104 w 137"/>
                  <a:gd name="T51" fmla="*/ 122 h 147"/>
                  <a:gd name="T52" fmla="*/ 108 w 137"/>
                  <a:gd name="T53" fmla="*/ 116 h 147"/>
                  <a:gd name="T54" fmla="*/ 114 w 137"/>
                  <a:gd name="T55" fmla="*/ 111 h 147"/>
                  <a:gd name="T56" fmla="*/ 114 w 137"/>
                  <a:gd name="T57" fmla="*/ 108 h 147"/>
                  <a:gd name="T58" fmla="*/ 114 w 137"/>
                  <a:gd name="T59" fmla="*/ 104 h 147"/>
                  <a:gd name="T60" fmla="*/ 114 w 137"/>
                  <a:gd name="T61" fmla="*/ 101 h 147"/>
                  <a:gd name="T62" fmla="*/ 116 w 137"/>
                  <a:gd name="T63" fmla="*/ 98 h 147"/>
                  <a:gd name="T64" fmla="*/ 117 w 137"/>
                  <a:gd name="T65" fmla="*/ 90 h 147"/>
                  <a:gd name="T66" fmla="*/ 122 w 137"/>
                  <a:gd name="T67" fmla="*/ 87 h 147"/>
                  <a:gd name="T68" fmla="*/ 129 w 137"/>
                  <a:gd name="T69" fmla="*/ 83 h 147"/>
                  <a:gd name="T70" fmla="*/ 137 w 137"/>
                  <a:gd name="T71" fmla="*/ 77 h 147"/>
                  <a:gd name="T72" fmla="*/ 137 w 137"/>
                  <a:gd name="T73" fmla="*/ 71 h 147"/>
                  <a:gd name="T74" fmla="*/ 134 w 137"/>
                  <a:gd name="T75" fmla="*/ 69 h 147"/>
                  <a:gd name="T76" fmla="*/ 129 w 137"/>
                  <a:gd name="T77" fmla="*/ 69 h 147"/>
                  <a:gd name="T78" fmla="*/ 125 w 137"/>
                  <a:gd name="T79" fmla="*/ 71 h 147"/>
                  <a:gd name="T80" fmla="*/ 120 w 137"/>
                  <a:gd name="T81" fmla="*/ 72 h 147"/>
                  <a:gd name="T82" fmla="*/ 116 w 137"/>
                  <a:gd name="T83" fmla="*/ 74 h 147"/>
                  <a:gd name="T84" fmla="*/ 119 w 137"/>
                  <a:gd name="T85" fmla="*/ 68 h 147"/>
                  <a:gd name="T86" fmla="*/ 116 w 137"/>
                  <a:gd name="T87" fmla="*/ 51 h 147"/>
                  <a:gd name="T88" fmla="*/ 107 w 137"/>
                  <a:gd name="T89" fmla="*/ 29 h 147"/>
                  <a:gd name="T90" fmla="*/ 99 w 137"/>
                  <a:gd name="T91" fmla="*/ 17 h 147"/>
                  <a:gd name="T92" fmla="*/ 96 w 137"/>
                  <a:gd name="T93" fmla="*/ 12 h 147"/>
                  <a:gd name="T94" fmla="*/ 95 w 137"/>
                  <a:gd name="T95" fmla="*/ 9 h 147"/>
                  <a:gd name="T96" fmla="*/ 93 w 137"/>
                  <a:gd name="T97" fmla="*/ 8 h 147"/>
                  <a:gd name="T98" fmla="*/ 90 w 137"/>
                  <a:gd name="T99" fmla="*/ 3 h 147"/>
                  <a:gd name="T100" fmla="*/ 85 w 137"/>
                  <a:gd name="T101" fmla="*/ 0 h 147"/>
                  <a:gd name="T102" fmla="*/ 72 w 137"/>
                  <a:gd name="T103" fmla="*/ 2 h 147"/>
                  <a:gd name="T104" fmla="*/ 61 w 137"/>
                  <a:gd name="T105" fmla="*/ 3 h 147"/>
                  <a:gd name="T106" fmla="*/ 54 w 137"/>
                  <a:gd name="T107" fmla="*/ 3 h 147"/>
                  <a:gd name="T108" fmla="*/ 49 w 137"/>
                  <a:gd name="T109" fmla="*/ 3 h 147"/>
                  <a:gd name="T110" fmla="*/ 40 w 137"/>
                  <a:gd name="T111" fmla="*/ 5 h 147"/>
                  <a:gd name="T112" fmla="*/ 34 w 137"/>
                  <a:gd name="T113" fmla="*/ 8 h 147"/>
                  <a:gd name="T114" fmla="*/ 31 w 137"/>
                  <a:gd name="T115" fmla="*/ 17 h 147"/>
                  <a:gd name="T116" fmla="*/ 28 w 137"/>
                  <a:gd name="T117" fmla="*/ 24 h 147"/>
                  <a:gd name="T118" fmla="*/ 24 w 137"/>
                  <a:gd name="T119" fmla="*/ 29 h 147"/>
                  <a:gd name="T120" fmla="*/ 18 w 137"/>
                  <a:gd name="T121" fmla="*/ 32 h 147"/>
                  <a:gd name="T122" fmla="*/ 12 w 137"/>
                  <a:gd name="T123" fmla="*/ 36 h 147"/>
                  <a:gd name="T124" fmla="*/ 7 w 137"/>
                  <a:gd name="T125" fmla="*/ 4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 h="147">
                    <a:moveTo>
                      <a:pt x="7" y="41"/>
                    </a:moveTo>
                    <a:lnTo>
                      <a:pt x="4" y="42"/>
                    </a:lnTo>
                    <a:lnTo>
                      <a:pt x="0" y="42"/>
                    </a:lnTo>
                    <a:lnTo>
                      <a:pt x="3" y="44"/>
                    </a:lnTo>
                    <a:lnTo>
                      <a:pt x="4" y="45"/>
                    </a:lnTo>
                    <a:lnTo>
                      <a:pt x="6" y="47"/>
                    </a:lnTo>
                    <a:lnTo>
                      <a:pt x="7" y="48"/>
                    </a:lnTo>
                    <a:lnTo>
                      <a:pt x="9" y="50"/>
                    </a:lnTo>
                    <a:lnTo>
                      <a:pt x="7" y="51"/>
                    </a:lnTo>
                    <a:lnTo>
                      <a:pt x="4" y="54"/>
                    </a:lnTo>
                    <a:lnTo>
                      <a:pt x="1" y="59"/>
                    </a:lnTo>
                    <a:lnTo>
                      <a:pt x="1" y="63"/>
                    </a:lnTo>
                    <a:lnTo>
                      <a:pt x="3" y="68"/>
                    </a:lnTo>
                    <a:lnTo>
                      <a:pt x="7" y="72"/>
                    </a:lnTo>
                    <a:lnTo>
                      <a:pt x="12" y="77"/>
                    </a:lnTo>
                    <a:lnTo>
                      <a:pt x="12" y="77"/>
                    </a:lnTo>
                    <a:lnTo>
                      <a:pt x="12" y="80"/>
                    </a:lnTo>
                    <a:lnTo>
                      <a:pt x="12" y="81"/>
                    </a:lnTo>
                    <a:lnTo>
                      <a:pt x="12" y="83"/>
                    </a:lnTo>
                    <a:lnTo>
                      <a:pt x="15" y="84"/>
                    </a:lnTo>
                    <a:lnTo>
                      <a:pt x="16" y="86"/>
                    </a:lnTo>
                    <a:lnTo>
                      <a:pt x="18" y="87"/>
                    </a:lnTo>
                    <a:lnTo>
                      <a:pt x="19" y="89"/>
                    </a:lnTo>
                    <a:lnTo>
                      <a:pt x="21" y="93"/>
                    </a:lnTo>
                    <a:lnTo>
                      <a:pt x="24" y="98"/>
                    </a:lnTo>
                    <a:lnTo>
                      <a:pt x="25" y="102"/>
                    </a:lnTo>
                    <a:lnTo>
                      <a:pt x="28" y="104"/>
                    </a:lnTo>
                    <a:lnTo>
                      <a:pt x="33" y="107"/>
                    </a:lnTo>
                    <a:lnTo>
                      <a:pt x="36" y="108"/>
                    </a:lnTo>
                    <a:lnTo>
                      <a:pt x="40" y="111"/>
                    </a:lnTo>
                    <a:lnTo>
                      <a:pt x="42" y="113"/>
                    </a:lnTo>
                    <a:lnTo>
                      <a:pt x="43" y="116"/>
                    </a:lnTo>
                    <a:lnTo>
                      <a:pt x="48" y="123"/>
                    </a:lnTo>
                    <a:lnTo>
                      <a:pt x="55" y="128"/>
                    </a:lnTo>
                    <a:lnTo>
                      <a:pt x="63" y="132"/>
                    </a:lnTo>
                    <a:lnTo>
                      <a:pt x="69" y="137"/>
                    </a:lnTo>
                    <a:lnTo>
                      <a:pt x="72" y="141"/>
                    </a:lnTo>
                    <a:lnTo>
                      <a:pt x="73" y="143"/>
                    </a:lnTo>
                    <a:lnTo>
                      <a:pt x="75" y="144"/>
                    </a:lnTo>
                    <a:lnTo>
                      <a:pt x="76" y="146"/>
                    </a:lnTo>
                    <a:lnTo>
                      <a:pt x="78" y="146"/>
                    </a:lnTo>
                    <a:lnTo>
                      <a:pt x="78" y="146"/>
                    </a:lnTo>
                    <a:lnTo>
                      <a:pt x="81" y="147"/>
                    </a:lnTo>
                    <a:lnTo>
                      <a:pt x="81" y="141"/>
                    </a:lnTo>
                    <a:lnTo>
                      <a:pt x="82" y="135"/>
                    </a:lnTo>
                    <a:lnTo>
                      <a:pt x="85" y="131"/>
                    </a:lnTo>
                    <a:lnTo>
                      <a:pt x="88" y="128"/>
                    </a:lnTo>
                    <a:lnTo>
                      <a:pt x="90" y="126"/>
                    </a:lnTo>
                    <a:lnTo>
                      <a:pt x="93" y="125"/>
                    </a:lnTo>
                    <a:lnTo>
                      <a:pt x="98" y="123"/>
                    </a:lnTo>
                    <a:lnTo>
                      <a:pt x="101" y="123"/>
                    </a:lnTo>
                    <a:lnTo>
                      <a:pt x="104" y="122"/>
                    </a:lnTo>
                    <a:lnTo>
                      <a:pt x="105" y="119"/>
                    </a:lnTo>
                    <a:lnTo>
                      <a:pt x="108" y="116"/>
                    </a:lnTo>
                    <a:lnTo>
                      <a:pt x="111" y="113"/>
                    </a:lnTo>
                    <a:lnTo>
                      <a:pt x="114" y="111"/>
                    </a:lnTo>
                    <a:lnTo>
                      <a:pt x="114" y="110"/>
                    </a:lnTo>
                    <a:lnTo>
                      <a:pt x="114" y="108"/>
                    </a:lnTo>
                    <a:lnTo>
                      <a:pt x="114" y="107"/>
                    </a:lnTo>
                    <a:lnTo>
                      <a:pt x="114" y="104"/>
                    </a:lnTo>
                    <a:lnTo>
                      <a:pt x="114" y="102"/>
                    </a:lnTo>
                    <a:lnTo>
                      <a:pt x="114" y="101"/>
                    </a:lnTo>
                    <a:lnTo>
                      <a:pt x="116" y="101"/>
                    </a:lnTo>
                    <a:lnTo>
                      <a:pt x="116" y="98"/>
                    </a:lnTo>
                    <a:lnTo>
                      <a:pt x="117" y="93"/>
                    </a:lnTo>
                    <a:lnTo>
                      <a:pt x="117" y="90"/>
                    </a:lnTo>
                    <a:lnTo>
                      <a:pt x="119" y="89"/>
                    </a:lnTo>
                    <a:lnTo>
                      <a:pt x="122" y="87"/>
                    </a:lnTo>
                    <a:lnTo>
                      <a:pt x="126" y="86"/>
                    </a:lnTo>
                    <a:lnTo>
                      <a:pt x="129" y="83"/>
                    </a:lnTo>
                    <a:lnTo>
                      <a:pt x="134" y="80"/>
                    </a:lnTo>
                    <a:lnTo>
                      <a:pt x="137" y="77"/>
                    </a:lnTo>
                    <a:lnTo>
                      <a:pt x="137" y="74"/>
                    </a:lnTo>
                    <a:lnTo>
                      <a:pt x="137" y="71"/>
                    </a:lnTo>
                    <a:lnTo>
                      <a:pt x="137" y="69"/>
                    </a:lnTo>
                    <a:lnTo>
                      <a:pt x="134" y="69"/>
                    </a:lnTo>
                    <a:lnTo>
                      <a:pt x="132" y="68"/>
                    </a:lnTo>
                    <a:lnTo>
                      <a:pt x="129" y="69"/>
                    </a:lnTo>
                    <a:lnTo>
                      <a:pt x="126" y="69"/>
                    </a:lnTo>
                    <a:lnTo>
                      <a:pt x="125" y="71"/>
                    </a:lnTo>
                    <a:lnTo>
                      <a:pt x="122" y="71"/>
                    </a:lnTo>
                    <a:lnTo>
                      <a:pt x="120" y="72"/>
                    </a:lnTo>
                    <a:lnTo>
                      <a:pt x="117" y="72"/>
                    </a:lnTo>
                    <a:lnTo>
                      <a:pt x="116" y="74"/>
                    </a:lnTo>
                    <a:lnTo>
                      <a:pt x="114" y="77"/>
                    </a:lnTo>
                    <a:lnTo>
                      <a:pt x="119" y="68"/>
                    </a:lnTo>
                    <a:lnTo>
                      <a:pt x="117" y="60"/>
                    </a:lnTo>
                    <a:lnTo>
                      <a:pt x="116" y="51"/>
                    </a:lnTo>
                    <a:lnTo>
                      <a:pt x="111" y="39"/>
                    </a:lnTo>
                    <a:lnTo>
                      <a:pt x="107" y="29"/>
                    </a:lnTo>
                    <a:lnTo>
                      <a:pt x="99" y="18"/>
                    </a:lnTo>
                    <a:lnTo>
                      <a:pt x="99" y="17"/>
                    </a:lnTo>
                    <a:lnTo>
                      <a:pt x="98" y="15"/>
                    </a:lnTo>
                    <a:lnTo>
                      <a:pt x="96" y="12"/>
                    </a:lnTo>
                    <a:lnTo>
                      <a:pt x="96" y="11"/>
                    </a:lnTo>
                    <a:lnTo>
                      <a:pt x="95" y="9"/>
                    </a:lnTo>
                    <a:lnTo>
                      <a:pt x="95" y="9"/>
                    </a:lnTo>
                    <a:lnTo>
                      <a:pt x="93" y="8"/>
                    </a:lnTo>
                    <a:lnTo>
                      <a:pt x="91" y="5"/>
                    </a:lnTo>
                    <a:lnTo>
                      <a:pt x="90" y="3"/>
                    </a:lnTo>
                    <a:lnTo>
                      <a:pt x="90" y="3"/>
                    </a:lnTo>
                    <a:lnTo>
                      <a:pt x="85" y="0"/>
                    </a:lnTo>
                    <a:lnTo>
                      <a:pt x="79" y="0"/>
                    </a:lnTo>
                    <a:lnTo>
                      <a:pt x="72" y="2"/>
                    </a:lnTo>
                    <a:lnTo>
                      <a:pt x="66" y="3"/>
                    </a:lnTo>
                    <a:lnTo>
                      <a:pt x="61" y="3"/>
                    </a:lnTo>
                    <a:lnTo>
                      <a:pt x="57" y="3"/>
                    </a:lnTo>
                    <a:lnTo>
                      <a:pt x="54" y="3"/>
                    </a:lnTo>
                    <a:lnTo>
                      <a:pt x="51" y="3"/>
                    </a:lnTo>
                    <a:lnTo>
                      <a:pt x="49" y="3"/>
                    </a:lnTo>
                    <a:lnTo>
                      <a:pt x="45" y="3"/>
                    </a:lnTo>
                    <a:lnTo>
                      <a:pt x="40" y="5"/>
                    </a:lnTo>
                    <a:lnTo>
                      <a:pt x="37" y="6"/>
                    </a:lnTo>
                    <a:lnTo>
                      <a:pt x="34" y="8"/>
                    </a:lnTo>
                    <a:lnTo>
                      <a:pt x="33" y="12"/>
                    </a:lnTo>
                    <a:lnTo>
                      <a:pt x="31" y="17"/>
                    </a:lnTo>
                    <a:lnTo>
                      <a:pt x="30" y="20"/>
                    </a:lnTo>
                    <a:lnTo>
                      <a:pt x="28" y="24"/>
                    </a:lnTo>
                    <a:lnTo>
                      <a:pt x="27" y="27"/>
                    </a:lnTo>
                    <a:lnTo>
                      <a:pt x="24" y="29"/>
                    </a:lnTo>
                    <a:lnTo>
                      <a:pt x="21" y="30"/>
                    </a:lnTo>
                    <a:lnTo>
                      <a:pt x="18" y="32"/>
                    </a:lnTo>
                    <a:lnTo>
                      <a:pt x="15" y="33"/>
                    </a:lnTo>
                    <a:lnTo>
                      <a:pt x="12" y="36"/>
                    </a:lnTo>
                    <a:lnTo>
                      <a:pt x="10" y="39"/>
                    </a:lnTo>
                    <a:lnTo>
                      <a:pt x="7" y="41"/>
                    </a:lnTo>
                    <a:close/>
                  </a:path>
                </a:pathLst>
              </a:custGeom>
              <a:grpFill/>
              <a:ln w="0">
                <a:solidFill>
                  <a:schemeClr val="bg1">
                    <a:lumMod val="50000"/>
                  </a:schemeClr>
                </a:solidFill>
                <a:prstDash val="solid"/>
                <a:round/>
                <a:headEnd/>
                <a:tailEnd/>
              </a:ln>
            </p:spPr>
            <p:txBody>
              <a:bodyPr/>
              <a:lstStyle/>
              <a:p>
                <a:endParaRPr lang="ru-RU"/>
              </a:p>
            </p:txBody>
          </p:sp>
          <p:sp>
            <p:nvSpPr>
              <p:cNvPr id="20" name="Freeform 79">
                <a:extLst>
                  <a:ext uri="{FF2B5EF4-FFF2-40B4-BE49-F238E27FC236}">
                    <a16:creationId xmlns:a16="http://schemas.microsoft.com/office/drawing/2014/main" id="{4B3C57F2-A69D-5044-ACD6-A8EFB4411D27}"/>
                  </a:ext>
                </a:extLst>
              </p:cNvPr>
              <p:cNvSpPr>
                <a:spLocks/>
              </p:cNvSpPr>
              <p:nvPr/>
            </p:nvSpPr>
            <p:spPr bwMode="gray">
              <a:xfrm>
                <a:off x="2661" y="2175"/>
                <a:ext cx="117" cy="81"/>
              </a:xfrm>
              <a:custGeom>
                <a:avLst/>
                <a:gdLst>
                  <a:gd name="T0" fmla="*/ 5 w 126"/>
                  <a:gd name="T1" fmla="*/ 18 h 87"/>
                  <a:gd name="T2" fmla="*/ 6 w 126"/>
                  <a:gd name="T3" fmla="*/ 21 h 87"/>
                  <a:gd name="T4" fmla="*/ 9 w 126"/>
                  <a:gd name="T5" fmla="*/ 24 h 87"/>
                  <a:gd name="T6" fmla="*/ 11 w 126"/>
                  <a:gd name="T7" fmla="*/ 27 h 87"/>
                  <a:gd name="T8" fmla="*/ 12 w 126"/>
                  <a:gd name="T9" fmla="*/ 35 h 87"/>
                  <a:gd name="T10" fmla="*/ 20 w 126"/>
                  <a:gd name="T11" fmla="*/ 41 h 87"/>
                  <a:gd name="T12" fmla="*/ 32 w 126"/>
                  <a:gd name="T13" fmla="*/ 44 h 87"/>
                  <a:gd name="T14" fmla="*/ 50 w 126"/>
                  <a:gd name="T15" fmla="*/ 38 h 87"/>
                  <a:gd name="T16" fmla="*/ 47 w 126"/>
                  <a:gd name="T17" fmla="*/ 42 h 87"/>
                  <a:gd name="T18" fmla="*/ 42 w 126"/>
                  <a:gd name="T19" fmla="*/ 44 h 87"/>
                  <a:gd name="T20" fmla="*/ 39 w 126"/>
                  <a:gd name="T21" fmla="*/ 45 h 87"/>
                  <a:gd name="T22" fmla="*/ 39 w 126"/>
                  <a:gd name="T23" fmla="*/ 48 h 87"/>
                  <a:gd name="T24" fmla="*/ 42 w 126"/>
                  <a:gd name="T25" fmla="*/ 48 h 87"/>
                  <a:gd name="T26" fmla="*/ 47 w 126"/>
                  <a:gd name="T27" fmla="*/ 50 h 87"/>
                  <a:gd name="T28" fmla="*/ 51 w 126"/>
                  <a:gd name="T29" fmla="*/ 51 h 87"/>
                  <a:gd name="T30" fmla="*/ 50 w 126"/>
                  <a:gd name="T31" fmla="*/ 56 h 87"/>
                  <a:gd name="T32" fmla="*/ 39 w 126"/>
                  <a:gd name="T33" fmla="*/ 62 h 87"/>
                  <a:gd name="T34" fmla="*/ 39 w 126"/>
                  <a:gd name="T35" fmla="*/ 63 h 87"/>
                  <a:gd name="T36" fmla="*/ 41 w 126"/>
                  <a:gd name="T37" fmla="*/ 65 h 87"/>
                  <a:gd name="T38" fmla="*/ 42 w 126"/>
                  <a:gd name="T39" fmla="*/ 66 h 87"/>
                  <a:gd name="T40" fmla="*/ 39 w 126"/>
                  <a:gd name="T41" fmla="*/ 69 h 87"/>
                  <a:gd name="T42" fmla="*/ 42 w 126"/>
                  <a:gd name="T43" fmla="*/ 71 h 87"/>
                  <a:gd name="T44" fmla="*/ 47 w 126"/>
                  <a:gd name="T45" fmla="*/ 69 h 87"/>
                  <a:gd name="T46" fmla="*/ 53 w 126"/>
                  <a:gd name="T47" fmla="*/ 74 h 87"/>
                  <a:gd name="T48" fmla="*/ 57 w 126"/>
                  <a:gd name="T49" fmla="*/ 83 h 87"/>
                  <a:gd name="T50" fmla="*/ 57 w 126"/>
                  <a:gd name="T51" fmla="*/ 84 h 87"/>
                  <a:gd name="T52" fmla="*/ 59 w 126"/>
                  <a:gd name="T53" fmla="*/ 87 h 87"/>
                  <a:gd name="T54" fmla="*/ 62 w 126"/>
                  <a:gd name="T55" fmla="*/ 84 h 87"/>
                  <a:gd name="T56" fmla="*/ 63 w 126"/>
                  <a:gd name="T57" fmla="*/ 78 h 87"/>
                  <a:gd name="T58" fmla="*/ 65 w 126"/>
                  <a:gd name="T59" fmla="*/ 72 h 87"/>
                  <a:gd name="T60" fmla="*/ 68 w 126"/>
                  <a:gd name="T61" fmla="*/ 68 h 87"/>
                  <a:gd name="T62" fmla="*/ 72 w 126"/>
                  <a:gd name="T63" fmla="*/ 63 h 87"/>
                  <a:gd name="T64" fmla="*/ 74 w 126"/>
                  <a:gd name="T65" fmla="*/ 60 h 87"/>
                  <a:gd name="T66" fmla="*/ 77 w 126"/>
                  <a:gd name="T67" fmla="*/ 59 h 87"/>
                  <a:gd name="T68" fmla="*/ 80 w 126"/>
                  <a:gd name="T69" fmla="*/ 56 h 87"/>
                  <a:gd name="T70" fmla="*/ 93 w 126"/>
                  <a:gd name="T71" fmla="*/ 56 h 87"/>
                  <a:gd name="T72" fmla="*/ 113 w 126"/>
                  <a:gd name="T73" fmla="*/ 53 h 87"/>
                  <a:gd name="T74" fmla="*/ 120 w 126"/>
                  <a:gd name="T75" fmla="*/ 50 h 87"/>
                  <a:gd name="T76" fmla="*/ 126 w 126"/>
                  <a:gd name="T77" fmla="*/ 45 h 87"/>
                  <a:gd name="T78" fmla="*/ 123 w 126"/>
                  <a:gd name="T79" fmla="*/ 41 h 87"/>
                  <a:gd name="T80" fmla="*/ 120 w 126"/>
                  <a:gd name="T81" fmla="*/ 36 h 87"/>
                  <a:gd name="T82" fmla="*/ 116 w 126"/>
                  <a:gd name="T83" fmla="*/ 32 h 87"/>
                  <a:gd name="T84" fmla="*/ 113 w 126"/>
                  <a:gd name="T85" fmla="*/ 29 h 87"/>
                  <a:gd name="T86" fmla="*/ 114 w 126"/>
                  <a:gd name="T87" fmla="*/ 23 h 87"/>
                  <a:gd name="T88" fmla="*/ 119 w 126"/>
                  <a:gd name="T89" fmla="*/ 20 h 87"/>
                  <a:gd name="T90" fmla="*/ 120 w 126"/>
                  <a:gd name="T91" fmla="*/ 15 h 87"/>
                  <a:gd name="T92" fmla="*/ 123 w 126"/>
                  <a:gd name="T93" fmla="*/ 6 h 87"/>
                  <a:gd name="T94" fmla="*/ 75 w 126"/>
                  <a:gd name="T95" fmla="*/ 0 h 87"/>
                  <a:gd name="T96" fmla="*/ 68 w 126"/>
                  <a:gd name="T97" fmla="*/ 5 h 87"/>
                  <a:gd name="T98" fmla="*/ 62 w 126"/>
                  <a:gd name="T99" fmla="*/ 11 h 87"/>
                  <a:gd name="T100" fmla="*/ 51 w 126"/>
                  <a:gd name="T101" fmla="*/ 14 h 87"/>
                  <a:gd name="T102" fmla="*/ 41 w 126"/>
                  <a:gd name="T103" fmla="*/ 11 h 87"/>
                  <a:gd name="T104" fmla="*/ 30 w 126"/>
                  <a:gd name="T105" fmla="*/ 8 h 87"/>
                  <a:gd name="T106" fmla="*/ 18 w 126"/>
                  <a:gd name="T107" fmla="*/ 11 h 87"/>
                  <a:gd name="T108" fmla="*/ 11 w 126"/>
                  <a:gd name="T109" fmla="*/ 12 h 87"/>
                  <a:gd name="T110" fmla="*/ 3 w 126"/>
                  <a:gd name="T111" fmla="*/ 11 h 87"/>
                  <a:gd name="T112" fmla="*/ 3 w 126"/>
                  <a:gd name="T113" fmla="*/ 1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 h="87">
                    <a:moveTo>
                      <a:pt x="3" y="18"/>
                    </a:moveTo>
                    <a:lnTo>
                      <a:pt x="5" y="18"/>
                    </a:lnTo>
                    <a:lnTo>
                      <a:pt x="6" y="20"/>
                    </a:lnTo>
                    <a:lnTo>
                      <a:pt x="6" y="21"/>
                    </a:lnTo>
                    <a:lnTo>
                      <a:pt x="8" y="23"/>
                    </a:lnTo>
                    <a:lnTo>
                      <a:pt x="9" y="24"/>
                    </a:lnTo>
                    <a:lnTo>
                      <a:pt x="11" y="26"/>
                    </a:lnTo>
                    <a:lnTo>
                      <a:pt x="11" y="27"/>
                    </a:lnTo>
                    <a:lnTo>
                      <a:pt x="11" y="30"/>
                    </a:lnTo>
                    <a:lnTo>
                      <a:pt x="12" y="35"/>
                    </a:lnTo>
                    <a:lnTo>
                      <a:pt x="15" y="38"/>
                    </a:lnTo>
                    <a:lnTo>
                      <a:pt x="20" y="41"/>
                    </a:lnTo>
                    <a:lnTo>
                      <a:pt x="23" y="42"/>
                    </a:lnTo>
                    <a:lnTo>
                      <a:pt x="32" y="44"/>
                    </a:lnTo>
                    <a:lnTo>
                      <a:pt x="39" y="39"/>
                    </a:lnTo>
                    <a:lnTo>
                      <a:pt x="50" y="38"/>
                    </a:lnTo>
                    <a:lnTo>
                      <a:pt x="48" y="41"/>
                    </a:lnTo>
                    <a:lnTo>
                      <a:pt x="47" y="42"/>
                    </a:lnTo>
                    <a:lnTo>
                      <a:pt x="45" y="42"/>
                    </a:lnTo>
                    <a:lnTo>
                      <a:pt x="42" y="44"/>
                    </a:lnTo>
                    <a:lnTo>
                      <a:pt x="41" y="44"/>
                    </a:lnTo>
                    <a:lnTo>
                      <a:pt x="39" y="45"/>
                    </a:lnTo>
                    <a:lnTo>
                      <a:pt x="39" y="47"/>
                    </a:lnTo>
                    <a:lnTo>
                      <a:pt x="39" y="48"/>
                    </a:lnTo>
                    <a:lnTo>
                      <a:pt x="41" y="48"/>
                    </a:lnTo>
                    <a:lnTo>
                      <a:pt x="42" y="48"/>
                    </a:lnTo>
                    <a:lnTo>
                      <a:pt x="45" y="48"/>
                    </a:lnTo>
                    <a:lnTo>
                      <a:pt x="47" y="50"/>
                    </a:lnTo>
                    <a:lnTo>
                      <a:pt x="48" y="51"/>
                    </a:lnTo>
                    <a:lnTo>
                      <a:pt x="51" y="51"/>
                    </a:lnTo>
                    <a:lnTo>
                      <a:pt x="53" y="51"/>
                    </a:lnTo>
                    <a:lnTo>
                      <a:pt x="50" y="56"/>
                    </a:lnTo>
                    <a:lnTo>
                      <a:pt x="45" y="59"/>
                    </a:lnTo>
                    <a:lnTo>
                      <a:pt x="39" y="62"/>
                    </a:lnTo>
                    <a:lnTo>
                      <a:pt x="39" y="62"/>
                    </a:lnTo>
                    <a:lnTo>
                      <a:pt x="39" y="63"/>
                    </a:lnTo>
                    <a:lnTo>
                      <a:pt x="39" y="65"/>
                    </a:lnTo>
                    <a:lnTo>
                      <a:pt x="41" y="65"/>
                    </a:lnTo>
                    <a:lnTo>
                      <a:pt x="42" y="65"/>
                    </a:lnTo>
                    <a:lnTo>
                      <a:pt x="42" y="66"/>
                    </a:lnTo>
                    <a:lnTo>
                      <a:pt x="41" y="68"/>
                    </a:lnTo>
                    <a:lnTo>
                      <a:pt x="39" y="69"/>
                    </a:lnTo>
                    <a:lnTo>
                      <a:pt x="41" y="71"/>
                    </a:lnTo>
                    <a:lnTo>
                      <a:pt x="42" y="71"/>
                    </a:lnTo>
                    <a:lnTo>
                      <a:pt x="45" y="71"/>
                    </a:lnTo>
                    <a:lnTo>
                      <a:pt x="47" y="69"/>
                    </a:lnTo>
                    <a:lnTo>
                      <a:pt x="48" y="71"/>
                    </a:lnTo>
                    <a:lnTo>
                      <a:pt x="53" y="74"/>
                    </a:lnTo>
                    <a:lnTo>
                      <a:pt x="54" y="78"/>
                    </a:lnTo>
                    <a:lnTo>
                      <a:pt x="57" y="83"/>
                    </a:lnTo>
                    <a:lnTo>
                      <a:pt x="57" y="83"/>
                    </a:lnTo>
                    <a:lnTo>
                      <a:pt x="57" y="84"/>
                    </a:lnTo>
                    <a:lnTo>
                      <a:pt x="57" y="86"/>
                    </a:lnTo>
                    <a:lnTo>
                      <a:pt x="59" y="87"/>
                    </a:lnTo>
                    <a:lnTo>
                      <a:pt x="60" y="86"/>
                    </a:lnTo>
                    <a:lnTo>
                      <a:pt x="62" y="84"/>
                    </a:lnTo>
                    <a:lnTo>
                      <a:pt x="63" y="81"/>
                    </a:lnTo>
                    <a:lnTo>
                      <a:pt x="63" y="78"/>
                    </a:lnTo>
                    <a:lnTo>
                      <a:pt x="63" y="75"/>
                    </a:lnTo>
                    <a:lnTo>
                      <a:pt x="65" y="72"/>
                    </a:lnTo>
                    <a:lnTo>
                      <a:pt x="66" y="71"/>
                    </a:lnTo>
                    <a:lnTo>
                      <a:pt x="68" y="68"/>
                    </a:lnTo>
                    <a:lnTo>
                      <a:pt x="71" y="66"/>
                    </a:lnTo>
                    <a:lnTo>
                      <a:pt x="72" y="63"/>
                    </a:lnTo>
                    <a:lnTo>
                      <a:pt x="74" y="63"/>
                    </a:lnTo>
                    <a:lnTo>
                      <a:pt x="74" y="60"/>
                    </a:lnTo>
                    <a:lnTo>
                      <a:pt x="75" y="59"/>
                    </a:lnTo>
                    <a:lnTo>
                      <a:pt x="77" y="59"/>
                    </a:lnTo>
                    <a:lnTo>
                      <a:pt x="78" y="57"/>
                    </a:lnTo>
                    <a:lnTo>
                      <a:pt x="80" y="56"/>
                    </a:lnTo>
                    <a:lnTo>
                      <a:pt x="80" y="56"/>
                    </a:lnTo>
                    <a:lnTo>
                      <a:pt x="93" y="56"/>
                    </a:lnTo>
                    <a:lnTo>
                      <a:pt x="104" y="56"/>
                    </a:lnTo>
                    <a:lnTo>
                      <a:pt x="113" y="53"/>
                    </a:lnTo>
                    <a:lnTo>
                      <a:pt x="116" y="51"/>
                    </a:lnTo>
                    <a:lnTo>
                      <a:pt x="120" y="50"/>
                    </a:lnTo>
                    <a:lnTo>
                      <a:pt x="123" y="47"/>
                    </a:lnTo>
                    <a:lnTo>
                      <a:pt x="126" y="45"/>
                    </a:lnTo>
                    <a:lnTo>
                      <a:pt x="126" y="42"/>
                    </a:lnTo>
                    <a:lnTo>
                      <a:pt x="123" y="41"/>
                    </a:lnTo>
                    <a:lnTo>
                      <a:pt x="122" y="38"/>
                    </a:lnTo>
                    <a:lnTo>
                      <a:pt x="120" y="36"/>
                    </a:lnTo>
                    <a:lnTo>
                      <a:pt x="117" y="35"/>
                    </a:lnTo>
                    <a:lnTo>
                      <a:pt x="116" y="32"/>
                    </a:lnTo>
                    <a:lnTo>
                      <a:pt x="114" y="30"/>
                    </a:lnTo>
                    <a:lnTo>
                      <a:pt x="113" y="29"/>
                    </a:lnTo>
                    <a:lnTo>
                      <a:pt x="113" y="26"/>
                    </a:lnTo>
                    <a:lnTo>
                      <a:pt x="114" y="23"/>
                    </a:lnTo>
                    <a:lnTo>
                      <a:pt x="116" y="21"/>
                    </a:lnTo>
                    <a:lnTo>
                      <a:pt x="119" y="20"/>
                    </a:lnTo>
                    <a:lnTo>
                      <a:pt x="120" y="18"/>
                    </a:lnTo>
                    <a:lnTo>
                      <a:pt x="120" y="15"/>
                    </a:lnTo>
                    <a:lnTo>
                      <a:pt x="122" y="11"/>
                    </a:lnTo>
                    <a:lnTo>
                      <a:pt x="123" y="6"/>
                    </a:lnTo>
                    <a:lnTo>
                      <a:pt x="99" y="0"/>
                    </a:lnTo>
                    <a:lnTo>
                      <a:pt x="75" y="0"/>
                    </a:lnTo>
                    <a:lnTo>
                      <a:pt x="72" y="2"/>
                    </a:lnTo>
                    <a:lnTo>
                      <a:pt x="68" y="5"/>
                    </a:lnTo>
                    <a:lnTo>
                      <a:pt x="65" y="8"/>
                    </a:lnTo>
                    <a:lnTo>
                      <a:pt x="62" y="11"/>
                    </a:lnTo>
                    <a:lnTo>
                      <a:pt x="57" y="14"/>
                    </a:lnTo>
                    <a:lnTo>
                      <a:pt x="51" y="14"/>
                    </a:lnTo>
                    <a:lnTo>
                      <a:pt x="45" y="14"/>
                    </a:lnTo>
                    <a:lnTo>
                      <a:pt x="41" y="11"/>
                    </a:lnTo>
                    <a:lnTo>
                      <a:pt x="35" y="9"/>
                    </a:lnTo>
                    <a:lnTo>
                      <a:pt x="30" y="8"/>
                    </a:lnTo>
                    <a:lnTo>
                      <a:pt x="24" y="9"/>
                    </a:lnTo>
                    <a:lnTo>
                      <a:pt x="18" y="11"/>
                    </a:lnTo>
                    <a:lnTo>
                      <a:pt x="15" y="12"/>
                    </a:lnTo>
                    <a:lnTo>
                      <a:pt x="11" y="12"/>
                    </a:lnTo>
                    <a:lnTo>
                      <a:pt x="8" y="12"/>
                    </a:lnTo>
                    <a:lnTo>
                      <a:pt x="3" y="11"/>
                    </a:lnTo>
                    <a:lnTo>
                      <a:pt x="0" y="12"/>
                    </a:lnTo>
                    <a:lnTo>
                      <a:pt x="3" y="18"/>
                    </a:lnTo>
                    <a:close/>
                  </a:path>
                </a:pathLst>
              </a:custGeom>
              <a:grpFill/>
              <a:ln w="0">
                <a:solidFill>
                  <a:schemeClr val="bg1">
                    <a:lumMod val="50000"/>
                  </a:schemeClr>
                </a:solidFill>
                <a:prstDash val="solid"/>
                <a:round/>
                <a:headEnd/>
                <a:tailEnd/>
              </a:ln>
            </p:spPr>
            <p:txBody>
              <a:bodyPr/>
              <a:lstStyle/>
              <a:p>
                <a:endParaRPr lang="ru-RU"/>
              </a:p>
            </p:txBody>
          </p:sp>
          <p:sp>
            <p:nvSpPr>
              <p:cNvPr id="21" name="Freeform 80">
                <a:extLst>
                  <a:ext uri="{FF2B5EF4-FFF2-40B4-BE49-F238E27FC236}">
                    <a16:creationId xmlns:a16="http://schemas.microsoft.com/office/drawing/2014/main" id="{CA873906-C0EF-F147-BF09-55706C05DA68}"/>
                  </a:ext>
                </a:extLst>
              </p:cNvPr>
              <p:cNvSpPr>
                <a:spLocks/>
              </p:cNvSpPr>
              <p:nvPr/>
            </p:nvSpPr>
            <p:spPr bwMode="gray">
              <a:xfrm>
                <a:off x="2653" y="2017"/>
                <a:ext cx="207" cy="185"/>
              </a:xfrm>
              <a:custGeom>
                <a:avLst/>
                <a:gdLst>
                  <a:gd name="T0" fmla="*/ 36 w 224"/>
                  <a:gd name="T1" fmla="*/ 19 h 200"/>
                  <a:gd name="T2" fmla="*/ 33 w 224"/>
                  <a:gd name="T3" fmla="*/ 28 h 200"/>
                  <a:gd name="T4" fmla="*/ 27 w 224"/>
                  <a:gd name="T5" fmla="*/ 42 h 200"/>
                  <a:gd name="T6" fmla="*/ 17 w 224"/>
                  <a:gd name="T7" fmla="*/ 57 h 200"/>
                  <a:gd name="T8" fmla="*/ 3 w 224"/>
                  <a:gd name="T9" fmla="*/ 74 h 200"/>
                  <a:gd name="T10" fmla="*/ 6 w 224"/>
                  <a:gd name="T11" fmla="*/ 89 h 200"/>
                  <a:gd name="T12" fmla="*/ 15 w 224"/>
                  <a:gd name="T13" fmla="*/ 117 h 200"/>
                  <a:gd name="T14" fmla="*/ 9 w 224"/>
                  <a:gd name="T15" fmla="*/ 128 h 200"/>
                  <a:gd name="T16" fmla="*/ 6 w 224"/>
                  <a:gd name="T17" fmla="*/ 162 h 200"/>
                  <a:gd name="T18" fmla="*/ 8 w 224"/>
                  <a:gd name="T19" fmla="*/ 179 h 200"/>
                  <a:gd name="T20" fmla="*/ 8 w 224"/>
                  <a:gd name="T21" fmla="*/ 179 h 200"/>
                  <a:gd name="T22" fmla="*/ 8 w 224"/>
                  <a:gd name="T23" fmla="*/ 180 h 200"/>
                  <a:gd name="T24" fmla="*/ 20 w 224"/>
                  <a:gd name="T25" fmla="*/ 183 h 200"/>
                  <a:gd name="T26" fmla="*/ 50 w 224"/>
                  <a:gd name="T27" fmla="*/ 182 h 200"/>
                  <a:gd name="T28" fmla="*/ 77 w 224"/>
                  <a:gd name="T29" fmla="*/ 177 h 200"/>
                  <a:gd name="T30" fmla="*/ 137 w 224"/>
                  <a:gd name="T31" fmla="*/ 179 h 200"/>
                  <a:gd name="T32" fmla="*/ 167 w 224"/>
                  <a:gd name="T33" fmla="*/ 192 h 200"/>
                  <a:gd name="T34" fmla="*/ 176 w 224"/>
                  <a:gd name="T35" fmla="*/ 195 h 200"/>
                  <a:gd name="T36" fmla="*/ 204 w 224"/>
                  <a:gd name="T37" fmla="*/ 198 h 200"/>
                  <a:gd name="T38" fmla="*/ 224 w 224"/>
                  <a:gd name="T39" fmla="*/ 170 h 200"/>
                  <a:gd name="T40" fmla="*/ 218 w 224"/>
                  <a:gd name="T41" fmla="*/ 162 h 200"/>
                  <a:gd name="T42" fmla="*/ 213 w 224"/>
                  <a:gd name="T43" fmla="*/ 156 h 200"/>
                  <a:gd name="T44" fmla="*/ 207 w 224"/>
                  <a:gd name="T45" fmla="*/ 152 h 200"/>
                  <a:gd name="T46" fmla="*/ 201 w 224"/>
                  <a:gd name="T47" fmla="*/ 147 h 200"/>
                  <a:gd name="T48" fmla="*/ 198 w 224"/>
                  <a:gd name="T49" fmla="*/ 140 h 200"/>
                  <a:gd name="T50" fmla="*/ 204 w 224"/>
                  <a:gd name="T51" fmla="*/ 129 h 200"/>
                  <a:gd name="T52" fmla="*/ 203 w 224"/>
                  <a:gd name="T53" fmla="*/ 111 h 200"/>
                  <a:gd name="T54" fmla="*/ 198 w 224"/>
                  <a:gd name="T55" fmla="*/ 102 h 200"/>
                  <a:gd name="T56" fmla="*/ 200 w 224"/>
                  <a:gd name="T57" fmla="*/ 96 h 200"/>
                  <a:gd name="T58" fmla="*/ 194 w 224"/>
                  <a:gd name="T59" fmla="*/ 86 h 200"/>
                  <a:gd name="T60" fmla="*/ 185 w 224"/>
                  <a:gd name="T61" fmla="*/ 74 h 200"/>
                  <a:gd name="T62" fmla="*/ 179 w 224"/>
                  <a:gd name="T63" fmla="*/ 69 h 200"/>
                  <a:gd name="T64" fmla="*/ 177 w 224"/>
                  <a:gd name="T65" fmla="*/ 63 h 200"/>
                  <a:gd name="T66" fmla="*/ 173 w 224"/>
                  <a:gd name="T67" fmla="*/ 57 h 200"/>
                  <a:gd name="T68" fmla="*/ 170 w 224"/>
                  <a:gd name="T69" fmla="*/ 51 h 200"/>
                  <a:gd name="T70" fmla="*/ 164 w 224"/>
                  <a:gd name="T71" fmla="*/ 45 h 200"/>
                  <a:gd name="T72" fmla="*/ 159 w 224"/>
                  <a:gd name="T73" fmla="*/ 37 h 200"/>
                  <a:gd name="T74" fmla="*/ 150 w 224"/>
                  <a:gd name="T75" fmla="*/ 30 h 200"/>
                  <a:gd name="T76" fmla="*/ 134 w 224"/>
                  <a:gd name="T77" fmla="*/ 25 h 200"/>
                  <a:gd name="T78" fmla="*/ 131 w 224"/>
                  <a:gd name="T79" fmla="*/ 16 h 200"/>
                  <a:gd name="T80" fmla="*/ 131 w 224"/>
                  <a:gd name="T81" fmla="*/ 13 h 200"/>
                  <a:gd name="T82" fmla="*/ 125 w 224"/>
                  <a:gd name="T83" fmla="*/ 6 h 200"/>
                  <a:gd name="T84" fmla="*/ 113 w 224"/>
                  <a:gd name="T85" fmla="*/ 3 h 200"/>
                  <a:gd name="T86" fmla="*/ 101 w 224"/>
                  <a:gd name="T87" fmla="*/ 0 h 200"/>
                  <a:gd name="T88" fmla="*/ 90 w 224"/>
                  <a:gd name="T89" fmla="*/ 1 h 200"/>
                  <a:gd name="T90" fmla="*/ 81 w 224"/>
                  <a:gd name="T91" fmla="*/ 7 h 200"/>
                  <a:gd name="T92" fmla="*/ 71 w 224"/>
                  <a:gd name="T93" fmla="*/ 9 h 200"/>
                  <a:gd name="T94" fmla="*/ 56 w 224"/>
                  <a:gd name="T95" fmla="*/ 6 h 200"/>
                  <a:gd name="T96" fmla="*/ 41 w 224"/>
                  <a:gd name="T97" fmla="*/ 12 h 200"/>
                  <a:gd name="T98" fmla="*/ 38 w 224"/>
                  <a:gd name="T99" fmla="*/ 1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4" h="200">
                    <a:moveTo>
                      <a:pt x="38" y="16"/>
                    </a:moveTo>
                    <a:lnTo>
                      <a:pt x="38" y="18"/>
                    </a:lnTo>
                    <a:lnTo>
                      <a:pt x="38" y="18"/>
                    </a:lnTo>
                    <a:lnTo>
                      <a:pt x="36" y="19"/>
                    </a:lnTo>
                    <a:lnTo>
                      <a:pt x="35" y="21"/>
                    </a:lnTo>
                    <a:lnTo>
                      <a:pt x="35" y="22"/>
                    </a:lnTo>
                    <a:lnTo>
                      <a:pt x="33" y="25"/>
                    </a:lnTo>
                    <a:lnTo>
                      <a:pt x="33" y="28"/>
                    </a:lnTo>
                    <a:lnTo>
                      <a:pt x="32" y="31"/>
                    </a:lnTo>
                    <a:lnTo>
                      <a:pt x="32" y="34"/>
                    </a:lnTo>
                    <a:lnTo>
                      <a:pt x="30" y="37"/>
                    </a:lnTo>
                    <a:lnTo>
                      <a:pt x="27" y="42"/>
                    </a:lnTo>
                    <a:lnTo>
                      <a:pt x="24" y="45"/>
                    </a:lnTo>
                    <a:lnTo>
                      <a:pt x="23" y="49"/>
                    </a:lnTo>
                    <a:lnTo>
                      <a:pt x="20" y="54"/>
                    </a:lnTo>
                    <a:lnTo>
                      <a:pt x="17" y="57"/>
                    </a:lnTo>
                    <a:lnTo>
                      <a:pt x="12" y="62"/>
                    </a:lnTo>
                    <a:lnTo>
                      <a:pt x="8" y="66"/>
                    </a:lnTo>
                    <a:lnTo>
                      <a:pt x="5" y="71"/>
                    </a:lnTo>
                    <a:lnTo>
                      <a:pt x="3" y="74"/>
                    </a:lnTo>
                    <a:lnTo>
                      <a:pt x="2" y="75"/>
                    </a:lnTo>
                    <a:lnTo>
                      <a:pt x="0" y="78"/>
                    </a:lnTo>
                    <a:lnTo>
                      <a:pt x="2" y="81"/>
                    </a:lnTo>
                    <a:lnTo>
                      <a:pt x="6" y="89"/>
                    </a:lnTo>
                    <a:lnTo>
                      <a:pt x="11" y="96"/>
                    </a:lnTo>
                    <a:lnTo>
                      <a:pt x="14" y="104"/>
                    </a:lnTo>
                    <a:lnTo>
                      <a:pt x="15" y="110"/>
                    </a:lnTo>
                    <a:lnTo>
                      <a:pt x="15" y="117"/>
                    </a:lnTo>
                    <a:lnTo>
                      <a:pt x="15" y="123"/>
                    </a:lnTo>
                    <a:lnTo>
                      <a:pt x="14" y="125"/>
                    </a:lnTo>
                    <a:lnTo>
                      <a:pt x="12" y="126"/>
                    </a:lnTo>
                    <a:lnTo>
                      <a:pt x="9" y="128"/>
                    </a:lnTo>
                    <a:lnTo>
                      <a:pt x="9" y="128"/>
                    </a:lnTo>
                    <a:lnTo>
                      <a:pt x="6" y="138"/>
                    </a:lnTo>
                    <a:lnTo>
                      <a:pt x="8" y="150"/>
                    </a:lnTo>
                    <a:lnTo>
                      <a:pt x="6" y="162"/>
                    </a:lnTo>
                    <a:lnTo>
                      <a:pt x="6" y="167"/>
                    </a:lnTo>
                    <a:lnTo>
                      <a:pt x="8" y="171"/>
                    </a:lnTo>
                    <a:lnTo>
                      <a:pt x="8" y="176"/>
                    </a:lnTo>
                    <a:lnTo>
                      <a:pt x="8" y="179"/>
                    </a:lnTo>
                    <a:lnTo>
                      <a:pt x="8" y="180"/>
                    </a:lnTo>
                    <a:lnTo>
                      <a:pt x="8" y="180"/>
                    </a:lnTo>
                    <a:lnTo>
                      <a:pt x="8" y="179"/>
                    </a:lnTo>
                    <a:lnTo>
                      <a:pt x="8" y="179"/>
                    </a:lnTo>
                    <a:lnTo>
                      <a:pt x="8" y="179"/>
                    </a:lnTo>
                    <a:lnTo>
                      <a:pt x="6" y="180"/>
                    </a:lnTo>
                    <a:lnTo>
                      <a:pt x="8" y="180"/>
                    </a:lnTo>
                    <a:lnTo>
                      <a:pt x="8" y="180"/>
                    </a:lnTo>
                    <a:lnTo>
                      <a:pt x="9" y="182"/>
                    </a:lnTo>
                    <a:lnTo>
                      <a:pt x="9" y="182"/>
                    </a:lnTo>
                    <a:lnTo>
                      <a:pt x="15" y="183"/>
                    </a:lnTo>
                    <a:lnTo>
                      <a:pt x="20" y="183"/>
                    </a:lnTo>
                    <a:lnTo>
                      <a:pt x="26" y="182"/>
                    </a:lnTo>
                    <a:lnTo>
                      <a:pt x="32" y="180"/>
                    </a:lnTo>
                    <a:lnTo>
                      <a:pt x="41" y="180"/>
                    </a:lnTo>
                    <a:lnTo>
                      <a:pt x="50" y="182"/>
                    </a:lnTo>
                    <a:lnTo>
                      <a:pt x="59" y="183"/>
                    </a:lnTo>
                    <a:lnTo>
                      <a:pt x="69" y="182"/>
                    </a:lnTo>
                    <a:lnTo>
                      <a:pt x="72" y="179"/>
                    </a:lnTo>
                    <a:lnTo>
                      <a:pt x="77" y="177"/>
                    </a:lnTo>
                    <a:lnTo>
                      <a:pt x="80" y="174"/>
                    </a:lnTo>
                    <a:lnTo>
                      <a:pt x="99" y="171"/>
                    </a:lnTo>
                    <a:lnTo>
                      <a:pt x="117" y="173"/>
                    </a:lnTo>
                    <a:lnTo>
                      <a:pt x="137" y="179"/>
                    </a:lnTo>
                    <a:lnTo>
                      <a:pt x="158" y="188"/>
                    </a:lnTo>
                    <a:lnTo>
                      <a:pt x="161" y="188"/>
                    </a:lnTo>
                    <a:lnTo>
                      <a:pt x="164" y="191"/>
                    </a:lnTo>
                    <a:lnTo>
                      <a:pt x="167" y="192"/>
                    </a:lnTo>
                    <a:lnTo>
                      <a:pt x="168" y="192"/>
                    </a:lnTo>
                    <a:lnTo>
                      <a:pt x="170" y="192"/>
                    </a:lnTo>
                    <a:lnTo>
                      <a:pt x="173" y="192"/>
                    </a:lnTo>
                    <a:lnTo>
                      <a:pt x="176" y="195"/>
                    </a:lnTo>
                    <a:lnTo>
                      <a:pt x="180" y="198"/>
                    </a:lnTo>
                    <a:lnTo>
                      <a:pt x="185" y="200"/>
                    </a:lnTo>
                    <a:lnTo>
                      <a:pt x="188" y="200"/>
                    </a:lnTo>
                    <a:lnTo>
                      <a:pt x="204" y="198"/>
                    </a:lnTo>
                    <a:lnTo>
                      <a:pt x="222" y="197"/>
                    </a:lnTo>
                    <a:lnTo>
                      <a:pt x="221" y="188"/>
                    </a:lnTo>
                    <a:lnTo>
                      <a:pt x="224" y="179"/>
                    </a:lnTo>
                    <a:lnTo>
                      <a:pt x="224" y="170"/>
                    </a:lnTo>
                    <a:lnTo>
                      <a:pt x="224" y="167"/>
                    </a:lnTo>
                    <a:lnTo>
                      <a:pt x="222" y="165"/>
                    </a:lnTo>
                    <a:lnTo>
                      <a:pt x="219" y="164"/>
                    </a:lnTo>
                    <a:lnTo>
                      <a:pt x="218" y="162"/>
                    </a:lnTo>
                    <a:lnTo>
                      <a:pt x="218" y="161"/>
                    </a:lnTo>
                    <a:lnTo>
                      <a:pt x="218" y="158"/>
                    </a:lnTo>
                    <a:lnTo>
                      <a:pt x="215" y="158"/>
                    </a:lnTo>
                    <a:lnTo>
                      <a:pt x="213" y="156"/>
                    </a:lnTo>
                    <a:lnTo>
                      <a:pt x="212" y="155"/>
                    </a:lnTo>
                    <a:lnTo>
                      <a:pt x="210" y="153"/>
                    </a:lnTo>
                    <a:lnTo>
                      <a:pt x="209" y="152"/>
                    </a:lnTo>
                    <a:lnTo>
                      <a:pt x="207" y="152"/>
                    </a:lnTo>
                    <a:lnTo>
                      <a:pt x="206" y="152"/>
                    </a:lnTo>
                    <a:lnTo>
                      <a:pt x="204" y="150"/>
                    </a:lnTo>
                    <a:lnTo>
                      <a:pt x="203" y="149"/>
                    </a:lnTo>
                    <a:lnTo>
                      <a:pt x="201" y="147"/>
                    </a:lnTo>
                    <a:lnTo>
                      <a:pt x="201" y="146"/>
                    </a:lnTo>
                    <a:lnTo>
                      <a:pt x="200" y="144"/>
                    </a:lnTo>
                    <a:lnTo>
                      <a:pt x="197" y="143"/>
                    </a:lnTo>
                    <a:lnTo>
                      <a:pt x="198" y="140"/>
                    </a:lnTo>
                    <a:lnTo>
                      <a:pt x="200" y="137"/>
                    </a:lnTo>
                    <a:lnTo>
                      <a:pt x="201" y="135"/>
                    </a:lnTo>
                    <a:lnTo>
                      <a:pt x="204" y="132"/>
                    </a:lnTo>
                    <a:lnTo>
                      <a:pt x="204" y="129"/>
                    </a:lnTo>
                    <a:lnTo>
                      <a:pt x="204" y="125"/>
                    </a:lnTo>
                    <a:lnTo>
                      <a:pt x="203" y="120"/>
                    </a:lnTo>
                    <a:lnTo>
                      <a:pt x="203" y="116"/>
                    </a:lnTo>
                    <a:lnTo>
                      <a:pt x="203" y="111"/>
                    </a:lnTo>
                    <a:lnTo>
                      <a:pt x="200" y="111"/>
                    </a:lnTo>
                    <a:lnTo>
                      <a:pt x="198" y="110"/>
                    </a:lnTo>
                    <a:lnTo>
                      <a:pt x="198" y="107"/>
                    </a:lnTo>
                    <a:lnTo>
                      <a:pt x="198" y="102"/>
                    </a:lnTo>
                    <a:lnTo>
                      <a:pt x="198" y="99"/>
                    </a:lnTo>
                    <a:lnTo>
                      <a:pt x="201" y="96"/>
                    </a:lnTo>
                    <a:lnTo>
                      <a:pt x="200" y="96"/>
                    </a:lnTo>
                    <a:lnTo>
                      <a:pt x="200" y="96"/>
                    </a:lnTo>
                    <a:lnTo>
                      <a:pt x="198" y="95"/>
                    </a:lnTo>
                    <a:lnTo>
                      <a:pt x="198" y="92"/>
                    </a:lnTo>
                    <a:lnTo>
                      <a:pt x="197" y="90"/>
                    </a:lnTo>
                    <a:lnTo>
                      <a:pt x="194" y="86"/>
                    </a:lnTo>
                    <a:lnTo>
                      <a:pt x="192" y="81"/>
                    </a:lnTo>
                    <a:lnTo>
                      <a:pt x="191" y="78"/>
                    </a:lnTo>
                    <a:lnTo>
                      <a:pt x="188" y="74"/>
                    </a:lnTo>
                    <a:lnTo>
                      <a:pt x="185" y="74"/>
                    </a:lnTo>
                    <a:lnTo>
                      <a:pt x="182" y="74"/>
                    </a:lnTo>
                    <a:lnTo>
                      <a:pt x="180" y="72"/>
                    </a:lnTo>
                    <a:lnTo>
                      <a:pt x="180" y="71"/>
                    </a:lnTo>
                    <a:lnTo>
                      <a:pt x="179" y="69"/>
                    </a:lnTo>
                    <a:lnTo>
                      <a:pt x="179" y="66"/>
                    </a:lnTo>
                    <a:lnTo>
                      <a:pt x="179" y="65"/>
                    </a:lnTo>
                    <a:lnTo>
                      <a:pt x="179" y="65"/>
                    </a:lnTo>
                    <a:lnTo>
                      <a:pt x="177" y="63"/>
                    </a:lnTo>
                    <a:lnTo>
                      <a:pt x="176" y="63"/>
                    </a:lnTo>
                    <a:lnTo>
                      <a:pt x="174" y="60"/>
                    </a:lnTo>
                    <a:lnTo>
                      <a:pt x="173" y="59"/>
                    </a:lnTo>
                    <a:lnTo>
                      <a:pt x="173" y="57"/>
                    </a:lnTo>
                    <a:lnTo>
                      <a:pt x="173" y="56"/>
                    </a:lnTo>
                    <a:lnTo>
                      <a:pt x="173" y="54"/>
                    </a:lnTo>
                    <a:lnTo>
                      <a:pt x="171" y="52"/>
                    </a:lnTo>
                    <a:lnTo>
                      <a:pt x="170" y="51"/>
                    </a:lnTo>
                    <a:lnTo>
                      <a:pt x="167" y="49"/>
                    </a:lnTo>
                    <a:lnTo>
                      <a:pt x="165" y="48"/>
                    </a:lnTo>
                    <a:lnTo>
                      <a:pt x="164" y="46"/>
                    </a:lnTo>
                    <a:lnTo>
                      <a:pt x="164" y="45"/>
                    </a:lnTo>
                    <a:lnTo>
                      <a:pt x="162" y="45"/>
                    </a:lnTo>
                    <a:lnTo>
                      <a:pt x="162" y="45"/>
                    </a:lnTo>
                    <a:lnTo>
                      <a:pt x="162" y="43"/>
                    </a:lnTo>
                    <a:lnTo>
                      <a:pt x="159" y="37"/>
                    </a:lnTo>
                    <a:lnTo>
                      <a:pt x="158" y="31"/>
                    </a:lnTo>
                    <a:lnTo>
                      <a:pt x="156" y="30"/>
                    </a:lnTo>
                    <a:lnTo>
                      <a:pt x="155" y="30"/>
                    </a:lnTo>
                    <a:lnTo>
                      <a:pt x="150" y="30"/>
                    </a:lnTo>
                    <a:lnTo>
                      <a:pt x="144" y="30"/>
                    </a:lnTo>
                    <a:lnTo>
                      <a:pt x="140" y="28"/>
                    </a:lnTo>
                    <a:lnTo>
                      <a:pt x="137" y="28"/>
                    </a:lnTo>
                    <a:lnTo>
                      <a:pt x="134" y="25"/>
                    </a:lnTo>
                    <a:lnTo>
                      <a:pt x="132" y="22"/>
                    </a:lnTo>
                    <a:lnTo>
                      <a:pt x="132" y="21"/>
                    </a:lnTo>
                    <a:lnTo>
                      <a:pt x="131" y="18"/>
                    </a:lnTo>
                    <a:lnTo>
                      <a:pt x="131" y="16"/>
                    </a:lnTo>
                    <a:lnTo>
                      <a:pt x="131" y="16"/>
                    </a:lnTo>
                    <a:lnTo>
                      <a:pt x="131" y="15"/>
                    </a:lnTo>
                    <a:lnTo>
                      <a:pt x="131" y="15"/>
                    </a:lnTo>
                    <a:lnTo>
                      <a:pt x="131" y="13"/>
                    </a:lnTo>
                    <a:lnTo>
                      <a:pt x="129" y="12"/>
                    </a:lnTo>
                    <a:lnTo>
                      <a:pt x="129" y="9"/>
                    </a:lnTo>
                    <a:lnTo>
                      <a:pt x="126" y="7"/>
                    </a:lnTo>
                    <a:lnTo>
                      <a:pt x="125" y="6"/>
                    </a:lnTo>
                    <a:lnTo>
                      <a:pt x="120" y="4"/>
                    </a:lnTo>
                    <a:lnTo>
                      <a:pt x="116" y="4"/>
                    </a:lnTo>
                    <a:lnTo>
                      <a:pt x="116" y="4"/>
                    </a:lnTo>
                    <a:lnTo>
                      <a:pt x="113" y="3"/>
                    </a:lnTo>
                    <a:lnTo>
                      <a:pt x="110" y="1"/>
                    </a:lnTo>
                    <a:lnTo>
                      <a:pt x="107" y="1"/>
                    </a:lnTo>
                    <a:lnTo>
                      <a:pt x="104" y="0"/>
                    </a:lnTo>
                    <a:lnTo>
                      <a:pt x="101" y="0"/>
                    </a:lnTo>
                    <a:lnTo>
                      <a:pt x="98" y="0"/>
                    </a:lnTo>
                    <a:lnTo>
                      <a:pt x="92" y="1"/>
                    </a:lnTo>
                    <a:lnTo>
                      <a:pt x="92" y="1"/>
                    </a:lnTo>
                    <a:lnTo>
                      <a:pt x="90" y="1"/>
                    </a:lnTo>
                    <a:lnTo>
                      <a:pt x="89" y="3"/>
                    </a:lnTo>
                    <a:lnTo>
                      <a:pt x="86" y="4"/>
                    </a:lnTo>
                    <a:lnTo>
                      <a:pt x="81" y="7"/>
                    </a:lnTo>
                    <a:lnTo>
                      <a:pt x="81" y="7"/>
                    </a:lnTo>
                    <a:lnTo>
                      <a:pt x="80" y="7"/>
                    </a:lnTo>
                    <a:lnTo>
                      <a:pt x="78" y="9"/>
                    </a:lnTo>
                    <a:lnTo>
                      <a:pt x="74" y="9"/>
                    </a:lnTo>
                    <a:lnTo>
                      <a:pt x="71" y="9"/>
                    </a:lnTo>
                    <a:lnTo>
                      <a:pt x="65" y="9"/>
                    </a:lnTo>
                    <a:lnTo>
                      <a:pt x="59" y="7"/>
                    </a:lnTo>
                    <a:lnTo>
                      <a:pt x="57" y="7"/>
                    </a:lnTo>
                    <a:lnTo>
                      <a:pt x="56" y="6"/>
                    </a:lnTo>
                    <a:lnTo>
                      <a:pt x="53" y="6"/>
                    </a:lnTo>
                    <a:lnTo>
                      <a:pt x="50" y="6"/>
                    </a:lnTo>
                    <a:lnTo>
                      <a:pt x="47" y="7"/>
                    </a:lnTo>
                    <a:lnTo>
                      <a:pt x="41" y="12"/>
                    </a:lnTo>
                    <a:lnTo>
                      <a:pt x="41" y="12"/>
                    </a:lnTo>
                    <a:lnTo>
                      <a:pt x="39" y="13"/>
                    </a:lnTo>
                    <a:lnTo>
                      <a:pt x="38" y="15"/>
                    </a:lnTo>
                    <a:lnTo>
                      <a:pt x="38" y="15"/>
                    </a:lnTo>
                    <a:lnTo>
                      <a:pt x="36" y="16"/>
                    </a:lnTo>
                    <a:lnTo>
                      <a:pt x="38" y="16"/>
                    </a:lnTo>
                    <a:close/>
                  </a:path>
                </a:pathLst>
              </a:custGeom>
              <a:grpFill/>
              <a:ln w="0">
                <a:solidFill>
                  <a:schemeClr val="bg1">
                    <a:lumMod val="50000"/>
                  </a:schemeClr>
                </a:solidFill>
                <a:prstDash val="solid"/>
                <a:round/>
                <a:headEnd/>
                <a:tailEnd/>
              </a:ln>
            </p:spPr>
            <p:txBody>
              <a:bodyPr/>
              <a:lstStyle/>
              <a:p>
                <a:endParaRPr lang="ru-RU"/>
              </a:p>
            </p:txBody>
          </p:sp>
          <p:sp>
            <p:nvSpPr>
              <p:cNvPr id="22" name="Freeform 81">
                <a:extLst>
                  <a:ext uri="{FF2B5EF4-FFF2-40B4-BE49-F238E27FC236}">
                    <a16:creationId xmlns:a16="http://schemas.microsoft.com/office/drawing/2014/main" id="{FBF67746-8E20-DC4D-BB56-B93931D65FD5}"/>
                  </a:ext>
                </a:extLst>
              </p:cNvPr>
              <p:cNvSpPr>
                <a:spLocks/>
              </p:cNvSpPr>
              <p:nvPr/>
            </p:nvSpPr>
            <p:spPr bwMode="gray">
              <a:xfrm>
                <a:off x="2659" y="2133"/>
                <a:ext cx="121" cy="28"/>
              </a:xfrm>
              <a:custGeom>
                <a:avLst/>
                <a:gdLst>
                  <a:gd name="T0" fmla="*/ 0 w 131"/>
                  <a:gd name="T1" fmla="*/ 5 h 30"/>
                  <a:gd name="T2" fmla="*/ 2 w 131"/>
                  <a:gd name="T3" fmla="*/ 5 h 30"/>
                  <a:gd name="T4" fmla="*/ 3 w 131"/>
                  <a:gd name="T5" fmla="*/ 3 h 30"/>
                  <a:gd name="T6" fmla="*/ 5 w 131"/>
                  <a:gd name="T7" fmla="*/ 2 h 30"/>
                  <a:gd name="T8" fmla="*/ 6 w 131"/>
                  <a:gd name="T9" fmla="*/ 2 h 30"/>
                  <a:gd name="T10" fmla="*/ 6 w 131"/>
                  <a:gd name="T11" fmla="*/ 0 h 30"/>
                  <a:gd name="T12" fmla="*/ 6 w 131"/>
                  <a:gd name="T13" fmla="*/ 0 h 30"/>
                  <a:gd name="T14" fmla="*/ 20 w 131"/>
                  <a:gd name="T15" fmla="*/ 0 h 30"/>
                  <a:gd name="T16" fmla="*/ 33 w 131"/>
                  <a:gd name="T17" fmla="*/ 3 h 30"/>
                  <a:gd name="T18" fmla="*/ 48 w 131"/>
                  <a:gd name="T19" fmla="*/ 6 h 30"/>
                  <a:gd name="T20" fmla="*/ 60 w 131"/>
                  <a:gd name="T21" fmla="*/ 8 h 30"/>
                  <a:gd name="T22" fmla="*/ 72 w 131"/>
                  <a:gd name="T23" fmla="*/ 2 h 30"/>
                  <a:gd name="T24" fmla="*/ 86 w 131"/>
                  <a:gd name="T25" fmla="*/ 2 h 30"/>
                  <a:gd name="T26" fmla="*/ 99 w 131"/>
                  <a:gd name="T27" fmla="*/ 6 h 30"/>
                  <a:gd name="T28" fmla="*/ 102 w 131"/>
                  <a:gd name="T29" fmla="*/ 9 h 30"/>
                  <a:gd name="T30" fmla="*/ 107 w 131"/>
                  <a:gd name="T31" fmla="*/ 12 h 30"/>
                  <a:gd name="T32" fmla="*/ 110 w 131"/>
                  <a:gd name="T33" fmla="*/ 15 h 30"/>
                  <a:gd name="T34" fmla="*/ 111 w 131"/>
                  <a:gd name="T35" fmla="*/ 17 h 30"/>
                  <a:gd name="T36" fmla="*/ 114 w 131"/>
                  <a:gd name="T37" fmla="*/ 17 h 30"/>
                  <a:gd name="T38" fmla="*/ 117 w 131"/>
                  <a:gd name="T39" fmla="*/ 17 h 30"/>
                  <a:gd name="T40" fmla="*/ 122 w 131"/>
                  <a:gd name="T41" fmla="*/ 17 h 30"/>
                  <a:gd name="T42" fmla="*/ 125 w 131"/>
                  <a:gd name="T43" fmla="*/ 17 h 30"/>
                  <a:gd name="T44" fmla="*/ 128 w 131"/>
                  <a:gd name="T45" fmla="*/ 17 h 30"/>
                  <a:gd name="T46" fmla="*/ 131 w 131"/>
                  <a:gd name="T47" fmla="*/ 17 h 30"/>
                  <a:gd name="T48" fmla="*/ 129 w 131"/>
                  <a:gd name="T49" fmla="*/ 20 h 30"/>
                  <a:gd name="T50" fmla="*/ 129 w 131"/>
                  <a:gd name="T51" fmla="*/ 23 h 30"/>
                  <a:gd name="T52" fmla="*/ 129 w 131"/>
                  <a:gd name="T53" fmla="*/ 24 h 30"/>
                  <a:gd name="T54" fmla="*/ 129 w 131"/>
                  <a:gd name="T55" fmla="*/ 26 h 30"/>
                  <a:gd name="T56" fmla="*/ 116 w 131"/>
                  <a:gd name="T57" fmla="*/ 30 h 30"/>
                  <a:gd name="T58" fmla="*/ 104 w 131"/>
                  <a:gd name="T59" fmla="*/ 27 h 30"/>
                  <a:gd name="T60" fmla="*/ 92 w 131"/>
                  <a:gd name="T61" fmla="*/ 20 h 30"/>
                  <a:gd name="T62" fmla="*/ 81 w 131"/>
                  <a:gd name="T63" fmla="*/ 11 h 30"/>
                  <a:gd name="T64" fmla="*/ 80 w 131"/>
                  <a:gd name="T65" fmla="*/ 11 h 30"/>
                  <a:gd name="T66" fmla="*/ 78 w 131"/>
                  <a:gd name="T67" fmla="*/ 12 h 30"/>
                  <a:gd name="T68" fmla="*/ 78 w 131"/>
                  <a:gd name="T69" fmla="*/ 15 h 30"/>
                  <a:gd name="T70" fmla="*/ 77 w 131"/>
                  <a:gd name="T71" fmla="*/ 17 h 30"/>
                  <a:gd name="T72" fmla="*/ 71 w 131"/>
                  <a:gd name="T73" fmla="*/ 20 h 30"/>
                  <a:gd name="T74" fmla="*/ 66 w 131"/>
                  <a:gd name="T75" fmla="*/ 23 h 30"/>
                  <a:gd name="T76" fmla="*/ 60 w 131"/>
                  <a:gd name="T77" fmla="*/ 24 h 30"/>
                  <a:gd name="T78" fmla="*/ 60 w 131"/>
                  <a:gd name="T79" fmla="*/ 21 h 30"/>
                  <a:gd name="T80" fmla="*/ 59 w 131"/>
                  <a:gd name="T81" fmla="*/ 18 h 30"/>
                  <a:gd name="T82" fmla="*/ 59 w 131"/>
                  <a:gd name="T83" fmla="*/ 17 h 30"/>
                  <a:gd name="T84" fmla="*/ 56 w 131"/>
                  <a:gd name="T85" fmla="*/ 17 h 30"/>
                  <a:gd name="T86" fmla="*/ 53 w 131"/>
                  <a:gd name="T87" fmla="*/ 18 h 30"/>
                  <a:gd name="T88" fmla="*/ 50 w 131"/>
                  <a:gd name="T89" fmla="*/ 21 h 30"/>
                  <a:gd name="T90" fmla="*/ 47 w 131"/>
                  <a:gd name="T91" fmla="*/ 24 h 30"/>
                  <a:gd name="T92" fmla="*/ 45 w 131"/>
                  <a:gd name="T93" fmla="*/ 26 h 30"/>
                  <a:gd name="T94" fmla="*/ 33 w 131"/>
                  <a:gd name="T95" fmla="*/ 29 h 30"/>
                  <a:gd name="T96" fmla="*/ 20 w 131"/>
                  <a:gd name="T97" fmla="*/ 29 h 30"/>
                  <a:gd name="T98" fmla="*/ 6 w 131"/>
                  <a:gd name="T99" fmla="*/ 27 h 30"/>
                  <a:gd name="T100" fmla="*/ 5 w 131"/>
                  <a:gd name="T101" fmla="*/ 27 h 30"/>
                  <a:gd name="T102" fmla="*/ 3 w 131"/>
                  <a:gd name="T103" fmla="*/ 24 h 30"/>
                  <a:gd name="T104" fmla="*/ 2 w 131"/>
                  <a:gd name="T105" fmla="*/ 21 h 30"/>
                  <a:gd name="T106" fmla="*/ 3 w 131"/>
                  <a:gd name="T107" fmla="*/ 18 h 30"/>
                  <a:gd name="T108" fmla="*/ 0 w 131"/>
                  <a:gd name="T10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1" h="30">
                    <a:moveTo>
                      <a:pt x="0" y="5"/>
                    </a:moveTo>
                    <a:lnTo>
                      <a:pt x="2" y="5"/>
                    </a:lnTo>
                    <a:lnTo>
                      <a:pt x="3" y="3"/>
                    </a:lnTo>
                    <a:lnTo>
                      <a:pt x="5" y="2"/>
                    </a:lnTo>
                    <a:lnTo>
                      <a:pt x="6" y="2"/>
                    </a:lnTo>
                    <a:lnTo>
                      <a:pt x="6" y="0"/>
                    </a:lnTo>
                    <a:lnTo>
                      <a:pt x="6" y="0"/>
                    </a:lnTo>
                    <a:lnTo>
                      <a:pt x="20" y="0"/>
                    </a:lnTo>
                    <a:lnTo>
                      <a:pt x="33" y="3"/>
                    </a:lnTo>
                    <a:lnTo>
                      <a:pt x="48" y="6"/>
                    </a:lnTo>
                    <a:lnTo>
                      <a:pt x="60" y="8"/>
                    </a:lnTo>
                    <a:lnTo>
                      <a:pt x="72" y="2"/>
                    </a:lnTo>
                    <a:lnTo>
                      <a:pt x="86" y="2"/>
                    </a:lnTo>
                    <a:lnTo>
                      <a:pt x="99" y="6"/>
                    </a:lnTo>
                    <a:lnTo>
                      <a:pt x="102" y="9"/>
                    </a:lnTo>
                    <a:lnTo>
                      <a:pt x="107" y="12"/>
                    </a:lnTo>
                    <a:lnTo>
                      <a:pt x="110" y="15"/>
                    </a:lnTo>
                    <a:lnTo>
                      <a:pt x="111" y="17"/>
                    </a:lnTo>
                    <a:lnTo>
                      <a:pt x="114" y="17"/>
                    </a:lnTo>
                    <a:lnTo>
                      <a:pt x="117" y="17"/>
                    </a:lnTo>
                    <a:lnTo>
                      <a:pt x="122" y="17"/>
                    </a:lnTo>
                    <a:lnTo>
                      <a:pt x="125" y="17"/>
                    </a:lnTo>
                    <a:lnTo>
                      <a:pt x="128" y="17"/>
                    </a:lnTo>
                    <a:lnTo>
                      <a:pt x="131" y="17"/>
                    </a:lnTo>
                    <a:lnTo>
                      <a:pt x="129" y="20"/>
                    </a:lnTo>
                    <a:lnTo>
                      <a:pt x="129" y="23"/>
                    </a:lnTo>
                    <a:lnTo>
                      <a:pt x="129" y="24"/>
                    </a:lnTo>
                    <a:lnTo>
                      <a:pt x="129" y="26"/>
                    </a:lnTo>
                    <a:lnTo>
                      <a:pt x="116" y="30"/>
                    </a:lnTo>
                    <a:lnTo>
                      <a:pt x="104" y="27"/>
                    </a:lnTo>
                    <a:lnTo>
                      <a:pt x="92" y="20"/>
                    </a:lnTo>
                    <a:lnTo>
                      <a:pt x="81" y="11"/>
                    </a:lnTo>
                    <a:lnTo>
                      <a:pt x="80" y="11"/>
                    </a:lnTo>
                    <a:lnTo>
                      <a:pt x="78" y="12"/>
                    </a:lnTo>
                    <a:lnTo>
                      <a:pt x="78" y="15"/>
                    </a:lnTo>
                    <a:lnTo>
                      <a:pt x="77" y="17"/>
                    </a:lnTo>
                    <a:lnTo>
                      <a:pt x="71" y="20"/>
                    </a:lnTo>
                    <a:lnTo>
                      <a:pt x="66" y="23"/>
                    </a:lnTo>
                    <a:lnTo>
                      <a:pt x="60" y="24"/>
                    </a:lnTo>
                    <a:lnTo>
                      <a:pt x="60" y="21"/>
                    </a:lnTo>
                    <a:lnTo>
                      <a:pt x="59" y="18"/>
                    </a:lnTo>
                    <a:lnTo>
                      <a:pt x="59" y="17"/>
                    </a:lnTo>
                    <a:lnTo>
                      <a:pt x="56" y="17"/>
                    </a:lnTo>
                    <a:lnTo>
                      <a:pt x="53" y="18"/>
                    </a:lnTo>
                    <a:lnTo>
                      <a:pt x="50" y="21"/>
                    </a:lnTo>
                    <a:lnTo>
                      <a:pt x="47" y="24"/>
                    </a:lnTo>
                    <a:lnTo>
                      <a:pt x="45" y="26"/>
                    </a:lnTo>
                    <a:lnTo>
                      <a:pt x="33" y="29"/>
                    </a:lnTo>
                    <a:lnTo>
                      <a:pt x="20" y="29"/>
                    </a:lnTo>
                    <a:lnTo>
                      <a:pt x="6" y="27"/>
                    </a:lnTo>
                    <a:lnTo>
                      <a:pt x="5" y="27"/>
                    </a:lnTo>
                    <a:lnTo>
                      <a:pt x="3" y="24"/>
                    </a:lnTo>
                    <a:lnTo>
                      <a:pt x="2" y="21"/>
                    </a:lnTo>
                    <a:lnTo>
                      <a:pt x="3" y="18"/>
                    </a:lnTo>
                    <a:lnTo>
                      <a:pt x="0" y="5"/>
                    </a:lnTo>
                    <a:close/>
                  </a:path>
                </a:pathLst>
              </a:custGeom>
              <a:grpFill/>
              <a:ln w="0">
                <a:solidFill>
                  <a:schemeClr val="bg1">
                    <a:lumMod val="50000"/>
                  </a:schemeClr>
                </a:solidFill>
                <a:prstDash val="solid"/>
                <a:round/>
                <a:headEnd/>
                <a:tailEnd/>
              </a:ln>
            </p:spPr>
            <p:txBody>
              <a:bodyPr/>
              <a:lstStyle/>
              <a:p>
                <a:endParaRPr lang="ru-RU"/>
              </a:p>
            </p:txBody>
          </p:sp>
          <p:sp>
            <p:nvSpPr>
              <p:cNvPr id="23" name="Freeform 82">
                <a:extLst>
                  <a:ext uri="{FF2B5EF4-FFF2-40B4-BE49-F238E27FC236}">
                    <a16:creationId xmlns:a16="http://schemas.microsoft.com/office/drawing/2014/main" id="{019549F6-7A63-C247-A072-B9F0CC4B8C99}"/>
                  </a:ext>
                </a:extLst>
              </p:cNvPr>
              <p:cNvSpPr>
                <a:spLocks/>
              </p:cNvSpPr>
              <p:nvPr/>
            </p:nvSpPr>
            <p:spPr bwMode="gray">
              <a:xfrm>
                <a:off x="2846" y="2359"/>
                <a:ext cx="148" cy="181"/>
              </a:xfrm>
              <a:custGeom>
                <a:avLst/>
                <a:gdLst>
                  <a:gd name="T0" fmla="*/ 119 w 159"/>
                  <a:gd name="T1" fmla="*/ 55 h 195"/>
                  <a:gd name="T2" fmla="*/ 120 w 159"/>
                  <a:gd name="T3" fmla="*/ 67 h 195"/>
                  <a:gd name="T4" fmla="*/ 122 w 159"/>
                  <a:gd name="T5" fmla="*/ 73 h 195"/>
                  <a:gd name="T6" fmla="*/ 122 w 159"/>
                  <a:gd name="T7" fmla="*/ 81 h 195"/>
                  <a:gd name="T8" fmla="*/ 114 w 159"/>
                  <a:gd name="T9" fmla="*/ 85 h 195"/>
                  <a:gd name="T10" fmla="*/ 104 w 159"/>
                  <a:gd name="T11" fmla="*/ 91 h 195"/>
                  <a:gd name="T12" fmla="*/ 107 w 159"/>
                  <a:gd name="T13" fmla="*/ 94 h 195"/>
                  <a:gd name="T14" fmla="*/ 116 w 159"/>
                  <a:gd name="T15" fmla="*/ 96 h 195"/>
                  <a:gd name="T16" fmla="*/ 122 w 159"/>
                  <a:gd name="T17" fmla="*/ 103 h 195"/>
                  <a:gd name="T18" fmla="*/ 132 w 159"/>
                  <a:gd name="T19" fmla="*/ 105 h 195"/>
                  <a:gd name="T20" fmla="*/ 134 w 159"/>
                  <a:gd name="T21" fmla="*/ 108 h 195"/>
                  <a:gd name="T22" fmla="*/ 138 w 159"/>
                  <a:gd name="T23" fmla="*/ 115 h 195"/>
                  <a:gd name="T24" fmla="*/ 144 w 159"/>
                  <a:gd name="T25" fmla="*/ 124 h 195"/>
                  <a:gd name="T26" fmla="*/ 150 w 159"/>
                  <a:gd name="T27" fmla="*/ 128 h 195"/>
                  <a:gd name="T28" fmla="*/ 158 w 159"/>
                  <a:gd name="T29" fmla="*/ 131 h 195"/>
                  <a:gd name="T30" fmla="*/ 158 w 159"/>
                  <a:gd name="T31" fmla="*/ 140 h 195"/>
                  <a:gd name="T32" fmla="*/ 150 w 159"/>
                  <a:gd name="T33" fmla="*/ 153 h 195"/>
                  <a:gd name="T34" fmla="*/ 147 w 159"/>
                  <a:gd name="T35" fmla="*/ 164 h 195"/>
                  <a:gd name="T36" fmla="*/ 147 w 159"/>
                  <a:gd name="T37" fmla="*/ 168 h 195"/>
                  <a:gd name="T38" fmla="*/ 153 w 159"/>
                  <a:gd name="T39" fmla="*/ 195 h 195"/>
                  <a:gd name="T40" fmla="*/ 144 w 159"/>
                  <a:gd name="T41" fmla="*/ 185 h 195"/>
                  <a:gd name="T42" fmla="*/ 96 w 159"/>
                  <a:gd name="T43" fmla="*/ 159 h 195"/>
                  <a:gd name="T44" fmla="*/ 69 w 159"/>
                  <a:gd name="T45" fmla="*/ 141 h 195"/>
                  <a:gd name="T46" fmla="*/ 60 w 159"/>
                  <a:gd name="T47" fmla="*/ 134 h 195"/>
                  <a:gd name="T48" fmla="*/ 51 w 159"/>
                  <a:gd name="T49" fmla="*/ 126 h 195"/>
                  <a:gd name="T50" fmla="*/ 41 w 159"/>
                  <a:gd name="T51" fmla="*/ 111 h 195"/>
                  <a:gd name="T52" fmla="*/ 29 w 159"/>
                  <a:gd name="T53" fmla="*/ 100 h 195"/>
                  <a:gd name="T54" fmla="*/ 13 w 159"/>
                  <a:gd name="T55" fmla="*/ 94 h 195"/>
                  <a:gd name="T56" fmla="*/ 4 w 159"/>
                  <a:gd name="T57" fmla="*/ 84 h 195"/>
                  <a:gd name="T58" fmla="*/ 0 w 159"/>
                  <a:gd name="T59" fmla="*/ 75 h 195"/>
                  <a:gd name="T60" fmla="*/ 4 w 159"/>
                  <a:gd name="T61" fmla="*/ 64 h 195"/>
                  <a:gd name="T62" fmla="*/ 30 w 159"/>
                  <a:gd name="T63" fmla="*/ 39 h 195"/>
                  <a:gd name="T64" fmla="*/ 36 w 159"/>
                  <a:gd name="T65" fmla="*/ 37 h 195"/>
                  <a:gd name="T66" fmla="*/ 38 w 159"/>
                  <a:gd name="T67" fmla="*/ 22 h 195"/>
                  <a:gd name="T68" fmla="*/ 57 w 159"/>
                  <a:gd name="T69" fmla="*/ 7 h 195"/>
                  <a:gd name="T70" fmla="*/ 69 w 159"/>
                  <a:gd name="T71" fmla="*/ 1 h 195"/>
                  <a:gd name="T72" fmla="*/ 72 w 159"/>
                  <a:gd name="T73" fmla="*/ 3 h 195"/>
                  <a:gd name="T74" fmla="*/ 75 w 159"/>
                  <a:gd name="T75" fmla="*/ 3 h 195"/>
                  <a:gd name="T76" fmla="*/ 78 w 159"/>
                  <a:gd name="T77" fmla="*/ 12 h 195"/>
                  <a:gd name="T78" fmla="*/ 81 w 159"/>
                  <a:gd name="T79" fmla="*/ 16 h 195"/>
                  <a:gd name="T80" fmla="*/ 80 w 159"/>
                  <a:gd name="T81" fmla="*/ 15 h 195"/>
                  <a:gd name="T82" fmla="*/ 78 w 159"/>
                  <a:gd name="T83" fmla="*/ 18 h 195"/>
                  <a:gd name="T84" fmla="*/ 84 w 159"/>
                  <a:gd name="T85" fmla="*/ 36 h 195"/>
                  <a:gd name="T86" fmla="*/ 83 w 159"/>
                  <a:gd name="T87" fmla="*/ 54 h 195"/>
                  <a:gd name="T88" fmla="*/ 93 w 159"/>
                  <a:gd name="T89" fmla="*/ 58 h 195"/>
                  <a:gd name="T90" fmla="*/ 102 w 159"/>
                  <a:gd name="T91" fmla="*/ 55 h 195"/>
                  <a:gd name="T92" fmla="*/ 108 w 159"/>
                  <a:gd name="T93" fmla="*/ 45 h 195"/>
                  <a:gd name="T94" fmla="*/ 116 w 159"/>
                  <a:gd name="T95" fmla="*/ 40 h 195"/>
                  <a:gd name="T96" fmla="*/ 117 w 159"/>
                  <a:gd name="T97" fmla="*/ 46 h 195"/>
                  <a:gd name="T98" fmla="*/ 119 w 159"/>
                  <a:gd name="T99" fmla="*/ 5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 h="195">
                    <a:moveTo>
                      <a:pt x="117" y="45"/>
                    </a:moveTo>
                    <a:lnTo>
                      <a:pt x="117" y="49"/>
                    </a:lnTo>
                    <a:lnTo>
                      <a:pt x="119" y="55"/>
                    </a:lnTo>
                    <a:lnTo>
                      <a:pt x="120" y="60"/>
                    </a:lnTo>
                    <a:lnTo>
                      <a:pt x="122" y="63"/>
                    </a:lnTo>
                    <a:lnTo>
                      <a:pt x="120" y="67"/>
                    </a:lnTo>
                    <a:lnTo>
                      <a:pt x="120" y="69"/>
                    </a:lnTo>
                    <a:lnTo>
                      <a:pt x="120" y="72"/>
                    </a:lnTo>
                    <a:lnTo>
                      <a:pt x="122" y="73"/>
                    </a:lnTo>
                    <a:lnTo>
                      <a:pt x="123" y="76"/>
                    </a:lnTo>
                    <a:lnTo>
                      <a:pt x="123" y="78"/>
                    </a:lnTo>
                    <a:lnTo>
                      <a:pt x="122" y="81"/>
                    </a:lnTo>
                    <a:lnTo>
                      <a:pt x="119" y="82"/>
                    </a:lnTo>
                    <a:lnTo>
                      <a:pt x="116" y="84"/>
                    </a:lnTo>
                    <a:lnTo>
                      <a:pt x="114" y="85"/>
                    </a:lnTo>
                    <a:lnTo>
                      <a:pt x="111" y="88"/>
                    </a:lnTo>
                    <a:lnTo>
                      <a:pt x="108" y="90"/>
                    </a:lnTo>
                    <a:lnTo>
                      <a:pt x="104" y="91"/>
                    </a:lnTo>
                    <a:lnTo>
                      <a:pt x="99" y="91"/>
                    </a:lnTo>
                    <a:lnTo>
                      <a:pt x="104" y="93"/>
                    </a:lnTo>
                    <a:lnTo>
                      <a:pt x="107" y="94"/>
                    </a:lnTo>
                    <a:lnTo>
                      <a:pt x="108" y="96"/>
                    </a:lnTo>
                    <a:lnTo>
                      <a:pt x="113" y="97"/>
                    </a:lnTo>
                    <a:lnTo>
                      <a:pt x="116" y="96"/>
                    </a:lnTo>
                    <a:lnTo>
                      <a:pt x="117" y="99"/>
                    </a:lnTo>
                    <a:lnTo>
                      <a:pt x="119" y="102"/>
                    </a:lnTo>
                    <a:lnTo>
                      <a:pt x="122" y="103"/>
                    </a:lnTo>
                    <a:lnTo>
                      <a:pt x="125" y="105"/>
                    </a:lnTo>
                    <a:lnTo>
                      <a:pt x="129" y="105"/>
                    </a:lnTo>
                    <a:lnTo>
                      <a:pt x="132" y="105"/>
                    </a:lnTo>
                    <a:lnTo>
                      <a:pt x="134" y="106"/>
                    </a:lnTo>
                    <a:lnTo>
                      <a:pt x="134" y="106"/>
                    </a:lnTo>
                    <a:lnTo>
                      <a:pt x="134" y="108"/>
                    </a:lnTo>
                    <a:lnTo>
                      <a:pt x="134" y="109"/>
                    </a:lnTo>
                    <a:lnTo>
                      <a:pt x="137" y="112"/>
                    </a:lnTo>
                    <a:lnTo>
                      <a:pt x="138" y="115"/>
                    </a:lnTo>
                    <a:lnTo>
                      <a:pt x="141" y="118"/>
                    </a:lnTo>
                    <a:lnTo>
                      <a:pt x="143" y="121"/>
                    </a:lnTo>
                    <a:lnTo>
                      <a:pt x="144" y="124"/>
                    </a:lnTo>
                    <a:lnTo>
                      <a:pt x="144" y="126"/>
                    </a:lnTo>
                    <a:lnTo>
                      <a:pt x="147" y="128"/>
                    </a:lnTo>
                    <a:lnTo>
                      <a:pt x="150" y="128"/>
                    </a:lnTo>
                    <a:lnTo>
                      <a:pt x="153" y="128"/>
                    </a:lnTo>
                    <a:lnTo>
                      <a:pt x="155" y="129"/>
                    </a:lnTo>
                    <a:lnTo>
                      <a:pt x="158" y="131"/>
                    </a:lnTo>
                    <a:lnTo>
                      <a:pt x="159" y="134"/>
                    </a:lnTo>
                    <a:lnTo>
                      <a:pt x="159" y="137"/>
                    </a:lnTo>
                    <a:lnTo>
                      <a:pt x="158" y="140"/>
                    </a:lnTo>
                    <a:lnTo>
                      <a:pt x="156" y="144"/>
                    </a:lnTo>
                    <a:lnTo>
                      <a:pt x="153" y="149"/>
                    </a:lnTo>
                    <a:lnTo>
                      <a:pt x="150" y="153"/>
                    </a:lnTo>
                    <a:lnTo>
                      <a:pt x="147" y="156"/>
                    </a:lnTo>
                    <a:lnTo>
                      <a:pt x="147" y="159"/>
                    </a:lnTo>
                    <a:lnTo>
                      <a:pt x="147" y="164"/>
                    </a:lnTo>
                    <a:lnTo>
                      <a:pt x="146" y="167"/>
                    </a:lnTo>
                    <a:lnTo>
                      <a:pt x="147" y="167"/>
                    </a:lnTo>
                    <a:lnTo>
                      <a:pt x="147" y="168"/>
                    </a:lnTo>
                    <a:lnTo>
                      <a:pt x="149" y="177"/>
                    </a:lnTo>
                    <a:lnTo>
                      <a:pt x="150" y="186"/>
                    </a:lnTo>
                    <a:lnTo>
                      <a:pt x="153" y="195"/>
                    </a:lnTo>
                    <a:lnTo>
                      <a:pt x="150" y="192"/>
                    </a:lnTo>
                    <a:lnTo>
                      <a:pt x="147" y="189"/>
                    </a:lnTo>
                    <a:lnTo>
                      <a:pt x="144" y="185"/>
                    </a:lnTo>
                    <a:lnTo>
                      <a:pt x="141" y="182"/>
                    </a:lnTo>
                    <a:lnTo>
                      <a:pt x="119" y="170"/>
                    </a:lnTo>
                    <a:lnTo>
                      <a:pt x="96" y="159"/>
                    </a:lnTo>
                    <a:lnTo>
                      <a:pt x="74" y="146"/>
                    </a:lnTo>
                    <a:lnTo>
                      <a:pt x="72" y="144"/>
                    </a:lnTo>
                    <a:lnTo>
                      <a:pt x="69" y="141"/>
                    </a:lnTo>
                    <a:lnTo>
                      <a:pt x="66" y="140"/>
                    </a:lnTo>
                    <a:lnTo>
                      <a:pt x="63" y="137"/>
                    </a:lnTo>
                    <a:lnTo>
                      <a:pt x="60" y="134"/>
                    </a:lnTo>
                    <a:lnTo>
                      <a:pt x="59" y="132"/>
                    </a:lnTo>
                    <a:lnTo>
                      <a:pt x="54" y="129"/>
                    </a:lnTo>
                    <a:lnTo>
                      <a:pt x="51" y="126"/>
                    </a:lnTo>
                    <a:lnTo>
                      <a:pt x="48" y="121"/>
                    </a:lnTo>
                    <a:lnTo>
                      <a:pt x="44" y="115"/>
                    </a:lnTo>
                    <a:lnTo>
                      <a:pt x="41" y="111"/>
                    </a:lnTo>
                    <a:lnTo>
                      <a:pt x="36" y="108"/>
                    </a:lnTo>
                    <a:lnTo>
                      <a:pt x="33" y="103"/>
                    </a:lnTo>
                    <a:lnTo>
                      <a:pt x="29" y="100"/>
                    </a:lnTo>
                    <a:lnTo>
                      <a:pt x="24" y="97"/>
                    </a:lnTo>
                    <a:lnTo>
                      <a:pt x="18" y="96"/>
                    </a:lnTo>
                    <a:lnTo>
                      <a:pt x="13" y="94"/>
                    </a:lnTo>
                    <a:lnTo>
                      <a:pt x="9" y="91"/>
                    </a:lnTo>
                    <a:lnTo>
                      <a:pt x="6" y="88"/>
                    </a:lnTo>
                    <a:lnTo>
                      <a:pt x="4" y="84"/>
                    </a:lnTo>
                    <a:lnTo>
                      <a:pt x="1" y="81"/>
                    </a:lnTo>
                    <a:lnTo>
                      <a:pt x="0" y="78"/>
                    </a:lnTo>
                    <a:lnTo>
                      <a:pt x="0" y="75"/>
                    </a:lnTo>
                    <a:lnTo>
                      <a:pt x="0" y="70"/>
                    </a:lnTo>
                    <a:lnTo>
                      <a:pt x="1" y="67"/>
                    </a:lnTo>
                    <a:lnTo>
                      <a:pt x="4" y="64"/>
                    </a:lnTo>
                    <a:lnTo>
                      <a:pt x="15" y="52"/>
                    </a:lnTo>
                    <a:lnTo>
                      <a:pt x="30" y="40"/>
                    </a:lnTo>
                    <a:lnTo>
                      <a:pt x="30" y="39"/>
                    </a:lnTo>
                    <a:lnTo>
                      <a:pt x="32" y="37"/>
                    </a:lnTo>
                    <a:lnTo>
                      <a:pt x="35" y="37"/>
                    </a:lnTo>
                    <a:lnTo>
                      <a:pt x="36" y="37"/>
                    </a:lnTo>
                    <a:lnTo>
                      <a:pt x="36" y="31"/>
                    </a:lnTo>
                    <a:lnTo>
                      <a:pt x="36" y="27"/>
                    </a:lnTo>
                    <a:lnTo>
                      <a:pt x="38" y="22"/>
                    </a:lnTo>
                    <a:lnTo>
                      <a:pt x="41" y="19"/>
                    </a:lnTo>
                    <a:lnTo>
                      <a:pt x="48" y="12"/>
                    </a:lnTo>
                    <a:lnTo>
                      <a:pt x="57" y="7"/>
                    </a:lnTo>
                    <a:lnTo>
                      <a:pt x="65" y="1"/>
                    </a:lnTo>
                    <a:lnTo>
                      <a:pt x="68" y="0"/>
                    </a:lnTo>
                    <a:lnTo>
                      <a:pt x="69" y="1"/>
                    </a:lnTo>
                    <a:lnTo>
                      <a:pt x="71" y="1"/>
                    </a:lnTo>
                    <a:lnTo>
                      <a:pt x="72" y="1"/>
                    </a:lnTo>
                    <a:lnTo>
                      <a:pt x="72" y="3"/>
                    </a:lnTo>
                    <a:lnTo>
                      <a:pt x="72" y="3"/>
                    </a:lnTo>
                    <a:lnTo>
                      <a:pt x="74" y="3"/>
                    </a:lnTo>
                    <a:lnTo>
                      <a:pt x="75" y="3"/>
                    </a:lnTo>
                    <a:lnTo>
                      <a:pt x="75" y="6"/>
                    </a:lnTo>
                    <a:lnTo>
                      <a:pt x="77" y="9"/>
                    </a:lnTo>
                    <a:lnTo>
                      <a:pt x="78" y="12"/>
                    </a:lnTo>
                    <a:lnTo>
                      <a:pt x="80" y="13"/>
                    </a:lnTo>
                    <a:lnTo>
                      <a:pt x="81" y="15"/>
                    </a:lnTo>
                    <a:lnTo>
                      <a:pt x="81" y="16"/>
                    </a:lnTo>
                    <a:lnTo>
                      <a:pt x="80" y="18"/>
                    </a:lnTo>
                    <a:lnTo>
                      <a:pt x="80" y="16"/>
                    </a:lnTo>
                    <a:lnTo>
                      <a:pt x="80" y="15"/>
                    </a:lnTo>
                    <a:lnTo>
                      <a:pt x="78" y="13"/>
                    </a:lnTo>
                    <a:lnTo>
                      <a:pt x="78" y="13"/>
                    </a:lnTo>
                    <a:lnTo>
                      <a:pt x="78" y="18"/>
                    </a:lnTo>
                    <a:lnTo>
                      <a:pt x="80" y="22"/>
                    </a:lnTo>
                    <a:lnTo>
                      <a:pt x="83" y="27"/>
                    </a:lnTo>
                    <a:lnTo>
                      <a:pt x="84" y="36"/>
                    </a:lnTo>
                    <a:lnTo>
                      <a:pt x="81" y="45"/>
                    </a:lnTo>
                    <a:lnTo>
                      <a:pt x="78" y="52"/>
                    </a:lnTo>
                    <a:lnTo>
                      <a:pt x="83" y="54"/>
                    </a:lnTo>
                    <a:lnTo>
                      <a:pt x="87" y="55"/>
                    </a:lnTo>
                    <a:lnTo>
                      <a:pt x="90" y="57"/>
                    </a:lnTo>
                    <a:lnTo>
                      <a:pt x="93" y="58"/>
                    </a:lnTo>
                    <a:lnTo>
                      <a:pt x="98" y="58"/>
                    </a:lnTo>
                    <a:lnTo>
                      <a:pt x="99" y="57"/>
                    </a:lnTo>
                    <a:lnTo>
                      <a:pt x="102" y="55"/>
                    </a:lnTo>
                    <a:lnTo>
                      <a:pt x="104" y="52"/>
                    </a:lnTo>
                    <a:lnTo>
                      <a:pt x="107" y="48"/>
                    </a:lnTo>
                    <a:lnTo>
                      <a:pt x="108" y="45"/>
                    </a:lnTo>
                    <a:lnTo>
                      <a:pt x="111" y="43"/>
                    </a:lnTo>
                    <a:lnTo>
                      <a:pt x="113" y="40"/>
                    </a:lnTo>
                    <a:lnTo>
                      <a:pt x="116" y="40"/>
                    </a:lnTo>
                    <a:lnTo>
                      <a:pt x="116" y="42"/>
                    </a:lnTo>
                    <a:lnTo>
                      <a:pt x="116" y="43"/>
                    </a:lnTo>
                    <a:lnTo>
                      <a:pt x="117" y="46"/>
                    </a:lnTo>
                    <a:lnTo>
                      <a:pt x="117" y="48"/>
                    </a:lnTo>
                    <a:lnTo>
                      <a:pt x="117" y="51"/>
                    </a:lnTo>
                    <a:lnTo>
                      <a:pt x="119" y="52"/>
                    </a:lnTo>
                    <a:lnTo>
                      <a:pt x="117" y="45"/>
                    </a:lnTo>
                    <a:close/>
                  </a:path>
                </a:pathLst>
              </a:custGeom>
              <a:grpFill/>
              <a:ln w="0">
                <a:solidFill>
                  <a:schemeClr val="bg1">
                    <a:lumMod val="50000"/>
                  </a:schemeClr>
                </a:solidFill>
                <a:prstDash val="solid"/>
                <a:round/>
                <a:headEnd/>
                <a:tailEnd/>
              </a:ln>
            </p:spPr>
            <p:txBody>
              <a:bodyPr/>
              <a:lstStyle/>
              <a:p>
                <a:endParaRPr lang="ru-RU"/>
              </a:p>
            </p:txBody>
          </p:sp>
          <p:sp>
            <p:nvSpPr>
              <p:cNvPr id="24" name="Freeform 83">
                <a:extLst>
                  <a:ext uri="{FF2B5EF4-FFF2-40B4-BE49-F238E27FC236}">
                    <a16:creationId xmlns:a16="http://schemas.microsoft.com/office/drawing/2014/main" id="{8C68B334-C9AB-A449-9033-AB1AE82064E7}"/>
                  </a:ext>
                </a:extLst>
              </p:cNvPr>
              <p:cNvSpPr>
                <a:spLocks/>
              </p:cNvSpPr>
              <p:nvPr/>
            </p:nvSpPr>
            <p:spPr bwMode="gray">
              <a:xfrm>
                <a:off x="2938" y="2277"/>
                <a:ext cx="257" cy="265"/>
              </a:xfrm>
              <a:custGeom>
                <a:avLst/>
                <a:gdLst>
                  <a:gd name="T0" fmla="*/ 66 w 278"/>
                  <a:gd name="T1" fmla="*/ 269 h 286"/>
                  <a:gd name="T2" fmla="*/ 161 w 278"/>
                  <a:gd name="T3" fmla="*/ 245 h 286"/>
                  <a:gd name="T4" fmla="*/ 251 w 278"/>
                  <a:gd name="T5" fmla="*/ 251 h 286"/>
                  <a:gd name="T6" fmla="*/ 260 w 278"/>
                  <a:gd name="T7" fmla="*/ 238 h 286"/>
                  <a:gd name="T8" fmla="*/ 250 w 278"/>
                  <a:gd name="T9" fmla="*/ 223 h 286"/>
                  <a:gd name="T10" fmla="*/ 241 w 278"/>
                  <a:gd name="T11" fmla="*/ 203 h 286"/>
                  <a:gd name="T12" fmla="*/ 238 w 278"/>
                  <a:gd name="T13" fmla="*/ 182 h 286"/>
                  <a:gd name="T14" fmla="*/ 250 w 278"/>
                  <a:gd name="T15" fmla="*/ 168 h 286"/>
                  <a:gd name="T16" fmla="*/ 254 w 278"/>
                  <a:gd name="T17" fmla="*/ 144 h 286"/>
                  <a:gd name="T18" fmla="*/ 271 w 278"/>
                  <a:gd name="T19" fmla="*/ 123 h 286"/>
                  <a:gd name="T20" fmla="*/ 272 w 278"/>
                  <a:gd name="T21" fmla="*/ 86 h 286"/>
                  <a:gd name="T22" fmla="*/ 269 w 278"/>
                  <a:gd name="T23" fmla="*/ 78 h 286"/>
                  <a:gd name="T24" fmla="*/ 269 w 278"/>
                  <a:gd name="T25" fmla="*/ 62 h 286"/>
                  <a:gd name="T26" fmla="*/ 257 w 278"/>
                  <a:gd name="T27" fmla="*/ 48 h 286"/>
                  <a:gd name="T28" fmla="*/ 232 w 278"/>
                  <a:gd name="T29" fmla="*/ 35 h 286"/>
                  <a:gd name="T30" fmla="*/ 194 w 278"/>
                  <a:gd name="T31" fmla="*/ 50 h 286"/>
                  <a:gd name="T32" fmla="*/ 163 w 278"/>
                  <a:gd name="T33" fmla="*/ 17 h 286"/>
                  <a:gd name="T34" fmla="*/ 155 w 278"/>
                  <a:gd name="T35" fmla="*/ 15 h 286"/>
                  <a:gd name="T36" fmla="*/ 142 w 278"/>
                  <a:gd name="T37" fmla="*/ 14 h 286"/>
                  <a:gd name="T38" fmla="*/ 132 w 278"/>
                  <a:gd name="T39" fmla="*/ 23 h 286"/>
                  <a:gd name="T40" fmla="*/ 128 w 278"/>
                  <a:gd name="T41" fmla="*/ 21 h 286"/>
                  <a:gd name="T42" fmla="*/ 126 w 278"/>
                  <a:gd name="T43" fmla="*/ 8 h 286"/>
                  <a:gd name="T44" fmla="*/ 117 w 278"/>
                  <a:gd name="T45" fmla="*/ 2 h 286"/>
                  <a:gd name="T46" fmla="*/ 104 w 278"/>
                  <a:gd name="T47" fmla="*/ 2 h 286"/>
                  <a:gd name="T48" fmla="*/ 101 w 278"/>
                  <a:gd name="T49" fmla="*/ 9 h 286"/>
                  <a:gd name="T50" fmla="*/ 86 w 278"/>
                  <a:gd name="T51" fmla="*/ 17 h 286"/>
                  <a:gd name="T52" fmla="*/ 66 w 278"/>
                  <a:gd name="T53" fmla="*/ 8 h 286"/>
                  <a:gd name="T54" fmla="*/ 54 w 278"/>
                  <a:gd name="T55" fmla="*/ 15 h 286"/>
                  <a:gd name="T56" fmla="*/ 47 w 278"/>
                  <a:gd name="T57" fmla="*/ 17 h 286"/>
                  <a:gd name="T58" fmla="*/ 42 w 278"/>
                  <a:gd name="T59" fmla="*/ 21 h 286"/>
                  <a:gd name="T60" fmla="*/ 39 w 278"/>
                  <a:gd name="T61" fmla="*/ 36 h 286"/>
                  <a:gd name="T62" fmla="*/ 42 w 278"/>
                  <a:gd name="T63" fmla="*/ 59 h 286"/>
                  <a:gd name="T64" fmla="*/ 48 w 278"/>
                  <a:gd name="T65" fmla="*/ 68 h 286"/>
                  <a:gd name="T66" fmla="*/ 47 w 278"/>
                  <a:gd name="T67" fmla="*/ 71 h 286"/>
                  <a:gd name="T68" fmla="*/ 42 w 278"/>
                  <a:gd name="T69" fmla="*/ 84 h 286"/>
                  <a:gd name="T70" fmla="*/ 51 w 278"/>
                  <a:gd name="T71" fmla="*/ 96 h 286"/>
                  <a:gd name="T72" fmla="*/ 36 w 278"/>
                  <a:gd name="T73" fmla="*/ 93 h 286"/>
                  <a:gd name="T74" fmla="*/ 32 w 278"/>
                  <a:gd name="T75" fmla="*/ 99 h 286"/>
                  <a:gd name="T76" fmla="*/ 32 w 278"/>
                  <a:gd name="T77" fmla="*/ 108 h 286"/>
                  <a:gd name="T78" fmla="*/ 36 w 278"/>
                  <a:gd name="T79" fmla="*/ 116 h 286"/>
                  <a:gd name="T80" fmla="*/ 32 w 278"/>
                  <a:gd name="T81" fmla="*/ 129 h 286"/>
                  <a:gd name="T82" fmla="*/ 20 w 278"/>
                  <a:gd name="T83" fmla="*/ 138 h 286"/>
                  <a:gd name="T84" fmla="*/ 24 w 278"/>
                  <a:gd name="T85" fmla="*/ 165 h 286"/>
                  <a:gd name="T86" fmla="*/ 12 w 278"/>
                  <a:gd name="T87" fmla="*/ 177 h 286"/>
                  <a:gd name="T88" fmla="*/ 9 w 278"/>
                  <a:gd name="T89" fmla="*/ 185 h 286"/>
                  <a:gd name="T90" fmla="*/ 36 w 278"/>
                  <a:gd name="T91" fmla="*/ 201 h 286"/>
                  <a:gd name="T92" fmla="*/ 59 w 278"/>
                  <a:gd name="T93" fmla="*/ 224 h 286"/>
                  <a:gd name="T94" fmla="*/ 60 w 278"/>
                  <a:gd name="T95" fmla="*/ 230 h 286"/>
                  <a:gd name="T96" fmla="*/ 50 w 278"/>
                  <a:gd name="T97" fmla="*/ 242 h 286"/>
                  <a:gd name="T98" fmla="*/ 48 w 278"/>
                  <a:gd name="T99" fmla="*/ 251 h 286"/>
                  <a:gd name="T100" fmla="*/ 51 w 278"/>
                  <a:gd name="T101" fmla="*/ 27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 h="286">
                    <a:moveTo>
                      <a:pt x="54" y="284"/>
                    </a:moveTo>
                    <a:lnTo>
                      <a:pt x="54" y="283"/>
                    </a:lnTo>
                    <a:lnTo>
                      <a:pt x="56" y="280"/>
                    </a:lnTo>
                    <a:lnTo>
                      <a:pt x="60" y="275"/>
                    </a:lnTo>
                    <a:lnTo>
                      <a:pt x="66" y="269"/>
                    </a:lnTo>
                    <a:lnTo>
                      <a:pt x="75" y="262"/>
                    </a:lnTo>
                    <a:lnTo>
                      <a:pt x="89" y="256"/>
                    </a:lnTo>
                    <a:lnTo>
                      <a:pt x="108" y="251"/>
                    </a:lnTo>
                    <a:lnTo>
                      <a:pt x="131" y="247"/>
                    </a:lnTo>
                    <a:lnTo>
                      <a:pt x="161" y="245"/>
                    </a:lnTo>
                    <a:lnTo>
                      <a:pt x="197" y="247"/>
                    </a:lnTo>
                    <a:lnTo>
                      <a:pt x="241" y="250"/>
                    </a:lnTo>
                    <a:lnTo>
                      <a:pt x="244" y="251"/>
                    </a:lnTo>
                    <a:lnTo>
                      <a:pt x="248" y="251"/>
                    </a:lnTo>
                    <a:lnTo>
                      <a:pt x="251" y="251"/>
                    </a:lnTo>
                    <a:lnTo>
                      <a:pt x="254" y="251"/>
                    </a:lnTo>
                    <a:lnTo>
                      <a:pt x="257" y="250"/>
                    </a:lnTo>
                    <a:lnTo>
                      <a:pt x="259" y="248"/>
                    </a:lnTo>
                    <a:lnTo>
                      <a:pt x="260" y="242"/>
                    </a:lnTo>
                    <a:lnTo>
                      <a:pt x="260" y="238"/>
                    </a:lnTo>
                    <a:lnTo>
                      <a:pt x="259" y="233"/>
                    </a:lnTo>
                    <a:lnTo>
                      <a:pt x="256" y="229"/>
                    </a:lnTo>
                    <a:lnTo>
                      <a:pt x="251" y="224"/>
                    </a:lnTo>
                    <a:lnTo>
                      <a:pt x="250" y="224"/>
                    </a:lnTo>
                    <a:lnTo>
                      <a:pt x="250" y="223"/>
                    </a:lnTo>
                    <a:lnTo>
                      <a:pt x="251" y="221"/>
                    </a:lnTo>
                    <a:lnTo>
                      <a:pt x="250" y="220"/>
                    </a:lnTo>
                    <a:lnTo>
                      <a:pt x="247" y="213"/>
                    </a:lnTo>
                    <a:lnTo>
                      <a:pt x="244" y="207"/>
                    </a:lnTo>
                    <a:lnTo>
                      <a:pt x="241" y="203"/>
                    </a:lnTo>
                    <a:lnTo>
                      <a:pt x="239" y="198"/>
                    </a:lnTo>
                    <a:lnTo>
                      <a:pt x="239" y="194"/>
                    </a:lnTo>
                    <a:lnTo>
                      <a:pt x="239" y="189"/>
                    </a:lnTo>
                    <a:lnTo>
                      <a:pt x="238" y="185"/>
                    </a:lnTo>
                    <a:lnTo>
                      <a:pt x="238" y="182"/>
                    </a:lnTo>
                    <a:lnTo>
                      <a:pt x="238" y="180"/>
                    </a:lnTo>
                    <a:lnTo>
                      <a:pt x="239" y="179"/>
                    </a:lnTo>
                    <a:lnTo>
                      <a:pt x="241" y="177"/>
                    </a:lnTo>
                    <a:lnTo>
                      <a:pt x="245" y="173"/>
                    </a:lnTo>
                    <a:lnTo>
                      <a:pt x="250" y="168"/>
                    </a:lnTo>
                    <a:lnTo>
                      <a:pt x="253" y="164"/>
                    </a:lnTo>
                    <a:lnTo>
                      <a:pt x="256" y="158"/>
                    </a:lnTo>
                    <a:lnTo>
                      <a:pt x="257" y="153"/>
                    </a:lnTo>
                    <a:lnTo>
                      <a:pt x="256" y="149"/>
                    </a:lnTo>
                    <a:lnTo>
                      <a:pt x="254" y="144"/>
                    </a:lnTo>
                    <a:lnTo>
                      <a:pt x="256" y="140"/>
                    </a:lnTo>
                    <a:lnTo>
                      <a:pt x="257" y="135"/>
                    </a:lnTo>
                    <a:lnTo>
                      <a:pt x="262" y="131"/>
                    </a:lnTo>
                    <a:lnTo>
                      <a:pt x="266" y="126"/>
                    </a:lnTo>
                    <a:lnTo>
                      <a:pt x="271" y="123"/>
                    </a:lnTo>
                    <a:lnTo>
                      <a:pt x="275" y="120"/>
                    </a:lnTo>
                    <a:lnTo>
                      <a:pt x="278" y="110"/>
                    </a:lnTo>
                    <a:lnTo>
                      <a:pt x="277" y="99"/>
                    </a:lnTo>
                    <a:lnTo>
                      <a:pt x="274" y="87"/>
                    </a:lnTo>
                    <a:lnTo>
                      <a:pt x="272" y="86"/>
                    </a:lnTo>
                    <a:lnTo>
                      <a:pt x="269" y="83"/>
                    </a:lnTo>
                    <a:lnTo>
                      <a:pt x="268" y="81"/>
                    </a:lnTo>
                    <a:lnTo>
                      <a:pt x="266" y="78"/>
                    </a:lnTo>
                    <a:lnTo>
                      <a:pt x="268" y="78"/>
                    </a:lnTo>
                    <a:lnTo>
                      <a:pt x="269" y="78"/>
                    </a:lnTo>
                    <a:lnTo>
                      <a:pt x="271" y="78"/>
                    </a:lnTo>
                    <a:lnTo>
                      <a:pt x="272" y="74"/>
                    </a:lnTo>
                    <a:lnTo>
                      <a:pt x="272" y="69"/>
                    </a:lnTo>
                    <a:lnTo>
                      <a:pt x="271" y="63"/>
                    </a:lnTo>
                    <a:lnTo>
                      <a:pt x="269" y="62"/>
                    </a:lnTo>
                    <a:lnTo>
                      <a:pt x="268" y="62"/>
                    </a:lnTo>
                    <a:lnTo>
                      <a:pt x="265" y="60"/>
                    </a:lnTo>
                    <a:lnTo>
                      <a:pt x="265" y="60"/>
                    </a:lnTo>
                    <a:lnTo>
                      <a:pt x="260" y="54"/>
                    </a:lnTo>
                    <a:lnTo>
                      <a:pt x="257" y="48"/>
                    </a:lnTo>
                    <a:lnTo>
                      <a:pt x="253" y="44"/>
                    </a:lnTo>
                    <a:lnTo>
                      <a:pt x="248" y="41"/>
                    </a:lnTo>
                    <a:lnTo>
                      <a:pt x="242" y="39"/>
                    </a:lnTo>
                    <a:lnTo>
                      <a:pt x="238" y="36"/>
                    </a:lnTo>
                    <a:lnTo>
                      <a:pt x="232" y="35"/>
                    </a:lnTo>
                    <a:lnTo>
                      <a:pt x="214" y="36"/>
                    </a:lnTo>
                    <a:lnTo>
                      <a:pt x="194" y="44"/>
                    </a:lnTo>
                    <a:lnTo>
                      <a:pt x="194" y="45"/>
                    </a:lnTo>
                    <a:lnTo>
                      <a:pt x="193" y="47"/>
                    </a:lnTo>
                    <a:lnTo>
                      <a:pt x="194" y="50"/>
                    </a:lnTo>
                    <a:lnTo>
                      <a:pt x="190" y="48"/>
                    </a:lnTo>
                    <a:lnTo>
                      <a:pt x="187" y="45"/>
                    </a:lnTo>
                    <a:lnTo>
                      <a:pt x="184" y="42"/>
                    </a:lnTo>
                    <a:lnTo>
                      <a:pt x="173" y="30"/>
                    </a:lnTo>
                    <a:lnTo>
                      <a:pt x="163" y="17"/>
                    </a:lnTo>
                    <a:lnTo>
                      <a:pt x="161" y="15"/>
                    </a:lnTo>
                    <a:lnTo>
                      <a:pt x="160" y="17"/>
                    </a:lnTo>
                    <a:lnTo>
                      <a:pt x="158" y="17"/>
                    </a:lnTo>
                    <a:lnTo>
                      <a:pt x="157" y="17"/>
                    </a:lnTo>
                    <a:lnTo>
                      <a:pt x="155" y="15"/>
                    </a:lnTo>
                    <a:lnTo>
                      <a:pt x="154" y="14"/>
                    </a:lnTo>
                    <a:lnTo>
                      <a:pt x="152" y="12"/>
                    </a:lnTo>
                    <a:lnTo>
                      <a:pt x="148" y="12"/>
                    </a:lnTo>
                    <a:lnTo>
                      <a:pt x="145" y="12"/>
                    </a:lnTo>
                    <a:lnTo>
                      <a:pt x="142" y="14"/>
                    </a:lnTo>
                    <a:lnTo>
                      <a:pt x="137" y="15"/>
                    </a:lnTo>
                    <a:lnTo>
                      <a:pt x="135" y="17"/>
                    </a:lnTo>
                    <a:lnTo>
                      <a:pt x="134" y="18"/>
                    </a:lnTo>
                    <a:lnTo>
                      <a:pt x="132" y="21"/>
                    </a:lnTo>
                    <a:lnTo>
                      <a:pt x="132" y="23"/>
                    </a:lnTo>
                    <a:lnTo>
                      <a:pt x="131" y="24"/>
                    </a:lnTo>
                    <a:lnTo>
                      <a:pt x="128" y="26"/>
                    </a:lnTo>
                    <a:lnTo>
                      <a:pt x="128" y="24"/>
                    </a:lnTo>
                    <a:lnTo>
                      <a:pt x="126" y="23"/>
                    </a:lnTo>
                    <a:lnTo>
                      <a:pt x="128" y="21"/>
                    </a:lnTo>
                    <a:lnTo>
                      <a:pt x="128" y="20"/>
                    </a:lnTo>
                    <a:lnTo>
                      <a:pt x="128" y="18"/>
                    </a:lnTo>
                    <a:lnTo>
                      <a:pt x="128" y="17"/>
                    </a:lnTo>
                    <a:lnTo>
                      <a:pt x="126" y="12"/>
                    </a:lnTo>
                    <a:lnTo>
                      <a:pt x="126" y="8"/>
                    </a:lnTo>
                    <a:lnTo>
                      <a:pt x="125" y="5"/>
                    </a:lnTo>
                    <a:lnTo>
                      <a:pt x="123" y="2"/>
                    </a:lnTo>
                    <a:lnTo>
                      <a:pt x="123" y="0"/>
                    </a:lnTo>
                    <a:lnTo>
                      <a:pt x="120" y="0"/>
                    </a:lnTo>
                    <a:lnTo>
                      <a:pt x="117" y="2"/>
                    </a:lnTo>
                    <a:lnTo>
                      <a:pt x="114" y="2"/>
                    </a:lnTo>
                    <a:lnTo>
                      <a:pt x="111" y="3"/>
                    </a:lnTo>
                    <a:lnTo>
                      <a:pt x="108" y="3"/>
                    </a:lnTo>
                    <a:lnTo>
                      <a:pt x="107" y="2"/>
                    </a:lnTo>
                    <a:lnTo>
                      <a:pt x="104" y="2"/>
                    </a:lnTo>
                    <a:lnTo>
                      <a:pt x="101" y="3"/>
                    </a:lnTo>
                    <a:lnTo>
                      <a:pt x="101" y="5"/>
                    </a:lnTo>
                    <a:lnTo>
                      <a:pt x="101" y="6"/>
                    </a:lnTo>
                    <a:lnTo>
                      <a:pt x="101" y="8"/>
                    </a:lnTo>
                    <a:lnTo>
                      <a:pt x="101" y="9"/>
                    </a:lnTo>
                    <a:lnTo>
                      <a:pt x="99" y="11"/>
                    </a:lnTo>
                    <a:lnTo>
                      <a:pt x="98" y="12"/>
                    </a:lnTo>
                    <a:lnTo>
                      <a:pt x="93" y="14"/>
                    </a:lnTo>
                    <a:lnTo>
                      <a:pt x="90" y="15"/>
                    </a:lnTo>
                    <a:lnTo>
                      <a:pt x="86" y="17"/>
                    </a:lnTo>
                    <a:lnTo>
                      <a:pt x="81" y="17"/>
                    </a:lnTo>
                    <a:lnTo>
                      <a:pt x="78" y="15"/>
                    </a:lnTo>
                    <a:lnTo>
                      <a:pt x="74" y="12"/>
                    </a:lnTo>
                    <a:lnTo>
                      <a:pt x="69" y="9"/>
                    </a:lnTo>
                    <a:lnTo>
                      <a:pt x="66" y="8"/>
                    </a:lnTo>
                    <a:lnTo>
                      <a:pt x="63" y="8"/>
                    </a:lnTo>
                    <a:lnTo>
                      <a:pt x="60" y="9"/>
                    </a:lnTo>
                    <a:lnTo>
                      <a:pt x="57" y="11"/>
                    </a:lnTo>
                    <a:lnTo>
                      <a:pt x="56" y="12"/>
                    </a:lnTo>
                    <a:lnTo>
                      <a:pt x="54" y="15"/>
                    </a:lnTo>
                    <a:lnTo>
                      <a:pt x="53" y="17"/>
                    </a:lnTo>
                    <a:lnTo>
                      <a:pt x="50" y="18"/>
                    </a:lnTo>
                    <a:lnTo>
                      <a:pt x="48" y="18"/>
                    </a:lnTo>
                    <a:lnTo>
                      <a:pt x="48" y="18"/>
                    </a:lnTo>
                    <a:lnTo>
                      <a:pt x="47" y="17"/>
                    </a:lnTo>
                    <a:lnTo>
                      <a:pt x="47" y="17"/>
                    </a:lnTo>
                    <a:lnTo>
                      <a:pt x="45" y="17"/>
                    </a:lnTo>
                    <a:lnTo>
                      <a:pt x="45" y="17"/>
                    </a:lnTo>
                    <a:lnTo>
                      <a:pt x="44" y="20"/>
                    </a:lnTo>
                    <a:lnTo>
                      <a:pt x="42" y="21"/>
                    </a:lnTo>
                    <a:lnTo>
                      <a:pt x="39" y="24"/>
                    </a:lnTo>
                    <a:lnTo>
                      <a:pt x="38" y="26"/>
                    </a:lnTo>
                    <a:lnTo>
                      <a:pt x="38" y="29"/>
                    </a:lnTo>
                    <a:lnTo>
                      <a:pt x="38" y="32"/>
                    </a:lnTo>
                    <a:lnTo>
                      <a:pt x="39" y="36"/>
                    </a:lnTo>
                    <a:lnTo>
                      <a:pt x="38" y="39"/>
                    </a:lnTo>
                    <a:lnTo>
                      <a:pt x="36" y="44"/>
                    </a:lnTo>
                    <a:lnTo>
                      <a:pt x="36" y="50"/>
                    </a:lnTo>
                    <a:lnTo>
                      <a:pt x="39" y="54"/>
                    </a:lnTo>
                    <a:lnTo>
                      <a:pt x="42" y="59"/>
                    </a:lnTo>
                    <a:lnTo>
                      <a:pt x="47" y="63"/>
                    </a:lnTo>
                    <a:lnTo>
                      <a:pt x="48" y="63"/>
                    </a:lnTo>
                    <a:lnTo>
                      <a:pt x="48" y="65"/>
                    </a:lnTo>
                    <a:lnTo>
                      <a:pt x="48" y="66"/>
                    </a:lnTo>
                    <a:lnTo>
                      <a:pt x="48" y="68"/>
                    </a:lnTo>
                    <a:lnTo>
                      <a:pt x="48" y="69"/>
                    </a:lnTo>
                    <a:lnTo>
                      <a:pt x="47" y="69"/>
                    </a:lnTo>
                    <a:lnTo>
                      <a:pt x="47" y="71"/>
                    </a:lnTo>
                    <a:lnTo>
                      <a:pt x="47" y="71"/>
                    </a:lnTo>
                    <a:lnTo>
                      <a:pt x="47" y="71"/>
                    </a:lnTo>
                    <a:lnTo>
                      <a:pt x="45" y="74"/>
                    </a:lnTo>
                    <a:lnTo>
                      <a:pt x="42" y="77"/>
                    </a:lnTo>
                    <a:lnTo>
                      <a:pt x="41" y="80"/>
                    </a:lnTo>
                    <a:lnTo>
                      <a:pt x="41" y="83"/>
                    </a:lnTo>
                    <a:lnTo>
                      <a:pt x="42" y="84"/>
                    </a:lnTo>
                    <a:lnTo>
                      <a:pt x="45" y="86"/>
                    </a:lnTo>
                    <a:lnTo>
                      <a:pt x="48" y="87"/>
                    </a:lnTo>
                    <a:lnTo>
                      <a:pt x="50" y="90"/>
                    </a:lnTo>
                    <a:lnTo>
                      <a:pt x="51" y="92"/>
                    </a:lnTo>
                    <a:lnTo>
                      <a:pt x="51" y="96"/>
                    </a:lnTo>
                    <a:lnTo>
                      <a:pt x="51" y="101"/>
                    </a:lnTo>
                    <a:lnTo>
                      <a:pt x="48" y="96"/>
                    </a:lnTo>
                    <a:lnTo>
                      <a:pt x="45" y="93"/>
                    </a:lnTo>
                    <a:lnTo>
                      <a:pt x="41" y="93"/>
                    </a:lnTo>
                    <a:lnTo>
                      <a:pt x="36" y="93"/>
                    </a:lnTo>
                    <a:lnTo>
                      <a:pt x="35" y="93"/>
                    </a:lnTo>
                    <a:lnTo>
                      <a:pt x="35" y="95"/>
                    </a:lnTo>
                    <a:lnTo>
                      <a:pt x="35" y="95"/>
                    </a:lnTo>
                    <a:lnTo>
                      <a:pt x="33" y="96"/>
                    </a:lnTo>
                    <a:lnTo>
                      <a:pt x="32" y="99"/>
                    </a:lnTo>
                    <a:lnTo>
                      <a:pt x="30" y="101"/>
                    </a:lnTo>
                    <a:lnTo>
                      <a:pt x="30" y="102"/>
                    </a:lnTo>
                    <a:lnTo>
                      <a:pt x="30" y="104"/>
                    </a:lnTo>
                    <a:lnTo>
                      <a:pt x="32" y="105"/>
                    </a:lnTo>
                    <a:lnTo>
                      <a:pt x="32" y="108"/>
                    </a:lnTo>
                    <a:lnTo>
                      <a:pt x="32" y="110"/>
                    </a:lnTo>
                    <a:lnTo>
                      <a:pt x="33" y="111"/>
                    </a:lnTo>
                    <a:lnTo>
                      <a:pt x="33" y="113"/>
                    </a:lnTo>
                    <a:lnTo>
                      <a:pt x="35" y="114"/>
                    </a:lnTo>
                    <a:lnTo>
                      <a:pt x="36" y="116"/>
                    </a:lnTo>
                    <a:lnTo>
                      <a:pt x="36" y="119"/>
                    </a:lnTo>
                    <a:lnTo>
                      <a:pt x="35" y="123"/>
                    </a:lnTo>
                    <a:lnTo>
                      <a:pt x="33" y="125"/>
                    </a:lnTo>
                    <a:lnTo>
                      <a:pt x="33" y="128"/>
                    </a:lnTo>
                    <a:lnTo>
                      <a:pt x="32" y="129"/>
                    </a:lnTo>
                    <a:lnTo>
                      <a:pt x="30" y="131"/>
                    </a:lnTo>
                    <a:lnTo>
                      <a:pt x="29" y="131"/>
                    </a:lnTo>
                    <a:lnTo>
                      <a:pt x="23" y="132"/>
                    </a:lnTo>
                    <a:lnTo>
                      <a:pt x="18" y="132"/>
                    </a:lnTo>
                    <a:lnTo>
                      <a:pt x="20" y="138"/>
                    </a:lnTo>
                    <a:lnTo>
                      <a:pt x="21" y="144"/>
                    </a:lnTo>
                    <a:lnTo>
                      <a:pt x="21" y="150"/>
                    </a:lnTo>
                    <a:lnTo>
                      <a:pt x="23" y="155"/>
                    </a:lnTo>
                    <a:lnTo>
                      <a:pt x="23" y="159"/>
                    </a:lnTo>
                    <a:lnTo>
                      <a:pt x="24" y="165"/>
                    </a:lnTo>
                    <a:lnTo>
                      <a:pt x="23" y="168"/>
                    </a:lnTo>
                    <a:lnTo>
                      <a:pt x="21" y="171"/>
                    </a:lnTo>
                    <a:lnTo>
                      <a:pt x="18" y="174"/>
                    </a:lnTo>
                    <a:lnTo>
                      <a:pt x="15" y="176"/>
                    </a:lnTo>
                    <a:lnTo>
                      <a:pt x="12" y="177"/>
                    </a:lnTo>
                    <a:lnTo>
                      <a:pt x="8" y="179"/>
                    </a:lnTo>
                    <a:lnTo>
                      <a:pt x="5" y="180"/>
                    </a:lnTo>
                    <a:lnTo>
                      <a:pt x="0" y="180"/>
                    </a:lnTo>
                    <a:lnTo>
                      <a:pt x="5" y="182"/>
                    </a:lnTo>
                    <a:lnTo>
                      <a:pt x="9" y="185"/>
                    </a:lnTo>
                    <a:lnTo>
                      <a:pt x="14" y="186"/>
                    </a:lnTo>
                    <a:lnTo>
                      <a:pt x="18" y="189"/>
                    </a:lnTo>
                    <a:lnTo>
                      <a:pt x="21" y="191"/>
                    </a:lnTo>
                    <a:lnTo>
                      <a:pt x="30" y="195"/>
                    </a:lnTo>
                    <a:lnTo>
                      <a:pt x="36" y="201"/>
                    </a:lnTo>
                    <a:lnTo>
                      <a:pt x="42" y="209"/>
                    </a:lnTo>
                    <a:lnTo>
                      <a:pt x="48" y="215"/>
                    </a:lnTo>
                    <a:lnTo>
                      <a:pt x="53" y="217"/>
                    </a:lnTo>
                    <a:lnTo>
                      <a:pt x="56" y="220"/>
                    </a:lnTo>
                    <a:lnTo>
                      <a:pt x="59" y="224"/>
                    </a:lnTo>
                    <a:lnTo>
                      <a:pt x="59" y="227"/>
                    </a:lnTo>
                    <a:lnTo>
                      <a:pt x="60" y="227"/>
                    </a:lnTo>
                    <a:lnTo>
                      <a:pt x="60" y="226"/>
                    </a:lnTo>
                    <a:lnTo>
                      <a:pt x="60" y="229"/>
                    </a:lnTo>
                    <a:lnTo>
                      <a:pt x="60" y="230"/>
                    </a:lnTo>
                    <a:lnTo>
                      <a:pt x="60" y="232"/>
                    </a:lnTo>
                    <a:lnTo>
                      <a:pt x="57" y="233"/>
                    </a:lnTo>
                    <a:lnTo>
                      <a:pt x="54" y="236"/>
                    </a:lnTo>
                    <a:lnTo>
                      <a:pt x="51" y="238"/>
                    </a:lnTo>
                    <a:lnTo>
                      <a:pt x="50" y="242"/>
                    </a:lnTo>
                    <a:lnTo>
                      <a:pt x="51" y="241"/>
                    </a:lnTo>
                    <a:lnTo>
                      <a:pt x="53" y="239"/>
                    </a:lnTo>
                    <a:lnTo>
                      <a:pt x="51" y="242"/>
                    </a:lnTo>
                    <a:lnTo>
                      <a:pt x="50" y="247"/>
                    </a:lnTo>
                    <a:lnTo>
                      <a:pt x="48" y="251"/>
                    </a:lnTo>
                    <a:lnTo>
                      <a:pt x="48" y="254"/>
                    </a:lnTo>
                    <a:lnTo>
                      <a:pt x="48" y="254"/>
                    </a:lnTo>
                    <a:lnTo>
                      <a:pt x="50" y="254"/>
                    </a:lnTo>
                    <a:lnTo>
                      <a:pt x="50" y="266"/>
                    </a:lnTo>
                    <a:lnTo>
                      <a:pt x="51" y="275"/>
                    </a:lnTo>
                    <a:lnTo>
                      <a:pt x="56" y="286"/>
                    </a:lnTo>
                    <a:lnTo>
                      <a:pt x="57" y="286"/>
                    </a:lnTo>
                    <a:lnTo>
                      <a:pt x="59" y="284"/>
                    </a:lnTo>
                    <a:lnTo>
                      <a:pt x="54" y="284"/>
                    </a:lnTo>
                    <a:close/>
                  </a:path>
                </a:pathLst>
              </a:custGeom>
              <a:grpFill/>
              <a:ln w="0">
                <a:solidFill>
                  <a:schemeClr val="bg1">
                    <a:lumMod val="50000"/>
                  </a:schemeClr>
                </a:solidFill>
                <a:prstDash val="solid"/>
                <a:round/>
                <a:headEnd/>
                <a:tailEnd/>
              </a:ln>
            </p:spPr>
            <p:txBody>
              <a:bodyPr/>
              <a:lstStyle/>
              <a:p>
                <a:endParaRPr lang="ru-RU"/>
              </a:p>
            </p:txBody>
          </p:sp>
          <p:sp>
            <p:nvSpPr>
              <p:cNvPr id="25" name="Freeform 84">
                <a:extLst>
                  <a:ext uri="{FF2B5EF4-FFF2-40B4-BE49-F238E27FC236}">
                    <a16:creationId xmlns:a16="http://schemas.microsoft.com/office/drawing/2014/main" id="{C48AA9D2-583E-B44B-BB42-94E37FEA0FED}"/>
                  </a:ext>
                </a:extLst>
              </p:cNvPr>
              <p:cNvSpPr>
                <a:spLocks/>
              </p:cNvSpPr>
              <p:nvPr/>
            </p:nvSpPr>
            <p:spPr bwMode="gray">
              <a:xfrm>
                <a:off x="3157" y="2269"/>
                <a:ext cx="167" cy="256"/>
              </a:xfrm>
              <a:custGeom>
                <a:avLst/>
                <a:gdLst>
                  <a:gd name="T0" fmla="*/ 30 w 181"/>
                  <a:gd name="T1" fmla="*/ 8 h 276"/>
                  <a:gd name="T2" fmla="*/ 24 w 181"/>
                  <a:gd name="T3" fmla="*/ 16 h 276"/>
                  <a:gd name="T4" fmla="*/ 26 w 181"/>
                  <a:gd name="T5" fmla="*/ 25 h 276"/>
                  <a:gd name="T6" fmla="*/ 29 w 181"/>
                  <a:gd name="T7" fmla="*/ 67 h 276"/>
                  <a:gd name="T8" fmla="*/ 35 w 181"/>
                  <a:gd name="T9" fmla="*/ 80 h 276"/>
                  <a:gd name="T10" fmla="*/ 36 w 181"/>
                  <a:gd name="T11" fmla="*/ 100 h 276"/>
                  <a:gd name="T12" fmla="*/ 39 w 181"/>
                  <a:gd name="T13" fmla="*/ 128 h 276"/>
                  <a:gd name="T14" fmla="*/ 24 w 181"/>
                  <a:gd name="T15" fmla="*/ 142 h 276"/>
                  <a:gd name="T16" fmla="*/ 15 w 181"/>
                  <a:gd name="T17" fmla="*/ 175 h 276"/>
                  <a:gd name="T18" fmla="*/ 5 w 181"/>
                  <a:gd name="T19" fmla="*/ 187 h 276"/>
                  <a:gd name="T20" fmla="*/ 18 w 181"/>
                  <a:gd name="T21" fmla="*/ 234 h 276"/>
                  <a:gd name="T22" fmla="*/ 23 w 181"/>
                  <a:gd name="T23" fmla="*/ 246 h 276"/>
                  <a:gd name="T24" fmla="*/ 24 w 181"/>
                  <a:gd name="T25" fmla="*/ 255 h 276"/>
                  <a:gd name="T26" fmla="*/ 21 w 181"/>
                  <a:gd name="T27" fmla="*/ 259 h 276"/>
                  <a:gd name="T28" fmla="*/ 38 w 181"/>
                  <a:gd name="T29" fmla="*/ 268 h 276"/>
                  <a:gd name="T30" fmla="*/ 47 w 181"/>
                  <a:gd name="T31" fmla="*/ 276 h 276"/>
                  <a:gd name="T32" fmla="*/ 59 w 181"/>
                  <a:gd name="T33" fmla="*/ 270 h 276"/>
                  <a:gd name="T34" fmla="*/ 71 w 181"/>
                  <a:gd name="T35" fmla="*/ 259 h 276"/>
                  <a:gd name="T36" fmla="*/ 113 w 181"/>
                  <a:gd name="T37" fmla="*/ 252 h 276"/>
                  <a:gd name="T38" fmla="*/ 126 w 181"/>
                  <a:gd name="T39" fmla="*/ 243 h 276"/>
                  <a:gd name="T40" fmla="*/ 160 w 181"/>
                  <a:gd name="T41" fmla="*/ 234 h 276"/>
                  <a:gd name="T42" fmla="*/ 164 w 181"/>
                  <a:gd name="T43" fmla="*/ 231 h 276"/>
                  <a:gd name="T44" fmla="*/ 170 w 181"/>
                  <a:gd name="T45" fmla="*/ 238 h 276"/>
                  <a:gd name="T46" fmla="*/ 179 w 181"/>
                  <a:gd name="T47" fmla="*/ 229 h 276"/>
                  <a:gd name="T48" fmla="*/ 161 w 181"/>
                  <a:gd name="T49" fmla="*/ 194 h 276"/>
                  <a:gd name="T50" fmla="*/ 157 w 181"/>
                  <a:gd name="T51" fmla="*/ 182 h 276"/>
                  <a:gd name="T52" fmla="*/ 158 w 181"/>
                  <a:gd name="T53" fmla="*/ 160 h 276"/>
                  <a:gd name="T54" fmla="*/ 155 w 181"/>
                  <a:gd name="T55" fmla="*/ 158 h 276"/>
                  <a:gd name="T56" fmla="*/ 161 w 181"/>
                  <a:gd name="T57" fmla="*/ 148 h 276"/>
                  <a:gd name="T58" fmla="*/ 163 w 181"/>
                  <a:gd name="T59" fmla="*/ 134 h 276"/>
                  <a:gd name="T60" fmla="*/ 166 w 181"/>
                  <a:gd name="T61" fmla="*/ 127 h 276"/>
                  <a:gd name="T62" fmla="*/ 167 w 181"/>
                  <a:gd name="T63" fmla="*/ 119 h 276"/>
                  <a:gd name="T64" fmla="*/ 155 w 181"/>
                  <a:gd name="T65" fmla="*/ 107 h 276"/>
                  <a:gd name="T66" fmla="*/ 157 w 181"/>
                  <a:gd name="T67" fmla="*/ 100 h 276"/>
                  <a:gd name="T68" fmla="*/ 166 w 181"/>
                  <a:gd name="T69" fmla="*/ 103 h 276"/>
                  <a:gd name="T70" fmla="*/ 164 w 181"/>
                  <a:gd name="T71" fmla="*/ 95 h 276"/>
                  <a:gd name="T72" fmla="*/ 161 w 181"/>
                  <a:gd name="T73" fmla="*/ 86 h 276"/>
                  <a:gd name="T74" fmla="*/ 160 w 181"/>
                  <a:gd name="T75" fmla="*/ 79 h 276"/>
                  <a:gd name="T76" fmla="*/ 152 w 181"/>
                  <a:gd name="T77" fmla="*/ 76 h 276"/>
                  <a:gd name="T78" fmla="*/ 155 w 181"/>
                  <a:gd name="T79" fmla="*/ 67 h 276"/>
                  <a:gd name="T80" fmla="*/ 155 w 181"/>
                  <a:gd name="T81" fmla="*/ 56 h 276"/>
                  <a:gd name="T82" fmla="*/ 160 w 181"/>
                  <a:gd name="T83" fmla="*/ 38 h 276"/>
                  <a:gd name="T84" fmla="*/ 155 w 181"/>
                  <a:gd name="T85" fmla="*/ 34 h 276"/>
                  <a:gd name="T86" fmla="*/ 152 w 181"/>
                  <a:gd name="T87" fmla="*/ 31 h 276"/>
                  <a:gd name="T88" fmla="*/ 145 w 181"/>
                  <a:gd name="T89" fmla="*/ 26 h 276"/>
                  <a:gd name="T90" fmla="*/ 142 w 181"/>
                  <a:gd name="T91" fmla="*/ 11 h 276"/>
                  <a:gd name="T92" fmla="*/ 137 w 181"/>
                  <a:gd name="T93" fmla="*/ 0 h 276"/>
                  <a:gd name="T94" fmla="*/ 126 w 181"/>
                  <a:gd name="T95" fmla="*/ 4 h 276"/>
                  <a:gd name="T96" fmla="*/ 116 w 181"/>
                  <a:gd name="T97" fmla="*/ 8 h 276"/>
                  <a:gd name="T98" fmla="*/ 71 w 181"/>
                  <a:gd name="T99" fmla="*/ 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1" h="276">
                    <a:moveTo>
                      <a:pt x="30" y="5"/>
                    </a:moveTo>
                    <a:lnTo>
                      <a:pt x="32" y="5"/>
                    </a:lnTo>
                    <a:lnTo>
                      <a:pt x="32" y="7"/>
                    </a:lnTo>
                    <a:lnTo>
                      <a:pt x="30" y="8"/>
                    </a:lnTo>
                    <a:lnTo>
                      <a:pt x="29" y="10"/>
                    </a:lnTo>
                    <a:lnTo>
                      <a:pt x="27" y="11"/>
                    </a:lnTo>
                    <a:lnTo>
                      <a:pt x="26" y="14"/>
                    </a:lnTo>
                    <a:lnTo>
                      <a:pt x="24" y="16"/>
                    </a:lnTo>
                    <a:lnTo>
                      <a:pt x="24" y="17"/>
                    </a:lnTo>
                    <a:lnTo>
                      <a:pt x="24" y="20"/>
                    </a:lnTo>
                    <a:lnTo>
                      <a:pt x="24" y="23"/>
                    </a:lnTo>
                    <a:lnTo>
                      <a:pt x="26" y="25"/>
                    </a:lnTo>
                    <a:lnTo>
                      <a:pt x="27" y="28"/>
                    </a:lnTo>
                    <a:lnTo>
                      <a:pt x="27" y="46"/>
                    </a:lnTo>
                    <a:lnTo>
                      <a:pt x="29" y="62"/>
                    </a:lnTo>
                    <a:lnTo>
                      <a:pt x="29" y="67"/>
                    </a:lnTo>
                    <a:lnTo>
                      <a:pt x="32" y="71"/>
                    </a:lnTo>
                    <a:lnTo>
                      <a:pt x="35" y="74"/>
                    </a:lnTo>
                    <a:lnTo>
                      <a:pt x="35" y="77"/>
                    </a:lnTo>
                    <a:lnTo>
                      <a:pt x="35" y="80"/>
                    </a:lnTo>
                    <a:lnTo>
                      <a:pt x="35" y="83"/>
                    </a:lnTo>
                    <a:lnTo>
                      <a:pt x="35" y="86"/>
                    </a:lnTo>
                    <a:lnTo>
                      <a:pt x="35" y="89"/>
                    </a:lnTo>
                    <a:lnTo>
                      <a:pt x="36" y="100"/>
                    </a:lnTo>
                    <a:lnTo>
                      <a:pt x="41" y="110"/>
                    </a:lnTo>
                    <a:lnTo>
                      <a:pt x="41" y="121"/>
                    </a:lnTo>
                    <a:lnTo>
                      <a:pt x="41" y="125"/>
                    </a:lnTo>
                    <a:lnTo>
                      <a:pt x="39" y="128"/>
                    </a:lnTo>
                    <a:lnTo>
                      <a:pt x="36" y="133"/>
                    </a:lnTo>
                    <a:lnTo>
                      <a:pt x="33" y="134"/>
                    </a:lnTo>
                    <a:lnTo>
                      <a:pt x="29" y="137"/>
                    </a:lnTo>
                    <a:lnTo>
                      <a:pt x="24" y="142"/>
                    </a:lnTo>
                    <a:lnTo>
                      <a:pt x="21" y="146"/>
                    </a:lnTo>
                    <a:lnTo>
                      <a:pt x="20" y="155"/>
                    </a:lnTo>
                    <a:lnTo>
                      <a:pt x="18" y="166"/>
                    </a:lnTo>
                    <a:lnTo>
                      <a:pt x="15" y="175"/>
                    </a:lnTo>
                    <a:lnTo>
                      <a:pt x="12" y="178"/>
                    </a:lnTo>
                    <a:lnTo>
                      <a:pt x="9" y="181"/>
                    </a:lnTo>
                    <a:lnTo>
                      <a:pt x="6" y="182"/>
                    </a:lnTo>
                    <a:lnTo>
                      <a:pt x="5" y="187"/>
                    </a:lnTo>
                    <a:lnTo>
                      <a:pt x="0" y="197"/>
                    </a:lnTo>
                    <a:lnTo>
                      <a:pt x="3" y="209"/>
                    </a:lnTo>
                    <a:lnTo>
                      <a:pt x="9" y="221"/>
                    </a:lnTo>
                    <a:lnTo>
                      <a:pt x="18" y="234"/>
                    </a:lnTo>
                    <a:lnTo>
                      <a:pt x="24" y="244"/>
                    </a:lnTo>
                    <a:lnTo>
                      <a:pt x="24" y="246"/>
                    </a:lnTo>
                    <a:lnTo>
                      <a:pt x="24" y="246"/>
                    </a:lnTo>
                    <a:lnTo>
                      <a:pt x="23" y="246"/>
                    </a:lnTo>
                    <a:lnTo>
                      <a:pt x="23" y="247"/>
                    </a:lnTo>
                    <a:lnTo>
                      <a:pt x="23" y="247"/>
                    </a:lnTo>
                    <a:lnTo>
                      <a:pt x="23" y="252"/>
                    </a:lnTo>
                    <a:lnTo>
                      <a:pt x="24" y="255"/>
                    </a:lnTo>
                    <a:lnTo>
                      <a:pt x="26" y="258"/>
                    </a:lnTo>
                    <a:lnTo>
                      <a:pt x="24" y="258"/>
                    </a:lnTo>
                    <a:lnTo>
                      <a:pt x="23" y="259"/>
                    </a:lnTo>
                    <a:lnTo>
                      <a:pt x="21" y="259"/>
                    </a:lnTo>
                    <a:lnTo>
                      <a:pt x="21" y="259"/>
                    </a:lnTo>
                    <a:lnTo>
                      <a:pt x="27" y="262"/>
                    </a:lnTo>
                    <a:lnTo>
                      <a:pt x="33" y="265"/>
                    </a:lnTo>
                    <a:lnTo>
                      <a:pt x="38" y="268"/>
                    </a:lnTo>
                    <a:lnTo>
                      <a:pt x="42" y="271"/>
                    </a:lnTo>
                    <a:lnTo>
                      <a:pt x="44" y="273"/>
                    </a:lnTo>
                    <a:lnTo>
                      <a:pt x="45" y="274"/>
                    </a:lnTo>
                    <a:lnTo>
                      <a:pt x="47" y="276"/>
                    </a:lnTo>
                    <a:lnTo>
                      <a:pt x="50" y="274"/>
                    </a:lnTo>
                    <a:lnTo>
                      <a:pt x="53" y="273"/>
                    </a:lnTo>
                    <a:lnTo>
                      <a:pt x="56" y="271"/>
                    </a:lnTo>
                    <a:lnTo>
                      <a:pt x="59" y="270"/>
                    </a:lnTo>
                    <a:lnTo>
                      <a:pt x="60" y="268"/>
                    </a:lnTo>
                    <a:lnTo>
                      <a:pt x="63" y="264"/>
                    </a:lnTo>
                    <a:lnTo>
                      <a:pt x="66" y="261"/>
                    </a:lnTo>
                    <a:lnTo>
                      <a:pt x="71" y="259"/>
                    </a:lnTo>
                    <a:lnTo>
                      <a:pt x="83" y="258"/>
                    </a:lnTo>
                    <a:lnTo>
                      <a:pt x="95" y="256"/>
                    </a:lnTo>
                    <a:lnTo>
                      <a:pt x="104" y="253"/>
                    </a:lnTo>
                    <a:lnTo>
                      <a:pt x="113" y="252"/>
                    </a:lnTo>
                    <a:lnTo>
                      <a:pt x="122" y="249"/>
                    </a:lnTo>
                    <a:lnTo>
                      <a:pt x="123" y="247"/>
                    </a:lnTo>
                    <a:lnTo>
                      <a:pt x="125" y="244"/>
                    </a:lnTo>
                    <a:lnTo>
                      <a:pt x="126" y="243"/>
                    </a:lnTo>
                    <a:lnTo>
                      <a:pt x="137" y="238"/>
                    </a:lnTo>
                    <a:lnTo>
                      <a:pt x="149" y="237"/>
                    </a:lnTo>
                    <a:lnTo>
                      <a:pt x="160" y="235"/>
                    </a:lnTo>
                    <a:lnTo>
                      <a:pt x="160" y="234"/>
                    </a:lnTo>
                    <a:lnTo>
                      <a:pt x="161" y="232"/>
                    </a:lnTo>
                    <a:lnTo>
                      <a:pt x="163" y="231"/>
                    </a:lnTo>
                    <a:lnTo>
                      <a:pt x="163" y="228"/>
                    </a:lnTo>
                    <a:lnTo>
                      <a:pt x="164" y="231"/>
                    </a:lnTo>
                    <a:lnTo>
                      <a:pt x="164" y="232"/>
                    </a:lnTo>
                    <a:lnTo>
                      <a:pt x="166" y="235"/>
                    </a:lnTo>
                    <a:lnTo>
                      <a:pt x="167" y="237"/>
                    </a:lnTo>
                    <a:lnTo>
                      <a:pt x="170" y="238"/>
                    </a:lnTo>
                    <a:lnTo>
                      <a:pt x="172" y="238"/>
                    </a:lnTo>
                    <a:lnTo>
                      <a:pt x="173" y="237"/>
                    </a:lnTo>
                    <a:lnTo>
                      <a:pt x="176" y="232"/>
                    </a:lnTo>
                    <a:lnTo>
                      <a:pt x="179" y="229"/>
                    </a:lnTo>
                    <a:lnTo>
                      <a:pt x="181" y="225"/>
                    </a:lnTo>
                    <a:lnTo>
                      <a:pt x="181" y="220"/>
                    </a:lnTo>
                    <a:lnTo>
                      <a:pt x="172" y="206"/>
                    </a:lnTo>
                    <a:lnTo>
                      <a:pt x="161" y="194"/>
                    </a:lnTo>
                    <a:lnTo>
                      <a:pt x="160" y="194"/>
                    </a:lnTo>
                    <a:lnTo>
                      <a:pt x="157" y="194"/>
                    </a:lnTo>
                    <a:lnTo>
                      <a:pt x="155" y="194"/>
                    </a:lnTo>
                    <a:lnTo>
                      <a:pt x="157" y="182"/>
                    </a:lnTo>
                    <a:lnTo>
                      <a:pt x="160" y="172"/>
                    </a:lnTo>
                    <a:lnTo>
                      <a:pt x="160" y="161"/>
                    </a:lnTo>
                    <a:lnTo>
                      <a:pt x="160" y="160"/>
                    </a:lnTo>
                    <a:lnTo>
                      <a:pt x="158" y="160"/>
                    </a:lnTo>
                    <a:lnTo>
                      <a:pt x="158" y="161"/>
                    </a:lnTo>
                    <a:lnTo>
                      <a:pt x="157" y="161"/>
                    </a:lnTo>
                    <a:lnTo>
                      <a:pt x="157" y="161"/>
                    </a:lnTo>
                    <a:lnTo>
                      <a:pt x="155" y="158"/>
                    </a:lnTo>
                    <a:lnTo>
                      <a:pt x="155" y="155"/>
                    </a:lnTo>
                    <a:lnTo>
                      <a:pt x="157" y="152"/>
                    </a:lnTo>
                    <a:lnTo>
                      <a:pt x="158" y="151"/>
                    </a:lnTo>
                    <a:lnTo>
                      <a:pt x="161" y="148"/>
                    </a:lnTo>
                    <a:lnTo>
                      <a:pt x="163" y="145"/>
                    </a:lnTo>
                    <a:lnTo>
                      <a:pt x="163" y="142"/>
                    </a:lnTo>
                    <a:lnTo>
                      <a:pt x="163" y="137"/>
                    </a:lnTo>
                    <a:lnTo>
                      <a:pt x="163" y="134"/>
                    </a:lnTo>
                    <a:lnTo>
                      <a:pt x="163" y="130"/>
                    </a:lnTo>
                    <a:lnTo>
                      <a:pt x="164" y="127"/>
                    </a:lnTo>
                    <a:lnTo>
                      <a:pt x="164" y="127"/>
                    </a:lnTo>
                    <a:lnTo>
                      <a:pt x="166" y="127"/>
                    </a:lnTo>
                    <a:lnTo>
                      <a:pt x="166" y="125"/>
                    </a:lnTo>
                    <a:lnTo>
                      <a:pt x="167" y="124"/>
                    </a:lnTo>
                    <a:lnTo>
                      <a:pt x="169" y="122"/>
                    </a:lnTo>
                    <a:lnTo>
                      <a:pt x="167" y="119"/>
                    </a:lnTo>
                    <a:lnTo>
                      <a:pt x="164" y="116"/>
                    </a:lnTo>
                    <a:lnTo>
                      <a:pt x="161" y="113"/>
                    </a:lnTo>
                    <a:lnTo>
                      <a:pt x="158" y="110"/>
                    </a:lnTo>
                    <a:lnTo>
                      <a:pt x="155" y="107"/>
                    </a:lnTo>
                    <a:lnTo>
                      <a:pt x="155" y="103"/>
                    </a:lnTo>
                    <a:lnTo>
                      <a:pt x="155" y="100"/>
                    </a:lnTo>
                    <a:lnTo>
                      <a:pt x="155" y="100"/>
                    </a:lnTo>
                    <a:lnTo>
                      <a:pt x="157" y="100"/>
                    </a:lnTo>
                    <a:lnTo>
                      <a:pt x="160" y="101"/>
                    </a:lnTo>
                    <a:lnTo>
                      <a:pt x="161" y="101"/>
                    </a:lnTo>
                    <a:lnTo>
                      <a:pt x="164" y="103"/>
                    </a:lnTo>
                    <a:lnTo>
                      <a:pt x="166" y="103"/>
                    </a:lnTo>
                    <a:lnTo>
                      <a:pt x="167" y="101"/>
                    </a:lnTo>
                    <a:lnTo>
                      <a:pt x="167" y="98"/>
                    </a:lnTo>
                    <a:lnTo>
                      <a:pt x="166" y="97"/>
                    </a:lnTo>
                    <a:lnTo>
                      <a:pt x="164" y="95"/>
                    </a:lnTo>
                    <a:lnTo>
                      <a:pt x="163" y="94"/>
                    </a:lnTo>
                    <a:lnTo>
                      <a:pt x="161" y="91"/>
                    </a:lnTo>
                    <a:lnTo>
                      <a:pt x="161" y="88"/>
                    </a:lnTo>
                    <a:lnTo>
                      <a:pt x="161" y="86"/>
                    </a:lnTo>
                    <a:lnTo>
                      <a:pt x="163" y="85"/>
                    </a:lnTo>
                    <a:lnTo>
                      <a:pt x="163" y="82"/>
                    </a:lnTo>
                    <a:lnTo>
                      <a:pt x="163" y="80"/>
                    </a:lnTo>
                    <a:lnTo>
                      <a:pt x="160" y="79"/>
                    </a:lnTo>
                    <a:lnTo>
                      <a:pt x="158" y="79"/>
                    </a:lnTo>
                    <a:lnTo>
                      <a:pt x="155" y="77"/>
                    </a:lnTo>
                    <a:lnTo>
                      <a:pt x="152" y="77"/>
                    </a:lnTo>
                    <a:lnTo>
                      <a:pt x="152" y="76"/>
                    </a:lnTo>
                    <a:lnTo>
                      <a:pt x="152" y="74"/>
                    </a:lnTo>
                    <a:lnTo>
                      <a:pt x="154" y="73"/>
                    </a:lnTo>
                    <a:lnTo>
                      <a:pt x="155" y="70"/>
                    </a:lnTo>
                    <a:lnTo>
                      <a:pt x="155" y="67"/>
                    </a:lnTo>
                    <a:lnTo>
                      <a:pt x="155" y="64"/>
                    </a:lnTo>
                    <a:lnTo>
                      <a:pt x="154" y="61"/>
                    </a:lnTo>
                    <a:lnTo>
                      <a:pt x="154" y="58"/>
                    </a:lnTo>
                    <a:lnTo>
                      <a:pt x="155" y="56"/>
                    </a:lnTo>
                    <a:lnTo>
                      <a:pt x="157" y="52"/>
                    </a:lnTo>
                    <a:lnTo>
                      <a:pt x="158" y="47"/>
                    </a:lnTo>
                    <a:lnTo>
                      <a:pt x="158" y="43"/>
                    </a:lnTo>
                    <a:lnTo>
                      <a:pt x="160" y="38"/>
                    </a:lnTo>
                    <a:lnTo>
                      <a:pt x="158" y="38"/>
                    </a:lnTo>
                    <a:lnTo>
                      <a:pt x="157" y="37"/>
                    </a:lnTo>
                    <a:lnTo>
                      <a:pt x="157" y="35"/>
                    </a:lnTo>
                    <a:lnTo>
                      <a:pt x="155" y="34"/>
                    </a:lnTo>
                    <a:lnTo>
                      <a:pt x="154" y="32"/>
                    </a:lnTo>
                    <a:lnTo>
                      <a:pt x="152" y="34"/>
                    </a:lnTo>
                    <a:lnTo>
                      <a:pt x="152" y="32"/>
                    </a:lnTo>
                    <a:lnTo>
                      <a:pt x="152" y="31"/>
                    </a:lnTo>
                    <a:lnTo>
                      <a:pt x="152" y="29"/>
                    </a:lnTo>
                    <a:lnTo>
                      <a:pt x="149" y="28"/>
                    </a:lnTo>
                    <a:lnTo>
                      <a:pt x="148" y="28"/>
                    </a:lnTo>
                    <a:lnTo>
                      <a:pt x="145" y="26"/>
                    </a:lnTo>
                    <a:lnTo>
                      <a:pt x="143" y="23"/>
                    </a:lnTo>
                    <a:lnTo>
                      <a:pt x="143" y="20"/>
                    </a:lnTo>
                    <a:lnTo>
                      <a:pt x="142" y="16"/>
                    </a:lnTo>
                    <a:lnTo>
                      <a:pt x="142" y="11"/>
                    </a:lnTo>
                    <a:lnTo>
                      <a:pt x="142" y="7"/>
                    </a:lnTo>
                    <a:lnTo>
                      <a:pt x="143" y="4"/>
                    </a:lnTo>
                    <a:lnTo>
                      <a:pt x="140" y="2"/>
                    </a:lnTo>
                    <a:lnTo>
                      <a:pt x="137" y="0"/>
                    </a:lnTo>
                    <a:lnTo>
                      <a:pt x="133" y="0"/>
                    </a:lnTo>
                    <a:lnTo>
                      <a:pt x="131" y="0"/>
                    </a:lnTo>
                    <a:lnTo>
                      <a:pt x="128" y="2"/>
                    </a:lnTo>
                    <a:lnTo>
                      <a:pt x="126" y="4"/>
                    </a:lnTo>
                    <a:lnTo>
                      <a:pt x="123" y="7"/>
                    </a:lnTo>
                    <a:lnTo>
                      <a:pt x="122" y="8"/>
                    </a:lnTo>
                    <a:lnTo>
                      <a:pt x="119" y="8"/>
                    </a:lnTo>
                    <a:lnTo>
                      <a:pt x="116" y="8"/>
                    </a:lnTo>
                    <a:lnTo>
                      <a:pt x="114" y="7"/>
                    </a:lnTo>
                    <a:lnTo>
                      <a:pt x="113" y="5"/>
                    </a:lnTo>
                    <a:lnTo>
                      <a:pt x="111" y="4"/>
                    </a:lnTo>
                    <a:lnTo>
                      <a:pt x="71" y="2"/>
                    </a:lnTo>
                    <a:lnTo>
                      <a:pt x="30" y="5"/>
                    </a:lnTo>
                    <a:close/>
                  </a:path>
                </a:pathLst>
              </a:custGeom>
              <a:grpFill/>
              <a:ln w="0">
                <a:solidFill>
                  <a:schemeClr val="bg1">
                    <a:lumMod val="50000"/>
                  </a:schemeClr>
                </a:solidFill>
                <a:prstDash val="solid"/>
                <a:round/>
                <a:headEnd/>
                <a:tailEnd/>
              </a:ln>
            </p:spPr>
            <p:txBody>
              <a:bodyPr/>
              <a:lstStyle/>
              <a:p>
                <a:endParaRPr lang="ru-RU"/>
              </a:p>
            </p:txBody>
          </p:sp>
          <p:sp>
            <p:nvSpPr>
              <p:cNvPr id="26" name="Freeform 85">
                <a:extLst>
                  <a:ext uri="{FF2B5EF4-FFF2-40B4-BE49-F238E27FC236}">
                    <a16:creationId xmlns:a16="http://schemas.microsoft.com/office/drawing/2014/main" id="{847C5F75-94BF-6A4A-8491-ADA2986CE25D}"/>
                  </a:ext>
                </a:extLst>
              </p:cNvPr>
              <p:cNvSpPr>
                <a:spLocks/>
              </p:cNvSpPr>
              <p:nvPr/>
            </p:nvSpPr>
            <p:spPr bwMode="gray">
              <a:xfrm>
                <a:off x="3288" y="2273"/>
                <a:ext cx="61" cy="207"/>
              </a:xfrm>
              <a:custGeom>
                <a:avLst/>
                <a:gdLst>
                  <a:gd name="T0" fmla="*/ 15 w 66"/>
                  <a:gd name="T1" fmla="*/ 7 h 224"/>
                  <a:gd name="T2" fmla="*/ 25 w 66"/>
                  <a:gd name="T3" fmla="*/ 9 h 224"/>
                  <a:gd name="T4" fmla="*/ 36 w 66"/>
                  <a:gd name="T5" fmla="*/ 4 h 224"/>
                  <a:gd name="T6" fmla="*/ 46 w 66"/>
                  <a:gd name="T7" fmla="*/ 1 h 224"/>
                  <a:gd name="T8" fmla="*/ 39 w 66"/>
                  <a:gd name="T9" fmla="*/ 7 h 224"/>
                  <a:gd name="T10" fmla="*/ 34 w 66"/>
                  <a:gd name="T11" fmla="*/ 15 h 224"/>
                  <a:gd name="T12" fmla="*/ 31 w 66"/>
                  <a:gd name="T13" fmla="*/ 25 h 224"/>
                  <a:gd name="T14" fmla="*/ 36 w 66"/>
                  <a:gd name="T15" fmla="*/ 37 h 224"/>
                  <a:gd name="T16" fmla="*/ 49 w 66"/>
                  <a:gd name="T17" fmla="*/ 49 h 224"/>
                  <a:gd name="T18" fmla="*/ 52 w 66"/>
                  <a:gd name="T19" fmla="*/ 60 h 224"/>
                  <a:gd name="T20" fmla="*/ 51 w 66"/>
                  <a:gd name="T21" fmla="*/ 70 h 224"/>
                  <a:gd name="T22" fmla="*/ 57 w 66"/>
                  <a:gd name="T23" fmla="*/ 78 h 224"/>
                  <a:gd name="T24" fmla="*/ 60 w 66"/>
                  <a:gd name="T25" fmla="*/ 87 h 224"/>
                  <a:gd name="T26" fmla="*/ 60 w 66"/>
                  <a:gd name="T27" fmla="*/ 100 h 224"/>
                  <a:gd name="T28" fmla="*/ 57 w 66"/>
                  <a:gd name="T29" fmla="*/ 129 h 224"/>
                  <a:gd name="T30" fmla="*/ 55 w 66"/>
                  <a:gd name="T31" fmla="*/ 141 h 224"/>
                  <a:gd name="T32" fmla="*/ 60 w 66"/>
                  <a:gd name="T33" fmla="*/ 172 h 224"/>
                  <a:gd name="T34" fmla="*/ 55 w 66"/>
                  <a:gd name="T35" fmla="*/ 186 h 224"/>
                  <a:gd name="T36" fmla="*/ 58 w 66"/>
                  <a:gd name="T37" fmla="*/ 198 h 224"/>
                  <a:gd name="T38" fmla="*/ 61 w 66"/>
                  <a:gd name="T39" fmla="*/ 213 h 224"/>
                  <a:gd name="T40" fmla="*/ 55 w 66"/>
                  <a:gd name="T41" fmla="*/ 217 h 224"/>
                  <a:gd name="T42" fmla="*/ 57 w 66"/>
                  <a:gd name="T43" fmla="*/ 221 h 224"/>
                  <a:gd name="T44" fmla="*/ 49 w 66"/>
                  <a:gd name="T45" fmla="*/ 222 h 224"/>
                  <a:gd name="T46" fmla="*/ 43 w 66"/>
                  <a:gd name="T47" fmla="*/ 222 h 224"/>
                  <a:gd name="T48" fmla="*/ 24 w 66"/>
                  <a:gd name="T49" fmla="*/ 195 h 224"/>
                  <a:gd name="T50" fmla="*/ 19 w 66"/>
                  <a:gd name="T51" fmla="*/ 159 h 224"/>
                  <a:gd name="T52" fmla="*/ 16 w 66"/>
                  <a:gd name="T53" fmla="*/ 153 h 224"/>
                  <a:gd name="T54" fmla="*/ 21 w 66"/>
                  <a:gd name="T55" fmla="*/ 138 h 224"/>
                  <a:gd name="T56" fmla="*/ 27 w 66"/>
                  <a:gd name="T57" fmla="*/ 121 h 224"/>
                  <a:gd name="T58" fmla="*/ 24 w 66"/>
                  <a:gd name="T59" fmla="*/ 112 h 224"/>
                  <a:gd name="T60" fmla="*/ 16 w 66"/>
                  <a:gd name="T61" fmla="*/ 100 h 224"/>
                  <a:gd name="T62" fmla="*/ 19 w 66"/>
                  <a:gd name="T63" fmla="*/ 97 h 224"/>
                  <a:gd name="T64" fmla="*/ 24 w 66"/>
                  <a:gd name="T65" fmla="*/ 99 h 224"/>
                  <a:gd name="T66" fmla="*/ 24 w 66"/>
                  <a:gd name="T67" fmla="*/ 90 h 224"/>
                  <a:gd name="T68" fmla="*/ 18 w 66"/>
                  <a:gd name="T69" fmla="*/ 76 h 224"/>
                  <a:gd name="T70" fmla="*/ 13 w 66"/>
                  <a:gd name="T71" fmla="*/ 72 h 224"/>
                  <a:gd name="T72" fmla="*/ 13 w 66"/>
                  <a:gd name="T73" fmla="*/ 63 h 224"/>
                  <a:gd name="T74" fmla="*/ 12 w 66"/>
                  <a:gd name="T75" fmla="*/ 54 h 224"/>
                  <a:gd name="T76" fmla="*/ 16 w 66"/>
                  <a:gd name="T77" fmla="*/ 43 h 224"/>
                  <a:gd name="T78" fmla="*/ 16 w 66"/>
                  <a:gd name="T79" fmla="*/ 33 h 224"/>
                  <a:gd name="T80" fmla="*/ 9 w 66"/>
                  <a:gd name="T81" fmla="*/ 25 h 224"/>
                  <a:gd name="T82" fmla="*/ 1 w 66"/>
                  <a:gd name="T83" fmla="*/ 19 h 224"/>
                  <a:gd name="T84" fmla="*/ 0 w 66"/>
                  <a:gd name="T85" fmla="*/ 12 h 224"/>
                  <a:gd name="T86" fmla="*/ 1 w 66"/>
                  <a:gd name="T87" fmla="*/ 3 h 224"/>
                  <a:gd name="T88" fmla="*/ 4 w 66"/>
                  <a:gd name="T89" fmla="*/ 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224">
                    <a:moveTo>
                      <a:pt x="3" y="0"/>
                    </a:moveTo>
                    <a:lnTo>
                      <a:pt x="9" y="3"/>
                    </a:lnTo>
                    <a:lnTo>
                      <a:pt x="15" y="7"/>
                    </a:lnTo>
                    <a:lnTo>
                      <a:pt x="18" y="9"/>
                    </a:lnTo>
                    <a:lnTo>
                      <a:pt x="21" y="9"/>
                    </a:lnTo>
                    <a:lnTo>
                      <a:pt x="25" y="9"/>
                    </a:lnTo>
                    <a:lnTo>
                      <a:pt x="28" y="7"/>
                    </a:lnTo>
                    <a:lnTo>
                      <a:pt x="33" y="6"/>
                    </a:lnTo>
                    <a:lnTo>
                      <a:pt x="36" y="4"/>
                    </a:lnTo>
                    <a:lnTo>
                      <a:pt x="40" y="4"/>
                    </a:lnTo>
                    <a:lnTo>
                      <a:pt x="43" y="3"/>
                    </a:lnTo>
                    <a:lnTo>
                      <a:pt x="46" y="1"/>
                    </a:lnTo>
                    <a:lnTo>
                      <a:pt x="45" y="3"/>
                    </a:lnTo>
                    <a:lnTo>
                      <a:pt x="42" y="6"/>
                    </a:lnTo>
                    <a:lnTo>
                      <a:pt x="39" y="7"/>
                    </a:lnTo>
                    <a:lnTo>
                      <a:pt x="37" y="9"/>
                    </a:lnTo>
                    <a:lnTo>
                      <a:pt x="36" y="12"/>
                    </a:lnTo>
                    <a:lnTo>
                      <a:pt x="34" y="15"/>
                    </a:lnTo>
                    <a:lnTo>
                      <a:pt x="34" y="19"/>
                    </a:lnTo>
                    <a:lnTo>
                      <a:pt x="33" y="22"/>
                    </a:lnTo>
                    <a:lnTo>
                      <a:pt x="31" y="25"/>
                    </a:lnTo>
                    <a:lnTo>
                      <a:pt x="31" y="30"/>
                    </a:lnTo>
                    <a:lnTo>
                      <a:pt x="33" y="33"/>
                    </a:lnTo>
                    <a:lnTo>
                      <a:pt x="36" y="37"/>
                    </a:lnTo>
                    <a:lnTo>
                      <a:pt x="40" y="40"/>
                    </a:lnTo>
                    <a:lnTo>
                      <a:pt x="45" y="45"/>
                    </a:lnTo>
                    <a:lnTo>
                      <a:pt x="49" y="49"/>
                    </a:lnTo>
                    <a:lnTo>
                      <a:pt x="52" y="52"/>
                    </a:lnTo>
                    <a:lnTo>
                      <a:pt x="52" y="57"/>
                    </a:lnTo>
                    <a:lnTo>
                      <a:pt x="52" y="60"/>
                    </a:lnTo>
                    <a:lnTo>
                      <a:pt x="51" y="63"/>
                    </a:lnTo>
                    <a:lnTo>
                      <a:pt x="51" y="66"/>
                    </a:lnTo>
                    <a:lnTo>
                      <a:pt x="51" y="70"/>
                    </a:lnTo>
                    <a:lnTo>
                      <a:pt x="52" y="73"/>
                    </a:lnTo>
                    <a:lnTo>
                      <a:pt x="54" y="76"/>
                    </a:lnTo>
                    <a:lnTo>
                      <a:pt x="57" y="78"/>
                    </a:lnTo>
                    <a:lnTo>
                      <a:pt x="58" y="81"/>
                    </a:lnTo>
                    <a:lnTo>
                      <a:pt x="60" y="84"/>
                    </a:lnTo>
                    <a:lnTo>
                      <a:pt x="60" y="87"/>
                    </a:lnTo>
                    <a:lnTo>
                      <a:pt x="60" y="91"/>
                    </a:lnTo>
                    <a:lnTo>
                      <a:pt x="60" y="96"/>
                    </a:lnTo>
                    <a:lnTo>
                      <a:pt x="60" y="100"/>
                    </a:lnTo>
                    <a:lnTo>
                      <a:pt x="58" y="109"/>
                    </a:lnTo>
                    <a:lnTo>
                      <a:pt x="58" y="118"/>
                    </a:lnTo>
                    <a:lnTo>
                      <a:pt x="57" y="129"/>
                    </a:lnTo>
                    <a:lnTo>
                      <a:pt x="55" y="132"/>
                    </a:lnTo>
                    <a:lnTo>
                      <a:pt x="55" y="136"/>
                    </a:lnTo>
                    <a:lnTo>
                      <a:pt x="55" y="141"/>
                    </a:lnTo>
                    <a:lnTo>
                      <a:pt x="58" y="154"/>
                    </a:lnTo>
                    <a:lnTo>
                      <a:pt x="60" y="168"/>
                    </a:lnTo>
                    <a:lnTo>
                      <a:pt x="60" y="172"/>
                    </a:lnTo>
                    <a:lnTo>
                      <a:pt x="57" y="177"/>
                    </a:lnTo>
                    <a:lnTo>
                      <a:pt x="55" y="181"/>
                    </a:lnTo>
                    <a:lnTo>
                      <a:pt x="55" y="186"/>
                    </a:lnTo>
                    <a:lnTo>
                      <a:pt x="54" y="186"/>
                    </a:lnTo>
                    <a:lnTo>
                      <a:pt x="52" y="186"/>
                    </a:lnTo>
                    <a:lnTo>
                      <a:pt x="58" y="198"/>
                    </a:lnTo>
                    <a:lnTo>
                      <a:pt x="66" y="211"/>
                    </a:lnTo>
                    <a:lnTo>
                      <a:pt x="63" y="211"/>
                    </a:lnTo>
                    <a:lnTo>
                      <a:pt x="61" y="213"/>
                    </a:lnTo>
                    <a:lnTo>
                      <a:pt x="60" y="216"/>
                    </a:lnTo>
                    <a:lnTo>
                      <a:pt x="57" y="217"/>
                    </a:lnTo>
                    <a:lnTo>
                      <a:pt x="55" y="217"/>
                    </a:lnTo>
                    <a:lnTo>
                      <a:pt x="55" y="219"/>
                    </a:lnTo>
                    <a:lnTo>
                      <a:pt x="55" y="219"/>
                    </a:lnTo>
                    <a:lnTo>
                      <a:pt x="57" y="221"/>
                    </a:lnTo>
                    <a:lnTo>
                      <a:pt x="55" y="221"/>
                    </a:lnTo>
                    <a:lnTo>
                      <a:pt x="52" y="222"/>
                    </a:lnTo>
                    <a:lnTo>
                      <a:pt x="49" y="222"/>
                    </a:lnTo>
                    <a:lnTo>
                      <a:pt x="46" y="224"/>
                    </a:lnTo>
                    <a:lnTo>
                      <a:pt x="45" y="222"/>
                    </a:lnTo>
                    <a:lnTo>
                      <a:pt x="43" y="222"/>
                    </a:lnTo>
                    <a:lnTo>
                      <a:pt x="36" y="213"/>
                    </a:lnTo>
                    <a:lnTo>
                      <a:pt x="31" y="202"/>
                    </a:lnTo>
                    <a:lnTo>
                      <a:pt x="24" y="195"/>
                    </a:lnTo>
                    <a:lnTo>
                      <a:pt x="15" y="192"/>
                    </a:lnTo>
                    <a:lnTo>
                      <a:pt x="18" y="175"/>
                    </a:lnTo>
                    <a:lnTo>
                      <a:pt x="19" y="159"/>
                    </a:lnTo>
                    <a:lnTo>
                      <a:pt x="19" y="157"/>
                    </a:lnTo>
                    <a:lnTo>
                      <a:pt x="18" y="154"/>
                    </a:lnTo>
                    <a:lnTo>
                      <a:pt x="16" y="153"/>
                    </a:lnTo>
                    <a:lnTo>
                      <a:pt x="15" y="151"/>
                    </a:lnTo>
                    <a:lnTo>
                      <a:pt x="15" y="150"/>
                    </a:lnTo>
                    <a:lnTo>
                      <a:pt x="21" y="138"/>
                    </a:lnTo>
                    <a:lnTo>
                      <a:pt x="22" y="124"/>
                    </a:lnTo>
                    <a:lnTo>
                      <a:pt x="25" y="123"/>
                    </a:lnTo>
                    <a:lnTo>
                      <a:pt x="27" y="121"/>
                    </a:lnTo>
                    <a:lnTo>
                      <a:pt x="28" y="120"/>
                    </a:lnTo>
                    <a:lnTo>
                      <a:pt x="25" y="115"/>
                    </a:lnTo>
                    <a:lnTo>
                      <a:pt x="24" y="112"/>
                    </a:lnTo>
                    <a:lnTo>
                      <a:pt x="21" y="108"/>
                    </a:lnTo>
                    <a:lnTo>
                      <a:pt x="18" y="105"/>
                    </a:lnTo>
                    <a:lnTo>
                      <a:pt x="16" y="100"/>
                    </a:lnTo>
                    <a:lnTo>
                      <a:pt x="15" y="96"/>
                    </a:lnTo>
                    <a:lnTo>
                      <a:pt x="16" y="97"/>
                    </a:lnTo>
                    <a:lnTo>
                      <a:pt x="19" y="97"/>
                    </a:lnTo>
                    <a:lnTo>
                      <a:pt x="21" y="99"/>
                    </a:lnTo>
                    <a:lnTo>
                      <a:pt x="24" y="99"/>
                    </a:lnTo>
                    <a:lnTo>
                      <a:pt x="24" y="99"/>
                    </a:lnTo>
                    <a:lnTo>
                      <a:pt x="25" y="97"/>
                    </a:lnTo>
                    <a:lnTo>
                      <a:pt x="25" y="96"/>
                    </a:lnTo>
                    <a:lnTo>
                      <a:pt x="24" y="90"/>
                    </a:lnTo>
                    <a:lnTo>
                      <a:pt x="22" y="84"/>
                    </a:lnTo>
                    <a:lnTo>
                      <a:pt x="19" y="78"/>
                    </a:lnTo>
                    <a:lnTo>
                      <a:pt x="18" y="76"/>
                    </a:lnTo>
                    <a:lnTo>
                      <a:pt x="16" y="75"/>
                    </a:lnTo>
                    <a:lnTo>
                      <a:pt x="15" y="73"/>
                    </a:lnTo>
                    <a:lnTo>
                      <a:pt x="13" y="72"/>
                    </a:lnTo>
                    <a:lnTo>
                      <a:pt x="13" y="70"/>
                    </a:lnTo>
                    <a:lnTo>
                      <a:pt x="13" y="67"/>
                    </a:lnTo>
                    <a:lnTo>
                      <a:pt x="13" y="63"/>
                    </a:lnTo>
                    <a:lnTo>
                      <a:pt x="13" y="60"/>
                    </a:lnTo>
                    <a:lnTo>
                      <a:pt x="12" y="57"/>
                    </a:lnTo>
                    <a:lnTo>
                      <a:pt x="12" y="54"/>
                    </a:lnTo>
                    <a:lnTo>
                      <a:pt x="13" y="51"/>
                    </a:lnTo>
                    <a:lnTo>
                      <a:pt x="15" y="46"/>
                    </a:lnTo>
                    <a:lnTo>
                      <a:pt x="16" y="43"/>
                    </a:lnTo>
                    <a:lnTo>
                      <a:pt x="18" y="39"/>
                    </a:lnTo>
                    <a:lnTo>
                      <a:pt x="18" y="36"/>
                    </a:lnTo>
                    <a:lnTo>
                      <a:pt x="16" y="33"/>
                    </a:lnTo>
                    <a:lnTo>
                      <a:pt x="13" y="30"/>
                    </a:lnTo>
                    <a:lnTo>
                      <a:pt x="10" y="27"/>
                    </a:lnTo>
                    <a:lnTo>
                      <a:pt x="9" y="25"/>
                    </a:lnTo>
                    <a:lnTo>
                      <a:pt x="6" y="24"/>
                    </a:lnTo>
                    <a:lnTo>
                      <a:pt x="4" y="22"/>
                    </a:lnTo>
                    <a:lnTo>
                      <a:pt x="1" y="19"/>
                    </a:lnTo>
                    <a:lnTo>
                      <a:pt x="1" y="18"/>
                    </a:lnTo>
                    <a:lnTo>
                      <a:pt x="0" y="15"/>
                    </a:lnTo>
                    <a:lnTo>
                      <a:pt x="0" y="12"/>
                    </a:lnTo>
                    <a:lnTo>
                      <a:pt x="0" y="9"/>
                    </a:lnTo>
                    <a:lnTo>
                      <a:pt x="0" y="6"/>
                    </a:lnTo>
                    <a:lnTo>
                      <a:pt x="1" y="3"/>
                    </a:lnTo>
                    <a:lnTo>
                      <a:pt x="4" y="3"/>
                    </a:lnTo>
                    <a:lnTo>
                      <a:pt x="4" y="3"/>
                    </a:lnTo>
                    <a:lnTo>
                      <a:pt x="4" y="1"/>
                    </a:lnTo>
                    <a:lnTo>
                      <a:pt x="3" y="0"/>
                    </a:lnTo>
                    <a:lnTo>
                      <a:pt x="3" y="0"/>
                    </a:lnTo>
                    <a:close/>
                  </a:path>
                </a:pathLst>
              </a:custGeom>
              <a:grpFill/>
              <a:ln w="0">
                <a:solidFill>
                  <a:schemeClr val="bg1">
                    <a:lumMod val="50000"/>
                  </a:schemeClr>
                </a:solidFill>
                <a:prstDash val="solid"/>
                <a:round/>
                <a:headEnd/>
                <a:tailEnd/>
              </a:ln>
            </p:spPr>
            <p:txBody>
              <a:bodyPr/>
              <a:lstStyle/>
              <a:p>
                <a:endParaRPr lang="ru-RU"/>
              </a:p>
            </p:txBody>
          </p:sp>
          <p:sp>
            <p:nvSpPr>
              <p:cNvPr id="27" name="Freeform 86">
                <a:extLst>
                  <a:ext uri="{FF2B5EF4-FFF2-40B4-BE49-F238E27FC236}">
                    <a16:creationId xmlns:a16="http://schemas.microsoft.com/office/drawing/2014/main" id="{7DFC78FE-564D-5B46-8034-AC9978804F54}"/>
                  </a:ext>
                </a:extLst>
              </p:cNvPr>
              <p:cNvSpPr>
                <a:spLocks/>
              </p:cNvSpPr>
              <p:nvPr/>
            </p:nvSpPr>
            <p:spPr bwMode="gray">
              <a:xfrm>
                <a:off x="3073" y="2111"/>
                <a:ext cx="307" cy="221"/>
              </a:xfrm>
              <a:custGeom>
                <a:avLst/>
                <a:gdLst>
                  <a:gd name="T0" fmla="*/ 245 w 331"/>
                  <a:gd name="T1" fmla="*/ 2 h 239"/>
                  <a:gd name="T2" fmla="*/ 232 w 331"/>
                  <a:gd name="T3" fmla="*/ 2 h 239"/>
                  <a:gd name="T4" fmla="*/ 170 w 331"/>
                  <a:gd name="T5" fmla="*/ 18 h 239"/>
                  <a:gd name="T6" fmla="*/ 164 w 331"/>
                  <a:gd name="T7" fmla="*/ 29 h 239"/>
                  <a:gd name="T8" fmla="*/ 143 w 331"/>
                  <a:gd name="T9" fmla="*/ 32 h 239"/>
                  <a:gd name="T10" fmla="*/ 125 w 331"/>
                  <a:gd name="T11" fmla="*/ 38 h 239"/>
                  <a:gd name="T12" fmla="*/ 120 w 331"/>
                  <a:gd name="T13" fmla="*/ 50 h 239"/>
                  <a:gd name="T14" fmla="*/ 114 w 331"/>
                  <a:gd name="T15" fmla="*/ 56 h 239"/>
                  <a:gd name="T16" fmla="*/ 108 w 331"/>
                  <a:gd name="T17" fmla="*/ 63 h 239"/>
                  <a:gd name="T18" fmla="*/ 105 w 331"/>
                  <a:gd name="T19" fmla="*/ 69 h 239"/>
                  <a:gd name="T20" fmla="*/ 98 w 331"/>
                  <a:gd name="T21" fmla="*/ 78 h 239"/>
                  <a:gd name="T22" fmla="*/ 90 w 331"/>
                  <a:gd name="T23" fmla="*/ 72 h 239"/>
                  <a:gd name="T24" fmla="*/ 78 w 331"/>
                  <a:gd name="T25" fmla="*/ 65 h 239"/>
                  <a:gd name="T26" fmla="*/ 68 w 331"/>
                  <a:gd name="T27" fmla="*/ 71 h 239"/>
                  <a:gd name="T28" fmla="*/ 66 w 331"/>
                  <a:gd name="T29" fmla="*/ 81 h 239"/>
                  <a:gd name="T30" fmla="*/ 66 w 331"/>
                  <a:gd name="T31" fmla="*/ 95 h 239"/>
                  <a:gd name="T32" fmla="*/ 59 w 331"/>
                  <a:gd name="T33" fmla="*/ 99 h 239"/>
                  <a:gd name="T34" fmla="*/ 56 w 331"/>
                  <a:gd name="T35" fmla="*/ 101 h 239"/>
                  <a:gd name="T36" fmla="*/ 54 w 331"/>
                  <a:gd name="T37" fmla="*/ 111 h 239"/>
                  <a:gd name="T38" fmla="*/ 47 w 331"/>
                  <a:gd name="T39" fmla="*/ 123 h 239"/>
                  <a:gd name="T40" fmla="*/ 17 w 331"/>
                  <a:gd name="T41" fmla="*/ 129 h 239"/>
                  <a:gd name="T42" fmla="*/ 18 w 331"/>
                  <a:gd name="T43" fmla="*/ 135 h 239"/>
                  <a:gd name="T44" fmla="*/ 21 w 331"/>
                  <a:gd name="T45" fmla="*/ 155 h 239"/>
                  <a:gd name="T46" fmla="*/ 11 w 331"/>
                  <a:gd name="T47" fmla="*/ 167 h 239"/>
                  <a:gd name="T48" fmla="*/ 8 w 331"/>
                  <a:gd name="T49" fmla="*/ 184 h 239"/>
                  <a:gd name="T50" fmla="*/ 0 w 331"/>
                  <a:gd name="T51" fmla="*/ 190 h 239"/>
                  <a:gd name="T52" fmla="*/ 14 w 331"/>
                  <a:gd name="T53" fmla="*/ 196 h 239"/>
                  <a:gd name="T54" fmla="*/ 48 w 331"/>
                  <a:gd name="T55" fmla="*/ 232 h 239"/>
                  <a:gd name="T56" fmla="*/ 54 w 331"/>
                  <a:gd name="T57" fmla="*/ 224 h 239"/>
                  <a:gd name="T58" fmla="*/ 89 w 331"/>
                  <a:gd name="T59" fmla="*/ 215 h 239"/>
                  <a:gd name="T60" fmla="*/ 111 w 331"/>
                  <a:gd name="T61" fmla="*/ 230 h 239"/>
                  <a:gd name="T62" fmla="*/ 119 w 331"/>
                  <a:gd name="T63" fmla="*/ 238 h 239"/>
                  <a:gd name="T64" fmla="*/ 119 w 331"/>
                  <a:gd name="T65" fmla="*/ 185 h 239"/>
                  <a:gd name="T66" fmla="*/ 131 w 331"/>
                  <a:gd name="T67" fmla="*/ 176 h 239"/>
                  <a:gd name="T68" fmla="*/ 162 w 331"/>
                  <a:gd name="T69" fmla="*/ 173 h 239"/>
                  <a:gd name="T70" fmla="*/ 201 w 331"/>
                  <a:gd name="T71" fmla="*/ 176 h 239"/>
                  <a:gd name="T72" fmla="*/ 212 w 331"/>
                  <a:gd name="T73" fmla="*/ 178 h 239"/>
                  <a:gd name="T74" fmla="*/ 224 w 331"/>
                  <a:gd name="T75" fmla="*/ 171 h 239"/>
                  <a:gd name="T76" fmla="*/ 269 w 331"/>
                  <a:gd name="T77" fmla="*/ 182 h 239"/>
                  <a:gd name="T78" fmla="*/ 289 w 331"/>
                  <a:gd name="T79" fmla="*/ 170 h 239"/>
                  <a:gd name="T80" fmla="*/ 305 w 331"/>
                  <a:gd name="T81" fmla="*/ 159 h 239"/>
                  <a:gd name="T82" fmla="*/ 319 w 331"/>
                  <a:gd name="T83" fmla="*/ 162 h 239"/>
                  <a:gd name="T84" fmla="*/ 329 w 331"/>
                  <a:gd name="T85" fmla="*/ 155 h 239"/>
                  <a:gd name="T86" fmla="*/ 326 w 331"/>
                  <a:gd name="T87" fmla="*/ 135 h 239"/>
                  <a:gd name="T88" fmla="*/ 326 w 331"/>
                  <a:gd name="T89" fmla="*/ 117 h 239"/>
                  <a:gd name="T90" fmla="*/ 329 w 331"/>
                  <a:gd name="T91" fmla="*/ 107 h 239"/>
                  <a:gd name="T92" fmla="*/ 319 w 331"/>
                  <a:gd name="T93" fmla="*/ 108 h 239"/>
                  <a:gd name="T94" fmla="*/ 308 w 331"/>
                  <a:gd name="T95" fmla="*/ 110 h 239"/>
                  <a:gd name="T96" fmla="*/ 302 w 331"/>
                  <a:gd name="T97" fmla="*/ 102 h 239"/>
                  <a:gd name="T98" fmla="*/ 295 w 331"/>
                  <a:gd name="T99" fmla="*/ 99 h 239"/>
                  <a:gd name="T100" fmla="*/ 283 w 331"/>
                  <a:gd name="T101" fmla="*/ 86 h 239"/>
                  <a:gd name="T102" fmla="*/ 289 w 331"/>
                  <a:gd name="T103" fmla="*/ 80 h 239"/>
                  <a:gd name="T104" fmla="*/ 301 w 331"/>
                  <a:gd name="T105" fmla="*/ 81 h 239"/>
                  <a:gd name="T106" fmla="*/ 287 w 331"/>
                  <a:gd name="T107" fmla="*/ 74 h 239"/>
                  <a:gd name="T108" fmla="*/ 281 w 331"/>
                  <a:gd name="T109" fmla="*/ 66 h 239"/>
                  <a:gd name="T110" fmla="*/ 265 w 331"/>
                  <a:gd name="T111" fmla="*/ 59 h 239"/>
                  <a:gd name="T112" fmla="*/ 259 w 331"/>
                  <a:gd name="T113" fmla="*/ 32 h 239"/>
                  <a:gd name="T114" fmla="*/ 253 w 331"/>
                  <a:gd name="T115" fmla="*/ 26 h 239"/>
                  <a:gd name="T116" fmla="*/ 257 w 331"/>
                  <a:gd name="T117" fmla="*/ 18 h 239"/>
                  <a:gd name="T118" fmla="*/ 254 w 331"/>
                  <a:gd name="T119" fmla="*/ 8 h 239"/>
                  <a:gd name="T120" fmla="*/ 257 w 331"/>
                  <a:gd name="T1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1" h="239">
                    <a:moveTo>
                      <a:pt x="257" y="2"/>
                    </a:moveTo>
                    <a:lnTo>
                      <a:pt x="253" y="2"/>
                    </a:lnTo>
                    <a:lnTo>
                      <a:pt x="248" y="2"/>
                    </a:lnTo>
                    <a:lnTo>
                      <a:pt x="245" y="2"/>
                    </a:lnTo>
                    <a:lnTo>
                      <a:pt x="242" y="2"/>
                    </a:lnTo>
                    <a:lnTo>
                      <a:pt x="239" y="5"/>
                    </a:lnTo>
                    <a:lnTo>
                      <a:pt x="235" y="3"/>
                    </a:lnTo>
                    <a:lnTo>
                      <a:pt x="232" y="2"/>
                    </a:lnTo>
                    <a:lnTo>
                      <a:pt x="229" y="2"/>
                    </a:lnTo>
                    <a:lnTo>
                      <a:pt x="207" y="6"/>
                    </a:lnTo>
                    <a:lnTo>
                      <a:pt x="188" y="11"/>
                    </a:lnTo>
                    <a:lnTo>
                      <a:pt x="170" y="18"/>
                    </a:lnTo>
                    <a:lnTo>
                      <a:pt x="167" y="21"/>
                    </a:lnTo>
                    <a:lnTo>
                      <a:pt x="165" y="23"/>
                    </a:lnTo>
                    <a:lnTo>
                      <a:pt x="165" y="26"/>
                    </a:lnTo>
                    <a:lnTo>
                      <a:pt x="164" y="29"/>
                    </a:lnTo>
                    <a:lnTo>
                      <a:pt x="161" y="32"/>
                    </a:lnTo>
                    <a:lnTo>
                      <a:pt x="159" y="33"/>
                    </a:lnTo>
                    <a:lnTo>
                      <a:pt x="150" y="33"/>
                    </a:lnTo>
                    <a:lnTo>
                      <a:pt x="143" y="32"/>
                    </a:lnTo>
                    <a:lnTo>
                      <a:pt x="134" y="33"/>
                    </a:lnTo>
                    <a:lnTo>
                      <a:pt x="131" y="35"/>
                    </a:lnTo>
                    <a:lnTo>
                      <a:pt x="128" y="36"/>
                    </a:lnTo>
                    <a:lnTo>
                      <a:pt x="125" y="38"/>
                    </a:lnTo>
                    <a:lnTo>
                      <a:pt x="123" y="41"/>
                    </a:lnTo>
                    <a:lnTo>
                      <a:pt x="122" y="44"/>
                    </a:lnTo>
                    <a:lnTo>
                      <a:pt x="122" y="47"/>
                    </a:lnTo>
                    <a:lnTo>
                      <a:pt x="120" y="50"/>
                    </a:lnTo>
                    <a:lnTo>
                      <a:pt x="119" y="54"/>
                    </a:lnTo>
                    <a:lnTo>
                      <a:pt x="120" y="57"/>
                    </a:lnTo>
                    <a:lnTo>
                      <a:pt x="117" y="57"/>
                    </a:lnTo>
                    <a:lnTo>
                      <a:pt x="114" y="56"/>
                    </a:lnTo>
                    <a:lnTo>
                      <a:pt x="111" y="57"/>
                    </a:lnTo>
                    <a:lnTo>
                      <a:pt x="110" y="57"/>
                    </a:lnTo>
                    <a:lnTo>
                      <a:pt x="108" y="60"/>
                    </a:lnTo>
                    <a:lnTo>
                      <a:pt x="108" y="63"/>
                    </a:lnTo>
                    <a:lnTo>
                      <a:pt x="110" y="66"/>
                    </a:lnTo>
                    <a:lnTo>
                      <a:pt x="113" y="68"/>
                    </a:lnTo>
                    <a:lnTo>
                      <a:pt x="110" y="69"/>
                    </a:lnTo>
                    <a:lnTo>
                      <a:pt x="105" y="69"/>
                    </a:lnTo>
                    <a:lnTo>
                      <a:pt x="104" y="71"/>
                    </a:lnTo>
                    <a:lnTo>
                      <a:pt x="101" y="74"/>
                    </a:lnTo>
                    <a:lnTo>
                      <a:pt x="99" y="77"/>
                    </a:lnTo>
                    <a:lnTo>
                      <a:pt x="98" y="78"/>
                    </a:lnTo>
                    <a:lnTo>
                      <a:pt x="95" y="81"/>
                    </a:lnTo>
                    <a:lnTo>
                      <a:pt x="95" y="78"/>
                    </a:lnTo>
                    <a:lnTo>
                      <a:pt x="93" y="75"/>
                    </a:lnTo>
                    <a:lnTo>
                      <a:pt x="90" y="72"/>
                    </a:lnTo>
                    <a:lnTo>
                      <a:pt x="87" y="69"/>
                    </a:lnTo>
                    <a:lnTo>
                      <a:pt x="84" y="68"/>
                    </a:lnTo>
                    <a:lnTo>
                      <a:pt x="81" y="66"/>
                    </a:lnTo>
                    <a:lnTo>
                      <a:pt x="78" y="65"/>
                    </a:lnTo>
                    <a:lnTo>
                      <a:pt x="75" y="65"/>
                    </a:lnTo>
                    <a:lnTo>
                      <a:pt x="72" y="65"/>
                    </a:lnTo>
                    <a:lnTo>
                      <a:pt x="69" y="68"/>
                    </a:lnTo>
                    <a:lnTo>
                      <a:pt x="68" y="71"/>
                    </a:lnTo>
                    <a:lnTo>
                      <a:pt x="65" y="74"/>
                    </a:lnTo>
                    <a:lnTo>
                      <a:pt x="65" y="75"/>
                    </a:lnTo>
                    <a:lnTo>
                      <a:pt x="65" y="78"/>
                    </a:lnTo>
                    <a:lnTo>
                      <a:pt x="66" y="81"/>
                    </a:lnTo>
                    <a:lnTo>
                      <a:pt x="68" y="86"/>
                    </a:lnTo>
                    <a:lnTo>
                      <a:pt x="68" y="89"/>
                    </a:lnTo>
                    <a:lnTo>
                      <a:pt x="68" y="92"/>
                    </a:lnTo>
                    <a:lnTo>
                      <a:pt x="66" y="95"/>
                    </a:lnTo>
                    <a:lnTo>
                      <a:pt x="63" y="96"/>
                    </a:lnTo>
                    <a:lnTo>
                      <a:pt x="59" y="98"/>
                    </a:lnTo>
                    <a:lnTo>
                      <a:pt x="59" y="99"/>
                    </a:lnTo>
                    <a:lnTo>
                      <a:pt x="59" y="99"/>
                    </a:lnTo>
                    <a:lnTo>
                      <a:pt x="59" y="101"/>
                    </a:lnTo>
                    <a:lnTo>
                      <a:pt x="60" y="101"/>
                    </a:lnTo>
                    <a:lnTo>
                      <a:pt x="59" y="101"/>
                    </a:lnTo>
                    <a:lnTo>
                      <a:pt x="56" y="101"/>
                    </a:lnTo>
                    <a:lnTo>
                      <a:pt x="56" y="102"/>
                    </a:lnTo>
                    <a:lnTo>
                      <a:pt x="54" y="104"/>
                    </a:lnTo>
                    <a:lnTo>
                      <a:pt x="54" y="105"/>
                    </a:lnTo>
                    <a:lnTo>
                      <a:pt x="54" y="111"/>
                    </a:lnTo>
                    <a:lnTo>
                      <a:pt x="54" y="114"/>
                    </a:lnTo>
                    <a:lnTo>
                      <a:pt x="53" y="119"/>
                    </a:lnTo>
                    <a:lnTo>
                      <a:pt x="50" y="122"/>
                    </a:lnTo>
                    <a:lnTo>
                      <a:pt x="47" y="123"/>
                    </a:lnTo>
                    <a:lnTo>
                      <a:pt x="33" y="126"/>
                    </a:lnTo>
                    <a:lnTo>
                      <a:pt x="18" y="125"/>
                    </a:lnTo>
                    <a:lnTo>
                      <a:pt x="18" y="126"/>
                    </a:lnTo>
                    <a:lnTo>
                      <a:pt x="17" y="129"/>
                    </a:lnTo>
                    <a:lnTo>
                      <a:pt x="14" y="131"/>
                    </a:lnTo>
                    <a:lnTo>
                      <a:pt x="11" y="131"/>
                    </a:lnTo>
                    <a:lnTo>
                      <a:pt x="15" y="132"/>
                    </a:lnTo>
                    <a:lnTo>
                      <a:pt x="18" y="135"/>
                    </a:lnTo>
                    <a:lnTo>
                      <a:pt x="20" y="137"/>
                    </a:lnTo>
                    <a:lnTo>
                      <a:pt x="21" y="140"/>
                    </a:lnTo>
                    <a:lnTo>
                      <a:pt x="23" y="147"/>
                    </a:lnTo>
                    <a:lnTo>
                      <a:pt x="21" y="155"/>
                    </a:lnTo>
                    <a:lnTo>
                      <a:pt x="18" y="162"/>
                    </a:lnTo>
                    <a:lnTo>
                      <a:pt x="11" y="165"/>
                    </a:lnTo>
                    <a:lnTo>
                      <a:pt x="11" y="167"/>
                    </a:lnTo>
                    <a:lnTo>
                      <a:pt x="11" y="167"/>
                    </a:lnTo>
                    <a:lnTo>
                      <a:pt x="12" y="168"/>
                    </a:lnTo>
                    <a:lnTo>
                      <a:pt x="11" y="173"/>
                    </a:lnTo>
                    <a:lnTo>
                      <a:pt x="11" y="179"/>
                    </a:lnTo>
                    <a:lnTo>
                      <a:pt x="8" y="184"/>
                    </a:lnTo>
                    <a:lnTo>
                      <a:pt x="6" y="188"/>
                    </a:lnTo>
                    <a:lnTo>
                      <a:pt x="3" y="190"/>
                    </a:lnTo>
                    <a:lnTo>
                      <a:pt x="0" y="191"/>
                    </a:lnTo>
                    <a:lnTo>
                      <a:pt x="0" y="190"/>
                    </a:lnTo>
                    <a:lnTo>
                      <a:pt x="2" y="188"/>
                    </a:lnTo>
                    <a:lnTo>
                      <a:pt x="6" y="190"/>
                    </a:lnTo>
                    <a:lnTo>
                      <a:pt x="11" y="193"/>
                    </a:lnTo>
                    <a:lnTo>
                      <a:pt x="14" y="196"/>
                    </a:lnTo>
                    <a:lnTo>
                      <a:pt x="27" y="209"/>
                    </a:lnTo>
                    <a:lnTo>
                      <a:pt x="39" y="223"/>
                    </a:lnTo>
                    <a:lnTo>
                      <a:pt x="44" y="227"/>
                    </a:lnTo>
                    <a:lnTo>
                      <a:pt x="48" y="232"/>
                    </a:lnTo>
                    <a:lnTo>
                      <a:pt x="48" y="229"/>
                    </a:lnTo>
                    <a:lnTo>
                      <a:pt x="50" y="226"/>
                    </a:lnTo>
                    <a:lnTo>
                      <a:pt x="53" y="224"/>
                    </a:lnTo>
                    <a:lnTo>
                      <a:pt x="54" y="224"/>
                    </a:lnTo>
                    <a:lnTo>
                      <a:pt x="57" y="223"/>
                    </a:lnTo>
                    <a:lnTo>
                      <a:pt x="66" y="220"/>
                    </a:lnTo>
                    <a:lnTo>
                      <a:pt x="77" y="217"/>
                    </a:lnTo>
                    <a:lnTo>
                      <a:pt x="89" y="215"/>
                    </a:lnTo>
                    <a:lnTo>
                      <a:pt x="99" y="218"/>
                    </a:lnTo>
                    <a:lnTo>
                      <a:pt x="110" y="226"/>
                    </a:lnTo>
                    <a:lnTo>
                      <a:pt x="111" y="227"/>
                    </a:lnTo>
                    <a:lnTo>
                      <a:pt x="111" y="230"/>
                    </a:lnTo>
                    <a:lnTo>
                      <a:pt x="111" y="232"/>
                    </a:lnTo>
                    <a:lnTo>
                      <a:pt x="113" y="233"/>
                    </a:lnTo>
                    <a:lnTo>
                      <a:pt x="116" y="236"/>
                    </a:lnTo>
                    <a:lnTo>
                      <a:pt x="119" y="238"/>
                    </a:lnTo>
                    <a:lnTo>
                      <a:pt x="122" y="239"/>
                    </a:lnTo>
                    <a:lnTo>
                      <a:pt x="120" y="221"/>
                    </a:lnTo>
                    <a:lnTo>
                      <a:pt x="117" y="203"/>
                    </a:lnTo>
                    <a:lnTo>
                      <a:pt x="119" y="185"/>
                    </a:lnTo>
                    <a:lnTo>
                      <a:pt x="119" y="182"/>
                    </a:lnTo>
                    <a:lnTo>
                      <a:pt x="122" y="181"/>
                    </a:lnTo>
                    <a:lnTo>
                      <a:pt x="125" y="178"/>
                    </a:lnTo>
                    <a:lnTo>
                      <a:pt x="131" y="176"/>
                    </a:lnTo>
                    <a:lnTo>
                      <a:pt x="135" y="176"/>
                    </a:lnTo>
                    <a:lnTo>
                      <a:pt x="140" y="176"/>
                    </a:lnTo>
                    <a:lnTo>
                      <a:pt x="144" y="176"/>
                    </a:lnTo>
                    <a:lnTo>
                      <a:pt x="162" y="173"/>
                    </a:lnTo>
                    <a:lnTo>
                      <a:pt x="179" y="171"/>
                    </a:lnTo>
                    <a:lnTo>
                      <a:pt x="197" y="173"/>
                    </a:lnTo>
                    <a:lnTo>
                      <a:pt x="200" y="175"/>
                    </a:lnTo>
                    <a:lnTo>
                      <a:pt x="201" y="176"/>
                    </a:lnTo>
                    <a:lnTo>
                      <a:pt x="204" y="178"/>
                    </a:lnTo>
                    <a:lnTo>
                      <a:pt x="207" y="179"/>
                    </a:lnTo>
                    <a:lnTo>
                      <a:pt x="209" y="179"/>
                    </a:lnTo>
                    <a:lnTo>
                      <a:pt x="212" y="178"/>
                    </a:lnTo>
                    <a:lnTo>
                      <a:pt x="215" y="175"/>
                    </a:lnTo>
                    <a:lnTo>
                      <a:pt x="218" y="173"/>
                    </a:lnTo>
                    <a:lnTo>
                      <a:pt x="221" y="171"/>
                    </a:lnTo>
                    <a:lnTo>
                      <a:pt x="224" y="171"/>
                    </a:lnTo>
                    <a:lnTo>
                      <a:pt x="241" y="178"/>
                    </a:lnTo>
                    <a:lnTo>
                      <a:pt x="257" y="182"/>
                    </a:lnTo>
                    <a:lnTo>
                      <a:pt x="263" y="184"/>
                    </a:lnTo>
                    <a:lnTo>
                      <a:pt x="269" y="182"/>
                    </a:lnTo>
                    <a:lnTo>
                      <a:pt x="274" y="179"/>
                    </a:lnTo>
                    <a:lnTo>
                      <a:pt x="280" y="178"/>
                    </a:lnTo>
                    <a:lnTo>
                      <a:pt x="284" y="175"/>
                    </a:lnTo>
                    <a:lnTo>
                      <a:pt x="289" y="170"/>
                    </a:lnTo>
                    <a:lnTo>
                      <a:pt x="293" y="167"/>
                    </a:lnTo>
                    <a:lnTo>
                      <a:pt x="298" y="162"/>
                    </a:lnTo>
                    <a:lnTo>
                      <a:pt x="302" y="159"/>
                    </a:lnTo>
                    <a:lnTo>
                      <a:pt x="305" y="159"/>
                    </a:lnTo>
                    <a:lnTo>
                      <a:pt x="308" y="159"/>
                    </a:lnTo>
                    <a:lnTo>
                      <a:pt x="313" y="161"/>
                    </a:lnTo>
                    <a:lnTo>
                      <a:pt x="316" y="162"/>
                    </a:lnTo>
                    <a:lnTo>
                      <a:pt x="319" y="162"/>
                    </a:lnTo>
                    <a:lnTo>
                      <a:pt x="322" y="162"/>
                    </a:lnTo>
                    <a:lnTo>
                      <a:pt x="325" y="159"/>
                    </a:lnTo>
                    <a:lnTo>
                      <a:pt x="326" y="158"/>
                    </a:lnTo>
                    <a:lnTo>
                      <a:pt x="329" y="155"/>
                    </a:lnTo>
                    <a:lnTo>
                      <a:pt x="331" y="150"/>
                    </a:lnTo>
                    <a:lnTo>
                      <a:pt x="329" y="147"/>
                    </a:lnTo>
                    <a:lnTo>
                      <a:pt x="328" y="141"/>
                    </a:lnTo>
                    <a:lnTo>
                      <a:pt x="326" y="135"/>
                    </a:lnTo>
                    <a:lnTo>
                      <a:pt x="325" y="128"/>
                    </a:lnTo>
                    <a:lnTo>
                      <a:pt x="323" y="125"/>
                    </a:lnTo>
                    <a:lnTo>
                      <a:pt x="325" y="120"/>
                    </a:lnTo>
                    <a:lnTo>
                      <a:pt x="326" y="117"/>
                    </a:lnTo>
                    <a:lnTo>
                      <a:pt x="329" y="114"/>
                    </a:lnTo>
                    <a:lnTo>
                      <a:pt x="331" y="111"/>
                    </a:lnTo>
                    <a:lnTo>
                      <a:pt x="331" y="110"/>
                    </a:lnTo>
                    <a:lnTo>
                      <a:pt x="329" y="107"/>
                    </a:lnTo>
                    <a:lnTo>
                      <a:pt x="328" y="107"/>
                    </a:lnTo>
                    <a:lnTo>
                      <a:pt x="325" y="107"/>
                    </a:lnTo>
                    <a:lnTo>
                      <a:pt x="323" y="108"/>
                    </a:lnTo>
                    <a:lnTo>
                      <a:pt x="319" y="108"/>
                    </a:lnTo>
                    <a:lnTo>
                      <a:pt x="316" y="110"/>
                    </a:lnTo>
                    <a:lnTo>
                      <a:pt x="313" y="111"/>
                    </a:lnTo>
                    <a:lnTo>
                      <a:pt x="310" y="110"/>
                    </a:lnTo>
                    <a:lnTo>
                      <a:pt x="308" y="110"/>
                    </a:lnTo>
                    <a:lnTo>
                      <a:pt x="305" y="108"/>
                    </a:lnTo>
                    <a:lnTo>
                      <a:pt x="304" y="108"/>
                    </a:lnTo>
                    <a:lnTo>
                      <a:pt x="302" y="105"/>
                    </a:lnTo>
                    <a:lnTo>
                      <a:pt x="302" y="102"/>
                    </a:lnTo>
                    <a:lnTo>
                      <a:pt x="302" y="101"/>
                    </a:lnTo>
                    <a:lnTo>
                      <a:pt x="299" y="101"/>
                    </a:lnTo>
                    <a:lnTo>
                      <a:pt x="298" y="99"/>
                    </a:lnTo>
                    <a:lnTo>
                      <a:pt x="295" y="99"/>
                    </a:lnTo>
                    <a:lnTo>
                      <a:pt x="293" y="98"/>
                    </a:lnTo>
                    <a:lnTo>
                      <a:pt x="289" y="93"/>
                    </a:lnTo>
                    <a:lnTo>
                      <a:pt x="284" y="87"/>
                    </a:lnTo>
                    <a:lnTo>
                      <a:pt x="283" y="86"/>
                    </a:lnTo>
                    <a:lnTo>
                      <a:pt x="283" y="84"/>
                    </a:lnTo>
                    <a:lnTo>
                      <a:pt x="284" y="83"/>
                    </a:lnTo>
                    <a:lnTo>
                      <a:pt x="286" y="81"/>
                    </a:lnTo>
                    <a:lnTo>
                      <a:pt x="289" y="80"/>
                    </a:lnTo>
                    <a:lnTo>
                      <a:pt x="292" y="78"/>
                    </a:lnTo>
                    <a:lnTo>
                      <a:pt x="293" y="80"/>
                    </a:lnTo>
                    <a:lnTo>
                      <a:pt x="298" y="81"/>
                    </a:lnTo>
                    <a:lnTo>
                      <a:pt x="301" y="81"/>
                    </a:lnTo>
                    <a:lnTo>
                      <a:pt x="298" y="80"/>
                    </a:lnTo>
                    <a:lnTo>
                      <a:pt x="293" y="78"/>
                    </a:lnTo>
                    <a:lnTo>
                      <a:pt x="290" y="77"/>
                    </a:lnTo>
                    <a:lnTo>
                      <a:pt x="287" y="74"/>
                    </a:lnTo>
                    <a:lnTo>
                      <a:pt x="286" y="72"/>
                    </a:lnTo>
                    <a:lnTo>
                      <a:pt x="286" y="68"/>
                    </a:lnTo>
                    <a:lnTo>
                      <a:pt x="287" y="65"/>
                    </a:lnTo>
                    <a:lnTo>
                      <a:pt x="281" y="66"/>
                    </a:lnTo>
                    <a:lnTo>
                      <a:pt x="277" y="66"/>
                    </a:lnTo>
                    <a:lnTo>
                      <a:pt x="272" y="65"/>
                    </a:lnTo>
                    <a:lnTo>
                      <a:pt x="269" y="62"/>
                    </a:lnTo>
                    <a:lnTo>
                      <a:pt x="265" y="59"/>
                    </a:lnTo>
                    <a:lnTo>
                      <a:pt x="262" y="51"/>
                    </a:lnTo>
                    <a:lnTo>
                      <a:pt x="260" y="42"/>
                    </a:lnTo>
                    <a:lnTo>
                      <a:pt x="259" y="33"/>
                    </a:lnTo>
                    <a:lnTo>
                      <a:pt x="259" y="32"/>
                    </a:lnTo>
                    <a:lnTo>
                      <a:pt x="257" y="30"/>
                    </a:lnTo>
                    <a:lnTo>
                      <a:pt x="254" y="29"/>
                    </a:lnTo>
                    <a:lnTo>
                      <a:pt x="253" y="27"/>
                    </a:lnTo>
                    <a:lnTo>
                      <a:pt x="253" y="26"/>
                    </a:lnTo>
                    <a:lnTo>
                      <a:pt x="253" y="24"/>
                    </a:lnTo>
                    <a:lnTo>
                      <a:pt x="254" y="21"/>
                    </a:lnTo>
                    <a:lnTo>
                      <a:pt x="256" y="20"/>
                    </a:lnTo>
                    <a:lnTo>
                      <a:pt x="257" y="18"/>
                    </a:lnTo>
                    <a:lnTo>
                      <a:pt x="257" y="15"/>
                    </a:lnTo>
                    <a:lnTo>
                      <a:pt x="256" y="12"/>
                    </a:lnTo>
                    <a:lnTo>
                      <a:pt x="254" y="11"/>
                    </a:lnTo>
                    <a:lnTo>
                      <a:pt x="254" y="8"/>
                    </a:lnTo>
                    <a:lnTo>
                      <a:pt x="254" y="6"/>
                    </a:lnTo>
                    <a:lnTo>
                      <a:pt x="256" y="5"/>
                    </a:lnTo>
                    <a:lnTo>
                      <a:pt x="257" y="3"/>
                    </a:lnTo>
                    <a:lnTo>
                      <a:pt x="257" y="0"/>
                    </a:lnTo>
                    <a:lnTo>
                      <a:pt x="257" y="2"/>
                    </a:lnTo>
                    <a:lnTo>
                      <a:pt x="257" y="2"/>
                    </a:lnTo>
                    <a:close/>
                  </a:path>
                </a:pathLst>
              </a:custGeom>
              <a:grpFill/>
              <a:ln w="0">
                <a:solidFill>
                  <a:schemeClr val="bg1">
                    <a:lumMod val="50000"/>
                  </a:schemeClr>
                </a:solidFill>
                <a:prstDash val="solid"/>
                <a:round/>
                <a:headEnd/>
                <a:tailEnd/>
              </a:ln>
            </p:spPr>
            <p:txBody>
              <a:bodyPr/>
              <a:lstStyle/>
              <a:p>
                <a:endParaRPr lang="ru-RU"/>
              </a:p>
            </p:txBody>
          </p:sp>
          <p:sp>
            <p:nvSpPr>
              <p:cNvPr id="28" name="Freeform 87">
                <a:extLst>
                  <a:ext uri="{FF2B5EF4-FFF2-40B4-BE49-F238E27FC236}">
                    <a16:creationId xmlns:a16="http://schemas.microsoft.com/office/drawing/2014/main" id="{185B9AFD-CBB2-C34B-AEB5-7F7A69A382B0}"/>
                  </a:ext>
                </a:extLst>
              </p:cNvPr>
              <p:cNvSpPr>
                <a:spLocks/>
              </p:cNvSpPr>
              <p:nvPr/>
            </p:nvSpPr>
            <p:spPr bwMode="gray">
              <a:xfrm>
                <a:off x="3319" y="2219"/>
                <a:ext cx="125" cy="251"/>
              </a:xfrm>
              <a:custGeom>
                <a:avLst/>
                <a:gdLst>
                  <a:gd name="T0" fmla="*/ 85 w 136"/>
                  <a:gd name="T1" fmla="*/ 2 h 271"/>
                  <a:gd name="T2" fmla="*/ 75 w 136"/>
                  <a:gd name="T3" fmla="*/ 8 h 271"/>
                  <a:gd name="T4" fmla="*/ 63 w 136"/>
                  <a:gd name="T5" fmla="*/ 11 h 271"/>
                  <a:gd name="T6" fmla="*/ 66 w 136"/>
                  <a:gd name="T7" fmla="*/ 14 h 271"/>
                  <a:gd name="T8" fmla="*/ 67 w 136"/>
                  <a:gd name="T9" fmla="*/ 23 h 271"/>
                  <a:gd name="T10" fmla="*/ 58 w 136"/>
                  <a:gd name="T11" fmla="*/ 44 h 271"/>
                  <a:gd name="T12" fmla="*/ 54 w 136"/>
                  <a:gd name="T13" fmla="*/ 47 h 271"/>
                  <a:gd name="T14" fmla="*/ 42 w 136"/>
                  <a:gd name="T15" fmla="*/ 42 h 271"/>
                  <a:gd name="T16" fmla="*/ 34 w 136"/>
                  <a:gd name="T17" fmla="*/ 42 h 271"/>
                  <a:gd name="T18" fmla="*/ 22 w 136"/>
                  <a:gd name="T19" fmla="*/ 53 h 271"/>
                  <a:gd name="T20" fmla="*/ 0 w 136"/>
                  <a:gd name="T21" fmla="*/ 82 h 271"/>
                  <a:gd name="T22" fmla="*/ 13 w 136"/>
                  <a:gd name="T23" fmla="*/ 106 h 271"/>
                  <a:gd name="T24" fmla="*/ 21 w 136"/>
                  <a:gd name="T25" fmla="*/ 118 h 271"/>
                  <a:gd name="T26" fmla="*/ 19 w 136"/>
                  <a:gd name="T27" fmla="*/ 124 h 271"/>
                  <a:gd name="T28" fmla="*/ 24 w 136"/>
                  <a:gd name="T29" fmla="*/ 136 h 271"/>
                  <a:gd name="T30" fmla="*/ 27 w 136"/>
                  <a:gd name="T31" fmla="*/ 154 h 271"/>
                  <a:gd name="T32" fmla="*/ 28 w 136"/>
                  <a:gd name="T33" fmla="*/ 164 h 271"/>
                  <a:gd name="T34" fmla="*/ 21 w 136"/>
                  <a:gd name="T35" fmla="*/ 205 h 271"/>
                  <a:gd name="T36" fmla="*/ 27 w 136"/>
                  <a:gd name="T37" fmla="*/ 233 h 271"/>
                  <a:gd name="T38" fmla="*/ 24 w 136"/>
                  <a:gd name="T39" fmla="*/ 245 h 271"/>
                  <a:gd name="T40" fmla="*/ 22 w 136"/>
                  <a:gd name="T41" fmla="*/ 244 h 271"/>
                  <a:gd name="T42" fmla="*/ 27 w 136"/>
                  <a:gd name="T43" fmla="*/ 256 h 271"/>
                  <a:gd name="T44" fmla="*/ 31 w 136"/>
                  <a:gd name="T45" fmla="*/ 269 h 271"/>
                  <a:gd name="T46" fmla="*/ 34 w 136"/>
                  <a:gd name="T47" fmla="*/ 271 h 271"/>
                  <a:gd name="T48" fmla="*/ 45 w 136"/>
                  <a:gd name="T49" fmla="*/ 266 h 271"/>
                  <a:gd name="T50" fmla="*/ 70 w 136"/>
                  <a:gd name="T51" fmla="*/ 271 h 271"/>
                  <a:gd name="T52" fmla="*/ 75 w 136"/>
                  <a:gd name="T53" fmla="*/ 269 h 271"/>
                  <a:gd name="T54" fmla="*/ 76 w 136"/>
                  <a:gd name="T55" fmla="*/ 260 h 271"/>
                  <a:gd name="T56" fmla="*/ 84 w 136"/>
                  <a:gd name="T57" fmla="*/ 257 h 271"/>
                  <a:gd name="T58" fmla="*/ 82 w 136"/>
                  <a:gd name="T59" fmla="*/ 227 h 271"/>
                  <a:gd name="T60" fmla="*/ 85 w 136"/>
                  <a:gd name="T61" fmla="*/ 218 h 271"/>
                  <a:gd name="T62" fmla="*/ 84 w 136"/>
                  <a:gd name="T63" fmla="*/ 197 h 271"/>
                  <a:gd name="T64" fmla="*/ 82 w 136"/>
                  <a:gd name="T65" fmla="*/ 187 h 271"/>
                  <a:gd name="T66" fmla="*/ 84 w 136"/>
                  <a:gd name="T67" fmla="*/ 176 h 271"/>
                  <a:gd name="T68" fmla="*/ 87 w 136"/>
                  <a:gd name="T69" fmla="*/ 166 h 271"/>
                  <a:gd name="T70" fmla="*/ 84 w 136"/>
                  <a:gd name="T71" fmla="*/ 155 h 271"/>
                  <a:gd name="T72" fmla="*/ 93 w 136"/>
                  <a:gd name="T73" fmla="*/ 151 h 271"/>
                  <a:gd name="T74" fmla="*/ 102 w 136"/>
                  <a:gd name="T75" fmla="*/ 139 h 271"/>
                  <a:gd name="T76" fmla="*/ 105 w 136"/>
                  <a:gd name="T77" fmla="*/ 128 h 271"/>
                  <a:gd name="T78" fmla="*/ 108 w 136"/>
                  <a:gd name="T79" fmla="*/ 124 h 271"/>
                  <a:gd name="T80" fmla="*/ 112 w 136"/>
                  <a:gd name="T81" fmla="*/ 122 h 271"/>
                  <a:gd name="T82" fmla="*/ 112 w 136"/>
                  <a:gd name="T83" fmla="*/ 118 h 271"/>
                  <a:gd name="T84" fmla="*/ 118 w 136"/>
                  <a:gd name="T85" fmla="*/ 116 h 271"/>
                  <a:gd name="T86" fmla="*/ 127 w 136"/>
                  <a:gd name="T87" fmla="*/ 112 h 271"/>
                  <a:gd name="T88" fmla="*/ 126 w 136"/>
                  <a:gd name="T89" fmla="*/ 104 h 271"/>
                  <a:gd name="T90" fmla="*/ 124 w 136"/>
                  <a:gd name="T91" fmla="*/ 95 h 271"/>
                  <a:gd name="T92" fmla="*/ 132 w 136"/>
                  <a:gd name="T93" fmla="*/ 88 h 271"/>
                  <a:gd name="T94" fmla="*/ 135 w 136"/>
                  <a:gd name="T95" fmla="*/ 67 h 271"/>
                  <a:gd name="T96" fmla="*/ 127 w 136"/>
                  <a:gd name="T97" fmla="*/ 50 h 271"/>
                  <a:gd name="T98" fmla="*/ 123 w 136"/>
                  <a:gd name="T99" fmla="*/ 48 h 271"/>
                  <a:gd name="T100" fmla="*/ 124 w 136"/>
                  <a:gd name="T101" fmla="*/ 42 h 271"/>
                  <a:gd name="T102" fmla="*/ 130 w 136"/>
                  <a:gd name="T103" fmla="*/ 36 h 271"/>
                  <a:gd name="T104" fmla="*/ 127 w 136"/>
                  <a:gd name="T105" fmla="*/ 33 h 271"/>
                  <a:gd name="T106" fmla="*/ 120 w 136"/>
                  <a:gd name="T107" fmla="*/ 29 h 271"/>
                  <a:gd name="T108" fmla="*/ 112 w 136"/>
                  <a:gd name="T109" fmla="*/ 18 h 271"/>
                  <a:gd name="T110" fmla="*/ 105 w 136"/>
                  <a:gd name="T111" fmla="*/ 14 h 271"/>
                  <a:gd name="T112" fmla="*/ 100 w 136"/>
                  <a:gd name="T113" fmla="*/ 6 h 271"/>
                  <a:gd name="T114" fmla="*/ 93 w 136"/>
                  <a:gd name="T115" fmla="*/ 2 h 271"/>
                  <a:gd name="T116" fmla="*/ 90 w 136"/>
                  <a:gd name="T117" fmla="*/ 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 h="271">
                    <a:moveTo>
                      <a:pt x="91" y="2"/>
                    </a:moveTo>
                    <a:lnTo>
                      <a:pt x="88" y="2"/>
                    </a:lnTo>
                    <a:lnTo>
                      <a:pt x="85" y="2"/>
                    </a:lnTo>
                    <a:lnTo>
                      <a:pt x="84" y="3"/>
                    </a:lnTo>
                    <a:lnTo>
                      <a:pt x="81" y="5"/>
                    </a:lnTo>
                    <a:lnTo>
                      <a:pt x="75" y="8"/>
                    </a:lnTo>
                    <a:lnTo>
                      <a:pt x="69" y="9"/>
                    </a:lnTo>
                    <a:lnTo>
                      <a:pt x="63" y="11"/>
                    </a:lnTo>
                    <a:lnTo>
                      <a:pt x="63" y="11"/>
                    </a:lnTo>
                    <a:lnTo>
                      <a:pt x="64" y="12"/>
                    </a:lnTo>
                    <a:lnTo>
                      <a:pt x="64" y="14"/>
                    </a:lnTo>
                    <a:lnTo>
                      <a:pt x="66" y="14"/>
                    </a:lnTo>
                    <a:lnTo>
                      <a:pt x="66" y="14"/>
                    </a:lnTo>
                    <a:lnTo>
                      <a:pt x="67" y="14"/>
                    </a:lnTo>
                    <a:lnTo>
                      <a:pt x="67" y="23"/>
                    </a:lnTo>
                    <a:lnTo>
                      <a:pt x="64" y="33"/>
                    </a:lnTo>
                    <a:lnTo>
                      <a:pt x="60" y="42"/>
                    </a:lnTo>
                    <a:lnTo>
                      <a:pt x="58" y="44"/>
                    </a:lnTo>
                    <a:lnTo>
                      <a:pt x="57" y="45"/>
                    </a:lnTo>
                    <a:lnTo>
                      <a:pt x="55" y="47"/>
                    </a:lnTo>
                    <a:lnTo>
                      <a:pt x="54" y="47"/>
                    </a:lnTo>
                    <a:lnTo>
                      <a:pt x="51" y="45"/>
                    </a:lnTo>
                    <a:lnTo>
                      <a:pt x="46" y="44"/>
                    </a:lnTo>
                    <a:lnTo>
                      <a:pt x="42" y="42"/>
                    </a:lnTo>
                    <a:lnTo>
                      <a:pt x="37" y="41"/>
                    </a:lnTo>
                    <a:lnTo>
                      <a:pt x="36" y="42"/>
                    </a:lnTo>
                    <a:lnTo>
                      <a:pt x="34" y="42"/>
                    </a:lnTo>
                    <a:lnTo>
                      <a:pt x="33" y="42"/>
                    </a:lnTo>
                    <a:lnTo>
                      <a:pt x="31" y="42"/>
                    </a:lnTo>
                    <a:lnTo>
                      <a:pt x="22" y="53"/>
                    </a:lnTo>
                    <a:lnTo>
                      <a:pt x="12" y="62"/>
                    </a:lnTo>
                    <a:lnTo>
                      <a:pt x="3" y="71"/>
                    </a:lnTo>
                    <a:lnTo>
                      <a:pt x="0" y="82"/>
                    </a:lnTo>
                    <a:lnTo>
                      <a:pt x="1" y="89"/>
                    </a:lnTo>
                    <a:lnTo>
                      <a:pt x="6" y="98"/>
                    </a:lnTo>
                    <a:lnTo>
                      <a:pt x="13" y="106"/>
                    </a:lnTo>
                    <a:lnTo>
                      <a:pt x="19" y="113"/>
                    </a:lnTo>
                    <a:lnTo>
                      <a:pt x="21" y="115"/>
                    </a:lnTo>
                    <a:lnTo>
                      <a:pt x="21" y="118"/>
                    </a:lnTo>
                    <a:lnTo>
                      <a:pt x="21" y="119"/>
                    </a:lnTo>
                    <a:lnTo>
                      <a:pt x="19" y="122"/>
                    </a:lnTo>
                    <a:lnTo>
                      <a:pt x="19" y="124"/>
                    </a:lnTo>
                    <a:lnTo>
                      <a:pt x="19" y="127"/>
                    </a:lnTo>
                    <a:lnTo>
                      <a:pt x="19" y="130"/>
                    </a:lnTo>
                    <a:lnTo>
                      <a:pt x="24" y="136"/>
                    </a:lnTo>
                    <a:lnTo>
                      <a:pt x="25" y="143"/>
                    </a:lnTo>
                    <a:lnTo>
                      <a:pt x="27" y="149"/>
                    </a:lnTo>
                    <a:lnTo>
                      <a:pt x="27" y="154"/>
                    </a:lnTo>
                    <a:lnTo>
                      <a:pt x="28" y="157"/>
                    </a:lnTo>
                    <a:lnTo>
                      <a:pt x="28" y="161"/>
                    </a:lnTo>
                    <a:lnTo>
                      <a:pt x="28" y="164"/>
                    </a:lnTo>
                    <a:lnTo>
                      <a:pt x="24" y="178"/>
                    </a:lnTo>
                    <a:lnTo>
                      <a:pt x="22" y="191"/>
                    </a:lnTo>
                    <a:lnTo>
                      <a:pt x="21" y="205"/>
                    </a:lnTo>
                    <a:lnTo>
                      <a:pt x="27" y="212"/>
                    </a:lnTo>
                    <a:lnTo>
                      <a:pt x="28" y="223"/>
                    </a:lnTo>
                    <a:lnTo>
                      <a:pt x="27" y="233"/>
                    </a:lnTo>
                    <a:lnTo>
                      <a:pt x="25" y="244"/>
                    </a:lnTo>
                    <a:lnTo>
                      <a:pt x="24" y="245"/>
                    </a:lnTo>
                    <a:lnTo>
                      <a:pt x="24" y="245"/>
                    </a:lnTo>
                    <a:lnTo>
                      <a:pt x="22" y="245"/>
                    </a:lnTo>
                    <a:lnTo>
                      <a:pt x="22" y="245"/>
                    </a:lnTo>
                    <a:lnTo>
                      <a:pt x="22" y="244"/>
                    </a:lnTo>
                    <a:lnTo>
                      <a:pt x="24" y="248"/>
                    </a:lnTo>
                    <a:lnTo>
                      <a:pt x="25" y="251"/>
                    </a:lnTo>
                    <a:lnTo>
                      <a:pt x="27" y="256"/>
                    </a:lnTo>
                    <a:lnTo>
                      <a:pt x="30" y="260"/>
                    </a:lnTo>
                    <a:lnTo>
                      <a:pt x="31" y="265"/>
                    </a:lnTo>
                    <a:lnTo>
                      <a:pt x="31" y="269"/>
                    </a:lnTo>
                    <a:lnTo>
                      <a:pt x="33" y="268"/>
                    </a:lnTo>
                    <a:lnTo>
                      <a:pt x="34" y="269"/>
                    </a:lnTo>
                    <a:lnTo>
                      <a:pt x="34" y="271"/>
                    </a:lnTo>
                    <a:lnTo>
                      <a:pt x="34" y="271"/>
                    </a:lnTo>
                    <a:lnTo>
                      <a:pt x="36" y="271"/>
                    </a:lnTo>
                    <a:lnTo>
                      <a:pt x="45" y="266"/>
                    </a:lnTo>
                    <a:lnTo>
                      <a:pt x="52" y="268"/>
                    </a:lnTo>
                    <a:lnTo>
                      <a:pt x="61" y="271"/>
                    </a:lnTo>
                    <a:lnTo>
                      <a:pt x="70" y="271"/>
                    </a:lnTo>
                    <a:lnTo>
                      <a:pt x="72" y="271"/>
                    </a:lnTo>
                    <a:lnTo>
                      <a:pt x="73" y="269"/>
                    </a:lnTo>
                    <a:lnTo>
                      <a:pt x="75" y="269"/>
                    </a:lnTo>
                    <a:lnTo>
                      <a:pt x="75" y="265"/>
                    </a:lnTo>
                    <a:lnTo>
                      <a:pt x="75" y="263"/>
                    </a:lnTo>
                    <a:lnTo>
                      <a:pt x="76" y="260"/>
                    </a:lnTo>
                    <a:lnTo>
                      <a:pt x="79" y="259"/>
                    </a:lnTo>
                    <a:lnTo>
                      <a:pt x="81" y="259"/>
                    </a:lnTo>
                    <a:lnTo>
                      <a:pt x="84" y="257"/>
                    </a:lnTo>
                    <a:lnTo>
                      <a:pt x="81" y="248"/>
                    </a:lnTo>
                    <a:lnTo>
                      <a:pt x="82" y="238"/>
                    </a:lnTo>
                    <a:lnTo>
                      <a:pt x="82" y="227"/>
                    </a:lnTo>
                    <a:lnTo>
                      <a:pt x="82" y="224"/>
                    </a:lnTo>
                    <a:lnTo>
                      <a:pt x="84" y="221"/>
                    </a:lnTo>
                    <a:lnTo>
                      <a:pt x="85" y="218"/>
                    </a:lnTo>
                    <a:lnTo>
                      <a:pt x="85" y="211"/>
                    </a:lnTo>
                    <a:lnTo>
                      <a:pt x="84" y="205"/>
                    </a:lnTo>
                    <a:lnTo>
                      <a:pt x="84" y="197"/>
                    </a:lnTo>
                    <a:lnTo>
                      <a:pt x="84" y="194"/>
                    </a:lnTo>
                    <a:lnTo>
                      <a:pt x="84" y="191"/>
                    </a:lnTo>
                    <a:lnTo>
                      <a:pt x="82" y="187"/>
                    </a:lnTo>
                    <a:lnTo>
                      <a:pt x="82" y="184"/>
                    </a:lnTo>
                    <a:lnTo>
                      <a:pt x="84" y="181"/>
                    </a:lnTo>
                    <a:lnTo>
                      <a:pt x="84" y="176"/>
                    </a:lnTo>
                    <a:lnTo>
                      <a:pt x="84" y="172"/>
                    </a:lnTo>
                    <a:lnTo>
                      <a:pt x="85" y="167"/>
                    </a:lnTo>
                    <a:lnTo>
                      <a:pt x="87" y="166"/>
                    </a:lnTo>
                    <a:lnTo>
                      <a:pt x="87" y="161"/>
                    </a:lnTo>
                    <a:lnTo>
                      <a:pt x="85" y="158"/>
                    </a:lnTo>
                    <a:lnTo>
                      <a:pt x="84" y="155"/>
                    </a:lnTo>
                    <a:lnTo>
                      <a:pt x="82" y="152"/>
                    </a:lnTo>
                    <a:lnTo>
                      <a:pt x="88" y="152"/>
                    </a:lnTo>
                    <a:lnTo>
                      <a:pt x="93" y="151"/>
                    </a:lnTo>
                    <a:lnTo>
                      <a:pt x="96" y="148"/>
                    </a:lnTo>
                    <a:lnTo>
                      <a:pt x="99" y="143"/>
                    </a:lnTo>
                    <a:lnTo>
                      <a:pt x="102" y="139"/>
                    </a:lnTo>
                    <a:lnTo>
                      <a:pt x="103" y="134"/>
                    </a:lnTo>
                    <a:lnTo>
                      <a:pt x="105" y="130"/>
                    </a:lnTo>
                    <a:lnTo>
                      <a:pt x="105" y="128"/>
                    </a:lnTo>
                    <a:lnTo>
                      <a:pt x="105" y="127"/>
                    </a:lnTo>
                    <a:lnTo>
                      <a:pt x="106" y="125"/>
                    </a:lnTo>
                    <a:lnTo>
                      <a:pt x="108" y="124"/>
                    </a:lnTo>
                    <a:lnTo>
                      <a:pt x="109" y="124"/>
                    </a:lnTo>
                    <a:lnTo>
                      <a:pt x="111" y="124"/>
                    </a:lnTo>
                    <a:lnTo>
                      <a:pt x="112" y="122"/>
                    </a:lnTo>
                    <a:lnTo>
                      <a:pt x="112" y="121"/>
                    </a:lnTo>
                    <a:lnTo>
                      <a:pt x="112" y="119"/>
                    </a:lnTo>
                    <a:lnTo>
                      <a:pt x="112" y="118"/>
                    </a:lnTo>
                    <a:lnTo>
                      <a:pt x="114" y="116"/>
                    </a:lnTo>
                    <a:lnTo>
                      <a:pt x="115" y="116"/>
                    </a:lnTo>
                    <a:lnTo>
                      <a:pt x="118" y="116"/>
                    </a:lnTo>
                    <a:lnTo>
                      <a:pt x="121" y="115"/>
                    </a:lnTo>
                    <a:lnTo>
                      <a:pt x="124" y="115"/>
                    </a:lnTo>
                    <a:lnTo>
                      <a:pt x="127" y="112"/>
                    </a:lnTo>
                    <a:lnTo>
                      <a:pt x="127" y="110"/>
                    </a:lnTo>
                    <a:lnTo>
                      <a:pt x="127" y="107"/>
                    </a:lnTo>
                    <a:lnTo>
                      <a:pt x="126" y="104"/>
                    </a:lnTo>
                    <a:lnTo>
                      <a:pt x="124" y="100"/>
                    </a:lnTo>
                    <a:lnTo>
                      <a:pt x="124" y="97"/>
                    </a:lnTo>
                    <a:lnTo>
                      <a:pt x="124" y="95"/>
                    </a:lnTo>
                    <a:lnTo>
                      <a:pt x="126" y="94"/>
                    </a:lnTo>
                    <a:lnTo>
                      <a:pt x="129" y="91"/>
                    </a:lnTo>
                    <a:lnTo>
                      <a:pt x="132" y="88"/>
                    </a:lnTo>
                    <a:lnTo>
                      <a:pt x="135" y="85"/>
                    </a:lnTo>
                    <a:lnTo>
                      <a:pt x="136" y="83"/>
                    </a:lnTo>
                    <a:lnTo>
                      <a:pt x="135" y="67"/>
                    </a:lnTo>
                    <a:lnTo>
                      <a:pt x="130" y="50"/>
                    </a:lnTo>
                    <a:lnTo>
                      <a:pt x="129" y="48"/>
                    </a:lnTo>
                    <a:lnTo>
                      <a:pt x="127" y="50"/>
                    </a:lnTo>
                    <a:lnTo>
                      <a:pt x="126" y="50"/>
                    </a:lnTo>
                    <a:lnTo>
                      <a:pt x="124" y="50"/>
                    </a:lnTo>
                    <a:lnTo>
                      <a:pt x="123" y="48"/>
                    </a:lnTo>
                    <a:lnTo>
                      <a:pt x="123" y="47"/>
                    </a:lnTo>
                    <a:lnTo>
                      <a:pt x="123" y="44"/>
                    </a:lnTo>
                    <a:lnTo>
                      <a:pt x="124" y="42"/>
                    </a:lnTo>
                    <a:lnTo>
                      <a:pt x="126" y="41"/>
                    </a:lnTo>
                    <a:lnTo>
                      <a:pt x="129" y="39"/>
                    </a:lnTo>
                    <a:lnTo>
                      <a:pt x="130" y="36"/>
                    </a:lnTo>
                    <a:lnTo>
                      <a:pt x="130" y="35"/>
                    </a:lnTo>
                    <a:lnTo>
                      <a:pt x="129" y="33"/>
                    </a:lnTo>
                    <a:lnTo>
                      <a:pt x="127" y="33"/>
                    </a:lnTo>
                    <a:lnTo>
                      <a:pt x="124" y="33"/>
                    </a:lnTo>
                    <a:lnTo>
                      <a:pt x="123" y="32"/>
                    </a:lnTo>
                    <a:lnTo>
                      <a:pt x="120" y="29"/>
                    </a:lnTo>
                    <a:lnTo>
                      <a:pt x="118" y="24"/>
                    </a:lnTo>
                    <a:lnTo>
                      <a:pt x="115" y="21"/>
                    </a:lnTo>
                    <a:lnTo>
                      <a:pt x="112" y="18"/>
                    </a:lnTo>
                    <a:lnTo>
                      <a:pt x="109" y="17"/>
                    </a:lnTo>
                    <a:lnTo>
                      <a:pt x="108" y="14"/>
                    </a:lnTo>
                    <a:lnTo>
                      <a:pt x="105" y="14"/>
                    </a:lnTo>
                    <a:lnTo>
                      <a:pt x="103" y="11"/>
                    </a:lnTo>
                    <a:lnTo>
                      <a:pt x="102" y="8"/>
                    </a:lnTo>
                    <a:lnTo>
                      <a:pt x="100" y="6"/>
                    </a:lnTo>
                    <a:lnTo>
                      <a:pt x="99" y="3"/>
                    </a:lnTo>
                    <a:lnTo>
                      <a:pt x="96" y="2"/>
                    </a:lnTo>
                    <a:lnTo>
                      <a:pt x="93" y="2"/>
                    </a:lnTo>
                    <a:lnTo>
                      <a:pt x="91" y="2"/>
                    </a:lnTo>
                    <a:lnTo>
                      <a:pt x="90" y="0"/>
                    </a:lnTo>
                    <a:lnTo>
                      <a:pt x="90" y="2"/>
                    </a:lnTo>
                    <a:lnTo>
                      <a:pt x="91" y="2"/>
                    </a:lnTo>
                    <a:close/>
                  </a:path>
                </a:pathLst>
              </a:custGeom>
              <a:grpFill/>
              <a:ln w="0">
                <a:solidFill>
                  <a:schemeClr val="bg1">
                    <a:lumMod val="50000"/>
                  </a:schemeClr>
                </a:solidFill>
                <a:prstDash val="solid"/>
                <a:round/>
                <a:headEnd/>
                <a:tailEnd/>
              </a:ln>
            </p:spPr>
            <p:txBody>
              <a:bodyPr/>
              <a:lstStyle/>
              <a:p>
                <a:endParaRPr lang="ru-RU"/>
              </a:p>
            </p:txBody>
          </p:sp>
          <p:sp>
            <p:nvSpPr>
              <p:cNvPr id="29" name="Freeform 88">
                <a:extLst>
                  <a:ext uri="{FF2B5EF4-FFF2-40B4-BE49-F238E27FC236}">
                    <a16:creationId xmlns:a16="http://schemas.microsoft.com/office/drawing/2014/main" id="{F225D049-335B-884F-AA8D-35C1B73AD5F6}"/>
                  </a:ext>
                </a:extLst>
              </p:cNvPr>
              <p:cNvSpPr>
                <a:spLocks/>
              </p:cNvSpPr>
              <p:nvPr/>
            </p:nvSpPr>
            <p:spPr bwMode="gray">
              <a:xfrm>
                <a:off x="3388" y="2168"/>
                <a:ext cx="477" cy="383"/>
              </a:xfrm>
              <a:custGeom>
                <a:avLst/>
                <a:gdLst>
                  <a:gd name="T0" fmla="*/ 100 w 515"/>
                  <a:gd name="T1" fmla="*/ 340 h 413"/>
                  <a:gd name="T2" fmla="*/ 114 w 515"/>
                  <a:gd name="T3" fmla="*/ 364 h 413"/>
                  <a:gd name="T4" fmla="*/ 117 w 515"/>
                  <a:gd name="T5" fmla="*/ 371 h 413"/>
                  <a:gd name="T6" fmla="*/ 132 w 515"/>
                  <a:gd name="T7" fmla="*/ 409 h 413"/>
                  <a:gd name="T8" fmla="*/ 162 w 515"/>
                  <a:gd name="T9" fmla="*/ 413 h 413"/>
                  <a:gd name="T10" fmla="*/ 183 w 515"/>
                  <a:gd name="T11" fmla="*/ 407 h 413"/>
                  <a:gd name="T12" fmla="*/ 194 w 515"/>
                  <a:gd name="T13" fmla="*/ 412 h 413"/>
                  <a:gd name="T14" fmla="*/ 206 w 515"/>
                  <a:gd name="T15" fmla="*/ 401 h 413"/>
                  <a:gd name="T16" fmla="*/ 221 w 515"/>
                  <a:gd name="T17" fmla="*/ 403 h 413"/>
                  <a:gd name="T18" fmla="*/ 237 w 515"/>
                  <a:gd name="T19" fmla="*/ 401 h 413"/>
                  <a:gd name="T20" fmla="*/ 237 w 515"/>
                  <a:gd name="T21" fmla="*/ 385 h 413"/>
                  <a:gd name="T22" fmla="*/ 251 w 515"/>
                  <a:gd name="T23" fmla="*/ 386 h 413"/>
                  <a:gd name="T24" fmla="*/ 264 w 515"/>
                  <a:gd name="T25" fmla="*/ 365 h 413"/>
                  <a:gd name="T26" fmla="*/ 267 w 515"/>
                  <a:gd name="T27" fmla="*/ 338 h 413"/>
                  <a:gd name="T28" fmla="*/ 308 w 515"/>
                  <a:gd name="T29" fmla="*/ 305 h 413"/>
                  <a:gd name="T30" fmla="*/ 326 w 515"/>
                  <a:gd name="T31" fmla="*/ 291 h 413"/>
                  <a:gd name="T32" fmla="*/ 338 w 515"/>
                  <a:gd name="T33" fmla="*/ 296 h 413"/>
                  <a:gd name="T34" fmla="*/ 344 w 515"/>
                  <a:gd name="T35" fmla="*/ 290 h 413"/>
                  <a:gd name="T36" fmla="*/ 356 w 515"/>
                  <a:gd name="T37" fmla="*/ 302 h 413"/>
                  <a:gd name="T38" fmla="*/ 374 w 515"/>
                  <a:gd name="T39" fmla="*/ 320 h 413"/>
                  <a:gd name="T40" fmla="*/ 382 w 515"/>
                  <a:gd name="T41" fmla="*/ 308 h 413"/>
                  <a:gd name="T42" fmla="*/ 395 w 515"/>
                  <a:gd name="T43" fmla="*/ 297 h 413"/>
                  <a:gd name="T44" fmla="*/ 401 w 515"/>
                  <a:gd name="T45" fmla="*/ 273 h 413"/>
                  <a:gd name="T46" fmla="*/ 412 w 515"/>
                  <a:gd name="T47" fmla="*/ 246 h 413"/>
                  <a:gd name="T48" fmla="*/ 419 w 515"/>
                  <a:gd name="T49" fmla="*/ 225 h 413"/>
                  <a:gd name="T50" fmla="*/ 437 w 515"/>
                  <a:gd name="T51" fmla="*/ 216 h 413"/>
                  <a:gd name="T52" fmla="*/ 437 w 515"/>
                  <a:gd name="T53" fmla="*/ 198 h 413"/>
                  <a:gd name="T54" fmla="*/ 457 w 515"/>
                  <a:gd name="T55" fmla="*/ 165 h 413"/>
                  <a:gd name="T56" fmla="*/ 472 w 515"/>
                  <a:gd name="T57" fmla="*/ 129 h 413"/>
                  <a:gd name="T58" fmla="*/ 484 w 515"/>
                  <a:gd name="T59" fmla="*/ 117 h 413"/>
                  <a:gd name="T60" fmla="*/ 509 w 515"/>
                  <a:gd name="T61" fmla="*/ 106 h 413"/>
                  <a:gd name="T62" fmla="*/ 514 w 515"/>
                  <a:gd name="T63" fmla="*/ 99 h 413"/>
                  <a:gd name="T64" fmla="*/ 514 w 515"/>
                  <a:gd name="T65" fmla="*/ 76 h 413"/>
                  <a:gd name="T66" fmla="*/ 497 w 515"/>
                  <a:gd name="T67" fmla="*/ 70 h 413"/>
                  <a:gd name="T68" fmla="*/ 490 w 515"/>
                  <a:gd name="T69" fmla="*/ 30 h 413"/>
                  <a:gd name="T70" fmla="*/ 475 w 515"/>
                  <a:gd name="T71" fmla="*/ 12 h 413"/>
                  <a:gd name="T72" fmla="*/ 458 w 515"/>
                  <a:gd name="T73" fmla="*/ 15 h 413"/>
                  <a:gd name="T74" fmla="*/ 428 w 515"/>
                  <a:gd name="T75" fmla="*/ 36 h 413"/>
                  <a:gd name="T76" fmla="*/ 323 w 515"/>
                  <a:gd name="T77" fmla="*/ 31 h 413"/>
                  <a:gd name="T78" fmla="*/ 300 w 515"/>
                  <a:gd name="T79" fmla="*/ 49 h 413"/>
                  <a:gd name="T80" fmla="*/ 236 w 515"/>
                  <a:gd name="T81" fmla="*/ 25 h 413"/>
                  <a:gd name="T82" fmla="*/ 216 w 515"/>
                  <a:gd name="T83" fmla="*/ 30 h 413"/>
                  <a:gd name="T84" fmla="*/ 203 w 515"/>
                  <a:gd name="T85" fmla="*/ 34 h 413"/>
                  <a:gd name="T86" fmla="*/ 180 w 515"/>
                  <a:gd name="T87" fmla="*/ 16 h 413"/>
                  <a:gd name="T88" fmla="*/ 164 w 515"/>
                  <a:gd name="T89" fmla="*/ 7 h 413"/>
                  <a:gd name="T90" fmla="*/ 110 w 515"/>
                  <a:gd name="T91" fmla="*/ 1 h 413"/>
                  <a:gd name="T92" fmla="*/ 75 w 515"/>
                  <a:gd name="T93" fmla="*/ 18 h 413"/>
                  <a:gd name="T94" fmla="*/ 75 w 515"/>
                  <a:gd name="T95" fmla="*/ 28 h 413"/>
                  <a:gd name="T96" fmla="*/ 58 w 515"/>
                  <a:gd name="T97" fmla="*/ 51 h 413"/>
                  <a:gd name="T98" fmla="*/ 51 w 515"/>
                  <a:gd name="T99" fmla="*/ 97 h 413"/>
                  <a:gd name="T100" fmla="*/ 57 w 515"/>
                  <a:gd name="T101" fmla="*/ 111 h 413"/>
                  <a:gd name="T102" fmla="*/ 52 w 515"/>
                  <a:gd name="T103" fmla="*/ 159 h 413"/>
                  <a:gd name="T104" fmla="*/ 39 w 515"/>
                  <a:gd name="T105" fmla="*/ 174 h 413"/>
                  <a:gd name="T106" fmla="*/ 30 w 515"/>
                  <a:gd name="T107" fmla="*/ 188 h 413"/>
                  <a:gd name="T108" fmla="*/ 13 w 515"/>
                  <a:gd name="T109" fmla="*/ 207 h 413"/>
                  <a:gd name="T110" fmla="*/ 12 w 515"/>
                  <a:gd name="T111" fmla="*/ 230 h 413"/>
                  <a:gd name="T112" fmla="*/ 10 w 515"/>
                  <a:gd name="T113" fmla="*/ 312 h 413"/>
                  <a:gd name="T114" fmla="*/ 1 w 515"/>
                  <a:gd name="T115" fmla="*/ 32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5" h="413">
                    <a:moveTo>
                      <a:pt x="1" y="324"/>
                    </a:moveTo>
                    <a:lnTo>
                      <a:pt x="9" y="326"/>
                    </a:lnTo>
                    <a:lnTo>
                      <a:pt x="16" y="324"/>
                    </a:lnTo>
                    <a:lnTo>
                      <a:pt x="25" y="324"/>
                    </a:lnTo>
                    <a:lnTo>
                      <a:pt x="52" y="329"/>
                    </a:lnTo>
                    <a:lnTo>
                      <a:pt x="76" y="332"/>
                    </a:lnTo>
                    <a:lnTo>
                      <a:pt x="100" y="340"/>
                    </a:lnTo>
                    <a:lnTo>
                      <a:pt x="104" y="343"/>
                    </a:lnTo>
                    <a:lnTo>
                      <a:pt x="107" y="346"/>
                    </a:lnTo>
                    <a:lnTo>
                      <a:pt x="108" y="349"/>
                    </a:lnTo>
                    <a:lnTo>
                      <a:pt x="110" y="353"/>
                    </a:lnTo>
                    <a:lnTo>
                      <a:pt x="111" y="358"/>
                    </a:lnTo>
                    <a:lnTo>
                      <a:pt x="113" y="361"/>
                    </a:lnTo>
                    <a:lnTo>
                      <a:pt x="114" y="364"/>
                    </a:lnTo>
                    <a:lnTo>
                      <a:pt x="117" y="365"/>
                    </a:lnTo>
                    <a:lnTo>
                      <a:pt x="122" y="365"/>
                    </a:lnTo>
                    <a:lnTo>
                      <a:pt x="125" y="364"/>
                    </a:lnTo>
                    <a:lnTo>
                      <a:pt x="123" y="367"/>
                    </a:lnTo>
                    <a:lnTo>
                      <a:pt x="122" y="368"/>
                    </a:lnTo>
                    <a:lnTo>
                      <a:pt x="119" y="370"/>
                    </a:lnTo>
                    <a:lnTo>
                      <a:pt x="117" y="371"/>
                    </a:lnTo>
                    <a:lnTo>
                      <a:pt x="119" y="382"/>
                    </a:lnTo>
                    <a:lnTo>
                      <a:pt x="122" y="392"/>
                    </a:lnTo>
                    <a:lnTo>
                      <a:pt x="129" y="400"/>
                    </a:lnTo>
                    <a:lnTo>
                      <a:pt x="129" y="400"/>
                    </a:lnTo>
                    <a:lnTo>
                      <a:pt x="129" y="400"/>
                    </a:lnTo>
                    <a:lnTo>
                      <a:pt x="129" y="404"/>
                    </a:lnTo>
                    <a:lnTo>
                      <a:pt x="132" y="409"/>
                    </a:lnTo>
                    <a:lnTo>
                      <a:pt x="135" y="412"/>
                    </a:lnTo>
                    <a:lnTo>
                      <a:pt x="140" y="412"/>
                    </a:lnTo>
                    <a:lnTo>
                      <a:pt x="144" y="412"/>
                    </a:lnTo>
                    <a:lnTo>
                      <a:pt x="149" y="412"/>
                    </a:lnTo>
                    <a:lnTo>
                      <a:pt x="153" y="412"/>
                    </a:lnTo>
                    <a:lnTo>
                      <a:pt x="158" y="413"/>
                    </a:lnTo>
                    <a:lnTo>
                      <a:pt x="162" y="413"/>
                    </a:lnTo>
                    <a:lnTo>
                      <a:pt x="164" y="412"/>
                    </a:lnTo>
                    <a:lnTo>
                      <a:pt x="165" y="412"/>
                    </a:lnTo>
                    <a:lnTo>
                      <a:pt x="167" y="412"/>
                    </a:lnTo>
                    <a:lnTo>
                      <a:pt x="171" y="410"/>
                    </a:lnTo>
                    <a:lnTo>
                      <a:pt x="174" y="409"/>
                    </a:lnTo>
                    <a:lnTo>
                      <a:pt x="179" y="407"/>
                    </a:lnTo>
                    <a:lnTo>
                      <a:pt x="183" y="407"/>
                    </a:lnTo>
                    <a:lnTo>
                      <a:pt x="183" y="409"/>
                    </a:lnTo>
                    <a:lnTo>
                      <a:pt x="185" y="410"/>
                    </a:lnTo>
                    <a:lnTo>
                      <a:pt x="188" y="410"/>
                    </a:lnTo>
                    <a:lnTo>
                      <a:pt x="189" y="412"/>
                    </a:lnTo>
                    <a:lnTo>
                      <a:pt x="191" y="412"/>
                    </a:lnTo>
                    <a:lnTo>
                      <a:pt x="192" y="412"/>
                    </a:lnTo>
                    <a:lnTo>
                      <a:pt x="194" y="412"/>
                    </a:lnTo>
                    <a:lnTo>
                      <a:pt x="195" y="410"/>
                    </a:lnTo>
                    <a:lnTo>
                      <a:pt x="195" y="409"/>
                    </a:lnTo>
                    <a:lnTo>
                      <a:pt x="197" y="407"/>
                    </a:lnTo>
                    <a:lnTo>
                      <a:pt x="200" y="404"/>
                    </a:lnTo>
                    <a:lnTo>
                      <a:pt x="203" y="401"/>
                    </a:lnTo>
                    <a:lnTo>
                      <a:pt x="206" y="400"/>
                    </a:lnTo>
                    <a:lnTo>
                      <a:pt x="206" y="401"/>
                    </a:lnTo>
                    <a:lnTo>
                      <a:pt x="207" y="403"/>
                    </a:lnTo>
                    <a:lnTo>
                      <a:pt x="207" y="403"/>
                    </a:lnTo>
                    <a:lnTo>
                      <a:pt x="207" y="404"/>
                    </a:lnTo>
                    <a:lnTo>
                      <a:pt x="212" y="404"/>
                    </a:lnTo>
                    <a:lnTo>
                      <a:pt x="215" y="404"/>
                    </a:lnTo>
                    <a:lnTo>
                      <a:pt x="218" y="404"/>
                    </a:lnTo>
                    <a:lnTo>
                      <a:pt x="221" y="403"/>
                    </a:lnTo>
                    <a:lnTo>
                      <a:pt x="224" y="400"/>
                    </a:lnTo>
                    <a:lnTo>
                      <a:pt x="222" y="400"/>
                    </a:lnTo>
                    <a:lnTo>
                      <a:pt x="222" y="400"/>
                    </a:lnTo>
                    <a:lnTo>
                      <a:pt x="225" y="400"/>
                    </a:lnTo>
                    <a:lnTo>
                      <a:pt x="230" y="401"/>
                    </a:lnTo>
                    <a:lnTo>
                      <a:pt x="234" y="401"/>
                    </a:lnTo>
                    <a:lnTo>
                      <a:pt x="237" y="401"/>
                    </a:lnTo>
                    <a:lnTo>
                      <a:pt x="240" y="400"/>
                    </a:lnTo>
                    <a:lnTo>
                      <a:pt x="243" y="397"/>
                    </a:lnTo>
                    <a:lnTo>
                      <a:pt x="245" y="395"/>
                    </a:lnTo>
                    <a:lnTo>
                      <a:pt x="243" y="392"/>
                    </a:lnTo>
                    <a:lnTo>
                      <a:pt x="242" y="389"/>
                    </a:lnTo>
                    <a:lnTo>
                      <a:pt x="240" y="388"/>
                    </a:lnTo>
                    <a:lnTo>
                      <a:pt x="237" y="385"/>
                    </a:lnTo>
                    <a:lnTo>
                      <a:pt x="239" y="388"/>
                    </a:lnTo>
                    <a:lnTo>
                      <a:pt x="242" y="389"/>
                    </a:lnTo>
                    <a:lnTo>
                      <a:pt x="245" y="391"/>
                    </a:lnTo>
                    <a:lnTo>
                      <a:pt x="248" y="391"/>
                    </a:lnTo>
                    <a:lnTo>
                      <a:pt x="251" y="391"/>
                    </a:lnTo>
                    <a:lnTo>
                      <a:pt x="251" y="389"/>
                    </a:lnTo>
                    <a:lnTo>
                      <a:pt x="251" y="386"/>
                    </a:lnTo>
                    <a:lnTo>
                      <a:pt x="252" y="383"/>
                    </a:lnTo>
                    <a:lnTo>
                      <a:pt x="254" y="382"/>
                    </a:lnTo>
                    <a:lnTo>
                      <a:pt x="255" y="380"/>
                    </a:lnTo>
                    <a:lnTo>
                      <a:pt x="258" y="379"/>
                    </a:lnTo>
                    <a:lnTo>
                      <a:pt x="260" y="376"/>
                    </a:lnTo>
                    <a:lnTo>
                      <a:pt x="261" y="374"/>
                    </a:lnTo>
                    <a:lnTo>
                      <a:pt x="264" y="365"/>
                    </a:lnTo>
                    <a:lnTo>
                      <a:pt x="266" y="358"/>
                    </a:lnTo>
                    <a:lnTo>
                      <a:pt x="267" y="355"/>
                    </a:lnTo>
                    <a:lnTo>
                      <a:pt x="267" y="352"/>
                    </a:lnTo>
                    <a:lnTo>
                      <a:pt x="266" y="347"/>
                    </a:lnTo>
                    <a:lnTo>
                      <a:pt x="266" y="344"/>
                    </a:lnTo>
                    <a:lnTo>
                      <a:pt x="266" y="341"/>
                    </a:lnTo>
                    <a:lnTo>
                      <a:pt x="267" y="338"/>
                    </a:lnTo>
                    <a:lnTo>
                      <a:pt x="269" y="338"/>
                    </a:lnTo>
                    <a:lnTo>
                      <a:pt x="272" y="337"/>
                    </a:lnTo>
                    <a:lnTo>
                      <a:pt x="273" y="337"/>
                    </a:lnTo>
                    <a:lnTo>
                      <a:pt x="287" y="326"/>
                    </a:lnTo>
                    <a:lnTo>
                      <a:pt x="299" y="314"/>
                    </a:lnTo>
                    <a:lnTo>
                      <a:pt x="303" y="309"/>
                    </a:lnTo>
                    <a:lnTo>
                      <a:pt x="308" y="305"/>
                    </a:lnTo>
                    <a:lnTo>
                      <a:pt x="309" y="303"/>
                    </a:lnTo>
                    <a:lnTo>
                      <a:pt x="311" y="303"/>
                    </a:lnTo>
                    <a:lnTo>
                      <a:pt x="312" y="303"/>
                    </a:lnTo>
                    <a:lnTo>
                      <a:pt x="314" y="303"/>
                    </a:lnTo>
                    <a:lnTo>
                      <a:pt x="318" y="299"/>
                    </a:lnTo>
                    <a:lnTo>
                      <a:pt x="321" y="296"/>
                    </a:lnTo>
                    <a:lnTo>
                      <a:pt x="326" y="291"/>
                    </a:lnTo>
                    <a:lnTo>
                      <a:pt x="328" y="294"/>
                    </a:lnTo>
                    <a:lnTo>
                      <a:pt x="329" y="297"/>
                    </a:lnTo>
                    <a:lnTo>
                      <a:pt x="332" y="299"/>
                    </a:lnTo>
                    <a:lnTo>
                      <a:pt x="337" y="299"/>
                    </a:lnTo>
                    <a:lnTo>
                      <a:pt x="337" y="297"/>
                    </a:lnTo>
                    <a:lnTo>
                      <a:pt x="337" y="297"/>
                    </a:lnTo>
                    <a:lnTo>
                      <a:pt x="338" y="296"/>
                    </a:lnTo>
                    <a:lnTo>
                      <a:pt x="340" y="296"/>
                    </a:lnTo>
                    <a:lnTo>
                      <a:pt x="341" y="294"/>
                    </a:lnTo>
                    <a:lnTo>
                      <a:pt x="343" y="291"/>
                    </a:lnTo>
                    <a:lnTo>
                      <a:pt x="343" y="288"/>
                    </a:lnTo>
                    <a:lnTo>
                      <a:pt x="343" y="285"/>
                    </a:lnTo>
                    <a:lnTo>
                      <a:pt x="343" y="288"/>
                    </a:lnTo>
                    <a:lnTo>
                      <a:pt x="344" y="290"/>
                    </a:lnTo>
                    <a:lnTo>
                      <a:pt x="346" y="291"/>
                    </a:lnTo>
                    <a:lnTo>
                      <a:pt x="347" y="293"/>
                    </a:lnTo>
                    <a:lnTo>
                      <a:pt x="349" y="296"/>
                    </a:lnTo>
                    <a:lnTo>
                      <a:pt x="350" y="297"/>
                    </a:lnTo>
                    <a:lnTo>
                      <a:pt x="352" y="299"/>
                    </a:lnTo>
                    <a:lnTo>
                      <a:pt x="353" y="300"/>
                    </a:lnTo>
                    <a:lnTo>
                      <a:pt x="356" y="302"/>
                    </a:lnTo>
                    <a:lnTo>
                      <a:pt x="361" y="303"/>
                    </a:lnTo>
                    <a:lnTo>
                      <a:pt x="364" y="306"/>
                    </a:lnTo>
                    <a:lnTo>
                      <a:pt x="367" y="311"/>
                    </a:lnTo>
                    <a:lnTo>
                      <a:pt x="370" y="315"/>
                    </a:lnTo>
                    <a:lnTo>
                      <a:pt x="370" y="323"/>
                    </a:lnTo>
                    <a:lnTo>
                      <a:pt x="373" y="321"/>
                    </a:lnTo>
                    <a:lnTo>
                      <a:pt x="374" y="320"/>
                    </a:lnTo>
                    <a:lnTo>
                      <a:pt x="377" y="318"/>
                    </a:lnTo>
                    <a:lnTo>
                      <a:pt x="377" y="315"/>
                    </a:lnTo>
                    <a:lnTo>
                      <a:pt x="377" y="314"/>
                    </a:lnTo>
                    <a:lnTo>
                      <a:pt x="377" y="312"/>
                    </a:lnTo>
                    <a:lnTo>
                      <a:pt x="379" y="311"/>
                    </a:lnTo>
                    <a:lnTo>
                      <a:pt x="380" y="309"/>
                    </a:lnTo>
                    <a:lnTo>
                      <a:pt x="382" y="308"/>
                    </a:lnTo>
                    <a:lnTo>
                      <a:pt x="382" y="305"/>
                    </a:lnTo>
                    <a:lnTo>
                      <a:pt x="382" y="303"/>
                    </a:lnTo>
                    <a:lnTo>
                      <a:pt x="382" y="300"/>
                    </a:lnTo>
                    <a:lnTo>
                      <a:pt x="382" y="299"/>
                    </a:lnTo>
                    <a:lnTo>
                      <a:pt x="385" y="297"/>
                    </a:lnTo>
                    <a:lnTo>
                      <a:pt x="389" y="297"/>
                    </a:lnTo>
                    <a:lnTo>
                      <a:pt x="395" y="297"/>
                    </a:lnTo>
                    <a:lnTo>
                      <a:pt x="394" y="293"/>
                    </a:lnTo>
                    <a:lnTo>
                      <a:pt x="394" y="288"/>
                    </a:lnTo>
                    <a:lnTo>
                      <a:pt x="394" y="284"/>
                    </a:lnTo>
                    <a:lnTo>
                      <a:pt x="395" y="281"/>
                    </a:lnTo>
                    <a:lnTo>
                      <a:pt x="398" y="278"/>
                    </a:lnTo>
                    <a:lnTo>
                      <a:pt x="400" y="276"/>
                    </a:lnTo>
                    <a:lnTo>
                      <a:pt x="401" y="273"/>
                    </a:lnTo>
                    <a:lnTo>
                      <a:pt x="404" y="267"/>
                    </a:lnTo>
                    <a:lnTo>
                      <a:pt x="406" y="260"/>
                    </a:lnTo>
                    <a:lnTo>
                      <a:pt x="407" y="257"/>
                    </a:lnTo>
                    <a:lnTo>
                      <a:pt x="410" y="254"/>
                    </a:lnTo>
                    <a:lnTo>
                      <a:pt x="412" y="251"/>
                    </a:lnTo>
                    <a:lnTo>
                      <a:pt x="412" y="249"/>
                    </a:lnTo>
                    <a:lnTo>
                      <a:pt x="412" y="246"/>
                    </a:lnTo>
                    <a:lnTo>
                      <a:pt x="410" y="245"/>
                    </a:lnTo>
                    <a:lnTo>
                      <a:pt x="410" y="242"/>
                    </a:lnTo>
                    <a:lnTo>
                      <a:pt x="410" y="242"/>
                    </a:lnTo>
                    <a:lnTo>
                      <a:pt x="415" y="237"/>
                    </a:lnTo>
                    <a:lnTo>
                      <a:pt x="416" y="233"/>
                    </a:lnTo>
                    <a:lnTo>
                      <a:pt x="418" y="230"/>
                    </a:lnTo>
                    <a:lnTo>
                      <a:pt x="419" y="225"/>
                    </a:lnTo>
                    <a:lnTo>
                      <a:pt x="421" y="221"/>
                    </a:lnTo>
                    <a:lnTo>
                      <a:pt x="421" y="222"/>
                    </a:lnTo>
                    <a:lnTo>
                      <a:pt x="422" y="224"/>
                    </a:lnTo>
                    <a:lnTo>
                      <a:pt x="427" y="224"/>
                    </a:lnTo>
                    <a:lnTo>
                      <a:pt x="431" y="222"/>
                    </a:lnTo>
                    <a:lnTo>
                      <a:pt x="434" y="219"/>
                    </a:lnTo>
                    <a:lnTo>
                      <a:pt x="437" y="216"/>
                    </a:lnTo>
                    <a:lnTo>
                      <a:pt x="439" y="212"/>
                    </a:lnTo>
                    <a:lnTo>
                      <a:pt x="440" y="207"/>
                    </a:lnTo>
                    <a:lnTo>
                      <a:pt x="440" y="203"/>
                    </a:lnTo>
                    <a:lnTo>
                      <a:pt x="440" y="201"/>
                    </a:lnTo>
                    <a:lnTo>
                      <a:pt x="439" y="200"/>
                    </a:lnTo>
                    <a:lnTo>
                      <a:pt x="436" y="200"/>
                    </a:lnTo>
                    <a:lnTo>
                      <a:pt x="437" y="198"/>
                    </a:lnTo>
                    <a:lnTo>
                      <a:pt x="439" y="195"/>
                    </a:lnTo>
                    <a:lnTo>
                      <a:pt x="440" y="194"/>
                    </a:lnTo>
                    <a:lnTo>
                      <a:pt x="443" y="192"/>
                    </a:lnTo>
                    <a:lnTo>
                      <a:pt x="449" y="185"/>
                    </a:lnTo>
                    <a:lnTo>
                      <a:pt x="452" y="176"/>
                    </a:lnTo>
                    <a:lnTo>
                      <a:pt x="457" y="167"/>
                    </a:lnTo>
                    <a:lnTo>
                      <a:pt x="457" y="165"/>
                    </a:lnTo>
                    <a:lnTo>
                      <a:pt x="458" y="165"/>
                    </a:lnTo>
                    <a:lnTo>
                      <a:pt x="460" y="164"/>
                    </a:lnTo>
                    <a:lnTo>
                      <a:pt x="461" y="164"/>
                    </a:lnTo>
                    <a:lnTo>
                      <a:pt x="464" y="152"/>
                    </a:lnTo>
                    <a:lnTo>
                      <a:pt x="469" y="141"/>
                    </a:lnTo>
                    <a:lnTo>
                      <a:pt x="470" y="129"/>
                    </a:lnTo>
                    <a:lnTo>
                      <a:pt x="472" y="129"/>
                    </a:lnTo>
                    <a:lnTo>
                      <a:pt x="473" y="128"/>
                    </a:lnTo>
                    <a:lnTo>
                      <a:pt x="475" y="126"/>
                    </a:lnTo>
                    <a:lnTo>
                      <a:pt x="476" y="125"/>
                    </a:lnTo>
                    <a:lnTo>
                      <a:pt x="479" y="125"/>
                    </a:lnTo>
                    <a:lnTo>
                      <a:pt x="479" y="122"/>
                    </a:lnTo>
                    <a:lnTo>
                      <a:pt x="481" y="119"/>
                    </a:lnTo>
                    <a:lnTo>
                      <a:pt x="484" y="117"/>
                    </a:lnTo>
                    <a:lnTo>
                      <a:pt x="487" y="114"/>
                    </a:lnTo>
                    <a:lnTo>
                      <a:pt x="491" y="114"/>
                    </a:lnTo>
                    <a:lnTo>
                      <a:pt x="496" y="114"/>
                    </a:lnTo>
                    <a:lnTo>
                      <a:pt x="500" y="113"/>
                    </a:lnTo>
                    <a:lnTo>
                      <a:pt x="503" y="111"/>
                    </a:lnTo>
                    <a:lnTo>
                      <a:pt x="506" y="109"/>
                    </a:lnTo>
                    <a:lnTo>
                      <a:pt x="509" y="106"/>
                    </a:lnTo>
                    <a:lnTo>
                      <a:pt x="512" y="105"/>
                    </a:lnTo>
                    <a:lnTo>
                      <a:pt x="515" y="102"/>
                    </a:lnTo>
                    <a:lnTo>
                      <a:pt x="515" y="102"/>
                    </a:lnTo>
                    <a:lnTo>
                      <a:pt x="515" y="100"/>
                    </a:lnTo>
                    <a:lnTo>
                      <a:pt x="515" y="99"/>
                    </a:lnTo>
                    <a:lnTo>
                      <a:pt x="515" y="99"/>
                    </a:lnTo>
                    <a:lnTo>
                      <a:pt x="514" y="99"/>
                    </a:lnTo>
                    <a:lnTo>
                      <a:pt x="514" y="99"/>
                    </a:lnTo>
                    <a:lnTo>
                      <a:pt x="512" y="94"/>
                    </a:lnTo>
                    <a:lnTo>
                      <a:pt x="514" y="91"/>
                    </a:lnTo>
                    <a:lnTo>
                      <a:pt x="515" y="88"/>
                    </a:lnTo>
                    <a:lnTo>
                      <a:pt x="515" y="84"/>
                    </a:lnTo>
                    <a:lnTo>
                      <a:pt x="515" y="81"/>
                    </a:lnTo>
                    <a:lnTo>
                      <a:pt x="514" y="76"/>
                    </a:lnTo>
                    <a:lnTo>
                      <a:pt x="511" y="73"/>
                    </a:lnTo>
                    <a:lnTo>
                      <a:pt x="509" y="72"/>
                    </a:lnTo>
                    <a:lnTo>
                      <a:pt x="506" y="70"/>
                    </a:lnTo>
                    <a:lnTo>
                      <a:pt x="503" y="69"/>
                    </a:lnTo>
                    <a:lnTo>
                      <a:pt x="502" y="69"/>
                    </a:lnTo>
                    <a:lnTo>
                      <a:pt x="499" y="70"/>
                    </a:lnTo>
                    <a:lnTo>
                      <a:pt x="497" y="70"/>
                    </a:lnTo>
                    <a:lnTo>
                      <a:pt x="494" y="70"/>
                    </a:lnTo>
                    <a:lnTo>
                      <a:pt x="496" y="67"/>
                    </a:lnTo>
                    <a:lnTo>
                      <a:pt x="494" y="64"/>
                    </a:lnTo>
                    <a:lnTo>
                      <a:pt x="494" y="61"/>
                    </a:lnTo>
                    <a:lnTo>
                      <a:pt x="493" y="46"/>
                    </a:lnTo>
                    <a:lnTo>
                      <a:pt x="491" y="33"/>
                    </a:lnTo>
                    <a:lnTo>
                      <a:pt x="490" y="30"/>
                    </a:lnTo>
                    <a:lnTo>
                      <a:pt x="488" y="27"/>
                    </a:lnTo>
                    <a:lnTo>
                      <a:pt x="484" y="24"/>
                    </a:lnTo>
                    <a:lnTo>
                      <a:pt x="481" y="21"/>
                    </a:lnTo>
                    <a:lnTo>
                      <a:pt x="479" y="18"/>
                    </a:lnTo>
                    <a:lnTo>
                      <a:pt x="479" y="15"/>
                    </a:lnTo>
                    <a:lnTo>
                      <a:pt x="478" y="13"/>
                    </a:lnTo>
                    <a:lnTo>
                      <a:pt x="475" y="12"/>
                    </a:lnTo>
                    <a:lnTo>
                      <a:pt x="470" y="10"/>
                    </a:lnTo>
                    <a:lnTo>
                      <a:pt x="466" y="10"/>
                    </a:lnTo>
                    <a:lnTo>
                      <a:pt x="463" y="10"/>
                    </a:lnTo>
                    <a:lnTo>
                      <a:pt x="463" y="12"/>
                    </a:lnTo>
                    <a:lnTo>
                      <a:pt x="463" y="12"/>
                    </a:lnTo>
                    <a:lnTo>
                      <a:pt x="463" y="13"/>
                    </a:lnTo>
                    <a:lnTo>
                      <a:pt x="458" y="15"/>
                    </a:lnTo>
                    <a:lnTo>
                      <a:pt x="454" y="16"/>
                    </a:lnTo>
                    <a:lnTo>
                      <a:pt x="449" y="18"/>
                    </a:lnTo>
                    <a:lnTo>
                      <a:pt x="445" y="18"/>
                    </a:lnTo>
                    <a:lnTo>
                      <a:pt x="442" y="21"/>
                    </a:lnTo>
                    <a:lnTo>
                      <a:pt x="439" y="24"/>
                    </a:lnTo>
                    <a:lnTo>
                      <a:pt x="434" y="30"/>
                    </a:lnTo>
                    <a:lnTo>
                      <a:pt x="428" y="36"/>
                    </a:lnTo>
                    <a:lnTo>
                      <a:pt x="424" y="42"/>
                    </a:lnTo>
                    <a:lnTo>
                      <a:pt x="395" y="28"/>
                    </a:lnTo>
                    <a:lnTo>
                      <a:pt x="365" y="24"/>
                    </a:lnTo>
                    <a:lnTo>
                      <a:pt x="335" y="24"/>
                    </a:lnTo>
                    <a:lnTo>
                      <a:pt x="331" y="25"/>
                    </a:lnTo>
                    <a:lnTo>
                      <a:pt x="326" y="28"/>
                    </a:lnTo>
                    <a:lnTo>
                      <a:pt x="323" y="31"/>
                    </a:lnTo>
                    <a:lnTo>
                      <a:pt x="318" y="34"/>
                    </a:lnTo>
                    <a:lnTo>
                      <a:pt x="315" y="39"/>
                    </a:lnTo>
                    <a:lnTo>
                      <a:pt x="312" y="42"/>
                    </a:lnTo>
                    <a:lnTo>
                      <a:pt x="308" y="45"/>
                    </a:lnTo>
                    <a:lnTo>
                      <a:pt x="306" y="46"/>
                    </a:lnTo>
                    <a:lnTo>
                      <a:pt x="303" y="48"/>
                    </a:lnTo>
                    <a:lnTo>
                      <a:pt x="300" y="49"/>
                    </a:lnTo>
                    <a:lnTo>
                      <a:pt x="297" y="49"/>
                    </a:lnTo>
                    <a:lnTo>
                      <a:pt x="291" y="48"/>
                    </a:lnTo>
                    <a:lnTo>
                      <a:pt x="285" y="46"/>
                    </a:lnTo>
                    <a:lnTo>
                      <a:pt x="279" y="45"/>
                    </a:lnTo>
                    <a:lnTo>
                      <a:pt x="275" y="42"/>
                    </a:lnTo>
                    <a:lnTo>
                      <a:pt x="255" y="33"/>
                    </a:lnTo>
                    <a:lnTo>
                      <a:pt x="236" y="25"/>
                    </a:lnTo>
                    <a:lnTo>
                      <a:pt x="233" y="25"/>
                    </a:lnTo>
                    <a:lnTo>
                      <a:pt x="228" y="25"/>
                    </a:lnTo>
                    <a:lnTo>
                      <a:pt x="225" y="27"/>
                    </a:lnTo>
                    <a:lnTo>
                      <a:pt x="222" y="28"/>
                    </a:lnTo>
                    <a:lnTo>
                      <a:pt x="219" y="28"/>
                    </a:lnTo>
                    <a:lnTo>
                      <a:pt x="216" y="28"/>
                    </a:lnTo>
                    <a:lnTo>
                      <a:pt x="216" y="30"/>
                    </a:lnTo>
                    <a:lnTo>
                      <a:pt x="216" y="31"/>
                    </a:lnTo>
                    <a:lnTo>
                      <a:pt x="215" y="31"/>
                    </a:lnTo>
                    <a:lnTo>
                      <a:pt x="215" y="33"/>
                    </a:lnTo>
                    <a:lnTo>
                      <a:pt x="215" y="34"/>
                    </a:lnTo>
                    <a:lnTo>
                      <a:pt x="210" y="34"/>
                    </a:lnTo>
                    <a:lnTo>
                      <a:pt x="207" y="34"/>
                    </a:lnTo>
                    <a:lnTo>
                      <a:pt x="203" y="34"/>
                    </a:lnTo>
                    <a:lnTo>
                      <a:pt x="200" y="36"/>
                    </a:lnTo>
                    <a:lnTo>
                      <a:pt x="197" y="34"/>
                    </a:lnTo>
                    <a:lnTo>
                      <a:pt x="192" y="31"/>
                    </a:lnTo>
                    <a:lnTo>
                      <a:pt x="188" y="28"/>
                    </a:lnTo>
                    <a:lnTo>
                      <a:pt x="183" y="24"/>
                    </a:lnTo>
                    <a:lnTo>
                      <a:pt x="182" y="18"/>
                    </a:lnTo>
                    <a:lnTo>
                      <a:pt x="180" y="16"/>
                    </a:lnTo>
                    <a:lnTo>
                      <a:pt x="179" y="15"/>
                    </a:lnTo>
                    <a:lnTo>
                      <a:pt x="176" y="13"/>
                    </a:lnTo>
                    <a:lnTo>
                      <a:pt x="174" y="12"/>
                    </a:lnTo>
                    <a:lnTo>
                      <a:pt x="173" y="9"/>
                    </a:lnTo>
                    <a:lnTo>
                      <a:pt x="170" y="7"/>
                    </a:lnTo>
                    <a:lnTo>
                      <a:pt x="167" y="6"/>
                    </a:lnTo>
                    <a:lnTo>
                      <a:pt x="164" y="7"/>
                    </a:lnTo>
                    <a:lnTo>
                      <a:pt x="161" y="9"/>
                    </a:lnTo>
                    <a:lnTo>
                      <a:pt x="153" y="9"/>
                    </a:lnTo>
                    <a:lnTo>
                      <a:pt x="146" y="4"/>
                    </a:lnTo>
                    <a:lnTo>
                      <a:pt x="140" y="0"/>
                    </a:lnTo>
                    <a:lnTo>
                      <a:pt x="132" y="0"/>
                    </a:lnTo>
                    <a:lnTo>
                      <a:pt x="122" y="3"/>
                    </a:lnTo>
                    <a:lnTo>
                      <a:pt x="110" y="1"/>
                    </a:lnTo>
                    <a:lnTo>
                      <a:pt x="97" y="1"/>
                    </a:lnTo>
                    <a:lnTo>
                      <a:pt x="87" y="6"/>
                    </a:lnTo>
                    <a:lnTo>
                      <a:pt x="84" y="7"/>
                    </a:lnTo>
                    <a:lnTo>
                      <a:pt x="79" y="10"/>
                    </a:lnTo>
                    <a:lnTo>
                      <a:pt x="75" y="13"/>
                    </a:lnTo>
                    <a:lnTo>
                      <a:pt x="75" y="16"/>
                    </a:lnTo>
                    <a:lnTo>
                      <a:pt x="75" y="18"/>
                    </a:lnTo>
                    <a:lnTo>
                      <a:pt x="76" y="21"/>
                    </a:lnTo>
                    <a:lnTo>
                      <a:pt x="76" y="24"/>
                    </a:lnTo>
                    <a:lnTo>
                      <a:pt x="78" y="27"/>
                    </a:lnTo>
                    <a:lnTo>
                      <a:pt x="76" y="27"/>
                    </a:lnTo>
                    <a:lnTo>
                      <a:pt x="75" y="27"/>
                    </a:lnTo>
                    <a:lnTo>
                      <a:pt x="75" y="28"/>
                    </a:lnTo>
                    <a:lnTo>
                      <a:pt x="75" y="28"/>
                    </a:lnTo>
                    <a:lnTo>
                      <a:pt x="75" y="33"/>
                    </a:lnTo>
                    <a:lnTo>
                      <a:pt x="73" y="37"/>
                    </a:lnTo>
                    <a:lnTo>
                      <a:pt x="72" y="42"/>
                    </a:lnTo>
                    <a:lnTo>
                      <a:pt x="67" y="43"/>
                    </a:lnTo>
                    <a:lnTo>
                      <a:pt x="63" y="46"/>
                    </a:lnTo>
                    <a:lnTo>
                      <a:pt x="60" y="48"/>
                    </a:lnTo>
                    <a:lnTo>
                      <a:pt x="58" y="51"/>
                    </a:lnTo>
                    <a:lnTo>
                      <a:pt x="57" y="54"/>
                    </a:lnTo>
                    <a:lnTo>
                      <a:pt x="57" y="57"/>
                    </a:lnTo>
                    <a:lnTo>
                      <a:pt x="57" y="70"/>
                    </a:lnTo>
                    <a:lnTo>
                      <a:pt x="57" y="82"/>
                    </a:lnTo>
                    <a:lnTo>
                      <a:pt x="55" y="93"/>
                    </a:lnTo>
                    <a:lnTo>
                      <a:pt x="54" y="96"/>
                    </a:lnTo>
                    <a:lnTo>
                      <a:pt x="51" y="97"/>
                    </a:lnTo>
                    <a:lnTo>
                      <a:pt x="51" y="100"/>
                    </a:lnTo>
                    <a:lnTo>
                      <a:pt x="51" y="103"/>
                    </a:lnTo>
                    <a:lnTo>
                      <a:pt x="51" y="105"/>
                    </a:lnTo>
                    <a:lnTo>
                      <a:pt x="52" y="105"/>
                    </a:lnTo>
                    <a:lnTo>
                      <a:pt x="54" y="105"/>
                    </a:lnTo>
                    <a:lnTo>
                      <a:pt x="55" y="105"/>
                    </a:lnTo>
                    <a:lnTo>
                      <a:pt x="57" y="111"/>
                    </a:lnTo>
                    <a:lnTo>
                      <a:pt x="58" y="114"/>
                    </a:lnTo>
                    <a:lnTo>
                      <a:pt x="60" y="128"/>
                    </a:lnTo>
                    <a:lnTo>
                      <a:pt x="58" y="140"/>
                    </a:lnTo>
                    <a:lnTo>
                      <a:pt x="52" y="152"/>
                    </a:lnTo>
                    <a:lnTo>
                      <a:pt x="51" y="153"/>
                    </a:lnTo>
                    <a:lnTo>
                      <a:pt x="52" y="156"/>
                    </a:lnTo>
                    <a:lnTo>
                      <a:pt x="52" y="159"/>
                    </a:lnTo>
                    <a:lnTo>
                      <a:pt x="54" y="162"/>
                    </a:lnTo>
                    <a:lnTo>
                      <a:pt x="54" y="165"/>
                    </a:lnTo>
                    <a:lnTo>
                      <a:pt x="52" y="167"/>
                    </a:lnTo>
                    <a:lnTo>
                      <a:pt x="49" y="170"/>
                    </a:lnTo>
                    <a:lnTo>
                      <a:pt x="46" y="171"/>
                    </a:lnTo>
                    <a:lnTo>
                      <a:pt x="42" y="173"/>
                    </a:lnTo>
                    <a:lnTo>
                      <a:pt x="39" y="174"/>
                    </a:lnTo>
                    <a:lnTo>
                      <a:pt x="36" y="177"/>
                    </a:lnTo>
                    <a:lnTo>
                      <a:pt x="34" y="179"/>
                    </a:lnTo>
                    <a:lnTo>
                      <a:pt x="31" y="180"/>
                    </a:lnTo>
                    <a:lnTo>
                      <a:pt x="30" y="182"/>
                    </a:lnTo>
                    <a:lnTo>
                      <a:pt x="28" y="183"/>
                    </a:lnTo>
                    <a:lnTo>
                      <a:pt x="28" y="186"/>
                    </a:lnTo>
                    <a:lnTo>
                      <a:pt x="30" y="188"/>
                    </a:lnTo>
                    <a:lnTo>
                      <a:pt x="30" y="191"/>
                    </a:lnTo>
                    <a:lnTo>
                      <a:pt x="28" y="192"/>
                    </a:lnTo>
                    <a:lnTo>
                      <a:pt x="27" y="194"/>
                    </a:lnTo>
                    <a:lnTo>
                      <a:pt x="25" y="198"/>
                    </a:lnTo>
                    <a:lnTo>
                      <a:pt x="22" y="201"/>
                    </a:lnTo>
                    <a:lnTo>
                      <a:pt x="18" y="204"/>
                    </a:lnTo>
                    <a:lnTo>
                      <a:pt x="13" y="207"/>
                    </a:lnTo>
                    <a:lnTo>
                      <a:pt x="9" y="209"/>
                    </a:lnTo>
                    <a:lnTo>
                      <a:pt x="10" y="212"/>
                    </a:lnTo>
                    <a:lnTo>
                      <a:pt x="12" y="215"/>
                    </a:lnTo>
                    <a:lnTo>
                      <a:pt x="12" y="219"/>
                    </a:lnTo>
                    <a:lnTo>
                      <a:pt x="12" y="222"/>
                    </a:lnTo>
                    <a:lnTo>
                      <a:pt x="12" y="227"/>
                    </a:lnTo>
                    <a:lnTo>
                      <a:pt x="12" y="230"/>
                    </a:lnTo>
                    <a:lnTo>
                      <a:pt x="10" y="231"/>
                    </a:lnTo>
                    <a:lnTo>
                      <a:pt x="10" y="234"/>
                    </a:lnTo>
                    <a:lnTo>
                      <a:pt x="9" y="270"/>
                    </a:lnTo>
                    <a:lnTo>
                      <a:pt x="7" y="306"/>
                    </a:lnTo>
                    <a:lnTo>
                      <a:pt x="9" y="309"/>
                    </a:lnTo>
                    <a:lnTo>
                      <a:pt x="9" y="311"/>
                    </a:lnTo>
                    <a:lnTo>
                      <a:pt x="10" y="312"/>
                    </a:lnTo>
                    <a:lnTo>
                      <a:pt x="9" y="314"/>
                    </a:lnTo>
                    <a:lnTo>
                      <a:pt x="6" y="315"/>
                    </a:lnTo>
                    <a:lnTo>
                      <a:pt x="3" y="317"/>
                    </a:lnTo>
                    <a:lnTo>
                      <a:pt x="1" y="317"/>
                    </a:lnTo>
                    <a:lnTo>
                      <a:pt x="0" y="320"/>
                    </a:lnTo>
                    <a:lnTo>
                      <a:pt x="0" y="321"/>
                    </a:lnTo>
                    <a:lnTo>
                      <a:pt x="1" y="324"/>
                    </a:lnTo>
                    <a:lnTo>
                      <a:pt x="3" y="326"/>
                    </a:lnTo>
                    <a:lnTo>
                      <a:pt x="3" y="326"/>
                    </a:lnTo>
                    <a:lnTo>
                      <a:pt x="1" y="324"/>
                    </a:lnTo>
                    <a:close/>
                  </a:path>
                </a:pathLst>
              </a:custGeom>
              <a:grpFill/>
              <a:ln w="0">
                <a:solidFill>
                  <a:schemeClr val="bg1">
                    <a:lumMod val="50000"/>
                  </a:schemeClr>
                </a:solidFill>
                <a:prstDash val="solid"/>
                <a:round/>
                <a:headEnd/>
                <a:tailEnd/>
              </a:ln>
            </p:spPr>
            <p:txBody>
              <a:bodyPr/>
              <a:lstStyle/>
              <a:p>
                <a:endParaRPr lang="ru-RU"/>
              </a:p>
            </p:txBody>
          </p:sp>
          <p:sp>
            <p:nvSpPr>
              <p:cNvPr id="30" name="Freeform 89">
                <a:extLst>
                  <a:ext uri="{FF2B5EF4-FFF2-40B4-BE49-F238E27FC236}">
                    <a16:creationId xmlns:a16="http://schemas.microsoft.com/office/drawing/2014/main" id="{716570B4-91CB-644C-BD2D-65691063B499}"/>
                  </a:ext>
                </a:extLst>
              </p:cNvPr>
              <p:cNvSpPr>
                <a:spLocks/>
              </p:cNvSpPr>
              <p:nvPr/>
            </p:nvSpPr>
            <p:spPr bwMode="gray">
              <a:xfrm>
                <a:off x="3307" y="1790"/>
                <a:ext cx="612" cy="462"/>
              </a:xfrm>
              <a:custGeom>
                <a:avLst/>
                <a:gdLst>
                  <a:gd name="T0" fmla="*/ 422 w 661"/>
                  <a:gd name="T1" fmla="*/ 434 h 499"/>
                  <a:gd name="T2" fmla="*/ 487 w 661"/>
                  <a:gd name="T3" fmla="*/ 437 h 499"/>
                  <a:gd name="T4" fmla="*/ 493 w 661"/>
                  <a:gd name="T5" fmla="*/ 443 h 499"/>
                  <a:gd name="T6" fmla="*/ 503 w 661"/>
                  <a:gd name="T7" fmla="*/ 448 h 499"/>
                  <a:gd name="T8" fmla="*/ 514 w 661"/>
                  <a:gd name="T9" fmla="*/ 448 h 499"/>
                  <a:gd name="T10" fmla="*/ 526 w 661"/>
                  <a:gd name="T11" fmla="*/ 430 h 499"/>
                  <a:gd name="T12" fmla="*/ 544 w 661"/>
                  <a:gd name="T13" fmla="*/ 425 h 499"/>
                  <a:gd name="T14" fmla="*/ 563 w 661"/>
                  <a:gd name="T15" fmla="*/ 418 h 499"/>
                  <a:gd name="T16" fmla="*/ 557 w 661"/>
                  <a:gd name="T17" fmla="*/ 380 h 499"/>
                  <a:gd name="T18" fmla="*/ 566 w 661"/>
                  <a:gd name="T19" fmla="*/ 376 h 499"/>
                  <a:gd name="T20" fmla="*/ 584 w 661"/>
                  <a:gd name="T21" fmla="*/ 340 h 499"/>
                  <a:gd name="T22" fmla="*/ 640 w 661"/>
                  <a:gd name="T23" fmla="*/ 239 h 499"/>
                  <a:gd name="T24" fmla="*/ 655 w 661"/>
                  <a:gd name="T25" fmla="*/ 132 h 499"/>
                  <a:gd name="T26" fmla="*/ 645 w 661"/>
                  <a:gd name="T27" fmla="*/ 113 h 499"/>
                  <a:gd name="T28" fmla="*/ 635 w 661"/>
                  <a:gd name="T29" fmla="*/ 99 h 499"/>
                  <a:gd name="T30" fmla="*/ 623 w 661"/>
                  <a:gd name="T31" fmla="*/ 27 h 499"/>
                  <a:gd name="T32" fmla="*/ 584 w 661"/>
                  <a:gd name="T33" fmla="*/ 31 h 499"/>
                  <a:gd name="T34" fmla="*/ 508 w 661"/>
                  <a:gd name="T35" fmla="*/ 0 h 499"/>
                  <a:gd name="T36" fmla="*/ 300 w 661"/>
                  <a:gd name="T37" fmla="*/ 126 h 499"/>
                  <a:gd name="T38" fmla="*/ 215 w 661"/>
                  <a:gd name="T39" fmla="*/ 177 h 499"/>
                  <a:gd name="T40" fmla="*/ 172 w 661"/>
                  <a:gd name="T41" fmla="*/ 290 h 499"/>
                  <a:gd name="T42" fmla="*/ 165 w 661"/>
                  <a:gd name="T43" fmla="*/ 310 h 499"/>
                  <a:gd name="T44" fmla="*/ 160 w 661"/>
                  <a:gd name="T45" fmla="*/ 323 h 499"/>
                  <a:gd name="T46" fmla="*/ 144 w 661"/>
                  <a:gd name="T47" fmla="*/ 338 h 499"/>
                  <a:gd name="T48" fmla="*/ 130 w 661"/>
                  <a:gd name="T49" fmla="*/ 343 h 499"/>
                  <a:gd name="T50" fmla="*/ 75 w 661"/>
                  <a:gd name="T51" fmla="*/ 340 h 499"/>
                  <a:gd name="T52" fmla="*/ 33 w 661"/>
                  <a:gd name="T53" fmla="*/ 356 h 499"/>
                  <a:gd name="T54" fmla="*/ 16 w 661"/>
                  <a:gd name="T55" fmla="*/ 356 h 499"/>
                  <a:gd name="T56" fmla="*/ 4 w 661"/>
                  <a:gd name="T57" fmla="*/ 350 h 499"/>
                  <a:gd name="T58" fmla="*/ 4 w 661"/>
                  <a:gd name="T59" fmla="*/ 361 h 499"/>
                  <a:gd name="T60" fmla="*/ 1 w 661"/>
                  <a:gd name="T61" fmla="*/ 374 h 499"/>
                  <a:gd name="T62" fmla="*/ 7 w 661"/>
                  <a:gd name="T63" fmla="*/ 395 h 499"/>
                  <a:gd name="T64" fmla="*/ 33 w 661"/>
                  <a:gd name="T65" fmla="*/ 416 h 499"/>
                  <a:gd name="T66" fmla="*/ 46 w 661"/>
                  <a:gd name="T67" fmla="*/ 428 h 499"/>
                  <a:gd name="T68" fmla="*/ 40 w 661"/>
                  <a:gd name="T69" fmla="*/ 427 h 499"/>
                  <a:gd name="T70" fmla="*/ 31 w 661"/>
                  <a:gd name="T71" fmla="*/ 431 h 499"/>
                  <a:gd name="T72" fmla="*/ 45 w 661"/>
                  <a:gd name="T73" fmla="*/ 446 h 499"/>
                  <a:gd name="T74" fmla="*/ 63 w 661"/>
                  <a:gd name="T75" fmla="*/ 457 h 499"/>
                  <a:gd name="T76" fmla="*/ 73 w 661"/>
                  <a:gd name="T77" fmla="*/ 454 h 499"/>
                  <a:gd name="T78" fmla="*/ 76 w 661"/>
                  <a:gd name="T79" fmla="*/ 463 h 499"/>
                  <a:gd name="T80" fmla="*/ 79 w 661"/>
                  <a:gd name="T81" fmla="*/ 491 h 499"/>
                  <a:gd name="T82" fmla="*/ 79 w 661"/>
                  <a:gd name="T83" fmla="*/ 478 h 499"/>
                  <a:gd name="T84" fmla="*/ 81 w 661"/>
                  <a:gd name="T85" fmla="*/ 475 h 499"/>
                  <a:gd name="T86" fmla="*/ 106 w 661"/>
                  <a:gd name="T87" fmla="*/ 466 h 499"/>
                  <a:gd name="T88" fmla="*/ 126 w 661"/>
                  <a:gd name="T89" fmla="*/ 484 h 499"/>
                  <a:gd name="T90" fmla="*/ 142 w 661"/>
                  <a:gd name="T91" fmla="*/ 463 h 499"/>
                  <a:gd name="T92" fmla="*/ 160 w 661"/>
                  <a:gd name="T93" fmla="*/ 439 h 499"/>
                  <a:gd name="T94" fmla="*/ 160 w 661"/>
                  <a:gd name="T95" fmla="*/ 427 h 499"/>
                  <a:gd name="T96" fmla="*/ 181 w 661"/>
                  <a:gd name="T97" fmla="*/ 412 h 499"/>
                  <a:gd name="T98" fmla="*/ 206 w 661"/>
                  <a:gd name="T99" fmla="*/ 413 h 499"/>
                  <a:gd name="T100" fmla="*/ 219 w 661"/>
                  <a:gd name="T101" fmla="*/ 407 h 499"/>
                  <a:gd name="T102" fmla="*/ 252 w 661"/>
                  <a:gd name="T103" fmla="*/ 416 h 499"/>
                  <a:gd name="T104" fmla="*/ 285 w 661"/>
                  <a:gd name="T105" fmla="*/ 446 h 499"/>
                  <a:gd name="T106" fmla="*/ 308 w 661"/>
                  <a:gd name="T107" fmla="*/ 439 h 499"/>
                  <a:gd name="T108" fmla="*/ 326 w 661"/>
                  <a:gd name="T109" fmla="*/ 434 h 499"/>
                  <a:gd name="T110" fmla="*/ 342 w 661"/>
                  <a:gd name="T111" fmla="*/ 443 h 499"/>
                  <a:gd name="T112" fmla="*/ 371 w 661"/>
                  <a:gd name="T113" fmla="*/ 455 h 499"/>
                  <a:gd name="T114" fmla="*/ 402 w 661"/>
                  <a:gd name="T115" fmla="*/ 448 h 499"/>
                  <a:gd name="T116" fmla="*/ 408 w 661"/>
                  <a:gd name="T117" fmla="*/ 43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1" h="499">
                    <a:moveTo>
                      <a:pt x="407" y="442"/>
                    </a:moveTo>
                    <a:lnTo>
                      <a:pt x="410" y="439"/>
                    </a:lnTo>
                    <a:lnTo>
                      <a:pt x="413" y="436"/>
                    </a:lnTo>
                    <a:lnTo>
                      <a:pt x="416" y="434"/>
                    </a:lnTo>
                    <a:lnTo>
                      <a:pt x="419" y="434"/>
                    </a:lnTo>
                    <a:lnTo>
                      <a:pt x="422" y="434"/>
                    </a:lnTo>
                    <a:lnTo>
                      <a:pt x="448" y="431"/>
                    </a:lnTo>
                    <a:lnTo>
                      <a:pt x="473" y="433"/>
                    </a:lnTo>
                    <a:lnTo>
                      <a:pt x="476" y="434"/>
                    </a:lnTo>
                    <a:lnTo>
                      <a:pt x="479" y="436"/>
                    </a:lnTo>
                    <a:lnTo>
                      <a:pt x="482" y="437"/>
                    </a:lnTo>
                    <a:lnTo>
                      <a:pt x="487" y="437"/>
                    </a:lnTo>
                    <a:lnTo>
                      <a:pt x="487" y="439"/>
                    </a:lnTo>
                    <a:lnTo>
                      <a:pt x="488" y="439"/>
                    </a:lnTo>
                    <a:lnTo>
                      <a:pt x="488" y="439"/>
                    </a:lnTo>
                    <a:lnTo>
                      <a:pt x="488" y="440"/>
                    </a:lnTo>
                    <a:lnTo>
                      <a:pt x="488" y="442"/>
                    </a:lnTo>
                    <a:lnTo>
                      <a:pt x="493" y="443"/>
                    </a:lnTo>
                    <a:lnTo>
                      <a:pt x="497" y="443"/>
                    </a:lnTo>
                    <a:lnTo>
                      <a:pt x="502" y="443"/>
                    </a:lnTo>
                    <a:lnTo>
                      <a:pt x="502" y="445"/>
                    </a:lnTo>
                    <a:lnTo>
                      <a:pt x="502" y="446"/>
                    </a:lnTo>
                    <a:lnTo>
                      <a:pt x="503" y="446"/>
                    </a:lnTo>
                    <a:lnTo>
                      <a:pt x="503" y="448"/>
                    </a:lnTo>
                    <a:lnTo>
                      <a:pt x="503" y="448"/>
                    </a:lnTo>
                    <a:lnTo>
                      <a:pt x="506" y="449"/>
                    </a:lnTo>
                    <a:lnTo>
                      <a:pt x="509" y="449"/>
                    </a:lnTo>
                    <a:lnTo>
                      <a:pt x="512" y="449"/>
                    </a:lnTo>
                    <a:lnTo>
                      <a:pt x="514" y="449"/>
                    </a:lnTo>
                    <a:lnTo>
                      <a:pt x="514" y="448"/>
                    </a:lnTo>
                    <a:lnTo>
                      <a:pt x="514" y="446"/>
                    </a:lnTo>
                    <a:lnTo>
                      <a:pt x="515" y="445"/>
                    </a:lnTo>
                    <a:lnTo>
                      <a:pt x="518" y="440"/>
                    </a:lnTo>
                    <a:lnTo>
                      <a:pt x="521" y="437"/>
                    </a:lnTo>
                    <a:lnTo>
                      <a:pt x="524" y="433"/>
                    </a:lnTo>
                    <a:lnTo>
                      <a:pt x="526" y="430"/>
                    </a:lnTo>
                    <a:lnTo>
                      <a:pt x="529" y="430"/>
                    </a:lnTo>
                    <a:lnTo>
                      <a:pt x="532" y="428"/>
                    </a:lnTo>
                    <a:lnTo>
                      <a:pt x="535" y="428"/>
                    </a:lnTo>
                    <a:lnTo>
                      <a:pt x="538" y="428"/>
                    </a:lnTo>
                    <a:lnTo>
                      <a:pt x="541" y="427"/>
                    </a:lnTo>
                    <a:lnTo>
                      <a:pt x="544" y="425"/>
                    </a:lnTo>
                    <a:lnTo>
                      <a:pt x="547" y="422"/>
                    </a:lnTo>
                    <a:lnTo>
                      <a:pt x="551" y="421"/>
                    </a:lnTo>
                    <a:lnTo>
                      <a:pt x="556" y="419"/>
                    </a:lnTo>
                    <a:lnTo>
                      <a:pt x="559" y="419"/>
                    </a:lnTo>
                    <a:lnTo>
                      <a:pt x="563" y="421"/>
                    </a:lnTo>
                    <a:lnTo>
                      <a:pt x="563" y="418"/>
                    </a:lnTo>
                    <a:lnTo>
                      <a:pt x="563" y="415"/>
                    </a:lnTo>
                    <a:lnTo>
                      <a:pt x="562" y="412"/>
                    </a:lnTo>
                    <a:lnTo>
                      <a:pt x="556" y="398"/>
                    </a:lnTo>
                    <a:lnTo>
                      <a:pt x="554" y="385"/>
                    </a:lnTo>
                    <a:lnTo>
                      <a:pt x="556" y="382"/>
                    </a:lnTo>
                    <a:lnTo>
                      <a:pt x="557" y="380"/>
                    </a:lnTo>
                    <a:lnTo>
                      <a:pt x="559" y="380"/>
                    </a:lnTo>
                    <a:lnTo>
                      <a:pt x="562" y="380"/>
                    </a:lnTo>
                    <a:lnTo>
                      <a:pt x="565" y="380"/>
                    </a:lnTo>
                    <a:lnTo>
                      <a:pt x="566" y="379"/>
                    </a:lnTo>
                    <a:lnTo>
                      <a:pt x="566" y="377"/>
                    </a:lnTo>
                    <a:lnTo>
                      <a:pt x="566" y="376"/>
                    </a:lnTo>
                    <a:lnTo>
                      <a:pt x="566" y="373"/>
                    </a:lnTo>
                    <a:lnTo>
                      <a:pt x="565" y="370"/>
                    </a:lnTo>
                    <a:lnTo>
                      <a:pt x="565" y="368"/>
                    </a:lnTo>
                    <a:lnTo>
                      <a:pt x="565" y="365"/>
                    </a:lnTo>
                    <a:lnTo>
                      <a:pt x="574" y="352"/>
                    </a:lnTo>
                    <a:lnTo>
                      <a:pt x="584" y="340"/>
                    </a:lnTo>
                    <a:lnTo>
                      <a:pt x="595" y="326"/>
                    </a:lnTo>
                    <a:lnTo>
                      <a:pt x="599" y="320"/>
                    </a:lnTo>
                    <a:lnTo>
                      <a:pt x="604" y="314"/>
                    </a:lnTo>
                    <a:lnTo>
                      <a:pt x="620" y="297"/>
                    </a:lnTo>
                    <a:lnTo>
                      <a:pt x="639" y="281"/>
                    </a:lnTo>
                    <a:lnTo>
                      <a:pt x="640" y="239"/>
                    </a:lnTo>
                    <a:lnTo>
                      <a:pt x="642" y="195"/>
                    </a:lnTo>
                    <a:lnTo>
                      <a:pt x="649" y="152"/>
                    </a:lnTo>
                    <a:lnTo>
                      <a:pt x="652" y="146"/>
                    </a:lnTo>
                    <a:lnTo>
                      <a:pt x="655" y="140"/>
                    </a:lnTo>
                    <a:lnTo>
                      <a:pt x="661" y="135"/>
                    </a:lnTo>
                    <a:lnTo>
                      <a:pt x="655" y="132"/>
                    </a:lnTo>
                    <a:lnTo>
                      <a:pt x="651" y="128"/>
                    </a:lnTo>
                    <a:lnTo>
                      <a:pt x="648" y="123"/>
                    </a:lnTo>
                    <a:lnTo>
                      <a:pt x="643" y="119"/>
                    </a:lnTo>
                    <a:lnTo>
                      <a:pt x="643" y="117"/>
                    </a:lnTo>
                    <a:lnTo>
                      <a:pt x="643" y="114"/>
                    </a:lnTo>
                    <a:lnTo>
                      <a:pt x="645" y="113"/>
                    </a:lnTo>
                    <a:lnTo>
                      <a:pt x="646" y="110"/>
                    </a:lnTo>
                    <a:lnTo>
                      <a:pt x="646" y="108"/>
                    </a:lnTo>
                    <a:lnTo>
                      <a:pt x="645" y="105"/>
                    </a:lnTo>
                    <a:lnTo>
                      <a:pt x="642" y="104"/>
                    </a:lnTo>
                    <a:lnTo>
                      <a:pt x="639" y="101"/>
                    </a:lnTo>
                    <a:lnTo>
                      <a:pt x="635" y="99"/>
                    </a:lnTo>
                    <a:lnTo>
                      <a:pt x="632" y="96"/>
                    </a:lnTo>
                    <a:lnTo>
                      <a:pt x="631" y="93"/>
                    </a:lnTo>
                    <a:lnTo>
                      <a:pt x="629" y="90"/>
                    </a:lnTo>
                    <a:lnTo>
                      <a:pt x="625" y="60"/>
                    </a:lnTo>
                    <a:lnTo>
                      <a:pt x="623" y="28"/>
                    </a:lnTo>
                    <a:lnTo>
                      <a:pt x="623" y="27"/>
                    </a:lnTo>
                    <a:lnTo>
                      <a:pt x="622" y="25"/>
                    </a:lnTo>
                    <a:lnTo>
                      <a:pt x="619" y="24"/>
                    </a:lnTo>
                    <a:lnTo>
                      <a:pt x="617" y="22"/>
                    </a:lnTo>
                    <a:lnTo>
                      <a:pt x="587" y="39"/>
                    </a:lnTo>
                    <a:lnTo>
                      <a:pt x="587" y="37"/>
                    </a:lnTo>
                    <a:lnTo>
                      <a:pt x="584" y="31"/>
                    </a:lnTo>
                    <a:lnTo>
                      <a:pt x="580" y="24"/>
                    </a:lnTo>
                    <a:lnTo>
                      <a:pt x="572" y="16"/>
                    </a:lnTo>
                    <a:lnTo>
                      <a:pt x="562" y="10"/>
                    </a:lnTo>
                    <a:lnTo>
                      <a:pt x="547" y="6"/>
                    </a:lnTo>
                    <a:lnTo>
                      <a:pt x="529" y="6"/>
                    </a:lnTo>
                    <a:lnTo>
                      <a:pt x="508" y="0"/>
                    </a:lnTo>
                    <a:lnTo>
                      <a:pt x="362" y="86"/>
                    </a:lnTo>
                    <a:lnTo>
                      <a:pt x="359" y="87"/>
                    </a:lnTo>
                    <a:lnTo>
                      <a:pt x="350" y="93"/>
                    </a:lnTo>
                    <a:lnTo>
                      <a:pt x="336" y="102"/>
                    </a:lnTo>
                    <a:lnTo>
                      <a:pt x="318" y="113"/>
                    </a:lnTo>
                    <a:lnTo>
                      <a:pt x="300" y="126"/>
                    </a:lnTo>
                    <a:lnTo>
                      <a:pt x="281" y="141"/>
                    </a:lnTo>
                    <a:lnTo>
                      <a:pt x="261" y="156"/>
                    </a:lnTo>
                    <a:lnTo>
                      <a:pt x="245" y="173"/>
                    </a:lnTo>
                    <a:lnTo>
                      <a:pt x="240" y="174"/>
                    </a:lnTo>
                    <a:lnTo>
                      <a:pt x="228" y="174"/>
                    </a:lnTo>
                    <a:lnTo>
                      <a:pt x="215" y="177"/>
                    </a:lnTo>
                    <a:lnTo>
                      <a:pt x="200" y="179"/>
                    </a:lnTo>
                    <a:lnTo>
                      <a:pt x="186" y="180"/>
                    </a:lnTo>
                    <a:lnTo>
                      <a:pt x="180" y="183"/>
                    </a:lnTo>
                    <a:lnTo>
                      <a:pt x="172" y="287"/>
                    </a:lnTo>
                    <a:lnTo>
                      <a:pt x="172" y="287"/>
                    </a:lnTo>
                    <a:lnTo>
                      <a:pt x="172" y="290"/>
                    </a:lnTo>
                    <a:lnTo>
                      <a:pt x="171" y="294"/>
                    </a:lnTo>
                    <a:lnTo>
                      <a:pt x="171" y="299"/>
                    </a:lnTo>
                    <a:lnTo>
                      <a:pt x="169" y="304"/>
                    </a:lnTo>
                    <a:lnTo>
                      <a:pt x="168" y="307"/>
                    </a:lnTo>
                    <a:lnTo>
                      <a:pt x="166" y="310"/>
                    </a:lnTo>
                    <a:lnTo>
                      <a:pt x="165" y="310"/>
                    </a:lnTo>
                    <a:lnTo>
                      <a:pt x="163" y="311"/>
                    </a:lnTo>
                    <a:lnTo>
                      <a:pt x="163" y="313"/>
                    </a:lnTo>
                    <a:lnTo>
                      <a:pt x="162" y="316"/>
                    </a:lnTo>
                    <a:lnTo>
                      <a:pt x="160" y="317"/>
                    </a:lnTo>
                    <a:lnTo>
                      <a:pt x="160" y="320"/>
                    </a:lnTo>
                    <a:lnTo>
                      <a:pt x="160" y="323"/>
                    </a:lnTo>
                    <a:lnTo>
                      <a:pt x="162" y="325"/>
                    </a:lnTo>
                    <a:lnTo>
                      <a:pt x="148" y="334"/>
                    </a:lnTo>
                    <a:lnTo>
                      <a:pt x="148" y="334"/>
                    </a:lnTo>
                    <a:lnTo>
                      <a:pt x="147" y="335"/>
                    </a:lnTo>
                    <a:lnTo>
                      <a:pt x="145" y="337"/>
                    </a:lnTo>
                    <a:lnTo>
                      <a:pt x="144" y="338"/>
                    </a:lnTo>
                    <a:lnTo>
                      <a:pt x="142" y="340"/>
                    </a:lnTo>
                    <a:lnTo>
                      <a:pt x="141" y="341"/>
                    </a:lnTo>
                    <a:lnTo>
                      <a:pt x="141" y="343"/>
                    </a:lnTo>
                    <a:lnTo>
                      <a:pt x="142" y="344"/>
                    </a:lnTo>
                    <a:lnTo>
                      <a:pt x="139" y="343"/>
                    </a:lnTo>
                    <a:lnTo>
                      <a:pt x="130" y="343"/>
                    </a:lnTo>
                    <a:lnTo>
                      <a:pt x="121" y="343"/>
                    </a:lnTo>
                    <a:lnTo>
                      <a:pt x="114" y="344"/>
                    </a:lnTo>
                    <a:lnTo>
                      <a:pt x="97" y="343"/>
                    </a:lnTo>
                    <a:lnTo>
                      <a:pt x="94" y="341"/>
                    </a:lnTo>
                    <a:lnTo>
                      <a:pt x="85" y="341"/>
                    </a:lnTo>
                    <a:lnTo>
                      <a:pt x="75" y="340"/>
                    </a:lnTo>
                    <a:lnTo>
                      <a:pt x="61" y="341"/>
                    </a:lnTo>
                    <a:lnTo>
                      <a:pt x="48" y="346"/>
                    </a:lnTo>
                    <a:lnTo>
                      <a:pt x="39" y="353"/>
                    </a:lnTo>
                    <a:lnTo>
                      <a:pt x="37" y="353"/>
                    </a:lnTo>
                    <a:lnTo>
                      <a:pt x="36" y="355"/>
                    </a:lnTo>
                    <a:lnTo>
                      <a:pt x="33" y="356"/>
                    </a:lnTo>
                    <a:lnTo>
                      <a:pt x="30" y="359"/>
                    </a:lnTo>
                    <a:lnTo>
                      <a:pt x="27" y="359"/>
                    </a:lnTo>
                    <a:lnTo>
                      <a:pt x="22" y="359"/>
                    </a:lnTo>
                    <a:lnTo>
                      <a:pt x="19" y="358"/>
                    </a:lnTo>
                    <a:lnTo>
                      <a:pt x="18" y="358"/>
                    </a:lnTo>
                    <a:lnTo>
                      <a:pt x="16" y="356"/>
                    </a:lnTo>
                    <a:lnTo>
                      <a:pt x="13" y="355"/>
                    </a:lnTo>
                    <a:lnTo>
                      <a:pt x="10" y="353"/>
                    </a:lnTo>
                    <a:lnTo>
                      <a:pt x="7" y="352"/>
                    </a:lnTo>
                    <a:lnTo>
                      <a:pt x="4" y="350"/>
                    </a:lnTo>
                    <a:lnTo>
                      <a:pt x="4" y="350"/>
                    </a:lnTo>
                    <a:lnTo>
                      <a:pt x="4" y="350"/>
                    </a:lnTo>
                    <a:lnTo>
                      <a:pt x="4" y="352"/>
                    </a:lnTo>
                    <a:lnTo>
                      <a:pt x="3" y="353"/>
                    </a:lnTo>
                    <a:lnTo>
                      <a:pt x="1" y="356"/>
                    </a:lnTo>
                    <a:lnTo>
                      <a:pt x="1" y="358"/>
                    </a:lnTo>
                    <a:lnTo>
                      <a:pt x="3" y="359"/>
                    </a:lnTo>
                    <a:lnTo>
                      <a:pt x="4" y="361"/>
                    </a:lnTo>
                    <a:lnTo>
                      <a:pt x="6" y="362"/>
                    </a:lnTo>
                    <a:lnTo>
                      <a:pt x="4" y="365"/>
                    </a:lnTo>
                    <a:lnTo>
                      <a:pt x="3" y="368"/>
                    </a:lnTo>
                    <a:lnTo>
                      <a:pt x="0" y="371"/>
                    </a:lnTo>
                    <a:lnTo>
                      <a:pt x="0" y="373"/>
                    </a:lnTo>
                    <a:lnTo>
                      <a:pt x="1" y="374"/>
                    </a:lnTo>
                    <a:lnTo>
                      <a:pt x="3" y="376"/>
                    </a:lnTo>
                    <a:lnTo>
                      <a:pt x="4" y="376"/>
                    </a:lnTo>
                    <a:lnTo>
                      <a:pt x="6" y="377"/>
                    </a:lnTo>
                    <a:lnTo>
                      <a:pt x="6" y="383"/>
                    </a:lnTo>
                    <a:lnTo>
                      <a:pt x="7" y="389"/>
                    </a:lnTo>
                    <a:lnTo>
                      <a:pt x="7" y="395"/>
                    </a:lnTo>
                    <a:lnTo>
                      <a:pt x="9" y="400"/>
                    </a:lnTo>
                    <a:lnTo>
                      <a:pt x="16" y="409"/>
                    </a:lnTo>
                    <a:lnTo>
                      <a:pt x="24" y="413"/>
                    </a:lnTo>
                    <a:lnTo>
                      <a:pt x="34" y="413"/>
                    </a:lnTo>
                    <a:lnTo>
                      <a:pt x="33" y="415"/>
                    </a:lnTo>
                    <a:lnTo>
                      <a:pt x="33" y="416"/>
                    </a:lnTo>
                    <a:lnTo>
                      <a:pt x="34" y="418"/>
                    </a:lnTo>
                    <a:lnTo>
                      <a:pt x="36" y="421"/>
                    </a:lnTo>
                    <a:lnTo>
                      <a:pt x="39" y="424"/>
                    </a:lnTo>
                    <a:lnTo>
                      <a:pt x="43" y="425"/>
                    </a:lnTo>
                    <a:lnTo>
                      <a:pt x="46" y="428"/>
                    </a:lnTo>
                    <a:lnTo>
                      <a:pt x="46" y="428"/>
                    </a:lnTo>
                    <a:lnTo>
                      <a:pt x="46" y="428"/>
                    </a:lnTo>
                    <a:lnTo>
                      <a:pt x="45" y="428"/>
                    </a:lnTo>
                    <a:lnTo>
                      <a:pt x="43" y="428"/>
                    </a:lnTo>
                    <a:lnTo>
                      <a:pt x="43" y="428"/>
                    </a:lnTo>
                    <a:lnTo>
                      <a:pt x="42" y="427"/>
                    </a:lnTo>
                    <a:lnTo>
                      <a:pt x="40" y="427"/>
                    </a:lnTo>
                    <a:lnTo>
                      <a:pt x="39" y="427"/>
                    </a:lnTo>
                    <a:lnTo>
                      <a:pt x="37" y="427"/>
                    </a:lnTo>
                    <a:lnTo>
                      <a:pt x="36" y="427"/>
                    </a:lnTo>
                    <a:lnTo>
                      <a:pt x="33" y="428"/>
                    </a:lnTo>
                    <a:lnTo>
                      <a:pt x="31" y="430"/>
                    </a:lnTo>
                    <a:lnTo>
                      <a:pt x="31" y="431"/>
                    </a:lnTo>
                    <a:lnTo>
                      <a:pt x="31" y="433"/>
                    </a:lnTo>
                    <a:lnTo>
                      <a:pt x="34" y="436"/>
                    </a:lnTo>
                    <a:lnTo>
                      <a:pt x="37" y="440"/>
                    </a:lnTo>
                    <a:lnTo>
                      <a:pt x="40" y="443"/>
                    </a:lnTo>
                    <a:lnTo>
                      <a:pt x="43" y="446"/>
                    </a:lnTo>
                    <a:lnTo>
                      <a:pt x="45" y="446"/>
                    </a:lnTo>
                    <a:lnTo>
                      <a:pt x="46" y="448"/>
                    </a:lnTo>
                    <a:lnTo>
                      <a:pt x="48" y="449"/>
                    </a:lnTo>
                    <a:lnTo>
                      <a:pt x="51" y="454"/>
                    </a:lnTo>
                    <a:lnTo>
                      <a:pt x="54" y="455"/>
                    </a:lnTo>
                    <a:lnTo>
                      <a:pt x="58" y="457"/>
                    </a:lnTo>
                    <a:lnTo>
                      <a:pt x="63" y="457"/>
                    </a:lnTo>
                    <a:lnTo>
                      <a:pt x="67" y="457"/>
                    </a:lnTo>
                    <a:lnTo>
                      <a:pt x="69" y="455"/>
                    </a:lnTo>
                    <a:lnTo>
                      <a:pt x="72" y="455"/>
                    </a:lnTo>
                    <a:lnTo>
                      <a:pt x="73" y="455"/>
                    </a:lnTo>
                    <a:lnTo>
                      <a:pt x="73" y="455"/>
                    </a:lnTo>
                    <a:lnTo>
                      <a:pt x="73" y="454"/>
                    </a:lnTo>
                    <a:lnTo>
                      <a:pt x="75" y="454"/>
                    </a:lnTo>
                    <a:lnTo>
                      <a:pt x="76" y="454"/>
                    </a:lnTo>
                    <a:lnTo>
                      <a:pt x="78" y="454"/>
                    </a:lnTo>
                    <a:lnTo>
                      <a:pt x="78" y="455"/>
                    </a:lnTo>
                    <a:lnTo>
                      <a:pt x="78" y="458"/>
                    </a:lnTo>
                    <a:lnTo>
                      <a:pt x="76" y="463"/>
                    </a:lnTo>
                    <a:lnTo>
                      <a:pt x="75" y="466"/>
                    </a:lnTo>
                    <a:lnTo>
                      <a:pt x="73" y="470"/>
                    </a:lnTo>
                    <a:lnTo>
                      <a:pt x="73" y="478"/>
                    </a:lnTo>
                    <a:lnTo>
                      <a:pt x="75" y="487"/>
                    </a:lnTo>
                    <a:lnTo>
                      <a:pt x="78" y="494"/>
                    </a:lnTo>
                    <a:lnTo>
                      <a:pt x="79" y="491"/>
                    </a:lnTo>
                    <a:lnTo>
                      <a:pt x="81" y="487"/>
                    </a:lnTo>
                    <a:lnTo>
                      <a:pt x="81" y="485"/>
                    </a:lnTo>
                    <a:lnTo>
                      <a:pt x="82" y="482"/>
                    </a:lnTo>
                    <a:lnTo>
                      <a:pt x="82" y="481"/>
                    </a:lnTo>
                    <a:lnTo>
                      <a:pt x="81" y="479"/>
                    </a:lnTo>
                    <a:lnTo>
                      <a:pt x="79" y="478"/>
                    </a:lnTo>
                    <a:lnTo>
                      <a:pt x="76" y="478"/>
                    </a:lnTo>
                    <a:lnTo>
                      <a:pt x="76" y="476"/>
                    </a:lnTo>
                    <a:lnTo>
                      <a:pt x="76" y="475"/>
                    </a:lnTo>
                    <a:lnTo>
                      <a:pt x="78" y="475"/>
                    </a:lnTo>
                    <a:lnTo>
                      <a:pt x="79" y="475"/>
                    </a:lnTo>
                    <a:lnTo>
                      <a:pt x="81" y="475"/>
                    </a:lnTo>
                    <a:lnTo>
                      <a:pt x="85" y="472"/>
                    </a:lnTo>
                    <a:lnTo>
                      <a:pt x="90" y="470"/>
                    </a:lnTo>
                    <a:lnTo>
                      <a:pt x="94" y="467"/>
                    </a:lnTo>
                    <a:lnTo>
                      <a:pt x="99" y="466"/>
                    </a:lnTo>
                    <a:lnTo>
                      <a:pt x="103" y="466"/>
                    </a:lnTo>
                    <a:lnTo>
                      <a:pt x="106" y="466"/>
                    </a:lnTo>
                    <a:lnTo>
                      <a:pt x="109" y="469"/>
                    </a:lnTo>
                    <a:lnTo>
                      <a:pt x="109" y="469"/>
                    </a:lnTo>
                    <a:lnTo>
                      <a:pt x="111" y="469"/>
                    </a:lnTo>
                    <a:lnTo>
                      <a:pt x="112" y="470"/>
                    </a:lnTo>
                    <a:lnTo>
                      <a:pt x="114" y="472"/>
                    </a:lnTo>
                    <a:lnTo>
                      <a:pt x="126" y="484"/>
                    </a:lnTo>
                    <a:lnTo>
                      <a:pt x="138" y="497"/>
                    </a:lnTo>
                    <a:lnTo>
                      <a:pt x="138" y="497"/>
                    </a:lnTo>
                    <a:lnTo>
                      <a:pt x="139" y="497"/>
                    </a:lnTo>
                    <a:lnTo>
                      <a:pt x="141" y="499"/>
                    </a:lnTo>
                    <a:lnTo>
                      <a:pt x="141" y="481"/>
                    </a:lnTo>
                    <a:lnTo>
                      <a:pt x="142" y="463"/>
                    </a:lnTo>
                    <a:lnTo>
                      <a:pt x="147" y="460"/>
                    </a:lnTo>
                    <a:lnTo>
                      <a:pt x="153" y="455"/>
                    </a:lnTo>
                    <a:lnTo>
                      <a:pt x="156" y="451"/>
                    </a:lnTo>
                    <a:lnTo>
                      <a:pt x="159" y="445"/>
                    </a:lnTo>
                    <a:lnTo>
                      <a:pt x="160" y="439"/>
                    </a:lnTo>
                    <a:lnTo>
                      <a:pt x="160" y="439"/>
                    </a:lnTo>
                    <a:lnTo>
                      <a:pt x="160" y="439"/>
                    </a:lnTo>
                    <a:lnTo>
                      <a:pt x="162" y="437"/>
                    </a:lnTo>
                    <a:lnTo>
                      <a:pt x="162" y="437"/>
                    </a:lnTo>
                    <a:lnTo>
                      <a:pt x="162" y="434"/>
                    </a:lnTo>
                    <a:lnTo>
                      <a:pt x="160" y="430"/>
                    </a:lnTo>
                    <a:lnTo>
                      <a:pt x="160" y="427"/>
                    </a:lnTo>
                    <a:lnTo>
                      <a:pt x="162" y="424"/>
                    </a:lnTo>
                    <a:lnTo>
                      <a:pt x="163" y="421"/>
                    </a:lnTo>
                    <a:lnTo>
                      <a:pt x="166" y="419"/>
                    </a:lnTo>
                    <a:lnTo>
                      <a:pt x="169" y="418"/>
                    </a:lnTo>
                    <a:lnTo>
                      <a:pt x="175" y="415"/>
                    </a:lnTo>
                    <a:lnTo>
                      <a:pt x="181" y="412"/>
                    </a:lnTo>
                    <a:lnTo>
                      <a:pt x="184" y="412"/>
                    </a:lnTo>
                    <a:lnTo>
                      <a:pt x="189" y="410"/>
                    </a:lnTo>
                    <a:lnTo>
                      <a:pt x="192" y="410"/>
                    </a:lnTo>
                    <a:lnTo>
                      <a:pt x="195" y="412"/>
                    </a:lnTo>
                    <a:lnTo>
                      <a:pt x="200" y="413"/>
                    </a:lnTo>
                    <a:lnTo>
                      <a:pt x="206" y="413"/>
                    </a:lnTo>
                    <a:lnTo>
                      <a:pt x="212" y="415"/>
                    </a:lnTo>
                    <a:lnTo>
                      <a:pt x="212" y="413"/>
                    </a:lnTo>
                    <a:lnTo>
                      <a:pt x="212" y="413"/>
                    </a:lnTo>
                    <a:lnTo>
                      <a:pt x="215" y="410"/>
                    </a:lnTo>
                    <a:lnTo>
                      <a:pt x="218" y="409"/>
                    </a:lnTo>
                    <a:lnTo>
                      <a:pt x="219" y="407"/>
                    </a:lnTo>
                    <a:lnTo>
                      <a:pt x="222" y="407"/>
                    </a:lnTo>
                    <a:lnTo>
                      <a:pt x="230" y="410"/>
                    </a:lnTo>
                    <a:lnTo>
                      <a:pt x="236" y="415"/>
                    </a:lnTo>
                    <a:lnTo>
                      <a:pt x="243" y="418"/>
                    </a:lnTo>
                    <a:lnTo>
                      <a:pt x="252" y="416"/>
                    </a:lnTo>
                    <a:lnTo>
                      <a:pt x="252" y="416"/>
                    </a:lnTo>
                    <a:lnTo>
                      <a:pt x="252" y="415"/>
                    </a:lnTo>
                    <a:lnTo>
                      <a:pt x="261" y="421"/>
                    </a:lnTo>
                    <a:lnTo>
                      <a:pt x="267" y="430"/>
                    </a:lnTo>
                    <a:lnTo>
                      <a:pt x="275" y="439"/>
                    </a:lnTo>
                    <a:lnTo>
                      <a:pt x="282" y="445"/>
                    </a:lnTo>
                    <a:lnTo>
                      <a:pt x="285" y="446"/>
                    </a:lnTo>
                    <a:lnTo>
                      <a:pt x="288" y="445"/>
                    </a:lnTo>
                    <a:lnTo>
                      <a:pt x="291" y="443"/>
                    </a:lnTo>
                    <a:lnTo>
                      <a:pt x="296" y="442"/>
                    </a:lnTo>
                    <a:lnTo>
                      <a:pt x="300" y="442"/>
                    </a:lnTo>
                    <a:lnTo>
                      <a:pt x="303" y="440"/>
                    </a:lnTo>
                    <a:lnTo>
                      <a:pt x="308" y="439"/>
                    </a:lnTo>
                    <a:lnTo>
                      <a:pt x="311" y="437"/>
                    </a:lnTo>
                    <a:lnTo>
                      <a:pt x="314" y="436"/>
                    </a:lnTo>
                    <a:lnTo>
                      <a:pt x="317" y="433"/>
                    </a:lnTo>
                    <a:lnTo>
                      <a:pt x="321" y="433"/>
                    </a:lnTo>
                    <a:lnTo>
                      <a:pt x="323" y="434"/>
                    </a:lnTo>
                    <a:lnTo>
                      <a:pt x="326" y="434"/>
                    </a:lnTo>
                    <a:lnTo>
                      <a:pt x="329" y="436"/>
                    </a:lnTo>
                    <a:lnTo>
                      <a:pt x="330" y="437"/>
                    </a:lnTo>
                    <a:lnTo>
                      <a:pt x="332" y="439"/>
                    </a:lnTo>
                    <a:lnTo>
                      <a:pt x="335" y="440"/>
                    </a:lnTo>
                    <a:lnTo>
                      <a:pt x="339" y="442"/>
                    </a:lnTo>
                    <a:lnTo>
                      <a:pt x="342" y="443"/>
                    </a:lnTo>
                    <a:lnTo>
                      <a:pt x="345" y="443"/>
                    </a:lnTo>
                    <a:lnTo>
                      <a:pt x="348" y="445"/>
                    </a:lnTo>
                    <a:lnTo>
                      <a:pt x="350" y="448"/>
                    </a:lnTo>
                    <a:lnTo>
                      <a:pt x="353" y="451"/>
                    </a:lnTo>
                    <a:lnTo>
                      <a:pt x="357" y="452"/>
                    </a:lnTo>
                    <a:lnTo>
                      <a:pt x="371" y="455"/>
                    </a:lnTo>
                    <a:lnTo>
                      <a:pt x="383" y="458"/>
                    </a:lnTo>
                    <a:lnTo>
                      <a:pt x="395" y="455"/>
                    </a:lnTo>
                    <a:lnTo>
                      <a:pt x="398" y="454"/>
                    </a:lnTo>
                    <a:lnTo>
                      <a:pt x="399" y="452"/>
                    </a:lnTo>
                    <a:lnTo>
                      <a:pt x="402" y="449"/>
                    </a:lnTo>
                    <a:lnTo>
                      <a:pt x="402" y="448"/>
                    </a:lnTo>
                    <a:lnTo>
                      <a:pt x="402" y="445"/>
                    </a:lnTo>
                    <a:lnTo>
                      <a:pt x="404" y="443"/>
                    </a:lnTo>
                    <a:lnTo>
                      <a:pt x="405" y="442"/>
                    </a:lnTo>
                    <a:lnTo>
                      <a:pt x="407" y="442"/>
                    </a:lnTo>
                    <a:lnTo>
                      <a:pt x="408" y="440"/>
                    </a:lnTo>
                    <a:lnTo>
                      <a:pt x="408" y="439"/>
                    </a:lnTo>
                    <a:lnTo>
                      <a:pt x="410" y="439"/>
                    </a:lnTo>
                    <a:lnTo>
                      <a:pt x="407" y="442"/>
                    </a:lnTo>
                    <a:close/>
                  </a:path>
                </a:pathLst>
              </a:custGeom>
              <a:grpFill/>
              <a:ln w="0">
                <a:solidFill>
                  <a:schemeClr val="bg1">
                    <a:lumMod val="50000"/>
                  </a:schemeClr>
                </a:solidFill>
                <a:prstDash val="solid"/>
                <a:round/>
                <a:headEnd/>
                <a:tailEnd/>
              </a:ln>
            </p:spPr>
            <p:txBody>
              <a:bodyPr/>
              <a:lstStyle/>
              <a:p>
                <a:endParaRPr lang="ru-RU"/>
              </a:p>
            </p:txBody>
          </p:sp>
          <p:sp>
            <p:nvSpPr>
              <p:cNvPr id="31" name="Freeform 90">
                <a:extLst>
                  <a:ext uri="{FF2B5EF4-FFF2-40B4-BE49-F238E27FC236}">
                    <a16:creationId xmlns:a16="http://schemas.microsoft.com/office/drawing/2014/main" id="{8B995C19-A6C5-A244-AB69-CCAE7978448F}"/>
                  </a:ext>
                </a:extLst>
              </p:cNvPr>
              <p:cNvSpPr>
                <a:spLocks/>
              </p:cNvSpPr>
              <p:nvPr/>
            </p:nvSpPr>
            <p:spPr bwMode="gray">
              <a:xfrm>
                <a:off x="3620" y="2200"/>
                <a:ext cx="288" cy="459"/>
              </a:xfrm>
              <a:custGeom>
                <a:avLst/>
                <a:gdLst>
                  <a:gd name="T0" fmla="*/ 185 w 311"/>
                  <a:gd name="T1" fmla="*/ 184 h 496"/>
                  <a:gd name="T2" fmla="*/ 189 w 311"/>
                  <a:gd name="T3" fmla="*/ 161 h 496"/>
                  <a:gd name="T4" fmla="*/ 215 w 311"/>
                  <a:gd name="T5" fmla="*/ 127 h 496"/>
                  <a:gd name="T6" fmla="*/ 231 w 311"/>
                  <a:gd name="T7" fmla="*/ 85 h 496"/>
                  <a:gd name="T8" fmla="*/ 258 w 311"/>
                  <a:gd name="T9" fmla="*/ 74 h 496"/>
                  <a:gd name="T10" fmla="*/ 264 w 311"/>
                  <a:gd name="T11" fmla="*/ 57 h 496"/>
                  <a:gd name="T12" fmla="*/ 252 w 311"/>
                  <a:gd name="T13" fmla="*/ 36 h 496"/>
                  <a:gd name="T14" fmla="*/ 243 w 311"/>
                  <a:gd name="T15" fmla="*/ 35 h 496"/>
                  <a:gd name="T16" fmla="*/ 243 w 311"/>
                  <a:gd name="T17" fmla="*/ 8 h 496"/>
                  <a:gd name="T18" fmla="*/ 266 w 311"/>
                  <a:gd name="T19" fmla="*/ 15 h 496"/>
                  <a:gd name="T20" fmla="*/ 293 w 311"/>
                  <a:gd name="T21" fmla="*/ 59 h 496"/>
                  <a:gd name="T22" fmla="*/ 290 w 311"/>
                  <a:gd name="T23" fmla="*/ 62 h 496"/>
                  <a:gd name="T24" fmla="*/ 282 w 311"/>
                  <a:gd name="T25" fmla="*/ 82 h 496"/>
                  <a:gd name="T26" fmla="*/ 293 w 311"/>
                  <a:gd name="T27" fmla="*/ 107 h 496"/>
                  <a:gd name="T28" fmla="*/ 311 w 311"/>
                  <a:gd name="T29" fmla="*/ 152 h 496"/>
                  <a:gd name="T30" fmla="*/ 291 w 311"/>
                  <a:gd name="T31" fmla="*/ 157 h 496"/>
                  <a:gd name="T32" fmla="*/ 234 w 311"/>
                  <a:gd name="T33" fmla="*/ 163 h 496"/>
                  <a:gd name="T34" fmla="*/ 239 w 311"/>
                  <a:gd name="T35" fmla="*/ 187 h 496"/>
                  <a:gd name="T36" fmla="*/ 269 w 311"/>
                  <a:gd name="T37" fmla="*/ 206 h 496"/>
                  <a:gd name="T38" fmla="*/ 287 w 311"/>
                  <a:gd name="T39" fmla="*/ 223 h 496"/>
                  <a:gd name="T40" fmla="*/ 291 w 311"/>
                  <a:gd name="T41" fmla="*/ 265 h 496"/>
                  <a:gd name="T42" fmla="*/ 276 w 311"/>
                  <a:gd name="T43" fmla="*/ 287 h 496"/>
                  <a:gd name="T44" fmla="*/ 264 w 311"/>
                  <a:gd name="T45" fmla="*/ 319 h 496"/>
                  <a:gd name="T46" fmla="*/ 266 w 311"/>
                  <a:gd name="T47" fmla="*/ 330 h 496"/>
                  <a:gd name="T48" fmla="*/ 263 w 311"/>
                  <a:gd name="T49" fmla="*/ 348 h 496"/>
                  <a:gd name="T50" fmla="*/ 272 w 311"/>
                  <a:gd name="T51" fmla="*/ 366 h 496"/>
                  <a:gd name="T52" fmla="*/ 278 w 311"/>
                  <a:gd name="T53" fmla="*/ 390 h 496"/>
                  <a:gd name="T54" fmla="*/ 297 w 311"/>
                  <a:gd name="T55" fmla="*/ 424 h 496"/>
                  <a:gd name="T56" fmla="*/ 302 w 311"/>
                  <a:gd name="T57" fmla="*/ 475 h 496"/>
                  <a:gd name="T58" fmla="*/ 293 w 311"/>
                  <a:gd name="T59" fmla="*/ 495 h 496"/>
                  <a:gd name="T60" fmla="*/ 236 w 311"/>
                  <a:gd name="T61" fmla="*/ 475 h 496"/>
                  <a:gd name="T62" fmla="*/ 149 w 311"/>
                  <a:gd name="T63" fmla="*/ 469 h 496"/>
                  <a:gd name="T64" fmla="*/ 123 w 311"/>
                  <a:gd name="T65" fmla="*/ 475 h 496"/>
                  <a:gd name="T66" fmla="*/ 52 w 311"/>
                  <a:gd name="T67" fmla="*/ 471 h 496"/>
                  <a:gd name="T68" fmla="*/ 55 w 311"/>
                  <a:gd name="T69" fmla="*/ 427 h 496"/>
                  <a:gd name="T70" fmla="*/ 45 w 311"/>
                  <a:gd name="T71" fmla="*/ 409 h 496"/>
                  <a:gd name="T72" fmla="*/ 52 w 311"/>
                  <a:gd name="T73" fmla="*/ 387 h 496"/>
                  <a:gd name="T74" fmla="*/ 39 w 311"/>
                  <a:gd name="T75" fmla="*/ 391 h 496"/>
                  <a:gd name="T76" fmla="*/ 28 w 311"/>
                  <a:gd name="T77" fmla="*/ 390 h 496"/>
                  <a:gd name="T78" fmla="*/ 19 w 311"/>
                  <a:gd name="T79" fmla="*/ 388 h 496"/>
                  <a:gd name="T80" fmla="*/ 9 w 311"/>
                  <a:gd name="T81" fmla="*/ 361 h 496"/>
                  <a:gd name="T82" fmla="*/ 0 w 311"/>
                  <a:gd name="T83" fmla="*/ 367 h 496"/>
                  <a:gd name="T84" fmla="*/ 4 w 311"/>
                  <a:gd name="T85" fmla="*/ 352 h 496"/>
                  <a:gd name="T86" fmla="*/ 15 w 311"/>
                  <a:gd name="T87" fmla="*/ 324 h 496"/>
                  <a:gd name="T88" fmla="*/ 16 w 311"/>
                  <a:gd name="T89" fmla="*/ 315 h 496"/>
                  <a:gd name="T90" fmla="*/ 18 w 311"/>
                  <a:gd name="T91" fmla="*/ 306 h 496"/>
                  <a:gd name="T92" fmla="*/ 58 w 311"/>
                  <a:gd name="T93" fmla="*/ 272 h 496"/>
                  <a:gd name="T94" fmla="*/ 81 w 311"/>
                  <a:gd name="T95" fmla="*/ 263 h 496"/>
                  <a:gd name="T96" fmla="*/ 87 w 311"/>
                  <a:gd name="T97" fmla="*/ 263 h 496"/>
                  <a:gd name="T98" fmla="*/ 110 w 311"/>
                  <a:gd name="T99" fmla="*/ 269 h 496"/>
                  <a:gd name="T100" fmla="*/ 123 w 311"/>
                  <a:gd name="T101" fmla="*/ 289 h 496"/>
                  <a:gd name="T102" fmla="*/ 132 w 311"/>
                  <a:gd name="T103" fmla="*/ 266 h 496"/>
                  <a:gd name="T104" fmla="*/ 144 w 311"/>
                  <a:gd name="T105" fmla="*/ 259 h 496"/>
                  <a:gd name="T106" fmla="*/ 155 w 311"/>
                  <a:gd name="T107" fmla="*/ 232 h 496"/>
                  <a:gd name="T108" fmla="*/ 161 w 311"/>
                  <a:gd name="T109" fmla="*/ 214 h 496"/>
                  <a:gd name="T110" fmla="*/ 167 w 311"/>
                  <a:gd name="T111" fmla="*/ 193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1" h="496">
                    <a:moveTo>
                      <a:pt x="173" y="190"/>
                    </a:moveTo>
                    <a:lnTo>
                      <a:pt x="171" y="190"/>
                    </a:lnTo>
                    <a:lnTo>
                      <a:pt x="170" y="188"/>
                    </a:lnTo>
                    <a:lnTo>
                      <a:pt x="174" y="188"/>
                    </a:lnTo>
                    <a:lnTo>
                      <a:pt x="179" y="188"/>
                    </a:lnTo>
                    <a:lnTo>
                      <a:pt x="182" y="187"/>
                    </a:lnTo>
                    <a:lnTo>
                      <a:pt x="185" y="184"/>
                    </a:lnTo>
                    <a:lnTo>
                      <a:pt x="188" y="179"/>
                    </a:lnTo>
                    <a:lnTo>
                      <a:pt x="188" y="176"/>
                    </a:lnTo>
                    <a:lnTo>
                      <a:pt x="188" y="172"/>
                    </a:lnTo>
                    <a:lnTo>
                      <a:pt x="188" y="169"/>
                    </a:lnTo>
                    <a:lnTo>
                      <a:pt x="188" y="166"/>
                    </a:lnTo>
                    <a:lnTo>
                      <a:pt x="189" y="163"/>
                    </a:lnTo>
                    <a:lnTo>
                      <a:pt x="189" y="161"/>
                    </a:lnTo>
                    <a:lnTo>
                      <a:pt x="197" y="151"/>
                    </a:lnTo>
                    <a:lnTo>
                      <a:pt x="201" y="140"/>
                    </a:lnTo>
                    <a:lnTo>
                      <a:pt x="209" y="131"/>
                    </a:lnTo>
                    <a:lnTo>
                      <a:pt x="210" y="130"/>
                    </a:lnTo>
                    <a:lnTo>
                      <a:pt x="213" y="128"/>
                    </a:lnTo>
                    <a:lnTo>
                      <a:pt x="215" y="127"/>
                    </a:lnTo>
                    <a:lnTo>
                      <a:pt x="215" y="127"/>
                    </a:lnTo>
                    <a:lnTo>
                      <a:pt x="215" y="115"/>
                    </a:lnTo>
                    <a:lnTo>
                      <a:pt x="218" y="104"/>
                    </a:lnTo>
                    <a:lnTo>
                      <a:pt x="222" y="95"/>
                    </a:lnTo>
                    <a:lnTo>
                      <a:pt x="231" y="89"/>
                    </a:lnTo>
                    <a:lnTo>
                      <a:pt x="231" y="88"/>
                    </a:lnTo>
                    <a:lnTo>
                      <a:pt x="231" y="86"/>
                    </a:lnTo>
                    <a:lnTo>
                      <a:pt x="231" y="85"/>
                    </a:lnTo>
                    <a:lnTo>
                      <a:pt x="233" y="83"/>
                    </a:lnTo>
                    <a:lnTo>
                      <a:pt x="236" y="82"/>
                    </a:lnTo>
                    <a:lnTo>
                      <a:pt x="240" y="80"/>
                    </a:lnTo>
                    <a:lnTo>
                      <a:pt x="245" y="79"/>
                    </a:lnTo>
                    <a:lnTo>
                      <a:pt x="249" y="79"/>
                    </a:lnTo>
                    <a:lnTo>
                      <a:pt x="254" y="77"/>
                    </a:lnTo>
                    <a:lnTo>
                      <a:pt x="258" y="74"/>
                    </a:lnTo>
                    <a:lnTo>
                      <a:pt x="261" y="69"/>
                    </a:lnTo>
                    <a:lnTo>
                      <a:pt x="266" y="66"/>
                    </a:lnTo>
                    <a:lnTo>
                      <a:pt x="266" y="65"/>
                    </a:lnTo>
                    <a:lnTo>
                      <a:pt x="264" y="63"/>
                    </a:lnTo>
                    <a:lnTo>
                      <a:pt x="264" y="62"/>
                    </a:lnTo>
                    <a:lnTo>
                      <a:pt x="263" y="60"/>
                    </a:lnTo>
                    <a:lnTo>
                      <a:pt x="264" y="57"/>
                    </a:lnTo>
                    <a:lnTo>
                      <a:pt x="264" y="53"/>
                    </a:lnTo>
                    <a:lnTo>
                      <a:pt x="264" y="48"/>
                    </a:lnTo>
                    <a:lnTo>
                      <a:pt x="263" y="44"/>
                    </a:lnTo>
                    <a:lnTo>
                      <a:pt x="261" y="41"/>
                    </a:lnTo>
                    <a:lnTo>
                      <a:pt x="258" y="38"/>
                    </a:lnTo>
                    <a:lnTo>
                      <a:pt x="257" y="36"/>
                    </a:lnTo>
                    <a:lnTo>
                      <a:pt x="252" y="36"/>
                    </a:lnTo>
                    <a:lnTo>
                      <a:pt x="249" y="38"/>
                    </a:lnTo>
                    <a:lnTo>
                      <a:pt x="246" y="38"/>
                    </a:lnTo>
                    <a:lnTo>
                      <a:pt x="245" y="38"/>
                    </a:lnTo>
                    <a:lnTo>
                      <a:pt x="245" y="39"/>
                    </a:lnTo>
                    <a:lnTo>
                      <a:pt x="245" y="41"/>
                    </a:lnTo>
                    <a:lnTo>
                      <a:pt x="245" y="38"/>
                    </a:lnTo>
                    <a:lnTo>
                      <a:pt x="243" y="35"/>
                    </a:lnTo>
                    <a:lnTo>
                      <a:pt x="242" y="33"/>
                    </a:lnTo>
                    <a:lnTo>
                      <a:pt x="243" y="30"/>
                    </a:lnTo>
                    <a:lnTo>
                      <a:pt x="245" y="27"/>
                    </a:lnTo>
                    <a:lnTo>
                      <a:pt x="245" y="24"/>
                    </a:lnTo>
                    <a:lnTo>
                      <a:pt x="245" y="23"/>
                    </a:lnTo>
                    <a:lnTo>
                      <a:pt x="243" y="15"/>
                    </a:lnTo>
                    <a:lnTo>
                      <a:pt x="243" y="8"/>
                    </a:lnTo>
                    <a:lnTo>
                      <a:pt x="242" y="0"/>
                    </a:lnTo>
                    <a:lnTo>
                      <a:pt x="249" y="2"/>
                    </a:lnTo>
                    <a:lnTo>
                      <a:pt x="255" y="3"/>
                    </a:lnTo>
                    <a:lnTo>
                      <a:pt x="260" y="6"/>
                    </a:lnTo>
                    <a:lnTo>
                      <a:pt x="263" y="9"/>
                    </a:lnTo>
                    <a:lnTo>
                      <a:pt x="264" y="12"/>
                    </a:lnTo>
                    <a:lnTo>
                      <a:pt x="266" y="15"/>
                    </a:lnTo>
                    <a:lnTo>
                      <a:pt x="266" y="18"/>
                    </a:lnTo>
                    <a:lnTo>
                      <a:pt x="266" y="21"/>
                    </a:lnTo>
                    <a:lnTo>
                      <a:pt x="275" y="36"/>
                    </a:lnTo>
                    <a:lnTo>
                      <a:pt x="284" y="51"/>
                    </a:lnTo>
                    <a:lnTo>
                      <a:pt x="288" y="56"/>
                    </a:lnTo>
                    <a:lnTo>
                      <a:pt x="291" y="59"/>
                    </a:lnTo>
                    <a:lnTo>
                      <a:pt x="293" y="59"/>
                    </a:lnTo>
                    <a:lnTo>
                      <a:pt x="293" y="59"/>
                    </a:lnTo>
                    <a:lnTo>
                      <a:pt x="294" y="59"/>
                    </a:lnTo>
                    <a:lnTo>
                      <a:pt x="296" y="57"/>
                    </a:lnTo>
                    <a:lnTo>
                      <a:pt x="294" y="57"/>
                    </a:lnTo>
                    <a:lnTo>
                      <a:pt x="293" y="57"/>
                    </a:lnTo>
                    <a:lnTo>
                      <a:pt x="291" y="59"/>
                    </a:lnTo>
                    <a:lnTo>
                      <a:pt x="290" y="62"/>
                    </a:lnTo>
                    <a:lnTo>
                      <a:pt x="287" y="65"/>
                    </a:lnTo>
                    <a:lnTo>
                      <a:pt x="285" y="68"/>
                    </a:lnTo>
                    <a:lnTo>
                      <a:pt x="284" y="72"/>
                    </a:lnTo>
                    <a:lnTo>
                      <a:pt x="284" y="77"/>
                    </a:lnTo>
                    <a:lnTo>
                      <a:pt x="284" y="79"/>
                    </a:lnTo>
                    <a:lnTo>
                      <a:pt x="282" y="80"/>
                    </a:lnTo>
                    <a:lnTo>
                      <a:pt x="282" y="82"/>
                    </a:lnTo>
                    <a:lnTo>
                      <a:pt x="281" y="86"/>
                    </a:lnTo>
                    <a:lnTo>
                      <a:pt x="282" y="91"/>
                    </a:lnTo>
                    <a:lnTo>
                      <a:pt x="284" y="95"/>
                    </a:lnTo>
                    <a:lnTo>
                      <a:pt x="287" y="98"/>
                    </a:lnTo>
                    <a:lnTo>
                      <a:pt x="290" y="100"/>
                    </a:lnTo>
                    <a:lnTo>
                      <a:pt x="291" y="104"/>
                    </a:lnTo>
                    <a:lnTo>
                      <a:pt x="293" y="107"/>
                    </a:lnTo>
                    <a:lnTo>
                      <a:pt x="294" y="112"/>
                    </a:lnTo>
                    <a:lnTo>
                      <a:pt x="294" y="116"/>
                    </a:lnTo>
                    <a:lnTo>
                      <a:pt x="297" y="119"/>
                    </a:lnTo>
                    <a:lnTo>
                      <a:pt x="299" y="119"/>
                    </a:lnTo>
                    <a:lnTo>
                      <a:pt x="299" y="119"/>
                    </a:lnTo>
                    <a:lnTo>
                      <a:pt x="302" y="137"/>
                    </a:lnTo>
                    <a:lnTo>
                      <a:pt x="311" y="152"/>
                    </a:lnTo>
                    <a:lnTo>
                      <a:pt x="308" y="152"/>
                    </a:lnTo>
                    <a:lnTo>
                      <a:pt x="305" y="154"/>
                    </a:lnTo>
                    <a:lnTo>
                      <a:pt x="302" y="155"/>
                    </a:lnTo>
                    <a:lnTo>
                      <a:pt x="299" y="155"/>
                    </a:lnTo>
                    <a:lnTo>
                      <a:pt x="296" y="157"/>
                    </a:lnTo>
                    <a:lnTo>
                      <a:pt x="293" y="155"/>
                    </a:lnTo>
                    <a:lnTo>
                      <a:pt x="291" y="157"/>
                    </a:lnTo>
                    <a:lnTo>
                      <a:pt x="290" y="158"/>
                    </a:lnTo>
                    <a:lnTo>
                      <a:pt x="288" y="158"/>
                    </a:lnTo>
                    <a:lnTo>
                      <a:pt x="287" y="160"/>
                    </a:lnTo>
                    <a:lnTo>
                      <a:pt x="269" y="158"/>
                    </a:lnTo>
                    <a:lnTo>
                      <a:pt x="252" y="158"/>
                    </a:lnTo>
                    <a:lnTo>
                      <a:pt x="236" y="161"/>
                    </a:lnTo>
                    <a:lnTo>
                      <a:pt x="234" y="163"/>
                    </a:lnTo>
                    <a:lnTo>
                      <a:pt x="233" y="164"/>
                    </a:lnTo>
                    <a:lnTo>
                      <a:pt x="233" y="167"/>
                    </a:lnTo>
                    <a:lnTo>
                      <a:pt x="233" y="170"/>
                    </a:lnTo>
                    <a:lnTo>
                      <a:pt x="233" y="173"/>
                    </a:lnTo>
                    <a:lnTo>
                      <a:pt x="233" y="176"/>
                    </a:lnTo>
                    <a:lnTo>
                      <a:pt x="234" y="182"/>
                    </a:lnTo>
                    <a:lnTo>
                      <a:pt x="239" y="187"/>
                    </a:lnTo>
                    <a:lnTo>
                      <a:pt x="242" y="191"/>
                    </a:lnTo>
                    <a:lnTo>
                      <a:pt x="246" y="194"/>
                    </a:lnTo>
                    <a:lnTo>
                      <a:pt x="252" y="199"/>
                    </a:lnTo>
                    <a:lnTo>
                      <a:pt x="257" y="202"/>
                    </a:lnTo>
                    <a:lnTo>
                      <a:pt x="263" y="203"/>
                    </a:lnTo>
                    <a:lnTo>
                      <a:pt x="269" y="206"/>
                    </a:lnTo>
                    <a:lnTo>
                      <a:pt x="269" y="206"/>
                    </a:lnTo>
                    <a:lnTo>
                      <a:pt x="270" y="209"/>
                    </a:lnTo>
                    <a:lnTo>
                      <a:pt x="270" y="211"/>
                    </a:lnTo>
                    <a:lnTo>
                      <a:pt x="275" y="211"/>
                    </a:lnTo>
                    <a:lnTo>
                      <a:pt x="278" y="212"/>
                    </a:lnTo>
                    <a:lnTo>
                      <a:pt x="281" y="215"/>
                    </a:lnTo>
                    <a:lnTo>
                      <a:pt x="285" y="218"/>
                    </a:lnTo>
                    <a:lnTo>
                      <a:pt x="287" y="223"/>
                    </a:lnTo>
                    <a:lnTo>
                      <a:pt x="290" y="229"/>
                    </a:lnTo>
                    <a:lnTo>
                      <a:pt x="293" y="233"/>
                    </a:lnTo>
                    <a:lnTo>
                      <a:pt x="294" y="238"/>
                    </a:lnTo>
                    <a:lnTo>
                      <a:pt x="297" y="250"/>
                    </a:lnTo>
                    <a:lnTo>
                      <a:pt x="294" y="263"/>
                    </a:lnTo>
                    <a:lnTo>
                      <a:pt x="293" y="265"/>
                    </a:lnTo>
                    <a:lnTo>
                      <a:pt x="291" y="265"/>
                    </a:lnTo>
                    <a:lnTo>
                      <a:pt x="291" y="266"/>
                    </a:lnTo>
                    <a:lnTo>
                      <a:pt x="290" y="269"/>
                    </a:lnTo>
                    <a:lnTo>
                      <a:pt x="288" y="271"/>
                    </a:lnTo>
                    <a:lnTo>
                      <a:pt x="287" y="272"/>
                    </a:lnTo>
                    <a:lnTo>
                      <a:pt x="284" y="277"/>
                    </a:lnTo>
                    <a:lnTo>
                      <a:pt x="281" y="281"/>
                    </a:lnTo>
                    <a:lnTo>
                      <a:pt x="276" y="287"/>
                    </a:lnTo>
                    <a:lnTo>
                      <a:pt x="273" y="295"/>
                    </a:lnTo>
                    <a:lnTo>
                      <a:pt x="269" y="303"/>
                    </a:lnTo>
                    <a:lnTo>
                      <a:pt x="267" y="306"/>
                    </a:lnTo>
                    <a:lnTo>
                      <a:pt x="267" y="309"/>
                    </a:lnTo>
                    <a:lnTo>
                      <a:pt x="267" y="313"/>
                    </a:lnTo>
                    <a:lnTo>
                      <a:pt x="266" y="316"/>
                    </a:lnTo>
                    <a:lnTo>
                      <a:pt x="264" y="319"/>
                    </a:lnTo>
                    <a:lnTo>
                      <a:pt x="261" y="321"/>
                    </a:lnTo>
                    <a:lnTo>
                      <a:pt x="258" y="322"/>
                    </a:lnTo>
                    <a:lnTo>
                      <a:pt x="255" y="322"/>
                    </a:lnTo>
                    <a:lnTo>
                      <a:pt x="258" y="324"/>
                    </a:lnTo>
                    <a:lnTo>
                      <a:pt x="261" y="325"/>
                    </a:lnTo>
                    <a:lnTo>
                      <a:pt x="264" y="328"/>
                    </a:lnTo>
                    <a:lnTo>
                      <a:pt x="266" y="330"/>
                    </a:lnTo>
                    <a:lnTo>
                      <a:pt x="267" y="334"/>
                    </a:lnTo>
                    <a:lnTo>
                      <a:pt x="267" y="339"/>
                    </a:lnTo>
                    <a:lnTo>
                      <a:pt x="264" y="342"/>
                    </a:lnTo>
                    <a:lnTo>
                      <a:pt x="261" y="343"/>
                    </a:lnTo>
                    <a:lnTo>
                      <a:pt x="257" y="345"/>
                    </a:lnTo>
                    <a:lnTo>
                      <a:pt x="260" y="345"/>
                    </a:lnTo>
                    <a:lnTo>
                      <a:pt x="263" y="348"/>
                    </a:lnTo>
                    <a:lnTo>
                      <a:pt x="264" y="349"/>
                    </a:lnTo>
                    <a:lnTo>
                      <a:pt x="264" y="352"/>
                    </a:lnTo>
                    <a:lnTo>
                      <a:pt x="264" y="355"/>
                    </a:lnTo>
                    <a:lnTo>
                      <a:pt x="264" y="358"/>
                    </a:lnTo>
                    <a:lnTo>
                      <a:pt x="264" y="360"/>
                    </a:lnTo>
                    <a:lnTo>
                      <a:pt x="266" y="361"/>
                    </a:lnTo>
                    <a:lnTo>
                      <a:pt x="272" y="366"/>
                    </a:lnTo>
                    <a:lnTo>
                      <a:pt x="276" y="370"/>
                    </a:lnTo>
                    <a:lnTo>
                      <a:pt x="279" y="373"/>
                    </a:lnTo>
                    <a:lnTo>
                      <a:pt x="282" y="379"/>
                    </a:lnTo>
                    <a:lnTo>
                      <a:pt x="282" y="382"/>
                    </a:lnTo>
                    <a:lnTo>
                      <a:pt x="281" y="385"/>
                    </a:lnTo>
                    <a:lnTo>
                      <a:pt x="279" y="388"/>
                    </a:lnTo>
                    <a:lnTo>
                      <a:pt x="278" y="390"/>
                    </a:lnTo>
                    <a:lnTo>
                      <a:pt x="273" y="390"/>
                    </a:lnTo>
                    <a:lnTo>
                      <a:pt x="269" y="388"/>
                    </a:lnTo>
                    <a:lnTo>
                      <a:pt x="269" y="390"/>
                    </a:lnTo>
                    <a:lnTo>
                      <a:pt x="270" y="393"/>
                    </a:lnTo>
                    <a:lnTo>
                      <a:pt x="279" y="403"/>
                    </a:lnTo>
                    <a:lnTo>
                      <a:pt x="288" y="414"/>
                    </a:lnTo>
                    <a:lnTo>
                      <a:pt x="297" y="424"/>
                    </a:lnTo>
                    <a:lnTo>
                      <a:pt x="297" y="426"/>
                    </a:lnTo>
                    <a:lnTo>
                      <a:pt x="301" y="427"/>
                    </a:lnTo>
                    <a:lnTo>
                      <a:pt x="302" y="427"/>
                    </a:lnTo>
                    <a:lnTo>
                      <a:pt x="304" y="429"/>
                    </a:lnTo>
                    <a:lnTo>
                      <a:pt x="305" y="432"/>
                    </a:lnTo>
                    <a:lnTo>
                      <a:pt x="307" y="453"/>
                    </a:lnTo>
                    <a:lnTo>
                      <a:pt x="302" y="475"/>
                    </a:lnTo>
                    <a:lnTo>
                      <a:pt x="301" y="486"/>
                    </a:lnTo>
                    <a:lnTo>
                      <a:pt x="296" y="496"/>
                    </a:lnTo>
                    <a:lnTo>
                      <a:pt x="296" y="496"/>
                    </a:lnTo>
                    <a:lnTo>
                      <a:pt x="296" y="495"/>
                    </a:lnTo>
                    <a:lnTo>
                      <a:pt x="296" y="493"/>
                    </a:lnTo>
                    <a:lnTo>
                      <a:pt x="294" y="493"/>
                    </a:lnTo>
                    <a:lnTo>
                      <a:pt x="293" y="495"/>
                    </a:lnTo>
                    <a:lnTo>
                      <a:pt x="293" y="495"/>
                    </a:lnTo>
                    <a:lnTo>
                      <a:pt x="291" y="495"/>
                    </a:lnTo>
                    <a:lnTo>
                      <a:pt x="275" y="483"/>
                    </a:lnTo>
                    <a:lnTo>
                      <a:pt x="255" y="475"/>
                    </a:lnTo>
                    <a:lnTo>
                      <a:pt x="234" y="475"/>
                    </a:lnTo>
                    <a:lnTo>
                      <a:pt x="236" y="475"/>
                    </a:lnTo>
                    <a:lnTo>
                      <a:pt x="236" y="475"/>
                    </a:lnTo>
                    <a:lnTo>
                      <a:pt x="228" y="475"/>
                    </a:lnTo>
                    <a:lnTo>
                      <a:pt x="219" y="477"/>
                    </a:lnTo>
                    <a:lnTo>
                      <a:pt x="212" y="478"/>
                    </a:lnTo>
                    <a:lnTo>
                      <a:pt x="204" y="477"/>
                    </a:lnTo>
                    <a:lnTo>
                      <a:pt x="200" y="471"/>
                    </a:lnTo>
                    <a:lnTo>
                      <a:pt x="174" y="471"/>
                    </a:lnTo>
                    <a:lnTo>
                      <a:pt x="149" y="469"/>
                    </a:lnTo>
                    <a:lnTo>
                      <a:pt x="125" y="471"/>
                    </a:lnTo>
                    <a:lnTo>
                      <a:pt x="125" y="471"/>
                    </a:lnTo>
                    <a:lnTo>
                      <a:pt x="125" y="469"/>
                    </a:lnTo>
                    <a:lnTo>
                      <a:pt x="123" y="471"/>
                    </a:lnTo>
                    <a:lnTo>
                      <a:pt x="123" y="472"/>
                    </a:lnTo>
                    <a:lnTo>
                      <a:pt x="123" y="474"/>
                    </a:lnTo>
                    <a:lnTo>
                      <a:pt x="123" y="475"/>
                    </a:lnTo>
                    <a:lnTo>
                      <a:pt x="122" y="475"/>
                    </a:lnTo>
                    <a:lnTo>
                      <a:pt x="122" y="475"/>
                    </a:lnTo>
                    <a:lnTo>
                      <a:pt x="120" y="475"/>
                    </a:lnTo>
                    <a:lnTo>
                      <a:pt x="119" y="475"/>
                    </a:lnTo>
                    <a:lnTo>
                      <a:pt x="119" y="477"/>
                    </a:lnTo>
                    <a:lnTo>
                      <a:pt x="86" y="475"/>
                    </a:lnTo>
                    <a:lnTo>
                      <a:pt x="52" y="471"/>
                    </a:lnTo>
                    <a:lnTo>
                      <a:pt x="55" y="454"/>
                    </a:lnTo>
                    <a:lnTo>
                      <a:pt x="61" y="439"/>
                    </a:lnTo>
                    <a:lnTo>
                      <a:pt x="61" y="436"/>
                    </a:lnTo>
                    <a:lnTo>
                      <a:pt x="60" y="435"/>
                    </a:lnTo>
                    <a:lnTo>
                      <a:pt x="58" y="432"/>
                    </a:lnTo>
                    <a:lnTo>
                      <a:pt x="57" y="430"/>
                    </a:lnTo>
                    <a:lnTo>
                      <a:pt x="55" y="427"/>
                    </a:lnTo>
                    <a:lnTo>
                      <a:pt x="57" y="423"/>
                    </a:lnTo>
                    <a:lnTo>
                      <a:pt x="57" y="420"/>
                    </a:lnTo>
                    <a:lnTo>
                      <a:pt x="55" y="415"/>
                    </a:lnTo>
                    <a:lnTo>
                      <a:pt x="54" y="414"/>
                    </a:lnTo>
                    <a:lnTo>
                      <a:pt x="51" y="412"/>
                    </a:lnTo>
                    <a:lnTo>
                      <a:pt x="48" y="411"/>
                    </a:lnTo>
                    <a:lnTo>
                      <a:pt x="45" y="409"/>
                    </a:lnTo>
                    <a:lnTo>
                      <a:pt x="43" y="406"/>
                    </a:lnTo>
                    <a:lnTo>
                      <a:pt x="45" y="403"/>
                    </a:lnTo>
                    <a:lnTo>
                      <a:pt x="46" y="400"/>
                    </a:lnTo>
                    <a:lnTo>
                      <a:pt x="48" y="397"/>
                    </a:lnTo>
                    <a:lnTo>
                      <a:pt x="49" y="394"/>
                    </a:lnTo>
                    <a:lnTo>
                      <a:pt x="51" y="390"/>
                    </a:lnTo>
                    <a:lnTo>
                      <a:pt x="52" y="387"/>
                    </a:lnTo>
                    <a:lnTo>
                      <a:pt x="55" y="384"/>
                    </a:lnTo>
                    <a:lnTo>
                      <a:pt x="54" y="385"/>
                    </a:lnTo>
                    <a:lnTo>
                      <a:pt x="51" y="387"/>
                    </a:lnTo>
                    <a:lnTo>
                      <a:pt x="48" y="388"/>
                    </a:lnTo>
                    <a:lnTo>
                      <a:pt x="45" y="388"/>
                    </a:lnTo>
                    <a:lnTo>
                      <a:pt x="42" y="390"/>
                    </a:lnTo>
                    <a:lnTo>
                      <a:pt x="39" y="391"/>
                    </a:lnTo>
                    <a:lnTo>
                      <a:pt x="37" y="394"/>
                    </a:lnTo>
                    <a:lnTo>
                      <a:pt x="36" y="396"/>
                    </a:lnTo>
                    <a:lnTo>
                      <a:pt x="34" y="394"/>
                    </a:lnTo>
                    <a:lnTo>
                      <a:pt x="33" y="393"/>
                    </a:lnTo>
                    <a:lnTo>
                      <a:pt x="31" y="391"/>
                    </a:lnTo>
                    <a:lnTo>
                      <a:pt x="30" y="388"/>
                    </a:lnTo>
                    <a:lnTo>
                      <a:pt x="28" y="390"/>
                    </a:lnTo>
                    <a:lnTo>
                      <a:pt x="27" y="390"/>
                    </a:lnTo>
                    <a:lnTo>
                      <a:pt x="25" y="390"/>
                    </a:lnTo>
                    <a:lnTo>
                      <a:pt x="25" y="388"/>
                    </a:lnTo>
                    <a:lnTo>
                      <a:pt x="24" y="387"/>
                    </a:lnTo>
                    <a:lnTo>
                      <a:pt x="22" y="387"/>
                    </a:lnTo>
                    <a:lnTo>
                      <a:pt x="21" y="387"/>
                    </a:lnTo>
                    <a:lnTo>
                      <a:pt x="19" y="388"/>
                    </a:lnTo>
                    <a:lnTo>
                      <a:pt x="19" y="388"/>
                    </a:lnTo>
                    <a:lnTo>
                      <a:pt x="18" y="387"/>
                    </a:lnTo>
                    <a:lnTo>
                      <a:pt x="16" y="378"/>
                    </a:lnTo>
                    <a:lnTo>
                      <a:pt x="15" y="369"/>
                    </a:lnTo>
                    <a:lnTo>
                      <a:pt x="12" y="361"/>
                    </a:lnTo>
                    <a:lnTo>
                      <a:pt x="10" y="360"/>
                    </a:lnTo>
                    <a:lnTo>
                      <a:pt x="9" y="361"/>
                    </a:lnTo>
                    <a:lnTo>
                      <a:pt x="7" y="364"/>
                    </a:lnTo>
                    <a:lnTo>
                      <a:pt x="7" y="367"/>
                    </a:lnTo>
                    <a:lnTo>
                      <a:pt x="6" y="370"/>
                    </a:lnTo>
                    <a:lnTo>
                      <a:pt x="4" y="372"/>
                    </a:lnTo>
                    <a:lnTo>
                      <a:pt x="3" y="372"/>
                    </a:lnTo>
                    <a:lnTo>
                      <a:pt x="3" y="372"/>
                    </a:lnTo>
                    <a:lnTo>
                      <a:pt x="0" y="367"/>
                    </a:lnTo>
                    <a:lnTo>
                      <a:pt x="0" y="363"/>
                    </a:lnTo>
                    <a:lnTo>
                      <a:pt x="1" y="358"/>
                    </a:lnTo>
                    <a:lnTo>
                      <a:pt x="0" y="360"/>
                    </a:lnTo>
                    <a:lnTo>
                      <a:pt x="0" y="358"/>
                    </a:lnTo>
                    <a:lnTo>
                      <a:pt x="1" y="357"/>
                    </a:lnTo>
                    <a:lnTo>
                      <a:pt x="3" y="355"/>
                    </a:lnTo>
                    <a:lnTo>
                      <a:pt x="4" y="352"/>
                    </a:lnTo>
                    <a:lnTo>
                      <a:pt x="7" y="349"/>
                    </a:lnTo>
                    <a:lnTo>
                      <a:pt x="9" y="346"/>
                    </a:lnTo>
                    <a:lnTo>
                      <a:pt x="12" y="342"/>
                    </a:lnTo>
                    <a:lnTo>
                      <a:pt x="13" y="339"/>
                    </a:lnTo>
                    <a:lnTo>
                      <a:pt x="13" y="334"/>
                    </a:lnTo>
                    <a:lnTo>
                      <a:pt x="15" y="328"/>
                    </a:lnTo>
                    <a:lnTo>
                      <a:pt x="15" y="324"/>
                    </a:lnTo>
                    <a:lnTo>
                      <a:pt x="13" y="324"/>
                    </a:lnTo>
                    <a:lnTo>
                      <a:pt x="12" y="324"/>
                    </a:lnTo>
                    <a:lnTo>
                      <a:pt x="12" y="322"/>
                    </a:lnTo>
                    <a:lnTo>
                      <a:pt x="12" y="321"/>
                    </a:lnTo>
                    <a:lnTo>
                      <a:pt x="13" y="319"/>
                    </a:lnTo>
                    <a:lnTo>
                      <a:pt x="15" y="318"/>
                    </a:lnTo>
                    <a:lnTo>
                      <a:pt x="16" y="315"/>
                    </a:lnTo>
                    <a:lnTo>
                      <a:pt x="16" y="313"/>
                    </a:lnTo>
                    <a:lnTo>
                      <a:pt x="16" y="315"/>
                    </a:lnTo>
                    <a:lnTo>
                      <a:pt x="16" y="315"/>
                    </a:lnTo>
                    <a:lnTo>
                      <a:pt x="16" y="312"/>
                    </a:lnTo>
                    <a:lnTo>
                      <a:pt x="16" y="309"/>
                    </a:lnTo>
                    <a:lnTo>
                      <a:pt x="13" y="306"/>
                    </a:lnTo>
                    <a:lnTo>
                      <a:pt x="18" y="306"/>
                    </a:lnTo>
                    <a:lnTo>
                      <a:pt x="21" y="304"/>
                    </a:lnTo>
                    <a:lnTo>
                      <a:pt x="24" y="303"/>
                    </a:lnTo>
                    <a:lnTo>
                      <a:pt x="27" y="300"/>
                    </a:lnTo>
                    <a:lnTo>
                      <a:pt x="36" y="292"/>
                    </a:lnTo>
                    <a:lnTo>
                      <a:pt x="45" y="283"/>
                    </a:lnTo>
                    <a:lnTo>
                      <a:pt x="52" y="275"/>
                    </a:lnTo>
                    <a:lnTo>
                      <a:pt x="58" y="272"/>
                    </a:lnTo>
                    <a:lnTo>
                      <a:pt x="64" y="269"/>
                    </a:lnTo>
                    <a:lnTo>
                      <a:pt x="70" y="265"/>
                    </a:lnTo>
                    <a:lnTo>
                      <a:pt x="73" y="263"/>
                    </a:lnTo>
                    <a:lnTo>
                      <a:pt x="78" y="260"/>
                    </a:lnTo>
                    <a:lnTo>
                      <a:pt x="78" y="262"/>
                    </a:lnTo>
                    <a:lnTo>
                      <a:pt x="80" y="263"/>
                    </a:lnTo>
                    <a:lnTo>
                      <a:pt x="81" y="263"/>
                    </a:lnTo>
                    <a:lnTo>
                      <a:pt x="84" y="265"/>
                    </a:lnTo>
                    <a:lnTo>
                      <a:pt x="84" y="268"/>
                    </a:lnTo>
                    <a:lnTo>
                      <a:pt x="86" y="268"/>
                    </a:lnTo>
                    <a:lnTo>
                      <a:pt x="86" y="268"/>
                    </a:lnTo>
                    <a:lnTo>
                      <a:pt x="87" y="266"/>
                    </a:lnTo>
                    <a:lnTo>
                      <a:pt x="87" y="265"/>
                    </a:lnTo>
                    <a:lnTo>
                      <a:pt x="87" y="263"/>
                    </a:lnTo>
                    <a:lnTo>
                      <a:pt x="90" y="263"/>
                    </a:lnTo>
                    <a:lnTo>
                      <a:pt x="92" y="262"/>
                    </a:lnTo>
                    <a:lnTo>
                      <a:pt x="92" y="259"/>
                    </a:lnTo>
                    <a:lnTo>
                      <a:pt x="93" y="256"/>
                    </a:lnTo>
                    <a:lnTo>
                      <a:pt x="93" y="253"/>
                    </a:lnTo>
                    <a:lnTo>
                      <a:pt x="101" y="262"/>
                    </a:lnTo>
                    <a:lnTo>
                      <a:pt x="110" y="269"/>
                    </a:lnTo>
                    <a:lnTo>
                      <a:pt x="119" y="277"/>
                    </a:lnTo>
                    <a:lnTo>
                      <a:pt x="120" y="280"/>
                    </a:lnTo>
                    <a:lnTo>
                      <a:pt x="120" y="283"/>
                    </a:lnTo>
                    <a:lnTo>
                      <a:pt x="120" y="286"/>
                    </a:lnTo>
                    <a:lnTo>
                      <a:pt x="120" y="289"/>
                    </a:lnTo>
                    <a:lnTo>
                      <a:pt x="122" y="290"/>
                    </a:lnTo>
                    <a:lnTo>
                      <a:pt x="123" y="289"/>
                    </a:lnTo>
                    <a:lnTo>
                      <a:pt x="125" y="284"/>
                    </a:lnTo>
                    <a:lnTo>
                      <a:pt x="126" y="281"/>
                    </a:lnTo>
                    <a:lnTo>
                      <a:pt x="128" y="278"/>
                    </a:lnTo>
                    <a:lnTo>
                      <a:pt x="129" y="275"/>
                    </a:lnTo>
                    <a:lnTo>
                      <a:pt x="131" y="272"/>
                    </a:lnTo>
                    <a:lnTo>
                      <a:pt x="131" y="269"/>
                    </a:lnTo>
                    <a:lnTo>
                      <a:pt x="132" y="266"/>
                    </a:lnTo>
                    <a:lnTo>
                      <a:pt x="135" y="265"/>
                    </a:lnTo>
                    <a:lnTo>
                      <a:pt x="138" y="263"/>
                    </a:lnTo>
                    <a:lnTo>
                      <a:pt x="141" y="263"/>
                    </a:lnTo>
                    <a:lnTo>
                      <a:pt x="144" y="265"/>
                    </a:lnTo>
                    <a:lnTo>
                      <a:pt x="146" y="268"/>
                    </a:lnTo>
                    <a:lnTo>
                      <a:pt x="146" y="263"/>
                    </a:lnTo>
                    <a:lnTo>
                      <a:pt x="144" y="259"/>
                    </a:lnTo>
                    <a:lnTo>
                      <a:pt x="143" y="256"/>
                    </a:lnTo>
                    <a:lnTo>
                      <a:pt x="143" y="251"/>
                    </a:lnTo>
                    <a:lnTo>
                      <a:pt x="144" y="248"/>
                    </a:lnTo>
                    <a:lnTo>
                      <a:pt x="147" y="244"/>
                    </a:lnTo>
                    <a:lnTo>
                      <a:pt x="150" y="239"/>
                    </a:lnTo>
                    <a:lnTo>
                      <a:pt x="155" y="233"/>
                    </a:lnTo>
                    <a:lnTo>
                      <a:pt x="155" y="232"/>
                    </a:lnTo>
                    <a:lnTo>
                      <a:pt x="155" y="230"/>
                    </a:lnTo>
                    <a:lnTo>
                      <a:pt x="155" y="229"/>
                    </a:lnTo>
                    <a:lnTo>
                      <a:pt x="158" y="226"/>
                    </a:lnTo>
                    <a:lnTo>
                      <a:pt x="159" y="223"/>
                    </a:lnTo>
                    <a:lnTo>
                      <a:pt x="161" y="218"/>
                    </a:lnTo>
                    <a:lnTo>
                      <a:pt x="162" y="217"/>
                    </a:lnTo>
                    <a:lnTo>
                      <a:pt x="161" y="214"/>
                    </a:lnTo>
                    <a:lnTo>
                      <a:pt x="161" y="212"/>
                    </a:lnTo>
                    <a:lnTo>
                      <a:pt x="161" y="209"/>
                    </a:lnTo>
                    <a:lnTo>
                      <a:pt x="161" y="206"/>
                    </a:lnTo>
                    <a:lnTo>
                      <a:pt x="164" y="203"/>
                    </a:lnTo>
                    <a:lnTo>
                      <a:pt x="167" y="199"/>
                    </a:lnTo>
                    <a:lnTo>
                      <a:pt x="167" y="196"/>
                    </a:lnTo>
                    <a:lnTo>
                      <a:pt x="167" y="193"/>
                    </a:lnTo>
                    <a:lnTo>
                      <a:pt x="168" y="193"/>
                    </a:lnTo>
                    <a:lnTo>
                      <a:pt x="168" y="191"/>
                    </a:lnTo>
                    <a:lnTo>
                      <a:pt x="168" y="191"/>
                    </a:lnTo>
                    <a:lnTo>
                      <a:pt x="168" y="190"/>
                    </a:lnTo>
                    <a:lnTo>
                      <a:pt x="170" y="190"/>
                    </a:lnTo>
                    <a:lnTo>
                      <a:pt x="173" y="190"/>
                    </a:lnTo>
                    <a:close/>
                  </a:path>
                </a:pathLst>
              </a:custGeom>
              <a:grpFill/>
              <a:ln w="0">
                <a:solidFill>
                  <a:schemeClr val="bg1">
                    <a:lumMod val="50000"/>
                  </a:schemeClr>
                </a:solidFill>
                <a:prstDash val="solid"/>
                <a:round/>
                <a:headEnd/>
                <a:tailEnd/>
              </a:ln>
            </p:spPr>
            <p:txBody>
              <a:bodyPr/>
              <a:lstStyle/>
              <a:p>
                <a:endParaRPr lang="ru-RU"/>
              </a:p>
            </p:txBody>
          </p:sp>
          <p:sp>
            <p:nvSpPr>
              <p:cNvPr id="32" name="Freeform 91">
                <a:extLst>
                  <a:ext uri="{FF2B5EF4-FFF2-40B4-BE49-F238E27FC236}">
                    <a16:creationId xmlns:a16="http://schemas.microsoft.com/office/drawing/2014/main" id="{65D288F3-BFDE-2F4D-B648-B6A940E1716D}"/>
                  </a:ext>
                </a:extLst>
              </p:cNvPr>
              <p:cNvSpPr>
                <a:spLocks/>
              </p:cNvSpPr>
              <p:nvPr/>
            </p:nvSpPr>
            <p:spPr bwMode="gray">
              <a:xfrm>
                <a:off x="3629" y="2572"/>
                <a:ext cx="12" cy="11"/>
              </a:xfrm>
              <a:custGeom>
                <a:avLst/>
                <a:gdLst>
                  <a:gd name="T0" fmla="*/ 7 w 13"/>
                  <a:gd name="T1" fmla="*/ 4 h 12"/>
                  <a:gd name="T2" fmla="*/ 6 w 13"/>
                  <a:gd name="T3" fmla="*/ 3 h 12"/>
                  <a:gd name="T4" fmla="*/ 4 w 13"/>
                  <a:gd name="T5" fmla="*/ 1 h 12"/>
                  <a:gd name="T6" fmla="*/ 3 w 13"/>
                  <a:gd name="T7" fmla="*/ 0 h 12"/>
                  <a:gd name="T8" fmla="*/ 0 w 13"/>
                  <a:gd name="T9" fmla="*/ 0 h 12"/>
                  <a:gd name="T10" fmla="*/ 0 w 13"/>
                  <a:gd name="T11" fmla="*/ 1 h 12"/>
                  <a:gd name="T12" fmla="*/ 0 w 13"/>
                  <a:gd name="T13" fmla="*/ 1 h 12"/>
                  <a:gd name="T14" fmla="*/ 1 w 13"/>
                  <a:gd name="T15" fmla="*/ 4 h 12"/>
                  <a:gd name="T16" fmla="*/ 1 w 13"/>
                  <a:gd name="T17" fmla="*/ 9 h 12"/>
                  <a:gd name="T18" fmla="*/ 1 w 13"/>
                  <a:gd name="T19" fmla="*/ 9 h 12"/>
                  <a:gd name="T20" fmla="*/ 3 w 13"/>
                  <a:gd name="T21" fmla="*/ 10 h 12"/>
                  <a:gd name="T22" fmla="*/ 4 w 13"/>
                  <a:gd name="T23" fmla="*/ 12 h 12"/>
                  <a:gd name="T24" fmla="*/ 6 w 13"/>
                  <a:gd name="T25" fmla="*/ 12 h 12"/>
                  <a:gd name="T26" fmla="*/ 6 w 13"/>
                  <a:gd name="T27" fmla="*/ 12 h 12"/>
                  <a:gd name="T28" fmla="*/ 9 w 13"/>
                  <a:gd name="T29" fmla="*/ 10 h 12"/>
                  <a:gd name="T30" fmla="*/ 13 w 13"/>
                  <a:gd name="T31" fmla="*/ 9 h 12"/>
                  <a:gd name="T32" fmla="*/ 13 w 13"/>
                  <a:gd name="T33" fmla="*/ 7 h 12"/>
                  <a:gd name="T34" fmla="*/ 13 w 13"/>
                  <a:gd name="T35" fmla="*/ 4 h 12"/>
                  <a:gd name="T36" fmla="*/ 12 w 13"/>
                  <a:gd name="T37" fmla="*/ 4 h 12"/>
                  <a:gd name="T38" fmla="*/ 10 w 13"/>
                  <a:gd name="T39" fmla="*/ 4 h 12"/>
                  <a:gd name="T40" fmla="*/ 9 w 13"/>
                  <a:gd name="T41" fmla="*/ 3 h 12"/>
                  <a:gd name="T42" fmla="*/ 7 w 13"/>
                  <a:gd name="T4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2">
                    <a:moveTo>
                      <a:pt x="7" y="4"/>
                    </a:moveTo>
                    <a:lnTo>
                      <a:pt x="6" y="3"/>
                    </a:lnTo>
                    <a:lnTo>
                      <a:pt x="4" y="1"/>
                    </a:lnTo>
                    <a:lnTo>
                      <a:pt x="3" y="0"/>
                    </a:lnTo>
                    <a:lnTo>
                      <a:pt x="0" y="0"/>
                    </a:lnTo>
                    <a:lnTo>
                      <a:pt x="0" y="1"/>
                    </a:lnTo>
                    <a:lnTo>
                      <a:pt x="0" y="1"/>
                    </a:lnTo>
                    <a:lnTo>
                      <a:pt x="1" y="4"/>
                    </a:lnTo>
                    <a:lnTo>
                      <a:pt x="1" y="9"/>
                    </a:lnTo>
                    <a:lnTo>
                      <a:pt x="1" y="9"/>
                    </a:lnTo>
                    <a:lnTo>
                      <a:pt x="3" y="10"/>
                    </a:lnTo>
                    <a:lnTo>
                      <a:pt x="4" y="12"/>
                    </a:lnTo>
                    <a:lnTo>
                      <a:pt x="6" y="12"/>
                    </a:lnTo>
                    <a:lnTo>
                      <a:pt x="6" y="12"/>
                    </a:lnTo>
                    <a:lnTo>
                      <a:pt x="9" y="10"/>
                    </a:lnTo>
                    <a:lnTo>
                      <a:pt x="13" y="9"/>
                    </a:lnTo>
                    <a:lnTo>
                      <a:pt x="13" y="7"/>
                    </a:lnTo>
                    <a:lnTo>
                      <a:pt x="13" y="4"/>
                    </a:lnTo>
                    <a:lnTo>
                      <a:pt x="12" y="4"/>
                    </a:lnTo>
                    <a:lnTo>
                      <a:pt x="10" y="4"/>
                    </a:lnTo>
                    <a:lnTo>
                      <a:pt x="9" y="3"/>
                    </a:lnTo>
                    <a:lnTo>
                      <a:pt x="7" y="4"/>
                    </a:lnTo>
                    <a:close/>
                  </a:path>
                </a:pathLst>
              </a:custGeom>
              <a:grpFill/>
              <a:ln w="0">
                <a:solidFill>
                  <a:schemeClr val="bg1">
                    <a:lumMod val="50000"/>
                  </a:schemeClr>
                </a:solidFill>
                <a:prstDash val="solid"/>
                <a:round/>
                <a:headEnd/>
                <a:tailEnd/>
              </a:ln>
            </p:spPr>
            <p:txBody>
              <a:bodyPr/>
              <a:lstStyle/>
              <a:p>
                <a:endParaRPr lang="ru-RU"/>
              </a:p>
            </p:txBody>
          </p:sp>
          <p:sp>
            <p:nvSpPr>
              <p:cNvPr id="33" name="Freeform 92">
                <a:extLst>
                  <a:ext uri="{FF2B5EF4-FFF2-40B4-BE49-F238E27FC236}">
                    <a16:creationId xmlns:a16="http://schemas.microsoft.com/office/drawing/2014/main" id="{859DAAFE-E1D0-E84A-BF10-EC29DCE85BA0}"/>
                  </a:ext>
                </a:extLst>
              </p:cNvPr>
              <p:cNvSpPr>
                <a:spLocks/>
              </p:cNvSpPr>
              <p:nvPr/>
            </p:nvSpPr>
            <p:spPr bwMode="gray">
              <a:xfrm>
                <a:off x="3822" y="1787"/>
                <a:ext cx="412" cy="655"/>
              </a:xfrm>
              <a:custGeom>
                <a:avLst/>
                <a:gdLst>
                  <a:gd name="T0" fmla="*/ 37 w 445"/>
                  <a:gd name="T1" fmla="*/ 449 h 708"/>
                  <a:gd name="T2" fmla="*/ 48 w 445"/>
                  <a:gd name="T3" fmla="*/ 469 h 708"/>
                  <a:gd name="T4" fmla="*/ 58 w 445"/>
                  <a:gd name="T5" fmla="*/ 488 h 708"/>
                  <a:gd name="T6" fmla="*/ 64 w 445"/>
                  <a:gd name="T7" fmla="*/ 496 h 708"/>
                  <a:gd name="T8" fmla="*/ 75 w 445"/>
                  <a:gd name="T9" fmla="*/ 503 h 708"/>
                  <a:gd name="T10" fmla="*/ 69 w 445"/>
                  <a:gd name="T11" fmla="*/ 544 h 708"/>
                  <a:gd name="T12" fmla="*/ 84 w 445"/>
                  <a:gd name="T13" fmla="*/ 585 h 708"/>
                  <a:gd name="T14" fmla="*/ 66 w 445"/>
                  <a:gd name="T15" fmla="*/ 606 h 708"/>
                  <a:gd name="T16" fmla="*/ 24 w 445"/>
                  <a:gd name="T17" fmla="*/ 603 h 708"/>
                  <a:gd name="T18" fmla="*/ 15 w 445"/>
                  <a:gd name="T19" fmla="*/ 616 h 708"/>
                  <a:gd name="T20" fmla="*/ 19 w 445"/>
                  <a:gd name="T21" fmla="*/ 631 h 708"/>
                  <a:gd name="T22" fmla="*/ 48 w 445"/>
                  <a:gd name="T23" fmla="*/ 651 h 708"/>
                  <a:gd name="T24" fmla="*/ 67 w 445"/>
                  <a:gd name="T25" fmla="*/ 672 h 708"/>
                  <a:gd name="T26" fmla="*/ 76 w 445"/>
                  <a:gd name="T27" fmla="*/ 690 h 708"/>
                  <a:gd name="T28" fmla="*/ 75 w 445"/>
                  <a:gd name="T29" fmla="*/ 708 h 708"/>
                  <a:gd name="T30" fmla="*/ 110 w 445"/>
                  <a:gd name="T31" fmla="*/ 696 h 708"/>
                  <a:gd name="T32" fmla="*/ 128 w 445"/>
                  <a:gd name="T33" fmla="*/ 696 h 708"/>
                  <a:gd name="T34" fmla="*/ 143 w 445"/>
                  <a:gd name="T35" fmla="*/ 694 h 708"/>
                  <a:gd name="T36" fmla="*/ 221 w 445"/>
                  <a:gd name="T37" fmla="*/ 672 h 708"/>
                  <a:gd name="T38" fmla="*/ 246 w 445"/>
                  <a:gd name="T39" fmla="*/ 642 h 708"/>
                  <a:gd name="T40" fmla="*/ 239 w 445"/>
                  <a:gd name="T41" fmla="*/ 633 h 708"/>
                  <a:gd name="T42" fmla="*/ 267 w 445"/>
                  <a:gd name="T43" fmla="*/ 625 h 708"/>
                  <a:gd name="T44" fmla="*/ 317 w 445"/>
                  <a:gd name="T45" fmla="*/ 609 h 708"/>
                  <a:gd name="T46" fmla="*/ 340 w 445"/>
                  <a:gd name="T47" fmla="*/ 585 h 708"/>
                  <a:gd name="T48" fmla="*/ 346 w 445"/>
                  <a:gd name="T49" fmla="*/ 570 h 708"/>
                  <a:gd name="T50" fmla="*/ 379 w 445"/>
                  <a:gd name="T51" fmla="*/ 544 h 708"/>
                  <a:gd name="T52" fmla="*/ 403 w 445"/>
                  <a:gd name="T53" fmla="*/ 535 h 708"/>
                  <a:gd name="T54" fmla="*/ 401 w 445"/>
                  <a:gd name="T55" fmla="*/ 523 h 708"/>
                  <a:gd name="T56" fmla="*/ 386 w 445"/>
                  <a:gd name="T57" fmla="*/ 500 h 708"/>
                  <a:gd name="T58" fmla="*/ 379 w 445"/>
                  <a:gd name="T59" fmla="*/ 472 h 708"/>
                  <a:gd name="T60" fmla="*/ 373 w 445"/>
                  <a:gd name="T61" fmla="*/ 455 h 708"/>
                  <a:gd name="T62" fmla="*/ 364 w 445"/>
                  <a:gd name="T63" fmla="*/ 463 h 708"/>
                  <a:gd name="T64" fmla="*/ 361 w 445"/>
                  <a:gd name="T65" fmla="*/ 452 h 708"/>
                  <a:gd name="T66" fmla="*/ 376 w 445"/>
                  <a:gd name="T67" fmla="*/ 440 h 708"/>
                  <a:gd name="T68" fmla="*/ 370 w 445"/>
                  <a:gd name="T69" fmla="*/ 421 h 708"/>
                  <a:gd name="T70" fmla="*/ 388 w 445"/>
                  <a:gd name="T71" fmla="*/ 403 h 708"/>
                  <a:gd name="T72" fmla="*/ 385 w 445"/>
                  <a:gd name="T73" fmla="*/ 386 h 708"/>
                  <a:gd name="T74" fmla="*/ 392 w 445"/>
                  <a:gd name="T75" fmla="*/ 376 h 708"/>
                  <a:gd name="T76" fmla="*/ 398 w 445"/>
                  <a:gd name="T77" fmla="*/ 364 h 708"/>
                  <a:gd name="T78" fmla="*/ 404 w 445"/>
                  <a:gd name="T79" fmla="*/ 344 h 708"/>
                  <a:gd name="T80" fmla="*/ 415 w 445"/>
                  <a:gd name="T81" fmla="*/ 341 h 708"/>
                  <a:gd name="T82" fmla="*/ 425 w 445"/>
                  <a:gd name="T83" fmla="*/ 340 h 708"/>
                  <a:gd name="T84" fmla="*/ 440 w 445"/>
                  <a:gd name="T85" fmla="*/ 338 h 708"/>
                  <a:gd name="T86" fmla="*/ 63 w 445"/>
                  <a:gd name="T87" fmla="*/ 25 h 708"/>
                  <a:gd name="T88" fmla="*/ 69 w 445"/>
                  <a:gd name="T89" fmla="*/ 67 h 708"/>
                  <a:gd name="T90" fmla="*/ 87 w 445"/>
                  <a:gd name="T91" fmla="*/ 119 h 708"/>
                  <a:gd name="T92" fmla="*/ 95 w 445"/>
                  <a:gd name="T93" fmla="*/ 131 h 708"/>
                  <a:gd name="T94" fmla="*/ 101 w 445"/>
                  <a:gd name="T95" fmla="*/ 143 h 708"/>
                  <a:gd name="T96" fmla="*/ 81 w 445"/>
                  <a:gd name="T97" fmla="*/ 216 h 708"/>
                  <a:gd name="T98" fmla="*/ 61 w 445"/>
                  <a:gd name="T99" fmla="*/ 305 h 708"/>
                  <a:gd name="T100" fmla="*/ 21 w 445"/>
                  <a:gd name="T101" fmla="*/ 353 h 708"/>
                  <a:gd name="T102" fmla="*/ 12 w 445"/>
                  <a:gd name="T103" fmla="*/ 371 h 708"/>
                  <a:gd name="T104" fmla="*/ 6 w 445"/>
                  <a:gd name="T105" fmla="*/ 386 h 708"/>
                  <a:gd name="T106" fmla="*/ 4 w 445"/>
                  <a:gd name="T107" fmla="*/ 383 h 708"/>
                  <a:gd name="T108" fmla="*/ 3 w 445"/>
                  <a:gd name="T109" fmla="*/ 409 h 708"/>
                  <a:gd name="T110" fmla="*/ 16 w 445"/>
                  <a:gd name="T111" fmla="*/ 437 h 708"/>
                  <a:gd name="T112" fmla="*/ 28 w 445"/>
                  <a:gd name="T113" fmla="*/ 446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 h="708">
                    <a:moveTo>
                      <a:pt x="22" y="443"/>
                    </a:moveTo>
                    <a:lnTo>
                      <a:pt x="27" y="445"/>
                    </a:lnTo>
                    <a:lnTo>
                      <a:pt x="31" y="446"/>
                    </a:lnTo>
                    <a:lnTo>
                      <a:pt x="34" y="448"/>
                    </a:lnTo>
                    <a:lnTo>
                      <a:pt x="37" y="449"/>
                    </a:lnTo>
                    <a:lnTo>
                      <a:pt x="39" y="449"/>
                    </a:lnTo>
                    <a:lnTo>
                      <a:pt x="42" y="451"/>
                    </a:lnTo>
                    <a:lnTo>
                      <a:pt x="43" y="451"/>
                    </a:lnTo>
                    <a:lnTo>
                      <a:pt x="45" y="452"/>
                    </a:lnTo>
                    <a:lnTo>
                      <a:pt x="48" y="469"/>
                    </a:lnTo>
                    <a:lnTo>
                      <a:pt x="54" y="484"/>
                    </a:lnTo>
                    <a:lnTo>
                      <a:pt x="55" y="485"/>
                    </a:lnTo>
                    <a:lnTo>
                      <a:pt x="57" y="485"/>
                    </a:lnTo>
                    <a:lnTo>
                      <a:pt x="60" y="485"/>
                    </a:lnTo>
                    <a:lnTo>
                      <a:pt x="58" y="488"/>
                    </a:lnTo>
                    <a:lnTo>
                      <a:pt x="60" y="490"/>
                    </a:lnTo>
                    <a:lnTo>
                      <a:pt x="61" y="491"/>
                    </a:lnTo>
                    <a:lnTo>
                      <a:pt x="61" y="493"/>
                    </a:lnTo>
                    <a:lnTo>
                      <a:pt x="61" y="494"/>
                    </a:lnTo>
                    <a:lnTo>
                      <a:pt x="64" y="496"/>
                    </a:lnTo>
                    <a:lnTo>
                      <a:pt x="66" y="497"/>
                    </a:lnTo>
                    <a:lnTo>
                      <a:pt x="69" y="500"/>
                    </a:lnTo>
                    <a:lnTo>
                      <a:pt x="70" y="502"/>
                    </a:lnTo>
                    <a:lnTo>
                      <a:pt x="72" y="502"/>
                    </a:lnTo>
                    <a:lnTo>
                      <a:pt x="75" y="503"/>
                    </a:lnTo>
                    <a:lnTo>
                      <a:pt x="67" y="515"/>
                    </a:lnTo>
                    <a:lnTo>
                      <a:pt x="64" y="529"/>
                    </a:lnTo>
                    <a:lnTo>
                      <a:pt x="66" y="543"/>
                    </a:lnTo>
                    <a:lnTo>
                      <a:pt x="67" y="544"/>
                    </a:lnTo>
                    <a:lnTo>
                      <a:pt x="69" y="544"/>
                    </a:lnTo>
                    <a:lnTo>
                      <a:pt x="70" y="544"/>
                    </a:lnTo>
                    <a:lnTo>
                      <a:pt x="70" y="546"/>
                    </a:lnTo>
                    <a:lnTo>
                      <a:pt x="78" y="561"/>
                    </a:lnTo>
                    <a:lnTo>
                      <a:pt x="81" y="577"/>
                    </a:lnTo>
                    <a:lnTo>
                      <a:pt x="84" y="585"/>
                    </a:lnTo>
                    <a:lnTo>
                      <a:pt x="87" y="592"/>
                    </a:lnTo>
                    <a:lnTo>
                      <a:pt x="92" y="598"/>
                    </a:lnTo>
                    <a:lnTo>
                      <a:pt x="83" y="600"/>
                    </a:lnTo>
                    <a:lnTo>
                      <a:pt x="75" y="603"/>
                    </a:lnTo>
                    <a:lnTo>
                      <a:pt x="66" y="606"/>
                    </a:lnTo>
                    <a:lnTo>
                      <a:pt x="58" y="604"/>
                    </a:lnTo>
                    <a:lnTo>
                      <a:pt x="48" y="604"/>
                    </a:lnTo>
                    <a:lnTo>
                      <a:pt x="40" y="604"/>
                    </a:lnTo>
                    <a:lnTo>
                      <a:pt x="30" y="604"/>
                    </a:lnTo>
                    <a:lnTo>
                      <a:pt x="24" y="603"/>
                    </a:lnTo>
                    <a:lnTo>
                      <a:pt x="18" y="603"/>
                    </a:lnTo>
                    <a:lnTo>
                      <a:pt x="12" y="609"/>
                    </a:lnTo>
                    <a:lnTo>
                      <a:pt x="13" y="610"/>
                    </a:lnTo>
                    <a:lnTo>
                      <a:pt x="15" y="612"/>
                    </a:lnTo>
                    <a:lnTo>
                      <a:pt x="15" y="616"/>
                    </a:lnTo>
                    <a:lnTo>
                      <a:pt x="15" y="619"/>
                    </a:lnTo>
                    <a:lnTo>
                      <a:pt x="15" y="622"/>
                    </a:lnTo>
                    <a:lnTo>
                      <a:pt x="15" y="625"/>
                    </a:lnTo>
                    <a:lnTo>
                      <a:pt x="16" y="627"/>
                    </a:lnTo>
                    <a:lnTo>
                      <a:pt x="19" y="631"/>
                    </a:lnTo>
                    <a:lnTo>
                      <a:pt x="24" y="634"/>
                    </a:lnTo>
                    <a:lnTo>
                      <a:pt x="27" y="639"/>
                    </a:lnTo>
                    <a:lnTo>
                      <a:pt x="30" y="642"/>
                    </a:lnTo>
                    <a:lnTo>
                      <a:pt x="34" y="643"/>
                    </a:lnTo>
                    <a:lnTo>
                      <a:pt x="48" y="651"/>
                    </a:lnTo>
                    <a:lnTo>
                      <a:pt x="61" y="658"/>
                    </a:lnTo>
                    <a:lnTo>
                      <a:pt x="64" y="661"/>
                    </a:lnTo>
                    <a:lnTo>
                      <a:pt x="66" y="664"/>
                    </a:lnTo>
                    <a:lnTo>
                      <a:pt x="67" y="669"/>
                    </a:lnTo>
                    <a:lnTo>
                      <a:pt x="67" y="672"/>
                    </a:lnTo>
                    <a:lnTo>
                      <a:pt x="69" y="676"/>
                    </a:lnTo>
                    <a:lnTo>
                      <a:pt x="70" y="679"/>
                    </a:lnTo>
                    <a:lnTo>
                      <a:pt x="73" y="682"/>
                    </a:lnTo>
                    <a:lnTo>
                      <a:pt x="75" y="687"/>
                    </a:lnTo>
                    <a:lnTo>
                      <a:pt x="76" y="690"/>
                    </a:lnTo>
                    <a:lnTo>
                      <a:pt x="76" y="694"/>
                    </a:lnTo>
                    <a:lnTo>
                      <a:pt x="75" y="697"/>
                    </a:lnTo>
                    <a:lnTo>
                      <a:pt x="75" y="700"/>
                    </a:lnTo>
                    <a:lnTo>
                      <a:pt x="75" y="703"/>
                    </a:lnTo>
                    <a:lnTo>
                      <a:pt x="75" y="708"/>
                    </a:lnTo>
                    <a:lnTo>
                      <a:pt x="81" y="705"/>
                    </a:lnTo>
                    <a:lnTo>
                      <a:pt x="89" y="702"/>
                    </a:lnTo>
                    <a:lnTo>
                      <a:pt x="95" y="699"/>
                    </a:lnTo>
                    <a:lnTo>
                      <a:pt x="102" y="696"/>
                    </a:lnTo>
                    <a:lnTo>
                      <a:pt x="110" y="696"/>
                    </a:lnTo>
                    <a:lnTo>
                      <a:pt x="117" y="693"/>
                    </a:lnTo>
                    <a:lnTo>
                      <a:pt x="122" y="687"/>
                    </a:lnTo>
                    <a:lnTo>
                      <a:pt x="123" y="690"/>
                    </a:lnTo>
                    <a:lnTo>
                      <a:pt x="125" y="693"/>
                    </a:lnTo>
                    <a:lnTo>
                      <a:pt x="128" y="696"/>
                    </a:lnTo>
                    <a:lnTo>
                      <a:pt x="132" y="697"/>
                    </a:lnTo>
                    <a:lnTo>
                      <a:pt x="135" y="699"/>
                    </a:lnTo>
                    <a:lnTo>
                      <a:pt x="138" y="699"/>
                    </a:lnTo>
                    <a:lnTo>
                      <a:pt x="141" y="696"/>
                    </a:lnTo>
                    <a:lnTo>
                      <a:pt x="143" y="694"/>
                    </a:lnTo>
                    <a:lnTo>
                      <a:pt x="146" y="691"/>
                    </a:lnTo>
                    <a:lnTo>
                      <a:pt x="149" y="690"/>
                    </a:lnTo>
                    <a:lnTo>
                      <a:pt x="171" y="681"/>
                    </a:lnTo>
                    <a:lnTo>
                      <a:pt x="195" y="676"/>
                    </a:lnTo>
                    <a:lnTo>
                      <a:pt x="221" y="672"/>
                    </a:lnTo>
                    <a:lnTo>
                      <a:pt x="228" y="667"/>
                    </a:lnTo>
                    <a:lnTo>
                      <a:pt x="234" y="661"/>
                    </a:lnTo>
                    <a:lnTo>
                      <a:pt x="240" y="652"/>
                    </a:lnTo>
                    <a:lnTo>
                      <a:pt x="245" y="643"/>
                    </a:lnTo>
                    <a:lnTo>
                      <a:pt x="246" y="642"/>
                    </a:lnTo>
                    <a:lnTo>
                      <a:pt x="245" y="640"/>
                    </a:lnTo>
                    <a:lnTo>
                      <a:pt x="243" y="639"/>
                    </a:lnTo>
                    <a:lnTo>
                      <a:pt x="240" y="637"/>
                    </a:lnTo>
                    <a:lnTo>
                      <a:pt x="237" y="636"/>
                    </a:lnTo>
                    <a:lnTo>
                      <a:pt x="239" y="633"/>
                    </a:lnTo>
                    <a:lnTo>
                      <a:pt x="240" y="631"/>
                    </a:lnTo>
                    <a:lnTo>
                      <a:pt x="243" y="630"/>
                    </a:lnTo>
                    <a:lnTo>
                      <a:pt x="252" y="628"/>
                    </a:lnTo>
                    <a:lnTo>
                      <a:pt x="260" y="627"/>
                    </a:lnTo>
                    <a:lnTo>
                      <a:pt x="267" y="625"/>
                    </a:lnTo>
                    <a:lnTo>
                      <a:pt x="282" y="621"/>
                    </a:lnTo>
                    <a:lnTo>
                      <a:pt x="297" y="618"/>
                    </a:lnTo>
                    <a:lnTo>
                      <a:pt x="311" y="613"/>
                    </a:lnTo>
                    <a:lnTo>
                      <a:pt x="316" y="612"/>
                    </a:lnTo>
                    <a:lnTo>
                      <a:pt x="317" y="609"/>
                    </a:lnTo>
                    <a:lnTo>
                      <a:pt x="320" y="606"/>
                    </a:lnTo>
                    <a:lnTo>
                      <a:pt x="326" y="598"/>
                    </a:lnTo>
                    <a:lnTo>
                      <a:pt x="332" y="592"/>
                    </a:lnTo>
                    <a:lnTo>
                      <a:pt x="338" y="586"/>
                    </a:lnTo>
                    <a:lnTo>
                      <a:pt x="340" y="585"/>
                    </a:lnTo>
                    <a:lnTo>
                      <a:pt x="340" y="582"/>
                    </a:lnTo>
                    <a:lnTo>
                      <a:pt x="340" y="579"/>
                    </a:lnTo>
                    <a:lnTo>
                      <a:pt x="340" y="577"/>
                    </a:lnTo>
                    <a:lnTo>
                      <a:pt x="340" y="576"/>
                    </a:lnTo>
                    <a:lnTo>
                      <a:pt x="346" y="570"/>
                    </a:lnTo>
                    <a:lnTo>
                      <a:pt x="352" y="565"/>
                    </a:lnTo>
                    <a:lnTo>
                      <a:pt x="356" y="561"/>
                    </a:lnTo>
                    <a:lnTo>
                      <a:pt x="362" y="555"/>
                    </a:lnTo>
                    <a:lnTo>
                      <a:pt x="370" y="547"/>
                    </a:lnTo>
                    <a:lnTo>
                      <a:pt x="379" y="544"/>
                    </a:lnTo>
                    <a:lnTo>
                      <a:pt x="388" y="543"/>
                    </a:lnTo>
                    <a:lnTo>
                      <a:pt x="397" y="540"/>
                    </a:lnTo>
                    <a:lnTo>
                      <a:pt x="398" y="540"/>
                    </a:lnTo>
                    <a:lnTo>
                      <a:pt x="401" y="537"/>
                    </a:lnTo>
                    <a:lnTo>
                      <a:pt x="403" y="535"/>
                    </a:lnTo>
                    <a:lnTo>
                      <a:pt x="404" y="532"/>
                    </a:lnTo>
                    <a:lnTo>
                      <a:pt x="406" y="529"/>
                    </a:lnTo>
                    <a:lnTo>
                      <a:pt x="406" y="526"/>
                    </a:lnTo>
                    <a:lnTo>
                      <a:pt x="404" y="525"/>
                    </a:lnTo>
                    <a:lnTo>
                      <a:pt x="401" y="523"/>
                    </a:lnTo>
                    <a:lnTo>
                      <a:pt x="395" y="520"/>
                    </a:lnTo>
                    <a:lnTo>
                      <a:pt x="391" y="517"/>
                    </a:lnTo>
                    <a:lnTo>
                      <a:pt x="388" y="512"/>
                    </a:lnTo>
                    <a:lnTo>
                      <a:pt x="386" y="509"/>
                    </a:lnTo>
                    <a:lnTo>
                      <a:pt x="386" y="500"/>
                    </a:lnTo>
                    <a:lnTo>
                      <a:pt x="388" y="493"/>
                    </a:lnTo>
                    <a:lnTo>
                      <a:pt x="389" y="484"/>
                    </a:lnTo>
                    <a:lnTo>
                      <a:pt x="386" y="479"/>
                    </a:lnTo>
                    <a:lnTo>
                      <a:pt x="383" y="476"/>
                    </a:lnTo>
                    <a:lnTo>
                      <a:pt x="379" y="472"/>
                    </a:lnTo>
                    <a:lnTo>
                      <a:pt x="376" y="467"/>
                    </a:lnTo>
                    <a:lnTo>
                      <a:pt x="374" y="464"/>
                    </a:lnTo>
                    <a:lnTo>
                      <a:pt x="374" y="460"/>
                    </a:lnTo>
                    <a:lnTo>
                      <a:pt x="374" y="455"/>
                    </a:lnTo>
                    <a:lnTo>
                      <a:pt x="373" y="455"/>
                    </a:lnTo>
                    <a:lnTo>
                      <a:pt x="371" y="455"/>
                    </a:lnTo>
                    <a:lnTo>
                      <a:pt x="370" y="455"/>
                    </a:lnTo>
                    <a:lnTo>
                      <a:pt x="368" y="458"/>
                    </a:lnTo>
                    <a:lnTo>
                      <a:pt x="367" y="461"/>
                    </a:lnTo>
                    <a:lnTo>
                      <a:pt x="364" y="463"/>
                    </a:lnTo>
                    <a:lnTo>
                      <a:pt x="361" y="463"/>
                    </a:lnTo>
                    <a:lnTo>
                      <a:pt x="359" y="461"/>
                    </a:lnTo>
                    <a:lnTo>
                      <a:pt x="358" y="458"/>
                    </a:lnTo>
                    <a:lnTo>
                      <a:pt x="358" y="457"/>
                    </a:lnTo>
                    <a:lnTo>
                      <a:pt x="361" y="452"/>
                    </a:lnTo>
                    <a:lnTo>
                      <a:pt x="364" y="448"/>
                    </a:lnTo>
                    <a:lnTo>
                      <a:pt x="370" y="445"/>
                    </a:lnTo>
                    <a:lnTo>
                      <a:pt x="371" y="445"/>
                    </a:lnTo>
                    <a:lnTo>
                      <a:pt x="374" y="443"/>
                    </a:lnTo>
                    <a:lnTo>
                      <a:pt x="376" y="440"/>
                    </a:lnTo>
                    <a:lnTo>
                      <a:pt x="376" y="436"/>
                    </a:lnTo>
                    <a:lnTo>
                      <a:pt x="374" y="433"/>
                    </a:lnTo>
                    <a:lnTo>
                      <a:pt x="371" y="428"/>
                    </a:lnTo>
                    <a:lnTo>
                      <a:pt x="370" y="425"/>
                    </a:lnTo>
                    <a:lnTo>
                      <a:pt x="370" y="421"/>
                    </a:lnTo>
                    <a:lnTo>
                      <a:pt x="370" y="418"/>
                    </a:lnTo>
                    <a:lnTo>
                      <a:pt x="373" y="413"/>
                    </a:lnTo>
                    <a:lnTo>
                      <a:pt x="377" y="409"/>
                    </a:lnTo>
                    <a:lnTo>
                      <a:pt x="383" y="406"/>
                    </a:lnTo>
                    <a:lnTo>
                      <a:pt x="388" y="403"/>
                    </a:lnTo>
                    <a:lnTo>
                      <a:pt x="394" y="400"/>
                    </a:lnTo>
                    <a:lnTo>
                      <a:pt x="391" y="397"/>
                    </a:lnTo>
                    <a:lnTo>
                      <a:pt x="388" y="394"/>
                    </a:lnTo>
                    <a:lnTo>
                      <a:pt x="385" y="389"/>
                    </a:lnTo>
                    <a:lnTo>
                      <a:pt x="385" y="386"/>
                    </a:lnTo>
                    <a:lnTo>
                      <a:pt x="385" y="385"/>
                    </a:lnTo>
                    <a:lnTo>
                      <a:pt x="388" y="382"/>
                    </a:lnTo>
                    <a:lnTo>
                      <a:pt x="389" y="380"/>
                    </a:lnTo>
                    <a:lnTo>
                      <a:pt x="391" y="379"/>
                    </a:lnTo>
                    <a:lnTo>
                      <a:pt x="392" y="376"/>
                    </a:lnTo>
                    <a:lnTo>
                      <a:pt x="394" y="373"/>
                    </a:lnTo>
                    <a:lnTo>
                      <a:pt x="394" y="370"/>
                    </a:lnTo>
                    <a:lnTo>
                      <a:pt x="394" y="367"/>
                    </a:lnTo>
                    <a:lnTo>
                      <a:pt x="397" y="365"/>
                    </a:lnTo>
                    <a:lnTo>
                      <a:pt x="398" y="364"/>
                    </a:lnTo>
                    <a:lnTo>
                      <a:pt x="401" y="361"/>
                    </a:lnTo>
                    <a:lnTo>
                      <a:pt x="403" y="358"/>
                    </a:lnTo>
                    <a:lnTo>
                      <a:pt x="404" y="353"/>
                    </a:lnTo>
                    <a:lnTo>
                      <a:pt x="404" y="349"/>
                    </a:lnTo>
                    <a:lnTo>
                      <a:pt x="404" y="344"/>
                    </a:lnTo>
                    <a:lnTo>
                      <a:pt x="406" y="340"/>
                    </a:lnTo>
                    <a:lnTo>
                      <a:pt x="407" y="338"/>
                    </a:lnTo>
                    <a:lnTo>
                      <a:pt x="410" y="338"/>
                    </a:lnTo>
                    <a:lnTo>
                      <a:pt x="413" y="340"/>
                    </a:lnTo>
                    <a:lnTo>
                      <a:pt x="415" y="341"/>
                    </a:lnTo>
                    <a:lnTo>
                      <a:pt x="418" y="343"/>
                    </a:lnTo>
                    <a:lnTo>
                      <a:pt x="419" y="344"/>
                    </a:lnTo>
                    <a:lnTo>
                      <a:pt x="421" y="344"/>
                    </a:lnTo>
                    <a:lnTo>
                      <a:pt x="424" y="343"/>
                    </a:lnTo>
                    <a:lnTo>
                      <a:pt x="425" y="340"/>
                    </a:lnTo>
                    <a:lnTo>
                      <a:pt x="428" y="337"/>
                    </a:lnTo>
                    <a:lnTo>
                      <a:pt x="428" y="334"/>
                    </a:lnTo>
                    <a:lnTo>
                      <a:pt x="433" y="335"/>
                    </a:lnTo>
                    <a:lnTo>
                      <a:pt x="437" y="337"/>
                    </a:lnTo>
                    <a:lnTo>
                      <a:pt x="440" y="338"/>
                    </a:lnTo>
                    <a:lnTo>
                      <a:pt x="445" y="340"/>
                    </a:lnTo>
                    <a:lnTo>
                      <a:pt x="436" y="167"/>
                    </a:lnTo>
                    <a:lnTo>
                      <a:pt x="105" y="0"/>
                    </a:lnTo>
                    <a:lnTo>
                      <a:pt x="61" y="25"/>
                    </a:lnTo>
                    <a:lnTo>
                      <a:pt x="63" y="25"/>
                    </a:lnTo>
                    <a:lnTo>
                      <a:pt x="64" y="30"/>
                    </a:lnTo>
                    <a:lnTo>
                      <a:pt x="67" y="39"/>
                    </a:lnTo>
                    <a:lnTo>
                      <a:pt x="67" y="54"/>
                    </a:lnTo>
                    <a:lnTo>
                      <a:pt x="67" y="58"/>
                    </a:lnTo>
                    <a:lnTo>
                      <a:pt x="69" y="67"/>
                    </a:lnTo>
                    <a:lnTo>
                      <a:pt x="70" y="79"/>
                    </a:lnTo>
                    <a:lnTo>
                      <a:pt x="75" y="92"/>
                    </a:lnTo>
                    <a:lnTo>
                      <a:pt x="79" y="102"/>
                    </a:lnTo>
                    <a:lnTo>
                      <a:pt x="89" y="108"/>
                    </a:lnTo>
                    <a:lnTo>
                      <a:pt x="87" y="119"/>
                    </a:lnTo>
                    <a:lnTo>
                      <a:pt x="89" y="120"/>
                    </a:lnTo>
                    <a:lnTo>
                      <a:pt x="89" y="122"/>
                    </a:lnTo>
                    <a:lnTo>
                      <a:pt x="90" y="125"/>
                    </a:lnTo>
                    <a:lnTo>
                      <a:pt x="93" y="128"/>
                    </a:lnTo>
                    <a:lnTo>
                      <a:pt x="95" y="131"/>
                    </a:lnTo>
                    <a:lnTo>
                      <a:pt x="98" y="134"/>
                    </a:lnTo>
                    <a:lnTo>
                      <a:pt x="102" y="137"/>
                    </a:lnTo>
                    <a:lnTo>
                      <a:pt x="105" y="138"/>
                    </a:lnTo>
                    <a:lnTo>
                      <a:pt x="104" y="138"/>
                    </a:lnTo>
                    <a:lnTo>
                      <a:pt x="101" y="143"/>
                    </a:lnTo>
                    <a:lnTo>
                      <a:pt x="96" y="149"/>
                    </a:lnTo>
                    <a:lnTo>
                      <a:pt x="92" y="159"/>
                    </a:lnTo>
                    <a:lnTo>
                      <a:pt x="87" y="173"/>
                    </a:lnTo>
                    <a:lnTo>
                      <a:pt x="84" y="192"/>
                    </a:lnTo>
                    <a:lnTo>
                      <a:pt x="81" y="216"/>
                    </a:lnTo>
                    <a:lnTo>
                      <a:pt x="81" y="248"/>
                    </a:lnTo>
                    <a:lnTo>
                      <a:pt x="83" y="284"/>
                    </a:lnTo>
                    <a:lnTo>
                      <a:pt x="79" y="290"/>
                    </a:lnTo>
                    <a:lnTo>
                      <a:pt x="72" y="296"/>
                    </a:lnTo>
                    <a:lnTo>
                      <a:pt x="61" y="305"/>
                    </a:lnTo>
                    <a:lnTo>
                      <a:pt x="51" y="314"/>
                    </a:lnTo>
                    <a:lnTo>
                      <a:pt x="43" y="323"/>
                    </a:lnTo>
                    <a:lnTo>
                      <a:pt x="34" y="337"/>
                    </a:lnTo>
                    <a:lnTo>
                      <a:pt x="24" y="349"/>
                    </a:lnTo>
                    <a:lnTo>
                      <a:pt x="21" y="353"/>
                    </a:lnTo>
                    <a:lnTo>
                      <a:pt x="18" y="356"/>
                    </a:lnTo>
                    <a:lnTo>
                      <a:pt x="15" y="361"/>
                    </a:lnTo>
                    <a:lnTo>
                      <a:pt x="12" y="364"/>
                    </a:lnTo>
                    <a:lnTo>
                      <a:pt x="12" y="368"/>
                    </a:lnTo>
                    <a:lnTo>
                      <a:pt x="12" y="371"/>
                    </a:lnTo>
                    <a:lnTo>
                      <a:pt x="12" y="376"/>
                    </a:lnTo>
                    <a:lnTo>
                      <a:pt x="12" y="379"/>
                    </a:lnTo>
                    <a:lnTo>
                      <a:pt x="10" y="383"/>
                    </a:lnTo>
                    <a:lnTo>
                      <a:pt x="7" y="386"/>
                    </a:lnTo>
                    <a:lnTo>
                      <a:pt x="6" y="386"/>
                    </a:lnTo>
                    <a:lnTo>
                      <a:pt x="4" y="385"/>
                    </a:lnTo>
                    <a:lnTo>
                      <a:pt x="3" y="383"/>
                    </a:lnTo>
                    <a:lnTo>
                      <a:pt x="1" y="383"/>
                    </a:lnTo>
                    <a:lnTo>
                      <a:pt x="3" y="383"/>
                    </a:lnTo>
                    <a:lnTo>
                      <a:pt x="4" y="383"/>
                    </a:lnTo>
                    <a:lnTo>
                      <a:pt x="1" y="388"/>
                    </a:lnTo>
                    <a:lnTo>
                      <a:pt x="0" y="391"/>
                    </a:lnTo>
                    <a:lnTo>
                      <a:pt x="0" y="395"/>
                    </a:lnTo>
                    <a:lnTo>
                      <a:pt x="1" y="398"/>
                    </a:lnTo>
                    <a:lnTo>
                      <a:pt x="3" y="409"/>
                    </a:lnTo>
                    <a:lnTo>
                      <a:pt x="4" y="419"/>
                    </a:lnTo>
                    <a:lnTo>
                      <a:pt x="9" y="427"/>
                    </a:lnTo>
                    <a:lnTo>
                      <a:pt x="12" y="430"/>
                    </a:lnTo>
                    <a:lnTo>
                      <a:pt x="13" y="433"/>
                    </a:lnTo>
                    <a:lnTo>
                      <a:pt x="16" y="437"/>
                    </a:lnTo>
                    <a:lnTo>
                      <a:pt x="18" y="440"/>
                    </a:lnTo>
                    <a:lnTo>
                      <a:pt x="19" y="443"/>
                    </a:lnTo>
                    <a:lnTo>
                      <a:pt x="22" y="445"/>
                    </a:lnTo>
                    <a:lnTo>
                      <a:pt x="25" y="446"/>
                    </a:lnTo>
                    <a:lnTo>
                      <a:pt x="28" y="446"/>
                    </a:lnTo>
                    <a:lnTo>
                      <a:pt x="33" y="445"/>
                    </a:lnTo>
                    <a:lnTo>
                      <a:pt x="22" y="443"/>
                    </a:lnTo>
                    <a:close/>
                  </a:path>
                </a:pathLst>
              </a:custGeom>
              <a:grpFill/>
              <a:ln w="0">
                <a:solidFill>
                  <a:schemeClr val="bg1">
                    <a:lumMod val="50000"/>
                  </a:schemeClr>
                </a:solidFill>
                <a:prstDash val="solid"/>
                <a:round/>
                <a:headEnd/>
                <a:tailEnd/>
              </a:ln>
            </p:spPr>
            <p:txBody>
              <a:bodyPr/>
              <a:lstStyle/>
              <a:p>
                <a:endParaRPr lang="ru-RU"/>
              </a:p>
            </p:txBody>
          </p:sp>
          <p:sp>
            <p:nvSpPr>
              <p:cNvPr id="34" name="Freeform 93">
                <a:extLst>
                  <a:ext uri="{FF2B5EF4-FFF2-40B4-BE49-F238E27FC236}">
                    <a16:creationId xmlns:a16="http://schemas.microsoft.com/office/drawing/2014/main" id="{B8E0767F-C5E4-054B-929B-AC59C6D2C809}"/>
                  </a:ext>
                </a:extLst>
              </p:cNvPr>
              <p:cNvSpPr>
                <a:spLocks/>
              </p:cNvSpPr>
              <p:nvPr/>
            </p:nvSpPr>
            <p:spPr bwMode="gray">
              <a:xfrm>
                <a:off x="3858" y="2287"/>
                <a:ext cx="517" cy="335"/>
              </a:xfrm>
              <a:custGeom>
                <a:avLst/>
                <a:gdLst>
                  <a:gd name="T0" fmla="*/ 362 w 558"/>
                  <a:gd name="T1" fmla="*/ 4 h 362"/>
                  <a:gd name="T2" fmla="*/ 373 w 558"/>
                  <a:gd name="T3" fmla="*/ 15 h 362"/>
                  <a:gd name="T4" fmla="*/ 391 w 558"/>
                  <a:gd name="T5" fmla="*/ 78 h 362"/>
                  <a:gd name="T6" fmla="*/ 392 w 558"/>
                  <a:gd name="T7" fmla="*/ 90 h 362"/>
                  <a:gd name="T8" fmla="*/ 409 w 558"/>
                  <a:gd name="T9" fmla="*/ 96 h 362"/>
                  <a:gd name="T10" fmla="*/ 419 w 558"/>
                  <a:gd name="T11" fmla="*/ 106 h 362"/>
                  <a:gd name="T12" fmla="*/ 437 w 558"/>
                  <a:gd name="T13" fmla="*/ 111 h 362"/>
                  <a:gd name="T14" fmla="*/ 452 w 558"/>
                  <a:gd name="T15" fmla="*/ 126 h 362"/>
                  <a:gd name="T16" fmla="*/ 461 w 558"/>
                  <a:gd name="T17" fmla="*/ 136 h 362"/>
                  <a:gd name="T18" fmla="*/ 479 w 558"/>
                  <a:gd name="T19" fmla="*/ 156 h 362"/>
                  <a:gd name="T20" fmla="*/ 501 w 558"/>
                  <a:gd name="T21" fmla="*/ 171 h 362"/>
                  <a:gd name="T22" fmla="*/ 505 w 558"/>
                  <a:gd name="T23" fmla="*/ 184 h 362"/>
                  <a:gd name="T24" fmla="*/ 513 w 558"/>
                  <a:gd name="T25" fmla="*/ 193 h 362"/>
                  <a:gd name="T26" fmla="*/ 541 w 558"/>
                  <a:gd name="T27" fmla="*/ 216 h 362"/>
                  <a:gd name="T28" fmla="*/ 552 w 558"/>
                  <a:gd name="T29" fmla="*/ 243 h 362"/>
                  <a:gd name="T30" fmla="*/ 544 w 558"/>
                  <a:gd name="T31" fmla="*/ 248 h 362"/>
                  <a:gd name="T32" fmla="*/ 526 w 558"/>
                  <a:gd name="T33" fmla="*/ 255 h 362"/>
                  <a:gd name="T34" fmla="*/ 485 w 558"/>
                  <a:gd name="T35" fmla="*/ 249 h 362"/>
                  <a:gd name="T36" fmla="*/ 466 w 558"/>
                  <a:gd name="T37" fmla="*/ 254 h 362"/>
                  <a:gd name="T38" fmla="*/ 437 w 558"/>
                  <a:gd name="T39" fmla="*/ 261 h 362"/>
                  <a:gd name="T40" fmla="*/ 392 w 558"/>
                  <a:gd name="T41" fmla="*/ 270 h 362"/>
                  <a:gd name="T42" fmla="*/ 377 w 558"/>
                  <a:gd name="T43" fmla="*/ 269 h 362"/>
                  <a:gd name="T44" fmla="*/ 364 w 558"/>
                  <a:gd name="T45" fmla="*/ 263 h 362"/>
                  <a:gd name="T46" fmla="*/ 311 w 558"/>
                  <a:gd name="T47" fmla="*/ 290 h 362"/>
                  <a:gd name="T48" fmla="*/ 249 w 558"/>
                  <a:gd name="T49" fmla="*/ 269 h 362"/>
                  <a:gd name="T50" fmla="*/ 213 w 558"/>
                  <a:gd name="T51" fmla="*/ 255 h 362"/>
                  <a:gd name="T52" fmla="*/ 192 w 558"/>
                  <a:gd name="T53" fmla="*/ 272 h 362"/>
                  <a:gd name="T54" fmla="*/ 179 w 558"/>
                  <a:gd name="T55" fmla="*/ 296 h 362"/>
                  <a:gd name="T56" fmla="*/ 90 w 558"/>
                  <a:gd name="T57" fmla="*/ 309 h 362"/>
                  <a:gd name="T58" fmla="*/ 72 w 558"/>
                  <a:gd name="T59" fmla="*/ 314 h 362"/>
                  <a:gd name="T60" fmla="*/ 59 w 558"/>
                  <a:gd name="T61" fmla="*/ 347 h 362"/>
                  <a:gd name="T62" fmla="*/ 57 w 558"/>
                  <a:gd name="T63" fmla="*/ 353 h 362"/>
                  <a:gd name="T64" fmla="*/ 51 w 558"/>
                  <a:gd name="T65" fmla="*/ 360 h 362"/>
                  <a:gd name="T66" fmla="*/ 50 w 558"/>
                  <a:gd name="T67" fmla="*/ 357 h 362"/>
                  <a:gd name="T68" fmla="*/ 48 w 558"/>
                  <a:gd name="T69" fmla="*/ 336 h 362"/>
                  <a:gd name="T70" fmla="*/ 36 w 558"/>
                  <a:gd name="T71" fmla="*/ 326 h 362"/>
                  <a:gd name="T72" fmla="*/ 15 w 558"/>
                  <a:gd name="T73" fmla="*/ 300 h 362"/>
                  <a:gd name="T74" fmla="*/ 24 w 558"/>
                  <a:gd name="T75" fmla="*/ 293 h 362"/>
                  <a:gd name="T76" fmla="*/ 13 w 558"/>
                  <a:gd name="T77" fmla="*/ 270 h 362"/>
                  <a:gd name="T78" fmla="*/ 4 w 558"/>
                  <a:gd name="T79" fmla="*/ 254 h 362"/>
                  <a:gd name="T80" fmla="*/ 9 w 558"/>
                  <a:gd name="T81" fmla="*/ 246 h 362"/>
                  <a:gd name="T82" fmla="*/ 0 w 558"/>
                  <a:gd name="T83" fmla="*/ 230 h 362"/>
                  <a:gd name="T84" fmla="*/ 12 w 558"/>
                  <a:gd name="T85" fmla="*/ 209 h 362"/>
                  <a:gd name="T86" fmla="*/ 59 w 558"/>
                  <a:gd name="T87" fmla="*/ 159 h 362"/>
                  <a:gd name="T88" fmla="*/ 84 w 558"/>
                  <a:gd name="T89" fmla="*/ 150 h 362"/>
                  <a:gd name="T90" fmla="*/ 98 w 558"/>
                  <a:gd name="T91" fmla="*/ 157 h 362"/>
                  <a:gd name="T92" fmla="*/ 114 w 558"/>
                  <a:gd name="T93" fmla="*/ 148 h 362"/>
                  <a:gd name="T94" fmla="*/ 129 w 558"/>
                  <a:gd name="T95" fmla="*/ 142 h 362"/>
                  <a:gd name="T96" fmla="*/ 189 w 558"/>
                  <a:gd name="T97" fmla="*/ 129 h 362"/>
                  <a:gd name="T98" fmla="*/ 206 w 558"/>
                  <a:gd name="T99" fmla="*/ 100 h 362"/>
                  <a:gd name="T100" fmla="*/ 203 w 558"/>
                  <a:gd name="T101" fmla="*/ 90 h 362"/>
                  <a:gd name="T102" fmla="*/ 248 w 558"/>
                  <a:gd name="T103" fmla="*/ 82 h 362"/>
                  <a:gd name="T104" fmla="*/ 286 w 558"/>
                  <a:gd name="T105" fmla="*/ 60 h 362"/>
                  <a:gd name="T106" fmla="*/ 293 w 558"/>
                  <a:gd name="T107" fmla="*/ 52 h 362"/>
                  <a:gd name="T108" fmla="*/ 301 w 558"/>
                  <a:gd name="T109" fmla="*/ 39 h 362"/>
                  <a:gd name="T110" fmla="*/ 316 w 558"/>
                  <a:gd name="T111" fmla="*/ 21 h 362"/>
                  <a:gd name="T112" fmla="*/ 344 w 558"/>
                  <a:gd name="T113" fmla="*/ 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8" h="362">
                    <a:moveTo>
                      <a:pt x="358" y="0"/>
                    </a:moveTo>
                    <a:lnTo>
                      <a:pt x="359" y="1"/>
                    </a:lnTo>
                    <a:lnTo>
                      <a:pt x="361" y="1"/>
                    </a:lnTo>
                    <a:lnTo>
                      <a:pt x="361" y="1"/>
                    </a:lnTo>
                    <a:lnTo>
                      <a:pt x="362" y="3"/>
                    </a:lnTo>
                    <a:lnTo>
                      <a:pt x="362" y="4"/>
                    </a:lnTo>
                    <a:lnTo>
                      <a:pt x="364" y="6"/>
                    </a:lnTo>
                    <a:lnTo>
                      <a:pt x="365" y="7"/>
                    </a:lnTo>
                    <a:lnTo>
                      <a:pt x="365" y="10"/>
                    </a:lnTo>
                    <a:lnTo>
                      <a:pt x="368" y="12"/>
                    </a:lnTo>
                    <a:lnTo>
                      <a:pt x="370" y="13"/>
                    </a:lnTo>
                    <a:lnTo>
                      <a:pt x="373" y="15"/>
                    </a:lnTo>
                    <a:lnTo>
                      <a:pt x="374" y="18"/>
                    </a:lnTo>
                    <a:lnTo>
                      <a:pt x="386" y="31"/>
                    </a:lnTo>
                    <a:lnTo>
                      <a:pt x="392" y="48"/>
                    </a:lnTo>
                    <a:lnTo>
                      <a:pt x="394" y="61"/>
                    </a:lnTo>
                    <a:lnTo>
                      <a:pt x="392" y="75"/>
                    </a:lnTo>
                    <a:lnTo>
                      <a:pt x="391" y="78"/>
                    </a:lnTo>
                    <a:lnTo>
                      <a:pt x="391" y="81"/>
                    </a:lnTo>
                    <a:lnTo>
                      <a:pt x="391" y="84"/>
                    </a:lnTo>
                    <a:lnTo>
                      <a:pt x="391" y="87"/>
                    </a:lnTo>
                    <a:lnTo>
                      <a:pt x="394" y="90"/>
                    </a:lnTo>
                    <a:lnTo>
                      <a:pt x="392" y="90"/>
                    </a:lnTo>
                    <a:lnTo>
                      <a:pt x="392" y="90"/>
                    </a:lnTo>
                    <a:lnTo>
                      <a:pt x="391" y="90"/>
                    </a:lnTo>
                    <a:lnTo>
                      <a:pt x="391" y="91"/>
                    </a:lnTo>
                    <a:lnTo>
                      <a:pt x="392" y="93"/>
                    </a:lnTo>
                    <a:lnTo>
                      <a:pt x="395" y="94"/>
                    </a:lnTo>
                    <a:lnTo>
                      <a:pt x="397" y="94"/>
                    </a:lnTo>
                    <a:lnTo>
                      <a:pt x="409" y="96"/>
                    </a:lnTo>
                    <a:lnTo>
                      <a:pt x="421" y="100"/>
                    </a:lnTo>
                    <a:lnTo>
                      <a:pt x="422" y="102"/>
                    </a:lnTo>
                    <a:lnTo>
                      <a:pt x="421" y="102"/>
                    </a:lnTo>
                    <a:lnTo>
                      <a:pt x="421" y="103"/>
                    </a:lnTo>
                    <a:lnTo>
                      <a:pt x="419" y="105"/>
                    </a:lnTo>
                    <a:lnTo>
                      <a:pt x="419" y="106"/>
                    </a:lnTo>
                    <a:lnTo>
                      <a:pt x="421" y="108"/>
                    </a:lnTo>
                    <a:lnTo>
                      <a:pt x="424" y="109"/>
                    </a:lnTo>
                    <a:lnTo>
                      <a:pt x="427" y="111"/>
                    </a:lnTo>
                    <a:lnTo>
                      <a:pt x="430" y="111"/>
                    </a:lnTo>
                    <a:lnTo>
                      <a:pt x="433" y="111"/>
                    </a:lnTo>
                    <a:lnTo>
                      <a:pt x="437" y="111"/>
                    </a:lnTo>
                    <a:lnTo>
                      <a:pt x="440" y="111"/>
                    </a:lnTo>
                    <a:lnTo>
                      <a:pt x="443" y="112"/>
                    </a:lnTo>
                    <a:lnTo>
                      <a:pt x="448" y="115"/>
                    </a:lnTo>
                    <a:lnTo>
                      <a:pt x="449" y="120"/>
                    </a:lnTo>
                    <a:lnTo>
                      <a:pt x="451" y="123"/>
                    </a:lnTo>
                    <a:lnTo>
                      <a:pt x="452" y="126"/>
                    </a:lnTo>
                    <a:lnTo>
                      <a:pt x="454" y="127"/>
                    </a:lnTo>
                    <a:lnTo>
                      <a:pt x="457" y="129"/>
                    </a:lnTo>
                    <a:lnTo>
                      <a:pt x="458" y="129"/>
                    </a:lnTo>
                    <a:lnTo>
                      <a:pt x="461" y="130"/>
                    </a:lnTo>
                    <a:lnTo>
                      <a:pt x="461" y="132"/>
                    </a:lnTo>
                    <a:lnTo>
                      <a:pt x="461" y="136"/>
                    </a:lnTo>
                    <a:lnTo>
                      <a:pt x="461" y="139"/>
                    </a:lnTo>
                    <a:lnTo>
                      <a:pt x="461" y="144"/>
                    </a:lnTo>
                    <a:lnTo>
                      <a:pt x="463" y="147"/>
                    </a:lnTo>
                    <a:lnTo>
                      <a:pt x="466" y="150"/>
                    </a:lnTo>
                    <a:lnTo>
                      <a:pt x="473" y="153"/>
                    </a:lnTo>
                    <a:lnTo>
                      <a:pt x="479" y="156"/>
                    </a:lnTo>
                    <a:lnTo>
                      <a:pt x="487" y="159"/>
                    </a:lnTo>
                    <a:lnTo>
                      <a:pt x="490" y="162"/>
                    </a:lnTo>
                    <a:lnTo>
                      <a:pt x="493" y="165"/>
                    </a:lnTo>
                    <a:lnTo>
                      <a:pt x="496" y="168"/>
                    </a:lnTo>
                    <a:lnTo>
                      <a:pt x="498" y="169"/>
                    </a:lnTo>
                    <a:lnTo>
                      <a:pt x="501" y="171"/>
                    </a:lnTo>
                    <a:lnTo>
                      <a:pt x="502" y="174"/>
                    </a:lnTo>
                    <a:lnTo>
                      <a:pt x="505" y="175"/>
                    </a:lnTo>
                    <a:lnTo>
                      <a:pt x="508" y="177"/>
                    </a:lnTo>
                    <a:lnTo>
                      <a:pt x="507" y="178"/>
                    </a:lnTo>
                    <a:lnTo>
                      <a:pt x="505" y="181"/>
                    </a:lnTo>
                    <a:lnTo>
                      <a:pt x="505" y="184"/>
                    </a:lnTo>
                    <a:lnTo>
                      <a:pt x="507" y="187"/>
                    </a:lnTo>
                    <a:lnTo>
                      <a:pt x="508" y="190"/>
                    </a:lnTo>
                    <a:lnTo>
                      <a:pt x="510" y="192"/>
                    </a:lnTo>
                    <a:lnTo>
                      <a:pt x="513" y="192"/>
                    </a:lnTo>
                    <a:lnTo>
                      <a:pt x="513" y="193"/>
                    </a:lnTo>
                    <a:lnTo>
                      <a:pt x="513" y="193"/>
                    </a:lnTo>
                    <a:lnTo>
                      <a:pt x="513" y="193"/>
                    </a:lnTo>
                    <a:lnTo>
                      <a:pt x="520" y="204"/>
                    </a:lnTo>
                    <a:lnTo>
                      <a:pt x="531" y="210"/>
                    </a:lnTo>
                    <a:lnTo>
                      <a:pt x="541" y="212"/>
                    </a:lnTo>
                    <a:lnTo>
                      <a:pt x="541" y="213"/>
                    </a:lnTo>
                    <a:lnTo>
                      <a:pt x="541" y="216"/>
                    </a:lnTo>
                    <a:lnTo>
                      <a:pt x="543" y="218"/>
                    </a:lnTo>
                    <a:lnTo>
                      <a:pt x="546" y="224"/>
                    </a:lnTo>
                    <a:lnTo>
                      <a:pt x="547" y="230"/>
                    </a:lnTo>
                    <a:lnTo>
                      <a:pt x="549" y="236"/>
                    </a:lnTo>
                    <a:lnTo>
                      <a:pt x="550" y="239"/>
                    </a:lnTo>
                    <a:lnTo>
                      <a:pt x="552" y="243"/>
                    </a:lnTo>
                    <a:lnTo>
                      <a:pt x="555" y="246"/>
                    </a:lnTo>
                    <a:lnTo>
                      <a:pt x="558" y="249"/>
                    </a:lnTo>
                    <a:lnTo>
                      <a:pt x="555" y="248"/>
                    </a:lnTo>
                    <a:lnTo>
                      <a:pt x="550" y="248"/>
                    </a:lnTo>
                    <a:lnTo>
                      <a:pt x="547" y="248"/>
                    </a:lnTo>
                    <a:lnTo>
                      <a:pt x="544" y="248"/>
                    </a:lnTo>
                    <a:lnTo>
                      <a:pt x="543" y="249"/>
                    </a:lnTo>
                    <a:lnTo>
                      <a:pt x="540" y="252"/>
                    </a:lnTo>
                    <a:lnTo>
                      <a:pt x="537" y="255"/>
                    </a:lnTo>
                    <a:lnTo>
                      <a:pt x="534" y="255"/>
                    </a:lnTo>
                    <a:lnTo>
                      <a:pt x="529" y="255"/>
                    </a:lnTo>
                    <a:lnTo>
                      <a:pt x="526" y="255"/>
                    </a:lnTo>
                    <a:lnTo>
                      <a:pt x="513" y="251"/>
                    </a:lnTo>
                    <a:lnTo>
                      <a:pt x="501" y="249"/>
                    </a:lnTo>
                    <a:lnTo>
                      <a:pt x="496" y="249"/>
                    </a:lnTo>
                    <a:lnTo>
                      <a:pt x="491" y="251"/>
                    </a:lnTo>
                    <a:lnTo>
                      <a:pt x="488" y="251"/>
                    </a:lnTo>
                    <a:lnTo>
                      <a:pt x="485" y="249"/>
                    </a:lnTo>
                    <a:lnTo>
                      <a:pt x="479" y="246"/>
                    </a:lnTo>
                    <a:lnTo>
                      <a:pt x="475" y="246"/>
                    </a:lnTo>
                    <a:lnTo>
                      <a:pt x="470" y="245"/>
                    </a:lnTo>
                    <a:lnTo>
                      <a:pt x="470" y="249"/>
                    </a:lnTo>
                    <a:lnTo>
                      <a:pt x="469" y="252"/>
                    </a:lnTo>
                    <a:lnTo>
                      <a:pt x="466" y="254"/>
                    </a:lnTo>
                    <a:lnTo>
                      <a:pt x="463" y="255"/>
                    </a:lnTo>
                    <a:lnTo>
                      <a:pt x="455" y="258"/>
                    </a:lnTo>
                    <a:lnTo>
                      <a:pt x="448" y="261"/>
                    </a:lnTo>
                    <a:lnTo>
                      <a:pt x="442" y="263"/>
                    </a:lnTo>
                    <a:lnTo>
                      <a:pt x="440" y="261"/>
                    </a:lnTo>
                    <a:lnTo>
                      <a:pt x="437" y="261"/>
                    </a:lnTo>
                    <a:lnTo>
                      <a:pt x="436" y="260"/>
                    </a:lnTo>
                    <a:lnTo>
                      <a:pt x="434" y="258"/>
                    </a:lnTo>
                    <a:lnTo>
                      <a:pt x="433" y="258"/>
                    </a:lnTo>
                    <a:lnTo>
                      <a:pt x="418" y="260"/>
                    </a:lnTo>
                    <a:lnTo>
                      <a:pt x="403" y="264"/>
                    </a:lnTo>
                    <a:lnTo>
                      <a:pt x="392" y="270"/>
                    </a:lnTo>
                    <a:lnTo>
                      <a:pt x="382" y="275"/>
                    </a:lnTo>
                    <a:lnTo>
                      <a:pt x="382" y="273"/>
                    </a:lnTo>
                    <a:lnTo>
                      <a:pt x="382" y="272"/>
                    </a:lnTo>
                    <a:lnTo>
                      <a:pt x="380" y="270"/>
                    </a:lnTo>
                    <a:lnTo>
                      <a:pt x="379" y="269"/>
                    </a:lnTo>
                    <a:lnTo>
                      <a:pt x="377" y="269"/>
                    </a:lnTo>
                    <a:lnTo>
                      <a:pt x="376" y="267"/>
                    </a:lnTo>
                    <a:lnTo>
                      <a:pt x="376" y="266"/>
                    </a:lnTo>
                    <a:lnTo>
                      <a:pt x="373" y="266"/>
                    </a:lnTo>
                    <a:lnTo>
                      <a:pt x="370" y="264"/>
                    </a:lnTo>
                    <a:lnTo>
                      <a:pt x="367" y="263"/>
                    </a:lnTo>
                    <a:lnTo>
                      <a:pt x="364" y="263"/>
                    </a:lnTo>
                    <a:lnTo>
                      <a:pt x="356" y="269"/>
                    </a:lnTo>
                    <a:lnTo>
                      <a:pt x="352" y="276"/>
                    </a:lnTo>
                    <a:lnTo>
                      <a:pt x="349" y="285"/>
                    </a:lnTo>
                    <a:lnTo>
                      <a:pt x="346" y="293"/>
                    </a:lnTo>
                    <a:lnTo>
                      <a:pt x="328" y="291"/>
                    </a:lnTo>
                    <a:lnTo>
                      <a:pt x="311" y="290"/>
                    </a:lnTo>
                    <a:lnTo>
                      <a:pt x="293" y="287"/>
                    </a:lnTo>
                    <a:lnTo>
                      <a:pt x="277" y="285"/>
                    </a:lnTo>
                    <a:lnTo>
                      <a:pt x="261" y="281"/>
                    </a:lnTo>
                    <a:lnTo>
                      <a:pt x="257" y="276"/>
                    </a:lnTo>
                    <a:lnTo>
                      <a:pt x="254" y="273"/>
                    </a:lnTo>
                    <a:lnTo>
                      <a:pt x="249" y="269"/>
                    </a:lnTo>
                    <a:lnTo>
                      <a:pt x="245" y="264"/>
                    </a:lnTo>
                    <a:lnTo>
                      <a:pt x="240" y="261"/>
                    </a:lnTo>
                    <a:lnTo>
                      <a:pt x="233" y="257"/>
                    </a:lnTo>
                    <a:lnTo>
                      <a:pt x="224" y="252"/>
                    </a:lnTo>
                    <a:lnTo>
                      <a:pt x="215" y="254"/>
                    </a:lnTo>
                    <a:lnTo>
                      <a:pt x="213" y="255"/>
                    </a:lnTo>
                    <a:lnTo>
                      <a:pt x="212" y="257"/>
                    </a:lnTo>
                    <a:lnTo>
                      <a:pt x="207" y="260"/>
                    </a:lnTo>
                    <a:lnTo>
                      <a:pt x="203" y="261"/>
                    </a:lnTo>
                    <a:lnTo>
                      <a:pt x="198" y="264"/>
                    </a:lnTo>
                    <a:lnTo>
                      <a:pt x="195" y="267"/>
                    </a:lnTo>
                    <a:lnTo>
                      <a:pt x="192" y="272"/>
                    </a:lnTo>
                    <a:lnTo>
                      <a:pt x="191" y="276"/>
                    </a:lnTo>
                    <a:lnTo>
                      <a:pt x="189" y="278"/>
                    </a:lnTo>
                    <a:lnTo>
                      <a:pt x="186" y="279"/>
                    </a:lnTo>
                    <a:lnTo>
                      <a:pt x="183" y="281"/>
                    </a:lnTo>
                    <a:lnTo>
                      <a:pt x="182" y="282"/>
                    </a:lnTo>
                    <a:lnTo>
                      <a:pt x="179" y="296"/>
                    </a:lnTo>
                    <a:lnTo>
                      <a:pt x="176" y="311"/>
                    </a:lnTo>
                    <a:lnTo>
                      <a:pt x="140" y="311"/>
                    </a:lnTo>
                    <a:lnTo>
                      <a:pt x="102" y="306"/>
                    </a:lnTo>
                    <a:lnTo>
                      <a:pt x="99" y="306"/>
                    </a:lnTo>
                    <a:lnTo>
                      <a:pt x="95" y="308"/>
                    </a:lnTo>
                    <a:lnTo>
                      <a:pt x="90" y="309"/>
                    </a:lnTo>
                    <a:lnTo>
                      <a:pt x="86" y="312"/>
                    </a:lnTo>
                    <a:lnTo>
                      <a:pt x="84" y="312"/>
                    </a:lnTo>
                    <a:lnTo>
                      <a:pt x="83" y="312"/>
                    </a:lnTo>
                    <a:lnTo>
                      <a:pt x="80" y="312"/>
                    </a:lnTo>
                    <a:lnTo>
                      <a:pt x="77" y="312"/>
                    </a:lnTo>
                    <a:lnTo>
                      <a:pt x="72" y="314"/>
                    </a:lnTo>
                    <a:lnTo>
                      <a:pt x="69" y="318"/>
                    </a:lnTo>
                    <a:lnTo>
                      <a:pt x="68" y="321"/>
                    </a:lnTo>
                    <a:lnTo>
                      <a:pt x="63" y="333"/>
                    </a:lnTo>
                    <a:lnTo>
                      <a:pt x="60" y="348"/>
                    </a:lnTo>
                    <a:lnTo>
                      <a:pt x="60" y="348"/>
                    </a:lnTo>
                    <a:lnTo>
                      <a:pt x="59" y="347"/>
                    </a:lnTo>
                    <a:lnTo>
                      <a:pt x="59" y="348"/>
                    </a:lnTo>
                    <a:lnTo>
                      <a:pt x="57" y="348"/>
                    </a:lnTo>
                    <a:lnTo>
                      <a:pt x="57" y="350"/>
                    </a:lnTo>
                    <a:lnTo>
                      <a:pt x="57" y="351"/>
                    </a:lnTo>
                    <a:lnTo>
                      <a:pt x="59" y="353"/>
                    </a:lnTo>
                    <a:lnTo>
                      <a:pt x="57" y="353"/>
                    </a:lnTo>
                    <a:lnTo>
                      <a:pt x="56" y="354"/>
                    </a:lnTo>
                    <a:lnTo>
                      <a:pt x="56" y="356"/>
                    </a:lnTo>
                    <a:lnTo>
                      <a:pt x="56" y="357"/>
                    </a:lnTo>
                    <a:lnTo>
                      <a:pt x="54" y="359"/>
                    </a:lnTo>
                    <a:lnTo>
                      <a:pt x="53" y="359"/>
                    </a:lnTo>
                    <a:lnTo>
                      <a:pt x="51" y="360"/>
                    </a:lnTo>
                    <a:lnTo>
                      <a:pt x="51" y="362"/>
                    </a:lnTo>
                    <a:lnTo>
                      <a:pt x="51" y="362"/>
                    </a:lnTo>
                    <a:lnTo>
                      <a:pt x="51" y="362"/>
                    </a:lnTo>
                    <a:lnTo>
                      <a:pt x="51" y="362"/>
                    </a:lnTo>
                    <a:lnTo>
                      <a:pt x="50" y="360"/>
                    </a:lnTo>
                    <a:lnTo>
                      <a:pt x="50" y="357"/>
                    </a:lnTo>
                    <a:lnTo>
                      <a:pt x="50" y="354"/>
                    </a:lnTo>
                    <a:lnTo>
                      <a:pt x="50" y="350"/>
                    </a:lnTo>
                    <a:lnTo>
                      <a:pt x="48" y="347"/>
                    </a:lnTo>
                    <a:lnTo>
                      <a:pt x="48" y="344"/>
                    </a:lnTo>
                    <a:lnTo>
                      <a:pt x="48" y="339"/>
                    </a:lnTo>
                    <a:lnTo>
                      <a:pt x="48" y="336"/>
                    </a:lnTo>
                    <a:lnTo>
                      <a:pt x="47" y="335"/>
                    </a:lnTo>
                    <a:lnTo>
                      <a:pt x="45" y="333"/>
                    </a:lnTo>
                    <a:lnTo>
                      <a:pt x="42" y="332"/>
                    </a:lnTo>
                    <a:lnTo>
                      <a:pt x="39" y="330"/>
                    </a:lnTo>
                    <a:lnTo>
                      <a:pt x="37" y="329"/>
                    </a:lnTo>
                    <a:lnTo>
                      <a:pt x="36" y="326"/>
                    </a:lnTo>
                    <a:lnTo>
                      <a:pt x="34" y="321"/>
                    </a:lnTo>
                    <a:lnTo>
                      <a:pt x="33" y="320"/>
                    </a:lnTo>
                    <a:lnTo>
                      <a:pt x="27" y="314"/>
                    </a:lnTo>
                    <a:lnTo>
                      <a:pt x="21" y="308"/>
                    </a:lnTo>
                    <a:lnTo>
                      <a:pt x="15" y="302"/>
                    </a:lnTo>
                    <a:lnTo>
                      <a:pt x="15" y="300"/>
                    </a:lnTo>
                    <a:lnTo>
                      <a:pt x="15" y="299"/>
                    </a:lnTo>
                    <a:lnTo>
                      <a:pt x="13" y="299"/>
                    </a:lnTo>
                    <a:lnTo>
                      <a:pt x="15" y="297"/>
                    </a:lnTo>
                    <a:lnTo>
                      <a:pt x="18" y="297"/>
                    </a:lnTo>
                    <a:lnTo>
                      <a:pt x="21" y="296"/>
                    </a:lnTo>
                    <a:lnTo>
                      <a:pt x="24" y="293"/>
                    </a:lnTo>
                    <a:lnTo>
                      <a:pt x="25" y="290"/>
                    </a:lnTo>
                    <a:lnTo>
                      <a:pt x="25" y="287"/>
                    </a:lnTo>
                    <a:lnTo>
                      <a:pt x="25" y="284"/>
                    </a:lnTo>
                    <a:lnTo>
                      <a:pt x="22" y="281"/>
                    </a:lnTo>
                    <a:lnTo>
                      <a:pt x="18" y="276"/>
                    </a:lnTo>
                    <a:lnTo>
                      <a:pt x="13" y="270"/>
                    </a:lnTo>
                    <a:lnTo>
                      <a:pt x="9" y="266"/>
                    </a:lnTo>
                    <a:lnTo>
                      <a:pt x="7" y="263"/>
                    </a:lnTo>
                    <a:lnTo>
                      <a:pt x="7" y="260"/>
                    </a:lnTo>
                    <a:lnTo>
                      <a:pt x="7" y="257"/>
                    </a:lnTo>
                    <a:lnTo>
                      <a:pt x="6" y="254"/>
                    </a:lnTo>
                    <a:lnTo>
                      <a:pt x="4" y="254"/>
                    </a:lnTo>
                    <a:lnTo>
                      <a:pt x="4" y="252"/>
                    </a:lnTo>
                    <a:lnTo>
                      <a:pt x="4" y="251"/>
                    </a:lnTo>
                    <a:lnTo>
                      <a:pt x="3" y="251"/>
                    </a:lnTo>
                    <a:lnTo>
                      <a:pt x="3" y="251"/>
                    </a:lnTo>
                    <a:lnTo>
                      <a:pt x="6" y="249"/>
                    </a:lnTo>
                    <a:lnTo>
                      <a:pt x="9" y="246"/>
                    </a:lnTo>
                    <a:lnTo>
                      <a:pt x="10" y="243"/>
                    </a:lnTo>
                    <a:lnTo>
                      <a:pt x="10" y="240"/>
                    </a:lnTo>
                    <a:lnTo>
                      <a:pt x="9" y="237"/>
                    </a:lnTo>
                    <a:lnTo>
                      <a:pt x="7" y="234"/>
                    </a:lnTo>
                    <a:lnTo>
                      <a:pt x="4" y="231"/>
                    </a:lnTo>
                    <a:lnTo>
                      <a:pt x="0" y="230"/>
                    </a:lnTo>
                    <a:lnTo>
                      <a:pt x="1" y="230"/>
                    </a:lnTo>
                    <a:lnTo>
                      <a:pt x="4" y="230"/>
                    </a:lnTo>
                    <a:lnTo>
                      <a:pt x="7" y="228"/>
                    </a:lnTo>
                    <a:lnTo>
                      <a:pt x="9" y="225"/>
                    </a:lnTo>
                    <a:lnTo>
                      <a:pt x="10" y="218"/>
                    </a:lnTo>
                    <a:lnTo>
                      <a:pt x="12" y="209"/>
                    </a:lnTo>
                    <a:lnTo>
                      <a:pt x="15" y="201"/>
                    </a:lnTo>
                    <a:lnTo>
                      <a:pt x="21" y="190"/>
                    </a:lnTo>
                    <a:lnTo>
                      <a:pt x="27" y="181"/>
                    </a:lnTo>
                    <a:lnTo>
                      <a:pt x="33" y="172"/>
                    </a:lnTo>
                    <a:lnTo>
                      <a:pt x="42" y="166"/>
                    </a:lnTo>
                    <a:lnTo>
                      <a:pt x="59" y="159"/>
                    </a:lnTo>
                    <a:lnTo>
                      <a:pt x="75" y="153"/>
                    </a:lnTo>
                    <a:lnTo>
                      <a:pt x="78" y="153"/>
                    </a:lnTo>
                    <a:lnTo>
                      <a:pt x="83" y="150"/>
                    </a:lnTo>
                    <a:lnTo>
                      <a:pt x="86" y="148"/>
                    </a:lnTo>
                    <a:lnTo>
                      <a:pt x="84" y="148"/>
                    </a:lnTo>
                    <a:lnTo>
                      <a:pt x="84" y="150"/>
                    </a:lnTo>
                    <a:lnTo>
                      <a:pt x="84" y="151"/>
                    </a:lnTo>
                    <a:lnTo>
                      <a:pt x="87" y="154"/>
                    </a:lnTo>
                    <a:lnTo>
                      <a:pt x="90" y="156"/>
                    </a:lnTo>
                    <a:lnTo>
                      <a:pt x="93" y="159"/>
                    </a:lnTo>
                    <a:lnTo>
                      <a:pt x="96" y="159"/>
                    </a:lnTo>
                    <a:lnTo>
                      <a:pt x="98" y="157"/>
                    </a:lnTo>
                    <a:lnTo>
                      <a:pt x="101" y="156"/>
                    </a:lnTo>
                    <a:lnTo>
                      <a:pt x="104" y="154"/>
                    </a:lnTo>
                    <a:lnTo>
                      <a:pt x="107" y="153"/>
                    </a:lnTo>
                    <a:lnTo>
                      <a:pt x="110" y="151"/>
                    </a:lnTo>
                    <a:lnTo>
                      <a:pt x="111" y="150"/>
                    </a:lnTo>
                    <a:lnTo>
                      <a:pt x="114" y="148"/>
                    </a:lnTo>
                    <a:lnTo>
                      <a:pt x="116" y="147"/>
                    </a:lnTo>
                    <a:lnTo>
                      <a:pt x="117" y="145"/>
                    </a:lnTo>
                    <a:lnTo>
                      <a:pt x="120" y="144"/>
                    </a:lnTo>
                    <a:lnTo>
                      <a:pt x="123" y="144"/>
                    </a:lnTo>
                    <a:lnTo>
                      <a:pt x="126" y="142"/>
                    </a:lnTo>
                    <a:lnTo>
                      <a:pt x="129" y="142"/>
                    </a:lnTo>
                    <a:lnTo>
                      <a:pt x="131" y="142"/>
                    </a:lnTo>
                    <a:lnTo>
                      <a:pt x="146" y="138"/>
                    </a:lnTo>
                    <a:lnTo>
                      <a:pt x="162" y="135"/>
                    </a:lnTo>
                    <a:lnTo>
                      <a:pt x="177" y="133"/>
                    </a:lnTo>
                    <a:lnTo>
                      <a:pt x="183" y="132"/>
                    </a:lnTo>
                    <a:lnTo>
                      <a:pt x="189" y="129"/>
                    </a:lnTo>
                    <a:lnTo>
                      <a:pt x="194" y="123"/>
                    </a:lnTo>
                    <a:lnTo>
                      <a:pt x="198" y="118"/>
                    </a:lnTo>
                    <a:lnTo>
                      <a:pt x="201" y="112"/>
                    </a:lnTo>
                    <a:lnTo>
                      <a:pt x="204" y="106"/>
                    </a:lnTo>
                    <a:lnTo>
                      <a:pt x="207" y="100"/>
                    </a:lnTo>
                    <a:lnTo>
                      <a:pt x="206" y="100"/>
                    </a:lnTo>
                    <a:lnTo>
                      <a:pt x="204" y="99"/>
                    </a:lnTo>
                    <a:lnTo>
                      <a:pt x="203" y="97"/>
                    </a:lnTo>
                    <a:lnTo>
                      <a:pt x="201" y="97"/>
                    </a:lnTo>
                    <a:lnTo>
                      <a:pt x="200" y="94"/>
                    </a:lnTo>
                    <a:lnTo>
                      <a:pt x="201" y="93"/>
                    </a:lnTo>
                    <a:lnTo>
                      <a:pt x="203" y="90"/>
                    </a:lnTo>
                    <a:lnTo>
                      <a:pt x="206" y="90"/>
                    </a:lnTo>
                    <a:lnTo>
                      <a:pt x="212" y="88"/>
                    </a:lnTo>
                    <a:lnTo>
                      <a:pt x="218" y="87"/>
                    </a:lnTo>
                    <a:lnTo>
                      <a:pt x="222" y="87"/>
                    </a:lnTo>
                    <a:lnTo>
                      <a:pt x="228" y="85"/>
                    </a:lnTo>
                    <a:lnTo>
                      <a:pt x="248" y="82"/>
                    </a:lnTo>
                    <a:lnTo>
                      <a:pt x="268" y="76"/>
                    </a:lnTo>
                    <a:lnTo>
                      <a:pt x="272" y="75"/>
                    </a:lnTo>
                    <a:lnTo>
                      <a:pt x="277" y="70"/>
                    </a:lnTo>
                    <a:lnTo>
                      <a:pt x="280" y="67"/>
                    </a:lnTo>
                    <a:lnTo>
                      <a:pt x="283" y="63"/>
                    </a:lnTo>
                    <a:lnTo>
                      <a:pt x="286" y="60"/>
                    </a:lnTo>
                    <a:lnTo>
                      <a:pt x="286" y="58"/>
                    </a:lnTo>
                    <a:lnTo>
                      <a:pt x="287" y="58"/>
                    </a:lnTo>
                    <a:lnTo>
                      <a:pt x="287" y="57"/>
                    </a:lnTo>
                    <a:lnTo>
                      <a:pt x="289" y="55"/>
                    </a:lnTo>
                    <a:lnTo>
                      <a:pt x="292" y="52"/>
                    </a:lnTo>
                    <a:lnTo>
                      <a:pt x="293" y="52"/>
                    </a:lnTo>
                    <a:lnTo>
                      <a:pt x="295" y="49"/>
                    </a:lnTo>
                    <a:lnTo>
                      <a:pt x="296" y="48"/>
                    </a:lnTo>
                    <a:lnTo>
                      <a:pt x="299" y="46"/>
                    </a:lnTo>
                    <a:lnTo>
                      <a:pt x="301" y="46"/>
                    </a:lnTo>
                    <a:lnTo>
                      <a:pt x="301" y="42"/>
                    </a:lnTo>
                    <a:lnTo>
                      <a:pt x="301" y="39"/>
                    </a:lnTo>
                    <a:lnTo>
                      <a:pt x="302" y="36"/>
                    </a:lnTo>
                    <a:lnTo>
                      <a:pt x="302" y="34"/>
                    </a:lnTo>
                    <a:lnTo>
                      <a:pt x="305" y="30"/>
                    </a:lnTo>
                    <a:lnTo>
                      <a:pt x="310" y="27"/>
                    </a:lnTo>
                    <a:lnTo>
                      <a:pt x="313" y="24"/>
                    </a:lnTo>
                    <a:lnTo>
                      <a:pt x="316" y="21"/>
                    </a:lnTo>
                    <a:lnTo>
                      <a:pt x="319" y="16"/>
                    </a:lnTo>
                    <a:lnTo>
                      <a:pt x="322" y="15"/>
                    </a:lnTo>
                    <a:lnTo>
                      <a:pt x="323" y="12"/>
                    </a:lnTo>
                    <a:lnTo>
                      <a:pt x="328" y="10"/>
                    </a:lnTo>
                    <a:lnTo>
                      <a:pt x="337" y="6"/>
                    </a:lnTo>
                    <a:lnTo>
                      <a:pt x="344" y="3"/>
                    </a:lnTo>
                    <a:lnTo>
                      <a:pt x="353" y="1"/>
                    </a:lnTo>
                    <a:lnTo>
                      <a:pt x="358" y="0"/>
                    </a:lnTo>
                    <a:close/>
                  </a:path>
                </a:pathLst>
              </a:custGeom>
              <a:grpFill/>
              <a:ln w="0">
                <a:solidFill>
                  <a:schemeClr val="bg1">
                    <a:lumMod val="50000"/>
                  </a:schemeClr>
                </a:solidFill>
                <a:prstDash val="solid"/>
                <a:round/>
                <a:headEnd/>
                <a:tailEnd/>
              </a:ln>
            </p:spPr>
            <p:txBody>
              <a:bodyPr/>
              <a:lstStyle/>
              <a:p>
                <a:endParaRPr lang="ru-RU"/>
              </a:p>
            </p:txBody>
          </p:sp>
          <p:sp>
            <p:nvSpPr>
              <p:cNvPr id="35" name="Freeform 94">
                <a:extLst>
                  <a:ext uri="{FF2B5EF4-FFF2-40B4-BE49-F238E27FC236}">
                    <a16:creationId xmlns:a16="http://schemas.microsoft.com/office/drawing/2014/main" id="{C4242AC8-F768-754C-974E-D522EC277DF6}"/>
                  </a:ext>
                </a:extLst>
              </p:cNvPr>
              <p:cNvSpPr>
                <a:spLocks/>
              </p:cNvSpPr>
              <p:nvPr/>
            </p:nvSpPr>
            <p:spPr bwMode="gray">
              <a:xfrm>
                <a:off x="3652" y="2636"/>
                <a:ext cx="82" cy="46"/>
              </a:xfrm>
              <a:custGeom>
                <a:avLst/>
                <a:gdLst>
                  <a:gd name="T0" fmla="*/ 17 w 89"/>
                  <a:gd name="T1" fmla="*/ 0 h 50"/>
                  <a:gd name="T2" fmla="*/ 15 w 89"/>
                  <a:gd name="T3" fmla="*/ 0 h 50"/>
                  <a:gd name="T4" fmla="*/ 15 w 89"/>
                  <a:gd name="T5" fmla="*/ 1 h 50"/>
                  <a:gd name="T6" fmla="*/ 15 w 89"/>
                  <a:gd name="T7" fmla="*/ 3 h 50"/>
                  <a:gd name="T8" fmla="*/ 15 w 89"/>
                  <a:gd name="T9" fmla="*/ 6 h 50"/>
                  <a:gd name="T10" fmla="*/ 17 w 89"/>
                  <a:gd name="T11" fmla="*/ 9 h 50"/>
                  <a:gd name="T12" fmla="*/ 17 w 89"/>
                  <a:gd name="T13" fmla="*/ 12 h 50"/>
                  <a:gd name="T14" fmla="*/ 17 w 89"/>
                  <a:gd name="T15" fmla="*/ 15 h 50"/>
                  <a:gd name="T16" fmla="*/ 17 w 89"/>
                  <a:gd name="T17" fmla="*/ 18 h 50"/>
                  <a:gd name="T18" fmla="*/ 15 w 89"/>
                  <a:gd name="T19" fmla="*/ 24 h 50"/>
                  <a:gd name="T20" fmla="*/ 11 w 89"/>
                  <a:gd name="T21" fmla="*/ 28 h 50"/>
                  <a:gd name="T22" fmla="*/ 6 w 89"/>
                  <a:gd name="T23" fmla="*/ 34 h 50"/>
                  <a:gd name="T24" fmla="*/ 2 w 89"/>
                  <a:gd name="T25" fmla="*/ 40 h 50"/>
                  <a:gd name="T26" fmla="*/ 2 w 89"/>
                  <a:gd name="T27" fmla="*/ 42 h 50"/>
                  <a:gd name="T28" fmla="*/ 2 w 89"/>
                  <a:gd name="T29" fmla="*/ 43 h 50"/>
                  <a:gd name="T30" fmla="*/ 2 w 89"/>
                  <a:gd name="T31" fmla="*/ 45 h 50"/>
                  <a:gd name="T32" fmla="*/ 2 w 89"/>
                  <a:gd name="T33" fmla="*/ 48 h 50"/>
                  <a:gd name="T34" fmla="*/ 0 w 89"/>
                  <a:gd name="T35" fmla="*/ 50 h 50"/>
                  <a:gd name="T36" fmla="*/ 5 w 89"/>
                  <a:gd name="T37" fmla="*/ 48 h 50"/>
                  <a:gd name="T38" fmla="*/ 8 w 89"/>
                  <a:gd name="T39" fmla="*/ 47 h 50"/>
                  <a:gd name="T40" fmla="*/ 12 w 89"/>
                  <a:gd name="T41" fmla="*/ 47 h 50"/>
                  <a:gd name="T42" fmla="*/ 38 w 89"/>
                  <a:gd name="T43" fmla="*/ 48 h 50"/>
                  <a:gd name="T44" fmla="*/ 64 w 89"/>
                  <a:gd name="T45" fmla="*/ 48 h 50"/>
                  <a:gd name="T46" fmla="*/ 89 w 89"/>
                  <a:gd name="T47" fmla="*/ 48 h 50"/>
                  <a:gd name="T48" fmla="*/ 89 w 89"/>
                  <a:gd name="T49" fmla="*/ 3 h 50"/>
                  <a:gd name="T50" fmla="*/ 85 w 89"/>
                  <a:gd name="T51" fmla="*/ 4 h 50"/>
                  <a:gd name="T52" fmla="*/ 73 w 89"/>
                  <a:gd name="T53" fmla="*/ 4 h 50"/>
                  <a:gd name="T54" fmla="*/ 56 w 89"/>
                  <a:gd name="T55" fmla="*/ 4 h 50"/>
                  <a:gd name="T56" fmla="*/ 36 w 89"/>
                  <a:gd name="T57" fmla="*/ 3 h 50"/>
                  <a:gd name="T58" fmla="*/ 17 w 89"/>
                  <a:gd name="T5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0">
                    <a:moveTo>
                      <a:pt x="17" y="0"/>
                    </a:moveTo>
                    <a:lnTo>
                      <a:pt x="15" y="0"/>
                    </a:lnTo>
                    <a:lnTo>
                      <a:pt x="15" y="1"/>
                    </a:lnTo>
                    <a:lnTo>
                      <a:pt x="15" y="3"/>
                    </a:lnTo>
                    <a:lnTo>
                      <a:pt x="15" y="6"/>
                    </a:lnTo>
                    <a:lnTo>
                      <a:pt x="17" y="9"/>
                    </a:lnTo>
                    <a:lnTo>
                      <a:pt x="17" y="12"/>
                    </a:lnTo>
                    <a:lnTo>
                      <a:pt x="17" y="15"/>
                    </a:lnTo>
                    <a:lnTo>
                      <a:pt x="17" y="18"/>
                    </a:lnTo>
                    <a:lnTo>
                      <a:pt x="15" y="24"/>
                    </a:lnTo>
                    <a:lnTo>
                      <a:pt x="11" y="28"/>
                    </a:lnTo>
                    <a:lnTo>
                      <a:pt x="6" y="34"/>
                    </a:lnTo>
                    <a:lnTo>
                      <a:pt x="2" y="40"/>
                    </a:lnTo>
                    <a:lnTo>
                      <a:pt x="2" y="42"/>
                    </a:lnTo>
                    <a:lnTo>
                      <a:pt x="2" y="43"/>
                    </a:lnTo>
                    <a:lnTo>
                      <a:pt x="2" y="45"/>
                    </a:lnTo>
                    <a:lnTo>
                      <a:pt x="2" y="48"/>
                    </a:lnTo>
                    <a:lnTo>
                      <a:pt x="0" y="50"/>
                    </a:lnTo>
                    <a:lnTo>
                      <a:pt x="5" y="48"/>
                    </a:lnTo>
                    <a:lnTo>
                      <a:pt x="8" y="47"/>
                    </a:lnTo>
                    <a:lnTo>
                      <a:pt x="12" y="47"/>
                    </a:lnTo>
                    <a:lnTo>
                      <a:pt x="38" y="48"/>
                    </a:lnTo>
                    <a:lnTo>
                      <a:pt x="64" y="48"/>
                    </a:lnTo>
                    <a:lnTo>
                      <a:pt x="89" y="48"/>
                    </a:lnTo>
                    <a:lnTo>
                      <a:pt x="89" y="3"/>
                    </a:lnTo>
                    <a:lnTo>
                      <a:pt x="85" y="4"/>
                    </a:lnTo>
                    <a:lnTo>
                      <a:pt x="73" y="4"/>
                    </a:lnTo>
                    <a:lnTo>
                      <a:pt x="56" y="4"/>
                    </a:lnTo>
                    <a:lnTo>
                      <a:pt x="36" y="3"/>
                    </a:lnTo>
                    <a:lnTo>
                      <a:pt x="17" y="0"/>
                    </a:lnTo>
                    <a:close/>
                  </a:path>
                </a:pathLst>
              </a:custGeom>
              <a:grpFill/>
              <a:ln w="0">
                <a:solidFill>
                  <a:schemeClr val="bg1">
                    <a:lumMod val="50000"/>
                  </a:schemeClr>
                </a:solidFill>
                <a:prstDash val="solid"/>
                <a:round/>
                <a:headEnd/>
                <a:tailEnd/>
              </a:ln>
            </p:spPr>
            <p:txBody>
              <a:bodyPr/>
              <a:lstStyle/>
              <a:p>
                <a:endParaRPr lang="ru-RU"/>
              </a:p>
            </p:txBody>
          </p:sp>
          <p:sp>
            <p:nvSpPr>
              <p:cNvPr id="36" name="Freeform 95">
                <a:extLst>
                  <a:ext uri="{FF2B5EF4-FFF2-40B4-BE49-F238E27FC236}">
                    <a16:creationId xmlns:a16="http://schemas.microsoft.com/office/drawing/2014/main" id="{B2BBE35B-AE71-C345-A5B1-640C44F149FF}"/>
                  </a:ext>
                </a:extLst>
              </p:cNvPr>
              <p:cNvSpPr>
                <a:spLocks/>
              </p:cNvSpPr>
              <p:nvPr/>
            </p:nvSpPr>
            <p:spPr bwMode="gray">
              <a:xfrm>
                <a:off x="3623" y="2634"/>
                <a:ext cx="232" cy="250"/>
              </a:xfrm>
              <a:custGeom>
                <a:avLst/>
                <a:gdLst>
                  <a:gd name="T0" fmla="*/ 42 w 251"/>
                  <a:gd name="T1" fmla="*/ 70 h 270"/>
                  <a:gd name="T2" fmla="*/ 36 w 251"/>
                  <a:gd name="T3" fmla="*/ 94 h 270"/>
                  <a:gd name="T4" fmla="*/ 48 w 251"/>
                  <a:gd name="T5" fmla="*/ 98 h 270"/>
                  <a:gd name="T6" fmla="*/ 40 w 251"/>
                  <a:gd name="T7" fmla="*/ 101 h 270"/>
                  <a:gd name="T8" fmla="*/ 30 w 251"/>
                  <a:gd name="T9" fmla="*/ 104 h 270"/>
                  <a:gd name="T10" fmla="*/ 25 w 251"/>
                  <a:gd name="T11" fmla="*/ 116 h 270"/>
                  <a:gd name="T12" fmla="*/ 16 w 251"/>
                  <a:gd name="T13" fmla="*/ 128 h 270"/>
                  <a:gd name="T14" fmla="*/ 15 w 251"/>
                  <a:gd name="T15" fmla="*/ 130 h 270"/>
                  <a:gd name="T16" fmla="*/ 0 w 251"/>
                  <a:gd name="T17" fmla="*/ 121 h 270"/>
                  <a:gd name="T18" fmla="*/ 7 w 251"/>
                  <a:gd name="T19" fmla="*/ 137 h 270"/>
                  <a:gd name="T20" fmla="*/ 12 w 251"/>
                  <a:gd name="T21" fmla="*/ 145 h 270"/>
                  <a:gd name="T22" fmla="*/ 21 w 251"/>
                  <a:gd name="T23" fmla="*/ 164 h 270"/>
                  <a:gd name="T24" fmla="*/ 25 w 251"/>
                  <a:gd name="T25" fmla="*/ 169 h 270"/>
                  <a:gd name="T26" fmla="*/ 40 w 251"/>
                  <a:gd name="T27" fmla="*/ 196 h 270"/>
                  <a:gd name="T28" fmla="*/ 63 w 251"/>
                  <a:gd name="T29" fmla="*/ 223 h 270"/>
                  <a:gd name="T30" fmla="*/ 70 w 251"/>
                  <a:gd name="T31" fmla="*/ 230 h 270"/>
                  <a:gd name="T32" fmla="*/ 83 w 251"/>
                  <a:gd name="T33" fmla="*/ 241 h 270"/>
                  <a:gd name="T34" fmla="*/ 96 w 251"/>
                  <a:gd name="T35" fmla="*/ 254 h 270"/>
                  <a:gd name="T36" fmla="*/ 104 w 251"/>
                  <a:gd name="T37" fmla="*/ 268 h 270"/>
                  <a:gd name="T38" fmla="*/ 113 w 251"/>
                  <a:gd name="T39" fmla="*/ 254 h 270"/>
                  <a:gd name="T40" fmla="*/ 128 w 251"/>
                  <a:gd name="T41" fmla="*/ 247 h 270"/>
                  <a:gd name="T42" fmla="*/ 140 w 251"/>
                  <a:gd name="T43" fmla="*/ 254 h 270"/>
                  <a:gd name="T44" fmla="*/ 140 w 251"/>
                  <a:gd name="T45" fmla="*/ 247 h 270"/>
                  <a:gd name="T46" fmla="*/ 141 w 251"/>
                  <a:gd name="T47" fmla="*/ 241 h 270"/>
                  <a:gd name="T48" fmla="*/ 132 w 251"/>
                  <a:gd name="T49" fmla="*/ 238 h 270"/>
                  <a:gd name="T50" fmla="*/ 129 w 251"/>
                  <a:gd name="T51" fmla="*/ 214 h 270"/>
                  <a:gd name="T52" fmla="*/ 125 w 251"/>
                  <a:gd name="T53" fmla="*/ 196 h 270"/>
                  <a:gd name="T54" fmla="*/ 150 w 251"/>
                  <a:gd name="T55" fmla="*/ 199 h 270"/>
                  <a:gd name="T56" fmla="*/ 165 w 251"/>
                  <a:gd name="T57" fmla="*/ 190 h 270"/>
                  <a:gd name="T58" fmla="*/ 165 w 251"/>
                  <a:gd name="T59" fmla="*/ 176 h 270"/>
                  <a:gd name="T60" fmla="*/ 174 w 251"/>
                  <a:gd name="T61" fmla="*/ 170 h 270"/>
                  <a:gd name="T62" fmla="*/ 180 w 251"/>
                  <a:gd name="T63" fmla="*/ 175 h 270"/>
                  <a:gd name="T64" fmla="*/ 186 w 251"/>
                  <a:gd name="T65" fmla="*/ 188 h 270"/>
                  <a:gd name="T66" fmla="*/ 203 w 251"/>
                  <a:gd name="T67" fmla="*/ 200 h 270"/>
                  <a:gd name="T68" fmla="*/ 227 w 251"/>
                  <a:gd name="T69" fmla="*/ 190 h 270"/>
                  <a:gd name="T70" fmla="*/ 236 w 251"/>
                  <a:gd name="T71" fmla="*/ 199 h 270"/>
                  <a:gd name="T72" fmla="*/ 248 w 251"/>
                  <a:gd name="T73" fmla="*/ 173 h 270"/>
                  <a:gd name="T74" fmla="*/ 249 w 251"/>
                  <a:gd name="T75" fmla="*/ 131 h 270"/>
                  <a:gd name="T76" fmla="*/ 251 w 251"/>
                  <a:gd name="T77" fmla="*/ 119 h 270"/>
                  <a:gd name="T78" fmla="*/ 237 w 251"/>
                  <a:gd name="T79" fmla="*/ 112 h 270"/>
                  <a:gd name="T80" fmla="*/ 224 w 251"/>
                  <a:gd name="T81" fmla="*/ 97 h 270"/>
                  <a:gd name="T82" fmla="*/ 230 w 251"/>
                  <a:gd name="T83" fmla="*/ 80 h 270"/>
                  <a:gd name="T84" fmla="*/ 236 w 251"/>
                  <a:gd name="T85" fmla="*/ 73 h 270"/>
                  <a:gd name="T86" fmla="*/ 251 w 251"/>
                  <a:gd name="T87" fmla="*/ 58 h 270"/>
                  <a:gd name="T88" fmla="*/ 249 w 251"/>
                  <a:gd name="T89" fmla="*/ 50 h 270"/>
                  <a:gd name="T90" fmla="*/ 240 w 251"/>
                  <a:gd name="T91" fmla="*/ 39 h 270"/>
                  <a:gd name="T92" fmla="*/ 207 w 251"/>
                  <a:gd name="T93" fmla="*/ 42 h 270"/>
                  <a:gd name="T94" fmla="*/ 197 w 251"/>
                  <a:gd name="T95" fmla="*/ 41 h 270"/>
                  <a:gd name="T96" fmla="*/ 195 w 251"/>
                  <a:gd name="T97" fmla="*/ 23 h 270"/>
                  <a:gd name="T98" fmla="*/ 200 w 251"/>
                  <a:gd name="T99" fmla="*/ 12 h 270"/>
                  <a:gd name="T100" fmla="*/ 203 w 251"/>
                  <a:gd name="T101" fmla="*/ 6 h 270"/>
                  <a:gd name="T102" fmla="*/ 167 w 251"/>
                  <a:gd name="T103" fmla="*/ 2 h 270"/>
                  <a:gd name="T104" fmla="*/ 120 w 251"/>
                  <a:gd name="T105" fmla="*/ 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1" h="270">
                    <a:moveTo>
                      <a:pt x="120" y="14"/>
                    </a:moveTo>
                    <a:lnTo>
                      <a:pt x="120" y="50"/>
                    </a:lnTo>
                    <a:lnTo>
                      <a:pt x="43" y="49"/>
                    </a:lnTo>
                    <a:lnTo>
                      <a:pt x="42" y="70"/>
                    </a:lnTo>
                    <a:lnTo>
                      <a:pt x="40" y="91"/>
                    </a:lnTo>
                    <a:lnTo>
                      <a:pt x="39" y="92"/>
                    </a:lnTo>
                    <a:lnTo>
                      <a:pt x="37" y="92"/>
                    </a:lnTo>
                    <a:lnTo>
                      <a:pt x="36" y="94"/>
                    </a:lnTo>
                    <a:lnTo>
                      <a:pt x="34" y="94"/>
                    </a:lnTo>
                    <a:lnTo>
                      <a:pt x="39" y="95"/>
                    </a:lnTo>
                    <a:lnTo>
                      <a:pt x="43" y="97"/>
                    </a:lnTo>
                    <a:lnTo>
                      <a:pt x="48" y="98"/>
                    </a:lnTo>
                    <a:lnTo>
                      <a:pt x="52" y="98"/>
                    </a:lnTo>
                    <a:lnTo>
                      <a:pt x="49" y="100"/>
                    </a:lnTo>
                    <a:lnTo>
                      <a:pt x="45" y="101"/>
                    </a:lnTo>
                    <a:lnTo>
                      <a:pt x="40" y="101"/>
                    </a:lnTo>
                    <a:lnTo>
                      <a:pt x="37" y="100"/>
                    </a:lnTo>
                    <a:lnTo>
                      <a:pt x="33" y="100"/>
                    </a:lnTo>
                    <a:lnTo>
                      <a:pt x="28" y="100"/>
                    </a:lnTo>
                    <a:lnTo>
                      <a:pt x="30" y="104"/>
                    </a:lnTo>
                    <a:lnTo>
                      <a:pt x="30" y="110"/>
                    </a:lnTo>
                    <a:lnTo>
                      <a:pt x="30" y="115"/>
                    </a:lnTo>
                    <a:lnTo>
                      <a:pt x="27" y="115"/>
                    </a:lnTo>
                    <a:lnTo>
                      <a:pt x="25" y="116"/>
                    </a:lnTo>
                    <a:lnTo>
                      <a:pt x="24" y="118"/>
                    </a:lnTo>
                    <a:lnTo>
                      <a:pt x="21" y="122"/>
                    </a:lnTo>
                    <a:lnTo>
                      <a:pt x="19" y="125"/>
                    </a:lnTo>
                    <a:lnTo>
                      <a:pt x="16" y="128"/>
                    </a:lnTo>
                    <a:lnTo>
                      <a:pt x="13" y="131"/>
                    </a:lnTo>
                    <a:lnTo>
                      <a:pt x="15" y="131"/>
                    </a:lnTo>
                    <a:lnTo>
                      <a:pt x="15" y="131"/>
                    </a:lnTo>
                    <a:lnTo>
                      <a:pt x="15" y="130"/>
                    </a:lnTo>
                    <a:lnTo>
                      <a:pt x="10" y="130"/>
                    </a:lnTo>
                    <a:lnTo>
                      <a:pt x="6" y="128"/>
                    </a:lnTo>
                    <a:lnTo>
                      <a:pt x="3" y="125"/>
                    </a:lnTo>
                    <a:lnTo>
                      <a:pt x="0" y="121"/>
                    </a:lnTo>
                    <a:lnTo>
                      <a:pt x="1" y="125"/>
                    </a:lnTo>
                    <a:lnTo>
                      <a:pt x="3" y="130"/>
                    </a:lnTo>
                    <a:lnTo>
                      <a:pt x="4" y="133"/>
                    </a:lnTo>
                    <a:lnTo>
                      <a:pt x="7" y="137"/>
                    </a:lnTo>
                    <a:lnTo>
                      <a:pt x="10" y="139"/>
                    </a:lnTo>
                    <a:lnTo>
                      <a:pt x="10" y="140"/>
                    </a:lnTo>
                    <a:lnTo>
                      <a:pt x="10" y="142"/>
                    </a:lnTo>
                    <a:lnTo>
                      <a:pt x="12" y="145"/>
                    </a:lnTo>
                    <a:lnTo>
                      <a:pt x="13" y="149"/>
                    </a:lnTo>
                    <a:lnTo>
                      <a:pt x="16" y="154"/>
                    </a:lnTo>
                    <a:lnTo>
                      <a:pt x="19" y="158"/>
                    </a:lnTo>
                    <a:lnTo>
                      <a:pt x="21" y="164"/>
                    </a:lnTo>
                    <a:lnTo>
                      <a:pt x="22" y="164"/>
                    </a:lnTo>
                    <a:lnTo>
                      <a:pt x="24" y="166"/>
                    </a:lnTo>
                    <a:lnTo>
                      <a:pt x="25" y="167"/>
                    </a:lnTo>
                    <a:lnTo>
                      <a:pt x="25" y="169"/>
                    </a:lnTo>
                    <a:lnTo>
                      <a:pt x="25" y="176"/>
                    </a:lnTo>
                    <a:lnTo>
                      <a:pt x="30" y="184"/>
                    </a:lnTo>
                    <a:lnTo>
                      <a:pt x="36" y="190"/>
                    </a:lnTo>
                    <a:lnTo>
                      <a:pt x="40" y="196"/>
                    </a:lnTo>
                    <a:lnTo>
                      <a:pt x="51" y="208"/>
                    </a:lnTo>
                    <a:lnTo>
                      <a:pt x="60" y="220"/>
                    </a:lnTo>
                    <a:lnTo>
                      <a:pt x="61" y="221"/>
                    </a:lnTo>
                    <a:lnTo>
                      <a:pt x="63" y="223"/>
                    </a:lnTo>
                    <a:lnTo>
                      <a:pt x="63" y="224"/>
                    </a:lnTo>
                    <a:lnTo>
                      <a:pt x="64" y="227"/>
                    </a:lnTo>
                    <a:lnTo>
                      <a:pt x="67" y="229"/>
                    </a:lnTo>
                    <a:lnTo>
                      <a:pt x="70" y="230"/>
                    </a:lnTo>
                    <a:lnTo>
                      <a:pt x="74" y="232"/>
                    </a:lnTo>
                    <a:lnTo>
                      <a:pt x="77" y="235"/>
                    </a:lnTo>
                    <a:lnTo>
                      <a:pt x="80" y="236"/>
                    </a:lnTo>
                    <a:lnTo>
                      <a:pt x="83" y="241"/>
                    </a:lnTo>
                    <a:lnTo>
                      <a:pt x="87" y="244"/>
                    </a:lnTo>
                    <a:lnTo>
                      <a:pt x="90" y="247"/>
                    </a:lnTo>
                    <a:lnTo>
                      <a:pt x="93" y="250"/>
                    </a:lnTo>
                    <a:lnTo>
                      <a:pt x="96" y="254"/>
                    </a:lnTo>
                    <a:lnTo>
                      <a:pt x="99" y="259"/>
                    </a:lnTo>
                    <a:lnTo>
                      <a:pt x="101" y="263"/>
                    </a:lnTo>
                    <a:lnTo>
                      <a:pt x="102" y="265"/>
                    </a:lnTo>
                    <a:lnTo>
                      <a:pt x="104" y="268"/>
                    </a:lnTo>
                    <a:lnTo>
                      <a:pt x="105" y="270"/>
                    </a:lnTo>
                    <a:lnTo>
                      <a:pt x="108" y="263"/>
                    </a:lnTo>
                    <a:lnTo>
                      <a:pt x="110" y="259"/>
                    </a:lnTo>
                    <a:lnTo>
                      <a:pt x="113" y="254"/>
                    </a:lnTo>
                    <a:lnTo>
                      <a:pt x="116" y="250"/>
                    </a:lnTo>
                    <a:lnTo>
                      <a:pt x="120" y="248"/>
                    </a:lnTo>
                    <a:lnTo>
                      <a:pt x="125" y="247"/>
                    </a:lnTo>
                    <a:lnTo>
                      <a:pt x="128" y="247"/>
                    </a:lnTo>
                    <a:lnTo>
                      <a:pt x="131" y="250"/>
                    </a:lnTo>
                    <a:lnTo>
                      <a:pt x="134" y="253"/>
                    </a:lnTo>
                    <a:lnTo>
                      <a:pt x="135" y="256"/>
                    </a:lnTo>
                    <a:lnTo>
                      <a:pt x="140" y="254"/>
                    </a:lnTo>
                    <a:lnTo>
                      <a:pt x="143" y="253"/>
                    </a:lnTo>
                    <a:lnTo>
                      <a:pt x="146" y="251"/>
                    </a:lnTo>
                    <a:lnTo>
                      <a:pt x="143" y="250"/>
                    </a:lnTo>
                    <a:lnTo>
                      <a:pt x="140" y="247"/>
                    </a:lnTo>
                    <a:lnTo>
                      <a:pt x="138" y="245"/>
                    </a:lnTo>
                    <a:lnTo>
                      <a:pt x="138" y="244"/>
                    </a:lnTo>
                    <a:lnTo>
                      <a:pt x="140" y="241"/>
                    </a:lnTo>
                    <a:lnTo>
                      <a:pt x="141" y="241"/>
                    </a:lnTo>
                    <a:lnTo>
                      <a:pt x="138" y="241"/>
                    </a:lnTo>
                    <a:lnTo>
                      <a:pt x="135" y="239"/>
                    </a:lnTo>
                    <a:lnTo>
                      <a:pt x="132" y="239"/>
                    </a:lnTo>
                    <a:lnTo>
                      <a:pt x="132" y="238"/>
                    </a:lnTo>
                    <a:lnTo>
                      <a:pt x="129" y="226"/>
                    </a:lnTo>
                    <a:lnTo>
                      <a:pt x="126" y="214"/>
                    </a:lnTo>
                    <a:lnTo>
                      <a:pt x="128" y="214"/>
                    </a:lnTo>
                    <a:lnTo>
                      <a:pt x="129" y="214"/>
                    </a:lnTo>
                    <a:lnTo>
                      <a:pt x="129" y="209"/>
                    </a:lnTo>
                    <a:lnTo>
                      <a:pt x="128" y="205"/>
                    </a:lnTo>
                    <a:lnTo>
                      <a:pt x="128" y="200"/>
                    </a:lnTo>
                    <a:lnTo>
                      <a:pt x="125" y="196"/>
                    </a:lnTo>
                    <a:lnTo>
                      <a:pt x="132" y="196"/>
                    </a:lnTo>
                    <a:lnTo>
                      <a:pt x="138" y="197"/>
                    </a:lnTo>
                    <a:lnTo>
                      <a:pt x="146" y="199"/>
                    </a:lnTo>
                    <a:lnTo>
                      <a:pt x="150" y="199"/>
                    </a:lnTo>
                    <a:lnTo>
                      <a:pt x="156" y="199"/>
                    </a:lnTo>
                    <a:lnTo>
                      <a:pt x="161" y="196"/>
                    </a:lnTo>
                    <a:lnTo>
                      <a:pt x="165" y="193"/>
                    </a:lnTo>
                    <a:lnTo>
                      <a:pt x="165" y="190"/>
                    </a:lnTo>
                    <a:lnTo>
                      <a:pt x="165" y="187"/>
                    </a:lnTo>
                    <a:lnTo>
                      <a:pt x="165" y="184"/>
                    </a:lnTo>
                    <a:lnTo>
                      <a:pt x="165" y="181"/>
                    </a:lnTo>
                    <a:lnTo>
                      <a:pt x="165" y="176"/>
                    </a:lnTo>
                    <a:lnTo>
                      <a:pt x="167" y="175"/>
                    </a:lnTo>
                    <a:lnTo>
                      <a:pt x="168" y="173"/>
                    </a:lnTo>
                    <a:lnTo>
                      <a:pt x="170" y="172"/>
                    </a:lnTo>
                    <a:lnTo>
                      <a:pt x="174" y="170"/>
                    </a:lnTo>
                    <a:lnTo>
                      <a:pt x="179" y="170"/>
                    </a:lnTo>
                    <a:lnTo>
                      <a:pt x="180" y="172"/>
                    </a:lnTo>
                    <a:lnTo>
                      <a:pt x="180" y="173"/>
                    </a:lnTo>
                    <a:lnTo>
                      <a:pt x="180" y="175"/>
                    </a:lnTo>
                    <a:lnTo>
                      <a:pt x="180" y="176"/>
                    </a:lnTo>
                    <a:lnTo>
                      <a:pt x="183" y="181"/>
                    </a:lnTo>
                    <a:lnTo>
                      <a:pt x="185" y="184"/>
                    </a:lnTo>
                    <a:lnTo>
                      <a:pt x="186" y="188"/>
                    </a:lnTo>
                    <a:lnTo>
                      <a:pt x="189" y="193"/>
                    </a:lnTo>
                    <a:lnTo>
                      <a:pt x="191" y="196"/>
                    </a:lnTo>
                    <a:lnTo>
                      <a:pt x="194" y="199"/>
                    </a:lnTo>
                    <a:lnTo>
                      <a:pt x="203" y="200"/>
                    </a:lnTo>
                    <a:lnTo>
                      <a:pt x="210" y="197"/>
                    </a:lnTo>
                    <a:lnTo>
                      <a:pt x="219" y="193"/>
                    </a:lnTo>
                    <a:lnTo>
                      <a:pt x="227" y="187"/>
                    </a:lnTo>
                    <a:lnTo>
                      <a:pt x="227" y="190"/>
                    </a:lnTo>
                    <a:lnTo>
                      <a:pt x="228" y="193"/>
                    </a:lnTo>
                    <a:lnTo>
                      <a:pt x="231" y="196"/>
                    </a:lnTo>
                    <a:lnTo>
                      <a:pt x="233" y="197"/>
                    </a:lnTo>
                    <a:lnTo>
                      <a:pt x="236" y="199"/>
                    </a:lnTo>
                    <a:lnTo>
                      <a:pt x="237" y="197"/>
                    </a:lnTo>
                    <a:lnTo>
                      <a:pt x="239" y="196"/>
                    </a:lnTo>
                    <a:lnTo>
                      <a:pt x="245" y="185"/>
                    </a:lnTo>
                    <a:lnTo>
                      <a:pt x="248" y="173"/>
                    </a:lnTo>
                    <a:lnTo>
                      <a:pt x="251" y="160"/>
                    </a:lnTo>
                    <a:lnTo>
                      <a:pt x="249" y="146"/>
                    </a:lnTo>
                    <a:lnTo>
                      <a:pt x="248" y="134"/>
                    </a:lnTo>
                    <a:lnTo>
                      <a:pt x="249" y="131"/>
                    </a:lnTo>
                    <a:lnTo>
                      <a:pt x="249" y="128"/>
                    </a:lnTo>
                    <a:lnTo>
                      <a:pt x="251" y="125"/>
                    </a:lnTo>
                    <a:lnTo>
                      <a:pt x="251" y="124"/>
                    </a:lnTo>
                    <a:lnTo>
                      <a:pt x="251" y="119"/>
                    </a:lnTo>
                    <a:lnTo>
                      <a:pt x="248" y="118"/>
                    </a:lnTo>
                    <a:lnTo>
                      <a:pt x="245" y="115"/>
                    </a:lnTo>
                    <a:lnTo>
                      <a:pt x="242" y="113"/>
                    </a:lnTo>
                    <a:lnTo>
                      <a:pt x="237" y="112"/>
                    </a:lnTo>
                    <a:lnTo>
                      <a:pt x="233" y="110"/>
                    </a:lnTo>
                    <a:lnTo>
                      <a:pt x="230" y="109"/>
                    </a:lnTo>
                    <a:lnTo>
                      <a:pt x="225" y="104"/>
                    </a:lnTo>
                    <a:lnTo>
                      <a:pt x="224" y="97"/>
                    </a:lnTo>
                    <a:lnTo>
                      <a:pt x="225" y="88"/>
                    </a:lnTo>
                    <a:lnTo>
                      <a:pt x="224" y="79"/>
                    </a:lnTo>
                    <a:lnTo>
                      <a:pt x="227" y="80"/>
                    </a:lnTo>
                    <a:lnTo>
                      <a:pt x="230" y="80"/>
                    </a:lnTo>
                    <a:lnTo>
                      <a:pt x="233" y="80"/>
                    </a:lnTo>
                    <a:lnTo>
                      <a:pt x="234" y="77"/>
                    </a:lnTo>
                    <a:lnTo>
                      <a:pt x="234" y="74"/>
                    </a:lnTo>
                    <a:lnTo>
                      <a:pt x="236" y="73"/>
                    </a:lnTo>
                    <a:lnTo>
                      <a:pt x="240" y="68"/>
                    </a:lnTo>
                    <a:lnTo>
                      <a:pt x="243" y="65"/>
                    </a:lnTo>
                    <a:lnTo>
                      <a:pt x="248" y="62"/>
                    </a:lnTo>
                    <a:lnTo>
                      <a:pt x="251" y="58"/>
                    </a:lnTo>
                    <a:lnTo>
                      <a:pt x="251" y="56"/>
                    </a:lnTo>
                    <a:lnTo>
                      <a:pt x="251" y="55"/>
                    </a:lnTo>
                    <a:lnTo>
                      <a:pt x="248" y="55"/>
                    </a:lnTo>
                    <a:lnTo>
                      <a:pt x="249" y="50"/>
                    </a:lnTo>
                    <a:lnTo>
                      <a:pt x="248" y="47"/>
                    </a:lnTo>
                    <a:lnTo>
                      <a:pt x="245" y="42"/>
                    </a:lnTo>
                    <a:lnTo>
                      <a:pt x="243" y="41"/>
                    </a:lnTo>
                    <a:lnTo>
                      <a:pt x="240" y="39"/>
                    </a:lnTo>
                    <a:lnTo>
                      <a:pt x="237" y="39"/>
                    </a:lnTo>
                    <a:lnTo>
                      <a:pt x="234" y="38"/>
                    </a:lnTo>
                    <a:lnTo>
                      <a:pt x="221" y="39"/>
                    </a:lnTo>
                    <a:lnTo>
                      <a:pt x="207" y="42"/>
                    </a:lnTo>
                    <a:lnTo>
                      <a:pt x="194" y="45"/>
                    </a:lnTo>
                    <a:lnTo>
                      <a:pt x="195" y="44"/>
                    </a:lnTo>
                    <a:lnTo>
                      <a:pt x="197" y="42"/>
                    </a:lnTo>
                    <a:lnTo>
                      <a:pt x="197" y="41"/>
                    </a:lnTo>
                    <a:lnTo>
                      <a:pt x="198" y="36"/>
                    </a:lnTo>
                    <a:lnTo>
                      <a:pt x="197" y="32"/>
                    </a:lnTo>
                    <a:lnTo>
                      <a:pt x="197" y="27"/>
                    </a:lnTo>
                    <a:lnTo>
                      <a:pt x="195" y="23"/>
                    </a:lnTo>
                    <a:lnTo>
                      <a:pt x="194" y="18"/>
                    </a:lnTo>
                    <a:lnTo>
                      <a:pt x="195" y="15"/>
                    </a:lnTo>
                    <a:lnTo>
                      <a:pt x="197" y="14"/>
                    </a:lnTo>
                    <a:lnTo>
                      <a:pt x="200" y="12"/>
                    </a:lnTo>
                    <a:lnTo>
                      <a:pt x="201" y="11"/>
                    </a:lnTo>
                    <a:lnTo>
                      <a:pt x="203" y="9"/>
                    </a:lnTo>
                    <a:lnTo>
                      <a:pt x="203" y="8"/>
                    </a:lnTo>
                    <a:lnTo>
                      <a:pt x="203" y="6"/>
                    </a:lnTo>
                    <a:lnTo>
                      <a:pt x="201" y="5"/>
                    </a:lnTo>
                    <a:lnTo>
                      <a:pt x="201" y="3"/>
                    </a:lnTo>
                    <a:lnTo>
                      <a:pt x="185" y="2"/>
                    </a:lnTo>
                    <a:lnTo>
                      <a:pt x="167" y="2"/>
                    </a:lnTo>
                    <a:lnTo>
                      <a:pt x="150" y="0"/>
                    </a:lnTo>
                    <a:lnTo>
                      <a:pt x="135" y="0"/>
                    </a:lnTo>
                    <a:lnTo>
                      <a:pt x="120" y="5"/>
                    </a:lnTo>
                    <a:lnTo>
                      <a:pt x="120" y="6"/>
                    </a:lnTo>
                    <a:lnTo>
                      <a:pt x="119" y="8"/>
                    </a:lnTo>
                    <a:lnTo>
                      <a:pt x="119" y="11"/>
                    </a:lnTo>
                    <a:lnTo>
                      <a:pt x="120" y="14"/>
                    </a:lnTo>
                    <a:close/>
                  </a:path>
                </a:pathLst>
              </a:custGeom>
              <a:grpFill/>
              <a:ln w="0">
                <a:solidFill>
                  <a:schemeClr val="bg1">
                    <a:lumMod val="50000"/>
                  </a:schemeClr>
                </a:solidFill>
                <a:prstDash val="solid"/>
                <a:round/>
                <a:headEnd/>
                <a:tailEnd/>
              </a:ln>
            </p:spPr>
            <p:txBody>
              <a:bodyPr/>
              <a:lstStyle/>
              <a:p>
                <a:endParaRPr lang="ru-RU"/>
              </a:p>
            </p:txBody>
          </p:sp>
          <p:sp>
            <p:nvSpPr>
              <p:cNvPr id="37" name="Freeform 96">
                <a:extLst>
                  <a:ext uri="{FF2B5EF4-FFF2-40B4-BE49-F238E27FC236}">
                    <a16:creationId xmlns:a16="http://schemas.microsoft.com/office/drawing/2014/main" id="{387D8467-F146-8A45-BD65-5C3903E3672A}"/>
                  </a:ext>
                </a:extLst>
              </p:cNvPr>
              <p:cNvSpPr>
                <a:spLocks/>
              </p:cNvSpPr>
              <p:nvPr/>
            </p:nvSpPr>
            <p:spPr bwMode="gray">
              <a:xfrm>
                <a:off x="3719" y="2572"/>
                <a:ext cx="308" cy="352"/>
              </a:xfrm>
              <a:custGeom>
                <a:avLst/>
                <a:gdLst>
                  <a:gd name="T0" fmla="*/ 332 w 332"/>
                  <a:gd name="T1" fmla="*/ 18 h 380"/>
                  <a:gd name="T2" fmla="*/ 318 w 332"/>
                  <a:gd name="T3" fmla="*/ 55 h 380"/>
                  <a:gd name="T4" fmla="*/ 311 w 332"/>
                  <a:gd name="T5" fmla="*/ 70 h 380"/>
                  <a:gd name="T6" fmla="*/ 299 w 332"/>
                  <a:gd name="T7" fmla="*/ 143 h 380"/>
                  <a:gd name="T8" fmla="*/ 267 w 332"/>
                  <a:gd name="T9" fmla="*/ 216 h 380"/>
                  <a:gd name="T10" fmla="*/ 240 w 332"/>
                  <a:gd name="T11" fmla="*/ 248 h 380"/>
                  <a:gd name="T12" fmla="*/ 225 w 332"/>
                  <a:gd name="T13" fmla="*/ 263 h 380"/>
                  <a:gd name="T14" fmla="*/ 225 w 332"/>
                  <a:gd name="T15" fmla="*/ 272 h 380"/>
                  <a:gd name="T16" fmla="*/ 225 w 332"/>
                  <a:gd name="T17" fmla="*/ 291 h 380"/>
                  <a:gd name="T18" fmla="*/ 225 w 332"/>
                  <a:gd name="T19" fmla="*/ 312 h 380"/>
                  <a:gd name="T20" fmla="*/ 213 w 332"/>
                  <a:gd name="T21" fmla="*/ 329 h 380"/>
                  <a:gd name="T22" fmla="*/ 204 w 332"/>
                  <a:gd name="T23" fmla="*/ 340 h 380"/>
                  <a:gd name="T24" fmla="*/ 180 w 332"/>
                  <a:gd name="T25" fmla="*/ 358 h 380"/>
                  <a:gd name="T26" fmla="*/ 162 w 332"/>
                  <a:gd name="T27" fmla="*/ 374 h 380"/>
                  <a:gd name="T28" fmla="*/ 144 w 332"/>
                  <a:gd name="T29" fmla="*/ 370 h 380"/>
                  <a:gd name="T30" fmla="*/ 147 w 332"/>
                  <a:gd name="T31" fmla="*/ 362 h 380"/>
                  <a:gd name="T32" fmla="*/ 141 w 332"/>
                  <a:gd name="T33" fmla="*/ 355 h 380"/>
                  <a:gd name="T34" fmla="*/ 127 w 332"/>
                  <a:gd name="T35" fmla="*/ 358 h 380"/>
                  <a:gd name="T36" fmla="*/ 115 w 332"/>
                  <a:gd name="T37" fmla="*/ 371 h 380"/>
                  <a:gd name="T38" fmla="*/ 103 w 332"/>
                  <a:gd name="T39" fmla="*/ 380 h 380"/>
                  <a:gd name="T40" fmla="*/ 91 w 332"/>
                  <a:gd name="T41" fmla="*/ 370 h 380"/>
                  <a:gd name="T42" fmla="*/ 87 w 332"/>
                  <a:gd name="T43" fmla="*/ 358 h 380"/>
                  <a:gd name="T44" fmla="*/ 51 w 332"/>
                  <a:gd name="T45" fmla="*/ 373 h 380"/>
                  <a:gd name="T46" fmla="*/ 36 w 332"/>
                  <a:gd name="T47" fmla="*/ 379 h 380"/>
                  <a:gd name="T48" fmla="*/ 16 w 332"/>
                  <a:gd name="T49" fmla="*/ 346 h 380"/>
                  <a:gd name="T50" fmla="*/ 13 w 332"/>
                  <a:gd name="T51" fmla="*/ 317 h 380"/>
                  <a:gd name="T52" fmla="*/ 31 w 332"/>
                  <a:gd name="T53" fmla="*/ 321 h 380"/>
                  <a:gd name="T54" fmla="*/ 39 w 332"/>
                  <a:gd name="T55" fmla="*/ 317 h 380"/>
                  <a:gd name="T56" fmla="*/ 36 w 332"/>
                  <a:gd name="T57" fmla="*/ 317 h 380"/>
                  <a:gd name="T58" fmla="*/ 27 w 332"/>
                  <a:gd name="T59" fmla="*/ 302 h 380"/>
                  <a:gd name="T60" fmla="*/ 22 w 332"/>
                  <a:gd name="T61" fmla="*/ 287 h 380"/>
                  <a:gd name="T62" fmla="*/ 22 w 332"/>
                  <a:gd name="T63" fmla="*/ 267 h 380"/>
                  <a:gd name="T64" fmla="*/ 40 w 332"/>
                  <a:gd name="T65" fmla="*/ 266 h 380"/>
                  <a:gd name="T66" fmla="*/ 58 w 332"/>
                  <a:gd name="T67" fmla="*/ 255 h 380"/>
                  <a:gd name="T68" fmla="*/ 70 w 332"/>
                  <a:gd name="T69" fmla="*/ 237 h 380"/>
                  <a:gd name="T70" fmla="*/ 79 w 332"/>
                  <a:gd name="T71" fmla="*/ 248 h 380"/>
                  <a:gd name="T72" fmla="*/ 94 w 332"/>
                  <a:gd name="T73" fmla="*/ 267 h 380"/>
                  <a:gd name="T74" fmla="*/ 109 w 332"/>
                  <a:gd name="T75" fmla="*/ 264 h 380"/>
                  <a:gd name="T76" fmla="*/ 123 w 332"/>
                  <a:gd name="T77" fmla="*/ 260 h 380"/>
                  <a:gd name="T78" fmla="*/ 135 w 332"/>
                  <a:gd name="T79" fmla="*/ 261 h 380"/>
                  <a:gd name="T80" fmla="*/ 141 w 332"/>
                  <a:gd name="T81" fmla="*/ 213 h 380"/>
                  <a:gd name="T82" fmla="*/ 144 w 332"/>
                  <a:gd name="T83" fmla="*/ 186 h 380"/>
                  <a:gd name="T84" fmla="*/ 130 w 332"/>
                  <a:gd name="T85" fmla="*/ 177 h 380"/>
                  <a:gd name="T86" fmla="*/ 120 w 332"/>
                  <a:gd name="T87" fmla="*/ 170 h 380"/>
                  <a:gd name="T88" fmla="*/ 120 w 332"/>
                  <a:gd name="T89" fmla="*/ 152 h 380"/>
                  <a:gd name="T90" fmla="*/ 132 w 332"/>
                  <a:gd name="T91" fmla="*/ 137 h 380"/>
                  <a:gd name="T92" fmla="*/ 141 w 332"/>
                  <a:gd name="T93" fmla="*/ 116 h 380"/>
                  <a:gd name="T94" fmla="*/ 126 w 332"/>
                  <a:gd name="T95" fmla="*/ 105 h 380"/>
                  <a:gd name="T96" fmla="*/ 91 w 332"/>
                  <a:gd name="T97" fmla="*/ 112 h 380"/>
                  <a:gd name="T98" fmla="*/ 90 w 332"/>
                  <a:gd name="T99" fmla="*/ 94 h 380"/>
                  <a:gd name="T100" fmla="*/ 93 w 332"/>
                  <a:gd name="T101" fmla="*/ 79 h 380"/>
                  <a:gd name="T102" fmla="*/ 97 w 332"/>
                  <a:gd name="T103" fmla="*/ 76 h 380"/>
                  <a:gd name="T104" fmla="*/ 189 w 332"/>
                  <a:gd name="T105" fmla="*/ 91 h 380"/>
                  <a:gd name="T106" fmla="*/ 194 w 332"/>
                  <a:gd name="T107" fmla="*/ 84 h 380"/>
                  <a:gd name="T108" fmla="*/ 210 w 332"/>
                  <a:gd name="T109" fmla="*/ 39 h 380"/>
                  <a:gd name="T110" fmla="*/ 243 w 332"/>
                  <a:gd name="T111" fmla="*/ 0 h 380"/>
                  <a:gd name="T112" fmla="*/ 327 w 332"/>
                  <a:gd name="T113"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2" h="380">
                    <a:moveTo>
                      <a:pt x="327" y="6"/>
                    </a:moveTo>
                    <a:lnTo>
                      <a:pt x="327" y="6"/>
                    </a:lnTo>
                    <a:lnTo>
                      <a:pt x="327" y="4"/>
                    </a:lnTo>
                    <a:lnTo>
                      <a:pt x="329" y="4"/>
                    </a:lnTo>
                    <a:lnTo>
                      <a:pt x="329" y="4"/>
                    </a:lnTo>
                    <a:lnTo>
                      <a:pt x="332" y="18"/>
                    </a:lnTo>
                    <a:lnTo>
                      <a:pt x="329" y="33"/>
                    </a:lnTo>
                    <a:lnTo>
                      <a:pt x="321" y="45"/>
                    </a:lnTo>
                    <a:lnTo>
                      <a:pt x="320" y="48"/>
                    </a:lnTo>
                    <a:lnTo>
                      <a:pt x="318" y="51"/>
                    </a:lnTo>
                    <a:lnTo>
                      <a:pt x="318" y="54"/>
                    </a:lnTo>
                    <a:lnTo>
                      <a:pt x="318" y="55"/>
                    </a:lnTo>
                    <a:lnTo>
                      <a:pt x="317" y="57"/>
                    </a:lnTo>
                    <a:lnTo>
                      <a:pt x="315" y="58"/>
                    </a:lnTo>
                    <a:lnTo>
                      <a:pt x="314" y="60"/>
                    </a:lnTo>
                    <a:lnTo>
                      <a:pt x="314" y="63"/>
                    </a:lnTo>
                    <a:lnTo>
                      <a:pt x="312" y="67"/>
                    </a:lnTo>
                    <a:lnTo>
                      <a:pt x="311" y="70"/>
                    </a:lnTo>
                    <a:lnTo>
                      <a:pt x="309" y="73"/>
                    </a:lnTo>
                    <a:lnTo>
                      <a:pt x="305" y="99"/>
                    </a:lnTo>
                    <a:lnTo>
                      <a:pt x="299" y="123"/>
                    </a:lnTo>
                    <a:lnTo>
                      <a:pt x="300" y="123"/>
                    </a:lnTo>
                    <a:lnTo>
                      <a:pt x="300" y="122"/>
                    </a:lnTo>
                    <a:lnTo>
                      <a:pt x="299" y="143"/>
                    </a:lnTo>
                    <a:lnTo>
                      <a:pt x="296" y="162"/>
                    </a:lnTo>
                    <a:lnTo>
                      <a:pt x="293" y="183"/>
                    </a:lnTo>
                    <a:lnTo>
                      <a:pt x="290" y="194"/>
                    </a:lnTo>
                    <a:lnTo>
                      <a:pt x="284" y="201"/>
                    </a:lnTo>
                    <a:lnTo>
                      <a:pt x="276" y="209"/>
                    </a:lnTo>
                    <a:lnTo>
                      <a:pt x="267" y="216"/>
                    </a:lnTo>
                    <a:lnTo>
                      <a:pt x="258" y="222"/>
                    </a:lnTo>
                    <a:lnTo>
                      <a:pt x="251" y="230"/>
                    </a:lnTo>
                    <a:lnTo>
                      <a:pt x="245" y="239"/>
                    </a:lnTo>
                    <a:lnTo>
                      <a:pt x="243" y="242"/>
                    </a:lnTo>
                    <a:lnTo>
                      <a:pt x="242" y="245"/>
                    </a:lnTo>
                    <a:lnTo>
                      <a:pt x="240" y="248"/>
                    </a:lnTo>
                    <a:lnTo>
                      <a:pt x="239" y="251"/>
                    </a:lnTo>
                    <a:lnTo>
                      <a:pt x="236" y="254"/>
                    </a:lnTo>
                    <a:lnTo>
                      <a:pt x="233" y="255"/>
                    </a:lnTo>
                    <a:lnTo>
                      <a:pt x="230" y="258"/>
                    </a:lnTo>
                    <a:lnTo>
                      <a:pt x="227" y="260"/>
                    </a:lnTo>
                    <a:lnTo>
                      <a:pt x="225" y="263"/>
                    </a:lnTo>
                    <a:lnTo>
                      <a:pt x="225" y="264"/>
                    </a:lnTo>
                    <a:lnTo>
                      <a:pt x="225" y="266"/>
                    </a:lnTo>
                    <a:lnTo>
                      <a:pt x="225" y="269"/>
                    </a:lnTo>
                    <a:lnTo>
                      <a:pt x="225" y="267"/>
                    </a:lnTo>
                    <a:lnTo>
                      <a:pt x="225" y="267"/>
                    </a:lnTo>
                    <a:lnTo>
                      <a:pt x="225" y="272"/>
                    </a:lnTo>
                    <a:lnTo>
                      <a:pt x="225" y="278"/>
                    </a:lnTo>
                    <a:lnTo>
                      <a:pt x="225" y="284"/>
                    </a:lnTo>
                    <a:lnTo>
                      <a:pt x="227" y="288"/>
                    </a:lnTo>
                    <a:lnTo>
                      <a:pt x="225" y="290"/>
                    </a:lnTo>
                    <a:lnTo>
                      <a:pt x="225" y="290"/>
                    </a:lnTo>
                    <a:lnTo>
                      <a:pt x="225" y="291"/>
                    </a:lnTo>
                    <a:lnTo>
                      <a:pt x="225" y="293"/>
                    </a:lnTo>
                    <a:lnTo>
                      <a:pt x="224" y="293"/>
                    </a:lnTo>
                    <a:lnTo>
                      <a:pt x="225" y="299"/>
                    </a:lnTo>
                    <a:lnTo>
                      <a:pt x="227" y="303"/>
                    </a:lnTo>
                    <a:lnTo>
                      <a:pt x="227" y="308"/>
                    </a:lnTo>
                    <a:lnTo>
                      <a:pt x="225" y="312"/>
                    </a:lnTo>
                    <a:lnTo>
                      <a:pt x="224" y="315"/>
                    </a:lnTo>
                    <a:lnTo>
                      <a:pt x="222" y="318"/>
                    </a:lnTo>
                    <a:lnTo>
                      <a:pt x="219" y="323"/>
                    </a:lnTo>
                    <a:lnTo>
                      <a:pt x="218" y="324"/>
                    </a:lnTo>
                    <a:lnTo>
                      <a:pt x="216" y="326"/>
                    </a:lnTo>
                    <a:lnTo>
                      <a:pt x="213" y="329"/>
                    </a:lnTo>
                    <a:lnTo>
                      <a:pt x="213" y="330"/>
                    </a:lnTo>
                    <a:lnTo>
                      <a:pt x="212" y="333"/>
                    </a:lnTo>
                    <a:lnTo>
                      <a:pt x="212" y="337"/>
                    </a:lnTo>
                    <a:lnTo>
                      <a:pt x="210" y="338"/>
                    </a:lnTo>
                    <a:lnTo>
                      <a:pt x="207" y="340"/>
                    </a:lnTo>
                    <a:lnTo>
                      <a:pt x="204" y="340"/>
                    </a:lnTo>
                    <a:lnTo>
                      <a:pt x="201" y="340"/>
                    </a:lnTo>
                    <a:lnTo>
                      <a:pt x="198" y="340"/>
                    </a:lnTo>
                    <a:lnTo>
                      <a:pt x="194" y="344"/>
                    </a:lnTo>
                    <a:lnTo>
                      <a:pt x="189" y="349"/>
                    </a:lnTo>
                    <a:lnTo>
                      <a:pt x="184" y="353"/>
                    </a:lnTo>
                    <a:lnTo>
                      <a:pt x="180" y="358"/>
                    </a:lnTo>
                    <a:lnTo>
                      <a:pt x="177" y="359"/>
                    </a:lnTo>
                    <a:lnTo>
                      <a:pt x="175" y="362"/>
                    </a:lnTo>
                    <a:lnTo>
                      <a:pt x="172" y="365"/>
                    </a:lnTo>
                    <a:lnTo>
                      <a:pt x="171" y="368"/>
                    </a:lnTo>
                    <a:lnTo>
                      <a:pt x="168" y="371"/>
                    </a:lnTo>
                    <a:lnTo>
                      <a:pt x="162" y="374"/>
                    </a:lnTo>
                    <a:lnTo>
                      <a:pt x="156" y="376"/>
                    </a:lnTo>
                    <a:lnTo>
                      <a:pt x="151" y="377"/>
                    </a:lnTo>
                    <a:lnTo>
                      <a:pt x="144" y="376"/>
                    </a:lnTo>
                    <a:lnTo>
                      <a:pt x="145" y="374"/>
                    </a:lnTo>
                    <a:lnTo>
                      <a:pt x="144" y="371"/>
                    </a:lnTo>
                    <a:lnTo>
                      <a:pt x="144" y="370"/>
                    </a:lnTo>
                    <a:lnTo>
                      <a:pt x="142" y="367"/>
                    </a:lnTo>
                    <a:lnTo>
                      <a:pt x="142" y="365"/>
                    </a:lnTo>
                    <a:lnTo>
                      <a:pt x="144" y="365"/>
                    </a:lnTo>
                    <a:lnTo>
                      <a:pt x="144" y="364"/>
                    </a:lnTo>
                    <a:lnTo>
                      <a:pt x="145" y="362"/>
                    </a:lnTo>
                    <a:lnTo>
                      <a:pt x="147" y="362"/>
                    </a:lnTo>
                    <a:lnTo>
                      <a:pt x="147" y="359"/>
                    </a:lnTo>
                    <a:lnTo>
                      <a:pt x="145" y="358"/>
                    </a:lnTo>
                    <a:lnTo>
                      <a:pt x="144" y="355"/>
                    </a:lnTo>
                    <a:lnTo>
                      <a:pt x="144" y="353"/>
                    </a:lnTo>
                    <a:lnTo>
                      <a:pt x="144" y="355"/>
                    </a:lnTo>
                    <a:lnTo>
                      <a:pt x="141" y="355"/>
                    </a:lnTo>
                    <a:lnTo>
                      <a:pt x="138" y="356"/>
                    </a:lnTo>
                    <a:lnTo>
                      <a:pt x="136" y="358"/>
                    </a:lnTo>
                    <a:lnTo>
                      <a:pt x="135" y="358"/>
                    </a:lnTo>
                    <a:lnTo>
                      <a:pt x="135" y="359"/>
                    </a:lnTo>
                    <a:lnTo>
                      <a:pt x="132" y="358"/>
                    </a:lnTo>
                    <a:lnTo>
                      <a:pt x="127" y="358"/>
                    </a:lnTo>
                    <a:lnTo>
                      <a:pt x="124" y="359"/>
                    </a:lnTo>
                    <a:lnTo>
                      <a:pt x="121" y="362"/>
                    </a:lnTo>
                    <a:lnTo>
                      <a:pt x="118" y="365"/>
                    </a:lnTo>
                    <a:lnTo>
                      <a:pt x="117" y="367"/>
                    </a:lnTo>
                    <a:lnTo>
                      <a:pt x="117" y="370"/>
                    </a:lnTo>
                    <a:lnTo>
                      <a:pt x="115" y="371"/>
                    </a:lnTo>
                    <a:lnTo>
                      <a:pt x="114" y="373"/>
                    </a:lnTo>
                    <a:lnTo>
                      <a:pt x="111" y="374"/>
                    </a:lnTo>
                    <a:lnTo>
                      <a:pt x="109" y="377"/>
                    </a:lnTo>
                    <a:lnTo>
                      <a:pt x="108" y="379"/>
                    </a:lnTo>
                    <a:lnTo>
                      <a:pt x="106" y="380"/>
                    </a:lnTo>
                    <a:lnTo>
                      <a:pt x="103" y="380"/>
                    </a:lnTo>
                    <a:lnTo>
                      <a:pt x="102" y="379"/>
                    </a:lnTo>
                    <a:lnTo>
                      <a:pt x="99" y="377"/>
                    </a:lnTo>
                    <a:lnTo>
                      <a:pt x="96" y="376"/>
                    </a:lnTo>
                    <a:lnTo>
                      <a:pt x="93" y="373"/>
                    </a:lnTo>
                    <a:lnTo>
                      <a:pt x="93" y="370"/>
                    </a:lnTo>
                    <a:lnTo>
                      <a:pt x="91" y="370"/>
                    </a:lnTo>
                    <a:lnTo>
                      <a:pt x="90" y="368"/>
                    </a:lnTo>
                    <a:lnTo>
                      <a:pt x="87" y="368"/>
                    </a:lnTo>
                    <a:lnTo>
                      <a:pt x="87" y="365"/>
                    </a:lnTo>
                    <a:lnTo>
                      <a:pt x="87" y="362"/>
                    </a:lnTo>
                    <a:lnTo>
                      <a:pt x="87" y="359"/>
                    </a:lnTo>
                    <a:lnTo>
                      <a:pt x="87" y="358"/>
                    </a:lnTo>
                    <a:lnTo>
                      <a:pt x="87" y="355"/>
                    </a:lnTo>
                    <a:lnTo>
                      <a:pt x="85" y="353"/>
                    </a:lnTo>
                    <a:lnTo>
                      <a:pt x="82" y="353"/>
                    </a:lnTo>
                    <a:lnTo>
                      <a:pt x="79" y="353"/>
                    </a:lnTo>
                    <a:lnTo>
                      <a:pt x="64" y="362"/>
                    </a:lnTo>
                    <a:lnTo>
                      <a:pt x="51" y="373"/>
                    </a:lnTo>
                    <a:lnTo>
                      <a:pt x="48" y="376"/>
                    </a:lnTo>
                    <a:lnTo>
                      <a:pt x="46" y="377"/>
                    </a:lnTo>
                    <a:lnTo>
                      <a:pt x="43" y="380"/>
                    </a:lnTo>
                    <a:lnTo>
                      <a:pt x="40" y="380"/>
                    </a:lnTo>
                    <a:lnTo>
                      <a:pt x="37" y="380"/>
                    </a:lnTo>
                    <a:lnTo>
                      <a:pt x="36" y="379"/>
                    </a:lnTo>
                    <a:lnTo>
                      <a:pt x="34" y="377"/>
                    </a:lnTo>
                    <a:lnTo>
                      <a:pt x="34" y="376"/>
                    </a:lnTo>
                    <a:lnTo>
                      <a:pt x="31" y="367"/>
                    </a:lnTo>
                    <a:lnTo>
                      <a:pt x="28" y="359"/>
                    </a:lnTo>
                    <a:lnTo>
                      <a:pt x="24" y="353"/>
                    </a:lnTo>
                    <a:lnTo>
                      <a:pt x="16" y="346"/>
                    </a:lnTo>
                    <a:lnTo>
                      <a:pt x="9" y="338"/>
                    </a:lnTo>
                    <a:lnTo>
                      <a:pt x="0" y="332"/>
                    </a:lnTo>
                    <a:lnTo>
                      <a:pt x="3" y="327"/>
                    </a:lnTo>
                    <a:lnTo>
                      <a:pt x="6" y="323"/>
                    </a:lnTo>
                    <a:lnTo>
                      <a:pt x="9" y="320"/>
                    </a:lnTo>
                    <a:lnTo>
                      <a:pt x="13" y="317"/>
                    </a:lnTo>
                    <a:lnTo>
                      <a:pt x="18" y="314"/>
                    </a:lnTo>
                    <a:lnTo>
                      <a:pt x="21" y="314"/>
                    </a:lnTo>
                    <a:lnTo>
                      <a:pt x="24" y="314"/>
                    </a:lnTo>
                    <a:lnTo>
                      <a:pt x="27" y="315"/>
                    </a:lnTo>
                    <a:lnTo>
                      <a:pt x="30" y="318"/>
                    </a:lnTo>
                    <a:lnTo>
                      <a:pt x="31" y="321"/>
                    </a:lnTo>
                    <a:lnTo>
                      <a:pt x="31" y="320"/>
                    </a:lnTo>
                    <a:lnTo>
                      <a:pt x="31" y="318"/>
                    </a:lnTo>
                    <a:lnTo>
                      <a:pt x="34" y="320"/>
                    </a:lnTo>
                    <a:lnTo>
                      <a:pt x="36" y="318"/>
                    </a:lnTo>
                    <a:lnTo>
                      <a:pt x="37" y="318"/>
                    </a:lnTo>
                    <a:lnTo>
                      <a:pt x="39" y="317"/>
                    </a:lnTo>
                    <a:lnTo>
                      <a:pt x="39" y="315"/>
                    </a:lnTo>
                    <a:lnTo>
                      <a:pt x="39" y="315"/>
                    </a:lnTo>
                    <a:lnTo>
                      <a:pt x="39" y="315"/>
                    </a:lnTo>
                    <a:lnTo>
                      <a:pt x="37" y="317"/>
                    </a:lnTo>
                    <a:lnTo>
                      <a:pt x="36" y="317"/>
                    </a:lnTo>
                    <a:lnTo>
                      <a:pt x="36" y="317"/>
                    </a:lnTo>
                    <a:lnTo>
                      <a:pt x="34" y="312"/>
                    </a:lnTo>
                    <a:lnTo>
                      <a:pt x="34" y="309"/>
                    </a:lnTo>
                    <a:lnTo>
                      <a:pt x="34" y="306"/>
                    </a:lnTo>
                    <a:lnTo>
                      <a:pt x="31" y="306"/>
                    </a:lnTo>
                    <a:lnTo>
                      <a:pt x="28" y="305"/>
                    </a:lnTo>
                    <a:lnTo>
                      <a:pt x="27" y="302"/>
                    </a:lnTo>
                    <a:lnTo>
                      <a:pt x="25" y="300"/>
                    </a:lnTo>
                    <a:lnTo>
                      <a:pt x="25" y="297"/>
                    </a:lnTo>
                    <a:lnTo>
                      <a:pt x="25" y="294"/>
                    </a:lnTo>
                    <a:lnTo>
                      <a:pt x="25" y="293"/>
                    </a:lnTo>
                    <a:lnTo>
                      <a:pt x="25" y="291"/>
                    </a:lnTo>
                    <a:lnTo>
                      <a:pt x="22" y="287"/>
                    </a:lnTo>
                    <a:lnTo>
                      <a:pt x="19" y="282"/>
                    </a:lnTo>
                    <a:lnTo>
                      <a:pt x="21" y="282"/>
                    </a:lnTo>
                    <a:lnTo>
                      <a:pt x="22" y="282"/>
                    </a:lnTo>
                    <a:lnTo>
                      <a:pt x="24" y="278"/>
                    </a:lnTo>
                    <a:lnTo>
                      <a:pt x="24" y="272"/>
                    </a:lnTo>
                    <a:lnTo>
                      <a:pt x="22" y="267"/>
                    </a:lnTo>
                    <a:lnTo>
                      <a:pt x="19" y="261"/>
                    </a:lnTo>
                    <a:lnTo>
                      <a:pt x="24" y="263"/>
                    </a:lnTo>
                    <a:lnTo>
                      <a:pt x="28" y="263"/>
                    </a:lnTo>
                    <a:lnTo>
                      <a:pt x="33" y="263"/>
                    </a:lnTo>
                    <a:lnTo>
                      <a:pt x="37" y="264"/>
                    </a:lnTo>
                    <a:lnTo>
                      <a:pt x="40" y="266"/>
                    </a:lnTo>
                    <a:lnTo>
                      <a:pt x="45" y="266"/>
                    </a:lnTo>
                    <a:lnTo>
                      <a:pt x="48" y="264"/>
                    </a:lnTo>
                    <a:lnTo>
                      <a:pt x="52" y="263"/>
                    </a:lnTo>
                    <a:lnTo>
                      <a:pt x="57" y="263"/>
                    </a:lnTo>
                    <a:lnTo>
                      <a:pt x="60" y="261"/>
                    </a:lnTo>
                    <a:lnTo>
                      <a:pt x="58" y="255"/>
                    </a:lnTo>
                    <a:lnTo>
                      <a:pt x="58" y="249"/>
                    </a:lnTo>
                    <a:lnTo>
                      <a:pt x="60" y="245"/>
                    </a:lnTo>
                    <a:lnTo>
                      <a:pt x="61" y="242"/>
                    </a:lnTo>
                    <a:lnTo>
                      <a:pt x="64" y="239"/>
                    </a:lnTo>
                    <a:lnTo>
                      <a:pt x="67" y="237"/>
                    </a:lnTo>
                    <a:lnTo>
                      <a:pt x="70" y="237"/>
                    </a:lnTo>
                    <a:lnTo>
                      <a:pt x="73" y="239"/>
                    </a:lnTo>
                    <a:lnTo>
                      <a:pt x="76" y="242"/>
                    </a:lnTo>
                    <a:lnTo>
                      <a:pt x="76" y="242"/>
                    </a:lnTo>
                    <a:lnTo>
                      <a:pt x="76" y="243"/>
                    </a:lnTo>
                    <a:lnTo>
                      <a:pt x="76" y="245"/>
                    </a:lnTo>
                    <a:lnTo>
                      <a:pt x="79" y="248"/>
                    </a:lnTo>
                    <a:lnTo>
                      <a:pt x="82" y="251"/>
                    </a:lnTo>
                    <a:lnTo>
                      <a:pt x="84" y="255"/>
                    </a:lnTo>
                    <a:lnTo>
                      <a:pt x="85" y="258"/>
                    </a:lnTo>
                    <a:lnTo>
                      <a:pt x="87" y="263"/>
                    </a:lnTo>
                    <a:lnTo>
                      <a:pt x="90" y="266"/>
                    </a:lnTo>
                    <a:lnTo>
                      <a:pt x="94" y="267"/>
                    </a:lnTo>
                    <a:lnTo>
                      <a:pt x="99" y="267"/>
                    </a:lnTo>
                    <a:lnTo>
                      <a:pt x="100" y="267"/>
                    </a:lnTo>
                    <a:lnTo>
                      <a:pt x="102" y="266"/>
                    </a:lnTo>
                    <a:lnTo>
                      <a:pt x="102" y="264"/>
                    </a:lnTo>
                    <a:lnTo>
                      <a:pt x="106" y="264"/>
                    </a:lnTo>
                    <a:lnTo>
                      <a:pt x="109" y="264"/>
                    </a:lnTo>
                    <a:lnTo>
                      <a:pt x="112" y="261"/>
                    </a:lnTo>
                    <a:lnTo>
                      <a:pt x="115" y="258"/>
                    </a:lnTo>
                    <a:lnTo>
                      <a:pt x="117" y="255"/>
                    </a:lnTo>
                    <a:lnTo>
                      <a:pt x="120" y="252"/>
                    </a:lnTo>
                    <a:lnTo>
                      <a:pt x="121" y="257"/>
                    </a:lnTo>
                    <a:lnTo>
                      <a:pt x="123" y="260"/>
                    </a:lnTo>
                    <a:lnTo>
                      <a:pt x="126" y="263"/>
                    </a:lnTo>
                    <a:lnTo>
                      <a:pt x="129" y="266"/>
                    </a:lnTo>
                    <a:lnTo>
                      <a:pt x="130" y="266"/>
                    </a:lnTo>
                    <a:lnTo>
                      <a:pt x="133" y="264"/>
                    </a:lnTo>
                    <a:lnTo>
                      <a:pt x="135" y="263"/>
                    </a:lnTo>
                    <a:lnTo>
                      <a:pt x="135" y="261"/>
                    </a:lnTo>
                    <a:lnTo>
                      <a:pt x="141" y="245"/>
                    </a:lnTo>
                    <a:lnTo>
                      <a:pt x="144" y="227"/>
                    </a:lnTo>
                    <a:lnTo>
                      <a:pt x="144" y="224"/>
                    </a:lnTo>
                    <a:lnTo>
                      <a:pt x="144" y="221"/>
                    </a:lnTo>
                    <a:lnTo>
                      <a:pt x="142" y="218"/>
                    </a:lnTo>
                    <a:lnTo>
                      <a:pt x="141" y="213"/>
                    </a:lnTo>
                    <a:lnTo>
                      <a:pt x="141" y="206"/>
                    </a:lnTo>
                    <a:lnTo>
                      <a:pt x="144" y="197"/>
                    </a:lnTo>
                    <a:lnTo>
                      <a:pt x="147" y="189"/>
                    </a:lnTo>
                    <a:lnTo>
                      <a:pt x="145" y="189"/>
                    </a:lnTo>
                    <a:lnTo>
                      <a:pt x="144" y="189"/>
                    </a:lnTo>
                    <a:lnTo>
                      <a:pt x="144" y="186"/>
                    </a:lnTo>
                    <a:lnTo>
                      <a:pt x="142" y="183"/>
                    </a:lnTo>
                    <a:lnTo>
                      <a:pt x="141" y="182"/>
                    </a:lnTo>
                    <a:lnTo>
                      <a:pt x="138" y="180"/>
                    </a:lnTo>
                    <a:lnTo>
                      <a:pt x="135" y="179"/>
                    </a:lnTo>
                    <a:lnTo>
                      <a:pt x="132" y="177"/>
                    </a:lnTo>
                    <a:lnTo>
                      <a:pt x="130" y="177"/>
                    </a:lnTo>
                    <a:lnTo>
                      <a:pt x="129" y="179"/>
                    </a:lnTo>
                    <a:lnTo>
                      <a:pt x="127" y="179"/>
                    </a:lnTo>
                    <a:lnTo>
                      <a:pt x="126" y="179"/>
                    </a:lnTo>
                    <a:lnTo>
                      <a:pt x="123" y="176"/>
                    </a:lnTo>
                    <a:lnTo>
                      <a:pt x="121" y="173"/>
                    </a:lnTo>
                    <a:lnTo>
                      <a:pt x="120" y="170"/>
                    </a:lnTo>
                    <a:lnTo>
                      <a:pt x="121" y="165"/>
                    </a:lnTo>
                    <a:lnTo>
                      <a:pt x="121" y="162"/>
                    </a:lnTo>
                    <a:lnTo>
                      <a:pt x="121" y="159"/>
                    </a:lnTo>
                    <a:lnTo>
                      <a:pt x="120" y="156"/>
                    </a:lnTo>
                    <a:lnTo>
                      <a:pt x="120" y="155"/>
                    </a:lnTo>
                    <a:lnTo>
                      <a:pt x="120" y="152"/>
                    </a:lnTo>
                    <a:lnTo>
                      <a:pt x="121" y="150"/>
                    </a:lnTo>
                    <a:lnTo>
                      <a:pt x="124" y="147"/>
                    </a:lnTo>
                    <a:lnTo>
                      <a:pt x="126" y="144"/>
                    </a:lnTo>
                    <a:lnTo>
                      <a:pt x="127" y="141"/>
                    </a:lnTo>
                    <a:lnTo>
                      <a:pt x="129" y="138"/>
                    </a:lnTo>
                    <a:lnTo>
                      <a:pt x="132" y="137"/>
                    </a:lnTo>
                    <a:lnTo>
                      <a:pt x="138" y="134"/>
                    </a:lnTo>
                    <a:lnTo>
                      <a:pt x="141" y="129"/>
                    </a:lnTo>
                    <a:lnTo>
                      <a:pt x="144" y="123"/>
                    </a:lnTo>
                    <a:lnTo>
                      <a:pt x="144" y="122"/>
                    </a:lnTo>
                    <a:lnTo>
                      <a:pt x="142" y="119"/>
                    </a:lnTo>
                    <a:lnTo>
                      <a:pt x="141" y="116"/>
                    </a:lnTo>
                    <a:lnTo>
                      <a:pt x="139" y="112"/>
                    </a:lnTo>
                    <a:lnTo>
                      <a:pt x="138" y="109"/>
                    </a:lnTo>
                    <a:lnTo>
                      <a:pt x="136" y="108"/>
                    </a:lnTo>
                    <a:lnTo>
                      <a:pt x="133" y="106"/>
                    </a:lnTo>
                    <a:lnTo>
                      <a:pt x="130" y="106"/>
                    </a:lnTo>
                    <a:lnTo>
                      <a:pt x="126" y="105"/>
                    </a:lnTo>
                    <a:lnTo>
                      <a:pt x="118" y="105"/>
                    </a:lnTo>
                    <a:lnTo>
                      <a:pt x="111" y="108"/>
                    </a:lnTo>
                    <a:lnTo>
                      <a:pt x="105" y="111"/>
                    </a:lnTo>
                    <a:lnTo>
                      <a:pt x="96" y="112"/>
                    </a:lnTo>
                    <a:lnTo>
                      <a:pt x="94" y="112"/>
                    </a:lnTo>
                    <a:lnTo>
                      <a:pt x="91" y="112"/>
                    </a:lnTo>
                    <a:lnTo>
                      <a:pt x="88" y="114"/>
                    </a:lnTo>
                    <a:lnTo>
                      <a:pt x="91" y="109"/>
                    </a:lnTo>
                    <a:lnTo>
                      <a:pt x="93" y="106"/>
                    </a:lnTo>
                    <a:lnTo>
                      <a:pt x="93" y="102"/>
                    </a:lnTo>
                    <a:lnTo>
                      <a:pt x="91" y="99"/>
                    </a:lnTo>
                    <a:lnTo>
                      <a:pt x="90" y="94"/>
                    </a:lnTo>
                    <a:lnTo>
                      <a:pt x="90" y="90"/>
                    </a:lnTo>
                    <a:lnTo>
                      <a:pt x="90" y="88"/>
                    </a:lnTo>
                    <a:lnTo>
                      <a:pt x="88" y="88"/>
                    </a:lnTo>
                    <a:lnTo>
                      <a:pt x="87" y="88"/>
                    </a:lnTo>
                    <a:lnTo>
                      <a:pt x="91" y="84"/>
                    </a:lnTo>
                    <a:lnTo>
                      <a:pt x="93" y="79"/>
                    </a:lnTo>
                    <a:lnTo>
                      <a:pt x="97" y="75"/>
                    </a:lnTo>
                    <a:lnTo>
                      <a:pt x="97" y="75"/>
                    </a:lnTo>
                    <a:lnTo>
                      <a:pt x="99" y="75"/>
                    </a:lnTo>
                    <a:lnTo>
                      <a:pt x="99" y="75"/>
                    </a:lnTo>
                    <a:lnTo>
                      <a:pt x="99" y="76"/>
                    </a:lnTo>
                    <a:lnTo>
                      <a:pt x="97" y="76"/>
                    </a:lnTo>
                    <a:lnTo>
                      <a:pt x="103" y="75"/>
                    </a:lnTo>
                    <a:lnTo>
                      <a:pt x="109" y="75"/>
                    </a:lnTo>
                    <a:lnTo>
                      <a:pt x="133" y="72"/>
                    </a:lnTo>
                    <a:lnTo>
                      <a:pt x="157" y="75"/>
                    </a:lnTo>
                    <a:lnTo>
                      <a:pt x="172" y="82"/>
                    </a:lnTo>
                    <a:lnTo>
                      <a:pt x="189" y="91"/>
                    </a:lnTo>
                    <a:lnTo>
                      <a:pt x="190" y="91"/>
                    </a:lnTo>
                    <a:lnTo>
                      <a:pt x="192" y="91"/>
                    </a:lnTo>
                    <a:lnTo>
                      <a:pt x="192" y="90"/>
                    </a:lnTo>
                    <a:lnTo>
                      <a:pt x="192" y="87"/>
                    </a:lnTo>
                    <a:lnTo>
                      <a:pt x="192" y="85"/>
                    </a:lnTo>
                    <a:lnTo>
                      <a:pt x="194" y="84"/>
                    </a:lnTo>
                    <a:lnTo>
                      <a:pt x="198" y="69"/>
                    </a:lnTo>
                    <a:lnTo>
                      <a:pt x="203" y="54"/>
                    </a:lnTo>
                    <a:lnTo>
                      <a:pt x="204" y="51"/>
                    </a:lnTo>
                    <a:lnTo>
                      <a:pt x="206" y="49"/>
                    </a:lnTo>
                    <a:lnTo>
                      <a:pt x="207" y="48"/>
                    </a:lnTo>
                    <a:lnTo>
                      <a:pt x="210" y="39"/>
                    </a:lnTo>
                    <a:lnTo>
                      <a:pt x="212" y="30"/>
                    </a:lnTo>
                    <a:lnTo>
                      <a:pt x="215" y="19"/>
                    </a:lnTo>
                    <a:lnTo>
                      <a:pt x="218" y="12"/>
                    </a:lnTo>
                    <a:lnTo>
                      <a:pt x="222" y="4"/>
                    </a:lnTo>
                    <a:lnTo>
                      <a:pt x="231" y="1"/>
                    </a:lnTo>
                    <a:lnTo>
                      <a:pt x="243" y="0"/>
                    </a:lnTo>
                    <a:lnTo>
                      <a:pt x="272" y="3"/>
                    </a:lnTo>
                    <a:lnTo>
                      <a:pt x="300" y="6"/>
                    </a:lnTo>
                    <a:lnTo>
                      <a:pt x="329" y="3"/>
                    </a:lnTo>
                    <a:lnTo>
                      <a:pt x="329" y="4"/>
                    </a:lnTo>
                    <a:lnTo>
                      <a:pt x="329" y="6"/>
                    </a:lnTo>
                    <a:lnTo>
                      <a:pt x="327" y="6"/>
                    </a:lnTo>
                    <a:close/>
                  </a:path>
                </a:pathLst>
              </a:custGeom>
              <a:grpFill/>
              <a:ln w="0">
                <a:solidFill>
                  <a:schemeClr val="bg1">
                    <a:lumMod val="50000"/>
                  </a:schemeClr>
                </a:solidFill>
                <a:prstDash val="solid"/>
                <a:round/>
                <a:headEnd/>
                <a:tailEnd/>
              </a:ln>
            </p:spPr>
            <p:txBody>
              <a:bodyPr/>
              <a:lstStyle/>
              <a:p>
                <a:endParaRPr lang="ru-RU"/>
              </a:p>
            </p:txBody>
          </p:sp>
          <p:sp>
            <p:nvSpPr>
              <p:cNvPr id="38" name="Freeform 97">
                <a:extLst>
                  <a:ext uri="{FF2B5EF4-FFF2-40B4-BE49-F238E27FC236}">
                    <a16:creationId xmlns:a16="http://schemas.microsoft.com/office/drawing/2014/main" id="{D3590C68-D134-AE40-845F-9E8B1AF97624}"/>
                  </a:ext>
                </a:extLst>
              </p:cNvPr>
              <p:cNvSpPr>
                <a:spLocks/>
              </p:cNvSpPr>
              <p:nvPr/>
            </p:nvSpPr>
            <p:spPr bwMode="gray">
              <a:xfrm>
                <a:off x="3756" y="2899"/>
                <a:ext cx="49" cy="61"/>
              </a:xfrm>
              <a:custGeom>
                <a:avLst/>
                <a:gdLst>
                  <a:gd name="T0" fmla="*/ 0 w 53"/>
                  <a:gd name="T1" fmla="*/ 29 h 66"/>
                  <a:gd name="T2" fmla="*/ 6 w 53"/>
                  <a:gd name="T3" fmla="*/ 41 h 66"/>
                  <a:gd name="T4" fmla="*/ 8 w 53"/>
                  <a:gd name="T5" fmla="*/ 53 h 66"/>
                  <a:gd name="T6" fmla="*/ 9 w 53"/>
                  <a:gd name="T7" fmla="*/ 66 h 66"/>
                  <a:gd name="T8" fmla="*/ 9 w 53"/>
                  <a:gd name="T9" fmla="*/ 66 h 66"/>
                  <a:gd name="T10" fmla="*/ 12 w 53"/>
                  <a:gd name="T11" fmla="*/ 66 h 66"/>
                  <a:gd name="T12" fmla="*/ 14 w 53"/>
                  <a:gd name="T13" fmla="*/ 66 h 66"/>
                  <a:gd name="T14" fmla="*/ 14 w 53"/>
                  <a:gd name="T15" fmla="*/ 65 h 66"/>
                  <a:gd name="T16" fmla="*/ 18 w 53"/>
                  <a:gd name="T17" fmla="*/ 62 h 66"/>
                  <a:gd name="T18" fmla="*/ 23 w 53"/>
                  <a:gd name="T19" fmla="*/ 59 h 66"/>
                  <a:gd name="T20" fmla="*/ 26 w 53"/>
                  <a:gd name="T21" fmla="*/ 56 h 66"/>
                  <a:gd name="T22" fmla="*/ 30 w 53"/>
                  <a:gd name="T23" fmla="*/ 47 h 66"/>
                  <a:gd name="T24" fmla="*/ 29 w 53"/>
                  <a:gd name="T25" fmla="*/ 38 h 66"/>
                  <a:gd name="T26" fmla="*/ 23 w 53"/>
                  <a:gd name="T27" fmla="*/ 32 h 66"/>
                  <a:gd name="T28" fmla="*/ 27 w 53"/>
                  <a:gd name="T29" fmla="*/ 29 h 66"/>
                  <a:gd name="T30" fmla="*/ 33 w 53"/>
                  <a:gd name="T31" fmla="*/ 26 h 66"/>
                  <a:gd name="T32" fmla="*/ 38 w 53"/>
                  <a:gd name="T33" fmla="*/ 23 h 66"/>
                  <a:gd name="T34" fmla="*/ 42 w 53"/>
                  <a:gd name="T35" fmla="*/ 20 h 66"/>
                  <a:gd name="T36" fmla="*/ 45 w 53"/>
                  <a:gd name="T37" fmla="*/ 18 h 66"/>
                  <a:gd name="T38" fmla="*/ 47 w 53"/>
                  <a:gd name="T39" fmla="*/ 18 h 66"/>
                  <a:gd name="T40" fmla="*/ 50 w 53"/>
                  <a:gd name="T41" fmla="*/ 18 h 66"/>
                  <a:gd name="T42" fmla="*/ 53 w 53"/>
                  <a:gd name="T43" fmla="*/ 18 h 66"/>
                  <a:gd name="T44" fmla="*/ 51 w 53"/>
                  <a:gd name="T45" fmla="*/ 18 h 66"/>
                  <a:gd name="T46" fmla="*/ 50 w 53"/>
                  <a:gd name="T47" fmla="*/ 17 h 66"/>
                  <a:gd name="T48" fmla="*/ 50 w 53"/>
                  <a:gd name="T49" fmla="*/ 12 h 66"/>
                  <a:gd name="T50" fmla="*/ 50 w 53"/>
                  <a:gd name="T51" fmla="*/ 8 h 66"/>
                  <a:gd name="T52" fmla="*/ 47 w 53"/>
                  <a:gd name="T53" fmla="*/ 3 h 66"/>
                  <a:gd name="T54" fmla="*/ 45 w 53"/>
                  <a:gd name="T55" fmla="*/ 2 h 66"/>
                  <a:gd name="T56" fmla="*/ 42 w 53"/>
                  <a:gd name="T57" fmla="*/ 0 h 66"/>
                  <a:gd name="T58" fmla="*/ 39 w 53"/>
                  <a:gd name="T59" fmla="*/ 2 h 66"/>
                  <a:gd name="T60" fmla="*/ 30 w 53"/>
                  <a:gd name="T61" fmla="*/ 6 h 66"/>
                  <a:gd name="T62" fmla="*/ 21 w 53"/>
                  <a:gd name="T63" fmla="*/ 12 h 66"/>
                  <a:gd name="T64" fmla="*/ 17 w 53"/>
                  <a:gd name="T65" fmla="*/ 17 h 66"/>
                  <a:gd name="T66" fmla="*/ 11 w 53"/>
                  <a:gd name="T67" fmla="*/ 21 h 66"/>
                  <a:gd name="T68" fmla="*/ 6 w 53"/>
                  <a:gd name="T69" fmla="*/ 26 h 66"/>
                  <a:gd name="T70" fmla="*/ 0 w 53"/>
                  <a:gd name="T71"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 h="66">
                    <a:moveTo>
                      <a:pt x="0" y="29"/>
                    </a:moveTo>
                    <a:lnTo>
                      <a:pt x="6" y="41"/>
                    </a:lnTo>
                    <a:lnTo>
                      <a:pt x="8" y="53"/>
                    </a:lnTo>
                    <a:lnTo>
                      <a:pt x="9" y="66"/>
                    </a:lnTo>
                    <a:lnTo>
                      <a:pt x="9" y="66"/>
                    </a:lnTo>
                    <a:lnTo>
                      <a:pt x="12" y="66"/>
                    </a:lnTo>
                    <a:lnTo>
                      <a:pt x="14" y="66"/>
                    </a:lnTo>
                    <a:lnTo>
                      <a:pt x="14" y="65"/>
                    </a:lnTo>
                    <a:lnTo>
                      <a:pt x="18" y="62"/>
                    </a:lnTo>
                    <a:lnTo>
                      <a:pt x="23" y="59"/>
                    </a:lnTo>
                    <a:lnTo>
                      <a:pt x="26" y="56"/>
                    </a:lnTo>
                    <a:lnTo>
                      <a:pt x="30" y="47"/>
                    </a:lnTo>
                    <a:lnTo>
                      <a:pt x="29" y="38"/>
                    </a:lnTo>
                    <a:lnTo>
                      <a:pt x="23" y="32"/>
                    </a:lnTo>
                    <a:lnTo>
                      <a:pt x="27" y="29"/>
                    </a:lnTo>
                    <a:lnTo>
                      <a:pt x="33" y="26"/>
                    </a:lnTo>
                    <a:lnTo>
                      <a:pt x="38" y="23"/>
                    </a:lnTo>
                    <a:lnTo>
                      <a:pt x="42" y="20"/>
                    </a:lnTo>
                    <a:lnTo>
                      <a:pt x="45" y="18"/>
                    </a:lnTo>
                    <a:lnTo>
                      <a:pt x="47" y="18"/>
                    </a:lnTo>
                    <a:lnTo>
                      <a:pt x="50" y="18"/>
                    </a:lnTo>
                    <a:lnTo>
                      <a:pt x="53" y="18"/>
                    </a:lnTo>
                    <a:lnTo>
                      <a:pt x="51" y="18"/>
                    </a:lnTo>
                    <a:lnTo>
                      <a:pt x="50" y="17"/>
                    </a:lnTo>
                    <a:lnTo>
                      <a:pt x="50" y="12"/>
                    </a:lnTo>
                    <a:lnTo>
                      <a:pt x="50" y="8"/>
                    </a:lnTo>
                    <a:lnTo>
                      <a:pt x="47" y="3"/>
                    </a:lnTo>
                    <a:lnTo>
                      <a:pt x="45" y="2"/>
                    </a:lnTo>
                    <a:lnTo>
                      <a:pt x="42" y="0"/>
                    </a:lnTo>
                    <a:lnTo>
                      <a:pt x="39" y="2"/>
                    </a:lnTo>
                    <a:lnTo>
                      <a:pt x="30" y="6"/>
                    </a:lnTo>
                    <a:lnTo>
                      <a:pt x="21" y="12"/>
                    </a:lnTo>
                    <a:lnTo>
                      <a:pt x="17" y="17"/>
                    </a:lnTo>
                    <a:lnTo>
                      <a:pt x="11" y="21"/>
                    </a:lnTo>
                    <a:lnTo>
                      <a:pt x="6" y="26"/>
                    </a:lnTo>
                    <a:lnTo>
                      <a:pt x="0" y="29"/>
                    </a:lnTo>
                    <a:close/>
                  </a:path>
                </a:pathLst>
              </a:custGeom>
              <a:grpFill/>
              <a:ln w="0">
                <a:solidFill>
                  <a:schemeClr val="bg1">
                    <a:lumMod val="50000"/>
                  </a:schemeClr>
                </a:solidFill>
                <a:prstDash val="solid"/>
                <a:round/>
                <a:headEnd/>
                <a:tailEnd/>
              </a:ln>
            </p:spPr>
            <p:txBody>
              <a:bodyPr/>
              <a:lstStyle/>
              <a:p>
                <a:endParaRPr lang="ru-RU"/>
              </a:p>
            </p:txBody>
          </p:sp>
          <p:sp>
            <p:nvSpPr>
              <p:cNvPr id="39" name="Freeform 98">
                <a:extLst>
                  <a:ext uri="{FF2B5EF4-FFF2-40B4-BE49-F238E27FC236}">
                    <a16:creationId xmlns:a16="http://schemas.microsoft.com/office/drawing/2014/main" id="{702CCA87-F4F2-5A41-B5E8-D2C2D15C3B44}"/>
                  </a:ext>
                </a:extLst>
              </p:cNvPr>
              <p:cNvSpPr>
                <a:spLocks/>
              </p:cNvSpPr>
              <p:nvPr/>
            </p:nvSpPr>
            <p:spPr bwMode="gray">
              <a:xfrm>
                <a:off x="3768" y="2901"/>
                <a:ext cx="88" cy="64"/>
              </a:xfrm>
              <a:custGeom>
                <a:avLst/>
                <a:gdLst>
                  <a:gd name="T0" fmla="*/ 3 w 96"/>
                  <a:gd name="T1" fmla="*/ 64 h 69"/>
                  <a:gd name="T2" fmla="*/ 3 w 96"/>
                  <a:gd name="T3" fmla="*/ 67 h 69"/>
                  <a:gd name="T4" fmla="*/ 8 w 96"/>
                  <a:gd name="T5" fmla="*/ 69 h 69"/>
                  <a:gd name="T6" fmla="*/ 24 w 96"/>
                  <a:gd name="T7" fmla="*/ 61 h 69"/>
                  <a:gd name="T8" fmla="*/ 57 w 96"/>
                  <a:gd name="T9" fmla="*/ 58 h 69"/>
                  <a:gd name="T10" fmla="*/ 57 w 96"/>
                  <a:gd name="T11" fmla="*/ 51 h 69"/>
                  <a:gd name="T12" fmla="*/ 57 w 96"/>
                  <a:gd name="T13" fmla="*/ 45 h 69"/>
                  <a:gd name="T14" fmla="*/ 62 w 96"/>
                  <a:gd name="T15" fmla="*/ 40 h 69"/>
                  <a:gd name="T16" fmla="*/ 68 w 96"/>
                  <a:gd name="T17" fmla="*/ 40 h 69"/>
                  <a:gd name="T18" fmla="*/ 77 w 96"/>
                  <a:gd name="T19" fmla="*/ 34 h 69"/>
                  <a:gd name="T20" fmla="*/ 83 w 96"/>
                  <a:gd name="T21" fmla="*/ 30 h 69"/>
                  <a:gd name="T22" fmla="*/ 83 w 96"/>
                  <a:gd name="T23" fmla="*/ 27 h 69"/>
                  <a:gd name="T24" fmla="*/ 84 w 96"/>
                  <a:gd name="T25" fmla="*/ 24 h 69"/>
                  <a:gd name="T26" fmla="*/ 92 w 96"/>
                  <a:gd name="T27" fmla="*/ 24 h 69"/>
                  <a:gd name="T28" fmla="*/ 96 w 96"/>
                  <a:gd name="T29" fmla="*/ 24 h 69"/>
                  <a:gd name="T30" fmla="*/ 95 w 96"/>
                  <a:gd name="T31" fmla="*/ 21 h 69"/>
                  <a:gd name="T32" fmla="*/ 92 w 96"/>
                  <a:gd name="T33" fmla="*/ 21 h 69"/>
                  <a:gd name="T34" fmla="*/ 92 w 96"/>
                  <a:gd name="T35" fmla="*/ 15 h 69"/>
                  <a:gd name="T36" fmla="*/ 93 w 96"/>
                  <a:gd name="T37" fmla="*/ 10 h 69"/>
                  <a:gd name="T38" fmla="*/ 96 w 96"/>
                  <a:gd name="T39" fmla="*/ 7 h 69"/>
                  <a:gd name="T40" fmla="*/ 95 w 96"/>
                  <a:gd name="T41" fmla="*/ 3 h 69"/>
                  <a:gd name="T42" fmla="*/ 93 w 96"/>
                  <a:gd name="T43" fmla="*/ 0 h 69"/>
                  <a:gd name="T44" fmla="*/ 89 w 96"/>
                  <a:gd name="T45" fmla="*/ 3 h 69"/>
                  <a:gd name="T46" fmla="*/ 84 w 96"/>
                  <a:gd name="T47" fmla="*/ 7 h 69"/>
                  <a:gd name="T48" fmla="*/ 81 w 96"/>
                  <a:gd name="T49" fmla="*/ 4 h 69"/>
                  <a:gd name="T50" fmla="*/ 77 w 96"/>
                  <a:gd name="T51" fmla="*/ 3 h 69"/>
                  <a:gd name="T52" fmla="*/ 66 w 96"/>
                  <a:gd name="T53" fmla="*/ 12 h 69"/>
                  <a:gd name="T54" fmla="*/ 53 w 96"/>
                  <a:gd name="T55" fmla="*/ 28 h 69"/>
                  <a:gd name="T56" fmla="*/ 50 w 96"/>
                  <a:gd name="T57" fmla="*/ 24 h 69"/>
                  <a:gd name="T58" fmla="*/ 45 w 96"/>
                  <a:gd name="T59" fmla="*/ 21 h 69"/>
                  <a:gd name="T60" fmla="*/ 44 w 96"/>
                  <a:gd name="T61" fmla="*/ 16 h 69"/>
                  <a:gd name="T62" fmla="*/ 32 w 96"/>
                  <a:gd name="T63" fmla="*/ 19 h 69"/>
                  <a:gd name="T64" fmla="*/ 23 w 96"/>
                  <a:gd name="T65" fmla="*/ 21 h 69"/>
                  <a:gd name="T66" fmla="*/ 15 w 96"/>
                  <a:gd name="T67" fmla="*/ 27 h 69"/>
                  <a:gd name="T68" fmla="*/ 12 w 96"/>
                  <a:gd name="T69" fmla="*/ 31 h 69"/>
                  <a:gd name="T70" fmla="*/ 15 w 96"/>
                  <a:gd name="T71" fmla="*/ 33 h 69"/>
                  <a:gd name="T72" fmla="*/ 18 w 96"/>
                  <a:gd name="T73" fmla="*/ 34 h 69"/>
                  <a:gd name="T74" fmla="*/ 18 w 96"/>
                  <a:gd name="T75" fmla="*/ 46 h 69"/>
                  <a:gd name="T76" fmla="*/ 12 w 96"/>
                  <a:gd name="T77" fmla="*/ 57 h 69"/>
                  <a:gd name="T78" fmla="*/ 8 w 96"/>
                  <a:gd name="T79" fmla="*/ 61 h 69"/>
                  <a:gd name="T80" fmla="*/ 3 w 96"/>
                  <a:gd name="T81" fmla="*/ 63 h 69"/>
                  <a:gd name="T82" fmla="*/ 0 w 96"/>
                  <a:gd name="T83" fmla="*/ 66 h 69"/>
                  <a:gd name="T84" fmla="*/ 2 w 96"/>
                  <a:gd name="T85" fmla="*/ 66 h 69"/>
                  <a:gd name="T86" fmla="*/ 3 w 96"/>
                  <a:gd name="T87" fmla="*/ 66 h 69"/>
                  <a:gd name="T88" fmla="*/ 3 w 96"/>
                  <a:gd name="T89"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 h="69">
                    <a:moveTo>
                      <a:pt x="3" y="63"/>
                    </a:moveTo>
                    <a:lnTo>
                      <a:pt x="3" y="64"/>
                    </a:lnTo>
                    <a:lnTo>
                      <a:pt x="3" y="67"/>
                    </a:lnTo>
                    <a:lnTo>
                      <a:pt x="3" y="67"/>
                    </a:lnTo>
                    <a:lnTo>
                      <a:pt x="5" y="69"/>
                    </a:lnTo>
                    <a:lnTo>
                      <a:pt x="8" y="69"/>
                    </a:lnTo>
                    <a:lnTo>
                      <a:pt x="9" y="67"/>
                    </a:lnTo>
                    <a:lnTo>
                      <a:pt x="24" y="61"/>
                    </a:lnTo>
                    <a:lnTo>
                      <a:pt x="41" y="58"/>
                    </a:lnTo>
                    <a:lnTo>
                      <a:pt x="57" y="58"/>
                    </a:lnTo>
                    <a:lnTo>
                      <a:pt x="57" y="55"/>
                    </a:lnTo>
                    <a:lnTo>
                      <a:pt x="57" y="51"/>
                    </a:lnTo>
                    <a:lnTo>
                      <a:pt x="57" y="48"/>
                    </a:lnTo>
                    <a:lnTo>
                      <a:pt x="57" y="45"/>
                    </a:lnTo>
                    <a:lnTo>
                      <a:pt x="59" y="42"/>
                    </a:lnTo>
                    <a:lnTo>
                      <a:pt x="62" y="40"/>
                    </a:lnTo>
                    <a:lnTo>
                      <a:pt x="65" y="40"/>
                    </a:lnTo>
                    <a:lnTo>
                      <a:pt x="68" y="40"/>
                    </a:lnTo>
                    <a:lnTo>
                      <a:pt x="69" y="39"/>
                    </a:lnTo>
                    <a:lnTo>
                      <a:pt x="77" y="34"/>
                    </a:lnTo>
                    <a:lnTo>
                      <a:pt x="83" y="31"/>
                    </a:lnTo>
                    <a:lnTo>
                      <a:pt x="83" y="30"/>
                    </a:lnTo>
                    <a:lnTo>
                      <a:pt x="83" y="28"/>
                    </a:lnTo>
                    <a:lnTo>
                      <a:pt x="83" y="27"/>
                    </a:lnTo>
                    <a:lnTo>
                      <a:pt x="83" y="25"/>
                    </a:lnTo>
                    <a:lnTo>
                      <a:pt x="84" y="24"/>
                    </a:lnTo>
                    <a:lnTo>
                      <a:pt x="87" y="24"/>
                    </a:lnTo>
                    <a:lnTo>
                      <a:pt x="92" y="24"/>
                    </a:lnTo>
                    <a:lnTo>
                      <a:pt x="96" y="24"/>
                    </a:lnTo>
                    <a:lnTo>
                      <a:pt x="96" y="24"/>
                    </a:lnTo>
                    <a:lnTo>
                      <a:pt x="96" y="22"/>
                    </a:lnTo>
                    <a:lnTo>
                      <a:pt x="95" y="21"/>
                    </a:lnTo>
                    <a:lnTo>
                      <a:pt x="93" y="21"/>
                    </a:lnTo>
                    <a:lnTo>
                      <a:pt x="92" y="21"/>
                    </a:lnTo>
                    <a:lnTo>
                      <a:pt x="92" y="18"/>
                    </a:lnTo>
                    <a:lnTo>
                      <a:pt x="92" y="15"/>
                    </a:lnTo>
                    <a:lnTo>
                      <a:pt x="92" y="12"/>
                    </a:lnTo>
                    <a:lnTo>
                      <a:pt x="93" y="10"/>
                    </a:lnTo>
                    <a:lnTo>
                      <a:pt x="96" y="7"/>
                    </a:lnTo>
                    <a:lnTo>
                      <a:pt x="96" y="7"/>
                    </a:lnTo>
                    <a:lnTo>
                      <a:pt x="96" y="6"/>
                    </a:lnTo>
                    <a:lnTo>
                      <a:pt x="95" y="3"/>
                    </a:lnTo>
                    <a:lnTo>
                      <a:pt x="95" y="1"/>
                    </a:lnTo>
                    <a:lnTo>
                      <a:pt x="93" y="0"/>
                    </a:lnTo>
                    <a:lnTo>
                      <a:pt x="92" y="1"/>
                    </a:lnTo>
                    <a:lnTo>
                      <a:pt x="89" y="3"/>
                    </a:lnTo>
                    <a:lnTo>
                      <a:pt x="86" y="4"/>
                    </a:lnTo>
                    <a:lnTo>
                      <a:pt x="84" y="7"/>
                    </a:lnTo>
                    <a:lnTo>
                      <a:pt x="83" y="6"/>
                    </a:lnTo>
                    <a:lnTo>
                      <a:pt x="81" y="4"/>
                    </a:lnTo>
                    <a:lnTo>
                      <a:pt x="78" y="3"/>
                    </a:lnTo>
                    <a:lnTo>
                      <a:pt x="77" y="3"/>
                    </a:lnTo>
                    <a:lnTo>
                      <a:pt x="74" y="4"/>
                    </a:lnTo>
                    <a:lnTo>
                      <a:pt x="66" y="12"/>
                    </a:lnTo>
                    <a:lnTo>
                      <a:pt x="60" y="21"/>
                    </a:lnTo>
                    <a:lnTo>
                      <a:pt x="53" y="28"/>
                    </a:lnTo>
                    <a:lnTo>
                      <a:pt x="51" y="27"/>
                    </a:lnTo>
                    <a:lnTo>
                      <a:pt x="50" y="24"/>
                    </a:lnTo>
                    <a:lnTo>
                      <a:pt x="47" y="22"/>
                    </a:lnTo>
                    <a:lnTo>
                      <a:pt x="45" y="21"/>
                    </a:lnTo>
                    <a:lnTo>
                      <a:pt x="44" y="19"/>
                    </a:lnTo>
                    <a:lnTo>
                      <a:pt x="44" y="16"/>
                    </a:lnTo>
                    <a:lnTo>
                      <a:pt x="38" y="18"/>
                    </a:lnTo>
                    <a:lnTo>
                      <a:pt x="32" y="19"/>
                    </a:lnTo>
                    <a:lnTo>
                      <a:pt x="26" y="21"/>
                    </a:lnTo>
                    <a:lnTo>
                      <a:pt x="23" y="21"/>
                    </a:lnTo>
                    <a:lnTo>
                      <a:pt x="18" y="24"/>
                    </a:lnTo>
                    <a:lnTo>
                      <a:pt x="15" y="27"/>
                    </a:lnTo>
                    <a:lnTo>
                      <a:pt x="12" y="30"/>
                    </a:lnTo>
                    <a:lnTo>
                      <a:pt x="12" y="31"/>
                    </a:lnTo>
                    <a:lnTo>
                      <a:pt x="14" y="31"/>
                    </a:lnTo>
                    <a:lnTo>
                      <a:pt x="15" y="33"/>
                    </a:lnTo>
                    <a:lnTo>
                      <a:pt x="17" y="33"/>
                    </a:lnTo>
                    <a:lnTo>
                      <a:pt x="18" y="34"/>
                    </a:lnTo>
                    <a:lnTo>
                      <a:pt x="18" y="40"/>
                    </a:lnTo>
                    <a:lnTo>
                      <a:pt x="18" y="46"/>
                    </a:lnTo>
                    <a:lnTo>
                      <a:pt x="15" y="52"/>
                    </a:lnTo>
                    <a:lnTo>
                      <a:pt x="12" y="57"/>
                    </a:lnTo>
                    <a:lnTo>
                      <a:pt x="9" y="60"/>
                    </a:lnTo>
                    <a:lnTo>
                      <a:pt x="8" y="61"/>
                    </a:lnTo>
                    <a:lnTo>
                      <a:pt x="5" y="63"/>
                    </a:lnTo>
                    <a:lnTo>
                      <a:pt x="3" y="63"/>
                    </a:lnTo>
                    <a:lnTo>
                      <a:pt x="2" y="64"/>
                    </a:lnTo>
                    <a:lnTo>
                      <a:pt x="0" y="66"/>
                    </a:lnTo>
                    <a:lnTo>
                      <a:pt x="2" y="66"/>
                    </a:lnTo>
                    <a:lnTo>
                      <a:pt x="2" y="66"/>
                    </a:lnTo>
                    <a:lnTo>
                      <a:pt x="3" y="66"/>
                    </a:lnTo>
                    <a:lnTo>
                      <a:pt x="3" y="66"/>
                    </a:lnTo>
                    <a:lnTo>
                      <a:pt x="5" y="67"/>
                    </a:lnTo>
                    <a:lnTo>
                      <a:pt x="3" y="63"/>
                    </a:lnTo>
                    <a:close/>
                  </a:path>
                </a:pathLst>
              </a:custGeom>
              <a:grpFill/>
              <a:ln w="0">
                <a:solidFill>
                  <a:schemeClr val="bg1">
                    <a:lumMod val="50000"/>
                  </a:schemeClr>
                </a:solidFill>
                <a:prstDash val="solid"/>
                <a:round/>
                <a:headEnd/>
                <a:tailEnd/>
              </a:ln>
            </p:spPr>
            <p:txBody>
              <a:bodyPr/>
              <a:lstStyle/>
              <a:p>
                <a:endParaRPr lang="ru-RU"/>
              </a:p>
            </p:txBody>
          </p:sp>
          <p:sp>
            <p:nvSpPr>
              <p:cNvPr id="40" name="Freeform 99">
                <a:extLst>
                  <a:ext uri="{FF2B5EF4-FFF2-40B4-BE49-F238E27FC236}">
                    <a16:creationId xmlns:a16="http://schemas.microsoft.com/office/drawing/2014/main" id="{0FEDBB74-7850-2042-992A-4188806006A2}"/>
                  </a:ext>
                </a:extLst>
              </p:cNvPr>
              <p:cNvSpPr>
                <a:spLocks/>
              </p:cNvSpPr>
              <p:nvPr/>
            </p:nvSpPr>
            <p:spPr bwMode="gray">
              <a:xfrm>
                <a:off x="3747" y="2954"/>
                <a:ext cx="493" cy="484"/>
              </a:xfrm>
              <a:custGeom>
                <a:avLst/>
                <a:gdLst>
                  <a:gd name="T0" fmla="*/ 446 w 532"/>
                  <a:gd name="T1" fmla="*/ 462 h 522"/>
                  <a:gd name="T2" fmla="*/ 464 w 532"/>
                  <a:gd name="T3" fmla="*/ 475 h 522"/>
                  <a:gd name="T4" fmla="*/ 494 w 532"/>
                  <a:gd name="T5" fmla="*/ 499 h 522"/>
                  <a:gd name="T6" fmla="*/ 380 w 532"/>
                  <a:gd name="T7" fmla="*/ 522 h 522"/>
                  <a:gd name="T8" fmla="*/ 363 w 532"/>
                  <a:gd name="T9" fmla="*/ 520 h 522"/>
                  <a:gd name="T10" fmla="*/ 320 w 532"/>
                  <a:gd name="T11" fmla="*/ 517 h 522"/>
                  <a:gd name="T12" fmla="*/ 282 w 532"/>
                  <a:gd name="T13" fmla="*/ 498 h 522"/>
                  <a:gd name="T14" fmla="*/ 87 w 532"/>
                  <a:gd name="T15" fmla="*/ 492 h 522"/>
                  <a:gd name="T16" fmla="*/ 45 w 532"/>
                  <a:gd name="T17" fmla="*/ 490 h 522"/>
                  <a:gd name="T18" fmla="*/ 30 w 532"/>
                  <a:gd name="T19" fmla="*/ 492 h 522"/>
                  <a:gd name="T20" fmla="*/ 7 w 532"/>
                  <a:gd name="T21" fmla="*/ 495 h 522"/>
                  <a:gd name="T22" fmla="*/ 1 w 532"/>
                  <a:gd name="T23" fmla="*/ 490 h 522"/>
                  <a:gd name="T24" fmla="*/ 3 w 532"/>
                  <a:gd name="T25" fmla="*/ 472 h 522"/>
                  <a:gd name="T26" fmla="*/ 7 w 532"/>
                  <a:gd name="T27" fmla="*/ 468 h 522"/>
                  <a:gd name="T28" fmla="*/ 13 w 532"/>
                  <a:gd name="T29" fmla="*/ 417 h 522"/>
                  <a:gd name="T30" fmla="*/ 21 w 532"/>
                  <a:gd name="T31" fmla="*/ 406 h 522"/>
                  <a:gd name="T32" fmla="*/ 18 w 532"/>
                  <a:gd name="T33" fmla="*/ 402 h 522"/>
                  <a:gd name="T34" fmla="*/ 25 w 532"/>
                  <a:gd name="T35" fmla="*/ 375 h 522"/>
                  <a:gd name="T36" fmla="*/ 27 w 532"/>
                  <a:gd name="T37" fmla="*/ 362 h 522"/>
                  <a:gd name="T38" fmla="*/ 34 w 532"/>
                  <a:gd name="T39" fmla="*/ 337 h 522"/>
                  <a:gd name="T40" fmla="*/ 67 w 532"/>
                  <a:gd name="T41" fmla="*/ 295 h 522"/>
                  <a:gd name="T42" fmla="*/ 90 w 532"/>
                  <a:gd name="T43" fmla="*/ 223 h 522"/>
                  <a:gd name="T44" fmla="*/ 82 w 532"/>
                  <a:gd name="T45" fmla="*/ 208 h 522"/>
                  <a:gd name="T46" fmla="*/ 78 w 532"/>
                  <a:gd name="T47" fmla="*/ 199 h 522"/>
                  <a:gd name="T48" fmla="*/ 67 w 532"/>
                  <a:gd name="T49" fmla="*/ 179 h 522"/>
                  <a:gd name="T50" fmla="*/ 64 w 532"/>
                  <a:gd name="T51" fmla="*/ 152 h 522"/>
                  <a:gd name="T52" fmla="*/ 55 w 532"/>
                  <a:gd name="T53" fmla="*/ 129 h 522"/>
                  <a:gd name="T54" fmla="*/ 66 w 532"/>
                  <a:gd name="T55" fmla="*/ 119 h 522"/>
                  <a:gd name="T56" fmla="*/ 67 w 532"/>
                  <a:gd name="T57" fmla="*/ 107 h 522"/>
                  <a:gd name="T58" fmla="*/ 51 w 532"/>
                  <a:gd name="T59" fmla="*/ 75 h 522"/>
                  <a:gd name="T60" fmla="*/ 45 w 532"/>
                  <a:gd name="T61" fmla="*/ 51 h 522"/>
                  <a:gd name="T62" fmla="*/ 22 w 532"/>
                  <a:gd name="T63" fmla="*/ 18 h 522"/>
                  <a:gd name="T64" fmla="*/ 87 w 532"/>
                  <a:gd name="T65" fmla="*/ 2 h 522"/>
                  <a:gd name="T66" fmla="*/ 162 w 532"/>
                  <a:gd name="T67" fmla="*/ 2 h 522"/>
                  <a:gd name="T68" fmla="*/ 195 w 532"/>
                  <a:gd name="T69" fmla="*/ 3 h 522"/>
                  <a:gd name="T70" fmla="*/ 212 w 532"/>
                  <a:gd name="T71" fmla="*/ 8 h 522"/>
                  <a:gd name="T72" fmla="*/ 231 w 532"/>
                  <a:gd name="T73" fmla="*/ 57 h 522"/>
                  <a:gd name="T74" fmla="*/ 260 w 532"/>
                  <a:gd name="T75" fmla="*/ 95 h 522"/>
                  <a:gd name="T76" fmla="*/ 282 w 532"/>
                  <a:gd name="T77" fmla="*/ 95 h 522"/>
                  <a:gd name="T78" fmla="*/ 329 w 532"/>
                  <a:gd name="T79" fmla="*/ 89 h 522"/>
                  <a:gd name="T80" fmla="*/ 338 w 532"/>
                  <a:gd name="T81" fmla="*/ 57 h 522"/>
                  <a:gd name="T82" fmla="*/ 338 w 532"/>
                  <a:gd name="T83" fmla="*/ 54 h 522"/>
                  <a:gd name="T84" fmla="*/ 371 w 532"/>
                  <a:gd name="T85" fmla="*/ 48 h 522"/>
                  <a:gd name="T86" fmla="*/ 384 w 532"/>
                  <a:gd name="T87" fmla="*/ 54 h 522"/>
                  <a:gd name="T88" fmla="*/ 400 w 532"/>
                  <a:gd name="T89" fmla="*/ 60 h 522"/>
                  <a:gd name="T90" fmla="*/ 434 w 532"/>
                  <a:gd name="T91" fmla="*/ 69 h 522"/>
                  <a:gd name="T92" fmla="*/ 442 w 532"/>
                  <a:gd name="T93" fmla="*/ 117 h 522"/>
                  <a:gd name="T94" fmla="*/ 442 w 532"/>
                  <a:gd name="T95" fmla="*/ 120 h 522"/>
                  <a:gd name="T96" fmla="*/ 437 w 532"/>
                  <a:gd name="T97" fmla="*/ 145 h 522"/>
                  <a:gd name="T98" fmla="*/ 452 w 532"/>
                  <a:gd name="T99" fmla="*/ 181 h 522"/>
                  <a:gd name="T100" fmla="*/ 455 w 532"/>
                  <a:gd name="T101" fmla="*/ 215 h 522"/>
                  <a:gd name="T102" fmla="*/ 455 w 532"/>
                  <a:gd name="T103" fmla="*/ 236 h 522"/>
                  <a:gd name="T104" fmla="*/ 469 w 532"/>
                  <a:gd name="T105" fmla="*/ 226 h 522"/>
                  <a:gd name="T106" fmla="*/ 511 w 532"/>
                  <a:gd name="T107" fmla="*/ 227 h 522"/>
                  <a:gd name="T108" fmla="*/ 529 w 532"/>
                  <a:gd name="T109" fmla="*/ 230 h 522"/>
                  <a:gd name="T110" fmla="*/ 529 w 532"/>
                  <a:gd name="T111" fmla="*/ 272 h 522"/>
                  <a:gd name="T112" fmla="*/ 526 w 532"/>
                  <a:gd name="T113" fmla="*/ 308 h 522"/>
                  <a:gd name="T114" fmla="*/ 439 w 532"/>
                  <a:gd name="T115" fmla="*/ 31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2" h="522">
                    <a:moveTo>
                      <a:pt x="439" y="444"/>
                    </a:moveTo>
                    <a:lnTo>
                      <a:pt x="440" y="448"/>
                    </a:lnTo>
                    <a:lnTo>
                      <a:pt x="442" y="453"/>
                    </a:lnTo>
                    <a:lnTo>
                      <a:pt x="445" y="456"/>
                    </a:lnTo>
                    <a:lnTo>
                      <a:pt x="445" y="459"/>
                    </a:lnTo>
                    <a:lnTo>
                      <a:pt x="446" y="462"/>
                    </a:lnTo>
                    <a:lnTo>
                      <a:pt x="448" y="463"/>
                    </a:lnTo>
                    <a:lnTo>
                      <a:pt x="451" y="465"/>
                    </a:lnTo>
                    <a:lnTo>
                      <a:pt x="454" y="465"/>
                    </a:lnTo>
                    <a:lnTo>
                      <a:pt x="457" y="466"/>
                    </a:lnTo>
                    <a:lnTo>
                      <a:pt x="461" y="471"/>
                    </a:lnTo>
                    <a:lnTo>
                      <a:pt x="464" y="475"/>
                    </a:lnTo>
                    <a:lnTo>
                      <a:pt x="469" y="480"/>
                    </a:lnTo>
                    <a:lnTo>
                      <a:pt x="472" y="484"/>
                    </a:lnTo>
                    <a:lnTo>
                      <a:pt x="476" y="489"/>
                    </a:lnTo>
                    <a:lnTo>
                      <a:pt x="482" y="493"/>
                    </a:lnTo>
                    <a:lnTo>
                      <a:pt x="488" y="496"/>
                    </a:lnTo>
                    <a:lnTo>
                      <a:pt x="494" y="499"/>
                    </a:lnTo>
                    <a:lnTo>
                      <a:pt x="499" y="504"/>
                    </a:lnTo>
                    <a:lnTo>
                      <a:pt x="406" y="522"/>
                    </a:lnTo>
                    <a:lnTo>
                      <a:pt x="404" y="520"/>
                    </a:lnTo>
                    <a:lnTo>
                      <a:pt x="397" y="519"/>
                    </a:lnTo>
                    <a:lnTo>
                      <a:pt x="388" y="517"/>
                    </a:lnTo>
                    <a:lnTo>
                      <a:pt x="380" y="522"/>
                    </a:lnTo>
                    <a:lnTo>
                      <a:pt x="380" y="522"/>
                    </a:lnTo>
                    <a:lnTo>
                      <a:pt x="377" y="522"/>
                    </a:lnTo>
                    <a:lnTo>
                      <a:pt x="374" y="522"/>
                    </a:lnTo>
                    <a:lnTo>
                      <a:pt x="369" y="522"/>
                    </a:lnTo>
                    <a:lnTo>
                      <a:pt x="366" y="520"/>
                    </a:lnTo>
                    <a:lnTo>
                      <a:pt x="363" y="520"/>
                    </a:lnTo>
                    <a:lnTo>
                      <a:pt x="360" y="517"/>
                    </a:lnTo>
                    <a:lnTo>
                      <a:pt x="357" y="517"/>
                    </a:lnTo>
                    <a:lnTo>
                      <a:pt x="350" y="517"/>
                    </a:lnTo>
                    <a:lnTo>
                      <a:pt x="339" y="517"/>
                    </a:lnTo>
                    <a:lnTo>
                      <a:pt x="327" y="517"/>
                    </a:lnTo>
                    <a:lnTo>
                      <a:pt x="320" y="517"/>
                    </a:lnTo>
                    <a:lnTo>
                      <a:pt x="317" y="514"/>
                    </a:lnTo>
                    <a:lnTo>
                      <a:pt x="315" y="516"/>
                    </a:lnTo>
                    <a:lnTo>
                      <a:pt x="311" y="516"/>
                    </a:lnTo>
                    <a:lnTo>
                      <a:pt x="305" y="514"/>
                    </a:lnTo>
                    <a:lnTo>
                      <a:pt x="296" y="510"/>
                    </a:lnTo>
                    <a:lnTo>
                      <a:pt x="282" y="498"/>
                    </a:lnTo>
                    <a:lnTo>
                      <a:pt x="118" y="496"/>
                    </a:lnTo>
                    <a:lnTo>
                      <a:pt x="115" y="498"/>
                    </a:lnTo>
                    <a:lnTo>
                      <a:pt x="109" y="501"/>
                    </a:lnTo>
                    <a:lnTo>
                      <a:pt x="100" y="501"/>
                    </a:lnTo>
                    <a:lnTo>
                      <a:pt x="90" y="493"/>
                    </a:lnTo>
                    <a:lnTo>
                      <a:pt x="87" y="492"/>
                    </a:lnTo>
                    <a:lnTo>
                      <a:pt x="79" y="487"/>
                    </a:lnTo>
                    <a:lnTo>
                      <a:pt x="67" y="483"/>
                    </a:lnTo>
                    <a:lnTo>
                      <a:pt x="57" y="483"/>
                    </a:lnTo>
                    <a:lnTo>
                      <a:pt x="45" y="489"/>
                    </a:lnTo>
                    <a:lnTo>
                      <a:pt x="45" y="489"/>
                    </a:lnTo>
                    <a:lnTo>
                      <a:pt x="45" y="490"/>
                    </a:lnTo>
                    <a:lnTo>
                      <a:pt x="43" y="492"/>
                    </a:lnTo>
                    <a:lnTo>
                      <a:pt x="43" y="492"/>
                    </a:lnTo>
                    <a:lnTo>
                      <a:pt x="40" y="493"/>
                    </a:lnTo>
                    <a:lnTo>
                      <a:pt x="37" y="493"/>
                    </a:lnTo>
                    <a:lnTo>
                      <a:pt x="34" y="493"/>
                    </a:lnTo>
                    <a:lnTo>
                      <a:pt x="30" y="492"/>
                    </a:lnTo>
                    <a:lnTo>
                      <a:pt x="24" y="489"/>
                    </a:lnTo>
                    <a:lnTo>
                      <a:pt x="21" y="489"/>
                    </a:lnTo>
                    <a:lnTo>
                      <a:pt x="18" y="489"/>
                    </a:lnTo>
                    <a:lnTo>
                      <a:pt x="15" y="490"/>
                    </a:lnTo>
                    <a:lnTo>
                      <a:pt x="12" y="493"/>
                    </a:lnTo>
                    <a:lnTo>
                      <a:pt x="7" y="495"/>
                    </a:lnTo>
                    <a:lnTo>
                      <a:pt x="4" y="498"/>
                    </a:lnTo>
                    <a:lnTo>
                      <a:pt x="4" y="495"/>
                    </a:lnTo>
                    <a:lnTo>
                      <a:pt x="4" y="492"/>
                    </a:lnTo>
                    <a:lnTo>
                      <a:pt x="3" y="492"/>
                    </a:lnTo>
                    <a:lnTo>
                      <a:pt x="3" y="492"/>
                    </a:lnTo>
                    <a:lnTo>
                      <a:pt x="1" y="490"/>
                    </a:lnTo>
                    <a:lnTo>
                      <a:pt x="6" y="486"/>
                    </a:lnTo>
                    <a:lnTo>
                      <a:pt x="7" y="480"/>
                    </a:lnTo>
                    <a:lnTo>
                      <a:pt x="7" y="474"/>
                    </a:lnTo>
                    <a:lnTo>
                      <a:pt x="6" y="474"/>
                    </a:lnTo>
                    <a:lnTo>
                      <a:pt x="4" y="474"/>
                    </a:lnTo>
                    <a:lnTo>
                      <a:pt x="3" y="472"/>
                    </a:lnTo>
                    <a:lnTo>
                      <a:pt x="3" y="469"/>
                    </a:lnTo>
                    <a:lnTo>
                      <a:pt x="1" y="466"/>
                    </a:lnTo>
                    <a:lnTo>
                      <a:pt x="0" y="465"/>
                    </a:lnTo>
                    <a:lnTo>
                      <a:pt x="3" y="465"/>
                    </a:lnTo>
                    <a:lnTo>
                      <a:pt x="4" y="466"/>
                    </a:lnTo>
                    <a:lnTo>
                      <a:pt x="7" y="468"/>
                    </a:lnTo>
                    <a:lnTo>
                      <a:pt x="6" y="456"/>
                    </a:lnTo>
                    <a:lnTo>
                      <a:pt x="6" y="444"/>
                    </a:lnTo>
                    <a:lnTo>
                      <a:pt x="4" y="433"/>
                    </a:lnTo>
                    <a:lnTo>
                      <a:pt x="9" y="429"/>
                    </a:lnTo>
                    <a:lnTo>
                      <a:pt x="12" y="423"/>
                    </a:lnTo>
                    <a:lnTo>
                      <a:pt x="13" y="417"/>
                    </a:lnTo>
                    <a:lnTo>
                      <a:pt x="16" y="412"/>
                    </a:lnTo>
                    <a:lnTo>
                      <a:pt x="18" y="412"/>
                    </a:lnTo>
                    <a:lnTo>
                      <a:pt x="19" y="411"/>
                    </a:lnTo>
                    <a:lnTo>
                      <a:pt x="19" y="411"/>
                    </a:lnTo>
                    <a:lnTo>
                      <a:pt x="21" y="409"/>
                    </a:lnTo>
                    <a:lnTo>
                      <a:pt x="21" y="406"/>
                    </a:lnTo>
                    <a:lnTo>
                      <a:pt x="19" y="405"/>
                    </a:lnTo>
                    <a:lnTo>
                      <a:pt x="19" y="405"/>
                    </a:lnTo>
                    <a:lnTo>
                      <a:pt x="18" y="406"/>
                    </a:lnTo>
                    <a:lnTo>
                      <a:pt x="18" y="405"/>
                    </a:lnTo>
                    <a:lnTo>
                      <a:pt x="18" y="403"/>
                    </a:lnTo>
                    <a:lnTo>
                      <a:pt x="18" y="402"/>
                    </a:lnTo>
                    <a:lnTo>
                      <a:pt x="24" y="390"/>
                    </a:lnTo>
                    <a:lnTo>
                      <a:pt x="27" y="376"/>
                    </a:lnTo>
                    <a:lnTo>
                      <a:pt x="27" y="376"/>
                    </a:lnTo>
                    <a:lnTo>
                      <a:pt x="27" y="376"/>
                    </a:lnTo>
                    <a:lnTo>
                      <a:pt x="25" y="375"/>
                    </a:lnTo>
                    <a:lnTo>
                      <a:pt x="25" y="375"/>
                    </a:lnTo>
                    <a:lnTo>
                      <a:pt x="25" y="375"/>
                    </a:lnTo>
                    <a:lnTo>
                      <a:pt x="27" y="375"/>
                    </a:lnTo>
                    <a:lnTo>
                      <a:pt x="27" y="373"/>
                    </a:lnTo>
                    <a:lnTo>
                      <a:pt x="28" y="370"/>
                    </a:lnTo>
                    <a:lnTo>
                      <a:pt x="28" y="367"/>
                    </a:lnTo>
                    <a:lnTo>
                      <a:pt x="27" y="362"/>
                    </a:lnTo>
                    <a:lnTo>
                      <a:pt x="27" y="359"/>
                    </a:lnTo>
                    <a:lnTo>
                      <a:pt x="27" y="356"/>
                    </a:lnTo>
                    <a:lnTo>
                      <a:pt x="28" y="353"/>
                    </a:lnTo>
                    <a:lnTo>
                      <a:pt x="30" y="352"/>
                    </a:lnTo>
                    <a:lnTo>
                      <a:pt x="31" y="349"/>
                    </a:lnTo>
                    <a:lnTo>
                      <a:pt x="34" y="337"/>
                    </a:lnTo>
                    <a:lnTo>
                      <a:pt x="39" y="325"/>
                    </a:lnTo>
                    <a:lnTo>
                      <a:pt x="43" y="319"/>
                    </a:lnTo>
                    <a:lnTo>
                      <a:pt x="48" y="314"/>
                    </a:lnTo>
                    <a:lnTo>
                      <a:pt x="54" y="310"/>
                    </a:lnTo>
                    <a:lnTo>
                      <a:pt x="58" y="305"/>
                    </a:lnTo>
                    <a:lnTo>
                      <a:pt x="67" y="295"/>
                    </a:lnTo>
                    <a:lnTo>
                      <a:pt x="76" y="286"/>
                    </a:lnTo>
                    <a:lnTo>
                      <a:pt x="85" y="275"/>
                    </a:lnTo>
                    <a:lnTo>
                      <a:pt x="90" y="263"/>
                    </a:lnTo>
                    <a:lnTo>
                      <a:pt x="93" y="245"/>
                    </a:lnTo>
                    <a:lnTo>
                      <a:pt x="91" y="227"/>
                    </a:lnTo>
                    <a:lnTo>
                      <a:pt x="90" y="223"/>
                    </a:lnTo>
                    <a:lnTo>
                      <a:pt x="91" y="218"/>
                    </a:lnTo>
                    <a:lnTo>
                      <a:pt x="90" y="214"/>
                    </a:lnTo>
                    <a:lnTo>
                      <a:pt x="90" y="212"/>
                    </a:lnTo>
                    <a:lnTo>
                      <a:pt x="87" y="211"/>
                    </a:lnTo>
                    <a:lnTo>
                      <a:pt x="85" y="209"/>
                    </a:lnTo>
                    <a:lnTo>
                      <a:pt x="82" y="208"/>
                    </a:lnTo>
                    <a:lnTo>
                      <a:pt x="82" y="206"/>
                    </a:lnTo>
                    <a:lnTo>
                      <a:pt x="82" y="205"/>
                    </a:lnTo>
                    <a:lnTo>
                      <a:pt x="82" y="203"/>
                    </a:lnTo>
                    <a:lnTo>
                      <a:pt x="82" y="203"/>
                    </a:lnTo>
                    <a:lnTo>
                      <a:pt x="79" y="200"/>
                    </a:lnTo>
                    <a:lnTo>
                      <a:pt x="78" y="199"/>
                    </a:lnTo>
                    <a:lnTo>
                      <a:pt x="76" y="196"/>
                    </a:lnTo>
                    <a:lnTo>
                      <a:pt x="76" y="191"/>
                    </a:lnTo>
                    <a:lnTo>
                      <a:pt x="75" y="191"/>
                    </a:lnTo>
                    <a:lnTo>
                      <a:pt x="73" y="190"/>
                    </a:lnTo>
                    <a:lnTo>
                      <a:pt x="72" y="188"/>
                    </a:lnTo>
                    <a:lnTo>
                      <a:pt x="67" y="179"/>
                    </a:lnTo>
                    <a:lnTo>
                      <a:pt x="66" y="170"/>
                    </a:lnTo>
                    <a:lnTo>
                      <a:pt x="61" y="161"/>
                    </a:lnTo>
                    <a:lnTo>
                      <a:pt x="61" y="158"/>
                    </a:lnTo>
                    <a:lnTo>
                      <a:pt x="61" y="157"/>
                    </a:lnTo>
                    <a:lnTo>
                      <a:pt x="63" y="155"/>
                    </a:lnTo>
                    <a:lnTo>
                      <a:pt x="64" y="152"/>
                    </a:lnTo>
                    <a:lnTo>
                      <a:pt x="63" y="151"/>
                    </a:lnTo>
                    <a:lnTo>
                      <a:pt x="58" y="145"/>
                    </a:lnTo>
                    <a:lnTo>
                      <a:pt x="55" y="140"/>
                    </a:lnTo>
                    <a:lnTo>
                      <a:pt x="55" y="137"/>
                    </a:lnTo>
                    <a:lnTo>
                      <a:pt x="55" y="134"/>
                    </a:lnTo>
                    <a:lnTo>
                      <a:pt x="55" y="129"/>
                    </a:lnTo>
                    <a:lnTo>
                      <a:pt x="54" y="126"/>
                    </a:lnTo>
                    <a:lnTo>
                      <a:pt x="58" y="126"/>
                    </a:lnTo>
                    <a:lnTo>
                      <a:pt x="64" y="126"/>
                    </a:lnTo>
                    <a:lnTo>
                      <a:pt x="63" y="123"/>
                    </a:lnTo>
                    <a:lnTo>
                      <a:pt x="64" y="120"/>
                    </a:lnTo>
                    <a:lnTo>
                      <a:pt x="66" y="119"/>
                    </a:lnTo>
                    <a:lnTo>
                      <a:pt x="67" y="116"/>
                    </a:lnTo>
                    <a:lnTo>
                      <a:pt x="70" y="114"/>
                    </a:lnTo>
                    <a:lnTo>
                      <a:pt x="72" y="111"/>
                    </a:lnTo>
                    <a:lnTo>
                      <a:pt x="72" y="110"/>
                    </a:lnTo>
                    <a:lnTo>
                      <a:pt x="70" y="108"/>
                    </a:lnTo>
                    <a:lnTo>
                      <a:pt x="67" y="107"/>
                    </a:lnTo>
                    <a:lnTo>
                      <a:pt x="66" y="105"/>
                    </a:lnTo>
                    <a:lnTo>
                      <a:pt x="66" y="102"/>
                    </a:lnTo>
                    <a:lnTo>
                      <a:pt x="66" y="101"/>
                    </a:lnTo>
                    <a:lnTo>
                      <a:pt x="66" y="99"/>
                    </a:lnTo>
                    <a:lnTo>
                      <a:pt x="57" y="89"/>
                    </a:lnTo>
                    <a:lnTo>
                      <a:pt x="51" y="75"/>
                    </a:lnTo>
                    <a:lnTo>
                      <a:pt x="45" y="63"/>
                    </a:lnTo>
                    <a:lnTo>
                      <a:pt x="45" y="60"/>
                    </a:lnTo>
                    <a:lnTo>
                      <a:pt x="45" y="57"/>
                    </a:lnTo>
                    <a:lnTo>
                      <a:pt x="45" y="56"/>
                    </a:lnTo>
                    <a:lnTo>
                      <a:pt x="46" y="53"/>
                    </a:lnTo>
                    <a:lnTo>
                      <a:pt x="45" y="51"/>
                    </a:lnTo>
                    <a:lnTo>
                      <a:pt x="40" y="44"/>
                    </a:lnTo>
                    <a:lnTo>
                      <a:pt x="36" y="39"/>
                    </a:lnTo>
                    <a:lnTo>
                      <a:pt x="31" y="33"/>
                    </a:lnTo>
                    <a:lnTo>
                      <a:pt x="27" y="29"/>
                    </a:lnTo>
                    <a:lnTo>
                      <a:pt x="24" y="23"/>
                    </a:lnTo>
                    <a:lnTo>
                      <a:pt x="22" y="18"/>
                    </a:lnTo>
                    <a:lnTo>
                      <a:pt x="19" y="12"/>
                    </a:lnTo>
                    <a:lnTo>
                      <a:pt x="33" y="9"/>
                    </a:lnTo>
                    <a:lnTo>
                      <a:pt x="45" y="3"/>
                    </a:lnTo>
                    <a:lnTo>
                      <a:pt x="60" y="0"/>
                    </a:lnTo>
                    <a:lnTo>
                      <a:pt x="73" y="0"/>
                    </a:lnTo>
                    <a:lnTo>
                      <a:pt x="87" y="2"/>
                    </a:lnTo>
                    <a:lnTo>
                      <a:pt x="103" y="3"/>
                    </a:lnTo>
                    <a:lnTo>
                      <a:pt x="118" y="3"/>
                    </a:lnTo>
                    <a:lnTo>
                      <a:pt x="135" y="5"/>
                    </a:lnTo>
                    <a:lnTo>
                      <a:pt x="151" y="3"/>
                    </a:lnTo>
                    <a:lnTo>
                      <a:pt x="156" y="3"/>
                    </a:lnTo>
                    <a:lnTo>
                      <a:pt x="162" y="2"/>
                    </a:lnTo>
                    <a:lnTo>
                      <a:pt x="168" y="2"/>
                    </a:lnTo>
                    <a:lnTo>
                      <a:pt x="173" y="3"/>
                    </a:lnTo>
                    <a:lnTo>
                      <a:pt x="179" y="5"/>
                    </a:lnTo>
                    <a:lnTo>
                      <a:pt x="183" y="5"/>
                    </a:lnTo>
                    <a:lnTo>
                      <a:pt x="189" y="5"/>
                    </a:lnTo>
                    <a:lnTo>
                      <a:pt x="195" y="3"/>
                    </a:lnTo>
                    <a:lnTo>
                      <a:pt x="201" y="2"/>
                    </a:lnTo>
                    <a:lnTo>
                      <a:pt x="209" y="3"/>
                    </a:lnTo>
                    <a:lnTo>
                      <a:pt x="212" y="5"/>
                    </a:lnTo>
                    <a:lnTo>
                      <a:pt x="213" y="8"/>
                    </a:lnTo>
                    <a:lnTo>
                      <a:pt x="212" y="8"/>
                    </a:lnTo>
                    <a:lnTo>
                      <a:pt x="212" y="8"/>
                    </a:lnTo>
                    <a:lnTo>
                      <a:pt x="210" y="9"/>
                    </a:lnTo>
                    <a:lnTo>
                      <a:pt x="212" y="9"/>
                    </a:lnTo>
                    <a:lnTo>
                      <a:pt x="215" y="14"/>
                    </a:lnTo>
                    <a:lnTo>
                      <a:pt x="216" y="18"/>
                    </a:lnTo>
                    <a:lnTo>
                      <a:pt x="225" y="38"/>
                    </a:lnTo>
                    <a:lnTo>
                      <a:pt x="231" y="57"/>
                    </a:lnTo>
                    <a:lnTo>
                      <a:pt x="242" y="77"/>
                    </a:lnTo>
                    <a:lnTo>
                      <a:pt x="254" y="96"/>
                    </a:lnTo>
                    <a:lnTo>
                      <a:pt x="255" y="96"/>
                    </a:lnTo>
                    <a:lnTo>
                      <a:pt x="257" y="96"/>
                    </a:lnTo>
                    <a:lnTo>
                      <a:pt x="258" y="95"/>
                    </a:lnTo>
                    <a:lnTo>
                      <a:pt x="260" y="95"/>
                    </a:lnTo>
                    <a:lnTo>
                      <a:pt x="261" y="93"/>
                    </a:lnTo>
                    <a:lnTo>
                      <a:pt x="266" y="93"/>
                    </a:lnTo>
                    <a:lnTo>
                      <a:pt x="270" y="95"/>
                    </a:lnTo>
                    <a:lnTo>
                      <a:pt x="273" y="96"/>
                    </a:lnTo>
                    <a:lnTo>
                      <a:pt x="278" y="96"/>
                    </a:lnTo>
                    <a:lnTo>
                      <a:pt x="282" y="95"/>
                    </a:lnTo>
                    <a:lnTo>
                      <a:pt x="294" y="92"/>
                    </a:lnTo>
                    <a:lnTo>
                      <a:pt x="305" y="92"/>
                    </a:lnTo>
                    <a:lnTo>
                      <a:pt x="317" y="95"/>
                    </a:lnTo>
                    <a:lnTo>
                      <a:pt x="329" y="95"/>
                    </a:lnTo>
                    <a:lnTo>
                      <a:pt x="329" y="92"/>
                    </a:lnTo>
                    <a:lnTo>
                      <a:pt x="329" y="89"/>
                    </a:lnTo>
                    <a:lnTo>
                      <a:pt x="330" y="87"/>
                    </a:lnTo>
                    <a:lnTo>
                      <a:pt x="338" y="78"/>
                    </a:lnTo>
                    <a:lnTo>
                      <a:pt x="339" y="69"/>
                    </a:lnTo>
                    <a:lnTo>
                      <a:pt x="339" y="60"/>
                    </a:lnTo>
                    <a:lnTo>
                      <a:pt x="339" y="59"/>
                    </a:lnTo>
                    <a:lnTo>
                      <a:pt x="338" y="57"/>
                    </a:lnTo>
                    <a:lnTo>
                      <a:pt x="338" y="57"/>
                    </a:lnTo>
                    <a:lnTo>
                      <a:pt x="336" y="56"/>
                    </a:lnTo>
                    <a:lnTo>
                      <a:pt x="336" y="56"/>
                    </a:lnTo>
                    <a:lnTo>
                      <a:pt x="336" y="56"/>
                    </a:lnTo>
                    <a:lnTo>
                      <a:pt x="336" y="54"/>
                    </a:lnTo>
                    <a:lnTo>
                      <a:pt x="338" y="54"/>
                    </a:lnTo>
                    <a:lnTo>
                      <a:pt x="341" y="53"/>
                    </a:lnTo>
                    <a:lnTo>
                      <a:pt x="345" y="51"/>
                    </a:lnTo>
                    <a:lnTo>
                      <a:pt x="351" y="48"/>
                    </a:lnTo>
                    <a:lnTo>
                      <a:pt x="353" y="50"/>
                    </a:lnTo>
                    <a:lnTo>
                      <a:pt x="360" y="50"/>
                    </a:lnTo>
                    <a:lnTo>
                      <a:pt x="371" y="48"/>
                    </a:lnTo>
                    <a:lnTo>
                      <a:pt x="380" y="48"/>
                    </a:lnTo>
                    <a:lnTo>
                      <a:pt x="388" y="47"/>
                    </a:lnTo>
                    <a:lnTo>
                      <a:pt x="391" y="48"/>
                    </a:lnTo>
                    <a:lnTo>
                      <a:pt x="389" y="50"/>
                    </a:lnTo>
                    <a:lnTo>
                      <a:pt x="388" y="51"/>
                    </a:lnTo>
                    <a:lnTo>
                      <a:pt x="384" y="54"/>
                    </a:lnTo>
                    <a:lnTo>
                      <a:pt x="383" y="57"/>
                    </a:lnTo>
                    <a:lnTo>
                      <a:pt x="381" y="59"/>
                    </a:lnTo>
                    <a:lnTo>
                      <a:pt x="380" y="60"/>
                    </a:lnTo>
                    <a:lnTo>
                      <a:pt x="380" y="62"/>
                    </a:lnTo>
                    <a:lnTo>
                      <a:pt x="380" y="62"/>
                    </a:lnTo>
                    <a:lnTo>
                      <a:pt x="400" y="60"/>
                    </a:lnTo>
                    <a:lnTo>
                      <a:pt x="419" y="62"/>
                    </a:lnTo>
                    <a:lnTo>
                      <a:pt x="437" y="65"/>
                    </a:lnTo>
                    <a:lnTo>
                      <a:pt x="437" y="66"/>
                    </a:lnTo>
                    <a:lnTo>
                      <a:pt x="436" y="66"/>
                    </a:lnTo>
                    <a:lnTo>
                      <a:pt x="436" y="68"/>
                    </a:lnTo>
                    <a:lnTo>
                      <a:pt x="434" y="69"/>
                    </a:lnTo>
                    <a:lnTo>
                      <a:pt x="434" y="77"/>
                    </a:lnTo>
                    <a:lnTo>
                      <a:pt x="433" y="83"/>
                    </a:lnTo>
                    <a:lnTo>
                      <a:pt x="433" y="89"/>
                    </a:lnTo>
                    <a:lnTo>
                      <a:pt x="436" y="98"/>
                    </a:lnTo>
                    <a:lnTo>
                      <a:pt x="440" y="107"/>
                    </a:lnTo>
                    <a:lnTo>
                      <a:pt x="442" y="117"/>
                    </a:lnTo>
                    <a:lnTo>
                      <a:pt x="442" y="119"/>
                    </a:lnTo>
                    <a:lnTo>
                      <a:pt x="440" y="119"/>
                    </a:lnTo>
                    <a:lnTo>
                      <a:pt x="440" y="119"/>
                    </a:lnTo>
                    <a:lnTo>
                      <a:pt x="439" y="120"/>
                    </a:lnTo>
                    <a:lnTo>
                      <a:pt x="440" y="120"/>
                    </a:lnTo>
                    <a:lnTo>
                      <a:pt x="442" y="120"/>
                    </a:lnTo>
                    <a:lnTo>
                      <a:pt x="440" y="120"/>
                    </a:lnTo>
                    <a:lnTo>
                      <a:pt x="440" y="122"/>
                    </a:lnTo>
                    <a:lnTo>
                      <a:pt x="439" y="123"/>
                    </a:lnTo>
                    <a:lnTo>
                      <a:pt x="439" y="123"/>
                    </a:lnTo>
                    <a:lnTo>
                      <a:pt x="439" y="134"/>
                    </a:lnTo>
                    <a:lnTo>
                      <a:pt x="437" y="145"/>
                    </a:lnTo>
                    <a:lnTo>
                      <a:pt x="436" y="154"/>
                    </a:lnTo>
                    <a:lnTo>
                      <a:pt x="439" y="164"/>
                    </a:lnTo>
                    <a:lnTo>
                      <a:pt x="442" y="169"/>
                    </a:lnTo>
                    <a:lnTo>
                      <a:pt x="446" y="172"/>
                    </a:lnTo>
                    <a:lnTo>
                      <a:pt x="449" y="176"/>
                    </a:lnTo>
                    <a:lnTo>
                      <a:pt x="452" y="181"/>
                    </a:lnTo>
                    <a:lnTo>
                      <a:pt x="455" y="185"/>
                    </a:lnTo>
                    <a:lnTo>
                      <a:pt x="457" y="190"/>
                    </a:lnTo>
                    <a:lnTo>
                      <a:pt x="458" y="196"/>
                    </a:lnTo>
                    <a:lnTo>
                      <a:pt x="458" y="202"/>
                    </a:lnTo>
                    <a:lnTo>
                      <a:pt x="457" y="208"/>
                    </a:lnTo>
                    <a:lnTo>
                      <a:pt x="455" y="215"/>
                    </a:lnTo>
                    <a:lnTo>
                      <a:pt x="454" y="223"/>
                    </a:lnTo>
                    <a:lnTo>
                      <a:pt x="452" y="227"/>
                    </a:lnTo>
                    <a:lnTo>
                      <a:pt x="454" y="233"/>
                    </a:lnTo>
                    <a:lnTo>
                      <a:pt x="455" y="239"/>
                    </a:lnTo>
                    <a:lnTo>
                      <a:pt x="455" y="238"/>
                    </a:lnTo>
                    <a:lnTo>
                      <a:pt x="455" y="236"/>
                    </a:lnTo>
                    <a:lnTo>
                      <a:pt x="455" y="235"/>
                    </a:lnTo>
                    <a:lnTo>
                      <a:pt x="458" y="233"/>
                    </a:lnTo>
                    <a:lnTo>
                      <a:pt x="461" y="232"/>
                    </a:lnTo>
                    <a:lnTo>
                      <a:pt x="464" y="229"/>
                    </a:lnTo>
                    <a:lnTo>
                      <a:pt x="466" y="227"/>
                    </a:lnTo>
                    <a:lnTo>
                      <a:pt x="469" y="226"/>
                    </a:lnTo>
                    <a:lnTo>
                      <a:pt x="472" y="224"/>
                    </a:lnTo>
                    <a:lnTo>
                      <a:pt x="475" y="226"/>
                    </a:lnTo>
                    <a:lnTo>
                      <a:pt x="478" y="226"/>
                    </a:lnTo>
                    <a:lnTo>
                      <a:pt x="479" y="227"/>
                    </a:lnTo>
                    <a:lnTo>
                      <a:pt x="494" y="229"/>
                    </a:lnTo>
                    <a:lnTo>
                      <a:pt x="511" y="227"/>
                    </a:lnTo>
                    <a:lnTo>
                      <a:pt x="526" y="223"/>
                    </a:lnTo>
                    <a:lnTo>
                      <a:pt x="524" y="224"/>
                    </a:lnTo>
                    <a:lnTo>
                      <a:pt x="524" y="224"/>
                    </a:lnTo>
                    <a:lnTo>
                      <a:pt x="526" y="226"/>
                    </a:lnTo>
                    <a:lnTo>
                      <a:pt x="526" y="227"/>
                    </a:lnTo>
                    <a:lnTo>
                      <a:pt x="529" y="230"/>
                    </a:lnTo>
                    <a:lnTo>
                      <a:pt x="530" y="233"/>
                    </a:lnTo>
                    <a:lnTo>
                      <a:pt x="532" y="236"/>
                    </a:lnTo>
                    <a:lnTo>
                      <a:pt x="532" y="241"/>
                    </a:lnTo>
                    <a:lnTo>
                      <a:pt x="532" y="244"/>
                    </a:lnTo>
                    <a:lnTo>
                      <a:pt x="527" y="257"/>
                    </a:lnTo>
                    <a:lnTo>
                      <a:pt x="529" y="272"/>
                    </a:lnTo>
                    <a:lnTo>
                      <a:pt x="529" y="281"/>
                    </a:lnTo>
                    <a:lnTo>
                      <a:pt x="526" y="289"/>
                    </a:lnTo>
                    <a:lnTo>
                      <a:pt x="523" y="296"/>
                    </a:lnTo>
                    <a:lnTo>
                      <a:pt x="521" y="304"/>
                    </a:lnTo>
                    <a:lnTo>
                      <a:pt x="523" y="305"/>
                    </a:lnTo>
                    <a:lnTo>
                      <a:pt x="526" y="308"/>
                    </a:lnTo>
                    <a:lnTo>
                      <a:pt x="527" y="310"/>
                    </a:lnTo>
                    <a:lnTo>
                      <a:pt x="526" y="310"/>
                    </a:lnTo>
                    <a:lnTo>
                      <a:pt x="524" y="311"/>
                    </a:lnTo>
                    <a:lnTo>
                      <a:pt x="524" y="313"/>
                    </a:lnTo>
                    <a:lnTo>
                      <a:pt x="523" y="314"/>
                    </a:lnTo>
                    <a:lnTo>
                      <a:pt x="439" y="314"/>
                    </a:lnTo>
                    <a:lnTo>
                      <a:pt x="439" y="444"/>
                    </a:lnTo>
                    <a:close/>
                  </a:path>
                </a:pathLst>
              </a:custGeom>
              <a:grpFill/>
              <a:ln w="0">
                <a:solidFill>
                  <a:schemeClr val="bg1">
                    <a:lumMod val="50000"/>
                  </a:schemeClr>
                </a:solidFill>
                <a:prstDash val="solid"/>
                <a:round/>
                <a:headEnd/>
                <a:tailEnd/>
              </a:ln>
            </p:spPr>
            <p:txBody>
              <a:bodyPr/>
              <a:lstStyle/>
              <a:p>
                <a:endParaRPr lang="ru-RU"/>
              </a:p>
            </p:txBody>
          </p:sp>
          <p:sp>
            <p:nvSpPr>
              <p:cNvPr id="41" name="Freeform 100">
                <a:extLst>
                  <a:ext uri="{FF2B5EF4-FFF2-40B4-BE49-F238E27FC236}">
                    <a16:creationId xmlns:a16="http://schemas.microsoft.com/office/drawing/2014/main" id="{BC610714-1A1C-BD4B-8C97-F46FC3A88AA8}"/>
                  </a:ext>
                </a:extLst>
              </p:cNvPr>
              <p:cNvSpPr>
                <a:spLocks/>
              </p:cNvSpPr>
              <p:nvPr/>
            </p:nvSpPr>
            <p:spPr bwMode="gray">
              <a:xfrm>
                <a:off x="3751" y="3401"/>
                <a:ext cx="528" cy="463"/>
              </a:xfrm>
              <a:custGeom>
                <a:avLst/>
                <a:gdLst>
                  <a:gd name="T0" fmla="*/ 535 w 571"/>
                  <a:gd name="T1" fmla="*/ 34 h 500"/>
                  <a:gd name="T2" fmla="*/ 531 w 571"/>
                  <a:gd name="T3" fmla="*/ 28 h 500"/>
                  <a:gd name="T4" fmla="*/ 513 w 571"/>
                  <a:gd name="T5" fmla="*/ 37 h 500"/>
                  <a:gd name="T6" fmla="*/ 504 w 571"/>
                  <a:gd name="T7" fmla="*/ 46 h 500"/>
                  <a:gd name="T8" fmla="*/ 495 w 571"/>
                  <a:gd name="T9" fmla="*/ 46 h 500"/>
                  <a:gd name="T10" fmla="*/ 490 w 571"/>
                  <a:gd name="T11" fmla="*/ 36 h 500"/>
                  <a:gd name="T12" fmla="*/ 417 w 571"/>
                  <a:gd name="T13" fmla="*/ 46 h 500"/>
                  <a:gd name="T14" fmla="*/ 337 w 571"/>
                  <a:gd name="T15" fmla="*/ 482 h 500"/>
                  <a:gd name="T16" fmla="*/ 329 w 571"/>
                  <a:gd name="T17" fmla="*/ 482 h 500"/>
                  <a:gd name="T18" fmla="*/ 316 w 571"/>
                  <a:gd name="T19" fmla="*/ 488 h 500"/>
                  <a:gd name="T20" fmla="*/ 304 w 571"/>
                  <a:gd name="T21" fmla="*/ 500 h 500"/>
                  <a:gd name="T22" fmla="*/ 287 w 571"/>
                  <a:gd name="T23" fmla="*/ 494 h 500"/>
                  <a:gd name="T24" fmla="*/ 268 w 571"/>
                  <a:gd name="T25" fmla="*/ 499 h 500"/>
                  <a:gd name="T26" fmla="*/ 256 w 571"/>
                  <a:gd name="T27" fmla="*/ 494 h 500"/>
                  <a:gd name="T28" fmla="*/ 239 w 571"/>
                  <a:gd name="T29" fmla="*/ 491 h 500"/>
                  <a:gd name="T30" fmla="*/ 236 w 571"/>
                  <a:gd name="T31" fmla="*/ 485 h 500"/>
                  <a:gd name="T32" fmla="*/ 235 w 571"/>
                  <a:gd name="T33" fmla="*/ 481 h 500"/>
                  <a:gd name="T34" fmla="*/ 227 w 571"/>
                  <a:gd name="T35" fmla="*/ 464 h 500"/>
                  <a:gd name="T36" fmla="*/ 217 w 571"/>
                  <a:gd name="T37" fmla="*/ 467 h 500"/>
                  <a:gd name="T38" fmla="*/ 214 w 571"/>
                  <a:gd name="T39" fmla="*/ 478 h 500"/>
                  <a:gd name="T40" fmla="*/ 197 w 571"/>
                  <a:gd name="T41" fmla="*/ 482 h 500"/>
                  <a:gd name="T42" fmla="*/ 190 w 571"/>
                  <a:gd name="T43" fmla="*/ 475 h 500"/>
                  <a:gd name="T44" fmla="*/ 160 w 571"/>
                  <a:gd name="T45" fmla="*/ 440 h 500"/>
                  <a:gd name="T46" fmla="*/ 152 w 571"/>
                  <a:gd name="T47" fmla="*/ 431 h 500"/>
                  <a:gd name="T48" fmla="*/ 150 w 571"/>
                  <a:gd name="T49" fmla="*/ 419 h 500"/>
                  <a:gd name="T50" fmla="*/ 149 w 571"/>
                  <a:gd name="T51" fmla="*/ 418 h 500"/>
                  <a:gd name="T52" fmla="*/ 144 w 571"/>
                  <a:gd name="T53" fmla="*/ 409 h 500"/>
                  <a:gd name="T54" fmla="*/ 153 w 571"/>
                  <a:gd name="T55" fmla="*/ 407 h 500"/>
                  <a:gd name="T56" fmla="*/ 155 w 571"/>
                  <a:gd name="T57" fmla="*/ 400 h 500"/>
                  <a:gd name="T58" fmla="*/ 140 w 571"/>
                  <a:gd name="T59" fmla="*/ 391 h 500"/>
                  <a:gd name="T60" fmla="*/ 126 w 571"/>
                  <a:gd name="T61" fmla="*/ 323 h 500"/>
                  <a:gd name="T62" fmla="*/ 117 w 571"/>
                  <a:gd name="T63" fmla="*/ 261 h 500"/>
                  <a:gd name="T64" fmla="*/ 119 w 571"/>
                  <a:gd name="T65" fmla="*/ 246 h 500"/>
                  <a:gd name="T66" fmla="*/ 107 w 571"/>
                  <a:gd name="T67" fmla="*/ 209 h 500"/>
                  <a:gd name="T68" fmla="*/ 95 w 571"/>
                  <a:gd name="T69" fmla="*/ 194 h 500"/>
                  <a:gd name="T70" fmla="*/ 90 w 571"/>
                  <a:gd name="T71" fmla="*/ 186 h 500"/>
                  <a:gd name="T72" fmla="*/ 90 w 571"/>
                  <a:gd name="T73" fmla="*/ 191 h 500"/>
                  <a:gd name="T74" fmla="*/ 81 w 571"/>
                  <a:gd name="T75" fmla="*/ 179 h 500"/>
                  <a:gd name="T76" fmla="*/ 65 w 571"/>
                  <a:gd name="T77" fmla="*/ 140 h 500"/>
                  <a:gd name="T78" fmla="*/ 56 w 571"/>
                  <a:gd name="T79" fmla="*/ 131 h 500"/>
                  <a:gd name="T80" fmla="*/ 48 w 571"/>
                  <a:gd name="T81" fmla="*/ 110 h 500"/>
                  <a:gd name="T82" fmla="*/ 26 w 571"/>
                  <a:gd name="T83" fmla="*/ 75 h 500"/>
                  <a:gd name="T84" fmla="*/ 14 w 571"/>
                  <a:gd name="T85" fmla="*/ 60 h 500"/>
                  <a:gd name="T86" fmla="*/ 11 w 571"/>
                  <a:gd name="T87" fmla="*/ 54 h 500"/>
                  <a:gd name="T88" fmla="*/ 6 w 571"/>
                  <a:gd name="T89" fmla="*/ 48 h 500"/>
                  <a:gd name="T90" fmla="*/ 2 w 571"/>
                  <a:gd name="T91" fmla="*/ 40 h 500"/>
                  <a:gd name="T92" fmla="*/ 3 w 571"/>
                  <a:gd name="T93" fmla="*/ 31 h 500"/>
                  <a:gd name="T94" fmla="*/ 2 w 571"/>
                  <a:gd name="T95" fmla="*/ 18 h 500"/>
                  <a:gd name="T96" fmla="*/ 20 w 571"/>
                  <a:gd name="T97" fmla="*/ 7 h 500"/>
                  <a:gd name="T98" fmla="*/ 44 w 571"/>
                  <a:gd name="T99" fmla="*/ 4 h 500"/>
                  <a:gd name="T100" fmla="*/ 84 w 571"/>
                  <a:gd name="T101" fmla="*/ 12 h 500"/>
                  <a:gd name="T102" fmla="*/ 278 w 571"/>
                  <a:gd name="T103" fmla="*/ 15 h 500"/>
                  <a:gd name="T104" fmla="*/ 287 w 571"/>
                  <a:gd name="T105" fmla="*/ 19 h 500"/>
                  <a:gd name="T106" fmla="*/ 311 w 571"/>
                  <a:gd name="T107" fmla="*/ 33 h 500"/>
                  <a:gd name="T108" fmla="*/ 346 w 571"/>
                  <a:gd name="T109" fmla="*/ 36 h 500"/>
                  <a:gd name="T110" fmla="*/ 358 w 571"/>
                  <a:gd name="T111" fmla="*/ 34 h 500"/>
                  <a:gd name="T112" fmla="*/ 388 w 571"/>
                  <a:gd name="T113" fmla="*/ 34 h 500"/>
                  <a:gd name="T114" fmla="*/ 403 w 571"/>
                  <a:gd name="T115" fmla="*/ 37 h 500"/>
                  <a:gd name="T116" fmla="*/ 478 w 571"/>
                  <a:gd name="T117" fmla="*/ 24 h 500"/>
                  <a:gd name="T118" fmla="*/ 502 w 571"/>
                  <a:gd name="T119" fmla="*/ 18 h 500"/>
                  <a:gd name="T120" fmla="*/ 528 w 571"/>
                  <a:gd name="T121" fmla="*/ 13 h 500"/>
                  <a:gd name="T122" fmla="*/ 559 w 571"/>
                  <a:gd name="T123" fmla="*/ 16 h 500"/>
                  <a:gd name="T124" fmla="*/ 571 w 571"/>
                  <a:gd name="T125" fmla="*/ 3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1" h="500">
                    <a:moveTo>
                      <a:pt x="570" y="28"/>
                    </a:moveTo>
                    <a:lnTo>
                      <a:pt x="558" y="28"/>
                    </a:lnTo>
                    <a:lnTo>
                      <a:pt x="546" y="28"/>
                    </a:lnTo>
                    <a:lnTo>
                      <a:pt x="535" y="34"/>
                    </a:lnTo>
                    <a:lnTo>
                      <a:pt x="535" y="31"/>
                    </a:lnTo>
                    <a:lnTo>
                      <a:pt x="534" y="30"/>
                    </a:lnTo>
                    <a:lnTo>
                      <a:pt x="532" y="28"/>
                    </a:lnTo>
                    <a:lnTo>
                      <a:pt x="531" y="28"/>
                    </a:lnTo>
                    <a:lnTo>
                      <a:pt x="526" y="28"/>
                    </a:lnTo>
                    <a:lnTo>
                      <a:pt x="522" y="31"/>
                    </a:lnTo>
                    <a:lnTo>
                      <a:pt x="517" y="34"/>
                    </a:lnTo>
                    <a:lnTo>
                      <a:pt x="513" y="37"/>
                    </a:lnTo>
                    <a:lnTo>
                      <a:pt x="508" y="40"/>
                    </a:lnTo>
                    <a:lnTo>
                      <a:pt x="508" y="42"/>
                    </a:lnTo>
                    <a:lnTo>
                      <a:pt x="507" y="45"/>
                    </a:lnTo>
                    <a:lnTo>
                      <a:pt x="504" y="46"/>
                    </a:lnTo>
                    <a:lnTo>
                      <a:pt x="502" y="49"/>
                    </a:lnTo>
                    <a:lnTo>
                      <a:pt x="499" y="49"/>
                    </a:lnTo>
                    <a:lnTo>
                      <a:pt x="498" y="49"/>
                    </a:lnTo>
                    <a:lnTo>
                      <a:pt x="495" y="46"/>
                    </a:lnTo>
                    <a:lnTo>
                      <a:pt x="493" y="43"/>
                    </a:lnTo>
                    <a:lnTo>
                      <a:pt x="492" y="40"/>
                    </a:lnTo>
                    <a:lnTo>
                      <a:pt x="492" y="37"/>
                    </a:lnTo>
                    <a:lnTo>
                      <a:pt x="490" y="36"/>
                    </a:lnTo>
                    <a:lnTo>
                      <a:pt x="487" y="34"/>
                    </a:lnTo>
                    <a:lnTo>
                      <a:pt x="484" y="34"/>
                    </a:lnTo>
                    <a:lnTo>
                      <a:pt x="451" y="39"/>
                    </a:lnTo>
                    <a:lnTo>
                      <a:pt x="417" y="46"/>
                    </a:lnTo>
                    <a:lnTo>
                      <a:pt x="384" y="51"/>
                    </a:lnTo>
                    <a:lnTo>
                      <a:pt x="384" y="201"/>
                    </a:lnTo>
                    <a:lnTo>
                      <a:pt x="337" y="201"/>
                    </a:lnTo>
                    <a:lnTo>
                      <a:pt x="337" y="482"/>
                    </a:lnTo>
                    <a:lnTo>
                      <a:pt x="337" y="482"/>
                    </a:lnTo>
                    <a:lnTo>
                      <a:pt x="335" y="482"/>
                    </a:lnTo>
                    <a:lnTo>
                      <a:pt x="332" y="482"/>
                    </a:lnTo>
                    <a:lnTo>
                      <a:pt x="329" y="482"/>
                    </a:lnTo>
                    <a:lnTo>
                      <a:pt x="326" y="482"/>
                    </a:lnTo>
                    <a:lnTo>
                      <a:pt x="322" y="484"/>
                    </a:lnTo>
                    <a:lnTo>
                      <a:pt x="319" y="485"/>
                    </a:lnTo>
                    <a:lnTo>
                      <a:pt x="316" y="488"/>
                    </a:lnTo>
                    <a:lnTo>
                      <a:pt x="314" y="493"/>
                    </a:lnTo>
                    <a:lnTo>
                      <a:pt x="313" y="494"/>
                    </a:lnTo>
                    <a:lnTo>
                      <a:pt x="310" y="497"/>
                    </a:lnTo>
                    <a:lnTo>
                      <a:pt x="304" y="500"/>
                    </a:lnTo>
                    <a:lnTo>
                      <a:pt x="298" y="500"/>
                    </a:lnTo>
                    <a:lnTo>
                      <a:pt x="289" y="496"/>
                    </a:lnTo>
                    <a:lnTo>
                      <a:pt x="289" y="496"/>
                    </a:lnTo>
                    <a:lnTo>
                      <a:pt x="287" y="494"/>
                    </a:lnTo>
                    <a:lnTo>
                      <a:pt x="286" y="494"/>
                    </a:lnTo>
                    <a:lnTo>
                      <a:pt x="280" y="494"/>
                    </a:lnTo>
                    <a:lnTo>
                      <a:pt x="274" y="496"/>
                    </a:lnTo>
                    <a:lnTo>
                      <a:pt x="268" y="499"/>
                    </a:lnTo>
                    <a:lnTo>
                      <a:pt x="265" y="499"/>
                    </a:lnTo>
                    <a:lnTo>
                      <a:pt x="262" y="497"/>
                    </a:lnTo>
                    <a:lnTo>
                      <a:pt x="259" y="496"/>
                    </a:lnTo>
                    <a:lnTo>
                      <a:pt x="256" y="494"/>
                    </a:lnTo>
                    <a:lnTo>
                      <a:pt x="251" y="494"/>
                    </a:lnTo>
                    <a:lnTo>
                      <a:pt x="248" y="494"/>
                    </a:lnTo>
                    <a:lnTo>
                      <a:pt x="244" y="493"/>
                    </a:lnTo>
                    <a:lnTo>
                      <a:pt x="239" y="491"/>
                    </a:lnTo>
                    <a:lnTo>
                      <a:pt x="238" y="491"/>
                    </a:lnTo>
                    <a:lnTo>
                      <a:pt x="238" y="488"/>
                    </a:lnTo>
                    <a:lnTo>
                      <a:pt x="238" y="485"/>
                    </a:lnTo>
                    <a:lnTo>
                      <a:pt x="236" y="485"/>
                    </a:lnTo>
                    <a:lnTo>
                      <a:pt x="236" y="485"/>
                    </a:lnTo>
                    <a:lnTo>
                      <a:pt x="235" y="485"/>
                    </a:lnTo>
                    <a:lnTo>
                      <a:pt x="233" y="485"/>
                    </a:lnTo>
                    <a:lnTo>
                      <a:pt x="235" y="481"/>
                    </a:lnTo>
                    <a:lnTo>
                      <a:pt x="233" y="475"/>
                    </a:lnTo>
                    <a:lnTo>
                      <a:pt x="233" y="472"/>
                    </a:lnTo>
                    <a:lnTo>
                      <a:pt x="230" y="467"/>
                    </a:lnTo>
                    <a:lnTo>
                      <a:pt x="227" y="464"/>
                    </a:lnTo>
                    <a:lnTo>
                      <a:pt x="224" y="464"/>
                    </a:lnTo>
                    <a:lnTo>
                      <a:pt x="220" y="464"/>
                    </a:lnTo>
                    <a:lnTo>
                      <a:pt x="218" y="464"/>
                    </a:lnTo>
                    <a:lnTo>
                      <a:pt x="217" y="467"/>
                    </a:lnTo>
                    <a:lnTo>
                      <a:pt x="217" y="469"/>
                    </a:lnTo>
                    <a:lnTo>
                      <a:pt x="217" y="472"/>
                    </a:lnTo>
                    <a:lnTo>
                      <a:pt x="215" y="475"/>
                    </a:lnTo>
                    <a:lnTo>
                      <a:pt x="214" y="478"/>
                    </a:lnTo>
                    <a:lnTo>
                      <a:pt x="211" y="481"/>
                    </a:lnTo>
                    <a:lnTo>
                      <a:pt x="206" y="484"/>
                    </a:lnTo>
                    <a:lnTo>
                      <a:pt x="202" y="484"/>
                    </a:lnTo>
                    <a:lnTo>
                      <a:pt x="197" y="482"/>
                    </a:lnTo>
                    <a:lnTo>
                      <a:pt x="194" y="481"/>
                    </a:lnTo>
                    <a:lnTo>
                      <a:pt x="193" y="479"/>
                    </a:lnTo>
                    <a:lnTo>
                      <a:pt x="191" y="476"/>
                    </a:lnTo>
                    <a:lnTo>
                      <a:pt x="190" y="475"/>
                    </a:lnTo>
                    <a:lnTo>
                      <a:pt x="176" y="467"/>
                    </a:lnTo>
                    <a:lnTo>
                      <a:pt x="167" y="455"/>
                    </a:lnTo>
                    <a:lnTo>
                      <a:pt x="161" y="442"/>
                    </a:lnTo>
                    <a:lnTo>
                      <a:pt x="160" y="440"/>
                    </a:lnTo>
                    <a:lnTo>
                      <a:pt x="156" y="437"/>
                    </a:lnTo>
                    <a:lnTo>
                      <a:pt x="153" y="436"/>
                    </a:lnTo>
                    <a:lnTo>
                      <a:pt x="152" y="434"/>
                    </a:lnTo>
                    <a:lnTo>
                      <a:pt x="152" y="431"/>
                    </a:lnTo>
                    <a:lnTo>
                      <a:pt x="152" y="428"/>
                    </a:lnTo>
                    <a:lnTo>
                      <a:pt x="152" y="425"/>
                    </a:lnTo>
                    <a:lnTo>
                      <a:pt x="152" y="422"/>
                    </a:lnTo>
                    <a:lnTo>
                      <a:pt x="150" y="419"/>
                    </a:lnTo>
                    <a:lnTo>
                      <a:pt x="150" y="419"/>
                    </a:lnTo>
                    <a:lnTo>
                      <a:pt x="149" y="419"/>
                    </a:lnTo>
                    <a:lnTo>
                      <a:pt x="149" y="421"/>
                    </a:lnTo>
                    <a:lnTo>
                      <a:pt x="149" y="418"/>
                    </a:lnTo>
                    <a:lnTo>
                      <a:pt x="149" y="415"/>
                    </a:lnTo>
                    <a:lnTo>
                      <a:pt x="147" y="413"/>
                    </a:lnTo>
                    <a:lnTo>
                      <a:pt x="146" y="410"/>
                    </a:lnTo>
                    <a:lnTo>
                      <a:pt x="144" y="409"/>
                    </a:lnTo>
                    <a:lnTo>
                      <a:pt x="144" y="406"/>
                    </a:lnTo>
                    <a:lnTo>
                      <a:pt x="147" y="407"/>
                    </a:lnTo>
                    <a:lnTo>
                      <a:pt x="150" y="409"/>
                    </a:lnTo>
                    <a:lnTo>
                      <a:pt x="153" y="407"/>
                    </a:lnTo>
                    <a:lnTo>
                      <a:pt x="155" y="406"/>
                    </a:lnTo>
                    <a:lnTo>
                      <a:pt x="156" y="404"/>
                    </a:lnTo>
                    <a:lnTo>
                      <a:pt x="156" y="401"/>
                    </a:lnTo>
                    <a:lnTo>
                      <a:pt x="155" y="400"/>
                    </a:lnTo>
                    <a:lnTo>
                      <a:pt x="153" y="398"/>
                    </a:lnTo>
                    <a:lnTo>
                      <a:pt x="147" y="397"/>
                    </a:lnTo>
                    <a:lnTo>
                      <a:pt x="143" y="394"/>
                    </a:lnTo>
                    <a:lnTo>
                      <a:pt x="140" y="391"/>
                    </a:lnTo>
                    <a:lnTo>
                      <a:pt x="137" y="386"/>
                    </a:lnTo>
                    <a:lnTo>
                      <a:pt x="137" y="380"/>
                    </a:lnTo>
                    <a:lnTo>
                      <a:pt x="134" y="352"/>
                    </a:lnTo>
                    <a:lnTo>
                      <a:pt x="126" y="323"/>
                    </a:lnTo>
                    <a:lnTo>
                      <a:pt x="120" y="306"/>
                    </a:lnTo>
                    <a:lnTo>
                      <a:pt x="117" y="291"/>
                    </a:lnTo>
                    <a:lnTo>
                      <a:pt x="117" y="276"/>
                    </a:lnTo>
                    <a:lnTo>
                      <a:pt x="117" y="261"/>
                    </a:lnTo>
                    <a:lnTo>
                      <a:pt x="116" y="246"/>
                    </a:lnTo>
                    <a:lnTo>
                      <a:pt x="117" y="246"/>
                    </a:lnTo>
                    <a:lnTo>
                      <a:pt x="119" y="246"/>
                    </a:lnTo>
                    <a:lnTo>
                      <a:pt x="119" y="246"/>
                    </a:lnTo>
                    <a:lnTo>
                      <a:pt x="119" y="234"/>
                    </a:lnTo>
                    <a:lnTo>
                      <a:pt x="114" y="222"/>
                    </a:lnTo>
                    <a:lnTo>
                      <a:pt x="110" y="212"/>
                    </a:lnTo>
                    <a:lnTo>
                      <a:pt x="107" y="209"/>
                    </a:lnTo>
                    <a:lnTo>
                      <a:pt x="104" y="204"/>
                    </a:lnTo>
                    <a:lnTo>
                      <a:pt x="101" y="201"/>
                    </a:lnTo>
                    <a:lnTo>
                      <a:pt x="96" y="197"/>
                    </a:lnTo>
                    <a:lnTo>
                      <a:pt x="95" y="194"/>
                    </a:lnTo>
                    <a:lnTo>
                      <a:pt x="93" y="191"/>
                    </a:lnTo>
                    <a:lnTo>
                      <a:pt x="92" y="186"/>
                    </a:lnTo>
                    <a:lnTo>
                      <a:pt x="90" y="186"/>
                    </a:lnTo>
                    <a:lnTo>
                      <a:pt x="90" y="186"/>
                    </a:lnTo>
                    <a:lnTo>
                      <a:pt x="89" y="188"/>
                    </a:lnTo>
                    <a:lnTo>
                      <a:pt x="89" y="189"/>
                    </a:lnTo>
                    <a:lnTo>
                      <a:pt x="89" y="191"/>
                    </a:lnTo>
                    <a:lnTo>
                      <a:pt x="90" y="191"/>
                    </a:lnTo>
                    <a:lnTo>
                      <a:pt x="90" y="189"/>
                    </a:lnTo>
                    <a:lnTo>
                      <a:pt x="90" y="188"/>
                    </a:lnTo>
                    <a:lnTo>
                      <a:pt x="86" y="183"/>
                    </a:lnTo>
                    <a:lnTo>
                      <a:pt x="81" y="179"/>
                    </a:lnTo>
                    <a:lnTo>
                      <a:pt x="78" y="174"/>
                    </a:lnTo>
                    <a:lnTo>
                      <a:pt x="75" y="170"/>
                    </a:lnTo>
                    <a:lnTo>
                      <a:pt x="71" y="155"/>
                    </a:lnTo>
                    <a:lnTo>
                      <a:pt x="65" y="140"/>
                    </a:lnTo>
                    <a:lnTo>
                      <a:pt x="63" y="137"/>
                    </a:lnTo>
                    <a:lnTo>
                      <a:pt x="60" y="135"/>
                    </a:lnTo>
                    <a:lnTo>
                      <a:pt x="59" y="134"/>
                    </a:lnTo>
                    <a:lnTo>
                      <a:pt x="56" y="131"/>
                    </a:lnTo>
                    <a:lnTo>
                      <a:pt x="56" y="129"/>
                    </a:lnTo>
                    <a:lnTo>
                      <a:pt x="53" y="122"/>
                    </a:lnTo>
                    <a:lnTo>
                      <a:pt x="50" y="116"/>
                    </a:lnTo>
                    <a:lnTo>
                      <a:pt x="48" y="110"/>
                    </a:lnTo>
                    <a:lnTo>
                      <a:pt x="44" y="99"/>
                    </a:lnTo>
                    <a:lnTo>
                      <a:pt x="36" y="91"/>
                    </a:lnTo>
                    <a:lnTo>
                      <a:pt x="30" y="84"/>
                    </a:lnTo>
                    <a:lnTo>
                      <a:pt x="26" y="75"/>
                    </a:lnTo>
                    <a:lnTo>
                      <a:pt x="21" y="64"/>
                    </a:lnTo>
                    <a:lnTo>
                      <a:pt x="20" y="63"/>
                    </a:lnTo>
                    <a:lnTo>
                      <a:pt x="17" y="61"/>
                    </a:lnTo>
                    <a:lnTo>
                      <a:pt x="14" y="60"/>
                    </a:lnTo>
                    <a:lnTo>
                      <a:pt x="12" y="58"/>
                    </a:lnTo>
                    <a:lnTo>
                      <a:pt x="9" y="57"/>
                    </a:lnTo>
                    <a:lnTo>
                      <a:pt x="11" y="55"/>
                    </a:lnTo>
                    <a:lnTo>
                      <a:pt x="11" y="54"/>
                    </a:lnTo>
                    <a:lnTo>
                      <a:pt x="11" y="52"/>
                    </a:lnTo>
                    <a:lnTo>
                      <a:pt x="11" y="51"/>
                    </a:lnTo>
                    <a:lnTo>
                      <a:pt x="9" y="49"/>
                    </a:lnTo>
                    <a:lnTo>
                      <a:pt x="6" y="48"/>
                    </a:lnTo>
                    <a:lnTo>
                      <a:pt x="5" y="46"/>
                    </a:lnTo>
                    <a:lnTo>
                      <a:pt x="3" y="45"/>
                    </a:lnTo>
                    <a:lnTo>
                      <a:pt x="2" y="43"/>
                    </a:lnTo>
                    <a:lnTo>
                      <a:pt x="2" y="40"/>
                    </a:lnTo>
                    <a:lnTo>
                      <a:pt x="3" y="39"/>
                    </a:lnTo>
                    <a:lnTo>
                      <a:pt x="3" y="37"/>
                    </a:lnTo>
                    <a:lnTo>
                      <a:pt x="5" y="36"/>
                    </a:lnTo>
                    <a:lnTo>
                      <a:pt x="3" y="31"/>
                    </a:lnTo>
                    <a:lnTo>
                      <a:pt x="2" y="28"/>
                    </a:lnTo>
                    <a:lnTo>
                      <a:pt x="0" y="24"/>
                    </a:lnTo>
                    <a:lnTo>
                      <a:pt x="0" y="21"/>
                    </a:lnTo>
                    <a:lnTo>
                      <a:pt x="2" y="18"/>
                    </a:lnTo>
                    <a:lnTo>
                      <a:pt x="5" y="13"/>
                    </a:lnTo>
                    <a:lnTo>
                      <a:pt x="9" y="10"/>
                    </a:lnTo>
                    <a:lnTo>
                      <a:pt x="15" y="7"/>
                    </a:lnTo>
                    <a:lnTo>
                      <a:pt x="20" y="7"/>
                    </a:lnTo>
                    <a:lnTo>
                      <a:pt x="26" y="7"/>
                    </a:lnTo>
                    <a:lnTo>
                      <a:pt x="32" y="10"/>
                    </a:lnTo>
                    <a:lnTo>
                      <a:pt x="36" y="12"/>
                    </a:lnTo>
                    <a:lnTo>
                      <a:pt x="44" y="4"/>
                    </a:lnTo>
                    <a:lnTo>
                      <a:pt x="54" y="1"/>
                    </a:lnTo>
                    <a:lnTo>
                      <a:pt x="65" y="0"/>
                    </a:lnTo>
                    <a:lnTo>
                      <a:pt x="75" y="4"/>
                    </a:lnTo>
                    <a:lnTo>
                      <a:pt x="84" y="12"/>
                    </a:lnTo>
                    <a:lnTo>
                      <a:pt x="93" y="16"/>
                    </a:lnTo>
                    <a:lnTo>
                      <a:pt x="104" y="18"/>
                    </a:lnTo>
                    <a:lnTo>
                      <a:pt x="114" y="13"/>
                    </a:lnTo>
                    <a:lnTo>
                      <a:pt x="278" y="15"/>
                    </a:lnTo>
                    <a:lnTo>
                      <a:pt x="278" y="15"/>
                    </a:lnTo>
                    <a:lnTo>
                      <a:pt x="277" y="15"/>
                    </a:lnTo>
                    <a:lnTo>
                      <a:pt x="283" y="16"/>
                    </a:lnTo>
                    <a:lnTo>
                      <a:pt x="287" y="19"/>
                    </a:lnTo>
                    <a:lnTo>
                      <a:pt x="290" y="22"/>
                    </a:lnTo>
                    <a:lnTo>
                      <a:pt x="293" y="25"/>
                    </a:lnTo>
                    <a:lnTo>
                      <a:pt x="296" y="28"/>
                    </a:lnTo>
                    <a:lnTo>
                      <a:pt x="311" y="33"/>
                    </a:lnTo>
                    <a:lnTo>
                      <a:pt x="326" y="36"/>
                    </a:lnTo>
                    <a:lnTo>
                      <a:pt x="332" y="37"/>
                    </a:lnTo>
                    <a:lnTo>
                      <a:pt x="340" y="37"/>
                    </a:lnTo>
                    <a:lnTo>
                      <a:pt x="346" y="36"/>
                    </a:lnTo>
                    <a:lnTo>
                      <a:pt x="349" y="34"/>
                    </a:lnTo>
                    <a:lnTo>
                      <a:pt x="352" y="34"/>
                    </a:lnTo>
                    <a:lnTo>
                      <a:pt x="355" y="33"/>
                    </a:lnTo>
                    <a:lnTo>
                      <a:pt x="358" y="34"/>
                    </a:lnTo>
                    <a:lnTo>
                      <a:pt x="361" y="37"/>
                    </a:lnTo>
                    <a:lnTo>
                      <a:pt x="365" y="39"/>
                    </a:lnTo>
                    <a:lnTo>
                      <a:pt x="377" y="37"/>
                    </a:lnTo>
                    <a:lnTo>
                      <a:pt x="388" y="34"/>
                    </a:lnTo>
                    <a:lnTo>
                      <a:pt x="399" y="36"/>
                    </a:lnTo>
                    <a:lnTo>
                      <a:pt x="400" y="36"/>
                    </a:lnTo>
                    <a:lnTo>
                      <a:pt x="402" y="37"/>
                    </a:lnTo>
                    <a:lnTo>
                      <a:pt x="403" y="37"/>
                    </a:lnTo>
                    <a:lnTo>
                      <a:pt x="424" y="36"/>
                    </a:lnTo>
                    <a:lnTo>
                      <a:pt x="447" y="30"/>
                    </a:lnTo>
                    <a:lnTo>
                      <a:pt x="469" y="27"/>
                    </a:lnTo>
                    <a:lnTo>
                      <a:pt x="478" y="24"/>
                    </a:lnTo>
                    <a:lnTo>
                      <a:pt x="486" y="24"/>
                    </a:lnTo>
                    <a:lnTo>
                      <a:pt x="495" y="21"/>
                    </a:lnTo>
                    <a:lnTo>
                      <a:pt x="499" y="19"/>
                    </a:lnTo>
                    <a:lnTo>
                      <a:pt x="502" y="18"/>
                    </a:lnTo>
                    <a:lnTo>
                      <a:pt x="505" y="16"/>
                    </a:lnTo>
                    <a:lnTo>
                      <a:pt x="508" y="15"/>
                    </a:lnTo>
                    <a:lnTo>
                      <a:pt x="517" y="13"/>
                    </a:lnTo>
                    <a:lnTo>
                      <a:pt x="528" y="13"/>
                    </a:lnTo>
                    <a:lnTo>
                      <a:pt x="540" y="13"/>
                    </a:lnTo>
                    <a:lnTo>
                      <a:pt x="552" y="13"/>
                    </a:lnTo>
                    <a:lnTo>
                      <a:pt x="556" y="15"/>
                    </a:lnTo>
                    <a:lnTo>
                      <a:pt x="559" y="16"/>
                    </a:lnTo>
                    <a:lnTo>
                      <a:pt x="562" y="19"/>
                    </a:lnTo>
                    <a:lnTo>
                      <a:pt x="565" y="22"/>
                    </a:lnTo>
                    <a:lnTo>
                      <a:pt x="568" y="27"/>
                    </a:lnTo>
                    <a:lnTo>
                      <a:pt x="571" y="30"/>
                    </a:lnTo>
                    <a:lnTo>
                      <a:pt x="570" y="28"/>
                    </a:lnTo>
                    <a:close/>
                  </a:path>
                </a:pathLst>
              </a:custGeom>
              <a:grpFill/>
              <a:ln w="0">
                <a:solidFill>
                  <a:schemeClr val="bg1">
                    <a:lumMod val="50000"/>
                  </a:schemeClr>
                </a:solidFill>
                <a:prstDash val="solid"/>
                <a:round/>
                <a:headEnd/>
                <a:tailEnd/>
              </a:ln>
            </p:spPr>
            <p:txBody>
              <a:bodyPr/>
              <a:lstStyle/>
              <a:p>
                <a:endParaRPr lang="ru-RU"/>
              </a:p>
            </p:txBody>
          </p:sp>
          <p:sp>
            <p:nvSpPr>
              <p:cNvPr id="42" name="Freeform 101">
                <a:extLst>
                  <a:ext uri="{FF2B5EF4-FFF2-40B4-BE49-F238E27FC236}">
                    <a16:creationId xmlns:a16="http://schemas.microsoft.com/office/drawing/2014/main" id="{BAF11B63-3BF2-0546-A2AB-E4EECC8EB02C}"/>
                  </a:ext>
                </a:extLst>
              </p:cNvPr>
              <p:cNvSpPr>
                <a:spLocks/>
              </p:cNvSpPr>
              <p:nvPr/>
            </p:nvSpPr>
            <p:spPr bwMode="gray">
              <a:xfrm>
                <a:off x="4063" y="3427"/>
                <a:ext cx="357" cy="361"/>
              </a:xfrm>
              <a:custGeom>
                <a:avLst/>
                <a:gdLst>
                  <a:gd name="T0" fmla="*/ 12 w 386"/>
                  <a:gd name="T1" fmla="*/ 307 h 390"/>
                  <a:gd name="T2" fmla="*/ 30 w 386"/>
                  <a:gd name="T3" fmla="*/ 328 h 390"/>
                  <a:gd name="T4" fmla="*/ 37 w 386"/>
                  <a:gd name="T5" fmla="*/ 354 h 390"/>
                  <a:gd name="T6" fmla="*/ 27 w 386"/>
                  <a:gd name="T7" fmla="*/ 369 h 390"/>
                  <a:gd name="T8" fmla="*/ 30 w 386"/>
                  <a:gd name="T9" fmla="*/ 388 h 390"/>
                  <a:gd name="T10" fmla="*/ 34 w 386"/>
                  <a:gd name="T11" fmla="*/ 384 h 390"/>
                  <a:gd name="T12" fmla="*/ 40 w 386"/>
                  <a:gd name="T13" fmla="*/ 384 h 390"/>
                  <a:gd name="T14" fmla="*/ 53 w 386"/>
                  <a:gd name="T15" fmla="*/ 385 h 390"/>
                  <a:gd name="T16" fmla="*/ 68 w 386"/>
                  <a:gd name="T17" fmla="*/ 385 h 390"/>
                  <a:gd name="T18" fmla="*/ 81 w 386"/>
                  <a:gd name="T19" fmla="*/ 384 h 390"/>
                  <a:gd name="T20" fmla="*/ 87 w 386"/>
                  <a:gd name="T21" fmla="*/ 375 h 390"/>
                  <a:gd name="T22" fmla="*/ 102 w 386"/>
                  <a:gd name="T23" fmla="*/ 363 h 390"/>
                  <a:gd name="T24" fmla="*/ 114 w 386"/>
                  <a:gd name="T25" fmla="*/ 354 h 390"/>
                  <a:gd name="T26" fmla="*/ 117 w 386"/>
                  <a:gd name="T27" fmla="*/ 349 h 390"/>
                  <a:gd name="T28" fmla="*/ 123 w 386"/>
                  <a:gd name="T29" fmla="*/ 333 h 390"/>
                  <a:gd name="T30" fmla="*/ 128 w 386"/>
                  <a:gd name="T31" fmla="*/ 324 h 390"/>
                  <a:gd name="T32" fmla="*/ 141 w 386"/>
                  <a:gd name="T33" fmla="*/ 321 h 390"/>
                  <a:gd name="T34" fmla="*/ 161 w 386"/>
                  <a:gd name="T35" fmla="*/ 334 h 390"/>
                  <a:gd name="T36" fmla="*/ 201 w 386"/>
                  <a:gd name="T37" fmla="*/ 342 h 390"/>
                  <a:gd name="T38" fmla="*/ 209 w 386"/>
                  <a:gd name="T39" fmla="*/ 340 h 390"/>
                  <a:gd name="T40" fmla="*/ 213 w 386"/>
                  <a:gd name="T41" fmla="*/ 343 h 390"/>
                  <a:gd name="T42" fmla="*/ 236 w 386"/>
                  <a:gd name="T43" fmla="*/ 333 h 390"/>
                  <a:gd name="T44" fmla="*/ 245 w 386"/>
                  <a:gd name="T45" fmla="*/ 318 h 390"/>
                  <a:gd name="T46" fmla="*/ 246 w 386"/>
                  <a:gd name="T47" fmla="*/ 304 h 390"/>
                  <a:gd name="T48" fmla="*/ 252 w 386"/>
                  <a:gd name="T49" fmla="*/ 297 h 390"/>
                  <a:gd name="T50" fmla="*/ 267 w 386"/>
                  <a:gd name="T51" fmla="*/ 295 h 390"/>
                  <a:gd name="T52" fmla="*/ 277 w 386"/>
                  <a:gd name="T53" fmla="*/ 290 h 390"/>
                  <a:gd name="T54" fmla="*/ 284 w 386"/>
                  <a:gd name="T55" fmla="*/ 283 h 390"/>
                  <a:gd name="T56" fmla="*/ 292 w 386"/>
                  <a:gd name="T57" fmla="*/ 272 h 390"/>
                  <a:gd name="T58" fmla="*/ 298 w 386"/>
                  <a:gd name="T59" fmla="*/ 253 h 390"/>
                  <a:gd name="T60" fmla="*/ 314 w 386"/>
                  <a:gd name="T61" fmla="*/ 241 h 390"/>
                  <a:gd name="T62" fmla="*/ 340 w 386"/>
                  <a:gd name="T63" fmla="*/ 217 h 390"/>
                  <a:gd name="T64" fmla="*/ 362 w 386"/>
                  <a:gd name="T65" fmla="*/ 208 h 390"/>
                  <a:gd name="T66" fmla="*/ 379 w 386"/>
                  <a:gd name="T67" fmla="*/ 193 h 390"/>
                  <a:gd name="T68" fmla="*/ 385 w 386"/>
                  <a:gd name="T69" fmla="*/ 188 h 390"/>
                  <a:gd name="T70" fmla="*/ 380 w 386"/>
                  <a:gd name="T71" fmla="*/ 170 h 390"/>
                  <a:gd name="T72" fmla="*/ 353 w 386"/>
                  <a:gd name="T73" fmla="*/ 164 h 390"/>
                  <a:gd name="T74" fmla="*/ 340 w 386"/>
                  <a:gd name="T75" fmla="*/ 157 h 390"/>
                  <a:gd name="T76" fmla="*/ 343 w 386"/>
                  <a:gd name="T77" fmla="*/ 152 h 390"/>
                  <a:gd name="T78" fmla="*/ 338 w 386"/>
                  <a:gd name="T79" fmla="*/ 146 h 390"/>
                  <a:gd name="T80" fmla="*/ 332 w 386"/>
                  <a:gd name="T81" fmla="*/ 139 h 390"/>
                  <a:gd name="T82" fmla="*/ 334 w 386"/>
                  <a:gd name="T83" fmla="*/ 121 h 390"/>
                  <a:gd name="T84" fmla="*/ 323 w 386"/>
                  <a:gd name="T85" fmla="*/ 113 h 390"/>
                  <a:gd name="T86" fmla="*/ 281 w 386"/>
                  <a:gd name="T87" fmla="*/ 86 h 390"/>
                  <a:gd name="T88" fmla="*/ 270 w 386"/>
                  <a:gd name="T89" fmla="*/ 72 h 390"/>
                  <a:gd name="T90" fmla="*/ 252 w 386"/>
                  <a:gd name="T91" fmla="*/ 30 h 390"/>
                  <a:gd name="T92" fmla="*/ 236 w 386"/>
                  <a:gd name="T93" fmla="*/ 6 h 390"/>
                  <a:gd name="T94" fmla="*/ 206 w 386"/>
                  <a:gd name="T95" fmla="*/ 0 h 390"/>
                  <a:gd name="T96" fmla="*/ 197 w 386"/>
                  <a:gd name="T97" fmla="*/ 2 h 390"/>
                  <a:gd name="T98" fmla="*/ 185 w 386"/>
                  <a:gd name="T99" fmla="*/ 5 h 390"/>
                  <a:gd name="T100" fmla="*/ 168 w 386"/>
                  <a:gd name="T101" fmla="*/ 14 h 390"/>
                  <a:gd name="T102" fmla="*/ 152 w 386"/>
                  <a:gd name="T103" fmla="*/ 6 h 390"/>
                  <a:gd name="T104" fmla="*/ 113 w 386"/>
                  <a:gd name="T105" fmla="*/ 11 h 390"/>
                  <a:gd name="T106" fmla="*/ 47 w 386"/>
                  <a:gd name="T107" fmla="*/ 2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0">
                    <a:moveTo>
                      <a:pt x="0" y="303"/>
                    </a:moveTo>
                    <a:lnTo>
                      <a:pt x="4" y="306"/>
                    </a:lnTo>
                    <a:lnTo>
                      <a:pt x="9" y="306"/>
                    </a:lnTo>
                    <a:lnTo>
                      <a:pt x="12" y="307"/>
                    </a:lnTo>
                    <a:lnTo>
                      <a:pt x="16" y="307"/>
                    </a:lnTo>
                    <a:lnTo>
                      <a:pt x="19" y="310"/>
                    </a:lnTo>
                    <a:lnTo>
                      <a:pt x="25" y="318"/>
                    </a:lnTo>
                    <a:lnTo>
                      <a:pt x="30" y="328"/>
                    </a:lnTo>
                    <a:lnTo>
                      <a:pt x="34" y="337"/>
                    </a:lnTo>
                    <a:lnTo>
                      <a:pt x="36" y="343"/>
                    </a:lnTo>
                    <a:lnTo>
                      <a:pt x="37" y="348"/>
                    </a:lnTo>
                    <a:lnTo>
                      <a:pt x="37" y="354"/>
                    </a:lnTo>
                    <a:lnTo>
                      <a:pt x="36" y="355"/>
                    </a:lnTo>
                    <a:lnTo>
                      <a:pt x="34" y="357"/>
                    </a:lnTo>
                    <a:lnTo>
                      <a:pt x="31" y="360"/>
                    </a:lnTo>
                    <a:lnTo>
                      <a:pt x="27" y="369"/>
                    </a:lnTo>
                    <a:lnTo>
                      <a:pt x="27" y="379"/>
                    </a:lnTo>
                    <a:lnTo>
                      <a:pt x="27" y="390"/>
                    </a:lnTo>
                    <a:lnTo>
                      <a:pt x="28" y="390"/>
                    </a:lnTo>
                    <a:lnTo>
                      <a:pt x="30" y="388"/>
                    </a:lnTo>
                    <a:lnTo>
                      <a:pt x="30" y="387"/>
                    </a:lnTo>
                    <a:lnTo>
                      <a:pt x="31" y="385"/>
                    </a:lnTo>
                    <a:lnTo>
                      <a:pt x="33" y="385"/>
                    </a:lnTo>
                    <a:lnTo>
                      <a:pt x="34" y="384"/>
                    </a:lnTo>
                    <a:lnTo>
                      <a:pt x="36" y="384"/>
                    </a:lnTo>
                    <a:lnTo>
                      <a:pt x="37" y="382"/>
                    </a:lnTo>
                    <a:lnTo>
                      <a:pt x="39" y="384"/>
                    </a:lnTo>
                    <a:lnTo>
                      <a:pt x="40" y="384"/>
                    </a:lnTo>
                    <a:lnTo>
                      <a:pt x="40" y="385"/>
                    </a:lnTo>
                    <a:lnTo>
                      <a:pt x="45" y="384"/>
                    </a:lnTo>
                    <a:lnTo>
                      <a:pt x="50" y="385"/>
                    </a:lnTo>
                    <a:lnTo>
                      <a:pt x="53" y="385"/>
                    </a:lnTo>
                    <a:lnTo>
                      <a:pt x="56" y="387"/>
                    </a:lnTo>
                    <a:lnTo>
                      <a:pt x="59" y="387"/>
                    </a:lnTo>
                    <a:lnTo>
                      <a:pt x="63" y="387"/>
                    </a:lnTo>
                    <a:lnTo>
                      <a:pt x="68" y="385"/>
                    </a:lnTo>
                    <a:lnTo>
                      <a:pt x="71" y="384"/>
                    </a:lnTo>
                    <a:lnTo>
                      <a:pt x="75" y="384"/>
                    </a:lnTo>
                    <a:lnTo>
                      <a:pt x="80" y="384"/>
                    </a:lnTo>
                    <a:lnTo>
                      <a:pt x="81" y="384"/>
                    </a:lnTo>
                    <a:lnTo>
                      <a:pt x="81" y="382"/>
                    </a:lnTo>
                    <a:lnTo>
                      <a:pt x="83" y="379"/>
                    </a:lnTo>
                    <a:lnTo>
                      <a:pt x="84" y="378"/>
                    </a:lnTo>
                    <a:lnTo>
                      <a:pt x="87" y="375"/>
                    </a:lnTo>
                    <a:lnTo>
                      <a:pt x="90" y="372"/>
                    </a:lnTo>
                    <a:lnTo>
                      <a:pt x="95" y="369"/>
                    </a:lnTo>
                    <a:lnTo>
                      <a:pt x="99" y="366"/>
                    </a:lnTo>
                    <a:lnTo>
                      <a:pt x="102" y="363"/>
                    </a:lnTo>
                    <a:lnTo>
                      <a:pt x="104" y="360"/>
                    </a:lnTo>
                    <a:lnTo>
                      <a:pt x="108" y="357"/>
                    </a:lnTo>
                    <a:lnTo>
                      <a:pt x="113" y="355"/>
                    </a:lnTo>
                    <a:lnTo>
                      <a:pt x="114" y="354"/>
                    </a:lnTo>
                    <a:lnTo>
                      <a:pt x="114" y="352"/>
                    </a:lnTo>
                    <a:lnTo>
                      <a:pt x="114" y="351"/>
                    </a:lnTo>
                    <a:lnTo>
                      <a:pt x="116" y="349"/>
                    </a:lnTo>
                    <a:lnTo>
                      <a:pt x="117" y="349"/>
                    </a:lnTo>
                    <a:lnTo>
                      <a:pt x="119" y="348"/>
                    </a:lnTo>
                    <a:lnTo>
                      <a:pt x="120" y="348"/>
                    </a:lnTo>
                    <a:lnTo>
                      <a:pt x="120" y="340"/>
                    </a:lnTo>
                    <a:lnTo>
                      <a:pt x="123" y="333"/>
                    </a:lnTo>
                    <a:lnTo>
                      <a:pt x="126" y="327"/>
                    </a:lnTo>
                    <a:lnTo>
                      <a:pt x="128" y="325"/>
                    </a:lnTo>
                    <a:lnTo>
                      <a:pt x="128" y="324"/>
                    </a:lnTo>
                    <a:lnTo>
                      <a:pt x="128" y="324"/>
                    </a:lnTo>
                    <a:lnTo>
                      <a:pt x="131" y="321"/>
                    </a:lnTo>
                    <a:lnTo>
                      <a:pt x="134" y="319"/>
                    </a:lnTo>
                    <a:lnTo>
                      <a:pt x="138" y="321"/>
                    </a:lnTo>
                    <a:lnTo>
                      <a:pt x="141" y="321"/>
                    </a:lnTo>
                    <a:lnTo>
                      <a:pt x="144" y="322"/>
                    </a:lnTo>
                    <a:lnTo>
                      <a:pt x="150" y="327"/>
                    </a:lnTo>
                    <a:lnTo>
                      <a:pt x="156" y="330"/>
                    </a:lnTo>
                    <a:lnTo>
                      <a:pt x="161" y="334"/>
                    </a:lnTo>
                    <a:lnTo>
                      <a:pt x="167" y="336"/>
                    </a:lnTo>
                    <a:lnTo>
                      <a:pt x="182" y="342"/>
                    </a:lnTo>
                    <a:lnTo>
                      <a:pt x="198" y="343"/>
                    </a:lnTo>
                    <a:lnTo>
                      <a:pt x="201" y="342"/>
                    </a:lnTo>
                    <a:lnTo>
                      <a:pt x="203" y="340"/>
                    </a:lnTo>
                    <a:lnTo>
                      <a:pt x="206" y="339"/>
                    </a:lnTo>
                    <a:lnTo>
                      <a:pt x="209" y="339"/>
                    </a:lnTo>
                    <a:lnTo>
                      <a:pt x="209" y="340"/>
                    </a:lnTo>
                    <a:lnTo>
                      <a:pt x="210" y="340"/>
                    </a:lnTo>
                    <a:lnTo>
                      <a:pt x="212" y="342"/>
                    </a:lnTo>
                    <a:lnTo>
                      <a:pt x="213" y="342"/>
                    </a:lnTo>
                    <a:lnTo>
                      <a:pt x="213" y="343"/>
                    </a:lnTo>
                    <a:lnTo>
                      <a:pt x="219" y="342"/>
                    </a:lnTo>
                    <a:lnTo>
                      <a:pt x="225" y="339"/>
                    </a:lnTo>
                    <a:lnTo>
                      <a:pt x="231" y="336"/>
                    </a:lnTo>
                    <a:lnTo>
                      <a:pt x="236" y="333"/>
                    </a:lnTo>
                    <a:lnTo>
                      <a:pt x="239" y="330"/>
                    </a:lnTo>
                    <a:lnTo>
                      <a:pt x="242" y="325"/>
                    </a:lnTo>
                    <a:lnTo>
                      <a:pt x="243" y="322"/>
                    </a:lnTo>
                    <a:lnTo>
                      <a:pt x="245" y="318"/>
                    </a:lnTo>
                    <a:lnTo>
                      <a:pt x="248" y="313"/>
                    </a:lnTo>
                    <a:lnTo>
                      <a:pt x="248" y="310"/>
                    </a:lnTo>
                    <a:lnTo>
                      <a:pt x="246" y="307"/>
                    </a:lnTo>
                    <a:lnTo>
                      <a:pt x="246" y="304"/>
                    </a:lnTo>
                    <a:lnTo>
                      <a:pt x="246" y="301"/>
                    </a:lnTo>
                    <a:lnTo>
                      <a:pt x="249" y="300"/>
                    </a:lnTo>
                    <a:lnTo>
                      <a:pt x="251" y="298"/>
                    </a:lnTo>
                    <a:lnTo>
                      <a:pt x="252" y="297"/>
                    </a:lnTo>
                    <a:lnTo>
                      <a:pt x="255" y="295"/>
                    </a:lnTo>
                    <a:lnTo>
                      <a:pt x="260" y="294"/>
                    </a:lnTo>
                    <a:lnTo>
                      <a:pt x="263" y="294"/>
                    </a:lnTo>
                    <a:lnTo>
                      <a:pt x="267" y="295"/>
                    </a:lnTo>
                    <a:lnTo>
                      <a:pt x="270" y="294"/>
                    </a:lnTo>
                    <a:lnTo>
                      <a:pt x="275" y="292"/>
                    </a:lnTo>
                    <a:lnTo>
                      <a:pt x="275" y="292"/>
                    </a:lnTo>
                    <a:lnTo>
                      <a:pt x="277" y="290"/>
                    </a:lnTo>
                    <a:lnTo>
                      <a:pt x="277" y="287"/>
                    </a:lnTo>
                    <a:lnTo>
                      <a:pt x="278" y="286"/>
                    </a:lnTo>
                    <a:lnTo>
                      <a:pt x="281" y="284"/>
                    </a:lnTo>
                    <a:lnTo>
                      <a:pt x="284" y="283"/>
                    </a:lnTo>
                    <a:lnTo>
                      <a:pt x="287" y="280"/>
                    </a:lnTo>
                    <a:lnTo>
                      <a:pt x="289" y="278"/>
                    </a:lnTo>
                    <a:lnTo>
                      <a:pt x="292" y="275"/>
                    </a:lnTo>
                    <a:lnTo>
                      <a:pt x="292" y="272"/>
                    </a:lnTo>
                    <a:lnTo>
                      <a:pt x="293" y="266"/>
                    </a:lnTo>
                    <a:lnTo>
                      <a:pt x="295" y="262"/>
                    </a:lnTo>
                    <a:lnTo>
                      <a:pt x="295" y="257"/>
                    </a:lnTo>
                    <a:lnTo>
                      <a:pt x="298" y="253"/>
                    </a:lnTo>
                    <a:lnTo>
                      <a:pt x="299" y="250"/>
                    </a:lnTo>
                    <a:lnTo>
                      <a:pt x="301" y="247"/>
                    </a:lnTo>
                    <a:lnTo>
                      <a:pt x="304" y="245"/>
                    </a:lnTo>
                    <a:lnTo>
                      <a:pt x="314" y="241"/>
                    </a:lnTo>
                    <a:lnTo>
                      <a:pt x="323" y="236"/>
                    </a:lnTo>
                    <a:lnTo>
                      <a:pt x="332" y="229"/>
                    </a:lnTo>
                    <a:lnTo>
                      <a:pt x="338" y="218"/>
                    </a:lnTo>
                    <a:lnTo>
                      <a:pt x="340" y="217"/>
                    </a:lnTo>
                    <a:lnTo>
                      <a:pt x="341" y="214"/>
                    </a:lnTo>
                    <a:lnTo>
                      <a:pt x="344" y="212"/>
                    </a:lnTo>
                    <a:lnTo>
                      <a:pt x="353" y="211"/>
                    </a:lnTo>
                    <a:lnTo>
                      <a:pt x="362" y="208"/>
                    </a:lnTo>
                    <a:lnTo>
                      <a:pt x="370" y="203"/>
                    </a:lnTo>
                    <a:lnTo>
                      <a:pt x="376" y="196"/>
                    </a:lnTo>
                    <a:lnTo>
                      <a:pt x="377" y="194"/>
                    </a:lnTo>
                    <a:lnTo>
                      <a:pt x="379" y="193"/>
                    </a:lnTo>
                    <a:lnTo>
                      <a:pt x="380" y="193"/>
                    </a:lnTo>
                    <a:lnTo>
                      <a:pt x="383" y="193"/>
                    </a:lnTo>
                    <a:lnTo>
                      <a:pt x="383" y="191"/>
                    </a:lnTo>
                    <a:lnTo>
                      <a:pt x="385" y="188"/>
                    </a:lnTo>
                    <a:lnTo>
                      <a:pt x="386" y="185"/>
                    </a:lnTo>
                    <a:lnTo>
                      <a:pt x="386" y="179"/>
                    </a:lnTo>
                    <a:lnTo>
                      <a:pt x="383" y="175"/>
                    </a:lnTo>
                    <a:lnTo>
                      <a:pt x="380" y="170"/>
                    </a:lnTo>
                    <a:lnTo>
                      <a:pt x="374" y="167"/>
                    </a:lnTo>
                    <a:lnTo>
                      <a:pt x="370" y="166"/>
                    </a:lnTo>
                    <a:lnTo>
                      <a:pt x="361" y="164"/>
                    </a:lnTo>
                    <a:lnTo>
                      <a:pt x="353" y="164"/>
                    </a:lnTo>
                    <a:lnTo>
                      <a:pt x="344" y="161"/>
                    </a:lnTo>
                    <a:lnTo>
                      <a:pt x="343" y="160"/>
                    </a:lnTo>
                    <a:lnTo>
                      <a:pt x="341" y="158"/>
                    </a:lnTo>
                    <a:lnTo>
                      <a:pt x="340" y="157"/>
                    </a:lnTo>
                    <a:lnTo>
                      <a:pt x="340" y="154"/>
                    </a:lnTo>
                    <a:lnTo>
                      <a:pt x="341" y="154"/>
                    </a:lnTo>
                    <a:lnTo>
                      <a:pt x="343" y="154"/>
                    </a:lnTo>
                    <a:lnTo>
                      <a:pt x="343" y="152"/>
                    </a:lnTo>
                    <a:lnTo>
                      <a:pt x="343" y="151"/>
                    </a:lnTo>
                    <a:lnTo>
                      <a:pt x="343" y="149"/>
                    </a:lnTo>
                    <a:lnTo>
                      <a:pt x="340" y="148"/>
                    </a:lnTo>
                    <a:lnTo>
                      <a:pt x="338" y="146"/>
                    </a:lnTo>
                    <a:lnTo>
                      <a:pt x="335" y="146"/>
                    </a:lnTo>
                    <a:lnTo>
                      <a:pt x="335" y="143"/>
                    </a:lnTo>
                    <a:lnTo>
                      <a:pt x="334" y="142"/>
                    </a:lnTo>
                    <a:lnTo>
                      <a:pt x="332" y="139"/>
                    </a:lnTo>
                    <a:lnTo>
                      <a:pt x="334" y="134"/>
                    </a:lnTo>
                    <a:lnTo>
                      <a:pt x="335" y="130"/>
                    </a:lnTo>
                    <a:lnTo>
                      <a:pt x="335" y="125"/>
                    </a:lnTo>
                    <a:lnTo>
                      <a:pt x="334" y="121"/>
                    </a:lnTo>
                    <a:lnTo>
                      <a:pt x="332" y="118"/>
                    </a:lnTo>
                    <a:lnTo>
                      <a:pt x="329" y="116"/>
                    </a:lnTo>
                    <a:lnTo>
                      <a:pt x="326" y="115"/>
                    </a:lnTo>
                    <a:lnTo>
                      <a:pt x="323" y="113"/>
                    </a:lnTo>
                    <a:lnTo>
                      <a:pt x="320" y="112"/>
                    </a:lnTo>
                    <a:lnTo>
                      <a:pt x="304" y="98"/>
                    </a:lnTo>
                    <a:lnTo>
                      <a:pt x="286" y="88"/>
                    </a:lnTo>
                    <a:lnTo>
                      <a:pt x="281" y="86"/>
                    </a:lnTo>
                    <a:lnTo>
                      <a:pt x="278" y="83"/>
                    </a:lnTo>
                    <a:lnTo>
                      <a:pt x="275" y="79"/>
                    </a:lnTo>
                    <a:lnTo>
                      <a:pt x="274" y="76"/>
                    </a:lnTo>
                    <a:lnTo>
                      <a:pt x="270" y="72"/>
                    </a:lnTo>
                    <a:lnTo>
                      <a:pt x="269" y="71"/>
                    </a:lnTo>
                    <a:lnTo>
                      <a:pt x="264" y="57"/>
                    </a:lnTo>
                    <a:lnTo>
                      <a:pt x="258" y="44"/>
                    </a:lnTo>
                    <a:lnTo>
                      <a:pt x="252" y="30"/>
                    </a:lnTo>
                    <a:lnTo>
                      <a:pt x="246" y="24"/>
                    </a:lnTo>
                    <a:lnTo>
                      <a:pt x="242" y="18"/>
                    </a:lnTo>
                    <a:lnTo>
                      <a:pt x="237" y="11"/>
                    </a:lnTo>
                    <a:lnTo>
                      <a:pt x="236" y="6"/>
                    </a:lnTo>
                    <a:lnTo>
                      <a:pt x="234" y="2"/>
                    </a:lnTo>
                    <a:lnTo>
                      <a:pt x="225" y="2"/>
                    </a:lnTo>
                    <a:lnTo>
                      <a:pt x="216" y="0"/>
                    </a:lnTo>
                    <a:lnTo>
                      <a:pt x="206" y="0"/>
                    </a:lnTo>
                    <a:lnTo>
                      <a:pt x="198" y="5"/>
                    </a:lnTo>
                    <a:lnTo>
                      <a:pt x="198" y="3"/>
                    </a:lnTo>
                    <a:lnTo>
                      <a:pt x="197" y="2"/>
                    </a:lnTo>
                    <a:lnTo>
                      <a:pt x="197" y="2"/>
                    </a:lnTo>
                    <a:lnTo>
                      <a:pt x="195" y="0"/>
                    </a:lnTo>
                    <a:lnTo>
                      <a:pt x="192" y="2"/>
                    </a:lnTo>
                    <a:lnTo>
                      <a:pt x="188" y="3"/>
                    </a:lnTo>
                    <a:lnTo>
                      <a:pt x="185" y="5"/>
                    </a:lnTo>
                    <a:lnTo>
                      <a:pt x="180" y="6"/>
                    </a:lnTo>
                    <a:lnTo>
                      <a:pt x="176" y="8"/>
                    </a:lnTo>
                    <a:lnTo>
                      <a:pt x="171" y="11"/>
                    </a:lnTo>
                    <a:lnTo>
                      <a:pt x="168" y="14"/>
                    </a:lnTo>
                    <a:lnTo>
                      <a:pt x="164" y="17"/>
                    </a:lnTo>
                    <a:lnTo>
                      <a:pt x="159" y="18"/>
                    </a:lnTo>
                    <a:lnTo>
                      <a:pt x="158" y="11"/>
                    </a:lnTo>
                    <a:lnTo>
                      <a:pt x="152" y="6"/>
                    </a:lnTo>
                    <a:lnTo>
                      <a:pt x="146" y="6"/>
                    </a:lnTo>
                    <a:lnTo>
                      <a:pt x="137" y="6"/>
                    </a:lnTo>
                    <a:lnTo>
                      <a:pt x="129" y="8"/>
                    </a:lnTo>
                    <a:lnTo>
                      <a:pt x="113" y="11"/>
                    </a:lnTo>
                    <a:lnTo>
                      <a:pt x="98" y="14"/>
                    </a:lnTo>
                    <a:lnTo>
                      <a:pt x="80" y="17"/>
                    </a:lnTo>
                    <a:lnTo>
                      <a:pt x="63" y="18"/>
                    </a:lnTo>
                    <a:lnTo>
                      <a:pt x="47" y="23"/>
                    </a:lnTo>
                    <a:lnTo>
                      <a:pt x="47" y="173"/>
                    </a:lnTo>
                    <a:lnTo>
                      <a:pt x="0" y="173"/>
                    </a:lnTo>
                    <a:lnTo>
                      <a:pt x="0" y="303"/>
                    </a:lnTo>
                    <a:close/>
                  </a:path>
                </a:pathLst>
              </a:custGeom>
              <a:grpFill/>
              <a:ln w="0">
                <a:solidFill>
                  <a:schemeClr val="bg1">
                    <a:lumMod val="50000"/>
                  </a:schemeClr>
                </a:solidFill>
                <a:prstDash val="solid"/>
                <a:round/>
                <a:headEnd/>
                <a:tailEnd/>
              </a:ln>
            </p:spPr>
            <p:txBody>
              <a:bodyPr/>
              <a:lstStyle/>
              <a:p>
                <a:endParaRPr lang="ru-RU"/>
              </a:p>
            </p:txBody>
          </p:sp>
          <p:sp>
            <p:nvSpPr>
              <p:cNvPr id="43" name="Freeform 102">
                <a:extLst>
                  <a:ext uri="{FF2B5EF4-FFF2-40B4-BE49-F238E27FC236}">
                    <a16:creationId xmlns:a16="http://schemas.microsoft.com/office/drawing/2014/main" id="{79ACDE64-6FCE-6B43-866B-92E88F587270}"/>
                  </a:ext>
                </a:extLst>
              </p:cNvPr>
              <p:cNvSpPr>
                <a:spLocks/>
              </p:cNvSpPr>
              <p:nvPr/>
            </p:nvSpPr>
            <p:spPr bwMode="gray">
              <a:xfrm>
                <a:off x="3939" y="3601"/>
                <a:ext cx="604" cy="504"/>
              </a:xfrm>
              <a:custGeom>
                <a:avLst/>
                <a:gdLst>
                  <a:gd name="T0" fmla="*/ 53 w 653"/>
                  <a:gd name="T1" fmla="*/ 466 h 545"/>
                  <a:gd name="T2" fmla="*/ 104 w 653"/>
                  <a:gd name="T3" fmla="*/ 511 h 545"/>
                  <a:gd name="T4" fmla="*/ 156 w 653"/>
                  <a:gd name="T5" fmla="*/ 545 h 545"/>
                  <a:gd name="T6" fmla="*/ 200 w 653"/>
                  <a:gd name="T7" fmla="*/ 536 h 545"/>
                  <a:gd name="T8" fmla="*/ 250 w 653"/>
                  <a:gd name="T9" fmla="*/ 526 h 545"/>
                  <a:gd name="T10" fmla="*/ 274 w 653"/>
                  <a:gd name="T11" fmla="*/ 523 h 545"/>
                  <a:gd name="T12" fmla="*/ 293 w 653"/>
                  <a:gd name="T13" fmla="*/ 514 h 545"/>
                  <a:gd name="T14" fmla="*/ 301 w 653"/>
                  <a:gd name="T15" fmla="*/ 505 h 545"/>
                  <a:gd name="T16" fmla="*/ 326 w 653"/>
                  <a:gd name="T17" fmla="*/ 502 h 545"/>
                  <a:gd name="T18" fmla="*/ 340 w 653"/>
                  <a:gd name="T19" fmla="*/ 496 h 545"/>
                  <a:gd name="T20" fmla="*/ 376 w 653"/>
                  <a:gd name="T21" fmla="*/ 485 h 545"/>
                  <a:gd name="T22" fmla="*/ 401 w 653"/>
                  <a:gd name="T23" fmla="*/ 484 h 545"/>
                  <a:gd name="T24" fmla="*/ 504 w 653"/>
                  <a:gd name="T25" fmla="*/ 403 h 545"/>
                  <a:gd name="T26" fmla="*/ 540 w 653"/>
                  <a:gd name="T27" fmla="*/ 364 h 545"/>
                  <a:gd name="T28" fmla="*/ 565 w 653"/>
                  <a:gd name="T29" fmla="*/ 321 h 545"/>
                  <a:gd name="T30" fmla="*/ 595 w 653"/>
                  <a:gd name="T31" fmla="*/ 293 h 545"/>
                  <a:gd name="T32" fmla="*/ 647 w 653"/>
                  <a:gd name="T33" fmla="*/ 210 h 545"/>
                  <a:gd name="T34" fmla="*/ 639 w 653"/>
                  <a:gd name="T35" fmla="*/ 201 h 545"/>
                  <a:gd name="T36" fmla="*/ 621 w 653"/>
                  <a:gd name="T37" fmla="*/ 209 h 545"/>
                  <a:gd name="T38" fmla="*/ 616 w 653"/>
                  <a:gd name="T39" fmla="*/ 195 h 545"/>
                  <a:gd name="T40" fmla="*/ 615 w 653"/>
                  <a:gd name="T41" fmla="*/ 141 h 545"/>
                  <a:gd name="T42" fmla="*/ 628 w 653"/>
                  <a:gd name="T43" fmla="*/ 125 h 545"/>
                  <a:gd name="T44" fmla="*/ 621 w 653"/>
                  <a:gd name="T45" fmla="*/ 85 h 545"/>
                  <a:gd name="T46" fmla="*/ 610 w 653"/>
                  <a:gd name="T47" fmla="*/ 18 h 545"/>
                  <a:gd name="T48" fmla="*/ 556 w 653"/>
                  <a:gd name="T49" fmla="*/ 6 h 545"/>
                  <a:gd name="T50" fmla="*/ 501 w 653"/>
                  <a:gd name="T51" fmla="*/ 18 h 545"/>
                  <a:gd name="T52" fmla="*/ 442 w 653"/>
                  <a:gd name="T53" fmla="*/ 52 h 545"/>
                  <a:gd name="T54" fmla="*/ 404 w 653"/>
                  <a:gd name="T55" fmla="*/ 103 h 545"/>
                  <a:gd name="T56" fmla="*/ 367 w 653"/>
                  <a:gd name="T57" fmla="*/ 147 h 545"/>
                  <a:gd name="T58" fmla="*/ 343 w 653"/>
                  <a:gd name="T59" fmla="*/ 147 h 545"/>
                  <a:gd name="T60" fmla="*/ 328 w 653"/>
                  <a:gd name="T61" fmla="*/ 158 h 545"/>
                  <a:gd name="T62" fmla="*/ 269 w 653"/>
                  <a:gd name="T63" fmla="*/ 132 h 545"/>
                  <a:gd name="T64" fmla="*/ 230 w 653"/>
                  <a:gd name="T65" fmla="*/ 182 h 545"/>
                  <a:gd name="T66" fmla="*/ 177 w 653"/>
                  <a:gd name="T67" fmla="*/ 198 h 545"/>
                  <a:gd name="T68" fmla="*/ 164 w 653"/>
                  <a:gd name="T69" fmla="*/ 179 h 545"/>
                  <a:gd name="T70" fmla="*/ 173 w 653"/>
                  <a:gd name="T71" fmla="*/ 159 h 545"/>
                  <a:gd name="T72" fmla="*/ 143 w 653"/>
                  <a:gd name="T73" fmla="*/ 116 h 545"/>
                  <a:gd name="T74" fmla="*/ 129 w 653"/>
                  <a:gd name="T75" fmla="*/ 272 h 545"/>
                  <a:gd name="T76" fmla="*/ 114 w 653"/>
                  <a:gd name="T77" fmla="*/ 272 h 545"/>
                  <a:gd name="T78" fmla="*/ 92 w 653"/>
                  <a:gd name="T79" fmla="*/ 284 h 545"/>
                  <a:gd name="T80" fmla="*/ 53 w 653"/>
                  <a:gd name="T81" fmla="*/ 279 h 545"/>
                  <a:gd name="T82" fmla="*/ 41 w 653"/>
                  <a:gd name="T83" fmla="*/ 281 h 545"/>
                  <a:gd name="T84" fmla="*/ 29 w 653"/>
                  <a:gd name="T85" fmla="*/ 254 h 545"/>
                  <a:gd name="T86" fmla="*/ 15 w 653"/>
                  <a:gd name="T87" fmla="*/ 260 h 545"/>
                  <a:gd name="T88" fmla="*/ 3 w 653"/>
                  <a:gd name="T89" fmla="*/ 273 h 545"/>
                  <a:gd name="T90" fmla="*/ 8 w 653"/>
                  <a:gd name="T91" fmla="*/ 296 h 545"/>
                  <a:gd name="T92" fmla="*/ 44 w 653"/>
                  <a:gd name="T93" fmla="*/ 371 h 545"/>
                  <a:gd name="T94" fmla="*/ 53 w 653"/>
                  <a:gd name="T95" fmla="*/ 389 h 545"/>
                  <a:gd name="T96" fmla="*/ 65 w 653"/>
                  <a:gd name="T97" fmla="*/ 404 h 545"/>
                  <a:gd name="T98" fmla="*/ 66 w 653"/>
                  <a:gd name="T99" fmla="*/ 418 h 545"/>
                  <a:gd name="T100" fmla="*/ 69 w 653"/>
                  <a:gd name="T101" fmla="*/ 433 h 545"/>
                  <a:gd name="T102" fmla="*/ 60 w 653"/>
                  <a:gd name="T103" fmla="*/ 440 h 545"/>
                  <a:gd name="T104" fmla="*/ 50 w 653"/>
                  <a:gd name="T105" fmla="*/ 431 h 545"/>
                  <a:gd name="T106" fmla="*/ 42 w 653"/>
                  <a:gd name="T107" fmla="*/ 4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3" h="545">
                    <a:moveTo>
                      <a:pt x="47" y="448"/>
                    </a:moveTo>
                    <a:lnTo>
                      <a:pt x="48" y="451"/>
                    </a:lnTo>
                    <a:lnTo>
                      <a:pt x="50" y="454"/>
                    </a:lnTo>
                    <a:lnTo>
                      <a:pt x="53" y="458"/>
                    </a:lnTo>
                    <a:lnTo>
                      <a:pt x="53" y="461"/>
                    </a:lnTo>
                    <a:lnTo>
                      <a:pt x="53" y="466"/>
                    </a:lnTo>
                    <a:lnTo>
                      <a:pt x="56" y="470"/>
                    </a:lnTo>
                    <a:lnTo>
                      <a:pt x="60" y="473"/>
                    </a:lnTo>
                    <a:lnTo>
                      <a:pt x="63" y="476"/>
                    </a:lnTo>
                    <a:lnTo>
                      <a:pt x="66" y="479"/>
                    </a:lnTo>
                    <a:lnTo>
                      <a:pt x="84" y="497"/>
                    </a:lnTo>
                    <a:lnTo>
                      <a:pt x="104" y="511"/>
                    </a:lnTo>
                    <a:lnTo>
                      <a:pt x="126" y="523"/>
                    </a:lnTo>
                    <a:lnTo>
                      <a:pt x="132" y="527"/>
                    </a:lnTo>
                    <a:lnTo>
                      <a:pt x="137" y="533"/>
                    </a:lnTo>
                    <a:lnTo>
                      <a:pt x="143" y="541"/>
                    </a:lnTo>
                    <a:lnTo>
                      <a:pt x="152" y="545"/>
                    </a:lnTo>
                    <a:lnTo>
                      <a:pt x="156" y="545"/>
                    </a:lnTo>
                    <a:lnTo>
                      <a:pt x="159" y="544"/>
                    </a:lnTo>
                    <a:lnTo>
                      <a:pt x="164" y="542"/>
                    </a:lnTo>
                    <a:lnTo>
                      <a:pt x="167" y="541"/>
                    </a:lnTo>
                    <a:lnTo>
                      <a:pt x="170" y="541"/>
                    </a:lnTo>
                    <a:lnTo>
                      <a:pt x="187" y="539"/>
                    </a:lnTo>
                    <a:lnTo>
                      <a:pt x="200" y="536"/>
                    </a:lnTo>
                    <a:lnTo>
                      <a:pt x="217" y="530"/>
                    </a:lnTo>
                    <a:lnTo>
                      <a:pt x="227" y="530"/>
                    </a:lnTo>
                    <a:lnTo>
                      <a:pt x="236" y="530"/>
                    </a:lnTo>
                    <a:lnTo>
                      <a:pt x="247" y="529"/>
                    </a:lnTo>
                    <a:lnTo>
                      <a:pt x="248" y="529"/>
                    </a:lnTo>
                    <a:lnTo>
                      <a:pt x="250" y="526"/>
                    </a:lnTo>
                    <a:lnTo>
                      <a:pt x="251" y="524"/>
                    </a:lnTo>
                    <a:lnTo>
                      <a:pt x="253" y="521"/>
                    </a:lnTo>
                    <a:lnTo>
                      <a:pt x="256" y="521"/>
                    </a:lnTo>
                    <a:lnTo>
                      <a:pt x="257" y="521"/>
                    </a:lnTo>
                    <a:lnTo>
                      <a:pt x="266" y="523"/>
                    </a:lnTo>
                    <a:lnTo>
                      <a:pt x="274" y="523"/>
                    </a:lnTo>
                    <a:lnTo>
                      <a:pt x="284" y="521"/>
                    </a:lnTo>
                    <a:lnTo>
                      <a:pt x="289" y="520"/>
                    </a:lnTo>
                    <a:lnTo>
                      <a:pt x="292" y="518"/>
                    </a:lnTo>
                    <a:lnTo>
                      <a:pt x="293" y="517"/>
                    </a:lnTo>
                    <a:lnTo>
                      <a:pt x="293" y="515"/>
                    </a:lnTo>
                    <a:lnTo>
                      <a:pt x="293" y="514"/>
                    </a:lnTo>
                    <a:lnTo>
                      <a:pt x="293" y="512"/>
                    </a:lnTo>
                    <a:lnTo>
                      <a:pt x="293" y="511"/>
                    </a:lnTo>
                    <a:lnTo>
                      <a:pt x="295" y="509"/>
                    </a:lnTo>
                    <a:lnTo>
                      <a:pt x="298" y="506"/>
                    </a:lnTo>
                    <a:lnTo>
                      <a:pt x="299" y="505"/>
                    </a:lnTo>
                    <a:lnTo>
                      <a:pt x="301" y="505"/>
                    </a:lnTo>
                    <a:lnTo>
                      <a:pt x="302" y="505"/>
                    </a:lnTo>
                    <a:lnTo>
                      <a:pt x="305" y="506"/>
                    </a:lnTo>
                    <a:lnTo>
                      <a:pt x="313" y="506"/>
                    </a:lnTo>
                    <a:lnTo>
                      <a:pt x="325" y="505"/>
                    </a:lnTo>
                    <a:lnTo>
                      <a:pt x="325" y="503"/>
                    </a:lnTo>
                    <a:lnTo>
                      <a:pt x="326" y="502"/>
                    </a:lnTo>
                    <a:lnTo>
                      <a:pt x="326" y="500"/>
                    </a:lnTo>
                    <a:lnTo>
                      <a:pt x="328" y="499"/>
                    </a:lnTo>
                    <a:lnTo>
                      <a:pt x="328" y="497"/>
                    </a:lnTo>
                    <a:lnTo>
                      <a:pt x="328" y="496"/>
                    </a:lnTo>
                    <a:lnTo>
                      <a:pt x="335" y="496"/>
                    </a:lnTo>
                    <a:lnTo>
                      <a:pt x="340" y="496"/>
                    </a:lnTo>
                    <a:lnTo>
                      <a:pt x="343" y="496"/>
                    </a:lnTo>
                    <a:lnTo>
                      <a:pt x="346" y="493"/>
                    </a:lnTo>
                    <a:lnTo>
                      <a:pt x="352" y="487"/>
                    </a:lnTo>
                    <a:lnTo>
                      <a:pt x="358" y="487"/>
                    </a:lnTo>
                    <a:lnTo>
                      <a:pt x="365" y="485"/>
                    </a:lnTo>
                    <a:lnTo>
                      <a:pt x="376" y="485"/>
                    </a:lnTo>
                    <a:lnTo>
                      <a:pt x="383" y="485"/>
                    </a:lnTo>
                    <a:lnTo>
                      <a:pt x="388" y="484"/>
                    </a:lnTo>
                    <a:lnTo>
                      <a:pt x="391" y="484"/>
                    </a:lnTo>
                    <a:lnTo>
                      <a:pt x="394" y="484"/>
                    </a:lnTo>
                    <a:lnTo>
                      <a:pt x="398" y="484"/>
                    </a:lnTo>
                    <a:lnTo>
                      <a:pt x="401" y="484"/>
                    </a:lnTo>
                    <a:lnTo>
                      <a:pt x="404" y="484"/>
                    </a:lnTo>
                    <a:lnTo>
                      <a:pt x="408" y="482"/>
                    </a:lnTo>
                    <a:lnTo>
                      <a:pt x="438" y="463"/>
                    </a:lnTo>
                    <a:lnTo>
                      <a:pt x="465" y="440"/>
                    </a:lnTo>
                    <a:lnTo>
                      <a:pt x="490" y="415"/>
                    </a:lnTo>
                    <a:lnTo>
                      <a:pt x="504" y="403"/>
                    </a:lnTo>
                    <a:lnTo>
                      <a:pt x="520" y="394"/>
                    </a:lnTo>
                    <a:lnTo>
                      <a:pt x="523" y="392"/>
                    </a:lnTo>
                    <a:lnTo>
                      <a:pt x="528" y="388"/>
                    </a:lnTo>
                    <a:lnTo>
                      <a:pt x="529" y="383"/>
                    </a:lnTo>
                    <a:lnTo>
                      <a:pt x="532" y="379"/>
                    </a:lnTo>
                    <a:lnTo>
                      <a:pt x="540" y="364"/>
                    </a:lnTo>
                    <a:lnTo>
                      <a:pt x="549" y="349"/>
                    </a:lnTo>
                    <a:lnTo>
                      <a:pt x="561" y="335"/>
                    </a:lnTo>
                    <a:lnTo>
                      <a:pt x="564" y="332"/>
                    </a:lnTo>
                    <a:lnTo>
                      <a:pt x="564" y="329"/>
                    </a:lnTo>
                    <a:lnTo>
                      <a:pt x="564" y="324"/>
                    </a:lnTo>
                    <a:lnTo>
                      <a:pt x="565" y="321"/>
                    </a:lnTo>
                    <a:lnTo>
                      <a:pt x="565" y="317"/>
                    </a:lnTo>
                    <a:lnTo>
                      <a:pt x="567" y="312"/>
                    </a:lnTo>
                    <a:lnTo>
                      <a:pt x="570" y="308"/>
                    </a:lnTo>
                    <a:lnTo>
                      <a:pt x="574" y="305"/>
                    </a:lnTo>
                    <a:lnTo>
                      <a:pt x="577" y="302"/>
                    </a:lnTo>
                    <a:lnTo>
                      <a:pt x="595" y="293"/>
                    </a:lnTo>
                    <a:lnTo>
                      <a:pt x="612" y="284"/>
                    </a:lnTo>
                    <a:lnTo>
                      <a:pt x="625" y="272"/>
                    </a:lnTo>
                    <a:lnTo>
                      <a:pt x="636" y="254"/>
                    </a:lnTo>
                    <a:lnTo>
                      <a:pt x="642" y="234"/>
                    </a:lnTo>
                    <a:lnTo>
                      <a:pt x="645" y="213"/>
                    </a:lnTo>
                    <a:lnTo>
                      <a:pt x="647" y="210"/>
                    </a:lnTo>
                    <a:lnTo>
                      <a:pt x="650" y="207"/>
                    </a:lnTo>
                    <a:lnTo>
                      <a:pt x="653" y="206"/>
                    </a:lnTo>
                    <a:lnTo>
                      <a:pt x="650" y="204"/>
                    </a:lnTo>
                    <a:lnTo>
                      <a:pt x="647" y="203"/>
                    </a:lnTo>
                    <a:lnTo>
                      <a:pt x="642" y="201"/>
                    </a:lnTo>
                    <a:lnTo>
                      <a:pt x="639" y="201"/>
                    </a:lnTo>
                    <a:lnTo>
                      <a:pt x="636" y="201"/>
                    </a:lnTo>
                    <a:lnTo>
                      <a:pt x="633" y="203"/>
                    </a:lnTo>
                    <a:lnTo>
                      <a:pt x="628" y="207"/>
                    </a:lnTo>
                    <a:lnTo>
                      <a:pt x="627" y="209"/>
                    </a:lnTo>
                    <a:lnTo>
                      <a:pt x="624" y="209"/>
                    </a:lnTo>
                    <a:lnTo>
                      <a:pt x="621" y="209"/>
                    </a:lnTo>
                    <a:lnTo>
                      <a:pt x="618" y="207"/>
                    </a:lnTo>
                    <a:lnTo>
                      <a:pt x="615" y="204"/>
                    </a:lnTo>
                    <a:lnTo>
                      <a:pt x="613" y="200"/>
                    </a:lnTo>
                    <a:lnTo>
                      <a:pt x="615" y="200"/>
                    </a:lnTo>
                    <a:lnTo>
                      <a:pt x="616" y="198"/>
                    </a:lnTo>
                    <a:lnTo>
                      <a:pt x="616" y="195"/>
                    </a:lnTo>
                    <a:lnTo>
                      <a:pt x="618" y="194"/>
                    </a:lnTo>
                    <a:lnTo>
                      <a:pt x="619" y="192"/>
                    </a:lnTo>
                    <a:lnTo>
                      <a:pt x="621" y="192"/>
                    </a:lnTo>
                    <a:lnTo>
                      <a:pt x="619" y="176"/>
                    </a:lnTo>
                    <a:lnTo>
                      <a:pt x="616" y="158"/>
                    </a:lnTo>
                    <a:lnTo>
                      <a:pt x="615" y="141"/>
                    </a:lnTo>
                    <a:lnTo>
                      <a:pt x="619" y="126"/>
                    </a:lnTo>
                    <a:lnTo>
                      <a:pt x="621" y="125"/>
                    </a:lnTo>
                    <a:lnTo>
                      <a:pt x="622" y="123"/>
                    </a:lnTo>
                    <a:lnTo>
                      <a:pt x="624" y="123"/>
                    </a:lnTo>
                    <a:lnTo>
                      <a:pt x="627" y="123"/>
                    </a:lnTo>
                    <a:lnTo>
                      <a:pt x="628" y="125"/>
                    </a:lnTo>
                    <a:lnTo>
                      <a:pt x="630" y="125"/>
                    </a:lnTo>
                    <a:lnTo>
                      <a:pt x="632" y="126"/>
                    </a:lnTo>
                    <a:lnTo>
                      <a:pt x="632" y="125"/>
                    </a:lnTo>
                    <a:lnTo>
                      <a:pt x="630" y="123"/>
                    </a:lnTo>
                    <a:lnTo>
                      <a:pt x="625" y="107"/>
                    </a:lnTo>
                    <a:lnTo>
                      <a:pt x="621" y="85"/>
                    </a:lnTo>
                    <a:lnTo>
                      <a:pt x="619" y="64"/>
                    </a:lnTo>
                    <a:lnTo>
                      <a:pt x="616" y="43"/>
                    </a:lnTo>
                    <a:lnTo>
                      <a:pt x="615" y="25"/>
                    </a:lnTo>
                    <a:lnTo>
                      <a:pt x="615" y="22"/>
                    </a:lnTo>
                    <a:lnTo>
                      <a:pt x="612" y="21"/>
                    </a:lnTo>
                    <a:lnTo>
                      <a:pt x="610" y="18"/>
                    </a:lnTo>
                    <a:lnTo>
                      <a:pt x="609" y="15"/>
                    </a:lnTo>
                    <a:lnTo>
                      <a:pt x="609" y="12"/>
                    </a:lnTo>
                    <a:lnTo>
                      <a:pt x="592" y="7"/>
                    </a:lnTo>
                    <a:lnTo>
                      <a:pt x="579" y="4"/>
                    </a:lnTo>
                    <a:lnTo>
                      <a:pt x="568" y="4"/>
                    </a:lnTo>
                    <a:lnTo>
                      <a:pt x="556" y="6"/>
                    </a:lnTo>
                    <a:lnTo>
                      <a:pt x="543" y="3"/>
                    </a:lnTo>
                    <a:lnTo>
                      <a:pt x="532" y="0"/>
                    </a:lnTo>
                    <a:lnTo>
                      <a:pt x="523" y="0"/>
                    </a:lnTo>
                    <a:lnTo>
                      <a:pt x="516" y="6"/>
                    </a:lnTo>
                    <a:lnTo>
                      <a:pt x="508" y="12"/>
                    </a:lnTo>
                    <a:lnTo>
                      <a:pt x="501" y="18"/>
                    </a:lnTo>
                    <a:lnTo>
                      <a:pt x="492" y="22"/>
                    </a:lnTo>
                    <a:lnTo>
                      <a:pt x="481" y="21"/>
                    </a:lnTo>
                    <a:lnTo>
                      <a:pt x="474" y="31"/>
                    </a:lnTo>
                    <a:lnTo>
                      <a:pt x="465" y="39"/>
                    </a:lnTo>
                    <a:lnTo>
                      <a:pt x="453" y="45"/>
                    </a:lnTo>
                    <a:lnTo>
                      <a:pt x="442" y="52"/>
                    </a:lnTo>
                    <a:lnTo>
                      <a:pt x="433" y="63"/>
                    </a:lnTo>
                    <a:lnTo>
                      <a:pt x="430" y="72"/>
                    </a:lnTo>
                    <a:lnTo>
                      <a:pt x="427" y="84"/>
                    </a:lnTo>
                    <a:lnTo>
                      <a:pt x="423" y="93"/>
                    </a:lnTo>
                    <a:lnTo>
                      <a:pt x="415" y="99"/>
                    </a:lnTo>
                    <a:lnTo>
                      <a:pt x="404" y="103"/>
                    </a:lnTo>
                    <a:lnTo>
                      <a:pt x="395" y="107"/>
                    </a:lnTo>
                    <a:lnTo>
                      <a:pt x="388" y="110"/>
                    </a:lnTo>
                    <a:lnTo>
                      <a:pt x="382" y="117"/>
                    </a:lnTo>
                    <a:lnTo>
                      <a:pt x="377" y="128"/>
                    </a:lnTo>
                    <a:lnTo>
                      <a:pt x="373" y="138"/>
                    </a:lnTo>
                    <a:lnTo>
                      <a:pt x="367" y="147"/>
                    </a:lnTo>
                    <a:lnTo>
                      <a:pt x="356" y="153"/>
                    </a:lnTo>
                    <a:lnTo>
                      <a:pt x="353" y="153"/>
                    </a:lnTo>
                    <a:lnTo>
                      <a:pt x="350" y="152"/>
                    </a:lnTo>
                    <a:lnTo>
                      <a:pt x="347" y="149"/>
                    </a:lnTo>
                    <a:lnTo>
                      <a:pt x="346" y="146"/>
                    </a:lnTo>
                    <a:lnTo>
                      <a:pt x="343" y="147"/>
                    </a:lnTo>
                    <a:lnTo>
                      <a:pt x="341" y="150"/>
                    </a:lnTo>
                    <a:lnTo>
                      <a:pt x="338" y="153"/>
                    </a:lnTo>
                    <a:lnTo>
                      <a:pt x="337" y="155"/>
                    </a:lnTo>
                    <a:lnTo>
                      <a:pt x="334" y="158"/>
                    </a:lnTo>
                    <a:lnTo>
                      <a:pt x="331" y="158"/>
                    </a:lnTo>
                    <a:lnTo>
                      <a:pt x="328" y="158"/>
                    </a:lnTo>
                    <a:lnTo>
                      <a:pt x="314" y="152"/>
                    </a:lnTo>
                    <a:lnTo>
                      <a:pt x="299" y="149"/>
                    </a:lnTo>
                    <a:lnTo>
                      <a:pt x="292" y="144"/>
                    </a:lnTo>
                    <a:lnTo>
                      <a:pt x="283" y="138"/>
                    </a:lnTo>
                    <a:lnTo>
                      <a:pt x="275" y="134"/>
                    </a:lnTo>
                    <a:lnTo>
                      <a:pt x="269" y="132"/>
                    </a:lnTo>
                    <a:lnTo>
                      <a:pt x="262" y="140"/>
                    </a:lnTo>
                    <a:lnTo>
                      <a:pt x="256" y="150"/>
                    </a:lnTo>
                    <a:lnTo>
                      <a:pt x="250" y="162"/>
                    </a:lnTo>
                    <a:lnTo>
                      <a:pt x="242" y="171"/>
                    </a:lnTo>
                    <a:lnTo>
                      <a:pt x="236" y="177"/>
                    </a:lnTo>
                    <a:lnTo>
                      <a:pt x="230" y="182"/>
                    </a:lnTo>
                    <a:lnTo>
                      <a:pt x="224" y="186"/>
                    </a:lnTo>
                    <a:lnTo>
                      <a:pt x="218" y="192"/>
                    </a:lnTo>
                    <a:lnTo>
                      <a:pt x="209" y="198"/>
                    </a:lnTo>
                    <a:lnTo>
                      <a:pt x="199" y="200"/>
                    </a:lnTo>
                    <a:lnTo>
                      <a:pt x="188" y="200"/>
                    </a:lnTo>
                    <a:lnTo>
                      <a:pt x="177" y="198"/>
                    </a:lnTo>
                    <a:lnTo>
                      <a:pt x="174" y="198"/>
                    </a:lnTo>
                    <a:lnTo>
                      <a:pt x="171" y="198"/>
                    </a:lnTo>
                    <a:lnTo>
                      <a:pt x="167" y="200"/>
                    </a:lnTo>
                    <a:lnTo>
                      <a:pt x="161" y="200"/>
                    </a:lnTo>
                    <a:lnTo>
                      <a:pt x="162" y="189"/>
                    </a:lnTo>
                    <a:lnTo>
                      <a:pt x="164" y="179"/>
                    </a:lnTo>
                    <a:lnTo>
                      <a:pt x="168" y="170"/>
                    </a:lnTo>
                    <a:lnTo>
                      <a:pt x="170" y="168"/>
                    </a:lnTo>
                    <a:lnTo>
                      <a:pt x="171" y="165"/>
                    </a:lnTo>
                    <a:lnTo>
                      <a:pt x="173" y="164"/>
                    </a:lnTo>
                    <a:lnTo>
                      <a:pt x="174" y="161"/>
                    </a:lnTo>
                    <a:lnTo>
                      <a:pt x="173" y="159"/>
                    </a:lnTo>
                    <a:lnTo>
                      <a:pt x="168" y="150"/>
                    </a:lnTo>
                    <a:lnTo>
                      <a:pt x="167" y="141"/>
                    </a:lnTo>
                    <a:lnTo>
                      <a:pt x="164" y="134"/>
                    </a:lnTo>
                    <a:lnTo>
                      <a:pt x="158" y="126"/>
                    </a:lnTo>
                    <a:lnTo>
                      <a:pt x="150" y="120"/>
                    </a:lnTo>
                    <a:lnTo>
                      <a:pt x="143" y="116"/>
                    </a:lnTo>
                    <a:lnTo>
                      <a:pt x="137" y="114"/>
                    </a:lnTo>
                    <a:lnTo>
                      <a:pt x="134" y="116"/>
                    </a:lnTo>
                    <a:lnTo>
                      <a:pt x="134" y="168"/>
                    </a:lnTo>
                    <a:lnTo>
                      <a:pt x="135" y="221"/>
                    </a:lnTo>
                    <a:lnTo>
                      <a:pt x="132" y="273"/>
                    </a:lnTo>
                    <a:lnTo>
                      <a:pt x="129" y="272"/>
                    </a:lnTo>
                    <a:lnTo>
                      <a:pt x="126" y="269"/>
                    </a:lnTo>
                    <a:lnTo>
                      <a:pt x="123" y="266"/>
                    </a:lnTo>
                    <a:lnTo>
                      <a:pt x="120" y="266"/>
                    </a:lnTo>
                    <a:lnTo>
                      <a:pt x="119" y="266"/>
                    </a:lnTo>
                    <a:lnTo>
                      <a:pt x="116" y="269"/>
                    </a:lnTo>
                    <a:lnTo>
                      <a:pt x="114" y="272"/>
                    </a:lnTo>
                    <a:lnTo>
                      <a:pt x="113" y="275"/>
                    </a:lnTo>
                    <a:lnTo>
                      <a:pt x="111" y="279"/>
                    </a:lnTo>
                    <a:lnTo>
                      <a:pt x="110" y="282"/>
                    </a:lnTo>
                    <a:lnTo>
                      <a:pt x="107" y="284"/>
                    </a:lnTo>
                    <a:lnTo>
                      <a:pt x="104" y="285"/>
                    </a:lnTo>
                    <a:lnTo>
                      <a:pt x="92" y="284"/>
                    </a:lnTo>
                    <a:lnTo>
                      <a:pt x="78" y="284"/>
                    </a:lnTo>
                    <a:lnTo>
                      <a:pt x="65" y="285"/>
                    </a:lnTo>
                    <a:lnTo>
                      <a:pt x="63" y="285"/>
                    </a:lnTo>
                    <a:lnTo>
                      <a:pt x="60" y="284"/>
                    </a:lnTo>
                    <a:lnTo>
                      <a:pt x="57" y="281"/>
                    </a:lnTo>
                    <a:lnTo>
                      <a:pt x="53" y="279"/>
                    </a:lnTo>
                    <a:lnTo>
                      <a:pt x="50" y="276"/>
                    </a:lnTo>
                    <a:lnTo>
                      <a:pt x="45" y="276"/>
                    </a:lnTo>
                    <a:lnTo>
                      <a:pt x="45" y="278"/>
                    </a:lnTo>
                    <a:lnTo>
                      <a:pt x="44" y="279"/>
                    </a:lnTo>
                    <a:lnTo>
                      <a:pt x="42" y="281"/>
                    </a:lnTo>
                    <a:lnTo>
                      <a:pt x="41" y="281"/>
                    </a:lnTo>
                    <a:lnTo>
                      <a:pt x="38" y="281"/>
                    </a:lnTo>
                    <a:lnTo>
                      <a:pt x="38" y="281"/>
                    </a:lnTo>
                    <a:lnTo>
                      <a:pt x="35" y="273"/>
                    </a:lnTo>
                    <a:lnTo>
                      <a:pt x="32" y="266"/>
                    </a:lnTo>
                    <a:lnTo>
                      <a:pt x="30" y="257"/>
                    </a:lnTo>
                    <a:lnTo>
                      <a:pt x="29" y="254"/>
                    </a:lnTo>
                    <a:lnTo>
                      <a:pt x="26" y="251"/>
                    </a:lnTo>
                    <a:lnTo>
                      <a:pt x="23" y="249"/>
                    </a:lnTo>
                    <a:lnTo>
                      <a:pt x="18" y="248"/>
                    </a:lnTo>
                    <a:lnTo>
                      <a:pt x="18" y="251"/>
                    </a:lnTo>
                    <a:lnTo>
                      <a:pt x="17" y="255"/>
                    </a:lnTo>
                    <a:lnTo>
                      <a:pt x="15" y="260"/>
                    </a:lnTo>
                    <a:lnTo>
                      <a:pt x="14" y="263"/>
                    </a:lnTo>
                    <a:lnTo>
                      <a:pt x="12" y="266"/>
                    </a:lnTo>
                    <a:lnTo>
                      <a:pt x="9" y="269"/>
                    </a:lnTo>
                    <a:lnTo>
                      <a:pt x="6" y="270"/>
                    </a:lnTo>
                    <a:lnTo>
                      <a:pt x="0" y="270"/>
                    </a:lnTo>
                    <a:lnTo>
                      <a:pt x="3" y="273"/>
                    </a:lnTo>
                    <a:lnTo>
                      <a:pt x="3" y="276"/>
                    </a:lnTo>
                    <a:lnTo>
                      <a:pt x="3" y="279"/>
                    </a:lnTo>
                    <a:lnTo>
                      <a:pt x="2" y="282"/>
                    </a:lnTo>
                    <a:lnTo>
                      <a:pt x="2" y="285"/>
                    </a:lnTo>
                    <a:lnTo>
                      <a:pt x="2" y="288"/>
                    </a:lnTo>
                    <a:lnTo>
                      <a:pt x="8" y="296"/>
                    </a:lnTo>
                    <a:lnTo>
                      <a:pt x="14" y="303"/>
                    </a:lnTo>
                    <a:lnTo>
                      <a:pt x="17" y="312"/>
                    </a:lnTo>
                    <a:lnTo>
                      <a:pt x="21" y="332"/>
                    </a:lnTo>
                    <a:lnTo>
                      <a:pt x="30" y="350"/>
                    </a:lnTo>
                    <a:lnTo>
                      <a:pt x="42" y="367"/>
                    </a:lnTo>
                    <a:lnTo>
                      <a:pt x="44" y="371"/>
                    </a:lnTo>
                    <a:lnTo>
                      <a:pt x="44" y="374"/>
                    </a:lnTo>
                    <a:lnTo>
                      <a:pt x="45" y="379"/>
                    </a:lnTo>
                    <a:lnTo>
                      <a:pt x="45" y="382"/>
                    </a:lnTo>
                    <a:lnTo>
                      <a:pt x="47" y="386"/>
                    </a:lnTo>
                    <a:lnTo>
                      <a:pt x="50" y="388"/>
                    </a:lnTo>
                    <a:lnTo>
                      <a:pt x="53" y="389"/>
                    </a:lnTo>
                    <a:lnTo>
                      <a:pt x="56" y="391"/>
                    </a:lnTo>
                    <a:lnTo>
                      <a:pt x="60" y="392"/>
                    </a:lnTo>
                    <a:lnTo>
                      <a:pt x="63" y="395"/>
                    </a:lnTo>
                    <a:lnTo>
                      <a:pt x="65" y="398"/>
                    </a:lnTo>
                    <a:lnTo>
                      <a:pt x="65" y="401"/>
                    </a:lnTo>
                    <a:lnTo>
                      <a:pt x="65" y="404"/>
                    </a:lnTo>
                    <a:lnTo>
                      <a:pt x="65" y="407"/>
                    </a:lnTo>
                    <a:lnTo>
                      <a:pt x="65" y="409"/>
                    </a:lnTo>
                    <a:lnTo>
                      <a:pt x="65" y="410"/>
                    </a:lnTo>
                    <a:lnTo>
                      <a:pt x="65" y="413"/>
                    </a:lnTo>
                    <a:lnTo>
                      <a:pt x="66" y="416"/>
                    </a:lnTo>
                    <a:lnTo>
                      <a:pt x="66" y="418"/>
                    </a:lnTo>
                    <a:lnTo>
                      <a:pt x="66" y="419"/>
                    </a:lnTo>
                    <a:lnTo>
                      <a:pt x="66" y="424"/>
                    </a:lnTo>
                    <a:lnTo>
                      <a:pt x="66" y="425"/>
                    </a:lnTo>
                    <a:lnTo>
                      <a:pt x="68" y="428"/>
                    </a:lnTo>
                    <a:lnTo>
                      <a:pt x="68" y="430"/>
                    </a:lnTo>
                    <a:lnTo>
                      <a:pt x="69" y="433"/>
                    </a:lnTo>
                    <a:lnTo>
                      <a:pt x="71" y="437"/>
                    </a:lnTo>
                    <a:lnTo>
                      <a:pt x="68" y="437"/>
                    </a:lnTo>
                    <a:lnTo>
                      <a:pt x="66" y="437"/>
                    </a:lnTo>
                    <a:lnTo>
                      <a:pt x="65" y="439"/>
                    </a:lnTo>
                    <a:lnTo>
                      <a:pt x="63" y="440"/>
                    </a:lnTo>
                    <a:lnTo>
                      <a:pt x="60" y="440"/>
                    </a:lnTo>
                    <a:lnTo>
                      <a:pt x="59" y="439"/>
                    </a:lnTo>
                    <a:lnTo>
                      <a:pt x="56" y="437"/>
                    </a:lnTo>
                    <a:lnTo>
                      <a:pt x="54" y="436"/>
                    </a:lnTo>
                    <a:lnTo>
                      <a:pt x="53" y="433"/>
                    </a:lnTo>
                    <a:lnTo>
                      <a:pt x="51" y="433"/>
                    </a:lnTo>
                    <a:lnTo>
                      <a:pt x="50" y="431"/>
                    </a:lnTo>
                    <a:lnTo>
                      <a:pt x="47" y="433"/>
                    </a:lnTo>
                    <a:lnTo>
                      <a:pt x="44" y="434"/>
                    </a:lnTo>
                    <a:lnTo>
                      <a:pt x="42" y="436"/>
                    </a:lnTo>
                    <a:lnTo>
                      <a:pt x="41" y="439"/>
                    </a:lnTo>
                    <a:lnTo>
                      <a:pt x="41" y="442"/>
                    </a:lnTo>
                    <a:lnTo>
                      <a:pt x="42" y="445"/>
                    </a:lnTo>
                    <a:lnTo>
                      <a:pt x="45" y="448"/>
                    </a:lnTo>
                    <a:lnTo>
                      <a:pt x="47" y="448"/>
                    </a:lnTo>
                    <a:close/>
                  </a:path>
                </a:pathLst>
              </a:custGeom>
              <a:grpFill/>
              <a:ln w="0">
                <a:solidFill>
                  <a:schemeClr val="bg1">
                    <a:lumMod val="50000"/>
                  </a:schemeClr>
                </a:solidFill>
                <a:prstDash val="solid"/>
                <a:round/>
                <a:headEnd/>
                <a:tailEnd/>
              </a:ln>
            </p:spPr>
            <p:txBody>
              <a:bodyPr/>
              <a:lstStyle/>
              <a:p>
                <a:endParaRPr lang="ru-RU"/>
              </a:p>
            </p:txBody>
          </p:sp>
          <p:sp>
            <p:nvSpPr>
              <p:cNvPr id="44" name="Freeform 103">
                <a:extLst>
                  <a:ext uri="{FF2B5EF4-FFF2-40B4-BE49-F238E27FC236}">
                    <a16:creationId xmlns:a16="http://schemas.microsoft.com/office/drawing/2014/main" id="{EBC4B255-93E1-884B-9AB3-60C82F1FCCD9}"/>
                  </a:ext>
                </a:extLst>
              </p:cNvPr>
              <p:cNvSpPr>
                <a:spLocks/>
              </p:cNvSpPr>
              <p:nvPr/>
            </p:nvSpPr>
            <p:spPr bwMode="gray">
              <a:xfrm>
                <a:off x="4320" y="3850"/>
                <a:ext cx="89" cy="82"/>
              </a:xfrm>
              <a:custGeom>
                <a:avLst/>
                <a:gdLst>
                  <a:gd name="T0" fmla="*/ 66 w 96"/>
                  <a:gd name="T1" fmla="*/ 2 h 88"/>
                  <a:gd name="T2" fmla="*/ 77 w 96"/>
                  <a:gd name="T3" fmla="*/ 8 h 88"/>
                  <a:gd name="T4" fmla="*/ 89 w 96"/>
                  <a:gd name="T5" fmla="*/ 15 h 88"/>
                  <a:gd name="T6" fmla="*/ 96 w 96"/>
                  <a:gd name="T7" fmla="*/ 24 h 88"/>
                  <a:gd name="T8" fmla="*/ 96 w 96"/>
                  <a:gd name="T9" fmla="*/ 36 h 88"/>
                  <a:gd name="T10" fmla="*/ 93 w 96"/>
                  <a:gd name="T11" fmla="*/ 42 h 88"/>
                  <a:gd name="T12" fmla="*/ 89 w 96"/>
                  <a:gd name="T13" fmla="*/ 48 h 88"/>
                  <a:gd name="T14" fmla="*/ 86 w 96"/>
                  <a:gd name="T15" fmla="*/ 54 h 88"/>
                  <a:gd name="T16" fmla="*/ 81 w 96"/>
                  <a:gd name="T17" fmla="*/ 59 h 88"/>
                  <a:gd name="T18" fmla="*/ 72 w 96"/>
                  <a:gd name="T19" fmla="*/ 64 h 88"/>
                  <a:gd name="T20" fmla="*/ 63 w 96"/>
                  <a:gd name="T21" fmla="*/ 65 h 88"/>
                  <a:gd name="T22" fmla="*/ 54 w 96"/>
                  <a:gd name="T23" fmla="*/ 67 h 88"/>
                  <a:gd name="T24" fmla="*/ 45 w 96"/>
                  <a:gd name="T25" fmla="*/ 73 h 88"/>
                  <a:gd name="T26" fmla="*/ 36 w 96"/>
                  <a:gd name="T27" fmla="*/ 85 h 88"/>
                  <a:gd name="T28" fmla="*/ 33 w 96"/>
                  <a:gd name="T29" fmla="*/ 88 h 88"/>
                  <a:gd name="T30" fmla="*/ 29 w 96"/>
                  <a:gd name="T31" fmla="*/ 85 h 88"/>
                  <a:gd name="T32" fmla="*/ 23 w 96"/>
                  <a:gd name="T33" fmla="*/ 82 h 88"/>
                  <a:gd name="T34" fmla="*/ 17 w 96"/>
                  <a:gd name="T35" fmla="*/ 79 h 88"/>
                  <a:gd name="T36" fmla="*/ 9 w 96"/>
                  <a:gd name="T37" fmla="*/ 79 h 88"/>
                  <a:gd name="T38" fmla="*/ 9 w 96"/>
                  <a:gd name="T39" fmla="*/ 68 h 88"/>
                  <a:gd name="T40" fmla="*/ 5 w 96"/>
                  <a:gd name="T41" fmla="*/ 59 h 88"/>
                  <a:gd name="T42" fmla="*/ 0 w 96"/>
                  <a:gd name="T43" fmla="*/ 51 h 88"/>
                  <a:gd name="T44" fmla="*/ 2 w 96"/>
                  <a:gd name="T45" fmla="*/ 44 h 88"/>
                  <a:gd name="T46" fmla="*/ 11 w 96"/>
                  <a:gd name="T47" fmla="*/ 32 h 88"/>
                  <a:gd name="T48" fmla="*/ 21 w 96"/>
                  <a:gd name="T49" fmla="*/ 21 h 88"/>
                  <a:gd name="T50" fmla="*/ 33 w 96"/>
                  <a:gd name="T51" fmla="*/ 12 h 88"/>
                  <a:gd name="T52" fmla="*/ 41 w 96"/>
                  <a:gd name="T53" fmla="*/ 8 h 88"/>
                  <a:gd name="T54" fmla="*/ 50 w 96"/>
                  <a:gd name="T55" fmla="*/ 2 h 88"/>
                  <a:gd name="T56" fmla="*/ 57 w 96"/>
                  <a:gd name="T57" fmla="*/ 0 h 88"/>
                  <a:gd name="T58" fmla="*/ 66 w 96"/>
                  <a:gd name="T59"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88">
                    <a:moveTo>
                      <a:pt x="66" y="2"/>
                    </a:moveTo>
                    <a:lnTo>
                      <a:pt x="77" y="8"/>
                    </a:lnTo>
                    <a:lnTo>
                      <a:pt x="89" y="15"/>
                    </a:lnTo>
                    <a:lnTo>
                      <a:pt x="96" y="24"/>
                    </a:lnTo>
                    <a:lnTo>
                      <a:pt x="96" y="36"/>
                    </a:lnTo>
                    <a:lnTo>
                      <a:pt x="93" y="42"/>
                    </a:lnTo>
                    <a:lnTo>
                      <a:pt x="89" y="48"/>
                    </a:lnTo>
                    <a:lnTo>
                      <a:pt x="86" y="54"/>
                    </a:lnTo>
                    <a:lnTo>
                      <a:pt x="81" y="59"/>
                    </a:lnTo>
                    <a:lnTo>
                      <a:pt x="72" y="64"/>
                    </a:lnTo>
                    <a:lnTo>
                      <a:pt x="63" y="65"/>
                    </a:lnTo>
                    <a:lnTo>
                      <a:pt x="54" y="67"/>
                    </a:lnTo>
                    <a:lnTo>
                      <a:pt x="45" y="73"/>
                    </a:lnTo>
                    <a:lnTo>
                      <a:pt x="36" y="85"/>
                    </a:lnTo>
                    <a:lnTo>
                      <a:pt x="33" y="88"/>
                    </a:lnTo>
                    <a:lnTo>
                      <a:pt x="29" y="85"/>
                    </a:lnTo>
                    <a:lnTo>
                      <a:pt x="23" y="82"/>
                    </a:lnTo>
                    <a:lnTo>
                      <a:pt x="17" y="79"/>
                    </a:lnTo>
                    <a:lnTo>
                      <a:pt x="9" y="79"/>
                    </a:lnTo>
                    <a:lnTo>
                      <a:pt x="9" y="68"/>
                    </a:lnTo>
                    <a:lnTo>
                      <a:pt x="5" y="59"/>
                    </a:lnTo>
                    <a:lnTo>
                      <a:pt x="0" y="51"/>
                    </a:lnTo>
                    <a:lnTo>
                      <a:pt x="2" y="44"/>
                    </a:lnTo>
                    <a:lnTo>
                      <a:pt x="11" y="32"/>
                    </a:lnTo>
                    <a:lnTo>
                      <a:pt x="21" y="21"/>
                    </a:lnTo>
                    <a:lnTo>
                      <a:pt x="33" y="12"/>
                    </a:lnTo>
                    <a:lnTo>
                      <a:pt x="41" y="8"/>
                    </a:lnTo>
                    <a:lnTo>
                      <a:pt x="50" y="2"/>
                    </a:lnTo>
                    <a:lnTo>
                      <a:pt x="57" y="0"/>
                    </a:lnTo>
                    <a:lnTo>
                      <a:pt x="66" y="2"/>
                    </a:lnTo>
                    <a:close/>
                  </a:path>
                </a:pathLst>
              </a:custGeom>
              <a:grpFill/>
              <a:ln w="0">
                <a:solidFill>
                  <a:schemeClr val="bg1">
                    <a:lumMod val="50000"/>
                  </a:schemeClr>
                </a:solidFill>
                <a:prstDash val="solid"/>
                <a:round/>
                <a:headEnd/>
                <a:tailEnd/>
              </a:ln>
            </p:spPr>
            <p:txBody>
              <a:bodyPr/>
              <a:lstStyle/>
              <a:p>
                <a:endParaRPr lang="ru-RU"/>
              </a:p>
            </p:txBody>
          </p:sp>
          <p:sp>
            <p:nvSpPr>
              <p:cNvPr id="45" name="Freeform 104">
                <a:extLst>
                  <a:ext uri="{FF2B5EF4-FFF2-40B4-BE49-F238E27FC236}">
                    <a16:creationId xmlns:a16="http://schemas.microsoft.com/office/drawing/2014/main" id="{738A6042-0770-B942-AB64-0657C9568445}"/>
                  </a:ext>
                </a:extLst>
              </p:cNvPr>
              <p:cNvSpPr>
                <a:spLocks/>
              </p:cNvSpPr>
              <p:nvPr/>
            </p:nvSpPr>
            <p:spPr bwMode="gray">
              <a:xfrm>
                <a:off x="4436" y="3741"/>
                <a:ext cx="56" cy="72"/>
              </a:xfrm>
              <a:custGeom>
                <a:avLst/>
                <a:gdLst>
                  <a:gd name="T0" fmla="*/ 45 w 61"/>
                  <a:gd name="T1" fmla="*/ 9 h 78"/>
                  <a:gd name="T2" fmla="*/ 43 w 61"/>
                  <a:gd name="T3" fmla="*/ 10 h 78"/>
                  <a:gd name="T4" fmla="*/ 40 w 61"/>
                  <a:gd name="T5" fmla="*/ 10 h 78"/>
                  <a:gd name="T6" fmla="*/ 39 w 61"/>
                  <a:gd name="T7" fmla="*/ 10 h 78"/>
                  <a:gd name="T8" fmla="*/ 36 w 61"/>
                  <a:gd name="T9" fmla="*/ 6 h 78"/>
                  <a:gd name="T10" fmla="*/ 31 w 61"/>
                  <a:gd name="T11" fmla="*/ 3 h 78"/>
                  <a:gd name="T12" fmla="*/ 28 w 61"/>
                  <a:gd name="T13" fmla="*/ 1 h 78"/>
                  <a:gd name="T14" fmla="*/ 24 w 61"/>
                  <a:gd name="T15" fmla="*/ 0 h 78"/>
                  <a:gd name="T16" fmla="*/ 21 w 61"/>
                  <a:gd name="T17" fmla="*/ 1 h 78"/>
                  <a:gd name="T18" fmla="*/ 18 w 61"/>
                  <a:gd name="T19" fmla="*/ 4 h 78"/>
                  <a:gd name="T20" fmla="*/ 15 w 61"/>
                  <a:gd name="T21" fmla="*/ 7 h 78"/>
                  <a:gd name="T22" fmla="*/ 13 w 61"/>
                  <a:gd name="T23" fmla="*/ 12 h 78"/>
                  <a:gd name="T24" fmla="*/ 12 w 61"/>
                  <a:gd name="T25" fmla="*/ 18 h 78"/>
                  <a:gd name="T26" fmla="*/ 10 w 61"/>
                  <a:gd name="T27" fmla="*/ 22 h 78"/>
                  <a:gd name="T28" fmla="*/ 9 w 61"/>
                  <a:gd name="T29" fmla="*/ 24 h 78"/>
                  <a:gd name="T30" fmla="*/ 6 w 61"/>
                  <a:gd name="T31" fmla="*/ 27 h 78"/>
                  <a:gd name="T32" fmla="*/ 4 w 61"/>
                  <a:gd name="T33" fmla="*/ 28 h 78"/>
                  <a:gd name="T34" fmla="*/ 1 w 61"/>
                  <a:gd name="T35" fmla="*/ 31 h 78"/>
                  <a:gd name="T36" fmla="*/ 0 w 61"/>
                  <a:gd name="T37" fmla="*/ 34 h 78"/>
                  <a:gd name="T38" fmla="*/ 0 w 61"/>
                  <a:gd name="T39" fmla="*/ 37 h 78"/>
                  <a:gd name="T40" fmla="*/ 0 w 61"/>
                  <a:gd name="T41" fmla="*/ 42 h 78"/>
                  <a:gd name="T42" fmla="*/ 1 w 61"/>
                  <a:gd name="T43" fmla="*/ 42 h 78"/>
                  <a:gd name="T44" fmla="*/ 1 w 61"/>
                  <a:gd name="T45" fmla="*/ 42 h 78"/>
                  <a:gd name="T46" fmla="*/ 3 w 61"/>
                  <a:gd name="T47" fmla="*/ 43 h 78"/>
                  <a:gd name="T48" fmla="*/ 4 w 61"/>
                  <a:gd name="T49" fmla="*/ 51 h 78"/>
                  <a:gd name="T50" fmla="*/ 4 w 61"/>
                  <a:gd name="T51" fmla="*/ 60 h 78"/>
                  <a:gd name="T52" fmla="*/ 9 w 61"/>
                  <a:gd name="T53" fmla="*/ 67 h 78"/>
                  <a:gd name="T54" fmla="*/ 9 w 61"/>
                  <a:gd name="T55" fmla="*/ 69 h 78"/>
                  <a:gd name="T56" fmla="*/ 10 w 61"/>
                  <a:gd name="T57" fmla="*/ 70 h 78"/>
                  <a:gd name="T58" fmla="*/ 12 w 61"/>
                  <a:gd name="T59" fmla="*/ 72 h 78"/>
                  <a:gd name="T60" fmla="*/ 13 w 61"/>
                  <a:gd name="T61" fmla="*/ 73 h 78"/>
                  <a:gd name="T62" fmla="*/ 24 w 61"/>
                  <a:gd name="T63" fmla="*/ 76 h 78"/>
                  <a:gd name="T64" fmla="*/ 36 w 61"/>
                  <a:gd name="T65" fmla="*/ 78 h 78"/>
                  <a:gd name="T66" fmla="*/ 46 w 61"/>
                  <a:gd name="T67" fmla="*/ 73 h 78"/>
                  <a:gd name="T68" fmla="*/ 48 w 61"/>
                  <a:gd name="T69" fmla="*/ 72 h 78"/>
                  <a:gd name="T70" fmla="*/ 48 w 61"/>
                  <a:gd name="T71" fmla="*/ 70 h 78"/>
                  <a:gd name="T72" fmla="*/ 49 w 61"/>
                  <a:gd name="T73" fmla="*/ 69 h 78"/>
                  <a:gd name="T74" fmla="*/ 49 w 61"/>
                  <a:gd name="T75" fmla="*/ 67 h 78"/>
                  <a:gd name="T76" fmla="*/ 54 w 61"/>
                  <a:gd name="T77" fmla="*/ 63 h 78"/>
                  <a:gd name="T78" fmla="*/ 58 w 61"/>
                  <a:gd name="T79" fmla="*/ 58 h 78"/>
                  <a:gd name="T80" fmla="*/ 61 w 61"/>
                  <a:gd name="T81" fmla="*/ 54 h 78"/>
                  <a:gd name="T82" fmla="*/ 61 w 61"/>
                  <a:gd name="T83" fmla="*/ 43 h 78"/>
                  <a:gd name="T84" fmla="*/ 57 w 61"/>
                  <a:gd name="T85" fmla="*/ 31 h 78"/>
                  <a:gd name="T86" fmla="*/ 51 w 61"/>
                  <a:gd name="T87" fmla="*/ 22 h 78"/>
                  <a:gd name="T88" fmla="*/ 49 w 61"/>
                  <a:gd name="T89" fmla="*/ 19 h 78"/>
                  <a:gd name="T90" fmla="*/ 49 w 61"/>
                  <a:gd name="T91" fmla="*/ 16 h 78"/>
                  <a:gd name="T92" fmla="*/ 49 w 61"/>
                  <a:gd name="T93" fmla="*/ 15 h 78"/>
                  <a:gd name="T94" fmla="*/ 49 w 61"/>
                  <a:gd name="T95" fmla="*/ 12 h 78"/>
                  <a:gd name="T96" fmla="*/ 48 w 61"/>
                  <a:gd name="T97" fmla="*/ 12 h 78"/>
                  <a:gd name="T98" fmla="*/ 46 w 61"/>
                  <a:gd name="T99" fmla="*/ 10 h 78"/>
                  <a:gd name="T100" fmla="*/ 46 w 61"/>
                  <a:gd name="T101" fmla="*/ 12 h 78"/>
                  <a:gd name="T102" fmla="*/ 46 w 61"/>
                  <a:gd name="T103" fmla="*/ 12 h 78"/>
                  <a:gd name="T104" fmla="*/ 46 w 61"/>
                  <a:gd name="T105" fmla="*/ 12 h 78"/>
                  <a:gd name="T106" fmla="*/ 46 w 61"/>
                  <a:gd name="T107" fmla="*/ 10 h 78"/>
                  <a:gd name="T108" fmla="*/ 45 w 61"/>
                  <a:gd name="T109" fmla="*/ 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 h="78">
                    <a:moveTo>
                      <a:pt x="45" y="9"/>
                    </a:moveTo>
                    <a:lnTo>
                      <a:pt x="43" y="10"/>
                    </a:lnTo>
                    <a:lnTo>
                      <a:pt x="40" y="10"/>
                    </a:lnTo>
                    <a:lnTo>
                      <a:pt x="39" y="10"/>
                    </a:lnTo>
                    <a:lnTo>
                      <a:pt x="36" y="6"/>
                    </a:lnTo>
                    <a:lnTo>
                      <a:pt x="31" y="3"/>
                    </a:lnTo>
                    <a:lnTo>
                      <a:pt x="28" y="1"/>
                    </a:lnTo>
                    <a:lnTo>
                      <a:pt x="24" y="0"/>
                    </a:lnTo>
                    <a:lnTo>
                      <a:pt x="21" y="1"/>
                    </a:lnTo>
                    <a:lnTo>
                      <a:pt x="18" y="4"/>
                    </a:lnTo>
                    <a:lnTo>
                      <a:pt x="15" y="7"/>
                    </a:lnTo>
                    <a:lnTo>
                      <a:pt x="13" y="12"/>
                    </a:lnTo>
                    <a:lnTo>
                      <a:pt x="12" y="18"/>
                    </a:lnTo>
                    <a:lnTo>
                      <a:pt x="10" y="22"/>
                    </a:lnTo>
                    <a:lnTo>
                      <a:pt x="9" y="24"/>
                    </a:lnTo>
                    <a:lnTo>
                      <a:pt x="6" y="27"/>
                    </a:lnTo>
                    <a:lnTo>
                      <a:pt x="4" y="28"/>
                    </a:lnTo>
                    <a:lnTo>
                      <a:pt x="1" y="31"/>
                    </a:lnTo>
                    <a:lnTo>
                      <a:pt x="0" y="34"/>
                    </a:lnTo>
                    <a:lnTo>
                      <a:pt x="0" y="37"/>
                    </a:lnTo>
                    <a:lnTo>
                      <a:pt x="0" y="42"/>
                    </a:lnTo>
                    <a:lnTo>
                      <a:pt x="1" y="42"/>
                    </a:lnTo>
                    <a:lnTo>
                      <a:pt x="1" y="42"/>
                    </a:lnTo>
                    <a:lnTo>
                      <a:pt x="3" y="43"/>
                    </a:lnTo>
                    <a:lnTo>
                      <a:pt x="4" y="51"/>
                    </a:lnTo>
                    <a:lnTo>
                      <a:pt x="4" y="60"/>
                    </a:lnTo>
                    <a:lnTo>
                      <a:pt x="9" y="67"/>
                    </a:lnTo>
                    <a:lnTo>
                      <a:pt x="9" y="69"/>
                    </a:lnTo>
                    <a:lnTo>
                      <a:pt x="10" y="70"/>
                    </a:lnTo>
                    <a:lnTo>
                      <a:pt x="12" y="72"/>
                    </a:lnTo>
                    <a:lnTo>
                      <a:pt x="13" y="73"/>
                    </a:lnTo>
                    <a:lnTo>
                      <a:pt x="24" y="76"/>
                    </a:lnTo>
                    <a:lnTo>
                      <a:pt x="36" y="78"/>
                    </a:lnTo>
                    <a:lnTo>
                      <a:pt x="46" y="73"/>
                    </a:lnTo>
                    <a:lnTo>
                      <a:pt x="48" y="72"/>
                    </a:lnTo>
                    <a:lnTo>
                      <a:pt x="48" y="70"/>
                    </a:lnTo>
                    <a:lnTo>
                      <a:pt x="49" y="69"/>
                    </a:lnTo>
                    <a:lnTo>
                      <a:pt x="49" y="67"/>
                    </a:lnTo>
                    <a:lnTo>
                      <a:pt x="54" y="63"/>
                    </a:lnTo>
                    <a:lnTo>
                      <a:pt x="58" y="58"/>
                    </a:lnTo>
                    <a:lnTo>
                      <a:pt x="61" y="54"/>
                    </a:lnTo>
                    <a:lnTo>
                      <a:pt x="61" y="43"/>
                    </a:lnTo>
                    <a:lnTo>
                      <a:pt x="57" y="31"/>
                    </a:lnTo>
                    <a:lnTo>
                      <a:pt x="51" y="22"/>
                    </a:lnTo>
                    <a:lnTo>
                      <a:pt x="49" y="19"/>
                    </a:lnTo>
                    <a:lnTo>
                      <a:pt x="49" y="16"/>
                    </a:lnTo>
                    <a:lnTo>
                      <a:pt x="49" y="15"/>
                    </a:lnTo>
                    <a:lnTo>
                      <a:pt x="49" y="12"/>
                    </a:lnTo>
                    <a:lnTo>
                      <a:pt x="48" y="12"/>
                    </a:lnTo>
                    <a:lnTo>
                      <a:pt x="46" y="10"/>
                    </a:lnTo>
                    <a:lnTo>
                      <a:pt x="46" y="12"/>
                    </a:lnTo>
                    <a:lnTo>
                      <a:pt x="46" y="12"/>
                    </a:lnTo>
                    <a:lnTo>
                      <a:pt x="46" y="12"/>
                    </a:lnTo>
                    <a:lnTo>
                      <a:pt x="46" y="10"/>
                    </a:lnTo>
                    <a:lnTo>
                      <a:pt x="45" y="9"/>
                    </a:lnTo>
                    <a:close/>
                  </a:path>
                </a:pathLst>
              </a:custGeom>
              <a:grpFill/>
              <a:ln w="0">
                <a:solidFill>
                  <a:schemeClr val="bg1">
                    <a:lumMod val="50000"/>
                  </a:schemeClr>
                </a:solidFill>
                <a:prstDash val="solid"/>
                <a:round/>
                <a:headEnd/>
                <a:tailEnd/>
              </a:ln>
            </p:spPr>
            <p:txBody>
              <a:bodyPr/>
              <a:lstStyle/>
              <a:p>
                <a:endParaRPr lang="ru-RU"/>
              </a:p>
            </p:txBody>
          </p:sp>
          <p:sp>
            <p:nvSpPr>
              <p:cNvPr id="46" name="Freeform 105">
                <a:extLst>
                  <a:ext uri="{FF2B5EF4-FFF2-40B4-BE49-F238E27FC236}">
                    <a16:creationId xmlns:a16="http://schemas.microsoft.com/office/drawing/2014/main" id="{6CB46933-C1B4-4643-A2A1-F68D9B0F044C}"/>
                  </a:ext>
                </a:extLst>
              </p:cNvPr>
              <p:cNvSpPr>
                <a:spLocks/>
              </p:cNvSpPr>
              <p:nvPr/>
            </p:nvSpPr>
            <p:spPr bwMode="gray">
              <a:xfrm>
                <a:off x="4154" y="3052"/>
                <a:ext cx="459" cy="384"/>
              </a:xfrm>
              <a:custGeom>
                <a:avLst/>
                <a:gdLst>
                  <a:gd name="T0" fmla="*/ 488 w 496"/>
                  <a:gd name="T1" fmla="*/ 56 h 415"/>
                  <a:gd name="T2" fmla="*/ 490 w 496"/>
                  <a:gd name="T3" fmla="*/ 80 h 415"/>
                  <a:gd name="T4" fmla="*/ 487 w 496"/>
                  <a:gd name="T5" fmla="*/ 109 h 415"/>
                  <a:gd name="T6" fmla="*/ 481 w 496"/>
                  <a:gd name="T7" fmla="*/ 140 h 415"/>
                  <a:gd name="T8" fmla="*/ 476 w 496"/>
                  <a:gd name="T9" fmla="*/ 154 h 415"/>
                  <a:gd name="T10" fmla="*/ 481 w 496"/>
                  <a:gd name="T11" fmla="*/ 175 h 415"/>
                  <a:gd name="T12" fmla="*/ 466 w 496"/>
                  <a:gd name="T13" fmla="*/ 199 h 415"/>
                  <a:gd name="T14" fmla="*/ 455 w 496"/>
                  <a:gd name="T15" fmla="*/ 233 h 415"/>
                  <a:gd name="T16" fmla="*/ 457 w 496"/>
                  <a:gd name="T17" fmla="*/ 239 h 415"/>
                  <a:gd name="T18" fmla="*/ 463 w 496"/>
                  <a:gd name="T19" fmla="*/ 248 h 415"/>
                  <a:gd name="T20" fmla="*/ 348 w 496"/>
                  <a:gd name="T21" fmla="*/ 309 h 415"/>
                  <a:gd name="T22" fmla="*/ 318 w 496"/>
                  <a:gd name="T23" fmla="*/ 318 h 415"/>
                  <a:gd name="T24" fmla="*/ 285 w 496"/>
                  <a:gd name="T25" fmla="*/ 334 h 415"/>
                  <a:gd name="T26" fmla="*/ 272 w 496"/>
                  <a:gd name="T27" fmla="*/ 358 h 415"/>
                  <a:gd name="T28" fmla="*/ 224 w 496"/>
                  <a:gd name="T29" fmla="*/ 391 h 415"/>
                  <a:gd name="T30" fmla="*/ 179 w 496"/>
                  <a:gd name="T31" fmla="*/ 412 h 415"/>
                  <a:gd name="T32" fmla="*/ 160 w 496"/>
                  <a:gd name="T33" fmla="*/ 414 h 415"/>
                  <a:gd name="T34" fmla="*/ 141 w 496"/>
                  <a:gd name="T35" fmla="*/ 406 h 415"/>
                  <a:gd name="T36" fmla="*/ 117 w 496"/>
                  <a:gd name="T37" fmla="*/ 391 h 415"/>
                  <a:gd name="T38" fmla="*/ 55 w 496"/>
                  <a:gd name="T39" fmla="*/ 396 h 415"/>
                  <a:gd name="T40" fmla="*/ 37 w 496"/>
                  <a:gd name="T41" fmla="*/ 384 h 415"/>
                  <a:gd name="T42" fmla="*/ 16 w 496"/>
                  <a:gd name="T43" fmla="*/ 361 h 415"/>
                  <a:gd name="T44" fmla="*/ 0 w 496"/>
                  <a:gd name="T45" fmla="*/ 209 h 415"/>
                  <a:gd name="T46" fmla="*/ 84 w 496"/>
                  <a:gd name="T47" fmla="*/ 194 h 415"/>
                  <a:gd name="T48" fmla="*/ 90 w 496"/>
                  <a:gd name="T49" fmla="*/ 164 h 415"/>
                  <a:gd name="T50" fmla="*/ 94 w 496"/>
                  <a:gd name="T51" fmla="*/ 134 h 415"/>
                  <a:gd name="T52" fmla="*/ 90 w 496"/>
                  <a:gd name="T53" fmla="*/ 116 h 415"/>
                  <a:gd name="T54" fmla="*/ 102 w 496"/>
                  <a:gd name="T55" fmla="*/ 124 h 415"/>
                  <a:gd name="T56" fmla="*/ 103 w 496"/>
                  <a:gd name="T57" fmla="*/ 139 h 415"/>
                  <a:gd name="T58" fmla="*/ 126 w 496"/>
                  <a:gd name="T59" fmla="*/ 130 h 415"/>
                  <a:gd name="T60" fmla="*/ 145 w 496"/>
                  <a:gd name="T61" fmla="*/ 146 h 415"/>
                  <a:gd name="T62" fmla="*/ 182 w 496"/>
                  <a:gd name="T63" fmla="*/ 157 h 415"/>
                  <a:gd name="T64" fmla="*/ 195 w 496"/>
                  <a:gd name="T65" fmla="*/ 161 h 415"/>
                  <a:gd name="T66" fmla="*/ 212 w 496"/>
                  <a:gd name="T67" fmla="*/ 161 h 415"/>
                  <a:gd name="T68" fmla="*/ 221 w 496"/>
                  <a:gd name="T69" fmla="*/ 146 h 415"/>
                  <a:gd name="T70" fmla="*/ 240 w 496"/>
                  <a:gd name="T71" fmla="*/ 148 h 415"/>
                  <a:gd name="T72" fmla="*/ 234 w 496"/>
                  <a:gd name="T73" fmla="*/ 164 h 415"/>
                  <a:gd name="T74" fmla="*/ 251 w 496"/>
                  <a:gd name="T75" fmla="*/ 170 h 415"/>
                  <a:gd name="T76" fmla="*/ 254 w 496"/>
                  <a:gd name="T77" fmla="*/ 173 h 415"/>
                  <a:gd name="T78" fmla="*/ 279 w 496"/>
                  <a:gd name="T79" fmla="*/ 190 h 415"/>
                  <a:gd name="T80" fmla="*/ 294 w 496"/>
                  <a:gd name="T81" fmla="*/ 208 h 415"/>
                  <a:gd name="T82" fmla="*/ 308 w 496"/>
                  <a:gd name="T83" fmla="*/ 223 h 415"/>
                  <a:gd name="T84" fmla="*/ 329 w 496"/>
                  <a:gd name="T85" fmla="*/ 221 h 415"/>
                  <a:gd name="T86" fmla="*/ 336 w 496"/>
                  <a:gd name="T87" fmla="*/ 164 h 415"/>
                  <a:gd name="T88" fmla="*/ 320 w 496"/>
                  <a:gd name="T89" fmla="*/ 169 h 415"/>
                  <a:gd name="T90" fmla="*/ 297 w 496"/>
                  <a:gd name="T91" fmla="*/ 169 h 415"/>
                  <a:gd name="T92" fmla="*/ 279 w 496"/>
                  <a:gd name="T93" fmla="*/ 145 h 415"/>
                  <a:gd name="T94" fmla="*/ 288 w 496"/>
                  <a:gd name="T95" fmla="*/ 110 h 415"/>
                  <a:gd name="T96" fmla="*/ 290 w 496"/>
                  <a:gd name="T97" fmla="*/ 92 h 415"/>
                  <a:gd name="T98" fmla="*/ 290 w 496"/>
                  <a:gd name="T99" fmla="*/ 59 h 415"/>
                  <a:gd name="T100" fmla="*/ 285 w 496"/>
                  <a:gd name="T101" fmla="*/ 41 h 415"/>
                  <a:gd name="T102" fmla="*/ 305 w 496"/>
                  <a:gd name="T103" fmla="*/ 12 h 415"/>
                  <a:gd name="T104" fmla="*/ 342 w 496"/>
                  <a:gd name="T105" fmla="*/ 3 h 415"/>
                  <a:gd name="T106" fmla="*/ 386 w 496"/>
                  <a:gd name="T107" fmla="*/ 9 h 415"/>
                  <a:gd name="T108" fmla="*/ 412 w 496"/>
                  <a:gd name="T109" fmla="*/ 17 h 415"/>
                  <a:gd name="T110" fmla="*/ 427 w 496"/>
                  <a:gd name="T111" fmla="*/ 27 h 415"/>
                  <a:gd name="T112" fmla="*/ 449 w 496"/>
                  <a:gd name="T113" fmla="*/ 36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6" h="415">
                    <a:moveTo>
                      <a:pt x="469" y="46"/>
                    </a:moveTo>
                    <a:lnTo>
                      <a:pt x="472" y="49"/>
                    </a:lnTo>
                    <a:lnTo>
                      <a:pt x="476" y="50"/>
                    </a:lnTo>
                    <a:lnTo>
                      <a:pt x="481" y="52"/>
                    </a:lnTo>
                    <a:lnTo>
                      <a:pt x="484" y="52"/>
                    </a:lnTo>
                    <a:lnTo>
                      <a:pt x="487" y="55"/>
                    </a:lnTo>
                    <a:lnTo>
                      <a:pt x="488" y="56"/>
                    </a:lnTo>
                    <a:lnTo>
                      <a:pt x="488" y="59"/>
                    </a:lnTo>
                    <a:lnTo>
                      <a:pt x="488" y="62"/>
                    </a:lnTo>
                    <a:lnTo>
                      <a:pt x="487" y="67"/>
                    </a:lnTo>
                    <a:lnTo>
                      <a:pt x="487" y="70"/>
                    </a:lnTo>
                    <a:lnTo>
                      <a:pt x="487" y="73"/>
                    </a:lnTo>
                    <a:lnTo>
                      <a:pt x="487" y="76"/>
                    </a:lnTo>
                    <a:lnTo>
                      <a:pt x="490" y="80"/>
                    </a:lnTo>
                    <a:lnTo>
                      <a:pt x="493" y="86"/>
                    </a:lnTo>
                    <a:lnTo>
                      <a:pt x="496" y="92"/>
                    </a:lnTo>
                    <a:lnTo>
                      <a:pt x="496" y="95"/>
                    </a:lnTo>
                    <a:lnTo>
                      <a:pt x="496" y="97"/>
                    </a:lnTo>
                    <a:lnTo>
                      <a:pt x="496" y="100"/>
                    </a:lnTo>
                    <a:lnTo>
                      <a:pt x="494" y="101"/>
                    </a:lnTo>
                    <a:lnTo>
                      <a:pt x="487" y="109"/>
                    </a:lnTo>
                    <a:lnTo>
                      <a:pt x="484" y="118"/>
                    </a:lnTo>
                    <a:lnTo>
                      <a:pt x="487" y="127"/>
                    </a:lnTo>
                    <a:lnTo>
                      <a:pt x="484" y="130"/>
                    </a:lnTo>
                    <a:lnTo>
                      <a:pt x="482" y="133"/>
                    </a:lnTo>
                    <a:lnTo>
                      <a:pt x="481" y="136"/>
                    </a:lnTo>
                    <a:lnTo>
                      <a:pt x="481" y="137"/>
                    </a:lnTo>
                    <a:lnTo>
                      <a:pt x="481" y="140"/>
                    </a:lnTo>
                    <a:lnTo>
                      <a:pt x="482" y="142"/>
                    </a:lnTo>
                    <a:lnTo>
                      <a:pt x="484" y="145"/>
                    </a:lnTo>
                    <a:lnTo>
                      <a:pt x="484" y="146"/>
                    </a:lnTo>
                    <a:lnTo>
                      <a:pt x="484" y="149"/>
                    </a:lnTo>
                    <a:lnTo>
                      <a:pt x="482" y="151"/>
                    </a:lnTo>
                    <a:lnTo>
                      <a:pt x="479" y="152"/>
                    </a:lnTo>
                    <a:lnTo>
                      <a:pt x="476" y="154"/>
                    </a:lnTo>
                    <a:lnTo>
                      <a:pt x="478" y="155"/>
                    </a:lnTo>
                    <a:lnTo>
                      <a:pt x="478" y="157"/>
                    </a:lnTo>
                    <a:lnTo>
                      <a:pt x="479" y="158"/>
                    </a:lnTo>
                    <a:lnTo>
                      <a:pt x="479" y="161"/>
                    </a:lnTo>
                    <a:lnTo>
                      <a:pt x="478" y="166"/>
                    </a:lnTo>
                    <a:lnTo>
                      <a:pt x="479" y="172"/>
                    </a:lnTo>
                    <a:lnTo>
                      <a:pt x="481" y="175"/>
                    </a:lnTo>
                    <a:lnTo>
                      <a:pt x="484" y="179"/>
                    </a:lnTo>
                    <a:lnTo>
                      <a:pt x="479" y="182"/>
                    </a:lnTo>
                    <a:lnTo>
                      <a:pt x="475" y="184"/>
                    </a:lnTo>
                    <a:lnTo>
                      <a:pt x="470" y="187"/>
                    </a:lnTo>
                    <a:lnTo>
                      <a:pt x="467" y="191"/>
                    </a:lnTo>
                    <a:lnTo>
                      <a:pt x="466" y="194"/>
                    </a:lnTo>
                    <a:lnTo>
                      <a:pt x="466" y="199"/>
                    </a:lnTo>
                    <a:lnTo>
                      <a:pt x="466" y="203"/>
                    </a:lnTo>
                    <a:lnTo>
                      <a:pt x="466" y="206"/>
                    </a:lnTo>
                    <a:lnTo>
                      <a:pt x="464" y="209"/>
                    </a:lnTo>
                    <a:lnTo>
                      <a:pt x="461" y="215"/>
                    </a:lnTo>
                    <a:lnTo>
                      <a:pt x="458" y="221"/>
                    </a:lnTo>
                    <a:lnTo>
                      <a:pt x="457" y="227"/>
                    </a:lnTo>
                    <a:lnTo>
                      <a:pt x="455" y="233"/>
                    </a:lnTo>
                    <a:lnTo>
                      <a:pt x="457" y="235"/>
                    </a:lnTo>
                    <a:lnTo>
                      <a:pt x="457" y="236"/>
                    </a:lnTo>
                    <a:lnTo>
                      <a:pt x="457" y="236"/>
                    </a:lnTo>
                    <a:lnTo>
                      <a:pt x="457" y="236"/>
                    </a:lnTo>
                    <a:lnTo>
                      <a:pt x="457" y="238"/>
                    </a:lnTo>
                    <a:lnTo>
                      <a:pt x="457" y="241"/>
                    </a:lnTo>
                    <a:lnTo>
                      <a:pt x="457" y="239"/>
                    </a:lnTo>
                    <a:lnTo>
                      <a:pt x="457" y="239"/>
                    </a:lnTo>
                    <a:lnTo>
                      <a:pt x="458" y="241"/>
                    </a:lnTo>
                    <a:lnTo>
                      <a:pt x="458" y="242"/>
                    </a:lnTo>
                    <a:lnTo>
                      <a:pt x="460" y="244"/>
                    </a:lnTo>
                    <a:lnTo>
                      <a:pt x="461" y="245"/>
                    </a:lnTo>
                    <a:lnTo>
                      <a:pt x="463" y="247"/>
                    </a:lnTo>
                    <a:lnTo>
                      <a:pt x="463" y="248"/>
                    </a:lnTo>
                    <a:lnTo>
                      <a:pt x="463" y="250"/>
                    </a:lnTo>
                    <a:lnTo>
                      <a:pt x="448" y="254"/>
                    </a:lnTo>
                    <a:lnTo>
                      <a:pt x="341" y="288"/>
                    </a:lnTo>
                    <a:lnTo>
                      <a:pt x="348" y="304"/>
                    </a:lnTo>
                    <a:lnTo>
                      <a:pt x="348" y="306"/>
                    </a:lnTo>
                    <a:lnTo>
                      <a:pt x="348" y="307"/>
                    </a:lnTo>
                    <a:lnTo>
                      <a:pt x="348" y="309"/>
                    </a:lnTo>
                    <a:lnTo>
                      <a:pt x="348" y="312"/>
                    </a:lnTo>
                    <a:lnTo>
                      <a:pt x="348" y="315"/>
                    </a:lnTo>
                    <a:lnTo>
                      <a:pt x="348" y="316"/>
                    </a:lnTo>
                    <a:lnTo>
                      <a:pt x="347" y="318"/>
                    </a:lnTo>
                    <a:lnTo>
                      <a:pt x="344" y="319"/>
                    </a:lnTo>
                    <a:lnTo>
                      <a:pt x="332" y="318"/>
                    </a:lnTo>
                    <a:lnTo>
                      <a:pt x="318" y="318"/>
                    </a:lnTo>
                    <a:lnTo>
                      <a:pt x="306" y="321"/>
                    </a:lnTo>
                    <a:lnTo>
                      <a:pt x="296" y="328"/>
                    </a:lnTo>
                    <a:lnTo>
                      <a:pt x="294" y="330"/>
                    </a:lnTo>
                    <a:lnTo>
                      <a:pt x="291" y="331"/>
                    </a:lnTo>
                    <a:lnTo>
                      <a:pt x="290" y="331"/>
                    </a:lnTo>
                    <a:lnTo>
                      <a:pt x="287" y="333"/>
                    </a:lnTo>
                    <a:lnTo>
                      <a:pt x="285" y="334"/>
                    </a:lnTo>
                    <a:lnTo>
                      <a:pt x="285" y="337"/>
                    </a:lnTo>
                    <a:lnTo>
                      <a:pt x="284" y="342"/>
                    </a:lnTo>
                    <a:lnTo>
                      <a:pt x="284" y="346"/>
                    </a:lnTo>
                    <a:lnTo>
                      <a:pt x="282" y="349"/>
                    </a:lnTo>
                    <a:lnTo>
                      <a:pt x="281" y="352"/>
                    </a:lnTo>
                    <a:lnTo>
                      <a:pt x="278" y="355"/>
                    </a:lnTo>
                    <a:lnTo>
                      <a:pt x="272" y="358"/>
                    </a:lnTo>
                    <a:lnTo>
                      <a:pt x="266" y="361"/>
                    </a:lnTo>
                    <a:lnTo>
                      <a:pt x="258" y="363"/>
                    </a:lnTo>
                    <a:lnTo>
                      <a:pt x="254" y="364"/>
                    </a:lnTo>
                    <a:lnTo>
                      <a:pt x="249" y="367"/>
                    </a:lnTo>
                    <a:lnTo>
                      <a:pt x="246" y="370"/>
                    </a:lnTo>
                    <a:lnTo>
                      <a:pt x="242" y="373"/>
                    </a:lnTo>
                    <a:lnTo>
                      <a:pt x="224" y="391"/>
                    </a:lnTo>
                    <a:lnTo>
                      <a:pt x="204" y="409"/>
                    </a:lnTo>
                    <a:lnTo>
                      <a:pt x="200" y="412"/>
                    </a:lnTo>
                    <a:lnTo>
                      <a:pt x="195" y="414"/>
                    </a:lnTo>
                    <a:lnTo>
                      <a:pt x="191" y="415"/>
                    </a:lnTo>
                    <a:lnTo>
                      <a:pt x="186" y="415"/>
                    </a:lnTo>
                    <a:lnTo>
                      <a:pt x="183" y="414"/>
                    </a:lnTo>
                    <a:lnTo>
                      <a:pt x="179" y="412"/>
                    </a:lnTo>
                    <a:lnTo>
                      <a:pt x="176" y="411"/>
                    </a:lnTo>
                    <a:lnTo>
                      <a:pt x="172" y="409"/>
                    </a:lnTo>
                    <a:lnTo>
                      <a:pt x="168" y="411"/>
                    </a:lnTo>
                    <a:lnTo>
                      <a:pt x="166" y="411"/>
                    </a:lnTo>
                    <a:lnTo>
                      <a:pt x="163" y="411"/>
                    </a:lnTo>
                    <a:lnTo>
                      <a:pt x="162" y="412"/>
                    </a:lnTo>
                    <a:lnTo>
                      <a:pt x="160" y="414"/>
                    </a:lnTo>
                    <a:lnTo>
                      <a:pt x="159" y="411"/>
                    </a:lnTo>
                    <a:lnTo>
                      <a:pt x="157" y="409"/>
                    </a:lnTo>
                    <a:lnTo>
                      <a:pt x="156" y="408"/>
                    </a:lnTo>
                    <a:lnTo>
                      <a:pt x="153" y="408"/>
                    </a:lnTo>
                    <a:lnTo>
                      <a:pt x="150" y="406"/>
                    </a:lnTo>
                    <a:lnTo>
                      <a:pt x="145" y="406"/>
                    </a:lnTo>
                    <a:lnTo>
                      <a:pt x="141" y="406"/>
                    </a:lnTo>
                    <a:lnTo>
                      <a:pt x="136" y="406"/>
                    </a:lnTo>
                    <a:lnTo>
                      <a:pt x="133" y="405"/>
                    </a:lnTo>
                    <a:lnTo>
                      <a:pt x="130" y="403"/>
                    </a:lnTo>
                    <a:lnTo>
                      <a:pt x="127" y="400"/>
                    </a:lnTo>
                    <a:lnTo>
                      <a:pt x="124" y="396"/>
                    </a:lnTo>
                    <a:lnTo>
                      <a:pt x="121" y="394"/>
                    </a:lnTo>
                    <a:lnTo>
                      <a:pt x="117" y="391"/>
                    </a:lnTo>
                    <a:lnTo>
                      <a:pt x="105" y="391"/>
                    </a:lnTo>
                    <a:lnTo>
                      <a:pt x="91" y="391"/>
                    </a:lnTo>
                    <a:lnTo>
                      <a:pt x="75" y="391"/>
                    </a:lnTo>
                    <a:lnTo>
                      <a:pt x="60" y="399"/>
                    </a:lnTo>
                    <a:lnTo>
                      <a:pt x="60" y="399"/>
                    </a:lnTo>
                    <a:lnTo>
                      <a:pt x="58" y="397"/>
                    </a:lnTo>
                    <a:lnTo>
                      <a:pt x="55" y="396"/>
                    </a:lnTo>
                    <a:lnTo>
                      <a:pt x="52" y="393"/>
                    </a:lnTo>
                    <a:lnTo>
                      <a:pt x="48" y="391"/>
                    </a:lnTo>
                    <a:lnTo>
                      <a:pt x="45" y="390"/>
                    </a:lnTo>
                    <a:lnTo>
                      <a:pt x="43" y="388"/>
                    </a:lnTo>
                    <a:lnTo>
                      <a:pt x="43" y="388"/>
                    </a:lnTo>
                    <a:lnTo>
                      <a:pt x="40" y="387"/>
                    </a:lnTo>
                    <a:lnTo>
                      <a:pt x="37" y="384"/>
                    </a:lnTo>
                    <a:lnTo>
                      <a:pt x="34" y="381"/>
                    </a:lnTo>
                    <a:lnTo>
                      <a:pt x="33" y="378"/>
                    </a:lnTo>
                    <a:lnTo>
                      <a:pt x="30" y="373"/>
                    </a:lnTo>
                    <a:lnTo>
                      <a:pt x="27" y="370"/>
                    </a:lnTo>
                    <a:lnTo>
                      <a:pt x="24" y="367"/>
                    </a:lnTo>
                    <a:lnTo>
                      <a:pt x="21" y="364"/>
                    </a:lnTo>
                    <a:lnTo>
                      <a:pt x="16" y="361"/>
                    </a:lnTo>
                    <a:lnTo>
                      <a:pt x="12" y="360"/>
                    </a:lnTo>
                    <a:lnTo>
                      <a:pt x="9" y="357"/>
                    </a:lnTo>
                    <a:lnTo>
                      <a:pt x="6" y="354"/>
                    </a:lnTo>
                    <a:lnTo>
                      <a:pt x="3" y="349"/>
                    </a:lnTo>
                    <a:lnTo>
                      <a:pt x="1" y="345"/>
                    </a:lnTo>
                    <a:lnTo>
                      <a:pt x="0" y="339"/>
                    </a:lnTo>
                    <a:lnTo>
                      <a:pt x="0" y="209"/>
                    </a:lnTo>
                    <a:lnTo>
                      <a:pt x="84" y="209"/>
                    </a:lnTo>
                    <a:lnTo>
                      <a:pt x="87" y="208"/>
                    </a:lnTo>
                    <a:lnTo>
                      <a:pt x="90" y="206"/>
                    </a:lnTo>
                    <a:lnTo>
                      <a:pt x="87" y="203"/>
                    </a:lnTo>
                    <a:lnTo>
                      <a:pt x="85" y="200"/>
                    </a:lnTo>
                    <a:lnTo>
                      <a:pt x="84" y="197"/>
                    </a:lnTo>
                    <a:lnTo>
                      <a:pt x="84" y="194"/>
                    </a:lnTo>
                    <a:lnTo>
                      <a:pt x="85" y="190"/>
                    </a:lnTo>
                    <a:lnTo>
                      <a:pt x="87" y="185"/>
                    </a:lnTo>
                    <a:lnTo>
                      <a:pt x="88" y="181"/>
                    </a:lnTo>
                    <a:lnTo>
                      <a:pt x="90" y="178"/>
                    </a:lnTo>
                    <a:lnTo>
                      <a:pt x="91" y="173"/>
                    </a:lnTo>
                    <a:lnTo>
                      <a:pt x="91" y="169"/>
                    </a:lnTo>
                    <a:lnTo>
                      <a:pt x="90" y="164"/>
                    </a:lnTo>
                    <a:lnTo>
                      <a:pt x="88" y="160"/>
                    </a:lnTo>
                    <a:lnTo>
                      <a:pt x="88" y="155"/>
                    </a:lnTo>
                    <a:lnTo>
                      <a:pt x="88" y="151"/>
                    </a:lnTo>
                    <a:lnTo>
                      <a:pt x="90" y="146"/>
                    </a:lnTo>
                    <a:lnTo>
                      <a:pt x="93" y="142"/>
                    </a:lnTo>
                    <a:lnTo>
                      <a:pt x="94" y="139"/>
                    </a:lnTo>
                    <a:lnTo>
                      <a:pt x="94" y="134"/>
                    </a:lnTo>
                    <a:lnTo>
                      <a:pt x="93" y="131"/>
                    </a:lnTo>
                    <a:lnTo>
                      <a:pt x="91" y="127"/>
                    </a:lnTo>
                    <a:lnTo>
                      <a:pt x="90" y="124"/>
                    </a:lnTo>
                    <a:lnTo>
                      <a:pt x="87" y="122"/>
                    </a:lnTo>
                    <a:lnTo>
                      <a:pt x="87" y="118"/>
                    </a:lnTo>
                    <a:lnTo>
                      <a:pt x="88" y="118"/>
                    </a:lnTo>
                    <a:lnTo>
                      <a:pt x="90" y="116"/>
                    </a:lnTo>
                    <a:lnTo>
                      <a:pt x="91" y="115"/>
                    </a:lnTo>
                    <a:lnTo>
                      <a:pt x="93" y="115"/>
                    </a:lnTo>
                    <a:lnTo>
                      <a:pt x="94" y="115"/>
                    </a:lnTo>
                    <a:lnTo>
                      <a:pt x="96" y="118"/>
                    </a:lnTo>
                    <a:lnTo>
                      <a:pt x="97" y="119"/>
                    </a:lnTo>
                    <a:lnTo>
                      <a:pt x="99" y="122"/>
                    </a:lnTo>
                    <a:lnTo>
                      <a:pt x="102" y="124"/>
                    </a:lnTo>
                    <a:lnTo>
                      <a:pt x="103" y="125"/>
                    </a:lnTo>
                    <a:lnTo>
                      <a:pt x="105" y="128"/>
                    </a:lnTo>
                    <a:lnTo>
                      <a:pt x="106" y="130"/>
                    </a:lnTo>
                    <a:lnTo>
                      <a:pt x="105" y="133"/>
                    </a:lnTo>
                    <a:lnTo>
                      <a:pt x="103" y="134"/>
                    </a:lnTo>
                    <a:lnTo>
                      <a:pt x="100" y="137"/>
                    </a:lnTo>
                    <a:lnTo>
                      <a:pt x="103" y="139"/>
                    </a:lnTo>
                    <a:lnTo>
                      <a:pt x="105" y="140"/>
                    </a:lnTo>
                    <a:lnTo>
                      <a:pt x="108" y="140"/>
                    </a:lnTo>
                    <a:lnTo>
                      <a:pt x="112" y="139"/>
                    </a:lnTo>
                    <a:lnTo>
                      <a:pt x="114" y="137"/>
                    </a:lnTo>
                    <a:lnTo>
                      <a:pt x="118" y="134"/>
                    </a:lnTo>
                    <a:lnTo>
                      <a:pt x="123" y="131"/>
                    </a:lnTo>
                    <a:lnTo>
                      <a:pt x="126" y="130"/>
                    </a:lnTo>
                    <a:lnTo>
                      <a:pt x="130" y="128"/>
                    </a:lnTo>
                    <a:lnTo>
                      <a:pt x="135" y="128"/>
                    </a:lnTo>
                    <a:lnTo>
                      <a:pt x="139" y="128"/>
                    </a:lnTo>
                    <a:lnTo>
                      <a:pt x="141" y="130"/>
                    </a:lnTo>
                    <a:lnTo>
                      <a:pt x="141" y="131"/>
                    </a:lnTo>
                    <a:lnTo>
                      <a:pt x="144" y="139"/>
                    </a:lnTo>
                    <a:lnTo>
                      <a:pt x="145" y="146"/>
                    </a:lnTo>
                    <a:lnTo>
                      <a:pt x="147" y="149"/>
                    </a:lnTo>
                    <a:lnTo>
                      <a:pt x="150" y="151"/>
                    </a:lnTo>
                    <a:lnTo>
                      <a:pt x="153" y="152"/>
                    </a:lnTo>
                    <a:lnTo>
                      <a:pt x="162" y="154"/>
                    </a:lnTo>
                    <a:lnTo>
                      <a:pt x="171" y="155"/>
                    </a:lnTo>
                    <a:lnTo>
                      <a:pt x="180" y="155"/>
                    </a:lnTo>
                    <a:lnTo>
                      <a:pt x="182" y="157"/>
                    </a:lnTo>
                    <a:lnTo>
                      <a:pt x="182" y="157"/>
                    </a:lnTo>
                    <a:lnTo>
                      <a:pt x="183" y="158"/>
                    </a:lnTo>
                    <a:lnTo>
                      <a:pt x="185" y="158"/>
                    </a:lnTo>
                    <a:lnTo>
                      <a:pt x="188" y="158"/>
                    </a:lnTo>
                    <a:lnTo>
                      <a:pt x="189" y="158"/>
                    </a:lnTo>
                    <a:lnTo>
                      <a:pt x="192" y="160"/>
                    </a:lnTo>
                    <a:lnTo>
                      <a:pt x="195" y="161"/>
                    </a:lnTo>
                    <a:lnTo>
                      <a:pt x="198" y="163"/>
                    </a:lnTo>
                    <a:lnTo>
                      <a:pt x="201" y="166"/>
                    </a:lnTo>
                    <a:lnTo>
                      <a:pt x="204" y="166"/>
                    </a:lnTo>
                    <a:lnTo>
                      <a:pt x="207" y="166"/>
                    </a:lnTo>
                    <a:lnTo>
                      <a:pt x="209" y="164"/>
                    </a:lnTo>
                    <a:lnTo>
                      <a:pt x="210" y="163"/>
                    </a:lnTo>
                    <a:lnTo>
                      <a:pt x="212" y="161"/>
                    </a:lnTo>
                    <a:lnTo>
                      <a:pt x="212" y="160"/>
                    </a:lnTo>
                    <a:lnTo>
                      <a:pt x="213" y="158"/>
                    </a:lnTo>
                    <a:lnTo>
                      <a:pt x="216" y="157"/>
                    </a:lnTo>
                    <a:lnTo>
                      <a:pt x="218" y="155"/>
                    </a:lnTo>
                    <a:lnTo>
                      <a:pt x="218" y="152"/>
                    </a:lnTo>
                    <a:lnTo>
                      <a:pt x="219" y="149"/>
                    </a:lnTo>
                    <a:lnTo>
                      <a:pt x="221" y="146"/>
                    </a:lnTo>
                    <a:lnTo>
                      <a:pt x="224" y="145"/>
                    </a:lnTo>
                    <a:lnTo>
                      <a:pt x="228" y="145"/>
                    </a:lnTo>
                    <a:lnTo>
                      <a:pt x="231" y="146"/>
                    </a:lnTo>
                    <a:lnTo>
                      <a:pt x="234" y="148"/>
                    </a:lnTo>
                    <a:lnTo>
                      <a:pt x="236" y="149"/>
                    </a:lnTo>
                    <a:lnTo>
                      <a:pt x="239" y="149"/>
                    </a:lnTo>
                    <a:lnTo>
                      <a:pt x="240" y="148"/>
                    </a:lnTo>
                    <a:lnTo>
                      <a:pt x="243" y="148"/>
                    </a:lnTo>
                    <a:lnTo>
                      <a:pt x="242" y="151"/>
                    </a:lnTo>
                    <a:lnTo>
                      <a:pt x="239" y="154"/>
                    </a:lnTo>
                    <a:lnTo>
                      <a:pt x="237" y="155"/>
                    </a:lnTo>
                    <a:lnTo>
                      <a:pt x="234" y="155"/>
                    </a:lnTo>
                    <a:lnTo>
                      <a:pt x="234" y="160"/>
                    </a:lnTo>
                    <a:lnTo>
                      <a:pt x="234" y="164"/>
                    </a:lnTo>
                    <a:lnTo>
                      <a:pt x="236" y="169"/>
                    </a:lnTo>
                    <a:lnTo>
                      <a:pt x="237" y="172"/>
                    </a:lnTo>
                    <a:lnTo>
                      <a:pt x="240" y="173"/>
                    </a:lnTo>
                    <a:lnTo>
                      <a:pt x="242" y="173"/>
                    </a:lnTo>
                    <a:lnTo>
                      <a:pt x="245" y="172"/>
                    </a:lnTo>
                    <a:lnTo>
                      <a:pt x="248" y="170"/>
                    </a:lnTo>
                    <a:lnTo>
                      <a:pt x="251" y="170"/>
                    </a:lnTo>
                    <a:lnTo>
                      <a:pt x="252" y="172"/>
                    </a:lnTo>
                    <a:lnTo>
                      <a:pt x="252" y="170"/>
                    </a:lnTo>
                    <a:lnTo>
                      <a:pt x="254" y="170"/>
                    </a:lnTo>
                    <a:lnTo>
                      <a:pt x="254" y="169"/>
                    </a:lnTo>
                    <a:lnTo>
                      <a:pt x="254" y="169"/>
                    </a:lnTo>
                    <a:lnTo>
                      <a:pt x="254" y="170"/>
                    </a:lnTo>
                    <a:lnTo>
                      <a:pt x="254" y="173"/>
                    </a:lnTo>
                    <a:lnTo>
                      <a:pt x="255" y="175"/>
                    </a:lnTo>
                    <a:lnTo>
                      <a:pt x="257" y="176"/>
                    </a:lnTo>
                    <a:lnTo>
                      <a:pt x="263" y="179"/>
                    </a:lnTo>
                    <a:lnTo>
                      <a:pt x="267" y="181"/>
                    </a:lnTo>
                    <a:lnTo>
                      <a:pt x="273" y="184"/>
                    </a:lnTo>
                    <a:lnTo>
                      <a:pt x="276" y="187"/>
                    </a:lnTo>
                    <a:lnTo>
                      <a:pt x="279" y="190"/>
                    </a:lnTo>
                    <a:lnTo>
                      <a:pt x="281" y="194"/>
                    </a:lnTo>
                    <a:lnTo>
                      <a:pt x="284" y="197"/>
                    </a:lnTo>
                    <a:lnTo>
                      <a:pt x="285" y="199"/>
                    </a:lnTo>
                    <a:lnTo>
                      <a:pt x="288" y="200"/>
                    </a:lnTo>
                    <a:lnTo>
                      <a:pt x="290" y="200"/>
                    </a:lnTo>
                    <a:lnTo>
                      <a:pt x="291" y="202"/>
                    </a:lnTo>
                    <a:lnTo>
                      <a:pt x="294" y="208"/>
                    </a:lnTo>
                    <a:lnTo>
                      <a:pt x="296" y="215"/>
                    </a:lnTo>
                    <a:lnTo>
                      <a:pt x="299" y="221"/>
                    </a:lnTo>
                    <a:lnTo>
                      <a:pt x="300" y="223"/>
                    </a:lnTo>
                    <a:lnTo>
                      <a:pt x="302" y="224"/>
                    </a:lnTo>
                    <a:lnTo>
                      <a:pt x="303" y="224"/>
                    </a:lnTo>
                    <a:lnTo>
                      <a:pt x="306" y="224"/>
                    </a:lnTo>
                    <a:lnTo>
                      <a:pt x="308" y="223"/>
                    </a:lnTo>
                    <a:lnTo>
                      <a:pt x="308" y="221"/>
                    </a:lnTo>
                    <a:lnTo>
                      <a:pt x="309" y="220"/>
                    </a:lnTo>
                    <a:lnTo>
                      <a:pt x="309" y="220"/>
                    </a:lnTo>
                    <a:lnTo>
                      <a:pt x="314" y="217"/>
                    </a:lnTo>
                    <a:lnTo>
                      <a:pt x="318" y="212"/>
                    </a:lnTo>
                    <a:lnTo>
                      <a:pt x="324" y="217"/>
                    </a:lnTo>
                    <a:lnTo>
                      <a:pt x="329" y="221"/>
                    </a:lnTo>
                    <a:lnTo>
                      <a:pt x="335" y="226"/>
                    </a:lnTo>
                    <a:lnTo>
                      <a:pt x="335" y="223"/>
                    </a:lnTo>
                    <a:lnTo>
                      <a:pt x="336" y="214"/>
                    </a:lnTo>
                    <a:lnTo>
                      <a:pt x="338" y="200"/>
                    </a:lnTo>
                    <a:lnTo>
                      <a:pt x="338" y="187"/>
                    </a:lnTo>
                    <a:lnTo>
                      <a:pt x="338" y="175"/>
                    </a:lnTo>
                    <a:lnTo>
                      <a:pt x="336" y="164"/>
                    </a:lnTo>
                    <a:lnTo>
                      <a:pt x="333" y="167"/>
                    </a:lnTo>
                    <a:lnTo>
                      <a:pt x="332" y="167"/>
                    </a:lnTo>
                    <a:lnTo>
                      <a:pt x="330" y="167"/>
                    </a:lnTo>
                    <a:lnTo>
                      <a:pt x="327" y="167"/>
                    </a:lnTo>
                    <a:lnTo>
                      <a:pt x="324" y="167"/>
                    </a:lnTo>
                    <a:lnTo>
                      <a:pt x="321" y="167"/>
                    </a:lnTo>
                    <a:lnTo>
                      <a:pt x="320" y="169"/>
                    </a:lnTo>
                    <a:lnTo>
                      <a:pt x="318" y="172"/>
                    </a:lnTo>
                    <a:lnTo>
                      <a:pt x="317" y="175"/>
                    </a:lnTo>
                    <a:lnTo>
                      <a:pt x="312" y="181"/>
                    </a:lnTo>
                    <a:lnTo>
                      <a:pt x="308" y="176"/>
                    </a:lnTo>
                    <a:lnTo>
                      <a:pt x="302" y="176"/>
                    </a:lnTo>
                    <a:lnTo>
                      <a:pt x="302" y="175"/>
                    </a:lnTo>
                    <a:lnTo>
                      <a:pt x="297" y="169"/>
                    </a:lnTo>
                    <a:lnTo>
                      <a:pt x="290" y="161"/>
                    </a:lnTo>
                    <a:lnTo>
                      <a:pt x="278" y="152"/>
                    </a:lnTo>
                    <a:lnTo>
                      <a:pt x="276" y="151"/>
                    </a:lnTo>
                    <a:lnTo>
                      <a:pt x="276" y="148"/>
                    </a:lnTo>
                    <a:lnTo>
                      <a:pt x="276" y="146"/>
                    </a:lnTo>
                    <a:lnTo>
                      <a:pt x="278" y="146"/>
                    </a:lnTo>
                    <a:lnTo>
                      <a:pt x="279" y="145"/>
                    </a:lnTo>
                    <a:lnTo>
                      <a:pt x="281" y="136"/>
                    </a:lnTo>
                    <a:lnTo>
                      <a:pt x="282" y="125"/>
                    </a:lnTo>
                    <a:lnTo>
                      <a:pt x="284" y="124"/>
                    </a:lnTo>
                    <a:lnTo>
                      <a:pt x="284" y="121"/>
                    </a:lnTo>
                    <a:lnTo>
                      <a:pt x="285" y="118"/>
                    </a:lnTo>
                    <a:lnTo>
                      <a:pt x="287" y="113"/>
                    </a:lnTo>
                    <a:lnTo>
                      <a:pt x="288" y="110"/>
                    </a:lnTo>
                    <a:lnTo>
                      <a:pt x="290" y="107"/>
                    </a:lnTo>
                    <a:lnTo>
                      <a:pt x="290" y="103"/>
                    </a:lnTo>
                    <a:lnTo>
                      <a:pt x="290" y="100"/>
                    </a:lnTo>
                    <a:lnTo>
                      <a:pt x="290" y="98"/>
                    </a:lnTo>
                    <a:lnTo>
                      <a:pt x="290" y="95"/>
                    </a:lnTo>
                    <a:lnTo>
                      <a:pt x="290" y="94"/>
                    </a:lnTo>
                    <a:lnTo>
                      <a:pt x="290" y="92"/>
                    </a:lnTo>
                    <a:lnTo>
                      <a:pt x="288" y="92"/>
                    </a:lnTo>
                    <a:lnTo>
                      <a:pt x="288" y="86"/>
                    </a:lnTo>
                    <a:lnTo>
                      <a:pt x="288" y="80"/>
                    </a:lnTo>
                    <a:lnTo>
                      <a:pt x="290" y="74"/>
                    </a:lnTo>
                    <a:lnTo>
                      <a:pt x="290" y="70"/>
                    </a:lnTo>
                    <a:lnTo>
                      <a:pt x="290" y="65"/>
                    </a:lnTo>
                    <a:lnTo>
                      <a:pt x="290" y="59"/>
                    </a:lnTo>
                    <a:lnTo>
                      <a:pt x="288" y="55"/>
                    </a:lnTo>
                    <a:lnTo>
                      <a:pt x="287" y="52"/>
                    </a:lnTo>
                    <a:lnTo>
                      <a:pt x="284" y="49"/>
                    </a:lnTo>
                    <a:lnTo>
                      <a:pt x="282" y="46"/>
                    </a:lnTo>
                    <a:lnTo>
                      <a:pt x="282" y="44"/>
                    </a:lnTo>
                    <a:lnTo>
                      <a:pt x="282" y="43"/>
                    </a:lnTo>
                    <a:lnTo>
                      <a:pt x="285" y="41"/>
                    </a:lnTo>
                    <a:lnTo>
                      <a:pt x="287" y="41"/>
                    </a:lnTo>
                    <a:lnTo>
                      <a:pt x="290" y="41"/>
                    </a:lnTo>
                    <a:lnTo>
                      <a:pt x="291" y="40"/>
                    </a:lnTo>
                    <a:lnTo>
                      <a:pt x="297" y="32"/>
                    </a:lnTo>
                    <a:lnTo>
                      <a:pt x="302" y="23"/>
                    </a:lnTo>
                    <a:lnTo>
                      <a:pt x="305" y="14"/>
                    </a:lnTo>
                    <a:lnTo>
                      <a:pt x="305" y="12"/>
                    </a:lnTo>
                    <a:lnTo>
                      <a:pt x="306" y="11"/>
                    </a:lnTo>
                    <a:lnTo>
                      <a:pt x="309" y="9"/>
                    </a:lnTo>
                    <a:lnTo>
                      <a:pt x="317" y="8"/>
                    </a:lnTo>
                    <a:lnTo>
                      <a:pt x="324" y="5"/>
                    </a:lnTo>
                    <a:lnTo>
                      <a:pt x="330" y="5"/>
                    </a:lnTo>
                    <a:lnTo>
                      <a:pt x="336" y="3"/>
                    </a:lnTo>
                    <a:lnTo>
                      <a:pt x="342" y="3"/>
                    </a:lnTo>
                    <a:lnTo>
                      <a:pt x="342" y="3"/>
                    </a:lnTo>
                    <a:lnTo>
                      <a:pt x="342" y="2"/>
                    </a:lnTo>
                    <a:lnTo>
                      <a:pt x="363" y="2"/>
                    </a:lnTo>
                    <a:lnTo>
                      <a:pt x="383" y="0"/>
                    </a:lnTo>
                    <a:lnTo>
                      <a:pt x="383" y="3"/>
                    </a:lnTo>
                    <a:lnTo>
                      <a:pt x="384" y="6"/>
                    </a:lnTo>
                    <a:lnTo>
                      <a:pt x="386" y="9"/>
                    </a:lnTo>
                    <a:lnTo>
                      <a:pt x="389" y="14"/>
                    </a:lnTo>
                    <a:lnTo>
                      <a:pt x="392" y="17"/>
                    </a:lnTo>
                    <a:lnTo>
                      <a:pt x="396" y="18"/>
                    </a:lnTo>
                    <a:lnTo>
                      <a:pt x="401" y="18"/>
                    </a:lnTo>
                    <a:lnTo>
                      <a:pt x="406" y="18"/>
                    </a:lnTo>
                    <a:lnTo>
                      <a:pt x="409" y="17"/>
                    </a:lnTo>
                    <a:lnTo>
                      <a:pt x="412" y="17"/>
                    </a:lnTo>
                    <a:lnTo>
                      <a:pt x="413" y="18"/>
                    </a:lnTo>
                    <a:lnTo>
                      <a:pt x="413" y="20"/>
                    </a:lnTo>
                    <a:lnTo>
                      <a:pt x="413" y="21"/>
                    </a:lnTo>
                    <a:lnTo>
                      <a:pt x="416" y="23"/>
                    </a:lnTo>
                    <a:lnTo>
                      <a:pt x="419" y="24"/>
                    </a:lnTo>
                    <a:lnTo>
                      <a:pt x="422" y="26"/>
                    </a:lnTo>
                    <a:lnTo>
                      <a:pt x="427" y="27"/>
                    </a:lnTo>
                    <a:lnTo>
                      <a:pt x="430" y="29"/>
                    </a:lnTo>
                    <a:lnTo>
                      <a:pt x="431" y="30"/>
                    </a:lnTo>
                    <a:lnTo>
                      <a:pt x="436" y="32"/>
                    </a:lnTo>
                    <a:lnTo>
                      <a:pt x="439" y="33"/>
                    </a:lnTo>
                    <a:lnTo>
                      <a:pt x="443" y="32"/>
                    </a:lnTo>
                    <a:lnTo>
                      <a:pt x="446" y="33"/>
                    </a:lnTo>
                    <a:lnTo>
                      <a:pt x="449" y="36"/>
                    </a:lnTo>
                    <a:lnTo>
                      <a:pt x="452" y="40"/>
                    </a:lnTo>
                    <a:lnTo>
                      <a:pt x="454" y="41"/>
                    </a:lnTo>
                    <a:lnTo>
                      <a:pt x="457" y="43"/>
                    </a:lnTo>
                    <a:lnTo>
                      <a:pt x="458" y="43"/>
                    </a:lnTo>
                    <a:lnTo>
                      <a:pt x="460" y="43"/>
                    </a:lnTo>
                    <a:lnTo>
                      <a:pt x="469" y="46"/>
                    </a:lnTo>
                    <a:close/>
                  </a:path>
                </a:pathLst>
              </a:custGeom>
              <a:grpFill/>
              <a:ln w="0">
                <a:solidFill>
                  <a:schemeClr val="bg1">
                    <a:lumMod val="50000"/>
                  </a:schemeClr>
                </a:solidFill>
                <a:prstDash val="solid"/>
                <a:round/>
                <a:headEnd/>
                <a:tailEnd/>
              </a:ln>
            </p:spPr>
            <p:txBody>
              <a:bodyPr/>
              <a:lstStyle/>
              <a:p>
                <a:endParaRPr lang="ru-RU"/>
              </a:p>
            </p:txBody>
          </p:sp>
          <p:sp>
            <p:nvSpPr>
              <p:cNvPr id="47" name="Freeform 106">
                <a:extLst>
                  <a:ext uri="{FF2B5EF4-FFF2-40B4-BE49-F238E27FC236}">
                    <a16:creationId xmlns:a16="http://schemas.microsoft.com/office/drawing/2014/main" id="{F972A62A-1FB1-A94E-9C9E-CEF573DD4E4A}"/>
                  </a:ext>
                </a:extLst>
              </p:cNvPr>
              <p:cNvSpPr>
                <a:spLocks/>
              </p:cNvSpPr>
              <p:nvPr/>
            </p:nvSpPr>
            <p:spPr bwMode="gray">
              <a:xfrm>
                <a:off x="4577" y="3100"/>
                <a:ext cx="111" cy="302"/>
              </a:xfrm>
              <a:custGeom>
                <a:avLst/>
                <a:gdLst>
                  <a:gd name="T0" fmla="*/ 79 w 120"/>
                  <a:gd name="T1" fmla="*/ 96 h 327"/>
                  <a:gd name="T2" fmla="*/ 76 w 120"/>
                  <a:gd name="T3" fmla="*/ 102 h 327"/>
                  <a:gd name="T4" fmla="*/ 72 w 120"/>
                  <a:gd name="T5" fmla="*/ 123 h 327"/>
                  <a:gd name="T6" fmla="*/ 76 w 120"/>
                  <a:gd name="T7" fmla="*/ 132 h 327"/>
                  <a:gd name="T8" fmla="*/ 93 w 120"/>
                  <a:gd name="T9" fmla="*/ 192 h 327"/>
                  <a:gd name="T10" fmla="*/ 115 w 120"/>
                  <a:gd name="T11" fmla="*/ 215 h 327"/>
                  <a:gd name="T12" fmla="*/ 115 w 120"/>
                  <a:gd name="T13" fmla="*/ 227 h 327"/>
                  <a:gd name="T14" fmla="*/ 117 w 120"/>
                  <a:gd name="T15" fmla="*/ 240 h 327"/>
                  <a:gd name="T16" fmla="*/ 114 w 120"/>
                  <a:gd name="T17" fmla="*/ 249 h 327"/>
                  <a:gd name="T18" fmla="*/ 120 w 120"/>
                  <a:gd name="T19" fmla="*/ 258 h 327"/>
                  <a:gd name="T20" fmla="*/ 115 w 120"/>
                  <a:gd name="T21" fmla="*/ 278 h 327"/>
                  <a:gd name="T22" fmla="*/ 105 w 120"/>
                  <a:gd name="T23" fmla="*/ 278 h 327"/>
                  <a:gd name="T24" fmla="*/ 96 w 120"/>
                  <a:gd name="T25" fmla="*/ 279 h 327"/>
                  <a:gd name="T26" fmla="*/ 88 w 120"/>
                  <a:gd name="T27" fmla="*/ 291 h 327"/>
                  <a:gd name="T28" fmla="*/ 87 w 120"/>
                  <a:gd name="T29" fmla="*/ 299 h 327"/>
                  <a:gd name="T30" fmla="*/ 87 w 120"/>
                  <a:gd name="T31" fmla="*/ 314 h 327"/>
                  <a:gd name="T32" fmla="*/ 85 w 120"/>
                  <a:gd name="T33" fmla="*/ 327 h 327"/>
                  <a:gd name="T34" fmla="*/ 79 w 120"/>
                  <a:gd name="T35" fmla="*/ 324 h 327"/>
                  <a:gd name="T36" fmla="*/ 84 w 120"/>
                  <a:gd name="T37" fmla="*/ 317 h 327"/>
                  <a:gd name="T38" fmla="*/ 76 w 120"/>
                  <a:gd name="T39" fmla="*/ 300 h 327"/>
                  <a:gd name="T40" fmla="*/ 67 w 120"/>
                  <a:gd name="T41" fmla="*/ 290 h 327"/>
                  <a:gd name="T42" fmla="*/ 66 w 120"/>
                  <a:gd name="T43" fmla="*/ 281 h 327"/>
                  <a:gd name="T44" fmla="*/ 60 w 120"/>
                  <a:gd name="T45" fmla="*/ 270 h 327"/>
                  <a:gd name="T46" fmla="*/ 67 w 120"/>
                  <a:gd name="T47" fmla="*/ 266 h 327"/>
                  <a:gd name="T48" fmla="*/ 78 w 120"/>
                  <a:gd name="T49" fmla="*/ 240 h 327"/>
                  <a:gd name="T50" fmla="*/ 81 w 120"/>
                  <a:gd name="T51" fmla="*/ 228 h 327"/>
                  <a:gd name="T52" fmla="*/ 69 w 120"/>
                  <a:gd name="T53" fmla="*/ 222 h 327"/>
                  <a:gd name="T54" fmla="*/ 52 w 120"/>
                  <a:gd name="T55" fmla="*/ 228 h 327"/>
                  <a:gd name="T56" fmla="*/ 36 w 120"/>
                  <a:gd name="T57" fmla="*/ 224 h 327"/>
                  <a:gd name="T58" fmla="*/ 18 w 120"/>
                  <a:gd name="T59" fmla="*/ 202 h 327"/>
                  <a:gd name="T60" fmla="*/ 16 w 120"/>
                  <a:gd name="T61" fmla="*/ 198 h 327"/>
                  <a:gd name="T62" fmla="*/ 1 w 120"/>
                  <a:gd name="T63" fmla="*/ 189 h 327"/>
                  <a:gd name="T64" fmla="*/ 3 w 120"/>
                  <a:gd name="T65" fmla="*/ 168 h 327"/>
                  <a:gd name="T66" fmla="*/ 9 w 120"/>
                  <a:gd name="T67" fmla="*/ 150 h 327"/>
                  <a:gd name="T68" fmla="*/ 13 w 120"/>
                  <a:gd name="T69" fmla="*/ 138 h 327"/>
                  <a:gd name="T70" fmla="*/ 24 w 120"/>
                  <a:gd name="T71" fmla="*/ 129 h 327"/>
                  <a:gd name="T72" fmla="*/ 25 w 120"/>
                  <a:gd name="T73" fmla="*/ 99 h 327"/>
                  <a:gd name="T74" fmla="*/ 24 w 120"/>
                  <a:gd name="T75" fmla="*/ 87 h 327"/>
                  <a:gd name="T76" fmla="*/ 28 w 120"/>
                  <a:gd name="T77" fmla="*/ 79 h 327"/>
                  <a:gd name="T78" fmla="*/ 28 w 120"/>
                  <a:gd name="T79" fmla="*/ 69 h 327"/>
                  <a:gd name="T80" fmla="*/ 31 w 120"/>
                  <a:gd name="T81" fmla="*/ 55 h 327"/>
                  <a:gd name="T82" fmla="*/ 37 w 120"/>
                  <a:gd name="T83" fmla="*/ 37 h 327"/>
                  <a:gd name="T84" fmla="*/ 30 w 120"/>
                  <a:gd name="T85" fmla="*/ 15 h 327"/>
                  <a:gd name="T86" fmla="*/ 33 w 120"/>
                  <a:gd name="T87" fmla="*/ 6 h 327"/>
                  <a:gd name="T88" fmla="*/ 40 w 120"/>
                  <a:gd name="T89" fmla="*/ 9 h 327"/>
                  <a:gd name="T90" fmla="*/ 51 w 120"/>
                  <a:gd name="T91" fmla="*/ 9 h 327"/>
                  <a:gd name="T92" fmla="*/ 60 w 120"/>
                  <a:gd name="T93" fmla="*/ 9 h 327"/>
                  <a:gd name="T94" fmla="*/ 66 w 120"/>
                  <a:gd name="T95" fmla="*/ 6 h 327"/>
                  <a:gd name="T96" fmla="*/ 72 w 120"/>
                  <a:gd name="T97" fmla="*/ 4 h 327"/>
                  <a:gd name="T98" fmla="*/ 84 w 120"/>
                  <a:gd name="T99" fmla="*/ 39 h 327"/>
                  <a:gd name="T100" fmla="*/ 84 w 120"/>
                  <a:gd name="T101" fmla="*/ 76 h 327"/>
                  <a:gd name="T102" fmla="*/ 90 w 120"/>
                  <a:gd name="T103" fmla="*/ 82 h 327"/>
                  <a:gd name="T104" fmla="*/ 94 w 120"/>
                  <a:gd name="T105" fmla="*/ 87 h 327"/>
                  <a:gd name="T106" fmla="*/ 90 w 120"/>
                  <a:gd name="T107" fmla="*/ 9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327">
                    <a:moveTo>
                      <a:pt x="84" y="93"/>
                    </a:moveTo>
                    <a:lnTo>
                      <a:pt x="82" y="93"/>
                    </a:lnTo>
                    <a:lnTo>
                      <a:pt x="81" y="94"/>
                    </a:lnTo>
                    <a:lnTo>
                      <a:pt x="79" y="96"/>
                    </a:lnTo>
                    <a:lnTo>
                      <a:pt x="79" y="99"/>
                    </a:lnTo>
                    <a:lnTo>
                      <a:pt x="78" y="100"/>
                    </a:lnTo>
                    <a:lnTo>
                      <a:pt x="78" y="102"/>
                    </a:lnTo>
                    <a:lnTo>
                      <a:pt x="76" y="102"/>
                    </a:lnTo>
                    <a:lnTo>
                      <a:pt x="73" y="102"/>
                    </a:lnTo>
                    <a:lnTo>
                      <a:pt x="73" y="109"/>
                    </a:lnTo>
                    <a:lnTo>
                      <a:pt x="72" y="117"/>
                    </a:lnTo>
                    <a:lnTo>
                      <a:pt x="72" y="123"/>
                    </a:lnTo>
                    <a:lnTo>
                      <a:pt x="73" y="126"/>
                    </a:lnTo>
                    <a:lnTo>
                      <a:pt x="75" y="127"/>
                    </a:lnTo>
                    <a:lnTo>
                      <a:pt x="76" y="130"/>
                    </a:lnTo>
                    <a:lnTo>
                      <a:pt x="76" y="132"/>
                    </a:lnTo>
                    <a:lnTo>
                      <a:pt x="76" y="153"/>
                    </a:lnTo>
                    <a:lnTo>
                      <a:pt x="79" y="172"/>
                    </a:lnTo>
                    <a:lnTo>
                      <a:pt x="84" y="183"/>
                    </a:lnTo>
                    <a:lnTo>
                      <a:pt x="93" y="192"/>
                    </a:lnTo>
                    <a:lnTo>
                      <a:pt x="102" y="199"/>
                    </a:lnTo>
                    <a:lnTo>
                      <a:pt x="111" y="209"/>
                    </a:lnTo>
                    <a:lnTo>
                      <a:pt x="112" y="212"/>
                    </a:lnTo>
                    <a:lnTo>
                      <a:pt x="115" y="215"/>
                    </a:lnTo>
                    <a:lnTo>
                      <a:pt x="117" y="218"/>
                    </a:lnTo>
                    <a:lnTo>
                      <a:pt x="118" y="221"/>
                    </a:lnTo>
                    <a:lnTo>
                      <a:pt x="117" y="222"/>
                    </a:lnTo>
                    <a:lnTo>
                      <a:pt x="115" y="227"/>
                    </a:lnTo>
                    <a:lnTo>
                      <a:pt x="114" y="230"/>
                    </a:lnTo>
                    <a:lnTo>
                      <a:pt x="114" y="233"/>
                    </a:lnTo>
                    <a:lnTo>
                      <a:pt x="115" y="237"/>
                    </a:lnTo>
                    <a:lnTo>
                      <a:pt x="117" y="240"/>
                    </a:lnTo>
                    <a:lnTo>
                      <a:pt x="115" y="243"/>
                    </a:lnTo>
                    <a:lnTo>
                      <a:pt x="114" y="246"/>
                    </a:lnTo>
                    <a:lnTo>
                      <a:pt x="114" y="248"/>
                    </a:lnTo>
                    <a:lnTo>
                      <a:pt x="114" y="249"/>
                    </a:lnTo>
                    <a:lnTo>
                      <a:pt x="115" y="251"/>
                    </a:lnTo>
                    <a:lnTo>
                      <a:pt x="117" y="252"/>
                    </a:lnTo>
                    <a:lnTo>
                      <a:pt x="118" y="254"/>
                    </a:lnTo>
                    <a:lnTo>
                      <a:pt x="120" y="258"/>
                    </a:lnTo>
                    <a:lnTo>
                      <a:pt x="120" y="264"/>
                    </a:lnTo>
                    <a:lnTo>
                      <a:pt x="118" y="269"/>
                    </a:lnTo>
                    <a:lnTo>
                      <a:pt x="117" y="273"/>
                    </a:lnTo>
                    <a:lnTo>
                      <a:pt x="115" y="278"/>
                    </a:lnTo>
                    <a:lnTo>
                      <a:pt x="114" y="278"/>
                    </a:lnTo>
                    <a:lnTo>
                      <a:pt x="111" y="278"/>
                    </a:lnTo>
                    <a:lnTo>
                      <a:pt x="108" y="278"/>
                    </a:lnTo>
                    <a:lnTo>
                      <a:pt x="105" y="278"/>
                    </a:lnTo>
                    <a:lnTo>
                      <a:pt x="102" y="276"/>
                    </a:lnTo>
                    <a:lnTo>
                      <a:pt x="99" y="276"/>
                    </a:lnTo>
                    <a:lnTo>
                      <a:pt x="96" y="278"/>
                    </a:lnTo>
                    <a:lnTo>
                      <a:pt x="96" y="279"/>
                    </a:lnTo>
                    <a:lnTo>
                      <a:pt x="94" y="282"/>
                    </a:lnTo>
                    <a:lnTo>
                      <a:pt x="94" y="284"/>
                    </a:lnTo>
                    <a:lnTo>
                      <a:pt x="91" y="288"/>
                    </a:lnTo>
                    <a:lnTo>
                      <a:pt x="88" y="291"/>
                    </a:lnTo>
                    <a:lnTo>
                      <a:pt x="88" y="293"/>
                    </a:lnTo>
                    <a:lnTo>
                      <a:pt x="88" y="294"/>
                    </a:lnTo>
                    <a:lnTo>
                      <a:pt x="88" y="297"/>
                    </a:lnTo>
                    <a:lnTo>
                      <a:pt x="87" y="299"/>
                    </a:lnTo>
                    <a:lnTo>
                      <a:pt x="85" y="302"/>
                    </a:lnTo>
                    <a:lnTo>
                      <a:pt x="85" y="306"/>
                    </a:lnTo>
                    <a:lnTo>
                      <a:pt x="85" y="309"/>
                    </a:lnTo>
                    <a:lnTo>
                      <a:pt x="87" y="314"/>
                    </a:lnTo>
                    <a:lnTo>
                      <a:pt x="87" y="317"/>
                    </a:lnTo>
                    <a:lnTo>
                      <a:pt x="87" y="321"/>
                    </a:lnTo>
                    <a:lnTo>
                      <a:pt x="87" y="326"/>
                    </a:lnTo>
                    <a:lnTo>
                      <a:pt x="85" y="327"/>
                    </a:lnTo>
                    <a:lnTo>
                      <a:pt x="82" y="327"/>
                    </a:lnTo>
                    <a:lnTo>
                      <a:pt x="81" y="327"/>
                    </a:lnTo>
                    <a:lnTo>
                      <a:pt x="79" y="326"/>
                    </a:lnTo>
                    <a:lnTo>
                      <a:pt x="79" y="324"/>
                    </a:lnTo>
                    <a:lnTo>
                      <a:pt x="79" y="321"/>
                    </a:lnTo>
                    <a:lnTo>
                      <a:pt x="81" y="320"/>
                    </a:lnTo>
                    <a:lnTo>
                      <a:pt x="82" y="318"/>
                    </a:lnTo>
                    <a:lnTo>
                      <a:pt x="84" y="317"/>
                    </a:lnTo>
                    <a:lnTo>
                      <a:pt x="84" y="314"/>
                    </a:lnTo>
                    <a:lnTo>
                      <a:pt x="81" y="309"/>
                    </a:lnTo>
                    <a:lnTo>
                      <a:pt x="79" y="305"/>
                    </a:lnTo>
                    <a:lnTo>
                      <a:pt x="76" y="300"/>
                    </a:lnTo>
                    <a:lnTo>
                      <a:pt x="72" y="296"/>
                    </a:lnTo>
                    <a:lnTo>
                      <a:pt x="67" y="293"/>
                    </a:lnTo>
                    <a:lnTo>
                      <a:pt x="67" y="291"/>
                    </a:lnTo>
                    <a:lnTo>
                      <a:pt x="67" y="290"/>
                    </a:lnTo>
                    <a:lnTo>
                      <a:pt x="67" y="288"/>
                    </a:lnTo>
                    <a:lnTo>
                      <a:pt x="67" y="285"/>
                    </a:lnTo>
                    <a:lnTo>
                      <a:pt x="67" y="284"/>
                    </a:lnTo>
                    <a:lnTo>
                      <a:pt x="66" y="281"/>
                    </a:lnTo>
                    <a:lnTo>
                      <a:pt x="63" y="278"/>
                    </a:lnTo>
                    <a:lnTo>
                      <a:pt x="61" y="276"/>
                    </a:lnTo>
                    <a:lnTo>
                      <a:pt x="60" y="273"/>
                    </a:lnTo>
                    <a:lnTo>
                      <a:pt x="60" y="270"/>
                    </a:lnTo>
                    <a:lnTo>
                      <a:pt x="61" y="269"/>
                    </a:lnTo>
                    <a:lnTo>
                      <a:pt x="63" y="267"/>
                    </a:lnTo>
                    <a:lnTo>
                      <a:pt x="66" y="267"/>
                    </a:lnTo>
                    <a:lnTo>
                      <a:pt x="67" y="266"/>
                    </a:lnTo>
                    <a:lnTo>
                      <a:pt x="69" y="264"/>
                    </a:lnTo>
                    <a:lnTo>
                      <a:pt x="73" y="257"/>
                    </a:lnTo>
                    <a:lnTo>
                      <a:pt x="75" y="249"/>
                    </a:lnTo>
                    <a:lnTo>
                      <a:pt x="78" y="240"/>
                    </a:lnTo>
                    <a:lnTo>
                      <a:pt x="79" y="237"/>
                    </a:lnTo>
                    <a:lnTo>
                      <a:pt x="81" y="234"/>
                    </a:lnTo>
                    <a:lnTo>
                      <a:pt x="81" y="231"/>
                    </a:lnTo>
                    <a:lnTo>
                      <a:pt x="81" y="228"/>
                    </a:lnTo>
                    <a:lnTo>
                      <a:pt x="79" y="225"/>
                    </a:lnTo>
                    <a:lnTo>
                      <a:pt x="76" y="224"/>
                    </a:lnTo>
                    <a:lnTo>
                      <a:pt x="73" y="222"/>
                    </a:lnTo>
                    <a:lnTo>
                      <a:pt x="69" y="222"/>
                    </a:lnTo>
                    <a:lnTo>
                      <a:pt x="64" y="222"/>
                    </a:lnTo>
                    <a:lnTo>
                      <a:pt x="60" y="224"/>
                    </a:lnTo>
                    <a:lnTo>
                      <a:pt x="57" y="227"/>
                    </a:lnTo>
                    <a:lnTo>
                      <a:pt x="52" y="228"/>
                    </a:lnTo>
                    <a:lnTo>
                      <a:pt x="48" y="230"/>
                    </a:lnTo>
                    <a:lnTo>
                      <a:pt x="45" y="230"/>
                    </a:lnTo>
                    <a:lnTo>
                      <a:pt x="42" y="230"/>
                    </a:lnTo>
                    <a:lnTo>
                      <a:pt x="36" y="224"/>
                    </a:lnTo>
                    <a:lnTo>
                      <a:pt x="31" y="218"/>
                    </a:lnTo>
                    <a:lnTo>
                      <a:pt x="25" y="209"/>
                    </a:lnTo>
                    <a:lnTo>
                      <a:pt x="18" y="202"/>
                    </a:lnTo>
                    <a:lnTo>
                      <a:pt x="18" y="202"/>
                    </a:lnTo>
                    <a:lnTo>
                      <a:pt x="18" y="201"/>
                    </a:lnTo>
                    <a:lnTo>
                      <a:pt x="18" y="199"/>
                    </a:lnTo>
                    <a:lnTo>
                      <a:pt x="18" y="198"/>
                    </a:lnTo>
                    <a:lnTo>
                      <a:pt x="16" y="198"/>
                    </a:lnTo>
                    <a:lnTo>
                      <a:pt x="12" y="198"/>
                    </a:lnTo>
                    <a:lnTo>
                      <a:pt x="9" y="196"/>
                    </a:lnTo>
                    <a:lnTo>
                      <a:pt x="6" y="193"/>
                    </a:lnTo>
                    <a:lnTo>
                      <a:pt x="1" y="189"/>
                    </a:lnTo>
                    <a:lnTo>
                      <a:pt x="0" y="184"/>
                    </a:lnTo>
                    <a:lnTo>
                      <a:pt x="0" y="180"/>
                    </a:lnTo>
                    <a:lnTo>
                      <a:pt x="0" y="174"/>
                    </a:lnTo>
                    <a:lnTo>
                      <a:pt x="3" y="168"/>
                    </a:lnTo>
                    <a:lnTo>
                      <a:pt x="7" y="162"/>
                    </a:lnTo>
                    <a:lnTo>
                      <a:pt x="9" y="156"/>
                    </a:lnTo>
                    <a:lnTo>
                      <a:pt x="9" y="153"/>
                    </a:lnTo>
                    <a:lnTo>
                      <a:pt x="9" y="150"/>
                    </a:lnTo>
                    <a:lnTo>
                      <a:pt x="9" y="147"/>
                    </a:lnTo>
                    <a:lnTo>
                      <a:pt x="9" y="144"/>
                    </a:lnTo>
                    <a:lnTo>
                      <a:pt x="10" y="141"/>
                    </a:lnTo>
                    <a:lnTo>
                      <a:pt x="13" y="138"/>
                    </a:lnTo>
                    <a:lnTo>
                      <a:pt x="15" y="135"/>
                    </a:lnTo>
                    <a:lnTo>
                      <a:pt x="18" y="132"/>
                    </a:lnTo>
                    <a:lnTo>
                      <a:pt x="21" y="130"/>
                    </a:lnTo>
                    <a:lnTo>
                      <a:pt x="24" y="129"/>
                    </a:lnTo>
                    <a:lnTo>
                      <a:pt x="28" y="129"/>
                    </a:lnTo>
                    <a:lnTo>
                      <a:pt x="24" y="120"/>
                    </a:lnTo>
                    <a:lnTo>
                      <a:pt x="22" y="109"/>
                    </a:lnTo>
                    <a:lnTo>
                      <a:pt x="25" y="99"/>
                    </a:lnTo>
                    <a:lnTo>
                      <a:pt x="27" y="96"/>
                    </a:lnTo>
                    <a:lnTo>
                      <a:pt x="27" y="93"/>
                    </a:lnTo>
                    <a:lnTo>
                      <a:pt x="25" y="90"/>
                    </a:lnTo>
                    <a:lnTo>
                      <a:pt x="24" y="87"/>
                    </a:lnTo>
                    <a:lnTo>
                      <a:pt x="24" y="84"/>
                    </a:lnTo>
                    <a:lnTo>
                      <a:pt x="25" y="82"/>
                    </a:lnTo>
                    <a:lnTo>
                      <a:pt x="27" y="81"/>
                    </a:lnTo>
                    <a:lnTo>
                      <a:pt x="28" y="79"/>
                    </a:lnTo>
                    <a:lnTo>
                      <a:pt x="30" y="76"/>
                    </a:lnTo>
                    <a:lnTo>
                      <a:pt x="31" y="75"/>
                    </a:lnTo>
                    <a:lnTo>
                      <a:pt x="30" y="72"/>
                    </a:lnTo>
                    <a:lnTo>
                      <a:pt x="28" y="69"/>
                    </a:lnTo>
                    <a:lnTo>
                      <a:pt x="28" y="66"/>
                    </a:lnTo>
                    <a:lnTo>
                      <a:pt x="27" y="63"/>
                    </a:lnTo>
                    <a:lnTo>
                      <a:pt x="28" y="58"/>
                    </a:lnTo>
                    <a:lnTo>
                      <a:pt x="31" y="55"/>
                    </a:lnTo>
                    <a:lnTo>
                      <a:pt x="34" y="52"/>
                    </a:lnTo>
                    <a:lnTo>
                      <a:pt x="39" y="49"/>
                    </a:lnTo>
                    <a:lnTo>
                      <a:pt x="40" y="43"/>
                    </a:lnTo>
                    <a:lnTo>
                      <a:pt x="37" y="37"/>
                    </a:lnTo>
                    <a:lnTo>
                      <a:pt x="33" y="31"/>
                    </a:lnTo>
                    <a:lnTo>
                      <a:pt x="30" y="24"/>
                    </a:lnTo>
                    <a:lnTo>
                      <a:pt x="30" y="19"/>
                    </a:lnTo>
                    <a:lnTo>
                      <a:pt x="30" y="15"/>
                    </a:lnTo>
                    <a:lnTo>
                      <a:pt x="31" y="10"/>
                    </a:lnTo>
                    <a:lnTo>
                      <a:pt x="31" y="6"/>
                    </a:lnTo>
                    <a:lnTo>
                      <a:pt x="33" y="3"/>
                    </a:lnTo>
                    <a:lnTo>
                      <a:pt x="33" y="6"/>
                    </a:lnTo>
                    <a:lnTo>
                      <a:pt x="34" y="7"/>
                    </a:lnTo>
                    <a:lnTo>
                      <a:pt x="36" y="7"/>
                    </a:lnTo>
                    <a:lnTo>
                      <a:pt x="39" y="9"/>
                    </a:lnTo>
                    <a:lnTo>
                      <a:pt x="40" y="9"/>
                    </a:lnTo>
                    <a:lnTo>
                      <a:pt x="43" y="7"/>
                    </a:lnTo>
                    <a:lnTo>
                      <a:pt x="46" y="7"/>
                    </a:lnTo>
                    <a:lnTo>
                      <a:pt x="49" y="7"/>
                    </a:lnTo>
                    <a:lnTo>
                      <a:pt x="51" y="9"/>
                    </a:lnTo>
                    <a:lnTo>
                      <a:pt x="52" y="12"/>
                    </a:lnTo>
                    <a:lnTo>
                      <a:pt x="55" y="10"/>
                    </a:lnTo>
                    <a:lnTo>
                      <a:pt x="57" y="9"/>
                    </a:lnTo>
                    <a:lnTo>
                      <a:pt x="60" y="9"/>
                    </a:lnTo>
                    <a:lnTo>
                      <a:pt x="61" y="9"/>
                    </a:lnTo>
                    <a:lnTo>
                      <a:pt x="64" y="9"/>
                    </a:lnTo>
                    <a:lnTo>
                      <a:pt x="66" y="7"/>
                    </a:lnTo>
                    <a:lnTo>
                      <a:pt x="66" y="6"/>
                    </a:lnTo>
                    <a:lnTo>
                      <a:pt x="66" y="3"/>
                    </a:lnTo>
                    <a:lnTo>
                      <a:pt x="66" y="0"/>
                    </a:lnTo>
                    <a:lnTo>
                      <a:pt x="69" y="1"/>
                    </a:lnTo>
                    <a:lnTo>
                      <a:pt x="72" y="4"/>
                    </a:lnTo>
                    <a:lnTo>
                      <a:pt x="73" y="6"/>
                    </a:lnTo>
                    <a:lnTo>
                      <a:pt x="78" y="16"/>
                    </a:lnTo>
                    <a:lnTo>
                      <a:pt x="81" y="28"/>
                    </a:lnTo>
                    <a:lnTo>
                      <a:pt x="84" y="39"/>
                    </a:lnTo>
                    <a:lnTo>
                      <a:pt x="85" y="48"/>
                    </a:lnTo>
                    <a:lnTo>
                      <a:pt x="82" y="58"/>
                    </a:lnTo>
                    <a:lnTo>
                      <a:pt x="79" y="67"/>
                    </a:lnTo>
                    <a:lnTo>
                      <a:pt x="84" y="76"/>
                    </a:lnTo>
                    <a:lnTo>
                      <a:pt x="85" y="78"/>
                    </a:lnTo>
                    <a:lnTo>
                      <a:pt x="87" y="79"/>
                    </a:lnTo>
                    <a:lnTo>
                      <a:pt x="90" y="81"/>
                    </a:lnTo>
                    <a:lnTo>
                      <a:pt x="90" y="82"/>
                    </a:lnTo>
                    <a:lnTo>
                      <a:pt x="91" y="84"/>
                    </a:lnTo>
                    <a:lnTo>
                      <a:pt x="93" y="85"/>
                    </a:lnTo>
                    <a:lnTo>
                      <a:pt x="94" y="87"/>
                    </a:lnTo>
                    <a:lnTo>
                      <a:pt x="94" y="87"/>
                    </a:lnTo>
                    <a:lnTo>
                      <a:pt x="96" y="88"/>
                    </a:lnTo>
                    <a:lnTo>
                      <a:pt x="94" y="90"/>
                    </a:lnTo>
                    <a:lnTo>
                      <a:pt x="91" y="90"/>
                    </a:lnTo>
                    <a:lnTo>
                      <a:pt x="90" y="91"/>
                    </a:lnTo>
                    <a:lnTo>
                      <a:pt x="87" y="91"/>
                    </a:lnTo>
                    <a:lnTo>
                      <a:pt x="84" y="93"/>
                    </a:lnTo>
                    <a:close/>
                  </a:path>
                </a:pathLst>
              </a:custGeom>
              <a:grpFill/>
              <a:ln w="0">
                <a:solidFill>
                  <a:schemeClr val="bg1">
                    <a:lumMod val="50000"/>
                  </a:schemeClr>
                </a:solidFill>
                <a:prstDash val="solid"/>
                <a:round/>
                <a:headEnd/>
                <a:tailEnd/>
              </a:ln>
            </p:spPr>
            <p:txBody>
              <a:bodyPr/>
              <a:lstStyle/>
              <a:p>
                <a:endParaRPr lang="ru-RU"/>
              </a:p>
            </p:txBody>
          </p:sp>
          <p:sp>
            <p:nvSpPr>
              <p:cNvPr id="48" name="Freeform 107">
                <a:extLst>
                  <a:ext uri="{FF2B5EF4-FFF2-40B4-BE49-F238E27FC236}">
                    <a16:creationId xmlns:a16="http://schemas.microsoft.com/office/drawing/2014/main" id="{1D75AE0A-FEF6-CC45-B57F-C2D389B7C405}"/>
                  </a:ext>
                </a:extLst>
              </p:cNvPr>
              <p:cNvSpPr>
                <a:spLocks/>
              </p:cNvSpPr>
              <p:nvPr/>
            </p:nvSpPr>
            <p:spPr bwMode="gray">
              <a:xfrm>
                <a:off x="4431" y="2758"/>
                <a:ext cx="440" cy="432"/>
              </a:xfrm>
              <a:custGeom>
                <a:avLst/>
                <a:gdLst>
                  <a:gd name="T0" fmla="*/ 89 w 475"/>
                  <a:gd name="T1" fmla="*/ 331 h 466"/>
                  <a:gd name="T2" fmla="*/ 112 w 475"/>
                  <a:gd name="T3" fmla="*/ 334 h 466"/>
                  <a:gd name="T4" fmla="*/ 122 w 475"/>
                  <a:gd name="T5" fmla="*/ 343 h 466"/>
                  <a:gd name="T6" fmla="*/ 139 w 475"/>
                  <a:gd name="T7" fmla="*/ 349 h 466"/>
                  <a:gd name="T8" fmla="*/ 148 w 475"/>
                  <a:gd name="T9" fmla="*/ 353 h 466"/>
                  <a:gd name="T10" fmla="*/ 167 w 475"/>
                  <a:gd name="T11" fmla="*/ 361 h 466"/>
                  <a:gd name="T12" fmla="*/ 179 w 475"/>
                  <a:gd name="T13" fmla="*/ 367 h 466"/>
                  <a:gd name="T14" fmla="*/ 199 w 475"/>
                  <a:gd name="T15" fmla="*/ 378 h 466"/>
                  <a:gd name="T16" fmla="*/ 209 w 475"/>
                  <a:gd name="T17" fmla="*/ 379 h 466"/>
                  <a:gd name="T18" fmla="*/ 221 w 475"/>
                  <a:gd name="T19" fmla="*/ 376 h 466"/>
                  <a:gd name="T20" fmla="*/ 233 w 475"/>
                  <a:gd name="T21" fmla="*/ 378 h 466"/>
                  <a:gd name="T22" fmla="*/ 242 w 475"/>
                  <a:gd name="T23" fmla="*/ 415 h 466"/>
                  <a:gd name="T24" fmla="*/ 236 w 475"/>
                  <a:gd name="T25" fmla="*/ 436 h 466"/>
                  <a:gd name="T26" fmla="*/ 244 w 475"/>
                  <a:gd name="T27" fmla="*/ 448 h 466"/>
                  <a:gd name="T28" fmla="*/ 254 w 475"/>
                  <a:gd name="T29" fmla="*/ 457 h 466"/>
                  <a:gd name="T30" fmla="*/ 292 w 475"/>
                  <a:gd name="T31" fmla="*/ 453 h 466"/>
                  <a:gd name="T32" fmla="*/ 307 w 475"/>
                  <a:gd name="T33" fmla="*/ 463 h 466"/>
                  <a:gd name="T34" fmla="*/ 320 w 475"/>
                  <a:gd name="T35" fmla="*/ 465 h 466"/>
                  <a:gd name="T36" fmla="*/ 337 w 475"/>
                  <a:gd name="T37" fmla="*/ 457 h 466"/>
                  <a:gd name="T38" fmla="*/ 360 w 475"/>
                  <a:gd name="T39" fmla="*/ 462 h 466"/>
                  <a:gd name="T40" fmla="*/ 372 w 475"/>
                  <a:gd name="T41" fmla="*/ 451 h 466"/>
                  <a:gd name="T42" fmla="*/ 391 w 475"/>
                  <a:gd name="T43" fmla="*/ 447 h 466"/>
                  <a:gd name="T44" fmla="*/ 406 w 475"/>
                  <a:gd name="T45" fmla="*/ 451 h 466"/>
                  <a:gd name="T46" fmla="*/ 424 w 475"/>
                  <a:gd name="T47" fmla="*/ 441 h 466"/>
                  <a:gd name="T48" fmla="*/ 454 w 475"/>
                  <a:gd name="T49" fmla="*/ 429 h 466"/>
                  <a:gd name="T50" fmla="*/ 465 w 475"/>
                  <a:gd name="T51" fmla="*/ 423 h 466"/>
                  <a:gd name="T52" fmla="*/ 471 w 475"/>
                  <a:gd name="T53" fmla="*/ 412 h 466"/>
                  <a:gd name="T54" fmla="*/ 474 w 475"/>
                  <a:gd name="T55" fmla="*/ 405 h 466"/>
                  <a:gd name="T56" fmla="*/ 462 w 475"/>
                  <a:gd name="T57" fmla="*/ 399 h 466"/>
                  <a:gd name="T58" fmla="*/ 445 w 475"/>
                  <a:gd name="T59" fmla="*/ 346 h 466"/>
                  <a:gd name="T60" fmla="*/ 444 w 475"/>
                  <a:gd name="T61" fmla="*/ 311 h 466"/>
                  <a:gd name="T62" fmla="*/ 441 w 475"/>
                  <a:gd name="T63" fmla="*/ 293 h 466"/>
                  <a:gd name="T64" fmla="*/ 448 w 475"/>
                  <a:gd name="T65" fmla="*/ 269 h 466"/>
                  <a:gd name="T66" fmla="*/ 444 w 475"/>
                  <a:gd name="T67" fmla="*/ 251 h 466"/>
                  <a:gd name="T68" fmla="*/ 436 w 475"/>
                  <a:gd name="T69" fmla="*/ 244 h 466"/>
                  <a:gd name="T70" fmla="*/ 426 w 475"/>
                  <a:gd name="T71" fmla="*/ 235 h 466"/>
                  <a:gd name="T72" fmla="*/ 423 w 475"/>
                  <a:gd name="T73" fmla="*/ 220 h 466"/>
                  <a:gd name="T74" fmla="*/ 432 w 475"/>
                  <a:gd name="T75" fmla="*/ 191 h 466"/>
                  <a:gd name="T76" fmla="*/ 432 w 475"/>
                  <a:gd name="T77" fmla="*/ 184 h 466"/>
                  <a:gd name="T78" fmla="*/ 441 w 475"/>
                  <a:gd name="T79" fmla="*/ 176 h 466"/>
                  <a:gd name="T80" fmla="*/ 372 w 475"/>
                  <a:gd name="T81" fmla="*/ 104 h 466"/>
                  <a:gd name="T82" fmla="*/ 376 w 475"/>
                  <a:gd name="T83" fmla="*/ 89 h 466"/>
                  <a:gd name="T84" fmla="*/ 215 w 475"/>
                  <a:gd name="T85" fmla="*/ 0 h 466"/>
                  <a:gd name="T86" fmla="*/ 47 w 475"/>
                  <a:gd name="T87" fmla="*/ 20 h 466"/>
                  <a:gd name="T88" fmla="*/ 44 w 475"/>
                  <a:gd name="T89" fmla="*/ 14 h 466"/>
                  <a:gd name="T90" fmla="*/ 39 w 475"/>
                  <a:gd name="T91" fmla="*/ 17 h 466"/>
                  <a:gd name="T92" fmla="*/ 33 w 475"/>
                  <a:gd name="T93" fmla="*/ 18 h 466"/>
                  <a:gd name="T94" fmla="*/ 21 w 475"/>
                  <a:gd name="T95" fmla="*/ 27 h 466"/>
                  <a:gd name="T96" fmla="*/ 14 w 475"/>
                  <a:gd name="T97" fmla="*/ 29 h 466"/>
                  <a:gd name="T98" fmla="*/ 12 w 475"/>
                  <a:gd name="T99" fmla="*/ 50 h 466"/>
                  <a:gd name="T100" fmla="*/ 3 w 475"/>
                  <a:gd name="T101" fmla="*/ 60 h 466"/>
                  <a:gd name="T102" fmla="*/ 3 w 475"/>
                  <a:gd name="T103" fmla="*/ 74 h 466"/>
                  <a:gd name="T104" fmla="*/ 8 w 475"/>
                  <a:gd name="T105" fmla="*/ 83 h 466"/>
                  <a:gd name="T106" fmla="*/ 17 w 475"/>
                  <a:gd name="T107" fmla="*/ 89 h 466"/>
                  <a:gd name="T108" fmla="*/ 14 w 475"/>
                  <a:gd name="T109" fmla="*/ 107 h 466"/>
                  <a:gd name="T110" fmla="*/ 20 w 475"/>
                  <a:gd name="T111" fmla="*/ 122 h 466"/>
                  <a:gd name="T112" fmla="*/ 17 w 475"/>
                  <a:gd name="T113" fmla="*/ 126 h 466"/>
                  <a:gd name="T114" fmla="*/ 24 w 475"/>
                  <a:gd name="T115" fmla="*/ 169 h 466"/>
                  <a:gd name="T116" fmla="*/ 32 w 475"/>
                  <a:gd name="T117" fmla="*/ 208 h 466"/>
                  <a:gd name="T118" fmla="*/ 32 w 475"/>
                  <a:gd name="T119" fmla="*/ 235 h 466"/>
                  <a:gd name="T120" fmla="*/ 50 w 475"/>
                  <a:gd name="T121" fmla="*/ 256 h 466"/>
                  <a:gd name="T122" fmla="*/ 65 w 475"/>
                  <a:gd name="T123" fmla="*/ 280 h 466"/>
                  <a:gd name="T124" fmla="*/ 78 w 475"/>
                  <a:gd name="T125" fmla="*/ 307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5" h="466">
                    <a:moveTo>
                      <a:pt x="83" y="317"/>
                    </a:moveTo>
                    <a:lnTo>
                      <a:pt x="83" y="322"/>
                    </a:lnTo>
                    <a:lnTo>
                      <a:pt x="84" y="325"/>
                    </a:lnTo>
                    <a:lnTo>
                      <a:pt x="87" y="328"/>
                    </a:lnTo>
                    <a:lnTo>
                      <a:pt x="89" y="331"/>
                    </a:lnTo>
                    <a:lnTo>
                      <a:pt x="93" y="334"/>
                    </a:lnTo>
                    <a:lnTo>
                      <a:pt x="96" y="335"/>
                    </a:lnTo>
                    <a:lnTo>
                      <a:pt x="101" y="335"/>
                    </a:lnTo>
                    <a:lnTo>
                      <a:pt x="107" y="334"/>
                    </a:lnTo>
                    <a:lnTo>
                      <a:pt x="112" y="334"/>
                    </a:lnTo>
                    <a:lnTo>
                      <a:pt x="112" y="335"/>
                    </a:lnTo>
                    <a:lnTo>
                      <a:pt x="113" y="337"/>
                    </a:lnTo>
                    <a:lnTo>
                      <a:pt x="113" y="338"/>
                    </a:lnTo>
                    <a:lnTo>
                      <a:pt x="118" y="340"/>
                    </a:lnTo>
                    <a:lnTo>
                      <a:pt x="122" y="343"/>
                    </a:lnTo>
                    <a:lnTo>
                      <a:pt x="128" y="344"/>
                    </a:lnTo>
                    <a:lnTo>
                      <a:pt x="133" y="347"/>
                    </a:lnTo>
                    <a:lnTo>
                      <a:pt x="134" y="349"/>
                    </a:lnTo>
                    <a:lnTo>
                      <a:pt x="137" y="349"/>
                    </a:lnTo>
                    <a:lnTo>
                      <a:pt x="139" y="349"/>
                    </a:lnTo>
                    <a:lnTo>
                      <a:pt x="142" y="349"/>
                    </a:lnTo>
                    <a:lnTo>
                      <a:pt x="143" y="349"/>
                    </a:lnTo>
                    <a:lnTo>
                      <a:pt x="145" y="350"/>
                    </a:lnTo>
                    <a:lnTo>
                      <a:pt x="146" y="353"/>
                    </a:lnTo>
                    <a:lnTo>
                      <a:pt x="148" y="353"/>
                    </a:lnTo>
                    <a:lnTo>
                      <a:pt x="149" y="355"/>
                    </a:lnTo>
                    <a:lnTo>
                      <a:pt x="154" y="358"/>
                    </a:lnTo>
                    <a:lnTo>
                      <a:pt x="158" y="360"/>
                    </a:lnTo>
                    <a:lnTo>
                      <a:pt x="164" y="361"/>
                    </a:lnTo>
                    <a:lnTo>
                      <a:pt x="167" y="361"/>
                    </a:lnTo>
                    <a:lnTo>
                      <a:pt x="169" y="364"/>
                    </a:lnTo>
                    <a:lnTo>
                      <a:pt x="170" y="366"/>
                    </a:lnTo>
                    <a:lnTo>
                      <a:pt x="173" y="367"/>
                    </a:lnTo>
                    <a:lnTo>
                      <a:pt x="176" y="367"/>
                    </a:lnTo>
                    <a:lnTo>
                      <a:pt x="179" y="367"/>
                    </a:lnTo>
                    <a:lnTo>
                      <a:pt x="182" y="369"/>
                    </a:lnTo>
                    <a:lnTo>
                      <a:pt x="187" y="372"/>
                    </a:lnTo>
                    <a:lnTo>
                      <a:pt x="193" y="375"/>
                    </a:lnTo>
                    <a:lnTo>
                      <a:pt x="197" y="378"/>
                    </a:lnTo>
                    <a:lnTo>
                      <a:pt x="199" y="378"/>
                    </a:lnTo>
                    <a:lnTo>
                      <a:pt x="202" y="378"/>
                    </a:lnTo>
                    <a:lnTo>
                      <a:pt x="203" y="376"/>
                    </a:lnTo>
                    <a:lnTo>
                      <a:pt x="206" y="378"/>
                    </a:lnTo>
                    <a:lnTo>
                      <a:pt x="208" y="379"/>
                    </a:lnTo>
                    <a:lnTo>
                      <a:pt x="209" y="379"/>
                    </a:lnTo>
                    <a:lnTo>
                      <a:pt x="211" y="381"/>
                    </a:lnTo>
                    <a:lnTo>
                      <a:pt x="214" y="379"/>
                    </a:lnTo>
                    <a:lnTo>
                      <a:pt x="215" y="378"/>
                    </a:lnTo>
                    <a:lnTo>
                      <a:pt x="218" y="376"/>
                    </a:lnTo>
                    <a:lnTo>
                      <a:pt x="221" y="376"/>
                    </a:lnTo>
                    <a:lnTo>
                      <a:pt x="221" y="372"/>
                    </a:lnTo>
                    <a:lnTo>
                      <a:pt x="220" y="367"/>
                    </a:lnTo>
                    <a:lnTo>
                      <a:pt x="226" y="370"/>
                    </a:lnTo>
                    <a:lnTo>
                      <a:pt x="230" y="373"/>
                    </a:lnTo>
                    <a:lnTo>
                      <a:pt x="233" y="378"/>
                    </a:lnTo>
                    <a:lnTo>
                      <a:pt x="236" y="387"/>
                    </a:lnTo>
                    <a:lnTo>
                      <a:pt x="238" y="396"/>
                    </a:lnTo>
                    <a:lnTo>
                      <a:pt x="239" y="405"/>
                    </a:lnTo>
                    <a:lnTo>
                      <a:pt x="241" y="409"/>
                    </a:lnTo>
                    <a:lnTo>
                      <a:pt x="242" y="415"/>
                    </a:lnTo>
                    <a:lnTo>
                      <a:pt x="241" y="421"/>
                    </a:lnTo>
                    <a:lnTo>
                      <a:pt x="241" y="427"/>
                    </a:lnTo>
                    <a:lnTo>
                      <a:pt x="239" y="430"/>
                    </a:lnTo>
                    <a:lnTo>
                      <a:pt x="238" y="433"/>
                    </a:lnTo>
                    <a:lnTo>
                      <a:pt x="236" y="436"/>
                    </a:lnTo>
                    <a:lnTo>
                      <a:pt x="235" y="438"/>
                    </a:lnTo>
                    <a:lnTo>
                      <a:pt x="236" y="442"/>
                    </a:lnTo>
                    <a:lnTo>
                      <a:pt x="238" y="445"/>
                    </a:lnTo>
                    <a:lnTo>
                      <a:pt x="241" y="447"/>
                    </a:lnTo>
                    <a:lnTo>
                      <a:pt x="244" y="448"/>
                    </a:lnTo>
                    <a:lnTo>
                      <a:pt x="245" y="451"/>
                    </a:lnTo>
                    <a:lnTo>
                      <a:pt x="248" y="454"/>
                    </a:lnTo>
                    <a:lnTo>
                      <a:pt x="250" y="456"/>
                    </a:lnTo>
                    <a:lnTo>
                      <a:pt x="251" y="457"/>
                    </a:lnTo>
                    <a:lnTo>
                      <a:pt x="254" y="457"/>
                    </a:lnTo>
                    <a:lnTo>
                      <a:pt x="265" y="456"/>
                    </a:lnTo>
                    <a:lnTo>
                      <a:pt x="277" y="457"/>
                    </a:lnTo>
                    <a:lnTo>
                      <a:pt x="287" y="454"/>
                    </a:lnTo>
                    <a:lnTo>
                      <a:pt x="289" y="454"/>
                    </a:lnTo>
                    <a:lnTo>
                      <a:pt x="292" y="453"/>
                    </a:lnTo>
                    <a:lnTo>
                      <a:pt x="293" y="453"/>
                    </a:lnTo>
                    <a:lnTo>
                      <a:pt x="295" y="453"/>
                    </a:lnTo>
                    <a:lnTo>
                      <a:pt x="299" y="456"/>
                    </a:lnTo>
                    <a:lnTo>
                      <a:pt x="302" y="459"/>
                    </a:lnTo>
                    <a:lnTo>
                      <a:pt x="307" y="463"/>
                    </a:lnTo>
                    <a:lnTo>
                      <a:pt x="308" y="465"/>
                    </a:lnTo>
                    <a:lnTo>
                      <a:pt x="310" y="465"/>
                    </a:lnTo>
                    <a:lnTo>
                      <a:pt x="313" y="466"/>
                    </a:lnTo>
                    <a:lnTo>
                      <a:pt x="316" y="466"/>
                    </a:lnTo>
                    <a:lnTo>
                      <a:pt x="320" y="465"/>
                    </a:lnTo>
                    <a:lnTo>
                      <a:pt x="324" y="463"/>
                    </a:lnTo>
                    <a:lnTo>
                      <a:pt x="328" y="462"/>
                    </a:lnTo>
                    <a:lnTo>
                      <a:pt x="331" y="460"/>
                    </a:lnTo>
                    <a:lnTo>
                      <a:pt x="334" y="459"/>
                    </a:lnTo>
                    <a:lnTo>
                      <a:pt x="337" y="457"/>
                    </a:lnTo>
                    <a:lnTo>
                      <a:pt x="340" y="457"/>
                    </a:lnTo>
                    <a:lnTo>
                      <a:pt x="342" y="457"/>
                    </a:lnTo>
                    <a:lnTo>
                      <a:pt x="348" y="460"/>
                    </a:lnTo>
                    <a:lnTo>
                      <a:pt x="354" y="462"/>
                    </a:lnTo>
                    <a:lnTo>
                      <a:pt x="360" y="462"/>
                    </a:lnTo>
                    <a:lnTo>
                      <a:pt x="364" y="462"/>
                    </a:lnTo>
                    <a:lnTo>
                      <a:pt x="366" y="460"/>
                    </a:lnTo>
                    <a:lnTo>
                      <a:pt x="369" y="457"/>
                    </a:lnTo>
                    <a:lnTo>
                      <a:pt x="370" y="454"/>
                    </a:lnTo>
                    <a:lnTo>
                      <a:pt x="372" y="451"/>
                    </a:lnTo>
                    <a:lnTo>
                      <a:pt x="373" y="448"/>
                    </a:lnTo>
                    <a:lnTo>
                      <a:pt x="376" y="447"/>
                    </a:lnTo>
                    <a:lnTo>
                      <a:pt x="381" y="445"/>
                    </a:lnTo>
                    <a:lnTo>
                      <a:pt x="385" y="445"/>
                    </a:lnTo>
                    <a:lnTo>
                      <a:pt x="391" y="447"/>
                    </a:lnTo>
                    <a:lnTo>
                      <a:pt x="397" y="448"/>
                    </a:lnTo>
                    <a:lnTo>
                      <a:pt x="402" y="448"/>
                    </a:lnTo>
                    <a:lnTo>
                      <a:pt x="403" y="450"/>
                    </a:lnTo>
                    <a:lnTo>
                      <a:pt x="405" y="450"/>
                    </a:lnTo>
                    <a:lnTo>
                      <a:pt x="406" y="451"/>
                    </a:lnTo>
                    <a:lnTo>
                      <a:pt x="408" y="448"/>
                    </a:lnTo>
                    <a:lnTo>
                      <a:pt x="411" y="445"/>
                    </a:lnTo>
                    <a:lnTo>
                      <a:pt x="415" y="442"/>
                    </a:lnTo>
                    <a:lnTo>
                      <a:pt x="420" y="442"/>
                    </a:lnTo>
                    <a:lnTo>
                      <a:pt x="424" y="441"/>
                    </a:lnTo>
                    <a:lnTo>
                      <a:pt x="429" y="439"/>
                    </a:lnTo>
                    <a:lnTo>
                      <a:pt x="439" y="435"/>
                    </a:lnTo>
                    <a:lnTo>
                      <a:pt x="448" y="429"/>
                    </a:lnTo>
                    <a:lnTo>
                      <a:pt x="451" y="429"/>
                    </a:lnTo>
                    <a:lnTo>
                      <a:pt x="454" y="429"/>
                    </a:lnTo>
                    <a:lnTo>
                      <a:pt x="459" y="429"/>
                    </a:lnTo>
                    <a:lnTo>
                      <a:pt x="462" y="429"/>
                    </a:lnTo>
                    <a:lnTo>
                      <a:pt x="463" y="427"/>
                    </a:lnTo>
                    <a:lnTo>
                      <a:pt x="465" y="424"/>
                    </a:lnTo>
                    <a:lnTo>
                      <a:pt x="465" y="423"/>
                    </a:lnTo>
                    <a:lnTo>
                      <a:pt x="466" y="420"/>
                    </a:lnTo>
                    <a:lnTo>
                      <a:pt x="466" y="417"/>
                    </a:lnTo>
                    <a:lnTo>
                      <a:pt x="466" y="415"/>
                    </a:lnTo>
                    <a:lnTo>
                      <a:pt x="469" y="414"/>
                    </a:lnTo>
                    <a:lnTo>
                      <a:pt x="471" y="412"/>
                    </a:lnTo>
                    <a:lnTo>
                      <a:pt x="472" y="412"/>
                    </a:lnTo>
                    <a:lnTo>
                      <a:pt x="474" y="411"/>
                    </a:lnTo>
                    <a:lnTo>
                      <a:pt x="475" y="408"/>
                    </a:lnTo>
                    <a:lnTo>
                      <a:pt x="475" y="406"/>
                    </a:lnTo>
                    <a:lnTo>
                      <a:pt x="474" y="405"/>
                    </a:lnTo>
                    <a:lnTo>
                      <a:pt x="472" y="403"/>
                    </a:lnTo>
                    <a:lnTo>
                      <a:pt x="469" y="402"/>
                    </a:lnTo>
                    <a:lnTo>
                      <a:pt x="466" y="402"/>
                    </a:lnTo>
                    <a:lnTo>
                      <a:pt x="463" y="400"/>
                    </a:lnTo>
                    <a:lnTo>
                      <a:pt x="462" y="399"/>
                    </a:lnTo>
                    <a:lnTo>
                      <a:pt x="460" y="397"/>
                    </a:lnTo>
                    <a:lnTo>
                      <a:pt x="456" y="384"/>
                    </a:lnTo>
                    <a:lnTo>
                      <a:pt x="454" y="370"/>
                    </a:lnTo>
                    <a:lnTo>
                      <a:pt x="450" y="357"/>
                    </a:lnTo>
                    <a:lnTo>
                      <a:pt x="445" y="346"/>
                    </a:lnTo>
                    <a:lnTo>
                      <a:pt x="444" y="334"/>
                    </a:lnTo>
                    <a:lnTo>
                      <a:pt x="441" y="323"/>
                    </a:lnTo>
                    <a:lnTo>
                      <a:pt x="441" y="319"/>
                    </a:lnTo>
                    <a:lnTo>
                      <a:pt x="441" y="314"/>
                    </a:lnTo>
                    <a:lnTo>
                      <a:pt x="444" y="311"/>
                    </a:lnTo>
                    <a:lnTo>
                      <a:pt x="445" y="307"/>
                    </a:lnTo>
                    <a:lnTo>
                      <a:pt x="445" y="302"/>
                    </a:lnTo>
                    <a:lnTo>
                      <a:pt x="444" y="299"/>
                    </a:lnTo>
                    <a:lnTo>
                      <a:pt x="442" y="296"/>
                    </a:lnTo>
                    <a:lnTo>
                      <a:pt x="441" y="293"/>
                    </a:lnTo>
                    <a:lnTo>
                      <a:pt x="439" y="287"/>
                    </a:lnTo>
                    <a:lnTo>
                      <a:pt x="441" y="283"/>
                    </a:lnTo>
                    <a:lnTo>
                      <a:pt x="444" y="277"/>
                    </a:lnTo>
                    <a:lnTo>
                      <a:pt x="447" y="274"/>
                    </a:lnTo>
                    <a:lnTo>
                      <a:pt x="448" y="269"/>
                    </a:lnTo>
                    <a:lnTo>
                      <a:pt x="448" y="265"/>
                    </a:lnTo>
                    <a:lnTo>
                      <a:pt x="447" y="260"/>
                    </a:lnTo>
                    <a:lnTo>
                      <a:pt x="447" y="257"/>
                    </a:lnTo>
                    <a:lnTo>
                      <a:pt x="445" y="254"/>
                    </a:lnTo>
                    <a:lnTo>
                      <a:pt x="444" y="251"/>
                    </a:lnTo>
                    <a:lnTo>
                      <a:pt x="441" y="250"/>
                    </a:lnTo>
                    <a:lnTo>
                      <a:pt x="438" y="250"/>
                    </a:lnTo>
                    <a:lnTo>
                      <a:pt x="438" y="247"/>
                    </a:lnTo>
                    <a:lnTo>
                      <a:pt x="436" y="245"/>
                    </a:lnTo>
                    <a:lnTo>
                      <a:pt x="436" y="244"/>
                    </a:lnTo>
                    <a:lnTo>
                      <a:pt x="432" y="244"/>
                    </a:lnTo>
                    <a:lnTo>
                      <a:pt x="429" y="244"/>
                    </a:lnTo>
                    <a:lnTo>
                      <a:pt x="427" y="241"/>
                    </a:lnTo>
                    <a:lnTo>
                      <a:pt x="426" y="238"/>
                    </a:lnTo>
                    <a:lnTo>
                      <a:pt x="426" y="235"/>
                    </a:lnTo>
                    <a:lnTo>
                      <a:pt x="426" y="232"/>
                    </a:lnTo>
                    <a:lnTo>
                      <a:pt x="424" y="232"/>
                    </a:lnTo>
                    <a:lnTo>
                      <a:pt x="423" y="230"/>
                    </a:lnTo>
                    <a:lnTo>
                      <a:pt x="421" y="230"/>
                    </a:lnTo>
                    <a:lnTo>
                      <a:pt x="423" y="220"/>
                    </a:lnTo>
                    <a:lnTo>
                      <a:pt x="426" y="212"/>
                    </a:lnTo>
                    <a:lnTo>
                      <a:pt x="429" y="205"/>
                    </a:lnTo>
                    <a:lnTo>
                      <a:pt x="432" y="194"/>
                    </a:lnTo>
                    <a:lnTo>
                      <a:pt x="432" y="194"/>
                    </a:lnTo>
                    <a:lnTo>
                      <a:pt x="432" y="191"/>
                    </a:lnTo>
                    <a:lnTo>
                      <a:pt x="432" y="190"/>
                    </a:lnTo>
                    <a:lnTo>
                      <a:pt x="432" y="187"/>
                    </a:lnTo>
                    <a:lnTo>
                      <a:pt x="432" y="185"/>
                    </a:lnTo>
                    <a:lnTo>
                      <a:pt x="432" y="184"/>
                    </a:lnTo>
                    <a:lnTo>
                      <a:pt x="432" y="184"/>
                    </a:lnTo>
                    <a:lnTo>
                      <a:pt x="433" y="184"/>
                    </a:lnTo>
                    <a:lnTo>
                      <a:pt x="436" y="182"/>
                    </a:lnTo>
                    <a:lnTo>
                      <a:pt x="438" y="181"/>
                    </a:lnTo>
                    <a:lnTo>
                      <a:pt x="439" y="179"/>
                    </a:lnTo>
                    <a:lnTo>
                      <a:pt x="441" y="176"/>
                    </a:lnTo>
                    <a:lnTo>
                      <a:pt x="441" y="170"/>
                    </a:lnTo>
                    <a:lnTo>
                      <a:pt x="441" y="164"/>
                    </a:lnTo>
                    <a:lnTo>
                      <a:pt x="439" y="158"/>
                    </a:lnTo>
                    <a:lnTo>
                      <a:pt x="378" y="116"/>
                    </a:lnTo>
                    <a:lnTo>
                      <a:pt x="372" y="104"/>
                    </a:lnTo>
                    <a:lnTo>
                      <a:pt x="376" y="95"/>
                    </a:lnTo>
                    <a:lnTo>
                      <a:pt x="376" y="93"/>
                    </a:lnTo>
                    <a:lnTo>
                      <a:pt x="376" y="93"/>
                    </a:lnTo>
                    <a:lnTo>
                      <a:pt x="376" y="92"/>
                    </a:lnTo>
                    <a:lnTo>
                      <a:pt x="376" y="89"/>
                    </a:lnTo>
                    <a:lnTo>
                      <a:pt x="376" y="87"/>
                    </a:lnTo>
                    <a:lnTo>
                      <a:pt x="375" y="86"/>
                    </a:lnTo>
                    <a:lnTo>
                      <a:pt x="372" y="84"/>
                    </a:lnTo>
                    <a:lnTo>
                      <a:pt x="367" y="84"/>
                    </a:lnTo>
                    <a:lnTo>
                      <a:pt x="215" y="0"/>
                    </a:lnTo>
                    <a:lnTo>
                      <a:pt x="77" y="0"/>
                    </a:lnTo>
                    <a:lnTo>
                      <a:pt x="66" y="5"/>
                    </a:lnTo>
                    <a:lnTo>
                      <a:pt x="57" y="12"/>
                    </a:lnTo>
                    <a:lnTo>
                      <a:pt x="48" y="20"/>
                    </a:lnTo>
                    <a:lnTo>
                      <a:pt x="47" y="20"/>
                    </a:lnTo>
                    <a:lnTo>
                      <a:pt x="45" y="20"/>
                    </a:lnTo>
                    <a:lnTo>
                      <a:pt x="44" y="18"/>
                    </a:lnTo>
                    <a:lnTo>
                      <a:pt x="44" y="15"/>
                    </a:lnTo>
                    <a:lnTo>
                      <a:pt x="44" y="15"/>
                    </a:lnTo>
                    <a:lnTo>
                      <a:pt x="44" y="14"/>
                    </a:lnTo>
                    <a:lnTo>
                      <a:pt x="42" y="15"/>
                    </a:lnTo>
                    <a:lnTo>
                      <a:pt x="41" y="15"/>
                    </a:lnTo>
                    <a:lnTo>
                      <a:pt x="41" y="17"/>
                    </a:lnTo>
                    <a:lnTo>
                      <a:pt x="39" y="17"/>
                    </a:lnTo>
                    <a:lnTo>
                      <a:pt x="39" y="17"/>
                    </a:lnTo>
                    <a:lnTo>
                      <a:pt x="38" y="17"/>
                    </a:lnTo>
                    <a:lnTo>
                      <a:pt x="36" y="17"/>
                    </a:lnTo>
                    <a:lnTo>
                      <a:pt x="36" y="17"/>
                    </a:lnTo>
                    <a:lnTo>
                      <a:pt x="35" y="17"/>
                    </a:lnTo>
                    <a:lnTo>
                      <a:pt x="33" y="18"/>
                    </a:lnTo>
                    <a:lnTo>
                      <a:pt x="30" y="21"/>
                    </a:lnTo>
                    <a:lnTo>
                      <a:pt x="30" y="23"/>
                    </a:lnTo>
                    <a:lnTo>
                      <a:pt x="29" y="24"/>
                    </a:lnTo>
                    <a:lnTo>
                      <a:pt x="24" y="26"/>
                    </a:lnTo>
                    <a:lnTo>
                      <a:pt x="21" y="27"/>
                    </a:lnTo>
                    <a:lnTo>
                      <a:pt x="17" y="29"/>
                    </a:lnTo>
                    <a:lnTo>
                      <a:pt x="17" y="29"/>
                    </a:lnTo>
                    <a:lnTo>
                      <a:pt x="15" y="29"/>
                    </a:lnTo>
                    <a:lnTo>
                      <a:pt x="15" y="29"/>
                    </a:lnTo>
                    <a:lnTo>
                      <a:pt x="14" y="29"/>
                    </a:lnTo>
                    <a:lnTo>
                      <a:pt x="12" y="32"/>
                    </a:lnTo>
                    <a:lnTo>
                      <a:pt x="12" y="36"/>
                    </a:lnTo>
                    <a:lnTo>
                      <a:pt x="12" y="41"/>
                    </a:lnTo>
                    <a:lnTo>
                      <a:pt x="12" y="45"/>
                    </a:lnTo>
                    <a:lnTo>
                      <a:pt x="12" y="50"/>
                    </a:lnTo>
                    <a:lnTo>
                      <a:pt x="12" y="53"/>
                    </a:lnTo>
                    <a:lnTo>
                      <a:pt x="9" y="57"/>
                    </a:lnTo>
                    <a:lnTo>
                      <a:pt x="8" y="59"/>
                    </a:lnTo>
                    <a:lnTo>
                      <a:pt x="6" y="59"/>
                    </a:lnTo>
                    <a:lnTo>
                      <a:pt x="3" y="60"/>
                    </a:lnTo>
                    <a:lnTo>
                      <a:pt x="2" y="62"/>
                    </a:lnTo>
                    <a:lnTo>
                      <a:pt x="0" y="63"/>
                    </a:lnTo>
                    <a:lnTo>
                      <a:pt x="0" y="66"/>
                    </a:lnTo>
                    <a:lnTo>
                      <a:pt x="2" y="71"/>
                    </a:lnTo>
                    <a:lnTo>
                      <a:pt x="3" y="74"/>
                    </a:lnTo>
                    <a:lnTo>
                      <a:pt x="5" y="77"/>
                    </a:lnTo>
                    <a:lnTo>
                      <a:pt x="5" y="80"/>
                    </a:lnTo>
                    <a:lnTo>
                      <a:pt x="6" y="80"/>
                    </a:lnTo>
                    <a:lnTo>
                      <a:pt x="6" y="81"/>
                    </a:lnTo>
                    <a:lnTo>
                      <a:pt x="8" y="83"/>
                    </a:lnTo>
                    <a:lnTo>
                      <a:pt x="8" y="84"/>
                    </a:lnTo>
                    <a:lnTo>
                      <a:pt x="9" y="87"/>
                    </a:lnTo>
                    <a:lnTo>
                      <a:pt x="11" y="89"/>
                    </a:lnTo>
                    <a:lnTo>
                      <a:pt x="12" y="90"/>
                    </a:lnTo>
                    <a:lnTo>
                      <a:pt x="17" y="89"/>
                    </a:lnTo>
                    <a:lnTo>
                      <a:pt x="17" y="92"/>
                    </a:lnTo>
                    <a:lnTo>
                      <a:pt x="15" y="96"/>
                    </a:lnTo>
                    <a:lnTo>
                      <a:pt x="15" y="101"/>
                    </a:lnTo>
                    <a:lnTo>
                      <a:pt x="14" y="104"/>
                    </a:lnTo>
                    <a:lnTo>
                      <a:pt x="14" y="107"/>
                    </a:lnTo>
                    <a:lnTo>
                      <a:pt x="14" y="110"/>
                    </a:lnTo>
                    <a:lnTo>
                      <a:pt x="15" y="113"/>
                    </a:lnTo>
                    <a:lnTo>
                      <a:pt x="17" y="116"/>
                    </a:lnTo>
                    <a:lnTo>
                      <a:pt x="20" y="119"/>
                    </a:lnTo>
                    <a:lnTo>
                      <a:pt x="20" y="122"/>
                    </a:lnTo>
                    <a:lnTo>
                      <a:pt x="21" y="125"/>
                    </a:lnTo>
                    <a:lnTo>
                      <a:pt x="20" y="125"/>
                    </a:lnTo>
                    <a:lnTo>
                      <a:pt x="20" y="126"/>
                    </a:lnTo>
                    <a:lnTo>
                      <a:pt x="18" y="126"/>
                    </a:lnTo>
                    <a:lnTo>
                      <a:pt x="17" y="126"/>
                    </a:lnTo>
                    <a:lnTo>
                      <a:pt x="23" y="139"/>
                    </a:lnTo>
                    <a:lnTo>
                      <a:pt x="27" y="152"/>
                    </a:lnTo>
                    <a:lnTo>
                      <a:pt x="27" y="158"/>
                    </a:lnTo>
                    <a:lnTo>
                      <a:pt x="26" y="163"/>
                    </a:lnTo>
                    <a:lnTo>
                      <a:pt x="24" y="169"/>
                    </a:lnTo>
                    <a:lnTo>
                      <a:pt x="24" y="182"/>
                    </a:lnTo>
                    <a:lnTo>
                      <a:pt x="29" y="196"/>
                    </a:lnTo>
                    <a:lnTo>
                      <a:pt x="30" y="200"/>
                    </a:lnTo>
                    <a:lnTo>
                      <a:pt x="32" y="203"/>
                    </a:lnTo>
                    <a:lnTo>
                      <a:pt x="32" y="208"/>
                    </a:lnTo>
                    <a:lnTo>
                      <a:pt x="32" y="212"/>
                    </a:lnTo>
                    <a:lnTo>
                      <a:pt x="32" y="217"/>
                    </a:lnTo>
                    <a:lnTo>
                      <a:pt x="30" y="221"/>
                    </a:lnTo>
                    <a:lnTo>
                      <a:pt x="30" y="229"/>
                    </a:lnTo>
                    <a:lnTo>
                      <a:pt x="32" y="235"/>
                    </a:lnTo>
                    <a:lnTo>
                      <a:pt x="36" y="241"/>
                    </a:lnTo>
                    <a:lnTo>
                      <a:pt x="38" y="245"/>
                    </a:lnTo>
                    <a:lnTo>
                      <a:pt x="41" y="248"/>
                    </a:lnTo>
                    <a:lnTo>
                      <a:pt x="45" y="251"/>
                    </a:lnTo>
                    <a:lnTo>
                      <a:pt x="50" y="256"/>
                    </a:lnTo>
                    <a:lnTo>
                      <a:pt x="54" y="259"/>
                    </a:lnTo>
                    <a:lnTo>
                      <a:pt x="57" y="262"/>
                    </a:lnTo>
                    <a:lnTo>
                      <a:pt x="59" y="265"/>
                    </a:lnTo>
                    <a:lnTo>
                      <a:pt x="60" y="269"/>
                    </a:lnTo>
                    <a:lnTo>
                      <a:pt x="65" y="280"/>
                    </a:lnTo>
                    <a:lnTo>
                      <a:pt x="69" y="292"/>
                    </a:lnTo>
                    <a:lnTo>
                      <a:pt x="72" y="295"/>
                    </a:lnTo>
                    <a:lnTo>
                      <a:pt x="74" y="299"/>
                    </a:lnTo>
                    <a:lnTo>
                      <a:pt x="77" y="302"/>
                    </a:lnTo>
                    <a:lnTo>
                      <a:pt x="78" y="307"/>
                    </a:lnTo>
                    <a:lnTo>
                      <a:pt x="80" y="310"/>
                    </a:lnTo>
                    <a:lnTo>
                      <a:pt x="81" y="314"/>
                    </a:lnTo>
                    <a:lnTo>
                      <a:pt x="83" y="317"/>
                    </a:lnTo>
                    <a:close/>
                  </a:path>
                </a:pathLst>
              </a:custGeom>
              <a:grpFill/>
              <a:ln w="0">
                <a:solidFill>
                  <a:schemeClr val="bg1">
                    <a:lumMod val="50000"/>
                  </a:schemeClr>
                </a:solidFill>
                <a:prstDash val="solid"/>
                <a:round/>
                <a:headEnd/>
                <a:tailEnd/>
              </a:ln>
            </p:spPr>
            <p:txBody>
              <a:bodyPr/>
              <a:lstStyle/>
              <a:p>
                <a:endParaRPr lang="ru-RU"/>
              </a:p>
            </p:txBody>
          </p:sp>
          <p:sp>
            <p:nvSpPr>
              <p:cNvPr id="49" name="Freeform 108">
                <a:extLst>
                  <a:ext uri="{FF2B5EF4-FFF2-40B4-BE49-F238E27FC236}">
                    <a16:creationId xmlns:a16="http://schemas.microsoft.com/office/drawing/2014/main" id="{F31AFDD1-16B7-B648-927B-B226D2B14481}"/>
                  </a:ext>
                </a:extLst>
              </p:cNvPr>
              <p:cNvSpPr>
                <a:spLocks/>
              </p:cNvSpPr>
              <p:nvPr/>
            </p:nvSpPr>
            <p:spPr bwMode="gray">
              <a:xfrm>
                <a:off x="3819" y="2515"/>
                <a:ext cx="714" cy="747"/>
              </a:xfrm>
              <a:custGeom>
                <a:avLst/>
                <a:gdLst>
                  <a:gd name="T0" fmla="*/ 45 w 771"/>
                  <a:gd name="T1" fmla="*/ 438 h 807"/>
                  <a:gd name="T2" fmla="*/ 84 w 771"/>
                  <a:gd name="T3" fmla="*/ 411 h 807"/>
                  <a:gd name="T4" fmla="*/ 99 w 771"/>
                  <a:gd name="T5" fmla="*/ 400 h 807"/>
                  <a:gd name="T6" fmla="*/ 117 w 771"/>
                  <a:gd name="T7" fmla="*/ 353 h 807"/>
                  <a:gd name="T8" fmla="*/ 119 w 771"/>
                  <a:gd name="T9" fmla="*/ 335 h 807"/>
                  <a:gd name="T10" fmla="*/ 141 w 771"/>
                  <a:gd name="T11" fmla="*/ 296 h 807"/>
                  <a:gd name="T12" fmla="*/ 201 w 771"/>
                  <a:gd name="T13" fmla="*/ 134 h 807"/>
                  <a:gd name="T14" fmla="*/ 221 w 771"/>
                  <a:gd name="T15" fmla="*/ 74 h 807"/>
                  <a:gd name="T16" fmla="*/ 248 w 771"/>
                  <a:gd name="T17" fmla="*/ 14 h 807"/>
                  <a:gd name="T18" fmla="*/ 314 w 771"/>
                  <a:gd name="T19" fmla="*/ 39 h 807"/>
                  <a:gd name="T20" fmla="*/ 394 w 771"/>
                  <a:gd name="T21" fmla="*/ 36 h 807"/>
                  <a:gd name="T22" fmla="*/ 422 w 771"/>
                  <a:gd name="T23" fmla="*/ 24 h 807"/>
                  <a:gd name="T24" fmla="*/ 482 w 771"/>
                  <a:gd name="T25" fmla="*/ 14 h 807"/>
                  <a:gd name="T26" fmla="*/ 564 w 771"/>
                  <a:gd name="T27" fmla="*/ 8 h 807"/>
                  <a:gd name="T28" fmla="*/ 615 w 771"/>
                  <a:gd name="T29" fmla="*/ 20 h 807"/>
                  <a:gd name="T30" fmla="*/ 654 w 771"/>
                  <a:gd name="T31" fmla="*/ 30 h 807"/>
                  <a:gd name="T32" fmla="*/ 681 w 771"/>
                  <a:gd name="T33" fmla="*/ 32 h 807"/>
                  <a:gd name="T34" fmla="*/ 715 w 771"/>
                  <a:gd name="T35" fmla="*/ 48 h 807"/>
                  <a:gd name="T36" fmla="*/ 744 w 771"/>
                  <a:gd name="T37" fmla="*/ 65 h 807"/>
                  <a:gd name="T38" fmla="*/ 750 w 771"/>
                  <a:gd name="T39" fmla="*/ 93 h 807"/>
                  <a:gd name="T40" fmla="*/ 765 w 771"/>
                  <a:gd name="T41" fmla="*/ 122 h 807"/>
                  <a:gd name="T42" fmla="*/ 739 w 771"/>
                  <a:gd name="T43" fmla="*/ 159 h 807"/>
                  <a:gd name="T44" fmla="*/ 721 w 771"/>
                  <a:gd name="T45" fmla="*/ 178 h 807"/>
                  <a:gd name="T46" fmla="*/ 709 w 771"/>
                  <a:gd name="T47" fmla="*/ 206 h 807"/>
                  <a:gd name="T48" fmla="*/ 675 w 771"/>
                  <a:gd name="T49" fmla="*/ 292 h 807"/>
                  <a:gd name="T50" fmla="*/ 661 w 771"/>
                  <a:gd name="T51" fmla="*/ 332 h 807"/>
                  <a:gd name="T52" fmla="*/ 675 w 771"/>
                  <a:gd name="T53" fmla="*/ 364 h 807"/>
                  <a:gd name="T54" fmla="*/ 678 w 771"/>
                  <a:gd name="T55" fmla="*/ 389 h 807"/>
                  <a:gd name="T56" fmla="*/ 693 w 771"/>
                  <a:gd name="T57" fmla="*/ 469 h 807"/>
                  <a:gd name="T58" fmla="*/ 702 w 771"/>
                  <a:gd name="T59" fmla="*/ 511 h 807"/>
                  <a:gd name="T60" fmla="*/ 738 w 771"/>
                  <a:gd name="T61" fmla="*/ 564 h 807"/>
                  <a:gd name="T62" fmla="*/ 646 w 771"/>
                  <a:gd name="T63" fmla="*/ 621 h 807"/>
                  <a:gd name="T64" fmla="*/ 649 w 771"/>
                  <a:gd name="T65" fmla="*/ 639 h 807"/>
                  <a:gd name="T66" fmla="*/ 642 w 771"/>
                  <a:gd name="T67" fmla="*/ 716 h 807"/>
                  <a:gd name="T68" fmla="*/ 646 w 771"/>
                  <a:gd name="T69" fmla="*/ 738 h 807"/>
                  <a:gd name="T70" fmla="*/ 678 w 771"/>
                  <a:gd name="T71" fmla="*/ 756 h 807"/>
                  <a:gd name="T72" fmla="*/ 699 w 771"/>
                  <a:gd name="T73" fmla="*/ 788 h 807"/>
                  <a:gd name="T74" fmla="*/ 670 w 771"/>
                  <a:gd name="T75" fmla="*/ 800 h 807"/>
                  <a:gd name="T76" fmla="*/ 652 w 771"/>
                  <a:gd name="T77" fmla="*/ 785 h 807"/>
                  <a:gd name="T78" fmla="*/ 615 w 771"/>
                  <a:gd name="T79" fmla="*/ 755 h 807"/>
                  <a:gd name="T80" fmla="*/ 597 w 771"/>
                  <a:gd name="T81" fmla="*/ 750 h 807"/>
                  <a:gd name="T82" fmla="*/ 597 w 771"/>
                  <a:gd name="T83" fmla="*/ 729 h 807"/>
                  <a:gd name="T84" fmla="*/ 576 w 771"/>
                  <a:gd name="T85" fmla="*/ 738 h 807"/>
                  <a:gd name="T86" fmla="*/ 543 w 771"/>
                  <a:gd name="T87" fmla="*/ 737 h 807"/>
                  <a:gd name="T88" fmla="*/ 512 w 771"/>
                  <a:gd name="T89" fmla="*/ 732 h 807"/>
                  <a:gd name="T90" fmla="*/ 502 w 771"/>
                  <a:gd name="T91" fmla="*/ 708 h 807"/>
                  <a:gd name="T92" fmla="*/ 460 w 771"/>
                  <a:gd name="T93" fmla="*/ 716 h 807"/>
                  <a:gd name="T94" fmla="*/ 457 w 771"/>
                  <a:gd name="T95" fmla="*/ 696 h 807"/>
                  <a:gd name="T96" fmla="*/ 388 w 771"/>
                  <a:gd name="T97" fmla="*/ 699 h 807"/>
                  <a:gd name="T98" fmla="*/ 374 w 771"/>
                  <a:gd name="T99" fmla="*/ 704 h 807"/>
                  <a:gd name="T100" fmla="*/ 374 w 771"/>
                  <a:gd name="T101" fmla="*/ 659 h 807"/>
                  <a:gd name="T102" fmla="*/ 359 w 771"/>
                  <a:gd name="T103" fmla="*/ 616 h 807"/>
                  <a:gd name="T104" fmla="*/ 356 w 771"/>
                  <a:gd name="T105" fmla="*/ 555 h 807"/>
                  <a:gd name="T106" fmla="*/ 306 w 771"/>
                  <a:gd name="T107" fmla="*/ 535 h 807"/>
                  <a:gd name="T108" fmla="*/ 261 w 771"/>
                  <a:gd name="T109" fmla="*/ 529 h 807"/>
                  <a:gd name="T110" fmla="*/ 251 w 771"/>
                  <a:gd name="T111" fmla="*/ 562 h 807"/>
                  <a:gd name="T112" fmla="*/ 188 w 771"/>
                  <a:gd name="T113" fmla="*/ 567 h 807"/>
                  <a:gd name="T114" fmla="*/ 135 w 771"/>
                  <a:gd name="T115" fmla="*/ 489 h 807"/>
                  <a:gd name="T116" fmla="*/ 34 w 771"/>
                  <a:gd name="T117" fmla="*/ 478 h 807"/>
                  <a:gd name="T118" fmla="*/ 16 w 771"/>
                  <a:gd name="T119" fmla="*/ 456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1" h="807">
                    <a:moveTo>
                      <a:pt x="34" y="441"/>
                    </a:moveTo>
                    <a:lnTo>
                      <a:pt x="33" y="441"/>
                    </a:lnTo>
                    <a:lnTo>
                      <a:pt x="33" y="441"/>
                    </a:lnTo>
                    <a:lnTo>
                      <a:pt x="33" y="442"/>
                    </a:lnTo>
                    <a:lnTo>
                      <a:pt x="33" y="442"/>
                    </a:lnTo>
                    <a:lnTo>
                      <a:pt x="31" y="442"/>
                    </a:lnTo>
                    <a:lnTo>
                      <a:pt x="34" y="441"/>
                    </a:lnTo>
                    <a:lnTo>
                      <a:pt x="36" y="439"/>
                    </a:lnTo>
                    <a:lnTo>
                      <a:pt x="37" y="438"/>
                    </a:lnTo>
                    <a:lnTo>
                      <a:pt x="39" y="438"/>
                    </a:lnTo>
                    <a:lnTo>
                      <a:pt x="45" y="438"/>
                    </a:lnTo>
                    <a:lnTo>
                      <a:pt x="51" y="436"/>
                    </a:lnTo>
                    <a:lnTo>
                      <a:pt x="55" y="435"/>
                    </a:lnTo>
                    <a:lnTo>
                      <a:pt x="60" y="432"/>
                    </a:lnTo>
                    <a:lnTo>
                      <a:pt x="61" y="430"/>
                    </a:lnTo>
                    <a:lnTo>
                      <a:pt x="64" y="427"/>
                    </a:lnTo>
                    <a:lnTo>
                      <a:pt x="66" y="426"/>
                    </a:lnTo>
                    <a:lnTo>
                      <a:pt x="67" y="423"/>
                    </a:lnTo>
                    <a:lnTo>
                      <a:pt x="70" y="421"/>
                    </a:lnTo>
                    <a:lnTo>
                      <a:pt x="75" y="418"/>
                    </a:lnTo>
                    <a:lnTo>
                      <a:pt x="79" y="415"/>
                    </a:lnTo>
                    <a:lnTo>
                      <a:pt x="84" y="411"/>
                    </a:lnTo>
                    <a:lnTo>
                      <a:pt x="87" y="408"/>
                    </a:lnTo>
                    <a:lnTo>
                      <a:pt x="93" y="405"/>
                    </a:lnTo>
                    <a:lnTo>
                      <a:pt x="92" y="405"/>
                    </a:lnTo>
                    <a:lnTo>
                      <a:pt x="90" y="405"/>
                    </a:lnTo>
                    <a:lnTo>
                      <a:pt x="90" y="406"/>
                    </a:lnTo>
                    <a:lnTo>
                      <a:pt x="89" y="406"/>
                    </a:lnTo>
                    <a:lnTo>
                      <a:pt x="90" y="406"/>
                    </a:lnTo>
                    <a:lnTo>
                      <a:pt x="93" y="405"/>
                    </a:lnTo>
                    <a:lnTo>
                      <a:pt x="95" y="405"/>
                    </a:lnTo>
                    <a:lnTo>
                      <a:pt x="98" y="402"/>
                    </a:lnTo>
                    <a:lnTo>
                      <a:pt x="99" y="400"/>
                    </a:lnTo>
                    <a:lnTo>
                      <a:pt x="101" y="399"/>
                    </a:lnTo>
                    <a:lnTo>
                      <a:pt x="104" y="399"/>
                    </a:lnTo>
                    <a:lnTo>
                      <a:pt x="104" y="399"/>
                    </a:lnTo>
                    <a:lnTo>
                      <a:pt x="102" y="399"/>
                    </a:lnTo>
                    <a:lnTo>
                      <a:pt x="113" y="385"/>
                    </a:lnTo>
                    <a:lnTo>
                      <a:pt x="119" y="370"/>
                    </a:lnTo>
                    <a:lnTo>
                      <a:pt x="120" y="367"/>
                    </a:lnTo>
                    <a:lnTo>
                      <a:pt x="119" y="364"/>
                    </a:lnTo>
                    <a:lnTo>
                      <a:pt x="119" y="361"/>
                    </a:lnTo>
                    <a:lnTo>
                      <a:pt x="117" y="356"/>
                    </a:lnTo>
                    <a:lnTo>
                      <a:pt x="117" y="353"/>
                    </a:lnTo>
                    <a:lnTo>
                      <a:pt x="119" y="350"/>
                    </a:lnTo>
                    <a:lnTo>
                      <a:pt x="119" y="352"/>
                    </a:lnTo>
                    <a:lnTo>
                      <a:pt x="120" y="352"/>
                    </a:lnTo>
                    <a:lnTo>
                      <a:pt x="122" y="353"/>
                    </a:lnTo>
                    <a:lnTo>
                      <a:pt x="122" y="353"/>
                    </a:lnTo>
                    <a:lnTo>
                      <a:pt x="120" y="349"/>
                    </a:lnTo>
                    <a:lnTo>
                      <a:pt x="119" y="343"/>
                    </a:lnTo>
                    <a:lnTo>
                      <a:pt x="117" y="337"/>
                    </a:lnTo>
                    <a:lnTo>
                      <a:pt x="119" y="337"/>
                    </a:lnTo>
                    <a:lnTo>
                      <a:pt x="119" y="335"/>
                    </a:lnTo>
                    <a:lnTo>
                      <a:pt x="119" y="335"/>
                    </a:lnTo>
                    <a:lnTo>
                      <a:pt x="119" y="334"/>
                    </a:lnTo>
                    <a:lnTo>
                      <a:pt x="120" y="334"/>
                    </a:lnTo>
                    <a:lnTo>
                      <a:pt x="119" y="332"/>
                    </a:lnTo>
                    <a:lnTo>
                      <a:pt x="120" y="331"/>
                    </a:lnTo>
                    <a:lnTo>
                      <a:pt x="120" y="331"/>
                    </a:lnTo>
                    <a:lnTo>
                      <a:pt x="120" y="329"/>
                    </a:lnTo>
                    <a:lnTo>
                      <a:pt x="119" y="328"/>
                    </a:lnTo>
                    <a:lnTo>
                      <a:pt x="123" y="319"/>
                    </a:lnTo>
                    <a:lnTo>
                      <a:pt x="132" y="310"/>
                    </a:lnTo>
                    <a:lnTo>
                      <a:pt x="140" y="299"/>
                    </a:lnTo>
                    <a:lnTo>
                      <a:pt x="141" y="296"/>
                    </a:lnTo>
                    <a:lnTo>
                      <a:pt x="141" y="293"/>
                    </a:lnTo>
                    <a:lnTo>
                      <a:pt x="143" y="292"/>
                    </a:lnTo>
                    <a:lnTo>
                      <a:pt x="161" y="275"/>
                    </a:lnTo>
                    <a:lnTo>
                      <a:pt x="180" y="262"/>
                    </a:lnTo>
                    <a:lnTo>
                      <a:pt x="182" y="259"/>
                    </a:lnTo>
                    <a:lnTo>
                      <a:pt x="183" y="257"/>
                    </a:lnTo>
                    <a:lnTo>
                      <a:pt x="183" y="254"/>
                    </a:lnTo>
                    <a:lnTo>
                      <a:pt x="183" y="251"/>
                    </a:lnTo>
                    <a:lnTo>
                      <a:pt x="191" y="205"/>
                    </a:lnTo>
                    <a:lnTo>
                      <a:pt x="197" y="158"/>
                    </a:lnTo>
                    <a:lnTo>
                      <a:pt x="201" y="134"/>
                    </a:lnTo>
                    <a:lnTo>
                      <a:pt x="212" y="111"/>
                    </a:lnTo>
                    <a:lnTo>
                      <a:pt x="213" y="107"/>
                    </a:lnTo>
                    <a:lnTo>
                      <a:pt x="215" y="102"/>
                    </a:lnTo>
                    <a:lnTo>
                      <a:pt x="218" y="99"/>
                    </a:lnTo>
                    <a:lnTo>
                      <a:pt x="219" y="96"/>
                    </a:lnTo>
                    <a:lnTo>
                      <a:pt x="222" y="93"/>
                    </a:lnTo>
                    <a:lnTo>
                      <a:pt x="224" y="90"/>
                    </a:lnTo>
                    <a:lnTo>
                      <a:pt x="225" y="86"/>
                    </a:lnTo>
                    <a:lnTo>
                      <a:pt x="224" y="83"/>
                    </a:lnTo>
                    <a:lnTo>
                      <a:pt x="222" y="78"/>
                    </a:lnTo>
                    <a:lnTo>
                      <a:pt x="221" y="74"/>
                    </a:lnTo>
                    <a:lnTo>
                      <a:pt x="221" y="71"/>
                    </a:lnTo>
                    <a:lnTo>
                      <a:pt x="219" y="68"/>
                    </a:lnTo>
                    <a:lnTo>
                      <a:pt x="219" y="59"/>
                    </a:lnTo>
                    <a:lnTo>
                      <a:pt x="221" y="48"/>
                    </a:lnTo>
                    <a:lnTo>
                      <a:pt x="224" y="39"/>
                    </a:lnTo>
                    <a:lnTo>
                      <a:pt x="230" y="32"/>
                    </a:lnTo>
                    <a:lnTo>
                      <a:pt x="233" y="29"/>
                    </a:lnTo>
                    <a:lnTo>
                      <a:pt x="236" y="24"/>
                    </a:lnTo>
                    <a:lnTo>
                      <a:pt x="239" y="20"/>
                    </a:lnTo>
                    <a:lnTo>
                      <a:pt x="242" y="17"/>
                    </a:lnTo>
                    <a:lnTo>
                      <a:pt x="248" y="14"/>
                    </a:lnTo>
                    <a:lnTo>
                      <a:pt x="255" y="11"/>
                    </a:lnTo>
                    <a:lnTo>
                      <a:pt x="261" y="9"/>
                    </a:lnTo>
                    <a:lnTo>
                      <a:pt x="266" y="9"/>
                    </a:lnTo>
                    <a:lnTo>
                      <a:pt x="272" y="9"/>
                    </a:lnTo>
                    <a:lnTo>
                      <a:pt x="276" y="9"/>
                    </a:lnTo>
                    <a:lnTo>
                      <a:pt x="281" y="11"/>
                    </a:lnTo>
                    <a:lnTo>
                      <a:pt x="287" y="17"/>
                    </a:lnTo>
                    <a:lnTo>
                      <a:pt x="291" y="23"/>
                    </a:lnTo>
                    <a:lnTo>
                      <a:pt x="297" y="27"/>
                    </a:lnTo>
                    <a:lnTo>
                      <a:pt x="302" y="33"/>
                    </a:lnTo>
                    <a:lnTo>
                      <a:pt x="314" y="39"/>
                    </a:lnTo>
                    <a:lnTo>
                      <a:pt x="328" y="42"/>
                    </a:lnTo>
                    <a:lnTo>
                      <a:pt x="341" y="44"/>
                    </a:lnTo>
                    <a:lnTo>
                      <a:pt x="355" y="42"/>
                    </a:lnTo>
                    <a:lnTo>
                      <a:pt x="367" y="44"/>
                    </a:lnTo>
                    <a:lnTo>
                      <a:pt x="379" y="47"/>
                    </a:lnTo>
                    <a:lnTo>
                      <a:pt x="391" y="47"/>
                    </a:lnTo>
                    <a:lnTo>
                      <a:pt x="392" y="45"/>
                    </a:lnTo>
                    <a:lnTo>
                      <a:pt x="392" y="42"/>
                    </a:lnTo>
                    <a:lnTo>
                      <a:pt x="392" y="41"/>
                    </a:lnTo>
                    <a:lnTo>
                      <a:pt x="392" y="38"/>
                    </a:lnTo>
                    <a:lnTo>
                      <a:pt x="394" y="36"/>
                    </a:lnTo>
                    <a:lnTo>
                      <a:pt x="395" y="32"/>
                    </a:lnTo>
                    <a:lnTo>
                      <a:pt x="398" y="27"/>
                    </a:lnTo>
                    <a:lnTo>
                      <a:pt x="400" y="24"/>
                    </a:lnTo>
                    <a:lnTo>
                      <a:pt x="403" y="20"/>
                    </a:lnTo>
                    <a:lnTo>
                      <a:pt x="406" y="18"/>
                    </a:lnTo>
                    <a:lnTo>
                      <a:pt x="410" y="18"/>
                    </a:lnTo>
                    <a:lnTo>
                      <a:pt x="413" y="20"/>
                    </a:lnTo>
                    <a:lnTo>
                      <a:pt x="416" y="23"/>
                    </a:lnTo>
                    <a:lnTo>
                      <a:pt x="418" y="24"/>
                    </a:lnTo>
                    <a:lnTo>
                      <a:pt x="421" y="24"/>
                    </a:lnTo>
                    <a:lnTo>
                      <a:pt x="422" y="24"/>
                    </a:lnTo>
                    <a:lnTo>
                      <a:pt x="422" y="24"/>
                    </a:lnTo>
                    <a:lnTo>
                      <a:pt x="424" y="26"/>
                    </a:lnTo>
                    <a:lnTo>
                      <a:pt x="425" y="26"/>
                    </a:lnTo>
                    <a:lnTo>
                      <a:pt x="425" y="27"/>
                    </a:lnTo>
                    <a:lnTo>
                      <a:pt x="424" y="27"/>
                    </a:lnTo>
                    <a:lnTo>
                      <a:pt x="443" y="18"/>
                    </a:lnTo>
                    <a:lnTo>
                      <a:pt x="461" y="9"/>
                    </a:lnTo>
                    <a:lnTo>
                      <a:pt x="467" y="9"/>
                    </a:lnTo>
                    <a:lnTo>
                      <a:pt x="472" y="11"/>
                    </a:lnTo>
                    <a:lnTo>
                      <a:pt x="478" y="12"/>
                    </a:lnTo>
                    <a:lnTo>
                      <a:pt x="482" y="14"/>
                    </a:lnTo>
                    <a:lnTo>
                      <a:pt x="494" y="14"/>
                    </a:lnTo>
                    <a:lnTo>
                      <a:pt x="505" y="8"/>
                    </a:lnTo>
                    <a:lnTo>
                      <a:pt x="515" y="0"/>
                    </a:lnTo>
                    <a:lnTo>
                      <a:pt x="517" y="0"/>
                    </a:lnTo>
                    <a:lnTo>
                      <a:pt x="518" y="0"/>
                    </a:lnTo>
                    <a:lnTo>
                      <a:pt x="520" y="0"/>
                    </a:lnTo>
                    <a:lnTo>
                      <a:pt x="520" y="2"/>
                    </a:lnTo>
                    <a:lnTo>
                      <a:pt x="521" y="3"/>
                    </a:lnTo>
                    <a:lnTo>
                      <a:pt x="535" y="3"/>
                    </a:lnTo>
                    <a:lnTo>
                      <a:pt x="550" y="3"/>
                    </a:lnTo>
                    <a:lnTo>
                      <a:pt x="564" y="8"/>
                    </a:lnTo>
                    <a:lnTo>
                      <a:pt x="579" y="8"/>
                    </a:lnTo>
                    <a:lnTo>
                      <a:pt x="580" y="6"/>
                    </a:lnTo>
                    <a:lnTo>
                      <a:pt x="583" y="5"/>
                    </a:lnTo>
                    <a:lnTo>
                      <a:pt x="586" y="3"/>
                    </a:lnTo>
                    <a:lnTo>
                      <a:pt x="588" y="2"/>
                    </a:lnTo>
                    <a:lnTo>
                      <a:pt x="595" y="2"/>
                    </a:lnTo>
                    <a:lnTo>
                      <a:pt x="603" y="5"/>
                    </a:lnTo>
                    <a:lnTo>
                      <a:pt x="609" y="9"/>
                    </a:lnTo>
                    <a:lnTo>
                      <a:pt x="612" y="15"/>
                    </a:lnTo>
                    <a:lnTo>
                      <a:pt x="613" y="18"/>
                    </a:lnTo>
                    <a:lnTo>
                      <a:pt x="615" y="20"/>
                    </a:lnTo>
                    <a:lnTo>
                      <a:pt x="618" y="23"/>
                    </a:lnTo>
                    <a:lnTo>
                      <a:pt x="621" y="24"/>
                    </a:lnTo>
                    <a:lnTo>
                      <a:pt x="624" y="27"/>
                    </a:lnTo>
                    <a:lnTo>
                      <a:pt x="627" y="30"/>
                    </a:lnTo>
                    <a:lnTo>
                      <a:pt x="631" y="33"/>
                    </a:lnTo>
                    <a:lnTo>
                      <a:pt x="636" y="35"/>
                    </a:lnTo>
                    <a:lnTo>
                      <a:pt x="639" y="36"/>
                    </a:lnTo>
                    <a:lnTo>
                      <a:pt x="643" y="36"/>
                    </a:lnTo>
                    <a:lnTo>
                      <a:pt x="648" y="35"/>
                    </a:lnTo>
                    <a:lnTo>
                      <a:pt x="651" y="33"/>
                    </a:lnTo>
                    <a:lnTo>
                      <a:pt x="654" y="30"/>
                    </a:lnTo>
                    <a:lnTo>
                      <a:pt x="655" y="30"/>
                    </a:lnTo>
                    <a:lnTo>
                      <a:pt x="657" y="30"/>
                    </a:lnTo>
                    <a:lnTo>
                      <a:pt x="658" y="32"/>
                    </a:lnTo>
                    <a:lnTo>
                      <a:pt x="658" y="32"/>
                    </a:lnTo>
                    <a:lnTo>
                      <a:pt x="658" y="30"/>
                    </a:lnTo>
                    <a:lnTo>
                      <a:pt x="663" y="30"/>
                    </a:lnTo>
                    <a:lnTo>
                      <a:pt x="666" y="32"/>
                    </a:lnTo>
                    <a:lnTo>
                      <a:pt x="672" y="33"/>
                    </a:lnTo>
                    <a:lnTo>
                      <a:pt x="673" y="33"/>
                    </a:lnTo>
                    <a:lnTo>
                      <a:pt x="676" y="33"/>
                    </a:lnTo>
                    <a:lnTo>
                      <a:pt x="681" y="32"/>
                    </a:lnTo>
                    <a:lnTo>
                      <a:pt x="684" y="30"/>
                    </a:lnTo>
                    <a:lnTo>
                      <a:pt x="685" y="29"/>
                    </a:lnTo>
                    <a:lnTo>
                      <a:pt x="687" y="27"/>
                    </a:lnTo>
                    <a:lnTo>
                      <a:pt x="687" y="26"/>
                    </a:lnTo>
                    <a:lnTo>
                      <a:pt x="688" y="24"/>
                    </a:lnTo>
                    <a:lnTo>
                      <a:pt x="691" y="23"/>
                    </a:lnTo>
                    <a:lnTo>
                      <a:pt x="694" y="24"/>
                    </a:lnTo>
                    <a:lnTo>
                      <a:pt x="696" y="26"/>
                    </a:lnTo>
                    <a:lnTo>
                      <a:pt x="703" y="32"/>
                    </a:lnTo>
                    <a:lnTo>
                      <a:pt x="711" y="39"/>
                    </a:lnTo>
                    <a:lnTo>
                      <a:pt x="715" y="48"/>
                    </a:lnTo>
                    <a:lnTo>
                      <a:pt x="718" y="50"/>
                    </a:lnTo>
                    <a:lnTo>
                      <a:pt x="721" y="51"/>
                    </a:lnTo>
                    <a:lnTo>
                      <a:pt x="724" y="53"/>
                    </a:lnTo>
                    <a:lnTo>
                      <a:pt x="727" y="53"/>
                    </a:lnTo>
                    <a:lnTo>
                      <a:pt x="730" y="54"/>
                    </a:lnTo>
                    <a:lnTo>
                      <a:pt x="733" y="56"/>
                    </a:lnTo>
                    <a:lnTo>
                      <a:pt x="735" y="57"/>
                    </a:lnTo>
                    <a:lnTo>
                      <a:pt x="736" y="60"/>
                    </a:lnTo>
                    <a:lnTo>
                      <a:pt x="738" y="63"/>
                    </a:lnTo>
                    <a:lnTo>
                      <a:pt x="739" y="65"/>
                    </a:lnTo>
                    <a:lnTo>
                      <a:pt x="744" y="65"/>
                    </a:lnTo>
                    <a:lnTo>
                      <a:pt x="748" y="66"/>
                    </a:lnTo>
                    <a:lnTo>
                      <a:pt x="751" y="69"/>
                    </a:lnTo>
                    <a:lnTo>
                      <a:pt x="753" y="74"/>
                    </a:lnTo>
                    <a:lnTo>
                      <a:pt x="754" y="77"/>
                    </a:lnTo>
                    <a:lnTo>
                      <a:pt x="753" y="78"/>
                    </a:lnTo>
                    <a:lnTo>
                      <a:pt x="750" y="78"/>
                    </a:lnTo>
                    <a:lnTo>
                      <a:pt x="748" y="80"/>
                    </a:lnTo>
                    <a:lnTo>
                      <a:pt x="747" y="83"/>
                    </a:lnTo>
                    <a:lnTo>
                      <a:pt x="747" y="84"/>
                    </a:lnTo>
                    <a:lnTo>
                      <a:pt x="748" y="89"/>
                    </a:lnTo>
                    <a:lnTo>
                      <a:pt x="750" y="93"/>
                    </a:lnTo>
                    <a:lnTo>
                      <a:pt x="750" y="96"/>
                    </a:lnTo>
                    <a:lnTo>
                      <a:pt x="750" y="101"/>
                    </a:lnTo>
                    <a:lnTo>
                      <a:pt x="748" y="104"/>
                    </a:lnTo>
                    <a:lnTo>
                      <a:pt x="745" y="107"/>
                    </a:lnTo>
                    <a:lnTo>
                      <a:pt x="744" y="108"/>
                    </a:lnTo>
                    <a:lnTo>
                      <a:pt x="742" y="111"/>
                    </a:lnTo>
                    <a:lnTo>
                      <a:pt x="742" y="114"/>
                    </a:lnTo>
                    <a:lnTo>
                      <a:pt x="748" y="114"/>
                    </a:lnTo>
                    <a:lnTo>
                      <a:pt x="754" y="116"/>
                    </a:lnTo>
                    <a:lnTo>
                      <a:pt x="761" y="117"/>
                    </a:lnTo>
                    <a:lnTo>
                      <a:pt x="765" y="122"/>
                    </a:lnTo>
                    <a:lnTo>
                      <a:pt x="765" y="122"/>
                    </a:lnTo>
                    <a:lnTo>
                      <a:pt x="765" y="123"/>
                    </a:lnTo>
                    <a:lnTo>
                      <a:pt x="765" y="125"/>
                    </a:lnTo>
                    <a:lnTo>
                      <a:pt x="767" y="125"/>
                    </a:lnTo>
                    <a:lnTo>
                      <a:pt x="770" y="125"/>
                    </a:lnTo>
                    <a:lnTo>
                      <a:pt x="771" y="125"/>
                    </a:lnTo>
                    <a:lnTo>
                      <a:pt x="771" y="126"/>
                    </a:lnTo>
                    <a:lnTo>
                      <a:pt x="771" y="128"/>
                    </a:lnTo>
                    <a:lnTo>
                      <a:pt x="771" y="128"/>
                    </a:lnTo>
                    <a:lnTo>
                      <a:pt x="754" y="143"/>
                    </a:lnTo>
                    <a:lnTo>
                      <a:pt x="739" y="159"/>
                    </a:lnTo>
                    <a:lnTo>
                      <a:pt x="738" y="161"/>
                    </a:lnTo>
                    <a:lnTo>
                      <a:pt x="736" y="164"/>
                    </a:lnTo>
                    <a:lnTo>
                      <a:pt x="736" y="167"/>
                    </a:lnTo>
                    <a:lnTo>
                      <a:pt x="735" y="168"/>
                    </a:lnTo>
                    <a:lnTo>
                      <a:pt x="733" y="170"/>
                    </a:lnTo>
                    <a:lnTo>
                      <a:pt x="730" y="170"/>
                    </a:lnTo>
                    <a:lnTo>
                      <a:pt x="729" y="168"/>
                    </a:lnTo>
                    <a:lnTo>
                      <a:pt x="726" y="170"/>
                    </a:lnTo>
                    <a:lnTo>
                      <a:pt x="724" y="171"/>
                    </a:lnTo>
                    <a:lnTo>
                      <a:pt x="723" y="174"/>
                    </a:lnTo>
                    <a:lnTo>
                      <a:pt x="721" y="178"/>
                    </a:lnTo>
                    <a:lnTo>
                      <a:pt x="720" y="181"/>
                    </a:lnTo>
                    <a:lnTo>
                      <a:pt x="717" y="182"/>
                    </a:lnTo>
                    <a:lnTo>
                      <a:pt x="714" y="184"/>
                    </a:lnTo>
                    <a:lnTo>
                      <a:pt x="711" y="184"/>
                    </a:lnTo>
                    <a:lnTo>
                      <a:pt x="708" y="184"/>
                    </a:lnTo>
                    <a:lnTo>
                      <a:pt x="709" y="188"/>
                    </a:lnTo>
                    <a:lnTo>
                      <a:pt x="709" y="191"/>
                    </a:lnTo>
                    <a:lnTo>
                      <a:pt x="711" y="196"/>
                    </a:lnTo>
                    <a:lnTo>
                      <a:pt x="712" y="200"/>
                    </a:lnTo>
                    <a:lnTo>
                      <a:pt x="711" y="203"/>
                    </a:lnTo>
                    <a:lnTo>
                      <a:pt x="709" y="206"/>
                    </a:lnTo>
                    <a:lnTo>
                      <a:pt x="705" y="214"/>
                    </a:lnTo>
                    <a:lnTo>
                      <a:pt x="700" y="221"/>
                    </a:lnTo>
                    <a:lnTo>
                      <a:pt x="696" y="241"/>
                    </a:lnTo>
                    <a:lnTo>
                      <a:pt x="696" y="259"/>
                    </a:lnTo>
                    <a:lnTo>
                      <a:pt x="694" y="278"/>
                    </a:lnTo>
                    <a:lnTo>
                      <a:pt x="693" y="283"/>
                    </a:lnTo>
                    <a:lnTo>
                      <a:pt x="690" y="286"/>
                    </a:lnTo>
                    <a:lnTo>
                      <a:pt x="685" y="289"/>
                    </a:lnTo>
                    <a:lnTo>
                      <a:pt x="681" y="292"/>
                    </a:lnTo>
                    <a:lnTo>
                      <a:pt x="676" y="292"/>
                    </a:lnTo>
                    <a:lnTo>
                      <a:pt x="675" y="292"/>
                    </a:lnTo>
                    <a:lnTo>
                      <a:pt x="675" y="293"/>
                    </a:lnTo>
                    <a:lnTo>
                      <a:pt x="673" y="295"/>
                    </a:lnTo>
                    <a:lnTo>
                      <a:pt x="673" y="308"/>
                    </a:lnTo>
                    <a:lnTo>
                      <a:pt x="672" y="320"/>
                    </a:lnTo>
                    <a:lnTo>
                      <a:pt x="670" y="322"/>
                    </a:lnTo>
                    <a:lnTo>
                      <a:pt x="669" y="322"/>
                    </a:lnTo>
                    <a:lnTo>
                      <a:pt x="666" y="322"/>
                    </a:lnTo>
                    <a:lnTo>
                      <a:pt x="664" y="323"/>
                    </a:lnTo>
                    <a:lnTo>
                      <a:pt x="663" y="325"/>
                    </a:lnTo>
                    <a:lnTo>
                      <a:pt x="661" y="329"/>
                    </a:lnTo>
                    <a:lnTo>
                      <a:pt x="661" y="332"/>
                    </a:lnTo>
                    <a:lnTo>
                      <a:pt x="663" y="337"/>
                    </a:lnTo>
                    <a:lnTo>
                      <a:pt x="666" y="340"/>
                    </a:lnTo>
                    <a:lnTo>
                      <a:pt x="666" y="343"/>
                    </a:lnTo>
                    <a:lnTo>
                      <a:pt x="667" y="346"/>
                    </a:lnTo>
                    <a:lnTo>
                      <a:pt x="669" y="349"/>
                    </a:lnTo>
                    <a:lnTo>
                      <a:pt x="672" y="352"/>
                    </a:lnTo>
                    <a:lnTo>
                      <a:pt x="673" y="353"/>
                    </a:lnTo>
                    <a:lnTo>
                      <a:pt x="675" y="352"/>
                    </a:lnTo>
                    <a:lnTo>
                      <a:pt x="678" y="352"/>
                    </a:lnTo>
                    <a:lnTo>
                      <a:pt x="676" y="358"/>
                    </a:lnTo>
                    <a:lnTo>
                      <a:pt x="675" y="364"/>
                    </a:lnTo>
                    <a:lnTo>
                      <a:pt x="675" y="370"/>
                    </a:lnTo>
                    <a:lnTo>
                      <a:pt x="675" y="376"/>
                    </a:lnTo>
                    <a:lnTo>
                      <a:pt x="676" y="377"/>
                    </a:lnTo>
                    <a:lnTo>
                      <a:pt x="678" y="380"/>
                    </a:lnTo>
                    <a:lnTo>
                      <a:pt x="679" y="382"/>
                    </a:lnTo>
                    <a:lnTo>
                      <a:pt x="681" y="383"/>
                    </a:lnTo>
                    <a:lnTo>
                      <a:pt x="679" y="385"/>
                    </a:lnTo>
                    <a:lnTo>
                      <a:pt x="678" y="386"/>
                    </a:lnTo>
                    <a:lnTo>
                      <a:pt x="676" y="386"/>
                    </a:lnTo>
                    <a:lnTo>
                      <a:pt x="676" y="388"/>
                    </a:lnTo>
                    <a:lnTo>
                      <a:pt x="678" y="389"/>
                    </a:lnTo>
                    <a:lnTo>
                      <a:pt x="678" y="391"/>
                    </a:lnTo>
                    <a:lnTo>
                      <a:pt x="681" y="394"/>
                    </a:lnTo>
                    <a:lnTo>
                      <a:pt x="682" y="397"/>
                    </a:lnTo>
                    <a:lnTo>
                      <a:pt x="684" y="400"/>
                    </a:lnTo>
                    <a:lnTo>
                      <a:pt x="687" y="414"/>
                    </a:lnTo>
                    <a:lnTo>
                      <a:pt x="685" y="429"/>
                    </a:lnTo>
                    <a:lnTo>
                      <a:pt x="685" y="439"/>
                    </a:lnTo>
                    <a:lnTo>
                      <a:pt x="688" y="450"/>
                    </a:lnTo>
                    <a:lnTo>
                      <a:pt x="691" y="460"/>
                    </a:lnTo>
                    <a:lnTo>
                      <a:pt x="693" y="465"/>
                    </a:lnTo>
                    <a:lnTo>
                      <a:pt x="693" y="469"/>
                    </a:lnTo>
                    <a:lnTo>
                      <a:pt x="693" y="474"/>
                    </a:lnTo>
                    <a:lnTo>
                      <a:pt x="693" y="477"/>
                    </a:lnTo>
                    <a:lnTo>
                      <a:pt x="691" y="478"/>
                    </a:lnTo>
                    <a:lnTo>
                      <a:pt x="690" y="480"/>
                    </a:lnTo>
                    <a:lnTo>
                      <a:pt x="690" y="481"/>
                    </a:lnTo>
                    <a:lnTo>
                      <a:pt x="690" y="487"/>
                    </a:lnTo>
                    <a:lnTo>
                      <a:pt x="691" y="493"/>
                    </a:lnTo>
                    <a:lnTo>
                      <a:pt x="694" y="501"/>
                    </a:lnTo>
                    <a:lnTo>
                      <a:pt x="696" y="505"/>
                    </a:lnTo>
                    <a:lnTo>
                      <a:pt x="697" y="508"/>
                    </a:lnTo>
                    <a:lnTo>
                      <a:pt x="702" y="511"/>
                    </a:lnTo>
                    <a:lnTo>
                      <a:pt x="705" y="514"/>
                    </a:lnTo>
                    <a:lnTo>
                      <a:pt x="709" y="517"/>
                    </a:lnTo>
                    <a:lnTo>
                      <a:pt x="714" y="520"/>
                    </a:lnTo>
                    <a:lnTo>
                      <a:pt x="717" y="523"/>
                    </a:lnTo>
                    <a:lnTo>
                      <a:pt x="721" y="531"/>
                    </a:lnTo>
                    <a:lnTo>
                      <a:pt x="724" y="540"/>
                    </a:lnTo>
                    <a:lnTo>
                      <a:pt x="727" y="549"/>
                    </a:lnTo>
                    <a:lnTo>
                      <a:pt x="729" y="552"/>
                    </a:lnTo>
                    <a:lnTo>
                      <a:pt x="732" y="556"/>
                    </a:lnTo>
                    <a:lnTo>
                      <a:pt x="735" y="561"/>
                    </a:lnTo>
                    <a:lnTo>
                      <a:pt x="738" y="564"/>
                    </a:lnTo>
                    <a:lnTo>
                      <a:pt x="738" y="568"/>
                    </a:lnTo>
                    <a:lnTo>
                      <a:pt x="739" y="573"/>
                    </a:lnTo>
                    <a:lnTo>
                      <a:pt x="741" y="576"/>
                    </a:lnTo>
                    <a:lnTo>
                      <a:pt x="742" y="580"/>
                    </a:lnTo>
                    <a:lnTo>
                      <a:pt x="715" y="582"/>
                    </a:lnTo>
                    <a:lnTo>
                      <a:pt x="690" y="585"/>
                    </a:lnTo>
                    <a:lnTo>
                      <a:pt x="664" y="592"/>
                    </a:lnTo>
                    <a:lnTo>
                      <a:pt x="663" y="604"/>
                    </a:lnTo>
                    <a:lnTo>
                      <a:pt x="657" y="613"/>
                    </a:lnTo>
                    <a:lnTo>
                      <a:pt x="648" y="621"/>
                    </a:lnTo>
                    <a:lnTo>
                      <a:pt x="646" y="621"/>
                    </a:lnTo>
                    <a:lnTo>
                      <a:pt x="645" y="621"/>
                    </a:lnTo>
                    <a:lnTo>
                      <a:pt x="642" y="621"/>
                    </a:lnTo>
                    <a:lnTo>
                      <a:pt x="642" y="623"/>
                    </a:lnTo>
                    <a:lnTo>
                      <a:pt x="642" y="624"/>
                    </a:lnTo>
                    <a:lnTo>
                      <a:pt x="642" y="624"/>
                    </a:lnTo>
                    <a:lnTo>
                      <a:pt x="642" y="627"/>
                    </a:lnTo>
                    <a:lnTo>
                      <a:pt x="645" y="629"/>
                    </a:lnTo>
                    <a:lnTo>
                      <a:pt x="646" y="630"/>
                    </a:lnTo>
                    <a:lnTo>
                      <a:pt x="648" y="632"/>
                    </a:lnTo>
                    <a:lnTo>
                      <a:pt x="649" y="636"/>
                    </a:lnTo>
                    <a:lnTo>
                      <a:pt x="649" y="639"/>
                    </a:lnTo>
                    <a:lnTo>
                      <a:pt x="651" y="642"/>
                    </a:lnTo>
                    <a:lnTo>
                      <a:pt x="651" y="653"/>
                    </a:lnTo>
                    <a:lnTo>
                      <a:pt x="649" y="662"/>
                    </a:lnTo>
                    <a:lnTo>
                      <a:pt x="649" y="672"/>
                    </a:lnTo>
                    <a:lnTo>
                      <a:pt x="649" y="675"/>
                    </a:lnTo>
                    <a:lnTo>
                      <a:pt x="651" y="678"/>
                    </a:lnTo>
                    <a:lnTo>
                      <a:pt x="651" y="681"/>
                    </a:lnTo>
                    <a:lnTo>
                      <a:pt x="651" y="683"/>
                    </a:lnTo>
                    <a:lnTo>
                      <a:pt x="646" y="695"/>
                    </a:lnTo>
                    <a:lnTo>
                      <a:pt x="643" y="705"/>
                    </a:lnTo>
                    <a:lnTo>
                      <a:pt x="642" y="716"/>
                    </a:lnTo>
                    <a:lnTo>
                      <a:pt x="640" y="719"/>
                    </a:lnTo>
                    <a:lnTo>
                      <a:pt x="640" y="720"/>
                    </a:lnTo>
                    <a:lnTo>
                      <a:pt x="639" y="723"/>
                    </a:lnTo>
                    <a:lnTo>
                      <a:pt x="637" y="725"/>
                    </a:lnTo>
                    <a:lnTo>
                      <a:pt x="636" y="726"/>
                    </a:lnTo>
                    <a:lnTo>
                      <a:pt x="637" y="726"/>
                    </a:lnTo>
                    <a:lnTo>
                      <a:pt x="637" y="725"/>
                    </a:lnTo>
                    <a:lnTo>
                      <a:pt x="637" y="728"/>
                    </a:lnTo>
                    <a:lnTo>
                      <a:pt x="637" y="729"/>
                    </a:lnTo>
                    <a:lnTo>
                      <a:pt x="637" y="731"/>
                    </a:lnTo>
                    <a:lnTo>
                      <a:pt x="646" y="738"/>
                    </a:lnTo>
                    <a:lnTo>
                      <a:pt x="657" y="746"/>
                    </a:lnTo>
                    <a:lnTo>
                      <a:pt x="663" y="756"/>
                    </a:lnTo>
                    <a:lnTo>
                      <a:pt x="664" y="756"/>
                    </a:lnTo>
                    <a:lnTo>
                      <a:pt x="666" y="756"/>
                    </a:lnTo>
                    <a:lnTo>
                      <a:pt x="669" y="756"/>
                    </a:lnTo>
                    <a:lnTo>
                      <a:pt x="670" y="758"/>
                    </a:lnTo>
                    <a:lnTo>
                      <a:pt x="672" y="761"/>
                    </a:lnTo>
                    <a:lnTo>
                      <a:pt x="673" y="761"/>
                    </a:lnTo>
                    <a:lnTo>
                      <a:pt x="676" y="759"/>
                    </a:lnTo>
                    <a:lnTo>
                      <a:pt x="676" y="758"/>
                    </a:lnTo>
                    <a:lnTo>
                      <a:pt x="678" y="756"/>
                    </a:lnTo>
                    <a:lnTo>
                      <a:pt x="678" y="753"/>
                    </a:lnTo>
                    <a:lnTo>
                      <a:pt x="679" y="752"/>
                    </a:lnTo>
                    <a:lnTo>
                      <a:pt x="681" y="749"/>
                    </a:lnTo>
                    <a:lnTo>
                      <a:pt x="682" y="749"/>
                    </a:lnTo>
                    <a:lnTo>
                      <a:pt x="685" y="747"/>
                    </a:lnTo>
                    <a:lnTo>
                      <a:pt x="690" y="747"/>
                    </a:lnTo>
                    <a:lnTo>
                      <a:pt x="693" y="747"/>
                    </a:lnTo>
                    <a:lnTo>
                      <a:pt x="696" y="747"/>
                    </a:lnTo>
                    <a:lnTo>
                      <a:pt x="697" y="744"/>
                    </a:lnTo>
                    <a:lnTo>
                      <a:pt x="697" y="765"/>
                    </a:lnTo>
                    <a:lnTo>
                      <a:pt x="699" y="788"/>
                    </a:lnTo>
                    <a:lnTo>
                      <a:pt x="696" y="807"/>
                    </a:lnTo>
                    <a:lnTo>
                      <a:pt x="690" y="803"/>
                    </a:lnTo>
                    <a:lnTo>
                      <a:pt x="685" y="798"/>
                    </a:lnTo>
                    <a:lnTo>
                      <a:pt x="679" y="792"/>
                    </a:lnTo>
                    <a:lnTo>
                      <a:pt x="679" y="795"/>
                    </a:lnTo>
                    <a:lnTo>
                      <a:pt x="678" y="797"/>
                    </a:lnTo>
                    <a:lnTo>
                      <a:pt x="676" y="797"/>
                    </a:lnTo>
                    <a:lnTo>
                      <a:pt x="675" y="800"/>
                    </a:lnTo>
                    <a:lnTo>
                      <a:pt x="673" y="800"/>
                    </a:lnTo>
                    <a:lnTo>
                      <a:pt x="672" y="800"/>
                    </a:lnTo>
                    <a:lnTo>
                      <a:pt x="670" y="800"/>
                    </a:lnTo>
                    <a:lnTo>
                      <a:pt x="670" y="801"/>
                    </a:lnTo>
                    <a:lnTo>
                      <a:pt x="669" y="803"/>
                    </a:lnTo>
                    <a:lnTo>
                      <a:pt x="667" y="804"/>
                    </a:lnTo>
                    <a:lnTo>
                      <a:pt x="664" y="804"/>
                    </a:lnTo>
                    <a:lnTo>
                      <a:pt x="661" y="803"/>
                    </a:lnTo>
                    <a:lnTo>
                      <a:pt x="658" y="801"/>
                    </a:lnTo>
                    <a:lnTo>
                      <a:pt x="657" y="800"/>
                    </a:lnTo>
                    <a:lnTo>
                      <a:pt x="655" y="797"/>
                    </a:lnTo>
                    <a:lnTo>
                      <a:pt x="654" y="792"/>
                    </a:lnTo>
                    <a:lnTo>
                      <a:pt x="654" y="788"/>
                    </a:lnTo>
                    <a:lnTo>
                      <a:pt x="652" y="785"/>
                    </a:lnTo>
                    <a:lnTo>
                      <a:pt x="651" y="780"/>
                    </a:lnTo>
                    <a:lnTo>
                      <a:pt x="649" y="780"/>
                    </a:lnTo>
                    <a:lnTo>
                      <a:pt x="648" y="780"/>
                    </a:lnTo>
                    <a:lnTo>
                      <a:pt x="646" y="780"/>
                    </a:lnTo>
                    <a:lnTo>
                      <a:pt x="645" y="780"/>
                    </a:lnTo>
                    <a:lnTo>
                      <a:pt x="643" y="779"/>
                    </a:lnTo>
                    <a:lnTo>
                      <a:pt x="639" y="768"/>
                    </a:lnTo>
                    <a:lnTo>
                      <a:pt x="630" y="762"/>
                    </a:lnTo>
                    <a:lnTo>
                      <a:pt x="619" y="759"/>
                    </a:lnTo>
                    <a:lnTo>
                      <a:pt x="616" y="758"/>
                    </a:lnTo>
                    <a:lnTo>
                      <a:pt x="615" y="755"/>
                    </a:lnTo>
                    <a:lnTo>
                      <a:pt x="615" y="752"/>
                    </a:lnTo>
                    <a:lnTo>
                      <a:pt x="615" y="749"/>
                    </a:lnTo>
                    <a:lnTo>
                      <a:pt x="613" y="750"/>
                    </a:lnTo>
                    <a:lnTo>
                      <a:pt x="613" y="752"/>
                    </a:lnTo>
                    <a:lnTo>
                      <a:pt x="610" y="750"/>
                    </a:lnTo>
                    <a:lnTo>
                      <a:pt x="607" y="752"/>
                    </a:lnTo>
                    <a:lnTo>
                      <a:pt x="606" y="753"/>
                    </a:lnTo>
                    <a:lnTo>
                      <a:pt x="603" y="753"/>
                    </a:lnTo>
                    <a:lnTo>
                      <a:pt x="600" y="753"/>
                    </a:lnTo>
                    <a:lnTo>
                      <a:pt x="598" y="752"/>
                    </a:lnTo>
                    <a:lnTo>
                      <a:pt x="597" y="750"/>
                    </a:lnTo>
                    <a:lnTo>
                      <a:pt x="595" y="747"/>
                    </a:lnTo>
                    <a:lnTo>
                      <a:pt x="594" y="743"/>
                    </a:lnTo>
                    <a:lnTo>
                      <a:pt x="594" y="738"/>
                    </a:lnTo>
                    <a:lnTo>
                      <a:pt x="592" y="734"/>
                    </a:lnTo>
                    <a:lnTo>
                      <a:pt x="595" y="735"/>
                    </a:lnTo>
                    <a:lnTo>
                      <a:pt x="598" y="734"/>
                    </a:lnTo>
                    <a:lnTo>
                      <a:pt x="600" y="732"/>
                    </a:lnTo>
                    <a:lnTo>
                      <a:pt x="601" y="729"/>
                    </a:lnTo>
                    <a:lnTo>
                      <a:pt x="603" y="728"/>
                    </a:lnTo>
                    <a:lnTo>
                      <a:pt x="600" y="729"/>
                    </a:lnTo>
                    <a:lnTo>
                      <a:pt x="597" y="729"/>
                    </a:lnTo>
                    <a:lnTo>
                      <a:pt x="594" y="729"/>
                    </a:lnTo>
                    <a:lnTo>
                      <a:pt x="592" y="729"/>
                    </a:lnTo>
                    <a:lnTo>
                      <a:pt x="589" y="726"/>
                    </a:lnTo>
                    <a:lnTo>
                      <a:pt x="586" y="725"/>
                    </a:lnTo>
                    <a:lnTo>
                      <a:pt x="585" y="723"/>
                    </a:lnTo>
                    <a:lnTo>
                      <a:pt x="582" y="725"/>
                    </a:lnTo>
                    <a:lnTo>
                      <a:pt x="580" y="728"/>
                    </a:lnTo>
                    <a:lnTo>
                      <a:pt x="579" y="731"/>
                    </a:lnTo>
                    <a:lnTo>
                      <a:pt x="577" y="734"/>
                    </a:lnTo>
                    <a:lnTo>
                      <a:pt x="577" y="737"/>
                    </a:lnTo>
                    <a:lnTo>
                      <a:pt x="576" y="738"/>
                    </a:lnTo>
                    <a:lnTo>
                      <a:pt x="573" y="740"/>
                    </a:lnTo>
                    <a:lnTo>
                      <a:pt x="571" y="741"/>
                    </a:lnTo>
                    <a:lnTo>
                      <a:pt x="571" y="743"/>
                    </a:lnTo>
                    <a:lnTo>
                      <a:pt x="571" y="744"/>
                    </a:lnTo>
                    <a:lnTo>
                      <a:pt x="570" y="744"/>
                    </a:lnTo>
                    <a:lnTo>
                      <a:pt x="564" y="746"/>
                    </a:lnTo>
                    <a:lnTo>
                      <a:pt x="558" y="743"/>
                    </a:lnTo>
                    <a:lnTo>
                      <a:pt x="550" y="738"/>
                    </a:lnTo>
                    <a:lnTo>
                      <a:pt x="544" y="737"/>
                    </a:lnTo>
                    <a:lnTo>
                      <a:pt x="543" y="737"/>
                    </a:lnTo>
                    <a:lnTo>
                      <a:pt x="543" y="737"/>
                    </a:lnTo>
                    <a:lnTo>
                      <a:pt x="543" y="735"/>
                    </a:lnTo>
                    <a:lnTo>
                      <a:pt x="543" y="735"/>
                    </a:lnTo>
                    <a:lnTo>
                      <a:pt x="543" y="735"/>
                    </a:lnTo>
                    <a:lnTo>
                      <a:pt x="540" y="735"/>
                    </a:lnTo>
                    <a:lnTo>
                      <a:pt x="537" y="735"/>
                    </a:lnTo>
                    <a:lnTo>
                      <a:pt x="533" y="737"/>
                    </a:lnTo>
                    <a:lnTo>
                      <a:pt x="530" y="735"/>
                    </a:lnTo>
                    <a:lnTo>
                      <a:pt x="526" y="734"/>
                    </a:lnTo>
                    <a:lnTo>
                      <a:pt x="521" y="732"/>
                    </a:lnTo>
                    <a:lnTo>
                      <a:pt x="517" y="732"/>
                    </a:lnTo>
                    <a:lnTo>
                      <a:pt x="512" y="732"/>
                    </a:lnTo>
                    <a:lnTo>
                      <a:pt x="508" y="729"/>
                    </a:lnTo>
                    <a:lnTo>
                      <a:pt x="506" y="726"/>
                    </a:lnTo>
                    <a:lnTo>
                      <a:pt x="506" y="723"/>
                    </a:lnTo>
                    <a:lnTo>
                      <a:pt x="506" y="720"/>
                    </a:lnTo>
                    <a:lnTo>
                      <a:pt x="505" y="717"/>
                    </a:lnTo>
                    <a:lnTo>
                      <a:pt x="505" y="716"/>
                    </a:lnTo>
                    <a:lnTo>
                      <a:pt x="503" y="714"/>
                    </a:lnTo>
                    <a:lnTo>
                      <a:pt x="502" y="713"/>
                    </a:lnTo>
                    <a:lnTo>
                      <a:pt x="502" y="711"/>
                    </a:lnTo>
                    <a:lnTo>
                      <a:pt x="502" y="710"/>
                    </a:lnTo>
                    <a:lnTo>
                      <a:pt x="502" y="708"/>
                    </a:lnTo>
                    <a:lnTo>
                      <a:pt x="496" y="708"/>
                    </a:lnTo>
                    <a:lnTo>
                      <a:pt x="491" y="708"/>
                    </a:lnTo>
                    <a:lnTo>
                      <a:pt x="487" y="710"/>
                    </a:lnTo>
                    <a:lnTo>
                      <a:pt x="482" y="711"/>
                    </a:lnTo>
                    <a:lnTo>
                      <a:pt x="478" y="716"/>
                    </a:lnTo>
                    <a:lnTo>
                      <a:pt x="475" y="719"/>
                    </a:lnTo>
                    <a:lnTo>
                      <a:pt x="470" y="720"/>
                    </a:lnTo>
                    <a:lnTo>
                      <a:pt x="469" y="720"/>
                    </a:lnTo>
                    <a:lnTo>
                      <a:pt x="466" y="719"/>
                    </a:lnTo>
                    <a:lnTo>
                      <a:pt x="463" y="719"/>
                    </a:lnTo>
                    <a:lnTo>
                      <a:pt x="460" y="716"/>
                    </a:lnTo>
                    <a:lnTo>
                      <a:pt x="463" y="714"/>
                    </a:lnTo>
                    <a:lnTo>
                      <a:pt x="464" y="711"/>
                    </a:lnTo>
                    <a:lnTo>
                      <a:pt x="466" y="708"/>
                    </a:lnTo>
                    <a:lnTo>
                      <a:pt x="464" y="705"/>
                    </a:lnTo>
                    <a:lnTo>
                      <a:pt x="464" y="704"/>
                    </a:lnTo>
                    <a:lnTo>
                      <a:pt x="463" y="704"/>
                    </a:lnTo>
                    <a:lnTo>
                      <a:pt x="461" y="704"/>
                    </a:lnTo>
                    <a:lnTo>
                      <a:pt x="460" y="702"/>
                    </a:lnTo>
                    <a:lnTo>
                      <a:pt x="460" y="702"/>
                    </a:lnTo>
                    <a:lnTo>
                      <a:pt x="458" y="699"/>
                    </a:lnTo>
                    <a:lnTo>
                      <a:pt x="457" y="696"/>
                    </a:lnTo>
                    <a:lnTo>
                      <a:pt x="454" y="695"/>
                    </a:lnTo>
                    <a:lnTo>
                      <a:pt x="451" y="693"/>
                    </a:lnTo>
                    <a:lnTo>
                      <a:pt x="449" y="695"/>
                    </a:lnTo>
                    <a:lnTo>
                      <a:pt x="449" y="696"/>
                    </a:lnTo>
                    <a:lnTo>
                      <a:pt x="448" y="698"/>
                    </a:lnTo>
                    <a:lnTo>
                      <a:pt x="430" y="701"/>
                    </a:lnTo>
                    <a:lnTo>
                      <a:pt x="413" y="704"/>
                    </a:lnTo>
                    <a:lnTo>
                      <a:pt x="395" y="701"/>
                    </a:lnTo>
                    <a:lnTo>
                      <a:pt x="394" y="699"/>
                    </a:lnTo>
                    <a:lnTo>
                      <a:pt x="391" y="699"/>
                    </a:lnTo>
                    <a:lnTo>
                      <a:pt x="388" y="699"/>
                    </a:lnTo>
                    <a:lnTo>
                      <a:pt x="385" y="701"/>
                    </a:lnTo>
                    <a:lnTo>
                      <a:pt x="385" y="702"/>
                    </a:lnTo>
                    <a:lnTo>
                      <a:pt x="385" y="704"/>
                    </a:lnTo>
                    <a:lnTo>
                      <a:pt x="385" y="705"/>
                    </a:lnTo>
                    <a:lnTo>
                      <a:pt x="382" y="705"/>
                    </a:lnTo>
                    <a:lnTo>
                      <a:pt x="380" y="707"/>
                    </a:lnTo>
                    <a:lnTo>
                      <a:pt x="379" y="708"/>
                    </a:lnTo>
                    <a:lnTo>
                      <a:pt x="377" y="710"/>
                    </a:lnTo>
                    <a:lnTo>
                      <a:pt x="376" y="713"/>
                    </a:lnTo>
                    <a:lnTo>
                      <a:pt x="374" y="708"/>
                    </a:lnTo>
                    <a:lnTo>
                      <a:pt x="374" y="704"/>
                    </a:lnTo>
                    <a:lnTo>
                      <a:pt x="374" y="699"/>
                    </a:lnTo>
                    <a:lnTo>
                      <a:pt x="374" y="696"/>
                    </a:lnTo>
                    <a:lnTo>
                      <a:pt x="374" y="695"/>
                    </a:lnTo>
                    <a:lnTo>
                      <a:pt x="373" y="695"/>
                    </a:lnTo>
                    <a:lnTo>
                      <a:pt x="374" y="695"/>
                    </a:lnTo>
                    <a:lnTo>
                      <a:pt x="376" y="693"/>
                    </a:lnTo>
                    <a:lnTo>
                      <a:pt x="376" y="692"/>
                    </a:lnTo>
                    <a:lnTo>
                      <a:pt x="379" y="675"/>
                    </a:lnTo>
                    <a:lnTo>
                      <a:pt x="374" y="657"/>
                    </a:lnTo>
                    <a:lnTo>
                      <a:pt x="374" y="659"/>
                    </a:lnTo>
                    <a:lnTo>
                      <a:pt x="374" y="659"/>
                    </a:lnTo>
                    <a:lnTo>
                      <a:pt x="373" y="659"/>
                    </a:lnTo>
                    <a:lnTo>
                      <a:pt x="371" y="654"/>
                    </a:lnTo>
                    <a:lnTo>
                      <a:pt x="368" y="650"/>
                    </a:lnTo>
                    <a:lnTo>
                      <a:pt x="364" y="647"/>
                    </a:lnTo>
                    <a:lnTo>
                      <a:pt x="361" y="642"/>
                    </a:lnTo>
                    <a:lnTo>
                      <a:pt x="358" y="638"/>
                    </a:lnTo>
                    <a:lnTo>
                      <a:pt x="356" y="635"/>
                    </a:lnTo>
                    <a:lnTo>
                      <a:pt x="356" y="630"/>
                    </a:lnTo>
                    <a:lnTo>
                      <a:pt x="356" y="624"/>
                    </a:lnTo>
                    <a:lnTo>
                      <a:pt x="358" y="620"/>
                    </a:lnTo>
                    <a:lnTo>
                      <a:pt x="359" y="616"/>
                    </a:lnTo>
                    <a:lnTo>
                      <a:pt x="359" y="613"/>
                    </a:lnTo>
                    <a:lnTo>
                      <a:pt x="359" y="609"/>
                    </a:lnTo>
                    <a:lnTo>
                      <a:pt x="359" y="600"/>
                    </a:lnTo>
                    <a:lnTo>
                      <a:pt x="362" y="591"/>
                    </a:lnTo>
                    <a:lnTo>
                      <a:pt x="361" y="582"/>
                    </a:lnTo>
                    <a:lnTo>
                      <a:pt x="359" y="577"/>
                    </a:lnTo>
                    <a:lnTo>
                      <a:pt x="356" y="573"/>
                    </a:lnTo>
                    <a:lnTo>
                      <a:pt x="355" y="568"/>
                    </a:lnTo>
                    <a:lnTo>
                      <a:pt x="353" y="562"/>
                    </a:lnTo>
                    <a:lnTo>
                      <a:pt x="355" y="558"/>
                    </a:lnTo>
                    <a:lnTo>
                      <a:pt x="356" y="555"/>
                    </a:lnTo>
                    <a:lnTo>
                      <a:pt x="356" y="550"/>
                    </a:lnTo>
                    <a:lnTo>
                      <a:pt x="358" y="546"/>
                    </a:lnTo>
                    <a:lnTo>
                      <a:pt x="358" y="543"/>
                    </a:lnTo>
                    <a:lnTo>
                      <a:pt x="358" y="540"/>
                    </a:lnTo>
                    <a:lnTo>
                      <a:pt x="356" y="538"/>
                    </a:lnTo>
                    <a:lnTo>
                      <a:pt x="343" y="537"/>
                    </a:lnTo>
                    <a:lnTo>
                      <a:pt x="328" y="537"/>
                    </a:lnTo>
                    <a:lnTo>
                      <a:pt x="314" y="538"/>
                    </a:lnTo>
                    <a:lnTo>
                      <a:pt x="311" y="538"/>
                    </a:lnTo>
                    <a:lnTo>
                      <a:pt x="308" y="537"/>
                    </a:lnTo>
                    <a:lnTo>
                      <a:pt x="306" y="535"/>
                    </a:lnTo>
                    <a:lnTo>
                      <a:pt x="305" y="534"/>
                    </a:lnTo>
                    <a:lnTo>
                      <a:pt x="305" y="531"/>
                    </a:lnTo>
                    <a:lnTo>
                      <a:pt x="305" y="529"/>
                    </a:lnTo>
                    <a:lnTo>
                      <a:pt x="306" y="526"/>
                    </a:lnTo>
                    <a:lnTo>
                      <a:pt x="310" y="525"/>
                    </a:lnTo>
                    <a:lnTo>
                      <a:pt x="313" y="523"/>
                    </a:lnTo>
                    <a:lnTo>
                      <a:pt x="290" y="523"/>
                    </a:lnTo>
                    <a:lnTo>
                      <a:pt x="267" y="525"/>
                    </a:lnTo>
                    <a:lnTo>
                      <a:pt x="264" y="525"/>
                    </a:lnTo>
                    <a:lnTo>
                      <a:pt x="263" y="528"/>
                    </a:lnTo>
                    <a:lnTo>
                      <a:pt x="261" y="529"/>
                    </a:lnTo>
                    <a:lnTo>
                      <a:pt x="260" y="534"/>
                    </a:lnTo>
                    <a:lnTo>
                      <a:pt x="258" y="540"/>
                    </a:lnTo>
                    <a:lnTo>
                      <a:pt x="261" y="546"/>
                    </a:lnTo>
                    <a:lnTo>
                      <a:pt x="261" y="547"/>
                    </a:lnTo>
                    <a:lnTo>
                      <a:pt x="260" y="550"/>
                    </a:lnTo>
                    <a:lnTo>
                      <a:pt x="258" y="553"/>
                    </a:lnTo>
                    <a:lnTo>
                      <a:pt x="257" y="555"/>
                    </a:lnTo>
                    <a:lnTo>
                      <a:pt x="254" y="556"/>
                    </a:lnTo>
                    <a:lnTo>
                      <a:pt x="252" y="558"/>
                    </a:lnTo>
                    <a:lnTo>
                      <a:pt x="251" y="561"/>
                    </a:lnTo>
                    <a:lnTo>
                      <a:pt x="251" y="562"/>
                    </a:lnTo>
                    <a:lnTo>
                      <a:pt x="251" y="565"/>
                    </a:lnTo>
                    <a:lnTo>
                      <a:pt x="251" y="568"/>
                    </a:lnTo>
                    <a:lnTo>
                      <a:pt x="249" y="570"/>
                    </a:lnTo>
                    <a:lnTo>
                      <a:pt x="249" y="570"/>
                    </a:lnTo>
                    <a:lnTo>
                      <a:pt x="248" y="570"/>
                    </a:lnTo>
                    <a:lnTo>
                      <a:pt x="233" y="568"/>
                    </a:lnTo>
                    <a:lnTo>
                      <a:pt x="218" y="567"/>
                    </a:lnTo>
                    <a:lnTo>
                      <a:pt x="210" y="567"/>
                    </a:lnTo>
                    <a:lnTo>
                      <a:pt x="201" y="570"/>
                    </a:lnTo>
                    <a:lnTo>
                      <a:pt x="194" y="570"/>
                    </a:lnTo>
                    <a:lnTo>
                      <a:pt x="188" y="567"/>
                    </a:lnTo>
                    <a:lnTo>
                      <a:pt x="183" y="567"/>
                    </a:lnTo>
                    <a:lnTo>
                      <a:pt x="179" y="571"/>
                    </a:lnTo>
                    <a:lnTo>
                      <a:pt x="176" y="571"/>
                    </a:lnTo>
                    <a:lnTo>
                      <a:pt x="176" y="571"/>
                    </a:lnTo>
                    <a:lnTo>
                      <a:pt x="174" y="570"/>
                    </a:lnTo>
                    <a:lnTo>
                      <a:pt x="173" y="568"/>
                    </a:lnTo>
                    <a:lnTo>
                      <a:pt x="173" y="567"/>
                    </a:lnTo>
                    <a:lnTo>
                      <a:pt x="158" y="546"/>
                    </a:lnTo>
                    <a:lnTo>
                      <a:pt x="147" y="523"/>
                    </a:lnTo>
                    <a:lnTo>
                      <a:pt x="143" y="505"/>
                    </a:lnTo>
                    <a:lnTo>
                      <a:pt x="135" y="489"/>
                    </a:lnTo>
                    <a:lnTo>
                      <a:pt x="134" y="486"/>
                    </a:lnTo>
                    <a:lnTo>
                      <a:pt x="134" y="483"/>
                    </a:lnTo>
                    <a:lnTo>
                      <a:pt x="134" y="480"/>
                    </a:lnTo>
                    <a:lnTo>
                      <a:pt x="132" y="478"/>
                    </a:lnTo>
                    <a:lnTo>
                      <a:pt x="131" y="477"/>
                    </a:lnTo>
                    <a:lnTo>
                      <a:pt x="122" y="475"/>
                    </a:lnTo>
                    <a:lnTo>
                      <a:pt x="114" y="478"/>
                    </a:lnTo>
                    <a:lnTo>
                      <a:pt x="108" y="480"/>
                    </a:lnTo>
                    <a:lnTo>
                      <a:pt x="99" y="477"/>
                    </a:lnTo>
                    <a:lnTo>
                      <a:pt x="67" y="477"/>
                    </a:lnTo>
                    <a:lnTo>
                      <a:pt x="34" y="478"/>
                    </a:lnTo>
                    <a:lnTo>
                      <a:pt x="3" y="477"/>
                    </a:lnTo>
                    <a:lnTo>
                      <a:pt x="3" y="477"/>
                    </a:lnTo>
                    <a:lnTo>
                      <a:pt x="3" y="478"/>
                    </a:lnTo>
                    <a:lnTo>
                      <a:pt x="1" y="478"/>
                    </a:lnTo>
                    <a:lnTo>
                      <a:pt x="0" y="478"/>
                    </a:lnTo>
                    <a:lnTo>
                      <a:pt x="0" y="474"/>
                    </a:lnTo>
                    <a:lnTo>
                      <a:pt x="1" y="469"/>
                    </a:lnTo>
                    <a:lnTo>
                      <a:pt x="3" y="465"/>
                    </a:lnTo>
                    <a:lnTo>
                      <a:pt x="6" y="460"/>
                    </a:lnTo>
                    <a:lnTo>
                      <a:pt x="10" y="457"/>
                    </a:lnTo>
                    <a:lnTo>
                      <a:pt x="16" y="456"/>
                    </a:lnTo>
                    <a:lnTo>
                      <a:pt x="21" y="453"/>
                    </a:lnTo>
                    <a:lnTo>
                      <a:pt x="25" y="450"/>
                    </a:lnTo>
                    <a:lnTo>
                      <a:pt x="27" y="448"/>
                    </a:lnTo>
                    <a:lnTo>
                      <a:pt x="27" y="447"/>
                    </a:lnTo>
                    <a:lnTo>
                      <a:pt x="25" y="444"/>
                    </a:lnTo>
                    <a:lnTo>
                      <a:pt x="25" y="442"/>
                    </a:lnTo>
                    <a:lnTo>
                      <a:pt x="28" y="442"/>
                    </a:lnTo>
                    <a:lnTo>
                      <a:pt x="31" y="442"/>
                    </a:lnTo>
                    <a:lnTo>
                      <a:pt x="34" y="441"/>
                    </a:lnTo>
                    <a:close/>
                  </a:path>
                </a:pathLst>
              </a:custGeom>
              <a:grpFill/>
              <a:ln w="0">
                <a:solidFill>
                  <a:schemeClr val="bg1">
                    <a:lumMod val="50000"/>
                  </a:schemeClr>
                </a:solidFill>
                <a:prstDash val="solid"/>
                <a:round/>
                <a:headEnd/>
                <a:tailEnd/>
              </a:ln>
            </p:spPr>
            <p:txBody>
              <a:bodyPr/>
              <a:lstStyle/>
              <a:p>
                <a:endParaRPr lang="ru-RU"/>
              </a:p>
            </p:txBody>
          </p:sp>
          <p:sp>
            <p:nvSpPr>
              <p:cNvPr id="50" name="Freeform 109">
                <a:extLst>
                  <a:ext uri="{FF2B5EF4-FFF2-40B4-BE49-F238E27FC236}">
                    <a16:creationId xmlns:a16="http://schemas.microsoft.com/office/drawing/2014/main" id="{CE4F026B-92DB-CC4E-840A-23B9EAA297DF}"/>
                  </a:ext>
                </a:extLst>
              </p:cNvPr>
              <p:cNvSpPr>
                <a:spLocks/>
              </p:cNvSpPr>
              <p:nvPr/>
            </p:nvSpPr>
            <p:spPr bwMode="gray">
              <a:xfrm>
                <a:off x="4439" y="2821"/>
                <a:ext cx="77" cy="82"/>
              </a:xfrm>
              <a:custGeom>
                <a:avLst/>
                <a:gdLst>
                  <a:gd name="T0" fmla="*/ 66 w 84"/>
                  <a:gd name="T1" fmla="*/ 6 h 89"/>
                  <a:gd name="T2" fmla="*/ 64 w 84"/>
                  <a:gd name="T3" fmla="*/ 10 h 89"/>
                  <a:gd name="T4" fmla="*/ 63 w 84"/>
                  <a:gd name="T5" fmla="*/ 15 h 89"/>
                  <a:gd name="T6" fmla="*/ 63 w 84"/>
                  <a:gd name="T7" fmla="*/ 18 h 89"/>
                  <a:gd name="T8" fmla="*/ 72 w 84"/>
                  <a:gd name="T9" fmla="*/ 22 h 89"/>
                  <a:gd name="T10" fmla="*/ 79 w 84"/>
                  <a:gd name="T11" fmla="*/ 27 h 89"/>
                  <a:gd name="T12" fmla="*/ 84 w 84"/>
                  <a:gd name="T13" fmla="*/ 31 h 89"/>
                  <a:gd name="T14" fmla="*/ 82 w 84"/>
                  <a:gd name="T15" fmla="*/ 36 h 89"/>
                  <a:gd name="T16" fmla="*/ 73 w 84"/>
                  <a:gd name="T17" fmla="*/ 46 h 89"/>
                  <a:gd name="T18" fmla="*/ 60 w 84"/>
                  <a:gd name="T19" fmla="*/ 55 h 89"/>
                  <a:gd name="T20" fmla="*/ 55 w 84"/>
                  <a:gd name="T21" fmla="*/ 63 h 89"/>
                  <a:gd name="T22" fmla="*/ 52 w 84"/>
                  <a:gd name="T23" fmla="*/ 72 h 89"/>
                  <a:gd name="T24" fmla="*/ 46 w 84"/>
                  <a:gd name="T25" fmla="*/ 81 h 89"/>
                  <a:gd name="T26" fmla="*/ 39 w 84"/>
                  <a:gd name="T27" fmla="*/ 87 h 89"/>
                  <a:gd name="T28" fmla="*/ 30 w 84"/>
                  <a:gd name="T29" fmla="*/ 89 h 89"/>
                  <a:gd name="T30" fmla="*/ 22 w 84"/>
                  <a:gd name="T31" fmla="*/ 89 h 89"/>
                  <a:gd name="T32" fmla="*/ 13 w 84"/>
                  <a:gd name="T33" fmla="*/ 78 h 89"/>
                  <a:gd name="T34" fmla="*/ 6 w 84"/>
                  <a:gd name="T35" fmla="*/ 58 h 89"/>
                  <a:gd name="T36" fmla="*/ 15 w 84"/>
                  <a:gd name="T37" fmla="*/ 58 h 89"/>
                  <a:gd name="T38" fmla="*/ 15 w 84"/>
                  <a:gd name="T39" fmla="*/ 55 h 89"/>
                  <a:gd name="T40" fmla="*/ 15 w 84"/>
                  <a:gd name="T41" fmla="*/ 54 h 89"/>
                  <a:gd name="T42" fmla="*/ 9 w 84"/>
                  <a:gd name="T43" fmla="*/ 46 h 89"/>
                  <a:gd name="T44" fmla="*/ 6 w 84"/>
                  <a:gd name="T45" fmla="*/ 39 h 89"/>
                  <a:gd name="T46" fmla="*/ 6 w 84"/>
                  <a:gd name="T47" fmla="*/ 33 h 89"/>
                  <a:gd name="T48" fmla="*/ 9 w 84"/>
                  <a:gd name="T49" fmla="*/ 28 h 89"/>
                  <a:gd name="T50" fmla="*/ 10 w 84"/>
                  <a:gd name="T51" fmla="*/ 24 h 89"/>
                  <a:gd name="T52" fmla="*/ 9 w 84"/>
                  <a:gd name="T53" fmla="*/ 24 h 89"/>
                  <a:gd name="T54" fmla="*/ 6 w 84"/>
                  <a:gd name="T55" fmla="*/ 22 h 89"/>
                  <a:gd name="T56" fmla="*/ 1 w 84"/>
                  <a:gd name="T57" fmla="*/ 18 h 89"/>
                  <a:gd name="T58" fmla="*/ 0 w 84"/>
                  <a:gd name="T59" fmla="*/ 16 h 89"/>
                  <a:gd name="T60" fmla="*/ 10 w 84"/>
                  <a:gd name="T61" fmla="*/ 13 h 89"/>
                  <a:gd name="T62" fmla="*/ 36 w 84"/>
                  <a:gd name="T63" fmla="*/ 13 h 89"/>
                  <a:gd name="T64" fmla="*/ 49 w 84"/>
                  <a:gd name="T65" fmla="*/ 1 h 89"/>
                  <a:gd name="T66" fmla="*/ 66 w 84"/>
                  <a:gd name="T67"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89">
                    <a:moveTo>
                      <a:pt x="66" y="4"/>
                    </a:moveTo>
                    <a:lnTo>
                      <a:pt x="66" y="6"/>
                    </a:lnTo>
                    <a:lnTo>
                      <a:pt x="66" y="7"/>
                    </a:lnTo>
                    <a:lnTo>
                      <a:pt x="64" y="10"/>
                    </a:lnTo>
                    <a:lnTo>
                      <a:pt x="64" y="12"/>
                    </a:lnTo>
                    <a:lnTo>
                      <a:pt x="63" y="15"/>
                    </a:lnTo>
                    <a:lnTo>
                      <a:pt x="63" y="16"/>
                    </a:lnTo>
                    <a:lnTo>
                      <a:pt x="63" y="18"/>
                    </a:lnTo>
                    <a:lnTo>
                      <a:pt x="67" y="19"/>
                    </a:lnTo>
                    <a:lnTo>
                      <a:pt x="72" y="22"/>
                    </a:lnTo>
                    <a:lnTo>
                      <a:pt x="76" y="24"/>
                    </a:lnTo>
                    <a:lnTo>
                      <a:pt x="79" y="27"/>
                    </a:lnTo>
                    <a:lnTo>
                      <a:pt x="82" y="30"/>
                    </a:lnTo>
                    <a:lnTo>
                      <a:pt x="84" y="31"/>
                    </a:lnTo>
                    <a:lnTo>
                      <a:pt x="84" y="34"/>
                    </a:lnTo>
                    <a:lnTo>
                      <a:pt x="82" y="36"/>
                    </a:lnTo>
                    <a:lnTo>
                      <a:pt x="78" y="42"/>
                    </a:lnTo>
                    <a:lnTo>
                      <a:pt x="73" y="46"/>
                    </a:lnTo>
                    <a:lnTo>
                      <a:pt x="67" y="51"/>
                    </a:lnTo>
                    <a:lnTo>
                      <a:pt x="60" y="55"/>
                    </a:lnTo>
                    <a:lnTo>
                      <a:pt x="57" y="58"/>
                    </a:lnTo>
                    <a:lnTo>
                      <a:pt x="55" y="63"/>
                    </a:lnTo>
                    <a:lnTo>
                      <a:pt x="54" y="68"/>
                    </a:lnTo>
                    <a:lnTo>
                      <a:pt x="52" y="72"/>
                    </a:lnTo>
                    <a:lnTo>
                      <a:pt x="49" y="77"/>
                    </a:lnTo>
                    <a:lnTo>
                      <a:pt x="46" y="81"/>
                    </a:lnTo>
                    <a:lnTo>
                      <a:pt x="43" y="84"/>
                    </a:lnTo>
                    <a:lnTo>
                      <a:pt x="39" y="87"/>
                    </a:lnTo>
                    <a:lnTo>
                      <a:pt x="34" y="89"/>
                    </a:lnTo>
                    <a:lnTo>
                      <a:pt x="30" y="89"/>
                    </a:lnTo>
                    <a:lnTo>
                      <a:pt x="25" y="89"/>
                    </a:lnTo>
                    <a:lnTo>
                      <a:pt x="22" y="89"/>
                    </a:lnTo>
                    <a:lnTo>
                      <a:pt x="19" y="86"/>
                    </a:lnTo>
                    <a:lnTo>
                      <a:pt x="13" y="78"/>
                    </a:lnTo>
                    <a:lnTo>
                      <a:pt x="10" y="68"/>
                    </a:lnTo>
                    <a:lnTo>
                      <a:pt x="6" y="58"/>
                    </a:lnTo>
                    <a:lnTo>
                      <a:pt x="10" y="58"/>
                    </a:lnTo>
                    <a:lnTo>
                      <a:pt x="15" y="58"/>
                    </a:lnTo>
                    <a:lnTo>
                      <a:pt x="15" y="57"/>
                    </a:lnTo>
                    <a:lnTo>
                      <a:pt x="15" y="55"/>
                    </a:lnTo>
                    <a:lnTo>
                      <a:pt x="15" y="55"/>
                    </a:lnTo>
                    <a:lnTo>
                      <a:pt x="15" y="54"/>
                    </a:lnTo>
                    <a:lnTo>
                      <a:pt x="10" y="51"/>
                    </a:lnTo>
                    <a:lnTo>
                      <a:pt x="9" y="46"/>
                    </a:lnTo>
                    <a:lnTo>
                      <a:pt x="7" y="43"/>
                    </a:lnTo>
                    <a:lnTo>
                      <a:pt x="6" y="39"/>
                    </a:lnTo>
                    <a:lnTo>
                      <a:pt x="6" y="36"/>
                    </a:lnTo>
                    <a:lnTo>
                      <a:pt x="6" y="33"/>
                    </a:lnTo>
                    <a:lnTo>
                      <a:pt x="7" y="31"/>
                    </a:lnTo>
                    <a:lnTo>
                      <a:pt x="9" y="28"/>
                    </a:lnTo>
                    <a:lnTo>
                      <a:pt x="10" y="27"/>
                    </a:lnTo>
                    <a:lnTo>
                      <a:pt x="10" y="24"/>
                    </a:lnTo>
                    <a:lnTo>
                      <a:pt x="9" y="24"/>
                    </a:lnTo>
                    <a:lnTo>
                      <a:pt x="9" y="24"/>
                    </a:lnTo>
                    <a:lnTo>
                      <a:pt x="7" y="24"/>
                    </a:lnTo>
                    <a:lnTo>
                      <a:pt x="6" y="22"/>
                    </a:lnTo>
                    <a:lnTo>
                      <a:pt x="3" y="21"/>
                    </a:lnTo>
                    <a:lnTo>
                      <a:pt x="1" y="18"/>
                    </a:lnTo>
                    <a:lnTo>
                      <a:pt x="0" y="18"/>
                    </a:lnTo>
                    <a:lnTo>
                      <a:pt x="0" y="16"/>
                    </a:lnTo>
                    <a:lnTo>
                      <a:pt x="0" y="15"/>
                    </a:lnTo>
                    <a:lnTo>
                      <a:pt x="10" y="13"/>
                    </a:lnTo>
                    <a:lnTo>
                      <a:pt x="24" y="13"/>
                    </a:lnTo>
                    <a:lnTo>
                      <a:pt x="36" y="13"/>
                    </a:lnTo>
                    <a:lnTo>
                      <a:pt x="40" y="6"/>
                    </a:lnTo>
                    <a:lnTo>
                      <a:pt x="49" y="1"/>
                    </a:lnTo>
                    <a:lnTo>
                      <a:pt x="58" y="0"/>
                    </a:lnTo>
                    <a:lnTo>
                      <a:pt x="66" y="4"/>
                    </a:lnTo>
                    <a:close/>
                  </a:path>
                </a:pathLst>
              </a:custGeom>
              <a:grpFill/>
              <a:ln w="0">
                <a:solidFill>
                  <a:schemeClr val="bg1">
                    <a:lumMod val="50000"/>
                  </a:schemeClr>
                </a:solidFill>
                <a:prstDash val="solid"/>
                <a:round/>
                <a:headEnd/>
                <a:tailEnd/>
              </a:ln>
            </p:spPr>
            <p:txBody>
              <a:bodyPr/>
              <a:lstStyle/>
              <a:p>
                <a:endParaRPr lang="ru-RU"/>
              </a:p>
            </p:txBody>
          </p:sp>
          <p:sp>
            <p:nvSpPr>
              <p:cNvPr id="51" name="Freeform 110">
                <a:extLst>
                  <a:ext uri="{FF2B5EF4-FFF2-40B4-BE49-F238E27FC236}">
                    <a16:creationId xmlns:a16="http://schemas.microsoft.com/office/drawing/2014/main" id="{02F8F699-92B0-604F-BBBA-3AB402C9C4C8}"/>
                  </a:ext>
                </a:extLst>
              </p:cNvPr>
              <p:cNvSpPr>
                <a:spLocks/>
              </p:cNvSpPr>
              <p:nvPr/>
            </p:nvSpPr>
            <p:spPr bwMode="gray">
              <a:xfrm>
                <a:off x="4431" y="2761"/>
                <a:ext cx="83" cy="77"/>
              </a:xfrm>
              <a:custGeom>
                <a:avLst/>
                <a:gdLst>
                  <a:gd name="T0" fmla="*/ 71 w 89"/>
                  <a:gd name="T1" fmla="*/ 0 h 83"/>
                  <a:gd name="T2" fmla="*/ 75 w 89"/>
                  <a:gd name="T3" fmla="*/ 5 h 83"/>
                  <a:gd name="T4" fmla="*/ 80 w 89"/>
                  <a:gd name="T5" fmla="*/ 9 h 83"/>
                  <a:gd name="T6" fmla="*/ 83 w 89"/>
                  <a:gd name="T7" fmla="*/ 14 h 83"/>
                  <a:gd name="T8" fmla="*/ 86 w 89"/>
                  <a:gd name="T9" fmla="*/ 18 h 83"/>
                  <a:gd name="T10" fmla="*/ 87 w 89"/>
                  <a:gd name="T11" fmla="*/ 24 h 83"/>
                  <a:gd name="T12" fmla="*/ 89 w 89"/>
                  <a:gd name="T13" fmla="*/ 38 h 83"/>
                  <a:gd name="T14" fmla="*/ 89 w 89"/>
                  <a:gd name="T15" fmla="*/ 53 h 83"/>
                  <a:gd name="T16" fmla="*/ 84 w 89"/>
                  <a:gd name="T17" fmla="*/ 66 h 83"/>
                  <a:gd name="T18" fmla="*/ 66 w 89"/>
                  <a:gd name="T19" fmla="*/ 66 h 83"/>
                  <a:gd name="T20" fmla="*/ 50 w 89"/>
                  <a:gd name="T21" fmla="*/ 66 h 83"/>
                  <a:gd name="T22" fmla="*/ 50 w 89"/>
                  <a:gd name="T23" fmla="*/ 69 h 83"/>
                  <a:gd name="T24" fmla="*/ 48 w 89"/>
                  <a:gd name="T25" fmla="*/ 74 h 83"/>
                  <a:gd name="T26" fmla="*/ 45 w 89"/>
                  <a:gd name="T27" fmla="*/ 77 h 83"/>
                  <a:gd name="T28" fmla="*/ 42 w 89"/>
                  <a:gd name="T29" fmla="*/ 80 h 83"/>
                  <a:gd name="T30" fmla="*/ 39 w 89"/>
                  <a:gd name="T31" fmla="*/ 83 h 83"/>
                  <a:gd name="T32" fmla="*/ 35 w 89"/>
                  <a:gd name="T33" fmla="*/ 83 h 83"/>
                  <a:gd name="T34" fmla="*/ 30 w 89"/>
                  <a:gd name="T35" fmla="*/ 81 h 83"/>
                  <a:gd name="T36" fmla="*/ 18 w 89"/>
                  <a:gd name="T37" fmla="*/ 80 h 83"/>
                  <a:gd name="T38" fmla="*/ 6 w 89"/>
                  <a:gd name="T39" fmla="*/ 78 h 83"/>
                  <a:gd name="T40" fmla="*/ 3 w 89"/>
                  <a:gd name="T41" fmla="*/ 77 h 83"/>
                  <a:gd name="T42" fmla="*/ 2 w 89"/>
                  <a:gd name="T43" fmla="*/ 74 h 83"/>
                  <a:gd name="T44" fmla="*/ 0 w 89"/>
                  <a:gd name="T45" fmla="*/ 69 h 83"/>
                  <a:gd name="T46" fmla="*/ 0 w 89"/>
                  <a:gd name="T47" fmla="*/ 65 h 83"/>
                  <a:gd name="T48" fmla="*/ 2 w 89"/>
                  <a:gd name="T49" fmla="*/ 60 h 83"/>
                  <a:gd name="T50" fmla="*/ 3 w 89"/>
                  <a:gd name="T51" fmla="*/ 57 h 83"/>
                  <a:gd name="T52" fmla="*/ 5 w 89"/>
                  <a:gd name="T53" fmla="*/ 56 h 83"/>
                  <a:gd name="T54" fmla="*/ 8 w 89"/>
                  <a:gd name="T55" fmla="*/ 54 h 83"/>
                  <a:gd name="T56" fmla="*/ 11 w 89"/>
                  <a:gd name="T57" fmla="*/ 53 h 83"/>
                  <a:gd name="T58" fmla="*/ 12 w 89"/>
                  <a:gd name="T59" fmla="*/ 51 h 83"/>
                  <a:gd name="T60" fmla="*/ 14 w 89"/>
                  <a:gd name="T61" fmla="*/ 48 h 83"/>
                  <a:gd name="T62" fmla="*/ 14 w 89"/>
                  <a:gd name="T63" fmla="*/ 38 h 83"/>
                  <a:gd name="T64" fmla="*/ 14 w 89"/>
                  <a:gd name="T65" fmla="*/ 27 h 83"/>
                  <a:gd name="T66" fmla="*/ 14 w 89"/>
                  <a:gd name="T67" fmla="*/ 26 h 83"/>
                  <a:gd name="T68" fmla="*/ 15 w 89"/>
                  <a:gd name="T69" fmla="*/ 26 h 83"/>
                  <a:gd name="T70" fmla="*/ 18 w 89"/>
                  <a:gd name="T71" fmla="*/ 24 h 83"/>
                  <a:gd name="T72" fmla="*/ 21 w 89"/>
                  <a:gd name="T73" fmla="*/ 24 h 83"/>
                  <a:gd name="T74" fmla="*/ 24 w 89"/>
                  <a:gd name="T75" fmla="*/ 24 h 83"/>
                  <a:gd name="T76" fmla="*/ 27 w 89"/>
                  <a:gd name="T77" fmla="*/ 23 h 83"/>
                  <a:gd name="T78" fmla="*/ 29 w 89"/>
                  <a:gd name="T79" fmla="*/ 20 h 83"/>
                  <a:gd name="T80" fmla="*/ 30 w 89"/>
                  <a:gd name="T81" fmla="*/ 18 h 83"/>
                  <a:gd name="T82" fmla="*/ 33 w 89"/>
                  <a:gd name="T83" fmla="*/ 15 h 83"/>
                  <a:gd name="T84" fmla="*/ 36 w 89"/>
                  <a:gd name="T85" fmla="*/ 14 h 83"/>
                  <a:gd name="T86" fmla="*/ 39 w 89"/>
                  <a:gd name="T87" fmla="*/ 12 h 83"/>
                  <a:gd name="T88" fmla="*/ 42 w 89"/>
                  <a:gd name="T89" fmla="*/ 12 h 83"/>
                  <a:gd name="T90" fmla="*/ 45 w 89"/>
                  <a:gd name="T91" fmla="*/ 14 h 83"/>
                  <a:gd name="T92" fmla="*/ 47 w 89"/>
                  <a:gd name="T93" fmla="*/ 17 h 83"/>
                  <a:gd name="T94" fmla="*/ 54 w 89"/>
                  <a:gd name="T95" fmla="*/ 9 h 83"/>
                  <a:gd name="T96" fmla="*/ 62 w 89"/>
                  <a:gd name="T97" fmla="*/ 3 h 83"/>
                  <a:gd name="T98" fmla="*/ 72 w 89"/>
                  <a:gd name="T99" fmla="*/ 0 h 83"/>
                  <a:gd name="T100" fmla="*/ 72 w 89"/>
                  <a:gd name="T101" fmla="*/ 2 h 83"/>
                  <a:gd name="T102" fmla="*/ 72 w 89"/>
                  <a:gd name="T103" fmla="*/ 2 h 83"/>
                  <a:gd name="T104" fmla="*/ 74 w 89"/>
                  <a:gd name="T105" fmla="*/ 3 h 83"/>
                  <a:gd name="T106" fmla="*/ 74 w 89"/>
                  <a:gd name="T107" fmla="*/ 3 h 83"/>
                  <a:gd name="T108" fmla="*/ 74 w 89"/>
                  <a:gd name="T109" fmla="*/ 3 h 83"/>
                  <a:gd name="T110" fmla="*/ 71 w 89"/>
                  <a:gd name="T11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 h="83">
                    <a:moveTo>
                      <a:pt x="71" y="0"/>
                    </a:moveTo>
                    <a:lnTo>
                      <a:pt x="75" y="5"/>
                    </a:lnTo>
                    <a:lnTo>
                      <a:pt x="80" y="9"/>
                    </a:lnTo>
                    <a:lnTo>
                      <a:pt x="83" y="14"/>
                    </a:lnTo>
                    <a:lnTo>
                      <a:pt x="86" y="18"/>
                    </a:lnTo>
                    <a:lnTo>
                      <a:pt x="87" y="24"/>
                    </a:lnTo>
                    <a:lnTo>
                      <a:pt x="89" y="38"/>
                    </a:lnTo>
                    <a:lnTo>
                      <a:pt x="89" y="53"/>
                    </a:lnTo>
                    <a:lnTo>
                      <a:pt x="84" y="66"/>
                    </a:lnTo>
                    <a:lnTo>
                      <a:pt x="66" y="66"/>
                    </a:lnTo>
                    <a:lnTo>
                      <a:pt x="50" y="66"/>
                    </a:lnTo>
                    <a:lnTo>
                      <a:pt x="50" y="69"/>
                    </a:lnTo>
                    <a:lnTo>
                      <a:pt x="48" y="74"/>
                    </a:lnTo>
                    <a:lnTo>
                      <a:pt x="45" y="77"/>
                    </a:lnTo>
                    <a:lnTo>
                      <a:pt x="42" y="80"/>
                    </a:lnTo>
                    <a:lnTo>
                      <a:pt x="39" y="83"/>
                    </a:lnTo>
                    <a:lnTo>
                      <a:pt x="35" y="83"/>
                    </a:lnTo>
                    <a:lnTo>
                      <a:pt x="30" y="81"/>
                    </a:lnTo>
                    <a:lnTo>
                      <a:pt x="18" y="80"/>
                    </a:lnTo>
                    <a:lnTo>
                      <a:pt x="6" y="78"/>
                    </a:lnTo>
                    <a:lnTo>
                      <a:pt x="3" y="77"/>
                    </a:lnTo>
                    <a:lnTo>
                      <a:pt x="2" y="74"/>
                    </a:lnTo>
                    <a:lnTo>
                      <a:pt x="0" y="69"/>
                    </a:lnTo>
                    <a:lnTo>
                      <a:pt x="0" y="65"/>
                    </a:lnTo>
                    <a:lnTo>
                      <a:pt x="2" y="60"/>
                    </a:lnTo>
                    <a:lnTo>
                      <a:pt x="3" y="57"/>
                    </a:lnTo>
                    <a:lnTo>
                      <a:pt x="5" y="56"/>
                    </a:lnTo>
                    <a:lnTo>
                      <a:pt x="8" y="54"/>
                    </a:lnTo>
                    <a:lnTo>
                      <a:pt x="11" y="53"/>
                    </a:lnTo>
                    <a:lnTo>
                      <a:pt x="12" y="51"/>
                    </a:lnTo>
                    <a:lnTo>
                      <a:pt x="14" y="48"/>
                    </a:lnTo>
                    <a:lnTo>
                      <a:pt x="14" y="38"/>
                    </a:lnTo>
                    <a:lnTo>
                      <a:pt x="14" y="27"/>
                    </a:lnTo>
                    <a:lnTo>
                      <a:pt x="14" y="26"/>
                    </a:lnTo>
                    <a:lnTo>
                      <a:pt x="15" y="26"/>
                    </a:lnTo>
                    <a:lnTo>
                      <a:pt x="18" y="24"/>
                    </a:lnTo>
                    <a:lnTo>
                      <a:pt x="21" y="24"/>
                    </a:lnTo>
                    <a:lnTo>
                      <a:pt x="24" y="24"/>
                    </a:lnTo>
                    <a:lnTo>
                      <a:pt x="27" y="23"/>
                    </a:lnTo>
                    <a:lnTo>
                      <a:pt x="29" y="20"/>
                    </a:lnTo>
                    <a:lnTo>
                      <a:pt x="30" y="18"/>
                    </a:lnTo>
                    <a:lnTo>
                      <a:pt x="33" y="15"/>
                    </a:lnTo>
                    <a:lnTo>
                      <a:pt x="36" y="14"/>
                    </a:lnTo>
                    <a:lnTo>
                      <a:pt x="39" y="12"/>
                    </a:lnTo>
                    <a:lnTo>
                      <a:pt x="42" y="12"/>
                    </a:lnTo>
                    <a:lnTo>
                      <a:pt x="45" y="14"/>
                    </a:lnTo>
                    <a:lnTo>
                      <a:pt x="47" y="17"/>
                    </a:lnTo>
                    <a:lnTo>
                      <a:pt x="54" y="9"/>
                    </a:lnTo>
                    <a:lnTo>
                      <a:pt x="62" y="3"/>
                    </a:lnTo>
                    <a:lnTo>
                      <a:pt x="72" y="0"/>
                    </a:lnTo>
                    <a:lnTo>
                      <a:pt x="72" y="2"/>
                    </a:lnTo>
                    <a:lnTo>
                      <a:pt x="72" y="2"/>
                    </a:lnTo>
                    <a:lnTo>
                      <a:pt x="74" y="3"/>
                    </a:lnTo>
                    <a:lnTo>
                      <a:pt x="74" y="3"/>
                    </a:lnTo>
                    <a:lnTo>
                      <a:pt x="74" y="3"/>
                    </a:lnTo>
                    <a:lnTo>
                      <a:pt x="71" y="0"/>
                    </a:lnTo>
                    <a:close/>
                  </a:path>
                </a:pathLst>
              </a:custGeom>
              <a:grpFill/>
              <a:ln w="0">
                <a:solidFill>
                  <a:schemeClr val="bg1">
                    <a:lumMod val="50000"/>
                  </a:schemeClr>
                </a:solidFill>
                <a:prstDash val="solid"/>
                <a:round/>
                <a:headEnd/>
                <a:tailEnd/>
              </a:ln>
            </p:spPr>
            <p:txBody>
              <a:bodyPr/>
              <a:lstStyle/>
              <a:p>
                <a:endParaRPr lang="ru-RU"/>
              </a:p>
            </p:txBody>
          </p:sp>
          <p:sp>
            <p:nvSpPr>
              <p:cNvPr id="52" name="Freeform 111">
                <a:extLst>
                  <a:ext uri="{FF2B5EF4-FFF2-40B4-BE49-F238E27FC236}">
                    <a16:creationId xmlns:a16="http://schemas.microsoft.com/office/drawing/2014/main" id="{E3F4743A-DCE8-BA4B-B01D-AC57EE96CE80}"/>
                  </a:ext>
                </a:extLst>
              </p:cNvPr>
              <p:cNvSpPr>
                <a:spLocks/>
              </p:cNvSpPr>
              <p:nvPr/>
            </p:nvSpPr>
            <p:spPr bwMode="gray">
              <a:xfrm>
                <a:off x="4910" y="2178"/>
                <a:ext cx="446" cy="602"/>
              </a:xfrm>
              <a:custGeom>
                <a:avLst/>
                <a:gdLst>
                  <a:gd name="T0" fmla="*/ 52 w 482"/>
                  <a:gd name="T1" fmla="*/ 600 h 651"/>
                  <a:gd name="T2" fmla="*/ 73 w 482"/>
                  <a:gd name="T3" fmla="*/ 591 h 651"/>
                  <a:gd name="T4" fmla="*/ 110 w 482"/>
                  <a:gd name="T5" fmla="*/ 538 h 651"/>
                  <a:gd name="T6" fmla="*/ 176 w 482"/>
                  <a:gd name="T7" fmla="*/ 486 h 651"/>
                  <a:gd name="T8" fmla="*/ 202 w 482"/>
                  <a:gd name="T9" fmla="*/ 466 h 651"/>
                  <a:gd name="T10" fmla="*/ 256 w 482"/>
                  <a:gd name="T11" fmla="*/ 417 h 651"/>
                  <a:gd name="T12" fmla="*/ 306 w 482"/>
                  <a:gd name="T13" fmla="*/ 352 h 651"/>
                  <a:gd name="T14" fmla="*/ 321 w 482"/>
                  <a:gd name="T15" fmla="*/ 314 h 651"/>
                  <a:gd name="T16" fmla="*/ 343 w 482"/>
                  <a:gd name="T17" fmla="*/ 251 h 651"/>
                  <a:gd name="T18" fmla="*/ 376 w 482"/>
                  <a:gd name="T19" fmla="*/ 181 h 651"/>
                  <a:gd name="T20" fmla="*/ 408 w 482"/>
                  <a:gd name="T21" fmla="*/ 143 h 651"/>
                  <a:gd name="T22" fmla="*/ 436 w 482"/>
                  <a:gd name="T23" fmla="*/ 122 h 651"/>
                  <a:gd name="T24" fmla="*/ 460 w 482"/>
                  <a:gd name="T25" fmla="*/ 56 h 651"/>
                  <a:gd name="T26" fmla="*/ 466 w 482"/>
                  <a:gd name="T27" fmla="*/ 53 h 651"/>
                  <a:gd name="T28" fmla="*/ 475 w 482"/>
                  <a:gd name="T29" fmla="*/ 53 h 651"/>
                  <a:gd name="T30" fmla="*/ 475 w 482"/>
                  <a:gd name="T31" fmla="*/ 50 h 651"/>
                  <a:gd name="T32" fmla="*/ 456 w 482"/>
                  <a:gd name="T33" fmla="*/ 41 h 651"/>
                  <a:gd name="T34" fmla="*/ 451 w 482"/>
                  <a:gd name="T35" fmla="*/ 18 h 651"/>
                  <a:gd name="T36" fmla="*/ 439 w 482"/>
                  <a:gd name="T37" fmla="*/ 0 h 651"/>
                  <a:gd name="T38" fmla="*/ 420 w 482"/>
                  <a:gd name="T39" fmla="*/ 9 h 651"/>
                  <a:gd name="T40" fmla="*/ 414 w 482"/>
                  <a:gd name="T41" fmla="*/ 14 h 651"/>
                  <a:gd name="T42" fmla="*/ 406 w 482"/>
                  <a:gd name="T43" fmla="*/ 24 h 651"/>
                  <a:gd name="T44" fmla="*/ 394 w 482"/>
                  <a:gd name="T45" fmla="*/ 30 h 651"/>
                  <a:gd name="T46" fmla="*/ 382 w 482"/>
                  <a:gd name="T47" fmla="*/ 30 h 651"/>
                  <a:gd name="T48" fmla="*/ 364 w 482"/>
                  <a:gd name="T49" fmla="*/ 45 h 651"/>
                  <a:gd name="T50" fmla="*/ 351 w 482"/>
                  <a:gd name="T51" fmla="*/ 60 h 651"/>
                  <a:gd name="T52" fmla="*/ 331 w 482"/>
                  <a:gd name="T53" fmla="*/ 65 h 651"/>
                  <a:gd name="T54" fmla="*/ 303 w 482"/>
                  <a:gd name="T55" fmla="*/ 57 h 651"/>
                  <a:gd name="T56" fmla="*/ 265 w 482"/>
                  <a:gd name="T57" fmla="*/ 75 h 651"/>
                  <a:gd name="T58" fmla="*/ 230 w 482"/>
                  <a:gd name="T59" fmla="*/ 74 h 651"/>
                  <a:gd name="T60" fmla="*/ 187 w 482"/>
                  <a:gd name="T61" fmla="*/ 84 h 651"/>
                  <a:gd name="T62" fmla="*/ 146 w 482"/>
                  <a:gd name="T63" fmla="*/ 113 h 651"/>
                  <a:gd name="T64" fmla="*/ 107 w 482"/>
                  <a:gd name="T65" fmla="*/ 110 h 651"/>
                  <a:gd name="T66" fmla="*/ 89 w 482"/>
                  <a:gd name="T67" fmla="*/ 95 h 651"/>
                  <a:gd name="T68" fmla="*/ 77 w 482"/>
                  <a:gd name="T69" fmla="*/ 71 h 651"/>
                  <a:gd name="T70" fmla="*/ 61 w 482"/>
                  <a:gd name="T71" fmla="*/ 98 h 651"/>
                  <a:gd name="T72" fmla="*/ 59 w 482"/>
                  <a:gd name="T73" fmla="*/ 101 h 651"/>
                  <a:gd name="T74" fmla="*/ 58 w 482"/>
                  <a:gd name="T75" fmla="*/ 110 h 651"/>
                  <a:gd name="T76" fmla="*/ 82 w 482"/>
                  <a:gd name="T77" fmla="*/ 146 h 651"/>
                  <a:gd name="T78" fmla="*/ 97 w 482"/>
                  <a:gd name="T79" fmla="*/ 163 h 651"/>
                  <a:gd name="T80" fmla="*/ 103 w 482"/>
                  <a:gd name="T81" fmla="*/ 166 h 651"/>
                  <a:gd name="T82" fmla="*/ 104 w 482"/>
                  <a:gd name="T83" fmla="*/ 175 h 651"/>
                  <a:gd name="T84" fmla="*/ 109 w 482"/>
                  <a:gd name="T85" fmla="*/ 181 h 651"/>
                  <a:gd name="T86" fmla="*/ 167 w 482"/>
                  <a:gd name="T87" fmla="*/ 193 h 651"/>
                  <a:gd name="T88" fmla="*/ 224 w 482"/>
                  <a:gd name="T89" fmla="*/ 212 h 651"/>
                  <a:gd name="T90" fmla="*/ 258 w 482"/>
                  <a:gd name="T91" fmla="*/ 215 h 651"/>
                  <a:gd name="T92" fmla="*/ 261 w 482"/>
                  <a:gd name="T93" fmla="*/ 230 h 651"/>
                  <a:gd name="T94" fmla="*/ 209 w 482"/>
                  <a:gd name="T95" fmla="*/ 305 h 651"/>
                  <a:gd name="T96" fmla="*/ 161 w 482"/>
                  <a:gd name="T97" fmla="*/ 363 h 651"/>
                  <a:gd name="T98" fmla="*/ 127 w 482"/>
                  <a:gd name="T99" fmla="*/ 358 h 651"/>
                  <a:gd name="T100" fmla="*/ 85 w 482"/>
                  <a:gd name="T101" fmla="*/ 378 h 651"/>
                  <a:gd name="T102" fmla="*/ 62 w 482"/>
                  <a:gd name="T103" fmla="*/ 393 h 651"/>
                  <a:gd name="T104" fmla="*/ 34 w 482"/>
                  <a:gd name="T105" fmla="*/ 412 h 651"/>
                  <a:gd name="T106" fmla="*/ 9 w 482"/>
                  <a:gd name="T107" fmla="*/ 444 h 651"/>
                  <a:gd name="T108" fmla="*/ 5 w 482"/>
                  <a:gd name="T109" fmla="*/ 448 h 651"/>
                  <a:gd name="T110" fmla="*/ 0 w 482"/>
                  <a:gd name="T111" fmla="*/ 478 h 651"/>
                  <a:gd name="T112" fmla="*/ 0 w 482"/>
                  <a:gd name="T113" fmla="*/ 563 h 651"/>
                  <a:gd name="T114" fmla="*/ 3 w 482"/>
                  <a:gd name="T115" fmla="*/ 615 h 651"/>
                  <a:gd name="T116" fmla="*/ 24 w 482"/>
                  <a:gd name="T117" fmla="*/ 639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2" h="651">
                    <a:moveTo>
                      <a:pt x="27" y="651"/>
                    </a:moveTo>
                    <a:lnTo>
                      <a:pt x="55" y="615"/>
                    </a:lnTo>
                    <a:lnTo>
                      <a:pt x="52" y="600"/>
                    </a:lnTo>
                    <a:lnTo>
                      <a:pt x="65" y="605"/>
                    </a:lnTo>
                    <a:lnTo>
                      <a:pt x="67" y="602"/>
                    </a:lnTo>
                    <a:lnTo>
                      <a:pt x="73" y="591"/>
                    </a:lnTo>
                    <a:lnTo>
                      <a:pt x="82" y="576"/>
                    </a:lnTo>
                    <a:lnTo>
                      <a:pt x="94" y="558"/>
                    </a:lnTo>
                    <a:lnTo>
                      <a:pt x="110" y="538"/>
                    </a:lnTo>
                    <a:lnTo>
                      <a:pt x="128" y="519"/>
                    </a:lnTo>
                    <a:lnTo>
                      <a:pt x="151" y="501"/>
                    </a:lnTo>
                    <a:lnTo>
                      <a:pt x="176" y="486"/>
                    </a:lnTo>
                    <a:lnTo>
                      <a:pt x="179" y="483"/>
                    </a:lnTo>
                    <a:lnTo>
                      <a:pt x="188" y="477"/>
                    </a:lnTo>
                    <a:lnTo>
                      <a:pt x="202" y="466"/>
                    </a:lnTo>
                    <a:lnTo>
                      <a:pt x="218" y="453"/>
                    </a:lnTo>
                    <a:lnTo>
                      <a:pt x="236" y="436"/>
                    </a:lnTo>
                    <a:lnTo>
                      <a:pt x="256" y="417"/>
                    </a:lnTo>
                    <a:lnTo>
                      <a:pt x="274" y="397"/>
                    </a:lnTo>
                    <a:lnTo>
                      <a:pt x="291" y="375"/>
                    </a:lnTo>
                    <a:lnTo>
                      <a:pt x="306" y="352"/>
                    </a:lnTo>
                    <a:lnTo>
                      <a:pt x="315" y="330"/>
                    </a:lnTo>
                    <a:lnTo>
                      <a:pt x="316" y="325"/>
                    </a:lnTo>
                    <a:lnTo>
                      <a:pt x="321" y="314"/>
                    </a:lnTo>
                    <a:lnTo>
                      <a:pt x="327" y="296"/>
                    </a:lnTo>
                    <a:lnTo>
                      <a:pt x="334" y="275"/>
                    </a:lnTo>
                    <a:lnTo>
                      <a:pt x="343" y="251"/>
                    </a:lnTo>
                    <a:lnTo>
                      <a:pt x="354" y="226"/>
                    </a:lnTo>
                    <a:lnTo>
                      <a:pt x="364" y="202"/>
                    </a:lnTo>
                    <a:lnTo>
                      <a:pt x="376" y="181"/>
                    </a:lnTo>
                    <a:lnTo>
                      <a:pt x="387" y="163"/>
                    </a:lnTo>
                    <a:lnTo>
                      <a:pt x="397" y="151"/>
                    </a:lnTo>
                    <a:lnTo>
                      <a:pt x="408" y="143"/>
                    </a:lnTo>
                    <a:lnTo>
                      <a:pt x="420" y="137"/>
                    </a:lnTo>
                    <a:lnTo>
                      <a:pt x="429" y="131"/>
                    </a:lnTo>
                    <a:lnTo>
                      <a:pt x="436" y="122"/>
                    </a:lnTo>
                    <a:lnTo>
                      <a:pt x="447" y="101"/>
                    </a:lnTo>
                    <a:lnTo>
                      <a:pt x="456" y="80"/>
                    </a:lnTo>
                    <a:lnTo>
                      <a:pt x="460" y="56"/>
                    </a:lnTo>
                    <a:lnTo>
                      <a:pt x="462" y="54"/>
                    </a:lnTo>
                    <a:lnTo>
                      <a:pt x="463" y="53"/>
                    </a:lnTo>
                    <a:lnTo>
                      <a:pt x="466" y="53"/>
                    </a:lnTo>
                    <a:lnTo>
                      <a:pt x="469" y="53"/>
                    </a:lnTo>
                    <a:lnTo>
                      <a:pt x="472" y="53"/>
                    </a:lnTo>
                    <a:lnTo>
                      <a:pt x="475" y="53"/>
                    </a:lnTo>
                    <a:lnTo>
                      <a:pt x="479" y="51"/>
                    </a:lnTo>
                    <a:lnTo>
                      <a:pt x="482" y="50"/>
                    </a:lnTo>
                    <a:lnTo>
                      <a:pt x="475" y="50"/>
                    </a:lnTo>
                    <a:lnTo>
                      <a:pt x="468" y="48"/>
                    </a:lnTo>
                    <a:lnTo>
                      <a:pt x="460" y="45"/>
                    </a:lnTo>
                    <a:lnTo>
                      <a:pt x="456" y="41"/>
                    </a:lnTo>
                    <a:lnTo>
                      <a:pt x="456" y="35"/>
                    </a:lnTo>
                    <a:lnTo>
                      <a:pt x="456" y="26"/>
                    </a:lnTo>
                    <a:lnTo>
                      <a:pt x="451" y="18"/>
                    </a:lnTo>
                    <a:lnTo>
                      <a:pt x="448" y="9"/>
                    </a:lnTo>
                    <a:lnTo>
                      <a:pt x="448" y="2"/>
                    </a:lnTo>
                    <a:lnTo>
                      <a:pt x="439" y="0"/>
                    </a:lnTo>
                    <a:lnTo>
                      <a:pt x="430" y="3"/>
                    </a:lnTo>
                    <a:lnTo>
                      <a:pt x="421" y="8"/>
                    </a:lnTo>
                    <a:lnTo>
                      <a:pt x="420" y="9"/>
                    </a:lnTo>
                    <a:lnTo>
                      <a:pt x="417" y="9"/>
                    </a:lnTo>
                    <a:lnTo>
                      <a:pt x="414" y="9"/>
                    </a:lnTo>
                    <a:lnTo>
                      <a:pt x="414" y="14"/>
                    </a:lnTo>
                    <a:lnTo>
                      <a:pt x="412" y="18"/>
                    </a:lnTo>
                    <a:lnTo>
                      <a:pt x="409" y="21"/>
                    </a:lnTo>
                    <a:lnTo>
                      <a:pt x="406" y="24"/>
                    </a:lnTo>
                    <a:lnTo>
                      <a:pt x="403" y="27"/>
                    </a:lnTo>
                    <a:lnTo>
                      <a:pt x="399" y="29"/>
                    </a:lnTo>
                    <a:lnTo>
                      <a:pt x="394" y="30"/>
                    </a:lnTo>
                    <a:lnTo>
                      <a:pt x="391" y="30"/>
                    </a:lnTo>
                    <a:lnTo>
                      <a:pt x="387" y="30"/>
                    </a:lnTo>
                    <a:lnTo>
                      <a:pt x="382" y="30"/>
                    </a:lnTo>
                    <a:lnTo>
                      <a:pt x="379" y="30"/>
                    </a:lnTo>
                    <a:lnTo>
                      <a:pt x="370" y="36"/>
                    </a:lnTo>
                    <a:lnTo>
                      <a:pt x="364" y="45"/>
                    </a:lnTo>
                    <a:lnTo>
                      <a:pt x="357" y="56"/>
                    </a:lnTo>
                    <a:lnTo>
                      <a:pt x="354" y="59"/>
                    </a:lnTo>
                    <a:lnTo>
                      <a:pt x="351" y="60"/>
                    </a:lnTo>
                    <a:lnTo>
                      <a:pt x="346" y="62"/>
                    </a:lnTo>
                    <a:lnTo>
                      <a:pt x="342" y="63"/>
                    </a:lnTo>
                    <a:lnTo>
                      <a:pt x="331" y="65"/>
                    </a:lnTo>
                    <a:lnTo>
                      <a:pt x="322" y="62"/>
                    </a:lnTo>
                    <a:lnTo>
                      <a:pt x="313" y="59"/>
                    </a:lnTo>
                    <a:lnTo>
                      <a:pt x="303" y="57"/>
                    </a:lnTo>
                    <a:lnTo>
                      <a:pt x="291" y="60"/>
                    </a:lnTo>
                    <a:lnTo>
                      <a:pt x="277" y="68"/>
                    </a:lnTo>
                    <a:lnTo>
                      <a:pt x="265" y="75"/>
                    </a:lnTo>
                    <a:lnTo>
                      <a:pt x="253" y="75"/>
                    </a:lnTo>
                    <a:lnTo>
                      <a:pt x="241" y="74"/>
                    </a:lnTo>
                    <a:lnTo>
                      <a:pt x="230" y="74"/>
                    </a:lnTo>
                    <a:lnTo>
                      <a:pt x="215" y="78"/>
                    </a:lnTo>
                    <a:lnTo>
                      <a:pt x="200" y="80"/>
                    </a:lnTo>
                    <a:lnTo>
                      <a:pt x="187" y="84"/>
                    </a:lnTo>
                    <a:lnTo>
                      <a:pt x="175" y="95"/>
                    </a:lnTo>
                    <a:lnTo>
                      <a:pt x="161" y="107"/>
                    </a:lnTo>
                    <a:lnTo>
                      <a:pt x="146" y="113"/>
                    </a:lnTo>
                    <a:lnTo>
                      <a:pt x="130" y="115"/>
                    </a:lnTo>
                    <a:lnTo>
                      <a:pt x="113" y="112"/>
                    </a:lnTo>
                    <a:lnTo>
                      <a:pt x="107" y="110"/>
                    </a:lnTo>
                    <a:lnTo>
                      <a:pt x="101" y="106"/>
                    </a:lnTo>
                    <a:lnTo>
                      <a:pt x="95" y="103"/>
                    </a:lnTo>
                    <a:lnTo>
                      <a:pt x="89" y="95"/>
                    </a:lnTo>
                    <a:lnTo>
                      <a:pt x="86" y="86"/>
                    </a:lnTo>
                    <a:lnTo>
                      <a:pt x="83" y="78"/>
                    </a:lnTo>
                    <a:lnTo>
                      <a:pt x="77" y="71"/>
                    </a:lnTo>
                    <a:lnTo>
                      <a:pt x="71" y="80"/>
                    </a:lnTo>
                    <a:lnTo>
                      <a:pt x="65" y="87"/>
                    </a:lnTo>
                    <a:lnTo>
                      <a:pt x="61" y="98"/>
                    </a:lnTo>
                    <a:lnTo>
                      <a:pt x="61" y="99"/>
                    </a:lnTo>
                    <a:lnTo>
                      <a:pt x="61" y="101"/>
                    </a:lnTo>
                    <a:lnTo>
                      <a:pt x="59" y="101"/>
                    </a:lnTo>
                    <a:lnTo>
                      <a:pt x="59" y="103"/>
                    </a:lnTo>
                    <a:lnTo>
                      <a:pt x="58" y="106"/>
                    </a:lnTo>
                    <a:lnTo>
                      <a:pt x="58" y="110"/>
                    </a:lnTo>
                    <a:lnTo>
                      <a:pt x="59" y="113"/>
                    </a:lnTo>
                    <a:lnTo>
                      <a:pt x="70" y="130"/>
                    </a:lnTo>
                    <a:lnTo>
                      <a:pt x="82" y="146"/>
                    </a:lnTo>
                    <a:lnTo>
                      <a:pt x="92" y="161"/>
                    </a:lnTo>
                    <a:lnTo>
                      <a:pt x="94" y="163"/>
                    </a:lnTo>
                    <a:lnTo>
                      <a:pt x="97" y="163"/>
                    </a:lnTo>
                    <a:lnTo>
                      <a:pt x="98" y="163"/>
                    </a:lnTo>
                    <a:lnTo>
                      <a:pt x="100" y="163"/>
                    </a:lnTo>
                    <a:lnTo>
                      <a:pt x="103" y="166"/>
                    </a:lnTo>
                    <a:lnTo>
                      <a:pt x="103" y="167"/>
                    </a:lnTo>
                    <a:lnTo>
                      <a:pt x="104" y="172"/>
                    </a:lnTo>
                    <a:lnTo>
                      <a:pt x="104" y="175"/>
                    </a:lnTo>
                    <a:lnTo>
                      <a:pt x="106" y="178"/>
                    </a:lnTo>
                    <a:lnTo>
                      <a:pt x="106" y="179"/>
                    </a:lnTo>
                    <a:lnTo>
                      <a:pt x="109" y="181"/>
                    </a:lnTo>
                    <a:lnTo>
                      <a:pt x="128" y="185"/>
                    </a:lnTo>
                    <a:lnTo>
                      <a:pt x="148" y="188"/>
                    </a:lnTo>
                    <a:lnTo>
                      <a:pt x="167" y="193"/>
                    </a:lnTo>
                    <a:lnTo>
                      <a:pt x="190" y="200"/>
                    </a:lnTo>
                    <a:lnTo>
                      <a:pt x="212" y="208"/>
                    </a:lnTo>
                    <a:lnTo>
                      <a:pt x="224" y="212"/>
                    </a:lnTo>
                    <a:lnTo>
                      <a:pt x="236" y="215"/>
                    </a:lnTo>
                    <a:lnTo>
                      <a:pt x="248" y="215"/>
                    </a:lnTo>
                    <a:lnTo>
                      <a:pt x="258" y="215"/>
                    </a:lnTo>
                    <a:lnTo>
                      <a:pt x="268" y="215"/>
                    </a:lnTo>
                    <a:lnTo>
                      <a:pt x="277" y="212"/>
                    </a:lnTo>
                    <a:lnTo>
                      <a:pt x="261" y="230"/>
                    </a:lnTo>
                    <a:lnTo>
                      <a:pt x="245" y="253"/>
                    </a:lnTo>
                    <a:lnTo>
                      <a:pt x="230" y="275"/>
                    </a:lnTo>
                    <a:lnTo>
                      <a:pt x="209" y="305"/>
                    </a:lnTo>
                    <a:lnTo>
                      <a:pt x="188" y="334"/>
                    </a:lnTo>
                    <a:lnTo>
                      <a:pt x="166" y="361"/>
                    </a:lnTo>
                    <a:lnTo>
                      <a:pt x="161" y="363"/>
                    </a:lnTo>
                    <a:lnTo>
                      <a:pt x="152" y="361"/>
                    </a:lnTo>
                    <a:lnTo>
                      <a:pt x="139" y="360"/>
                    </a:lnTo>
                    <a:lnTo>
                      <a:pt x="127" y="358"/>
                    </a:lnTo>
                    <a:lnTo>
                      <a:pt x="115" y="358"/>
                    </a:lnTo>
                    <a:lnTo>
                      <a:pt x="98" y="366"/>
                    </a:lnTo>
                    <a:lnTo>
                      <a:pt x="85" y="378"/>
                    </a:lnTo>
                    <a:lnTo>
                      <a:pt x="74" y="390"/>
                    </a:lnTo>
                    <a:lnTo>
                      <a:pt x="70" y="393"/>
                    </a:lnTo>
                    <a:lnTo>
                      <a:pt x="62" y="393"/>
                    </a:lnTo>
                    <a:lnTo>
                      <a:pt x="52" y="393"/>
                    </a:lnTo>
                    <a:lnTo>
                      <a:pt x="41" y="393"/>
                    </a:lnTo>
                    <a:lnTo>
                      <a:pt x="34" y="412"/>
                    </a:lnTo>
                    <a:lnTo>
                      <a:pt x="23" y="429"/>
                    </a:lnTo>
                    <a:lnTo>
                      <a:pt x="11" y="442"/>
                    </a:lnTo>
                    <a:lnTo>
                      <a:pt x="9" y="444"/>
                    </a:lnTo>
                    <a:lnTo>
                      <a:pt x="6" y="445"/>
                    </a:lnTo>
                    <a:lnTo>
                      <a:pt x="5" y="447"/>
                    </a:lnTo>
                    <a:lnTo>
                      <a:pt x="5" y="448"/>
                    </a:lnTo>
                    <a:lnTo>
                      <a:pt x="3" y="451"/>
                    </a:lnTo>
                    <a:lnTo>
                      <a:pt x="3" y="457"/>
                    </a:lnTo>
                    <a:lnTo>
                      <a:pt x="0" y="478"/>
                    </a:lnTo>
                    <a:lnTo>
                      <a:pt x="0" y="505"/>
                    </a:lnTo>
                    <a:lnTo>
                      <a:pt x="0" y="534"/>
                    </a:lnTo>
                    <a:lnTo>
                      <a:pt x="0" y="563"/>
                    </a:lnTo>
                    <a:lnTo>
                      <a:pt x="2" y="588"/>
                    </a:lnTo>
                    <a:lnTo>
                      <a:pt x="2" y="611"/>
                    </a:lnTo>
                    <a:lnTo>
                      <a:pt x="3" y="615"/>
                    </a:lnTo>
                    <a:lnTo>
                      <a:pt x="9" y="623"/>
                    </a:lnTo>
                    <a:lnTo>
                      <a:pt x="17" y="632"/>
                    </a:lnTo>
                    <a:lnTo>
                      <a:pt x="24" y="639"/>
                    </a:lnTo>
                    <a:lnTo>
                      <a:pt x="29" y="647"/>
                    </a:lnTo>
                    <a:lnTo>
                      <a:pt x="27" y="651"/>
                    </a:lnTo>
                    <a:close/>
                  </a:path>
                </a:pathLst>
              </a:custGeom>
              <a:grpFill/>
              <a:ln w="0">
                <a:solidFill>
                  <a:schemeClr val="bg1">
                    <a:lumMod val="50000"/>
                  </a:schemeClr>
                </a:solidFill>
                <a:prstDash val="solid"/>
                <a:round/>
                <a:headEnd/>
                <a:tailEnd/>
              </a:ln>
            </p:spPr>
            <p:txBody>
              <a:bodyPr/>
              <a:lstStyle/>
              <a:p>
                <a:endParaRPr lang="ru-RU"/>
              </a:p>
            </p:txBody>
          </p:sp>
          <p:sp>
            <p:nvSpPr>
              <p:cNvPr id="53" name="Freeform 112">
                <a:extLst>
                  <a:ext uri="{FF2B5EF4-FFF2-40B4-BE49-F238E27FC236}">
                    <a16:creationId xmlns:a16="http://schemas.microsoft.com/office/drawing/2014/main" id="{EC34EC32-3939-3446-9A6E-D61693F5E62B}"/>
                  </a:ext>
                </a:extLst>
              </p:cNvPr>
              <p:cNvSpPr>
                <a:spLocks/>
              </p:cNvSpPr>
              <p:nvPr/>
            </p:nvSpPr>
            <p:spPr bwMode="gray">
              <a:xfrm>
                <a:off x="4629" y="2533"/>
                <a:ext cx="316" cy="377"/>
              </a:xfrm>
              <a:custGeom>
                <a:avLst/>
                <a:gdLst>
                  <a:gd name="T0" fmla="*/ 155 w 341"/>
                  <a:gd name="T1" fmla="*/ 327 h 407"/>
                  <a:gd name="T2" fmla="*/ 159 w 341"/>
                  <a:gd name="T3" fmla="*/ 327 h 407"/>
                  <a:gd name="T4" fmla="*/ 164 w 341"/>
                  <a:gd name="T5" fmla="*/ 332 h 407"/>
                  <a:gd name="T6" fmla="*/ 159 w 341"/>
                  <a:gd name="T7" fmla="*/ 342 h 407"/>
                  <a:gd name="T8" fmla="*/ 159 w 341"/>
                  <a:gd name="T9" fmla="*/ 353 h 407"/>
                  <a:gd name="T10" fmla="*/ 168 w 341"/>
                  <a:gd name="T11" fmla="*/ 360 h 407"/>
                  <a:gd name="T12" fmla="*/ 173 w 341"/>
                  <a:gd name="T13" fmla="*/ 365 h 407"/>
                  <a:gd name="T14" fmla="*/ 228 w 341"/>
                  <a:gd name="T15" fmla="*/ 406 h 407"/>
                  <a:gd name="T16" fmla="*/ 234 w 341"/>
                  <a:gd name="T17" fmla="*/ 398 h 407"/>
                  <a:gd name="T18" fmla="*/ 239 w 341"/>
                  <a:gd name="T19" fmla="*/ 386 h 407"/>
                  <a:gd name="T20" fmla="*/ 240 w 341"/>
                  <a:gd name="T21" fmla="*/ 382 h 407"/>
                  <a:gd name="T22" fmla="*/ 251 w 341"/>
                  <a:gd name="T23" fmla="*/ 372 h 407"/>
                  <a:gd name="T24" fmla="*/ 260 w 341"/>
                  <a:gd name="T25" fmla="*/ 353 h 407"/>
                  <a:gd name="T26" fmla="*/ 270 w 341"/>
                  <a:gd name="T27" fmla="*/ 329 h 407"/>
                  <a:gd name="T28" fmla="*/ 266 w 341"/>
                  <a:gd name="T29" fmla="*/ 320 h 407"/>
                  <a:gd name="T30" fmla="*/ 260 w 341"/>
                  <a:gd name="T31" fmla="*/ 315 h 407"/>
                  <a:gd name="T32" fmla="*/ 263 w 341"/>
                  <a:gd name="T33" fmla="*/ 311 h 407"/>
                  <a:gd name="T34" fmla="*/ 272 w 341"/>
                  <a:gd name="T35" fmla="*/ 306 h 407"/>
                  <a:gd name="T36" fmla="*/ 278 w 341"/>
                  <a:gd name="T37" fmla="*/ 303 h 407"/>
                  <a:gd name="T38" fmla="*/ 287 w 341"/>
                  <a:gd name="T39" fmla="*/ 305 h 407"/>
                  <a:gd name="T40" fmla="*/ 293 w 341"/>
                  <a:gd name="T41" fmla="*/ 303 h 407"/>
                  <a:gd name="T42" fmla="*/ 306 w 341"/>
                  <a:gd name="T43" fmla="*/ 287 h 407"/>
                  <a:gd name="T44" fmla="*/ 308 w 341"/>
                  <a:gd name="T45" fmla="*/ 276 h 407"/>
                  <a:gd name="T46" fmla="*/ 323 w 341"/>
                  <a:gd name="T47" fmla="*/ 273 h 407"/>
                  <a:gd name="T48" fmla="*/ 332 w 341"/>
                  <a:gd name="T49" fmla="*/ 266 h 407"/>
                  <a:gd name="T50" fmla="*/ 305 w 341"/>
                  <a:gd name="T51" fmla="*/ 69 h 407"/>
                  <a:gd name="T52" fmla="*/ 318 w 341"/>
                  <a:gd name="T53" fmla="*/ 52 h 407"/>
                  <a:gd name="T54" fmla="*/ 340 w 341"/>
                  <a:gd name="T55" fmla="*/ 24 h 407"/>
                  <a:gd name="T56" fmla="*/ 337 w 341"/>
                  <a:gd name="T57" fmla="*/ 18 h 407"/>
                  <a:gd name="T58" fmla="*/ 320 w 341"/>
                  <a:gd name="T59" fmla="*/ 19 h 407"/>
                  <a:gd name="T60" fmla="*/ 314 w 341"/>
                  <a:gd name="T61" fmla="*/ 22 h 407"/>
                  <a:gd name="T62" fmla="*/ 302 w 341"/>
                  <a:gd name="T63" fmla="*/ 21 h 407"/>
                  <a:gd name="T64" fmla="*/ 290 w 341"/>
                  <a:gd name="T65" fmla="*/ 15 h 407"/>
                  <a:gd name="T66" fmla="*/ 266 w 341"/>
                  <a:gd name="T67" fmla="*/ 18 h 407"/>
                  <a:gd name="T68" fmla="*/ 225 w 341"/>
                  <a:gd name="T69" fmla="*/ 40 h 407"/>
                  <a:gd name="T70" fmla="*/ 207 w 341"/>
                  <a:gd name="T71" fmla="*/ 37 h 407"/>
                  <a:gd name="T72" fmla="*/ 183 w 341"/>
                  <a:gd name="T73" fmla="*/ 36 h 407"/>
                  <a:gd name="T74" fmla="*/ 152 w 341"/>
                  <a:gd name="T75" fmla="*/ 21 h 407"/>
                  <a:gd name="T76" fmla="*/ 123 w 341"/>
                  <a:gd name="T77" fmla="*/ 4 h 407"/>
                  <a:gd name="T78" fmla="*/ 108 w 341"/>
                  <a:gd name="T79" fmla="*/ 6 h 407"/>
                  <a:gd name="T80" fmla="*/ 97 w 341"/>
                  <a:gd name="T81" fmla="*/ 4 h 407"/>
                  <a:gd name="T82" fmla="*/ 19 w 341"/>
                  <a:gd name="T83" fmla="*/ 0 h 407"/>
                  <a:gd name="T84" fmla="*/ 6 w 341"/>
                  <a:gd name="T85" fmla="*/ 25 h 407"/>
                  <a:gd name="T86" fmla="*/ 13 w 341"/>
                  <a:gd name="T87" fmla="*/ 34 h 407"/>
                  <a:gd name="T88" fmla="*/ 22 w 341"/>
                  <a:gd name="T89" fmla="*/ 40 h 407"/>
                  <a:gd name="T90" fmla="*/ 22 w 341"/>
                  <a:gd name="T91" fmla="*/ 49 h 407"/>
                  <a:gd name="T92" fmla="*/ 24 w 341"/>
                  <a:gd name="T93" fmla="*/ 64 h 407"/>
                  <a:gd name="T94" fmla="*/ 33 w 341"/>
                  <a:gd name="T95" fmla="*/ 75 h 407"/>
                  <a:gd name="T96" fmla="*/ 43 w 341"/>
                  <a:gd name="T97" fmla="*/ 91 h 407"/>
                  <a:gd name="T98" fmla="*/ 51 w 341"/>
                  <a:gd name="T99" fmla="*/ 121 h 407"/>
                  <a:gd name="T100" fmla="*/ 40 w 341"/>
                  <a:gd name="T101" fmla="*/ 138 h 407"/>
                  <a:gd name="T102" fmla="*/ 33 w 341"/>
                  <a:gd name="T103" fmla="*/ 144 h 407"/>
                  <a:gd name="T104" fmla="*/ 1 w 341"/>
                  <a:gd name="T105" fmla="*/ 195 h 407"/>
                  <a:gd name="T106" fmla="*/ 1 w 341"/>
                  <a:gd name="T107" fmla="*/ 20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1" h="407">
                    <a:moveTo>
                      <a:pt x="1" y="243"/>
                    </a:moveTo>
                    <a:lnTo>
                      <a:pt x="153" y="327"/>
                    </a:lnTo>
                    <a:lnTo>
                      <a:pt x="155" y="327"/>
                    </a:lnTo>
                    <a:lnTo>
                      <a:pt x="156" y="327"/>
                    </a:lnTo>
                    <a:lnTo>
                      <a:pt x="158" y="327"/>
                    </a:lnTo>
                    <a:lnTo>
                      <a:pt x="159" y="327"/>
                    </a:lnTo>
                    <a:lnTo>
                      <a:pt x="161" y="329"/>
                    </a:lnTo>
                    <a:lnTo>
                      <a:pt x="162" y="330"/>
                    </a:lnTo>
                    <a:lnTo>
                      <a:pt x="164" y="332"/>
                    </a:lnTo>
                    <a:lnTo>
                      <a:pt x="164" y="335"/>
                    </a:lnTo>
                    <a:lnTo>
                      <a:pt x="162" y="338"/>
                    </a:lnTo>
                    <a:lnTo>
                      <a:pt x="159" y="342"/>
                    </a:lnTo>
                    <a:lnTo>
                      <a:pt x="158" y="345"/>
                    </a:lnTo>
                    <a:lnTo>
                      <a:pt x="158" y="350"/>
                    </a:lnTo>
                    <a:lnTo>
                      <a:pt x="159" y="353"/>
                    </a:lnTo>
                    <a:lnTo>
                      <a:pt x="161" y="356"/>
                    </a:lnTo>
                    <a:lnTo>
                      <a:pt x="164" y="359"/>
                    </a:lnTo>
                    <a:lnTo>
                      <a:pt x="168" y="360"/>
                    </a:lnTo>
                    <a:lnTo>
                      <a:pt x="171" y="363"/>
                    </a:lnTo>
                    <a:lnTo>
                      <a:pt x="173" y="363"/>
                    </a:lnTo>
                    <a:lnTo>
                      <a:pt x="173" y="365"/>
                    </a:lnTo>
                    <a:lnTo>
                      <a:pt x="222" y="400"/>
                    </a:lnTo>
                    <a:lnTo>
                      <a:pt x="225" y="407"/>
                    </a:lnTo>
                    <a:lnTo>
                      <a:pt x="228" y="406"/>
                    </a:lnTo>
                    <a:lnTo>
                      <a:pt x="230" y="404"/>
                    </a:lnTo>
                    <a:lnTo>
                      <a:pt x="233" y="401"/>
                    </a:lnTo>
                    <a:lnTo>
                      <a:pt x="234" y="398"/>
                    </a:lnTo>
                    <a:lnTo>
                      <a:pt x="236" y="394"/>
                    </a:lnTo>
                    <a:lnTo>
                      <a:pt x="237" y="391"/>
                    </a:lnTo>
                    <a:lnTo>
                      <a:pt x="239" y="386"/>
                    </a:lnTo>
                    <a:lnTo>
                      <a:pt x="240" y="385"/>
                    </a:lnTo>
                    <a:lnTo>
                      <a:pt x="240" y="383"/>
                    </a:lnTo>
                    <a:lnTo>
                      <a:pt x="240" y="382"/>
                    </a:lnTo>
                    <a:lnTo>
                      <a:pt x="242" y="380"/>
                    </a:lnTo>
                    <a:lnTo>
                      <a:pt x="246" y="377"/>
                    </a:lnTo>
                    <a:lnTo>
                      <a:pt x="251" y="372"/>
                    </a:lnTo>
                    <a:lnTo>
                      <a:pt x="255" y="369"/>
                    </a:lnTo>
                    <a:lnTo>
                      <a:pt x="257" y="365"/>
                    </a:lnTo>
                    <a:lnTo>
                      <a:pt x="260" y="353"/>
                    </a:lnTo>
                    <a:lnTo>
                      <a:pt x="264" y="341"/>
                    </a:lnTo>
                    <a:lnTo>
                      <a:pt x="270" y="330"/>
                    </a:lnTo>
                    <a:lnTo>
                      <a:pt x="270" y="329"/>
                    </a:lnTo>
                    <a:lnTo>
                      <a:pt x="270" y="326"/>
                    </a:lnTo>
                    <a:lnTo>
                      <a:pt x="269" y="321"/>
                    </a:lnTo>
                    <a:lnTo>
                      <a:pt x="266" y="320"/>
                    </a:lnTo>
                    <a:lnTo>
                      <a:pt x="261" y="318"/>
                    </a:lnTo>
                    <a:lnTo>
                      <a:pt x="261" y="317"/>
                    </a:lnTo>
                    <a:lnTo>
                      <a:pt x="260" y="315"/>
                    </a:lnTo>
                    <a:lnTo>
                      <a:pt x="261" y="314"/>
                    </a:lnTo>
                    <a:lnTo>
                      <a:pt x="261" y="314"/>
                    </a:lnTo>
                    <a:lnTo>
                      <a:pt x="263" y="311"/>
                    </a:lnTo>
                    <a:lnTo>
                      <a:pt x="266" y="309"/>
                    </a:lnTo>
                    <a:lnTo>
                      <a:pt x="269" y="308"/>
                    </a:lnTo>
                    <a:lnTo>
                      <a:pt x="272" y="306"/>
                    </a:lnTo>
                    <a:lnTo>
                      <a:pt x="273" y="305"/>
                    </a:lnTo>
                    <a:lnTo>
                      <a:pt x="276" y="303"/>
                    </a:lnTo>
                    <a:lnTo>
                      <a:pt x="278" y="303"/>
                    </a:lnTo>
                    <a:lnTo>
                      <a:pt x="279" y="303"/>
                    </a:lnTo>
                    <a:lnTo>
                      <a:pt x="282" y="305"/>
                    </a:lnTo>
                    <a:lnTo>
                      <a:pt x="287" y="305"/>
                    </a:lnTo>
                    <a:lnTo>
                      <a:pt x="290" y="305"/>
                    </a:lnTo>
                    <a:lnTo>
                      <a:pt x="291" y="305"/>
                    </a:lnTo>
                    <a:lnTo>
                      <a:pt x="293" y="303"/>
                    </a:lnTo>
                    <a:lnTo>
                      <a:pt x="297" y="297"/>
                    </a:lnTo>
                    <a:lnTo>
                      <a:pt x="302" y="291"/>
                    </a:lnTo>
                    <a:lnTo>
                      <a:pt x="306" y="287"/>
                    </a:lnTo>
                    <a:lnTo>
                      <a:pt x="309" y="284"/>
                    </a:lnTo>
                    <a:lnTo>
                      <a:pt x="309" y="281"/>
                    </a:lnTo>
                    <a:lnTo>
                      <a:pt x="308" y="276"/>
                    </a:lnTo>
                    <a:lnTo>
                      <a:pt x="312" y="276"/>
                    </a:lnTo>
                    <a:lnTo>
                      <a:pt x="317" y="275"/>
                    </a:lnTo>
                    <a:lnTo>
                      <a:pt x="323" y="273"/>
                    </a:lnTo>
                    <a:lnTo>
                      <a:pt x="326" y="270"/>
                    </a:lnTo>
                    <a:lnTo>
                      <a:pt x="330" y="267"/>
                    </a:lnTo>
                    <a:lnTo>
                      <a:pt x="332" y="266"/>
                    </a:lnTo>
                    <a:lnTo>
                      <a:pt x="332" y="263"/>
                    </a:lnTo>
                    <a:lnTo>
                      <a:pt x="305" y="227"/>
                    </a:lnTo>
                    <a:lnTo>
                      <a:pt x="305" y="69"/>
                    </a:lnTo>
                    <a:lnTo>
                      <a:pt x="306" y="67"/>
                    </a:lnTo>
                    <a:lnTo>
                      <a:pt x="311" y="60"/>
                    </a:lnTo>
                    <a:lnTo>
                      <a:pt x="318" y="52"/>
                    </a:lnTo>
                    <a:lnTo>
                      <a:pt x="326" y="42"/>
                    </a:lnTo>
                    <a:lnTo>
                      <a:pt x="334" y="33"/>
                    </a:lnTo>
                    <a:lnTo>
                      <a:pt x="340" y="24"/>
                    </a:lnTo>
                    <a:lnTo>
                      <a:pt x="341" y="19"/>
                    </a:lnTo>
                    <a:lnTo>
                      <a:pt x="340" y="18"/>
                    </a:lnTo>
                    <a:lnTo>
                      <a:pt x="337" y="18"/>
                    </a:lnTo>
                    <a:lnTo>
                      <a:pt x="332" y="18"/>
                    </a:lnTo>
                    <a:lnTo>
                      <a:pt x="326" y="18"/>
                    </a:lnTo>
                    <a:lnTo>
                      <a:pt x="320" y="19"/>
                    </a:lnTo>
                    <a:lnTo>
                      <a:pt x="318" y="19"/>
                    </a:lnTo>
                    <a:lnTo>
                      <a:pt x="317" y="21"/>
                    </a:lnTo>
                    <a:lnTo>
                      <a:pt x="314" y="22"/>
                    </a:lnTo>
                    <a:lnTo>
                      <a:pt x="311" y="22"/>
                    </a:lnTo>
                    <a:lnTo>
                      <a:pt x="306" y="22"/>
                    </a:lnTo>
                    <a:lnTo>
                      <a:pt x="302" y="21"/>
                    </a:lnTo>
                    <a:lnTo>
                      <a:pt x="297" y="19"/>
                    </a:lnTo>
                    <a:lnTo>
                      <a:pt x="296" y="18"/>
                    </a:lnTo>
                    <a:lnTo>
                      <a:pt x="290" y="15"/>
                    </a:lnTo>
                    <a:lnTo>
                      <a:pt x="282" y="13"/>
                    </a:lnTo>
                    <a:lnTo>
                      <a:pt x="273" y="15"/>
                    </a:lnTo>
                    <a:lnTo>
                      <a:pt x="266" y="18"/>
                    </a:lnTo>
                    <a:lnTo>
                      <a:pt x="260" y="28"/>
                    </a:lnTo>
                    <a:lnTo>
                      <a:pt x="249" y="40"/>
                    </a:lnTo>
                    <a:lnTo>
                      <a:pt x="225" y="40"/>
                    </a:lnTo>
                    <a:lnTo>
                      <a:pt x="222" y="40"/>
                    </a:lnTo>
                    <a:lnTo>
                      <a:pt x="216" y="39"/>
                    </a:lnTo>
                    <a:lnTo>
                      <a:pt x="207" y="37"/>
                    </a:lnTo>
                    <a:lnTo>
                      <a:pt x="197" y="39"/>
                    </a:lnTo>
                    <a:lnTo>
                      <a:pt x="192" y="37"/>
                    </a:lnTo>
                    <a:lnTo>
                      <a:pt x="183" y="36"/>
                    </a:lnTo>
                    <a:lnTo>
                      <a:pt x="170" y="31"/>
                    </a:lnTo>
                    <a:lnTo>
                      <a:pt x="155" y="22"/>
                    </a:lnTo>
                    <a:lnTo>
                      <a:pt x="152" y="21"/>
                    </a:lnTo>
                    <a:lnTo>
                      <a:pt x="144" y="15"/>
                    </a:lnTo>
                    <a:lnTo>
                      <a:pt x="135" y="9"/>
                    </a:lnTo>
                    <a:lnTo>
                      <a:pt x="123" y="4"/>
                    </a:lnTo>
                    <a:lnTo>
                      <a:pt x="111" y="6"/>
                    </a:lnTo>
                    <a:lnTo>
                      <a:pt x="110" y="6"/>
                    </a:lnTo>
                    <a:lnTo>
                      <a:pt x="108" y="6"/>
                    </a:lnTo>
                    <a:lnTo>
                      <a:pt x="105" y="6"/>
                    </a:lnTo>
                    <a:lnTo>
                      <a:pt x="102" y="6"/>
                    </a:lnTo>
                    <a:lnTo>
                      <a:pt x="97" y="4"/>
                    </a:lnTo>
                    <a:lnTo>
                      <a:pt x="94" y="3"/>
                    </a:lnTo>
                    <a:lnTo>
                      <a:pt x="93" y="0"/>
                    </a:lnTo>
                    <a:lnTo>
                      <a:pt x="19" y="0"/>
                    </a:lnTo>
                    <a:lnTo>
                      <a:pt x="1" y="22"/>
                    </a:lnTo>
                    <a:lnTo>
                      <a:pt x="4" y="24"/>
                    </a:lnTo>
                    <a:lnTo>
                      <a:pt x="6" y="25"/>
                    </a:lnTo>
                    <a:lnTo>
                      <a:pt x="7" y="25"/>
                    </a:lnTo>
                    <a:lnTo>
                      <a:pt x="9" y="31"/>
                    </a:lnTo>
                    <a:lnTo>
                      <a:pt x="13" y="34"/>
                    </a:lnTo>
                    <a:lnTo>
                      <a:pt x="16" y="37"/>
                    </a:lnTo>
                    <a:lnTo>
                      <a:pt x="22" y="39"/>
                    </a:lnTo>
                    <a:lnTo>
                      <a:pt x="22" y="40"/>
                    </a:lnTo>
                    <a:lnTo>
                      <a:pt x="24" y="42"/>
                    </a:lnTo>
                    <a:lnTo>
                      <a:pt x="24" y="43"/>
                    </a:lnTo>
                    <a:lnTo>
                      <a:pt x="22" y="49"/>
                    </a:lnTo>
                    <a:lnTo>
                      <a:pt x="22" y="55"/>
                    </a:lnTo>
                    <a:lnTo>
                      <a:pt x="22" y="60"/>
                    </a:lnTo>
                    <a:lnTo>
                      <a:pt x="24" y="64"/>
                    </a:lnTo>
                    <a:lnTo>
                      <a:pt x="27" y="67"/>
                    </a:lnTo>
                    <a:lnTo>
                      <a:pt x="30" y="72"/>
                    </a:lnTo>
                    <a:lnTo>
                      <a:pt x="33" y="75"/>
                    </a:lnTo>
                    <a:lnTo>
                      <a:pt x="37" y="78"/>
                    </a:lnTo>
                    <a:lnTo>
                      <a:pt x="42" y="79"/>
                    </a:lnTo>
                    <a:lnTo>
                      <a:pt x="43" y="91"/>
                    </a:lnTo>
                    <a:lnTo>
                      <a:pt x="48" y="105"/>
                    </a:lnTo>
                    <a:lnTo>
                      <a:pt x="51" y="112"/>
                    </a:lnTo>
                    <a:lnTo>
                      <a:pt x="51" y="121"/>
                    </a:lnTo>
                    <a:lnTo>
                      <a:pt x="48" y="129"/>
                    </a:lnTo>
                    <a:lnTo>
                      <a:pt x="45" y="133"/>
                    </a:lnTo>
                    <a:lnTo>
                      <a:pt x="40" y="138"/>
                    </a:lnTo>
                    <a:lnTo>
                      <a:pt x="36" y="142"/>
                    </a:lnTo>
                    <a:lnTo>
                      <a:pt x="34" y="142"/>
                    </a:lnTo>
                    <a:lnTo>
                      <a:pt x="33" y="144"/>
                    </a:lnTo>
                    <a:lnTo>
                      <a:pt x="31" y="145"/>
                    </a:lnTo>
                    <a:lnTo>
                      <a:pt x="16" y="171"/>
                    </a:lnTo>
                    <a:lnTo>
                      <a:pt x="1" y="195"/>
                    </a:lnTo>
                    <a:lnTo>
                      <a:pt x="0" y="198"/>
                    </a:lnTo>
                    <a:lnTo>
                      <a:pt x="0" y="200"/>
                    </a:lnTo>
                    <a:lnTo>
                      <a:pt x="1" y="203"/>
                    </a:lnTo>
                    <a:lnTo>
                      <a:pt x="1" y="206"/>
                    </a:lnTo>
                    <a:lnTo>
                      <a:pt x="1" y="243"/>
                    </a:lnTo>
                    <a:close/>
                  </a:path>
                </a:pathLst>
              </a:custGeom>
              <a:grpFill/>
              <a:ln w="0">
                <a:solidFill>
                  <a:schemeClr val="bg1">
                    <a:lumMod val="50000"/>
                  </a:schemeClr>
                </a:solidFill>
                <a:prstDash val="solid"/>
                <a:round/>
                <a:headEnd/>
                <a:tailEnd/>
              </a:ln>
            </p:spPr>
            <p:txBody>
              <a:bodyPr/>
              <a:lstStyle/>
              <a:p>
                <a:endParaRPr lang="ru-RU"/>
              </a:p>
            </p:txBody>
          </p:sp>
          <p:sp>
            <p:nvSpPr>
              <p:cNvPr id="54" name="Freeform 113">
                <a:extLst>
                  <a:ext uri="{FF2B5EF4-FFF2-40B4-BE49-F238E27FC236}">
                    <a16:creationId xmlns:a16="http://schemas.microsoft.com/office/drawing/2014/main" id="{C24E54EB-F005-B449-A38A-1AD831549A85}"/>
                  </a:ext>
                </a:extLst>
              </p:cNvPr>
              <p:cNvSpPr>
                <a:spLocks/>
              </p:cNvSpPr>
              <p:nvPr/>
            </p:nvSpPr>
            <p:spPr bwMode="gray">
              <a:xfrm>
                <a:off x="4461" y="2554"/>
                <a:ext cx="216" cy="223"/>
              </a:xfrm>
              <a:custGeom>
                <a:avLst/>
                <a:gdLst>
                  <a:gd name="T0" fmla="*/ 4 w 233"/>
                  <a:gd name="T1" fmla="*/ 238 h 241"/>
                  <a:gd name="T2" fmla="*/ 7 w 233"/>
                  <a:gd name="T3" fmla="*/ 236 h 241"/>
                  <a:gd name="T4" fmla="*/ 12 w 233"/>
                  <a:gd name="T5" fmla="*/ 235 h 241"/>
                  <a:gd name="T6" fmla="*/ 15 w 233"/>
                  <a:gd name="T7" fmla="*/ 241 h 241"/>
                  <a:gd name="T8" fmla="*/ 45 w 233"/>
                  <a:gd name="T9" fmla="*/ 221 h 241"/>
                  <a:gd name="T10" fmla="*/ 183 w 233"/>
                  <a:gd name="T11" fmla="*/ 185 h 241"/>
                  <a:gd name="T12" fmla="*/ 180 w 233"/>
                  <a:gd name="T13" fmla="*/ 178 h 241"/>
                  <a:gd name="T14" fmla="*/ 185 w 233"/>
                  <a:gd name="T15" fmla="*/ 170 h 241"/>
                  <a:gd name="T16" fmla="*/ 189 w 233"/>
                  <a:gd name="T17" fmla="*/ 163 h 241"/>
                  <a:gd name="T18" fmla="*/ 194 w 233"/>
                  <a:gd name="T19" fmla="*/ 152 h 241"/>
                  <a:gd name="T20" fmla="*/ 197 w 233"/>
                  <a:gd name="T21" fmla="*/ 151 h 241"/>
                  <a:gd name="T22" fmla="*/ 201 w 233"/>
                  <a:gd name="T23" fmla="*/ 142 h 241"/>
                  <a:gd name="T24" fmla="*/ 209 w 233"/>
                  <a:gd name="T25" fmla="*/ 134 h 241"/>
                  <a:gd name="T26" fmla="*/ 212 w 233"/>
                  <a:gd name="T27" fmla="*/ 128 h 241"/>
                  <a:gd name="T28" fmla="*/ 216 w 233"/>
                  <a:gd name="T29" fmla="*/ 120 h 241"/>
                  <a:gd name="T30" fmla="*/ 222 w 233"/>
                  <a:gd name="T31" fmla="*/ 111 h 241"/>
                  <a:gd name="T32" fmla="*/ 228 w 233"/>
                  <a:gd name="T33" fmla="*/ 108 h 241"/>
                  <a:gd name="T34" fmla="*/ 227 w 233"/>
                  <a:gd name="T35" fmla="*/ 74 h 241"/>
                  <a:gd name="T36" fmla="*/ 221 w 233"/>
                  <a:gd name="T37" fmla="*/ 56 h 241"/>
                  <a:gd name="T38" fmla="*/ 210 w 233"/>
                  <a:gd name="T39" fmla="*/ 48 h 241"/>
                  <a:gd name="T40" fmla="*/ 206 w 233"/>
                  <a:gd name="T41" fmla="*/ 39 h 241"/>
                  <a:gd name="T42" fmla="*/ 204 w 233"/>
                  <a:gd name="T43" fmla="*/ 32 h 241"/>
                  <a:gd name="T44" fmla="*/ 206 w 233"/>
                  <a:gd name="T45" fmla="*/ 20 h 241"/>
                  <a:gd name="T46" fmla="*/ 200 w 233"/>
                  <a:gd name="T47" fmla="*/ 15 h 241"/>
                  <a:gd name="T48" fmla="*/ 194 w 233"/>
                  <a:gd name="T49" fmla="*/ 14 h 241"/>
                  <a:gd name="T50" fmla="*/ 188 w 233"/>
                  <a:gd name="T51" fmla="*/ 5 h 241"/>
                  <a:gd name="T52" fmla="*/ 185 w 233"/>
                  <a:gd name="T53" fmla="*/ 0 h 241"/>
                  <a:gd name="T54" fmla="*/ 177 w 233"/>
                  <a:gd name="T55" fmla="*/ 6 h 241"/>
                  <a:gd name="T56" fmla="*/ 170 w 233"/>
                  <a:gd name="T57" fmla="*/ 17 h 241"/>
                  <a:gd name="T58" fmla="*/ 165 w 233"/>
                  <a:gd name="T59" fmla="*/ 17 h 241"/>
                  <a:gd name="T60" fmla="*/ 162 w 233"/>
                  <a:gd name="T61" fmla="*/ 15 h 241"/>
                  <a:gd name="T62" fmla="*/ 149 w 233"/>
                  <a:gd name="T63" fmla="*/ 15 h 241"/>
                  <a:gd name="T64" fmla="*/ 134 w 233"/>
                  <a:gd name="T65" fmla="*/ 15 h 241"/>
                  <a:gd name="T66" fmla="*/ 117 w 233"/>
                  <a:gd name="T67" fmla="*/ 20 h 241"/>
                  <a:gd name="T68" fmla="*/ 117 w 233"/>
                  <a:gd name="T69" fmla="*/ 23 h 241"/>
                  <a:gd name="T70" fmla="*/ 107 w 233"/>
                  <a:gd name="T71" fmla="*/ 27 h 241"/>
                  <a:gd name="T72" fmla="*/ 99 w 233"/>
                  <a:gd name="T73" fmla="*/ 24 h 241"/>
                  <a:gd name="T74" fmla="*/ 89 w 233"/>
                  <a:gd name="T75" fmla="*/ 20 h 241"/>
                  <a:gd name="T76" fmla="*/ 78 w 233"/>
                  <a:gd name="T77" fmla="*/ 20 h 241"/>
                  <a:gd name="T78" fmla="*/ 75 w 233"/>
                  <a:gd name="T79" fmla="*/ 20 h 241"/>
                  <a:gd name="T80" fmla="*/ 68 w 233"/>
                  <a:gd name="T81" fmla="*/ 20 h 241"/>
                  <a:gd name="T82" fmla="*/ 58 w 233"/>
                  <a:gd name="T83" fmla="*/ 24 h 241"/>
                  <a:gd name="T84" fmla="*/ 58 w 233"/>
                  <a:gd name="T85" fmla="*/ 32 h 241"/>
                  <a:gd name="T86" fmla="*/ 61 w 233"/>
                  <a:gd name="T87" fmla="*/ 35 h 241"/>
                  <a:gd name="T88" fmla="*/ 63 w 233"/>
                  <a:gd name="T89" fmla="*/ 36 h 241"/>
                  <a:gd name="T90" fmla="*/ 57 w 233"/>
                  <a:gd name="T91" fmla="*/ 39 h 241"/>
                  <a:gd name="T92" fmla="*/ 54 w 233"/>
                  <a:gd name="T93" fmla="*/ 45 h 241"/>
                  <a:gd name="T94" fmla="*/ 58 w 233"/>
                  <a:gd name="T95" fmla="*/ 53 h 241"/>
                  <a:gd name="T96" fmla="*/ 55 w 233"/>
                  <a:gd name="T97" fmla="*/ 62 h 241"/>
                  <a:gd name="T98" fmla="*/ 52 w 233"/>
                  <a:gd name="T99" fmla="*/ 68 h 241"/>
                  <a:gd name="T100" fmla="*/ 60 w 233"/>
                  <a:gd name="T101" fmla="*/ 74 h 241"/>
                  <a:gd name="T102" fmla="*/ 78 w 233"/>
                  <a:gd name="T103" fmla="*/ 86 h 241"/>
                  <a:gd name="T104" fmla="*/ 43 w 233"/>
                  <a:gd name="T105" fmla="*/ 128 h 241"/>
                  <a:gd name="T106" fmla="*/ 30 w 233"/>
                  <a:gd name="T107" fmla="*/ 131 h 241"/>
                  <a:gd name="T108" fmla="*/ 25 w 233"/>
                  <a:gd name="T109" fmla="*/ 142 h 241"/>
                  <a:gd name="T110" fmla="*/ 19 w 233"/>
                  <a:gd name="T111" fmla="*/ 143 h 241"/>
                  <a:gd name="T112" fmla="*/ 16 w 233"/>
                  <a:gd name="T113" fmla="*/ 151 h 241"/>
                  <a:gd name="T114" fmla="*/ 18 w 233"/>
                  <a:gd name="T115" fmla="*/ 163 h 241"/>
                  <a:gd name="T116" fmla="*/ 4 w 233"/>
                  <a:gd name="T117" fmla="*/ 188 h 241"/>
                  <a:gd name="T118" fmla="*/ 0 w 233"/>
                  <a:gd name="T119" fmla="*/ 241 h 241"/>
                  <a:gd name="T120" fmla="*/ 3 w 233"/>
                  <a:gd name="T121" fmla="*/ 23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3" h="241">
                    <a:moveTo>
                      <a:pt x="3" y="238"/>
                    </a:moveTo>
                    <a:lnTo>
                      <a:pt x="3" y="238"/>
                    </a:lnTo>
                    <a:lnTo>
                      <a:pt x="4" y="238"/>
                    </a:lnTo>
                    <a:lnTo>
                      <a:pt x="6" y="238"/>
                    </a:lnTo>
                    <a:lnTo>
                      <a:pt x="7" y="238"/>
                    </a:lnTo>
                    <a:lnTo>
                      <a:pt x="7" y="236"/>
                    </a:lnTo>
                    <a:lnTo>
                      <a:pt x="9" y="235"/>
                    </a:lnTo>
                    <a:lnTo>
                      <a:pt x="10" y="235"/>
                    </a:lnTo>
                    <a:lnTo>
                      <a:pt x="12" y="235"/>
                    </a:lnTo>
                    <a:lnTo>
                      <a:pt x="12" y="238"/>
                    </a:lnTo>
                    <a:lnTo>
                      <a:pt x="13" y="241"/>
                    </a:lnTo>
                    <a:lnTo>
                      <a:pt x="15" y="241"/>
                    </a:lnTo>
                    <a:lnTo>
                      <a:pt x="18" y="239"/>
                    </a:lnTo>
                    <a:lnTo>
                      <a:pt x="30" y="229"/>
                    </a:lnTo>
                    <a:lnTo>
                      <a:pt x="45" y="221"/>
                    </a:lnTo>
                    <a:lnTo>
                      <a:pt x="183" y="221"/>
                    </a:lnTo>
                    <a:lnTo>
                      <a:pt x="183" y="188"/>
                    </a:lnTo>
                    <a:lnTo>
                      <a:pt x="183" y="185"/>
                    </a:lnTo>
                    <a:lnTo>
                      <a:pt x="183" y="182"/>
                    </a:lnTo>
                    <a:lnTo>
                      <a:pt x="182" y="179"/>
                    </a:lnTo>
                    <a:lnTo>
                      <a:pt x="180" y="178"/>
                    </a:lnTo>
                    <a:lnTo>
                      <a:pt x="180" y="175"/>
                    </a:lnTo>
                    <a:lnTo>
                      <a:pt x="182" y="172"/>
                    </a:lnTo>
                    <a:lnTo>
                      <a:pt x="185" y="170"/>
                    </a:lnTo>
                    <a:lnTo>
                      <a:pt x="186" y="169"/>
                    </a:lnTo>
                    <a:lnTo>
                      <a:pt x="188" y="166"/>
                    </a:lnTo>
                    <a:lnTo>
                      <a:pt x="189" y="163"/>
                    </a:lnTo>
                    <a:lnTo>
                      <a:pt x="191" y="160"/>
                    </a:lnTo>
                    <a:lnTo>
                      <a:pt x="192" y="157"/>
                    </a:lnTo>
                    <a:lnTo>
                      <a:pt x="194" y="152"/>
                    </a:lnTo>
                    <a:lnTo>
                      <a:pt x="195" y="151"/>
                    </a:lnTo>
                    <a:lnTo>
                      <a:pt x="197" y="151"/>
                    </a:lnTo>
                    <a:lnTo>
                      <a:pt x="197" y="151"/>
                    </a:lnTo>
                    <a:lnTo>
                      <a:pt x="198" y="149"/>
                    </a:lnTo>
                    <a:lnTo>
                      <a:pt x="200" y="146"/>
                    </a:lnTo>
                    <a:lnTo>
                      <a:pt x="201" y="142"/>
                    </a:lnTo>
                    <a:lnTo>
                      <a:pt x="204" y="140"/>
                    </a:lnTo>
                    <a:lnTo>
                      <a:pt x="206" y="137"/>
                    </a:lnTo>
                    <a:lnTo>
                      <a:pt x="209" y="134"/>
                    </a:lnTo>
                    <a:lnTo>
                      <a:pt x="212" y="131"/>
                    </a:lnTo>
                    <a:lnTo>
                      <a:pt x="212" y="129"/>
                    </a:lnTo>
                    <a:lnTo>
                      <a:pt x="212" y="128"/>
                    </a:lnTo>
                    <a:lnTo>
                      <a:pt x="212" y="126"/>
                    </a:lnTo>
                    <a:lnTo>
                      <a:pt x="215" y="123"/>
                    </a:lnTo>
                    <a:lnTo>
                      <a:pt x="216" y="120"/>
                    </a:lnTo>
                    <a:lnTo>
                      <a:pt x="219" y="119"/>
                    </a:lnTo>
                    <a:lnTo>
                      <a:pt x="221" y="116"/>
                    </a:lnTo>
                    <a:lnTo>
                      <a:pt x="222" y="111"/>
                    </a:lnTo>
                    <a:lnTo>
                      <a:pt x="225" y="111"/>
                    </a:lnTo>
                    <a:lnTo>
                      <a:pt x="227" y="110"/>
                    </a:lnTo>
                    <a:lnTo>
                      <a:pt x="228" y="108"/>
                    </a:lnTo>
                    <a:lnTo>
                      <a:pt x="233" y="96"/>
                    </a:lnTo>
                    <a:lnTo>
                      <a:pt x="230" y="86"/>
                    </a:lnTo>
                    <a:lnTo>
                      <a:pt x="227" y="74"/>
                    </a:lnTo>
                    <a:lnTo>
                      <a:pt x="224" y="60"/>
                    </a:lnTo>
                    <a:lnTo>
                      <a:pt x="222" y="59"/>
                    </a:lnTo>
                    <a:lnTo>
                      <a:pt x="221" y="56"/>
                    </a:lnTo>
                    <a:lnTo>
                      <a:pt x="218" y="53"/>
                    </a:lnTo>
                    <a:lnTo>
                      <a:pt x="215" y="51"/>
                    </a:lnTo>
                    <a:lnTo>
                      <a:pt x="210" y="48"/>
                    </a:lnTo>
                    <a:lnTo>
                      <a:pt x="209" y="45"/>
                    </a:lnTo>
                    <a:lnTo>
                      <a:pt x="207" y="42"/>
                    </a:lnTo>
                    <a:lnTo>
                      <a:pt x="206" y="39"/>
                    </a:lnTo>
                    <a:lnTo>
                      <a:pt x="204" y="38"/>
                    </a:lnTo>
                    <a:lnTo>
                      <a:pt x="203" y="35"/>
                    </a:lnTo>
                    <a:lnTo>
                      <a:pt x="204" y="32"/>
                    </a:lnTo>
                    <a:lnTo>
                      <a:pt x="206" y="27"/>
                    </a:lnTo>
                    <a:lnTo>
                      <a:pt x="206" y="23"/>
                    </a:lnTo>
                    <a:lnTo>
                      <a:pt x="206" y="20"/>
                    </a:lnTo>
                    <a:lnTo>
                      <a:pt x="203" y="17"/>
                    </a:lnTo>
                    <a:lnTo>
                      <a:pt x="201" y="15"/>
                    </a:lnTo>
                    <a:lnTo>
                      <a:pt x="200" y="15"/>
                    </a:lnTo>
                    <a:lnTo>
                      <a:pt x="198" y="15"/>
                    </a:lnTo>
                    <a:lnTo>
                      <a:pt x="195" y="15"/>
                    </a:lnTo>
                    <a:lnTo>
                      <a:pt x="194" y="14"/>
                    </a:lnTo>
                    <a:lnTo>
                      <a:pt x="191" y="11"/>
                    </a:lnTo>
                    <a:lnTo>
                      <a:pt x="189" y="8"/>
                    </a:lnTo>
                    <a:lnTo>
                      <a:pt x="188" y="5"/>
                    </a:lnTo>
                    <a:lnTo>
                      <a:pt x="186" y="2"/>
                    </a:lnTo>
                    <a:lnTo>
                      <a:pt x="186" y="2"/>
                    </a:lnTo>
                    <a:lnTo>
                      <a:pt x="185" y="0"/>
                    </a:lnTo>
                    <a:lnTo>
                      <a:pt x="183" y="0"/>
                    </a:lnTo>
                    <a:lnTo>
                      <a:pt x="180" y="3"/>
                    </a:lnTo>
                    <a:lnTo>
                      <a:pt x="177" y="6"/>
                    </a:lnTo>
                    <a:lnTo>
                      <a:pt x="176" y="11"/>
                    </a:lnTo>
                    <a:lnTo>
                      <a:pt x="173" y="14"/>
                    </a:lnTo>
                    <a:lnTo>
                      <a:pt x="170" y="17"/>
                    </a:lnTo>
                    <a:lnTo>
                      <a:pt x="167" y="18"/>
                    </a:lnTo>
                    <a:lnTo>
                      <a:pt x="165" y="17"/>
                    </a:lnTo>
                    <a:lnTo>
                      <a:pt x="165" y="17"/>
                    </a:lnTo>
                    <a:lnTo>
                      <a:pt x="164" y="17"/>
                    </a:lnTo>
                    <a:lnTo>
                      <a:pt x="162" y="17"/>
                    </a:lnTo>
                    <a:lnTo>
                      <a:pt x="162" y="15"/>
                    </a:lnTo>
                    <a:lnTo>
                      <a:pt x="158" y="17"/>
                    </a:lnTo>
                    <a:lnTo>
                      <a:pt x="153" y="17"/>
                    </a:lnTo>
                    <a:lnTo>
                      <a:pt x="149" y="15"/>
                    </a:lnTo>
                    <a:lnTo>
                      <a:pt x="144" y="14"/>
                    </a:lnTo>
                    <a:lnTo>
                      <a:pt x="140" y="14"/>
                    </a:lnTo>
                    <a:lnTo>
                      <a:pt x="134" y="15"/>
                    </a:lnTo>
                    <a:lnTo>
                      <a:pt x="129" y="15"/>
                    </a:lnTo>
                    <a:lnTo>
                      <a:pt x="123" y="17"/>
                    </a:lnTo>
                    <a:lnTo>
                      <a:pt x="117" y="20"/>
                    </a:lnTo>
                    <a:lnTo>
                      <a:pt x="117" y="21"/>
                    </a:lnTo>
                    <a:lnTo>
                      <a:pt x="117" y="21"/>
                    </a:lnTo>
                    <a:lnTo>
                      <a:pt x="117" y="23"/>
                    </a:lnTo>
                    <a:lnTo>
                      <a:pt x="113" y="24"/>
                    </a:lnTo>
                    <a:lnTo>
                      <a:pt x="110" y="26"/>
                    </a:lnTo>
                    <a:lnTo>
                      <a:pt x="107" y="27"/>
                    </a:lnTo>
                    <a:lnTo>
                      <a:pt x="104" y="32"/>
                    </a:lnTo>
                    <a:lnTo>
                      <a:pt x="102" y="29"/>
                    </a:lnTo>
                    <a:lnTo>
                      <a:pt x="99" y="24"/>
                    </a:lnTo>
                    <a:lnTo>
                      <a:pt x="98" y="21"/>
                    </a:lnTo>
                    <a:lnTo>
                      <a:pt x="95" y="20"/>
                    </a:lnTo>
                    <a:lnTo>
                      <a:pt x="89" y="20"/>
                    </a:lnTo>
                    <a:lnTo>
                      <a:pt x="84" y="20"/>
                    </a:lnTo>
                    <a:lnTo>
                      <a:pt x="78" y="21"/>
                    </a:lnTo>
                    <a:lnTo>
                      <a:pt x="78" y="20"/>
                    </a:lnTo>
                    <a:lnTo>
                      <a:pt x="77" y="20"/>
                    </a:lnTo>
                    <a:lnTo>
                      <a:pt x="75" y="20"/>
                    </a:lnTo>
                    <a:lnTo>
                      <a:pt x="75" y="20"/>
                    </a:lnTo>
                    <a:lnTo>
                      <a:pt x="74" y="18"/>
                    </a:lnTo>
                    <a:lnTo>
                      <a:pt x="71" y="20"/>
                    </a:lnTo>
                    <a:lnTo>
                      <a:pt x="68" y="20"/>
                    </a:lnTo>
                    <a:lnTo>
                      <a:pt x="64" y="21"/>
                    </a:lnTo>
                    <a:lnTo>
                      <a:pt x="61" y="23"/>
                    </a:lnTo>
                    <a:lnTo>
                      <a:pt x="58" y="24"/>
                    </a:lnTo>
                    <a:lnTo>
                      <a:pt x="58" y="27"/>
                    </a:lnTo>
                    <a:lnTo>
                      <a:pt x="58" y="29"/>
                    </a:lnTo>
                    <a:lnTo>
                      <a:pt x="58" y="32"/>
                    </a:lnTo>
                    <a:lnTo>
                      <a:pt x="60" y="33"/>
                    </a:lnTo>
                    <a:lnTo>
                      <a:pt x="60" y="33"/>
                    </a:lnTo>
                    <a:lnTo>
                      <a:pt x="61" y="35"/>
                    </a:lnTo>
                    <a:lnTo>
                      <a:pt x="61" y="36"/>
                    </a:lnTo>
                    <a:lnTo>
                      <a:pt x="63" y="36"/>
                    </a:lnTo>
                    <a:lnTo>
                      <a:pt x="63" y="36"/>
                    </a:lnTo>
                    <a:lnTo>
                      <a:pt x="61" y="38"/>
                    </a:lnTo>
                    <a:lnTo>
                      <a:pt x="58" y="38"/>
                    </a:lnTo>
                    <a:lnTo>
                      <a:pt x="57" y="39"/>
                    </a:lnTo>
                    <a:lnTo>
                      <a:pt x="55" y="41"/>
                    </a:lnTo>
                    <a:lnTo>
                      <a:pt x="54" y="42"/>
                    </a:lnTo>
                    <a:lnTo>
                      <a:pt x="54" y="45"/>
                    </a:lnTo>
                    <a:lnTo>
                      <a:pt x="55" y="47"/>
                    </a:lnTo>
                    <a:lnTo>
                      <a:pt x="58" y="50"/>
                    </a:lnTo>
                    <a:lnTo>
                      <a:pt x="58" y="53"/>
                    </a:lnTo>
                    <a:lnTo>
                      <a:pt x="58" y="56"/>
                    </a:lnTo>
                    <a:lnTo>
                      <a:pt x="57" y="59"/>
                    </a:lnTo>
                    <a:lnTo>
                      <a:pt x="55" y="62"/>
                    </a:lnTo>
                    <a:lnTo>
                      <a:pt x="55" y="63"/>
                    </a:lnTo>
                    <a:lnTo>
                      <a:pt x="54" y="65"/>
                    </a:lnTo>
                    <a:lnTo>
                      <a:pt x="52" y="68"/>
                    </a:lnTo>
                    <a:lnTo>
                      <a:pt x="51" y="69"/>
                    </a:lnTo>
                    <a:lnTo>
                      <a:pt x="52" y="71"/>
                    </a:lnTo>
                    <a:lnTo>
                      <a:pt x="60" y="74"/>
                    </a:lnTo>
                    <a:lnTo>
                      <a:pt x="68" y="77"/>
                    </a:lnTo>
                    <a:lnTo>
                      <a:pt x="75" y="80"/>
                    </a:lnTo>
                    <a:lnTo>
                      <a:pt x="78" y="86"/>
                    </a:lnTo>
                    <a:lnTo>
                      <a:pt x="64" y="98"/>
                    </a:lnTo>
                    <a:lnTo>
                      <a:pt x="51" y="111"/>
                    </a:lnTo>
                    <a:lnTo>
                      <a:pt x="43" y="128"/>
                    </a:lnTo>
                    <a:lnTo>
                      <a:pt x="39" y="128"/>
                    </a:lnTo>
                    <a:lnTo>
                      <a:pt x="34" y="129"/>
                    </a:lnTo>
                    <a:lnTo>
                      <a:pt x="30" y="131"/>
                    </a:lnTo>
                    <a:lnTo>
                      <a:pt x="28" y="136"/>
                    </a:lnTo>
                    <a:lnTo>
                      <a:pt x="25" y="140"/>
                    </a:lnTo>
                    <a:lnTo>
                      <a:pt x="25" y="142"/>
                    </a:lnTo>
                    <a:lnTo>
                      <a:pt x="22" y="143"/>
                    </a:lnTo>
                    <a:lnTo>
                      <a:pt x="21" y="143"/>
                    </a:lnTo>
                    <a:lnTo>
                      <a:pt x="19" y="143"/>
                    </a:lnTo>
                    <a:lnTo>
                      <a:pt x="18" y="143"/>
                    </a:lnTo>
                    <a:lnTo>
                      <a:pt x="16" y="148"/>
                    </a:lnTo>
                    <a:lnTo>
                      <a:pt x="16" y="151"/>
                    </a:lnTo>
                    <a:lnTo>
                      <a:pt x="18" y="155"/>
                    </a:lnTo>
                    <a:lnTo>
                      <a:pt x="18" y="158"/>
                    </a:lnTo>
                    <a:lnTo>
                      <a:pt x="18" y="163"/>
                    </a:lnTo>
                    <a:lnTo>
                      <a:pt x="15" y="172"/>
                    </a:lnTo>
                    <a:lnTo>
                      <a:pt x="9" y="179"/>
                    </a:lnTo>
                    <a:lnTo>
                      <a:pt x="4" y="188"/>
                    </a:lnTo>
                    <a:lnTo>
                      <a:pt x="3" y="206"/>
                    </a:lnTo>
                    <a:lnTo>
                      <a:pt x="3" y="223"/>
                    </a:lnTo>
                    <a:lnTo>
                      <a:pt x="0" y="241"/>
                    </a:lnTo>
                    <a:lnTo>
                      <a:pt x="1" y="241"/>
                    </a:lnTo>
                    <a:lnTo>
                      <a:pt x="1" y="239"/>
                    </a:lnTo>
                    <a:lnTo>
                      <a:pt x="3" y="238"/>
                    </a:lnTo>
                    <a:close/>
                  </a:path>
                </a:pathLst>
              </a:custGeom>
              <a:grpFill/>
              <a:ln w="0">
                <a:solidFill>
                  <a:schemeClr val="bg1">
                    <a:lumMod val="50000"/>
                  </a:schemeClr>
                </a:solidFill>
                <a:prstDash val="solid"/>
                <a:round/>
                <a:headEnd/>
                <a:tailEnd/>
              </a:ln>
            </p:spPr>
            <p:txBody>
              <a:bodyPr/>
              <a:lstStyle/>
              <a:p>
                <a:endParaRPr lang="ru-RU"/>
              </a:p>
            </p:txBody>
          </p:sp>
          <p:sp>
            <p:nvSpPr>
              <p:cNvPr id="55" name="Freeform 114">
                <a:extLst>
                  <a:ext uri="{FF2B5EF4-FFF2-40B4-BE49-F238E27FC236}">
                    <a16:creationId xmlns:a16="http://schemas.microsoft.com/office/drawing/2014/main" id="{88FC2CFD-58EB-2448-AF2C-34336E49EA17}"/>
                  </a:ext>
                </a:extLst>
              </p:cNvPr>
              <p:cNvSpPr>
                <a:spLocks/>
              </p:cNvSpPr>
              <p:nvPr/>
            </p:nvSpPr>
            <p:spPr bwMode="gray">
              <a:xfrm>
                <a:off x="4154" y="1791"/>
                <a:ext cx="633" cy="790"/>
              </a:xfrm>
              <a:custGeom>
                <a:avLst/>
                <a:gdLst>
                  <a:gd name="T0" fmla="*/ 481 w 683"/>
                  <a:gd name="T1" fmla="*/ 665 h 854"/>
                  <a:gd name="T2" fmla="*/ 517 w 683"/>
                  <a:gd name="T3" fmla="*/ 681 h 854"/>
                  <a:gd name="T4" fmla="*/ 550 w 683"/>
                  <a:gd name="T5" fmla="*/ 720 h 854"/>
                  <a:gd name="T6" fmla="*/ 565 w 683"/>
                  <a:gd name="T7" fmla="*/ 754 h 854"/>
                  <a:gd name="T8" fmla="*/ 595 w 683"/>
                  <a:gd name="T9" fmla="*/ 775 h 854"/>
                  <a:gd name="T10" fmla="*/ 603 w 683"/>
                  <a:gd name="T11" fmla="*/ 799 h 854"/>
                  <a:gd name="T12" fmla="*/ 468 w 683"/>
                  <a:gd name="T13" fmla="*/ 838 h 854"/>
                  <a:gd name="T14" fmla="*/ 447 w 683"/>
                  <a:gd name="T15" fmla="*/ 847 h 854"/>
                  <a:gd name="T16" fmla="*/ 432 w 683"/>
                  <a:gd name="T17" fmla="*/ 851 h 854"/>
                  <a:gd name="T18" fmla="*/ 406 w 683"/>
                  <a:gd name="T19" fmla="*/ 842 h 854"/>
                  <a:gd name="T20" fmla="*/ 380 w 683"/>
                  <a:gd name="T21" fmla="*/ 847 h 854"/>
                  <a:gd name="T22" fmla="*/ 347 w 683"/>
                  <a:gd name="T23" fmla="*/ 821 h 854"/>
                  <a:gd name="T24" fmla="*/ 328 w 683"/>
                  <a:gd name="T25" fmla="*/ 808 h 854"/>
                  <a:gd name="T26" fmla="*/ 316 w 683"/>
                  <a:gd name="T27" fmla="*/ 818 h 854"/>
                  <a:gd name="T28" fmla="*/ 262 w 683"/>
                  <a:gd name="T29" fmla="*/ 811 h 854"/>
                  <a:gd name="T30" fmla="*/ 227 w 683"/>
                  <a:gd name="T31" fmla="*/ 767 h 854"/>
                  <a:gd name="T32" fmla="*/ 199 w 683"/>
                  <a:gd name="T33" fmla="*/ 738 h 854"/>
                  <a:gd name="T34" fmla="*/ 190 w 683"/>
                  <a:gd name="T35" fmla="*/ 713 h 854"/>
                  <a:gd name="T36" fmla="*/ 147 w 683"/>
                  <a:gd name="T37" fmla="*/ 686 h 854"/>
                  <a:gd name="T38" fmla="*/ 135 w 683"/>
                  <a:gd name="T39" fmla="*/ 665 h 854"/>
                  <a:gd name="T40" fmla="*/ 119 w 683"/>
                  <a:gd name="T41" fmla="*/ 648 h 854"/>
                  <a:gd name="T42" fmla="*/ 93 w 683"/>
                  <a:gd name="T43" fmla="*/ 632 h 854"/>
                  <a:gd name="T44" fmla="*/ 71 w 683"/>
                  <a:gd name="T45" fmla="*/ 626 h 854"/>
                  <a:gd name="T46" fmla="*/ 72 w 683"/>
                  <a:gd name="T47" fmla="*/ 623 h 854"/>
                  <a:gd name="T48" fmla="*/ 63 w 683"/>
                  <a:gd name="T49" fmla="*/ 561 h 854"/>
                  <a:gd name="T50" fmla="*/ 41 w 683"/>
                  <a:gd name="T51" fmla="*/ 537 h 854"/>
                  <a:gd name="T52" fmla="*/ 45 w 683"/>
                  <a:gd name="T53" fmla="*/ 522 h 854"/>
                  <a:gd name="T54" fmla="*/ 29 w 683"/>
                  <a:gd name="T55" fmla="*/ 480 h 854"/>
                  <a:gd name="T56" fmla="*/ 9 w 683"/>
                  <a:gd name="T57" fmla="*/ 456 h 854"/>
                  <a:gd name="T58" fmla="*/ 11 w 683"/>
                  <a:gd name="T59" fmla="*/ 441 h 854"/>
                  <a:gd name="T60" fmla="*/ 12 w 683"/>
                  <a:gd name="T61" fmla="*/ 421 h 854"/>
                  <a:gd name="T62" fmla="*/ 35 w 683"/>
                  <a:gd name="T63" fmla="*/ 394 h 854"/>
                  <a:gd name="T64" fmla="*/ 32 w 683"/>
                  <a:gd name="T65" fmla="*/ 375 h 854"/>
                  <a:gd name="T66" fmla="*/ 45 w 683"/>
                  <a:gd name="T67" fmla="*/ 345 h 854"/>
                  <a:gd name="T68" fmla="*/ 54 w 683"/>
                  <a:gd name="T69" fmla="*/ 337 h 854"/>
                  <a:gd name="T70" fmla="*/ 81 w 683"/>
                  <a:gd name="T71" fmla="*/ 333 h 854"/>
                  <a:gd name="T72" fmla="*/ 370 w 683"/>
                  <a:gd name="T73" fmla="*/ 42 h 854"/>
                  <a:gd name="T74" fmla="*/ 468 w 683"/>
                  <a:gd name="T75" fmla="*/ 59 h 854"/>
                  <a:gd name="T76" fmla="*/ 505 w 683"/>
                  <a:gd name="T77" fmla="*/ 26 h 854"/>
                  <a:gd name="T78" fmla="*/ 519 w 683"/>
                  <a:gd name="T79" fmla="*/ 14 h 854"/>
                  <a:gd name="T80" fmla="*/ 555 w 683"/>
                  <a:gd name="T81" fmla="*/ 18 h 854"/>
                  <a:gd name="T82" fmla="*/ 592 w 683"/>
                  <a:gd name="T83" fmla="*/ 54 h 854"/>
                  <a:gd name="T84" fmla="*/ 612 w 683"/>
                  <a:gd name="T85" fmla="*/ 122 h 854"/>
                  <a:gd name="T86" fmla="*/ 636 w 683"/>
                  <a:gd name="T87" fmla="*/ 185 h 854"/>
                  <a:gd name="T88" fmla="*/ 663 w 683"/>
                  <a:gd name="T89" fmla="*/ 206 h 854"/>
                  <a:gd name="T90" fmla="*/ 672 w 683"/>
                  <a:gd name="T91" fmla="*/ 227 h 854"/>
                  <a:gd name="T92" fmla="*/ 651 w 683"/>
                  <a:gd name="T93" fmla="*/ 239 h 854"/>
                  <a:gd name="T94" fmla="*/ 623 w 683"/>
                  <a:gd name="T95" fmla="*/ 259 h 854"/>
                  <a:gd name="T96" fmla="*/ 619 w 683"/>
                  <a:gd name="T97" fmla="*/ 287 h 854"/>
                  <a:gd name="T98" fmla="*/ 606 w 683"/>
                  <a:gd name="T99" fmla="*/ 333 h 854"/>
                  <a:gd name="T100" fmla="*/ 603 w 683"/>
                  <a:gd name="T101" fmla="*/ 346 h 854"/>
                  <a:gd name="T102" fmla="*/ 601 w 683"/>
                  <a:gd name="T103" fmla="*/ 412 h 854"/>
                  <a:gd name="T104" fmla="*/ 589 w 683"/>
                  <a:gd name="T105" fmla="*/ 448 h 854"/>
                  <a:gd name="T106" fmla="*/ 559 w 683"/>
                  <a:gd name="T107" fmla="*/ 477 h 854"/>
                  <a:gd name="T108" fmla="*/ 553 w 683"/>
                  <a:gd name="T109" fmla="*/ 493 h 854"/>
                  <a:gd name="T110" fmla="*/ 552 w 683"/>
                  <a:gd name="T111" fmla="*/ 516 h 854"/>
                  <a:gd name="T112" fmla="*/ 547 w 683"/>
                  <a:gd name="T113" fmla="*/ 533 h 854"/>
                  <a:gd name="T114" fmla="*/ 535 w 683"/>
                  <a:gd name="T115" fmla="*/ 531 h 854"/>
                  <a:gd name="T116" fmla="*/ 526 w 683"/>
                  <a:gd name="T117" fmla="*/ 557 h 854"/>
                  <a:gd name="T118" fmla="*/ 511 w 683"/>
                  <a:gd name="T119" fmla="*/ 636 h 854"/>
                  <a:gd name="T120" fmla="*/ 487 w 683"/>
                  <a:gd name="T121" fmla="*/ 639 h 854"/>
                  <a:gd name="T122" fmla="*/ 474 w 683"/>
                  <a:gd name="T123" fmla="*/ 648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 h="854">
                    <a:moveTo>
                      <a:pt x="474" y="651"/>
                    </a:moveTo>
                    <a:lnTo>
                      <a:pt x="475" y="653"/>
                    </a:lnTo>
                    <a:lnTo>
                      <a:pt x="475" y="656"/>
                    </a:lnTo>
                    <a:lnTo>
                      <a:pt x="474" y="657"/>
                    </a:lnTo>
                    <a:lnTo>
                      <a:pt x="474" y="660"/>
                    </a:lnTo>
                    <a:lnTo>
                      <a:pt x="472" y="662"/>
                    </a:lnTo>
                    <a:lnTo>
                      <a:pt x="474" y="662"/>
                    </a:lnTo>
                    <a:lnTo>
                      <a:pt x="481" y="665"/>
                    </a:lnTo>
                    <a:lnTo>
                      <a:pt x="489" y="665"/>
                    </a:lnTo>
                    <a:lnTo>
                      <a:pt x="498" y="668"/>
                    </a:lnTo>
                    <a:lnTo>
                      <a:pt x="504" y="674"/>
                    </a:lnTo>
                    <a:lnTo>
                      <a:pt x="507" y="675"/>
                    </a:lnTo>
                    <a:lnTo>
                      <a:pt x="510" y="677"/>
                    </a:lnTo>
                    <a:lnTo>
                      <a:pt x="513" y="678"/>
                    </a:lnTo>
                    <a:lnTo>
                      <a:pt x="516" y="680"/>
                    </a:lnTo>
                    <a:lnTo>
                      <a:pt x="517" y="681"/>
                    </a:lnTo>
                    <a:lnTo>
                      <a:pt x="520" y="684"/>
                    </a:lnTo>
                    <a:lnTo>
                      <a:pt x="522" y="687"/>
                    </a:lnTo>
                    <a:lnTo>
                      <a:pt x="523" y="690"/>
                    </a:lnTo>
                    <a:lnTo>
                      <a:pt x="531" y="698"/>
                    </a:lnTo>
                    <a:lnTo>
                      <a:pt x="538" y="702"/>
                    </a:lnTo>
                    <a:lnTo>
                      <a:pt x="544" y="708"/>
                    </a:lnTo>
                    <a:lnTo>
                      <a:pt x="550" y="716"/>
                    </a:lnTo>
                    <a:lnTo>
                      <a:pt x="550" y="720"/>
                    </a:lnTo>
                    <a:lnTo>
                      <a:pt x="552" y="725"/>
                    </a:lnTo>
                    <a:lnTo>
                      <a:pt x="552" y="728"/>
                    </a:lnTo>
                    <a:lnTo>
                      <a:pt x="552" y="732"/>
                    </a:lnTo>
                    <a:lnTo>
                      <a:pt x="553" y="737"/>
                    </a:lnTo>
                    <a:lnTo>
                      <a:pt x="558" y="742"/>
                    </a:lnTo>
                    <a:lnTo>
                      <a:pt x="561" y="746"/>
                    </a:lnTo>
                    <a:lnTo>
                      <a:pt x="564" y="751"/>
                    </a:lnTo>
                    <a:lnTo>
                      <a:pt x="565" y="754"/>
                    </a:lnTo>
                    <a:lnTo>
                      <a:pt x="567" y="758"/>
                    </a:lnTo>
                    <a:lnTo>
                      <a:pt x="568" y="763"/>
                    </a:lnTo>
                    <a:lnTo>
                      <a:pt x="571" y="764"/>
                    </a:lnTo>
                    <a:lnTo>
                      <a:pt x="579" y="767"/>
                    </a:lnTo>
                    <a:lnTo>
                      <a:pt x="585" y="767"/>
                    </a:lnTo>
                    <a:lnTo>
                      <a:pt x="592" y="769"/>
                    </a:lnTo>
                    <a:lnTo>
                      <a:pt x="595" y="773"/>
                    </a:lnTo>
                    <a:lnTo>
                      <a:pt x="595" y="775"/>
                    </a:lnTo>
                    <a:lnTo>
                      <a:pt x="594" y="778"/>
                    </a:lnTo>
                    <a:lnTo>
                      <a:pt x="592" y="782"/>
                    </a:lnTo>
                    <a:lnTo>
                      <a:pt x="592" y="785"/>
                    </a:lnTo>
                    <a:lnTo>
                      <a:pt x="592" y="788"/>
                    </a:lnTo>
                    <a:lnTo>
                      <a:pt x="594" y="791"/>
                    </a:lnTo>
                    <a:lnTo>
                      <a:pt x="597" y="794"/>
                    </a:lnTo>
                    <a:lnTo>
                      <a:pt x="601" y="796"/>
                    </a:lnTo>
                    <a:lnTo>
                      <a:pt x="603" y="799"/>
                    </a:lnTo>
                    <a:lnTo>
                      <a:pt x="606" y="802"/>
                    </a:lnTo>
                    <a:lnTo>
                      <a:pt x="532" y="802"/>
                    </a:lnTo>
                    <a:lnTo>
                      <a:pt x="504" y="838"/>
                    </a:lnTo>
                    <a:lnTo>
                      <a:pt x="502" y="839"/>
                    </a:lnTo>
                    <a:lnTo>
                      <a:pt x="502" y="841"/>
                    </a:lnTo>
                    <a:lnTo>
                      <a:pt x="489" y="841"/>
                    </a:lnTo>
                    <a:lnTo>
                      <a:pt x="475" y="838"/>
                    </a:lnTo>
                    <a:lnTo>
                      <a:pt x="468" y="838"/>
                    </a:lnTo>
                    <a:lnTo>
                      <a:pt x="459" y="841"/>
                    </a:lnTo>
                    <a:lnTo>
                      <a:pt x="450" y="841"/>
                    </a:lnTo>
                    <a:lnTo>
                      <a:pt x="450" y="842"/>
                    </a:lnTo>
                    <a:lnTo>
                      <a:pt x="450" y="842"/>
                    </a:lnTo>
                    <a:lnTo>
                      <a:pt x="448" y="844"/>
                    </a:lnTo>
                    <a:lnTo>
                      <a:pt x="447" y="844"/>
                    </a:lnTo>
                    <a:lnTo>
                      <a:pt x="447" y="844"/>
                    </a:lnTo>
                    <a:lnTo>
                      <a:pt x="447" y="847"/>
                    </a:lnTo>
                    <a:lnTo>
                      <a:pt x="442" y="847"/>
                    </a:lnTo>
                    <a:lnTo>
                      <a:pt x="439" y="848"/>
                    </a:lnTo>
                    <a:lnTo>
                      <a:pt x="436" y="851"/>
                    </a:lnTo>
                    <a:lnTo>
                      <a:pt x="436" y="853"/>
                    </a:lnTo>
                    <a:lnTo>
                      <a:pt x="436" y="853"/>
                    </a:lnTo>
                    <a:lnTo>
                      <a:pt x="436" y="854"/>
                    </a:lnTo>
                    <a:lnTo>
                      <a:pt x="435" y="854"/>
                    </a:lnTo>
                    <a:lnTo>
                      <a:pt x="432" y="851"/>
                    </a:lnTo>
                    <a:lnTo>
                      <a:pt x="427" y="847"/>
                    </a:lnTo>
                    <a:lnTo>
                      <a:pt x="424" y="842"/>
                    </a:lnTo>
                    <a:lnTo>
                      <a:pt x="423" y="844"/>
                    </a:lnTo>
                    <a:lnTo>
                      <a:pt x="420" y="845"/>
                    </a:lnTo>
                    <a:lnTo>
                      <a:pt x="415" y="847"/>
                    </a:lnTo>
                    <a:lnTo>
                      <a:pt x="412" y="845"/>
                    </a:lnTo>
                    <a:lnTo>
                      <a:pt x="409" y="844"/>
                    </a:lnTo>
                    <a:lnTo>
                      <a:pt x="406" y="842"/>
                    </a:lnTo>
                    <a:lnTo>
                      <a:pt x="403" y="842"/>
                    </a:lnTo>
                    <a:lnTo>
                      <a:pt x="400" y="842"/>
                    </a:lnTo>
                    <a:lnTo>
                      <a:pt x="397" y="844"/>
                    </a:lnTo>
                    <a:lnTo>
                      <a:pt x="394" y="847"/>
                    </a:lnTo>
                    <a:lnTo>
                      <a:pt x="391" y="848"/>
                    </a:lnTo>
                    <a:lnTo>
                      <a:pt x="389" y="850"/>
                    </a:lnTo>
                    <a:lnTo>
                      <a:pt x="386" y="850"/>
                    </a:lnTo>
                    <a:lnTo>
                      <a:pt x="380" y="847"/>
                    </a:lnTo>
                    <a:lnTo>
                      <a:pt x="376" y="842"/>
                    </a:lnTo>
                    <a:lnTo>
                      <a:pt x="370" y="838"/>
                    </a:lnTo>
                    <a:lnTo>
                      <a:pt x="367" y="836"/>
                    </a:lnTo>
                    <a:lnTo>
                      <a:pt x="364" y="835"/>
                    </a:lnTo>
                    <a:lnTo>
                      <a:pt x="361" y="835"/>
                    </a:lnTo>
                    <a:lnTo>
                      <a:pt x="358" y="833"/>
                    </a:lnTo>
                    <a:lnTo>
                      <a:pt x="352" y="827"/>
                    </a:lnTo>
                    <a:lnTo>
                      <a:pt x="347" y="821"/>
                    </a:lnTo>
                    <a:lnTo>
                      <a:pt x="343" y="815"/>
                    </a:lnTo>
                    <a:lnTo>
                      <a:pt x="341" y="814"/>
                    </a:lnTo>
                    <a:lnTo>
                      <a:pt x="338" y="812"/>
                    </a:lnTo>
                    <a:lnTo>
                      <a:pt x="335" y="809"/>
                    </a:lnTo>
                    <a:lnTo>
                      <a:pt x="332" y="808"/>
                    </a:lnTo>
                    <a:lnTo>
                      <a:pt x="331" y="806"/>
                    </a:lnTo>
                    <a:lnTo>
                      <a:pt x="329" y="806"/>
                    </a:lnTo>
                    <a:lnTo>
                      <a:pt x="328" y="808"/>
                    </a:lnTo>
                    <a:lnTo>
                      <a:pt x="326" y="808"/>
                    </a:lnTo>
                    <a:lnTo>
                      <a:pt x="325" y="811"/>
                    </a:lnTo>
                    <a:lnTo>
                      <a:pt x="323" y="812"/>
                    </a:lnTo>
                    <a:lnTo>
                      <a:pt x="323" y="815"/>
                    </a:lnTo>
                    <a:lnTo>
                      <a:pt x="322" y="815"/>
                    </a:lnTo>
                    <a:lnTo>
                      <a:pt x="320" y="817"/>
                    </a:lnTo>
                    <a:lnTo>
                      <a:pt x="319" y="817"/>
                    </a:lnTo>
                    <a:lnTo>
                      <a:pt x="316" y="818"/>
                    </a:lnTo>
                    <a:lnTo>
                      <a:pt x="313" y="818"/>
                    </a:lnTo>
                    <a:lnTo>
                      <a:pt x="310" y="817"/>
                    </a:lnTo>
                    <a:lnTo>
                      <a:pt x="307" y="815"/>
                    </a:lnTo>
                    <a:lnTo>
                      <a:pt x="302" y="814"/>
                    </a:lnTo>
                    <a:lnTo>
                      <a:pt x="299" y="814"/>
                    </a:lnTo>
                    <a:lnTo>
                      <a:pt x="287" y="817"/>
                    </a:lnTo>
                    <a:lnTo>
                      <a:pt x="275" y="817"/>
                    </a:lnTo>
                    <a:lnTo>
                      <a:pt x="262" y="811"/>
                    </a:lnTo>
                    <a:lnTo>
                      <a:pt x="251" y="800"/>
                    </a:lnTo>
                    <a:lnTo>
                      <a:pt x="244" y="788"/>
                    </a:lnTo>
                    <a:lnTo>
                      <a:pt x="242" y="787"/>
                    </a:lnTo>
                    <a:lnTo>
                      <a:pt x="241" y="787"/>
                    </a:lnTo>
                    <a:lnTo>
                      <a:pt x="239" y="787"/>
                    </a:lnTo>
                    <a:lnTo>
                      <a:pt x="233" y="784"/>
                    </a:lnTo>
                    <a:lnTo>
                      <a:pt x="230" y="776"/>
                    </a:lnTo>
                    <a:lnTo>
                      <a:pt x="227" y="767"/>
                    </a:lnTo>
                    <a:lnTo>
                      <a:pt x="226" y="758"/>
                    </a:lnTo>
                    <a:lnTo>
                      <a:pt x="223" y="751"/>
                    </a:lnTo>
                    <a:lnTo>
                      <a:pt x="220" y="749"/>
                    </a:lnTo>
                    <a:lnTo>
                      <a:pt x="217" y="748"/>
                    </a:lnTo>
                    <a:lnTo>
                      <a:pt x="212" y="746"/>
                    </a:lnTo>
                    <a:lnTo>
                      <a:pt x="208" y="745"/>
                    </a:lnTo>
                    <a:lnTo>
                      <a:pt x="203" y="743"/>
                    </a:lnTo>
                    <a:lnTo>
                      <a:pt x="199" y="738"/>
                    </a:lnTo>
                    <a:lnTo>
                      <a:pt x="194" y="734"/>
                    </a:lnTo>
                    <a:lnTo>
                      <a:pt x="191" y="729"/>
                    </a:lnTo>
                    <a:lnTo>
                      <a:pt x="187" y="723"/>
                    </a:lnTo>
                    <a:lnTo>
                      <a:pt x="187" y="722"/>
                    </a:lnTo>
                    <a:lnTo>
                      <a:pt x="187" y="719"/>
                    </a:lnTo>
                    <a:lnTo>
                      <a:pt x="187" y="716"/>
                    </a:lnTo>
                    <a:lnTo>
                      <a:pt x="190" y="713"/>
                    </a:lnTo>
                    <a:lnTo>
                      <a:pt x="190" y="713"/>
                    </a:lnTo>
                    <a:lnTo>
                      <a:pt x="188" y="713"/>
                    </a:lnTo>
                    <a:lnTo>
                      <a:pt x="185" y="713"/>
                    </a:lnTo>
                    <a:lnTo>
                      <a:pt x="184" y="711"/>
                    </a:lnTo>
                    <a:lnTo>
                      <a:pt x="182" y="710"/>
                    </a:lnTo>
                    <a:lnTo>
                      <a:pt x="173" y="701"/>
                    </a:lnTo>
                    <a:lnTo>
                      <a:pt x="162" y="695"/>
                    </a:lnTo>
                    <a:lnTo>
                      <a:pt x="150" y="689"/>
                    </a:lnTo>
                    <a:lnTo>
                      <a:pt x="147" y="686"/>
                    </a:lnTo>
                    <a:lnTo>
                      <a:pt x="144" y="683"/>
                    </a:lnTo>
                    <a:lnTo>
                      <a:pt x="143" y="678"/>
                    </a:lnTo>
                    <a:lnTo>
                      <a:pt x="143" y="672"/>
                    </a:lnTo>
                    <a:lnTo>
                      <a:pt x="144" y="668"/>
                    </a:lnTo>
                    <a:lnTo>
                      <a:pt x="143" y="668"/>
                    </a:lnTo>
                    <a:lnTo>
                      <a:pt x="140" y="666"/>
                    </a:lnTo>
                    <a:lnTo>
                      <a:pt x="137" y="665"/>
                    </a:lnTo>
                    <a:lnTo>
                      <a:pt x="135" y="665"/>
                    </a:lnTo>
                    <a:lnTo>
                      <a:pt x="135" y="665"/>
                    </a:lnTo>
                    <a:lnTo>
                      <a:pt x="135" y="665"/>
                    </a:lnTo>
                    <a:lnTo>
                      <a:pt x="135" y="666"/>
                    </a:lnTo>
                    <a:lnTo>
                      <a:pt x="134" y="666"/>
                    </a:lnTo>
                    <a:lnTo>
                      <a:pt x="134" y="666"/>
                    </a:lnTo>
                    <a:lnTo>
                      <a:pt x="132" y="657"/>
                    </a:lnTo>
                    <a:lnTo>
                      <a:pt x="126" y="651"/>
                    </a:lnTo>
                    <a:lnTo>
                      <a:pt x="119" y="648"/>
                    </a:lnTo>
                    <a:lnTo>
                      <a:pt x="111" y="647"/>
                    </a:lnTo>
                    <a:lnTo>
                      <a:pt x="102" y="645"/>
                    </a:lnTo>
                    <a:lnTo>
                      <a:pt x="102" y="642"/>
                    </a:lnTo>
                    <a:lnTo>
                      <a:pt x="102" y="641"/>
                    </a:lnTo>
                    <a:lnTo>
                      <a:pt x="101" y="638"/>
                    </a:lnTo>
                    <a:lnTo>
                      <a:pt x="99" y="636"/>
                    </a:lnTo>
                    <a:lnTo>
                      <a:pt x="96" y="633"/>
                    </a:lnTo>
                    <a:lnTo>
                      <a:pt x="93" y="632"/>
                    </a:lnTo>
                    <a:lnTo>
                      <a:pt x="89" y="630"/>
                    </a:lnTo>
                    <a:lnTo>
                      <a:pt x="86" y="630"/>
                    </a:lnTo>
                    <a:lnTo>
                      <a:pt x="83" y="630"/>
                    </a:lnTo>
                    <a:lnTo>
                      <a:pt x="80" y="630"/>
                    </a:lnTo>
                    <a:lnTo>
                      <a:pt x="77" y="630"/>
                    </a:lnTo>
                    <a:lnTo>
                      <a:pt x="74" y="630"/>
                    </a:lnTo>
                    <a:lnTo>
                      <a:pt x="71" y="629"/>
                    </a:lnTo>
                    <a:lnTo>
                      <a:pt x="71" y="626"/>
                    </a:lnTo>
                    <a:lnTo>
                      <a:pt x="71" y="626"/>
                    </a:lnTo>
                    <a:lnTo>
                      <a:pt x="71" y="626"/>
                    </a:lnTo>
                    <a:lnTo>
                      <a:pt x="72" y="626"/>
                    </a:lnTo>
                    <a:lnTo>
                      <a:pt x="74" y="626"/>
                    </a:lnTo>
                    <a:lnTo>
                      <a:pt x="74" y="626"/>
                    </a:lnTo>
                    <a:lnTo>
                      <a:pt x="74" y="624"/>
                    </a:lnTo>
                    <a:lnTo>
                      <a:pt x="74" y="624"/>
                    </a:lnTo>
                    <a:lnTo>
                      <a:pt x="72" y="623"/>
                    </a:lnTo>
                    <a:lnTo>
                      <a:pt x="71" y="621"/>
                    </a:lnTo>
                    <a:lnTo>
                      <a:pt x="71" y="618"/>
                    </a:lnTo>
                    <a:lnTo>
                      <a:pt x="71" y="612"/>
                    </a:lnTo>
                    <a:lnTo>
                      <a:pt x="74" y="606"/>
                    </a:lnTo>
                    <a:lnTo>
                      <a:pt x="75" y="599"/>
                    </a:lnTo>
                    <a:lnTo>
                      <a:pt x="75" y="590"/>
                    </a:lnTo>
                    <a:lnTo>
                      <a:pt x="72" y="578"/>
                    </a:lnTo>
                    <a:lnTo>
                      <a:pt x="63" y="561"/>
                    </a:lnTo>
                    <a:lnTo>
                      <a:pt x="56" y="552"/>
                    </a:lnTo>
                    <a:lnTo>
                      <a:pt x="48" y="548"/>
                    </a:lnTo>
                    <a:lnTo>
                      <a:pt x="45" y="546"/>
                    </a:lnTo>
                    <a:lnTo>
                      <a:pt x="44" y="545"/>
                    </a:lnTo>
                    <a:lnTo>
                      <a:pt x="44" y="543"/>
                    </a:lnTo>
                    <a:lnTo>
                      <a:pt x="42" y="540"/>
                    </a:lnTo>
                    <a:lnTo>
                      <a:pt x="41" y="537"/>
                    </a:lnTo>
                    <a:lnTo>
                      <a:pt x="41" y="537"/>
                    </a:lnTo>
                    <a:lnTo>
                      <a:pt x="39" y="537"/>
                    </a:lnTo>
                    <a:lnTo>
                      <a:pt x="38" y="536"/>
                    </a:lnTo>
                    <a:lnTo>
                      <a:pt x="39" y="536"/>
                    </a:lnTo>
                    <a:lnTo>
                      <a:pt x="41" y="534"/>
                    </a:lnTo>
                    <a:lnTo>
                      <a:pt x="44" y="531"/>
                    </a:lnTo>
                    <a:lnTo>
                      <a:pt x="45" y="528"/>
                    </a:lnTo>
                    <a:lnTo>
                      <a:pt x="47" y="524"/>
                    </a:lnTo>
                    <a:lnTo>
                      <a:pt x="45" y="522"/>
                    </a:lnTo>
                    <a:lnTo>
                      <a:pt x="45" y="521"/>
                    </a:lnTo>
                    <a:lnTo>
                      <a:pt x="44" y="519"/>
                    </a:lnTo>
                    <a:lnTo>
                      <a:pt x="38" y="517"/>
                    </a:lnTo>
                    <a:lnTo>
                      <a:pt x="33" y="513"/>
                    </a:lnTo>
                    <a:lnTo>
                      <a:pt x="29" y="508"/>
                    </a:lnTo>
                    <a:lnTo>
                      <a:pt x="27" y="499"/>
                    </a:lnTo>
                    <a:lnTo>
                      <a:pt x="29" y="490"/>
                    </a:lnTo>
                    <a:lnTo>
                      <a:pt x="29" y="480"/>
                    </a:lnTo>
                    <a:lnTo>
                      <a:pt x="27" y="475"/>
                    </a:lnTo>
                    <a:lnTo>
                      <a:pt x="24" y="472"/>
                    </a:lnTo>
                    <a:lnTo>
                      <a:pt x="21" y="469"/>
                    </a:lnTo>
                    <a:lnTo>
                      <a:pt x="18" y="465"/>
                    </a:lnTo>
                    <a:lnTo>
                      <a:pt x="15" y="459"/>
                    </a:lnTo>
                    <a:lnTo>
                      <a:pt x="14" y="451"/>
                    </a:lnTo>
                    <a:lnTo>
                      <a:pt x="12" y="454"/>
                    </a:lnTo>
                    <a:lnTo>
                      <a:pt x="9" y="456"/>
                    </a:lnTo>
                    <a:lnTo>
                      <a:pt x="6" y="457"/>
                    </a:lnTo>
                    <a:lnTo>
                      <a:pt x="3" y="457"/>
                    </a:lnTo>
                    <a:lnTo>
                      <a:pt x="2" y="457"/>
                    </a:lnTo>
                    <a:lnTo>
                      <a:pt x="0" y="453"/>
                    </a:lnTo>
                    <a:lnTo>
                      <a:pt x="2" y="450"/>
                    </a:lnTo>
                    <a:lnTo>
                      <a:pt x="3" y="447"/>
                    </a:lnTo>
                    <a:lnTo>
                      <a:pt x="6" y="444"/>
                    </a:lnTo>
                    <a:lnTo>
                      <a:pt x="11" y="441"/>
                    </a:lnTo>
                    <a:lnTo>
                      <a:pt x="15" y="439"/>
                    </a:lnTo>
                    <a:lnTo>
                      <a:pt x="17" y="438"/>
                    </a:lnTo>
                    <a:lnTo>
                      <a:pt x="17" y="436"/>
                    </a:lnTo>
                    <a:lnTo>
                      <a:pt x="17" y="433"/>
                    </a:lnTo>
                    <a:lnTo>
                      <a:pt x="17" y="432"/>
                    </a:lnTo>
                    <a:lnTo>
                      <a:pt x="15" y="429"/>
                    </a:lnTo>
                    <a:lnTo>
                      <a:pt x="14" y="426"/>
                    </a:lnTo>
                    <a:lnTo>
                      <a:pt x="12" y="421"/>
                    </a:lnTo>
                    <a:lnTo>
                      <a:pt x="11" y="417"/>
                    </a:lnTo>
                    <a:lnTo>
                      <a:pt x="12" y="414"/>
                    </a:lnTo>
                    <a:lnTo>
                      <a:pt x="14" y="409"/>
                    </a:lnTo>
                    <a:lnTo>
                      <a:pt x="17" y="408"/>
                    </a:lnTo>
                    <a:lnTo>
                      <a:pt x="26" y="402"/>
                    </a:lnTo>
                    <a:lnTo>
                      <a:pt x="35" y="397"/>
                    </a:lnTo>
                    <a:lnTo>
                      <a:pt x="36" y="396"/>
                    </a:lnTo>
                    <a:lnTo>
                      <a:pt x="35" y="394"/>
                    </a:lnTo>
                    <a:lnTo>
                      <a:pt x="35" y="393"/>
                    </a:lnTo>
                    <a:lnTo>
                      <a:pt x="32" y="391"/>
                    </a:lnTo>
                    <a:lnTo>
                      <a:pt x="30" y="390"/>
                    </a:lnTo>
                    <a:lnTo>
                      <a:pt x="29" y="387"/>
                    </a:lnTo>
                    <a:lnTo>
                      <a:pt x="27" y="384"/>
                    </a:lnTo>
                    <a:lnTo>
                      <a:pt x="27" y="381"/>
                    </a:lnTo>
                    <a:lnTo>
                      <a:pt x="29" y="378"/>
                    </a:lnTo>
                    <a:lnTo>
                      <a:pt x="32" y="375"/>
                    </a:lnTo>
                    <a:lnTo>
                      <a:pt x="35" y="372"/>
                    </a:lnTo>
                    <a:lnTo>
                      <a:pt x="36" y="367"/>
                    </a:lnTo>
                    <a:lnTo>
                      <a:pt x="38" y="363"/>
                    </a:lnTo>
                    <a:lnTo>
                      <a:pt x="39" y="360"/>
                    </a:lnTo>
                    <a:lnTo>
                      <a:pt x="42" y="355"/>
                    </a:lnTo>
                    <a:lnTo>
                      <a:pt x="45" y="352"/>
                    </a:lnTo>
                    <a:lnTo>
                      <a:pt x="45" y="349"/>
                    </a:lnTo>
                    <a:lnTo>
                      <a:pt x="45" y="345"/>
                    </a:lnTo>
                    <a:lnTo>
                      <a:pt x="45" y="340"/>
                    </a:lnTo>
                    <a:lnTo>
                      <a:pt x="47" y="337"/>
                    </a:lnTo>
                    <a:lnTo>
                      <a:pt x="48" y="337"/>
                    </a:lnTo>
                    <a:lnTo>
                      <a:pt x="48" y="336"/>
                    </a:lnTo>
                    <a:lnTo>
                      <a:pt x="50" y="334"/>
                    </a:lnTo>
                    <a:lnTo>
                      <a:pt x="50" y="334"/>
                    </a:lnTo>
                    <a:lnTo>
                      <a:pt x="51" y="334"/>
                    </a:lnTo>
                    <a:lnTo>
                      <a:pt x="54" y="337"/>
                    </a:lnTo>
                    <a:lnTo>
                      <a:pt x="57" y="340"/>
                    </a:lnTo>
                    <a:lnTo>
                      <a:pt x="62" y="340"/>
                    </a:lnTo>
                    <a:lnTo>
                      <a:pt x="65" y="339"/>
                    </a:lnTo>
                    <a:lnTo>
                      <a:pt x="68" y="337"/>
                    </a:lnTo>
                    <a:lnTo>
                      <a:pt x="71" y="334"/>
                    </a:lnTo>
                    <a:lnTo>
                      <a:pt x="72" y="333"/>
                    </a:lnTo>
                    <a:lnTo>
                      <a:pt x="77" y="331"/>
                    </a:lnTo>
                    <a:lnTo>
                      <a:pt x="81" y="333"/>
                    </a:lnTo>
                    <a:lnTo>
                      <a:pt x="86" y="336"/>
                    </a:lnTo>
                    <a:lnTo>
                      <a:pt x="74" y="142"/>
                    </a:lnTo>
                    <a:lnTo>
                      <a:pt x="111" y="140"/>
                    </a:lnTo>
                    <a:lnTo>
                      <a:pt x="110" y="57"/>
                    </a:lnTo>
                    <a:lnTo>
                      <a:pt x="359" y="51"/>
                    </a:lnTo>
                    <a:lnTo>
                      <a:pt x="361" y="50"/>
                    </a:lnTo>
                    <a:lnTo>
                      <a:pt x="365" y="45"/>
                    </a:lnTo>
                    <a:lnTo>
                      <a:pt x="370" y="42"/>
                    </a:lnTo>
                    <a:lnTo>
                      <a:pt x="377" y="42"/>
                    </a:lnTo>
                    <a:lnTo>
                      <a:pt x="385" y="50"/>
                    </a:lnTo>
                    <a:lnTo>
                      <a:pt x="439" y="50"/>
                    </a:lnTo>
                    <a:lnTo>
                      <a:pt x="441" y="51"/>
                    </a:lnTo>
                    <a:lnTo>
                      <a:pt x="445" y="54"/>
                    </a:lnTo>
                    <a:lnTo>
                      <a:pt x="451" y="57"/>
                    </a:lnTo>
                    <a:lnTo>
                      <a:pt x="459" y="60"/>
                    </a:lnTo>
                    <a:lnTo>
                      <a:pt x="468" y="59"/>
                    </a:lnTo>
                    <a:lnTo>
                      <a:pt x="475" y="53"/>
                    </a:lnTo>
                    <a:lnTo>
                      <a:pt x="481" y="39"/>
                    </a:lnTo>
                    <a:lnTo>
                      <a:pt x="496" y="38"/>
                    </a:lnTo>
                    <a:lnTo>
                      <a:pt x="498" y="36"/>
                    </a:lnTo>
                    <a:lnTo>
                      <a:pt x="499" y="36"/>
                    </a:lnTo>
                    <a:lnTo>
                      <a:pt x="501" y="33"/>
                    </a:lnTo>
                    <a:lnTo>
                      <a:pt x="504" y="30"/>
                    </a:lnTo>
                    <a:lnTo>
                      <a:pt x="505" y="26"/>
                    </a:lnTo>
                    <a:lnTo>
                      <a:pt x="507" y="20"/>
                    </a:lnTo>
                    <a:lnTo>
                      <a:pt x="508" y="17"/>
                    </a:lnTo>
                    <a:lnTo>
                      <a:pt x="510" y="14"/>
                    </a:lnTo>
                    <a:lnTo>
                      <a:pt x="511" y="12"/>
                    </a:lnTo>
                    <a:lnTo>
                      <a:pt x="513" y="12"/>
                    </a:lnTo>
                    <a:lnTo>
                      <a:pt x="516" y="12"/>
                    </a:lnTo>
                    <a:lnTo>
                      <a:pt x="517" y="12"/>
                    </a:lnTo>
                    <a:lnTo>
                      <a:pt x="519" y="14"/>
                    </a:lnTo>
                    <a:lnTo>
                      <a:pt x="519" y="14"/>
                    </a:lnTo>
                    <a:lnTo>
                      <a:pt x="538" y="0"/>
                    </a:lnTo>
                    <a:lnTo>
                      <a:pt x="540" y="5"/>
                    </a:lnTo>
                    <a:lnTo>
                      <a:pt x="543" y="8"/>
                    </a:lnTo>
                    <a:lnTo>
                      <a:pt x="546" y="12"/>
                    </a:lnTo>
                    <a:lnTo>
                      <a:pt x="547" y="15"/>
                    </a:lnTo>
                    <a:lnTo>
                      <a:pt x="552" y="17"/>
                    </a:lnTo>
                    <a:lnTo>
                      <a:pt x="555" y="18"/>
                    </a:lnTo>
                    <a:lnTo>
                      <a:pt x="559" y="18"/>
                    </a:lnTo>
                    <a:lnTo>
                      <a:pt x="562" y="20"/>
                    </a:lnTo>
                    <a:lnTo>
                      <a:pt x="565" y="23"/>
                    </a:lnTo>
                    <a:lnTo>
                      <a:pt x="568" y="26"/>
                    </a:lnTo>
                    <a:lnTo>
                      <a:pt x="576" y="30"/>
                    </a:lnTo>
                    <a:lnTo>
                      <a:pt x="585" y="36"/>
                    </a:lnTo>
                    <a:lnTo>
                      <a:pt x="589" y="44"/>
                    </a:lnTo>
                    <a:lnTo>
                      <a:pt x="592" y="54"/>
                    </a:lnTo>
                    <a:lnTo>
                      <a:pt x="592" y="59"/>
                    </a:lnTo>
                    <a:lnTo>
                      <a:pt x="594" y="65"/>
                    </a:lnTo>
                    <a:lnTo>
                      <a:pt x="597" y="71"/>
                    </a:lnTo>
                    <a:lnTo>
                      <a:pt x="603" y="91"/>
                    </a:lnTo>
                    <a:lnTo>
                      <a:pt x="606" y="113"/>
                    </a:lnTo>
                    <a:lnTo>
                      <a:pt x="607" y="116"/>
                    </a:lnTo>
                    <a:lnTo>
                      <a:pt x="610" y="119"/>
                    </a:lnTo>
                    <a:lnTo>
                      <a:pt x="612" y="122"/>
                    </a:lnTo>
                    <a:lnTo>
                      <a:pt x="612" y="125"/>
                    </a:lnTo>
                    <a:lnTo>
                      <a:pt x="613" y="142"/>
                    </a:lnTo>
                    <a:lnTo>
                      <a:pt x="619" y="158"/>
                    </a:lnTo>
                    <a:lnTo>
                      <a:pt x="626" y="175"/>
                    </a:lnTo>
                    <a:lnTo>
                      <a:pt x="627" y="178"/>
                    </a:lnTo>
                    <a:lnTo>
                      <a:pt x="630" y="181"/>
                    </a:lnTo>
                    <a:lnTo>
                      <a:pt x="633" y="182"/>
                    </a:lnTo>
                    <a:lnTo>
                      <a:pt x="636" y="185"/>
                    </a:lnTo>
                    <a:lnTo>
                      <a:pt x="639" y="188"/>
                    </a:lnTo>
                    <a:lnTo>
                      <a:pt x="642" y="190"/>
                    </a:lnTo>
                    <a:lnTo>
                      <a:pt x="644" y="193"/>
                    </a:lnTo>
                    <a:lnTo>
                      <a:pt x="647" y="196"/>
                    </a:lnTo>
                    <a:lnTo>
                      <a:pt x="648" y="199"/>
                    </a:lnTo>
                    <a:lnTo>
                      <a:pt x="651" y="202"/>
                    </a:lnTo>
                    <a:lnTo>
                      <a:pt x="654" y="203"/>
                    </a:lnTo>
                    <a:lnTo>
                      <a:pt x="663" y="206"/>
                    </a:lnTo>
                    <a:lnTo>
                      <a:pt x="672" y="211"/>
                    </a:lnTo>
                    <a:lnTo>
                      <a:pt x="683" y="212"/>
                    </a:lnTo>
                    <a:lnTo>
                      <a:pt x="680" y="214"/>
                    </a:lnTo>
                    <a:lnTo>
                      <a:pt x="678" y="215"/>
                    </a:lnTo>
                    <a:lnTo>
                      <a:pt x="677" y="218"/>
                    </a:lnTo>
                    <a:lnTo>
                      <a:pt x="675" y="221"/>
                    </a:lnTo>
                    <a:lnTo>
                      <a:pt x="674" y="224"/>
                    </a:lnTo>
                    <a:lnTo>
                      <a:pt x="672" y="227"/>
                    </a:lnTo>
                    <a:lnTo>
                      <a:pt x="671" y="229"/>
                    </a:lnTo>
                    <a:lnTo>
                      <a:pt x="668" y="232"/>
                    </a:lnTo>
                    <a:lnTo>
                      <a:pt x="666" y="233"/>
                    </a:lnTo>
                    <a:lnTo>
                      <a:pt x="666" y="235"/>
                    </a:lnTo>
                    <a:lnTo>
                      <a:pt x="665" y="236"/>
                    </a:lnTo>
                    <a:lnTo>
                      <a:pt x="665" y="238"/>
                    </a:lnTo>
                    <a:lnTo>
                      <a:pt x="662" y="238"/>
                    </a:lnTo>
                    <a:lnTo>
                      <a:pt x="651" y="239"/>
                    </a:lnTo>
                    <a:lnTo>
                      <a:pt x="642" y="245"/>
                    </a:lnTo>
                    <a:lnTo>
                      <a:pt x="638" y="256"/>
                    </a:lnTo>
                    <a:lnTo>
                      <a:pt x="636" y="257"/>
                    </a:lnTo>
                    <a:lnTo>
                      <a:pt x="635" y="257"/>
                    </a:lnTo>
                    <a:lnTo>
                      <a:pt x="632" y="259"/>
                    </a:lnTo>
                    <a:lnTo>
                      <a:pt x="629" y="259"/>
                    </a:lnTo>
                    <a:lnTo>
                      <a:pt x="626" y="259"/>
                    </a:lnTo>
                    <a:lnTo>
                      <a:pt x="623" y="259"/>
                    </a:lnTo>
                    <a:lnTo>
                      <a:pt x="619" y="260"/>
                    </a:lnTo>
                    <a:lnTo>
                      <a:pt x="616" y="265"/>
                    </a:lnTo>
                    <a:lnTo>
                      <a:pt x="615" y="271"/>
                    </a:lnTo>
                    <a:lnTo>
                      <a:pt x="615" y="277"/>
                    </a:lnTo>
                    <a:lnTo>
                      <a:pt x="615" y="280"/>
                    </a:lnTo>
                    <a:lnTo>
                      <a:pt x="616" y="283"/>
                    </a:lnTo>
                    <a:lnTo>
                      <a:pt x="618" y="284"/>
                    </a:lnTo>
                    <a:lnTo>
                      <a:pt x="619" y="287"/>
                    </a:lnTo>
                    <a:lnTo>
                      <a:pt x="619" y="290"/>
                    </a:lnTo>
                    <a:lnTo>
                      <a:pt x="618" y="292"/>
                    </a:lnTo>
                    <a:lnTo>
                      <a:pt x="618" y="293"/>
                    </a:lnTo>
                    <a:lnTo>
                      <a:pt x="616" y="295"/>
                    </a:lnTo>
                    <a:lnTo>
                      <a:pt x="615" y="295"/>
                    </a:lnTo>
                    <a:lnTo>
                      <a:pt x="613" y="307"/>
                    </a:lnTo>
                    <a:lnTo>
                      <a:pt x="610" y="321"/>
                    </a:lnTo>
                    <a:lnTo>
                      <a:pt x="606" y="333"/>
                    </a:lnTo>
                    <a:lnTo>
                      <a:pt x="606" y="334"/>
                    </a:lnTo>
                    <a:lnTo>
                      <a:pt x="604" y="336"/>
                    </a:lnTo>
                    <a:lnTo>
                      <a:pt x="601" y="339"/>
                    </a:lnTo>
                    <a:lnTo>
                      <a:pt x="598" y="339"/>
                    </a:lnTo>
                    <a:lnTo>
                      <a:pt x="600" y="340"/>
                    </a:lnTo>
                    <a:lnTo>
                      <a:pt x="601" y="342"/>
                    </a:lnTo>
                    <a:lnTo>
                      <a:pt x="603" y="343"/>
                    </a:lnTo>
                    <a:lnTo>
                      <a:pt x="603" y="346"/>
                    </a:lnTo>
                    <a:lnTo>
                      <a:pt x="603" y="348"/>
                    </a:lnTo>
                    <a:lnTo>
                      <a:pt x="604" y="360"/>
                    </a:lnTo>
                    <a:lnTo>
                      <a:pt x="606" y="373"/>
                    </a:lnTo>
                    <a:lnTo>
                      <a:pt x="607" y="388"/>
                    </a:lnTo>
                    <a:lnTo>
                      <a:pt x="606" y="403"/>
                    </a:lnTo>
                    <a:lnTo>
                      <a:pt x="604" y="406"/>
                    </a:lnTo>
                    <a:lnTo>
                      <a:pt x="603" y="409"/>
                    </a:lnTo>
                    <a:lnTo>
                      <a:pt x="601" y="412"/>
                    </a:lnTo>
                    <a:lnTo>
                      <a:pt x="601" y="414"/>
                    </a:lnTo>
                    <a:lnTo>
                      <a:pt x="601" y="417"/>
                    </a:lnTo>
                    <a:lnTo>
                      <a:pt x="600" y="418"/>
                    </a:lnTo>
                    <a:lnTo>
                      <a:pt x="595" y="429"/>
                    </a:lnTo>
                    <a:lnTo>
                      <a:pt x="595" y="439"/>
                    </a:lnTo>
                    <a:lnTo>
                      <a:pt x="597" y="450"/>
                    </a:lnTo>
                    <a:lnTo>
                      <a:pt x="594" y="450"/>
                    </a:lnTo>
                    <a:lnTo>
                      <a:pt x="589" y="448"/>
                    </a:lnTo>
                    <a:lnTo>
                      <a:pt x="586" y="450"/>
                    </a:lnTo>
                    <a:lnTo>
                      <a:pt x="583" y="450"/>
                    </a:lnTo>
                    <a:lnTo>
                      <a:pt x="580" y="453"/>
                    </a:lnTo>
                    <a:lnTo>
                      <a:pt x="577" y="454"/>
                    </a:lnTo>
                    <a:lnTo>
                      <a:pt x="576" y="456"/>
                    </a:lnTo>
                    <a:lnTo>
                      <a:pt x="570" y="462"/>
                    </a:lnTo>
                    <a:lnTo>
                      <a:pt x="565" y="469"/>
                    </a:lnTo>
                    <a:lnTo>
                      <a:pt x="559" y="477"/>
                    </a:lnTo>
                    <a:lnTo>
                      <a:pt x="559" y="478"/>
                    </a:lnTo>
                    <a:lnTo>
                      <a:pt x="559" y="480"/>
                    </a:lnTo>
                    <a:lnTo>
                      <a:pt x="559" y="481"/>
                    </a:lnTo>
                    <a:lnTo>
                      <a:pt x="559" y="483"/>
                    </a:lnTo>
                    <a:lnTo>
                      <a:pt x="556" y="486"/>
                    </a:lnTo>
                    <a:lnTo>
                      <a:pt x="553" y="487"/>
                    </a:lnTo>
                    <a:lnTo>
                      <a:pt x="552" y="490"/>
                    </a:lnTo>
                    <a:lnTo>
                      <a:pt x="553" y="493"/>
                    </a:lnTo>
                    <a:lnTo>
                      <a:pt x="553" y="496"/>
                    </a:lnTo>
                    <a:lnTo>
                      <a:pt x="553" y="499"/>
                    </a:lnTo>
                    <a:lnTo>
                      <a:pt x="553" y="504"/>
                    </a:lnTo>
                    <a:lnTo>
                      <a:pt x="550" y="507"/>
                    </a:lnTo>
                    <a:lnTo>
                      <a:pt x="550" y="508"/>
                    </a:lnTo>
                    <a:lnTo>
                      <a:pt x="550" y="511"/>
                    </a:lnTo>
                    <a:lnTo>
                      <a:pt x="552" y="513"/>
                    </a:lnTo>
                    <a:lnTo>
                      <a:pt x="552" y="516"/>
                    </a:lnTo>
                    <a:lnTo>
                      <a:pt x="552" y="519"/>
                    </a:lnTo>
                    <a:lnTo>
                      <a:pt x="549" y="522"/>
                    </a:lnTo>
                    <a:lnTo>
                      <a:pt x="549" y="527"/>
                    </a:lnTo>
                    <a:lnTo>
                      <a:pt x="550" y="530"/>
                    </a:lnTo>
                    <a:lnTo>
                      <a:pt x="550" y="531"/>
                    </a:lnTo>
                    <a:lnTo>
                      <a:pt x="550" y="533"/>
                    </a:lnTo>
                    <a:lnTo>
                      <a:pt x="549" y="533"/>
                    </a:lnTo>
                    <a:lnTo>
                      <a:pt x="547" y="533"/>
                    </a:lnTo>
                    <a:lnTo>
                      <a:pt x="547" y="534"/>
                    </a:lnTo>
                    <a:lnTo>
                      <a:pt x="546" y="534"/>
                    </a:lnTo>
                    <a:lnTo>
                      <a:pt x="544" y="536"/>
                    </a:lnTo>
                    <a:lnTo>
                      <a:pt x="543" y="536"/>
                    </a:lnTo>
                    <a:lnTo>
                      <a:pt x="541" y="536"/>
                    </a:lnTo>
                    <a:lnTo>
                      <a:pt x="538" y="536"/>
                    </a:lnTo>
                    <a:lnTo>
                      <a:pt x="537" y="533"/>
                    </a:lnTo>
                    <a:lnTo>
                      <a:pt x="535" y="531"/>
                    </a:lnTo>
                    <a:lnTo>
                      <a:pt x="534" y="530"/>
                    </a:lnTo>
                    <a:lnTo>
                      <a:pt x="531" y="530"/>
                    </a:lnTo>
                    <a:lnTo>
                      <a:pt x="529" y="530"/>
                    </a:lnTo>
                    <a:lnTo>
                      <a:pt x="528" y="533"/>
                    </a:lnTo>
                    <a:lnTo>
                      <a:pt x="526" y="534"/>
                    </a:lnTo>
                    <a:lnTo>
                      <a:pt x="525" y="542"/>
                    </a:lnTo>
                    <a:lnTo>
                      <a:pt x="526" y="549"/>
                    </a:lnTo>
                    <a:lnTo>
                      <a:pt x="526" y="557"/>
                    </a:lnTo>
                    <a:lnTo>
                      <a:pt x="523" y="563"/>
                    </a:lnTo>
                    <a:lnTo>
                      <a:pt x="517" y="576"/>
                    </a:lnTo>
                    <a:lnTo>
                      <a:pt x="517" y="591"/>
                    </a:lnTo>
                    <a:lnTo>
                      <a:pt x="519" y="606"/>
                    </a:lnTo>
                    <a:lnTo>
                      <a:pt x="519" y="620"/>
                    </a:lnTo>
                    <a:lnTo>
                      <a:pt x="517" y="626"/>
                    </a:lnTo>
                    <a:lnTo>
                      <a:pt x="514" y="632"/>
                    </a:lnTo>
                    <a:lnTo>
                      <a:pt x="511" y="636"/>
                    </a:lnTo>
                    <a:lnTo>
                      <a:pt x="508" y="639"/>
                    </a:lnTo>
                    <a:lnTo>
                      <a:pt x="504" y="641"/>
                    </a:lnTo>
                    <a:lnTo>
                      <a:pt x="501" y="641"/>
                    </a:lnTo>
                    <a:lnTo>
                      <a:pt x="496" y="639"/>
                    </a:lnTo>
                    <a:lnTo>
                      <a:pt x="492" y="636"/>
                    </a:lnTo>
                    <a:lnTo>
                      <a:pt x="490" y="636"/>
                    </a:lnTo>
                    <a:lnTo>
                      <a:pt x="489" y="638"/>
                    </a:lnTo>
                    <a:lnTo>
                      <a:pt x="487" y="639"/>
                    </a:lnTo>
                    <a:lnTo>
                      <a:pt x="487" y="641"/>
                    </a:lnTo>
                    <a:lnTo>
                      <a:pt x="486" y="642"/>
                    </a:lnTo>
                    <a:lnTo>
                      <a:pt x="484" y="644"/>
                    </a:lnTo>
                    <a:lnTo>
                      <a:pt x="481" y="645"/>
                    </a:lnTo>
                    <a:lnTo>
                      <a:pt x="478" y="645"/>
                    </a:lnTo>
                    <a:lnTo>
                      <a:pt x="475" y="647"/>
                    </a:lnTo>
                    <a:lnTo>
                      <a:pt x="472" y="648"/>
                    </a:lnTo>
                    <a:lnTo>
                      <a:pt x="474" y="648"/>
                    </a:lnTo>
                    <a:lnTo>
                      <a:pt x="474" y="647"/>
                    </a:lnTo>
                    <a:lnTo>
                      <a:pt x="474" y="651"/>
                    </a:lnTo>
                    <a:close/>
                  </a:path>
                </a:pathLst>
              </a:custGeom>
              <a:grpFill/>
              <a:ln w="0">
                <a:solidFill>
                  <a:schemeClr val="bg1">
                    <a:lumMod val="50000"/>
                  </a:schemeClr>
                </a:solidFill>
                <a:prstDash val="solid"/>
                <a:round/>
                <a:headEnd/>
                <a:tailEnd/>
              </a:ln>
            </p:spPr>
            <p:txBody>
              <a:bodyPr/>
              <a:lstStyle/>
              <a:p>
                <a:endParaRPr lang="ru-RU"/>
              </a:p>
            </p:txBody>
          </p:sp>
          <p:sp>
            <p:nvSpPr>
              <p:cNvPr id="56" name="Freeform 115">
                <a:extLst>
                  <a:ext uri="{FF2B5EF4-FFF2-40B4-BE49-F238E27FC236}">
                    <a16:creationId xmlns:a16="http://schemas.microsoft.com/office/drawing/2014/main" id="{880FD236-2CC3-D44A-8DB9-553BDC72BEA4}"/>
                  </a:ext>
                </a:extLst>
              </p:cNvPr>
              <p:cNvSpPr>
                <a:spLocks/>
              </p:cNvSpPr>
              <p:nvPr/>
            </p:nvSpPr>
            <p:spPr bwMode="gray">
              <a:xfrm>
                <a:off x="4591" y="1989"/>
                <a:ext cx="575" cy="583"/>
              </a:xfrm>
              <a:custGeom>
                <a:avLst/>
                <a:gdLst>
                  <a:gd name="T0" fmla="*/ 217 w 621"/>
                  <a:gd name="T1" fmla="*/ 19 h 630"/>
                  <a:gd name="T2" fmla="*/ 227 w 621"/>
                  <a:gd name="T3" fmla="*/ 40 h 630"/>
                  <a:gd name="T4" fmla="*/ 233 w 621"/>
                  <a:gd name="T5" fmla="*/ 67 h 630"/>
                  <a:gd name="T6" fmla="*/ 247 w 621"/>
                  <a:gd name="T7" fmla="*/ 99 h 630"/>
                  <a:gd name="T8" fmla="*/ 266 w 621"/>
                  <a:gd name="T9" fmla="*/ 108 h 630"/>
                  <a:gd name="T10" fmla="*/ 292 w 621"/>
                  <a:gd name="T11" fmla="*/ 129 h 630"/>
                  <a:gd name="T12" fmla="*/ 335 w 621"/>
                  <a:gd name="T13" fmla="*/ 156 h 630"/>
                  <a:gd name="T14" fmla="*/ 353 w 621"/>
                  <a:gd name="T15" fmla="*/ 170 h 630"/>
                  <a:gd name="T16" fmla="*/ 384 w 621"/>
                  <a:gd name="T17" fmla="*/ 207 h 630"/>
                  <a:gd name="T18" fmla="*/ 396 w 621"/>
                  <a:gd name="T19" fmla="*/ 222 h 630"/>
                  <a:gd name="T20" fmla="*/ 382 w 621"/>
                  <a:gd name="T21" fmla="*/ 227 h 630"/>
                  <a:gd name="T22" fmla="*/ 368 w 621"/>
                  <a:gd name="T23" fmla="*/ 255 h 630"/>
                  <a:gd name="T24" fmla="*/ 361 w 621"/>
                  <a:gd name="T25" fmla="*/ 299 h 630"/>
                  <a:gd name="T26" fmla="*/ 387 w 621"/>
                  <a:gd name="T27" fmla="*/ 296 h 630"/>
                  <a:gd name="T28" fmla="*/ 403 w 621"/>
                  <a:gd name="T29" fmla="*/ 311 h 630"/>
                  <a:gd name="T30" fmla="*/ 414 w 621"/>
                  <a:gd name="T31" fmla="*/ 338 h 630"/>
                  <a:gd name="T32" fmla="*/ 435 w 621"/>
                  <a:gd name="T33" fmla="*/ 358 h 630"/>
                  <a:gd name="T34" fmla="*/ 438 w 621"/>
                  <a:gd name="T35" fmla="*/ 368 h 630"/>
                  <a:gd name="T36" fmla="*/ 444 w 621"/>
                  <a:gd name="T37" fmla="*/ 374 h 630"/>
                  <a:gd name="T38" fmla="*/ 454 w 621"/>
                  <a:gd name="T39" fmla="*/ 385 h 630"/>
                  <a:gd name="T40" fmla="*/ 576 w 621"/>
                  <a:gd name="T41" fmla="*/ 419 h 630"/>
                  <a:gd name="T42" fmla="*/ 445 w 621"/>
                  <a:gd name="T43" fmla="*/ 567 h 630"/>
                  <a:gd name="T44" fmla="*/ 382 w 621"/>
                  <a:gd name="T45" fmla="*/ 600 h 630"/>
                  <a:gd name="T46" fmla="*/ 370 w 621"/>
                  <a:gd name="T47" fmla="*/ 606 h 630"/>
                  <a:gd name="T48" fmla="*/ 347 w 621"/>
                  <a:gd name="T49" fmla="*/ 610 h 630"/>
                  <a:gd name="T50" fmla="*/ 326 w 621"/>
                  <a:gd name="T51" fmla="*/ 601 h 630"/>
                  <a:gd name="T52" fmla="*/ 301 w 621"/>
                  <a:gd name="T53" fmla="*/ 616 h 630"/>
                  <a:gd name="T54" fmla="*/ 284 w 621"/>
                  <a:gd name="T55" fmla="*/ 630 h 630"/>
                  <a:gd name="T56" fmla="*/ 190 w 621"/>
                  <a:gd name="T57" fmla="*/ 604 h 630"/>
                  <a:gd name="T58" fmla="*/ 158 w 621"/>
                  <a:gd name="T59" fmla="*/ 592 h 630"/>
                  <a:gd name="T60" fmla="*/ 128 w 621"/>
                  <a:gd name="T61" fmla="*/ 583 h 630"/>
                  <a:gd name="T62" fmla="*/ 125 w 621"/>
                  <a:gd name="T63" fmla="*/ 562 h 630"/>
                  <a:gd name="T64" fmla="*/ 113 w 621"/>
                  <a:gd name="T65" fmla="*/ 553 h 630"/>
                  <a:gd name="T66" fmla="*/ 95 w 621"/>
                  <a:gd name="T67" fmla="*/ 544 h 630"/>
                  <a:gd name="T68" fmla="*/ 78 w 621"/>
                  <a:gd name="T69" fmla="*/ 503 h 630"/>
                  <a:gd name="T70" fmla="*/ 48 w 621"/>
                  <a:gd name="T71" fmla="*/ 472 h 630"/>
                  <a:gd name="T72" fmla="*/ 36 w 621"/>
                  <a:gd name="T73" fmla="*/ 463 h 630"/>
                  <a:gd name="T74" fmla="*/ 2 w 621"/>
                  <a:gd name="T75" fmla="*/ 445 h 630"/>
                  <a:gd name="T76" fmla="*/ 0 w 621"/>
                  <a:gd name="T77" fmla="*/ 437 h 630"/>
                  <a:gd name="T78" fmla="*/ 14 w 621"/>
                  <a:gd name="T79" fmla="*/ 431 h 630"/>
                  <a:gd name="T80" fmla="*/ 26 w 621"/>
                  <a:gd name="T81" fmla="*/ 425 h 630"/>
                  <a:gd name="T82" fmla="*/ 47 w 621"/>
                  <a:gd name="T83" fmla="*/ 412 h 630"/>
                  <a:gd name="T84" fmla="*/ 51 w 621"/>
                  <a:gd name="T85" fmla="*/ 352 h 630"/>
                  <a:gd name="T86" fmla="*/ 56 w 621"/>
                  <a:gd name="T87" fmla="*/ 317 h 630"/>
                  <a:gd name="T88" fmla="*/ 66 w 621"/>
                  <a:gd name="T89" fmla="*/ 320 h 630"/>
                  <a:gd name="T90" fmla="*/ 75 w 621"/>
                  <a:gd name="T91" fmla="*/ 319 h 630"/>
                  <a:gd name="T92" fmla="*/ 80 w 621"/>
                  <a:gd name="T93" fmla="*/ 314 h 630"/>
                  <a:gd name="T94" fmla="*/ 80 w 621"/>
                  <a:gd name="T95" fmla="*/ 290 h 630"/>
                  <a:gd name="T96" fmla="*/ 84 w 621"/>
                  <a:gd name="T97" fmla="*/ 272 h 630"/>
                  <a:gd name="T98" fmla="*/ 107 w 621"/>
                  <a:gd name="T99" fmla="*/ 240 h 630"/>
                  <a:gd name="T100" fmla="*/ 126 w 621"/>
                  <a:gd name="T101" fmla="*/ 236 h 630"/>
                  <a:gd name="T102" fmla="*/ 132 w 621"/>
                  <a:gd name="T103" fmla="*/ 198 h 630"/>
                  <a:gd name="T104" fmla="*/ 132 w 621"/>
                  <a:gd name="T105" fmla="*/ 132 h 630"/>
                  <a:gd name="T106" fmla="*/ 132 w 621"/>
                  <a:gd name="T107" fmla="*/ 123 h 630"/>
                  <a:gd name="T108" fmla="*/ 141 w 621"/>
                  <a:gd name="T109" fmla="*/ 102 h 630"/>
                  <a:gd name="T110" fmla="*/ 146 w 621"/>
                  <a:gd name="T111" fmla="*/ 81 h 630"/>
                  <a:gd name="T112" fmla="*/ 143 w 621"/>
                  <a:gd name="T113" fmla="*/ 58 h 630"/>
                  <a:gd name="T114" fmla="*/ 157 w 621"/>
                  <a:gd name="T115" fmla="*/ 46 h 630"/>
                  <a:gd name="T116" fmla="*/ 172 w 621"/>
                  <a:gd name="T117" fmla="*/ 33 h 630"/>
                  <a:gd name="T118" fmla="*/ 194 w 621"/>
                  <a:gd name="T119" fmla="*/ 21 h 630"/>
                  <a:gd name="T120" fmla="*/ 206 w 621"/>
                  <a:gd name="T121" fmla="*/ 3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1" h="630">
                    <a:moveTo>
                      <a:pt x="206" y="0"/>
                    </a:moveTo>
                    <a:lnTo>
                      <a:pt x="209" y="3"/>
                    </a:lnTo>
                    <a:lnTo>
                      <a:pt x="212" y="7"/>
                    </a:lnTo>
                    <a:lnTo>
                      <a:pt x="214" y="12"/>
                    </a:lnTo>
                    <a:lnTo>
                      <a:pt x="215" y="16"/>
                    </a:lnTo>
                    <a:lnTo>
                      <a:pt x="217" y="19"/>
                    </a:lnTo>
                    <a:lnTo>
                      <a:pt x="217" y="22"/>
                    </a:lnTo>
                    <a:lnTo>
                      <a:pt x="218" y="24"/>
                    </a:lnTo>
                    <a:lnTo>
                      <a:pt x="220" y="27"/>
                    </a:lnTo>
                    <a:lnTo>
                      <a:pt x="221" y="30"/>
                    </a:lnTo>
                    <a:lnTo>
                      <a:pt x="223" y="33"/>
                    </a:lnTo>
                    <a:lnTo>
                      <a:pt x="227" y="40"/>
                    </a:lnTo>
                    <a:lnTo>
                      <a:pt x="229" y="48"/>
                    </a:lnTo>
                    <a:lnTo>
                      <a:pt x="232" y="55"/>
                    </a:lnTo>
                    <a:lnTo>
                      <a:pt x="232" y="58"/>
                    </a:lnTo>
                    <a:lnTo>
                      <a:pt x="233" y="61"/>
                    </a:lnTo>
                    <a:lnTo>
                      <a:pt x="233" y="64"/>
                    </a:lnTo>
                    <a:lnTo>
                      <a:pt x="233" y="67"/>
                    </a:lnTo>
                    <a:lnTo>
                      <a:pt x="236" y="72"/>
                    </a:lnTo>
                    <a:lnTo>
                      <a:pt x="238" y="75"/>
                    </a:lnTo>
                    <a:lnTo>
                      <a:pt x="238" y="79"/>
                    </a:lnTo>
                    <a:lnTo>
                      <a:pt x="238" y="82"/>
                    </a:lnTo>
                    <a:lnTo>
                      <a:pt x="239" y="86"/>
                    </a:lnTo>
                    <a:lnTo>
                      <a:pt x="247" y="99"/>
                    </a:lnTo>
                    <a:lnTo>
                      <a:pt x="257" y="113"/>
                    </a:lnTo>
                    <a:lnTo>
                      <a:pt x="260" y="114"/>
                    </a:lnTo>
                    <a:lnTo>
                      <a:pt x="262" y="114"/>
                    </a:lnTo>
                    <a:lnTo>
                      <a:pt x="263" y="113"/>
                    </a:lnTo>
                    <a:lnTo>
                      <a:pt x="265" y="111"/>
                    </a:lnTo>
                    <a:lnTo>
                      <a:pt x="266" y="108"/>
                    </a:lnTo>
                    <a:lnTo>
                      <a:pt x="268" y="105"/>
                    </a:lnTo>
                    <a:lnTo>
                      <a:pt x="269" y="102"/>
                    </a:lnTo>
                    <a:lnTo>
                      <a:pt x="271" y="101"/>
                    </a:lnTo>
                    <a:lnTo>
                      <a:pt x="277" y="111"/>
                    </a:lnTo>
                    <a:lnTo>
                      <a:pt x="283" y="122"/>
                    </a:lnTo>
                    <a:lnTo>
                      <a:pt x="292" y="129"/>
                    </a:lnTo>
                    <a:lnTo>
                      <a:pt x="307" y="138"/>
                    </a:lnTo>
                    <a:lnTo>
                      <a:pt x="322" y="149"/>
                    </a:lnTo>
                    <a:lnTo>
                      <a:pt x="325" y="150"/>
                    </a:lnTo>
                    <a:lnTo>
                      <a:pt x="329" y="152"/>
                    </a:lnTo>
                    <a:lnTo>
                      <a:pt x="332" y="153"/>
                    </a:lnTo>
                    <a:lnTo>
                      <a:pt x="335" y="156"/>
                    </a:lnTo>
                    <a:lnTo>
                      <a:pt x="337" y="159"/>
                    </a:lnTo>
                    <a:lnTo>
                      <a:pt x="338" y="162"/>
                    </a:lnTo>
                    <a:lnTo>
                      <a:pt x="341" y="165"/>
                    </a:lnTo>
                    <a:lnTo>
                      <a:pt x="344" y="167"/>
                    </a:lnTo>
                    <a:lnTo>
                      <a:pt x="349" y="168"/>
                    </a:lnTo>
                    <a:lnTo>
                      <a:pt x="353" y="170"/>
                    </a:lnTo>
                    <a:lnTo>
                      <a:pt x="356" y="173"/>
                    </a:lnTo>
                    <a:lnTo>
                      <a:pt x="365" y="180"/>
                    </a:lnTo>
                    <a:lnTo>
                      <a:pt x="373" y="188"/>
                    </a:lnTo>
                    <a:lnTo>
                      <a:pt x="378" y="197"/>
                    </a:lnTo>
                    <a:lnTo>
                      <a:pt x="381" y="203"/>
                    </a:lnTo>
                    <a:lnTo>
                      <a:pt x="384" y="207"/>
                    </a:lnTo>
                    <a:lnTo>
                      <a:pt x="388" y="212"/>
                    </a:lnTo>
                    <a:lnTo>
                      <a:pt x="393" y="215"/>
                    </a:lnTo>
                    <a:lnTo>
                      <a:pt x="397" y="218"/>
                    </a:lnTo>
                    <a:lnTo>
                      <a:pt x="397" y="219"/>
                    </a:lnTo>
                    <a:lnTo>
                      <a:pt x="397" y="221"/>
                    </a:lnTo>
                    <a:lnTo>
                      <a:pt x="396" y="222"/>
                    </a:lnTo>
                    <a:lnTo>
                      <a:pt x="394" y="225"/>
                    </a:lnTo>
                    <a:lnTo>
                      <a:pt x="393" y="225"/>
                    </a:lnTo>
                    <a:lnTo>
                      <a:pt x="390" y="227"/>
                    </a:lnTo>
                    <a:lnTo>
                      <a:pt x="387" y="227"/>
                    </a:lnTo>
                    <a:lnTo>
                      <a:pt x="384" y="227"/>
                    </a:lnTo>
                    <a:lnTo>
                      <a:pt x="382" y="227"/>
                    </a:lnTo>
                    <a:lnTo>
                      <a:pt x="378" y="230"/>
                    </a:lnTo>
                    <a:lnTo>
                      <a:pt x="375" y="234"/>
                    </a:lnTo>
                    <a:lnTo>
                      <a:pt x="373" y="239"/>
                    </a:lnTo>
                    <a:lnTo>
                      <a:pt x="371" y="243"/>
                    </a:lnTo>
                    <a:lnTo>
                      <a:pt x="370" y="249"/>
                    </a:lnTo>
                    <a:lnTo>
                      <a:pt x="368" y="255"/>
                    </a:lnTo>
                    <a:lnTo>
                      <a:pt x="367" y="260"/>
                    </a:lnTo>
                    <a:lnTo>
                      <a:pt x="359" y="273"/>
                    </a:lnTo>
                    <a:lnTo>
                      <a:pt x="356" y="288"/>
                    </a:lnTo>
                    <a:lnTo>
                      <a:pt x="356" y="293"/>
                    </a:lnTo>
                    <a:lnTo>
                      <a:pt x="358" y="296"/>
                    </a:lnTo>
                    <a:lnTo>
                      <a:pt x="361" y="299"/>
                    </a:lnTo>
                    <a:lnTo>
                      <a:pt x="364" y="302"/>
                    </a:lnTo>
                    <a:lnTo>
                      <a:pt x="368" y="302"/>
                    </a:lnTo>
                    <a:lnTo>
                      <a:pt x="371" y="300"/>
                    </a:lnTo>
                    <a:lnTo>
                      <a:pt x="375" y="299"/>
                    </a:lnTo>
                    <a:lnTo>
                      <a:pt x="378" y="297"/>
                    </a:lnTo>
                    <a:lnTo>
                      <a:pt x="387" y="296"/>
                    </a:lnTo>
                    <a:lnTo>
                      <a:pt x="396" y="297"/>
                    </a:lnTo>
                    <a:lnTo>
                      <a:pt x="405" y="297"/>
                    </a:lnTo>
                    <a:lnTo>
                      <a:pt x="406" y="296"/>
                    </a:lnTo>
                    <a:lnTo>
                      <a:pt x="408" y="296"/>
                    </a:lnTo>
                    <a:lnTo>
                      <a:pt x="403" y="303"/>
                    </a:lnTo>
                    <a:lnTo>
                      <a:pt x="403" y="311"/>
                    </a:lnTo>
                    <a:lnTo>
                      <a:pt x="409" y="320"/>
                    </a:lnTo>
                    <a:lnTo>
                      <a:pt x="411" y="325"/>
                    </a:lnTo>
                    <a:lnTo>
                      <a:pt x="411" y="328"/>
                    </a:lnTo>
                    <a:lnTo>
                      <a:pt x="412" y="332"/>
                    </a:lnTo>
                    <a:lnTo>
                      <a:pt x="412" y="335"/>
                    </a:lnTo>
                    <a:lnTo>
                      <a:pt x="414" y="338"/>
                    </a:lnTo>
                    <a:lnTo>
                      <a:pt x="415" y="340"/>
                    </a:lnTo>
                    <a:lnTo>
                      <a:pt x="418" y="341"/>
                    </a:lnTo>
                    <a:lnTo>
                      <a:pt x="420" y="343"/>
                    </a:lnTo>
                    <a:lnTo>
                      <a:pt x="426" y="347"/>
                    </a:lnTo>
                    <a:lnTo>
                      <a:pt x="430" y="352"/>
                    </a:lnTo>
                    <a:lnTo>
                      <a:pt x="435" y="358"/>
                    </a:lnTo>
                    <a:lnTo>
                      <a:pt x="436" y="359"/>
                    </a:lnTo>
                    <a:lnTo>
                      <a:pt x="435" y="361"/>
                    </a:lnTo>
                    <a:lnTo>
                      <a:pt x="435" y="364"/>
                    </a:lnTo>
                    <a:lnTo>
                      <a:pt x="435" y="367"/>
                    </a:lnTo>
                    <a:lnTo>
                      <a:pt x="436" y="368"/>
                    </a:lnTo>
                    <a:lnTo>
                      <a:pt x="438" y="368"/>
                    </a:lnTo>
                    <a:lnTo>
                      <a:pt x="439" y="368"/>
                    </a:lnTo>
                    <a:lnTo>
                      <a:pt x="441" y="368"/>
                    </a:lnTo>
                    <a:lnTo>
                      <a:pt x="444" y="368"/>
                    </a:lnTo>
                    <a:lnTo>
                      <a:pt x="444" y="371"/>
                    </a:lnTo>
                    <a:lnTo>
                      <a:pt x="444" y="373"/>
                    </a:lnTo>
                    <a:lnTo>
                      <a:pt x="444" y="374"/>
                    </a:lnTo>
                    <a:lnTo>
                      <a:pt x="445" y="376"/>
                    </a:lnTo>
                    <a:lnTo>
                      <a:pt x="447" y="379"/>
                    </a:lnTo>
                    <a:lnTo>
                      <a:pt x="448" y="382"/>
                    </a:lnTo>
                    <a:lnTo>
                      <a:pt x="450" y="383"/>
                    </a:lnTo>
                    <a:lnTo>
                      <a:pt x="453" y="385"/>
                    </a:lnTo>
                    <a:lnTo>
                      <a:pt x="454" y="385"/>
                    </a:lnTo>
                    <a:lnTo>
                      <a:pt x="462" y="386"/>
                    </a:lnTo>
                    <a:lnTo>
                      <a:pt x="474" y="388"/>
                    </a:lnTo>
                    <a:lnTo>
                      <a:pt x="490" y="392"/>
                    </a:lnTo>
                    <a:lnTo>
                      <a:pt x="513" y="398"/>
                    </a:lnTo>
                    <a:lnTo>
                      <a:pt x="541" y="407"/>
                    </a:lnTo>
                    <a:lnTo>
                      <a:pt x="576" y="419"/>
                    </a:lnTo>
                    <a:lnTo>
                      <a:pt x="621" y="418"/>
                    </a:lnTo>
                    <a:lnTo>
                      <a:pt x="510" y="565"/>
                    </a:lnTo>
                    <a:lnTo>
                      <a:pt x="466" y="564"/>
                    </a:lnTo>
                    <a:lnTo>
                      <a:pt x="463" y="564"/>
                    </a:lnTo>
                    <a:lnTo>
                      <a:pt x="456" y="564"/>
                    </a:lnTo>
                    <a:lnTo>
                      <a:pt x="445" y="567"/>
                    </a:lnTo>
                    <a:lnTo>
                      <a:pt x="430" y="577"/>
                    </a:lnTo>
                    <a:lnTo>
                      <a:pt x="415" y="595"/>
                    </a:lnTo>
                    <a:lnTo>
                      <a:pt x="385" y="597"/>
                    </a:lnTo>
                    <a:lnTo>
                      <a:pt x="385" y="597"/>
                    </a:lnTo>
                    <a:lnTo>
                      <a:pt x="384" y="598"/>
                    </a:lnTo>
                    <a:lnTo>
                      <a:pt x="382" y="600"/>
                    </a:lnTo>
                    <a:lnTo>
                      <a:pt x="381" y="603"/>
                    </a:lnTo>
                    <a:lnTo>
                      <a:pt x="381" y="604"/>
                    </a:lnTo>
                    <a:lnTo>
                      <a:pt x="382" y="607"/>
                    </a:lnTo>
                    <a:lnTo>
                      <a:pt x="379" y="606"/>
                    </a:lnTo>
                    <a:lnTo>
                      <a:pt x="376" y="606"/>
                    </a:lnTo>
                    <a:lnTo>
                      <a:pt x="370" y="606"/>
                    </a:lnTo>
                    <a:lnTo>
                      <a:pt x="365" y="606"/>
                    </a:lnTo>
                    <a:lnTo>
                      <a:pt x="361" y="607"/>
                    </a:lnTo>
                    <a:lnTo>
                      <a:pt x="358" y="609"/>
                    </a:lnTo>
                    <a:lnTo>
                      <a:pt x="355" y="610"/>
                    </a:lnTo>
                    <a:lnTo>
                      <a:pt x="350" y="612"/>
                    </a:lnTo>
                    <a:lnTo>
                      <a:pt x="347" y="610"/>
                    </a:lnTo>
                    <a:lnTo>
                      <a:pt x="344" y="610"/>
                    </a:lnTo>
                    <a:lnTo>
                      <a:pt x="343" y="607"/>
                    </a:lnTo>
                    <a:lnTo>
                      <a:pt x="340" y="606"/>
                    </a:lnTo>
                    <a:lnTo>
                      <a:pt x="338" y="604"/>
                    </a:lnTo>
                    <a:lnTo>
                      <a:pt x="332" y="603"/>
                    </a:lnTo>
                    <a:lnTo>
                      <a:pt x="326" y="601"/>
                    </a:lnTo>
                    <a:lnTo>
                      <a:pt x="313" y="604"/>
                    </a:lnTo>
                    <a:lnTo>
                      <a:pt x="301" y="610"/>
                    </a:lnTo>
                    <a:lnTo>
                      <a:pt x="301" y="612"/>
                    </a:lnTo>
                    <a:lnTo>
                      <a:pt x="301" y="613"/>
                    </a:lnTo>
                    <a:lnTo>
                      <a:pt x="301" y="615"/>
                    </a:lnTo>
                    <a:lnTo>
                      <a:pt x="301" y="616"/>
                    </a:lnTo>
                    <a:lnTo>
                      <a:pt x="296" y="619"/>
                    </a:lnTo>
                    <a:lnTo>
                      <a:pt x="295" y="622"/>
                    </a:lnTo>
                    <a:lnTo>
                      <a:pt x="292" y="625"/>
                    </a:lnTo>
                    <a:lnTo>
                      <a:pt x="289" y="628"/>
                    </a:lnTo>
                    <a:lnTo>
                      <a:pt x="286" y="630"/>
                    </a:lnTo>
                    <a:lnTo>
                      <a:pt x="284" y="630"/>
                    </a:lnTo>
                    <a:lnTo>
                      <a:pt x="265" y="627"/>
                    </a:lnTo>
                    <a:lnTo>
                      <a:pt x="247" y="627"/>
                    </a:lnTo>
                    <a:lnTo>
                      <a:pt x="232" y="627"/>
                    </a:lnTo>
                    <a:lnTo>
                      <a:pt x="217" y="622"/>
                    </a:lnTo>
                    <a:lnTo>
                      <a:pt x="203" y="615"/>
                    </a:lnTo>
                    <a:lnTo>
                      <a:pt x="190" y="604"/>
                    </a:lnTo>
                    <a:lnTo>
                      <a:pt x="187" y="603"/>
                    </a:lnTo>
                    <a:lnTo>
                      <a:pt x="184" y="601"/>
                    </a:lnTo>
                    <a:lnTo>
                      <a:pt x="182" y="600"/>
                    </a:lnTo>
                    <a:lnTo>
                      <a:pt x="175" y="598"/>
                    </a:lnTo>
                    <a:lnTo>
                      <a:pt x="167" y="595"/>
                    </a:lnTo>
                    <a:lnTo>
                      <a:pt x="158" y="592"/>
                    </a:lnTo>
                    <a:lnTo>
                      <a:pt x="152" y="592"/>
                    </a:lnTo>
                    <a:lnTo>
                      <a:pt x="143" y="594"/>
                    </a:lnTo>
                    <a:lnTo>
                      <a:pt x="138" y="594"/>
                    </a:lnTo>
                    <a:lnTo>
                      <a:pt x="135" y="591"/>
                    </a:lnTo>
                    <a:lnTo>
                      <a:pt x="131" y="588"/>
                    </a:lnTo>
                    <a:lnTo>
                      <a:pt x="128" y="583"/>
                    </a:lnTo>
                    <a:lnTo>
                      <a:pt x="125" y="579"/>
                    </a:lnTo>
                    <a:lnTo>
                      <a:pt x="122" y="574"/>
                    </a:lnTo>
                    <a:lnTo>
                      <a:pt x="122" y="571"/>
                    </a:lnTo>
                    <a:lnTo>
                      <a:pt x="122" y="568"/>
                    </a:lnTo>
                    <a:lnTo>
                      <a:pt x="123" y="565"/>
                    </a:lnTo>
                    <a:lnTo>
                      <a:pt x="125" y="562"/>
                    </a:lnTo>
                    <a:lnTo>
                      <a:pt x="126" y="558"/>
                    </a:lnTo>
                    <a:lnTo>
                      <a:pt x="123" y="558"/>
                    </a:lnTo>
                    <a:lnTo>
                      <a:pt x="122" y="556"/>
                    </a:lnTo>
                    <a:lnTo>
                      <a:pt x="120" y="555"/>
                    </a:lnTo>
                    <a:lnTo>
                      <a:pt x="119" y="553"/>
                    </a:lnTo>
                    <a:lnTo>
                      <a:pt x="113" y="553"/>
                    </a:lnTo>
                    <a:lnTo>
                      <a:pt x="105" y="552"/>
                    </a:lnTo>
                    <a:lnTo>
                      <a:pt x="99" y="550"/>
                    </a:lnTo>
                    <a:lnTo>
                      <a:pt x="98" y="549"/>
                    </a:lnTo>
                    <a:lnTo>
                      <a:pt x="96" y="547"/>
                    </a:lnTo>
                    <a:lnTo>
                      <a:pt x="96" y="546"/>
                    </a:lnTo>
                    <a:lnTo>
                      <a:pt x="95" y="544"/>
                    </a:lnTo>
                    <a:lnTo>
                      <a:pt x="93" y="540"/>
                    </a:lnTo>
                    <a:lnTo>
                      <a:pt x="92" y="535"/>
                    </a:lnTo>
                    <a:lnTo>
                      <a:pt x="89" y="532"/>
                    </a:lnTo>
                    <a:lnTo>
                      <a:pt x="84" y="523"/>
                    </a:lnTo>
                    <a:lnTo>
                      <a:pt x="81" y="514"/>
                    </a:lnTo>
                    <a:lnTo>
                      <a:pt x="78" y="503"/>
                    </a:lnTo>
                    <a:lnTo>
                      <a:pt x="74" y="494"/>
                    </a:lnTo>
                    <a:lnTo>
                      <a:pt x="68" y="488"/>
                    </a:lnTo>
                    <a:lnTo>
                      <a:pt x="59" y="484"/>
                    </a:lnTo>
                    <a:lnTo>
                      <a:pt x="54" y="481"/>
                    </a:lnTo>
                    <a:lnTo>
                      <a:pt x="51" y="476"/>
                    </a:lnTo>
                    <a:lnTo>
                      <a:pt x="48" y="472"/>
                    </a:lnTo>
                    <a:lnTo>
                      <a:pt x="45" y="467"/>
                    </a:lnTo>
                    <a:lnTo>
                      <a:pt x="42" y="463"/>
                    </a:lnTo>
                    <a:lnTo>
                      <a:pt x="41" y="463"/>
                    </a:lnTo>
                    <a:lnTo>
                      <a:pt x="39" y="463"/>
                    </a:lnTo>
                    <a:lnTo>
                      <a:pt x="36" y="463"/>
                    </a:lnTo>
                    <a:lnTo>
                      <a:pt x="36" y="463"/>
                    </a:lnTo>
                    <a:lnTo>
                      <a:pt x="29" y="457"/>
                    </a:lnTo>
                    <a:lnTo>
                      <a:pt x="20" y="454"/>
                    </a:lnTo>
                    <a:lnTo>
                      <a:pt x="11" y="452"/>
                    </a:lnTo>
                    <a:lnTo>
                      <a:pt x="2" y="448"/>
                    </a:lnTo>
                    <a:lnTo>
                      <a:pt x="2" y="446"/>
                    </a:lnTo>
                    <a:lnTo>
                      <a:pt x="2" y="445"/>
                    </a:lnTo>
                    <a:lnTo>
                      <a:pt x="3" y="443"/>
                    </a:lnTo>
                    <a:lnTo>
                      <a:pt x="5" y="440"/>
                    </a:lnTo>
                    <a:lnTo>
                      <a:pt x="3" y="439"/>
                    </a:lnTo>
                    <a:lnTo>
                      <a:pt x="3" y="437"/>
                    </a:lnTo>
                    <a:lnTo>
                      <a:pt x="2" y="437"/>
                    </a:lnTo>
                    <a:lnTo>
                      <a:pt x="0" y="437"/>
                    </a:lnTo>
                    <a:lnTo>
                      <a:pt x="0" y="436"/>
                    </a:lnTo>
                    <a:lnTo>
                      <a:pt x="3" y="434"/>
                    </a:lnTo>
                    <a:lnTo>
                      <a:pt x="5" y="433"/>
                    </a:lnTo>
                    <a:lnTo>
                      <a:pt x="8" y="433"/>
                    </a:lnTo>
                    <a:lnTo>
                      <a:pt x="11" y="433"/>
                    </a:lnTo>
                    <a:lnTo>
                      <a:pt x="14" y="431"/>
                    </a:lnTo>
                    <a:lnTo>
                      <a:pt x="15" y="430"/>
                    </a:lnTo>
                    <a:lnTo>
                      <a:pt x="17" y="428"/>
                    </a:lnTo>
                    <a:lnTo>
                      <a:pt x="17" y="427"/>
                    </a:lnTo>
                    <a:lnTo>
                      <a:pt x="18" y="425"/>
                    </a:lnTo>
                    <a:lnTo>
                      <a:pt x="23" y="425"/>
                    </a:lnTo>
                    <a:lnTo>
                      <a:pt x="26" y="425"/>
                    </a:lnTo>
                    <a:lnTo>
                      <a:pt x="30" y="425"/>
                    </a:lnTo>
                    <a:lnTo>
                      <a:pt x="33" y="425"/>
                    </a:lnTo>
                    <a:lnTo>
                      <a:pt x="38" y="422"/>
                    </a:lnTo>
                    <a:lnTo>
                      <a:pt x="42" y="419"/>
                    </a:lnTo>
                    <a:lnTo>
                      <a:pt x="45" y="416"/>
                    </a:lnTo>
                    <a:lnTo>
                      <a:pt x="47" y="412"/>
                    </a:lnTo>
                    <a:lnTo>
                      <a:pt x="48" y="400"/>
                    </a:lnTo>
                    <a:lnTo>
                      <a:pt x="47" y="386"/>
                    </a:lnTo>
                    <a:lnTo>
                      <a:pt x="45" y="373"/>
                    </a:lnTo>
                    <a:lnTo>
                      <a:pt x="47" y="359"/>
                    </a:lnTo>
                    <a:lnTo>
                      <a:pt x="48" y="355"/>
                    </a:lnTo>
                    <a:lnTo>
                      <a:pt x="51" y="352"/>
                    </a:lnTo>
                    <a:lnTo>
                      <a:pt x="54" y="347"/>
                    </a:lnTo>
                    <a:lnTo>
                      <a:pt x="56" y="343"/>
                    </a:lnTo>
                    <a:lnTo>
                      <a:pt x="56" y="335"/>
                    </a:lnTo>
                    <a:lnTo>
                      <a:pt x="54" y="326"/>
                    </a:lnTo>
                    <a:lnTo>
                      <a:pt x="54" y="317"/>
                    </a:lnTo>
                    <a:lnTo>
                      <a:pt x="56" y="317"/>
                    </a:lnTo>
                    <a:lnTo>
                      <a:pt x="57" y="316"/>
                    </a:lnTo>
                    <a:lnTo>
                      <a:pt x="59" y="317"/>
                    </a:lnTo>
                    <a:lnTo>
                      <a:pt x="60" y="319"/>
                    </a:lnTo>
                    <a:lnTo>
                      <a:pt x="62" y="319"/>
                    </a:lnTo>
                    <a:lnTo>
                      <a:pt x="63" y="320"/>
                    </a:lnTo>
                    <a:lnTo>
                      <a:pt x="66" y="320"/>
                    </a:lnTo>
                    <a:lnTo>
                      <a:pt x="68" y="322"/>
                    </a:lnTo>
                    <a:lnTo>
                      <a:pt x="69" y="322"/>
                    </a:lnTo>
                    <a:lnTo>
                      <a:pt x="72" y="322"/>
                    </a:lnTo>
                    <a:lnTo>
                      <a:pt x="74" y="322"/>
                    </a:lnTo>
                    <a:lnTo>
                      <a:pt x="74" y="320"/>
                    </a:lnTo>
                    <a:lnTo>
                      <a:pt x="75" y="319"/>
                    </a:lnTo>
                    <a:lnTo>
                      <a:pt x="75" y="319"/>
                    </a:lnTo>
                    <a:lnTo>
                      <a:pt x="77" y="317"/>
                    </a:lnTo>
                    <a:lnTo>
                      <a:pt x="77" y="317"/>
                    </a:lnTo>
                    <a:lnTo>
                      <a:pt x="78" y="317"/>
                    </a:lnTo>
                    <a:lnTo>
                      <a:pt x="80" y="316"/>
                    </a:lnTo>
                    <a:lnTo>
                      <a:pt x="80" y="314"/>
                    </a:lnTo>
                    <a:lnTo>
                      <a:pt x="80" y="313"/>
                    </a:lnTo>
                    <a:lnTo>
                      <a:pt x="80" y="311"/>
                    </a:lnTo>
                    <a:lnTo>
                      <a:pt x="80" y="310"/>
                    </a:lnTo>
                    <a:lnTo>
                      <a:pt x="78" y="302"/>
                    </a:lnTo>
                    <a:lnTo>
                      <a:pt x="80" y="296"/>
                    </a:lnTo>
                    <a:lnTo>
                      <a:pt x="80" y="290"/>
                    </a:lnTo>
                    <a:lnTo>
                      <a:pt x="80" y="287"/>
                    </a:lnTo>
                    <a:lnTo>
                      <a:pt x="81" y="285"/>
                    </a:lnTo>
                    <a:lnTo>
                      <a:pt x="81" y="282"/>
                    </a:lnTo>
                    <a:lnTo>
                      <a:pt x="81" y="279"/>
                    </a:lnTo>
                    <a:lnTo>
                      <a:pt x="81" y="276"/>
                    </a:lnTo>
                    <a:lnTo>
                      <a:pt x="84" y="272"/>
                    </a:lnTo>
                    <a:lnTo>
                      <a:pt x="89" y="266"/>
                    </a:lnTo>
                    <a:lnTo>
                      <a:pt x="92" y="261"/>
                    </a:lnTo>
                    <a:lnTo>
                      <a:pt x="95" y="255"/>
                    </a:lnTo>
                    <a:lnTo>
                      <a:pt x="98" y="249"/>
                    </a:lnTo>
                    <a:lnTo>
                      <a:pt x="102" y="245"/>
                    </a:lnTo>
                    <a:lnTo>
                      <a:pt x="107" y="240"/>
                    </a:lnTo>
                    <a:lnTo>
                      <a:pt x="111" y="237"/>
                    </a:lnTo>
                    <a:lnTo>
                      <a:pt x="116" y="236"/>
                    </a:lnTo>
                    <a:lnTo>
                      <a:pt x="122" y="236"/>
                    </a:lnTo>
                    <a:lnTo>
                      <a:pt x="128" y="236"/>
                    </a:lnTo>
                    <a:lnTo>
                      <a:pt x="126" y="236"/>
                    </a:lnTo>
                    <a:lnTo>
                      <a:pt x="126" y="236"/>
                    </a:lnTo>
                    <a:lnTo>
                      <a:pt x="125" y="236"/>
                    </a:lnTo>
                    <a:lnTo>
                      <a:pt x="123" y="230"/>
                    </a:lnTo>
                    <a:lnTo>
                      <a:pt x="123" y="224"/>
                    </a:lnTo>
                    <a:lnTo>
                      <a:pt x="123" y="218"/>
                    </a:lnTo>
                    <a:lnTo>
                      <a:pt x="126" y="213"/>
                    </a:lnTo>
                    <a:lnTo>
                      <a:pt x="132" y="198"/>
                    </a:lnTo>
                    <a:lnTo>
                      <a:pt x="135" y="182"/>
                    </a:lnTo>
                    <a:lnTo>
                      <a:pt x="135" y="183"/>
                    </a:lnTo>
                    <a:lnTo>
                      <a:pt x="135" y="183"/>
                    </a:lnTo>
                    <a:lnTo>
                      <a:pt x="135" y="159"/>
                    </a:lnTo>
                    <a:lnTo>
                      <a:pt x="132" y="135"/>
                    </a:lnTo>
                    <a:lnTo>
                      <a:pt x="132" y="132"/>
                    </a:lnTo>
                    <a:lnTo>
                      <a:pt x="131" y="129"/>
                    </a:lnTo>
                    <a:lnTo>
                      <a:pt x="129" y="128"/>
                    </a:lnTo>
                    <a:lnTo>
                      <a:pt x="129" y="126"/>
                    </a:lnTo>
                    <a:lnTo>
                      <a:pt x="129" y="125"/>
                    </a:lnTo>
                    <a:lnTo>
                      <a:pt x="131" y="125"/>
                    </a:lnTo>
                    <a:lnTo>
                      <a:pt x="132" y="123"/>
                    </a:lnTo>
                    <a:lnTo>
                      <a:pt x="134" y="123"/>
                    </a:lnTo>
                    <a:lnTo>
                      <a:pt x="135" y="122"/>
                    </a:lnTo>
                    <a:lnTo>
                      <a:pt x="135" y="116"/>
                    </a:lnTo>
                    <a:lnTo>
                      <a:pt x="137" y="110"/>
                    </a:lnTo>
                    <a:lnTo>
                      <a:pt x="140" y="104"/>
                    </a:lnTo>
                    <a:lnTo>
                      <a:pt x="141" y="102"/>
                    </a:lnTo>
                    <a:lnTo>
                      <a:pt x="141" y="99"/>
                    </a:lnTo>
                    <a:lnTo>
                      <a:pt x="141" y="96"/>
                    </a:lnTo>
                    <a:lnTo>
                      <a:pt x="141" y="95"/>
                    </a:lnTo>
                    <a:lnTo>
                      <a:pt x="143" y="90"/>
                    </a:lnTo>
                    <a:lnTo>
                      <a:pt x="144" y="86"/>
                    </a:lnTo>
                    <a:lnTo>
                      <a:pt x="146" y="81"/>
                    </a:lnTo>
                    <a:lnTo>
                      <a:pt x="147" y="76"/>
                    </a:lnTo>
                    <a:lnTo>
                      <a:pt x="147" y="72"/>
                    </a:lnTo>
                    <a:lnTo>
                      <a:pt x="146" y="69"/>
                    </a:lnTo>
                    <a:lnTo>
                      <a:pt x="144" y="66"/>
                    </a:lnTo>
                    <a:lnTo>
                      <a:pt x="143" y="63"/>
                    </a:lnTo>
                    <a:lnTo>
                      <a:pt x="143" y="58"/>
                    </a:lnTo>
                    <a:lnTo>
                      <a:pt x="144" y="55"/>
                    </a:lnTo>
                    <a:lnTo>
                      <a:pt x="147" y="52"/>
                    </a:lnTo>
                    <a:lnTo>
                      <a:pt x="149" y="49"/>
                    </a:lnTo>
                    <a:lnTo>
                      <a:pt x="152" y="48"/>
                    </a:lnTo>
                    <a:lnTo>
                      <a:pt x="154" y="46"/>
                    </a:lnTo>
                    <a:lnTo>
                      <a:pt x="157" y="46"/>
                    </a:lnTo>
                    <a:lnTo>
                      <a:pt x="160" y="46"/>
                    </a:lnTo>
                    <a:lnTo>
                      <a:pt x="163" y="45"/>
                    </a:lnTo>
                    <a:lnTo>
                      <a:pt x="166" y="43"/>
                    </a:lnTo>
                    <a:lnTo>
                      <a:pt x="167" y="40"/>
                    </a:lnTo>
                    <a:lnTo>
                      <a:pt x="170" y="36"/>
                    </a:lnTo>
                    <a:lnTo>
                      <a:pt x="172" y="33"/>
                    </a:lnTo>
                    <a:lnTo>
                      <a:pt x="175" y="31"/>
                    </a:lnTo>
                    <a:lnTo>
                      <a:pt x="179" y="28"/>
                    </a:lnTo>
                    <a:lnTo>
                      <a:pt x="184" y="27"/>
                    </a:lnTo>
                    <a:lnTo>
                      <a:pt x="188" y="25"/>
                    </a:lnTo>
                    <a:lnTo>
                      <a:pt x="191" y="24"/>
                    </a:lnTo>
                    <a:lnTo>
                      <a:pt x="194" y="21"/>
                    </a:lnTo>
                    <a:lnTo>
                      <a:pt x="197" y="18"/>
                    </a:lnTo>
                    <a:lnTo>
                      <a:pt x="199" y="15"/>
                    </a:lnTo>
                    <a:lnTo>
                      <a:pt x="200" y="12"/>
                    </a:lnTo>
                    <a:lnTo>
                      <a:pt x="203" y="9"/>
                    </a:lnTo>
                    <a:lnTo>
                      <a:pt x="205" y="4"/>
                    </a:lnTo>
                    <a:lnTo>
                      <a:pt x="206" y="3"/>
                    </a:lnTo>
                    <a:lnTo>
                      <a:pt x="206" y="1"/>
                    </a:lnTo>
                    <a:lnTo>
                      <a:pt x="206" y="0"/>
                    </a:lnTo>
                    <a:close/>
                  </a:path>
                </a:pathLst>
              </a:custGeom>
              <a:grpFill/>
              <a:ln w="0">
                <a:solidFill>
                  <a:schemeClr val="bg1">
                    <a:lumMod val="50000"/>
                  </a:schemeClr>
                </a:solidFill>
                <a:prstDash val="solid"/>
                <a:round/>
                <a:headEnd/>
                <a:tailEnd/>
              </a:ln>
            </p:spPr>
            <p:txBody>
              <a:bodyPr/>
              <a:lstStyle/>
              <a:p>
                <a:endParaRPr lang="ru-RU"/>
              </a:p>
            </p:txBody>
          </p:sp>
          <p:sp>
            <p:nvSpPr>
              <p:cNvPr id="57" name="Freeform 116">
                <a:extLst>
                  <a:ext uri="{FF2B5EF4-FFF2-40B4-BE49-F238E27FC236}">
                    <a16:creationId xmlns:a16="http://schemas.microsoft.com/office/drawing/2014/main" id="{865F4BB5-E743-3444-9D60-962569CA15D4}"/>
                  </a:ext>
                </a:extLst>
              </p:cNvPr>
              <p:cNvSpPr>
                <a:spLocks/>
              </p:cNvSpPr>
              <p:nvPr/>
            </p:nvSpPr>
            <p:spPr bwMode="gray">
              <a:xfrm>
                <a:off x="4920" y="2191"/>
                <a:ext cx="63" cy="77"/>
              </a:xfrm>
              <a:custGeom>
                <a:avLst/>
                <a:gdLst>
                  <a:gd name="T0" fmla="*/ 36 w 68"/>
                  <a:gd name="T1" fmla="*/ 9 h 84"/>
                  <a:gd name="T2" fmla="*/ 39 w 68"/>
                  <a:gd name="T3" fmla="*/ 4 h 84"/>
                  <a:gd name="T4" fmla="*/ 42 w 68"/>
                  <a:gd name="T5" fmla="*/ 0 h 84"/>
                  <a:gd name="T6" fmla="*/ 56 w 68"/>
                  <a:gd name="T7" fmla="*/ 12 h 84"/>
                  <a:gd name="T8" fmla="*/ 66 w 68"/>
                  <a:gd name="T9" fmla="*/ 27 h 84"/>
                  <a:gd name="T10" fmla="*/ 65 w 68"/>
                  <a:gd name="T11" fmla="*/ 21 h 84"/>
                  <a:gd name="T12" fmla="*/ 60 w 68"/>
                  <a:gd name="T13" fmla="*/ 19 h 84"/>
                  <a:gd name="T14" fmla="*/ 57 w 68"/>
                  <a:gd name="T15" fmla="*/ 21 h 84"/>
                  <a:gd name="T16" fmla="*/ 57 w 68"/>
                  <a:gd name="T17" fmla="*/ 25 h 84"/>
                  <a:gd name="T18" fmla="*/ 57 w 68"/>
                  <a:gd name="T19" fmla="*/ 31 h 84"/>
                  <a:gd name="T20" fmla="*/ 54 w 68"/>
                  <a:gd name="T21" fmla="*/ 34 h 84"/>
                  <a:gd name="T22" fmla="*/ 56 w 68"/>
                  <a:gd name="T23" fmla="*/ 34 h 84"/>
                  <a:gd name="T24" fmla="*/ 57 w 68"/>
                  <a:gd name="T25" fmla="*/ 31 h 84"/>
                  <a:gd name="T26" fmla="*/ 57 w 68"/>
                  <a:gd name="T27" fmla="*/ 27 h 84"/>
                  <a:gd name="T28" fmla="*/ 56 w 68"/>
                  <a:gd name="T29" fmla="*/ 24 h 84"/>
                  <a:gd name="T30" fmla="*/ 53 w 68"/>
                  <a:gd name="T31" fmla="*/ 24 h 84"/>
                  <a:gd name="T32" fmla="*/ 50 w 68"/>
                  <a:gd name="T33" fmla="*/ 30 h 84"/>
                  <a:gd name="T34" fmla="*/ 47 w 68"/>
                  <a:gd name="T35" fmla="*/ 36 h 84"/>
                  <a:gd name="T36" fmla="*/ 44 w 68"/>
                  <a:gd name="T37" fmla="*/ 39 h 84"/>
                  <a:gd name="T38" fmla="*/ 42 w 68"/>
                  <a:gd name="T39" fmla="*/ 37 h 84"/>
                  <a:gd name="T40" fmla="*/ 42 w 68"/>
                  <a:gd name="T41" fmla="*/ 34 h 84"/>
                  <a:gd name="T42" fmla="*/ 39 w 68"/>
                  <a:gd name="T43" fmla="*/ 31 h 84"/>
                  <a:gd name="T44" fmla="*/ 35 w 68"/>
                  <a:gd name="T45" fmla="*/ 31 h 84"/>
                  <a:gd name="T46" fmla="*/ 33 w 68"/>
                  <a:gd name="T47" fmla="*/ 34 h 84"/>
                  <a:gd name="T48" fmla="*/ 35 w 68"/>
                  <a:gd name="T49" fmla="*/ 36 h 84"/>
                  <a:gd name="T50" fmla="*/ 35 w 68"/>
                  <a:gd name="T51" fmla="*/ 37 h 84"/>
                  <a:gd name="T52" fmla="*/ 35 w 68"/>
                  <a:gd name="T53" fmla="*/ 39 h 84"/>
                  <a:gd name="T54" fmla="*/ 32 w 68"/>
                  <a:gd name="T55" fmla="*/ 37 h 84"/>
                  <a:gd name="T56" fmla="*/ 29 w 68"/>
                  <a:gd name="T57" fmla="*/ 39 h 84"/>
                  <a:gd name="T58" fmla="*/ 32 w 68"/>
                  <a:gd name="T59" fmla="*/ 43 h 84"/>
                  <a:gd name="T60" fmla="*/ 36 w 68"/>
                  <a:gd name="T61" fmla="*/ 45 h 84"/>
                  <a:gd name="T62" fmla="*/ 41 w 68"/>
                  <a:gd name="T63" fmla="*/ 45 h 84"/>
                  <a:gd name="T64" fmla="*/ 36 w 68"/>
                  <a:gd name="T65" fmla="*/ 45 h 84"/>
                  <a:gd name="T66" fmla="*/ 32 w 68"/>
                  <a:gd name="T67" fmla="*/ 45 h 84"/>
                  <a:gd name="T68" fmla="*/ 30 w 68"/>
                  <a:gd name="T69" fmla="*/ 46 h 84"/>
                  <a:gd name="T70" fmla="*/ 35 w 68"/>
                  <a:gd name="T71" fmla="*/ 51 h 84"/>
                  <a:gd name="T72" fmla="*/ 42 w 68"/>
                  <a:gd name="T73" fmla="*/ 51 h 84"/>
                  <a:gd name="T74" fmla="*/ 53 w 68"/>
                  <a:gd name="T75" fmla="*/ 45 h 84"/>
                  <a:gd name="T76" fmla="*/ 59 w 68"/>
                  <a:gd name="T77" fmla="*/ 43 h 84"/>
                  <a:gd name="T78" fmla="*/ 59 w 68"/>
                  <a:gd name="T79" fmla="*/ 48 h 84"/>
                  <a:gd name="T80" fmla="*/ 65 w 68"/>
                  <a:gd name="T81" fmla="*/ 51 h 84"/>
                  <a:gd name="T82" fmla="*/ 68 w 68"/>
                  <a:gd name="T83" fmla="*/ 52 h 84"/>
                  <a:gd name="T84" fmla="*/ 66 w 68"/>
                  <a:gd name="T85" fmla="*/ 55 h 84"/>
                  <a:gd name="T86" fmla="*/ 65 w 68"/>
                  <a:gd name="T87" fmla="*/ 60 h 84"/>
                  <a:gd name="T88" fmla="*/ 63 w 68"/>
                  <a:gd name="T89" fmla="*/ 63 h 84"/>
                  <a:gd name="T90" fmla="*/ 59 w 68"/>
                  <a:gd name="T91" fmla="*/ 69 h 84"/>
                  <a:gd name="T92" fmla="*/ 56 w 68"/>
                  <a:gd name="T93" fmla="*/ 75 h 84"/>
                  <a:gd name="T94" fmla="*/ 53 w 68"/>
                  <a:gd name="T95" fmla="*/ 78 h 84"/>
                  <a:gd name="T96" fmla="*/ 41 w 68"/>
                  <a:gd name="T97" fmla="*/ 79 h 84"/>
                  <a:gd name="T98" fmla="*/ 27 w 68"/>
                  <a:gd name="T99" fmla="*/ 79 h 84"/>
                  <a:gd name="T100" fmla="*/ 13 w 68"/>
                  <a:gd name="T101" fmla="*/ 84 h 84"/>
                  <a:gd name="T102" fmla="*/ 7 w 68"/>
                  <a:gd name="T103" fmla="*/ 82 h 84"/>
                  <a:gd name="T104" fmla="*/ 0 w 68"/>
                  <a:gd name="T105" fmla="*/ 73 h 84"/>
                  <a:gd name="T106" fmla="*/ 0 w 68"/>
                  <a:gd name="T107" fmla="*/ 66 h 84"/>
                  <a:gd name="T108" fmla="*/ 3 w 68"/>
                  <a:gd name="T109" fmla="*/ 60 h 84"/>
                  <a:gd name="T110" fmla="*/ 12 w 68"/>
                  <a:gd name="T111" fmla="*/ 40 h 84"/>
                  <a:gd name="T112" fmla="*/ 23 w 68"/>
                  <a:gd name="T113" fmla="*/ 15 h 84"/>
                  <a:gd name="T114" fmla="*/ 24 w 68"/>
                  <a:gd name="T115" fmla="*/ 10 h 84"/>
                  <a:gd name="T116" fmla="*/ 26 w 68"/>
                  <a:gd name="T117" fmla="*/ 9 h 84"/>
                  <a:gd name="T118" fmla="*/ 30 w 68"/>
                  <a:gd name="T119" fmla="*/ 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 h="84">
                    <a:moveTo>
                      <a:pt x="35" y="9"/>
                    </a:moveTo>
                    <a:lnTo>
                      <a:pt x="36" y="9"/>
                    </a:lnTo>
                    <a:lnTo>
                      <a:pt x="38" y="6"/>
                    </a:lnTo>
                    <a:lnTo>
                      <a:pt x="39" y="4"/>
                    </a:lnTo>
                    <a:lnTo>
                      <a:pt x="42" y="1"/>
                    </a:lnTo>
                    <a:lnTo>
                      <a:pt x="42" y="0"/>
                    </a:lnTo>
                    <a:lnTo>
                      <a:pt x="47" y="7"/>
                    </a:lnTo>
                    <a:lnTo>
                      <a:pt x="56" y="12"/>
                    </a:lnTo>
                    <a:lnTo>
                      <a:pt x="63" y="18"/>
                    </a:lnTo>
                    <a:lnTo>
                      <a:pt x="66" y="27"/>
                    </a:lnTo>
                    <a:lnTo>
                      <a:pt x="66" y="24"/>
                    </a:lnTo>
                    <a:lnTo>
                      <a:pt x="65" y="21"/>
                    </a:lnTo>
                    <a:lnTo>
                      <a:pt x="62" y="19"/>
                    </a:lnTo>
                    <a:lnTo>
                      <a:pt x="60" y="19"/>
                    </a:lnTo>
                    <a:lnTo>
                      <a:pt x="59" y="19"/>
                    </a:lnTo>
                    <a:lnTo>
                      <a:pt x="57" y="21"/>
                    </a:lnTo>
                    <a:lnTo>
                      <a:pt x="57" y="24"/>
                    </a:lnTo>
                    <a:lnTo>
                      <a:pt x="57" y="25"/>
                    </a:lnTo>
                    <a:lnTo>
                      <a:pt x="57" y="28"/>
                    </a:lnTo>
                    <a:lnTo>
                      <a:pt x="57" y="31"/>
                    </a:lnTo>
                    <a:lnTo>
                      <a:pt x="57" y="33"/>
                    </a:lnTo>
                    <a:lnTo>
                      <a:pt x="54" y="34"/>
                    </a:lnTo>
                    <a:lnTo>
                      <a:pt x="53" y="36"/>
                    </a:lnTo>
                    <a:lnTo>
                      <a:pt x="56" y="34"/>
                    </a:lnTo>
                    <a:lnTo>
                      <a:pt x="57" y="33"/>
                    </a:lnTo>
                    <a:lnTo>
                      <a:pt x="57" y="31"/>
                    </a:lnTo>
                    <a:lnTo>
                      <a:pt x="57" y="28"/>
                    </a:lnTo>
                    <a:lnTo>
                      <a:pt x="57" y="27"/>
                    </a:lnTo>
                    <a:lnTo>
                      <a:pt x="57" y="25"/>
                    </a:lnTo>
                    <a:lnTo>
                      <a:pt x="56" y="24"/>
                    </a:lnTo>
                    <a:lnTo>
                      <a:pt x="54" y="24"/>
                    </a:lnTo>
                    <a:lnTo>
                      <a:pt x="53" y="24"/>
                    </a:lnTo>
                    <a:lnTo>
                      <a:pt x="51" y="27"/>
                    </a:lnTo>
                    <a:lnTo>
                      <a:pt x="50" y="30"/>
                    </a:lnTo>
                    <a:lnTo>
                      <a:pt x="48" y="33"/>
                    </a:lnTo>
                    <a:lnTo>
                      <a:pt x="47" y="36"/>
                    </a:lnTo>
                    <a:lnTo>
                      <a:pt x="48" y="39"/>
                    </a:lnTo>
                    <a:lnTo>
                      <a:pt x="44" y="39"/>
                    </a:lnTo>
                    <a:lnTo>
                      <a:pt x="41" y="39"/>
                    </a:lnTo>
                    <a:lnTo>
                      <a:pt x="42" y="37"/>
                    </a:lnTo>
                    <a:lnTo>
                      <a:pt x="42" y="36"/>
                    </a:lnTo>
                    <a:lnTo>
                      <a:pt x="42" y="34"/>
                    </a:lnTo>
                    <a:lnTo>
                      <a:pt x="41" y="31"/>
                    </a:lnTo>
                    <a:lnTo>
                      <a:pt x="39" y="31"/>
                    </a:lnTo>
                    <a:lnTo>
                      <a:pt x="36" y="31"/>
                    </a:lnTo>
                    <a:lnTo>
                      <a:pt x="35" y="31"/>
                    </a:lnTo>
                    <a:lnTo>
                      <a:pt x="33" y="33"/>
                    </a:lnTo>
                    <a:lnTo>
                      <a:pt x="33" y="34"/>
                    </a:lnTo>
                    <a:lnTo>
                      <a:pt x="33" y="34"/>
                    </a:lnTo>
                    <a:lnTo>
                      <a:pt x="35" y="36"/>
                    </a:lnTo>
                    <a:lnTo>
                      <a:pt x="35" y="37"/>
                    </a:lnTo>
                    <a:lnTo>
                      <a:pt x="35" y="37"/>
                    </a:lnTo>
                    <a:lnTo>
                      <a:pt x="35" y="39"/>
                    </a:lnTo>
                    <a:lnTo>
                      <a:pt x="35" y="39"/>
                    </a:lnTo>
                    <a:lnTo>
                      <a:pt x="33" y="37"/>
                    </a:lnTo>
                    <a:lnTo>
                      <a:pt x="32" y="37"/>
                    </a:lnTo>
                    <a:lnTo>
                      <a:pt x="30" y="37"/>
                    </a:lnTo>
                    <a:lnTo>
                      <a:pt x="29" y="39"/>
                    </a:lnTo>
                    <a:lnTo>
                      <a:pt x="30" y="42"/>
                    </a:lnTo>
                    <a:lnTo>
                      <a:pt x="32" y="43"/>
                    </a:lnTo>
                    <a:lnTo>
                      <a:pt x="33" y="45"/>
                    </a:lnTo>
                    <a:lnTo>
                      <a:pt x="36" y="45"/>
                    </a:lnTo>
                    <a:lnTo>
                      <a:pt x="38" y="45"/>
                    </a:lnTo>
                    <a:lnTo>
                      <a:pt x="41" y="45"/>
                    </a:lnTo>
                    <a:lnTo>
                      <a:pt x="38" y="45"/>
                    </a:lnTo>
                    <a:lnTo>
                      <a:pt x="36" y="45"/>
                    </a:lnTo>
                    <a:lnTo>
                      <a:pt x="33" y="43"/>
                    </a:lnTo>
                    <a:lnTo>
                      <a:pt x="32" y="45"/>
                    </a:lnTo>
                    <a:lnTo>
                      <a:pt x="30" y="45"/>
                    </a:lnTo>
                    <a:lnTo>
                      <a:pt x="30" y="46"/>
                    </a:lnTo>
                    <a:lnTo>
                      <a:pt x="32" y="49"/>
                    </a:lnTo>
                    <a:lnTo>
                      <a:pt x="35" y="51"/>
                    </a:lnTo>
                    <a:lnTo>
                      <a:pt x="38" y="55"/>
                    </a:lnTo>
                    <a:lnTo>
                      <a:pt x="42" y="51"/>
                    </a:lnTo>
                    <a:lnTo>
                      <a:pt x="48" y="48"/>
                    </a:lnTo>
                    <a:lnTo>
                      <a:pt x="53" y="45"/>
                    </a:lnTo>
                    <a:lnTo>
                      <a:pt x="59" y="42"/>
                    </a:lnTo>
                    <a:lnTo>
                      <a:pt x="59" y="43"/>
                    </a:lnTo>
                    <a:lnTo>
                      <a:pt x="59" y="46"/>
                    </a:lnTo>
                    <a:lnTo>
                      <a:pt x="59" y="48"/>
                    </a:lnTo>
                    <a:lnTo>
                      <a:pt x="60" y="49"/>
                    </a:lnTo>
                    <a:lnTo>
                      <a:pt x="65" y="51"/>
                    </a:lnTo>
                    <a:lnTo>
                      <a:pt x="66" y="52"/>
                    </a:lnTo>
                    <a:lnTo>
                      <a:pt x="68" y="52"/>
                    </a:lnTo>
                    <a:lnTo>
                      <a:pt x="68" y="54"/>
                    </a:lnTo>
                    <a:lnTo>
                      <a:pt x="66" y="55"/>
                    </a:lnTo>
                    <a:lnTo>
                      <a:pt x="66" y="57"/>
                    </a:lnTo>
                    <a:lnTo>
                      <a:pt x="65" y="60"/>
                    </a:lnTo>
                    <a:lnTo>
                      <a:pt x="65" y="60"/>
                    </a:lnTo>
                    <a:lnTo>
                      <a:pt x="63" y="63"/>
                    </a:lnTo>
                    <a:lnTo>
                      <a:pt x="62" y="66"/>
                    </a:lnTo>
                    <a:lnTo>
                      <a:pt x="59" y="69"/>
                    </a:lnTo>
                    <a:lnTo>
                      <a:pt x="57" y="72"/>
                    </a:lnTo>
                    <a:lnTo>
                      <a:pt x="56" y="75"/>
                    </a:lnTo>
                    <a:lnTo>
                      <a:pt x="54" y="76"/>
                    </a:lnTo>
                    <a:lnTo>
                      <a:pt x="53" y="78"/>
                    </a:lnTo>
                    <a:lnTo>
                      <a:pt x="50" y="79"/>
                    </a:lnTo>
                    <a:lnTo>
                      <a:pt x="41" y="79"/>
                    </a:lnTo>
                    <a:lnTo>
                      <a:pt x="33" y="79"/>
                    </a:lnTo>
                    <a:lnTo>
                      <a:pt x="27" y="79"/>
                    </a:lnTo>
                    <a:lnTo>
                      <a:pt x="18" y="81"/>
                    </a:lnTo>
                    <a:lnTo>
                      <a:pt x="13" y="84"/>
                    </a:lnTo>
                    <a:lnTo>
                      <a:pt x="12" y="84"/>
                    </a:lnTo>
                    <a:lnTo>
                      <a:pt x="7" y="82"/>
                    </a:lnTo>
                    <a:lnTo>
                      <a:pt x="1" y="75"/>
                    </a:lnTo>
                    <a:lnTo>
                      <a:pt x="0" y="73"/>
                    </a:lnTo>
                    <a:lnTo>
                      <a:pt x="0" y="69"/>
                    </a:lnTo>
                    <a:lnTo>
                      <a:pt x="0" y="66"/>
                    </a:lnTo>
                    <a:lnTo>
                      <a:pt x="1" y="63"/>
                    </a:lnTo>
                    <a:lnTo>
                      <a:pt x="3" y="60"/>
                    </a:lnTo>
                    <a:lnTo>
                      <a:pt x="4" y="57"/>
                    </a:lnTo>
                    <a:lnTo>
                      <a:pt x="12" y="40"/>
                    </a:lnTo>
                    <a:lnTo>
                      <a:pt x="16" y="27"/>
                    </a:lnTo>
                    <a:lnTo>
                      <a:pt x="23" y="15"/>
                    </a:lnTo>
                    <a:lnTo>
                      <a:pt x="24" y="12"/>
                    </a:lnTo>
                    <a:lnTo>
                      <a:pt x="24" y="10"/>
                    </a:lnTo>
                    <a:lnTo>
                      <a:pt x="26" y="9"/>
                    </a:lnTo>
                    <a:lnTo>
                      <a:pt x="26" y="9"/>
                    </a:lnTo>
                    <a:lnTo>
                      <a:pt x="29" y="7"/>
                    </a:lnTo>
                    <a:lnTo>
                      <a:pt x="30" y="7"/>
                    </a:lnTo>
                    <a:lnTo>
                      <a:pt x="35" y="9"/>
                    </a:lnTo>
                    <a:close/>
                  </a:path>
                </a:pathLst>
              </a:custGeom>
              <a:grpFill/>
              <a:ln w="0">
                <a:solidFill>
                  <a:schemeClr val="bg1">
                    <a:lumMod val="50000"/>
                  </a:schemeClr>
                </a:solidFill>
                <a:prstDash val="solid"/>
                <a:round/>
                <a:headEnd/>
                <a:tailEnd/>
              </a:ln>
            </p:spPr>
            <p:txBody>
              <a:bodyPr/>
              <a:lstStyle/>
              <a:p>
                <a:endParaRPr lang="ru-RU"/>
              </a:p>
            </p:txBody>
          </p:sp>
          <p:sp>
            <p:nvSpPr>
              <p:cNvPr id="58" name="Freeform 117">
                <a:extLst>
                  <a:ext uri="{FF2B5EF4-FFF2-40B4-BE49-F238E27FC236}">
                    <a16:creationId xmlns:a16="http://schemas.microsoft.com/office/drawing/2014/main" id="{0F16D49F-67A1-CA43-AA7A-1AFA77900F23}"/>
                  </a:ext>
                </a:extLst>
              </p:cNvPr>
              <p:cNvSpPr>
                <a:spLocks/>
              </p:cNvSpPr>
              <p:nvPr/>
            </p:nvSpPr>
            <p:spPr bwMode="gray">
              <a:xfrm>
                <a:off x="4618" y="1434"/>
                <a:ext cx="816" cy="644"/>
              </a:xfrm>
              <a:custGeom>
                <a:avLst/>
                <a:gdLst>
                  <a:gd name="T0" fmla="*/ 125 w 881"/>
                  <a:gd name="T1" fmla="*/ 74 h 696"/>
                  <a:gd name="T2" fmla="*/ 112 w 881"/>
                  <a:gd name="T3" fmla="*/ 101 h 696"/>
                  <a:gd name="T4" fmla="*/ 87 w 881"/>
                  <a:gd name="T5" fmla="*/ 131 h 696"/>
                  <a:gd name="T6" fmla="*/ 0 w 881"/>
                  <a:gd name="T7" fmla="*/ 144 h 696"/>
                  <a:gd name="T8" fmla="*/ 24 w 881"/>
                  <a:gd name="T9" fmla="*/ 195 h 696"/>
                  <a:gd name="T10" fmla="*/ 48 w 881"/>
                  <a:gd name="T11" fmla="*/ 228 h 696"/>
                  <a:gd name="T12" fmla="*/ 79 w 881"/>
                  <a:gd name="T13" fmla="*/ 265 h 696"/>
                  <a:gd name="T14" fmla="*/ 111 w 881"/>
                  <a:gd name="T15" fmla="*/ 304 h 696"/>
                  <a:gd name="T16" fmla="*/ 143 w 881"/>
                  <a:gd name="T17" fmla="*/ 347 h 696"/>
                  <a:gd name="T18" fmla="*/ 153 w 881"/>
                  <a:gd name="T19" fmla="*/ 362 h 696"/>
                  <a:gd name="T20" fmla="*/ 174 w 881"/>
                  <a:gd name="T21" fmla="*/ 400 h 696"/>
                  <a:gd name="T22" fmla="*/ 206 w 881"/>
                  <a:gd name="T23" fmla="*/ 454 h 696"/>
                  <a:gd name="T24" fmla="*/ 261 w 881"/>
                  <a:gd name="T25" fmla="*/ 532 h 696"/>
                  <a:gd name="T26" fmla="*/ 294 w 881"/>
                  <a:gd name="T27" fmla="*/ 580 h 696"/>
                  <a:gd name="T28" fmla="*/ 330 w 881"/>
                  <a:gd name="T29" fmla="*/ 636 h 696"/>
                  <a:gd name="T30" fmla="*/ 349 w 881"/>
                  <a:gd name="T31" fmla="*/ 663 h 696"/>
                  <a:gd name="T32" fmla="*/ 370 w 881"/>
                  <a:gd name="T33" fmla="*/ 642 h 696"/>
                  <a:gd name="T34" fmla="*/ 376 w 881"/>
                  <a:gd name="T35" fmla="*/ 616 h 696"/>
                  <a:gd name="T36" fmla="*/ 382 w 881"/>
                  <a:gd name="T37" fmla="*/ 616 h 696"/>
                  <a:gd name="T38" fmla="*/ 412 w 881"/>
                  <a:gd name="T39" fmla="*/ 618 h 696"/>
                  <a:gd name="T40" fmla="*/ 499 w 881"/>
                  <a:gd name="T41" fmla="*/ 682 h 696"/>
                  <a:gd name="T42" fmla="*/ 521 w 881"/>
                  <a:gd name="T43" fmla="*/ 643 h 696"/>
                  <a:gd name="T44" fmla="*/ 550 w 881"/>
                  <a:gd name="T45" fmla="*/ 601 h 696"/>
                  <a:gd name="T46" fmla="*/ 570 w 881"/>
                  <a:gd name="T47" fmla="*/ 588 h 696"/>
                  <a:gd name="T48" fmla="*/ 619 w 881"/>
                  <a:gd name="T49" fmla="*/ 562 h 696"/>
                  <a:gd name="T50" fmla="*/ 684 w 881"/>
                  <a:gd name="T51" fmla="*/ 534 h 696"/>
                  <a:gd name="T52" fmla="*/ 735 w 881"/>
                  <a:gd name="T53" fmla="*/ 520 h 696"/>
                  <a:gd name="T54" fmla="*/ 753 w 881"/>
                  <a:gd name="T55" fmla="*/ 513 h 696"/>
                  <a:gd name="T56" fmla="*/ 803 w 881"/>
                  <a:gd name="T57" fmla="*/ 486 h 696"/>
                  <a:gd name="T58" fmla="*/ 857 w 881"/>
                  <a:gd name="T59" fmla="*/ 439 h 696"/>
                  <a:gd name="T60" fmla="*/ 881 w 881"/>
                  <a:gd name="T61" fmla="*/ 373 h 696"/>
                  <a:gd name="T62" fmla="*/ 872 w 881"/>
                  <a:gd name="T63" fmla="*/ 338 h 696"/>
                  <a:gd name="T64" fmla="*/ 873 w 881"/>
                  <a:gd name="T65" fmla="*/ 316 h 696"/>
                  <a:gd name="T66" fmla="*/ 759 w 881"/>
                  <a:gd name="T67" fmla="*/ 329 h 696"/>
                  <a:gd name="T68" fmla="*/ 733 w 881"/>
                  <a:gd name="T69" fmla="*/ 310 h 696"/>
                  <a:gd name="T70" fmla="*/ 696 w 881"/>
                  <a:gd name="T71" fmla="*/ 299 h 696"/>
                  <a:gd name="T72" fmla="*/ 672 w 881"/>
                  <a:gd name="T73" fmla="*/ 293 h 696"/>
                  <a:gd name="T74" fmla="*/ 655 w 881"/>
                  <a:gd name="T75" fmla="*/ 263 h 696"/>
                  <a:gd name="T76" fmla="*/ 628 w 881"/>
                  <a:gd name="T77" fmla="*/ 225 h 696"/>
                  <a:gd name="T78" fmla="*/ 613 w 881"/>
                  <a:gd name="T79" fmla="*/ 207 h 696"/>
                  <a:gd name="T80" fmla="*/ 487 w 881"/>
                  <a:gd name="T81" fmla="*/ 137 h 696"/>
                  <a:gd name="T82" fmla="*/ 457 w 881"/>
                  <a:gd name="T83" fmla="*/ 119 h 696"/>
                  <a:gd name="T84" fmla="*/ 434 w 881"/>
                  <a:gd name="T85" fmla="*/ 104 h 696"/>
                  <a:gd name="T86" fmla="*/ 388 w 881"/>
                  <a:gd name="T87" fmla="*/ 77 h 696"/>
                  <a:gd name="T88" fmla="*/ 315 w 881"/>
                  <a:gd name="T89" fmla="*/ 42 h 696"/>
                  <a:gd name="T90" fmla="*/ 182 w 881"/>
                  <a:gd name="T91" fmla="*/ 0 h 696"/>
                  <a:gd name="T92" fmla="*/ 179 w 881"/>
                  <a:gd name="T93" fmla="*/ 3 h 696"/>
                  <a:gd name="T94" fmla="*/ 167 w 881"/>
                  <a:gd name="T95" fmla="*/ 1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1" h="696">
                    <a:moveTo>
                      <a:pt x="159" y="12"/>
                    </a:moveTo>
                    <a:lnTo>
                      <a:pt x="96" y="33"/>
                    </a:lnTo>
                    <a:lnTo>
                      <a:pt x="125" y="74"/>
                    </a:lnTo>
                    <a:lnTo>
                      <a:pt x="125" y="81"/>
                    </a:lnTo>
                    <a:lnTo>
                      <a:pt x="120" y="90"/>
                    </a:lnTo>
                    <a:lnTo>
                      <a:pt x="112" y="101"/>
                    </a:lnTo>
                    <a:lnTo>
                      <a:pt x="103" y="111"/>
                    </a:lnTo>
                    <a:lnTo>
                      <a:pt x="94" y="122"/>
                    </a:lnTo>
                    <a:lnTo>
                      <a:pt x="87" y="131"/>
                    </a:lnTo>
                    <a:lnTo>
                      <a:pt x="81" y="137"/>
                    </a:lnTo>
                    <a:lnTo>
                      <a:pt x="78" y="140"/>
                    </a:lnTo>
                    <a:lnTo>
                      <a:pt x="0" y="144"/>
                    </a:lnTo>
                    <a:lnTo>
                      <a:pt x="7" y="164"/>
                    </a:lnTo>
                    <a:lnTo>
                      <a:pt x="21" y="192"/>
                    </a:lnTo>
                    <a:lnTo>
                      <a:pt x="24" y="195"/>
                    </a:lnTo>
                    <a:lnTo>
                      <a:pt x="30" y="204"/>
                    </a:lnTo>
                    <a:lnTo>
                      <a:pt x="37" y="215"/>
                    </a:lnTo>
                    <a:lnTo>
                      <a:pt x="48" y="228"/>
                    </a:lnTo>
                    <a:lnTo>
                      <a:pt x="60" y="242"/>
                    </a:lnTo>
                    <a:lnTo>
                      <a:pt x="70" y="256"/>
                    </a:lnTo>
                    <a:lnTo>
                      <a:pt x="79" y="265"/>
                    </a:lnTo>
                    <a:lnTo>
                      <a:pt x="88" y="275"/>
                    </a:lnTo>
                    <a:lnTo>
                      <a:pt x="99" y="289"/>
                    </a:lnTo>
                    <a:lnTo>
                      <a:pt x="111" y="304"/>
                    </a:lnTo>
                    <a:lnTo>
                      <a:pt x="123" y="320"/>
                    </a:lnTo>
                    <a:lnTo>
                      <a:pt x="134" y="335"/>
                    </a:lnTo>
                    <a:lnTo>
                      <a:pt x="143" y="347"/>
                    </a:lnTo>
                    <a:lnTo>
                      <a:pt x="149" y="356"/>
                    </a:lnTo>
                    <a:lnTo>
                      <a:pt x="152" y="359"/>
                    </a:lnTo>
                    <a:lnTo>
                      <a:pt x="153" y="362"/>
                    </a:lnTo>
                    <a:lnTo>
                      <a:pt x="158" y="371"/>
                    </a:lnTo>
                    <a:lnTo>
                      <a:pt x="165" y="383"/>
                    </a:lnTo>
                    <a:lnTo>
                      <a:pt x="174" y="400"/>
                    </a:lnTo>
                    <a:lnTo>
                      <a:pt x="183" y="416"/>
                    </a:lnTo>
                    <a:lnTo>
                      <a:pt x="195" y="436"/>
                    </a:lnTo>
                    <a:lnTo>
                      <a:pt x="206" y="454"/>
                    </a:lnTo>
                    <a:lnTo>
                      <a:pt x="216" y="471"/>
                    </a:lnTo>
                    <a:lnTo>
                      <a:pt x="254" y="523"/>
                    </a:lnTo>
                    <a:lnTo>
                      <a:pt x="261" y="532"/>
                    </a:lnTo>
                    <a:lnTo>
                      <a:pt x="270" y="546"/>
                    </a:lnTo>
                    <a:lnTo>
                      <a:pt x="282" y="562"/>
                    </a:lnTo>
                    <a:lnTo>
                      <a:pt x="294" y="580"/>
                    </a:lnTo>
                    <a:lnTo>
                      <a:pt x="308" y="600"/>
                    </a:lnTo>
                    <a:lnTo>
                      <a:pt x="320" y="619"/>
                    </a:lnTo>
                    <a:lnTo>
                      <a:pt x="330" y="636"/>
                    </a:lnTo>
                    <a:lnTo>
                      <a:pt x="339" y="649"/>
                    </a:lnTo>
                    <a:lnTo>
                      <a:pt x="346" y="658"/>
                    </a:lnTo>
                    <a:lnTo>
                      <a:pt x="349" y="663"/>
                    </a:lnTo>
                    <a:lnTo>
                      <a:pt x="356" y="651"/>
                    </a:lnTo>
                    <a:lnTo>
                      <a:pt x="364" y="645"/>
                    </a:lnTo>
                    <a:lnTo>
                      <a:pt x="370" y="642"/>
                    </a:lnTo>
                    <a:lnTo>
                      <a:pt x="373" y="642"/>
                    </a:lnTo>
                    <a:lnTo>
                      <a:pt x="377" y="628"/>
                    </a:lnTo>
                    <a:lnTo>
                      <a:pt x="376" y="616"/>
                    </a:lnTo>
                    <a:lnTo>
                      <a:pt x="379" y="615"/>
                    </a:lnTo>
                    <a:lnTo>
                      <a:pt x="380" y="615"/>
                    </a:lnTo>
                    <a:lnTo>
                      <a:pt x="382" y="616"/>
                    </a:lnTo>
                    <a:lnTo>
                      <a:pt x="388" y="618"/>
                    </a:lnTo>
                    <a:lnTo>
                      <a:pt x="397" y="619"/>
                    </a:lnTo>
                    <a:lnTo>
                      <a:pt x="412" y="618"/>
                    </a:lnTo>
                    <a:lnTo>
                      <a:pt x="487" y="696"/>
                    </a:lnTo>
                    <a:lnTo>
                      <a:pt x="497" y="686"/>
                    </a:lnTo>
                    <a:lnTo>
                      <a:pt x="499" y="682"/>
                    </a:lnTo>
                    <a:lnTo>
                      <a:pt x="503" y="673"/>
                    </a:lnTo>
                    <a:lnTo>
                      <a:pt x="512" y="660"/>
                    </a:lnTo>
                    <a:lnTo>
                      <a:pt x="521" y="643"/>
                    </a:lnTo>
                    <a:lnTo>
                      <a:pt x="532" y="627"/>
                    </a:lnTo>
                    <a:lnTo>
                      <a:pt x="541" y="613"/>
                    </a:lnTo>
                    <a:lnTo>
                      <a:pt x="550" y="601"/>
                    </a:lnTo>
                    <a:lnTo>
                      <a:pt x="557" y="594"/>
                    </a:lnTo>
                    <a:lnTo>
                      <a:pt x="560" y="592"/>
                    </a:lnTo>
                    <a:lnTo>
                      <a:pt x="570" y="588"/>
                    </a:lnTo>
                    <a:lnTo>
                      <a:pt x="583" y="580"/>
                    </a:lnTo>
                    <a:lnTo>
                      <a:pt x="600" y="571"/>
                    </a:lnTo>
                    <a:lnTo>
                      <a:pt x="619" y="562"/>
                    </a:lnTo>
                    <a:lnTo>
                      <a:pt x="642" y="552"/>
                    </a:lnTo>
                    <a:lnTo>
                      <a:pt x="663" y="543"/>
                    </a:lnTo>
                    <a:lnTo>
                      <a:pt x="684" y="534"/>
                    </a:lnTo>
                    <a:lnTo>
                      <a:pt x="703" y="526"/>
                    </a:lnTo>
                    <a:lnTo>
                      <a:pt x="721" y="522"/>
                    </a:lnTo>
                    <a:lnTo>
                      <a:pt x="735" y="520"/>
                    </a:lnTo>
                    <a:lnTo>
                      <a:pt x="739" y="519"/>
                    </a:lnTo>
                    <a:lnTo>
                      <a:pt x="744" y="517"/>
                    </a:lnTo>
                    <a:lnTo>
                      <a:pt x="753" y="513"/>
                    </a:lnTo>
                    <a:lnTo>
                      <a:pt x="766" y="507"/>
                    </a:lnTo>
                    <a:lnTo>
                      <a:pt x="783" y="498"/>
                    </a:lnTo>
                    <a:lnTo>
                      <a:pt x="803" y="486"/>
                    </a:lnTo>
                    <a:lnTo>
                      <a:pt x="822" y="472"/>
                    </a:lnTo>
                    <a:lnTo>
                      <a:pt x="840" y="457"/>
                    </a:lnTo>
                    <a:lnTo>
                      <a:pt x="857" y="439"/>
                    </a:lnTo>
                    <a:lnTo>
                      <a:pt x="870" y="418"/>
                    </a:lnTo>
                    <a:lnTo>
                      <a:pt x="878" y="397"/>
                    </a:lnTo>
                    <a:lnTo>
                      <a:pt x="881" y="373"/>
                    </a:lnTo>
                    <a:lnTo>
                      <a:pt x="876" y="347"/>
                    </a:lnTo>
                    <a:lnTo>
                      <a:pt x="875" y="344"/>
                    </a:lnTo>
                    <a:lnTo>
                      <a:pt x="872" y="338"/>
                    </a:lnTo>
                    <a:lnTo>
                      <a:pt x="870" y="331"/>
                    </a:lnTo>
                    <a:lnTo>
                      <a:pt x="870" y="323"/>
                    </a:lnTo>
                    <a:lnTo>
                      <a:pt x="873" y="316"/>
                    </a:lnTo>
                    <a:lnTo>
                      <a:pt x="827" y="323"/>
                    </a:lnTo>
                    <a:lnTo>
                      <a:pt x="762" y="331"/>
                    </a:lnTo>
                    <a:lnTo>
                      <a:pt x="759" y="329"/>
                    </a:lnTo>
                    <a:lnTo>
                      <a:pt x="751" y="326"/>
                    </a:lnTo>
                    <a:lnTo>
                      <a:pt x="742" y="320"/>
                    </a:lnTo>
                    <a:lnTo>
                      <a:pt x="733" y="310"/>
                    </a:lnTo>
                    <a:lnTo>
                      <a:pt x="705" y="298"/>
                    </a:lnTo>
                    <a:lnTo>
                      <a:pt x="702" y="298"/>
                    </a:lnTo>
                    <a:lnTo>
                      <a:pt x="696" y="299"/>
                    </a:lnTo>
                    <a:lnTo>
                      <a:pt x="688" y="299"/>
                    </a:lnTo>
                    <a:lnTo>
                      <a:pt x="679" y="298"/>
                    </a:lnTo>
                    <a:lnTo>
                      <a:pt x="672" y="293"/>
                    </a:lnTo>
                    <a:lnTo>
                      <a:pt x="667" y="286"/>
                    </a:lnTo>
                    <a:lnTo>
                      <a:pt x="663" y="275"/>
                    </a:lnTo>
                    <a:lnTo>
                      <a:pt x="655" y="263"/>
                    </a:lnTo>
                    <a:lnTo>
                      <a:pt x="646" y="251"/>
                    </a:lnTo>
                    <a:lnTo>
                      <a:pt x="637" y="237"/>
                    </a:lnTo>
                    <a:lnTo>
                      <a:pt x="628" y="225"/>
                    </a:lnTo>
                    <a:lnTo>
                      <a:pt x="621" y="216"/>
                    </a:lnTo>
                    <a:lnTo>
                      <a:pt x="616" y="209"/>
                    </a:lnTo>
                    <a:lnTo>
                      <a:pt x="613" y="207"/>
                    </a:lnTo>
                    <a:lnTo>
                      <a:pt x="547" y="132"/>
                    </a:lnTo>
                    <a:lnTo>
                      <a:pt x="488" y="138"/>
                    </a:lnTo>
                    <a:lnTo>
                      <a:pt x="487" y="137"/>
                    </a:lnTo>
                    <a:lnTo>
                      <a:pt x="481" y="131"/>
                    </a:lnTo>
                    <a:lnTo>
                      <a:pt x="472" y="125"/>
                    </a:lnTo>
                    <a:lnTo>
                      <a:pt x="457" y="119"/>
                    </a:lnTo>
                    <a:lnTo>
                      <a:pt x="454" y="117"/>
                    </a:lnTo>
                    <a:lnTo>
                      <a:pt x="446" y="111"/>
                    </a:lnTo>
                    <a:lnTo>
                      <a:pt x="434" y="104"/>
                    </a:lnTo>
                    <a:lnTo>
                      <a:pt x="421" y="95"/>
                    </a:lnTo>
                    <a:lnTo>
                      <a:pt x="404" y="84"/>
                    </a:lnTo>
                    <a:lnTo>
                      <a:pt x="388" y="77"/>
                    </a:lnTo>
                    <a:lnTo>
                      <a:pt x="371" y="71"/>
                    </a:lnTo>
                    <a:lnTo>
                      <a:pt x="356" y="68"/>
                    </a:lnTo>
                    <a:lnTo>
                      <a:pt x="315" y="42"/>
                    </a:lnTo>
                    <a:lnTo>
                      <a:pt x="290" y="42"/>
                    </a:lnTo>
                    <a:lnTo>
                      <a:pt x="203" y="10"/>
                    </a:lnTo>
                    <a:lnTo>
                      <a:pt x="182" y="0"/>
                    </a:lnTo>
                    <a:lnTo>
                      <a:pt x="182" y="0"/>
                    </a:lnTo>
                    <a:lnTo>
                      <a:pt x="182" y="1"/>
                    </a:lnTo>
                    <a:lnTo>
                      <a:pt x="179" y="3"/>
                    </a:lnTo>
                    <a:lnTo>
                      <a:pt x="177" y="6"/>
                    </a:lnTo>
                    <a:lnTo>
                      <a:pt x="173" y="7"/>
                    </a:lnTo>
                    <a:lnTo>
                      <a:pt x="167" y="10"/>
                    </a:lnTo>
                    <a:lnTo>
                      <a:pt x="159" y="12"/>
                    </a:lnTo>
                    <a:close/>
                  </a:path>
                </a:pathLst>
              </a:custGeom>
              <a:grpFill/>
              <a:ln w="0">
                <a:solidFill>
                  <a:schemeClr val="bg1">
                    <a:lumMod val="50000"/>
                  </a:schemeClr>
                </a:solidFill>
                <a:prstDash val="solid"/>
                <a:round/>
                <a:headEnd/>
                <a:tailEnd/>
              </a:ln>
            </p:spPr>
            <p:txBody>
              <a:bodyPr/>
              <a:lstStyle/>
              <a:p>
                <a:endParaRPr lang="ru-RU"/>
              </a:p>
            </p:txBody>
          </p:sp>
          <p:sp>
            <p:nvSpPr>
              <p:cNvPr id="59" name="Freeform 118">
                <a:extLst>
                  <a:ext uri="{FF2B5EF4-FFF2-40B4-BE49-F238E27FC236}">
                    <a16:creationId xmlns:a16="http://schemas.microsoft.com/office/drawing/2014/main" id="{767AAAD7-9632-A743-9C97-A6B9EEEB6BA4}"/>
                  </a:ext>
                </a:extLst>
              </p:cNvPr>
              <p:cNvSpPr>
                <a:spLocks/>
              </p:cNvSpPr>
              <p:nvPr/>
            </p:nvSpPr>
            <p:spPr bwMode="gray">
              <a:xfrm>
                <a:off x="4941" y="2003"/>
                <a:ext cx="129" cy="186"/>
              </a:xfrm>
              <a:custGeom>
                <a:avLst/>
                <a:gdLst>
                  <a:gd name="T0" fmla="*/ 64 w 139"/>
                  <a:gd name="T1" fmla="*/ 197 h 201"/>
                  <a:gd name="T2" fmla="*/ 49 w 139"/>
                  <a:gd name="T3" fmla="*/ 189 h 201"/>
                  <a:gd name="T4" fmla="*/ 37 w 139"/>
                  <a:gd name="T5" fmla="*/ 144 h 201"/>
                  <a:gd name="T6" fmla="*/ 18 w 139"/>
                  <a:gd name="T7" fmla="*/ 113 h 201"/>
                  <a:gd name="T8" fmla="*/ 12 w 139"/>
                  <a:gd name="T9" fmla="*/ 84 h 201"/>
                  <a:gd name="T10" fmla="*/ 0 w 139"/>
                  <a:gd name="T11" fmla="*/ 48 h 201"/>
                  <a:gd name="T12" fmla="*/ 4 w 139"/>
                  <a:gd name="T13" fmla="*/ 39 h 201"/>
                  <a:gd name="T14" fmla="*/ 18 w 139"/>
                  <a:gd name="T15" fmla="*/ 27 h 201"/>
                  <a:gd name="T16" fmla="*/ 24 w 139"/>
                  <a:gd name="T17" fmla="*/ 25 h 201"/>
                  <a:gd name="T18" fmla="*/ 25 w 139"/>
                  <a:gd name="T19" fmla="*/ 21 h 201"/>
                  <a:gd name="T20" fmla="*/ 28 w 139"/>
                  <a:gd name="T21" fmla="*/ 13 h 201"/>
                  <a:gd name="T22" fmla="*/ 28 w 139"/>
                  <a:gd name="T23" fmla="*/ 7 h 201"/>
                  <a:gd name="T24" fmla="*/ 27 w 139"/>
                  <a:gd name="T25" fmla="*/ 4 h 201"/>
                  <a:gd name="T26" fmla="*/ 27 w 139"/>
                  <a:gd name="T27" fmla="*/ 1 h 201"/>
                  <a:gd name="T28" fmla="*/ 30 w 139"/>
                  <a:gd name="T29" fmla="*/ 0 h 201"/>
                  <a:gd name="T30" fmla="*/ 34 w 139"/>
                  <a:gd name="T31" fmla="*/ 1 h 201"/>
                  <a:gd name="T32" fmla="*/ 40 w 139"/>
                  <a:gd name="T33" fmla="*/ 4 h 201"/>
                  <a:gd name="T34" fmla="*/ 48 w 139"/>
                  <a:gd name="T35" fmla="*/ 4 h 201"/>
                  <a:gd name="T36" fmla="*/ 58 w 139"/>
                  <a:gd name="T37" fmla="*/ 4 h 201"/>
                  <a:gd name="T38" fmla="*/ 138 w 139"/>
                  <a:gd name="T39" fmla="*/ 81 h 201"/>
                  <a:gd name="T40" fmla="*/ 132 w 139"/>
                  <a:gd name="T41" fmla="*/ 87 h 201"/>
                  <a:gd name="T42" fmla="*/ 126 w 139"/>
                  <a:gd name="T43" fmla="*/ 102 h 201"/>
                  <a:gd name="T44" fmla="*/ 132 w 139"/>
                  <a:gd name="T45" fmla="*/ 114 h 201"/>
                  <a:gd name="T46" fmla="*/ 139 w 139"/>
                  <a:gd name="T47" fmla="*/ 125 h 201"/>
                  <a:gd name="T48" fmla="*/ 135 w 139"/>
                  <a:gd name="T49" fmla="*/ 137 h 201"/>
                  <a:gd name="T50" fmla="*/ 132 w 139"/>
                  <a:gd name="T51" fmla="*/ 137 h 201"/>
                  <a:gd name="T52" fmla="*/ 126 w 139"/>
                  <a:gd name="T53" fmla="*/ 137 h 201"/>
                  <a:gd name="T54" fmla="*/ 120 w 139"/>
                  <a:gd name="T55" fmla="*/ 140 h 201"/>
                  <a:gd name="T56" fmla="*/ 117 w 139"/>
                  <a:gd name="T57" fmla="*/ 147 h 201"/>
                  <a:gd name="T58" fmla="*/ 108 w 139"/>
                  <a:gd name="T59" fmla="*/ 161 h 201"/>
                  <a:gd name="T60" fmla="*/ 103 w 139"/>
                  <a:gd name="T61" fmla="*/ 170 h 201"/>
                  <a:gd name="T62" fmla="*/ 105 w 139"/>
                  <a:gd name="T63" fmla="*/ 185 h 201"/>
                  <a:gd name="T64" fmla="*/ 102 w 139"/>
                  <a:gd name="T65" fmla="*/ 185 h 201"/>
                  <a:gd name="T66" fmla="*/ 96 w 139"/>
                  <a:gd name="T67" fmla="*/ 183 h 201"/>
                  <a:gd name="T68" fmla="*/ 90 w 139"/>
                  <a:gd name="T69" fmla="*/ 185 h 201"/>
                  <a:gd name="T70" fmla="*/ 87 w 139"/>
                  <a:gd name="T71" fmla="*/ 189 h 201"/>
                  <a:gd name="T72" fmla="*/ 82 w 139"/>
                  <a:gd name="T73" fmla="*/ 197 h 201"/>
                  <a:gd name="T74" fmla="*/ 78 w 139"/>
                  <a:gd name="T75"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201">
                    <a:moveTo>
                      <a:pt x="78" y="201"/>
                    </a:moveTo>
                    <a:lnTo>
                      <a:pt x="64" y="197"/>
                    </a:lnTo>
                    <a:lnTo>
                      <a:pt x="55" y="192"/>
                    </a:lnTo>
                    <a:lnTo>
                      <a:pt x="49" y="189"/>
                    </a:lnTo>
                    <a:lnTo>
                      <a:pt x="48" y="188"/>
                    </a:lnTo>
                    <a:lnTo>
                      <a:pt x="37" y="144"/>
                    </a:lnTo>
                    <a:lnTo>
                      <a:pt x="18" y="117"/>
                    </a:lnTo>
                    <a:lnTo>
                      <a:pt x="18" y="113"/>
                    </a:lnTo>
                    <a:lnTo>
                      <a:pt x="15" y="101"/>
                    </a:lnTo>
                    <a:lnTo>
                      <a:pt x="12" y="84"/>
                    </a:lnTo>
                    <a:lnTo>
                      <a:pt x="7" y="64"/>
                    </a:lnTo>
                    <a:lnTo>
                      <a:pt x="0" y="48"/>
                    </a:lnTo>
                    <a:lnTo>
                      <a:pt x="1" y="45"/>
                    </a:lnTo>
                    <a:lnTo>
                      <a:pt x="4" y="39"/>
                    </a:lnTo>
                    <a:lnTo>
                      <a:pt x="10" y="33"/>
                    </a:lnTo>
                    <a:lnTo>
                      <a:pt x="18" y="27"/>
                    </a:lnTo>
                    <a:lnTo>
                      <a:pt x="24" y="27"/>
                    </a:lnTo>
                    <a:lnTo>
                      <a:pt x="24" y="25"/>
                    </a:lnTo>
                    <a:lnTo>
                      <a:pt x="25" y="24"/>
                    </a:lnTo>
                    <a:lnTo>
                      <a:pt x="25" y="21"/>
                    </a:lnTo>
                    <a:lnTo>
                      <a:pt x="27" y="18"/>
                    </a:lnTo>
                    <a:lnTo>
                      <a:pt x="28" y="13"/>
                    </a:lnTo>
                    <a:lnTo>
                      <a:pt x="28" y="10"/>
                    </a:lnTo>
                    <a:lnTo>
                      <a:pt x="28" y="7"/>
                    </a:lnTo>
                    <a:lnTo>
                      <a:pt x="27" y="6"/>
                    </a:lnTo>
                    <a:lnTo>
                      <a:pt x="27" y="4"/>
                    </a:lnTo>
                    <a:lnTo>
                      <a:pt x="27" y="3"/>
                    </a:lnTo>
                    <a:lnTo>
                      <a:pt x="27" y="1"/>
                    </a:lnTo>
                    <a:lnTo>
                      <a:pt x="28" y="0"/>
                    </a:lnTo>
                    <a:lnTo>
                      <a:pt x="30" y="0"/>
                    </a:lnTo>
                    <a:lnTo>
                      <a:pt x="31" y="0"/>
                    </a:lnTo>
                    <a:lnTo>
                      <a:pt x="34" y="1"/>
                    </a:lnTo>
                    <a:lnTo>
                      <a:pt x="39" y="3"/>
                    </a:lnTo>
                    <a:lnTo>
                      <a:pt x="40" y="4"/>
                    </a:lnTo>
                    <a:lnTo>
                      <a:pt x="43" y="4"/>
                    </a:lnTo>
                    <a:lnTo>
                      <a:pt x="48" y="4"/>
                    </a:lnTo>
                    <a:lnTo>
                      <a:pt x="52" y="4"/>
                    </a:lnTo>
                    <a:lnTo>
                      <a:pt x="58" y="4"/>
                    </a:lnTo>
                    <a:lnTo>
                      <a:pt x="63" y="3"/>
                    </a:lnTo>
                    <a:lnTo>
                      <a:pt x="138" y="81"/>
                    </a:lnTo>
                    <a:lnTo>
                      <a:pt x="136" y="83"/>
                    </a:lnTo>
                    <a:lnTo>
                      <a:pt x="132" y="87"/>
                    </a:lnTo>
                    <a:lnTo>
                      <a:pt x="127" y="93"/>
                    </a:lnTo>
                    <a:lnTo>
                      <a:pt x="126" y="102"/>
                    </a:lnTo>
                    <a:lnTo>
                      <a:pt x="130" y="113"/>
                    </a:lnTo>
                    <a:lnTo>
                      <a:pt x="132" y="114"/>
                    </a:lnTo>
                    <a:lnTo>
                      <a:pt x="136" y="119"/>
                    </a:lnTo>
                    <a:lnTo>
                      <a:pt x="139" y="125"/>
                    </a:lnTo>
                    <a:lnTo>
                      <a:pt x="139" y="131"/>
                    </a:lnTo>
                    <a:lnTo>
                      <a:pt x="135" y="137"/>
                    </a:lnTo>
                    <a:lnTo>
                      <a:pt x="133" y="137"/>
                    </a:lnTo>
                    <a:lnTo>
                      <a:pt x="132" y="137"/>
                    </a:lnTo>
                    <a:lnTo>
                      <a:pt x="129" y="137"/>
                    </a:lnTo>
                    <a:lnTo>
                      <a:pt x="126" y="137"/>
                    </a:lnTo>
                    <a:lnTo>
                      <a:pt x="123" y="138"/>
                    </a:lnTo>
                    <a:lnTo>
                      <a:pt x="120" y="140"/>
                    </a:lnTo>
                    <a:lnTo>
                      <a:pt x="118" y="141"/>
                    </a:lnTo>
                    <a:lnTo>
                      <a:pt x="117" y="147"/>
                    </a:lnTo>
                    <a:lnTo>
                      <a:pt x="112" y="153"/>
                    </a:lnTo>
                    <a:lnTo>
                      <a:pt x="108" y="161"/>
                    </a:lnTo>
                    <a:lnTo>
                      <a:pt x="105" y="167"/>
                    </a:lnTo>
                    <a:lnTo>
                      <a:pt x="103" y="170"/>
                    </a:lnTo>
                    <a:lnTo>
                      <a:pt x="108" y="177"/>
                    </a:lnTo>
                    <a:lnTo>
                      <a:pt x="105" y="185"/>
                    </a:lnTo>
                    <a:lnTo>
                      <a:pt x="103" y="185"/>
                    </a:lnTo>
                    <a:lnTo>
                      <a:pt x="102" y="185"/>
                    </a:lnTo>
                    <a:lnTo>
                      <a:pt x="99" y="183"/>
                    </a:lnTo>
                    <a:lnTo>
                      <a:pt x="96" y="183"/>
                    </a:lnTo>
                    <a:lnTo>
                      <a:pt x="93" y="183"/>
                    </a:lnTo>
                    <a:lnTo>
                      <a:pt x="90" y="185"/>
                    </a:lnTo>
                    <a:lnTo>
                      <a:pt x="88" y="186"/>
                    </a:lnTo>
                    <a:lnTo>
                      <a:pt x="87" y="189"/>
                    </a:lnTo>
                    <a:lnTo>
                      <a:pt x="84" y="194"/>
                    </a:lnTo>
                    <a:lnTo>
                      <a:pt x="82" y="197"/>
                    </a:lnTo>
                    <a:lnTo>
                      <a:pt x="79" y="198"/>
                    </a:lnTo>
                    <a:lnTo>
                      <a:pt x="78" y="200"/>
                    </a:lnTo>
                    <a:lnTo>
                      <a:pt x="78" y="201"/>
                    </a:lnTo>
                    <a:close/>
                  </a:path>
                </a:pathLst>
              </a:custGeom>
              <a:grpFill/>
              <a:ln w="0">
                <a:solidFill>
                  <a:schemeClr val="bg1">
                    <a:lumMod val="50000"/>
                  </a:schemeClr>
                </a:solidFill>
                <a:prstDash val="solid"/>
                <a:round/>
                <a:headEnd/>
                <a:tailEnd/>
              </a:ln>
            </p:spPr>
            <p:txBody>
              <a:bodyPr/>
              <a:lstStyle/>
              <a:p>
                <a:endParaRPr lang="ru-RU"/>
              </a:p>
            </p:txBody>
          </p:sp>
          <p:sp>
            <p:nvSpPr>
              <p:cNvPr id="60" name="Freeform 119">
                <a:extLst>
                  <a:ext uri="{FF2B5EF4-FFF2-40B4-BE49-F238E27FC236}">
                    <a16:creationId xmlns:a16="http://schemas.microsoft.com/office/drawing/2014/main" id="{1C72B26F-DEE0-714D-A9E3-03490B446BE2}"/>
                  </a:ext>
                </a:extLst>
              </p:cNvPr>
              <p:cNvSpPr>
                <a:spLocks/>
              </p:cNvSpPr>
              <p:nvPr/>
            </p:nvSpPr>
            <p:spPr bwMode="gray">
              <a:xfrm>
                <a:off x="5014" y="1917"/>
                <a:ext cx="330" cy="275"/>
              </a:xfrm>
              <a:custGeom>
                <a:avLst/>
                <a:gdLst>
                  <a:gd name="T0" fmla="*/ 330 w 357"/>
                  <a:gd name="T1" fmla="*/ 94 h 297"/>
                  <a:gd name="T2" fmla="*/ 294 w 357"/>
                  <a:gd name="T3" fmla="*/ 114 h 297"/>
                  <a:gd name="T4" fmla="*/ 270 w 357"/>
                  <a:gd name="T5" fmla="*/ 138 h 297"/>
                  <a:gd name="T6" fmla="*/ 252 w 357"/>
                  <a:gd name="T7" fmla="*/ 164 h 297"/>
                  <a:gd name="T8" fmla="*/ 225 w 357"/>
                  <a:gd name="T9" fmla="*/ 189 h 297"/>
                  <a:gd name="T10" fmla="*/ 189 w 357"/>
                  <a:gd name="T11" fmla="*/ 209 h 297"/>
                  <a:gd name="T12" fmla="*/ 165 w 357"/>
                  <a:gd name="T13" fmla="*/ 216 h 297"/>
                  <a:gd name="T14" fmla="*/ 115 w 357"/>
                  <a:gd name="T15" fmla="*/ 266 h 297"/>
                  <a:gd name="T16" fmla="*/ 10 w 357"/>
                  <a:gd name="T17" fmla="*/ 296 h 297"/>
                  <a:gd name="T18" fmla="*/ 0 w 357"/>
                  <a:gd name="T19" fmla="*/ 294 h 297"/>
                  <a:gd name="T20" fmla="*/ 1 w 357"/>
                  <a:gd name="T21" fmla="*/ 293 h 297"/>
                  <a:gd name="T22" fmla="*/ 6 w 357"/>
                  <a:gd name="T23" fmla="*/ 290 h 297"/>
                  <a:gd name="T24" fmla="*/ 10 w 357"/>
                  <a:gd name="T25" fmla="*/ 281 h 297"/>
                  <a:gd name="T26" fmla="*/ 13 w 357"/>
                  <a:gd name="T27" fmla="*/ 279 h 297"/>
                  <a:gd name="T28" fmla="*/ 19 w 357"/>
                  <a:gd name="T29" fmla="*/ 278 h 297"/>
                  <a:gd name="T30" fmla="*/ 27 w 357"/>
                  <a:gd name="T31" fmla="*/ 279 h 297"/>
                  <a:gd name="T32" fmla="*/ 25 w 357"/>
                  <a:gd name="T33" fmla="*/ 264 h 297"/>
                  <a:gd name="T34" fmla="*/ 39 w 357"/>
                  <a:gd name="T35" fmla="*/ 242 h 297"/>
                  <a:gd name="T36" fmla="*/ 40 w 357"/>
                  <a:gd name="T37" fmla="*/ 239 h 297"/>
                  <a:gd name="T38" fmla="*/ 43 w 357"/>
                  <a:gd name="T39" fmla="*/ 234 h 297"/>
                  <a:gd name="T40" fmla="*/ 49 w 357"/>
                  <a:gd name="T41" fmla="*/ 231 h 297"/>
                  <a:gd name="T42" fmla="*/ 55 w 357"/>
                  <a:gd name="T43" fmla="*/ 231 h 297"/>
                  <a:gd name="T44" fmla="*/ 57 w 357"/>
                  <a:gd name="T45" fmla="*/ 231 h 297"/>
                  <a:gd name="T46" fmla="*/ 61 w 357"/>
                  <a:gd name="T47" fmla="*/ 228 h 297"/>
                  <a:gd name="T48" fmla="*/ 63 w 357"/>
                  <a:gd name="T49" fmla="*/ 224 h 297"/>
                  <a:gd name="T50" fmla="*/ 60 w 357"/>
                  <a:gd name="T51" fmla="*/ 216 h 297"/>
                  <a:gd name="T52" fmla="*/ 54 w 357"/>
                  <a:gd name="T53" fmla="*/ 209 h 297"/>
                  <a:gd name="T54" fmla="*/ 48 w 357"/>
                  <a:gd name="T55" fmla="*/ 194 h 297"/>
                  <a:gd name="T56" fmla="*/ 60 w 357"/>
                  <a:gd name="T57" fmla="*/ 176 h 297"/>
                  <a:gd name="T58" fmla="*/ 63 w 357"/>
                  <a:gd name="T59" fmla="*/ 174 h 297"/>
                  <a:gd name="T60" fmla="*/ 67 w 357"/>
                  <a:gd name="T61" fmla="*/ 170 h 297"/>
                  <a:gd name="T62" fmla="*/ 70 w 357"/>
                  <a:gd name="T63" fmla="*/ 165 h 297"/>
                  <a:gd name="T64" fmla="*/ 76 w 357"/>
                  <a:gd name="T65" fmla="*/ 153 h 297"/>
                  <a:gd name="T66" fmla="*/ 91 w 357"/>
                  <a:gd name="T67" fmla="*/ 127 h 297"/>
                  <a:gd name="T68" fmla="*/ 111 w 357"/>
                  <a:gd name="T69" fmla="*/ 97 h 297"/>
                  <a:gd name="T70" fmla="*/ 130 w 357"/>
                  <a:gd name="T71" fmla="*/ 73 h 297"/>
                  <a:gd name="T72" fmla="*/ 141 w 357"/>
                  <a:gd name="T73" fmla="*/ 66 h 297"/>
                  <a:gd name="T74" fmla="*/ 167 w 357"/>
                  <a:gd name="T75" fmla="*/ 54 h 297"/>
                  <a:gd name="T76" fmla="*/ 207 w 357"/>
                  <a:gd name="T77" fmla="*/ 34 h 297"/>
                  <a:gd name="T78" fmla="*/ 252 w 357"/>
                  <a:gd name="T79" fmla="*/ 15 h 297"/>
                  <a:gd name="T80" fmla="*/ 290 w 357"/>
                  <a:gd name="T81" fmla="*/ 1 h 297"/>
                  <a:gd name="T82" fmla="*/ 303 w 357"/>
                  <a:gd name="T83" fmla="*/ 0 h 297"/>
                  <a:gd name="T84" fmla="*/ 308 w 357"/>
                  <a:gd name="T85" fmla="*/ 0 h 297"/>
                  <a:gd name="T86" fmla="*/ 312 w 357"/>
                  <a:gd name="T87" fmla="*/ 1 h 297"/>
                  <a:gd name="T88" fmla="*/ 357 w 357"/>
                  <a:gd name="T89" fmla="*/ 8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7" h="297">
                    <a:moveTo>
                      <a:pt x="357" y="87"/>
                    </a:moveTo>
                    <a:lnTo>
                      <a:pt x="330" y="94"/>
                    </a:lnTo>
                    <a:lnTo>
                      <a:pt x="311" y="103"/>
                    </a:lnTo>
                    <a:lnTo>
                      <a:pt x="294" y="114"/>
                    </a:lnTo>
                    <a:lnTo>
                      <a:pt x="281" y="126"/>
                    </a:lnTo>
                    <a:lnTo>
                      <a:pt x="270" y="138"/>
                    </a:lnTo>
                    <a:lnTo>
                      <a:pt x="261" y="151"/>
                    </a:lnTo>
                    <a:lnTo>
                      <a:pt x="252" y="164"/>
                    </a:lnTo>
                    <a:lnTo>
                      <a:pt x="242" y="176"/>
                    </a:lnTo>
                    <a:lnTo>
                      <a:pt x="225" y="189"/>
                    </a:lnTo>
                    <a:lnTo>
                      <a:pt x="207" y="200"/>
                    </a:lnTo>
                    <a:lnTo>
                      <a:pt x="189" y="209"/>
                    </a:lnTo>
                    <a:lnTo>
                      <a:pt x="176" y="213"/>
                    </a:lnTo>
                    <a:lnTo>
                      <a:pt x="165" y="216"/>
                    </a:lnTo>
                    <a:lnTo>
                      <a:pt x="161" y="218"/>
                    </a:lnTo>
                    <a:lnTo>
                      <a:pt x="115" y="266"/>
                    </a:lnTo>
                    <a:lnTo>
                      <a:pt x="22" y="297"/>
                    </a:lnTo>
                    <a:lnTo>
                      <a:pt x="10" y="296"/>
                    </a:lnTo>
                    <a:lnTo>
                      <a:pt x="0" y="293"/>
                    </a:lnTo>
                    <a:lnTo>
                      <a:pt x="0" y="294"/>
                    </a:lnTo>
                    <a:lnTo>
                      <a:pt x="1" y="294"/>
                    </a:lnTo>
                    <a:lnTo>
                      <a:pt x="1" y="293"/>
                    </a:lnTo>
                    <a:lnTo>
                      <a:pt x="4" y="293"/>
                    </a:lnTo>
                    <a:lnTo>
                      <a:pt x="6" y="290"/>
                    </a:lnTo>
                    <a:lnTo>
                      <a:pt x="9" y="287"/>
                    </a:lnTo>
                    <a:lnTo>
                      <a:pt x="10" y="281"/>
                    </a:lnTo>
                    <a:lnTo>
                      <a:pt x="12" y="281"/>
                    </a:lnTo>
                    <a:lnTo>
                      <a:pt x="13" y="279"/>
                    </a:lnTo>
                    <a:lnTo>
                      <a:pt x="16" y="278"/>
                    </a:lnTo>
                    <a:lnTo>
                      <a:pt x="19" y="278"/>
                    </a:lnTo>
                    <a:lnTo>
                      <a:pt x="24" y="278"/>
                    </a:lnTo>
                    <a:lnTo>
                      <a:pt x="27" y="279"/>
                    </a:lnTo>
                    <a:lnTo>
                      <a:pt x="31" y="272"/>
                    </a:lnTo>
                    <a:lnTo>
                      <a:pt x="25" y="264"/>
                    </a:lnTo>
                    <a:lnTo>
                      <a:pt x="39" y="242"/>
                    </a:lnTo>
                    <a:lnTo>
                      <a:pt x="39" y="242"/>
                    </a:lnTo>
                    <a:lnTo>
                      <a:pt x="39" y="240"/>
                    </a:lnTo>
                    <a:lnTo>
                      <a:pt x="40" y="239"/>
                    </a:lnTo>
                    <a:lnTo>
                      <a:pt x="42" y="236"/>
                    </a:lnTo>
                    <a:lnTo>
                      <a:pt x="43" y="234"/>
                    </a:lnTo>
                    <a:lnTo>
                      <a:pt x="46" y="233"/>
                    </a:lnTo>
                    <a:lnTo>
                      <a:pt x="49" y="231"/>
                    </a:lnTo>
                    <a:lnTo>
                      <a:pt x="54" y="231"/>
                    </a:lnTo>
                    <a:lnTo>
                      <a:pt x="55" y="231"/>
                    </a:lnTo>
                    <a:lnTo>
                      <a:pt x="55" y="231"/>
                    </a:lnTo>
                    <a:lnTo>
                      <a:pt x="57" y="231"/>
                    </a:lnTo>
                    <a:lnTo>
                      <a:pt x="60" y="230"/>
                    </a:lnTo>
                    <a:lnTo>
                      <a:pt x="61" y="228"/>
                    </a:lnTo>
                    <a:lnTo>
                      <a:pt x="61" y="227"/>
                    </a:lnTo>
                    <a:lnTo>
                      <a:pt x="63" y="224"/>
                    </a:lnTo>
                    <a:lnTo>
                      <a:pt x="61" y="221"/>
                    </a:lnTo>
                    <a:lnTo>
                      <a:pt x="60" y="216"/>
                    </a:lnTo>
                    <a:lnTo>
                      <a:pt x="58" y="213"/>
                    </a:lnTo>
                    <a:lnTo>
                      <a:pt x="54" y="209"/>
                    </a:lnTo>
                    <a:lnTo>
                      <a:pt x="49" y="201"/>
                    </a:lnTo>
                    <a:lnTo>
                      <a:pt x="48" y="194"/>
                    </a:lnTo>
                    <a:lnTo>
                      <a:pt x="51" y="185"/>
                    </a:lnTo>
                    <a:lnTo>
                      <a:pt x="60" y="176"/>
                    </a:lnTo>
                    <a:lnTo>
                      <a:pt x="61" y="176"/>
                    </a:lnTo>
                    <a:lnTo>
                      <a:pt x="63" y="174"/>
                    </a:lnTo>
                    <a:lnTo>
                      <a:pt x="64" y="171"/>
                    </a:lnTo>
                    <a:lnTo>
                      <a:pt x="67" y="170"/>
                    </a:lnTo>
                    <a:lnTo>
                      <a:pt x="69" y="167"/>
                    </a:lnTo>
                    <a:lnTo>
                      <a:pt x="70" y="165"/>
                    </a:lnTo>
                    <a:lnTo>
                      <a:pt x="72" y="162"/>
                    </a:lnTo>
                    <a:lnTo>
                      <a:pt x="76" y="153"/>
                    </a:lnTo>
                    <a:lnTo>
                      <a:pt x="84" y="141"/>
                    </a:lnTo>
                    <a:lnTo>
                      <a:pt x="91" y="127"/>
                    </a:lnTo>
                    <a:lnTo>
                      <a:pt x="102" y="111"/>
                    </a:lnTo>
                    <a:lnTo>
                      <a:pt x="111" y="97"/>
                    </a:lnTo>
                    <a:lnTo>
                      <a:pt x="121" y="84"/>
                    </a:lnTo>
                    <a:lnTo>
                      <a:pt x="130" y="73"/>
                    </a:lnTo>
                    <a:lnTo>
                      <a:pt x="138" y="67"/>
                    </a:lnTo>
                    <a:lnTo>
                      <a:pt x="141" y="66"/>
                    </a:lnTo>
                    <a:lnTo>
                      <a:pt x="152" y="61"/>
                    </a:lnTo>
                    <a:lnTo>
                      <a:pt x="167" y="54"/>
                    </a:lnTo>
                    <a:lnTo>
                      <a:pt x="186" y="45"/>
                    </a:lnTo>
                    <a:lnTo>
                      <a:pt x="207" y="34"/>
                    </a:lnTo>
                    <a:lnTo>
                      <a:pt x="230" y="24"/>
                    </a:lnTo>
                    <a:lnTo>
                      <a:pt x="252" y="15"/>
                    </a:lnTo>
                    <a:lnTo>
                      <a:pt x="272" y="7"/>
                    </a:lnTo>
                    <a:lnTo>
                      <a:pt x="290" y="1"/>
                    </a:lnTo>
                    <a:lnTo>
                      <a:pt x="303" y="0"/>
                    </a:lnTo>
                    <a:lnTo>
                      <a:pt x="303" y="0"/>
                    </a:lnTo>
                    <a:lnTo>
                      <a:pt x="305" y="0"/>
                    </a:lnTo>
                    <a:lnTo>
                      <a:pt x="308" y="0"/>
                    </a:lnTo>
                    <a:lnTo>
                      <a:pt x="309" y="0"/>
                    </a:lnTo>
                    <a:lnTo>
                      <a:pt x="312" y="1"/>
                    </a:lnTo>
                    <a:lnTo>
                      <a:pt x="315" y="4"/>
                    </a:lnTo>
                    <a:lnTo>
                      <a:pt x="357" y="87"/>
                    </a:lnTo>
                    <a:close/>
                  </a:path>
                </a:pathLst>
              </a:custGeom>
              <a:grpFill/>
              <a:ln w="0">
                <a:solidFill>
                  <a:schemeClr val="bg1">
                    <a:lumMod val="50000"/>
                  </a:schemeClr>
                </a:solidFill>
                <a:prstDash val="solid"/>
                <a:round/>
                <a:headEnd/>
                <a:tailEnd/>
              </a:ln>
            </p:spPr>
            <p:txBody>
              <a:bodyPr/>
              <a:lstStyle/>
              <a:p>
                <a:endParaRPr lang="ru-RU"/>
              </a:p>
            </p:txBody>
          </p:sp>
          <p:sp>
            <p:nvSpPr>
              <p:cNvPr id="61" name="Freeform 120">
                <a:extLst>
                  <a:ext uri="{FF2B5EF4-FFF2-40B4-BE49-F238E27FC236}">
                    <a16:creationId xmlns:a16="http://schemas.microsoft.com/office/drawing/2014/main" id="{1EF5592E-6FF7-794F-B21C-3098A17086F2}"/>
                  </a:ext>
                </a:extLst>
              </p:cNvPr>
              <p:cNvSpPr>
                <a:spLocks/>
              </p:cNvSpPr>
              <p:nvPr/>
            </p:nvSpPr>
            <p:spPr bwMode="gray">
              <a:xfrm>
                <a:off x="5299" y="1687"/>
                <a:ext cx="257" cy="308"/>
              </a:xfrm>
              <a:custGeom>
                <a:avLst/>
                <a:gdLst>
                  <a:gd name="T0" fmla="*/ 209 w 278"/>
                  <a:gd name="T1" fmla="*/ 6 h 333"/>
                  <a:gd name="T2" fmla="*/ 210 w 278"/>
                  <a:gd name="T3" fmla="*/ 15 h 333"/>
                  <a:gd name="T4" fmla="*/ 210 w 278"/>
                  <a:gd name="T5" fmla="*/ 22 h 333"/>
                  <a:gd name="T6" fmla="*/ 222 w 278"/>
                  <a:gd name="T7" fmla="*/ 40 h 333"/>
                  <a:gd name="T8" fmla="*/ 248 w 278"/>
                  <a:gd name="T9" fmla="*/ 60 h 333"/>
                  <a:gd name="T10" fmla="*/ 267 w 278"/>
                  <a:gd name="T11" fmla="*/ 66 h 333"/>
                  <a:gd name="T12" fmla="*/ 278 w 278"/>
                  <a:gd name="T13" fmla="*/ 84 h 333"/>
                  <a:gd name="T14" fmla="*/ 272 w 278"/>
                  <a:gd name="T15" fmla="*/ 115 h 333"/>
                  <a:gd name="T16" fmla="*/ 251 w 278"/>
                  <a:gd name="T17" fmla="*/ 139 h 333"/>
                  <a:gd name="T18" fmla="*/ 231 w 278"/>
                  <a:gd name="T19" fmla="*/ 153 h 333"/>
                  <a:gd name="T20" fmla="*/ 230 w 278"/>
                  <a:gd name="T21" fmla="*/ 166 h 333"/>
                  <a:gd name="T22" fmla="*/ 218 w 278"/>
                  <a:gd name="T23" fmla="*/ 187 h 333"/>
                  <a:gd name="T24" fmla="*/ 203 w 278"/>
                  <a:gd name="T25" fmla="*/ 200 h 333"/>
                  <a:gd name="T26" fmla="*/ 182 w 278"/>
                  <a:gd name="T27" fmla="*/ 207 h 333"/>
                  <a:gd name="T28" fmla="*/ 162 w 278"/>
                  <a:gd name="T29" fmla="*/ 225 h 333"/>
                  <a:gd name="T30" fmla="*/ 158 w 278"/>
                  <a:gd name="T31" fmla="*/ 242 h 333"/>
                  <a:gd name="T32" fmla="*/ 159 w 278"/>
                  <a:gd name="T33" fmla="*/ 251 h 333"/>
                  <a:gd name="T34" fmla="*/ 156 w 278"/>
                  <a:gd name="T35" fmla="*/ 260 h 333"/>
                  <a:gd name="T36" fmla="*/ 143 w 278"/>
                  <a:gd name="T37" fmla="*/ 281 h 333"/>
                  <a:gd name="T38" fmla="*/ 117 w 278"/>
                  <a:gd name="T39" fmla="*/ 306 h 333"/>
                  <a:gd name="T40" fmla="*/ 77 w 278"/>
                  <a:gd name="T41" fmla="*/ 327 h 333"/>
                  <a:gd name="T42" fmla="*/ 6 w 278"/>
                  <a:gd name="T43" fmla="*/ 252 h 333"/>
                  <a:gd name="T44" fmla="*/ 4 w 278"/>
                  <a:gd name="T45" fmla="*/ 249 h 333"/>
                  <a:gd name="T46" fmla="*/ 1 w 278"/>
                  <a:gd name="T47" fmla="*/ 248 h 333"/>
                  <a:gd name="T48" fmla="*/ 3 w 278"/>
                  <a:gd name="T49" fmla="*/ 245 h 333"/>
                  <a:gd name="T50" fmla="*/ 28 w 278"/>
                  <a:gd name="T51" fmla="*/ 234 h 333"/>
                  <a:gd name="T52" fmla="*/ 68 w 278"/>
                  <a:gd name="T53" fmla="*/ 212 h 333"/>
                  <a:gd name="T54" fmla="*/ 108 w 278"/>
                  <a:gd name="T55" fmla="*/ 180 h 333"/>
                  <a:gd name="T56" fmla="*/ 138 w 278"/>
                  <a:gd name="T57" fmla="*/ 139 h 333"/>
                  <a:gd name="T58" fmla="*/ 144 w 278"/>
                  <a:gd name="T59" fmla="*/ 91 h 333"/>
                  <a:gd name="T60" fmla="*/ 143 w 278"/>
                  <a:gd name="T61" fmla="*/ 81 h 333"/>
                  <a:gd name="T62" fmla="*/ 138 w 278"/>
                  <a:gd name="T63" fmla="*/ 63 h 333"/>
                  <a:gd name="T64" fmla="*/ 135 w 278"/>
                  <a:gd name="T65" fmla="*/ 55 h 333"/>
                  <a:gd name="T66" fmla="*/ 135 w 278"/>
                  <a:gd name="T67" fmla="*/ 51 h 333"/>
                  <a:gd name="T68" fmla="*/ 137 w 278"/>
                  <a:gd name="T69" fmla="*/ 45 h 333"/>
                  <a:gd name="T70" fmla="*/ 141 w 278"/>
                  <a:gd name="T71" fmla="*/ 42 h 333"/>
                  <a:gd name="T72" fmla="*/ 150 w 278"/>
                  <a:gd name="T73" fmla="*/ 39 h 333"/>
                  <a:gd name="T74" fmla="*/ 165 w 278"/>
                  <a:gd name="T75" fmla="*/ 31 h 333"/>
                  <a:gd name="T76" fmla="*/ 168 w 278"/>
                  <a:gd name="T77" fmla="*/ 24 h 333"/>
                  <a:gd name="T78" fmla="*/ 171 w 278"/>
                  <a:gd name="T79" fmla="*/ 19 h 333"/>
                  <a:gd name="T80" fmla="*/ 176 w 278"/>
                  <a:gd name="T81" fmla="*/ 15 h 333"/>
                  <a:gd name="T82" fmla="*/ 180 w 278"/>
                  <a:gd name="T83" fmla="*/ 10 h 333"/>
                  <a:gd name="T84" fmla="*/ 185 w 278"/>
                  <a:gd name="T85" fmla="*/ 1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333">
                    <a:moveTo>
                      <a:pt x="207" y="0"/>
                    </a:moveTo>
                    <a:lnTo>
                      <a:pt x="209" y="6"/>
                    </a:lnTo>
                    <a:lnTo>
                      <a:pt x="209" y="10"/>
                    </a:lnTo>
                    <a:lnTo>
                      <a:pt x="210" y="15"/>
                    </a:lnTo>
                    <a:lnTo>
                      <a:pt x="210" y="19"/>
                    </a:lnTo>
                    <a:lnTo>
                      <a:pt x="210" y="22"/>
                    </a:lnTo>
                    <a:lnTo>
                      <a:pt x="210" y="22"/>
                    </a:lnTo>
                    <a:lnTo>
                      <a:pt x="222" y="40"/>
                    </a:lnTo>
                    <a:lnTo>
                      <a:pt x="236" y="52"/>
                    </a:lnTo>
                    <a:lnTo>
                      <a:pt x="248" y="60"/>
                    </a:lnTo>
                    <a:lnTo>
                      <a:pt x="260" y="64"/>
                    </a:lnTo>
                    <a:lnTo>
                      <a:pt x="267" y="66"/>
                    </a:lnTo>
                    <a:lnTo>
                      <a:pt x="270" y="67"/>
                    </a:lnTo>
                    <a:lnTo>
                      <a:pt x="278" y="84"/>
                    </a:lnTo>
                    <a:lnTo>
                      <a:pt x="278" y="100"/>
                    </a:lnTo>
                    <a:lnTo>
                      <a:pt x="272" y="115"/>
                    </a:lnTo>
                    <a:lnTo>
                      <a:pt x="263" y="127"/>
                    </a:lnTo>
                    <a:lnTo>
                      <a:pt x="251" y="139"/>
                    </a:lnTo>
                    <a:lnTo>
                      <a:pt x="240" y="147"/>
                    </a:lnTo>
                    <a:lnTo>
                      <a:pt x="231" y="153"/>
                    </a:lnTo>
                    <a:lnTo>
                      <a:pt x="228" y="154"/>
                    </a:lnTo>
                    <a:lnTo>
                      <a:pt x="230" y="166"/>
                    </a:lnTo>
                    <a:lnTo>
                      <a:pt x="225" y="178"/>
                    </a:lnTo>
                    <a:lnTo>
                      <a:pt x="218" y="187"/>
                    </a:lnTo>
                    <a:lnTo>
                      <a:pt x="209" y="195"/>
                    </a:lnTo>
                    <a:lnTo>
                      <a:pt x="203" y="200"/>
                    </a:lnTo>
                    <a:lnTo>
                      <a:pt x="200" y="201"/>
                    </a:lnTo>
                    <a:lnTo>
                      <a:pt x="182" y="207"/>
                    </a:lnTo>
                    <a:lnTo>
                      <a:pt x="170" y="216"/>
                    </a:lnTo>
                    <a:lnTo>
                      <a:pt x="162" y="225"/>
                    </a:lnTo>
                    <a:lnTo>
                      <a:pt x="159" y="234"/>
                    </a:lnTo>
                    <a:lnTo>
                      <a:pt x="158" y="242"/>
                    </a:lnTo>
                    <a:lnTo>
                      <a:pt x="159" y="248"/>
                    </a:lnTo>
                    <a:lnTo>
                      <a:pt x="159" y="251"/>
                    </a:lnTo>
                    <a:lnTo>
                      <a:pt x="158" y="252"/>
                    </a:lnTo>
                    <a:lnTo>
                      <a:pt x="156" y="260"/>
                    </a:lnTo>
                    <a:lnTo>
                      <a:pt x="150" y="269"/>
                    </a:lnTo>
                    <a:lnTo>
                      <a:pt x="143" y="281"/>
                    </a:lnTo>
                    <a:lnTo>
                      <a:pt x="132" y="293"/>
                    </a:lnTo>
                    <a:lnTo>
                      <a:pt x="117" y="306"/>
                    </a:lnTo>
                    <a:lnTo>
                      <a:pt x="99" y="318"/>
                    </a:lnTo>
                    <a:lnTo>
                      <a:pt x="77" y="327"/>
                    </a:lnTo>
                    <a:lnTo>
                      <a:pt x="48" y="333"/>
                    </a:lnTo>
                    <a:lnTo>
                      <a:pt x="6" y="252"/>
                    </a:lnTo>
                    <a:lnTo>
                      <a:pt x="6" y="251"/>
                    </a:lnTo>
                    <a:lnTo>
                      <a:pt x="4" y="249"/>
                    </a:lnTo>
                    <a:lnTo>
                      <a:pt x="3" y="248"/>
                    </a:lnTo>
                    <a:lnTo>
                      <a:pt x="1" y="248"/>
                    </a:lnTo>
                    <a:lnTo>
                      <a:pt x="0" y="246"/>
                    </a:lnTo>
                    <a:lnTo>
                      <a:pt x="3" y="245"/>
                    </a:lnTo>
                    <a:lnTo>
                      <a:pt x="13" y="242"/>
                    </a:lnTo>
                    <a:lnTo>
                      <a:pt x="28" y="234"/>
                    </a:lnTo>
                    <a:lnTo>
                      <a:pt x="46" y="224"/>
                    </a:lnTo>
                    <a:lnTo>
                      <a:pt x="68" y="212"/>
                    </a:lnTo>
                    <a:lnTo>
                      <a:pt x="89" y="198"/>
                    </a:lnTo>
                    <a:lnTo>
                      <a:pt x="108" y="180"/>
                    </a:lnTo>
                    <a:lnTo>
                      <a:pt x="125" y="160"/>
                    </a:lnTo>
                    <a:lnTo>
                      <a:pt x="138" y="139"/>
                    </a:lnTo>
                    <a:lnTo>
                      <a:pt x="144" y="117"/>
                    </a:lnTo>
                    <a:lnTo>
                      <a:pt x="144" y="91"/>
                    </a:lnTo>
                    <a:lnTo>
                      <a:pt x="144" y="88"/>
                    </a:lnTo>
                    <a:lnTo>
                      <a:pt x="143" y="81"/>
                    </a:lnTo>
                    <a:lnTo>
                      <a:pt x="140" y="70"/>
                    </a:lnTo>
                    <a:lnTo>
                      <a:pt x="138" y="63"/>
                    </a:lnTo>
                    <a:lnTo>
                      <a:pt x="135" y="57"/>
                    </a:lnTo>
                    <a:lnTo>
                      <a:pt x="135" y="55"/>
                    </a:lnTo>
                    <a:lnTo>
                      <a:pt x="135" y="54"/>
                    </a:lnTo>
                    <a:lnTo>
                      <a:pt x="135" y="51"/>
                    </a:lnTo>
                    <a:lnTo>
                      <a:pt x="135" y="48"/>
                    </a:lnTo>
                    <a:lnTo>
                      <a:pt x="137" y="45"/>
                    </a:lnTo>
                    <a:lnTo>
                      <a:pt x="138" y="43"/>
                    </a:lnTo>
                    <a:lnTo>
                      <a:pt x="141" y="42"/>
                    </a:lnTo>
                    <a:lnTo>
                      <a:pt x="144" y="40"/>
                    </a:lnTo>
                    <a:lnTo>
                      <a:pt x="150" y="39"/>
                    </a:lnTo>
                    <a:lnTo>
                      <a:pt x="158" y="36"/>
                    </a:lnTo>
                    <a:lnTo>
                      <a:pt x="165" y="31"/>
                    </a:lnTo>
                    <a:lnTo>
                      <a:pt x="168" y="25"/>
                    </a:lnTo>
                    <a:lnTo>
                      <a:pt x="168" y="24"/>
                    </a:lnTo>
                    <a:lnTo>
                      <a:pt x="170" y="22"/>
                    </a:lnTo>
                    <a:lnTo>
                      <a:pt x="171" y="19"/>
                    </a:lnTo>
                    <a:lnTo>
                      <a:pt x="173" y="16"/>
                    </a:lnTo>
                    <a:lnTo>
                      <a:pt x="176" y="15"/>
                    </a:lnTo>
                    <a:lnTo>
                      <a:pt x="177" y="12"/>
                    </a:lnTo>
                    <a:lnTo>
                      <a:pt x="180" y="10"/>
                    </a:lnTo>
                    <a:lnTo>
                      <a:pt x="182" y="10"/>
                    </a:lnTo>
                    <a:lnTo>
                      <a:pt x="185" y="13"/>
                    </a:lnTo>
                    <a:lnTo>
                      <a:pt x="207" y="0"/>
                    </a:lnTo>
                    <a:close/>
                  </a:path>
                </a:pathLst>
              </a:custGeom>
              <a:grpFill/>
              <a:ln w="0">
                <a:solidFill>
                  <a:schemeClr val="bg1">
                    <a:lumMod val="50000"/>
                  </a:schemeClr>
                </a:solidFill>
                <a:prstDash val="solid"/>
                <a:round/>
                <a:headEnd/>
                <a:tailEnd/>
              </a:ln>
            </p:spPr>
            <p:txBody>
              <a:bodyPr/>
              <a:lstStyle/>
              <a:p>
                <a:endParaRPr lang="ru-RU"/>
              </a:p>
            </p:txBody>
          </p:sp>
          <p:sp>
            <p:nvSpPr>
              <p:cNvPr id="62" name="Freeform 121">
                <a:extLst>
                  <a:ext uri="{FF2B5EF4-FFF2-40B4-BE49-F238E27FC236}">
                    <a16:creationId xmlns:a16="http://schemas.microsoft.com/office/drawing/2014/main" id="{6636807D-2D67-8944-8296-C466FF7B2D79}"/>
                  </a:ext>
                </a:extLst>
              </p:cNvPr>
              <p:cNvSpPr>
                <a:spLocks/>
              </p:cNvSpPr>
              <p:nvPr/>
            </p:nvSpPr>
            <p:spPr bwMode="gray">
              <a:xfrm>
                <a:off x="4564" y="1387"/>
                <a:ext cx="57" cy="179"/>
              </a:xfrm>
              <a:custGeom>
                <a:avLst/>
                <a:gdLst>
                  <a:gd name="T0" fmla="*/ 53 w 62"/>
                  <a:gd name="T1" fmla="*/ 0 h 193"/>
                  <a:gd name="T2" fmla="*/ 36 w 62"/>
                  <a:gd name="T3" fmla="*/ 6 h 193"/>
                  <a:gd name="T4" fmla="*/ 36 w 62"/>
                  <a:gd name="T5" fmla="*/ 9 h 193"/>
                  <a:gd name="T6" fmla="*/ 35 w 62"/>
                  <a:gd name="T7" fmla="*/ 18 h 193"/>
                  <a:gd name="T8" fmla="*/ 33 w 62"/>
                  <a:gd name="T9" fmla="*/ 29 h 193"/>
                  <a:gd name="T10" fmla="*/ 33 w 62"/>
                  <a:gd name="T11" fmla="*/ 38 h 193"/>
                  <a:gd name="T12" fmla="*/ 32 w 62"/>
                  <a:gd name="T13" fmla="*/ 44 h 193"/>
                  <a:gd name="T14" fmla="*/ 32 w 62"/>
                  <a:gd name="T15" fmla="*/ 45 h 193"/>
                  <a:gd name="T16" fmla="*/ 32 w 62"/>
                  <a:gd name="T17" fmla="*/ 50 h 193"/>
                  <a:gd name="T18" fmla="*/ 30 w 62"/>
                  <a:gd name="T19" fmla="*/ 57 h 193"/>
                  <a:gd name="T20" fmla="*/ 24 w 62"/>
                  <a:gd name="T21" fmla="*/ 66 h 193"/>
                  <a:gd name="T22" fmla="*/ 15 w 62"/>
                  <a:gd name="T23" fmla="*/ 79 h 193"/>
                  <a:gd name="T24" fmla="*/ 0 w 62"/>
                  <a:gd name="T25" fmla="*/ 94 h 193"/>
                  <a:gd name="T26" fmla="*/ 0 w 62"/>
                  <a:gd name="T27" fmla="*/ 94 h 193"/>
                  <a:gd name="T28" fmla="*/ 0 w 62"/>
                  <a:gd name="T29" fmla="*/ 97 h 193"/>
                  <a:gd name="T30" fmla="*/ 0 w 62"/>
                  <a:gd name="T31" fmla="*/ 100 h 193"/>
                  <a:gd name="T32" fmla="*/ 2 w 62"/>
                  <a:gd name="T33" fmla="*/ 107 h 193"/>
                  <a:gd name="T34" fmla="*/ 6 w 62"/>
                  <a:gd name="T35" fmla="*/ 116 h 193"/>
                  <a:gd name="T36" fmla="*/ 14 w 62"/>
                  <a:gd name="T37" fmla="*/ 130 h 193"/>
                  <a:gd name="T38" fmla="*/ 23 w 62"/>
                  <a:gd name="T39" fmla="*/ 146 h 193"/>
                  <a:gd name="T40" fmla="*/ 38 w 62"/>
                  <a:gd name="T41" fmla="*/ 167 h 193"/>
                  <a:gd name="T42" fmla="*/ 57 w 62"/>
                  <a:gd name="T43" fmla="*/ 193 h 193"/>
                  <a:gd name="T44" fmla="*/ 56 w 62"/>
                  <a:gd name="T45" fmla="*/ 188 h 193"/>
                  <a:gd name="T46" fmla="*/ 56 w 62"/>
                  <a:gd name="T47" fmla="*/ 176 h 193"/>
                  <a:gd name="T48" fmla="*/ 54 w 62"/>
                  <a:gd name="T49" fmla="*/ 160 h 193"/>
                  <a:gd name="T50" fmla="*/ 54 w 62"/>
                  <a:gd name="T51" fmla="*/ 140 h 193"/>
                  <a:gd name="T52" fmla="*/ 56 w 62"/>
                  <a:gd name="T53" fmla="*/ 122 h 193"/>
                  <a:gd name="T54" fmla="*/ 57 w 62"/>
                  <a:gd name="T55" fmla="*/ 109 h 193"/>
                  <a:gd name="T56" fmla="*/ 62 w 62"/>
                  <a:gd name="T57" fmla="*/ 101 h 193"/>
                  <a:gd name="T58" fmla="*/ 62 w 62"/>
                  <a:gd name="T59" fmla="*/ 97 h 193"/>
                  <a:gd name="T60" fmla="*/ 60 w 62"/>
                  <a:gd name="T61" fmla="*/ 83 h 193"/>
                  <a:gd name="T62" fmla="*/ 59 w 62"/>
                  <a:gd name="T63" fmla="*/ 65 h 193"/>
                  <a:gd name="T64" fmla="*/ 57 w 62"/>
                  <a:gd name="T65" fmla="*/ 42 h 193"/>
                  <a:gd name="T66" fmla="*/ 54 w 62"/>
                  <a:gd name="T67" fmla="*/ 20 h 193"/>
                  <a:gd name="T68" fmla="*/ 53 w 62"/>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193">
                    <a:moveTo>
                      <a:pt x="53" y="0"/>
                    </a:moveTo>
                    <a:lnTo>
                      <a:pt x="36" y="6"/>
                    </a:lnTo>
                    <a:lnTo>
                      <a:pt x="36" y="9"/>
                    </a:lnTo>
                    <a:lnTo>
                      <a:pt x="35" y="18"/>
                    </a:lnTo>
                    <a:lnTo>
                      <a:pt x="33" y="29"/>
                    </a:lnTo>
                    <a:lnTo>
                      <a:pt x="33" y="38"/>
                    </a:lnTo>
                    <a:lnTo>
                      <a:pt x="32" y="44"/>
                    </a:lnTo>
                    <a:lnTo>
                      <a:pt x="32" y="45"/>
                    </a:lnTo>
                    <a:lnTo>
                      <a:pt x="32" y="50"/>
                    </a:lnTo>
                    <a:lnTo>
                      <a:pt x="30" y="57"/>
                    </a:lnTo>
                    <a:lnTo>
                      <a:pt x="24" y="66"/>
                    </a:lnTo>
                    <a:lnTo>
                      <a:pt x="15" y="79"/>
                    </a:lnTo>
                    <a:lnTo>
                      <a:pt x="0" y="94"/>
                    </a:lnTo>
                    <a:lnTo>
                      <a:pt x="0" y="94"/>
                    </a:lnTo>
                    <a:lnTo>
                      <a:pt x="0" y="97"/>
                    </a:lnTo>
                    <a:lnTo>
                      <a:pt x="0" y="100"/>
                    </a:lnTo>
                    <a:lnTo>
                      <a:pt x="2" y="107"/>
                    </a:lnTo>
                    <a:lnTo>
                      <a:pt x="6" y="116"/>
                    </a:lnTo>
                    <a:lnTo>
                      <a:pt x="14" y="130"/>
                    </a:lnTo>
                    <a:lnTo>
                      <a:pt x="23" y="146"/>
                    </a:lnTo>
                    <a:lnTo>
                      <a:pt x="38" y="167"/>
                    </a:lnTo>
                    <a:lnTo>
                      <a:pt x="57" y="193"/>
                    </a:lnTo>
                    <a:lnTo>
                      <a:pt x="56" y="188"/>
                    </a:lnTo>
                    <a:lnTo>
                      <a:pt x="56" y="176"/>
                    </a:lnTo>
                    <a:lnTo>
                      <a:pt x="54" y="160"/>
                    </a:lnTo>
                    <a:lnTo>
                      <a:pt x="54" y="140"/>
                    </a:lnTo>
                    <a:lnTo>
                      <a:pt x="56" y="122"/>
                    </a:lnTo>
                    <a:lnTo>
                      <a:pt x="57" y="109"/>
                    </a:lnTo>
                    <a:lnTo>
                      <a:pt x="62" y="101"/>
                    </a:lnTo>
                    <a:lnTo>
                      <a:pt x="62" y="97"/>
                    </a:lnTo>
                    <a:lnTo>
                      <a:pt x="60" y="83"/>
                    </a:lnTo>
                    <a:lnTo>
                      <a:pt x="59" y="65"/>
                    </a:lnTo>
                    <a:lnTo>
                      <a:pt x="57" y="42"/>
                    </a:lnTo>
                    <a:lnTo>
                      <a:pt x="54" y="20"/>
                    </a:lnTo>
                    <a:lnTo>
                      <a:pt x="53" y="0"/>
                    </a:lnTo>
                    <a:close/>
                  </a:path>
                </a:pathLst>
              </a:custGeom>
              <a:grpFill/>
              <a:ln w="0">
                <a:solidFill>
                  <a:schemeClr val="bg1">
                    <a:lumMod val="50000"/>
                  </a:schemeClr>
                </a:solidFill>
                <a:prstDash val="solid"/>
                <a:round/>
                <a:headEnd/>
                <a:tailEnd/>
              </a:ln>
            </p:spPr>
            <p:txBody>
              <a:bodyPr/>
              <a:lstStyle/>
              <a:p>
                <a:endParaRPr lang="ru-RU"/>
              </a:p>
            </p:txBody>
          </p:sp>
          <p:sp>
            <p:nvSpPr>
              <p:cNvPr id="63" name="Freeform 122">
                <a:extLst>
                  <a:ext uri="{FF2B5EF4-FFF2-40B4-BE49-F238E27FC236}">
                    <a16:creationId xmlns:a16="http://schemas.microsoft.com/office/drawing/2014/main" id="{B2858D22-4818-9B4C-8FDB-4814F256E59F}"/>
                  </a:ext>
                </a:extLst>
              </p:cNvPr>
              <p:cNvSpPr>
                <a:spLocks/>
              </p:cNvSpPr>
              <p:nvPr/>
            </p:nvSpPr>
            <p:spPr bwMode="gray">
              <a:xfrm>
                <a:off x="5333" y="1649"/>
                <a:ext cx="157" cy="91"/>
              </a:xfrm>
              <a:custGeom>
                <a:avLst/>
                <a:gdLst>
                  <a:gd name="T0" fmla="*/ 170 w 170"/>
                  <a:gd name="T1" fmla="*/ 41 h 98"/>
                  <a:gd name="T2" fmla="*/ 169 w 170"/>
                  <a:gd name="T3" fmla="*/ 39 h 98"/>
                  <a:gd name="T4" fmla="*/ 164 w 170"/>
                  <a:gd name="T5" fmla="*/ 32 h 98"/>
                  <a:gd name="T6" fmla="*/ 160 w 170"/>
                  <a:gd name="T7" fmla="*/ 23 h 98"/>
                  <a:gd name="T8" fmla="*/ 157 w 170"/>
                  <a:gd name="T9" fmla="*/ 14 h 98"/>
                  <a:gd name="T10" fmla="*/ 157 w 170"/>
                  <a:gd name="T11" fmla="*/ 6 h 98"/>
                  <a:gd name="T12" fmla="*/ 157 w 170"/>
                  <a:gd name="T13" fmla="*/ 3 h 98"/>
                  <a:gd name="T14" fmla="*/ 155 w 170"/>
                  <a:gd name="T15" fmla="*/ 1 h 98"/>
                  <a:gd name="T16" fmla="*/ 155 w 170"/>
                  <a:gd name="T17" fmla="*/ 1 h 98"/>
                  <a:gd name="T18" fmla="*/ 152 w 170"/>
                  <a:gd name="T19" fmla="*/ 0 h 98"/>
                  <a:gd name="T20" fmla="*/ 151 w 170"/>
                  <a:gd name="T21" fmla="*/ 1 h 98"/>
                  <a:gd name="T22" fmla="*/ 149 w 170"/>
                  <a:gd name="T23" fmla="*/ 3 h 98"/>
                  <a:gd name="T24" fmla="*/ 146 w 170"/>
                  <a:gd name="T25" fmla="*/ 4 h 98"/>
                  <a:gd name="T26" fmla="*/ 145 w 170"/>
                  <a:gd name="T27" fmla="*/ 6 h 98"/>
                  <a:gd name="T28" fmla="*/ 142 w 170"/>
                  <a:gd name="T29" fmla="*/ 10 h 98"/>
                  <a:gd name="T30" fmla="*/ 136 w 170"/>
                  <a:gd name="T31" fmla="*/ 17 h 98"/>
                  <a:gd name="T32" fmla="*/ 131 w 170"/>
                  <a:gd name="T33" fmla="*/ 24 h 98"/>
                  <a:gd name="T34" fmla="*/ 127 w 170"/>
                  <a:gd name="T35" fmla="*/ 30 h 98"/>
                  <a:gd name="T36" fmla="*/ 125 w 170"/>
                  <a:gd name="T37" fmla="*/ 33 h 98"/>
                  <a:gd name="T38" fmla="*/ 124 w 170"/>
                  <a:gd name="T39" fmla="*/ 33 h 98"/>
                  <a:gd name="T40" fmla="*/ 122 w 170"/>
                  <a:gd name="T41" fmla="*/ 35 h 98"/>
                  <a:gd name="T42" fmla="*/ 121 w 170"/>
                  <a:gd name="T43" fmla="*/ 38 h 98"/>
                  <a:gd name="T44" fmla="*/ 118 w 170"/>
                  <a:gd name="T45" fmla="*/ 41 h 98"/>
                  <a:gd name="T46" fmla="*/ 115 w 170"/>
                  <a:gd name="T47" fmla="*/ 44 h 98"/>
                  <a:gd name="T48" fmla="*/ 110 w 170"/>
                  <a:gd name="T49" fmla="*/ 47 h 98"/>
                  <a:gd name="T50" fmla="*/ 106 w 170"/>
                  <a:gd name="T51" fmla="*/ 48 h 98"/>
                  <a:gd name="T52" fmla="*/ 97 w 170"/>
                  <a:gd name="T53" fmla="*/ 51 h 98"/>
                  <a:gd name="T54" fmla="*/ 85 w 170"/>
                  <a:gd name="T55" fmla="*/ 54 h 98"/>
                  <a:gd name="T56" fmla="*/ 71 w 170"/>
                  <a:gd name="T57" fmla="*/ 57 h 98"/>
                  <a:gd name="T58" fmla="*/ 62 w 170"/>
                  <a:gd name="T59" fmla="*/ 59 h 98"/>
                  <a:gd name="T60" fmla="*/ 59 w 170"/>
                  <a:gd name="T61" fmla="*/ 59 h 98"/>
                  <a:gd name="T62" fmla="*/ 55 w 170"/>
                  <a:gd name="T63" fmla="*/ 59 h 98"/>
                  <a:gd name="T64" fmla="*/ 46 w 170"/>
                  <a:gd name="T65" fmla="*/ 60 h 98"/>
                  <a:gd name="T66" fmla="*/ 34 w 170"/>
                  <a:gd name="T67" fmla="*/ 62 h 98"/>
                  <a:gd name="T68" fmla="*/ 22 w 170"/>
                  <a:gd name="T69" fmla="*/ 65 h 98"/>
                  <a:gd name="T70" fmla="*/ 11 w 170"/>
                  <a:gd name="T71" fmla="*/ 69 h 98"/>
                  <a:gd name="T72" fmla="*/ 6 w 170"/>
                  <a:gd name="T73" fmla="*/ 74 h 98"/>
                  <a:gd name="T74" fmla="*/ 2 w 170"/>
                  <a:gd name="T75" fmla="*/ 84 h 98"/>
                  <a:gd name="T76" fmla="*/ 0 w 170"/>
                  <a:gd name="T77" fmla="*/ 93 h 98"/>
                  <a:gd name="T78" fmla="*/ 0 w 170"/>
                  <a:gd name="T79" fmla="*/ 98 h 98"/>
                  <a:gd name="T80" fmla="*/ 91 w 170"/>
                  <a:gd name="T81" fmla="*/ 84 h 98"/>
                  <a:gd name="T82" fmla="*/ 94 w 170"/>
                  <a:gd name="T83" fmla="*/ 84 h 98"/>
                  <a:gd name="T84" fmla="*/ 103 w 170"/>
                  <a:gd name="T85" fmla="*/ 84 h 98"/>
                  <a:gd name="T86" fmla="*/ 113 w 170"/>
                  <a:gd name="T87" fmla="*/ 81 h 98"/>
                  <a:gd name="T88" fmla="*/ 124 w 170"/>
                  <a:gd name="T89" fmla="*/ 75 h 98"/>
                  <a:gd name="T90" fmla="*/ 131 w 170"/>
                  <a:gd name="T91" fmla="*/ 66 h 98"/>
                  <a:gd name="T92" fmla="*/ 131 w 170"/>
                  <a:gd name="T93" fmla="*/ 65 h 98"/>
                  <a:gd name="T94" fmla="*/ 133 w 170"/>
                  <a:gd name="T95" fmla="*/ 63 h 98"/>
                  <a:gd name="T96" fmla="*/ 136 w 170"/>
                  <a:gd name="T97" fmla="*/ 62 h 98"/>
                  <a:gd name="T98" fmla="*/ 139 w 170"/>
                  <a:gd name="T99" fmla="*/ 59 h 98"/>
                  <a:gd name="T100" fmla="*/ 143 w 170"/>
                  <a:gd name="T101" fmla="*/ 56 h 98"/>
                  <a:gd name="T102" fmla="*/ 148 w 170"/>
                  <a:gd name="T103" fmla="*/ 54 h 98"/>
                  <a:gd name="T104" fmla="*/ 149 w 170"/>
                  <a:gd name="T105" fmla="*/ 53 h 98"/>
                  <a:gd name="T106" fmla="*/ 152 w 170"/>
                  <a:gd name="T107" fmla="*/ 51 h 98"/>
                  <a:gd name="T108" fmla="*/ 155 w 170"/>
                  <a:gd name="T109" fmla="*/ 48 h 98"/>
                  <a:gd name="T110" fmla="*/ 160 w 170"/>
                  <a:gd name="T111" fmla="*/ 47 h 98"/>
                  <a:gd name="T112" fmla="*/ 163 w 170"/>
                  <a:gd name="T113" fmla="*/ 45 h 98"/>
                  <a:gd name="T114" fmla="*/ 167 w 170"/>
                  <a:gd name="T115" fmla="*/ 42 h 98"/>
                  <a:gd name="T116" fmla="*/ 169 w 170"/>
                  <a:gd name="T117" fmla="*/ 42 h 98"/>
                  <a:gd name="T118" fmla="*/ 170 w 170"/>
                  <a:gd name="T119" fmla="*/ 4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98">
                    <a:moveTo>
                      <a:pt x="170" y="41"/>
                    </a:moveTo>
                    <a:lnTo>
                      <a:pt x="169" y="39"/>
                    </a:lnTo>
                    <a:lnTo>
                      <a:pt x="164" y="32"/>
                    </a:lnTo>
                    <a:lnTo>
                      <a:pt x="160" y="23"/>
                    </a:lnTo>
                    <a:lnTo>
                      <a:pt x="157" y="14"/>
                    </a:lnTo>
                    <a:lnTo>
                      <a:pt x="157" y="6"/>
                    </a:lnTo>
                    <a:lnTo>
                      <a:pt x="157" y="3"/>
                    </a:lnTo>
                    <a:lnTo>
                      <a:pt x="155" y="1"/>
                    </a:lnTo>
                    <a:lnTo>
                      <a:pt x="155" y="1"/>
                    </a:lnTo>
                    <a:lnTo>
                      <a:pt x="152" y="0"/>
                    </a:lnTo>
                    <a:lnTo>
                      <a:pt x="151" y="1"/>
                    </a:lnTo>
                    <a:lnTo>
                      <a:pt x="149" y="3"/>
                    </a:lnTo>
                    <a:lnTo>
                      <a:pt x="146" y="4"/>
                    </a:lnTo>
                    <a:lnTo>
                      <a:pt x="145" y="6"/>
                    </a:lnTo>
                    <a:lnTo>
                      <a:pt x="142" y="10"/>
                    </a:lnTo>
                    <a:lnTo>
                      <a:pt x="136" y="17"/>
                    </a:lnTo>
                    <a:lnTo>
                      <a:pt x="131" y="24"/>
                    </a:lnTo>
                    <a:lnTo>
                      <a:pt x="127" y="30"/>
                    </a:lnTo>
                    <a:lnTo>
                      <a:pt x="125" y="33"/>
                    </a:lnTo>
                    <a:lnTo>
                      <a:pt x="124" y="33"/>
                    </a:lnTo>
                    <a:lnTo>
                      <a:pt x="122" y="35"/>
                    </a:lnTo>
                    <a:lnTo>
                      <a:pt x="121" y="38"/>
                    </a:lnTo>
                    <a:lnTo>
                      <a:pt x="118" y="41"/>
                    </a:lnTo>
                    <a:lnTo>
                      <a:pt x="115" y="44"/>
                    </a:lnTo>
                    <a:lnTo>
                      <a:pt x="110" y="47"/>
                    </a:lnTo>
                    <a:lnTo>
                      <a:pt x="106" y="48"/>
                    </a:lnTo>
                    <a:lnTo>
                      <a:pt x="97" y="51"/>
                    </a:lnTo>
                    <a:lnTo>
                      <a:pt x="85" y="54"/>
                    </a:lnTo>
                    <a:lnTo>
                      <a:pt x="71" y="57"/>
                    </a:lnTo>
                    <a:lnTo>
                      <a:pt x="62" y="59"/>
                    </a:lnTo>
                    <a:lnTo>
                      <a:pt x="59" y="59"/>
                    </a:lnTo>
                    <a:lnTo>
                      <a:pt x="55" y="59"/>
                    </a:lnTo>
                    <a:lnTo>
                      <a:pt x="46" y="60"/>
                    </a:lnTo>
                    <a:lnTo>
                      <a:pt x="34" y="62"/>
                    </a:lnTo>
                    <a:lnTo>
                      <a:pt x="22" y="65"/>
                    </a:lnTo>
                    <a:lnTo>
                      <a:pt x="11" y="69"/>
                    </a:lnTo>
                    <a:lnTo>
                      <a:pt x="6" y="74"/>
                    </a:lnTo>
                    <a:lnTo>
                      <a:pt x="2" y="84"/>
                    </a:lnTo>
                    <a:lnTo>
                      <a:pt x="0" y="93"/>
                    </a:lnTo>
                    <a:lnTo>
                      <a:pt x="0" y="98"/>
                    </a:lnTo>
                    <a:lnTo>
                      <a:pt x="91" y="84"/>
                    </a:lnTo>
                    <a:lnTo>
                      <a:pt x="94" y="84"/>
                    </a:lnTo>
                    <a:lnTo>
                      <a:pt x="103" y="84"/>
                    </a:lnTo>
                    <a:lnTo>
                      <a:pt x="113" y="81"/>
                    </a:lnTo>
                    <a:lnTo>
                      <a:pt x="124" y="75"/>
                    </a:lnTo>
                    <a:lnTo>
                      <a:pt x="131" y="66"/>
                    </a:lnTo>
                    <a:lnTo>
                      <a:pt x="131" y="65"/>
                    </a:lnTo>
                    <a:lnTo>
                      <a:pt x="133" y="63"/>
                    </a:lnTo>
                    <a:lnTo>
                      <a:pt x="136" y="62"/>
                    </a:lnTo>
                    <a:lnTo>
                      <a:pt x="139" y="59"/>
                    </a:lnTo>
                    <a:lnTo>
                      <a:pt x="143" y="56"/>
                    </a:lnTo>
                    <a:lnTo>
                      <a:pt x="148" y="54"/>
                    </a:lnTo>
                    <a:lnTo>
                      <a:pt x="149" y="53"/>
                    </a:lnTo>
                    <a:lnTo>
                      <a:pt x="152" y="51"/>
                    </a:lnTo>
                    <a:lnTo>
                      <a:pt x="155" y="48"/>
                    </a:lnTo>
                    <a:lnTo>
                      <a:pt x="160" y="47"/>
                    </a:lnTo>
                    <a:lnTo>
                      <a:pt x="163" y="45"/>
                    </a:lnTo>
                    <a:lnTo>
                      <a:pt x="167" y="42"/>
                    </a:lnTo>
                    <a:lnTo>
                      <a:pt x="169" y="42"/>
                    </a:lnTo>
                    <a:lnTo>
                      <a:pt x="170" y="41"/>
                    </a:lnTo>
                    <a:close/>
                  </a:path>
                </a:pathLst>
              </a:custGeom>
              <a:grpFill/>
              <a:ln w="0">
                <a:solidFill>
                  <a:schemeClr val="bg1">
                    <a:lumMod val="50000"/>
                  </a:schemeClr>
                </a:solidFill>
                <a:prstDash val="solid"/>
                <a:round/>
                <a:headEnd/>
                <a:tailEnd/>
              </a:ln>
            </p:spPr>
            <p:txBody>
              <a:bodyPr/>
              <a:lstStyle/>
              <a:p>
                <a:endParaRPr lang="ru-RU"/>
              </a:p>
            </p:txBody>
          </p:sp>
          <p:sp>
            <p:nvSpPr>
              <p:cNvPr id="64" name="Freeform 123">
                <a:extLst>
                  <a:ext uri="{FF2B5EF4-FFF2-40B4-BE49-F238E27FC236}">
                    <a16:creationId xmlns:a16="http://schemas.microsoft.com/office/drawing/2014/main" id="{AA0F0EE2-9FC3-0B40-B4F3-8A340C5C1084}"/>
                  </a:ext>
                </a:extLst>
              </p:cNvPr>
              <p:cNvSpPr>
                <a:spLocks/>
              </p:cNvSpPr>
              <p:nvPr/>
            </p:nvSpPr>
            <p:spPr bwMode="gray">
              <a:xfrm>
                <a:off x="5268" y="1662"/>
                <a:ext cx="32" cy="58"/>
              </a:xfrm>
              <a:custGeom>
                <a:avLst/>
                <a:gdLst>
                  <a:gd name="T0" fmla="*/ 3 w 34"/>
                  <a:gd name="T1" fmla="*/ 51 h 63"/>
                  <a:gd name="T2" fmla="*/ 1 w 34"/>
                  <a:gd name="T3" fmla="*/ 48 h 63"/>
                  <a:gd name="T4" fmla="*/ 1 w 34"/>
                  <a:gd name="T5" fmla="*/ 39 h 63"/>
                  <a:gd name="T6" fmla="*/ 0 w 34"/>
                  <a:gd name="T7" fmla="*/ 28 h 63"/>
                  <a:gd name="T8" fmla="*/ 0 w 34"/>
                  <a:gd name="T9" fmla="*/ 16 h 63"/>
                  <a:gd name="T10" fmla="*/ 3 w 34"/>
                  <a:gd name="T11" fmla="*/ 7 h 63"/>
                  <a:gd name="T12" fmla="*/ 9 w 34"/>
                  <a:gd name="T13" fmla="*/ 3 h 63"/>
                  <a:gd name="T14" fmla="*/ 18 w 34"/>
                  <a:gd name="T15" fmla="*/ 1 h 63"/>
                  <a:gd name="T16" fmla="*/ 27 w 34"/>
                  <a:gd name="T17" fmla="*/ 0 h 63"/>
                  <a:gd name="T18" fmla="*/ 31 w 34"/>
                  <a:gd name="T19" fmla="*/ 1 h 63"/>
                  <a:gd name="T20" fmla="*/ 34 w 34"/>
                  <a:gd name="T21" fmla="*/ 9 h 63"/>
                  <a:gd name="T22" fmla="*/ 34 w 34"/>
                  <a:gd name="T23" fmla="*/ 22 h 63"/>
                  <a:gd name="T24" fmla="*/ 34 w 34"/>
                  <a:gd name="T25" fmla="*/ 39 h 63"/>
                  <a:gd name="T26" fmla="*/ 33 w 34"/>
                  <a:gd name="T27" fmla="*/ 54 h 63"/>
                  <a:gd name="T28" fmla="*/ 31 w 34"/>
                  <a:gd name="T29" fmla="*/ 63 h 63"/>
                  <a:gd name="T30" fmla="*/ 3 w 34"/>
                  <a:gd name="T31"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63">
                    <a:moveTo>
                      <a:pt x="3" y="51"/>
                    </a:moveTo>
                    <a:lnTo>
                      <a:pt x="1" y="48"/>
                    </a:lnTo>
                    <a:lnTo>
                      <a:pt x="1" y="39"/>
                    </a:lnTo>
                    <a:lnTo>
                      <a:pt x="0" y="28"/>
                    </a:lnTo>
                    <a:lnTo>
                      <a:pt x="0" y="16"/>
                    </a:lnTo>
                    <a:lnTo>
                      <a:pt x="3" y="7"/>
                    </a:lnTo>
                    <a:lnTo>
                      <a:pt x="9" y="3"/>
                    </a:lnTo>
                    <a:lnTo>
                      <a:pt x="18" y="1"/>
                    </a:lnTo>
                    <a:lnTo>
                      <a:pt x="27" y="0"/>
                    </a:lnTo>
                    <a:lnTo>
                      <a:pt x="31" y="1"/>
                    </a:lnTo>
                    <a:lnTo>
                      <a:pt x="34" y="9"/>
                    </a:lnTo>
                    <a:lnTo>
                      <a:pt x="34" y="22"/>
                    </a:lnTo>
                    <a:lnTo>
                      <a:pt x="34" y="39"/>
                    </a:lnTo>
                    <a:lnTo>
                      <a:pt x="33" y="54"/>
                    </a:lnTo>
                    <a:lnTo>
                      <a:pt x="31" y="63"/>
                    </a:lnTo>
                    <a:lnTo>
                      <a:pt x="3" y="51"/>
                    </a:lnTo>
                    <a:close/>
                  </a:path>
                </a:pathLst>
              </a:custGeom>
              <a:grpFill/>
              <a:ln w="0">
                <a:solidFill>
                  <a:schemeClr val="bg1">
                    <a:lumMod val="50000"/>
                  </a:schemeClr>
                </a:solidFill>
                <a:prstDash val="solid"/>
                <a:round/>
                <a:headEnd/>
                <a:tailEnd/>
              </a:ln>
            </p:spPr>
            <p:txBody>
              <a:bodyPr/>
              <a:lstStyle/>
              <a:p>
                <a:endParaRPr lang="ru-RU"/>
              </a:p>
            </p:txBody>
          </p:sp>
          <p:sp>
            <p:nvSpPr>
              <p:cNvPr id="65" name="Freeform 124">
                <a:extLst>
                  <a:ext uri="{FF2B5EF4-FFF2-40B4-BE49-F238E27FC236}">
                    <a16:creationId xmlns:a16="http://schemas.microsoft.com/office/drawing/2014/main" id="{1683CAE7-A391-C842-9D87-319F009988FF}"/>
                  </a:ext>
                </a:extLst>
              </p:cNvPr>
              <p:cNvSpPr>
                <a:spLocks/>
              </p:cNvSpPr>
              <p:nvPr/>
            </p:nvSpPr>
            <p:spPr bwMode="gray">
              <a:xfrm>
                <a:off x="4945" y="3206"/>
                <a:ext cx="301" cy="539"/>
              </a:xfrm>
              <a:custGeom>
                <a:avLst/>
                <a:gdLst>
                  <a:gd name="T0" fmla="*/ 176 w 325"/>
                  <a:gd name="T1" fmla="*/ 457 h 582"/>
                  <a:gd name="T2" fmla="*/ 123 w 325"/>
                  <a:gd name="T3" fmla="*/ 567 h 582"/>
                  <a:gd name="T4" fmla="*/ 107 w 325"/>
                  <a:gd name="T5" fmla="*/ 564 h 582"/>
                  <a:gd name="T6" fmla="*/ 93 w 325"/>
                  <a:gd name="T7" fmla="*/ 564 h 582"/>
                  <a:gd name="T8" fmla="*/ 89 w 325"/>
                  <a:gd name="T9" fmla="*/ 572 h 582"/>
                  <a:gd name="T10" fmla="*/ 75 w 325"/>
                  <a:gd name="T11" fmla="*/ 576 h 582"/>
                  <a:gd name="T12" fmla="*/ 65 w 325"/>
                  <a:gd name="T13" fmla="*/ 579 h 582"/>
                  <a:gd name="T14" fmla="*/ 54 w 325"/>
                  <a:gd name="T15" fmla="*/ 575 h 582"/>
                  <a:gd name="T16" fmla="*/ 29 w 325"/>
                  <a:gd name="T17" fmla="*/ 563 h 582"/>
                  <a:gd name="T18" fmla="*/ 20 w 325"/>
                  <a:gd name="T19" fmla="*/ 552 h 582"/>
                  <a:gd name="T20" fmla="*/ 18 w 325"/>
                  <a:gd name="T21" fmla="*/ 540 h 582"/>
                  <a:gd name="T22" fmla="*/ 12 w 325"/>
                  <a:gd name="T23" fmla="*/ 523 h 582"/>
                  <a:gd name="T24" fmla="*/ 12 w 325"/>
                  <a:gd name="T25" fmla="*/ 487 h 582"/>
                  <a:gd name="T26" fmla="*/ 14 w 325"/>
                  <a:gd name="T27" fmla="*/ 475 h 582"/>
                  <a:gd name="T28" fmla="*/ 3 w 325"/>
                  <a:gd name="T29" fmla="*/ 429 h 582"/>
                  <a:gd name="T30" fmla="*/ 15 w 325"/>
                  <a:gd name="T31" fmla="*/ 408 h 582"/>
                  <a:gd name="T32" fmla="*/ 36 w 325"/>
                  <a:gd name="T33" fmla="*/ 394 h 582"/>
                  <a:gd name="T34" fmla="*/ 29 w 325"/>
                  <a:gd name="T35" fmla="*/ 388 h 582"/>
                  <a:gd name="T36" fmla="*/ 56 w 325"/>
                  <a:gd name="T37" fmla="*/ 354 h 582"/>
                  <a:gd name="T38" fmla="*/ 66 w 325"/>
                  <a:gd name="T39" fmla="*/ 330 h 582"/>
                  <a:gd name="T40" fmla="*/ 57 w 325"/>
                  <a:gd name="T41" fmla="*/ 293 h 582"/>
                  <a:gd name="T42" fmla="*/ 57 w 325"/>
                  <a:gd name="T43" fmla="*/ 272 h 582"/>
                  <a:gd name="T44" fmla="*/ 65 w 325"/>
                  <a:gd name="T45" fmla="*/ 281 h 582"/>
                  <a:gd name="T46" fmla="*/ 57 w 325"/>
                  <a:gd name="T47" fmla="*/ 226 h 582"/>
                  <a:gd name="T48" fmla="*/ 68 w 325"/>
                  <a:gd name="T49" fmla="*/ 211 h 582"/>
                  <a:gd name="T50" fmla="*/ 81 w 325"/>
                  <a:gd name="T51" fmla="*/ 202 h 582"/>
                  <a:gd name="T52" fmla="*/ 89 w 325"/>
                  <a:gd name="T53" fmla="*/ 196 h 582"/>
                  <a:gd name="T54" fmla="*/ 90 w 325"/>
                  <a:gd name="T55" fmla="*/ 187 h 582"/>
                  <a:gd name="T56" fmla="*/ 117 w 325"/>
                  <a:gd name="T57" fmla="*/ 175 h 582"/>
                  <a:gd name="T58" fmla="*/ 143 w 325"/>
                  <a:gd name="T59" fmla="*/ 167 h 582"/>
                  <a:gd name="T60" fmla="*/ 156 w 325"/>
                  <a:gd name="T61" fmla="*/ 173 h 582"/>
                  <a:gd name="T62" fmla="*/ 161 w 325"/>
                  <a:gd name="T63" fmla="*/ 163 h 582"/>
                  <a:gd name="T64" fmla="*/ 156 w 325"/>
                  <a:gd name="T65" fmla="*/ 160 h 582"/>
                  <a:gd name="T66" fmla="*/ 183 w 325"/>
                  <a:gd name="T67" fmla="*/ 149 h 582"/>
                  <a:gd name="T68" fmla="*/ 194 w 325"/>
                  <a:gd name="T69" fmla="*/ 151 h 582"/>
                  <a:gd name="T70" fmla="*/ 194 w 325"/>
                  <a:gd name="T71" fmla="*/ 139 h 582"/>
                  <a:gd name="T72" fmla="*/ 198 w 325"/>
                  <a:gd name="T73" fmla="*/ 124 h 582"/>
                  <a:gd name="T74" fmla="*/ 206 w 325"/>
                  <a:gd name="T75" fmla="*/ 130 h 582"/>
                  <a:gd name="T76" fmla="*/ 215 w 325"/>
                  <a:gd name="T77" fmla="*/ 128 h 582"/>
                  <a:gd name="T78" fmla="*/ 226 w 325"/>
                  <a:gd name="T79" fmla="*/ 116 h 582"/>
                  <a:gd name="T80" fmla="*/ 230 w 325"/>
                  <a:gd name="T81" fmla="*/ 104 h 582"/>
                  <a:gd name="T82" fmla="*/ 230 w 325"/>
                  <a:gd name="T83" fmla="*/ 97 h 582"/>
                  <a:gd name="T84" fmla="*/ 235 w 325"/>
                  <a:gd name="T85" fmla="*/ 83 h 582"/>
                  <a:gd name="T86" fmla="*/ 230 w 325"/>
                  <a:gd name="T87" fmla="*/ 69 h 582"/>
                  <a:gd name="T88" fmla="*/ 248 w 325"/>
                  <a:gd name="T89" fmla="*/ 77 h 582"/>
                  <a:gd name="T90" fmla="*/ 271 w 325"/>
                  <a:gd name="T91" fmla="*/ 60 h 582"/>
                  <a:gd name="T92" fmla="*/ 269 w 325"/>
                  <a:gd name="T93" fmla="*/ 44 h 582"/>
                  <a:gd name="T94" fmla="*/ 280 w 325"/>
                  <a:gd name="T95" fmla="*/ 36 h 582"/>
                  <a:gd name="T96" fmla="*/ 278 w 325"/>
                  <a:gd name="T97" fmla="*/ 15 h 582"/>
                  <a:gd name="T98" fmla="*/ 308 w 325"/>
                  <a:gd name="T99" fmla="*/ 41 h 582"/>
                  <a:gd name="T100" fmla="*/ 319 w 325"/>
                  <a:gd name="T101" fmla="*/ 157 h 582"/>
                  <a:gd name="T102" fmla="*/ 302 w 325"/>
                  <a:gd name="T103" fmla="*/ 166 h 582"/>
                  <a:gd name="T104" fmla="*/ 296 w 325"/>
                  <a:gd name="T105" fmla="*/ 155 h 582"/>
                  <a:gd name="T106" fmla="*/ 290 w 325"/>
                  <a:gd name="T107" fmla="*/ 182 h 582"/>
                  <a:gd name="T108" fmla="*/ 275 w 325"/>
                  <a:gd name="T109" fmla="*/ 232 h 582"/>
                  <a:gd name="T110" fmla="*/ 275 w 325"/>
                  <a:gd name="T111" fmla="*/ 277 h 582"/>
                  <a:gd name="T112" fmla="*/ 266 w 325"/>
                  <a:gd name="T113" fmla="*/ 281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582">
                    <a:moveTo>
                      <a:pt x="266" y="281"/>
                    </a:moveTo>
                    <a:lnTo>
                      <a:pt x="260" y="302"/>
                    </a:lnTo>
                    <a:lnTo>
                      <a:pt x="251" y="322"/>
                    </a:lnTo>
                    <a:lnTo>
                      <a:pt x="239" y="343"/>
                    </a:lnTo>
                    <a:lnTo>
                      <a:pt x="226" y="366"/>
                    </a:lnTo>
                    <a:lnTo>
                      <a:pt x="210" y="391"/>
                    </a:lnTo>
                    <a:lnTo>
                      <a:pt x="194" y="421"/>
                    </a:lnTo>
                    <a:lnTo>
                      <a:pt x="176" y="457"/>
                    </a:lnTo>
                    <a:lnTo>
                      <a:pt x="159" y="499"/>
                    </a:lnTo>
                    <a:lnTo>
                      <a:pt x="144" y="551"/>
                    </a:lnTo>
                    <a:lnTo>
                      <a:pt x="143" y="554"/>
                    </a:lnTo>
                    <a:lnTo>
                      <a:pt x="140" y="558"/>
                    </a:lnTo>
                    <a:lnTo>
                      <a:pt x="135" y="563"/>
                    </a:lnTo>
                    <a:lnTo>
                      <a:pt x="131" y="566"/>
                    </a:lnTo>
                    <a:lnTo>
                      <a:pt x="126" y="567"/>
                    </a:lnTo>
                    <a:lnTo>
                      <a:pt x="123" y="567"/>
                    </a:lnTo>
                    <a:lnTo>
                      <a:pt x="120" y="566"/>
                    </a:lnTo>
                    <a:lnTo>
                      <a:pt x="117" y="563"/>
                    </a:lnTo>
                    <a:lnTo>
                      <a:pt x="114" y="563"/>
                    </a:lnTo>
                    <a:lnTo>
                      <a:pt x="113" y="563"/>
                    </a:lnTo>
                    <a:lnTo>
                      <a:pt x="111" y="564"/>
                    </a:lnTo>
                    <a:lnTo>
                      <a:pt x="111" y="566"/>
                    </a:lnTo>
                    <a:lnTo>
                      <a:pt x="108" y="564"/>
                    </a:lnTo>
                    <a:lnTo>
                      <a:pt x="107" y="564"/>
                    </a:lnTo>
                    <a:lnTo>
                      <a:pt x="104" y="566"/>
                    </a:lnTo>
                    <a:lnTo>
                      <a:pt x="101" y="567"/>
                    </a:lnTo>
                    <a:lnTo>
                      <a:pt x="99" y="569"/>
                    </a:lnTo>
                    <a:lnTo>
                      <a:pt x="96" y="569"/>
                    </a:lnTo>
                    <a:lnTo>
                      <a:pt x="93" y="569"/>
                    </a:lnTo>
                    <a:lnTo>
                      <a:pt x="93" y="567"/>
                    </a:lnTo>
                    <a:lnTo>
                      <a:pt x="93" y="566"/>
                    </a:lnTo>
                    <a:lnTo>
                      <a:pt x="93" y="564"/>
                    </a:lnTo>
                    <a:lnTo>
                      <a:pt x="92" y="563"/>
                    </a:lnTo>
                    <a:lnTo>
                      <a:pt x="90" y="563"/>
                    </a:lnTo>
                    <a:lnTo>
                      <a:pt x="89" y="563"/>
                    </a:lnTo>
                    <a:lnTo>
                      <a:pt x="89" y="564"/>
                    </a:lnTo>
                    <a:lnTo>
                      <a:pt x="87" y="566"/>
                    </a:lnTo>
                    <a:lnTo>
                      <a:pt x="89" y="567"/>
                    </a:lnTo>
                    <a:lnTo>
                      <a:pt x="89" y="570"/>
                    </a:lnTo>
                    <a:lnTo>
                      <a:pt x="89" y="572"/>
                    </a:lnTo>
                    <a:lnTo>
                      <a:pt x="87" y="570"/>
                    </a:lnTo>
                    <a:lnTo>
                      <a:pt x="86" y="569"/>
                    </a:lnTo>
                    <a:lnTo>
                      <a:pt x="86" y="566"/>
                    </a:lnTo>
                    <a:lnTo>
                      <a:pt x="84" y="564"/>
                    </a:lnTo>
                    <a:lnTo>
                      <a:pt x="83" y="566"/>
                    </a:lnTo>
                    <a:lnTo>
                      <a:pt x="80" y="567"/>
                    </a:lnTo>
                    <a:lnTo>
                      <a:pt x="78" y="572"/>
                    </a:lnTo>
                    <a:lnTo>
                      <a:pt x="75" y="576"/>
                    </a:lnTo>
                    <a:lnTo>
                      <a:pt x="72" y="579"/>
                    </a:lnTo>
                    <a:lnTo>
                      <a:pt x="71" y="578"/>
                    </a:lnTo>
                    <a:lnTo>
                      <a:pt x="71" y="578"/>
                    </a:lnTo>
                    <a:lnTo>
                      <a:pt x="68" y="578"/>
                    </a:lnTo>
                    <a:lnTo>
                      <a:pt x="68" y="579"/>
                    </a:lnTo>
                    <a:lnTo>
                      <a:pt x="68" y="582"/>
                    </a:lnTo>
                    <a:lnTo>
                      <a:pt x="66" y="581"/>
                    </a:lnTo>
                    <a:lnTo>
                      <a:pt x="65" y="579"/>
                    </a:lnTo>
                    <a:lnTo>
                      <a:pt x="62" y="579"/>
                    </a:lnTo>
                    <a:lnTo>
                      <a:pt x="60" y="581"/>
                    </a:lnTo>
                    <a:lnTo>
                      <a:pt x="60" y="582"/>
                    </a:lnTo>
                    <a:lnTo>
                      <a:pt x="59" y="582"/>
                    </a:lnTo>
                    <a:lnTo>
                      <a:pt x="57" y="582"/>
                    </a:lnTo>
                    <a:lnTo>
                      <a:pt x="57" y="579"/>
                    </a:lnTo>
                    <a:lnTo>
                      <a:pt x="56" y="576"/>
                    </a:lnTo>
                    <a:lnTo>
                      <a:pt x="54" y="575"/>
                    </a:lnTo>
                    <a:lnTo>
                      <a:pt x="53" y="573"/>
                    </a:lnTo>
                    <a:lnTo>
                      <a:pt x="50" y="572"/>
                    </a:lnTo>
                    <a:lnTo>
                      <a:pt x="45" y="572"/>
                    </a:lnTo>
                    <a:lnTo>
                      <a:pt x="41" y="570"/>
                    </a:lnTo>
                    <a:lnTo>
                      <a:pt x="36" y="567"/>
                    </a:lnTo>
                    <a:lnTo>
                      <a:pt x="33" y="566"/>
                    </a:lnTo>
                    <a:lnTo>
                      <a:pt x="29" y="563"/>
                    </a:lnTo>
                    <a:lnTo>
                      <a:pt x="29" y="563"/>
                    </a:lnTo>
                    <a:lnTo>
                      <a:pt x="29" y="561"/>
                    </a:lnTo>
                    <a:lnTo>
                      <a:pt x="29" y="560"/>
                    </a:lnTo>
                    <a:lnTo>
                      <a:pt x="27" y="558"/>
                    </a:lnTo>
                    <a:lnTo>
                      <a:pt x="26" y="557"/>
                    </a:lnTo>
                    <a:lnTo>
                      <a:pt x="23" y="557"/>
                    </a:lnTo>
                    <a:lnTo>
                      <a:pt x="21" y="557"/>
                    </a:lnTo>
                    <a:lnTo>
                      <a:pt x="21" y="554"/>
                    </a:lnTo>
                    <a:lnTo>
                      <a:pt x="20" y="552"/>
                    </a:lnTo>
                    <a:lnTo>
                      <a:pt x="18" y="551"/>
                    </a:lnTo>
                    <a:lnTo>
                      <a:pt x="18" y="549"/>
                    </a:lnTo>
                    <a:lnTo>
                      <a:pt x="18" y="548"/>
                    </a:lnTo>
                    <a:lnTo>
                      <a:pt x="20" y="546"/>
                    </a:lnTo>
                    <a:lnTo>
                      <a:pt x="20" y="546"/>
                    </a:lnTo>
                    <a:lnTo>
                      <a:pt x="21" y="543"/>
                    </a:lnTo>
                    <a:lnTo>
                      <a:pt x="20" y="542"/>
                    </a:lnTo>
                    <a:lnTo>
                      <a:pt x="18" y="540"/>
                    </a:lnTo>
                    <a:lnTo>
                      <a:pt x="17" y="542"/>
                    </a:lnTo>
                    <a:lnTo>
                      <a:pt x="15" y="543"/>
                    </a:lnTo>
                    <a:lnTo>
                      <a:pt x="15" y="539"/>
                    </a:lnTo>
                    <a:lnTo>
                      <a:pt x="15" y="536"/>
                    </a:lnTo>
                    <a:lnTo>
                      <a:pt x="14" y="534"/>
                    </a:lnTo>
                    <a:lnTo>
                      <a:pt x="12" y="533"/>
                    </a:lnTo>
                    <a:lnTo>
                      <a:pt x="11" y="533"/>
                    </a:lnTo>
                    <a:lnTo>
                      <a:pt x="12" y="523"/>
                    </a:lnTo>
                    <a:lnTo>
                      <a:pt x="14" y="514"/>
                    </a:lnTo>
                    <a:lnTo>
                      <a:pt x="12" y="507"/>
                    </a:lnTo>
                    <a:lnTo>
                      <a:pt x="9" y="499"/>
                    </a:lnTo>
                    <a:lnTo>
                      <a:pt x="8" y="493"/>
                    </a:lnTo>
                    <a:lnTo>
                      <a:pt x="8" y="486"/>
                    </a:lnTo>
                    <a:lnTo>
                      <a:pt x="9" y="487"/>
                    </a:lnTo>
                    <a:lnTo>
                      <a:pt x="11" y="487"/>
                    </a:lnTo>
                    <a:lnTo>
                      <a:pt x="12" y="487"/>
                    </a:lnTo>
                    <a:lnTo>
                      <a:pt x="12" y="486"/>
                    </a:lnTo>
                    <a:lnTo>
                      <a:pt x="14" y="484"/>
                    </a:lnTo>
                    <a:lnTo>
                      <a:pt x="15" y="483"/>
                    </a:lnTo>
                    <a:lnTo>
                      <a:pt x="15" y="483"/>
                    </a:lnTo>
                    <a:lnTo>
                      <a:pt x="14" y="481"/>
                    </a:lnTo>
                    <a:lnTo>
                      <a:pt x="14" y="480"/>
                    </a:lnTo>
                    <a:lnTo>
                      <a:pt x="12" y="477"/>
                    </a:lnTo>
                    <a:lnTo>
                      <a:pt x="14" y="475"/>
                    </a:lnTo>
                    <a:lnTo>
                      <a:pt x="12" y="474"/>
                    </a:lnTo>
                    <a:lnTo>
                      <a:pt x="12" y="472"/>
                    </a:lnTo>
                    <a:lnTo>
                      <a:pt x="11" y="471"/>
                    </a:lnTo>
                    <a:lnTo>
                      <a:pt x="9" y="471"/>
                    </a:lnTo>
                    <a:lnTo>
                      <a:pt x="8" y="472"/>
                    </a:lnTo>
                    <a:lnTo>
                      <a:pt x="6" y="457"/>
                    </a:lnTo>
                    <a:lnTo>
                      <a:pt x="6" y="444"/>
                    </a:lnTo>
                    <a:lnTo>
                      <a:pt x="3" y="429"/>
                    </a:lnTo>
                    <a:lnTo>
                      <a:pt x="2" y="430"/>
                    </a:lnTo>
                    <a:lnTo>
                      <a:pt x="0" y="432"/>
                    </a:lnTo>
                    <a:lnTo>
                      <a:pt x="5" y="426"/>
                    </a:lnTo>
                    <a:lnTo>
                      <a:pt x="9" y="421"/>
                    </a:lnTo>
                    <a:lnTo>
                      <a:pt x="14" y="415"/>
                    </a:lnTo>
                    <a:lnTo>
                      <a:pt x="18" y="411"/>
                    </a:lnTo>
                    <a:lnTo>
                      <a:pt x="17" y="409"/>
                    </a:lnTo>
                    <a:lnTo>
                      <a:pt x="15" y="408"/>
                    </a:lnTo>
                    <a:lnTo>
                      <a:pt x="14" y="408"/>
                    </a:lnTo>
                    <a:lnTo>
                      <a:pt x="17" y="403"/>
                    </a:lnTo>
                    <a:lnTo>
                      <a:pt x="21" y="400"/>
                    </a:lnTo>
                    <a:lnTo>
                      <a:pt x="27" y="399"/>
                    </a:lnTo>
                    <a:lnTo>
                      <a:pt x="33" y="399"/>
                    </a:lnTo>
                    <a:lnTo>
                      <a:pt x="36" y="399"/>
                    </a:lnTo>
                    <a:lnTo>
                      <a:pt x="36" y="397"/>
                    </a:lnTo>
                    <a:lnTo>
                      <a:pt x="36" y="394"/>
                    </a:lnTo>
                    <a:lnTo>
                      <a:pt x="36" y="393"/>
                    </a:lnTo>
                    <a:lnTo>
                      <a:pt x="35" y="390"/>
                    </a:lnTo>
                    <a:lnTo>
                      <a:pt x="33" y="388"/>
                    </a:lnTo>
                    <a:lnTo>
                      <a:pt x="32" y="388"/>
                    </a:lnTo>
                    <a:lnTo>
                      <a:pt x="30" y="388"/>
                    </a:lnTo>
                    <a:lnTo>
                      <a:pt x="29" y="390"/>
                    </a:lnTo>
                    <a:lnTo>
                      <a:pt x="29" y="393"/>
                    </a:lnTo>
                    <a:lnTo>
                      <a:pt x="29" y="388"/>
                    </a:lnTo>
                    <a:lnTo>
                      <a:pt x="32" y="385"/>
                    </a:lnTo>
                    <a:lnTo>
                      <a:pt x="33" y="384"/>
                    </a:lnTo>
                    <a:lnTo>
                      <a:pt x="36" y="381"/>
                    </a:lnTo>
                    <a:lnTo>
                      <a:pt x="39" y="379"/>
                    </a:lnTo>
                    <a:lnTo>
                      <a:pt x="41" y="376"/>
                    </a:lnTo>
                    <a:lnTo>
                      <a:pt x="45" y="369"/>
                    </a:lnTo>
                    <a:lnTo>
                      <a:pt x="51" y="361"/>
                    </a:lnTo>
                    <a:lnTo>
                      <a:pt x="56" y="354"/>
                    </a:lnTo>
                    <a:lnTo>
                      <a:pt x="60" y="345"/>
                    </a:lnTo>
                    <a:lnTo>
                      <a:pt x="60" y="336"/>
                    </a:lnTo>
                    <a:lnTo>
                      <a:pt x="60" y="337"/>
                    </a:lnTo>
                    <a:lnTo>
                      <a:pt x="60" y="340"/>
                    </a:lnTo>
                    <a:lnTo>
                      <a:pt x="60" y="343"/>
                    </a:lnTo>
                    <a:lnTo>
                      <a:pt x="60" y="346"/>
                    </a:lnTo>
                    <a:lnTo>
                      <a:pt x="62" y="348"/>
                    </a:lnTo>
                    <a:lnTo>
                      <a:pt x="66" y="330"/>
                    </a:lnTo>
                    <a:lnTo>
                      <a:pt x="66" y="311"/>
                    </a:lnTo>
                    <a:lnTo>
                      <a:pt x="65" y="308"/>
                    </a:lnTo>
                    <a:lnTo>
                      <a:pt x="63" y="305"/>
                    </a:lnTo>
                    <a:lnTo>
                      <a:pt x="60" y="302"/>
                    </a:lnTo>
                    <a:lnTo>
                      <a:pt x="59" y="299"/>
                    </a:lnTo>
                    <a:lnTo>
                      <a:pt x="57" y="295"/>
                    </a:lnTo>
                    <a:lnTo>
                      <a:pt x="57" y="290"/>
                    </a:lnTo>
                    <a:lnTo>
                      <a:pt x="57" y="293"/>
                    </a:lnTo>
                    <a:lnTo>
                      <a:pt x="57" y="295"/>
                    </a:lnTo>
                    <a:lnTo>
                      <a:pt x="57" y="296"/>
                    </a:lnTo>
                    <a:lnTo>
                      <a:pt x="57" y="298"/>
                    </a:lnTo>
                    <a:lnTo>
                      <a:pt x="59" y="298"/>
                    </a:lnTo>
                    <a:lnTo>
                      <a:pt x="63" y="292"/>
                    </a:lnTo>
                    <a:lnTo>
                      <a:pt x="62" y="286"/>
                    </a:lnTo>
                    <a:lnTo>
                      <a:pt x="59" y="280"/>
                    </a:lnTo>
                    <a:lnTo>
                      <a:pt x="57" y="272"/>
                    </a:lnTo>
                    <a:lnTo>
                      <a:pt x="59" y="272"/>
                    </a:lnTo>
                    <a:lnTo>
                      <a:pt x="60" y="274"/>
                    </a:lnTo>
                    <a:lnTo>
                      <a:pt x="60" y="274"/>
                    </a:lnTo>
                    <a:lnTo>
                      <a:pt x="60" y="275"/>
                    </a:lnTo>
                    <a:lnTo>
                      <a:pt x="59" y="277"/>
                    </a:lnTo>
                    <a:lnTo>
                      <a:pt x="60" y="278"/>
                    </a:lnTo>
                    <a:lnTo>
                      <a:pt x="62" y="280"/>
                    </a:lnTo>
                    <a:lnTo>
                      <a:pt x="65" y="281"/>
                    </a:lnTo>
                    <a:lnTo>
                      <a:pt x="66" y="280"/>
                    </a:lnTo>
                    <a:lnTo>
                      <a:pt x="66" y="278"/>
                    </a:lnTo>
                    <a:lnTo>
                      <a:pt x="66" y="274"/>
                    </a:lnTo>
                    <a:lnTo>
                      <a:pt x="63" y="271"/>
                    </a:lnTo>
                    <a:lnTo>
                      <a:pt x="60" y="268"/>
                    </a:lnTo>
                    <a:lnTo>
                      <a:pt x="59" y="265"/>
                    </a:lnTo>
                    <a:lnTo>
                      <a:pt x="56" y="245"/>
                    </a:lnTo>
                    <a:lnTo>
                      <a:pt x="57" y="226"/>
                    </a:lnTo>
                    <a:lnTo>
                      <a:pt x="59" y="226"/>
                    </a:lnTo>
                    <a:lnTo>
                      <a:pt x="60" y="226"/>
                    </a:lnTo>
                    <a:lnTo>
                      <a:pt x="62" y="227"/>
                    </a:lnTo>
                    <a:lnTo>
                      <a:pt x="62" y="229"/>
                    </a:lnTo>
                    <a:lnTo>
                      <a:pt x="63" y="224"/>
                    </a:lnTo>
                    <a:lnTo>
                      <a:pt x="65" y="220"/>
                    </a:lnTo>
                    <a:lnTo>
                      <a:pt x="66" y="215"/>
                    </a:lnTo>
                    <a:lnTo>
                      <a:pt x="68" y="211"/>
                    </a:lnTo>
                    <a:lnTo>
                      <a:pt x="71" y="208"/>
                    </a:lnTo>
                    <a:lnTo>
                      <a:pt x="75" y="206"/>
                    </a:lnTo>
                    <a:lnTo>
                      <a:pt x="75" y="206"/>
                    </a:lnTo>
                    <a:lnTo>
                      <a:pt x="77" y="208"/>
                    </a:lnTo>
                    <a:lnTo>
                      <a:pt x="77" y="208"/>
                    </a:lnTo>
                    <a:lnTo>
                      <a:pt x="80" y="206"/>
                    </a:lnTo>
                    <a:lnTo>
                      <a:pt x="80" y="203"/>
                    </a:lnTo>
                    <a:lnTo>
                      <a:pt x="81" y="202"/>
                    </a:lnTo>
                    <a:lnTo>
                      <a:pt x="81" y="199"/>
                    </a:lnTo>
                    <a:lnTo>
                      <a:pt x="81" y="196"/>
                    </a:lnTo>
                    <a:lnTo>
                      <a:pt x="81" y="194"/>
                    </a:lnTo>
                    <a:lnTo>
                      <a:pt x="83" y="193"/>
                    </a:lnTo>
                    <a:lnTo>
                      <a:pt x="84" y="191"/>
                    </a:lnTo>
                    <a:lnTo>
                      <a:pt x="89" y="193"/>
                    </a:lnTo>
                    <a:lnTo>
                      <a:pt x="89" y="194"/>
                    </a:lnTo>
                    <a:lnTo>
                      <a:pt x="89" y="196"/>
                    </a:lnTo>
                    <a:lnTo>
                      <a:pt x="90" y="197"/>
                    </a:lnTo>
                    <a:lnTo>
                      <a:pt x="93" y="196"/>
                    </a:lnTo>
                    <a:lnTo>
                      <a:pt x="93" y="194"/>
                    </a:lnTo>
                    <a:lnTo>
                      <a:pt x="93" y="193"/>
                    </a:lnTo>
                    <a:lnTo>
                      <a:pt x="93" y="191"/>
                    </a:lnTo>
                    <a:lnTo>
                      <a:pt x="93" y="190"/>
                    </a:lnTo>
                    <a:lnTo>
                      <a:pt x="92" y="188"/>
                    </a:lnTo>
                    <a:lnTo>
                      <a:pt x="90" y="187"/>
                    </a:lnTo>
                    <a:lnTo>
                      <a:pt x="87" y="187"/>
                    </a:lnTo>
                    <a:lnTo>
                      <a:pt x="84" y="187"/>
                    </a:lnTo>
                    <a:lnTo>
                      <a:pt x="83" y="185"/>
                    </a:lnTo>
                    <a:lnTo>
                      <a:pt x="80" y="184"/>
                    </a:lnTo>
                    <a:lnTo>
                      <a:pt x="90" y="185"/>
                    </a:lnTo>
                    <a:lnTo>
                      <a:pt x="98" y="181"/>
                    </a:lnTo>
                    <a:lnTo>
                      <a:pt x="107" y="176"/>
                    </a:lnTo>
                    <a:lnTo>
                      <a:pt x="117" y="175"/>
                    </a:lnTo>
                    <a:lnTo>
                      <a:pt x="120" y="175"/>
                    </a:lnTo>
                    <a:lnTo>
                      <a:pt x="123" y="173"/>
                    </a:lnTo>
                    <a:lnTo>
                      <a:pt x="126" y="170"/>
                    </a:lnTo>
                    <a:lnTo>
                      <a:pt x="129" y="169"/>
                    </a:lnTo>
                    <a:lnTo>
                      <a:pt x="132" y="167"/>
                    </a:lnTo>
                    <a:lnTo>
                      <a:pt x="135" y="166"/>
                    </a:lnTo>
                    <a:lnTo>
                      <a:pt x="140" y="166"/>
                    </a:lnTo>
                    <a:lnTo>
                      <a:pt x="143" y="167"/>
                    </a:lnTo>
                    <a:lnTo>
                      <a:pt x="146" y="166"/>
                    </a:lnTo>
                    <a:lnTo>
                      <a:pt x="147" y="166"/>
                    </a:lnTo>
                    <a:lnTo>
                      <a:pt x="149" y="164"/>
                    </a:lnTo>
                    <a:lnTo>
                      <a:pt x="150" y="164"/>
                    </a:lnTo>
                    <a:lnTo>
                      <a:pt x="153" y="166"/>
                    </a:lnTo>
                    <a:lnTo>
                      <a:pt x="155" y="167"/>
                    </a:lnTo>
                    <a:lnTo>
                      <a:pt x="155" y="170"/>
                    </a:lnTo>
                    <a:lnTo>
                      <a:pt x="156" y="173"/>
                    </a:lnTo>
                    <a:lnTo>
                      <a:pt x="156" y="175"/>
                    </a:lnTo>
                    <a:lnTo>
                      <a:pt x="158" y="175"/>
                    </a:lnTo>
                    <a:lnTo>
                      <a:pt x="161" y="175"/>
                    </a:lnTo>
                    <a:lnTo>
                      <a:pt x="161" y="173"/>
                    </a:lnTo>
                    <a:lnTo>
                      <a:pt x="161" y="172"/>
                    </a:lnTo>
                    <a:lnTo>
                      <a:pt x="161" y="169"/>
                    </a:lnTo>
                    <a:lnTo>
                      <a:pt x="161" y="166"/>
                    </a:lnTo>
                    <a:lnTo>
                      <a:pt x="161" y="163"/>
                    </a:lnTo>
                    <a:lnTo>
                      <a:pt x="162" y="161"/>
                    </a:lnTo>
                    <a:lnTo>
                      <a:pt x="162" y="160"/>
                    </a:lnTo>
                    <a:lnTo>
                      <a:pt x="162" y="158"/>
                    </a:lnTo>
                    <a:lnTo>
                      <a:pt x="161" y="158"/>
                    </a:lnTo>
                    <a:lnTo>
                      <a:pt x="159" y="158"/>
                    </a:lnTo>
                    <a:lnTo>
                      <a:pt x="158" y="160"/>
                    </a:lnTo>
                    <a:lnTo>
                      <a:pt x="156" y="160"/>
                    </a:lnTo>
                    <a:lnTo>
                      <a:pt x="156" y="160"/>
                    </a:lnTo>
                    <a:lnTo>
                      <a:pt x="162" y="154"/>
                    </a:lnTo>
                    <a:lnTo>
                      <a:pt x="170" y="148"/>
                    </a:lnTo>
                    <a:lnTo>
                      <a:pt x="177" y="143"/>
                    </a:lnTo>
                    <a:lnTo>
                      <a:pt x="179" y="143"/>
                    </a:lnTo>
                    <a:lnTo>
                      <a:pt x="180" y="143"/>
                    </a:lnTo>
                    <a:lnTo>
                      <a:pt x="182" y="145"/>
                    </a:lnTo>
                    <a:lnTo>
                      <a:pt x="183" y="148"/>
                    </a:lnTo>
                    <a:lnTo>
                      <a:pt x="183" y="149"/>
                    </a:lnTo>
                    <a:lnTo>
                      <a:pt x="185" y="151"/>
                    </a:lnTo>
                    <a:lnTo>
                      <a:pt x="188" y="152"/>
                    </a:lnTo>
                    <a:lnTo>
                      <a:pt x="188" y="152"/>
                    </a:lnTo>
                    <a:lnTo>
                      <a:pt x="189" y="151"/>
                    </a:lnTo>
                    <a:lnTo>
                      <a:pt x="189" y="148"/>
                    </a:lnTo>
                    <a:lnTo>
                      <a:pt x="191" y="149"/>
                    </a:lnTo>
                    <a:lnTo>
                      <a:pt x="192" y="151"/>
                    </a:lnTo>
                    <a:lnTo>
                      <a:pt x="194" y="151"/>
                    </a:lnTo>
                    <a:lnTo>
                      <a:pt x="195" y="149"/>
                    </a:lnTo>
                    <a:lnTo>
                      <a:pt x="197" y="148"/>
                    </a:lnTo>
                    <a:lnTo>
                      <a:pt x="197" y="148"/>
                    </a:lnTo>
                    <a:lnTo>
                      <a:pt x="197" y="146"/>
                    </a:lnTo>
                    <a:lnTo>
                      <a:pt x="195" y="145"/>
                    </a:lnTo>
                    <a:lnTo>
                      <a:pt x="195" y="142"/>
                    </a:lnTo>
                    <a:lnTo>
                      <a:pt x="194" y="140"/>
                    </a:lnTo>
                    <a:lnTo>
                      <a:pt x="194" y="139"/>
                    </a:lnTo>
                    <a:lnTo>
                      <a:pt x="192" y="137"/>
                    </a:lnTo>
                    <a:lnTo>
                      <a:pt x="189" y="137"/>
                    </a:lnTo>
                    <a:lnTo>
                      <a:pt x="192" y="136"/>
                    </a:lnTo>
                    <a:lnTo>
                      <a:pt x="194" y="134"/>
                    </a:lnTo>
                    <a:lnTo>
                      <a:pt x="195" y="131"/>
                    </a:lnTo>
                    <a:lnTo>
                      <a:pt x="195" y="128"/>
                    </a:lnTo>
                    <a:lnTo>
                      <a:pt x="197" y="127"/>
                    </a:lnTo>
                    <a:lnTo>
                      <a:pt x="198" y="124"/>
                    </a:lnTo>
                    <a:lnTo>
                      <a:pt x="201" y="122"/>
                    </a:lnTo>
                    <a:lnTo>
                      <a:pt x="204" y="122"/>
                    </a:lnTo>
                    <a:lnTo>
                      <a:pt x="203" y="124"/>
                    </a:lnTo>
                    <a:lnTo>
                      <a:pt x="203" y="125"/>
                    </a:lnTo>
                    <a:lnTo>
                      <a:pt x="203" y="127"/>
                    </a:lnTo>
                    <a:lnTo>
                      <a:pt x="204" y="130"/>
                    </a:lnTo>
                    <a:lnTo>
                      <a:pt x="206" y="130"/>
                    </a:lnTo>
                    <a:lnTo>
                      <a:pt x="206" y="130"/>
                    </a:lnTo>
                    <a:lnTo>
                      <a:pt x="207" y="128"/>
                    </a:lnTo>
                    <a:lnTo>
                      <a:pt x="209" y="127"/>
                    </a:lnTo>
                    <a:lnTo>
                      <a:pt x="209" y="125"/>
                    </a:lnTo>
                    <a:lnTo>
                      <a:pt x="210" y="125"/>
                    </a:lnTo>
                    <a:lnTo>
                      <a:pt x="210" y="127"/>
                    </a:lnTo>
                    <a:lnTo>
                      <a:pt x="212" y="130"/>
                    </a:lnTo>
                    <a:lnTo>
                      <a:pt x="212" y="130"/>
                    </a:lnTo>
                    <a:lnTo>
                      <a:pt x="215" y="128"/>
                    </a:lnTo>
                    <a:lnTo>
                      <a:pt x="215" y="125"/>
                    </a:lnTo>
                    <a:lnTo>
                      <a:pt x="217" y="122"/>
                    </a:lnTo>
                    <a:lnTo>
                      <a:pt x="215" y="119"/>
                    </a:lnTo>
                    <a:lnTo>
                      <a:pt x="215" y="118"/>
                    </a:lnTo>
                    <a:lnTo>
                      <a:pt x="215" y="115"/>
                    </a:lnTo>
                    <a:lnTo>
                      <a:pt x="220" y="115"/>
                    </a:lnTo>
                    <a:lnTo>
                      <a:pt x="223" y="116"/>
                    </a:lnTo>
                    <a:lnTo>
                      <a:pt x="226" y="116"/>
                    </a:lnTo>
                    <a:lnTo>
                      <a:pt x="230" y="115"/>
                    </a:lnTo>
                    <a:lnTo>
                      <a:pt x="232" y="115"/>
                    </a:lnTo>
                    <a:lnTo>
                      <a:pt x="233" y="113"/>
                    </a:lnTo>
                    <a:lnTo>
                      <a:pt x="235" y="110"/>
                    </a:lnTo>
                    <a:lnTo>
                      <a:pt x="235" y="107"/>
                    </a:lnTo>
                    <a:lnTo>
                      <a:pt x="233" y="106"/>
                    </a:lnTo>
                    <a:lnTo>
                      <a:pt x="232" y="104"/>
                    </a:lnTo>
                    <a:lnTo>
                      <a:pt x="230" y="104"/>
                    </a:lnTo>
                    <a:lnTo>
                      <a:pt x="227" y="104"/>
                    </a:lnTo>
                    <a:lnTo>
                      <a:pt x="226" y="104"/>
                    </a:lnTo>
                    <a:lnTo>
                      <a:pt x="224" y="103"/>
                    </a:lnTo>
                    <a:lnTo>
                      <a:pt x="223" y="101"/>
                    </a:lnTo>
                    <a:lnTo>
                      <a:pt x="223" y="100"/>
                    </a:lnTo>
                    <a:lnTo>
                      <a:pt x="224" y="98"/>
                    </a:lnTo>
                    <a:lnTo>
                      <a:pt x="227" y="98"/>
                    </a:lnTo>
                    <a:lnTo>
                      <a:pt x="230" y="97"/>
                    </a:lnTo>
                    <a:lnTo>
                      <a:pt x="233" y="97"/>
                    </a:lnTo>
                    <a:lnTo>
                      <a:pt x="236" y="97"/>
                    </a:lnTo>
                    <a:lnTo>
                      <a:pt x="236" y="95"/>
                    </a:lnTo>
                    <a:lnTo>
                      <a:pt x="238" y="94"/>
                    </a:lnTo>
                    <a:lnTo>
                      <a:pt x="236" y="90"/>
                    </a:lnTo>
                    <a:lnTo>
                      <a:pt x="236" y="87"/>
                    </a:lnTo>
                    <a:lnTo>
                      <a:pt x="235" y="86"/>
                    </a:lnTo>
                    <a:lnTo>
                      <a:pt x="235" y="83"/>
                    </a:lnTo>
                    <a:lnTo>
                      <a:pt x="235" y="80"/>
                    </a:lnTo>
                    <a:lnTo>
                      <a:pt x="236" y="78"/>
                    </a:lnTo>
                    <a:lnTo>
                      <a:pt x="235" y="77"/>
                    </a:lnTo>
                    <a:lnTo>
                      <a:pt x="235" y="75"/>
                    </a:lnTo>
                    <a:lnTo>
                      <a:pt x="233" y="74"/>
                    </a:lnTo>
                    <a:lnTo>
                      <a:pt x="233" y="72"/>
                    </a:lnTo>
                    <a:lnTo>
                      <a:pt x="232" y="71"/>
                    </a:lnTo>
                    <a:lnTo>
                      <a:pt x="230" y="69"/>
                    </a:lnTo>
                    <a:lnTo>
                      <a:pt x="229" y="69"/>
                    </a:lnTo>
                    <a:lnTo>
                      <a:pt x="230" y="69"/>
                    </a:lnTo>
                    <a:lnTo>
                      <a:pt x="233" y="69"/>
                    </a:lnTo>
                    <a:lnTo>
                      <a:pt x="233" y="68"/>
                    </a:lnTo>
                    <a:lnTo>
                      <a:pt x="238" y="72"/>
                    </a:lnTo>
                    <a:lnTo>
                      <a:pt x="242" y="77"/>
                    </a:lnTo>
                    <a:lnTo>
                      <a:pt x="247" y="80"/>
                    </a:lnTo>
                    <a:lnTo>
                      <a:pt x="248" y="77"/>
                    </a:lnTo>
                    <a:lnTo>
                      <a:pt x="248" y="72"/>
                    </a:lnTo>
                    <a:lnTo>
                      <a:pt x="250" y="69"/>
                    </a:lnTo>
                    <a:lnTo>
                      <a:pt x="253" y="66"/>
                    </a:lnTo>
                    <a:lnTo>
                      <a:pt x="254" y="63"/>
                    </a:lnTo>
                    <a:lnTo>
                      <a:pt x="259" y="62"/>
                    </a:lnTo>
                    <a:lnTo>
                      <a:pt x="263" y="62"/>
                    </a:lnTo>
                    <a:lnTo>
                      <a:pt x="268" y="62"/>
                    </a:lnTo>
                    <a:lnTo>
                      <a:pt x="271" y="60"/>
                    </a:lnTo>
                    <a:lnTo>
                      <a:pt x="271" y="53"/>
                    </a:lnTo>
                    <a:lnTo>
                      <a:pt x="271" y="44"/>
                    </a:lnTo>
                    <a:lnTo>
                      <a:pt x="272" y="36"/>
                    </a:lnTo>
                    <a:lnTo>
                      <a:pt x="272" y="38"/>
                    </a:lnTo>
                    <a:lnTo>
                      <a:pt x="272" y="39"/>
                    </a:lnTo>
                    <a:lnTo>
                      <a:pt x="271" y="41"/>
                    </a:lnTo>
                    <a:lnTo>
                      <a:pt x="271" y="41"/>
                    </a:lnTo>
                    <a:lnTo>
                      <a:pt x="269" y="44"/>
                    </a:lnTo>
                    <a:lnTo>
                      <a:pt x="271" y="45"/>
                    </a:lnTo>
                    <a:lnTo>
                      <a:pt x="272" y="47"/>
                    </a:lnTo>
                    <a:lnTo>
                      <a:pt x="275" y="47"/>
                    </a:lnTo>
                    <a:lnTo>
                      <a:pt x="277" y="45"/>
                    </a:lnTo>
                    <a:lnTo>
                      <a:pt x="278" y="44"/>
                    </a:lnTo>
                    <a:lnTo>
                      <a:pt x="278" y="41"/>
                    </a:lnTo>
                    <a:lnTo>
                      <a:pt x="278" y="36"/>
                    </a:lnTo>
                    <a:lnTo>
                      <a:pt x="280" y="36"/>
                    </a:lnTo>
                    <a:lnTo>
                      <a:pt x="283" y="35"/>
                    </a:lnTo>
                    <a:lnTo>
                      <a:pt x="283" y="33"/>
                    </a:lnTo>
                    <a:lnTo>
                      <a:pt x="280" y="30"/>
                    </a:lnTo>
                    <a:lnTo>
                      <a:pt x="278" y="27"/>
                    </a:lnTo>
                    <a:lnTo>
                      <a:pt x="277" y="24"/>
                    </a:lnTo>
                    <a:lnTo>
                      <a:pt x="275" y="21"/>
                    </a:lnTo>
                    <a:lnTo>
                      <a:pt x="277" y="18"/>
                    </a:lnTo>
                    <a:lnTo>
                      <a:pt x="278" y="15"/>
                    </a:lnTo>
                    <a:lnTo>
                      <a:pt x="280" y="11"/>
                    </a:lnTo>
                    <a:lnTo>
                      <a:pt x="281" y="8"/>
                    </a:lnTo>
                    <a:lnTo>
                      <a:pt x="284" y="5"/>
                    </a:lnTo>
                    <a:lnTo>
                      <a:pt x="287" y="2"/>
                    </a:lnTo>
                    <a:lnTo>
                      <a:pt x="290" y="0"/>
                    </a:lnTo>
                    <a:lnTo>
                      <a:pt x="295" y="15"/>
                    </a:lnTo>
                    <a:lnTo>
                      <a:pt x="302" y="29"/>
                    </a:lnTo>
                    <a:lnTo>
                      <a:pt x="308" y="41"/>
                    </a:lnTo>
                    <a:lnTo>
                      <a:pt x="314" y="62"/>
                    </a:lnTo>
                    <a:lnTo>
                      <a:pt x="316" y="84"/>
                    </a:lnTo>
                    <a:lnTo>
                      <a:pt x="316" y="106"/>
                    </a:lnTo>
                    <a:lnTo>
                      <a:pt x="319" y="127"/>
                    </a:lnTo>
                    <a:lnTo>
                      <a:pt x="322" y="136"/>
                    </a:lnTo>
                    <a:lnTo>
                      <a:pt x="325" y="145"/>
                    </a:lnTo>
                    <a:lnTo>
                      <a:pt x="322" y="154"/>
                    </a:lnTo>
                    <a:lnTo>
                      <a:pt x="319" y="157"/>
                    </a:lnTo>
                    <a:lnTo>
                      <a:pt x="317" y="161"/>
                    </a:lnTo>
                    <a:lnTo>
                      <a:pt x="317" y="164"/>
                    </a:lnTo>
                    <a:lnTo>
                      <a:pt x="319" y="167"/>
                    </a:lnTo>
                    <a:lnTo>
                      <a:pt x="314" y="167"/>
                    </a:lnTo>
                    <a:lnTo>
                      <a:pt x="310" y="169"/>
                    </a:lnTo>
                    <a:lnTo>
                      <a:pt x="307" y="167"/>
                    </a:lnTo>
                    <a:lnTo>
                      <a:pt x="302" y="167"/>
                    </a:lnTo>
                    <a:lnTo>
                      <a:pt x="302" y="166"/>
                    </a:lnTo>
                    <a:lnTo>
                      <a:pt x="302" y="164"/>
                    </a:lnTo>
                    <a:lnTo>
                      <a:pt x="302" y="161"/>
                    </a:lnTo>
                    <a:lnTo>
                      <a:pt x="302" y="160"/>
                    </a:lnTo>
                    <a:lnTo>
                      <a:pt x="302" y="158"/>
                    </a:lnTo>
                    <a:lnTo>
                      <a:pt x="301" y="155"/>
                    </a:lnTo>
                    <a:lnTo>
                      <a:pt x="298" y="154"/>
                    </a:lnTo>
                    <a:lnTo>
                      <a:pt x="296" y="155"/>
                    </a:lnTo>
                    <a:lnTo>
                      <a:pt x="296" y="155"/>
                    </a:lnTo>
                    <a:lnTo>
                      <a:pt x="295" y="158"/>
                    </a:lnTo>
                    <a:lnTo>
                      <a:pt x="293" y="160"/>
                    </a:lnTo>
                    <a:lnTo>
                      <a:pt x="292" y="161"/>
                    </a:lnTo>
                    <a:lnTo>
                      <a:pt x="290" y="163"/>
                    </a:lnTo>
                    <a:lnTo>
                      <a:pt x="289" y="163"/>
                    </a:lnTo>
                    <a:lnTo>
                      <a:pt x="287" y="163"/>
                    </a:lnTo>
                    <a:lnTo>
                      <a:pt x="287" y="173"/>
                    </a:lnTo>
                    <a:lnTo>
                      <a:pt x="290" y="182"/>
                    </a:lnTo>
                    <a:lnTo>
                      <a:pt x="296" y="190"/>
                    </a:lnTo>
                    <a:lnTo>
                      <a:pt x="301" y="199"/>
                    </a:lnTo>
                    <a:lnTo>
                      <a:pt x="302" y="208"/>
                    </a:lnTo>
                    <a:lnTo>
                      <a:pt x="298" y="212"/>
                    </a:lnTo>
                    <a:lnTo>
                      <a:pt x="292" y="217"/>
                    </a:lnTo>
                    <a:lnTo>
                      <a:pt x="284" y="221"/>
                    </a:lnTo>
                    <a:lnTo>
                      <a:pt x="277" y="226"/>
                    </a:lnTo>
                    <a:lnTo>
                      <a:pt x="275" y="232"/>
                    </a:lnTo>
                    <a:lnTo>
                      <a:pt x="277" y="238"/>
                    </a:lnTo>
                    <a:lnTo>
                      <a:pt x="281" y="244"/>
                    </a:lnTo>
                    <a:lnTo>
                      <a:pt x="283" y="250"/>
                    </a:lnTo>
                    <a:lnTo>
                      <a:pt x="281" y="253"/>
                    </a:lnTo>
                    <a:lnTo>
                      <a:pt x="272" y="259"/>
                    </a:lnTo>
                    <a:lnTo>
                      <a:pt x="269" y="265"/>
                    </a:lnTo>
                    <a:lnTo>
                      <a:pt x="272" y="271"/>
                    </a:lnTo>
                    <a:lnTo>
                      <a:pt x="275" y="277"/>
                    </a:lnTo>
                    <a:lnTo>
                      <a:pt x="275" y="284"/>
                    </a:lnTo>
                    <a:lnTo>
                      <a:pt x="271" y="292"/>
                    </a:lnTo>
                    <a:lnTo>
                      <a:pt x="271" y="292"/>
                    </a:lnTo>
                    <a:lnTo>
                      <a:pt x="269" y="290"/>
                    </a:lnTo>
                    <a:lnTo>
                      <a:pt x="268" y="289"/>
                    </a:lnTo>
                    <a:lnTo>
                      <a:pt x="268" y="287"/>
                    </a:lnTo>
                    <a:lnTo>
                      <a:pt x="266" y="284"/>
                    </a:lnTo>
                    <a:lnTo>
                      <a:pt x="266" y="281"/>
                    </a:lnTo>
                    <a:close/>
                  </a:path>
                </a:pathLst>
              </a:custGeom>
              <a:grpFill/>
              <a:ln w="0">
                <a:solidFill>
                  <a:schemeClr val="bg1">
                    <a:lumMod val="50000"/>
                  </a:schemeClr>
                </a:solidFill>
                <a:prstDash val="solid"/>
                <a:round/>
                <a:headEnd/>
                <a:tailEnd/>
              </a:ln>
            </p:spPr>
            <p:txBody>
              <a:bodyPr/>
              <a:lstStyle/>
              <a:p>
                <a:endParaRPr lang="ru-RU"/>
              </a:p>
            </p:txBody>
          </p:sp>
          <p:sp>
            <p:nvSpPr>
              <p:cNvPr id="66" name="Freeform 125">
                <a:extLst>
                  <a:ext uri="{FF2B5EF4-FFF2-40B4-BE49-F238E27FC236}">
                    <a16:creationId xmlns:a16="http://schemas.microsoft.com/office/drawing/2014/main" id="{FDE2E570-467B-F142-B723-1DBA0545AFD3}"/>
                  </a:ext>
                </a:extLst>
              </p:cNvPr>
              <p:cNvSpPr>
                <a:spLocks/>
              </p:cNvSpPr>
              <p:nvPr/>
            </p:nvSpPr>
            <p:spPr bwMode="gray">
              <a:xfrm>
                <a:off x="4469" y="3137"/>
                <a:ext cx="420" cy="657"/>
              </a:xfrm>
              <a:custGeom>
                <a:avLst/>
                <a:gdLst>
                  <a:gd name="T0" fmla="*/ 87 w 454"/>
                  <a:gd name="T1" fmla="*/ 650 h 710"/>
                  <a:gd name="T2" fmla="*/ 189 w 454"/>
                  <a:gd name="T3" fmla="*/ 604 h 710"/>
                  <a:gd name="T4" fmla="*/ 207 w 454"/>
                  <a:gd name="T5" fmla="*/ 544 h 710"/>
                  <a:gd name="T6" fmla="*/ 203 w 454"/>
                  <a:gd name="T7" fmla="*/ 510 h 710"/>
                  <a:gd name="T8" fmla="*/ 191 w 454"/>
                  <a:gd name="T9" fmla="*/ 456 h 710"/>
                  <a:gd name="T10" fmla="*/ 186 w 454"/>
                  <a:gd name="T11" fmla="*/ 430 h 710"/>
                  <a:gd name="T12" fmla="*/ 225 w 454"/>
                  <a:gd name="T13" fmla="*/ 385 h 710"/>
                  <a:gd name="T14" fmla="*/ 269 w 454"/>
                  <a:gd name="T15" fmla="*/ 341 h 710"/>
                  <a:gd name="T16" fmla="*/ 299 w 454"/>
                  <a:gd name="T17" fmla="*/ 313 h 710"/>
                  <a:gd name="T18" fmla="*/ 382 w 454"/>
                  <a:gd name="T19" fmla="*/ 268 h 710"/>
                  <a:gd name="T20" fmla="*/ 398 w 454"/>
                  <a:gd name="T21" fmla="*/ 262 h 710"/>
                  <a:gd name="T22" fmla="*/ 404 w 454"/>
                  <a:gd name="T23" fmla="*/ 254 h 710"/>
                  <a:gd name="T24" fmla="*/ 436 w 454"/>
                  <a:gd name="T25" fmla="*/ 218 h 710"/>
                  <a:gd name="T26" fmla="*/ 448 w 454"/>
                  <a:gd name="T27" fmla="*/ 187 h 710"/>
                  <a:gd name="T28" fmla="*/ 443 w 454"/>
                  <a:gd name="T29" fmla="*/ 135 h 710"/>
                  <a:gd name="T30" fmla="*/ 448 w 454"/>
                  <a:gd name="T31" fmla="*/ 2 h 710"/>
                  <a:gd name="T32" fmla="*/ 425 w 454"/>
                  <a:gd name="T33" fmla="*/ 6 h 710"/>
                  <a:gd name="T34" fmla="*/ 410 w 454"/>
                  <a:gd name="T35" fmla="*/ 20 h 710"/>
                  <a:gd name="T36" fmla="*/ 365 w 454"/>
                  <a:gd name="T37" fmla="*/ 39 h 710"/>
                  <a:gd name="T38" fmla="*/ 335 w 454"/>
                  <a:gd name="T39" fmla="*/ 38 h 710"/>
                  <a:gd name="T40" fmla="*/ 307 w 454"/>
                  <a:gd name="T41" fmla="*/ 51 h 710"/>
                  <a:gd name="T42" fmla="*/ 269 w 454"/>
                  <a:gd name="T43" fmla="*/ 56 h 710"/>
                  <a:gd name="T44" fmla="*/ 246 w 454"/>
                  <a:gd name="T45" fmla="*/ 45 h 710"/>
                  <a:gd name="T46" fmla="*/ 198 w 454"/>
                  <a:gd name="T47" fmla="*/ 54 h 710"/>
                  <a:gd name="T48" fmla="*/ 188 w 454"/>
                  <a:gd name="T49" fmla="*/ 69 h 710"/>
                  <a:gd name="T50" fmla="*/ 200 w 454"/>
                  <a:gd name="T51" fmla="*/ 143 h 710"/>
                  <a:gd name="T52" fmla="*/ 230 w 454"/>
                  <a:gd name="T53" fmla="*/ 193 h 710"/>
                  <a:gd name="T54" fmla="*/ 234 w 454"/>
                  <a:gd name="T55" fmla="*/ 214 h 710"/>
                  <a:gd name="T56" fmla="*/ 218 w 454"/>
                  <a:gd name="T57" fmla="*/ 236 h 710"/>
                  <a:gd name="T58" fmla="*/ 203 w 454"/>
                  <a:gd name="T59" fmla="*/ 256 h 710"/>
                  <a:gd name="T60" fmla="*/ 201 w 454"/>
                  <a:gd name="T61" fmla="*/ 286 h 710"/>
                  <a:gd name="T62" fmla="*/ 200 w 454"/>
                  <a:gd name="T63" fmla="*/ 277 h 710"/>
                  <a:gd name="T64" fmla="*/ 183 w 454"/>
                  <a:gd name="T65" fmla="*/ 250 h 710"/>
                  <a:gd name="T66" fmla="*/ 179 w 454"/>
                  <a:gd name="T67" fmla="*/ 227 h 710"/>
                  <a:gd name="T68" fmla="*/ 197 w 454"/>
                  <a:gd name="T69" fmla="*/ 188 h 710"/>
                  <a:gd name="T70" fmla="*/ 164 w 454"/>
                  <a:gd name="T71" fmla="*/ 190 h 710"/>
                  <a:gd name="T72" fmla="*/ 134 w 454"/>
                  <a:gd name="T73" fmla="*/ 161 h 710"/>
                  <a:gd name="T74" fmla="*/ 122 w 454"/>
                  <a:gd name="T75" fmla="*/ 158 h 710"/>
                  <a:gd name="T76" fmla="*/ 34 w 454"/>
                  <a:gd name="T77" fmla="*/ 245 h 710"/>
                  <a:gd name="T78" fmla="*/ 60 w 454"/>
                  <a:gd name="T79" fmla="*/ 253 h 710"/>
                  <a:gd name="T80" fmla="*/ 105 w 454"/>
                  <a:gd name="T81" fmla="*/ 271 h 710"/>
                  <a:gd name="T82" fmla="*/ 111 w 454"/>
                  <a:gd name="T83" fmla="*/ 290 h 710"/>
                  <a:gd name="T84" fmla="*/ 108 w 454"/>
                  <a:gd name="T85" fmla="*/ 323 h 710"/>
                  <a:gd name="T86" fmla="*/ 108 w 454"/>
                  <a:gd name="T87" fmla="*/ 344 h 710"/>
                  <a:gd name="T88" fmla="*/ 96 w 454"/>
                  <a:gd name="T89" fmla="*/ 364 h 710"/>
                  <a:gd name="T90" fmla="*/ 102 w 454"/>
                  <a:gd name="T91" fmla="*/ 397 h 710"/>
                  <a:gd name="T92" fmla="*/ 98 w 454"/>
                  <a:gd name="T93" fmla="*/ 424 h 710"/>
                  <a:gd name="T94" fmla="*/ 83 w 454"/>
                  <a:gd name="T95" fmla="*/ 444 h 710"/>
                  <a:gd name="T96" fmla="*/ 78 w 454"/>
                  <a:gd name="T97" fmla="*/ 465 h 710"/>
                  <a:gd name="T98" fmla="*/ 49 w 454"/>
                  <a:gd name="T99" fmla="*/ 490 h 710"/>
                  <a:gd name="T100" fmla="*/ 39 w 454"/>
                  <a:gd name="T101" fmla="*/ 505 h 710"/>
                  <a:gd name="T102" fmla="*/ 43 w 454"/>
                  <a:gd name="T103" fmla="*/ 538 h 710"/>
                  <a:gd name="T104" fmla="*/ 57 w 454"/>
                  <a:gd name="T105" fmla="*/ 626 h 710"/>
                  <a:gd name="T106" fmla="*/ 42 w 454"/>
                  <a:gd name="T107" fmla="*/ 644 h 710"/>
                  <a:gd name="T108" fmla="*/ 40 w 454"/>
                  <a:gd name="T109" fmla="*/ 702 h 710"/>
                  <a:gd name="T110" fmla="*/ 55 w 454"/>
                  <a:gd name="T111" fmla="*/ 708 h 710"/>
                  <a:gd name="T112" fmla="*/ 93 w 454"/>
                  <a:gd name="T113" fmla="*/ 695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4" h="710">
                    <a:moveTo>
                      <a:pt x="92" y="678"/>
                    </a:moveTo>
                    <a:lnTo>
                      <a:pt x="89" y="674"/>
                    </a:lnTo>
                    <a:lnTo>
                      <a:pt x="86" y="671"/>
                    </a:lnTo>
                    <a:lnTo>
                      <a:pt x="84" y="668"/>
                    </a:lnTo>
                    <a:lnTo>
                      <a:pt x="84" y="663"/>
                    </a:lnTo>
                    <a:lnTo>
                      <a:pt x="86" y="660"/>
                    </a:lnTo>
                    <a:lnTo>
                      <a:pt x="87" y="656"/>
                    </a:lnTo>
                    <a:lnTo>
                      <a:pt x="89" y="653"/>
                    </a:lnTo>
                    <a:lnTo>
                      <a:pt x="87" y="650"/>
                    </a:lnTo>
                    <a:lnTo>
                      <a:pt x="84" y="647"/>
                    </a:lnTo>
                    <a:lnTo>
                      <a:pt x="104" y="633"/>
                    </a:lnTo>
                    <a:lnTo>
                      <a:pt x="126" y="624"/>
                    </a:lnTo>
                    <a:lnTo>
                      <a:pt x="149" y="618"/>
                    </a:lnTo>
                    <a:lnTo>
                      <a:pt x="173" y="612"/>
                    </a:lnTo>
                    <a:lnTo>
                      <a:pt x="176" y="612"/>
                    </a:lnTo>
                    <a:lnTo>
                      <a:pt x="182" y="609"/>
                    </a:lnTo>
                    <a:lnTo>
                      <a:pt x="186" y="608"/>
                    </a:lnTo>
                    <a:lnTo>
                      <a:pt x="189" y="604"/>
                    </a:lnTo>
                    <a:lnTo>
                      <a:pt x="194" y="598"/>
                    </a:lnTo>
                    <a:lnTo>
                      <a:pt x="195" y="592"/>
                    </a:lnTo>
                    <a:lnTo>
                      <a:pt x="198" y="586"/>
                    </a:lnTo>
                    <a:lnTo>
                      <a:pt x="203" y="580"/>
                    </a:lnTo>
                    <a:lnTo>
                      <a:pt x="204" y="574"/>
                    </a:lnTo>
                    <a:lnTo>
                      <a:pt x="203" y="567"/>
                    </a:lnTo>
                    <a:lnTo>
                      <a:pt x="201" y="559"/>
                    </a:lnTo>
                    <a:lnTo>
                      <a:pt x="203" y="553"/>
                    </a:lnTo>
                    <a:lnTo>
                      <a:pt x="207" y="544"/>
                    </a:lnTo>
                    <a:lnTo>
                      <a:pt x="209" y="534"/>
                    </a:lnTo>
                    <a:lnTo>
                      <a:pt x="207" y="523"/>
                    </a:lnTo>
                    <a:lnTo>
                      <a:pt x="209" y="514"/>
                    </a:lnTo>
                    <a:lnTo>
                      <a:pt x="215" y="507"/>
                    </a:lnTo>
                    <a:lnTo>
                      <a:pt x="212" y="505"/>
                    </a:lnTo>
                    <a:lnTo>
                      <a:pt x="209" y="505"/>
                    </a:lnTo>
                    <a:lnTo>
                      <a:pt x="207" y="507"/>
                    </a:lnTo>
                    <a:lnTo>
                      <a:pt x="204" y="508"/>
                    </a:lnTo>
                    <a:lnTo>
                      <a:pt x="203" y="510"/>
                    </a:lnTo>
                    <a:lnTo>
                      <a:pt x="203" y="511"/>
                    </a:lnTo>
                    <a:lnTo>
                      <a:pt x="201" y="511"/>
                    </a:lnTo>
                    <a:lnTo>
                      <a:pt x="200" y="510"/>
                    </a:lnTo>
                    <a:lnTo>
                      <a:pt x="197" y="484"/>
                    </a:lnTo>
                    <a:lnTo>
                      <a:pt x="201" y="456"/>
                    </a:lnTo>
                    <a:lnTo>
                      <a:pt x="198" y="457"/>
                    </a:lnTo>
                    <a:lnTo>
                      <a:pt x="195" y="457"/>
                    </a:lnTo>
                    <a:lnTo>
                      <a:pt x="194" y="457"/>
                    </a:lnTo>
                    <a:lnTo>
                      <a:pt x="191" y="456"/>
                    </a:lnTo>
                    <a:lnTo>
                      <a:pt x="188" y="453"/>
                    </a:lnTo>
                    <a:lnTo>
                      <a:pt x="188" y="450"/>
                    </a:lnTo>
                    <a:lnTo>
                      <a:pt x="188" y="445"/>
                    </a:lnTo>
                    <a:lnTo>
                      <a:pt x="189" y="441"/>
                    </a:lnTo>
                    <a:lnTo>
                      <a:pt x="189" y="438"/>
                    </a:lnTo>
                    <a:lnTo>
                      <a:pt x="191" y="433"/>
                    </a:lnTo>
                    <a:lnTo>
                      <a:pt x="189" y="433"/>
                    </a:lnTo>
                    <a:lnTo>
                      <a:pt x="186" y="432"/>
                    </a:lnTo>
                    <a:lnTo>
                      <a:pt x="186" y="430"/>
                    </a:lnTo>
                    <a:lnTo>
                      <a:pt x="183" y="420"/>
                    </a:lnTo>
                    <a:lnTo>
                      <a:pt x="186" y="412"/>
                    </a:lnTo>
                    <a:lnTo>
                      <a:pt x="194" y="406"/>
                    </a:lnTo>
                    <a:lnTo>
                      <a:pt x="204" y="403"/>
                    </a:lnTo>
                    <a:lnTo>
                      <a:pt x="213" y="399"/>
                    </a:lnTo>
                    <a:lnTo>
                      <a:pt x="222" y="394"/>
                    </a:lnTo>
                    <a:lnTo>
                      <a:pt x="230" y="386"/>
                    </a:lnTo>
                    <a:lnTo>
                      <a:pt x="227" y="386"/>
                    </a:lnTo>
                    <a:lnTo>
                      <a:pt x="225" y="385"/>
                    </a:lnTo>
                    <a:lnTo>
                      <a:pt x="224" y="383"/>
                    </a:lnTo>
                    <a:lnTo>
                      <a:pt x="224" y="382"/>
                    </a:lnTo>
                    <a:lnTo>
                      <a:pt x="224" y="380"/>
                    </a:lnTo>
                    <a:lnTo>
                      <a:pt x="225" y="379"/>
                    </a:lnTo>
                    <a:lnTo>
                      <a:pt x="237" y="371"/>
                    </a:lnTo>
                    <a:lnTo>
                      <a:pt x="246" y="361"/>
                    </a:lnTo>
                    <a:lnTo>
                      <a:pt x="257" y="352"/>
                    </a:lnTo>
                    <a:lnTo>
                      <a:pt x="267" y="343"/>
                    </a:lnTo>
                    <a:lnTo>
                      <a:pt x="269" y="341"/>
                    </a:lnTo>
                    <a:lnTo>
                      <a:pt x="270" y="340"/>
                    </a:lnTo>
                    <a:lnTo>
                      <a:pt x="272" y="337"/>
                    </a:lnTo>
                    <a:lnTo>
                      <a:pt x="275" y="334"/>
                    </a:lnTo>
                    <a:lnTo>
                      <a:pt x="276" y="332"/>
                    </a:lnTo>
                    <a:lnTo>
                      <a:pt x="281" y="331"/>
                    </a:lnTo>
                    <a:lnTo>
                      <a:pt x="284" y="329"/>
                    </a:lnTo>
                    <a:lnTo>
                      <a:pt x="286" y="328"/>
                    </a:lnTo>
                    <a:lnTo>
                      <a:pt x="295" y="320"/>
                    </a:lnTo>
                    <a:lnTo>
                      <a:pt x="299" y="313"/>
                    </a:lnTo>
                    <a:lnTo>
                      <a:pt x="305" y="305"/>
                    </a:lnTo>
                    <a:lnTo>
                      <a:pt x="313" y="301"/>
                    </a:lnTo>
                    <a:lnTo>
                      <a:pt x="322" y="299"/>
                    </a:lnTo>
                    <a:lnTo>
                      <a:pt x="352" y="287"/>
                    </a:lnTo>
                    <a:lnTo>
                      <a:pt x="362" y="286"/>
                    </a:lnTo>
                    <a:lnTo>
                      <a:pt x="371" y="283"/>
                    </a:lnTo>
                    <a:lnTo>
                      <a:pt x="377" y="277"/>
                    </a:lnTo>
                    <a:lnTo>
                      <a:pt x="380" y="266"/>
                    </a:lnTo>
                    <a:lnTo>
                      <a:pt x="382" y="268"/>
                    </a:lnTo>
                    <a:lnTo>
                      <a:pt x="383" y="269"/>
                    </a:lnTo>
                    <a:lnTo>
                      <a:pt x="383" y="272"/>
                    </a:lnTo>
                    <a:lnTo>
                      <a:pt x="388" y="271"/>
                    </a:lnTo>
                    <a:lnTo>
                      <a:pt x="391" y="269"/>
                    </a:lnTo>
                    <a:lnTo>
                      <a:pt x="392" y="266"/>
                    </a:lnTo>
                    <a:lnTo>
                      <a:pt x="394" y="263"/>
                    </a:lnTo>
                    <a:lnTo>
                      <a:pt x="397" y="259"/>
                    </a:lnTo>
                    <a:lnTo>
                      <a:pt x="398" y="260"/>
                    </a:lnTo>
                    <a:lnTo>
                      <a:pt x="398" y="262"/>
                    </a:lnTo>
                    <a:lnTo>
                      <a:pt x="398" y="265"/>
                    </a:lnTo>
                    <a:lnTo>
                      <a:pt x="400" y="263"/>
                    </a:lnTo>
                    <a:lnTo>
                      <a:pt x="401" y="262"/>
                    </a:lnTo>
                    <a:lnTo>
                      <a:pt x="403" y="262"/>
                    </a:lnTo>
                    <a:lnTo>
                      <a:pt x="406" y="260"/>
                    </a:lnTo>
                    <a:lnTo>
                      <a:pt x="406" y="259"/>
                    </a:lnTo>
                    <a:lnTo>
                      <a:pt x="407" y="257"/>
                    </a:lnTo>
                    <a:lnTo>
                      <a:pt x="406" y="256"/>
                    </a:lnTo>
                    <a:lnTo>
                      <a:pt x="404" y="254"/>
                    </a:lnTo>
                    <a:lnTo>
                      <a:pt x="410" y="250"/>
                    </a:lnTo>
                    <a:lnTo>
                      <a:pt x="416" y="242"/>
                    </a:lnTo>
                    <a:lnTo>
                      <a:pt x="422" y="236"/>
                    </a:lnTo>
                    <a:lnTo>
                      <a:pt x="430" y="232"/>
                    </a:lnTo>
                    <a:lnTo>
                      <a:pt x="430" y="232"/>
                    </a:lnTo>
                    <a:lnTo>
                      <a:pt x="430" y="230"/>
                    </a:lnTo>
                    <a:lnTo>
                      <a:pt x="430" y="227"/>
                    </a:lnTo>
                    <a:lnTo>
                      <a:pt x="430" y="226"/>
                    </a:lnTo>
                    <a:lnTo>
                      <a:pt x="436" y="218"/>
                    </a:lnTo>
                    <a:lnTo>
                      <a:pt x="442" y="211"/>
                    </a:lnTo>
                    <a:lnTo>
                      <a:pt x="445" y="203"/>
                    </a:lnTo>
                    <a:lnTo>
                      <a:pt x="443" y="194"/>
                    </a:lnTo>
                    <a:lnTo>
                      <a:pt x="445" y="193"/>
                    </a:lnTo>
                    <a:lnTo>
                      <a:pt x="445" y="191"/>
                    </a:lnTo>
                    <a:lnTo>
                      <a:pt x="445" y="190"/>
                    </a:lnTo>
                    <a:lnTo>
                      <a:pt x="446" y="188"/>
                    </a:lnTo>
                    <a:lnTo>
                      <a:pt x="446" y="187"/>
                    </a:lnTo>
                    <a:lnTo>
                      <a:pt x="448" y="187"/>
                    </a:lnTo>
                    <a:lnTo>
                      <a:pt x="449" y="187"/>
                    </a:lnTo>
                    <a:lnTo>
                      <a:pt x="451" y="188"/>
                    </a:lnTo>
                    <a:lnTo>
                      <a:pt x="451" y="191"/>
                    </a:lnTo>
                    <a:lnTo>
                      <a:pt x="451" y="193"/>
                    </a:lnTo>
                    <a:lnTo>
                      <a:pt x="451" y="194"/>
                    </a:lnTo>
                    <a:lnTo>
                      <a:pt x="451" y="184"/>
                    </a:lnTo>
                    <a:lnTo>
                      <a:pt x="449" y="175"/>
                    </a:lnTo>
                    <a:lnTo>
                      <a:pt x="446" y="165"/>
                    </a:lnTo>
                    <a:lnTo>
                      <a:pt x="443" y="135"/>
                    </a:lnTo>
                    <a:lnTo>
                      <a:pt x="443" y="105"/>
                    </a:lnTo>
                    <a:lnTo>
                      <a:pt x="443" y="104"/>
                    </a:lnTo>
                    <a:lnTo>
                      <a:pt x="446" y="104"/>
                    </a:lnTo>
                    <a:lnTo>
                      <a:pt x="448" y="102"/>
                    </a:lnTo>
                    <a:lnTo>
                      <a:pt x="445" y="54"/>
                    </a:lnTo>
                    <a:lnTo>
                      <a:pt x="454" y="8"/>
                    </a:lnTo>
                    <a:lnTo>
                      <a:pt x="452" y="5"/>
                    </a:lnTo>
                    <a:lnTo>
                      <a:pt x="451" y="3"/>
                    </a:lnTo>
                    <a:lnTo>
                      <a:pt x="448" y="2"/>
                    </a:lnTo>
                    <a:lnTo>
                      <a:pt x="445" y="0"/>
                    </a:lnTo>
                    <a:lnTo>
                      <a:pt x="440" y="0"/>
                    </a:lnTo>
                    <a:lnTo>
                      <a:pt x="437" y="0"/>
                    </a:lnTo>
                    <a:lnTo>
                      <a:pt x="434" y="0"/>
                    </a:lnTo>
                    <a:lnTo>
                      <a:pt x="433" y="2"/>
                    </a:lnTo>
                    <a:lnTo>
                      <a:pt x="431" y="3"/>
                    </a:lnTo>
                    <a:lnTo>
                      <a:pt x="430" y="3"/>
                    </a:lnTo>
                    <a:lnTo>
                      <a:pt x="427" y="5"/>
                    </a:lnTo>
                    <a:lnTo>
                      <a:pt x="425" y="6"/>
                    </a:lnTo>
                    <a:lnTo>
                      <a:pt x="425" y="8"/>
                    </a:lnTo>
                    <a:lnTo>
                      <a:pt x="425" y="11"/>
                    </a:lnTo>
                    <a:lnTo>
                      <a:pt x="424" y="14"/>
                    </a:lnTo>
                    <a:lnTo>
                      <a:pt x="424" y="15"/>
                    </a:lnTo>
                    <a:lnTo>
                      <a:pt x="422" y="18"/>
                    </a:lnTo>
                    <a:lnTo>
                      <a:pt x="421" y="20"/>
                    </a:lnTo>
                    <a:lnTo>
                      <a:pt x="418" y="20"/>
                    </a:lnTo>
                    <a:lnTo>
                      <a:pt x="413" y="20"/>
                    </a:lnTo>
                    <a:lnTo>
                      <a:pt x="410" y="20"/>
                    </a:lnTo>
                    <a:lnTo>
                      <a:pt x="407" y="20"/>
                    </a:lnTo>
                    <a:lnTo>
                      <a:pt x="397" y="26"/>
                    </a:lnTo>
                    <a:lnTo>
                      <a:pt x="388" y="30"/>
                    </a:lnTo>
                    <a:lnTo>
                      <a:pt x="383" y="32"/>
                    </a:lnTo>
                    <a:lnTo>
                      <a:pt x="379" y="33"/>
                    </a:lnTo>
                    <a:lnTo>
                      <a:pt x="374" y="33"/>
                    </a:lnTo>
                    <a:lnTo>
                      <a:pt x="371" y="35"/>
                    </a:lnTo>
                    <a:lnTo>
                      <a:pt x="368" y="38"/>
                    </a:lnTo>
                    <a:lnTo>
                      <a:pt x="365" y="39"/>
                    </a:lnTo>
                    <a:lnTo>
                      <a:pt x="365" y="42"/>
                    </a:lnTo>
                    <a:lnTo>
                      <a:pt x="364" y="41"/>
                    </a:lnTo>
                    <a:lnTo>
                      <a:pt x="362" y="41"/>
                    </a:lnTo>
                    <a:lnTo>
                      <a:pt x="361" y="39"/>
                    </a:lnTo>
                    <a:lnTo>
                      <a:pt x="355" y="39"/>
                    </a:lnTo>
                    <a:lnTo>
                      <a:pt x="350" y="38"/>
                    </a:lnTo>
                    <a:lnTo>
                      <a:pt x="344" y="36"/>
                    </a:lnTo>
                    <a:lnTo>
                      <a:pt x="340" y="36"/>
                    </a:lnTo>
                    <a:lnTo>
                      <a:pt x="335" y="38"/>
                    </a:lnTo>
                    <a:lnTo>
                      <a:pt x="332" y="39"/>
                    </a:lnTo>
                    <a:lnTo>
                      <a:pt x="331" y="42"/>
                    </a:lnTo>
                    <a:lnTo>
                      <a:pt x="329" y="45"/>
                    </a:lnTo>
                    <a:lnTo>
                      <a:pt x="328" y="48"/>
                    </a:lnTo>
                    <a:lnTo>
                      <a:pt x="325" y="51"/>
                    </a:lnTo>
                    <a:lnTo>
                      <a:pt x="323" y="53"/>
                    </a:lnTo>
                    <a:lnTo>
                      <a:pt x="319" y="53"/>
                    </a:lnTo>
                    <a:lnTo>
                      <a:pt x="313" y="53"/>
                    </a:lnTo>
                    <a:lnTo>
                      <a:pt x="307" y="51"/>
                    </a:lnTo>
                    <a:lnTo>
                      <a:pt x="301" y="48"/>
                    </a:lnTo>
                    <a:lnTo>
                      <a:pt x="298" y="48"/>
                    </a:lnTo>
                    <a:lnTo>
                      <a:pt x="293" y="50"/>
                    </a:lnTo>
                    <a:lnTo>
                      <a:pt x="290" y="51"/>
                    </a:lnTo>
                    <a:lnTo>
                      <a:pt x="287" y="53"/>
                    </a:lnTo>
                    <a:lnTo>
                      <a:pt x="281" y="54"/>
                    </a:lnTo>
                    <a:lnTo>
                      <a:pt x="276" y="56"/>
                    </a:lnTo>
                    <a:lnTo>
                      <a:pt x="272" y="57"/>
                    </a:lnTo>
                    <a:lnTo>
                      <a:pt x="269" y="56"/>
                    </a:lnTo>
                    <a:lnTo>
                      <a:pt x="267" y="56"/>
                    </a:lnTo>
                    <a:lnTo>
                      <a:pt x="266" y="54"/>
                    </a:lnTo>
                    <a:lnTo>
                      <a:pt x="261" y="50"/>
                    </a:lnTo>
                    <a:lnTo>
                      <a:pt x="258" y="47"/>
                    </a:lnTo>
                    <a:lnTo>
                      <a:pt x="254" y="44"/>
                    </a:lnTo>
                    <a:lnTo>
                      <a:pt x="252" y="44"/>
                    </a:lnTo>
                    <a:lnTo>
                      <a:pt x="251" y="44"/>
                    </a:lnTo>
                    <a:lnTo>
                      <a:pt x="248" y="45"/>
                    </a:lnTo>
                    <a:lnTo>
                      <a:pt x="246" y="45"/>
                    </a:lnTo>
                    <a:lnTo>
                      <a:pt x="236" y="48"/>
                    </a:lnTo>
                    <a:lnTo>
                      <a:pt x="224" y="47"/>
                    </a:lnTo>
                    <a:lnTo>
                      <a:pt x="212" y="48"/>
                    </a:lnTo>
                    <a:lnTo>
                      <a:pt x="207" y="50"/>
                    </a:lnTo>
                    <a:lnTo>
                      <a:pt x="206" y="51"/>
                    </a:lnTo>
                    <a:lnTo>
                      <a:pt x="204" y="51"/>
                    </a:lnTo>
                    <a:lnTo>
                      <a:pt x="203" y="53"/>
                    </a:lnTo>
                    <a:lnTo>
                      <a:pt x="200" y="53"/>
                    </a:lnTo>
                    <a:lnTo>
                      <a:pt x="198" y="54"/>
                    </a:lnTo>
                    <a:lnTo>
                      <a:pt x="197" y="56"/>
                    </a:lnTo>
                    <a:lnTo>
                      <a:pt x="195" y="57"/>
                    </a:lnTo>
                    <a:lnTo>
                      <a:pt x="195" y="59"/>
                    </a:lnTo>
                    <a:lnTo>
                      <a:pt x="194" y="60"/>
                    </a:lnTo>
                    <a:lnTo>
                      <a:pt x="194" y="60"/>
                    </a:lnTo>
                    <a:lnTo>
                      <a:pt x="192" y="62"/>
                    </a:lnTo>
                    <a:lnTo>
                      <a:pt x="191" y="63"/>
                    </a:lnTo>
                    <a:lnTo>
                      <a:pt x="189" y="63"/>
                    </a:lnTo>
                    <a:lnTo>
                      <a:pt x="188" y="69"/>
                    </a:lnTo>
                    <a:lnTo>
                      <a:pt x="188" y="77"/>
                    </a:lnTo>
                    <a:lnTo>
                      <a:pt x="188" y="83"/>
                    </a:lnTo>
                    <a:lnTo>
                      <a:pt x="188" y="86"/>
                    </a:lnTo>
                    <a:lnTo>
                      <a:pt x="189" y="89"/>
                    </a:lnTo>
                    <a:lnTo>
                      <a:pt x="192" y="90"/>
                    </a:lnTo>
                    <a:lnTo>
                      <a:pt x="192" y="93"/>
                    </a:lnTo>
                    <a:lnTo>
                      <a:pt x="192" y="113"/>
                    </a:lnTo>
                    <a:lnTo>
                      <a:pt x="195" y="134"/>
                    </a:lnTo>
                    <a:lnTo>
                      <a:pt x="200" y="143"/>
                    </a:lnTo>
                    <a:lnTo>
                      <a:pt x="207" y="152"/>
                    </a:lnTo>
                    <a:lnTo>
                      <a:pt x="218" y="159"/>
                    </a:lnTo>
                    <a:lnTo>
                      <a:pt x="227" y="169"/>
                    </a:lnTo>
                    <a:lnTo>
                      <a:pt x="230" y="172"/>
                    </a:lnTo>
                    <a:lnTo>
                      <a:pt x="231" y="176"/>
                    </a:lnTo>
                    <a:lnTo>
                      <a:pt x="233" y="179"/>
                    </a:lnTo>
                    <a:lnTo>
                      <a:pt x="233" y="184"/>
                    </a:lnTo>
                    <a:lnTo>
                      <a:pt x="231" y="188"/>
                    </a:lnTo>
                    <a:lnTo>
                      <a:pt x="230" y="193"/>
                    </a:lnTo>
                    <a:lnTo>
                      <a:pt x="231" y="197"/>
                    </a:lnTo>
                    <a:lnTo>
                      <a:pt x="233" y="200"/>
                    </a:lnTo>
                    <a:lnTo>
                      <a:pt x="231" y="203"/>
                    </a:lnTo>
                    <a:lnTo>
                      <a:pt x="230" y="206"/>
                    </a:lnTo>
                    <a:lnTo>
                      <a:pt x="230" y="208"/>
                    </a:lnTo>
                    <a:lnTo>
                      <a:pt x="230" y="209"/>
                    </a:lnTo>
                    <a:lnTo>
                      <a:pt x="231" y="211"/>
                    </a:lnTo>
                    <a:lnTo>
                      <a:pt x="233" y="212"/>
                    </a:lnTo>
                    <a:lnTo>
                      <a:pt x="234" y="214"/>
                    </a:lnTo>
                    <a:lnTo>
                      <a:pt x="236" y="220"/>
                    </a:lnTo>
                    <a:lnTo>
                      <a:pt x="234" y="226"/>
                    </a:lnTo>
                    <a:lnTo>
                      <a:pt x="233" y="232"/>
                    </a:lnTo>
                    <a:lnTo>
                      <a:pt x="231" y="238"/>
                    </a:lnTo>
                    <a:lnTo>
                      <a:pt x="230" y="238"/>
                    </a:lnTo>
                    <a:lnTo>
                      <a:pt x="227" y="238"/>
                    </a:lnTo>
                    <a:lnTo>
                      <a:pt x="224" y="238"/>
                    </a:lnTo>
                    <a:lnTo>
                      <a:pt x="221" y="238"/>
                    </a:lnTo>
                    <a:lnTo>
                      <a:pt x="218" y="236"/>
                    </a:lnTo>
                    <a:lnTo>
                      <a:pt x="215" y="236"/>
                    </a:lnTo>
                    <a:lnTo>
                      <a:pt x="212" y="238"/>
                    </a:lnTo>
                    <a:lnTo>
                      <a:pt x="210" y="241"/>
                    </a:lnTo>
                    <a:lnTo>
                      <a:pt x="210" y="242"/>
                    </a:lnTo>
                    <a:lnTo>
                      <a:pt x="209" y="245"/>
                    </a:lnTo>
                    <a:lnTo>
                      <a:pt x="207" y="248"/>
                    </a:lnTo>
                    <a:lnTo>
                      <a:pt x="204" y="251"/>
                    </a:lnTo>
                    <a:lnTo>
                      <a:pt x="203" y="253"/>
                    </a:lnTo>
                    <a:lnTo>
                      <a:pt x="203" y="256"/>
                    </a:lnTo>
                    <a:lnTo>
                      <a:pt x="203" y="257"/>
                    </a:lnTo>
                    <a:lnTo>
                      <a:pt x="203" y="259"/>
                    </a:lnTo>
                    <a:lnTo>
                      <a:pt x="201" y="262"/>
                    </a:lnTo>
                    <a:lnTo>
                      <a:pt x="200" y="265"/>
                    </a:lnTo>
                    <a:lnTo>
                      <a:pt x="200" y="268"/>
                    </a:lnTo>
                    <a:lnTo>
                      <a:pt x="201" y="269"/>
                    </a:lnTo>
                    <a:lnTo>
                      <a:pt x="203" y="275"/>
                    </a:lnTo>
                    <a:lnTo>
                      <a:pt x="203" y="281"/>
                    </a:lnTo>
                    <a:lnTo>
                      <a:pt x="201" y="286"/>
                    </a:lnTo>
                    <a:lnTo>
                      <a:pt x="200" y="287"/>
                    </a:lnTo>
                    <a:lnTo>
                      <a:pt x="198" y="287"/>
                    </a:lnTo>
                    <a:lnTo>
                      <a:pt x="197" y="287"/>
                    </a:lnTo>
                    <a:lnTo>
                      <a:pt x="195" y="286"/>
                    </a:lnTo>
                    <a:lnTo>
                      <a:pt x="194" y="284"/>
                    </a:lnTo>
                    <a:lnTo>
                      <a:pt x="195" y="283"/>
                    </a:lnTo>
                    <a:lnTo>
                      <a:pt x="197" y="280"/>
                    </a:lnTo>
                    <a:lnTo>
                      <a:pt x="198" y="278"/>
                    </a:lnTo>
                    <a:lnTo>
                      <a:pt x="200" y="277"/>
                    </a:lnTo>
                    <a:lnTo>
                      <a:pt x="200" y="274"/>
                    </a:lnTo>
                    <a:lnTo>
                      <a:pt x="198" y="271"/>
                    </a:lnTo>
                    <a:lnTo>
                      <a:pt x="195" y="266"/>
                    </a:lnTo>
                    <a:lnTo>
                      <a:pt x="194" y="262"/>
                    </a:lnTo>
                    <a:lnTo>
                      <a:pt x="191" y="259"/>
                    </a:lnTo>
                    <a:lnTo>
                      <a:pt x="188" y="256"/>
                    </a:lnTo>
                    <a:lnTo>
                      <a:pt x="183" y="253"/>
                    </a:lnTo>
                    <a:lnTo>
                      <a:pt x="183" y="251"/>
                    </a:lnTo>
                    <a:lnTo>
                      <a:pt x="183" y="250"/>
                    </a:lnTo>
                    <a:lnTo>
                      <a:pt x="183" y="247"/>
                    </a:lnTo>
                    <a:lnTo>
                      <a:pt x="183" y="244"/>
                    </a:lnTo>
                    <a:lnTo>
                      <a:pt x="182" y="241"/>
                    </a:lnTo>
                    <a:lnTo>
                      <a:pt x="179" y="238"/>
                    </a:lnTo>
                    <a:lnTo>
                      <a:pt x="177" y="236"/>
                    </a:lnTo>
                    <a:lnTo>
                      <a:pt x="176" y="233"/>
                    </a:lnTo>
                    <a:lnTo>
                      <a:pt x="176" y="232"/>
                    </a:lnTo>
                    <a:lnTo>
                      <a:pt x="177" y="229"/>
                    </a:lnTo>
                    <a:lnTo>
                      <a:pt x="179" y="227"/>
                    </a:lnTo>
                    <a:lnTo>
                      <a:pt x="182" y="227"/>
                    </a:lnTo>
                    <a:lnTo>
                      <a:pt x="185" y="224"/>
                    </a:lnTo>
                    <a:lnTo>
                      <a:pt x="189" y="217"/>
                    </a:lnTo>
                    <a:lnTo>
                      <a:pt x="191" y="209"/>
                    </a:lnTo>
                    <a:lnTo>
                      <a:pt x="194" y="200"/>
                    </a:lnTo>
                    <a:lnTo>
                      <a:pt x="195" y="197"/>
                    </a:lnTo>
                    <a:lnTo>
                      <a:pt x="197" y="194"/>
                    </a:lnTo>
                    <a:lnTo>
                      <a:pt x="197" y="191"/>
                    </a:lnTo>
                    <a:lnTo>
                      <a:pt x="197" y="188"/>
                    </a:lnTo>
                    <a:lnTo>
                      <a:pt x="195" y="185"/>
                    </a:lnTo>
                    <a:lnTo>
                      <a:pt x="192" y="184"/>
                    </a:lnTo>
                    <a:lnTo>
                      <a:pt x="188" y="182"/>
                    </a:lnTo>
                    <a:lnTo>
                      <a:pt x="185" y="182"/>
                    </a:lnTo>
                    <a:lnTo>
                      <a:pt x="180" y="182"/>
                    </a:lnTo>
                    <a:lnTo>
                      <a:pt x="176" y="185"/>
                    </a:lnTo>
                    <a:lnTo>
                      <a:pt x="173" y="187"/>
                    </a:lnTo>
                    <a:lnTo>
                      <a:pt x="168" y="188"/>
                    </a:lnTo>
                    <a:lnTo>
                      <a:pt x="164" y="190"/>
                    </a:lnTo>
                    <a:lnTo>
                      <a:pt x="161" y="190"/>
                    </a:lnTo>
                    <a:lnTo>
                      <a:pt x="158" y="190"/>
                    </a:lnTo>
                    <a:lnTo>
                      <a:pt x="150" y="182"/>
                    </a:lnTo>
                    <a:lnTo>
                      <a:pt x="144" y="173"/>
                    </a:lnTo>
                    <a:lnTo>
                      <a:pt x="135" y="164"/>
                    </a:lnTo>
                    <a:lnTo>
                      <a:pt x="135" y="164"/>
                    </a:lnTo>
                    <a:lnTo>
                      <a:pt x="134" y="164"/>
                    </a:lnTo>
                    <a:lnTo>
                      <a:pt x="134" y="162"/>
                    </a:lnTo>
                    <a:lnTo>
                      <a:pt x="134" y="161"/>
                    </a:lnTo>
                    <a:lnTo>
                      <a:pt x="134" y="159"/>
                    </a:lnTo>
                    <a:lnTo>
                      <a:pt x="132" y="158"/>
                    </a:lnTo>
                    <a:lnTo>
                      <a:pt x="131" y="158"/>
                    </a:lnTo>
                    <a:lnTo>
                      <a:pt x="129" y="158"/>
                    </a:lnTo>
                    <a:lnTo>
                      <a:pt x="126" y="156"/>
                    </a:lnTo>
                    <a:lnTo>
                      <a:pt x="125" y="156"/>
                    </a:lnTo>
                    <a:lnTo>
                      <a:pt x="123" y="155"/>
                    </a:lnTo>
                    <a:lnTo>
                      <a:pt x="122" y="155"/>
                    </a:lnTo>
                    <a:lnTo>
                      <a:pt x="122" y="158"/>
                    </a:lnTo>
                    <a:lnTo>
                      <a:pt x="0" y="196"/>
                    </a:lnTo>
                    <a:lnTo>
                      <a:pt x="7" y="212"/>
                    </a:lnTo>
                    <a:lnTo>
                      <a:pt x="7" y="217"/>
                    </a:lnTo>
                    <a:lnTo>
                      <a:pt x="7" y="226"/>
                    </a:lnTo>
                    <a:lnTo>
                      <a:pt x="7" y="236"/>
                    </a:lnTo>
                    <a:lnTo>
                      <a:pt x="7" y="244"/>
                    </a:lnTo>
                    <a:lnTo>
                      <a:pt x="12" y="244"/>
                    </a:lnTo>
                    <a:lnTo>
                      <a:pt x="21" y="244"/>
                    </a:lnTo>
                    <a:lnTo>
                      <a:pt x="34" y="245"/>
                    </a:lnTo>
                    <a:lnTo>
                      <a:pt x="49" y="251"/>
                    </a:lnTo>
                    <a:lnTo>
                      <a:pt x="51" y="251"/>
                    </a:lnTo>
                    <a:lnTo>
                      <a:pt x="52" y="253"/>
                    </a:lnTo>
                    <a:lnTo>
                      <a:pt x="54" y="253"/>
                    </a:lnTo>
                    <a:lnTo>
                      <a:pt x="57" y="254"/>
                    </a:lnTo>
                    <a:lnTo>
                      <a:pt x="60" y="253"/>
                    </a:lnTo>
                    <a:lnTo>
                      <a:pt x="60" y="253"/>
                    </a:lnTo>
                    <a:lnTo>
                      <a:pt x="60" y="253"/>
                    </a:lnTo>
                    <a:lnTo>
                      <a:pt x="60" y="253"/>
                    </a:lnTo>
                    <a:lnTo>
                      <a:pt x="62" y="254"/>
                    </a:lnTo>
                    <a:lnTo>
                      <a:pt x="65" y="256"/>
                    </a:lnTo>
                    <a:lnTo>
                      <a:pt x="69" y="259"/>
                    </a:lnTo>
                    <a:lnTo>
                      <a:pt x="77" y="262"/>
                    </a:lnTo>
                    <a:lnTo>
                      <a:pt x="87" y="266"/>
                    </a:lnTo>
                    <a:lnTo>
                      <a:pt x="102" y="268"/>
                    </a:lnTo>
                    <a:lnTo>
                      <a:pt x="102" y="268"/>
                    </a:lnTo>
                    <a:lnTo>
                      <a:pt x="104" y="269"/>
                    </a:lnTo>
                    <a:lnTo>
                      <a:pt x="105" y="271"/>
                    </a:lnTo>
                    <a:lnTo>
                      <a:pt x="108" y="272"/>
                    </a:lnTo>
                    <a:lnTo>
                      <a:pt x="110" y="272"/>
                    </a:lnTo>
                    <a:lnTo>
                      <a:pt x="110" y="274"/>
                    </a:lnTo>
                    <a:lnTo>
                      <a:pt x="110" y="277"/>
                    </a:lnTo>
                    <a:lnTo>
                      <a:pt x="107" y="281"/>
                    </a:lnTo>
                    <a:lnTo>
                      <a:pt x="107" y="281"/>
                    </a:lnTo>
                    <a:lnTo>
                      <a:pt x="107" y="283"/>
                    </a:lnTo>
                    <a:lnTo>
                      <a:pt x="107" y="286"/>
                    </a:lnTo>
                    <a:lnTo>
                      <a:pt x="111" y="290"/>
                    </a:lnTo>
                    <a:lnTo>
                      <a:pt x="111" y="292"/>
                    </a:lnTo>
                    <a:lnTo>
                      <a:pt x="111" y="295"/>
                    </a:lnTo>
                    <a:lnTo>
                      <a:pt x="111" y="299"/>
                    </a:lnTo>
                    <a:lnTo>
                      <a:pt x="111" y="305"/>
                    </a:lnTo>
                    <a:lnTo>
                      <a:pt x="111" y="311"/>
                    </a:lnTo>
                    <a:lnTo>
                      <a:pt x="111" y="313"/>
                    </a:lnTo>
                    <a:lnTo>
                      <a:pt x="110" y="316"/>
                    </a:lnTo>
                    <a:lnTo>
                      <a:pt x="110" y="319"/>
                    </a:lnTo>
                    <a:lnTo>
                      <a:pt x="108" y="323"/>
                    </a:lnTo>
                    <a:lnTo>
                      <a:pt x="108" y="328"/>
                    </a:lnTo>
                    <a:lnTo>
                      <a:pt x="110" y="331"/>
                    </a:lnTo>
                    <a:lnTo>
                      <a:pt x="110" y="334"/>
                    </a:lnTo>
                    <a:lnTo>
                      <a:pt x="113" y="335"/>
                    </a:lnTo>
                    <a:lnTo>
                      <a:pt x="116" y="337"/>
                    </a:lnTo>
                    <a:lnTo>
                      <a:pt x="114" y="337"/>
                    </a:lnTo>
                    <a:lnTo>
                      <a:pt x="113" y="338"/>
                    </a:lnTo>
                    <a:lnTo>
                      <a:pt x="110" y="341"/>
                    </a:lnTo>
                    <a:lnTo>
                      <a:pt x="108" y="344"/>
                    </a:lnTo>
                    <a:lnTo>
                      <a:pt x="105" y="347"/>
                    </a:lnTo>
                    <a:lnTo>
                      <a:pt x="104" y="352"/>
                    </a:lnTo>
                    <a:lnTo>
                      <a:pt x="102" y="355"/>
                    </a:lnTo>
                    <a:lnTo>
                      <a:pt x="101" y="356"/>
                    </a:lnTo>
                    <a:lnTo>
                      <a:pt x="101" y="358"/>
                    </a:lnTo>
                    <a:lnTo>
                      <a:pt x="99" y="359"/>
                    </a:lnTo>
                    <a:lnTo>
                      <a:pt x="98" y="361"/>
                    </a:lnTo>
                    <a:lnTo>
                      <a:pt x="96" y="362"/>
                    </a:lnTo>
                    <a:lnTo>
                      <a:pt x="96" y="364"/>
                    </a:lnTo>
                    <a:lnTo>
                      <a:pt x="98" y="367"/>
                    </a:lnTo>
                    <a:lnTo>
                      <a:pt x="98" y="370"/>
                    </a:lnTo>
                    <a:lnTo>
                      <a:pt x="98" y="373"/>
                    </a:lnTo>
                    <a:lnTo>
                      <a:pt x="99" y="376"/>
                    </a:lnTo>
                    <a:lnTo>
                      <a:pt x="99" y="379"/>
                    </a:lnTo>
                    <a:lnTo>
                      <a:pt x="99" y="383"/>
                    </a:lnTo>
                    <a:lnTo>
                      <a:pt x="99" y="390"/>
                    </a:lnTo>
                    <a:lnTo>
                      <a:pt x="101" y="393"/>
                    </a:lnTo>
                    <a:lnTo>
                      <a:pt x="102" y="397"/>
                    </a:lnTo>
                    <a:lnTo>
                      <a:pt x="104" y="399"/>
                    </a:lnTo>
                    <a:lnTo>
                      <a:pt x="105" y="402"/>
                    </a:lnTo>
                    <a:lnTo>
                      <a:pt x="107" y="403"/>
                    </a:lnTo>
                    <a:lnTo>
                      <a:pt x="107" y="405"/>
                    </a:lnTo>
                    <a:lnTo>
                      <a:pt x="107" y="406"/>
                    </a:lnTo>
                    <a:lnTo>
                      <a:pt x="107" y="408"/>
                    </a:lnTo>
                    <a:lnTo>
                      <a:pt x="107" y="411"/>
                    </a:lnTo>
                    <a:lnTo>
                      <a:pt x="98" y="424"/>
                    </a:lnTo>
                    <a:lnTo>
                      <a:pt x="98" y="424"/>
                    </a:lnTo>
                    <a:lnTo>
                      <a:pt x="96" y="426"/>
                    </a:lnTo>
                    <a:lnTo>
                      <a:pt x="95" y="427"/>
                    </a:lnTo>
                    <a:lnTo>
                      <a:pt x="93" y="430"/>
                    </a:lnTo>
                    <a:lnTo>
                      <a:pt x="92" y="430"/>
                    </a:lnTo>
                    <a:lnTo>
                      <a:pt x="89" y="432"/>
                    </a:lnTo>
                    <a:lnTo>
                      <a:pt x="87" y="435"/>
                    </a:lnTo>
                    <a:lnTo>
                      <a:pt x="84" y="436"/>
                    </a:lnTo>
                    <a:lnTo>
                      <a:pt x="83" y="441"/>
                    </a:lnTo>
                    <a:lnTo>
                      <a:pt x="83" y="444"/>
                    </a:lnTo>
                    <a:lnTo>
                      <a:pt x="83" y="447"/>
                    </a:lnTo>
                    <a:lnTo>
                      <a:pt x="81" y="450"/>
                    </a:lnTo>
                    <a:lnTo>
                      <a:pt x="80" y="451"/>
                    </a:lnTo>
                    <a:lnTo>
                      <a:pt x="78" y="453"/>
                    </a:lnTo>
                    <a:lnTo>
                      <a:pt x="78" y="454"/>
                    </a:lnTo>
                    <a:lnTo>
                      <a:pt x="77" y="457"/>
                    </a:lnTo>
                    <a:lnTo>
                      <a:pt x="77" y="460"/>
                    </a:lnTo>
                    <a:lnTo>
                      <a:pt x="78" y="463"/>
                    </a:lnTo>
                    <a:lnTo>
                      <a:pt x="78" y="465"/>
                    </a:lnTo>
                    <a:lnTo>
                      <a:pt x="78" y="466"/>
                    </a:lnTo>
                    <a:lnTo>
                      <a:pt x="78" y="466"/>
                    </a:lnTo>
                    <a:lnTo>
                      <a:pt x="77" y="468"/>
                    </a:lnTo>
                    <a:lnTo>
                      <a:pt x="75" y="471"/>
                    </a:lnTo>
                    <a:lnTo>
                      <a:pt x="71" y="474"/>
                    </a:lnTo>
                    <a:lnTo>
                      <a:pt x="66" y="478"/>
                    </a:lnTo>
                    <a:lnTo>
                      <a:pt x="59" y="484"/>
                    </a:lnTo>
                    <a:lnTo>
                      <a:pt x="52" y="489"/>
                    </a:lnTo>
                    <a:lnTo>
                      <a:pt x="49" y="490"/>
                    </a:lnTo>
                    <a:lnTo>
                      <a:pt x="46" y="492"/>
                    </a:lnTo>
                    <a:lnTo>
                      <a:pt x="46" y="492"/>
                    </a:lnTo>
                    <a:lnTo>
                      <a:pt x="45" y="493"/>
                    </a:lnTo>
                    <a:lnTo>
                      <a:pt x="45" y="493"/>
                    </a:lnTo>
                    <a:lnTo>
                      <a:pt x="45" y="495"/>
                    </a:lnTo>
                    <a:lnTo>
                      <a:pt x="45" y="495"/>
                    </a:lnTo>
                    <a:lnTo>
                      <a:pt x="43" y="498"/>
                    </a:lnTo>
                    <a:lnTo>
                      <a:pt x="40" y="501"/>
                    </a:lnTo>
                    <a:lnTo>
                      <a:pt x="39" y="505"/>
                    </a:lnTo>
                    <a:lnTo>
                      <a:pt x="37" y="508"/>
                    </a:lnTo>
                    <a:lnTo>
                      <a:pt x="36" y="511"/>
                    </a:lnTo>
                    <a:lnTo>
                      <a:pt x="36" y="513"/>
                    </a:lnTo>
                    <a:lnTo>
                      <a:pt x="36" y="516"/>
                    </a:lnTo>
                    <a:lnTo>
                      <a:pt x="37" y="519"/>
                    </a:lnTo>
                    <a:lnTo>
                      <a:pt x="40" y="523"/>
                    </a:lnTo>
                    <a:lnTo>
                      <a:pt x="42" y="526"/>
                    </a:lnTo>
                    <a:lnTo>
                      <a:pt x="42" y="529"/>
                    </a:lnTo>
                    <a:lnTo>
                      <a:pt x="43" y="538"/>
                    </a:lnTo>
                    <a:lnTo>
                      <a:pt x="45" y="550"/>
                    </a:lnTo>
                    <a:lnTo>
                      <a:pt x="45" y="559"/>
                    </a:lnTo>
                    <a:lnTo>
                      <a:pt x="46" y="568"/>
                    </a:lnTo>
                    <a:lnTo>
                      <a:pt x="48" y="583"/>
                    </a:lnTo>
                    <a:lnTo>
                      <a:pt x="51" y="600"/>
                    </a:lnTo>
                    <a:lnTo>
                      <a:pt x="54" y="615"/>
                    </a:lnTo>
                    <a:lnTo>
                      <a:pt x="59" y="626"/>
                    </a:lnTo>
                    <a:lnTo>
                      <a:pt x="59" y="626"/>
                    </a:lnTo>
                    <a:lnTo>
                      <a:pt x="57" y="626"/>
                    </a:lnTo>
                    <a:lnTo>
                      <a:pt x="54" y="626"/>
                    </a:lnTo>
                    <a:lnTo>
                      <a:pt x="52" y="624"/>
                    </a:lnTo>
                    <a:lnTo>
                      <a:pt x="51" y="624"/>
                    </a:lnTo>
                    <a:lnTo>
                      <a:pt x="49" y="624"/>
                    </a:lnTo>
                    <a:lnTo>
                      <a:pt x="48" y="624"/>
                    </a:lnTo>
                    <a:lnTo>
                      <a:pt x="46" y="627"/>
                    </a:lnTo>
                    <a:lnTo>
                      <a:pt x="45" y="629"/>
                    </a:lnTo>
                    <a:lnTo>
                      <a:pt x="43" y="633"/>
                    </a:lnTo>
                    <a:lnTo>
                      <a:pt x="42" y="644"/>
                    </a:lnTo>
                    <a:lnTo>
                      <a:pt x="43" y="660"/>
                    </a:lnTo>
                    <a:lnTo>
                      <a:pt x="48" y="693"/>
                    </a:lnTo>
                    <a:lnTo>
                      <a:pt x="48" y="693"/>
                    </a:lnTo>
                    <a:lnTo>
                      <a:pt x="46" y="693"/>
                    </a:lnTo>
                    <a:lnTo>
                      <a:pt x="45" y="695"/>
                    </a:lnTo>
                    <a:lnTo>
                      <a:pt x="45" y="696"/>
                    </a:lnTo>
                    <a:lnTo>
                      <a:pt x="42" y="699"/>
                    </a:lnTo>
                    <a:lnTo>
                      <a:pt x="40" y="701"/>
                    </a:lnTo>
                    <a:lnTo>
                      <a:pt x="40" y="702"/>
                    </a:lnTo>
                    <a:lnTo>
                      <a:pt x="42" y="704"/>
                    </a:lnTo>
                    <a:lnTo>
                      <a:pt x="42" y="705"/>
                    </a:lnTo>
                    <a:lnTo>
                      <a:pt x="43" y="707"/>
                    </a:lnTo>
                    <a:lnTo>
                      <a:pt x="46" y="708"/>
                    </a:lnTo>
                    <a:lnTo>
                      <a:pt x="49" y="710"/>
                    </a:lnTo>
                    <a:lnTo>
                      <a:pt x="49" y="710"/>
                    </a:lnTo>
                    <a:lnTo>
                      <a:pt x="51" y="710"/>
                    </a:lnTo>
                    <a:lnTo>
                      <a:pt x="52" y="710"/>
                    </a:lnTo>
                    <a:lnTo>
                      <a:pt x="55" y="708"/>
                    </a:lnTo>
                    <a:lnTo>
                      <a:pt x="59" y="705"/>
                    </a:lnTo>
                    <a:lnTo>
                      <a:pt x="59" y="705"/>
                    </a:lnTo>
                    <a:lnTo>
                      <a:pt x="62" y="704"/>
                    </a:lnTo>
                    <a:lnTo>
                      <a:pt x="63" y="702"/>
                    </a:lnTo>
                    <a:lnTo>
                      <a:pt x="68" y="702"/>
                    </a:lnTo>
                    <a:lnTo>
                      <a:pt x="80" y="707"/>
                    </a:lnTo>
                    <a:lnTo>
                      <a:pt x="83" y="705"/>
                    </a:lnTo>
                    <a:lnTo>
                      <a:pt x="89" y="701"/>
                    </a:lnTo>
                    <a:lnTo>
                      <a:pt x="93" y="695"/>
                    </a:lnTo>
                    <a:lnTo>
                      <a:pt x="96" y="687"/>
                    </a:lnTo>
                    <a:lnTo>
                      <a:pt x="92" y="678"/>
                    </a:lnTo>
                    <a:close/>
                  </a:path>
                </a:pathLst>
              </a:custGeom>
              <a:grpFill/>
              <a:ln w="0">
                <a:solidFill>
                  <a:schemeClr val="bg1">
                    <a:lumMod val="50000"/>
                  </a:schemeClr>
                </a:solidFill>
                <a:prstDash val="solid"/>
                <a:round/>
                <a:headEnd/>
                <a:tailEnd/>
              </a:ln>
            </p:spPr>
            <p:txBody>
              <a:bodyPr/>
              <a:lstStyle/>
              <a:p>
                <a:endParaRPr lang="ru-RU"/>
              </a:p>
            </p:txBody>
          </p:sp>
          <p:sp>
            <p:nvSpPr>
              <p:cNvPr id="67" name="Freeform 126">
                <a:extLst>
                  <a:ext uri="{FF2B5EF4-FFF2-40B4-BE49-F238E27FC236}">
                    <a16:creationId xmlns:a16="http://schemas.microsoft.com/office/drawing/2014/main" id="{C6A87554-1A54-BE41-AC63-76989E5DE8E0}"/>
                  </a:ext>
                </a:extLst>
              </p:cNvPr>
              <p:cNvSpPr>
                <a:spLocks/>
              </p:cNvSpPr>
              <p:nvPr/>
            </p:nvSpPr>
            <p:spPr bwMode="gray">
              <a:xfrm>
                <a:off x="4613" y="1351"/>
                <a:ext cx="174" cy="216"/>
              </a:xfrm>
              <a:custGeom>
                <a:avLst/>
                <a:gdLst>
                  <a:gd name="T0" fmla="*/ 10 w 188"/>
                  <a:gd name="T1" fmla="*/ 233 h 233"/>
                  <a:gd name="T2" fmla="*/ 52 w 188"/>
                  <a:gd name="T3" fmla="*/ 230 h 233"/>
                  <a:gd name="T4" fmla="*/ 82 w 188"/>
                  <a:gd name="T5" fmla="*/ 229 h 233"/>
                  <a:gd name="T6" fmla="*/ 88 w 188"/>
                  <a:gd name="T7" fmla="*/ 224 h 233"/>
                  <a:gd name="T8" fmla="*/ 90 w 188"/>
                  <a:gd name="T9" fmla="*/ 221 h 233"/>
                  <a:gd name="T10" fmla="*/ 91 w 188"/>
                  <a:gd name="T11" fmla="*/ 221 h 233"/>
                  <a:gd name="T12" fmla="*/ 106 w 188"/>
                  <a:gd name="T13" fmla="*/ 206 h 233"/>
                  <a:gd name="T14" fmla="*/ 123 w 188"/>
                  <a:gd name="T15" fmla="*/ 184 h 233"/>
                  <a:gd name="T16" fmla="*/ 131 w 188"/>
                  <a:gd name="T17" fmla="*/ 173 h 233"/>
                  <a:gd name="T18" fmla="*/ 128 w 188"/>
                  <a:gd name="T19" fmla="*/ 158 h 233"/>
                  <a:gd name="T20" fmla="*/ 115 w 188"/>
                  <a:gd name="T21" fmla="*/ 139 h 233"/>
                  <a:gd name="T22" fmla="*/ 105 w 188"/>
                  <a:gd name="T23" fmla="*/ 125 h 233"/>
                  <a:gd name="T24" fmla="*/ 121 w 188"/>
                  <a:gd name="T25" fmla="*/ 116 h 233"/>
                  <a:gd name="T26" fmla="*/ 168 w 188"/>
                  <a:gd name="T27" fmla="*/ 101 h 233"/>
                  <a:gd name="T28" fmla="*/ 182 w 188"/>
                  <a:gd name="T29" fmla="*/ 96 h 233"/>
                  <a:gd name="T30" fmla="*/ 188 w 188"/>
                  <a:gd name="T31" fmla="*/ 90 h 233"/>
                  <a:gd name="T32" fmla="*/ 188 w 188"/>
                  <a:gd name="T33" fmla="*/ 86 h 233"/>
                  <a:gd name="T34" fmla="*/ 188 w 188"/>
                  <a:gd name="T35" fmla="*/ 84 h 233"/>
                  <a:gd name="T36" fmla="*/ 186 w 188"/>
                  <a:gd name="T37" fmla="*/ 83 h 233"/>
                  <a:gd name="T38" fmla="*/ 177 w 188"/>
                  <a:gd name="T39" fmla="*/ 71 h 233"/>
                  <a:gd name="T40" fmla="*/ 161 w 188"/>
                  <a:gd name="T41" fmla="*/ 50 h 233"/>
                  <a:gd name="T42" fmla="*/ 144 w 188"/>
                  <a:gd name="T43" fmla="*/ 32 h 233"/>
                  <a:gd name="T44" fmla="*/ 137 w 188"/>
                  <a:gd name="T45" fmla="*/ 23 h 233"/>
                  <a:gd name="T46" fmla="*/ 129 w 188"/>
                  <a:gd name="T47" fmla="*/ 11 h 233"/>
                  <a:gd name="T48" fmla="*/ 124 w 188"/>
                  <a:gd name="T49" fmla="*/ 5 h 233"/>
                  <a:gd name="T50" fmla="*/ 123 w 188"/>
                  <a:gd name="T51" fmla="*/ 0 h 233"/>
                  <a:gd name="T52" fmla="*/ 123 w 188"/>
                  <a:gd name="T53" fmla="*/ 0 h 233"/>
                  <a:gd name="T54" fmla="*/ 54 w 188"/>
                  <a:gd name="T55" fmla="*/ 59 h 233"/>
                  <a:gd name="T56" fmla="*/ 28 w 188"/>
                  <a:gd name="T57" fmla="*/ 59 h 233"/>
                  <a:gd name="T58" fmla="*/ 15 w 188"/>
                  <a:gd name="T59" fmla="*/ 50 h 233"/>
                  <a:gd name="T60" fmla="*/ 12 w 188"/>
                  <a:gd name="T61" fmla="*/ 45 h 233"/>
                  <a:gd name="T62" fmla="*/ 4 w 188"/>
                  <a:gd name="T63" fmla="*/ 42 h 233"/>
                  <a:gd name="T64" fmla="*/ 1 w 188"/>
                  <a:gd name="T65" fmla="*/ 39 h 233"/>
                  <a:gd name="T66" fmla="*/ 9 w 188"/>
                  <a:gd name="T67" fmla="*/ 140 h 233"/>
                  <a:gd name="T68" fmla="*/ 9 w 188"/>
                  <a:gd name="T69" fmla="*/ 140 h 233"/>
                  <a:gd name="T70" fmla="*/ 6 w 188"/>
                  <a:gd name="T71" fmla="*/ 142 h 233"/>
                  <a:gd name="T72" fmla="*/ 4 w 188"/>
                  <a:gd name="T73" fmla="*/ 148 h 233"/>
                  <a:gd name="T74" fmla="*/ 3 w 188"/>
                  <a:gd name="T75" fmla="*/ 160 h 233"/>
                  <a:gd name="T76" fmla="*/ 3 w 188"/>
                  <a:gd name="T77" fmla="*/ 191 h 233"/>
                  <a:gd name="T78" fmla="*/ 3 w 188"/>
                  <a:gd name="T79" fmla="*/ 22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233">
                    <a:moveTo>
                      <a:pt x="4" y="232"/>
                    </a:moveTo>
                    <a:lnTo>
                      <a:pt x="10" y="233"/>
                    </a:lnTo>
                    <a:lnTo>
                      <a:pt x="31" y="232"/>
                    </a:lnTo>
                    <a:lnTo>
                      <a:pt x="52" y="230"/>
                    </a:lnTo>
                    <a:lnTo>
                      <a:pt x="70" y="229"/>
                    </a:lnTo>
                    <a:lnTo>
                      <a:pt x="82" y="229"/>
                    </a:lnTo>
                    <a:lnTo>
                      <a:pt x="87" y="227"/>
                    </a:lnTo>
                    <a:lnTo>
                      <a:pt x="88" y="224"/>
                    </a:lnTo>
                    <a:lnTo>
                      <a:pt x="88" y="223"/>
                    </a:lnTo>
                    <a:lnTo>
                      <a:pt x="90" y="221"/>
                    </a:lnTo>
                    <a:lnTo>
                      <a:pt x="91" y="221"/>
                    </a:lnTo>
                    <a:lnTo>
                      <a:pt x="91" y="221"/>
                    </a:lnTo>
                    <a:lnTo>
                      <a:pt x="99" y="215"/>
                    </a:lnTo>
                    <a:lnTo>
                      <a:pt x="106" y="206"/>
                    </a:lnTo>
                    <a:lnTo>
                      <a:pt x="115" y="196"/>
                    </a:lnTo>
                    <a:lnTo>
                      <a:pt x="123" y="184"/>
                    </a:lnTo>
                    <a:lnTo>
                      <a:pt x="128" y="176"/>
                    </a:lnTo>
                    <a:lnTo>
                      <a:pt x="131" y="173"/>
                    </a:lnTo>
                    <a:lnTo>
                      <a:pt x="131" y="167"/>
                    </a:lnTo>
                    <a:lnTo>
                      <a:pt x="128" y="158"/>
                    </a:lnTo>
                    <a:lnTo>
                      <a:pt x="121" y="149"/>
                    </a:lnTo>
                    <a:lnTo>
                      <a:pt x="115" y="139"/>
                    </a:lnTo>
                    <a:lnTo>
                      <a:pt x="109" y="131"/>
                    </a:lnTo>
                    <a:lnTo>
                      <a:pt x="105" y="125"/>
                    </a:lnTo>
                    <a:lnTo>
                      <a:pt x="102" y="122"/>
                    </a:lnTo>
                    <a:lnTo>
                      <a:pt x="121" y="116"/>
                    </a:lnTo>
                    <a:lnTo>
                      <a:pt x="144" y="108"/>
                    </a:lnTo>
                    <a:lnTo>
                      <a:pt x="168" y="101"/>
                    </a:lnTo>
                    <a:lnTo>
                      <a:pt x="176" y="98"/>
                    </a:lnTo>
                    <a:lnTo>
                      <a:pt x="182" y="96"/>
                    </a:lnTo>
                    <a:lnTo>
                      <a:pt x="185" y="93"/>
                    </a:lnTo>
                    <a:lnTo>
                      <a:pt x="188" y="90"/>
                    </a:lnTo>
                    <a:lnTo>
                      <a:pt x="188" y="89"/>
                    </a:lnTo>
                    <a:lnTo>
                      <a:pt x="188" y="86"/>
                    </a:lnTo>
                    <a:lnTo>
                      <a:pt x="188" y="84"/>
                    </a:lnTo>
                    <a:lnTo>
                      <a:pt x="188" y="84"/>
                    </a:lnTo>
                    <a:lnTo>
                      <a:pt x="186" y="83"/>
                    </a:lnTo>
                    <a:lnTo>
                      <a:pt x="186" y="83"/>
                    </a:lnTo>
                    <a:lnTo>
                      <a:pt x="183" y="78"/>
                    </a:lnTo>
                    <a:lnTo>
                      <a:pt x="177" y="71"/>
                    </a:lnTo>
                    <a:lnTo>
                      <a:pt x="170" y="60"/>
                    </a:lnTo>
                    <a:lnTo>
                      <a:pt x="161" y="50"/>
                    </a:lnTo>
                    <a:lnTo>
                      <a:pt x="152" y="41"/>
                    </a:lnTo>
                    <a:lnTo>
                      <a:pt x="144" y="32"/>
                    </a:lnTo>
                    <a:lnTo>
                      <a:pt x="140" y="26"/>
                    </a:lnTo>
                    <a:lnTo>
                      <a:pt x="137" y="23"/>
                    </a:lnTo>
                    <a:lnTo>
                      <a:pt x="134" y="17"/>
                    </a:lnTo>
                    <a:lnTo>
                      <a:pt x="129" y="11"/>
                    </a:lnTo>
                    <a:lnTo>
                      <a:pt x="128" y="8"/>
                    </a:lnTo>
                    <a:lnTo>
                      <a:pt x="124" y="5"/>
                    </a:lnTo>
                    <a:lnTo>
                      <a:pt x="124" y="2"/>
                    </a:lnTo>
                    <a:lnTo>
                      <a:pt x="123" y="0"/>
                    </a:lnTo>
                    <a:lnTo>
                      <a:pt x="123" y="0"/>
                    </a:lnTo>
                    <a:lnTo>
                      <a:pt x="123" y="0"/>
                    </a:lnTo>
                    <a:lnTo>
                      <a:pt x="72" y="53"/>
                    </a:lnTo>
                    <a:lnTo>
                      <a:pt x="54" y="59"/>
                    </a:lnTo>
                    <a:lnTo>
                      <a:pt x="39" y="60"/>
                    </a:lnTo>
                    <a:lnTo>
                      <a:pt x="28" y="59"/>
                    </a:lnTo>
                    <a:lnTo>
                      <a:pt x="21" y="54"/>
                    </a:lnTo>
                    <a:lnTo>
                      <a:pt x="15" y="50"/>
                    </a:lnTo>
                    <a:lnTo>
                      <a:pt x="12" y="47"/>
                    </a:lnTo>
                    <a:lnTo>
                      <a:pt x="12" y="45"/>
                    </a:lnTo>
                    <a:lnTo>
                      <a:pt x="7" y="44"/>
                    </a:lnTo>
                    <a:lnTo>
                      <a:pt x="4" y="42"/>
                    </a:lnTo>
                    <a:lnTo>
                      <a:pt x="1" y="41"/>
                    </a:lnTo>
                    <a:lnTo>
                      <a:pt x="1" y="39"/>
                    </a:lnTo>
                    <a:lnTo>
                      <a:pt x="0" y="39"/>
                    </a:lnTo>
                    <a:lnTo>
                      <a:pt x="9" y="140"/>
                    </a:lnTo>
                    <a:lnTo>
                      <a:pt x="9" y="140"/>
                    </a:lnTo>
                    <a:lnTo>
                      <a:pt x="9" y="140"/>
                    </a:lnTo>
                    <a:lnTo>
                      <a:pt x="7" y="142"/>
                    </a:lnTo>
                    <a:lnTo>
                      <a:pt x="6" y="142"/>
                    </a:lnTo>
                    <a:lnTo>
                      <a:pt x="4" y="145"/>
                    </a:lnTo>
                    <a:lnTo>
                      <a:pt x="4" y="148"/>
                    </a:lnTo>
                    <a:lnTo>
                      <a:pt x="3" y="152"/>
                    </a:lnTo>
                    <a:lnTo>
                      <a:pt x="3" y="160"/>
                    </a:lnTo>
                    <a:lnTo>
                      <a:pt x="3" y="175"/>
                    </a:lnTo>
                    <a:lnTo>
                      <a:pt x="3" y="191"/>
                    </a:lnTo>
                    <a:lnTo>
                      <a:pt x="3" y="209"/>
                    </a:lnTo>
                    <a:lnTo>
                      <a:pt x="3" y="223"/>
                    </a:lnTo>
                    <a:lnTo>
                      <a:pt x="4" y="232"/>
                    </a:lnTo>
                    <a:close/>
                  </a:path>
                </a:pathLst>
              </a:custGeom>
              <a:grpFill/>
              <a:ln w="0">
                <a:solidFill>
                  <a:schemeClr val="bg1">
                    <a:lumMod val="50000"/>
                  </a:schemeClr>
                </a:solidFill>
                <a:prstDash val="solid"/>
                <a:round/>
                <a:headEnd/>
                <a:tailEnd/>
              </a:ln>
            </p:spPr>
            <p:txBody>
              <a:bodyPr/>
              <a:lstStyle/>
              <a:p>
                <a:endParaRPr lang="ru-RU"/>
              </a:p>
            </p:txBody>
          </p:sp>
        </p:grpSp>
      </p:grpSp>
      <p:sp>
        <p:nvSpPr>
          <p:cNvPr id="128" name="TextBox 127">
            <a:extLst>
              <a:ext uri="{FF2B5EF4-FFF2-40B4-BE49-F238E27FC236}">
                <a16:creationId xmlns:a16="http://schemas.microsoft.com/office/drawing/2014/main" id="{390DC3BA-F92A-3640-AFA6-939FD7E8619C}"/>
              </a:ext>
            </a:extLst>
          </p:cNvPr>
          <p:cNvSpPr txBox="1"/>
          <p:nvPr/>
        </p:nvSpPr>
        <p:spPr>
          <a:xfrm>
            <a:off x="835381" y="1092174"/>
            <a:ext cx="2693657" cy="1107996"/>
          </a:xfrm>
          <a:prstGeom prst="rect">
            <a:avLst/>
          </a:prstGeom>
          <a:noFill/>
        </p:spPr>
        <p:txBody>
          <a:bodyPr wrap="square" rtlCol="0">
            <a:spAutoFit/>
          </a:bodyPr>
          <a:lstStyle/>
          <a:p>
            <a:r>
              <a:rPr lang="en-US" sz="6600" dirty="0">
                <a:latin typeface="Poppins Medium" panose="02000000000000000000" pitchFamily="2" charset="0"/>
                <a:cs typeface="Poppins Medium" panose="02000000000000000000" pitchFamily="2" charset="0"/>
              </a:rPr>
              <a:t>MAPS</a:t>
            </a:r>
            <a:endParaRPr lang="ru-RU" sz="6600" dirty="0">
              <a:cs typeface="Poppins Medium" panose="02000000000000000000" pitchFamily="2" charset="0"/>
            </a:endParaRPr>
          </a:p>
        </p:txBody>
      </p:sp>
      <p:sp>
        <p:nvSpPr>
          <p:cNvPr id="129" name="TextBox 128">
            <a:extLst>
              <a:ext uri="{FF2B5EF4-FFF2-40B4-BE49-F238E27FC236}">
                <a16:creationId xmlns:a16="http://schemas.microsoft.com/office/drawing/2014/main" id="{3B3B47C0-4C8E-DA47-8DF2-2F76DD72AD3E}"/>
              </a:ext>
            </a:extLst>
          </p:cNvPr>
          <p:cNvSpPr txBox="1"/>
          <p:nvPr/>
        </p:nvSpPr>
        <p:spPr>
          <a:xfrm>
            <a:off x="835381" y="630509"/>
            <a:ext cx="2803232"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business polarity </a:t>
            </a:r>
            <a:endParaRPr lang="ru-RU" sz="2400" dirty="0">
              <a:cs typeface="Poppins Light" panose="02000000000000000000" pitchFamily="2" charset="0"/>
            </a:endParaRPr>
          </a:p>
        </p:txBody>
      </p:sp>
      <p:sp>
        <p:nvSpPr>
          <p:cNvPr id="130" name="Овал 129">
            <a:extLst>
              <a:ext uri="{FF2B5EF4-FFF2-40B4-BE49-F238E27FC236}">
                <a16:creationId xmlns:a16="http://schemas.microsoft.com/office/drawing/2014/main" id="{672AE388-7BB8-4D47-A4F8-9151863427FF}"/>
              </a:ext>
            </a:extLst>
          </p:cNvPr>
          <p:cNvSpPr/>
          <p:nvPr/>
        </p:nvSpPr>
        <p:spPr>
          <a:xfrm>
            <a:off x="3805382" y="2494544"/>
            <a:ext cx="708298" cy="708298"/>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1" name="Овал 130">
            <a:extLst>
              <a:ext uri="{FF2B5EF4-FFF2-40B4-BE49-F238E27FC236}">
                <a16:creationId xmlns:a16="http://schemas.microsoft.com/office/drawing/2014/main" id="{7B2A10FE-1142-E44E-81BD-DF20C864DF6A}"/>
              </a:ext>
            </a:extLst>
          </p:cNvPr>
          <p:cNvSpPr/>
          <p:nvPr/>
        </p:nvSpPr>
        <p:spPr>
          <a:xfrm>
            <a:off x="835382" y="2498595"/>
            <a:ext cx="708298" cy="708298"/>
          </a:xfrm>
          <a:prstGeom prst="ellipse">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2" name="Прямоугольник 131">
            <a:extLst>
              <a:ext uri="{FF2B5EF4-FFF2-40B4-BE49-F238E27FC236}">
                <a16:creationId xmlns:a16="http://schemas.microsoft.com/office/drawing/2014/main" id="{365CE52F-58B0-A747-A979-247DCBD62DD5}"/>
              </a:ext>
            </a:extLst>
          </p:cNvPr>
          <p:cNvSpPr/>
          <p:nvPr/>
        </p:nvSpPr>
        <p:spPr>
          <a:xfrm>
            <a:off x="3863564" y="2556305"/>
            <a:ext cx="595035"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33" name="Прямоугольник 132">
            <a:extLst>
              <a:ext uri="{FF2B5EF4-FFF2-40B4-BE49-F238E27FC236}">
                <a16:creationId xmlns:a16="http://schemas.microsoft.com/office/drawing/2014/main" id="{AF814ED9-7100-354E-80F4-D6AADAD8FDA6}"/>
              </a:ext>
            </a:extLst>
          </p:cNvPr>
          <p:cNvSpPr/>
          <p:nvPr/>
        </p:nvSpPr>
        <p:spPr>
          <a:xfrm>
            <a:off x="943309" y="2557851"/>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34" name="Овал 133">
            <a:extLst>
              <a:ext uri="{FF2B5EF4-FFF2-40B4-BE49-F238E27FC236}">
                <a16:creationId xmlns:a16="http://schemas.microsoft.com/office/drawing/2014/main" id="{93E6028D-F51D-EF43-895F-04BDE2AEFCFD}"/>
              </a:ext>
            </a:extLst>
          </p:cNvPr>
          <p:cNvSpPr/>
          <p:nvPr/>
        </p:nvSpPr>
        <p:spPr>
          <a:xfrm>
            <a:off x="835382" y="4536915"/>
            <a:ext cx="708298" cy="708298"/>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5" name="Прямоугольник 134">
            <a:extLst>
              <a:ext uri="{FF2B5EF4-FFF2-40B4-BE49-F238E27FC236}">
                <a16:creationId xmlns:a16="http://schemas.microsoft.com/office/drawing/2014/main" id="{D4784433-1837-E141-AF03-0FE3B92BF7DA}"/>
              </a:ext>
            </a:extLst>
          </p:cNvPr>
          <p:cNvSpPr/>
          <p:nvPr/>
        </p:nvSpPr>
        <p:spPr>
          <a:xfrm>
            <a:off x="943309" y="4590404"/>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36" name="Овал 135">
            <a:extLst>
              <a:ext uri="{FF2B5EF4-FFF2-40B4-BE49-F238E27FC236}">
                <a16:creationId xmlns:a16="http://schemas.microsoft.com/office/drawing/2014/main" id="{797FA696-6D97-CB42-9C6A-C53DE533696A}"/>
              </a:ext>
            </a:extLst>
          </p:cNvPr>
          <p:cNvSpPr/>
          <p:nvPr/>
        </p:nvSpPr>
        <p:spPr>
          <a:xfrm>
            <a:off x="3805382" y="4528643"/>
            <a:ext cx="708298" cy="708298"/>
          </a:xfrm>
          <a:prstGeom prst="ellipse">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7" name="Прямоугольник 136">
            <a:extLst>
              <a:ext uri="{FF2B5EF4-FFF2-40B4-BE49-F238E27FC236}">
                <a16:creationId xmlns:a16="http://schemas.microsoft.com/office/drawing/2014/main" id="{030B8AFA-1880-144C-B304-CB0B192FB093}"/>
              </a:ext>
            </a:extLst>
          </p:cNvPr>
          <p:cNvSpPr/>
          <p:nvPr/>
        </p:nvSpPr>
        <p:spPr>
          <a:xfrm>
            <a:off x="3887661" y="4592731"/>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38" name="TextBox 137">
            <a:extLst>
              <a:ext uri="{FF2B5EF4-FFF2-40B4-BE49-F238E27FC236}">
                <a16:creationId xmlns:a16="http://schemas.microsoft.com/office/drawing/2014/main" id="{B6C8F0C0-7866-E94B-ABD7-EAF2C3A69445}"/>
              </a:ext>
            </a:extLst>
          </p:cNvPr>
          <p:cNvSpPr txBox="1"/>
          <p:nvPr/>
        </p:nvSpPr>
        <p:spPr>
          <a:xfrm>
            <a:off x="809339" y="5713683"/>
            <a:ext cx="2782062"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Expound great this the a which is produces example take how. </a:t>
            </a:r>
            <a:endParaRPr lang="ru-RU" sz="1100" dirty="0">
              <a:cs typeface="Poppins" panose="02000000000000000000" pitchFamily="2" charset="0"/>
            </a:endParaRPr>
          </a:p>
        </p:txBody>
      </p:sp>
      <p:sp>
        <p:nvSpPr>
          <p:cNvPr id="139" name="TextBox 138">
            <a:extLst>
              <a:ext uri="{FF2B5EF4-FFF2-40B4-BE49-F238E27FC236}">
                <a16:creationId xmlns:a16="http://schemas.microsoft.com/office/drawing/2014/main" id="{5D45658B-2C74-774A-B9CE-88086FAAD3BB}"/>
              </a:ext>
            </a:extLst>
          </p:cNvPr>
          <p:cNvSpPr txBox="1"/>
          <p:nvPr/>
        </p:nvSpPr>
        <p:spPr>
          <a:xfrm>
            <a:off x="809339" y="5367434"/>
            <a:ext cx="1718814"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SEO your websites</a:t>
            </a:r>
            <a:endParaRPr lang="ru-RU" sz="1200" dirty="0">
              <a:cs typeface="Poppins" panose="02000000000000000000" pitchFamily="2" charset="0"/>
            </a:endParaRPr>
          </a:p>
        </p:txBody>
      </p:sp>
      <p:sp>
        <p:nvSpPr>
          <p:cNvPr id="140" name="TextBox 139">
            <a:extLst>
              <a:ext uri="{FF2B5EF4-FFF2-40B4-BE49-F238E27FC236}">
                <a16:creationId xmlns:a16="http://schemas.microsoft.com/office/drawing/2014/main" id="{5C33A35B-3F03-0845-B438-E2C1758E5519}"/>
              </a:ext>
            </a:extLst>
          </p:cNvPr>
          <p:cNvSpPr txBox="1"/>
          <p:nvPr/>
        </p:nvSpPr>
        <p:spPr>
          <a:xfrm>
            <a:off x="809339" y="3326713"/>
            <a:ext cx="1949193"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Multipurpose projects</a:t>
            </a:r>
            <a:endParaRPr lang="ru-RU" sz="1200" dirty="0">
              <a:cs typeface="Poppins" panose="02000000000000000000" pitchFamily="2" charset="0"/>
            </a:endParaRPr>
          </a:p>
        </p:txBody>
      </p:sp>
      <p:sp>
        <p:nvSpPr>
          <p:cNvPr id="141" name="TextBox 140">
            <a:extLst>
              <a:ext uri="{FF2B5EF4-FFF2-40B4-BE49-F238E27FC236}">
                <a16:creationId xmlns:a16="http://schemas.microsoft.com/office/drawing/2014/main" id="{6F4340DC-7B1C-9A47-9379-8265911BE130}"/>
              </a:ext>
            </a:extLst>
          </p:cNvPr>
          <p:cNvSpPr txBox="1"/>
          <p:nvPr/>
        </p:nvSpPr>
        <p:spPr>
          <a:xfrm>
            <a:off x="809339" y="3672962"/>
            <a:ext cx="2782062"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142" name="TextBox 141">
            <a:extLst>
              <a:ext uri="{FF2B5EF4-FFF2-40B4-BE49-F238E27FC236}">
                <a16:creationId xmlns:a16="http://schemas.microsoft.com/office/drawing/2014/main" id="{9C72ED48-ABB6-1C43-8BF4-D180C43CE7E0}"/>
              </a:ext>
            </a:extLst>
          </p:cNvPr>
          <p:cNvSpPr txBox="1"/>
          <p:nvPr/>
        </p:nvSpPr>
        <p:spPr>
          <a:xfrm>
            <a:off x="3805381" y="3675583"/>
            <a:ext cx="2782062"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143" name="TextBox 142">
            <a:extLst>
              <a:ext uri="{FF2B5EF4-FFF2-40B4-BE49-F238E27FC236}">
                <a16:creationId xmlns:a16="http://schemas.microsoft.com/office/drawing/2014/main" id="{661D8560-B9AB-C54C-96F2-132C71946FF1}"/>
              </a:ext>
            </a:extLst>
          </p:cNvPr>
          <p:cNvSpPr txBox="1"/>
          <p:nvPr/>
        </p:nvSpPr>
        <p:spPr>
          <a:xfrm>
            <a:off x="3805381" y="3317792"/>
            <a:ext cx="2021747"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 websites</a:t>
            </a:r>
            <a:endParaRPr lang="ru-RU" sz="1200" dirty="0">
              <a:cs typeface="Poppins" panose="02000000000000000000" pitchFamily="2" charset="0"/>
            </a:endParaRPr>
          </a:p>
        </p:txBody>
      </p:sp>
      <p:sp>
        <p:nvSpPr>
          <p:cNvPr id="144" name="TextBox 143">
            <a:extLst>
              <a:ext uri="{FF2B5EF4-FFF2-40B4-BE49-F238E27FC236}">
                <a16:creationId xmlns:a16="http://schemas.microsoft.com/office/drawing/2014/main" id="{D8818044-FC4F-CB49-AB73-C81E08107A59}"/>
              </a:ext>
            </a:extLst>
          </p:cNvPr>
          <p:cNvSpPr txBox="1"/>
          <p:nvPr/>
        </p:nvSpPr>
        <p:spPr>
          <a:xfrm>
            <a:off x="3805381" y="5713683"/>
            <a:ext cx="2782062"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145" name="TextBox 144">
            <a:extLst>
              <a:ext uri="{FF2B5EF4-FFF2-40B4-BE49-F238E27FC236}">
                <a16:creationId xmlns:a16="http://schemas.microsoft.com/office/drawing/2014/main" id="{80A4351D-2A3C-D149-A445-2BBF89F3EF8B}"/>
              </a:ext>
            </a:extLst>
          </p:cNvPr>
          <p:cNvSpPr txBox="1"/>
          <p:nvPr/>
        </p:nvSpPr>
        <p:spPr>
          <a:xfrm>
            <a:off x="3805381" y="5344351"/>
            <a:ext cx="1870280"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High quality pictures</a:t>
            </a:r>
            <a:endParaRPr lang="ru-RU" sz="1200" dirty="0">
              <a:cs typeface="Poppins" panose="02000000000000000000" pitchFamily="2" charset="0"/>
            </a:endParaRPr>
          </a:p>
        </p:txBody>
      </p:sp>
      <p:sp>
        <p:nvSpPr>
          <p:cNvPr id="146" name="Прямоугольник 145">
            <a:extLst>
              <a:ext uri="{FF2B5EF4-FFF2-40B4-BE49-F238E27FC236}">
                <a16:creationId xmlns:a16="http://schemas.microsoft.com/office/drawing/2014/main" id="{3132C76A-D3FF-FB4D-8202-6BE7E38E8EC5}"/>
              </a:ext>
            </a:extLst>
          </p:cNvPr>
          <p:cNvSpPr/>
          <p:nvPr/>
        </p:nvSpPr>
        <p:spPr>
          <a:xfrm>
            <a:off x="8102210" y="1907782"/>
            <a:ext cx="364202"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47" name="Прямоугольник 146">
            <a:extLst>
              <a:ext uri="{FF2B5EF4-FFF2-40B4-BE49-F238E27FC236}">
                <a16:creationId xmlns:a16="http://schemas.microsoft.com/office/drawing/2014/main" id="{4703F6F0-2D73-F14A-9BEA-0B2ABC1ADC86}"/>
              </a:ext>
            </a:extLst>
          </p:cNvPr>
          <p:cNvSpPr/>
          <p:nvPr/>
        </p:nvSpPr>
        <p:spPr>
          <a:xfrm>
            <a:off x="8935855" y="3207449"/>
            <a:ext cx="364202"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48" name="Прямоугольник 147">
            <a:extLst>
              <a:ext uri="{FF2B5EF4-FFF2-40B4-BE49-F238E27FC236}">
                <a16:creationId xmlns:a16="http://schemas.microsoft.com/office/drawing/2014/main" id="{5BFBCB34-4944-C048-9529-C8A4480B2A7B}"/>
              </a:ext>
            </a:extLst>
          </p:cNvPr>
          <p:cNvSpPr/>
          <p:nvPr/>
        </p:nvSpPr>
        <p:spPr>
          <a:xfrm>
            <a:off x="9500612" y="2338460"/>
            <a:ext cx="364202"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49" name="Овал 148">
            <a:extLst>
              <a:ext uri="{FF2B5EF4-FFF2-40B4-BE49-F238E27FC236}">
                <a16:creationId xmlns:a16="http://schemas.microsoft.com/office/drawing/2014/main" id="{A5DBA011-902C-1C49-834F-2EAC68E91377}"/>
              </a:ext>
            </a:extLst>
          </p:cNvPr>
          <p:cNvSpPr/>
          <p:nvPr/>
        </p:nvSpPr>
        <p:spPr>
          <a:xfrm>
            <a:off x="9043413" y="3869242"/>
            <a:ext cx="149087" cy="149087"/>
          </a:xfrm>
          <a:prstGeom prst="ellipse">
            <a:avLst/>
          </a:prstGeom>
          <a:solidFill>
            <a:srgbClr val="2CA2CC"/>
          </a:solidFill>
          <a:ln>
            <a:noFill/>
          </a:ln>
          <a:effectLst>
            <a:glow rad="139700">
              <a:srgbClr val="2CA2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0" name="Овал 149">
            <a:extLst>
              <a:ext uri="{FF2B5EF4-FFF2-40B4-BE49-F238E27FC236}">
                <a16:creationId xmlns:a16="http://schemas.microsoft.com/office/drawing/2014/main" id="{43E8CAB2-FE3A-C044-8EB3-7641444F23B1}"/>
              </a:ext>
            </a:extLst>
          </p:cNvPr>
          <p:cNvSpPr/>
          <p:nvPr/>
        </p:nvSpPr>
        <p:spPr>
          <a:xfrm>
            <a:off x="8209768" y="2556305"/>
            <a:ext cx="149087" cy="149087"/>
          </a:xfrm>
          <a:prstGeom prst="ellipse">
            <a:avLst/>
          </a:prstGeom>
          <a:solidFill>
            <a:srgbClr val="2CA2CC"/>
          </a:solidFill>
          <a:ln>
            <a:noFill/>
          </a:ln>
          <a:effectLst>
            <a:glow rad="139700">
              <a:srgbClr val="2CA2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1" name="Овал 150">
            <a:extLst>
              <a:ext uri="{FF2B5EF4-FFF2-40B4-BE49-F238E27FC236}">
                <a16:creationId xmlns:a16="http://schemas.microsoft.com/office/drawing/2014/main" id="{F67954C4-4F32-6E45-82D8-DA1A07120E18}"/>
              </a:ext>
            </a:extLst>
          </p:cNvPr>
          <p:cNvSpPr/>
          <p:nvPr/>
        </p:nvSpPr>
        <p:spPr>
          <a:xfrm>
            <a:off x="9608170" y="2962239"/>
            <a:ext cx="149087" cy="149087"/>
          </a:xfrm>
          <a:prstGeom prst="ellipse">
            <a:avLst/>
          </a:prstGeom>
          <a:solidFill>
            <a:srgbClr val="2CA2CC"/>
          </a:solidFill>
          <a:ln>
            <a:noFill/>
          </a:ln>
          <a:effectLst>
            <a:glow rad="139700">
              <a:srgbClr val="2CA2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04565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500" fill="hold"/>
                                        <p:tgtEl>
                                          <p:spTgt spid="129"/>
                                        </p:tgtEl>
                                        <p:attrNameLst>
                                          <p:attrName>ppt_x</p:attrName>
                                        </p:attrNameLst>
                                      </p:cBhvr>
                                      <p:tavLst>
                                        <p:tav tm="0">
                                          <p:val>
                                            <p:strVal val="#ppt_x"/>
                                          </p:val>
                                        </p:tav>
                                        <p:tav tm="100000">
                                          <p:val>
                                            <p:strVal val="#ppt_x"/>
                                          </p:val>
                                        </p:tav>
                                      </p:tavLst>
                                    </p:anim>
                                    <p:anim calcmode="lin" valueType="num">
                                      <p:cBhvr additive="base">
                                        <p:cTn id="8"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8"/>
                                        </p:tgtEl>
                                        <p:attrNameLst>
                                          <p:attrName>style.visibility</p:attrName>
                                        </p:attrNameLst>
                                      </p:cBhvr>
                                      <p:to>
                                        <p:strVal val="visible"/>
                                      </p:to>
                                    </p:set>
                                    <p:anim calcmode="lin" valueType="num">
                                      <p:cBhvr additive="base">
                                        <p:cTn id="13" dur="500" fill="hold"/>
                                        <p:tgtEl>
                                          <p:spTgt spid="128"/>
                                        </p:tgtEl>
                                        <p:attrNameLst>
                                          <p:attrName>ppt_x</p:attrName>
                                        </p:attrNameLst>
                                      </p:cBhvr>
                                      <p:tavLst>
                                        <p:tav tm="0">
                                          <p:val>
                                            <p:strVal val="#ppt_x"/>
                                          </p:val>
                                        </p:tav>
                                        <p:tav tm="100000">
                                          <p:val>
                                            <p:strVal val="#ppt_x"/>
                                          </p:val>
                                        </p:tav>
                                      </p:tavLst>
                                    </p:anim>
                                    <p:anim calcmode="lin" valueType="num">
                                      <p:cBhvr additive="base">
                                        <p:cTn id="14"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1"/>
                                        </p:tgtEl>
                                        <p:attrNameLst>
                                          <p:attrName>style.visibility</p:attrName>
                                        </p:attrNameLst>
                                      </p:cBhvr>
                                      <p:to>
                                        <p:strVal val="visible"/>
                                      </p:to>
                                    </p:set>
                                    <p:anim calcmode="lin" valueType="num">
                                      <p:cBhvr additive="base">
                                        <p:cTn id="25" dur="500" fill="hold"/>
                                        <p:tgtEl>
                                          <p:spTgt spid="131"/>
                                        </p:tgtEl>
                                        <p:attrNameLst>
                                          <p:attrName>ppt_x</p:attrName>
                                        </p:attrNameLst>
                                      </p:cBhvr>
                                      <p:tavLst>
                                        <p:tav tm="0">
                                          <p:val>
                                            <p:strVal val="#ppt_x"/>
                                          </p:val>
                                        </p:tav>
                                        <p:tav tm="100000">
                                          <p:val>
                                            <p:strVal val="#ppt_x"/>
                                          </p:val>
                                        </p:tav>
                                      </p:tavLst>
                                    </p:anim>
                                    <p:anim calcmode="lin" valueType="num">
                                      <p:cBhvr additive="base">
                                        <p:cTn id="26" dur="500" fill="hold"/>
                                        <p:tgtEl>
                                          <p:spTgt spid="13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3"/>
                                        </p:tgtEl>
                                        <p:attrNameLst>
                                          <p:attrName>style.visibility</p:attrName>
                                        </p:attrNameLst>
                                      </p:cBhvr>
                                      <p:to>
                                        <p:strVal val="visible"/>
                                      </p:to>
                                    </p:set>
                                    <p:anim calcmode="lin" valueType="num">
                                      <p:cBhvr additive="base">
                                        <p:cTn id="29" dur="500" fill="hold"/>
                                        <p:tgtEl>
                                          <p:spTgt spid="133"/>
                                        </p:tgtEl>
                                        <p:attrNameLst>
                                          <p:attrName>ppt_x</p:attrName>
                                        </p:attrNameLst>
                                      </p:cBhvr>
                                      <p:tavLst>
                                        <p:tav tm="0">
                                          <p:val>
                                            <p:strVal val="#ppt_x"/>
                                          </p:val>
                                        </p:tav>
                                        <p:tav tm="100000">
                                          <p:val>
                                            <p:strVal val="#ppt_x"/>
                                          </p:val>
                                        </p:tav>
                                      </p:tavLst>
                                    </p:anim>
                                    <p:anim calcmode="lin" valueType="num">
                                      <p:cBhvr additive="base">
                                        <p:cTn id="30" dur="500" fill="hold"/>
                                        <p:tgtEl>
                                          <p:spTgt spid="13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0"/>
                                        </p:tgtEl>
                                        <p:attrNameLst>
                                          <p:attrName>style.visibility</p:attrName>
                                        </p:attrNameLst>
                                      </p:cBhvr>
                                      <p:to>
                                        <p:strVal val="visible"/>
                                      </p:to>
                                    </p:set>
                                    <p:anim calcmode="lin" valueType="num">
                                      <p:cBhvr additive="base">
                                        <p:cTn id="33" dur="500" fill="hold"/>
                                        <p:tgtEl>
                                          <p:spTgt spid="140"/>
                                        </p:tgtEl>
                                        <p:attrNameLst>
                                          <p:attrName>ppt_x</p:attrName>
                                        </p:attrNameLst>
                                      </p:cBhvr>
                                      <p:tavLst>
                                        <p:tav tm="0">
                                          <p:val>
                                            <p:strVal val="#ppt_x"/>
                                          </p:val>
                                        </p:tav>
                                        <p:tav tm="100000">
                                          <p:val>
                                            <p:strVal val="#ppt_x"/>
                                          </p:val>
                                        </p:tav>
                                      </p:tavLst>
                                    </p:anim>
                                    <p:anim calcmode="lin" valueType="num">
                                      <p:cBhvr additive="base">
                                        <p:cTn id="34" dur="500" fill="hold"/>
                                        <p:tgtEl>
                                          <p:spTgt spid="14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1"/>
                                        </p:tgtEl>
                                        <p:attrNameLst>
                                          <p:attrName>style.visibility</p:attrName>
                                        </p:attrNameLst>
                                      </p:cBhvr>
                                      <p:to>
                                        <p:strVal val="visible"/>
                                      </p:to>
                                    </p:set>
                                    <p:anim calcmode="lin" valueType="num">
                                      <p:cBhvr additive="base">
                                        <p:cTn id="37" dur="500" fill="hold"/>
                                        <p:tgtEl>
                                          <p:spTgt spid="141"/>
                                        </p:tgtEl>
                                        <p:attrNameLst>
                                          <p:attrName>ppt_x</p:attrName>
                                        </p:attrNameLst>
                                      </p:cBhvr>
                                      <p:tavLst>
                                        <p:tav tm="0">
                                          <p:val>
                                            <p:strVal val="#ppt_x"/>
                                          </p:val>
                                        </p:tav>
                                        <p:tav tm="100000">
                                          <p:val>
                                            <p:strVal val="#ppt_x"/>
                                          </p:val>
                                        </p:tav>
                                      </p:tavLst>
                                    </p:anim>
                                    <p:anim calcmode="lin" valueType="num">
                                      <p:cBhvr additive="base">
                                        <p:cTn id="38"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0"/>
                                        </p:tgtEl>
                                        <p:attrNameLst>
                                          <p:attrName>style.visibility</p:attrName>
                                        </p:attrNameLst>
                                      </p:cBhvr>
                                      <p:to>
                                        <p:strVal val="visible"/>
                                      </p:to>
                                    </p:set>
                                    <p:anim calcmode="lin" valueType="num">
                                      <p:cBhvr additive="base">
                                        <p:cTn id="43" dur="500" fill="hold"/>
                                        <p:tgtEl>
                                          <p:spTgt spid="130"/>
                                        </p:tgtEl>
                                        <p:attrNameLst>
                                          <p:attrName>ppt_x</p:attrName>
                                        </p:attrNameLst>
                                      </p:cBhvr>
                                      <p:tavLst>
                                        <p:tav tm="0">
                                          <p:val>
                                            <p:strVal val="#ppt_x"/>
                                          </p:val>
                                        </p:tav>
                                        <p:tav tm="100000">
                                          <p:val>
                                            <p:strVal val="#ppt_x"/>
                                          </p:val>
                                        </p:tav>
                                      </p:tavLst>
                                    </p:anim>
                                    <p:anim calcmode="lin" valueType="num">
                                      <p:cBhvr additive="base">
                                        <p:cTn id="44" dur="500" fill="hold"/>
                                        <p:tgtEl>
                                          <p:spTgt spid="13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2"/>
                                        </p:tgtEl>
                                        <p:attrNameLst>
                                          <p:attrName>style.visibility</p:attrName>
                                        </p:attrNameLst>
                                      </p:cBhvr>
                                      <p:to>
                                        <p:strVal val="visible"/>
                                      </p:to>
                                    </p:set>
                                    <p:anim calcmode="lin" valueType="num">
                                      <p:cBhvr additive="base">
                                        <p:cTn id="47" dur="500" fill="hold"/>
                                        <p:tgtEl>
                                          <p:spTgt spid="132"/>
                                        </p:tgtEl>
                                        <p:attrNameLst>
                                          <p:attrName>ppt_x</p:attrName>
                                        </p:attrNameLst>
                                      </p:cBhvr>
                                      <p:tavLst>
                                        <p:tav tm="0">
                                          <p:val>
                                            <p:strVal val="#ppt_x"/>
                                          </p:val>
                                        </p:tav>
                                        <p:tav tm="100000">
                                          <p:val>
                                            <p:strVal val="#ppt_x"/>
                                          </p:val>
                                        </p:tav>
                                      </p:tavLst>
                                    </p:anim>
                                    <p:anim calcmode="lin" valueType="num">
                                      <p:cBhvr additive="base">
                                        <p:cTn id="48" dur="500" fill="hold"/>
                                        <p:tgtEl>
                                          <p:spTgt spid="13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3"/>
                                        </p:tgtEl>
                                        <p:attrNameLst>
                                          <p:attrName>style.visibility</p:attrName>
                                        </p:attrNameLst>
                                      </p:cBhvr>
                                      <p:to>
                                        <p:strVal val="visible"/>
                                      </p:to>
                                    </p:set>
                                    <p:anim calcmode="lin" valueType="num">
                                      <p:cBhvr additive="base">
                                        <p:cTn id="51" dur="500" fill="hold"/>
                                        <p:tgtEl>
                                          <p:spTgt spid="143"/>
                                        </p:tgtEl>
                                        <p:attrNameLst>
                                          <p:attrName>ppt_x</p:attrName>
                                        </p:attrNameLst>
                                      </p:cBhvr>
                                      <p:tavLst>
                                        <p:tav tm="0">
                                          <p:val>
                                            <p:strVal val="#ppt_x"/>
                                          </p:val>
                                        </p:tav>
                                        <p:tav tm="100000">
                                          <p:val>
                                            <p:strVal val="#ppt_x"/>
                                          </p:val>
                                        </p:tav>
                                      </p:tavLst>
                                    </p:anim>
                                    <p:anim calcmode="lin" valueType="num">
                                      <p:cBhvr additive="base">
                                        <p:cTn id="52" dur="500" fill="hold"/>
                                        <p:tgtEl>
                                          <p:spTgt spid="14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2"/>
                                        </p:tgtEl>
                                        <p:attrNameLst>
                                          <p:attrName>style.visibility</p:attrName>
                                        </p:attrNameLst>
                                      </p:cBhvr>
                                      <p:to>
                                        <p:strVal val="visible"/>
                                      </p:to>
                                    </p:set>
                                    <p:anim calcmode="lin" valueType="num">
                                      <p:cBhvr additive="base">
                                        <p:cTn id="55" dur="500" fill="hold"/>
                                        <p:tgtEl>
                                          <p:spTgt spid="142"/>
                                        </p:tgtEl>
                                        <p:attrNameLst>
                                          <p:attrName>ppt_x</p:attrName>
                                        </p:attrNameLst>
                                      </p:cBhvr>
                                      <p:tavLst>
                                        <p:tav tm="0">
                                          <p:val>
                                            <p:strVal val="#ppt_x"/>
                                          </p:val>
                                        </p:tav>
                                        <p:tav tm="100000">
                                          <p:val>
                                            <p:strVal val="#ppt_x"/>
                                          </p:val>
                                        </p:tav>
                                      </p:tavLst>
                                    </p:anim>
                                    <p:anim calcmode="lin" valueType="num">
                                      <p:cBhvr additive="base">
                                        <p:cTn id="56"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4"/>
                                        </p:tgtEl>
                                        <p:attrNameLst>
                                          <p:attrName>style.visibility</p:attrName>
                                        </p:attrNameLst>
                                      </p:cBhvr>
                                      <p:to>
                                        <p:strVal val="visible"/>
                                      </p:to>
                                    </p:set>
                                    <p:anim calcmode="lin" valueType="num">
                                      <p:cBhvr additive="base">
                                        <p:cTn id="61" dur="500" fill="hold"/>
                                        <p:tgtEl>
                                          <p:spTgt spid="134"/>
                                        </p:tgtEl>
                                        <p:attrNameLst>
                                          <p:attrName>ppt_x</p:attrName>
                                        </p:attrNameLst>
                                      </p:cBhvr>
                                      <p:tavLst>
                                        <p:tav tm="0">
                                          <p:val>
                                            <p:strVal val="#ppt_x"/>
                                          </p:val>
                                        </p:tav>
                                        <p:tav tm="100000">
                                          <p:val>
                                            <p:strVal val="#ppt_x"/>
                                          </p:val>
                                        </p:tav>
                                      </p:tavLst>
                                    </p:anim>
                                    <p:anim calcmode="lin" valueType="num">
                                      <p:cBhvr additive="base">
                                        <p:cTn id="62" dur="500" fill="hold"/>
                                        <p:tgtEl>
                                          <p:spTgt spid="13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35"/>
                                        </p:tgtEl>
                                        <p:attrNameLst>
                                          <p:attrName>style.visibility</p:attrName>
                                        </p:attrNameLst>
                                      </p:cBhvr>
                                      <p:to>
                                        <p:strVal val="visible"/>
                                      </p:to>
                                    </p:set>
                                    <p:anim calcmode="lin" valueType="num">
                                      <p:cBhvr additive="base">
                                        <p:cTn id="65" dur="500" fill="hold"/>
                                        <p:tgtEl>
                                          <p:spTgt spid="135"/>
                                        </p:tgtEl>
                                        <p:attrNameLst>
                                          <p:attrName>ppt_x</p:attrName>
                                        </p:attrNameLst>
                                      </p:cBhvr>
                                      <p:tavLst>
                                        <p:tav tm="0">
                                          <p:val>
                                            <p:strVal val="#ppt_x"/>
                                          </p:val>
                                        </p:tav>
                                        <p:tav tm="100000">
                                          <p:val>
                                            <p:strVal val="#ppt_x"/>
                                          </p:val>
                                        </p:tav>
                                      </p:tavLst>
                                    </p:anim>
                                    <p:anim calcmode="lin" valueType="num">
                                      <p:cBhvr additive="base">
                                        <p:cTn id="66" dur="500" fill="hold"/>
                                        <p:tgtEl>
                                          <p:spTgt spid="13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39"/>
                                        </p:tgtEl>
                                        <p:attrNameLst>
                                          <p:attrName>style.visibility</p:attrName>
                                        </p:attrNameLst>
                                      </p:cBhvr>
                                      <p:to>
                                        <p:strVal val="visible"/>
                                      </p:to>
                                    </p:set>
                                    <p:anim calcmode="lin" valueType="num">
                                      <p:cBhvr additive="base">
                                        <p:cTn id="69" dur="500" fill="hold"/>
                                        <p:tgtEl>
                                          <p:spTgt spid="139"/>
                                        </p:tgtEl>
                                        <p:attrNameLst>
                                          <p:attrName>ppt_x</p:attrName>
                                        </p:attrNameLst>
                                      </p:cBhvr>
                                      <p:tavLst>
                                        <p:tav tm="0">
                                          <p:val>
                                            <p:strVal val="#ppt_x"/>
                                          </p:val>
                                        </p:tav>
                                        <p:tav tm="100000">
                                          <p:val>
                                            <p:strVal val="#ppt_x"/>
                                          </p:val>
                                        </p:tav>
                                      </p:tavLst>
                                    </p:anim>
                                    <p:anim calcmode="lin" valueType="num">
                                      <p:cBhvr additive="base">
                                        <p:cTn id="70" dur="500" fill="hold"/>
                                        <p:tgtEl>
                                          <p:spTgt spid="13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38"/>
                                        </p:tgtEl>
                                        <p:attrNameLst>
                                          <p:attrName>style.visibility</p:attrName>
                                        </p:attrNameLst>
                                      </p:cBhvr>
                                      <p:to>
                                        <p:strVal val="visible"/>
                                      </p:to>
                                    </p:set>
                                    <p:anim calcmode="lin" valueType="num">
                                      <p:cBhvr additive="base">
                                        <p:cTn id="73" dur="500" fill="hold"/>
                                        <p:tgtEl>
                                          <p:spTgt spid="138"/>
                                        </p:tgtEl>
                                        <p:attrNameLst>
                                          <p:attrName>ppt_x</p:attrName>
                                        </p:attrNameLst>
                                      </p:cBhvr>
                                      <p:tavLst>
                                        <p:tav tm="0">
                                          <p:val>
                                            <p:strVal val="#ppt_x"/>
                                          </p:val>
                                        </p:tav>
                                        <p:tav tm="100000">
                                          <p:val>
                                            <p:strVal val="#ppt_x"/>
                                          </p:val>
                                        </p:tav>
                                      </p:tavLst>
                                    </p:anim>
                                    <p:anim calcmode="lin" valueType="num">
                                      <p:cBhvr additive="base">
                                        <p:cTn id="74"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36"/>
                                        </p:tgtEl>
                                        <p:attrNameLst>
                                          <p:attrName>style.visibility</p:attrName>
                                        </p:attrNameLst>
                                      </p:cBhvr>
                                      <p:to>
                                        <p:strVal val="visible"/>
                                      </p:to>
                                    </p:set>
                                    <p:anim calcmode="lin" valueType="num">
                                      <p:cBhvr additive="base">
                                        <p:cTn id="79" dur="500" fill="hold"/>
                                        <p:tgtEl>
                                          <p:spTgt spid="136"/>
                                        </p:tgtEl>
                                        <p:attrNameLst>
                                          <p:attrName>ppt_x</p:attrName>
                                        </p:attrNameLst>
                                      </p:cBhvr>
                                      <p:tavLst>
                                        <p:tav tm="0">
                                          <p:val>
                                            <p:strVal val="#ppt_x"/>
                                          </p:val>
                                        </p:tav>
                                        <p:tav tm="100000">
                                          <p:val>
                                            <p:strVal val="#ppt_x"/>
                                          </p:val>
                                        </p:tav>
                                      </p:tavLst>
                                    </p:anim>
                                    <p:anim calcmode="lin" valueType="num">
                                      <p:cBhvr additive="base">
                                        <p:cTn id="80" dur="500" fill="hold"/>
                                        <p:tgtEl>
                                          <p:spTgt spid="13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37"/>
                                        </p:tgtEl>
                                        <p:attrNameLst>
                                          <p:attrName>style.visibility</p:attrName>
                                        </p:attrNameLst>
                                      </p:cBhvr>
                                      <p:to>
                                        <p:strVal val="visible"/>
                                      </p:to>
                                    </p:set>
                                    <p:anim calcmode="lin" valueType="num">
                                      <p:cBhvr additive="base">
                                        <p:cTn id="83" dur="500" fill="hold"/>
                                        <p:tgtEl>
                                          <p:spTgt spid="137"/>
                                        </p:tgtEl>
                                        <p:attrNameLst>
                                          <p:attrName>ppt_x</p:attrName>
                                        </p:attrNameLst>
                                      </p:cBhvr>
                                      <p:tavLst>
                                        <p:tav tm="0">
                                          <p:val>
                                            <p:strVal val="#ppt_x"/>
                                          </p:val>
                                        </p:tav>
                                        <p:tav tm="100000">
                                          <p:val>
                                            <p:strVal val="#ppt_x"/>
                                          </p:val>
                                        </p:tav>
                                      </p:tavLst>
                                    </p:anim>
                                    <p:anim calcmode="lin" valueType="num">
                                      <p:cBhvr additive="base">
                                        <p:cTn id="84" dur="500" fill="hold"/>
                                        <p:tgtEl>
                                          <p:spTgt spid="13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45"/>
                                        </p:tgtEl>
                                        <p:attrNameLst>
                                          <p:attrName>style.visibility</p:attrName>
                                        </p:attrNameLst>
                                      </p:cBhvr>
                                      <p:to>
                                        <p:strVal val="visible"/>
                                      </p:to>
                                    </p:set>
                                    <p:anim calcmode="lin" valueType="num">
                                      <p:cBhvr additive="base">
                                        <p:cTn id="87" dur="500" fill="hold"/>
                                        <p:tgtEl>
                                          <p:spTgt spid="145"/>
                                        </p:tgtEl>
                                        <p:attrNameLst>
                                          <p:attrName>ppt_x</p:attrName>
                                        </p:attrNameLst>
                                      </p:cBhvr>
                                      <p:tavLst>
                                        <p:tav tm="0">
                                          <p:val>
                                            <p:strVal val="#ppt_x"/>
                                          </p:val>
                                        </p:tav>
                                        <p:tav tm="100000">
                                          <p:val>
                                            <p:strVal val="#ppt_x"/>
                                          </p:val>
                                        </p:tav>
                                      </p:tavLst>
                                    </p:anim>
                                    <p:anim calcmode="lin" valueType="num">
                                      <p:cBhvr additive="base">
                                        <p:cTn id="88" dur="500" fill="hold"/>
                                        <p:tgtEl>
                                          <p:spTgt spid="1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44"/>
                                        </p:tgtEl>
                                        <p:attrNameLst>
                                          <p:attrName>style.visibility</p:attrName>
                                        </p:attrNameLst>
                                      </p:cBhvr>
                                      <p:to>
                                        <p:strVal val="visible"/>
                                      </p:to>
                                    </p:set>
                                    <p:anim calcmode="lin" valueType="num">
                                      <p:cBhvr additive="base">
                                        <p:cTn id="91" dur="500" fill="hold"/>
                                        <p:tgtEl>
                                          <p:spTgt spid="144"/>
                                        </p:tgtEl>
                                        <p:attrNameLst>
                                          <p:attrName>ppt_x</p:attrName>
                                        </p:attrNameLst>
                                      </p:cBhvr>
                                      <p:tavLst>
                                        <p:tav tm="0">
                                          <p:val>
                                            <p:strVal val="#ppt_x"/>
                                          </p:val>
                                        </p:tav>
                                        <p:tav tm="100000">
                                          <p:val>
                                            <p:strVal val="#ppt_x"/>
                                          </p:val>
                                        </p:tav>
                                      </p:tavLst>
                                    </p:anim>
                                    <p:anim calcmode="lin" valueType="num">
                                      <p:cBhvr additive="base">
                                        <p:cTn id="92"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150"/>
                                        </p:tgtEl>
                                        <p:attrNameLst>
                                          <p:attrName>style.visibility</p:attrName>
                                        </p:attrNameLst>
                                      </p:cBhvr>
                                      <p:to>
                                        <p:strVal val="visible"/>
                                      </p:to>
                                    </p:set>
                                    <p:animEffect transition="in" filter="dissolve">
                                      <p:cBhvr>
                                        <p:cTn id="97" dur="500"/>
                                        <p:tgtEl>
                                          <p:spTgt spid="150"/>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151"/>
                                        </p:tgtEl>
                                        <p:attrNameLst>
                                          <p:attrName>style.visibility</p:attrName>
                                        </p:attrNameLst>
                                      </p:cBhvr>
                                      <p:to>
                                        <p:strVal val="visible"/>
                                      </p:to>
                                    </p:set>
                                    <p:animEffect transition="in" filter="dissolve">
                                      <p:cBhvr>
                                        <p:cTn id="100" dur="500"/>
                                        <p:tgtEl>
                                          <p:spTgt spid="151"/>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149"/>
                                        </p:tgtEl>
                                        <p:attrNameLst>
                                          <p:attrName>style.visibility</p:attrName>
                                        </p:attrNameLst>
                                      </p:cBhvr>
                                      <p:to>
                                        <p:strVal val="visible"/>
                                      </p:to>
                                    </p:set>
                                    <p:animEffect transition="in" filter="dissolve">
                                      <p:cBhvr>
                                        <p:cTn id="103" dur="500"/>
                                        <p:tgtEl>
                                          <p:spTgt spid="149"/>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147"/>
                                        </p:tgtEl>
                                        <p:attrNameLst>
                                          <p:attrName>style.visibility</p:attrName>
                                        </p:attrNameLst>
                                      </p:cBhvr>
                                      <p:to>
                                        <p:strVal val="visible"/>
                                      </p:to>
                                    </p:set>
                                    <p:animEffect transition="in" filter="dissolve">
                                      <p:cBhvr>
                                        <p:cTn id="106" dur="500"/>
                                        <p:tgtEl>
                                          <p:spTgt spid="147"/>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146"/>
                                        </p:tgtEl>
                                        <p:attrNameLst>
                                          <p:attrName>style.visibility</p:attrName>
                                        </p:attrNameLst>
                                      </p:cBhvr>
                                      <p:to>
                                        <p:strVal val="visible"/>
                                      </p:to>
                                    </p:set>
                                    <p:animEffect transition="in" filter="dissolve">
                                      <p:cBhvr>
                                        <p:cTn id="109" dur="500"/>
                                        <p:tgtEl>
                                          <p:spTgt spid="146"/>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148"/>
                                        </p:tgtEl>
                                        <p:attrNameLst>
                                          <p:attrName>style.visibility</p:attrName>
                                        </p:attrNameLst>
                                      </p:cBhvr>
                                      <p:to>
                                        <p:strVal val="visible"/>
                                      </p:to>
                                    </p:set>
                                    <p:animEffect transition="in" filter="dissolve">
                                      <p:cBhvr>
                                        <p:cTn id="112"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9" grpId="0"/>
      <p:bldP spid="130" grpId="0" animBg="1"/>
      <p:bldP spid="131" grpId="0" animBg="1"/>
      <p:bldP spid="132" grpId="0"/>
      <p:bldP spid="133" grpId="0"/>
      <p:bldP spid="134" grpId="0" animBg="1"/>
      <p:bldP spid="135" grpId="0"/>
      <p:bldP spid="136" grpId="0" animBg="1"/>
      <p:bldP spid="137" grpId="0"/>
      <p:bldP spid="138" grpId="0"/>
      <p:bldP spid="139" grpId="0"/>
      <p:bldP spid="140" grpId="0"/>
      <p:bldP spid="141" grpId="0"/>
      <p:bldP spid="142" grpId="0"/>
      <p:bldP spid="143" grpId="0"/>
      <p:bldP spid="144" grpId="0"/>
      <p:bldP spid="145" grpId="0"/>
      <p:bldP spid="146" grpId="0"/>
      <p:bldP spid="147" grpId="0"/>
      <p:bldP spid="148" grpId="0"/>
      <p:bldP spid="149" grpId="0" animBg="1"/>
      <p:bldP spid="150" grpId="0" animBg="1"/>
      <p:bldP spid="1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Placeholder 3" descr="A computer on a desk with books and a cup&#10;&#10;Description automatically generated">
            <a:extLst>
              <a:ext uri="{FF2B5EF4-FFF2-40B4-BE49-F238E27FC236}">
                <a16:creationId xmlns:a16="http://schemas.microsoft.com/office/drawing/2014/main" id="{10E0CC4D-0329-A648-A909-49801CEA1339}"/>
              </a:ext>
            </a:extLst>
          </p:cNvPr>
          <p:cNvPicPr>
            <a:picLocks noGrp="1" noChangeAspect="1"/>
          </p:cNvPicPr>
          <p:nvPr>
            <p:ph type="pic" sz="quarter" idx="10"/>
          </p:nvPr>
        </p:nvPicPr>
        <p:blipFill>
          <a:blip r:embed="rId2"/>
          <a:srcRect t="6882" b="6882"/>
          <a:stretch>
            <a:fillRect/>
          </a:stretch>
        </p:blipFill>
        <p:spPr>
          <a:solidFill>
            <a:schemeClr val="tx2">
              <a:lumMod val="20000"/>
              <a:lumOff val="80000"/>
            </a:schemeClr>
          </a:solidFill>
        </p:spPr>
      </p:pic>
      <p:sp>
        <p:nvSpPr>
          <p:cNvPr id="10" name="TextBox 9">
            <a:extLst>
              <a:ext uri="{FF2B5EF4-FFF2-40B4-BE49-F238E27FC236}">
                <a16:creationId xmlns:a16="http://schemas.microsoft.com/office/drawing/2014/main" id="{8047209F-26FB-2F40-9F19-CF5EAD5FABD5}"/>
              </a:ext>
            </a:extLst>
          </p:cNvPr>
          <p:cNvSpPr txBox="1"/>
          <p:nvPr/>
        </p:nvSpPr>
        <p:spPr>
          <a:xfrm>
            <a:off x="4846689" y="1161662"/>
            <a:ext cx="7099505" cy="1107996"/>
          </a:xfrm>
          <a:prstGeom prst="rect">
            <a:avLst/>
          </a:prstGeom>
          <a:noFill/>
        </p:spPr>
        <p:txBody>
          <a:bodyPr wrap="square" rtlCol="0">
            <a:spAutoFit/>
          </a:bodyPr>
          <a:lstStyle/>
          <a:p>
            <a:r>
              <a:rPr lang="en-US" sz="6600" dirty="0">
                <a:solidFill>
                  <a:schemeClr val="bg1"/>
                </a:solidFill>
                <a:latin typeface="Poppins Medium" panose="02000000000000000000" pitchFamily="2" charset="0"/>
                <a:cs typeface="Poppins Medium" panose="02000000000000000000" pitchFamily="2" charset="0"/>
              </a:rPr>
              <a:t>Licenta4me.ro</a:t>
            </a:r>
            <a:endParaRPr lang="ru-RU" sz="6600" dirty="0">
              <a:solidFill>
                <a:schemeClr val="bg1"/>
              </a:solidFill>
              <a:cs typeface="Poppins Medium" panose="02000000000000000000" pitchFamily="2" charset="0"/>
            </a:endParaRPr>
          </a:p>
        </p:txBody>
      </p:sp>
      <p:sp>
        <p:nvSpPr>
          <p:cNvPr id="11" name="TextBox 10">
            <a:extLst>
              <a:ext uri="{FF2B5EF4-FFF2-40B4-BE49-F238E27FC236}">
                <a16:creationId xmlns:a16="http://schemas.microsoft.com/office/drawing/2014/main" id="{2153D676-16C4-8849-877C-BB3D46D1A997}"/>
              </a:ext>
            </a:extLst>
          </p:cNvPr>
          <p:cNvSpPr txBox="1"/>
          <p:nvPr/>
        </p:nvSpPr>
        <p:spPr>
          <a:xfrm>
            <a:off x="4846690" y="699997"/>
            <a:ext cx="2927482" cy="461665"/>
          </a:xfrm>
          <a:prstGeom prst="rect">
            <a:avLst/>
          </a:prstGeom>
          <a:noFill/>
        </p:spPr>
        <p:txBody>
          <a:bodyPr wrap="square" rtlCol="0">
            <a:spAutoFit/>
          </a:bodyPr>
          <a:lstStyle/>
          <a:p>
            <a:r>
              <a:rPr lang="en-US" sz="2400" dirty="0">
                <a:solidFill>
                  <a:schemeClr val="bg1"/>
                </a:solidFill>
                <a:latin typeface="Poppins Light" panose="02000000000000000000" pitchFamily="2" charset="0"/>
                <a:cs typeface="Poppins Light" panose="02000000000000000000" pitchFamily="2" charset="0"/>
              </a:rPr>
              <a:t>agenda company </a:t>
            </a:r>
            <a:endParaRPr lang="ru-RU" sz="2400" dirty="0">
              <a:solidFill>
                <a:schemeClr val="bg1"/>
              </a:solidFill>
              <a:cs typeface="Poppins Light" panose="02000000000000000000" pitchFamily="2" charset="0"/>
            </a:endParaRPr>
          </a:p>
        </p:txBody>
      </p:sp>
      <p:sp>
        <p:nvSpPr>
          <p:cNvPr id="13" name="Овал 12">
            <a:extLst>
              <a:ext uri="{FF2B5EF4-FFF2-40B4-BE49-F238E27FC236}">
                <a16:creationId xmlns:a16="http://schemas.microsoft.com/office/drawing/2014/main" id="{BC414469-CA35-F941-B7B3-F8DC0A435428}"/>
              </a:ext>
            </a:extLst>
          </p:cNvPr>
          <p:cNvSpPr/>
          <p:nvPr/>
        </p:nvSpPr>
        <p:spPr>
          <a:xfrm>
            <a:off x="3817086" y="2890522"/>
            <a:ext cx="811635" cy="811635"/>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a:extLst>
              <a:ext uri="{FF2B5EF4-FFF2-40B4-BE49-F238E27FC236}">
                <a16:creationId xmlns:a16="http://schemas.microsoft.com/office/drawing/2014/main" id="{C4B95348-99EC-FA47-AFCB-362191B9AFE3}"/>
              </a:ext>
            </a:extLst>
          </p:cNvPr>
          <p:cNvSpPr/>
          <p:nvPr/>
        </p:nvSpPr>
        <p:spPr>
          <a:xfrm>
            <a:off x="4391240" y="4076696"/>
            <a:ext cx="811635" cy="811635"/>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a:extLst>
              <a:ext uri="{FF2B5EF4-FFF2-40B4-BE49-F238E27FC236}">
                <a16:creationId xmlns:a16="http://schemas.microsoft.com/office/drawing/2014/main" id="{D3CEFF6F-7C53-FA49-9BAD-8878A1C55BD5}"/>
              </a:ext>
            </a:extLst>
          </p:cNvPr>
          <p:cNvSpPr/>
          <p:nvPr/>
        </p:nvSpPr>
        <p:spPr>
          <a:xfrm>
            <a:off x="4990212" y="5262870"/>
            <a:ext cx="811635" cy="811635"/>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8C43BA3B-7635-A54A-A167-EB7721283117}"/>
              </a:ext>
            </a:extLst>
          </p:cNvPr>
          <p:cNvSpPr/>
          <p:nvPr/>
        </p:nvSpPr>
        <p:spPr>
          <a:xfrm>
            <a:off x="5098511" y="5376299"/>
            <a:ext cx="595036"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8" name="Прямоугольник 17">
            <a:extLst>
              <a:ext uri="{FF2B5EF4-FFF2-40B4-BE49-F238E27FC236}">
                <a16:creationId xmlns:a16="http://schemas.microsoft.com/office/drawing/2014/main" id="{9AE6C594-B47C-B64C-BCAC-DD3CB3E219BE}"/>
              </a:ext>
            </a:extLst>
          </p:cNvPr>
          <p:cNvSpPr/>
          <p:nvPr/>
        </p:nvSpPr>
        <p:spPr>
          <a:xfrm>
            <a:off x="4550835" y="4184358"/>
            <a:ext cx="492444"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9" name="Прямоугольник 18">
            <a:extLst>
              <a:ext uri="{FF2B5EF4-FFF2-40B4-BE49-F238E27FC236}">
                <a16:creationId xmlns:a16="http://schemas.microsoft.com/office/drawing/2014/main" id="{728398EE-CE81-CF4B-9963-956900A1E03D}"/>
              </a:ext>
            </a:extLst>
          </p:cNvPr>
          <p:cNvSpPr/>
          <p:nvPr/>
        </p:nvSpPr>
        <p:spPr>
          <a:xfrm>
            <a:off x="3976681" y="3003951"/>
            <a:ext cx="492444"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32" name="TextBox 31">
            <a:extLst>
              <a:ext uri="{FF2B5EF4-FFF2-40B4-BE49-F238E27FC236}">
                <a16:creationId xmlns:a16="http://schemas.microsoft.com/office/drawing/2014/main" id="{04DD5CAE-F313-DA41-8BB4-563A7B3F5240}"/>
              </a:ext>
            </a:extLst>
          </p:cNvPr>
          <p:cNvSpPr txBox="1"/>
          <p:nvPr/>
        </p:nvSpPr>
        <p:spPr>
          <a:xfrm>
            <a:off x="4852114" y="3240482"/>
            <a:ext cx="6292577" cy="600164"/>
          </a:xfrm>
          <a:prstGeom prst="rect">
            <a:avLst/>
          </a:prstGeom>
          <a:noFill/>
        </p:spPr>
        <p:txBody>
          <a:bodyPr wrap="square" rtlCol="0">
            <a:spAutoFit/>
          </a:bodyPr>
          <a:lstStyle/>
          <a:p>
            <a:pP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Expound great this the a which is produces example take how. Builder enjoy pain who, rejects will encounter. </a:t>
            </a:r>
            <a:endParaRPr lang="ru-RU" sz="1100" dirty="0">
              <a:solidFill>
                <a:schemeClr val="bg1"/>
              </a:solidFill>
              <a:cs typeface="Poppins" panose="02000000000000000000" pitchFamily="2" charset="0"/>
            </a:endParaRPr>
          </a:p>
        </p:txBody>
      </p:sp>
      <p:sp>
        <p:nvSpPr>
          <p:cNvPr id="33" name="TextBox 32">
            <a:extLst>
              <a:ext uri="{FF2B5EF4-FFF2-40B4-BE49-F238E27FC236}">
                <a16:creationId xmlns:a16="http://schemas.microsoft.com/office/drawing/2014/main" id="{C876D1DB-9BD2-6748-A92F-617ADF3E3716}"/>
              </a:ext>
            </a:extLst>
          </p:cNvPr>
          <p:cNvSpPr txBox="1"/>
          <p:nvPr/>
        </p:nvSpPr>
        <p:spPr>
          <a:xfrm>
            <a:off x="4852114" y="2894232"/>
            <a:ext cx="1718814" cy="369332"/>
          </a:xfrm>
          <a:prstGeom prst="rect">
            <a:avLst/>
          </a:prstGeom>
          <a:noFill/>
        </p:spPr>
        <p:txBody>
          <a:bodyPr wrap="square" rtlCol="0">
            <a:spAutoFit/>
          </a:bodyPr>
          <a:lstStyle/>
          <a:p>
            <a:pP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SEO your websites</a:t>
            </a:r>
            <a:endParaRPr lang="ru-RU" sz="1200" dirty="0">
              <a:solidFill>
                <a:srgbClr val="2CA2CC"/>
              </a:solidFill>
              <a:cs typeface="Poppins" panose="02000000000000000000" pitchFamily="2" charset="0"/>
            </a:endParaRPr>
          </a:p>
        </p:txBody>
      </p:sp>
      <p:sp>
        <p:nvSpPr>
          <p:cNvPr id="34" name="TextBox 33">
            <a:extLst>
              <a:ext uri="{FF2B5EF4-FFF2-40B4-BE49-F238E27FC236}">
                <a16:creationId xmlns:a16="http://schemas.microsoft.com/office/drawing/2014/main" id="{8D9586BC-D04A-664A-A2A0-60A3538CCCBC}"/>
              </a:ext>
            </a:extLst>
          </p:cNvPr>
          <p:cNvSpPr txBox="1"/>
          <p:nvPr/>
        </p:nvSpPr>
        <p:spPr>
          <a:xfrm>
            <a:off x="5426268" y="4422234"/>
            <a:ext cx="5589062" cy="600164"/>
          </a:xfrm>
          <a:prstGeom prst="rect">
            <a:avLst/>
          </a:prstGeom>
          <a:noFill/>
        </p:spPr>
        <p:txBody>
          <a:bodyPr wrap="square" rtlCol="0">
            <a:spAutoFit/>
          </a:bodyPr>
          <a:lstStyle/>
          <a:p>
            <a:pP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Builder enjoy pain who, rejects will encounter. Expound great this the a which example take.</a:t>
            </a:r>
            <a:endParaRPr lang="ru-RU" sz="1100" dirty="0">
              <a:solidFill>
                <a:schemeClr val="bg1"/>
              </a:solidFill>
              <a:cs typeface="Poppins" panose="02000000000000000000" pitchFamily="2" charset="0"/>
            </a:endParaRPr>
          </a:p>
        </p:txBody>
      </p:sp>
      <p:sp>
        <p:nvSpPr>
          <p:cNvPr id="35" name="TextBox 34">
            <a:extLst>
              <a:ext uri="{FF2B5EF4-FFF2-40B4-BE49-F238E27FC236}">
                <a16:creationId xmlns:a16="http://schemas.microsoft.com/office/drawing/2014/main" id="{1AB31700-62EF-3D49-BE91-FC8E32BC10F1}"/>
              </a:ext>
            </a:extLst>
          </p:cNvPr>
          <p:cNvSpPr txBox="1"/>
          <p:nvPr/>
        </p:nvSpPr>
        <p:spPr>
          <a:xfrm>
            <a:off x="5426267" y="4075984"/>
            <a:ext cx="1949193" cy="369332"/>
          </a:xfrm>
          <a:prstGeom prst="rect">
            <a:avLst/>
          </a:prstGeom>
          <a:noFill/>
        </p:spPr>
        <p:txBody>
          <a:bodyPr wrap="square" rtlCol="0">
            <a:spAutoFit/>
          </a:bodyPr>
          <a:lstStyle/>
          <a:p>
            <a:pP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Multipurpose projects</a:t>
            </a:r>
            <a:endParaRPr lang="ru-RU" sz="1200" dirty="0">
              <a:solidFill>
                <a:srgbClr val="2CA2CC"/>
              </a:solidFill>
              <a:cs typeface="Poppins" panose="02000000000000000000" pitchFamily="2" charset="0"/>
            </a:endParaRPr>
          </a:p>
        </p:txBody>
      </p:sp>
      <p:sp>
        <p:nvSpPr>
          <p:cNvPr id="36" name="TextBox 35">
            <a:extLst>
              <a:ext uri="{FF2B5EF4-FFF2-40B4-BE49-F238E27FC236}">
                <a16:creationId xmlns:a16="http://schemas.microsoft.com/office/drawing/2014/main" id="{A101CFC6-4B7F-CF4B-BDF7-A215E25CDAFD}"/>
              </a:ext>
            </a:extLst>
          </p:cNvPr>
          <p:cNvSpPr txBox="1"/>
          <p:nvPr/>
        </p:nvSpPr>
        <p:spPr>
          <a:xfrm>
            <a:off x="5973946" y="5603986"/>
            <a:ext cx="5170746" cy="600164"/>
          </a:xfrm>
          <a:prstGeom prst="rect">
            <a:avLst/>
          </a:prstGeom>
          <a:noFill/>
        </p:spPr>
        <p:txBody>
          <a:bodyPr wrap="square" rtlCol="0">
            <a:spAutoFit/>
          </a:bodyPr>
          <a:lstStyle/>
          <a:p>
            <a:pP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Expound great this the a which is produces example take how enjoy.</a:t>
            </a:r>
            <a:endParaRPr lang="ru-RU" sz="1100" dirty="0">
              <a:solidFill>
                <a:schemeClr val="bg1"/>
              </a:solidFill>
              <a:cs typeface="Poppins" panose="02000000000000000000" pitchFamily="2" charset="0"/>
            </a:endParaRPr>
          </a:p>
        </p:txBody>
      </p:sp>
      <p:sp>
        <p:nvSpPr>
          <p:cNvPr id="37" name="TextBox 36">
            <a:extLst>
              <a:ext uri="{FF2B5EF4-FFF2-40B4-BE49-F238E27FC236}">
                <a16:creationId xmlns:a16="http://schemas.microsoft.com/office/drawing/2014/main" id="{EE75F2A4-98C9-EE46-B22D-5B09E9D05F2C}"/>
              </a:ext>
            </a:extLst>
          </p:cNvPr>
          <p:cNvSpPr txBox="1"/>
          <p:nvPr/>
        </p:nvSpPr>
        <p:spPr>
          <a:xfrm>
            <a:off x="5973944" y="5257736"/>
            <a:ext cx="2021747" cy="369332"/>
          </a:xfrm>
          <a:prstGeom prst="rect">
            <a:avLst/>
          </a:prstGeom>
          <a:noFill/>
        </p:spPr>
        <p:txBody>
          <a:bodyPr wrap="square" rtlCol="0">
            <a:spAutoFit/>
          </a:bodyPr>
          <a:lstStyle/>
          <a:p>
            <a:pP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Development websites</a:t>
            </a:r>
            <a:endParaRPr lang="ru-RU" sz="1200" dirty="0">
              <a:solidFill>
                <a:srgbClr val="2CA2CC"/>
              </a:solidFill>
              <a:cs typeface="Poppins" panose="02000000000000000000" pitchFamily="2" charset="0"/>
            </a:endParaRPr>
          </a:p>
        </p:txBody>
      </p:sp>
    </p:spTree>
    <p:extLst>
      <p:ext uri="{BB962C8B-B14F-4D97-AF65-F5344CB8AC3E}">
        <p14:creationId xmlns:p14="http://schemas.microsoft.com/office/powerpoint/2010/main" val="8865014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0-#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0-#ppt_w/2"/>
                                          </p:val>
                                        </p:tav>
                                        <p:tav tm="100000">
                                          <p:val>
                                            <p:strVal val="#ppt_x"/>
                                          </p:val>
                                        </p:tav>
                                      </p:tavLst>
                                    </p:anim>
                                    <p:anim calcmode="lin" valueType="num">
                                      <p:cBhvr additive="base">
                                        <p:cTn id="6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fill="hold"/>
                                        <p:tgtEl>
                                          <p:spTgt spid="37"/>
                                        </p:tgtEl>
                                        <p:attrNameLst>
                                          <p:attrName>ppt_x</p:attrName>
                                        </p:attrNameLst>
                                      </p:cBhvr>
                                      <p:tavLst>
                                        <p:tav tm="0">
                                          <p:val>
                                            <p:strVal val="#ppt_x"/>
                                          </p:val>
                                        </p:tav>
                                        <p:tav tm="100000">
                                          <p:val>
                                            <p:strVal val="#ppt_x"/>
                                          </p:val>
                                        </p:tav>
                                      </p:tavLst>
                                    </p:anim>
                                    <p:anim calcmode="lin" valueType="num">
                                      <p:cBhvr additive="base">
                                        <p:cTn id="70" dur="500" fill="hold"/>
                                        <p:tgtEl>
                                          <p:spTgt spid="3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500" fill="hold"/>
                                        <p:tgtEl>
                                          <p:spTgt spid="36"/>
                                        </p:tgtEl>
                                        <p:attrNameLst>
                                          <p:attrName>ppt_x</p:attrName>
                                        </p:attrNameLst>
                                      </p:cBhvr>
                                      <p:tavLst>
                                        <p:tav tm="0">
                                          <p:val>
                                            <p:strVal val="#ppt_x"/>
                                          </p:val>
                                        </p:tav>
                                        <p:tav tm="100000">
                                          <p:val>
                                            <p:strVal val="#ppt_x"/>
                                          </p:val>
                                        </p:tav>
                                      </p:tavLst>
                                    </p:anim>
                                    <p:anim calcmode="lin" valueType="num">
                                      <p:cBhvr additive="base">
                                        <p:cTn id="7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P spid="14" grpId="0" animBg="1"/>
      <p:bldP spid="15" grpId="0" animBg="1"/>
      <p:bldP spid="17" grpId="0"/>
      <p:bldP spid="18" grpId="0"/>
      <p:bldP spid="19" grpId="0"/>
      <p:bldP spid="32" grpId="0"/>
      <p:bldP spid="33" grpId="0"/>
      <p:bldP spid="34" grpId="0"/>
      <p:bldP spid="35" grpId="0"/>
      <p:bldP spid="36" grpId="0"/>
      <p:bldP spid="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7">
            <a:extLst>
              <a:ext uri="{FF2B5EF4-FFF2-40B4-BE49-F238E27FC236}">
                <a16:creationId xmlns:a16="http://schemas.microsoft.com/office/drawing/2014/main" id="{B3F6E2C4-83DC-974B-93A1-2AAE1575D095}"/>
              </a:ext>
            </a:extLst>
          </p:cNvPr>
          <p:cNvGrpSpPr>
            <a:grpSpLocks/>
          </p:cNvGrpSpPr>
          <p:nvPr/>
        </p:nvGrpSpPr>
        <p:grpSpPr bwMode="auto">
          <a:xfrm>
            <a:off x="5914611" y="1202428"/>
            <a:ext cx="5473700" cy="4613275"/>
            <a:chOff x="1044" y="1131"/>
            <a:chExt cx="3448" cy="2906"/>
          </a:xfrm>
          <a:solidFill>
            <a:schemeClr val="bg1">
              <a:lumMod val="85000"/>
            </a:schemeClr>
          </a:solidFill>
        </p:grpSpPr>
        <p:sp>
          <p:nvSpPr>
            <p:cNvPr id="6" name="Freeform 68">
              <a:extLst>
                <a:ext uri="{FF2B5EF4-FFF2-40B4-BE49-F238E27FC236}">
                  <a16:creationId xmlns:a16="http://schemas.microsoft.com/office/drawing/2014/main" id="{C7CBACAE-71B7-B940-9E50-089542E40208}"/>
                </a:ext>
              </a:extLst>
            </p:cNvPr>
            <p:cNvSpPr>
              <a:spLocks/>
            </p:cNvSpPr>
            <p:nvPr/>
          </p:nvSpPr>
          <p:spPr bwMode="gray">
            <a:xfrm>
              <a:off x="1834" y="3178"/>
              <a:ext cx="94" cy="158"/>
            </a:xfrm>
            <a:custGeom>
              <a:avLst/>
              <a:gdLst>
                <a:gd name="T0" fmla="*/ 20 w 80"/>
                <a:gd name="T1" fmla="*/ 0 h 135"/>
                <a:gd name="T2" fmla="*/ 22 w 80"/>
                <a:gd name="T3" fmla="*/ 0 h 135"/>
                <a:gd name="T4" fmla="*/ 24 w 80"/>
                <a:gd name="T5" fmla="*/ 1 h 135"/>
                <a:gd name="T6" fmla="*/ 27 w 80"/>
                <a:gd name="T7" fmla="*/ 4 h 135"/>
                <a:gd name="T8" fmla="*/ 29 w 80"/>
                <a:gd name="T9" fmla="*/ 6 h 135"/>
                <a:gd name="T10" fmla="*/ 33 w 80"/>
                <a:gd name="T11" fmla="*/ 9 h 135"/>
                <a:gd name="T12" fmla="*/ 35 w 80"/>
                <a:gd name="T13" fmla="*/ 12 h 135"/>
                <a:gd name="T14" fmla="*/ 39 w 80"/>
                <a:gd name="T15" fmla="*/ 13 h 135"/>
                <a:gd name="T16" fmla="*/ 44 w 80"/>
                <a:gd name="T17" fmla="*/ 18 h 135"/>
                <a:gd name="T18" fmla="*/ 47 w 80"/>
                <a:gd name="T19" fmla="*/ 27 h 135"/>
                <a:gd name="T20" fmla="*/ 51 w 80"/>
                <a:gd name="T21" fmla="*/ 35 h 135"/>
                <a:gd name="T22" fmla="*/ 55 w 80"/>
                <a:gd name="T23" fmla="*/ 42 h 135"/>
                <a:gd name="T24" fmla="*/ 64 w 80"/>
                <a:gd name="T25" fmla="*/ 54 h 135"/>
                <a:gd name="T26" fmla="*/ 71 w 80"/>
                <a:gd name="T27" fmla="*/ 65 h 135"/>
                <a:gd name="T28" fmla="*/ 77 w 80"/>
                <a:gd name="T29" fmla="*/ 77 h 135"/>
                <a:gd name="T30" fmla="*/ 80 w 80"/>
                <a:gd name="T31" fmla="*/ 90 h 135"/>
                <a:gd name="T32" fmla="*/ 77 w 80"/>
                <a:gd name="T33" fmla="*/ 104 h 135"/>
                <a:gd name="T34" fmla="*/ 73 w 80"/>
                <a:gd name="T35" fmla="*/ 115 h 135"/>
                <a:gd name="T36" fmla="*/ 64 w 80"/>
                <a:gd name="T37" fmla="*/ 122 h 135"/>
                <a:gd name="T38" fmla="*/ 53 w 80"/>
                <a:gd name="T39" fmla="*/ 125 h 135"/>
                <a:gd name="T40" fmla="*/ 41 w 80"/>
                <a:gd name="T41" fmla="*/ 128 h 135"/>
                <a:gd name="T42" fmla="*/ 42 w 80"/>
                <a:gd name="T43" fmla="*/ 129 h 135"/>
                <a:gd name="T44" fmla="*/ 41 w 80"/>
                <a:gd name="T45" fmla="*/ 130 h 135"/>
                <a:gd name="T46" fmla="*/ 40 w 80"/>
                <a:gd name="T47" fmla="*/ 131 h 135"/>
                <a:gd name="T48" fmla="*/ 39 w 80"/>
                <a:gd name="T49" fmla="*/ 131 h 135"/>
                <a:gd name="T50" fmla="*/ 38 w 80"/>
                <a:gd name="T51" fmla="*/ 133 h 135"/>
                <a:gd name="T52" fmla="*/ 38 w 80"/>
                <a:gd name="T53" fmla="*/ 134 h 135"/>
                <a:gd name="T54" fmla="*/ 36 w 80"/>
                <a:gd name="T55" fmla="*/ 135 h 135"/>
                <a:gd name="T56" fmla="*/ 32 w 80"/>
                <a:gd name="T57" fmla="*/ 134 h 135"/>
                <a:gd name="T58" fmla="*/ 27 w 80"/>
                <a:gd name="T59" fmla="*/ 134 h 135"/>
                <a:gd name="T60" fmla="*/ 23 w 80"/>
                <a:gd name="T61" fmla="*/ 131 h 135"/>
                <a:gd name="T62" fmla="*/ 20 w 80"/>
                <a:gd name="T63" fmla="*/ 129 h 135"/>
                <a:gd name="T64" fmla="*/ 14 w 80"/>
                <a:gd name="T65" fmla="*/ 122 h 135"/>
                <a:gd name="T66" fmla="*/ 9 w 80"/>
                <a:gd name="T67" fmla="*/ 113 h 135"/>
                <a:gd name="T68" fmla="*/ 6 w 80"/>
                <a:gd name="T69" fmla="*/ 104 h 135"/>
                <a:gd name="T70" fmla="*/ 6 w 80"/>
                <a:gd name="T71" fmla="*/ 95 h 135"/>
                <a:gd name="T72" fmla="*/ 8 w 80"/>
                <a:gd name="T73" fmla="*/ 87 h 135"/>
                <a:gd name="T74" fmla="*/ 5 w 80"/>
                <a:gd name="T75" fmla="*/ 78 h 135"/>
                <a:gd name="T76" fmla="*/ 3 w 80"/>
                <a:gd name="T77" fmla="*/ 71 h 135"/>
                <a:gd name="T78" fmla="*/ 0 w 80"/>
                <a:gd name="T79" fmla="*/ 65 h 135"/>
                <a:gd name="T80" fmla="*/ 3 w 80"/>
                <a:gd name="T81" fmla="*/ 59 h 135"/>
                <a:gd name="T82" fmla="*/ 6 w 80"/>
                <a:gd name="T83" fmla="*/ 51 h 135"/>
                <a:gd name="T84" fmla="*/ 9 w 80"/>
                <a:gd name="T85" fmla="*/ 41 h 135"/>
                <a:gd name="T86" fmla="*/ 8 w 80"/>
                <a:gd name="T87" fmla="*/ 31 h 135"/>
                <a:gd name="T88" fmla="*/ 8 w 80"/>
                <a:gd name="T89" fmla="*/ 22 h 135"/>
                <a:gd name="T90" fmla="*/ 8 w 80"/>
                <a:gd name="T91" fmla="*/ 12 h 135"/>
                <a:gd name="T92" fmla="*/ 11 w 80"/>
                <a:gd name="T93" fmla="*/ 5 h 135"/>
                <a:gd name="T94" fmla="*/ 20 w 80"/>
                <a:gd name="T9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135">
                  <a:moveTo>
                    <a:pt x="20" y="0"/>
                  </a:moveTo>
                  <a:lnTo>
                    <a:pt x="22" y="0"/>
                  </a:lnTo>
                  <a:lnTo>
                    <a:pt x="24" y="1"/>
                  </a:lnTo>
                  <a:lnTo>
                    <a:pt x="27" y="4"/>
                  </a:lnTo>
                  <a:lnTo>
                    <a:pt x="29" y="6"/>
                  </a:lnTo>
                  <a:lnTo>
                    <a:pt x="33" y="9"/>
                  </a:lnTo>
                  <a:lnTo>
                    <a:pt x="35" y="12"/>
                  </a:lnTo>
                  <a:lnTo>
                    <a:pt x="39" y="13"/>
                  </a:lnTo>
                  <a:lnTo>
                    <a:pt x="44" y="18"/>
                  </a:lnTo>
                  <a:lnTo>
                    <a:pt x="47" y="27"/>
                  </a:lnTo>
                  <a:lnTo>
                    <a:pt x="51" y="35"/>
                  </a:lnTo>
                  <a:lnTo>
                    <a:pt x="55" y="42"/>
                  </a:lnTo>
                  <a:lnTo>
                    <a:pt x="64" y="54"/>
                  </a:lnTo>
                  <a:lnTo>
                    <a:pt x="71" y="65"/>
                  </a:lnTo>
                  <a:lnTo>
                    <a:pt x="77" y="77"/>
                  </a:lnTo>
                  <a:lnTo>
                    <a:pt x="80" y="90"/>
                  </a:lnTo>
                  <a:lnTo>
                    <a:pt x="77" y="104"/>
                  </a:lnTo>
                  <a:lnTo>
                    <a:pt x="73" y="115"/>
                  </a:lnTo>
                  <a:lnTo>
                    <a:pt x="64" y="122"/>
                  </a:lnTo>
                  <a:lnTo>
                    <a:pt x="53" y="125"/>
                  </a:lnTo>
                  <a:lnTo>
                    <a:pt x="41" y="128"/>
                  </a:lnTo>
                  <a:lnTo>
                    <a:pt x="42" y="129"/>
                  </a:lnTo>
                  <a:lnTo>
                    <a:pt x="41" y="130"/>
                  </a:lnTo>
                  <a:lnTo>
                    <a:pt x="40" y="131"/>
                  </a:lnTo>
                  <a:lnTo>
                    <a:pt x="39" y="131"/>
                  </a:lnTo>
                  <a:lnTo>
                    <a:pt x="38" y="133"/>
                  </a:lnTo>
                  <a:lnTo>
                    <a:pt x="38" y="134"/>
                  </a:lnTo>
                  <a:lnTo>
                    <a:pt x="36" y="135"/>
                  </a:lnTo>
                  <a:lnTo>
                    <a:pt x="32" y="134"/>
                  </a:lnTo>
                  <a:lnTo>
                    <a:pt x="27" y="134"/>
                  </a:lnTo>
                  <a:lnTo>
                    <a:pt x="23" y="131"/>
                  </a:lnTo>
                  <a:lnTo>
                    <a:pt x="20" y="129"/>
                  </a:lnTo>
                  <a:lnTo>
                    <a:pt x="14" y="122"/>
                  </a:lnTo>
                  <a:lnTo>
                    <a:pt x="9" y="113"/>
                  </a:lnTo>
                  <a:lnTo>
                    <a:pt x="6" y="104"/>
                  </a:lnTo>
                  <a:lnTo>
                    <a:pt x="6" y="95"/>
                  </a:lnTo>
                  <a:lnTo>
                    <a:pt x="8" y="87"/>
                  </a:lnTo>
                  <a:lnTo>
                    <a:pt x="5" y="78"/>
                  </a:lnTo>
                  <a:lnTo>
                    <a:pt x="3" y="71"/>
                  </a:lnTo>
                  <a:lnTo>
                    <a:pt x="0" y="65"/>
                  </a:lnTo>
                  <a:lnTo>
                    <a:pt x="3" y="59"/>
                  </a:lnTo>
                  <a:lnTo>
                    <a:pt x="6" y="51"/>
                  </a:lnTo>
                  <a:lnTo>
                    <a:pt x="9" y="41"/>
                  </a:lnTo>
                  <a:lnTo>
                    <a:pt x="8" y="31"/>
                  </a:lnTo>
                  <a:lnTo>
                    <a:pt x="8" y="22"/>
                  </a:lnTo>
                  <a:lnTo>
                    <a:pt x="8" y="12"/>
                  </a:lnTo>
                  <a:lnTo>
                    <a:pt x="11" y="5"/>
                  </a:lnTo>
                  <a:lnTo>
                    <a:pt x="20" y="0"/>
                  </a:lnTo>
                  <a:close/>
                </a:path>
              </a:pathLst>
            </a:custGeom>
            <a:grpFill/>
            <a:ln w="0">
              <a:solidFill>
                <a:schemeClr val="bg1">
                  <a:lumMod val="50000"/>
                </a:schemeClr>
              </a:solidFill>
              <a:prstDash val="solid"/>
              <a:round/>
              <a:headEnd/>
              <a:tailEnd/>
            </a:ln>
          </p:spPr>
          <p:txBody>
            <a:bodyPr/>
            <a:lstStyle/>
            <a:p>
              <a:endParaRPr lang="ru-RU"/>
            </a:p>
          </p:txBody>
        </p:sp>
        <p:sp>
          <p:nvSpPr>
            <p:cNvPr id="7" name="Freeform 69">
              <a:extLst>
                <a:ext uri="{FF2B5EF4-FFF2-40B4-BE49-F238E27FC236}">
                  <a16:creationId xmlns:a16="http://schemas.microsoft.com/office/drawing/2014/main" id="{6543FCB7-A5CB-5C45-AD68-15CA1B92AB25}"/>
                </a:ext>
              </a:extLst>
            </p:cNvPr>
            <p:cNvSpPr>
              <a:spLocks/>
            </p:cNvSpPr>
            <p:nvPr/>
          </p:nvSpPr>
          <p:spPr bwMode="gray">
            <a:xfrm>
              <a:off x="2891" y="3641"/>
              <a:ext cx="65" cy="67"/>
            </a:xfrm>
            <a:custGeom>
              <a:avLst/>
              <a:gdLst>
                <a:gd name="T0" fmla="*/ 0 w 56"/>
                <a:gd name="T1" fmla="*/ 13 h 58"/>
                <a:gd name="T2" fmla="*/ 1 w 56"/>
                <a:gd name="T3" fmla="*/ 8 h 58"/>
                <a:gd name="T4" fmla="*/ 5 w 56"/>
                <a:gd name="T5" fmla="*/ 5 h 58"/>
                <a:gd name="T6" fmla="*/ 7 w 56"/>
                <a:gd name="T7" fmla="*/ 2 h 58"/>
                <a:gd name="T8" fmla="*/ 9 w 56"/>
                <a:gd name="T9" fmla="*/ 2 h 58"/>
                <a:gd name="T10" fmla="*/ 11 w 56"/>
                <a:gd name="T11" fmla="*/ 2 h 58"/>
                <a:gd name="T12" fmla="*/ 13 w 56"/>
                <a:gd name="T13" fmla="*/ 3 h 58"/>
                <a:gd name="T14" fmla="*/ 14 w 56"/>
                <a:gd name="T15" fmla="*/ 6 h 58"/>
                <a:gd name="T16" fmla="*/ 14 w 56"/>
                <a:gd name="T17" fmla="*/ 8 h 58"/>
                <a:gd name="T18" fmla="*/ 14 w 56"/>
                <a:gd name="T19" fmla="*/ 5 h 58"/>
                <a:gd name="T20" fmla="*/ 14 w 56"/>
                <a:gd name="T21" fmla="*/ 2 h 58"/>
                <a:gd name="T22" fmla="*/ 14 w 56"/>
                <a:gd name="T23" fmla="*/ 1 h 58"/>
                <a:gd name="T24" fmla="*/ 15 w 56"/>
                <a:gd name="T25" fmla="*/ 1 h 58"/>
                <a:gd name="T26" fmla="*/ 17 w 56"/>
                <a:gd name="T27" fmla="*/ 2 h 58"/>
                <a:gd name="T28" fmla="*/ 17 w 56"/>
                <a:gd name="T29" fmla="*/ 2 h 58"/>
                <a:gd name="T30" fmla="*/ 18 w 56"/>
                <a:gd name="T31" fmla="*/ 2 h 58"/>
                <a:gd name="T32" fmla="*/ 18 w 56"/>
                <a:gd name="T33" fmla="*/ 1 h 58"/>
                <a:gd name="T34" fmla="*/ 18 w 56"/>
                <a:gd name="T35" fmla="*/ 0 h 58"/>
                <a:gd name="T36" fmla="*/ 20 w 56"/>
                <a:gd name="T37" fmla="*/ 2 h 58"/>
                <a:gd name="T38" fmla="*/ 21 w 56"/>
                <a:gd name="T39" fmla="*/ 6 h 58"/>
                <a:gd name="T40" fmla="*/ 24 w 56"/>
                <a:gd name="T41" fmla="*/ 8 h 58"/>
                <a:gd name="T42" fmla="*/ 26 w 56"/>
                <a:gd name="T43" fmla="*/ 11 h 58"/>
                <a:gd name="T44" fmla="*/ 29 w 56"/>
                <a:gd name="T45" fmla="*/ 12 h 58"/>
                <a:gd name="T46" fmla="*/ 32 w 56"/>
                <a:gd name="T47" fmla="*/ 13 h 58"/>
                <a:gd name="T48" fmla="*/ 40 w 56"/>
                <a:gd name="T49" fmla="*/ 12 h 58"/>
                <a:gd name="T50" fmla="*/ 44 w 56"/>
                <a:gd name="T51" fmla="*/ 12 h 58"/>
                <a:gd name="T52" fmla="*/ 50 w 56"/>
                <a:gd name="T53" fmla="*/ 13 h 58"/>
                <a:gd name="T54" fmla="*/ 56 w 56"/>
                <a:gd name="T55" fmla="*/ 19 h 58"/>
                <a:gd name="T56" fmla="*/ 56 w 56"/>
                <a:gd name="T57" fmla="*/ 18 h 58"/>
                <a:gd name="T58" fmla="*/ 56 w 56"/>
                <a:gd name="T59" fmla="*/ 18 h 58"/>
                <a:gd name="T60" fmla="*/ 56 w 56"/>
                <a:gd name="T61" fmla="*/ 18 h 58"/>
                <a:gd name="T62" fmla="*/ 56 w 56"/>
                <a:gd name="T63" fmla="*/ 19 h 58"/>
                <a:gd name="T64" fmla="*/ 56 w 56"/>
                <a:gd name="T65" fmla="*/ 20 h 58"/>
                <a:gd name="T66" fmla="*/ 56 w 56"/>
                <a:gd name="T67" fmla="*/ 20 h 58"/>
                <a:gd name="T68" fmla="*/ 53 w 56"/>
                <a:gd name="T69" fmla="*/ 24 h 58"/>
                <a:gd name="T70" fmla="*/ 50 w 56"/>
                <a:gd name="T71" fmla="*/ 28 h 58"/>
                <a:gd name="T72" fmla="*/ 47 w 56"/>
                <a:gd name="T73" fmla="*/ 28 h 58"/>
                <a:gd name="T74" fmla="*/ 43 w 56"/>
                <a:gd name="T75" fmla="*/ 28 h 58"/>
                <a:gd name="T76" fmla="*/ 40 w 56"/>
                <a:gd name="T77" fmla="*/ 25 h 58"/>
                <a:gd name="T78" fmla="*/ 44 w 56"/>
                <a:gd name="T79" fmla="*/ 30 h 58"/>
                <a:gd name="T80" fmla="*/ 50 w 56"/>
                <a:gd name="T81" fmla="*/ 36 h 58"/>
                <a:gd name="T82" fmla="*/ 54 w 56"/>
                <a:gd name="T83" fmla="*/ 43 h 58"/>
                <a:gd name="T84" fmla="*/ 56 w 56"/>
                <a:gd name="T85" fmla="*/ 49 h 58"/>
                <a:gd name="T86" fmla="*/ 53 w 56"/>
                <a:gd name="T87" fmla="*/ 58 h 58"/>
                <a:gd name="T88" fmla="*/ 44 w 56"/>
                <a:gd name="T89" fmla="*/ 43 h 58"/>
                <a:gd name="T90" fmla="*/ 31 w 56"/>
                <a:gd name="T91" fmla="*/ 34 h 58"/>
                <a:gd name="T92" fmla="*/ 17 w 56"/>
                <a:gd name="T93" fmla="*/ 25 h 58"/>
                <a:gd name="T94" fmla="*/ 0 w 56"/>
                <a:gd name="T95" fmla="*/ 19 h 58"/>
                <a:gd name="T96" fmla="*/ 0 w 56"/>
                <a:gd name="T97" fmla="*/ 19 h 58"/>
                <a:gd name="T98" fmla="*/ 0 w 56"/>
                <a:gd name="T99" fmla="*/ 17 h 58"/>
                <a:gd name="T100" fmla="*/ 0 w 56"/>
                <a:gd name="T101" fmla="*/ 15 h 58"/>
                <a:gd name="T102" fmla="*/ 0 w 56"/>
                <a:gd name="T103"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 h="58">
                  <a:moveTo>
                    <a:pt x="0" y="13"/>
                  </a:moveTo>
                  <a:lnTo>
                    <a:pt x="1" y="8"/>
                  </a:lnTo>
                  <a:lnTo>
                    <a:pt x="5" y="5"/>
                  </a:lnTo>
                  <a:lnTo>
                    <a:pt x="7" y="2"/>
                  </a:lnTo>
                  <a:lnTo>
                    <a:pt x="9" y="2"/>
                  </a:lnTo>
                  <a:lnTo>
                    <a:pt x="11" y="2"/>
                  </a:lnTo>
                  <a:lnTo>
                    <a:pt x="13" y="3"/>
                  </a:lnTo>
                  <a:lnTo>
                    <a:pt x="14" y="6"/>
                  </a:lnTo>
                  <a:lnTo>
                    <a:pt x="14" y="8"/>
                  </a:lnTo>
                  <a:lnTo>
                    <a:pt x="14" y="5"/>
                  </a:lnTo>
                  <a:lnTo>
                    <a:pt x="14" y="2"/>
                  </a:lnTo>
                  <a:lnTo>
                    <a:pt x="14" y="1"/>
                  </a:lnTo>
                  <a:lnTo>
                    <a:pt x="15" y="1"/>
                  </a:lnTo>
                  <a:lnTo>
                    <a:pt x="17" y="2"/>
                  </a:lnTo>
                  <a:lnTo>
                    <a:pt x="17" y="2"/>
                  </a:lnTo>
                  <a:lnTo>
                    <a:pt x="18" y="2"/>
                  </a:lnTo>
                  <a:lnTo>
                    <a:pt x="18" y="1"/>
                  </a:lnTo>
                  <a:lnTo>
                    <a:pt x="18" y="0"/>
                  </a:lnTo>
                  <a:lnTo>
                    <a:pt x="20" y="2"/>
                  </a:lnTo>
                  <a:lnTo>
                    <a:pt x="21" y="6"/>
                  </a:lnTo>
                  <a:lnTo>
                    <a:pt x="24" y="8"/>
                  </a:lnTo>
                  <a:lnTo>
                    <a:pt x="26" y="11"/>
                  </a:lnTo>
                  <a:lnTo>
                    <a:pt x="29" y="12"/>
                  </a:lnTo>
                  <a:lnTo>
                    <a:pt x="32" y="13"/>
                  </a:lnTo>
                  <a:lnTo>
                    <a:pt x="40" y="12"/>
                  </a:lnTo>
                  <a:lnTo>
                    <a:pt x="44" y="12"/>
                  </a:lnTo>
                  <a:lnTo>
                    <a:pt x="50" y="13"/>
                  </a:lnTo>
                  <a:lnTo>
                    <a:pt x="56" y="19"/>
                  </a:lnTo>
                  <a:lnTo>
                    <a:pt x="56" y="18"/>
                  </a:lnTo>
                  <a:lnTo>
                    <a:pt x="56" y="18"/>
                  </a:lnTo>
                  <a:lnTo>
                    <a:pt x="56" y="18"/>
                  </a:lnTo>
                  <a:lnTo>
                    <a:pt x="56" y="19"/>
                  </a:lnTo>
                  <a:lnTo>
                    <a:pt x="56" y="20"/>
                  </a:lnTo>
                  <a:lnTo>
                    <a:pt x="56" y="20"/>
                  </a:lnTo>
                  <a:lnTo>
                    <a:pt x="53" y="24"/>
                  </a:lnTo>
                  <a:lnTo>
                    <a:pt x="50" y="28"/>
                  </a:lnTo>
                  <a:lnTo>
                    <a:pt x="47" y="28"/>
                  </a:lnTo>
                  <a:lnTo>
                    <a:pt x="43" y="28"/>
                  </a:lnTo>
                  <a:lnTo>
                    <a:pt x="40" y="25"/>
                  </a:lnTo>
                  <a:lnTo>
                    <a:pt x="44" y="30"/>
                  </a:lnTo>
                  <a:lnTo>
                    <a:pt x="50" y="36"/>
                  </a:lnTo>
                  <a:lnTo>
                    <a:pt x="54" y="43"/>
                  </a:lnTo>
                  <a:lnTo>
                    <a:pt x="56" y="49"/>
                  </a:lnTo>
                  <a:lnTo>
                    <a:pt x="53" y="58"/>
                  </a:lnTo>
                  <a:lnTo>
                    <a:pt x="44" y="43"/>
                  </a:lnTo>
                  <a:lnTo>
                    <a:pt x="31" y="34"/>
                  </a:lnTo>
                  <a:lnTo>
                    <a:pt x="17" y="25"/>
                  </a:lnTo>
                  <a:lnTo>
                    <a:pt x="0" y="19"/>
                  </a:lnTo>
                  <a:lnTo>
                    <a:pt x="0" y="19"/>
                  </a:lnTo>
                  <a:lnTo>
                    <a:pt x="0" y="17"/>
                  </a:lnTo>
                  <a:lnTo>
                    <a:pt x="0" y="15"/>
                  </a:lnTo>
                  <a:lnTo>
                    <a:pt x="0" y="13"/>
                  </a:lnTo>
                  <a:close/>
                </a:path>
              </a:pathLst>
            </a:custGeom>
            <a:grpFill/>
            <a:ln w="0">
              <a:solidFill>
                <a:schemeClr val="bg1">
                  <a:lumMod val="50000"/>
                </a:schemeClr>
              </a:solidFill>
              <a:prstDash val="solid"/>
              <a:round/>
              <a:headEnd/>
              <a:tailEnd/>
            </a:ln>
          </p:spPr>
          <p:txBody>
            <a:bodyPr/>
            <a:lstStyle/>
            <a:p>
              <a:endParaRPr lang="ru-RU"/>
            </a:p>
          </p:txBody>
        </p:sp>
        <p:sp>
          <p:nvSpPr>
            <p:cNvPr id="8" name="Freeform 70">
              <a:extLst>
                <a:ext uri="{FF2B5EF4-FFF2-40B4-BE49-F238E27FC236}">
                  <a16:creationId xmlns:a16="http://schemas.microsoft.com/office/drawing/2014/main" id="{5531EE01-CB4F-ED47-99D4-6ACCFC991454}"/>
                </a:ext>
              </a:extLst>
            </p:cNvPr>
            <p:cNvSpPr>
              <a:spLocks/>
            </p:cNvSpPr>
            <p:nvPr/>
          </p:nvSpPr>
          <p:spPr bwMode="gray">
            <a:xfrm>
              <a:off x="3601" y="3773"/>
              <a:ext cx="26" cy="42"/>
            </a:xfrm>
            <a:custGeom>
              <a:avLst/>
              <a:gdLst>
                <a:gd name="T0" fmla="*/ 3 w 22"/>
                <a:gd name="T1" fmla="*/ 12 h 36"/>
                <a:gd name="T2" fmla="*/ 2 w 22"/>
                <a:gd name="T3" fmla="*/ 18 h 36"/>
                <a:gd name="T4" fmla="*/ 0 w 22"/>
                <a:gd name="T5" fmla="*/ 24 h 36"/>
                <a:gd name="T6" fmla="*/ 3 w 22"/>
                <a:gd name="T7" fmla="*/ 31 h 36"/>
                <a:gd name="T8" fmla="*/ 7 w 22"/>
                <a:gd name="T9" fmla="*/ 35 h 36"/>
                <a:gd name="T10" fmla="*/ 13 w 22"/>
                <a:gd name="T11" fmla="*/ 36 h 36"/>
                <a:gd name="T12" fmla="*/ 15 w 22"/>
                <a:gd name="T13" fmla="*/ 35 h 36"/>
                <a:gd name="T14" fmla="*/ 17 w 22"/>
                <a:gd name="T15" fmla="*/ 31 h 36"/>
                <a:gd name="T16" fmla="*/ 19 w 22"/>
                <a:gd name="T17" fmla="*/ 28 h 36"/>
                <a:gd name="T18" fmla="*/ 19 w 22"/>
                <a:gd name="T19" fmla="*/ 24 h 36"/>
                <a:gd name="T20" fmla="*/ 19 w 22"/>
                <a:gd name="T21" fmla="*/ 22 h 36"/>
                <a:gd name="T22" fmla="*/ 17 w 22"/>
                <a:gd name="T23" fmla="*/ 20 h 36"/>
                <a:gd name="T24" fmla="*/ 17 w 22"/>
                <a:gd name="T25" fmla="*/ 20 h 36"/>
                <a:gd name="T26" fmla="*/ 16 w 22"/>
                <a:gd name="T27" fmla="*/ 20 h 36"/>
                <a:gd name="T28" fmla="*/ 14 w 22"/>
                <a:gd name="T29" fmla="*/ 22 h 36"/>
                <a:gd name="T30" fmla="*/ 13 w 22"/>
                <a:gd name="T31" fmla="*/ 23 h 36"/>
                <a:gd name="T32" fmla="*/ 13 w 22"/>
                <a:gd name="T33" fmla="*/ 23 h 36"/>
                <a:gd name="T34" fmla="*/ 11 w 22"/>
                <a:gd name="T35" fmla="*/ 23 h 36"/>
                <a:gd name="T36" fmla="*/ 13 w 22"/>
                <a:gd name="T37" fmla="*/ 16 h 36"/>
                <a:gd name="T38" fmla="*/ 16 w 22"/>
                <a:gd name="T39" fmla="*/ 8 h 36"/>
                <a:gd name="T40" fmla="*/ 22 w 22"/>
                <a:gd name="T41" fmla="*/ 2 h 36"/>
                <a:gd name="T42" fmla="*/ 19 w 22"/>
                <a:gd name="T43" fmla="*/ 0 h 36"/>
                <a:gd name="T44" fmla="*/ 16 w 22"/>
                <a:gd name="T45" fmla="*/ 0 h 36"/>
                <a:gd name="T46" fmla="*/ 13 w 22"/>
                <a:gd name="T47" fmla="*/ 0 h 36"/>
                <a:gd name="T48" fmla="*/ 10 w 22"/>
                <a:gd name="T49" fmla="*/ 1 h 36"/>
                <a:gd name="T50" fmla="*/ 9 w 22"/>
                <a:gd name="T51" fmla="*/ 4 h 36"/>
                <a:gd name="T52" fmla="*/ 7 w 22"/>
                <a:gd name="T53" fmla="*/ 6 h 36"/>
                <a:gd name="T54" fmla="*/ 5 w 22"/>
                <a:gd name="T55" fmla="*/ 8 h 36"/>
                <a:gd name="T56" fmla="*/ 3 w 22"/>
                <a:gd name="T57"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 h="36">
                  <a:moveTo>
                    <a:pt x="3" y="12"/>
                  </a:moveTo>
                  <a:lnTo>
                    <a:pt x="2" y="18"/>
                  </a:lnTo>
                  <a:lnTo>
                    <a:pt x="0" y="24"/>
                  </a:lnTo>
                  <a:lnTo>
                    <a:pt x="3" y="31"/>
                  </a:lnTo>
                  <a:lnTo>
                    <a:pt x="7" y="35"/>
                  </a:lnTo>
                  <a:lnTo>
                    <a:pt x="13" y="36"/>
                  </a:lnTo>
                  <a:lnTo>
                    <a:pt x="15" y="35"/>
                  </a:lnTo>
                  <a:lnTo>
                    <a:pt x="17" y="31"/>
                  </a:lnTo>
                  <a:lnTo>
                    <a:pt x="19" y="28"/>
                  </a:lnTo>
                  <a:lnTo>
                    <a:pt x="19" y="24"/>
                  </a:lnTo>
                  <a:lnTo>
                    <a:pt x="19" y="22"/>
                  </a:lnTo>
                  <a:lnTo>
                    <a:pt x="17" y="20"/>
                  </a:lnTo>
                  <a:lnTo>
                    <a:pt x="17" y="20"/>
                  </a:lnTo>
                  <a:lnTo>
                    <a:pt x="16" y="20"/>
                  </a:lnTo>
                  <a:lnTo>
                    <a:pt x="14" y="22"/>
                  </a:lnTo>
                  <a:lnTo>
                    <a:pt x="13" y="23"/>
                  </a:lnTo>
                  <a:lnTo>
                    <a:pt x="13" y="23"/>
                  </a:lnTo>
                  <a:lnTo>
                    <a:pt x="11" y="23"/>
                  </a:lnTo>
                  <a:lnTo>
                    <a:pt x="13" y="16"/>
                  </a:lnTo>
                  <a:lnTo>
                    <a:pt x="16" y="8"/>
                  </a:lnTo>
                  <a:lnTo>
                    <a:pt x="22" y="2"/>
                  </a:lnTo>
                  <a:lnTo>
                    <a:pt x="19" y="0"/>
                  </a:lnTo>
                  <a:lnTo>
                    <a:pt x="16" y="0"/>
                  </a:lnTo>
                  <a:lnTo>
                    <a:pt x="13" y="0"/>
                  </a:lnTo>
                  <a:lnTo>
                    <a:pt x="10" y="1"/>
                  </a:lnTo>
                  <a:lnTo>
                    <a:pt x="9" y="4"/>
                  </a:lnTo>
                  <a:lnTo>
                    <a:pt x="7" y="6"/>
                  </a:lnTo>
                  <a:lnTo>
                    <a:pt x="5" y="8"/>
                  </a:lnTo>
                  <a:lnTo>
                    <a:pt x="3" y="12"/>
                  </a:lnTo>
                  <a:close/>
                </a:path>
              </a:pathLst>
            </a:custGeom>
            <a:grpFill/>
            <a:ln w="0">
              <a:solidFill>
                <a:schemeClr val="bg1">
                  <a:lumMod val="50000"/>
                </a:schemeClr>
              </a:solidFill>
              <a:prstDash val="solid"/>
              <a:round/>
              <a:headEnd/>
              <a:tailEnd/>
            </a:ln>
          </p:spPr>
          <p:txBody>
            <a:bodyPr/>
            <a:lstStyle/>
            <a:p>
              <a:endParaRPr lang="ru-RU"/>
            </a:p>
          </p:txBody>
        </p:sp>
        <p:sp>
          <p:nvSpPr>
            <p:cNvPr id="9" name="Freeform 71">
              <a:extLst>
                <a:ext uri="{FF2B5EF4-FFF2-40B4-BE49-F238E27FC236}">
                  <a16:creationId xmlns:a16="http://schemas.microsoft.com/office/drawing/2014/main" id="{E532FF8C-FF26-D248-AF5D-4D503A288AA6}"/>
                </a:ext>
              </a:extLst>
            </p:cNvPr>
            <p:cNvSpPr>
              <a:spLocks/>
            </p:cNvSpPr>
            <p:nvPr/>
          </p:nvSpPr>
          <p:spPr bwMode="gray">
            <a:xfrm>
              <a:off x="3787" y="3477"/>
              <a:ext cx="71" cy="146"/>
            </a:xfrm>
            <a:custGeom>
              <a:avLst/>
              <a:gdLst>
                <a:gd name="T0" fmla="*/ 23 w 60"/>
                <a:gd name="T1" fmla="*/ 105 h 125"/>
                <a:gd name="T2" fmla="*/ 22 w 60"/>
                <a:gd name="T3" fmla="*/ 103 h 125"/>
                <a:gd name="T4" fmla="*/ 21 w 60"/>
                <a:gd name="T5" fmla="*/ 103 h 125"/>
                <a:gd name="T6" fmla="*/ 16 w 60"/>
                <a:gd name="T7" fmla="*/ 56 h 125"/>
                <a:gd name="T8" fmla="*/ 40 w 60"/>
                <a:gd name="T9" fmla="*/ 42 h 125"/>
                <a:gd name="T10" fmla="*/ 41 w 60"/>
                <a:gd name="T11" fmla="*/ 35 h 125"/>
                <a:gd name="T12" fmla="*/ 40 w 60"/>
                <a:gd name="T13" fmla="*/ 38 h 125"/>
                <a:gd name="T14" fmla="*/ 36 w 60"/>
                <a:gd name="T15" fmla="*/ 36 h 125"/>
                <a:gd name="T16" fmla="*/ 30 w 60"/>
                <a:gd name="T17" fmla="*/ 29 h 125"/>
                <a:gd name="T18" fmla="*/ 34 w 60"/>
                <a:gd name="T19" fmla="*/ 3 h 125"/>
                <a:gd name="T20" fmla="*/ 38 w 60"/>
                <a:gd name="T21" fmla="*/ 0 h 125"/>
                <a:gd name="T22" fmla="*/ 42 w 60"/>
                <a:gd name="T23" fmla="*/ 0 h 125"/>
                <a:gd name="T24" fmla="*/ 44 w 60"/>
                <a:gd name="T25" fmla="*/ 11 h 125"/>
                <a:gd name="T26" fmla="*/ 39 w 60"/>
                <a:gd name="T27" fmla="*/ 22 h 125"/>
                <a:gd name="T28" fmla="*/ 44 w 60"/>
                <a:gd name="T29" fmla="*/ 29 h 125"/>
                <a:gd name="T30" fmla="*/ 44 w 60"/>
                <a:gd name="T31" fmla="*/ 33 h 125"/>
                <a:gd name="T32" fmla="*/ 50 w 60"/>
                <a:gd name="T33" fmla="*/ 28 h 125"/>
                <a:gd name="T34" fmla="*/ 57 w 60"/>
                <a:gd name="T35" fmla="*/ 33 h 125"/>
                <a:gd name="T36" fmla="*/ 56 w 60"/>
                <a:gd name="T37" fmla="*/ 51 h 125"/>
                <a:gd name="T38" fmla="*/ 50 w 60"/>
                <a:gd name="T39" fmla="*/ 54 h 125"/>
                <a:gd name="T40" fmla="*/ 47 w 60"/>
                <a:gd name="T41" fmla="*/ 60 h 125"/>
                <a:gd name="T42" fmla="*/ 60 w 60"/>
                <a:gd name="T43" fmla="*/ 83 h 125"/>
                <a:gd name="T44" fmla="*/ 46 w 60"/>
                <a:gd name="T45" fmla="*/ 70 h 125"/>
                <a:gd name="T46" fmla="*/ 33 w 60"/>
                <a:gd name="T47" fmla="*/ 85 h 125"/>
                <a:gd name="T48" fmla="*/ 44 w 60"/>
                <a:gd name="T49" fmla="*/ 116 h 125"/>
                <a:gd name="T50" fmla="*/ 47 w 60"/>
                <a:gd name="T51" fmla="*/ 123 h 125"/>
                <a:gd name="T52" fmla="*/ 44 w 60"/>
                <a:gd name="T53" fmla="*/ 125 h 125"/>
                <a:gd name="T54" fmla="*/ 38 w 60"/>
                <a:gd name="T55" fmla="*/ 121 h 125"/>
                <a:gd name="T56" fmla="*/ 30 w 60"/>
                <a:gd name="T57" fmla="*/ 116 h 125"/>
                <a:gd name="T58" fmla="*/ 27 w 60"/>
                <a:gd name="T59" fmla="*/ 111 h 125"/>
                <a:gd name="T60" fmla="*/ 27 w 60"/>
                <a:gd name="T61" fmla="*/ 117 h 125"/>
                <a:gd name="T62" fmla="*/ 26 w 60"/>
                <a:gd name="T63" fmla="*/ 121 h 125"/>
                <a:gd name="T64" fmla="*/ 21 w 60"/>
                <a:gd name="T65" fmla="*/ 117 h 125"/>
                <a:gd name="T66" fmla="*/ 16 w 60"/>
                <a:gd name="T67" fmla="*/ 111 h 125"/>
                <a:gd name="T68" fmla="*/ 10 w 60"/>
                <a:gd name="T69" fmla="*/ 113 h 125"/>
                <a:gd name="T70" fmla="*/ 5 w 60"/>
                <a:gd name="T71" fmla="*/ 113 h 125"/>
                <a:gd name="T72" fmla="*/ 2 w 60"/>
                <a:gd name="T73" fmla="*/ 105 h 125"/>
                <a:gd name="T74" fmla="*/ 2 w 60"/>
                <a:gd name="T75" fmla="*/ 100 h 125"/>
                <a:gd name="T76" fmla="*/ 5 w 60"/>
                <a:gd name="T77" fmla="*/ 103 h 125"/>
                <a:gd name="T78" fmla="*/ 9 w 60"/>
                <a:gd name="T79" fmla="*/ 105 h 125"/>
                <a:gd name="T80" fmla="*/ 24 w 60"/>
                <a:gd name="T81" fmla="*/ 109 h 125"/>
                <a:gd name="T82" fmla="*/ 27 w 60"/>
                <a:gd name="T83" fmla="*/ 106 h 125"/>
                <a:gd name="T84" fmla="*/ 29 w 60"/>
                <a:gd name="T85" fmla="*/ 10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 h="125">
                  <a:moveTo>
                    <a:pt x="28" y="105"/>
                  </a:moveTo>
                  <a:lnTo>
                    <a:pt x="24" y="105"/>
                  </a:lnTo>
                  <a:lnTo>
                    <a:pt x="23" y="105"/>
                  </a:lnTo>
                  <a:lnTo>
                    <a:pt x="22" y="105"/>
                  </a:lnTo>
                  <a:lnTo>
                    <a:pt x="22" y="104"/>
                  </a:lnTo>
                  <a:lnTo>
                    <a:pt x="22" y="103"/>
                  </a:lnTo>
                  <a:lnTo>
                    <a:pt x="22" y="103"/>
                  </a:lnTo>
                  <a:lnTo>
                    <a:pt x="22" y="103"/>
                  </a:lnTo>
                  <a:lnTo>
                    <a:pt x="21" y="103"/>
                  </a:lnTo>
                  <a:lnTo>
                    <a:pt x="23" y="87"/>
                  </a:lnTo>
                  <a:lnTo>
                    <a:pt x="22" y="71"/>
                  </a:lnTo>
                  <a:lnTo>
                    <a:pt x="16" y="56"/>
                  </a:lnTo>
                  <a:lnTo>
                    <a:pt x="28" y="51"/>
                  </a:lnTo>
                  <a:lnTo>
                    <a:pt x="39" y="44"/>
                  </a:lnTo>
                  <a:lnTo>
                    <a:pt x="40" y="42"/>
                  </a:lnTo>
                  <a:lnTo>
                    <a:pt x="41" y="40"/>
                  </a:lnTo>
                  <a:lnTo>
                    <a:pt x="42" y="38"/>
                  </a:lnTo>
                  <a:lnTo>
                    <a:pt x="41" y="35"/>
                  </a:lnTo>
                  <a:lnTo>
                    <a:pt x="41" y="36"/>
                  </a:lnTo>
                  <a:lnTo>
                    <a:pt x="41" y="38"/>
                  </a:lnTo>
                  <a:lnTo>
                    <a:pt x="40" y="38"/>
                  </a:lnTo>
                  <a:lnTo>
                    <a:pt x="39" y="38"/>
                  </a:lnTo>
                  <a:lnTo>
                    <a:pt x="38" y="36"/>
                  </a:lnTo>
                  <a:lnTo>
                    <a:pt x="36" y="36"/>
                  </a:lnTo>
                  <a:lnTo>
                    <a:pt x="35" y="36"/>
                  </a:lnTo>
                  <a:lnTo>
                    <a:pt x="35" y="38"/>
                  </a:lnTo>
                  <a:lnTo>
                    <a:pt x="30" y="29"/>
                  </a:lnTo>
                  <a:lnTo>
                    <a:pt x="28" y="21"/>
                  </a:lnTo>
                  <a:lnTo>
                    <a:pt x="30" y="11"/>
                  </a:lnTo>
                  <a:lnTo>
                    <a:pt x="34" y="3"/>
                  </a:lnTo>
                  <a:lnTo>
                    <a:pt x="34" y="3"/>
                  </a:lnTo>
                  <a:lnTo>
                    <a:pt x="35" y="1"/>
                  </a:lnTo>
                  <a:lnTo>
                    <a:pt x="38" y="0"/>
                  </a:lnTo>
                  <a:lnTo>
                    <a:pt x="39" y="0"/>
                  </a:lnTo>
                  <a:lnTo>
                    <a:pt x="41" y="0"/>
                  </a:lnTo>
                  <a:lnTo>
                    <a:pt x="42" y="0"/>
                  </a:lnTo>
                  <a:lnTo>
                    <a:pt x="44" y="3"/>
                  </a:lnTo>
                  <a:lnTo>
                    <a:pt x="44" y="6"/>
                  </a:lnTo>
                  <a:lnTo>
                    <a:pt x="44" y="11"/>
                  </a:lnTo>
                  <a:lnTo>
                    <a:pt x="42" y="15"/>
                  </a:lnTo>
                  <a:lnTo>
                    <a:pt x="40" y="18"/>
                  </a:lnTo>
                  <a:lnTo>
                    <a:pt x="39" y="22"/>
                  </a:lnTo>
                  <a:lnTo>
                    <a:pt x="40" y="24"/>
                  </a:lnTo>
                  <a:lnTo>
                    <a:pt x="41" y="27"/>
                  </a:lnTo>
                  <a:lnTo>
                    <a:pt x="44" y="29"/>
                  </a:lnTo>
                  <a:lnTo>
                    <a:pt x="45" y="32"/>
                  </a:lnTo>
                  <a:lnTo>
                    <a:pt x="44" y="35"/>
                  </a:lnTo>
                  <a:lnTo>
                    <a:pt x="44" y="33"/>
                  </a:lnTo>
                  <a:lnTo>
                    <a:pt x="44" y="32"/>
                  </a:lnTo>
                  <a:lnTo>
                    <a:pt x="44" y="30"/>
                  </a:lnTo>
                  <a:lnTo>
                    <a:pt x="50" y="28"/>
                  </a:lnTo>
                  <a:lnTo>
                    <a:pt x="54" y="27"/>
                  </a:lnTo>
                  <a:lnTo>
                    <a:pt x="60" y="26"/>
                  </a:lnTo>
                  <a:lnTo>
                    <a:pt x="57" y="33"/>
                  </a:lnTo>
                  <a:lnTo>
                    <a:pt x="57" y="41"/>
                  </a:lnTo>
                  <a:lnTo>
                    <a:pt x="57" y="48"/>
                  </a:lnTo>
                  <a:lnTo>
                    <a:pt x="56" y="51"/>
                  </a:lnTo>
                  <a:lnTo>
                    <a:pt x="54" y="52"/>
                  </a:lnTo>
                  <a:lnTo>
                    <a:pt x="52" y="53"/>
                  </a:lnTo>
                  <a:lnTo>
                    <a:pt x="50" y="54"/>
                  </a:lnTo>
                  <a:lnTo>
                    <a:pt x="48" y="56"/>
                  </a:lnTo>
                  <a:lnTo>
                    <a:pt x="47" y="58"/>
                  </a:lnTo>
                  <a:lnTo>
                    <a:pt x="47" y="60"/>
                  </a:lnTo>
                  <a:lnTo>
                    <a:pt x="51" y="68"/>
                  </a:lnTo>
                  <a:lnTo>
                    <a:pt x="57" y="75"/>
                  </a:lnTo>
                  <a:lnTo>
                    <a:pt x="60" y="83"/>
                  </a:lnTo>
                  <a:lnTo>
                    <a:pt x="54" y="80"/>
                  </a:lnTo>
                  <a:lnTo>
                    <a:pt x="50" y="75"/>
                  </a:lnTo>
                  <a:lnTo>
                    <a:pt x="46" y="70"/>
                  </a:lnTo>
                  <a:lnTo>
                    <a:pt x="41" y="65"/>
                  </a:lnTo>
                  <a:lnTo>
                    <a:pt x="35" y="74"/>
                  </a:lnTo>
                  <a:lnTo>
                    <a:pt x="33" y="85"/>
                  </a:lnTo>
                  <a:lnTo>
                    <a:pt x="33" y="95"/>
                  </a:lnTo>
                  <a:lnTo>
                    <a:pt x="38" y="106"/>
                  </a:lnTo>
                  <a:lnTo>
                    <a:pt x="44" y="116"/>
                  </a:lnTo>
                  <a:lnTo>
                    <a:pt x="51" y="123"/>
                  </a:lnTo>
                  <a:lnTo>
                    <a:pt x="50" y="123"/>
                  </a:lnTo>
                  <a:lnTo>
                    <a:pt x="47" y="123"/>
                  </a:lnTo>
                  <a:lnTo>
                    <a:pt x="46" y="124"/>
                  </a:lnTo>
                  <a:lnTo>
                    <a:pt x="45" y="125"/>
                  </a:lnTo>
                  <a:lnTo>
                    <a:pt x="44" y="125"/>
                  </a:lnTo>
                  <a:lnTo>
                    <a:pt x="42" y="125"/>
                  </a:lnTo>
                  <a:lnTo>
                    <a:pt x="40" y="123"/>
                  </a:lnTo>
                  <a:lnTo>
                    <a:pt x="38" y="121"/>
                  </a:lnTo>
                  <a:lnTo>
                    <a:pt x="34" y="119"/>
                  </a:lnTo>
                  <a:lnTo>
                    <a:pt x="33" y="117"/>
                  </a:lnTo>
                  <a:lnTo>
                    <a:pt x="30" y="116"/>
                  </a:lnTo>
                  <a:lnTo>
                    <a:pt x="29" y="112"/>
                  </a:lnTo>
                  <a:lnTo>
                    <a:pt x="30" y="110"/>
                  </a:lnTo>
                  <a:lnTo>
                    <a:pt x="27" y="111"/>
                  </a:lnTo>
                  <a:lnTo>
                    <a:pt x="26" y="112"/>
                  </a:lnTo>
                  <a:lnTo>
                    <a:pt x="26" y="115"/>
                  </a:lnTo>
                  <a:lnTo>
                    <a:pt x="27" y="117"/>
                  </a:lnTo>
                  <a:lnTo>
                    <a:pt x="27" y="118"/>
                  </a:lnTo>
                  <a:lnTo>
                    <a:pt x="28" y="121"/>
                  </a:lnTo>
                  <a:lnTo>
                    <a:pt x="26" y="121"/>
                  </a:lnTo>
                  <a:lnTo>
                    <a:pt x="23" y="119"/>
                  </a:lnTo>
                  <a:lnTo>
                    <a:pt x="22" y="118"/>
                  </a:lnTo>
                  <a:lnTo>
                    <a:pt x="21" y="117"/>
                  </a:lnTo>
                  <a:lnTo>
                    <a:pt x="20" y="115"/>
                  </a:lnTo>
                  <a:lnTo>
                    <a:pt x="18" y="112"/>
                  </a:lnTo>
                  <a:lnTo>
                    <a:pt x="16" y="111"/>
                  </a:lnTo>
                  <a:lnTo>
                    <a:pt x="14" y="111"/>
                  </a:lnTo>
                  <a:lnTo>
                    <a:pt x="12" y="112"/>
                  </a:lnTo>
                  <a:lnTo>
                    <a:pt x="10" y="113"/>
                  </a:lnTo>
                  <a:lnTo>
                    <a:pt x="9" y="113"/>
                  </a:lnTo>
                  <a:lnTo>
                    <a:pt x="6" y="115"/>
                  </a:lnTo>
                  <a:lnTo>
                    <a:pt x="5" y="113"/>
                  </a:lnTo>
                  <a:lnTo>
                    <a:pt x="3" y="111"/>
                  </a:lnTo>
                  <a:lnTo>
                    <a:pt x="2" y="109"/>
                  </a:lnTo>
                  <a:lnTo>
                    <a:pt x="2" y="105"/>
                  </a:lnTo>
                  <a:lnTo>
                    <a:pt x="0" y="103"/>
                  </a:lnTo>
                  <a:lnTo>
                    <a:pt x="0" y="101"/>
                  </a:lnTo>
                  <a:lnTo>
                    <a:pt x="2" y="100"/>
                  </a:lnTo>
                  <a:lnTo>
                    <a:pt x="3" y="100"/>
                  </a:lnTo>
                  <a:lnTo>
                    <a:pt x="4" y="100"/>
                  </a:lnTo>
                  <a:lnTo>
                    <a:pt x="5" y="103"/>
                  </a:lnTo>
                  <a:lnTo>
                    <a:pt x="6" y="104"/>
                  </a:lnTo>
                  <a:lnTo>
                    <a:pt x="8" y="104"/>
                  </a:lnTo>
                  <a:lnTo>
                    <a:pt x="9" y="105"/>
                  </a:lnTo>
                  <a:lnTo>
                    <a:pt x="11" y="106"/>
                  </a:lnTo>
                  <a:lnTo>
                    <a:pt x="11" y="107"/>
                  </a:lnTo>
                  <a:lnTo>
                    <a:pt x="24" y="109"/>
                  </a:lnTo>
                  <a:lnTo>
                    <a:pt x="24" y="109"/>
                  </a:lnTo>
                  <a:lnTo>
                    <a:pt x="26" y="107"/>
                  </a:lnTo>
                  <a:lnTo>
                    <a:pt x="27" y="106"/>
                  </a:lnTo>
                  <a:lnTo>
                    <a:pt x="28" y="106"/>
                  </a:lnTo>
                  <a:lnTo>
                    <a:pt x="29" y="105"/>
                  </a:lnTo>
                  <a:lnTo>
                    <a:pt x="29" y="105"/>
                  </a:lnTo>
                  <a:lnTo>
                    <a:pt x="28" y="105"/>
                  </a:lnTo>
                  <a:close/>
                </a:path>
              </a:pathLst>
            </a:custGeom>
            <a:grpFill/>
            <a:ln w="0">
              <a:solidFill>
                <a:schemeClr val="bg1">
                  <a:lumMod val="50000"/>
                </a:schemeClr>
              </a:solidFill>
              <a:prstDash val="solid"/>
              <a:round/>
              <a:headEnd/>
              <a:tailEnd/>
            </a:ln>
          </p:spPr>
          <p:txBody>
            <a:bodyPr/>
            <a:lstStyle/>
            <a:p>
              <a:endParaRPr lang="ru-RU"/>
            </a:p>
          </p:txBody>
        </p:sp>
        <p:sp>
          <p:nvSpPr>
            <p:cNvPr id="10" name="Freeform 72">
              <a:extLst>
                <a:ext uri="{FF2B5EF4-FFF2-40B4-BE49-F238E27FC236}">
                  <a16:creationId xmlns:a16="http://schemas.microsoft.com/office/drawing/2014/main" id="{C326814E-C626-1A40-A13A-9DAE30314BEC}"/>
                </a:ext>
              </a:extLst>
            </p:cNvPr>
            <p:cNvSpPr>
              <a:spLocks/>
            </p:cNvSpPr>
            <p:nvPr/>
          </p:nvSpPr>
          <p:spPr bwMode="gray">
            <a:xfrm>
              <a:off x="3934" y="3598"/>
              <a:ext cx="301" cy="167"/>
            </a:xfrm>
            <a:custGeom>
              <a:avLst/>
              <a:gdLst>
                <a:gd name="T0" fmla="*/ 141 w 257"/>
                <a:gd name="T1" fmla="*/ 126 h 142"/>
                <a:gd name="T2" fmla="*/ 112 w 257"/>
                <a:gd name="T3" fmla="*/ 110 h 142"/>
                <a:gd name="T4" fmla="*/ 104 w 257"/>
                <a:gd name="T5" fmla="*/ 104 h 142"/>
                <a:gd name="T6" fmla="*/ 98 w 257"/>
                <a:gd name="T7" fmla="*/ 112 h 142"/>
                <a:gd name="T8" fmla="*/ 96 w 257"/>
                <a:gd name="T9" fmla="*/ 120 h 142"/>
                <a:gd name="T10" fmla="*/ 87 w 257"/>
                <a:gd name="T11" fmla="*/ 130 h 142"/>
                <a:gd name="T12" fmla="*/ 69 w 257"/>
                <a:gd name="T13" fmla="*/ 116 h 142"/>
                <a:gd name="T14" fmla="*/ 64 w 257"/>
                <a:gd name="T15" fmla="*/ 103 h 142"/>
                <a:gd name="T16" fmla="*/ 67 w 257"/>
                <a:gd name="T17" fmla="*/ 94 h 142"/>
                <a:gd name="T18" fmla="*/ 55 w 257"/>
                <a:gd name="T19" fmla="*/ 84 h 142"/>
                <a:gd name="T20" fmla="*/ 47 w 257"/>
                <a:gd name="T21" fmla="*/ 73 h 142"/>
                <a:gd name="T22" fmla="*/ 46 w 257"/>
                <a:gd name="T23" fmla="*/ 67 h 142"/>
                <a:gd name="T24" fmla="*/ 39 w 257"/>
                <a:gd name="T25" fmla="*/ 77 h 142"/>
                <a:gd name="T26" fmla="*/ 16 w 257"/>
                <a:gd name="T27" fmla="*/ 80 h 142"/>
                <a:gd name="T28" fmla="*/ 22 w 257"/>
                <a:gd name="T29" fmla="*/ 76 h 142"/>
                <a:gd name="T30" fmla="*/ 31 w 257"/>
                <a:gd name="T31" fmla="*/ 72 h 142"/>
                <a:gd name="T32" fmla="*/ 23 w 257"/>
                <a:gd name="T33" fmla="*/ 60 h 142"/>
                <a:gd name="T34" fmla="*/ 29 w 257"/>
                <a:gd name="T35" fmla="*/ 54 h 142"/>
                <a:gd name="T36" fmla="*/ 59 w 257"/>
                <a:gd name="T37" fmla="*/ 61 h 142"/>
                <a:gd name="T38" fmla="*/ 61 w 257"/>
                <a:gd name="T39" fmla="*/ 54 h 142"/>
                <a:gd name="T40" fmla="*/ 15 w 257"/>
                <a:gd name="T41" fmla="*/ 36 h 142"/>
                <a:gd name="T42" fmla="*/ 4 w 257"/>
                <a:gd name="T43" fmla="*/ 30 h 142"/>
                <a:gd name="T44" fmla="*/ 0 w 257"/>
                <a:gd name="T45" fmla="*/ 19 h 142"/>
                <a:gd name="T46" fmla="*/ 2 w 257"/>
                <a:gd name="T47" fmla="*/ 11 h 142"/>
                <a:gd name="T48" fmla="*/ 10 w 257"/>
                <a:gd name="T49" fmla="*/ 14 h 142"/>
                <a:gd name="T50" fmla="*/ 17 w 257"/>
                <a:gd name="T51" fmla="*/ 21 h 142"/>
                <a:gd name="T52" fmla="*/ 21 w 257"/>
                <a:gd name="T53" fmla="*/ 24 h 142"/>
                <a:gd name="T54" fmla="*/ 19 w 257"/>
                <a:gd name="T55" fmla="*/ 29 h 142"/>
                <a:gd name="T56" fmla="*/ 26 w 257"/>
                <a:gd name="T57" fmla="*/ 29 h 142"/>
                <a:gd name="T58" fmla="*/ 33 w 257"/>
                <a:gd name="T59" fmla="*/ 19 h 142"/>
                <a:gd name="T60" fmla="*/ 40 w 257"/>
                <a:gd name="T61" fmla="*/ 19 h 142"/>
                <a:gd name="T62" fmla="*/ 59 w 257"/>
                <a:gd name="T63" fmla="*/ 2 h 142"/>
                <a:gd name="T64" fmla="*/ 92 w 257"/>
                <a:gd name="T65" fmla="*/ 12 h 142"/>
                <a:gd name="T66" fmla="*/ 123 w 257"/>
                <a:gd name="T67" fmla="*/ 20 h 142"/>
                <a:gd name="T68" fmla="*/ 122 w 257"/>
                <a:gd name="T69" fmla="*/ 29 h 142"/>
                <a:gd name="T70" fmla="*/ 129 w 257"/>
                <a:gd name="T71" fmla="*/ 36 h 142"/>
                <a:gd name="T72" fmla="*/ 123 w 257"/>
                <a:gd name="T73" fmla="*/ 66 h 142"/>
                <a:gd name="T74" fmla="*/ 136 w 257"/>
                <a:gd name="T75" fmla="*/ 83 h 142"/>
                <a:gd name="T76" fmla="*/ 146 w 257"/>
                <a:gd name="T77" fmla="*/ 80 h 142"/>
                <a:gd name="T78" fmla="*/ 151 w 257"/>
                <a:gd name="T79" fmla="*/ 88 h 142"/>
                <a:gd name="T80" fmla="*/ 152 w 257"/>
                <a:gd name="T81" fmla="*/ 98 h 142"/>
                <a:gd name="T82" fmla="*/ 159 w 257"/>
                <a:gd name="T83" fmla="*/ 101 h 142"/>
                <a:gd name="T84" fmla="*/ 173 w 257"/>
                <a:gd name="T85" fmla="*/ 84 h 142"/>
                <a:gd name="T86" fmla="*/ 185 w 257"/>
                <a:gd name="T87" fmla="*/ 76 h 142"/>
                <a:gd name="T88" fmla="*/ 187 w 257"/>
                <a:gd name="T89" fmla="*/ 66 h 142"/>
                <a:gd name="T90" fmla="*/ 218 w 257"/>
                <a:gd name="T91" fmla="*/ 60 h 142"/>
                <a:gd name="T92" fmla="*/ 225 w 257"/>
                <a:gd name="T93" fmla="*/ 53 h 142"/>
                <a:gd name="T94" fmla="*/ 236 w 257"/>
                <a:gd name="T95" fmla="*/ 51 h 142"/>
                <a:gd name="T96" fmla="*/ 246 w 257"/>
                <a:gd name="T97" fmla="*/ 38 h 142"/>
                <a:gd name="T98" fmla="*/ 253 w 257"/>
                <a:gd name="T99" fmla="*/ 30 h 142"/>
                <a:gd name="T100" fmla="*/ 257 w 257"/>
                <a:gd name="T101" fmla="*/ 32 h 142"/>
                <a:gd name="T102" fmla="*/ 246 w 257"/>
                <a:gd name="T103" fmla="*/ 70 h 142"/>
                <a:gd name="T104" fmla="*/ 228 w 257"/>
                <a:gd name="T105" fmla="*/ 103 h 142"/>
                <a:gd name="T106" fmla="*/ 218 w 257"/>
                <a:gd name="T107" fmla="*/ 1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7" h="142">
                  <a:moveTo>
                    <a:pt x="216" y="142"/>
                  </a:moveTo>
                  <a:lnTo>
                    <a:pt x="191" y="136"/>
                  </a:lnTo>
                  <a:lnTo>
                    <a:pt x="165" y="132"/>
                  </a:lnTo>
                  <a:lnTo>
                    <a:pt x="141" y="126"/>
                  </a:lnTo>
                  <a:lnTo>
                    <a:pt x="117" y="118"/>
                  </a:lnTo>
                  <a:lnTo>
                    <a:pt x="115" y="116"/>
                  </a:lnTo>
                  <a:lnTo>
                    <a:pt x="114" y="114"/>
                  </a:lnTo>
                  <a:lnTo>
                    <a:pt x="112" y="110"/>
                  </a:lnTo>
                  <a:lnTo>
                    <a:pt x="111" y="108"/>
                  </a:lnTo>
                  <a:lnTo>
                    <a:pt x="109" y="106"/>
                  </a:lnTo>
                  <a:lnTo>
                    <a:pt x="106" y="104"/>
                  </a:lnTo>
                  <a:lnTo>
                    <a:pt x="104" y="104"/>
                  </a:lnTo>
                  <a:lnTo>
                    <a:pt x="102" y="106"/>
                  </a:lnTo>
                  <a:lnTo>
                    <a:pt x="99" y="107"/>
                  </a:lnTo>
                  <a:lnTo>
                    <a:pt x="98" y="109"/>
                  </a:lnTo>
                  <a:lnTo>
                    <a:pt x="98" y="112"/>
                  </a:lnTo>
                  <a:lnTo>
                    <a:pt x="98" y="114"/>
                  </a:lnTo>
                  <a:lnTo>
                    <a:pt x="98" y="116"/>
                  </a:lnTo>
                  <a:lnTo>
                    <a:pt x="98" y="119"/>
                  </a:lnTo>
                  <a:lnTo>
                    <a:pt x="96" y="120"/>
                  </a:lnTo>
                  <a:lnTo>
                    <a:pt x="93" y="122"/>
                  </a:lnTo>
                  <a:lnTo>
                    <a:pt x="92" y="126"/>
                  </a:lnTo>
                  <a:lnTo>
                    <a:pt x="90" y="127"/>
                  </a:lnTo>
                  <a:lnTo>
                    <a:pt x="87" y="130"/>
                  </a:lnTo>
                  <a:lnTo>
                    <a:pt x="85" y="130"/>
                  </a:lnTo>
                  <a:lnTo>
                    <a:pt x="82" y="130"/>
                  </a:lnTo>
                  <a:lnTo>
                    <a:pt x="75" y="124"/>
                  </a:lnTo>
                  <a:lnTo>
                    <a:pt x="69" y="116"/>
                  </a:lnTo>
                  <a:lnTo>
                    <a:pt x="64" y="109"/>
                  </a:lnTo>
                  <a:lnTo>
                    <a:pt x="63" y="107"/>
                  </a:lnTo>
                  <a:lnTo>
                    <a:pt x="63" y="104"/>
                  </a:lnTo>
                  <a:lnTo>
                    <a:pt x="64" y="103"/>
                  </a:lnTo>
                  <a:lnTo>
                    <a:pt x="65" y="101"/>
                  </a:lnTo>
                  <a:lnTo>
                    <a:pt x="67" y="98"/>
                  </a:lnTo>
                  <a:lnTo>
                    <a:pt x="68" y="96"/>
                  </a:lnTo>
                  <a:lnTo>
                    <a:pt x="67" y="94"/>
                  </a:lnTo>
                  <a:lnTo>
                    <a:pt x="64" y="91"/>
                  </a:lnTo>
                  <a:lnTo>
                    <a:pt x="61" y="89"/>
                  </a:lnTo>
                  <a:lnTo>
                    <a:pt x="58" y="86"/>
                  </a:lnTo>
                  <a:lnTo>
                    <a:pt x="55" y="84"/>
                  </a:lnTo>
                  <a:lnTo>
                    <a:pt x="52" y="82"/>
                  </a:lnTo>
                  <a:lnTo>
                    <a:pt x="51" y="78"/>
                  </a:lnTo>
                  <a:lnTo>
                    <a:pt x="50" y="76"/>
                  </a:lnTo>
                  <a:lnTo>
                    <a:pt x="47" y="73"/>
                  </a:lnTo>
                  <a:lnTo>
                    <a:pt x="46" y="70"/>
                  </a:lnTo>
                  <a:lnTo>
                    <a:pt x="46" y="67"/>
                  </a:lnTo>
                  <a:lnTo>
                    <a:pt x="46" y="62"/>
                  </a:lnTo>
                  <a:lnTo>
                    <a:pt x="46" y="67"/>
                  </a:lnTo>
                  <a:lnTo>
                    <a:pt x="45" y="70"/>
                  </a:lnTo>
                  <a:lnTo>
                    <a:pt x="44" y="72"/>
                  </a:lnTo>
                  <a:lnTo>
                    <a:pt x="41" y="74"/>
                  </a:lnTo>
                  <a:lnTo>
                    <a:pt x="39" y="77"/>
                  </a:lnTo>
                  <a:lnTo>
                    <a:pt x="33" y="82"/>
                  </a:lnTo>
                  <a:lnTo>
                    <a:pt x="25" y="84"/>
                  </a:lnTo>
                  <a:lnTo>
                    <a:pt x="17" y="82"/>
                  </a:lnTo>
                  <a:lnTo>
                    <a:pt x="16" y="80"/>
                  </a:lnTo>
                  <a:lnTo>
                    <a:pt x="16" y="79"/>
                  </a:lnTo>
                  <a:lnTo>
                    <a:pt x="17" y="78"/>
                  </a:lnTo>
                  <a:lnTo>
                    <a:pt x="20" y="77"/>
                  </a:lnTo>
                  <a:lnTo>
                    <a:pt x="22" y="76"/>
                  </a:lnTo>
                  <a:lnTo>
                    <a:pt x="25" y="74"/>
                  </a:lnTo>
                  <a:lnTo>
                    <a:pt x="27" y="74"/>
                  </a:lnTo>
                  <a:lnTo>
                    <a:pt x="29" y="73"/>
                  </a:lnTo>
                  <a:lnTo>
                    <a:pt x="31" y="72"/>
                  </a:lnTo>
                  <a:lnTo>
                    <a:pt x="32" y="71"/>
                  </a:lnTo>
                  <a:lnTo>
                    <a:pt x="32" y="68"/>
                  </a:lnTo>
                  <a:lnTo>
                    <a:pt x="29" y="62"/>
                  </a:lnTo>
                  <a:lnTo>
                    <a:pt x="23" y="60"/>
                  </a:lnTo>
                  <a:lnTo>
                    <a:pt x="16" y="59"/>
                  </a:lnTo>
                  <a:lnTo>
                    <a:pt x="10" y="56"/>
                  </a:lnTo>
                  <a:lnTo>
                    <a:pt x="20" y="53"/>
                  </a:lnTo>
                  <a:lnTo>
                    <a:pt x="29" y="54"/>
                  </a:lnTo>
                  <a:lnTo>
                    <a:pt x="39" y="58"/>
                  </a:lnTo>
                  <a:lnTo>
                    <a:pt x="49" y="61"/>
                  </a:lnTo>
                  <a:lnTo>
                    <a:pt x="58" y="62"/>
                  </a:lnTo>
                  <a:lnTo>
                    <a:pt x="59" y="61"/>
                  </a:lnTo>
                  <a:lnTo>
                    <a:pt x="59" y="60"/>
                  </a:lnTo>
                  <a:lnTo>
                    <a:pt x="61" y="58"/>
                  </a:lnTo>
                  <a:lnTo>
                    <a:pt x="62" y="55"/>
                  </a:lnTo>
                  <a:lnTo>
                    <a:pt x="61" y="54"/>
                  </a:lnTo>
                  <a:lnTo>
                    <a:pt x="61" y="53"/>
                  </a:lnTo>
                  <a:lnTo>
                    <a:pt x="46" y="45"/>
                  </a:lnTo>
                  <a:lnTo>
                    <a:pt x="31" y="39"/>
                  </a:lnTo>
                  <a:lnTo>
                    <a:pt x="15" y="36"/>
                  </a:lnTo>
                  <a:lnTo>
                    <a:pt x="12" y="35"/>
                  </a:lnTo>
                  <a:lnTo>
                    <a:pt x="9" y="33"/>
                  </a:lnTo>
                  <a:lnTo>
                    <a:pt x="6" y="32"/>
                  </a:lnTo>
                  <a:lnTo>
                    <a:pt x="4" y="30"/>
                  </a:lnTo>
                  <a:lnTo>
                    <a:pt x="2" y="27"/>
                  </a:lnTo>
                  <a:lnTo>
                    <a:pt x="0" y="24"/>
                  </a:lnTo>
                  <a:lnTo>
                    <a:pt x="0" y="20"/>
                  </a:lnTo>
                  <a:lnTo>
                    <a:pt x="0" y="19"/>
                  </a:lnTo>
                  <a:lnTo>
                    <a:pt x="0" y="18"/>
                  </a:lnTo>
                  <a:lnTo>
                    <a:pt x="0" y="17"/>
                  </a:lnTo>
                  <a:lnTo>
                    <a:pt x="0" y="14"/>
                  </a:lnTo>
                  <a:lnTo>
                    <a:pt x="2" y="11"/>
                  </a:lnTo>
                  <a:lnTo>
                    <a:pt x="5" y="11"/>
                  </a:lnTo>
                  <a:lnTo>
                    <a:pt x="8" y="11"/>
                  </a:lnTo>
                  <a:lnTo>
                    <a:pt x="9" y="12"/>
                  </a:lnTo>
                  <a:lnTo>
                    <a:pt x="10" y="14"/>
                  </a:lnTo>
                  <a:lnTo>
                    <a:pt x="12" y="17"/>
                  </a:lnTo>
                  <a:lnTo>
                    <a:pt x="15" y="21"/>
                  </a:lnTo>
                  <a:lnTo>
                    <a:pt x="16" y="21"/>
                  </a:lnTo>
                  <a:lnTo>
                    <a:pt x="17" y="21"/>
                  </a:lnTo>
                  <a:lnTo>
                    <a:pt x="19" y="21"/>
                  </a:lnTo>
                  <a:lnTo>
                    <a:pt x="20" y="21"/>
                  </a:lnTo>
                  <a:lnTo>
                    <a:pt x="21" y="21"/>
                  </a:lnTo>
                  <a:lnTo>
                    <a:pt x="21" y="24"/>
                  </a:lnTo>
                  <a:lnTo>
                    <a:pt x="21" y="25"/>
                  </a:lnTo>
                  <a:lnTo>
                    <a:pt x="20" y="26"/>
                  </a:lnTo>
                  <a:lnTo>
                    <a:pt x="19" y="27"/>
                  </a:lnTo>
                  <a:lnTo>
                    <a:pt x="19" y="29"/>
                  </a:lnTo>
                  <a:lnTo>
                    <a:pt x="19" y="30"/>
                  </a:lnTo>
                  <a:lnTo>
                    <a:pt x="22" y="30"/>
                  </a:lnTo>
                  <a:lnTo>
                    <a:pt x="25" y="30"/>
                  </a:lnTo>
                  <a:lnTo>
                    <a:pt x="26" y="29"/>
                  </a:lnTo>
                  <a:lnTo>
                    <a:pt x="28" y="26"/>
                  </a:lnTo>
                  <a:lnTo>
                    <a:pt x="29" y="24"/>
                  </a:lnTo>
                  <a:lnTo>
                    <a:pt x="31" y="21"/>
                  </a:lnTo>
                  <a:lnTo>
                    <a:pt x="33" y="19"/>
                  </a:lnTo>
                  <a:lnTo>
                    <a:pt x="34" y="19"/>
                  </a:lnTo>
                  <a:lnTo>
                    <a:pt x="37" y="19"/>
                  </a:lnTo>
                  <a:lnTo>
                    <a:pt x="39" y="19"/>
                  </a:lnTo>
                  <a:lnTo>
                    <a:pt x="40" y="19"/>
                  </a:lnTo>
                  <a:lnTo>
                    <a:pt x="41" y="19"/>
                  </a:lnTo>
                  <a:lnTo>
                    <a:pt x="47" y="13"/>
                  </a:lnTo>
                  <a:lnTo>
                    <a:pt x="53" y="7"/>
                  </a:lnTo>
                  <a:lnTo>
                    <a:pt x="59" y="2"/>
                  </a:lnTo>
                  <a:lnTo>
                    <a:pt x="65" y="0"/>
                  </a:lnTo>
                  <a:lnTo>
                    <a:pt x="70" y="2"/>
                  </a:lnTo>
                  <a:lnTo>
                    <a:pt x="81" y="9"/>
                  </a:lnTo>
                  <a:lnTo>
                    <a:pt x="92" y="12"/>
                  </a:lnTo>
                  <a:lnTo>
                    <a:pt x="103" y="13"/>
                  </a:lnTo>
                  <a:lnTo>
                    <a:pt x="114" y="14"/>
                  </a:lnTo>
                  <a:lnTo>
                    <a:pt x="123" y="19"/>
                  </a:lnTo>
                  <a:lnTo>
                    <a:pt x="123" y="20"/>
                  </a:lnTo>
                  <a:lnTo>
                    <a:pt x="123" y="23"/>
                  </a:lnTo>
                  <a:lnTo>
                    <a:pt x="122" y="25"/>
                  </a:lnTo>
                  <a:lnTo>
                    <a:pt x="122" y="26"/>
                  </a:lnTo>
                  <a:lnTo>
                    <a:pt x="122" y="29"/>
                  </a:lnTo>
                  <a:lnTo>
                    <a:pt x="123" y="31"/>
                  </a:lnTo>
                  <a:lnTo>
                    <a:pt x="126" y="32"/>
                  </a:lnTo>
                  <a:lnTo>
                    <a:pt x="127" y="33"/>
                  </a:lnTo>
                  <a:lnTo>
                    <a:pt x="129" y="36"/>
                  </a:lnTo>
                  <a:lnTo>
                    <a:pt x="129" y="37"/>
                  </a:lnTo>
                  <a:lnTo>
                    <a:pt x="129" y="39"/>
                  </a:lnTo>
                  <a:lnTo>
                    <a:pt x="123" y="53"/>
                  </a:lnTo>
                  <a:lnTo>
                    <a:pt x="123" y="66"/>
                  </a:lnTo>
                  <a:lnTo>
                    <a:pt x="129" y="77"/>
                  </a:lnTo>
                  <a:lnTo>
                    <a:pt x="136" y="85"/>
                  </a:lnTo>
                  <a:lnTo>
                    <a:pt x="136" y="84"/>
                  </a:lnTo>
                  <a:lnTo>
                    <a:pt x="136" y="83"/>
                  </a:lnTo>
                  <a:lnTo>
                    <a:pt x="138" y="82"/>
                  </a:lnTo>
                  <a:lnTo>
                    <a:pt x="140" y="80"/>
                  </a:lnTo>
                  <a:lnTo>
                    <a:pt x="142" y="80"/>
                  </a:lnTo>
                  <a:lnTo>
                    <a:pt x="146" y="80"/>
                  </a:lnTo>
                  <a:lnTo>
                    <a:pt x="148" y="82"/>
                  </a:lnTo>
                  <a:lnTo>
                    <a:pt x="150" y="83"/>
                  </a:lnTo>
                  <a:lnTo>
                    <a:pt x="151" y="85"/>
                  </a:lnTo>
                  <a:lnTo>
                    <a:pt x="151" y="88"/>
                  </a:lnTo>
                  <a:lnTo>
                    <a:pt x="151" y="90"/>
                  </a:lnTo>
                  <a:lnTo>
                    <a:pt x="151" y="92"/>
                  </a:lnTo>
                  <a:lnTo>
                    <a:pt x="152" y="96"/>
                  </a:lnTo>
                  <a:lnTo>
                    <a:pt x="152" y="98"/>
                  </a:lnTo>
                  <a:lnTo>
                    <a:pt x="153" y="100"/>
                  </a:lnTo>
                  <a:lnTo>
                    <a:pt x="156" y="101"/>
                  </a:lnTo>
                  <a:lnTo>
                    <a:pt x="157" y="101"/>
                  </a:lnTo>
                  <a:lnTo>
                    <a:pt x="159" y="101"/>
                  </a:lnTo>
                  <a:lnTo>
                    <a:pt x="161" y="100"/>
                  </a:lnTo>
                  <a:lnTo>
                    <a:pt x="165" y="95"/>
                  </a:lnTo>
                  <a:lnTo>
                    <a:pt x="169" y="90"/>
                  </a:lnTo>
                  <a:lnTo>
                    <a:pt x="173" y="84"/>
                  </a:lnTo>
                  <a:lnTo>
                    <a:pt x="177" y="80"/>
                  </a:lnTo>
                  <a:lnTo>
                    <a:pt x="183" y="78"/>
                  </a:lnTo>
                  <a:lnTo>
                    <a:pt x="185" y="77"/>
                  </a:lnTo>
                  <a:lnTo>
                    <a:pt x="185" y="76"/>
                  </a:lnTo>
                  <a:lnTo>
                    <a:pt x="186" y="73"/>
                  </a:lnTo>
                  <a:lnTo>
                    <a:pt x="186" y="71"/>
                  </a:lnTo>
                  <a:lnTo>
                    <a:pt x="186" y="68"/>
                  </a:lnTo>
                  <a:lnTo>
                    <a:pt x="187" y="66"/>
                  </a:lnTo>
                  <a:lnTo>
                    <a:pt x="194" y="64"/>
                  </a:lnTo>
                  <a:lnTo>
                    <a:pt x="201" y="62"/>
                  </a:lnTo>
                  <a:lnTo>
                    <a:pt x="210" y="62"/>
                  </a:lnTo>
                  <a:lnTo>
                    <a:pt x="218" y="60"/>
                  </a:lnTo>
                  <a:lnTo>
                    <a:pt x="221" y="59"/>
                  </a:lnTo>
                  <a:lnTo>
                    <a:pt x="222" y="56"/>
                  </a:lnTo>
                  <a:lnTo>
                    <a:pt x="224" y="54"/>
                  </a:lnTo>
                  <a:lnTo>
                    <a:pt x="225" y="53"/>
                  </a:lnTo>
                  <a:lnTo>
                    <a:pt x="228" y="51"/>
                  </a:lnTo>
                  <a:lnTo>
                    <a:pt x="231" y="51"/>
                  </a:lnTo>
                  <a:lnTo>
                    <a:pt x="234" y="51"/>
                  </a:lnTo>
                  <a:lnTo>
                    <a:pt x="236" y="51"/>
                  </a:lnTo>
                  <a:lnTo>
                    <a:pt x="239" y="51"/>
                  </a:lnTo>
                  <a:lnTo>
                    <a:pt x="241" y="50"/>
                  </a:lnTo>
                  <a:lnTo>
                    <a:pt x="245" y="45"/>
                  </a:lnTo>
                  <a:lnTo>
                    <a:pt x="246" y="38"/>
                  </a:lnTo>
                  <a:lnTo>
                    <a:pt x="246" y="31"/>
                  </a:lnTo>
                  <a:lnTo>
                    <a:pt x="248" y="31"/>
                  </a:lnTo>
                  <a:lnTo>
                    <a:pt x="251" y="30"/>
                  </a:lnTo>
                  <a:lnTo>
                    <a:pt x="253" y="30"/>
                  </a:lnTo>
                  <a:lnTo>
                    <a:pt x="254" y="29"/>
                  </a:lnTo>
                  <a:lnTo>
                    <a:pt x="256" y="29"/>
                  </a:lnTo>
                  <a:lnTo>
                    <a:pt x="257" y="29"/>
                  </a:lnTo>
                  <a:lnTo>
                    <a:pt x="257" y="32"/>
                  </a:lnTo>
                  <a:lnTo>
                    <a:pt x="257" y="39"/>
                  </a:lnTo>
                  <a:lnTo>
                    <a:pt x="256" y="49"/>
                  </a:lnTo>
                  <a:lnTo>
                    <a:pt x="251" y="60"/>
                  </a:lnTo>
                  <a:lnTo>
                    <a:pt x="246" y="70"/>
                  </a:lnTo>
                  <a:lnTo>
                    <a:pt x="240" y="79"/>
                  </a:lnTo>
                  <a:lnTo>
                    <a:pt x="234" y="89"/>
                  </a:lnTo>
                  <a:lnTo>
                    <a:pt x="229" y="97"/>
                  </a:lnTo>
                  <a:lnTo>
                    <a:pt x="228" y="103"/>
                  </a:lnTo>
                  <a:lnTo>
                    <a:pt x="225" y="109"/>
                  </a:lnTo>
                  <a:lnTo>
                    <a:pt x="224" y="116"/>
                  </a:lnTo>
                  <a:lnTo>
                    <a:pt x="221" y="125"/>
                  </a:lnTo>
                  <a:lnTo>
                    <a:pt x="218" y="133"/>
                  </a:lnTo>
                  <a:lnTo>
                    <a:pt x="217" y="139"/>
                  </a:lnTo>
                  <a:lnTo>
                    <a:pt x="216" y="142"/>
                  </a:lnTo>
                  <a:close/>
                </a:path>
              </a:pathLst>
            </a:custGeom>
            <a:grpFill/>
            <a:ln w="0">
              <a:solidFill>
                <a:schemeClr val="bg1">
                  <a:lumMod val="50000"/>
                </a:schemeClr>
              </a:solidFill>
              <a:prstDash val="solid"/>
              <a:round/>
              <a:headEnd/>
              <a:tailEnd/>
            </a:ln>
          </p:spPr>
          <p:txBody>
            <a:bodyPr/>
            <a:lstStyle/>
            <a:p>
              <a:endParaRPr lang="ru-RU"/>
            </a:p>
          </p:txBody>
        </p:sp>
        <p:sp>
          <p:nvSpPr>
            <p:cNvPr id="11" name="Freeform 73">
              <a:extLst>
                <a:ext uri="{FF2B5EF4-FFF2-40B4-BE49-F238E27FC236}">
                  <a16:creationId xmlns:a16="http://schemas.microsoft.com/office/drawing/2014/main" id="{A8CBAAB9-2ED5-9A49-9842-E94101BA85FE}"/>
                </a:ext>
              </a:extLst>
            </p:cNvPr>
            <p:cNvSpPr>
              <a:spLocks/>
            </p:cNvSpPr>
            <p:nvPr/>
          </p:nvSpPr>
          <p:spPr bwMode="gray">
            <a:xfrm>
              <a:off x="3029" y="2749"/>
              <a:ext cx="101" cy="72"/>
            </a:xfrm>
            <a:custGeom>
              <a:avLst/>
              <a:gdLst>
                <a:gd name="T0" fmla="*/ 24 w 86"/>
                <a:gd name="T1" fmla="*/ 11 h 62"/>
                <a:gd name="T2" fmla="*/ 27 w 86"/>
                <a:gd name="T3" fmla="*/ 11 h 62"/>
                <a:gd name="T4" fmla="*/ 30 w 86"/>
                <a:gd name="T5" fmla="*/ 10 h 62"/>
                <a:gd name="T6" fmla="*/ 33 w 86"/>
                <a:gd name="T7" fmla="*/ 7 h 62"/>
                <a:gd name="T8" fmla="*/ 36 w 86"/>
                <a:gd name="T9" fmla="*/ 5 h 62"/>
                <a:gd name="T10" fmla="*/ 38 w 86"/>
                <a:gd name="T11" fmla="*/ 3 h 62"/>
                <a:gd name="T12" fmla="*/ 42 w 86"/>
                <a:gd name="T13" fmla="*/ 1 h 62"/>
                <a:gd name="T14" fmla="*/ 58 w 86"/>
                <a:gd name="T15" fmla="*/ 0 h 62"/>
                <a:gd name="T16" fmla="*/ 72 w 86"/>
                <a:gd name="T17" fmla="*/ 1 h 62"/>
                <a:gd name="T18" fmla="*/ 86 w 86"/>
                <a:gd name="T19" fmla="*/ 5 h 62"/>
                <a:gd name="T20" fmla="*/ 86 w 86"/>
                <a:gd name="T21" fmla="*/ 6 h 62"/>
                <a:gd name="T22" fmla="*/ 86 w 86"/>
                <a:gd name="T23" fmla="*/ 9 h 62"/>
                <a:gd name="T24" fmla="*/ 86 w 86"/>
                <a:gd name="T25" fmla="*/ 10 h 62"/>
                <a:gd name="T26" fmla="*/ 85 w 86"/>
                <a:gd name="T27" fmla="*/ 11 h 62"/>
                <a:gd name="T28" fmla="*/ 77 w 86"/>
                <a:gd name="T29" fmla="*/ 21 h 62"/>
                <a:gd name="T30" fmla="*/ 70 w 86"/>
                <a:gd name="T31" fmla="*/ 32 h 62"/>
                <a:gd name="T32" fmla="*/ 65 w 86"/>
                <a:gd name="T33" fmla="*/ 44 h 62"/>
                <a:gd name="T34" fmla="*/ 60 w 86"/>
                <a:gd name="T35" fmla="*/ 51 h 62"/>
                <a:gd name="T36" fmla="*/ 54 w 86"/>
                <a:gd name="T37" fmla="*/ 58 h 62"/>
                <a:gd name="T38" fmla="*/ 47 w 86"/>
                <a:gd name="T39" fmla="*/ 62 h 62"/>
                <a:gd name="T40" fmla="*/ 37 w 86"/>
                <a:gd name="T41" fmla="*/ 62 h 62"/>
                <a:gd name="T42" fmla="*/ 27 w 86"/>
                <a:gd name="T43" fmla="*/ 59 h 62"/>
                <a:gd name="T44" fmla="*/ 18 w 86"/>
                <a:gd name="T45" fmla="*/ 54 h 62"/>
                <a:gd name="T46" fmla="*/ 7 w 86"/>
                <a:gd name="T47" fmla="*/ 52 h 62"/>
                <a:gd name="T48" fmla="*/ 2 w 86"/>
                <a:gd name="T49" fmla="*/ 50 h 62"/>
                <a:gd name="T50" fmla="*/ 0 w 86"/>
                <a:gd name="T51" fmla="*/ 42 h 62"/>
                <a:gd name="T52" fmla="*/ 0 w 86"/>
                <a:gd name="T53" fmla="*/ 36 h 62"/>
                <a:gd name="T54" fmla="*/ 3 w 86"/>
                <a:gd name="T55" fmla="*/ 32 h 62"/>
                <a:gd name="T56" fmla="*/ 8 w 86"/>
                <a:gd name="T57" fmla="*/ 28 h 62"/>
                <a:gd name="T58" fmla="*/ 12 w 86"/>
                <a:gd name="T59" fmla="*/ 22 h 62"/>
                <a:gd name="T60" fmla="*/ 14 w 86"/>
                <a:gd name="T61" fmla="*/ 16 h 62"/>
                <a:gd name="T62" fmla="*/ 18 w 86"/>
                <a:gd name="T63" fmla="*/ 12 h 62"/>
                <a:gd name="T64" fmla="*/ 24 w 86"/>
                <a:gd name="T65" fmla="*/ 10 h 62"/>
                <a:gd name="T66" fmla="*/ 24 w 86"/>
                <a:gd name="T67" fmla="*/ 11 h 62"/>
                <a:gd name="T68" fmla="*/ 24 w 86"/>
                <a:gd name="T6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6" h="62">
                  <a:moveTo>
                    <a:pt x="24" y="11"/>
                  </a:moveTo>
                  <a:lnTo>
                    <a:pt x="27" y="11"/>
                  </a:lnTo>
                  <a:lnTo>
                    <a:pt x="30" y="10"/>
                  </a:lnTo>
                  <a:lnTo>
                    <a:pt x="33" y="7"/>
                  </a:lnTo>
                  <a:lnTo>
                    <a:pt x="36" y="5"/>
                  </a:lnTo>
                  <a:lnTo>
                    <a:pt x="38" y="3"/>
                  </a:lnTo>
                  <a:lnTo>
                    <a:pt x="42" y="1"/>
                  </a:lnTo>
                  <a:lnTo>
                    <a:pt x="58" y="0"/>
                  </a:lnTo>
                  <a:lnTo>
                    <a:pt x="72" y="1"/>
                  </a:lnTo>
                  <a:lnTo>
                    <a:pt x="86" y="5"/>
                  </a:lnTo>
                  <a:lnTo>
                    <a:pt x="86" y="6"/>
                  </a:lnTo>
                  <a:lnTo>
                    <a:pt x="86" y="9"/>
                  </a:lnTo>
                  <a:lnTo>
                    <a:pt x="86" y="10"/>
                  </a:lnTo>
                  <a:lnTo>
                    <a:pt x="85" y="11"/>
                  </a:lnTo>
                  <a:lnTo>
                    <a:pt x="77" y="21"/>
                  </a:lnTo>
                  <a:lnTo>
                    <a:pt x="70" y="32"/>
                  </a:lnTo>
                  <a:lnTo>
                    <a:pt x="65" y="44"/>
                  </a:lnTo>
                  <a:lnTo>
                    <a:pt x="60" y="51"/>
                  </a:lnTo>
                  <a:lnTo>
                    <a:pt x="54" y="58"/>
                  </a:lnTo>
                  <a:lnTo>
                    <a:pt x="47" y="62"/>
                  </a:lnTo>
                  <a:lnTo>
                    <a:pt x="37" y="62"/>
                  </a:lnTo>
                  <a:lnTo>
                    <a:pt x="27" y="59"/>
                  </a:lnTo>
                  <a:lnTo>
                    <a:pt x="18" y="54"/>
                  </a:lnTo>
                  <a:lnTo>
                    <a:pt x="7" y="52"/>
                  </a:lnTo>
                  <a:lnTo>
                    <a:pt x="2" y="50"/>
                  </a:lnTo>
                  <a:lnTo>
                    <a:pt x="0" y="42"/>
                  </a:lnTo>
                  <a:lnTo>
                    <a:pt x="0" y="36"/>
                  </a:lnTo>
                  <a:lnTo>
                    <a:pt x="3" y="32"/>
                  </a:lnTo>
                  <a:lnTo>
                    <a:pt x="8" y="28"/>
                  </a:lnTo>
                  <a:lnTo>
                    <a:pt x="12" y="22"/>
                  </a:lnTo>
                  <a:lnTo>
                    <a:pt x="14" y="16"/>
                  </a:lnTo>
                  <a:lnTo>
                    <a:pt x="18" y="12"/>
                  </a:lnTo>
                  <a:lnTo>
                    <a:pt x="24" y="10"/>
                  </a:lnTo>
                  <a:lnTo>
                    <a:pt x="24" y="11"/>
                  </a:lnTo>
                  <a:lnTo>
                    <a:pt x="24" y="11"/>
                  </a:lnTo>
                  <a:close/>
                </a:path>
              </a:pathLst>
            </a:custGeom>
            <a:grpFill/>
            <a:ln w="0">
              <a:solidFill>
                <a:schemeClr val="bg1">
                  <a:lumMod val="50000"/>
                </a:schemeClr>
              </a:solidFill>
              <a:prstDash val="solid"/>
              <a:round/>
              <a:headEnd/>
              <a:tailEnd/>
            </a:ln>
          </p:spPr>
          <p:txBody>
            <a:bodyPr/>
            <a:lstStyle/>
            <a:p>
              <a:endParaRPr lang="ru-RU"/>
            </a:p>
          </p:txBody>
        </p:sp>
        <p:sp>
          <p:nvSpPr>
            <p:cNvPr id="12" name="Freeform 74">
              <a:extLst>
                <a:ext uri="{FF2B5EF4-FFF2-40B4-BE49-F238E27FC236}">
                  <a16:creationId xmlns:a16="http://schemas.microsoft.com/office/drawing/2014/main" id="{B169CC12-2A18-1C43-A54C-B99A807A164B}"/>
                </a:ext>
              </a:extLst>
            </p:cNvPr>
            <p:cNvSpPr>
              <a:spLocks/>
            </p:cNvSpPr>
            <p:nvPr/>
          </p:nvSpPr>
          <p:spPr bwMode="gray">
            <a:xfrm>
              <a:off x="3480" y="2517"/>
              <a:ext cx="105" cy="161"/>
            </a:xfrm>
            <a:custGeom>
              <a:avLst/>
              <a:gdLst>
                <a:gd name="T0" fmla="*/ 86 w 90"/>
                <a:gd name="T1" fmla="*/ 13 h 138"/>
                <a:gd name="T2" fmla="*/ 86 w 90"/>
                <a:gd name="T3" fmla="*/ 15 h 138"/>
                <a:gd name="T4" fmla="*/ 86 w 90"/>
                <a:gd name="T5" fmla="*/ 18 h 138"/>
                <a:gd name="T6" fmla="*/ 88 w 90"/>
                <a:gd name="T7" fmla="*/ 19 h 138"/>
                <a:gd name="T8" fmla="*/ 88 w 90"/>
                <a:gd name="T9" fmla="*/ 20 h 138"/>
                <a:gd name="T10" fmla="*/ 89 w 90"/>
                <a:gd name="T11" fmla="*/ 21 h 138"/>
                <a:gd name="T12" fmla="*/ 89 w 90"/>
                <a:gd name="T13" fmla="*/ 24 h 138"/>
                <a:gd name="T14" fmla="*/ 88 w 90"/>
                <a:gd name="T15" fmla="*/ 26 h 138"/>
                <a:gd name="T16" fmla="*/ 84 w 90"/>
                <a:gd name="T17" fmla="*/ 33 h 138"/>
                <a:gd name="T18" fmla="*/ 79 w 90"/>
                <a:gd name="T19" fmla="*/ 39 h 138"/>
                <a:gd name="T20" fmla="*/ 76 w 90"/>
                <a:gd name="T21" fmla="*/ 47 h 138"/>
                <a:gd name="T22" fmla="*/ 70 w 90"/>
                <a:gd name="T23" fmla="*/ 67 h 138"/>
                <a:gd name="T24" fmla="*/ 61 w 90"/>
                <a:gd name="T25" fmla="*/ 86 h 138"/>
                <a:gd name="T26" fmla="*/ 53 w 90"/>
                <a:gd name="T27" fmla="*/ 104 h 138"/>
                <a:gd name="T28" fmla="*/ 52 w 90"/>
                <a:gd name="T29" fmla="*/ 109 h 138"/>
                <a:gd name="T30" fmla="*/ 48 w 90"/>
                <a:gd name="T31" fmla="*/ 113 h 138"/>
                <a:gd name="T32" fmla="*/ 44 w 90"/>
                <a:gd name="T33" fmla="*/ 116 h 138"/>
                <a:gd name="T34" fmla="*/ 41 w 90"/>
                <a:gd name="T35" fmla="*/ 119 h 138"/>
                <a:gd name="T36" fmla="*/ 36 w 90"/>
                <a:gd name="T37" fmla="*/ 122 h 138"/>
                <a:gd name="T38" fmla="*/ 35 w 90"/>
                <a:gd name="T39" fmla="*/ 125 h 138"/>
                <a:gd name="T40" fmla="*/ 33 w 90"/>
                <a:gd name="T41" fmla="*/ 127 h 138"/>
                <a:gd name="T42" fmla="*/ 33 w 90"/>
                <a:gd name="T43" fmla="*/ 130 h 138"/>
                <a:gd name="T44" fmla="*/ 32 w 90"/>
                <a:gd name="T45" fmla="*/ 132 h 138"/>
                <a:gd name="T46" fmla="*/ 31 w 90"/>
                <a:gd name="T47" fmla="*/ 134 h 138"/>
                <a:gd name="T48" fmla="*/ 30 w 90"/>
                <a:gd name="T49" fmla="*/ 137 h 138"/>
                <a:gd name="T50" fmla="*/ 29 w 90"/>
                <a:gd name="T51" fmla="*/ 138 h 138"/>
                <a:gd name="T52" fmla="*/ 26 w 90"/>
                <a:gd name="T53" fmla="*/ 138 h 138"/>
                <a:gd name="T54" fmla="*/ 23 w 90"/>
                <a:gd name="T55" fmla="*/ 137 h 138"/>
                <a:gd name="T56" fmla="*/ 21 w 90"/>
                <a:gd name="T57" fmla="*/ 136 h 138"/>
                <a:gd name="T58" fmla="*/ 21 w 90"/>
                <a:gd name="T59" fmla="*/ 134 h 138"/>
                <a:gd name="T60" fmla="*/ 21 w 90"/>
                <a:gd name="T61" fmla="*/ 133 h 138"/>
                <a:gd name="T62" fmla="*/ 23 w 90"/>
                <a:gd name="T63" fmla="*/ 131 h 138"/>
                <a:gd name="T64" fmla="*/ 24 w 90"/>
                <a:gd name="T65" fmla="*/ 128 h 138"/>
                <a:gd name="T66" fmla="*/ 25 w 90"/>
                <a:gd name="T67" fmla="*/ 126 h 138"/>
                <a:gd name="T68" fmla="*/ 26 w 90"/>
                <a:gd name="T69" fmla="*/ 125 h 138"/>
                <a:gd name="T70" fmla="*/ 27 w 90"/>
                <a:gd name="T71" fmla="*/ 122 h 138"/>
                <a:gd name="T72" fmla="*/ 26 w 90"/>
                <a:gd name="T73" fmla="*/ 120 h 138"/>
                <a:gd name="T74" fmla="*/ 17 w 90"/>
                <a:gd name="T75" fmla="*/ 104 h 138"/>
                <a:gd name="T76" fmla="*/ 7 w 90"/>
                <a:gd name="T77" fmla="*/ 89 h 138"/>
                <a:gd name="T78" fmla="*/ 0 w 90"/>
                <a:gd name="T79" fmla="*/ 72 h 138"/>
                <a:gd name="T80" fmla="*/ 0 w 90"/>
                <a:gd name="T81" fmla="*/ 63 h 138"/>
                <a:gd name="T82" fmla="*/ 5 w 90"/>
                <a:gd name="T83" fmla="*/ 56 h 138"/>
                <a:gd name="T84" fmla="*/ 13 w 90"/>
                <a:gd name="T85" fmla="*/ 49 h 138"/>
                <a:gd name="T86" fmla="*/ 20 w 90"/>
                <a:gd name="T87" fmla="*/ 43 h 138"/>
                <a:gd name="T88" fmla="*/ 48 w 90"/>
                <a:gd name="T89" fmla="*/ 20 h 138"/>
                <a:gd name="T90" fmla="*/ 78 w 90"/>
                <a:gd name="T91" fmla="*/ 1 h 138"/>
                <a:gd name="T92" fmla="*/ 80 w 90"/>
                <a:gd name="T93" fmla="*/ 1 h 138"/>
                <a:gd name="T94" fmla="*/ 83 w 90"/>
                <a:gd name="T95" fmla="*/ 0 h 138"/>
                <a:gd name="T96" fmla="*/ 86 w 90"/>
                <a:gd name="T97" fmla="*/ 1 h 138"/>
                <a:gd name="T98" fmla="*/ 89 w 90"/>
                <a:gd name="T99" fmla="*/ 2 h 138"/>
                <a:gd name="T100" fmla="*/ 90 w 90"/>
                <a:gd name="T101" fmla="*/ 5 h 138"/>
                <a:gd name="T102" fmla="*/ 90 w 90"/>
                <a:gd name="T103" fmla="*/ 8 h 138"/>
                <a:gd name="T104" fmla="*/ 90 w 90"/>
                <a:gd name="T105" fmla="*/ 9 h 138"/>
                <a:gd name="T106" fmla="*/ 89 w 90"/>
                <a:gd name="T107" fmla="*/ 12 h 138"/>
                <a:gd name="T108" fmla="*/ 86 w 90"/>
                <a:gd name="T109" fmla="*/ 1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138">
                  <a:moveTo>
                    <a:pt x="86" y="13"/>
                  </a:moveTo>
                  <a:lnTo>
                    <a:pt x="86" y="15"/>
                  </a:lnTo>
                  <a:lnTo>
                    <a:pt x="86" y="18"/>
                  </a:lnTo>
                  <a:lnTo>
                    <a:pt x="88" y="19"/>
                  </a:lnTo>
                  <a:lnTo>
                    <a:pt x="88" y="20"/>
                  </a:lnTo>
                  <a:lnTo>
                    <a:pt x="89" y="21"/>
                  </a:lnTo>
                  <a:lnTo>
                    <a:pt x="89" y="24"/>
                  </a:lnTo>
                  <a:lnTo>
                    <a:pt x="88" y="26"/>
                  </a:lnTo>
                  <a:lnTo>
                    <a:pt x="84" y="33"/>
                  </a:lnTo>
                  <a:lnTo>
                    <a:pt x="79" y="39"/>
                  </a:lnTo>
                  <a:lnTo>
                    <a:pt x="76" y="47"/>
                  </a:lnTo>
                  <a:lnTo>
                    <a:pt x="70" y="67"/>
                  </a:lnTo>
                  <a:lnTo>
                    <a:pt x="61" y="86"/>
                  </a:lnTo>
                  <a:lnTo>
                    <a:pt x="53" y="104"/>
                  </a:lnTo>
                  <a:lnTo>
                    <a:pt x="52" y="109"/>
                  </a:lnTo>
                  <a:lnTo>
                    <a:pt x="48" y="113"/>
                  </a:lnTo>
                  <a:lnTo>
                    <a:pt x="44" y="116"/>
                  </a:lnTo>
                  <a:lnTo>
                    <a:pt x="41" y="119"/>
                  </a:lnTo>
                  <a:lnTo>
                    <a:pt x="36" y="122"/>
                  </a:lnTo>
                  <a:lnTo>
                    <a:pt x="35" y="125"/>
                  </a:lnTo>
                  <a:lnTo>
                    <a:pt x="33" y="127"/>
                  </a:lnTo>
                  <a:lnTo>
                    <a:pt x="33" y="130"/>
                  </a:lnTo>
                  <a:lnTo>
                    <a:pt x="32" y="132"/>
                  </a:lnTo>
                  <a:lnTo>
                    <a:pt x="31" y="134"/>
                  </a:lnTo>
                  <a:lnTo>
                    <a:pt x="30" y="137"/>
                  </a:lnTo>
                  <a:lnTo>
                    <a:pt x="29" y="138"/>
                  </a:lnTo>
                  <a:lnTo>
                    <a:pt x="26" y="138"/>
                  </a:lnTo>
                  <a:lnTo>
                    <a:pt x="23" y="137"/>
                  </a:lnTo>
                  <a:lnTo>
                    <a:pt x="21" y="136"/>
                  </a:lnTo>
                  <a:lnTo>
                    <a:pt x="21" y="134"/>
                  </a:lnTo>
                  <a:lnTo>
                    <a:pt x="21" y="133"/>
                  </a:lnTo>
                  <a:lnTo>
                    <a:pt x="23" y="131"/>
                  </a:lnTo>
                  <a:lnTo>
                    <a:pt x="24" y="128"/>
                  </a:lnTo>
                  <a:lnTo>
                    <a:pt x="25" y="126"/>
                  </a:lnTo>
                  <a:lnTo>
                    <a:pt x="26" y="125"/>
                  </a:lnTo>
                  <a:lnTo>
                    <a:pt x="27" y="122"/>
                  </a:lnTo>
                  <a:lnTo>
                    <a:pt x="26" y="120"/>
                  </a:lnTo>
                  <a:lnTo>
                    <a:pt x="17" y="104"/>
                  </a:lnTo>
                  <a:lnTo>
                    <a:pt x="7" y="89"/>
                  </a:lnTo>
                  <a:lnTo>
                    <a:pt x="0" y="72"/>
                  </a:lnTo>
                  <a:lnTo>
                    <a:pt x="0" y="63"/>
                  </a:lnTo>
                  <a:lnTo>
                    <a:pt x="5" y="56"/>
                  </a:lnTo>
                  <a:lnTo>
                    <a:pt x="13" y="49"/>
                  </a:lnTo>
                  <a:lnTo>
                    <a:pt x="20" y="43"/>
                  </a:lnTo>
                  <a:lnTo>
                    <a:pt x="48" y="20"/>
                  </a:lnTo>
                  <a:lnTo>
                    <a:pt x="78" y="1"/>
                  </a:lnTo>
                  <a:lnTo>
                    <a:pt x="80" y="1"/>
                  </a:lnTo>
                  <a:lnTo>
                    <a:pt x="83" y="0"/>
                  </a:lnTo>
                  <a:lnTo>
                    <a:pt x="86" y="1"/>
                  </a:lnTo>
                  <a:lnTo>
                    <a:pt x="89" y="2"/>
                  </a:lnTo>
                  <a:lnTo>
                    <a:pt x="90" y="5"/>
                  </a:lnTo>
                  <a:lnTo>
                    <a:pt x="90" y="8"/>
                  </a:lnTo>
                  <a:lnTo>
                    <a:pt x="90" y="9"/>
                  </a:lnTo>
                  <a:lnTo>
                    <a:pt x="89" y="12"/>
                  </a:lnTo>
                  <a:lnTo>
                    <a:pt x="86" y="13"/>
                  </a:lnTo>
                  <a:close/>
                </a:path>
              </a:pathLst>
            </a:custGeom>
            <a:grpFill/>
            <a:ln w="0">
              <a:solidFill>
                <a:schemeClr val="bg1">
                  <a:lumMod val="50000"/>
                </a:schemeClr>
              </a:solidFill>
              <a:prstDash val="solid"/>
              <a:round/>
              <a:headEnd/>
              <a:tailEnd/>
            </a:ln>
          </p:spPr>
          <p:txBody>
            <a:bodyPr/>
            <a:lstStyle/>
            <a:p>
              <a:endParaRPr lang="ru-RU"/>
            </a:p>
          </p:txBody>
        </p:sp>
        <p:sp>
          <p:nvSpPr>
            <p:cNvPr id="13" name="Freeform 75">
              <a:extLst>
                <a:ext uri="{FF2B5EF4-FFF2-40B4-BE49-F238E27FC236}">
                  <a16:creationId xmlns:a16="http://schemas.microsoft.com/office/drawing/2014/main" id="{77495F1B-3C3E-0742-BD44-3AC7CC1930C8}"/>
                </a:ext>
              </a:extLst>
            </p:cNvPr>
            <p:cNvSpPr>
              <a:spLocks/>
            </p:cNvSpPr>
            <p:nvPr/>
          </p:nvSpPr>
          <p:spPr bwMode="gray">
            <a:xfrm>
              <a:off x="2363" y="3017"/>
              <a:ext cx="28" cy="107"/>
            </a:xfrm>
            <a:custGeom>
              <a:avLst/>
              <a:gdLst>
                <a:gd name="T0" fmla="*/ 22 w 24"/>
                <a:gd name="T1" fmla="*/ 14 h 92"/>
                <a:gd name="T2" fmla="*/ 24 w 24"/>
                <a:gd name="T3" fmla="*/ 34 h 92"/>
                <a:gd name="T4" fmla="*/ 22 w 24"/>
                <a:gd name="T5" fmla="*/ 54 h 92"/>
                <a:gd name="T6" fmla="*/ 20 w 24"/>
                <a:gd name="T7" fmla="*/ 73 h 92"/>
                <a:gd name="T8" fmla="*/ 12 w 24"/>
                <a:gd name="T9" fmla="*/ 91 h 92"/>
                <a:gd name="T10" fmla="*/ 10 w 24"/>
                <a:gd name="T11" fmla="*/ 92 h 92"/>
                <a:gd name="T12" fmla="*/ 9 w 24"/>
                <a:gd name="T13" fmla="*/ 92 h 92"/>
                <a:gd name="T14" fmla="*/ 8 w 24"/>
                <a:gd name="T15" fmla="*/ 91 h 92"/>
                <a:gd name="T16" fmla="*/ 8 w 24"/>
                <a:gd name="T17" fmla="*/ 90 h 92"/>
                <a:gd name="T18" fmla="*/ 7 w 24"/>
                <a:gd name="T19" fmla="*/ 88 h 92"/>
                <a:gd name="T20" fmla="*/ 6 w 24"/>
                <a:gd name="T21" fmla="*/ 85 h 92"/>
                <a:gd name="T22" fmla="*/ 4 w 24"/>
                <a:gd name="T23" fmla="*/ 84 h 92"/>
                <a:gd name="T24" fmla="*/ 2 w 24"/>
                <a:gd name="T25" fmla="*/ 83 h 92"/>
                <a:gd name="T26" fmla="*/ 0 w 24"/>
                <a:gd name="T27" fmla="*/ 83 h 92"/>
                <a:gd name="T28" fmla="*/ 6 w 24"/>
                <a:gd name="T29" fmla="*/ 60 h 92"/>
                <a:gd name="T30" fmla="*/ 13 w 24"/>
                <a:gd name="T31" fmla="*/ 37 h 92"/>
                <a:gd name="T32" fmla="*/ 14 w 24"/>
                <a:gd name="T33" fmla="*/ 25 h 92"/>
                <a:gd name="T34" fmla="*/ 13 w 24"/>
                <a:gd name="T35" fmla="*/ 12 h 92"/>
                <a:gd name="T36" fmla="*/ 13 w 24"/>
                <a:gd name="T37" fmla="*/ 0 h 92"/>
                <a:gd name="T38" fmla="*/ 22 w 24"/>
                <a:gd name="T39" fmla="*/ 1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92">
                  <a:moveTo>
                    <a:pt x="22" y="14"/>
                  </a:moveTo>
                  <a:lnTo>
                    <a:pt x="24" y="34"/>
                  </a:lnTo>
                  <a:lnTo>
                    <a:pt x="22" y="54"/>
                  </a:lnTo>
                  <a:lnTo>
                    <a:pt x="20" y="73"/>
                  </a:lnTo>
                  <a:lnTo>
                    <a:pt x="12" y="91"/>
                  </a:lnTo>
                  <a:lnTo>
                    <a:pt x="10" y="92"/>
                  </a:lnTo>
                  <a:lnTo>
                    <a:pt x="9" y="92"/>
                  </a:lnTo>
                  <a:lnTo>
                    <a:pt x="8" y="91"/>
                  </a:lnTo>
                  <a:lnTo>
                    <a:pt x="8" y="90"/>
                  </a:lnTo>
                  <a:lnTo>
                    <a:pt x="7" y="88"/>
                  </a:lnTo>
                  <a:lnTo>
                    <a:pt x="6" y="85"/>
                  </a:lnTo>
                  <a:lnTo>
                    <a:pt x="4" y="84"/>
                  </a:lnTo>
                  <a:lnTo>
                    <a:pt x="2" y="83"/>
                  </a:lnTo>
                  <a:lnTo>
                    <a:pt x="0" y="83"/>
                  </a:lnTo>
                  <a:lnTo>
                    <a:pt x="6" y="60"/>
                  </a:lnTo>
                  <a:lnTo>
                    <a:pt x="13" y="37"/>
                  </a:lnTo>
                  <a:lnTo>
                    <a:pt x="14" y="25"/>
                  </a:lnTo>
                  <a:lnTo>
                    <a:pt x="13" y="12"/>
                  </a:lnTo>
                  <a:lnTo>
                    <a:pt x="13" y="0"/>
                  </a:lnTo>
                  <a:lnTo>
                    <a:pt x="22" y="14"/>
                  </a:lnTo>
                  <a:close/>
                </a:path>
              </a:pathLst>
            </a:custGeom>
            <a:grpFill/>
            <a:ln w="0">
              <a:solidFill>
                <a:schemeClr val="bg1">
                  <a:lumMod val="50000"/>
                </a:schemeClr>
              </a:solidFill>
              <a:prstDash val="solid"/>
              <a:round/>
              <a:headEnd/>
              <a:tailEnd/>
            </a:ln>
          </p:spPr>
          <p:txBody>
            <a:bodyPr/>
            <a:lstStyle/>
            <a:p>
              <a:endParaRPr lang="ru-RU"/>
            </a:p>
          </p:txBody>
        </p:sp>
        <p:sp>
          <p:nvSpPr>
            <p:cNvPr id="14" name="Freeform 76">
              <a:extLst>
                <a:ext uri="{FF2B5EF4-FFF2-40B4-BE49-F238E27FC236}">
                  <a16:creationId xmlns:a16="http://schemas.microsoft.com/office/drawing/2014/main" id="{858247D6-5650-F443-AC33-DF54F6B0CB72}"/>
                </a:ext>
              </a:extLst>
            </p:cNvPr>
            <p:cNvSpPr>
              <a:spLocks/>
            </p:cNvSpPr>
            <p:nvPr/>
          </p:nvSpPr>
          <p:spPr bwMode="gray">
            <a:xfrm>
              <a:off x="3813" y="2142"/>
              <a:ext cx="44" cy="23"/>
            </a:xfrm>
            <a:custGeom>
              <a:avLst/>
              <a:gdLst>
                <a:gd name="T0" fmla="*/ 28 w 38"/>
                <a:gd name="T1" fmla="*/ 4 h 19"/>
                <a:gd name="T2" fmla="*/ 22 w 38"/>
                <a:gd name="T3" fmla="*/ 6 h 19"/>
                <a:gd name="T4" fmla="*/ 15 w 38"/>
                <a:gd name="T5" fmla="*/ 7 h 19"/>
                <a:gd name="T6" fmla="*/ 9 w 38"/>
                <a:gd name="T7" fmla="*/ 8 h 19"/>
                <a:gd name="T8" fmla="*/ 3 w 38"/>
                <a:gd name="T9" fmla="*/ 10 h 19"/>
                <a:gd name="T10" fmla="*/ 0 w 38"/>
                <a:gd name="T11" fmla="*/ 18 h 19"/>
                <a:gd name="T12" fmla="*/ 8 w 38"/>
                <a:gd name="T13" fmla="*/ 18 h 19"/>
                <a:gd name="T14" fmla="*/ 15 w 38"/>
                <a:gd name="T15" fmla="*/ 19 h 19"/>
                <a:gd name="T16" fmla="*/ 24 w 38"/>
                <a:gd name="T17" fmla="*/ 19 h 19"/>
                <a:gd name="T18" fmla="*/ 30 w 38"/>
                <a:gd name="T19" fmla="*/ 18 h 19"/>
                <a:gd name="T20" fmla="*/ 37 w 38"/>
                <a:gd name="T21" fmla="*/ 13 h 19"/>
                <a:gd name="T22" fmla="*/ 37 w 38"/>
                <a:gd name="T23" fmla="*/ 10 h 19"/>
                <a:gd name="T24" fmla="*/ 38 w 38"/>
                <a:gd name="T25" fmla="*/ 8 h 19"/>
                <a:gd name="T26" fmla="*/ 38 w 38"/>
                <a:gd name="T27" fmla="*/ 6 h 19"/>
                <a:gd name="T28" fmla="*/ 37 w 38"/>
                <a:gd name="T29" fmla="*/ 2 h 19"/>
                <a:gd name="T30" fmla="*/ 37 w 38"/>
                <a:gd name="T31" fmla="*/ 0 h 19"/>
                <a:gd name="T32" fmla="*/ 32 w 38"/>
                <a:gd name="T33" fmla="*/ 2 h 19"/>
                <a:gd name="T34" fmla="*/ 28 w 38"/>
                <a:gd name="T35"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19">
                  <a:moveTo>
                    <a:pt x="28" y="4"/>
                  </a:moveTo>
                  <a:lnTo>
                    <a:pt x="22" y="6"/>
                  </a:lnTo>
                  <a:lnTo>
                    <a:pt x="15" y="7"/>
                  </a:lnTo>
                  <a:lnTo>
                    <a:pt x="9" y="8"/>
                  </a:lnTo>
                  <a:lnTo>
                    <a:pt x="3" y="10"/>
                  </a:lnTo>
                  <a:lnTo>
                    <a:pt x="0" y="18"/>
                  </a:lnTo>
                  <a:lnTo>
                    <a:pt x="8" y="18"/>
                  </a:lnTo>
                  <a:lnTo>
                    <a:pt x="15" y="19"/>
                  </a:lnTo>
                  <a:lnTo>
                    <a:pt x="24" y="19"/>
                  </a:lnTo>
                  <a:lnTo>
                    <a:pt x="30" y="18"/>
                  </a:lnTo>
                  <a:lnTo>
                    <a:pt x="37" y="13"/>
                  </a:lnTo>
                  <a:lnTo>
                    <a:pt x="37" y="10"/>
                  </a:lnTo>
                  <a:lnTo>
                    <a:pt x="38" y="8"/>
                  </a:lnTo>
                  <a:lnTo>
                    <a:pt x="38" y="6"/>
                  </a:lnTo>
                  <a:lnTo>
                    <a:pt x="37" y="2"/>
                  </a:lnTo>
                  <a:lnTo>
                    <a:pt x="37" y="0"/>
                  </a:lnTo>
                  <a:lnTo>
                    <a:pt x="32" y="2"/>
                  </a:lnTo>
                  <a:lnTo>
                    <a:pt x="28" y="4"/>
                  </a:lnTo>
                  <a:close/>
                </a:path>
              </a:pathLst>
            </a:custGeom>
            <a:grpFill/>
            <a:ln w="0">
              <a:solidFill>
                <a:schemeClr val="bg1">
                  <a:lumMod val="50000"/>
                </a:schemeClr>
              </a:solidFill>
              <a:prstDash val="solid"/>
              <a:round/>
              <a:headEnd/>
              <a:tailEnd/>
            </a:ln>
          </p:spPr>
          <p:txBody>
            <a:bodyPr/>
            <a:lstStyle/>
            <a:p>
              <a:endParaRPr lang="ru-RU"/>
            </a:p>
          </p:txBody>
        </p:sp>
        <p:sp>
          <p:nvSpPr>
            <p:cNvPr id="15" name="Freeform 77">
              <a:extLst>
                <a:ext uri="{FF2B5EF4-FFF2-40B4-BE49-F238E27FC236}">
                  <a16:creationId xmlns:a16="http://schemas.microsoft.com/office/drawing/2014/main" id="{20E57757-3E20-5647-B604-12F327A194C9}"/>
                </a:ext>
              </a:extLst>
            </p:cNvPr>
            <p:cNvSpPr>
              <a:spLocks/>
            </p:cNvSpPr>
            <p:nvPr/>
          </p:nvSpPr>
          <p:spPr bwMode="gray">
            <a:xfrm>
              <a:off x="3904" y="2131"/>
              <a:ext cx="88" cy="132"/>
            </a:xfrm>
            <a:custGeom>
              <a:avLst/>
              <a:gdLst>
                <a:gd name="T0" fmla="*/ 71 w 75"/>
                <a:gd name="T1" fmla="*/ 52 h 113"/>
                <a:gd name="T2" fmla="*/ 74 w 75"/>
                <a:gd name="T3" fmla="*/ 48 h 113"/>
                <a:gd name="T4" fmla="*/ 72 w 75"/>
                <a:gd name="T5" fmla="*/ 36 h 113"/>
                <a:gd name="T6" fmla="*/ 66 w 75"/>
                <a:gd name="T7" fmla="*/ 26 h 113"/>
                <a:gd name="T8" fmla="*/ 70 w 75"/>
                <a:gd name="T9" fmla="*/ 19 h 113"/>
                <a:gd name="T10" fmla="*/ 69 w 75"/>
                <a:gd name="T11" fmla="*/ 18 h 113"/>
                <a:gd name="T12" fmla="*/ 65 w 75"/>
                <a:gd name="T13" fmla="*/ 18 h 113"/>
                <a:gd name="T14" fmla="*/ 63 w 75"/>
                <a:gd name="T15" fmla="*/ 14 h 113"/>
                <a:gd name="T16" fmla="*/ 62 w 75"/>
                <a:gd name="T17" fmla="*/ 7 h 113"/>
                <a:gd name="T18" fmla="*/ 57 w 75"/>
                <a:gd name="T19" fmla="*/ 8 h 113"/>
                <a:gd name="T20" fmla="*/ 51 w 75"/>
                <a:gd name="T21" fmla="*/ 12 h 113"/>
                <a:gd name="T22" fmla="*/ 45 w 75"/>
                <a:gd name="T23" fmla="*/ 8 h 113"/>
                <a:gd name="T24" fmla="*/ 37 w 75"/>
                <a:gd name="T25" fmla="*/ 1 h 113"/>
                <a:gd name="T26" fmla="*/ 31 w 75"/>
                <a:gd name="T27" fmla="*/ 2 h 113"/>
                <a:gd name="T28" fmla="*/ 0 w 75"/>
                <a:gd name="T29" fmla="*/ 22 h 113"/>
                <a:gd name="T30" fmla="*/ 1 w 75"/>
                <a:gd name="T31" fmla="*/ 24 h 113"/>
                <a:gd name="T32" fmla="*/ 6 w 75"/>
                <a:gd name="T33" fmla="*/ 28 h 113"/>
                <a:gd name="T34" fmla="*/ 6 w 75"/>
                <a:gd name="T35" fmla="*/ 33 h 113"/>
                <a:gd name="T36" fmla="*/ 1 w 75"/>
                <a:gd name="T37" fmla="*/ 35 h 113"/>
                <a:gd name="T38" fmla="*/ 0 w 75"/>
                <a:gd name="T39" fmla="*/ 37 h 113"/>
                <a:gd name="T40" fmla="*/ 5 w 75"/>
                <a:gd name="T41" fmla="*/ 37 h 113"/>
                <a:gd name="T42" fmla="*/ 10 w 75"/>
                <a:gd name="T43" fmla="*/ 42 h 113"/>
                <a:gd name="T44" fmla="*/ 6 w 75"/>
                <a:gd name="T45" fmla="*/ 51 h 113"/>
                <a:gd name="T46" fmla="*/ 4 w 75"/>
                <a:gd name="T47" fmla="*/ 59 h 113"/>
                <a:gd name="T48" fmla="*/ 17 w 75"/>
                <a:gd name="T49" fmla="*/ 57 h 113"/>
                <a:gd name="T50" fmla="*/ 23 w 75"/>
                <a:gd name="T51" fmla="*/ 31 h 113"/>
                <a:gd name="T52" fmla="*/ 27 w 75"/>
                <a:gd name="T53" fmla="*/ 29 h 113"/>
                <a:gd name="T54" fmla="*/ 29 w 75"/>
                <a:gd name="T55" fmla="*/ 31 h 113"/>
                <a:gd name="T56" fmla="*/ 30 w 75"/>
                <a:gd name="T57" fmla="*/ 42 h 113"/>
                <a:gd name="T58" fmla="*/ 22 w 75"/>
                <a:gd name="T59" fmla="*/ 85 h 113"/>
                <a:gd name="T60" fmla="*/ 19 w 75"/>
                <a:gd name="T61" fmla="*/ 89 h 113"/>
                <a:gd name="T62" fmla="*/ 16 w 75"/>
                <a:gd name="T63" fmla="*/ 91 h 113"/>
                <a:gd name="T64" fmla="*/ 22 w 75"/>
                <a:gd name="T65" fmla="*/ 95 h 113"/>
                <a:gd name="T66" fmla="*/ 29 w 75"/>
                <a:gd name="T67" fmla="*/ 90 h 113"/>
                <a:gd name="T68" fmla="*/ 29 w 75"/>
                <a:gd name="T69" fmla="*/ 89 h 113"/>
                <a:gd name="T70" fmla="*/ 29 w 75"/>
                <a:gd name="T71" fmla="*/ 95 h 113"/>
                <a:gd name="T72" fmla="*/ 34 w 75"/>
                <a:gd name="T73" fmla="*/ 91 h 113"/>
                <a:gd name="T74" fmla="*/ 39 w 75"/>
                <a:gd name="T75" fmla="*/ 83 h 113"/>
                <a:gd name="T76" fmla="*/ 33 w 75"/>
                <a:gd name="T77" fmla="*/ 106 h 113"/>
                <a:gd name="T78" fmla="*/ 36 w 75"/>
                <a:gd name="T79" fmla="*/ 113 h 113"/>
                <a:gd name="T80" fmla="*/ 45 w 75"/>
                <a:gd name="T81" fmla="*/ 110 h 113"/>
                <a:gd name="T82" fmla="*/ 63 w 75"/>
                <a:gd name="T83" fmla="*/ 75 h 113"/>
                <a:gd name="T84" fmla="*/ 65 w 75"/>
                <a:gd name="T85" fmla="*/ 59 h 113"/>
                <a:gd name="T86" fmla="*/ 68 w 75"/>
                <a:gd name="T87"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113">
                  <a:moveTo>
                    <a:pt x="68" y="53"/>
                  </a:moveTo>
                  <a:lnTo>
                    <a:pt x="69" y="52"/>
                  </a:lnTo>
                  <a:lnTo>
                    <a:pt x="71" y="52"/>
                  </a:lnTo>
                  <a:lnTo>
                    <a:pt x="72" y="51"/>
                  </a:lnTo>
                  <a:lnTo>
                    <a:pt x="72" y="49"/>
                  </a:lnTo>
                  <a:lnTo>
                    <a:pt x="74" y="48"/>
                  </a:lnTo>
                  <a:lnTo>
                    <a:pt x="75" y="43"/>
                  </a:lnTo>
                  <a:lnTo>
                    <a:pt x="74" y="40"/>
                  </a:lnTo>
                  <a:lnTo>
                    <a:pt x="72" y="36"/>
                  </a:lnTo>
                  <a:lnTo>
                    <a:pt x="70" y="33"/>
                  </a:lnTo>
                  <a:lnTo>
                    <a:pt x="68" y="29"/>
                  </a:lnTo>
                  <a:lnTo>
                    <a:pt x="66" y="26"/>
                  </a:lnTo>
                  <a:lnTo>
                    <a:pt x="68" y="24"/>
                  </a:lnTo>
                  <a:lnTo>
                    <a:pt x="69" y="22"/>
                  </a:lnTo>
                  <a:lnTo>
                    <a:pt x="70" y="19"/>
                  </a:lnTo>
                  <a:lnTo>
                    <a:pt x="71" y="17"/>
                  </a:lnTo>
                  <a:lnTo>
                    <a:pt x="70" y="18"/>
                  </a:lnTo>
                  <a:lnTo>
                    <a:pt x="69" y="18"/>
                  </a:lnTo>
                  <a:lnTo>
                    <a:pt x="68" y="17"/>
                  </a:lnTo>
                  <a:lnTo>
                    <a:pt x="66" y="17"/>
                  </a:lnTo>
                  <a:lnTo>
                    <a:pt x="65" y="18"/>
                  </a:lnTo>
                  <a:lnTo>
                    <a:pt x="65" y="19"/>
                  </a:lnTo>
                  <a:lnTo>
                    <a:pt x="64" y="17"/>
                  </a:lnTo>
                  <a:lnTo>
                    <a:pt x="63" y="14"/>
                  </a:lnTo>
                  <a:lnTo>
                    <a:pt x="63" y="11"/>
                  </a:lnTo>
                  <a:lnTo>
                    <a:pt x="63" y="8"/>
                  </a:lnTo>
                  <a:lnTo>
                    <a:pt x="62" y="7"/>
                  </a:lnTo>
                  <a:lnTo>
                    <a:pt x="60" y="6"/>
                  </a:lnTo>
                  <a:lnTo>
                    <a:pt x="58" y="7"/>
                  </a:lnTo>
                  <a:lnTo>
                    <a:pt x="57" y="8"/>
                  </a:lnTo>
                  <a:lnTo>
                    <a:pt x="54" y="10"/>
                  </a:lnTo>
                  <a:lnTo>
                    <a:pt x="53" y="11"/>
                  </a:lnTo>
                  <a:lnTo>
                    <a:pt x="51" y="12"/>
                  </a:lnTo>
                  <a:lnTo>
                    <a:pt x="48" y="12"/>
                  </a:lnTo>
                  <a:lnTo>
                    <a:pt x="47" y="10"/>
                  </a:lnTo>
                  <a:lnTo>
                    <a:pt x="45" y="8"/>
                  </a:lnTo>
                  <a:lnTo>
                    <a:pt x="42" y="6"/>
                  </a:lnTo>
                  <a:lnTo>
                    <a:pt x="40" y="4"/>
                  </a:lnTo>
                  <a:lnTo>
                    <a:pt x="37" y="1"/>
                  </a:lnTo>
                  <a:lnTo>
                    <a:pt x="35" y="0"/>
                  </a:lnTo>
                  <a:lnTo>
                    <a:pt x="34" y="1"/>
                  </a:lnTo>
                  <a:lnTo>
                    <a:pt x="31" y="2"/>
                  </a:lnTo>
                  <a:lnTo>
                    <a:pt x="22" y="11"/>
                  </a:lnTo>
                  <a:lnTo>
                    <a:pt x="11" y="16"/>
                  </a:lnTo>
                  <a:lnTo>
                    <a:pt x="0" y="22"/>
                  </a:lnTo>
                  <a:lnTo>
                    <a:pt x="0" y="22"/>
                  </a:lnTo>
                  <a:lnTo>
                    <a:pt x="0" y="23"/>
                  </a:lnTo>
                  <a:lnTo>
                    <a:pt x="1" y="24"/>
                  </a:lnTo>
                  <a:lnTo>
                    <a:pt x="3" y="24"/>
                  </a:lnTo>
                  <a:lnTo>
                    <a:pt x="5" y="25"/>
                  </a:lnTo>
                  <a:lnTo>
                    <a:pt x="6" y="28"/>
                  </a:lnTo>
                  <a:lnTo>
                    <a:pt x="7" y="29"/>
                  </a:lnTo>
                  <a:lnTo>
                    <a:pt x="6" y="31"/>
                  </a:lnTo>
                  <a:lnTo>
                    <a:pt x="6" y="33"/>
                  </a:lnTo>
                  <a:lnTo>
                    <a:pt x="4" y="34"/>
                  </a:lnTo>
                  <a:lnTo>
                    <a:pt x="3" y="34"/>
                  </a:lnTo>
                  <a:lnTo>
                    <a:pt x="1" y="35"/>
                  </a:lnTo>
                  <a:lnTo>
                    <a:pt x="0" y="35"/>
                  </a:lnTo>
                  <a:lnTo>
                    <a:pt x="0" y="36"/>
                  </a:lnTo>
                  <a:lnTo>
                    <a:pt x="0" y="37"/>
                  </a:lnTo>
                  <a:lnTo>
                    <a:pt x="1" y="39"/>
                  </a:lnTo>
                  <a:lnTo>
                    <a:pt x="4" y="39"/>
                  </a:lnTo>
                  <a:lnTo>
                    <a:pt x="5" y="37"/>
                  </a:lnTo>
                  <a:lnTo>
                    <a:pt x="6" y="36"/>
                  </a:lnTo>
                  <a:lnTo>
                    <a:pt x="9" y="39"/>
                  </a:lnTo>
                  <a:lnTo>
                    <a:pt x="10" y="42"/>
                  </a:lnTo>
                  <a:lnTo>
                    <a:pt x="9" y="45"/>
                  </a:lnTo>
                  <a:lnTo>
                    <a:pt x="7" y="48"/>
                  </a:lnTo>
                  <a:lnTo>
                    <a:pt x="6" y="51"/>
                  </a:lnTo>
                  <a:lnTo>
                    <a:pt x="5" y="54"/>
                  </a:lnTo>
                  <a:lnTo>
                    <a:pt x="4" y="57"/>
                  </a:lnTo>
                  <a:lnTo>
                    <a:pt x="4" y="59"/>
                  </a:lnTo>
                  <a:lnTo>
                    <a:pt x="5" y="60"/>
                  </a:lnTo>
                  <a:lnTo>
                    <a:pt x="12" y="60"/>
                  </a:lnTo>
                  <a:lnTo>
                    <a:pt x="17" y="57"/>
                  </a:lnTo>
                  <a:lnTo>
                    <a:pt x="21" y="48"/>
                  </a:lnTo>
                  <a:lnTo>
                    <a:pt x="23" y="40"/>
                  </a:lnTo>
                  <a:lnTo>
                    <a:pt x="23" y="31"/>
                  </a:lnTo>
                  <a:lnTo>
                    <a:pt x="24" y="30"/>
                  </a:lnTo>
                  <a:lnTo>
                    <a:pt x="25" y="29"/>
                  </a:lnTo>
                  <a:lnTo>
                    <a:pt x="27" y="29"/>
                  </a:lnTo>
                  <a:lnTo>
                    <a:pt x="28" y="30"/>
                  </a:lnTo>
                  <a:lnTo>
                    <a:pt x="29" y="30"/>
                  </a:lnTo>
                  <a:lnTo>
                    <a:pt x="29" y="31"/>
                  </a:lnTo>
                  <a:lnTo>
                    <a:pt x="30" y="35"/>
                  </a:lnTo>
                  <a:lnTo>
                    <a:pt x="30" y="39"/>
                  </a:lnTo>
                  <a:lnTo>
                    <a:pt x="30" y="42"/>
                  </a:lnTo>
                  <a:lnTo>
                    <a:pt x="29" y="45"/>
                  </a:lnTo>
                  <a:lnTo>
                    <a:pt x="23" y="65"/>
                  </a:lnTo>
                  <a:lnTo>
                    <a:pt x="22" y="85"/>
                  </a:lnTo>
                  <a:lnTo>
                    <a:pt x="22" y="87"/>
                  </a:lnTo>
                  <a:lnTo>
                    <a:pt x="21" y="88"/>
                  </a:lnTo>
                  <a:lnTo>
                    <a:pt x="19" y="89"/>
                  </a:lnTo>
                  <a:lnTo>
                    <a:pt x="17" y="89"/>
                  </a:lnTo>
                  <a:lnTo>
                    <a:pt x="16" y="90"/>
                  </a:lnTo>
                  <a:lnTo>
                    <a:pt x="16" y="91"/>
                  </a:lnTo>
                  <a:lnTo>
                    <a:pt x="17" y="94"/>
                  </a:lnTo>
                  <a:lnTo>
                    <a:pt x="18" y="94"/>
                  </a:lnTo>
                  <a:lnTo>
                    <a:pt x="22" y="95"/>
                  </a:lnTo>
                  <a:lnTo>
                    <a:pt x="24" y="94"/>
                  </a:lnTo>
                  <a:lnTo>
                    <a:pt x="27" y="93"/>
                  </a:lnTo>
                  <a:lnTo>
                    <a:pt x="29" y="90"/>
                  </a:lnTo>
                  <a:lnTo>
                    <a:pt x="30" y="87"/>
                  </a:lnTo>
                  <a:lnTo>
                    <a:pt x="30" y="88"/>
                  </a:lnTo>
                  <a:lnTo>
                    <a:pt x="29" y="89"/>
                  </a:lnTo>
                  <a:lnTo>
                    <a:pt x="29" y="91"/>
                  </a:lnTo>
                  <a:lnTo>
                    <a:pt x="29" y="94"/>
                  </a:lnTo>
                  <a:lnTo>
                    <a:pt x="29" y="95"/>
                  </a:lnTo>
                  <a:lnTo>
                    <a:pt x="30" y="95"/>
                  </a:lnTo>
                  <a:lnTo>
                    <a:pt x="31" y="94"/>
                  </a:lnTo>
                  <a:lnTo>
                    <a:pt x="34" y="91"/>
                  </a:lnTo>
                  <a:lnTo>
                    <a:pt x="35" y="89"/>
                  </a:lnTo>
                  <a:lnTo>
                    <a:pt x="37" y="85"/>
                  </a:lnTo>
                  <a:lnTo>
                    <a:pt x="39" y="83"/>
                  </a:lnTo>
                  <a:lnTo>
                    <a:pt x="35" y="89"/>
                  </a:lnTo>
                  <a:lnTo>
                    <a:pt x="34" y="97"/>
                  </a:lnTo>
                  <a:lnTo>
                    <a:pt x="33" y="106"/>
                  </a:lnTo>
                  <a:lnTo>
                    <a:pt x="28" y="113"/>
                  </a:lnTo>
                  <a:lnTo>
                    <a:pt x="31" y="113"/>
                  </a:lnTo>
                  <a:lnTo>
                    <a:pt x="36" y="113"/>
                  </a:lnTo>
                  <a:lnTo>
                    <a:pt x="40" y="112"/>
                  </a:lnTo>
                  <a:lnTo>
                    <a:pt x="42" y="111"/>
                  </a:lnTo>
                  <a:lnTo>
                    <a:pt x="45" y="110"/>
                  </a:lnTo>
                  <a:lnTo>
                    <a:pt x="51" y="97"/>
                  </a:lnTo>
                  <a:lnTo>
                    <a:pt x="58" y="87"/>
                  </a:lnTo>
                  <a:lnTo>
                    <a:pt x="63" y="75"/>
                  </a:lnTo>
                  <a:lnTo>
                    <a:pt x="64" y="61"/>
                  </a:lnTo>
                  <a:lnTo>
                    <a:pt x="64" y="60"/>
                  </a:lnTo>
                  <a:lnTo>
                    <a:pt x="65" y="59"/>
                  </a:lnTo>
                  <a:lnTo>
                    <a:pt x="66" y="59"/>
                  </a:lnTo>
                  <a:lnTo>
                    <a:pt x="68" y="58"/>
                  </a:lnTo>
                  <a:lnTo>
                    <a:pt x="68" y="57"/>
                  </a:lnTo>
                  <a:lnTo>
                    <a:pt x="68" y="54"/>
                  </a:lnTo>
                  <a:lnTo>
                    <a:pt x="68" y="53"/>
                  </a:lnTo>
                  <a:close/>
                </a:path>
              </a:pathLst>
            </a:custGeom>
            <a:grpFill/>
            <a:ln w="0">
              <a:solidFill>
                <a:schemeClr val="bg1">
                  <a:lumMod val="50000"/>
                </a:schemeClr>
              </a:solidFill>
              <a:prstDash val="solid"/>
              <a:round/>
              <a:headEnd/>
              <a:tailEnd/>
            </a:ln>
          </p:spPr>
          <p:txBody>
            <a:bodyPr/>
            <a:lstStyle/>
            <a:p>
              <a:endParaRPr lang="ru-RU"/>
            </a:p>
          </p:txBody>
        </p:sp>
        <p:sp>
          <p:nvSpPr>
            <p:cNvPr id="16" name="Freeform 78">
              <a:extLst>
                <a:ext uri="{FF2B5EF4-FFF2-40B4-BE49-F238E27FC236}">
                  <a16:creationId xmlns:a16="http://schemas.microsoft.com/office/drawing/2014/main" id="{DFF62D7F-59D0-1B48-AF79-A368BEAA02AB}"/>
                </a:ext>
              </a:extLst>
            </p:cNvPr>
            <p:cNvSpPr>
              <a:spLocks/>
            </p:cNvSpPr>
            <p:nvPr/>
          </p:nvSpPr>
          <p:spPr bwMode="gray">
            <a:xfrm>
              <a:off x="4010" y="2115"/>
              <a:ext cx="99" cy="78"/>
            </a:xfrm>
            <a:custGeom>
              <a:avLst/>
              <a:gdLst>
                <a:gd name="T0" fmla="*/ 77 w 85"/>
                <a:gd name="T1" fmla="*/ 24 h 66"/>
                <a:gd name="T2" fmla="*/ 80 w 85"/>
                <a:gd name="T3" fmla="*/ 18 h 66"/>
                <a:gd name="T4" fmla="*/ 82 w 85"/>
                <a:gd name="T5" fmla="*/ 12 h 66"/>
                <a:gd name="T6" fmla="*/ 85 w 85"/>
                <a:gd name="T7" fmla="*/ 5 h 66"/>
                <a:gd name="T8" fmla="*/ 77 w 85"/>
                <a:gd name="T9" fmla="*/ 3 h 66"/>
                <a:gd name="T10" fmla="*/ 69 w 85"/>
                <a:gd name="T11" fmla="*/ 1 h 66"/>
                <a:gd name="T12" fmla="*/ 62 w 85"/>
                <a:gd name="T13" fmla="*/ 0 h 66"/>
                <a:gd name="T14" fmla="*/ 56 w 85"/>
                <a:gd name="T15" fmla="*/ 2 h 66"/>
                <a:gd name="T16" fmla="*/ 53 w 85"/>
                <a:gd name="T17" fmla="*/ 2 h 66"/>
                <a:gd name="T18" fmla="*/ 52 w 85"/>
                <a:gd name="T19" fmla="*/ 2 h 66"/>
                <a:gd name="T20" fmla="*/ 50 w 85"/>
                <a:gd name="T21" fmla="*/ 2 h 66"/>
                <a:gd name="T22" fmla="*/ 49 w 85"/>
                <a:gd name="T23" fmla="*/ 3 h 66"/>
                <a:gd name="T24" fmla="*/ 46 w 85"/>
                <a:gd name="T25" fmla="*/ 5 h 66"/>
                <a:gd name="T26" fmla="*/ 41 w 85"/>
                <a:gd name="T27" fmla="*/ 7 h 66"/>
                <a:gd name="T28" fmla="*/ 34 w 85"/>
                <a:gd name="T29" fmla="*/ 6 h 66"/>
                <a:gd name="T30" fmla="*/ 28 w 85"/>
                <a:gd name="T31" fmla="*/ 6 h 66"/>
                <a:gd name="T32" fmla="*/ 23 w 85"/>
                <a:gd name="T33" fmla="*/ 7 h 66"/>
                <a:gd name="T34" fmla="*/ 15 w 85"/>
                <a:gd name="T35" fmla="*/ 11 h 66"/>
                <a:gd name="T36" fmla="*/ 8 w 85"/>
                <a:gd name="T37" fmla="*/ 15 h 66"/>
                <a:gd name="T38" fmla="*/ 3 w 85"/>
                <a:gd name="T39" fmla="*/ 21 h 66"/>
                <a:gd name="T40" fmla="*/ 2 w 85"/>
                <a:gd name="T41" fmla="*/ 27 h 66"/>
                <a:gd name="T42" fmla="*/ 0 w 85"/>
                <a:gd name="T43" fmla="*/ 35 h 66"/>
                <a:gd name="T44" fmla="*/ 0 w 85"/>
                <a:gd name="T45" fmla="*/ 41 h 66"/>
                <a:gd name="T46" fmla="*/ 3 w 85"/>
                <a:gd name="T47" fmla="*/ 46 h 66"/>
                <a:gd name="T48" fmla="*/ 11 w 85"/>
                <a:gd name="T49" fmla="*/ 54 h 66"/>
                <a:gd name="T50" fmla="*/ 21 w 85"/>
                <a:gd name="T51" fmla="*/ 61 h 66"/>
                <a:gd name="T52" fmla="*/ 33 w 85"/>
                <a:gd name="T53" fmla="*/ 66 h 66"/>
                <a:gd name="T54" fmla="*/ 33 w 85"/>
                <a:gd name="T55" fmla="*/ 62 h 66"/>
                <a:gd name="T56" fmla="*/ 33 w 85"/>
                <a:gd name="T57" fmla="*/ 61 h 66"/>
                <a:gd name="T58" fmla="*/ 32 w 85"/>
                <a:gd name="T59" fmla="*/ 59 h 66"/>
                <a:gd name="T60" fmla="*/ 31 w 85"/>
                <a:gd name="T61" fmla="*/ 59 h 66"/>
                <a:gd name="T62" fmla="*/ 28 w 85"/>
                <a:gd name="T63" fmla="*/ 59 h 66"/>
                <a:gd name="T64" fmla="*/ 26 w 85"/>
                <a:gd name="T65" fmla="*/ 59 h 66"/>
                <a:gd name="T66" fmla="*/ 25 w 85"/>
                <a:gd name="T67" fmla="*/ 59 h 66"/>
                <a:gd name="T68" fmla="*/ 26 w 85"/>
                <a:gd name="T69" fmla="*/ 59 h 66"/>
                <a:gd name="T70" fmla="*/ 28 w 85"/>
                <a:gd name="T71" fmla="*/ 58 h 66"/>
                <a:gd name="T72" fmla="*/ 29 w 85"/>
                <a:gd name="T73" fmla="*/ 56 h 66"/>
                <a:gd name="T74" fmla="*/ 32 w 85"/>
                <a:gd name="T75" fmla="*/ 56 h 66"/>
                <a:gd name="T76" fmla="*/ 33 w 85"/>
                <a:gd name="T77" fmla="*/ 56 h 66"/>
                <a:gd name="T78" fmla="*/ 35 w 85"/>
                <a:gd name="T79" fmla="*/ 49 h 66"/>
                <a:gd name="T80" fmla="*/ 37 w 85"/>
                <a:gd name="T81" fmla="*/ 42 h 66"/>
                <a:gd name="T82" fmla="*/ 40 w 85"/>
                <a:gd name="T83" fmla="*/ 36 h 66"/>
                <a:gd name="T84" fmla="*/ 47 w 85"/>
                <a:gd name="T85" fmla="*/ 32 h 66"/>
                <a:gd name="T86" fmla="*/ 47 w 85"/>
                <a:gd name="T87" fmla="*/ 30 h 66"/>
                <a:gd name="T88" fmla="*/ 49 w 85"/>
                <a:gd name="T89" fmla="*/ 27 h 66"/>
                <a:gd name="T90" fmla="*/ 50 w 85"/>
                <a:gd name="T91" fmla="*/ 25 h 66"/>
                <a:gd name="T92" fmla="*/ 52 w 85"/>
                <a:gd name="T93" fmla="*/ 24 h 66"/>
                <a:gd name="T94" fmla="*/ 56 w 85"/>
                <a:gd name="T95" fmla="*/ 24 h 66"/>
                <a:gd name="T96" fmla="*/ 59 w 85"/>
                <a:gd name="T97" fmla="*/ 24 h 66"/>
                <a:gd name="T98" fmla="*/ 63 w 85"/>
                <a:gd name="T99" fmla="*/ 24 h 66"/>
                <a:gd name="T100" fmla="*/ 63 w 85"/>
                <a:gd name="T101" fmla="*/ 26 h 66"/>
                <a:gd name="T102" fmla="*/ 64 w 85"/>
                <a:gd name="T103" fmla="*/ 30 h 66"/>
                <a:gd name="T104" fmla="*/ 65 w 85"/>
                <a:gd name="T105" fmla="*/ 32 h 66"/>
                <a:gd name="T106" fmla="*/ 67 w 85"/>
                <a:gd name="T107" fmla="*/ 33 h 66"/>
                <a:gd name="T108" fmla="*/ 68 w 85"/>
                <a:gd name="T109" fmla="*/ 35 h 66"/>
                <a:gd name="T110" fmla="*/ 69 w 85"/>
                <a:gd name="T111" fmla="*/ 35 h 66"/>
                <a:gd name="T112" fmla="*/ 70 w 85"/>
                <a:gd name="T113" fmla="*/ 33 h 66"/>
                <a:gd name="T114" fmla="*/ 71 w 85"/>
                <a:gd name="T115" fmla="*/ 31 h 66"/>
                <a:gd name="T116" fmla="*/ 74 w 85"/>
                <a:gd name="T117" fmla="*/ 29 h 66"/>
                <a:gd name="T118" fmla="*/ 75 w 85"/>
                <a:gd name="T119" fmla="*/ 26 h 66"/>
                <a:gd name="T120" fmla="*/ 77 w 85"/>
                <a:gd name="T121" fmla="*/ 25 h 66"/>
                <a:gd name="T122" fmla="*/ 77 w 85"/>
                <a:gd name="T123"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 h="66">
                  <a:moveTo>
                    <a:pt x="77" y="24"/>
                  </a:moveTo>
                  <a:lnTo>
                    <a:pt x="80" y="18"/>
                  </a:lnTo>
                  <a:lnTo>
                    <a:pt x="82" y="12"/>
                  </a:lnTo>
                  <a:lnTo>
                    <a:pt x="85" y="5"/>
                  </a:lnTo>
                  <a:lnTo>
                    <a:pt x="77" y="3"/>
                  </a:lnTo>
                  <a:lnTo>
                    <a:pt x="69" y="1"/>
                  </a:lnTo>
                  <a:lnTo>
                    <a:pt x="62" y="0"/>
                  </a:lnTo>
                  <a:lnTo>
                    <a:pt x="56" y="2"/>
                  </a:lnTo>
                  <a:lnTo>
                    <a:pt x="53" y="2"/>
                  </a:lnTo>
                  <a:lnTo>
                    <a:pt x="52" y="2"/>
                  </a:lnTo>
                  <a:lnTo>
                    <a:pt x="50" y="2"/>
                  </a:lnTo>
                  <a:lnTo>
                    <a:pt x="49" y="3"/>
                  </a:lnTo>
                  <a:lnTo>
                    <a:pt x="46" y="5"/>
                  </a:lnTo>
                  <a:lnTo>
                    <a:pt x="41" y="7"/>
                  </a:lnTo>
                  <a:lnTo>
                    <a:pt x="34" y="6"/>
                  </a:lnTo>
                  <a:lnTo>
                    <a:pt x="28" y="6"/>
                  </a:lnTo>
                  <a:lnTo>
                    <a:pt x="23" y="7"/>
                  </a:lnTo>
                  <a:lnTo>
                    <a:pt x="15" y="11"/>
                  </a:lnTo>
                  <a:lnTo>
                    <a:pt x="8" y="15"/>
                  </a:lnTo>
                  <a:lnTo>
                    <a:pt x="3" y="21"/>
                  </a:lnTo>
                  <a:lnTo>
                    <a:pt x="2" y="27"/>
                  </a:lnTo>
                  <a:lnTo>
                    <a:pt x="0" y="35"/>
                  </a:lnTo>
                  <a:lnTo>
                    <a:pt x="0" y="41"/>
                  </a:lnTo>
                  <a:lnTo>
                    <a:pt x="3" y="46"/>
                  </a:lnTo>
                  <a:lnTo>
                    <a:pt x="11" y="54"/>
                  </a:lnTo>
                  <a:lnTo>
                    <a:pt x="21" y="61"/>
                  </a:lnTo>
                  <a:lnTo>
                    <a:pt x="33" y="66"/>
                  </a:lnTo>
                  <a:lnTo>
                    <a:pt x="33" y="62"/>
                  </a:lnTo>
                  <a:lnTo>
                    <a:pt x="33" y="61"/>
                  </a:lnTo>
                  <a:lnTo>
                    <a:pt x="32" y="59"/>
                  </a:lnTo>
                  <a:lnTo>
                    <a:pt x="31" y="59"/>
                  </a:lnTo>
                  <a:lnTo>
                    <a:pt x="28" y="59"/>
                  </a:lnTo>
                  <a:lnTo>
                    <a:pt x="26" y="59"/>
                  </a:lnTo>
                  <a:lnTo>
                    <a:pt x="25" y="59"/>
                  </a:lnTo>
                  <a:lnTo>
                    <a:pt x="26" y="59"/>
                  </a:lnTo>
                  <a:lnTo>
                    <a:pt x="28" y="58"/>
                  </a:lnTo>
                  <a:lnTo>
                    <a:pt x="29" y="56"/>
                  </a:lnTo>
                  <a:lnTo>
                    <a:pt x="32" y="56"/>
                  </a:lnTo>
                  <a:lnTo>
                    <a:pt x="33" y="56"/>
                  </a:lnTo>
                  <a:lnTo>
                    <a:pt x="35" y="49"/>
                  </a:lnTo>
                  <a:lnTo>
                    <a:pt x="37" y="42"/>
                  </a:lnTo>
                  <a:lnTo>
                    <a:pt x="40" y="36"/>
                  </a:lnTo>
                  <a:lnTo>
                    <a:pt x="47" y="32"/>
                  </a:lnTo>
                  <a:lnTo>
                    <a:pt x="47" y="30"/>
                  </a:lnTo>
                  <a:lnTo>
                    <a:pt x="49" y="27"/>
                  </a:lnTo>
                  <a:lnTo>
                    <a:pt x="50" y="25"/>
                  </a:lnTo>
                  <a:lnTo>
                    <a:pt x="52" y="24"/>
                  </a:lnTo>
                  <a:lnTo>
                    <a:pt x="56" y="24"/>
                  </a:lnTo>
                  <a:lnTo>
                    <a:pt x="59" y="24"/>
                  </a:lnTo>
                  <a:lnTo>
                    <a:pt x="63" y="24"/>
                  </a:lnTo>
                  <a:lnTo>
                    <a:pt x="63" y="26"/>
                  </a:lnTo>
                  <a:lnTo>
                    <a:pt x="64" y="30"/>
                  </a:lnTo>
                  <a:lnTo>
                    <a:pt x="65" y="32"/>
                  </a:lnTo>
                  <a:lnTo>
                    <a:pt x="67" y="33"/>
                  </a:lnTo>
                  <a:lnTo>
                    <a:pt x="68" y="35"/>
                  </a:lnTo>
                  <a:lnTo>
                    <a:pt x="69" y="35"/>
                  </a:lnTo>
                  <a:lnTo>
                    <a:pt x="70" y="33"/>
                  </a:lnTo>
                  <a:lnTo>
                    <a:pt x="71" y="31"/>
                  </a:lnTo>
                  <a:lnTo>
                    <a:pt x="74" y="29"/>
                  </a:lnTo>
                  <a:lnTo>
                    <a:pt x="75" y="26"/>
                  </a:lnTo>
                  <a:lnTo>
                    <a:pt x="77" y="25"/>
                  </a:lnTo>
                  <a:lnTo>
                    <a:pt x="77" y="24"/>
                  </a:lnTo>
                  <a:close/>
                </a:path>
              </a:pathLst>
            </a:custGeom>
            <a:grpFill/>
            <a:ln w="0">
              <a:solidFill>
                <a:schemeClr val="bg1">
                  <a:lumMod val="50000"/>
                </a:schemeClr>
              </a:solidFill>
              <a:prstDash val="solid"/>
              <a:round/>
              <a:headEnd/>
              <a:tailEnd/>
            </a:ln>
          </p:spPr>
          <p:txBody>
            <a:bodyPr/>
            <a:lstStyle/>
            <a:p>
              <a:endParaRPr lang="ru-RU"/>
            </a:p>
          </p:txBody>
        </p:sp>
        <p:sp>
          <p:nvSpPr>
            <p:cNvPr id="17" name="Freeform 79">
              <a:extLst>
                <a:ext uri="{FF2B5EF4-FFF2-40B4-BE49-F238E27FC236}">
                  <a16:creationId xmlns:a16="http://schemas.microsoft.com/office/drawing/2014/main" id="{6A128EF8-CA11-E24A-8387-2E7E13AAE996}"/>
                </a:ext>
              </a:extLst>
            </p:cNvPr>
            <p:cNvSpPr>
              <a:spLocks/>
            </p:cNvSpPr>
            <p:nvPr/>
          </p:nvSpPr>
          <p:spPr bwMode="gray">
            <a:xfrm>
              <a:off x="3961" y="1823"/>
              <a:ext cx="443" cy="320"/>
            </a:xfrm>
            <a:custGeom>
              <a:avLst/>
              <a:gdLst>
                <a:gd name="T0" fmla="*/ 105 w 379"/>
                <a:gd name="T1" fmla="*/ 228 h 274"/>
                <a:gd name="T2" fmla="*/ 95 w 379"/>
                <a:gd name="T3" fmla="*/ 239 h 274"/>
                <a:gd name="T4" fmla="*/ 89 w 379"/>
                <a:gd name="T5" fmla="*/ 245 h 274"/>
                <a:gd name="T6" fmla="*/ 80 w 379"/>
                <a:gd name="T7" fmla="*/ 243 h 274"/>
                <a:gd name="T8" fmla="*/ 40 w 379"/>
                <a:gd name="T9" fmla="*/ 245 h 274"/>
                <a:gd name="T10" fmla="*/ 38 w 379"/>
                <a:gd name="T11" fmla="*/ 250 h 274"/>
                <a:gd name="T12" fmla="*/ 34 w 379"/>
                <a:gd name="T13" fmla="*/ 257 h 274"/>
                <a:gd name="T14" fmla="*/ 45 w 379"/>
                <a:gd name="T15" fmla="*/ 264 h 274"/>
                <a:gd name="T16" fmla="*/ 39 w 379"/>
                <a:gd name="T17" fmla="*/ 269 h 274"/>
                <a:gd name="T18" fmla="*/ 20 w 379"/>
                <a:gd name="T19" fmla="*/ 261 h 274"/>
                <a:gd name="T20" fmla="*/ 0 w 379"/>
                <a:gd name="T21" fmla="*/ 252 h 274"/>
                <a:gd name="T22" fmla="*/ 15 w 379"/>
                <a:gd name="T23" fmla="*/ 244 h 274"/>
                <a:gd name="T24" fmla="*/ 42 w 379"/>
                <a:gd name="T25" fmla="*/ 232 h 274"/>
                <a:gd name="T26" fmla="*/ 45 w 379"/>
                <a:gd name="T27" fmla="*/ 227 h 274"/>
                <a:gd name="T28" fmla="*/ 56 w 379"/>
                <a:gd name="T29" fmla="*/ 226 h 274"/>
                <a:gd name="T30" fmla="*/ 86 w 379"/>
                <a:gd name="T31" fmla="*/ 203 h 274"/>
                <a:gd name="T32" fmla="*/ 104 w 379"/>
                <a:gd name="T33" fmla="*/ 202 h 274"/>
                <a:gd name="T34" fmla="*/ 131 w 379"/>
                <a:gd name="T35" fmla="*/ 198 h 274"/>
                <a:gd name="T36" fmla="*/ 147 w 379"/>
                <a:gd name="T37" fmla="*/ 194 h 274"/>
                <a:gd name="T38" fmla="*/ 165 w 379"/>
                <a:gd name="T39" fmla="*/ 197 h 274"/>
                <a:gd name="T40" fmla="*/ 177 w 379"/>
                <a:gd name="T41" fmla="*/ 187 h 274"/>
                <a:gd name="T42" fmla="*/ 190 w 379"/>
                <a:gd name="T43" fmla="*/ 170 h 274"/>
                <a:gd name="T44" fmla="*/ 199 w 379"/>
                <a:gd name="T45" fmla="*/ 137 h 274"/>
                <a:gd name="T46" fmla="*/ 211 w 379"/>
                <a:gd name="T47" fmla="*/ 128 h 274"/>
                <a:gd name="T48" fmla="*/ 213 w 379"/>
                <a:gd name="T49" fmla="*/ 145 h 274"/>
                <a:gd name="T50" fmla="*/ 217 w 379"/>
                <a:gd name="T51" fmla="*/ 157 h 274"/>
                <a:gd name="T52" fmla="*/ 222 w 379"/>
                <a:gd name="T53" fmla="*/ 150 h 274"/>
                <a:gd name="T54" fmla="*/ 284 w 379"/>
                <a:gd name="T55" fmla="*/ 107 h 274"/>
                <a:gd name="T56" fmla="*/ 304 w 379"/>
                <a:gd name="T57" fmla="*/ 96 h 274"/>
                <a:gd name="T58" fmla="*/ 311 w 379"/>
                <a:gd name="T59" fmla="*/ 86 h 274"/>
                <a:gd name="T60" fmla="*/ 295 w 379"/>
                <a:gd name="T61" fmla="*/ 77 h 274"/>
                <a:gd name="T62" fmla="*/ 317 w 379"/>
                <a:gd name="T63" fmla="*/ 26 h 274"/>
                <a:gd name="T64" fmla="*/ 347 w 379"/>
                <a:gd name="T65" fmla="*/ 14 h 274"/>
                <a:gd name="T66" fmla="*/ 372 w 379"/>
                <a:gd name="T67" fmla="*/ 13 h 274"/>
                <a:gd name="T68" fmla="*/ 363 w 379"/>
                <a:gd name="T69" fmla="*/ 8 h 274"/>
                <a:gd name="T70" fmla="*/ 379 w 379"/>
                <a:gd name="T71" fmla="*/ 0 h 274"/>
                <a:gd name="T72" fmla="*/ 370 w 379"/>
                <a:gd name="T73" fmla="*/ 69 h 274"/>
                <a:gd name="T74" fmla="*/ 348 w 379"/>
                <a:gd name="T75" fmla="*/ 92 h 274"/>
                <a:gd name="T76" fmla="*/ 352 w 379"/>
                <a:gd name="T77" fmla="*/ 97 h 274"/>
                <a:gd name="T78" fmla="*/ 343 w 379"/>
                <a:gd name="T79" fmla="*/ 105 h 274"/>
                <a:gd name="T80" fmla="*/ 334 w 379"/>
                <a:gd name="T81" fmla="*/ 151 h 274"/>
                <a:gd name="T82" fmla="*/ 330 w 379"/>
                <a:gd name="T83" fmla="*/ 179 h 274"/>
                <a:gd name="T84" fmla="*/ 328 w 379"/>
                <a:gd name="T85" fmla="*/ 188 h 274"/>
                <a:gd name="T86" fmla="*/ 310 w 379"/>
                <a:gd name="T87" fmla="*/ 219 h 274"/>
                <a:gd name="T88" fmla="*/ 292 w 379"/>
                <a:gd name="T89" fmla="*/ 215 h 274"/>
                <a:gd name="T90" fmla="*/ 294 w 379"/>
                <a:gd name="T91" fmla="*/ 202 h 274"/>
                <a:gd name="T92" fmla="*/ 286 w 379"/>
                <a:gd name="T93" fmla="*/ 204 h 274"/>
                <a:gd name="T94" fmla="*/ 277 w 379"/>
                <a:gd name="T95" fmla="*/ 225 h 274"/>
                <a:gd name="T96" fmla="*/ 252 w 379"/>
                <a:gd name="T97" fmla="*/ 217 h 274"/>
                <a:gd name="T98" fmla="*/ 251 w 379"/>
                <a:gd name="T99" fmla="*/ 202 h 274"/>
                <a:gd name="T100" fmla="*/ 243 w 379"/>
                <a:gd name="T101" fmla="*/ 211 h 274"/>
                <a:gd name="T102" fmla="*/ 233 w 379"/>
                <a:gd name="T103" fmla="*/ 221 h 274"/>
                <a:gd name="T104" fmla="*/ 204 w 379"/>
                <a:gd name="T105" fmla="*/ 222 h 274"/>
                <a:gd name="T106" fmla="*/ 205 w 379"/>
                <a:gd name="T107" fmla="*/ 229 h 274"/>
                <a:gd name="T108" fmla="*/ 212 w 379"/>
                <a:gd name="T109" fmla="*/ 235 h 274"/>
                <a:gd name="T110" fmla="*/ 190 w 379"/>
                <a:gd name="T111" fmla="*/ 241 h 274"/>
                <a:gd name="T112" fmla="*/ 163 w 379"/>
                <a:gd name="T113" fmla="*/ 274 h 274"/>
                <a:gd name="T114" fmla="*/ 146 w 379"/>
                <a:gd name="T115" fmla="*/ 261 h 274"/>
                <a:gd name="T116" fmla="*/ 136 w 379"/>
                <a:gd name="T117" fmla="*/ 252 h 274"/>
                <a:gd name="T118" fmla="*/ 144 w 379"/>
                <a:gd name="T119" fmla="*/ 241 h 274"/>
                <a:gd name="T120" fmla="*/ 140 w 379"/>
                <a:gd name="T121" fmla="*/ 240 h 274"/>
                <a:gd name="T122" fmla="*/ 128 w 379"/>
                <a:gd name="T123" fmla="*/ 241 h 274"/>
                <a:gd name="T124" fmla="*/ 134 w 379"/>
                <a:gd name="T125" fmla="*/ 23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 h="274">
                  <a:moveTo>
                    <a:pt x="131" y="229"/>
                  </a:moveTo>
                  <a:lnTo>
                    <a:pt x="125" y="225"/>
                  </a:lnTo>
                  <a:lnTo>
                    <a:pt x="118" y="225"/>
                  </a:lnTo>
                  <a:lnTo>
                    <a:pt x="112" y="226"/>
                  </a:lnTo>
                  <a:lnTo>
                    <a:pt x="105" y="228"/>
                  </a:lnTo>
                  <a:lnTo>
                    <a:pt x="104" y="229"/>
                  </a:lnTo>
                  <a:lnTo>
                    <a:pt x="101" y="232"/>
                  </a:lnTo>
                  <a:lnTo>
                    <a:pt x="100" y="234"/>
                  </a:lnTo>
                  <a:lnTo>
                    <a:pt x="98" y="237"/>
                  </a:lnTo>
                  <a:lnTo>
                    <a:pt x="95" y="239"/>
                  </a:lnTo>
                  <a:lnTo>
                    <a:pt x="92" y="240"/>
                  </a:lnTo>
                  <a:lnTo>
                    <a:pt x="88" y="241"/>
                  </a:lnTo>
                  <a:lnTo>
                    <a:pt x="88" y="243"/>
                  </a:lnTo>
                  <a:lnTo>
                    <a:pt x="89" y="244"/>
                  </a:lnTo>
                  <a:lnTo>
                    <a:pt x="89" y="245"/>
                  </a:lnTo>
                  <a:lnTo>
                    <a:pt x="88" y="245"/>
                  </a:lnTo>
                  <a:lnTo>
                    <a:pt x="86" y="246"/>
                  </a:lnTo>
                  <a:lnTo>
                    <a:pt x="83" y="245"/>
                  </a:lnTo>
                  <a:lnTo>
                    <a:pt x="81" y="244"/>
                  </a:lnTo>
                  <a:lnTo>
                    <a:pt x="80" y="243"/>
                  </a:lnTo>
                  <a:lnTo>
                    <a:pt x="77" y="241"/>
                  </a:lnTo>
                  <a:lnTo>
                    <a:pt x="68" y="243"/>
                  </a:lnTo>
                  <a:lnTo>
                    <a:pt x="59" y="245"/>
                  </a:lnTo>
                  <a:lnTo>
                    <a:pt x="50" y="245"/>
                  </a:lnTo>
                  <a:lnTo>
                    <a:pt x="40" y="245"/>
                  </a:lnTo>
                  <a:lnTo>
                    <a:pt x="39" y="245"/>
                  </a:lnTo>
                  <a:lnTo>
                    <a:pt x="38" y="245"/>
                  </a:lnTo>
                  <a:lnTo>
                    <a:pt x="38" y="246"/>
                  </a:lnTo>
                  <a:lnTo>
                    <a:pt x="38" y="249"/>
                  </a:lnTo>
                  <a:lnTo>
                    <a:pt x="38" y="250"/>
                  </a:lnTo>
                  <a:lnTo>
                    <a:pt x="38" y="252"/>
                  </a:lnTo>
                  <a:lnTo>
                    <a:pt x="36" y="253"/>
                  </a:lnTo>
                  <a:lnTo>
                    <a:pt x="35" y="255"/>
                  </a:lnTo>
                  <a:lnTo>
                    <a:pt x="33" y="255"/>
                  </a:lnTo>
                  <a:lnTo>
                    <a:pt x="34" y="257"/>
                  </a:lnTo>
                  <a:lnTo>
                    <a:pt x="35" y="261"/>
                  </a:lnTo>
                  <a:lnTo>
                    <a:pt x="38" y="262"/>
                  </a:lnTo>
                  <a:lnTo>
                    <a:pt x="39" y="264"/>
                  </a:lnTo>
                  <a:lnTo>
                    <a:pt x="41" y="264"/>
                  </a:lnTo>
                  <a:lnTo>
                    <a:pt x="45" y="264"/>
                  </a:lnTo>
                  <a:lnTo>
                    <a:pt x="45" y="267"/>
                  </a:lnTo>
                  <a:lnTo>
                    <a:pt x="44" y="268"/>
                  </a:lnTo>
                  <a:lnTo>
                    <a:pt x="42" y="269"/>
                  </a:lnTo>
                  <a:lnTo>
                    <a:pt x="40" y="269"/>
                  </a:lnTo>
                  <a:lnTo>
                    <a:pt x="39" y="269"/>
                  </a:lnTo>
                  <a:lnTo>
                    <a:pt x="36" y="269"/>
                  </a:lnTo>
                  <a:lnTo>
                    <a:pt x="36" y="269"/>
                  </a:lnTo>
                  <a:lnTo>
                    <a:pt x="32" y="263"/>
                  </a:lnTo>
                  <a:lnTo>
                    <a:pt x="26" y="261"/>
                  </a:lnTo>
                  <a:lnTo>
                    <a:pt x="20" y="261"/>
                  </a:lnTo>
                  <a:lnTo>
                    <a:pt x="12" y="261"/>
                  </a:lnTo>
                  <a:lnTo>
                    <a:pt x="6" y="261"/>
                  </a:lnTo>
                  <a:lnTo>
                    <a:pt x="3" y="258"/>
                  </a:lnTo>
                  <a:lnTo>
                    <a:pt x="0" y="256"/>
                  </a:lnTo>
                  <a:lnTo>
                    <a:pt x="0" y="252"/>
                  </a:lnTo>
                  <a:lnTo>
                    <a:pt x="3" y="250"/>
                  </a:lnTo>
                  <a:lnTo>
                    <a:pt x="4" y="247"/>
                  </a:lnTo>
                  <a:lnTo>
                    <a:pt x="8" y="245"/>
                  </a:lnTo>
                  <a:lnTo>
                    <a:pt x="11" y="244"/>
                  </a:lnTo>
                  <a:lnTo>
                    <a:pt x="15" y="244"/>
                  </a:lnTo>
                  <a:lnTo>
                    <a:pt x="20" y="246"/>
                  </a:lnTo>
                  <a:lnTo>
                    <a:pt x="23" y="245"/>
                  </a:lnTo>
                  <a:lnTo>
                    <a:pt x="29" y="241"/>
                  </a:lnTo>
                  <a:lnTo>
                    <a:pt x="35" y="237"/>
                  </a:lnTo>
                  <a:lnTo>
                    <a:pt x="42" y="232"/>
                  </a:lnTo>
                  <a:lnTo>
                    <a:pt x="42" y="231"/>
                  </a:lnTo>
                  <a:lnTo>
                    <a:pt x="42" y="229"/>
                  </a:lnTo>
                  <a:lnTo>
                    <a:pt x="42" y="228"/>
                  </a:lnTo>
                  <a:lnTo>
                    <a:pt x="42" y="227"/>
                  </a:lnTo>
                  <a:lnTo>
                    <a:pt x="45" y="227"/>
                  </a:lnTo>
                  <a:lnTo>
                    <a:pt x="47" y="227"/>
                  </a:lnTo>
                  <a:lnTo>
                    <a:pt x="50" y="227"/>
                  </a:lnTo>
                  <a:lnTo>
                    <a:pt x="52" y="227"/>
                  </a:lnTo>
                  <a:lnTo>
                    <a:pt x="54" y="227"/>
                  </a:lnTo>
                  <a:lnTo>
                    <a:pt x="56" y="226"/>
                  </a:lnTo>
                  <a:lnTo>
                    <a:pt x="57" y="225"/>
                  </a:lnTo>
                  <a:lnTo>
                    <a:pt x="62" y="216"/>
                  </a:lnTo>
                  <a:lnTo>
                    <a:pt x="69" y="210"/>
                  </a:lnTo>
                  <a:lnTo>
                    <a:pt x="77" y="206"/>
                  </a:lnTo>
                  <a:lnTo>
                    <a:pt x="86" y="203"/>
                  </a:lnTo>
                  <a:lnTo>
                    <a:pt x="94" y="198"/>
                  </a:lnTo>
                  <a:lnTo>
                    <a:pt x="97" y="198"/>
                  </a:lnTo>
                  <a:lnTo>
                    <a:pt x="99" y="198"/>
                  </a:lnTo>
                  <a:lnTo>
                    <a:pt x="101" y="199"/>
                  </a:lnTo>
                  <a:lnTo>
                    <a:pt x="104" y="202"/>
                  </a:lnTo>
                  <a:lnTo>
                    <a:pt x="105" y="205"/>
                  </a:lnTo>
                  <a:lnTo>
                    <a:pt x="105" y="209"/>
                  </a:lnTo>
                  <a:lnTo>
                    <a:pt x="115" y="208"/>
                  </a:lnTo>
                  <a:lnTo>
                    <a:pt x="124" y="204"/>
                  </a:lnTo>
                  <a:lnTo>
                    <a:pt x="131" y="198"/>
                  </a:lnTo>
                  <a:lnTo>
                    <a:pt x="140" y="192"/>
                  </a:lnTo>
                  <a:lnTo>
                    <a:pt x="150" y="187"/>
                  </a:lnTo>
                  <a:lnTo>
                    <a:pt x="150" y="190"/>
                  </a:lnTo>
                  <a:lnTo>
                    <a:pt x="148" y="192"/>
                  </a:lnTo>
                  <a:lnTo>
                    <a:pt x="147" y="194"/>
                  </a:lnTo>
                  <a:lnTo>
                    <a:pt x="147" y="196"/>
                  </a:lnTo>
                  <a:lnTo>
                    <a:pt x="146" y="197"/>
                  </a:lnTo>
                  <a:lnTo>
                    <a:pt x="147" y="198"/>
                  </a:lnTo>
                  <a:lnTo>
                    <a:pt x="156" y="198"/>
                  </a:lnTo>
                  <a:lnTo>
                    <a:pt x="165" y="197"/>
                  </a:lnTo>
                  <a:lnTo>
                    <a:pt x="174" y="193"/>
                  </a:lnTo>
                  <a:lnTo>
                    <a:pt x="176" y="193"/>
                  </a:lnTo>
                  <a:lnTo>
                    <a:pt x="176" y="191"/>
                  </a:lnTo>
                  <a:lnTo>
                    <a:pt x="177" y="190"/>
                  </a:lnTo>
                  <a:lnTo>
                    <a:pt x="177" y="187"/>
                  </a:lnTo>
                  <a:lnTo>
                    <a:pt x="177" y="185"/>
                  </a:lnTo>
                  <a:lnTo>
                    <a:pt x="177" y="182"/>
                  </a:lnTo>
                  <a:lnTo>
                    <a:pt x="177" y="181"/>
                  </a:lnTo>
                  <a:lnTo>
                    <a:pt x="184" y="175"/>
                  </a:lnTo>
                  <a:lnTo>
                    <a:pt x="190" y="170"/>
                  </a:lnTo>
                  <a:lnTo>
                    <a:pt x="196" y="166"/>
                  </a:lnTo>
                  <a:lnTo>
                    <a:pt x="201" y="160"/>
                  </a:lnTo>
                  <a:lnTo>
                    <a:pt x="202" y="152"/>
                  </a:lnTo>
                  <a:lnTo>
                    <a:pt x="200" y="144"/>
                  </a:lnTo>
                  <a:lnTo>
                    <a:pt x="199" y="137"/>
                  </a:lnTo>
                  <a:lnTo>
                    <a:pt x="201" y="133"/>
                  </a:lnTo>
                  <a:lnTo>
                    <a:pt x="204" y="128"/>
                  </a:lnTo>
                  <a:lnTo>
                    <a:pt x="207" y="125"/>
                  </a:lnTo>
                  <a:lnTo>
                    <a:pt x="212" y="120"/>
                  </a:lnTo>
                  <a:lnTo>
                    <a:pt x="211" y="128"/>
                  </a:lnTo>
                  <a:lnTo>
                    <a:pt x="210" y="135"/>
                  </a:lnTo>
                  <a:lnTo>
                    <a:pt x="210" y="144"/>
                  </a:lnTo>
                  <a:lnTo>
                    <a:pt x="211" y="144"/>
                  </a:lnTo>
                  <a:lnTo>
                    <a:pt x="212" y="144"/>
                  </a:lnTo>
                  <a:lnTo>
                    <a:pt x="213" y="145"/>
                  </a:lnTo>
                  <a:lnTo>
                    <a:pt x="215" y="146"/>
                  </a:lnTo>
                  <a:lnTo>
                    <a:pt x="217" y="146"/>
                  </a:lnTo>
                  <a:lnTo>
                    <a:pt x="216" y="150"/>
                  </a:lnTo>
                  <a:lnTo>
                    <a:pt x="216" y="154"/>
                  </a:lnTo>
                  <a:lnTo>
                    <a:pt x="217" y="157"/>
                  </a:lnTo>
                  <a:lnTo>
                    <a:pt x="218" y="157"/>
                  </a:lnTo>
                  <a:lnTo>
                    <a:pt x="219" y="157"/>
                  </a:lnTo>
                  <a:lnTo>
                    <a:pt x="221" y="157"/>
                  </a:lnTo>
                  <a:lnTo>
                    <a:pt x="221" y="154"/>
                  </a:lnTo>
                  <a:lnTo>
                    <a:pt x="222" y="150"/>
                  </a:lnTo>
                  <a:lnTo>
                    <a:pt x="224" y="146"/>
                  </a:lnTo>
                  <a:lnTo>
                    <a:pt x="227" y="144"/>
                  </a:lnTo>
                  <a:lnTo>
                    <a:pt x="229" y="143"/>
                  </a:lnTo>
                  <a:lnTo>
                    <a:pt x="258" y="127"/>
                  </a:lnTo>
                  <a:lnTo>
                    <a:pt x="284" y="107"/>
                  </a:lnTo>
                  <a:lnTo>
                    <a:pt x="289" y="104"/>
                  </a:lnTo>
                  <a:lnTo>
                    <a:pt x="295" y="102"/>
                  </a:lnTo>
                  <a:lnTo>
                    <a:pt x="302" y="102"/>
                  </a:lnTo>
                  <a:lnTo>
                    <a:pt x="302" y="98"/>
                  </a:lnTo>
                  <a:lnTo>
                    <a:pt x="304" y="96"/>
                  </a:lnTo>
                  <a:lnTo>
                    <a:pt x="306" y="93"/>
                  </a:lnTo>
                  <a:lnTo>
                    <a:pt x="308" y="92"/>
                  </a:lnTo>
                  <a:lnTo>
                    <a:pt x="310" y="90"/>
                  </a:lnTo>
                  <a:lnTo>
                    <a:pt x="311" y="87"/>
                  </a:lnTo>
                  <a:lnTo>
                    <a:pt x="311" y="86"/>
                  </a:lnTo>
                  <a:lnTo>
                    <a:pt x="308" y="83"/>
                  </a:lnTo>
                  <a:lnTo>
                    <a:pt x="306" y="80"/>
                  </a:lnTo>
                  <a:lnTo>
                    <a:pt x="304" y="78"/>
                  </a:lnTo>
                  <a:lnTo>
                    <a:pt x="300" y="77"/>
                  </a:lnTo>
                  <a:lnTo>
                    <a:pt x="295" y="77"/>
                  </a:lnTo>
                  <a:lnTo>
                    <a:pt x="306" y="68"/>
                  </a:lnTo>
                  <a:lnTo>
                    <a:pt x="312" y="58"/>
                  </a:lnTo>
                  <a:lnTo>
                    <a:pt x="316" y="46"/>
                  </a:lnTo>
                  <a:lnTo>
                    <a:pt x="316" y="32"/>
                  </a:lnTo>
                  <a:lnTo>
                    <a:pt x="317" y="26"/>
                  </a:lnTo>
                  <a:lnTo>
                    <a:pt x="322" y="20"/>
                  </a:lnTo>
                  <a:lnTo>
                    <a:pt x="329" y="16"/>
                  </a:lnTo>
                  <a:lnTo>
                    <a:pt x="336" y="12"/>
                  </a:lnTo>
                  <a:lnTo>
                    <a:pt x="342" y="7"/>
                  </a:lnTo>
                  <a:lnTo>
                    <a:pt x="347" y="14"/>
                  </a:lnTo>
                  <a:lnTo>
                    <a:pt x="354" y="19"/>
                  </a:lnTo>
                  <a:lnTo>
                    <a:pt x="363" y="19"/>
                  </a:lnTo>
                  <a:lnTo>
                    <a:pt x="372" y="15"/>
                  </a:lnTo>
                  <a:lnTo>
                    <a:pt x="372" y="14"/>
                  </a:lnTo>
                  <a:lnTo>
                    <a:pt x="372" y="13"/>
                  </a:lnTo>
                  <a:lnTo>
                    <a:pt x="372" y="10"/>
                  </a:lnTo>
                  <a:lnTo>
                    <a:pt x="372" y="9"/>
                  </a:lnTo>
                  <a:lnTo>
                    <a:pt x="369" y="9"/>
                  </a:lnTo>
                  <a:lnTo>
                    <a:pt x="366" y="8"/>
                  </a:lnTo>
                  <a:lnTo>
                    <a:pt x="363" y="8"/>
                  </a:lnTo>
                  <a:lnTo>
                    <a:pt x="360" y="7"/>
                  </a:lnTo>
                  <a:lnTo>
                    <a:pt x="365" y="3"/>
                  </a:lnTo>
                  <a:lnTo>
                    <a:pt x="369" y="2"/>
                  </a:lnTo>
                  <a:lnTo>
                    <a:pt x="375" y="1"/>
                  </a:lnTo>
                  <a:lnTo>
                    <a:pt x="379" y="0"/>
                  </a:lnTo>
                  <a:lnTo>
                    <a:pt x="376" y="26"/>
                  </a:lnTo>
                  <a:lnTo>
                    <a:pt x="373" y="54"/>
                  </a:lnTo>
                  <a:lnTo>
                    <a:pt x="372" y="58"/>
                  </a:lnTo>
                  <a:lnTo>
                    <a:pt x="371" y="63"/>
                  </a:lnTo>
                  <a:lnTo>
                    <a:pt x="370" y="69"/>
                  </a:lnTo>
                  <a:lnTo>
                    <a:pt x="365" y="77"/>
                  </a:lnTo>
                  <a:lnTo>
                    <a:pt x="359" y="81"/>
                  </a:lnTo>
                  <a:lnTo>
                    <a:pt x="353" y="87"/>
                  </a:lnTo>
                  <a:lnTo>
                    <a:pt x="347" y="92"/>
                  </a:lnTo>
                  <a:lnTo>
                    <a:pt x="348" y="92"/>
                  </a:lnTo>
                  <a:lnTo>
                    <a:pt x="348" y="93"/>
                  </a:lnTo>
                  <a:lnTo>
                    <a:pt x="349" y="95"/>
                  </a:lnTo>
                  <a:lnTo>
                    <a:pt x="350" y="96"/>
                  </a:lnTo>
                  <a:lnTo>
                    <a:pt x="350" y="97"/>
                  </a:lnTo>
                  <a:lnTo>
                    <a:pt x="352" y="97"/>
                  </a:lnTo>
                  <a:lnTo>
                    <a:pt x="353" y="97"/>
                  </a:lnTo>
                  <a:lnTo>
                    <a:pt x="352" y="97"/>
                  </a:lnTo>
                  <a:lnTo>
                    <a:pt x="350" y="97"/>
                  </a:lnTo>
                  <a:lnTo>
                    <a:pt x="349" y="97"/>
                  </a:lnTo>
                  <a:lnTo>
                    <a:pt x="343" y="105"/>
                  </a:lnTo>
                  <a:lnTo>
                    <a:pt x="342" y="115"/>
                  </a:lnTo>
                  <a:lnTo>
                    <a:pt x="342" y="125"/>
                  </a:lnTo>
                  <a:lnTo>
                    <a:pt x="342" y="134"/>
                  </a:lnTo>
                  <a:lnTo>
                    <a:pt x="340" y="143"/>
                  </a:lnTo>
                  <a:lnTo>
                    <a:pt x="334" y="151"/>
                  </a:lnTo>
                  <a:lnTo>
                    <a:pt x="329" y="158"/>
                  </a:lnTo>
                  <a:lnTo>
                    <a:pt x="326" y="167"/>
                  </a:lnTo>
                  <a:lnTo>
                    <a:pt x="326" y="172"/>
                  </a:lnTo>
                  <a:lnTo>
                    <a:pt x="328" y="175"/>
                  </a:lnTo>
                  <a:lnTo>
                    <a:pt x="330" y="179"/>
                  </a:lnTo>
                  <a:lnTo>
                    <a:pt x="332" y="182"/>
                  </a:lnTo>
                  <a:lnTo>
                    <a:pt x="337" y="185"/>
                  </a:lnTo>
                  <a:lnTo>
                    <a:pt x="334" y="185"/>
                  </a:lnTo>
                  <a:lnTo>
                    <a:pt x="330" y="186"/>
                  </a:lnTo>
                  <a:lnTo>
                    <a:pt x="328" y="188"/>
                  </a:lnTo>
                  <a:lnTo>
                    <a:pt x="326" y="191"/>
                  </a:lnTo>
                  <a:lnTo>
                    <a:pt x="324" y="198"/>
                  </a:lnTo>
                  <a:lnTo>
                    <a:pt x="322" y="205"/>
                  </a:lnTo>
                  <a:lnTo>
                    <a:pt x="318" y="212"/>
                  </a:lnTo>
                  <a:lnTo>
                    <a:pt x="310" y="219"/>
                  </a:lnTo>
                  <a:lnTo>
                    <a:pt x="300" y="221"/>
                  </a:lnTo>
                  <a:lnTo>
                    <a:pt x="292" y="221"/>
                  </a:lnTo>
                  <a:lnTo>
                    <a:pt x="290" y="220"/>
                  </a:lnTo>
                  <a:lnTo>
                    <a:pt x="290" y="217"/>
                  </a:lnTo>
                  <a:lnTo>
                    <a:pt x="292" y="215"/>
                  </a:lnTo>
                  <a:lnTo>
                    <a:pt x="293" y="212"/>
                  </a:lnTo>
                  <a:lnTo>
                    <a:pt x="294" y="210"/>
                  </a:lnTo>
                  <a:lnTo>
                    <a:pt x="294" y="208"/>
                  </a:lnTo>
                  <a:lnTo>
                    <a:pt x="295" y="204"/>
                  </a:lnTo>
                  <a:lnTo>
                    <a:pt x="294" y="202"/>
                  </a:lnTo>
                  <a:lnTo>
                    <a:pt x="293" y="202"/>
                  </a:lnTo>
                  <a:lnTo>
                    <a:pt x="292" y="202"/>
                  </a:lnTo>
                  <a:lnTo>
                    <a:pt x="290" y="202"/>
                  </a:lnTo>
                  <a:lnTo>
                    <a:pt x="288" y="203"/>
                  </a:lnTo>
                  <a:lnTo>
                    <a:pt x="286" y="204"/>
                  </a:lnTo>
                  <a:lnTo>
                    <a:pt x="284" y="205"/>
                  </a:lnTo>
                  <a:lnTo>
                    <a:pt x="281" y="209"/>
                  </a:lnTo>
                  <a:lnTo>
                    <a:pt x="279" y="214"/>
                  </a:lnTo>
                  <a:lnTo>
                    <a:pt x="279" y="220"/>
                  </a:lnTo>
                  <a:lnTo>
                    <a:pt x="277" y="225"/>
                  </a:lnTo>
                  <a:lnTo>
                    <a:pt x="273" y="228"/>
                  </a:lnTo>
                  <a:lnTo>
                    <a:pt x="267" y="228"/>
                  </a:lnTo>
                  <a:lnTo>
                    <a:pt x="260" y="225"/>
                  </a:lnTo>
                  <a:lnTo>
                    <a:pt x="254" y="221"/>
                  </a:lnTo>
                  <a:lnTo>
                    <a:pt x="252" y="217"/>
                  </a:lnTo>
                  <a:lnTo>
                    <a:pt x="253" y="212"/>
                  </a:lnTo>
                  <a:lnTo>
                    <a:pt x="255" y="206"/>
                  </a:lnTo>
                  <a:lnTo>
                    <a:pt x="258" y="199"/>
                  </a:lnTo>
                  <a:lnTo>
                    <a:pt x="254" y="199"/>
                  </a:lnTo>
                  <a:lnTo>
                    <a:pt x="251" y="202"/>
                  </a:lnTo>
                  <a:lnTo>
                    <a:pt x="248" y="204"/>
                  </a:lnTo>
                  <a:lnTo>
                    <a:pt x="248" y="206"/>
                  </a:lnTo>
                  <a:lnTo>
                    <a:pt x="247" y="209"/>
                  </a:lnTo>
                  <a:lnTo>
                    <a:pt x="246" y="210"/>
                  </a:lnTo>
                  <a:lnTo>
                    <a:pt x="243" y="211"/>
                  </a:lnTo>
                  <a:lnTo>
                    <a:pt x="242" y="214"/>
                  </a:lnTo>
                  <a:lnTo>
                    <a:pt x="241" y="215"/>
                  </a:lnTo>
                  <a:lnTo>
                    <a:pt x="241" y="217"/>
                  </a:lnTo>
                  <a:lnTo>
                    <a:pt x="242" y="220"/>
                  </a:lnTo>
                  <a:lnTo>
                    <a:pt x="233" y="221"/>
                  </a:lnTo>
                  <a:lnTo>
                    <a:pt x="223" y="222"/>
                  </a:lnTo>
                  <a:lnTo>
                    <a:pt x="213" y="222"/>
                  </a:lnTo>
                  <a:lnTo>
                    <a:pt x="205" y="217"/>
                  </a:lnTo>
                  <a:lnTo>
                    <a:pt x="205" y="220"/>
                  </a:lnTo>
                  <a:lnTo>
                    <a:pt x="204" y="222"/>
                  </a:lnTo>
                  <a:lnTo>
                    <a:pt x="204" y="223"/>
                  </a:lnTo>
                  <a:lnTo>
                    <a:pt x="202" y="226"/>
                  </a:lnTo>
                  <a:lnTo>
                    <a:pt x="202" y="227"/>
                  </a:lnTo>
                  <a:lnTo>
                    <a:pt x="202" y="229"/>
                  </a:lnTo>
                  <a:lnTo>
                    <a:pt x="205" y="229"/>
                  </a:lnTo>
                  <a:lnTo>
                    <a:pt x="206" y="229"/>
                  </a:lnTo>
                  <a:lnTo>
                    <a:pt x="208" y="229"/>
                  </a:lnTo>
                  <a:lnTo>
                    <a:pt x="210" y="229"/>
                  </a:lnTo>
                  <a:lnTo>
                    <a:pt x="211" y="229"/>
                  </a:lnTo>
                  <a:lnTo>
                    <a:pt x="212" y="235"/>
                  </a:lnTo>
                  <a:lnTo>
                    <a:pt x="210" y="239"/>
                  </a:lnTo>
                  <a:lnTo>
                    <a:pt x="206" y="240"/>
                  </a:lnTo>
                  <a:lnTo>
                    <a:pt x="200" y="240"/>
                  </a:lnTo>
                  <a:lnTo>
                    <a:pt x="195" y="240"/>
                  </a:lnTo>
                  <a:lnTo>
                    <a:pt x="190" y="241"/>
                  </a:lnTo>
                  <a:lnTo>
                    <a:pt x="188" y="244"/>
                  </a:lnTo>
                  <a:lnTo>
                    <a:pt x="184" y="255"/>
                  </a:lnTo>
                  <a:lnTo>
                    <a:pt x="177" y="264"/>
                  </a:lnTo>
                  <a:lnTo>
                    <a:pt x="169" y="273"/>
                  </a:lnTo>
                  <a:lnTo>
                    <a:pt x="163" y="274"/>
                  </a:lnTo>
                  <a:lnTo>
                    <a:pt x="157" y="271"/>
                  </a:lnTo>
                  <a:lnTo>
                    <a:pt x="150" y="269"/>
                  </a:lnTo>
                  <a:lnTo>
                    <a:pt x="150" y="265"/>
                  </a:lnTo>
                  <a:lnTo>
                    <a:pt x="148" y="263"/>
                  </a:lnTo>
                  <a:lnTo>
                    <a:pt x="146" y="261"/>
                  </a:lnTo>
                  <a:lnTo>
                    <a:pt x="144" y="259"/>
                  </a:lnTo>
                  <a:lnTo>
                    <a:pt x="141" y="258"/>
                  </a:lnTo>
                  <a:lnTo>
                    <a:pt x="140" y="256"/>
                  </a:lnTo>
                  <a:lnTo>
                    <a:pt x="138" y="255"/>
                  </a:lnTo>
                  <a:lnTo>
                    <a:pt x="136" y="252"/>
                  </a:lnTo>
                  <a:lnTo>
                    <a:pt x="136" y="250"/>
                  </a:lnTo>
                  <a:lnTo>
                    <a:pt x="136" y="247"/>
                  </a:lnTo>
                  <a:lnTo>
                    <a:pt x="139" y="245"/>
                  </a:lnTo>
                  <a:lnTo>
                    <a:pt x="141" y="244"/>
                  </a:lnTo>
                  <a:lnTo>
                    <a:pt x="144" y="241"/>
                  </a:lnTo>
                  <a:lnTo>
                    <a:pt x="146" y="240"/>
                  </a:lnTo>
                  <a:lnTo>
                    <a:pt x="150" y="239"/>
                  </a:lnTo>
                  <a:lnTo>
                    <a:pt x="151" y="237"/>
                  </a:lnTo>
                  <a:lnTo>
                    <a:pt x="147" y="238"/>
                  </a:lnTo>
                  <a:lnTo>
                    <a:pt x="140" y="240"/>
                  </a:lnTo>
                  <a:lnTo>
                    <a:pt x="134" y="244"/>
                  </a:lnTo>
                  <a:lnTo>
                    <a:pt x="130" y="247"/>
                  </a:lnTo>
                  <a:lnTo>
                    <a:pt x="129" y="246"/>
                  </a:lnTo>
                  <a:lnTo>
                    <a:pt x="128" y="244"/>
                  </a:lnTo>
                  <a:lnTo>
                    <a:pt x="128" y="241"/>
                  </a:lnTo>
                  <a:lnTo>
                    <a:pt x="129" y="240"/>
                  </a:lnTo>
                  <a:lnTo>
                    <a:pt x="130" y="238"/>
                  </a:lnTo>
                  <a:lnTo>
                    <a:pt x="131" y="237"/>
                  </a:lnTo>
                  <a:lnTo>
                    <a:pt x="133" y="235"/>
                  </a:lnTo>
                  <a:lnTo>
                    <a:pt x="134" y="235"/>
                  </a:lnTo>
                  <a:lnTo>
                    <a:pt x="135" y="235"/>
                  </a:lnTo>
                  <a:lnTo>
                    <a:pt x="136" y="234"/>
                  </a:lnTo>
                  <a:lnTo>
                    <a:pt x="139" y="233"/>
                  </a:lnTo>
                  <a:lnTo>
                    <a:pt x="131" y="229"/>
                  </a:lnTo>
                  <a:close/>
                </a:path>
              </a:pathLst>
            </a:custGeom>
            <a:grpFill/>
            <a:ln w="0">
              <a:solidFill>
                <a:schemeClr val="bg1">
                  <a:lumMod val="50000"/>
                </a:schemeClr>
              </a:solidFill>
              <a:prstDash val="solid"/>
              <a:round/>
              <a:headEnd/>
              <a:tailEnd/>
            </a:ln>
          </p:spPr>
          <p:txBody>
            <a:bodyPr/>
            <a:lstStyle/>
            <a:p>
              <a:endParaRPr lang="ru-RU"/>
            </a:p>
          </p:txBody>
        </p:sp>
        <p:sp>
          <p:nvSpPr>
            <p:cNvPr id="18" name="Freeform 80">
              <a:extLst>
                <a:ext uri="{FF2B5EF4-FFF2-40B4-BE49-F238E27FC236}">
                  <a16:creationId xmlns:a16="http://schemas.microsoft.com/office/drawing/2014/main" id="{CAD44D24-08F4-284C-B817-1CCBCAFA378A}"/>
                </a:ext>
              </a:extLst>
            </p:cNvPr>
            <p:cNvSpPr>
              <a:spLocks/>
            </p:cNvSpPr>
            <p:nvPr/>
          </p:nvSpPr>
          <p:spPr bwMode="gray">
            <a:xfrm>
              <a:off x="4325" y="1575"/>
              <a:ext cx="167" cy="258"/>
            </a:xfrm>
            <a:custGeom>
              <a:avLst/>
              <a:gdLst>
                <a:gd name="T0" fmla="*/ 2 w 143"/>
                <a:gd name="T1" fmla="*/ 212 h 221"/>
                <a:gd name="T2" fmla="*/ 1 w 143"/>
                <a:gd name="T3" fmla="*/ 218 h 221"/>
                <a:gd name="T4" fmla="*/ 7 w 143"/>
                <a:gd name="T5" fmla="*/ 221 h 221"/>
                <a:gd name="T6" fmla="*/ 20 w 143"/>
                <a:gd name="T7" fmla="*/ 212 h 221"/>
                <a:gd name="T8" fmla="*/ 54 w 143"/>
                <a:gd name="T9" fmla="*/ 206 h 221"/>
                <a:gd name="T10" fmla="*/ 58 w 143"/>
                <a:gd name="T11" fmla="*/ 203 h 221"/>
                <a:gd name="T12" fmla="*/ 58 w 143"/>
                <a:gd name="T13" fmla="*/ 198 h 221"/>
                <a:gd name="T14" fmla="*/ 50 w 143"/>
                <a:gd name="T15" fmla="*/ 175 h 221"/>
                <a:gd name="T16" fmla="*/ 44 w 143"/>
                <a:gd name="T17" fmla="*/ 166 h 221"/>
                <a:gd name="T18" fmla="*/ 38 w 143"/>
                <a:gd name="T19" fmla="*/ 161 h 221"/>
                <a:gd name="T20" fmla="*/ 37 w 143"/>
                <a:gd name="T21" fmla="*/ 150 h 221"/>
                <a:gd name="T22" fmla="*/ 31 w 143"/>
                <a:gd name="T23" fmla="*/ 142 h 221"/>
                <a:gd name="T24" fmla="*/ 32 w 143"/>
                <a:gd name="T25" fmla="*/ 138 h 221"/>
                <a:gd name="T26" fmla="*/ 30 w 143"/>
                <a:gd name="T27" fmla="*/ 135 h 221"/>
                <a:gd name="T28" fmla="*/ 24 w 143"/>
                <a:gd name="T29" fmla="*/ 130 h 221"/>
                <a:gd name="T30" fmla="*/ 26 w 143"/>
                <a:gd name="T31" fmla="*/ 125 h 221"/>
                <a:gd name="T32" fmla="*/ 47 w 143"/>
                <a:gd name="T33" fmla="*/ 132 h 221"/>
                <a:gd name="T34" fmla="*/ 68 w 143"/>
                <a:gd name="T35" fmla="*/ 136 h 221"/>
                <a:gd name="T36" fmla="*/ 71 w 143"/>
                <a:gd name="T37" fmla="*/ 131 h 221"/>
                <a:gd name="T38" fmla="*/ 89 w 143"/>
                <a:gd name="T39" fmla="*/ 131 h 221"/>
                <a:gd name="T40" fmla="*/ 121 w 143"/>
                <a:gd name="T41" fmla="*/ 131 h 221"/>
                <a:gd name="T42" fmla="*/ 119 w 143"/>
                <a:gd name="T43" fmla="*/ 126 h 221"/>
                <a:gd name="T44" fmla="*/ 118 w 143"/>
                <a:gd name="T45" fmla="*/ 121 h 221"/>
                <a:gd name="T46" fmla="*/ 138 w 143"/>
                <a:gd name="T47" fmla="*/ 85 h 221"/>
                <a:gd name="T48" fmla="*/ 138 w 143"/>
                <a:gd name="T49" fmla="*/ 55 h 221"/>
                <a:gd name="T50" fmla="*/ 132 w 143"/>
                <a:gd name="T51" fmla="*/ 54 h 221"/>
                <a:gd name="T52" fmla="*/ 125 w 143"/>
                <a:gd name="T53" fmla="*/ 50 h 221"/>
                <a:gd name="T54" fmla="*/ 73 w 143"/>
                <a:gd name="T55" fmla="*/ 0 h 221"/>
                <a:gd name="T56" fmla="*/ 67 w 143"/>
                <a:gd name="T57" fmla="*/ 2 h 221"/>
                <a:gd name="T58" fmla="*/ 66 w 143"/>
                <a:gd name="T59" fmla="*/ 11 h 221"/>
                <a:gd name="T60" fmla="*/ 80 w 143"/>
                <a:gd name="T61" fmla="*/ 31 h 221"/>
                <a:gd name="T62" fmla="*/ 78 w 143"/>
                <a:gd name="T63" fmla="*/ 64 h 221"/>
                <a:gd name="T64" fmla="*/ 79 w 143"/>
                <a:gd name="T65" fmla="*/ 71 h 221"/>
                <a:gd name="T66" fmla="*/ 78 w 143"/>
                <a:gd name="T67" fmla="*/ 82 h 221"/>
                <a:gd name="T68" fmla="*/ 64 w 143"/>
                <a:gd name="T69" fmla="*/ 96 h 221"/>
                <a:gd name="T70" fmla="*/ 52 w 143"/>
                <a:gd name="T71" fmla="*/ 97 h 221"/>
                <a:gd name="T72" fmla="*/ 20 w 143"/>
                <a:gd name="T73" fmla="*/ 82 h 221"/>
                <a:gd name="T74" fmla="*/ 11 w 143"/>
                <a:gd name="T75" fmla="*/ 84 h 221"/>
                <a:gd name="T76" fmla="*/ 14 w 143"/>
                <a:gd name="T77" fmla="*/ 90 h 221"/>
                <a:gd name="T78" fmla="*/ 21 w 143"/>
                <a:gd name="T79" fmla="*/ 97 h 221"/>
                <a:gd name="T80" fmla="*/ 14 w 143"/>
                <a:gd name="T81" fmla="*/ 110 h 221"/>
                <a:gd name="T82" fmla="*/ 3 w 143"/>
                <a:gd name="T83" fmla="*/ 127 h 221"/>
                <a:gd name="T84" fmla="*/ 15 w 143"/>
                <a:gd name="T85" fmla="*/ 143 h 221"/>
                <a:gd name="T86" fmla="*/ 13 w 143"/>
                <a:gd name="T87" fmla="*/ 151 h 221"/>
                <a:gd name="T88" fmla="*/ 6 w 143"/>
                <a:gd name="T89" fmla="*/ 161 h 221"/>
                <a:gd name="T90" fmla="*/ 13 w 143"/>
                <a:gd name="T91" fmla="*/ 174 h 221"/>
                <a:gd name="T92" fmla="*/ 15 w 143"/>
                <a:gd name="T93" fmla="*/ 185 h 221"/>
                <a:gd name="T94" fmla="*/ 20 w 143"/>
                <a:gd name="T95" fmla="*/ 191 h 221"/>
                <a:gd name="T96" fmla="*/ 18 w 143"/>
                <a:gd name="T97" fmla="*/ 198 h 221"/>
                <a:gd name="T98" fmla="*/ 14 w 143"/>
                <a:gd name="T99" fmla="*/ 204 h 221"/>
                <a:gd name="T100" fmla="*/ 8 w 143"/>
                <a:gd name="T101" fmla="*/ 204 h 221"/>
                <a:gd name="T102" fmla="*/ 8 w 143"/>
                <a:gd name="T103" fmla="*/ 204 h 221"/>
                <a:gd name="T104" fmla="*/ 6 w 143"/>
                <a:gd name="T105" fmla="*/ 20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3" h="221">
                  <a:moveTo>
                    <a:pt x="6" y="207"/>
                  </a:moveTo>
                  <a:lnTo>
                    <a:pt x="3" y="209"/>
                  </a:lnTo>
                  <a:lnTo>
                    <a:pt x="2" y="212"/>
                  </a:lnTo>
                  <a:lnTo>
                    <a:pt x="1" y="214"/>
                  </a:lnTo>
                  <a:lnTo>
                    <a:pt x="0" y="216"/>
                  </a:lnTo>
                  <a:lnTo>
                    <a:pt x="1" y="218"/>
                  </a:lnTo>
                  <a:lnTo>
                    <a:pt x="2" y="220"/>
                  </a:lnTo>
                  <a:lnTo>
                    <a:pt x="5" y="221"/>
                  </a:lnTo>
                  <a:lnTo>
                    <a:pt x="7" y="221"/>
                  </a:lnTo>
                  <a:lnTo>
                    <a:pt x="9" y="221"/>
                  </a:lnTo>
                  <a:lnTo>
                    <a:pt x="12" y="220"/>
                  </a:lnTo>
                  <a:lnTo>
                    <a:pt x="20" y="212"/>
                  </a:lnTo>
                  <a:lnTo>
                    <a:pt x="31" y="207"/>
                  </a:lnTo>
                  <a:lnTo>
                    <a:pt x="42" y="206"/>
                  </a:lnTo>
                  <a:lnTo>
                    <a:pt x="54" y="206"/>
                  </a:lnTo>
                  <a:lnTo>
                    <a:pt x="55" y="206"/>
                  </a:lnTo>
                  <a:lnTo>
                    <a:pt x="56" y="204"/>
                  </a:lnTo>
                  <a:lnTo>
                    <a:pt x="58" y="203"/>
                  </a:lnTo>
                  <a:lnTo>
                    <a:pt x="59" y="202"/>
                  </a:lnTo>
                  <a:lnTo>
                    <a:pt x="59" y="199"/>
                  </a:lnTo>
                  <a:lnTo>
                    <a:pt x="58" y="198"/>
                  </a:lnTo>
                  <a:lnTo>
                    <a:pt x="53" y="191"/>
                  </a:lnTo>
                  <a:lnTo>
                    <a:pt x="50" y="183"/>
                  </a:lnTo>
                  <a:lnTo>
                    <a:pt x="50" y="175"/>
                  </a:lnTo>
                  <a:lnTo>
                    <a:pt x="48" y="168"/>
                  </a:lnTo>
                  <a:lnTo>
                    <a:pt x="47" y="167"/>
                  </a:lnTo>
                  <a:lnTo>
                    <a:pt x="44" y="166"/>
                  </a:lnTo>
                  <a:lnTo>
                    <a:pt x="42" y="163"/>
                  </a:lnTo>
                  <a:lnTo>
                    <a:pt x="39" y="162"/>
                  </a:lnTo>
                  <a:lnTo>
                    <a:pt x="38" y="161"/>
                  </a:lnTo>
                  <a:lnTo>
                    <a:pt x="38" y="156"/>
                  </a:lnTo>
                  <a:lnTo>
                    <a:pt x="38" y="153"/>
                  </a:lnTo>
                  <a:lnTo>
                    <a:pt x="37" y="150"/>
                  </a:lnTo>
                  <a:lnTo>
                    <a:pt x="36" y="148"/>
                  </a:lnTo>
                  <a:lnTo>
                    <a:pt x="33" y="145"/>
                  </a:lnTo>
                  <a:lnTo>
                    <a:pt x="31" y="142"/>
                  </a:lnTo>
                  <a:lnTo>
                    <a:pt x="31" y="141"/>
                  </a:lnTo>
                  <a:lnTo>
                    <a:pt x="31" y="139"/>
                  </a:lnTo>
                  <a:lnTo>
                    <a:pt x="32" y="138"/>
                  </a:lnTo>
                  <a:lnTo>
                    <a:pt x="32" y="138"/>
                  </a:lnTo>
                  <a:lnTo>
                    <a:pt x="31" y="136"/>
                  </a:lnTo>
                  <a:lnTo>
                    <a:pt x="30" y="135"/>
                  </a:lnTo>
                  <a:lnTo>
                    <a:pt x="27" y="133"/>
                  </a:lnTo>
                  <a:lnTo>
                    <a:pt x="25" y="132"/>
                  </a:lnTo>
                  <a:lnTo>
                    <a:pt x="24" y="130"/>
                  </a:lnTo>
                  <a:lnTo>
                    <a:pt x="25" y="129"/>
                  </a:lnTo>
                  <a:lnTo>
                    <a:pt x="26" y="127"/>
                  </a:lnTo>
                  <a:lnTo>
                    <a:pt x="26" y="125"/>
                  </a:lnTo>
                  <a:lnTo>
                    <a:pt x="26" y="124"/>
                  </a:lnTo>
                  <a:lnTo>
                    <a:pt x="36" y="127"/>
                  </a:lnTo>
                  <a:lnTo>
                    <a:pt x="47" y="132"/>
                  </a:lnTo>
                  <a:lnTo>
                    <a:pt x="56" y="137"/>
                  </a:lnTo>
                  <a:lnTo>
                    <a:pt x="68" y="137"/>
                  </a:lnTo>
                  <a:lnTo>
                    <a:pt x="68" y="136"/>
                  </a:lnTo>
                  <a:lnTo>
                    <a:pt x="68" y="133"/>
                  </a:lnTo>
                  <a:lnTo>
                    <a:pt x="70" y="132"/>
                  </a:lnTo>
                  <a:lnTo>
                    <a:pt x="71" y="131"/>
                  </a:lnTo>
                  <a:lnTo>
                    <a:pt x="72" y="130"/>
                  </a:lnTo>
                  <a:lnTo>
                    <a:pt x="72" y="127"/>
                  </a:lnTo>
                  <a:lnTo>
                    <a:pt x="89" y="131"/>
                  </a:lnTo>
                  <a:lnTo>
                    <a:pt x="104" y="133"/>
                  </a:lnTo>
                  <a:lnTo>
                    <a:pt x="120" y="131"/>
                  </a:lnTo>
                  <a:lnTo>
                    <a:pt x="121" y="131"/>
                  </a:lnTo>
                  <a:lnTo>
                    <a:pt x="121" y="130"/>
                  </a:lnTo>
                  <a:lnTo>
                    <a:pt x="120" y="129"/>
                  </a:lnTo>
                  <a:lnTo>
                    <a:pt x="119" y="126"/>
                  </a:lnTo>
                  <a:lnTo>
                    <a:pt x="118" y="125"/>
                  </a:lnTo>
                  <a:lnTo>
                    <a:pt x="116" y="124"/>
                  </a:lnTo>
                  <a:lnTo>
                    <a:pt x="118" y="121"/>
                  </a:lnTo>
                  <a:lnTo>
                    <a:pt x="124" y="108"/>
                  </a:lnTo>
                  <a:lnTo>
                    <a:pt x="132" y="95"/>
                  </a:lnTo>
                  <a:lnTo>
                    <a:pt x="138" y="85"/>
                  </a:lnTo>
                  <a:lnTo>
                    <a:pt x="142" y="76"/>
                  </a:lnTo>
                  <a:lnTo>
                    <a:pt x="143" y="65"/>
                  </a:lnTo>
                  <a:lnTo>
                    <a:pt x="138" y="55"/>
                  </a:lnTo>
                  <a:lnTo>
                    <a:pt x="137" y="54"/>
                  </a:lnTo>
                  <a:lnTo>
                    <a:pt x="135" y="54"/>
                  </a:lnTo>
                  <a:lnTo>
                    <a:pt x="132" y="54"/>
                  </a:lnTo>
                  <a:lnTo>
                    <a:pt x="129" y="53"/>
                  </a:lnTo>
                  <a:lnTo>
                    <a:pt x="126" y="52"/>
                  </a:lnTo>
                  <a:lnTo>
                    <a:pt x="125" y="50"/>
                  </a:lnTo>
                  <a:lnTo>
                    <a:pt x="102" y="24"/>
                  </a:lnTo>
                  <a:lnTo>
                    <a:pt x="74" y="1"/>
                  </a:lnTo>
                  <a:lnTo>
                    <a:pt x="73" y="0"/>
                  </a:lnTo>
                  <a:lnTo>
                    <a:pt x="71" y="1"/>
                  </a:lnTo>
                  <a:lnTo>
                    <a:pt x="70" y="1"/>
                  </a:lnTo>
                  <a:lnTo>
                    <a:pt x="67" y="2"/>
                  </a:lnTo>
                  <a:lnTo>
                    <a:pt x="65" y="3"/>
                  </a:lnTo>
                  <a:lnTo>
                    <a:pt x="64" y="3"/>
                  </a:lnTo>
                  <a:lnTo>
                    <a:pt x="66" y="11"/>
                  </a:lnTo>
                  <a:lnTo>
                    <a:pt x="71" y="18"/>
                  </a:lnTo>
                  <a:lnTo>
                    <a:pt x="77" y="24"/>
                  </a:lnTo>
                  <a:lnTo>
                    <a:pt x="80" y="31"/>
                  </a:lnTo>
                  <a:lnTo>
                    <a:pt x="83" y="42"/>
                  </a:lnTo>
                  <a:lnTo>
                    <a:pt x="83" y="53"/>
                  </a:lnTo>
                  <a:lnTo>
                    <a:pt x="78" y="64"/>
                  </a:lnTo>
                  <a:lnTo>
                    <a:pt x="78" y="66"/>
                  </a:lnTo>
                  <a:lnTo>
                    <a:pt x="78" y="68"/>
                  </a:lnTo>
                  <a:lnTo>
                    <a:pt x="79" y="71"/>
                  </a:lnTo>
                  <a:lnTo>
                    <a:pt x="82" y="73"/>
                  </a:lnTo>
                  <a:lnTo>
                    <a:pt x="84" y="74"/>
                  </a:lnTo>
                  <a:lnTo>
                    <a:pt x="78" y="82"/>
                  </a:lnTo>
                  <a:lnTo>
                    <a:pt x="73" y="89"/>
                  </a:lnTo>
                  <a:lnTo>
                    <a:pt x="67" y="95"/>
                  </a:lnTo>
                  <a:lnTo>
                    <a:pt x="64" y="96"/>
                  </a:lnTo>
                  <a:lnTo>
                    <a:pt x="60" y="97"/>
                  </a:lnTo>
                  <a:lnTo>
                    <a:pt x="55" y="97"/>
                  </a:lnTo>
                  <a:lnTo>
                    <a:pt x="52" y="97"/>
                  </a:lnTo>
                  <a:lnTo>
                    <a:pt x="37" y="90"/>
                  </a:lnTo>
                  <a:lnTo>
                    <a:pt x="24" y="83"/>
                  </a:lnTo>
                  <a:lnTo>
                    <a:pt x="20" y="82"/>
                  </a:lnTo>
                  <a:lnTo>
                    <a:pt x="17" y="82"/>
                  </a:lnTo>
                  <a:lnTo>
                    <a:pt x="14" y="82"/>
                  </a:lnTo>
                  <a:lnTo>
                    <a:pt x="11" y="84"/>
                  </a:lnTo>
                  <a:lnTo>
                    <a:pt x="8" y="86"/>
                  </a:lnTo>
                  <a:lnTo>
                    <a:pt x="11" y="89"/>
                  </a:lnTo>
                  <a:lnTo>
                    <a:pt x="14" y="90"/>
                  </a:lnTo>
                  <a:lnTo>
                    <a:pt x="18" y="92"/>
                  </a:lnTo>
                  <a:lnTo>
                    <a:pt x="20" y="95"/>
                  </a:lnTo>
                  <a:lnTo>
                    <a:pt x="21" y="97"/>
                  </a:lnTo>
                  <a:lnTo>
                    <a:pt x="23" y="100"/>
                  </a:lnTo>
                  <a:lnTo>
                    <a:pt x="19" y="106"/>
                  </a:lnTo>
                  <a:lnTo>
                    <a:pt x="14" y="110"/>
                  </a:lnTo>
                  <a:lnTo>
                    <a:pt x="7" y="115"/>
                  </a:lnTo>
                  <a:lnTo>
                    <a:pt x="3" y="121"/>
                  </a:lnTo>
                  <a:lnTo>
                    <a:pt x="3" y="127"/>
                  </a:lnTo>
                  <a:lnTo>
                    <a:pt x="7" y="133"/>
                  </a:lnTo>
                  <a:lnTo>
                    <a:pt x="12" y="138"/>
                  </a:lnTo>
                  <a:lnTo>
                    <a:pt x="15" y="143"/>
                  </a:lnTo>
                  <a:lnTo>
                    <a:pt x="17" y="145"/>
                  </a:lnTo>
                  <a:lnTo>
                    <a:pt x="15" y="149"/>
                  </a:lnTo>
                  <a:lnTo>
                    <a:pt x="13" y="151"/>
                  </a:lnTo>
                  <a:lnTo>
                    <a:pt x="11" y="155"/>
                  </a:lnTo>
                  <a:lnTo>
                    <a:pt x="8" y="157"/>
                  </a:lnTo>
                  <a:lnTo>
                    <a:pt x="6" y="161"/>
                  </a:lnTo>
                  <a:lnTo>
                    <a:pt x="12" y="163"/>
                  </a:lnTo>
                  <a:lnTo>
                    <a:pt x="14" y="168"/>
                  </a:lnTo>
                  <a:lnTo>
                    <a:pt x="13" y="174"/>
                  </a:lnTo>
                  <a:lnTo>
                    <a:pt x="9" y="181"/>
                  </a:lnTo>
                  <a:lnTo>
                    <a:pt x="13" y="183"/>
                  </a:lnTo>
                  <a:lnTo>
                    <a:pt x="15" y="185"/>
                  </a:lnTo>
                  <a:lnTo>
                    <a:pt x="19" y="186"/>
                  </a:lnTo>
                  <a:lnTo>
                    <a:pt x="21" y="189"/>
                  </a:lnTo>
                  <a:lnTo>
                    <a:pt x="20" y="191"/>
                  </a:lnTo>
                  <a:lnTo>
                    <a:pt x="19" y="193"/>
                  </a:lnTo>
                  <a:lnTo>
                    <a:pt x="19" y="196"/>
                  </a:lnTo>
                  <a:lnTo>
                    <a:pt x="18" y="198"/>
                  </a:lnTo>
                  <a:lnTo>
                    <a:pt x="18" y="201"/>
                  </a:lnTo>
                  <a:lnTo>
                    <a:pt x="17" y="203"/>
                  </a:lnTo>
                  <a:lnTo>
                    <a:pt x="14" y="204"/>
                  </a:lnTo>
                  <a:lnTo>
                    <a:pt x="12" y="204"/>
                  </a:lnTo>
                  <a:lnTo>
                    <a:pt x="9" y="204"/>
                  </a:lnTo>
                  <a:lnTo>
                    <a:pt x="8" y="204"/>
                  </a:lnTo>
                  <a:lnTo>
                    <a:pt x="8" y="206"/>
                  </a:lnTo>
                  <a:lnTo>
                    <a:pt x="8" y="204"/>
                  </a:lnTo>
                  <a:lnTo>
                    <a:pt x="8" y="204"/>
                  </a:lnTo>
                  <a:lnTo>
                    <a:pt x="7" y="206"/>
                  </a:lnTo>
                  <a:lnTo>
                    <a:pt x="6" y="206"/>
                  </a:lnTo>
                  <a:lnTo>
                    <a:pt x="6" y="207"/>
                  </a:lnTo>
                  <a:close/>
                </a:path>
              </a:pathLst>
            </a:custGeom>
            <a:grpFill/>
            <a:ln w="0">
              <a:solidFill>
                <a:schemeClr val="bg1">
                  <a:lumMod val="50000"/>
                </a:schemeClr>
              </a:solidFill>
              <a:prstDash val="solid"/>
              <a:round/>
              <a:headEnd/>
              <a:tailEnd/>
            </a:ln>
          </p:spPr>
          <p:txBody>
            <a:bodyPr/>
            <a:lstStyle/>
            <a:p>
              <a:endParaRPr lang="ru-RU"/>
            </a:p>
          </p:txBody>
        </p:sp>
        <p:sp>
          <p:nvSpPr>
            <p:cNvPr id="19" name="Freeform 81">
              <a:extLst>
                <a:ext uri="{FF2B5EF4-FFF2-40B4-BE49-F238E27FC236}">
                  <a16:creationId xmlns:a16="http://schemas.microsoft.com/office/drawing/2014/main" id="{12B5F891-6F4F-2249-8BDB-74C19E610EAB}"/>
                </a:ext>
              </a:extLst>
            </p:cNvPr>
            <p:cNvSpPr>
              <a:spLocks/>
            </p:cNvSpPr>
            <p:nvPr/>
          </p:nvSpPr>
          <p:spPr bwMode="gray">
            <a:xfrm>
              <a:off x="2178" y="2451"/>
              <a:ext cx="196" cy="246"/>
            </a:xfrm>
            <a:custGeom>
              <a:avLst/>
              <a:gdLst>
                <a:gd name="T0" fmla="*/ 159 w 167"/>
                <a:gd name="T1" fmla="*/ 139 h 210"/>
                <a:gd name="T2" fmla="*/ 153 w 167"/>
                <a:gd name="T3" fmla="*/ 110 h 210"/>
                <a:gd name="T4" fmla="*/ 143 w 167"/>
                <a:gd name="T5" fmla="*/ 107 h 210"/>
                <a:gd name="T6" fmla="*/ 140 w 167"/>
                <a:gd name="T7" fmla="*/ 115 h 210"/>
                <a:gd name="T8" fmla="*/ 134 w 167"/>
                <a:gd name="T9" fmla="*/ 129 h 210"/>
                <a:gd name="T10" fmla="*/ 124 w 167"/>
                <a:gd name="T11" fmla="*/ 125 h 210"/>
                <a:gd name="T12" fmla="*/ 117 w 167"/>
                <a:gd name="T13" fmla="*/ 105 h 210"/>
                <a:gd name="T14" fmla="*/ 125 w 167"/>
                <a:gd name="T15" fmla="*/ 97 h 210"/>
                <a:gd name="T16" fmla="*/ 137 w 167"/>
                <a:gd name="T17" fmla="*/ 94 h 210"/>
                <a:gd name="T18" fmla="*/ 148 w 167"/>
                <a:gd name="T19" fmla="*/ 85 h 210"/>
                <a:gd name="T20" fmla="*/ 158 w 167"/>
                <a:gd name="T21" fmla="*/ 70 h 210"/>
                <a:gd name="T22" fmla="*/ 162 w 167"/>
                <a:gd name="T23" fmla="*/ 65 h 210"/>
                <a:gd name="T24" fmla="*/ 159 w 167"/>
                <a:gd name="T25" fmla="*/ 61 h 210"/>
                <a:gd name="T26" fmla="*/ 84 w 167"/>
                <a:gd name="T27" fmla="*/ 53 h 210"/>
                <a:gd name="T28" fmla="*/ 67 w 167"/>
                <a:gd name="T29" fmla="*/ 44 h 210"/>
                <a:gd name="T30" fmla="*/ 66 w 167"/>
                <a:gd name="T31" fmla="*/ 21 h 210"/>
                <a:gd name="T32" fmla="*/ 61 w 167"/>
                <a:gd name="T33" fmla="*/ 18 h 210"/>
                <a:gd name="T34" fmla="*/ 53 w 167"/>
                <a:gd name="T35" fmla="*/ 23 h 210"/>
                <a:gd name="T36" fmla="*/ 40 w 167"/>
                <a:gd name="T37" fmla="*/ 9 h 210"/>
                <a:gd name="T38" fmla="*/ 25 w 167"/>
                <a:gd name="T39" fmla="*/ 6 h 210"/>
                <a:gd name="T40" fmla="*/ 14 w 167"/>
                <a:gd name="T41" fmla="*/ 6 h 210"/>
                <a:gd name="T42" fmla="*/ 2 w 167"/>
                <a:gd name="T43" fmla="*/ 29 h 210"/>
                <a:gd name="T44" fmla="*/ 10 w 167"/>
                <a:gd name="T45" fmla="*/ 32 h 210"/>
                <a:gd name="T46" fmla="*/ 20 w 167"/>
                <a:gd name="T47" fmla="*/ 38 h 210"/>
                <a:gd name="T48" fmla="*/ 35 w 167"/>
                <a:gd name="T49" fmla="*/ 48 h 210"/>
                <a:gd name="T50" fmla="*/ 17 w 167"/>
                <a:gd name="T51" fmla="*/ 59 h 210"/>
                <a:gd name="T52" fmla="*/ 5 w 167"/>
                <a:gd name="T53" fmla="*/ 67 h 210"/>
                <a:gd name="T54" fmla="*/ 28 w 167"/>
                <a:gd name="T55" fmla="*/ 99 h 210"/>
                <a:gd name="T56" fmla="*/ 25 w 167"/>
                <a:gd name="T57" fmla="*/ 118 h 210"/>
                <a:gd name="T58" fmla="*/ 29 w 167"/>
                <a:gd name="T59" fmla="*/ 130 h 210"/>
                <a:gd name="T60" fmla="*/ 34 w 167"/>
                <a:gd name="T61" fmla="*/ 145 h 210"/>
                <a:gd name="T62" fmla="*/ 36 w 167"/>
                <a:gd name="T63" fmla="*/ 160 h 210"/>
                <a:gd name="T64" fmla="*/ 42 w 167"/>
                <a:gd name="T65" fmla="*/ 187 h 210"/>
                <a:gd name="T66" fmla="*/ 48 w 167"/>
                <a:gd name="T67" fmla="*/ 183 h 210"/>
                <a:gd name="T68" fmla="*/ 55 w 167"/>
                <a:gd name="T69" fmla="*/ 180 h 210"/>
                <a:gd name="T70" fmla="*/ 59 w 167"/>
                <a:gd name="T71" fmla="*/ 174 h 210"/>
                <a:gd name="T72" fmla="*/ 64 w 167"/>
                <a:gd name="T73" fmla="*/ 183 h 210"/>
                <a:gd name="T74" fmla="*/ 72 w 167"/>
                <a:gd name="T75" fmla="*/ 154 h 210"/>
                <a:gd name="T76" fmla="*/ 73 w 167"/>
                <a:gd name="T77" fmla="*/ 176 h 210"/>
                <a:gd name="T78" fmla="*/ 85 w 167"/>
                <a:gd name="T79" fmla="*/ 175 h 210"/>
                <a:gd name="T80" fmla="*/ 89 w 167"/>
                <a:gd name="T81" fmla="*/ 160 h 210"/>
                <a:gd name="T82" fmla="*/ 90 w 167"/>
                <a:gd name="T83" fmla="*/ 142 h 210"/>
                <a:gd name="T84" fmla="*/ 95 w 167"/>
                <a:gd name="T85" fmla="*/ 172 h 210"/>
                <a:gd name="T86" fmla="*/ 106 w 167"/>
                <a:gd name="T87" fmla="*/ 164 h 210"/>
                <a:gd name="T88" fmla="*/ 93 w 167"/>
                <a:gd name="T89" fmla="*/ 138 h 210"/>
                <a:gd name="T90" fmla="*/ 99 w 167"/>
                <a:gd name="T91" fmla="*/ 140 h 210"/>
                <a:gd name="T92" fmla="*/ 108 w 167"/>
                <a:gd name="T93" fmla="*/ 152 h 210"/>
                <a:gd name="T94" fmla="*/ 112 w 167"/>
                <a:gd name="T95" fmla="*/ 171 h 210"/>
                <a:gd name="T96" fmla="*/ 117 w 167"/>
                <a:gd name="T97" fmla="*/ 153 h 210"/>
                <a:gd name="T98" fmla="*/ 123 w 167"/>
                <a:gd name="T99" fmla="*/ 150 h 210"/>
                <a:gd name="T100" fmla="*/ 129 w 167"/>
                <a:gd name="T101" fmla="*/ 154 h 210"/>
                <a:gd name="T102" fmla="*/ 135 w 167"/>
                <a:gd name="T103" fmla="*/ 163 h 210"/>
                <a:gd name="T104" fmla="*/ 138 w 167"/>
                <a:gd name="T105" fmla="*/ 176 h 210"/>
                <a:gd name="T106" fmla="*/ 137 w 167"/>
                <a:gd name="T107" fmla="*/ 183 h 210"/>
                <a:gd name="T108" fmla="*/ 142 w 167"/>
                <a:gd name="T109" fmla="*/ 202 h 210"/>
                <a:gd name="T110" fmla="*/ 149 w 167"/>
                <a:gd name="T111" fmla="*/ 204 h 210"/>
                <a:gd name="T112" fmla="*/ 162 w 167"/>
                <a:gd name="T113" fmla="*/ 194 h 210"/>
                <a:gd name="T114" fmla="*/ 161 w 167"/>
                <a:gd name="T115" fmla="*/ 17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7" h="210">
                  <a:moveTo>
                    <a:pt x="167" y="172"/>
                  </a:moveTo>
                  <a:lnTo>
                    <a:pt x="165" y="168"/>
                  </a:lnTo>
                  <a:lnTo>
                    <a:pt x="164" y="163"/>
                  </a:lnTo>
                  <a:lnTo>
                    <a:pt x="161" y="156"/>
                  </a:lnTo>
                  <a:lnTo>
                    <a:pt x="161" y="147"/>
                  </a:lnTo>
                  <a:lnTo>
                    <a:pt x="160" y="139"/>
                  </a:lnTo>
                  <a:lnTo>
                    <a:pt x="159" y="139"/>
                  </a:lnTo>
                  <a:lnTo>
                    <a:pt x="158" y="139"/>
                  </a:lnTo>
                  <a:lnTo>
                    <a:pt x="158" y="139"/>
                  </a:lnTo>
                  <a:lnTo>
                    <a:pt x="154" y="130"/>
                  </a:lnTo>
                  <a:lnTo>
                    <a:pt x="155" y="121"/>
                  </a:lnTo>
                  <a:lnTo>
                    <a:pt x="154" y="112"/>
                  </a:lnTo>
                  <a:lnTo>
                    <a:pt x="154" y="111"/>
                  </a:lnTo>
                  <a:lnTo>
                    <a:pt x="153" y="110"/>
                  </a:lnTo>
                  <a:lnTo>
                    <a:pt x="152" y="110"/>
                  </a:lnTo>
                  <a:lnTo>
                    <a:pt x="150" y="109"/>
                  </a:lnTo>
                  <a:lnTo>
                    <a:pt x="150" y="107"/>
                  </a:lnTo>
                  <a:lnTo>
                    <a:pt x="148" y="107"/>
                  </a:lnTo>
                  <a:lnTo>
                    <a:pt x="147" y="107"/>
                  </a:lnTo>
                  <a:lnTo>
                    <a:pt x="144" y="109"/>
                  </a:lnTo>
                  <a:lnTo>
                    <a:pt x="143" y="107"/>
                  </a:lnTo>
                  <a:lnTo>
                    <a:pt x="141" y="106"/>
                  </a:lnTo>
                  <a:lnTo>
                    <a:pt x="140" y="106"/>
                  </a:lnTo>
                  <a:lnTo>
                    <a:pt x="138" y="106"/>
                  </a:lnTo>
                  <a:lnTo>
                    <a:pt x="138" y="107"/>
                  </a:lnTo>
                  <a:lnTo>
                    <a:pt x="138" y="110"/>
                  </a:lnTo>
                  <a:lnTo>
                    <a:pt x="140" y="112"/>
                  </a:lnTo>
                  <a:lnTo>
                    <a:pt x="140" y="115"/>
                  </a:lnTo>
                  <a:lnTo>
                    <a:pt x="140" y="117"/>
                  </a:lnTo>
                  <a:lnTo>
                    <a:pt x="140" y="119"/>
                  </a:lnTo>
                  <a:lnTo>
                    <a:pt x="137" y="122"/>
                  </a:lnTo>
                  <a:lnTo>
                    <a:pt x="135" y="123"/>
                  </a:lnTo>
                  <a:lnTo>
                    <a:pt x="135" y="124"/>
                  </a:lnTo>
                  <a:lnTo>
                    <a:pt x="134" y="127"/>
                  </a:lnTo>
                  <a:lnTo>
                    <a:pt x="134" y="129"/>
                  </a:lnTo>
                  <a:lnTo>
                    <a:pt x="134" y="132"/>
                  </a:lnTo>
                  <a:lnTo>
                    <a:pt x="132" y="133"/>
                  </a:lnTo>
                  <a:lnTo>
                    <a:pt x="130" y="133"/>
                  </a:lnTo>
                  <a:lnTo>
                    <a:pt x="129" y="132"/>
                  </a:lnTo>
                  <a:lnTo>
                    <a:pt x="128" y="130"/>
                  </a:lnTo>
                  <a:lnTo>
                    <a:pt x="126" y="128"/>
                  </a:lnTo>
                  <a:lnTo>
                    <a:pt x="124" y="125"/>
                  </a:lnTo>
                  <a:lnTo>
                    <a:pt x="123" y="124"/>
                  </a:lnTo>
                  <a:lnTo>
                    <a:pt x="119" y="122"/>
                  </a:lnTo>
                  <a:lnTo>
                    <a:pt x="117" y="118"/>
                  </a:lnTo>
                  <a:lnTo>
                    <a:pt x="115" y="115"/>
                  </a:lnTo>
                  <a:lnTo>
                    <a:pt x="115" y="110"/>
                  </a:lnTo>
                  <a:lnTo>
                    <a:pt x="115" y="106"/>
                  </a:lnTo>
                  <a:lnTo>
                    <a:pt x="117" y="105"/>
                  </a:lnTo>
                  <a:lnTo>
                    <a:pt x="119" y="103"/>
                  </a:lnTo>
                  <a:lnTo>
                    <a:pt x="122" y="101"/>
                  </a:lnTo>
                  <a:lnTo>
                    <a:pt x="120" y="100"/>
                  </a:lnTo>
                  <a:lnTo>
                    <a:pt x="120" y="100"/>
                  </a:lnTo>
                  <a:lnTo>
                    <a:pt x="120" y="99"/>
                  </a:lnTo>
                  <a:lnTo>
                    <a:pt x="123" y="97"/>
                  </a:lnTo>
                  <a:lnTo>
                    <a:pt x="125" y="97"/>
                  </a:lnTo>
                  <a:lnTo>
                    <a:pt x="128" y="95"/>
                  </a:lnTo>
                  <a:lnTo>
                    <a:pt x="130" y="95"/>
                  </a:lnTo>
                  <a:lnTo>
                    <a:pt x="134" y="94"/>
                  </a:lnTo>
                  <a:lnTo>
                    <a:pt x="135" y="92"/>
                  </a:lnTo>
                  <a:lnTo>
                    <a:pt x="136" y="92"/>
                  </a:lnTo>
                  <a:lnTo>
                    <a:pt x="136" y="93"/>
                  </a:lnTo>
                  <a:lnTo>
                    <a:pt x="137" y="94"/>
                  </a:lnTo>
                  <a:lnTo>
                    <a:pt x="138" y="94"/>
                  </a:lnTo>
                  <a:lnTo>
                    <a:pt x="141" y="93"/>
                  </a:lnTo>
                  <a:lnTo>
                    <a:pt x="142" y="92"/>
                  </a:lnTo>
                  <a:lnTo>
                    <a:pt x="143" y="89"/>
                  </a:lnTo>
                  <a:lnTo>
                    <a:pt x="144" y="87"/>
                  </a:lnTo>
                  <a:lnTo>
                    <a:pt x="146" y="86"/>
                  </a:lnTo>
                  <a:lnTo>
                    <a:pt x="148" y="85"/>
                  </a:lnTo>
                  <a:lnTo>
                    <a:pt x="150" y="85"/>
                  </a:lnTo>
                  <a:lnTo>
                    <a:pt x="149" y="81"/>
                  </a:lnTo>
                  <a:lnTo>
                    <a:pt x="149" y="77"/>
                  </a:lnTo>
                  <a:lnTo>
                    <a:pt x="150" y="74"/>
                  </a:lnTo>
                  <a:lnTo>
                    <a:pt x="153" y="73"/>
                  </a:lnTo>
                  <a:lnTo>
                    <a:pt x="154" y="71"/>
                  </a:lnTo>
                  <a:lnTo>
                    <a:pt x="158" y="70"/>
                  </a:lnTo>
                  <a:lnTo>
                    <a:pt x="160" y="69"/>
                  </a:lnTo>
                  <a:lnTo>
                    <a:pt x="161" y="69"/>
                  </a:lnTo>
                  <a:lnTo>
                    <a:pt x="162" y="69"/>
                  </a:lnTo>
                  <a:lnTo>
                    <a:pt x="164" y="69"/>
                  </a:lnTo>
                  <a:lnTo>
                    <a:pt x="164" y="68"/>
                  </a:lnTo>
                  <a:lnTo>
                    <a:pt x="164" y="67"/>
                  </a:lnTo>
                  <a:lnTo>
                    <a:pt x="162" y="65"/>
                  </a:lnTo>
                  <a:lnTo>
                    <a:pt x="161" y="65"/>
                  </a:lnTo>
                  <a:lnTo>
                    <a:pt x="160" y="64"/>
                  </a:lnTo>
                  <a:lnTo>
                    <a:pt x="159" y="63"/>
                  </a:lnTo>
                  <a:lnTo>
                    <a:pt x="158" y="62"/>
                  </a:lnTo>
                  <a:lnTo>
                    <a:pt x="159" y="62"/>
                  </a:lnTo>
                  <a:lnTo>
                    <a:pt x="159" y="62"/>
                  </a:lnTo>
                  <a:lnTo>
                    <a:pt x="159" y="61"/>
                  </a:lnTo>
                  <a:lnTo>
                    <a:pt x="159" y="61"/>
                  </a:lnTo>
                  <a:lnTo>
                    <a:pt x="159" y="59"/>
                  </a:lnTo>
                  <a:lnTo>
                    <a:pt x="142" y="56"/>
                  </a:lnTo>
                  <a:lnTo>
                    <a:pt x="124" y="55"/>
                  </a:lnTo>
                  <a:lnTo>
                    <a:pt x="106" y="56"/>
                  </a:lnTo>
                  <a:lnTo>
                    <a:pt x="88" y="55"/>
                  </a:lnTo>
                  <a:lnTo>
                    <a:pt x="84" y="53"/>
                  </a:lnTo>
                  <a:lnTo>
                    <a:pt x="82" y="52"/>
                  </a:lnTo>
                  <a:lnTo>
                    <a:pt x="79" y="51"/>
                  </a:lnTo>
                  <a:lnTo>
                    <a:pt x="76" y="51"/>
                  </a:lnTo>
                  <a:lnTo>
                    <a:pt x="72" y="50"/>
                  </a:lnTo>
                  <a:lnTo>
                    <a:pt x="70" y="48"/>
                  </a:lnTo>
                  <a:lnTo>
                    <a:pt x="69" y="46"/>
                  </a:lnTo>
                  <a:lnTo>
                    <a:pt x="67" y="44"/>
                  </a:lnTo>
                  <a:lnTo>
                    <a:pt x="66" y="39"/>
                  </a:lnTo>
                  <a:lnTo>
                    <a:pt x="66" y="34"/>
                  </a:lnTo>
                  <a:lnTo>
                    <a:pt x="67" y="29"/>
                  </a:lnTo>
                  <a:lnTo>
                    <a:pt x="69" y="24"/>
                  </a:lnTo>
                  <a:lnTo>
                    <a:pt x="67" y="23"/>
                  </a:lnTo>
                  <a:lnTo>
                    <a:pt x="66" y="22"/>
                  </a:lnTo>
                  <a:lnTo>
                    <a:pt x="66" y="21"/>
                  </a:lnTo>
                  <a:lnTo>
                    <a:pt x="66" y="18"/>
                  </a:lnTo>
                  <a:lnTo>
                    <a:pt x="65" y="17"/>
                  </a:lnTo>
                  <a:lnTo>
                    <a:pt x="65" y="16"/>
                  </a:lnTo>
                  <a:lnTo>
                    <a:pt x="64" y="16"/>
                  </a:lnTo>
                  <a:lnTo>
                    <a:pt x="61" y="16"/>
                  </a:lnTo>
                  <a:lnTo>
                    <a:pt x="61" y="16"/>
                  </a:lnTo>
                  <a:lnTo>
                    <a:pt x="61" y="18"/>
                  </a:lnTo>
                  <a:lnTo>
                    <a:pt x="60" y="17"/>
                  </a:lnTo>
                  <a:lnTo>
                    <a:pt x="58" y="18"/>
                  </a:lnTo>
                  <a:lnTo>
                    <a:pt x="57" y="20"/>
                  </a:lnTo>
                  <a:lnTo>
                    <a:pt x="55" y="21"/>
                  </a:lnTo>
                  <a:lnTo>
                    <a:pt x="54" y="22"/>
                  </a:lnTo>
                  <a:lnTo>
                    <a:pt x="54" y="22"/>
                  </a:lnTo>
                  <a:lnTo>
                    <a:pt x="53" y="23"/>
                  </a:lnTo>
                  <a:lnTo>
                    <a:pt x="52" y="22"/>
                  </a:lnTo>
                  <a:lnTo>
                    <a:pt x="48" y="21"/>
                  </a:lnTo>
                  <a:lnTo>
                    <a:pt x="47" y="17"/>
                  </a:lnTo>
                  <a:lnTo>
                    <a:pt x="45" y="15"/>
                  </a:lnTo>
                  <a:lnTo>
                    <a:pt x="42" y="12"/>
                  </a:lnTo>
                  <a:lnTo>
                    <a:pt x="41" y="9"/>
                  </a:lnTo>
                  <a:lnTo>
                    <a:pt x="40" y="9"/>
                  </a:lnTo>
                  <a:lnTo>
                    <a:pt x="37" y="9"/>
                  </a:lnTo>
                  <a:lnTo>
                    <a:pt x="36" y="9"/>
                  </a:lnTo>
                  <a:lnTo>
                    <a:pt x="34" y="9"/>
                  </a:lnTo>
                  <a:lnTo>
                    <a:pt x="32" y="10"/>
                  </a:lnTo>
                  <a:lnTo>
                    <a:pt x="32" y="11"/>
                  </a:lnTo>
                  <a:lnTo>
                    <a:pt x="29" y="9"/>
                  </a:lnTo>
                  <a:lnTo>
                    <a:pt x="25" y="6"/>
                  </a:lnTo>
                  <a:lnTo>
                    <a:pt x="22" y="4"/>
                  </a:lnTo>
                  <a:lnTo>
                    <a:pt x="18" y="2"/>
                  </a:lnTo>
                  <a:lnTo>
                    <a:pt x="14" y="0"/>
                  </a:lnTo>
                  <a:lnTo>
                    <a:pt x="13" y="2"/>
                  </a:lnTo>
                  <a:lnTo>
                    <a:pt x="13" y="3"/>
                  </a:lnTo>
                  <a:lnTo>
                    <a:pt x="13" y="4"/>
                  </a:lnTo>
                  <a:lnTo>
                    <a:pt x="14" y="6"/>
                  </a:lnTo>
                  <a:lnTo>
                    <a:pt x="14" y="9"/>
                  </a:lnTo>
                  <a:lnTo>
                    <a:pt x="14" y="11"/>
                  </a:lnTo>
                  <a:lnTo>
                    <a:pt x="12" y="14"/>
                  </a:lnTo>
                  <a:lnTo>
                    <a:pt x="8" y="17"/>
                  </a:lnTo>
                  <a:lnTo>
                    <a:pt x="6" y="22"/>
                  </a:lnTo>
                  <a:lnTo>
                    <a:pt x="2" y="27"/>
                  </a:lnTo>
                  <a:lnTo>
                    <a:pt x="2" y="29"/>
                  </a:lnTo>
                  <a:lnTo>
                    <a:pt x="2" y="32"/>
                  </a:lnTo>
                  <a:lnTo>
                    <a:pt x="4" y="33"/>
                  </a:lnTo>
                  <a:lnTo>
                    <a:pt x="5" y="34"/>
                  </a:lnTo>
                  <a:lnTo>
                    <a:pt x="6" y="34"/>
                  </a:lnTo>
                  <a:lnTo>
                    <a:pt x="7" y="33"/>
                  </a:lnTo>
                  <a:lnTo>
                    <a:pt x="8" y="32"/>
                  </a:lnTo>
                  <a:lnTo>
                    <a:pt x="10" y="32"/>
                  </a:lnTo>
                  <a:lnTo>
                    <a:pt x="11" y="32"/>
                  </a:lnTo>
                  <a:lnTo>
                    <a:pt x="12" y="32"/>
                  </a:lnTo>
                  <a:lnTo>
                    <a:pt x="12" y="32"/>
                  </a:lnTo>
                  <a:lnTo>
                    <a:pt x="14" y="34"/>
                  </a:lnTo>
                  <a:lnTo>
                    <a:pt x="16" y="35"/>
                  </a:lnTo>
                  <a:lnTo>
                    <a:pt x="18" y="36"/>
                  </a:lnTo>
                  <a:lnTo>
                    <a:pt x="20" y="38"/>
                  </a:lnTo>
                  <a:lnTo>
                    <a:pt x="22" y="40"/>
                  </a:lnTo>
                  <a:lnTo>
                    <a:pt x="24" y="44"/>
                  </a:lnTo>
                  <a:lnTo>
                    <a:pt x="28" y="45"/>
                  </a:lnTo>
                  <a:lnTo>
                    <a:pt x="31" y="45"/>
                  </a:lnTo>
                  <a:lnTo>
                    <a:pt x="35" y="45"/>
                  </a:lnTo>
                  <a:lnTo>
                    <a:pt x="35" y="46"/>
                  </a:lnTo>
                  <a:lnTo>
                    <a:pt x="35" y="48"/>
                  </a:lnTo>
                  <a:lnTo>
                    <a:pt x="35" y="48"/>
                  </a:lnTo>
                  <a:lnTo>
                    <a:pt x="31" y="52"/>
                  </a:lnTo>
                  <a:lnTo>
                    <a:pt x="26" y="53"/>
                  </a:lnTo>
                  <a:lnTo>
                    <a:pt x="23" y="53"/>
                  </a:lnTo>
                  <a:lnTo>
                    <a:pt x="18" y="55"/>
                  </a:lnTo>
                  <a:lnTo>
                    <a:pt x="18" y="57"/>
                  </a:lnTo>
                  <a:lnTo>
                    <a:pt x="17" y="59"/>
                  </a:lnTo>
                  <a:lnTo>
                    <a:pt x="14" y="61"/>
                  </a:lnTo>
                  <a:lnTo>
                    <a:pt x="12" y="61"/>
                  </a:lnTo>
                  <a:lnTo>
                    <a:pt x="10" y="62"/>
                  </a:lnTo>
                  <a:lnTo>
                    <a:pt x="7" y="62"/>
                  </a:lnTo>
                  <a:lnTo>
                    <a:pt x="5" y="62"/>
                  </a:lnTo>
                  <a:lnTo>
                    <a:pt x="5" y="64"/>
                  </a:lnTo>
                  <a:lnTo>
                    <a:pt x="5" y="67"/>
                  </a:lnTo>
                  <a:lnTo>
                    <a:pt x="2" y="69"/>
                  </a:lnTo>
                  <a:lnTo>
                    <a:pt x="0" y="70"/>
                  </a:lnTo>
                  <a:lnTo>
                    <a:pt x="5" y="77"/>
                  </a:lnTo>
                  <a:lnTo>
                    <a:pt x="11" y="82"/>
                  </a:lnTo>
                  <a:lnTo>
                    <a:pt x="18" y="87"/>
                  </a:lnTo>
                  <a:lnTo>
                    <a:pt x="24" y="92"/>
                  </a:lnTo>
                  <a:lnTo>
                    <a:pt x="28" y="99"/>
                  </a:lnTo>
                  <a:lnTo>
                    <a:pt x="30" y="106"/>
                  </a:lnTo>
                  <a:lnTo>
                    <a:pt x="29" y="115"/>
                  </a:lnTo>
                  <a:lnTo>
                    <a:pt x="29" y="116"/>
                  </a:lnTo>
                  <a:lnTo>
                    <a:pt x="28" y="116"/>
                  </a:lnTo>
                  <a:lnTo>
                    <a:pt x="28" y="116"/>
                  </a:lnTo>
                  <a:lnTo>
                    <a:pt x="25" y="117"/>
                  </a:lnTo>
                  <a:lnTo>
                    <a:pt x="25" y="118"/>
                  </a:lnTo>
                  <a:lnTo>
                    <a:pt x="25" y="121"/>
                  </a:lnTo>
                  <a:lnTo>
                    <a:pt x="26" y="122"/>
                  </a:lnTo>
                  <a:lnTo>
                    <a:pt x="28" y="123"/>
                  </a:lnTo>
                  <a:lnTo>
                    <a:pt x="30" y="123"/>
                  </a:lnTo>
                  <a:lnTo>
                    <a:pt x="30" y="125"/>
                  </a:lnTo>
                  <a:lnTo>
                    <a:pt x="30" y="128"/>
                  </a:lnTo>
                  <a:lnTo>
                    <a:pt x="29" y="130"/>
                  </a:lnTo>
                  <a:lnTo>
                    <a:pt x="30" y="133"/>
                  </a:lnTo>
                  <a:lnTo>
                    <a:pt x="31" y="135"/>
                  </a:lnTo>
                  <a:lnTo>
                    <a:pt x="34" y="138"/>
                  </a:lnTo>
                  <a:lnTo>
                    <a:pt x="35" y="139"/>
                  </a:lnTo>
                  <a:lnTo>
                    <a:pt x="35" y="141"/>
                  </a:lnTo>
                  <a:lnTo>
                    <a:pt x="35" y="142"/>
                  </a:lnTo>
                  <a:lnTo>
                    <a:pt x="34" y="145"/>
                  </a:lnTo>
                  <a:lnTo>
                    <a:pt x="32" y="147"/>
                  </a:lnTo>
                  <a:lnTo>
                    <a:pt x="32" y="150"/>
                  </a:lnTo>
                  <a:lnTo>
                    <a:pt x="32" y="152"/>
                  </a:lnTo>
                  <a:lnTo>
                    <a:pt x="34" y="154"/>
                  </a:lnTo>
                  <a:lnTo>
                    <a:pt x="35" y="157"/>
                  </a:lnTo>
                  <a:lnTo>
                    <a:pt x="36" y="159"/>
                  </a:lnTo>
                  <a:lnTo>
                    <a:pt x="36" y="160"/>
                  </a:lnTo>
                  <a:lnTo>
                    <a:pt x="36" y="175"/>
                  </a:lnTo>
                  <a:lnTo>
                    <a:pt x="34" y="189"/>
                  </a:lnTo>
                  <a:lnTo>
                    <a:pt x="37" y="190"/>
                  </a:lnTo>
                  <a:lnTo>
                    <a:pt x="40" y="190"/>
                  </a:lnTo>
                  <a:lnTo>
                    <a:pt x="41" y="190"/>
                  </a:lnTo>
                  <a:lnTo>
                    <a:pt x="42" y="189"/>
                  </a:lnTo>
                  <a:lnTo>
                    <a:pt x="42" y="187"/>
                  </a:lnTo>
                  <a:lnTo>
                    <a:pt x="42" y="186"/>
                  </a:lnTo>
                  <a:lnTo>
                    <a:pt x="43" y="184"/>
                  </a:lnTo>
                  <a:lnTo>
                    <a:pt x="43" y="183"/>
                  </a:lnTo>
                  <a:lnTo>
                    <a:pt x="45" y="182"/>
                  </a:lnTo>
                  <a:lnTo>
                    <a:pt x="47" y="182"/>
                  </a:lnTo>
                  <a:lnTo>
                    <a:pt x="48" y="182"/>
                  </a:lnTo>
                  <a:lnTo>
                    <a:pt x="48" y="183"/>
                  </a:lnTo>
                  <a:lnTo>
                    <a:pt x="49" y="184"/>
                  </a:lnTo>
                  <a:lnTo>
                    <a:pt x="51" y="187"/>
                  </a:lnTo>
                  <a:lnTo>
                    <a:pt x="51" y="188"/>
                  </a:lnTo>
                  <a:lnTo>
                    <a:pt x="53" y="189"/>
                  </a:lnTo>
                  <a:lnTo>
                    <a:pt x="54" y="189"/>
                  </a:lnTo>
                  <a:lnTo>
                    <a:pt x="54" y="188"/>
                  </a:lnTo>
                  <a:lnTo>
                    <a:pt x="55" y="180"/>
                  </a:lnTo>
                  <a:lnTo>
                    <a:pt x="55" y="170"/>
                  </a:lnTo>
                  <a:lnTo>
                    <a:pt x="55" y="169"/>
                  </a:lnTo>
                  <a:lnTo>
                    <a:pt x="57" y="168"/>
                  </a:lnTo>
                  <a:lnTo>
                    <a:pt x="57" y="168"/>
                  </a:lnTo>
                  <a:lnTo>
                    <a:pt x="58" y="168"/>
                  </a:lnTo>
                  <a:lnTo>
                    <a:pt x="59" y="170"/>
                  </a:lnTo>
                  <a:lnTo>
                    <a:pt x="59" y="174"/>
                  </a:lnTo>
                  <a:lnTo>
                    <a:pt x="58" y="176"/>
                  </a:lnTo>
                  <a:lnTo>
                    <a:pt x="57" y="180"/>
                  </a:lnTo>
                  <a:lnTo>
                    <a:pt x="57" y="184"/>
                  </a:lnTo>
                  <a:lnTo>
                    <a:pt x="55" y="188"/>
                  </a:lnTo>
                  <a:lnTo>
                    <a:pt x="58" y="186"/>
                  </a:lnTo>
                  <a:lnTo>
                    <a:pt x="60" y="184"/>
                  </a:lnTo>
                  <a:lnTo>
                    <a:pt x="64" y="183"/>
                  </a:lnTo>
                  <a:lnTo>
                    <a:pt x="66" y="182"/>
                  </a:lnTo>
                  <a:lnTo>
                    <a:pt x="69" y="176"/>
                  </a:lnTo>
                  <a:lnTo>
                    <a:pt x="67" y="169"/>
                  </a:lnTo>
                  <a:lnTo>
                    <a:pt x="67" y="162"/>
                  </a:lnTo>
                  <a:lnTo>
                    <a:pt x="69" y="159"/>
                  </a:lnTo>
                  <a:lnTo>
                    <a:pt x="70" y="157"/>
                  </a:lnTo>
                  <a:lnTo>
                    <a:pt x="72" y="154"/>
                  </a:lnTo>
                  <a:lnTo>
                    <a:pt x="76" y="153"/>
                  </a:lnTo>
                  <a:lnTo>
                    <a:pt x="71" y="163"/>
                  </a:lnTo>
                  <a:lnTo>
                    <a:pt x="71" y="174"/>
                  </a:lnTo>
                  <a:lnTo>
                    <a:pt x="72" y="172"/>
                  </a:lnTo>
                  <a:lnTo>
                    <a:pt x="73" y="171"/>
                  </a:lnTo>
                  <a:lnTo>
                    <a:pt x="73" y="174"/>
                  </a:lnTo>
                  <a:lnTo>
                    <a:pt x="73" y="176"/>
                  </a:lnTo>
                  <a:lnTo>
                    <a:pt x="75" y="178"/>
                  </a:lnTo>
                  <a:lnTo>
                    <a:pt x="76" y="181"/>
                  </a:lnTo>
                  <a:lnTo>
                    <a:pt x="77" y="183"/>
                  </a:lnTo>
                  <a:lnTo>
                    <a:pt x="79" y="181"/>
                  </a:lnTo>
                  <a:lnTo>
                    <a:pt x="82" y="180"/>
                  </a:lnTo>
                  <a:lnTo>
                    <a:pt x="84" y="177"/>
                  </a:lnTo>
                  <a:lnTo>
                    <a:pt x="85" y="175"/>
                  </a:lnTo>
                  <a:lnTo>
                    <a:pt x="87" y="172"/>
                  </a:lnTo>
                  <a:lnTo>
                    <a:pt x="87" y="170"/>
                  </a:lnTo>
                  <a:lnTo>
                    <a:pt x="87" y="166"/>
                  </a:lnTo>
                  <a:lnTo>
                    <a:pt x="88" y="166"/>
                  </a:lnTo>
                  <a:lnTo>
                    <a:pt x="89" y="165"/>
                  </a:lnTo>
                  <a:lnTo>
                    <a:pt x="89" y="164"/>
                  </a:lnTo>
                  <a:lnTo>
                    <a:pt x="89" y="160"/>
                  </a:lnTo>
                  <a:lnTo>
                    <a:pt x="90" y="157"/>
                  </a:lnTo>
                  <a:lnTo>
                    <a:pt x="90" y="154"/>
                  </a:lnTo>
                  <a:lnTo>
                    <a:pt x="90" y="151"/>
                  </a:lnTo>
                  <a:lnTo>
                    <a:pt x="89" y="147"/>
                  </a:lnTo>
                  <a:lnTo>
                    <a:pt x="89" y="146"/>
                  </a:lnTo>
                  <a:lnTo>
                    <a:pt x="89" y="145"/>
                  </a:lnTo>
                  <a:lnTo>
                    <a:pt x="90" y="142"/>
                  </a:lnTo>
                  <a:lnTo>
                    <a:pt x="91" y="141"/>
                  </a:lnTo>
                  <a:lnTo>
                    <a:pt x="93" y="148"/>
                  </a:lnTo>
                  <a:lnTo>
                    <a:pt x="93" y="156"/>
                  </a:lnTo>
                  <a:lnTo>
                    <a:pt x="91" y="164"/>
                  </a:lnTo>
                  <a:lnTo>
                    <a:pt x="93" y="166"/>
                  </a:lnTo>
                  <a:lnTo>
                    <a:pt x="94" y="170"/>
                  </a:lnTo>
                  <a:lnTo>
                    <a:pt x="95" y="172"/>
                  </a:lnTo>
                  <a:lnTo>
                    <a:pt x="96" y="174"/>
                  </a:lnTo>
                  <a:lnTo>
                    <a:pt x="97" y="174"/>
                  </a:lnTo>
                  <a:lnTo>
                    <a:pt x="100" y="174"/>
                  </a:lnTo>
                  <a:lnTo>
                    <a:pt x="101" y="171"/>
                  </a:lnTo>
                  <a:lnTo>
                    <a:pt x="102" y="169"/>
                  </a:lnTo>
                  <a:lnTo>
                    <a:pt x="105" y="166"/>
                  </a:lnTo>
                  <a:lnTo>
                    <a:pt x="106" y="164"/>
                  </a:lnTo>
                  <a:lnTo>
                    <a:pt x="106" y="162"/>
                  </a:lnTo>
                  <a:lnTo>
                    <a:pt x="106" y="159"/>
                  </a:lnTo>
                  <a:lnTo>
                    <a:pt x="105" y="157"/>
                  </a:lnTo>
                  <a:lnTo>
                    <a:pt x="100" y="151"/>
                  </a:lnTo>
                  <a:lnTo>
                    <a:pt x="96" y="145"/>
                  </a:lnTo>
                  <a:lnTo>
                    <a:pt x="94" y="139"/>
                  </a:lnTo>
                  <a:lnTo>
                    <a:pt x="93" y="138"/>
                  </a:lnTo>
                  <a:lnTo>
                    <a:pt x="94" y="136"/>
                  </a:lnTo>
                  <a:lnTo>
                    <a:pt x="95" y="136"/>
                  </a:lnTo>
                  <a:lnTo>
                    <a:pt x="95" y="135"/>
                  </a:lnTo>
                  <a:lnTo>
                    <a:pt x="96" y="136"/>
                  </a:lnTo>
                  <a:lnTo>
                    <a:pt x="97" y="138"/>
                  </a:lnTo>
                  <a:lnTo>
                    <a:pt x="99" y="139"/>
                  </a:lnTo>
                  <a:lnTo>
                    <a:pt x="99" y="140"/>
                  </a:lnTo>
                  <a:lnTo>
                    <a:pt x="99" y="141"/>
                  </a:lnTo>
                  <a:lnTo>
                    <a:pt x="100" y="144"/>
                  </a:lnTo>
                  <a:lnTo>
                    <a:pt x="101" y="145"/>
                  </a:lnTo>
                  <a:lnTo>
                    <a:pt x="102" y="147"/>
                  </a:lnTo>
                  <a:lnTo>
                    <a:pt x="103" y="148"/>
                  </a:lnTo>
                  <a:lnTo>
                    <a:pt x="106" y="151"/>
                  </a:lnTo>
                  <a:lnTo>
                    <a:pt x="108" y="152"/>
                  </a:lnTo>
                  <a:lnTo>
                    <a:pt x="109" y="156"/>
                  </a:lnTo>
                  <a:lnTo>
                    <a:pt x="109" y="158"/>
                  </a:lnTo>
                  <a:lnTo>
                    <a:pt x="109" y="162"/>
                  </a:lnTo>
                  <a:lnTo>
                    <a:pt x="109" y="165"/>
                  </a:lnTo>
                  <a:lnTo>
                    <a:pt x="111" y="168"/>
                  </a:lnTo>
                  <a:lnTo>
                    <a:pt x="112" y="169"/>
                  </a:lnTo>
                  <a:lnTo>
                    <a:pt x="112" y="171"/>
                  </a:lnTo>
                  <a:lnTo>
                    <a:pt x="113" y="169"/>
                  </a:lnTo>
                  <a:lnTo>
                    <a:pt x="114" y="165"/>
                  </a:lnTo>
                  <a:lnTo>
                    <a:pt x="114" y="162"/>
                  </a:lnTo>
                  <a:lnTo>
                    <a:pt x="114" y="159"/>
                  </a:lnTo>
                  <a:lnTo>
                    <a:pt x="114" y="157"/>
                  </a:lnTo>
                  <a:lnTo>
                    <a:pt x="115" y="154"/>
                  </a:lnTo>
                  <a:lnTo>
                    <a:pt x="117" y="153"/>
                  </a:lnTo>
                  <a:lnTo>
                    <a:pt x="118" y="151"/>
                  </a:lnTo>
                  <a:lnTo>
                    <a:pt x="119" y="148"/>
                  </a:lnTo>
                  <a:lnTo>
                    <a:pt x="120" y="146"/>
                  </a:lnTo>
                  <a:lnTo>
                    <a:pt x="122" y="145"/>
                  </a:lnTo>
                  <a:lnTo>
                    <a:pt x="125" y="144"/>
                  </a:lnTo>
                  <a:lnTo>
                    <a:pt x="124" y="146"/>
                  </a:lnTo>
                  <a:lnTo>
                    <a:pt x="123" y="150"/>
                  </a:lnTo>
                  <a:lnTo>
                    <a:pt x="123" y="152"/>
                  </a:lnTo>
                  <a:lnTo>
                    <a:pt x="123" y="156"/>
                  </a:lnTo>
                  <a:lnTo>
                    <a:pt x="125" y="158"/>
                  </a:lnTo>
                  <a:lnTo>
                    <a:pt x="125" y="157"/>
                  </a:lnTo>
                  <a:lnTo>
                    <a:pt x="126" y="156"/>
                  </a:lnTo>
                  <a:lnTo>
                    <a:pt x="128" y="156"/>
                  </a:lnTo>
                  <a:lnTo>
                    <a:pt x="129" y="154"/>
                  </a:lnTo>
                  <a:lnTo>
                    <a:pt x="130" y="153"/>
                  </a:lnTo>
                  <a:lnTo>
                    <a:pt x="131" y="154"/>
                  </a:lnTo>
                  <a:lnTo>
                    <a:pt x="131" y="154"/>
                  </a:lnTo>
                  <a:lnTo>
                    <a:pt x="132" y="157"/>
                  </a:lnTo>
                  <a:lnTo>
                    <a:pt x="132" y="158"/>
                  </a:lnTo>
                  <a:lnTo>
                    <a:pt x="132" y="159"/>
                  </a:lnTo>
                  <a:lnTo>
                    <a:pt x="135" y="163"/>
                  </a:lnTo>
                  <a:lnTo>
                    <a:pt x="136" y="165"/>
                  </a:lnTo>
                  <a:lnTo>
                    <a:pt x="137" y="170"/>
                  </a:lnTo>
                  <a:lnTo>
                    <a:pt x="137" y="174"/>
                  </a:lnTo>
                  <a:lnTo>
                    <a:pt x="138" y="174"/>
                  </a:lnTo>
                  <a:lnTo>
                    <a:pt x="138" y="174"/>
                  </a:lnTo>
                  <a:lnTo>
                    <a:pt x="138" y="175"/>
                  </a:lnTo>
                  <a:lnTo>
                    <a:pt x="138" y="176"/>
                  </a:lnTo>
                  <a:lnTo>
                    <a:pt x="138" y="176"/>
                  </a:lnTo>
                  <a:lnTo>
                    <a:pt x="140" y="176"/>
                  </a:lnTo>
                  <a:lnTo>
                    <a:pt x="140" y="177"/>
                  </a:lnTo>
                  <a:lnTo>
                    <a:pt x="138" y="178"/>
                  </a:lnTo>
                  <a:lnTo>
                    <a:pt x="137" y="180"/>
                  </a:lnTo>
                  <a:lnTo>
                    <a:pt x="137" y="181"/>
                  </a:lnTo>
                  <a:lnTo>
                    <a:pt x="137" y="183"/>
                  </a:lnTo>
                  <a:lnTo>
                    <a:pt x="138" y="186"/>
                  </a:lnTo>
                  <a:lnTo>
                    <a:pt x="141" y="188"/>
                  </a:lnTo>
                  <a:lnTo>
                    <a:pt x="142" y="192"/>
                  </a:lnTo>
                  <a:lnTo>
                    <a:pt x="143" y="194"/>
                  </a:lnTo>
                  <a:lnTo>
                    <a:pt x="143" y="196"/>
                  </a:lnTo>
                  <a:lnTo>
                    <a:pt x="142" y="200"/>
                  </a:lnTo>
                  <a:lnTo>
                    <a:pt x="142" y="202"/>
                  </a:lnTo>
                  <a:lnTo>
                    <a:pt x="142" y="206"/>
                  </a:lnTo>
                  <a:lnTo>
                    <a:pt x="144" y="209"/>
                  </a:lnTo>
                  <a:lnTo>
                    <a:pt x="148" y="210"/>
                  </a:lnTo>
                  <a:lnTo>
                    <a:pt x="148" y="210"/>
                  </a:lnTo>
                  <a:lnTo>
                    <a:pt x="148" y="209"/>
                  </a:lnTo>
                  <a:lnTo>
                    <a:pt x="148" y="206"/>
                  </a:lnTo>
                  <a:lnTo>
                    <a:pt x="149" y="204"/>
                  </a:lnTo>
                  <a:lnTo>
                    <a:pt x="150" y="201"/>
                  </a:lnTo>
                  <a:lnTo>
                    <a:pt x="153" y="199"/>
                  </a:lnTo>
                  <a:lnTo>
                    <a:pt x="156" y="196"/>
                  </a:lnTo>
                  <a:lnTo>
                    <a:pt x="156" y="196"/>
                  </a:lnTo>
                  <a:lnTo>
                    <a:pt x="159" y="196"/>
                  </a:lnTo>
                  <a:lnTo>
                    <a:pt x="160" y="195"/>
                  </a:lnTo>
                  <a:lnTo>
                    <a:pt x="162" y="194"/>
                  </a:lnTo>
                  <a:lnTo>
                    <a:pt x="164" y="192"/>
                  </a:lnTo>
                  <a:lnTo>
                    <a:pt x="164" y="190"/>
                  </a:lnTo>
                  <a:lnTo>
                    <a:pt x="162" y="187"/>
                  </a:lnTo>
                  <a:lnTo>
                    <a:pt x="162" y="184"/>
                  </a:lnTo>
                  <a:lnTo>
                    <a:pt x="161" y="181"/>
                  </a:lnTo>
                  <a:lnTo>
                    <a:pt x="161" y="178"/>
                  </a:lnTo>
                  <a:lnTo>
                    <a:pt x="161" y="176"/>
                  </a:lnTo>
                  <a:lnTo>
                    <a:pt x="164" y="174"/>
                  </a:lnTo>
                  <a:lnTo>
                    <a:pt x="166" y="172"/>
                  </a:lnTo>
                  <a:lnTo>
                    <a:pt x="167" y="172"/>
                  </a:lnTo>
                  <a:lnTo>
                    <a:pt x="167" y="172"/>
                  </a:lnTo>
                  <a:close/>
                </a:path>
              </a:pathLst>
            </a:custGeom>
            <a:grpFill/>
            <a:ln w="0">
              <a:solidFill>
                <a:schemeClr val="bg1">
                  <a:lumMod val="50000"/>
                </a:schemeClr>
              </a:solidFill>
              <a:prstDash val="solid"/>
              <a:round/>
              <a:headEnd/>
              <a:tailEnd/>
            </a:ln>
          </p:spPr>
          <p:txBody>
            <a:bodyPr/>
            <a:lstStyle/>
            <a:p>
              <a:endParaRPr lang="ru-RU"/>
            </a:p>
          </p:txBody>
        </p:sp>
        <p:sp>
          <p:nvSpPr>
            <p:cNvPr id="20" name="Freeform 82">
              <a:extLst>
                <a:ext uri="{FF2B5EF4-FFF2-40B4-BE49-F238E27FC236}">
                  <a16:creationId xmlns:a16="http://schemas.microsoft.com/office/drawing/2014/main" id="{5A7F35A6-ADF6-2B49-BF41-723C5C3EB6D3}"/>
                </a:ext>
              </a:extLst>
            </p:cNvPr>
            <p:cNvSpPr>
              <a:spLocks/>
            </p:cNvSpPr>
            <p:nvPr/>
          </p:nvSpPr>
          <p:spPr bwMode="gray">
            <a:xfrm>
              <a:off x="1361" y="2050"/>
              <a:ext cx="1207" cy="1194"/>
            </a:xfrm>
            <a:custGeom>
              <a:avLst/>
              <a:gdLst>
                <a:gd name="T0" fmla="*/ 744 w 1031"/>
                <a:gd name="T1" fmla="*/ 341 h 1020"/>
                <a:gd name="T2" fmla="*/ 835 w 1031"/>
                <a:gd name="T3" fmla="*/ 340 h 1020"/>
                <a:gd name="T4" fmla="*/ 865 w 1031"/>
                <a:gd name="T5" fmla="*/ 287 h 1020"/>
                <a:gd name="T6" fmla="*/ 928 w 1031"/>
                <a:gd name="T7" fmla="*/ 246 h 1020"/>
                <a:gd name="T8" fmla="*/ 992 w 1031"/>
                <a:gd name="T9" fmla="*/ 254 h 1020"/>
                <a:gd name="T10" fmla="*/ 992 w 1031"/>
                <a:gd name="T11" fmla="*/ 275 h 1020"/>
                <a:gd name="T12" fmla="*/ 1019 w 1031"/>
                <a:gd name="T13" fmla="*/ 302 h 1020"/>
                <a:gd name="T14" fmla="*/ 966 w 1031"/>
                <a:gd name="T15" fmla="*/ 335 h 1020"/>
                <a:gd name="T16" fmla="*/ 939 w 1031"/>
                <a:gd name="T17" fmla="*/ 379 h 1020"/>
                <a:gd name="T18" fmla="*/ 892 w 1031"/>
                <a:gd name="T19" fmla="*/ 448 h 1020"/>
                <a:gd name="T20" fmla="*/ 871 w 1031"/>
                <a:gd name="T21" fmla="*/ 517 h 1020"/>
                <a:gd name="T22" fmla="*/ 846 w 1031"/>
                <a:gd name="T23" fmla="*/ 450 h 1020"/>
                <a:gd name="T24" fmla="*/ 832 w 1031"/>
                <a:gd name="T25" fmla="*/ 475 h 1020"/>
                <a:gd name="T26" fmla="*/ 818 w 1031"/>
                <a:gd name="T27" fmla="*/ 442 h 1020"/>
                <a:gd name="T28" fmla="*/ 847 w 1031"/>
                <a:gd name="T29" fmla="*/ 424 h 1020"/>
                <a:gd name="T30" fmla="*/ 857 w 1031"/>
                <a:gd name="T31" fmla="*/ 405 h 1020"/>
                <a:gd name="T32" fmla="*/ 764 w 1031"/>
                <a:gd name="T33" fmla="*/ 377 h 1020"/>
                <a:gd name="T34" fmla="*/ 752 w 1031"/>
                <a:gd name="T35" fmla="*/ 365 h 1020"/>
                <a:gd name="T36" fmla="*/ 712 w 1031"/>
                <a:gd name="T37" fmla="*/ 343 h 1020"/>
                <a:gd name="T38" fmla="*/ 708 w 1031"/>
                <a:gd name="T39" fmla="*/ 375 h 1020"/>
                <a:gd name="T40" fmla="*/ 721 w 1031"/>
                <a:gd name="T41" fmla="*/ 396 h 1020"/>
                <a:gd name="T42" fmla="*/ 728 w 1031"/>
                <a:gd name="T43" fmla="*/ 449 h 1020"/>
                <a:gd name="T44" fmla="*/ 733 w 1031"/>
                <a:gd name="T45" fmla="*/ 484 h 1020"/>
                <a:gd name="T46" fmla="*/ 724 w 1031"/>
                <a:gd name="T47" fmla="*/ 525 h 1020"/>
                <a:gd name="T48" fmla="*/ 696 w 1031"/>
                <a:gd name="T49" fmla="*/ 521 h 1020"/>
                <a:gd name="T50" fmla="*/ 610 w 1031"/>
                <a:gd name="T51" fmla="*/ 607 h 1020"/>
                <a:gd name="T52" fmla="*/ 503 w 1031"/>
                <a:gd name="T53" fmla="*/ 702 h 1020"/>
                <a:gd name="T54" fmla="*/ 461 w 1031"/>
                <a:gd name="T55" fmla="*/ 732 h 1020"/>
                <a:gd name="T56" fmla="*/ 424 w 1031"/>
                <a:gd name="T57" fmla="*/ 773 h 1020"/>
                <a:gd name="T58" fmla="*/ 432 w 1031"/>
                <a:gd name="T59" fmla="*/ 837 h 1020"/>
                <a:gd name="T60" fmla="*/ 414 w 1031"/>
                <a:gd name="T61" fmla="*/ 908 h 1020"/>
                <a:gd name="T62" fmla="*/ 384 w 1031"/>
                <a:gd name="T63" fmla="*/ 974 h 1020"/>
                <a:gd name="T64" fmla="*/ 280 w 1031"/>
                <a:gd name="T65" fmla="*/ 932 h 1020"/>
                <a:gd name="T66" fmla="*/ 173 w 1031"/>
                <a:gd name="T67" fmla="*/ 667 h 1020"/>
                <a:gd name="T68" fmla="*/ 170 w 1031"/>
                <a:gd name="T69" fmla="*/ 615 h 1020"/>
                <a:gd name="T70" fmla="*/ 163 w 1031"/>
                <a:gd name="T71" fmla="*/ 537 h 1020"/>
                <a:gd name="T72" fmla="*/ 146 w 1031"/>
                <a:gd name="T73" fmla="*/ 531 h 1020"/>
                <a:gd name="T74" fmla="*/ 71 w 1031"/>
                <a:gd name="T75" fmla="*/ 560 h 1020"/>
                <a:gd name="T76" fmla="*/ 41 w 1031"/>
                <a:gd name="T77" fmla="*/ 506 h 1020"/>
                <a:gd name="T78" fmla="*/ 30 w 1031"/>
                <a:gd name="T79" fmla="*/ 484 h 1020"/>
                <a:gd name="T80" fmla="*/ 21 w 1031"/>
                <a:gd name="T81" fmla="*/ 434 h 1020"/>
                <a:gd name="T82" fmla="*/ 100 w 1031"/>
                <a:gd name="T83" fmla="*/ 428 h 1020"/>
                <a:gd name="T84" fmla="*/ 69 w 1031"/>
                <a:gd name="T85" fmla="*/ 343 h 1020"/>
                <a:gd name="T86" fmla="*/ 54 w 1031"/>
                <a:gd name="T87" fmla="*/ 316 h 1020"/>
                <a:gd name="T88" fmla="*/ 118 w 1031"/>
                <a:gd name="T89" fmla="*/ 294 h 1020"/>
                <a:gd name="T90" fmla="*/ 205 w 1031"/>
                <a:gd name="T91" fmla="*/ 200 h 1020"/>
                <a:gd name="T92" fmla="*/ 224 w 1031"/>
                <a:gd name="T93" fmla="*/ 151 h 1020"/>
                <a:gd name="T94" fmla="*/ 236 w 1031"/>
                <a:gd name="T95" fmla="*/ 108 h 1020"/>
                <a:gd name="T96" fmla="*/ 209 w 1031"/>
                <a:gd name="T97" fmla="*/ 74 h 1020"/>
                <a:gd name="T98" fmla="*/ 218 w 1031"/>
                <a:gd name="T99" fmla="*/ 27 h 1020"/>
                <a:gd name="T100" fmla="*/ 379 w 1031"/>
                <a:gd name="T101" fmla="*/ 44 h 1020"/>
                <a:gd name="T102" fmla="*/ 377 w 1031"/>
                <a:gd name="T103" fmla="*/ 117 h 1020"/>
                <a:gd name="T104" fmla="*/ 388 w 1031"/>
                <a:gd name="T105" fmla="*/ 159 h 1020"/>
                <a:gd name="T106" fmla="*/ 427 w 1031"/>
                <a:gd name="T107" fmla="*/ 222 h 1020"/>
                <a:gd name="T108" fmla="*/ 440 w 1031"/>
                <a:gd name="T109" fmla="*/ 268 h 1020"/>
                <a:gd name="T110" fmla="*/ 499 w 1031"/>
                <a:gd name="T111" fmla="*/ 300 h 1020"/>
                <a:gd name="T112" fmla="*/ 554 w 1031"/>
                <a:gd name="T113" fmla="*/ 311 h 1020"/>
                <a:gd name="T114" fmla="*/ 595 w 1031"/>
                <a:gd name="T115" fmla="*/ 334 h 1020"/>
                <a:gd name="T116" fmla="*/ 641 w 1031"/>
                <a:gd name="T117" fmla="*/ 346 h 1020"/>
                <a:gd name="T118" fmla="*/ 706 w 1031"/>
                <a:gd name="T119" fmla="*/ 346 h 1020"/>
                <a:gd name="T120" fmla="*/ 711 w 1031"/>
                <a:gd name="T121" fmla="*/ 295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1" h="1020">
                  <a:moveTo>
                    <a:pt x="732" y="311"/>
                  </a:moveTo>
                  <a:lnTo>
                    <a:pt x="730" y="313"/>
                  </a:lnTo>
                  <a:lnTo>
                    <a:pt x="729" y="314"/>
                  </a:lnTo>
                  <a:lnTo>
                    <a:pt x="728" y="316"/>
                  </a:lnTo>
                  <a:lnTo>
                    <a:pt x="726" y="317"/>
                  </a:lnTo>
                  <a:lnTo>
                    <a:pt x="724" y="319"/>
                  </a:lnTo>
                  <a:lnTo>
                    <a:pt x="724" y="322"/>
                  </a:lnTo>
                  <a:lnTo>
                    <a:pt x="724" y="324"/>
                  </a:lnTo>
                  <a:lnTo>
                    <a:pt x="726" y="325"/>
                  </a:lnTo>
                  <a:lnTo>
                    <a:pt x="727" y="328"/>
                  </a:lnTo>
                  <a:lnTo>
                    <a:pt x="727" y="329"/>
                  </a:lnTo>
                  <a:lnTo>
                    <a:pt x="727" y="331"/>
                  </a:lnTo>
                  <a:lnTo>
                    <a:pt x="730" y="333"/>
                  </a:lnTo>
                  <a:lnTo>
                    <a:pt x="733" y="334"/>
                  </a:lnTo>
                  <a:lnTo>
                    <a:pt x="735" y="335"/>
                  </a:lnTo>
                  <a:lnTo>
                    <a:pt x="738" y="337"/>
                  </a:lnTo>
                  <a:lnTo>
                    <a:pt x="740" y="340"/>
                  </a:lnTo>
                  <a:lnTo>
                    <a:pt x="744" y="341"/>
                  </a:lnTo>
                  <a:lnTo>
                    <a:pt x="746" y="341"/>
                  </a:lnTo>
                  <a:lnTo>
                    <a:pt x="749" y="341"/>
                  </a:lnTo>
                  <a:lnTo>
                    <a:pt x="751" y="341"/>
                  </a:lnTo>
                  <a:lnTo>
                    <a:pt x="759" y="341"/>
                  </a:lnTo>
                  <a:lnTo>
                    <a:pt x="768" y="342"/>
                  </a:lnTo>
                  <a:lnTo>
                    <a:pt x="775" y="342"/>
                  </a:lnTo>
                  <a:lnTo>
                    <a:pt x="782" y="336"/>
                  </a:lnTo>
                  <a:lnTo>
                    <a:pt x="798" y="341"/>
                  </a:lnTo>
                  <a:lnTo>
                    <a:pt x="815" y="342"/>
                  </a:lnTo>
                  <a:lnTo>
                    <a:pt x="816" y="341"/>
                  </a:lnTo>
                  <a:lnTo>
                    <a:pt x="817" y="340"/>
                  </a:lnTo>
                  <a:lnTo>
                    <a:pt x="820" y="340"/>
                  </a:lnTo>
                  <a:lnTo>
                    <a:pt x="821" y="339"/>
                  </a:lnTo>
                  <a:lnTo>
                    <a:pt x="822" y="340"/>
                  </a:lnTo>
                  <a:lnTo>
                    <a:pt x="824" y="340"/>
                  </a:lnTo>
                  <a:lnTo>
                    <a:pt x="826" y="341"/>
                  </a:lnTo>
                  <a:lnTo>
                    <a:pt x="830" y="341"/>
                  </a:lnTo>
                  <a:lnTo>
                    <a:pt x="835" y="340"/>
                  </a:lnTo>
                  <a:lnTo>
                    <a:pt x="838" y="337"/>
                  </a:lnTo>
                  <a:lnTo>
                    <a:pt x="840" y="334"/>
                  </a:lnTo>
                  <a:lnTo>
                    <a:pt x="840" y="325"/>
                  </a:lnTo>
                  <a:lnTo>
                    <a:pt x="836" y="316"/>
                  </a:lnTo>
                  <a:lnTo>
                    <a:pt x="829" y="308"/>
                  </a:lnTo>
                  <a:lnTo>
                    <a:pt x="829" y="307"/>
                  </a:lnTo>
                  <a:lnTo>
                    <a:pt x="829" y="305"/>
                  </a:lnTo>
                  <a:lnTo>
                    <a:pt x="830" y="306"/>
                  </a:lnTo>
                  <a:lnTo>
                    <a:pt x="830" y="305"/>
                  </a:lnTo>
                  <a:lnTo>
                    <a:pt x="830" y="305"/>
                  </a:lnTo>
                  <a:lnTo>
                    <a:pt x="832" y="304"/>
                  </a:lnTo>
                  <a:lnTo>
                    <a:pt x="832" y="304"/>
                  </a:lnTo>
                  <a:lnTo>
                    <a:pt x="832" y="302"/>
                  </a:lnTo>
                  <a:lnTo>
                    <a:pt x="848" y="299"/>
                  </a:lnTo>
                  <a:lnTo>
                    <a:pt x="866" y="295"/>
                  </a:lnTo>
                  <a:lnTo>
                    <a:pt x="864" y="292"/>
                  </a:lnTo>
                  <a:lnTo>
                    <a:pt x="864" y="289"/>
                  </a:lnTo>
                  <a:lnTo>
                    <a:pt x="865" y="287"/>
                  </a:lnTo>
                  <a:lnTo>
                    <a:pt x="866" y="286"/>
                  </a:lnTo>
                  <a:lnTo>
                    <a:pt x="869" y="284"/>
                  </a:lnTo>
                  <a:lnTo>
                    <a:pt x="871" y="284"/>
                  </a:lnTo>
                  <a:lnTo>
                    <a:pt x="874" y="283"/>
                  </a:lnTo>
                  <a:lnTo>
                    <a:pt x="876" y="282"/>
                  </a:lnTo>
                  <a:lnTo>
                    <a:pt x="878" y="281"/>
                  </a:lnTo>
                  <a:lnTo>
                    <a:pt x="880" y="278"/>
                  </a:lnTo>
                  <a:lnTo>
                    <a:pt x="881" y="277"/>
                  </a:lnTo>
                  <a:lnTo>
                    <a:pt x="883" y="272"/>
                  </a:lnTo>
                  <a:lnTo>
                    <a:pt x="886" y="269"/>
                  </a:lnTo>
                  <a:lnTo>
                    <a:pt x="888" y="265"/>
                  </a:lnTo>
                  <a:lnTo>
                    <a:pt x="892" y="264"/>
                  </a:lnTo>
                  <a:lnTo>
                    <a:pt x="899" y="263"/>
                  </a:lnTo>
                  <a:lnTo>
                    <a:pt x="906" y="263"/>
                  </a:lnTo>
                  <a:lnTo>
                    <a:pt x="912" y="262"/>
                  </a:lnTo>
                  <a:lnTo>
                    <a:pt x="918" y="258"/>
                  </a:lnTo>
                  <a:lnTo>
                    <a:pt x="923" y="252"/>
                  </a:lnTo>
                  <a:lnTo>
                    <a:pt x="928" y="246"/>
                  </a:lnTo>
                  <a:lnTo>
                    <a:pt x="933" y="242"/>
                  </a:lnTo>
                  <a:lnTo>
                    <a:pt x="940" y="241"/>
                  </a:lnTo>
                  <a:lnTo>
                    <a:pt x="943" y="243"/>
                  </a:lnTo>
                  <a:lnTo>
                    <a:pt x="947" y="245"/>
                  </a:lnTo>
                  <a:lnTo>
                    <a:pt x="951" y="247"/>
                  </a:lnTo>
                  <a:lnTo>
                    <a:pt x="954" y="248"/>
                  </a:lnTo>
                  <a:lnTo>
                    <a:pt x="959" y="250"/>
                  </a:lnTo>
                  <a:lnTo>
                    <a:pt x="960" y="250"/>
                  </a:lnTo>
                  <a:lnTo>
                    <a:pt x="961" y="252"/>
                  </a:lnTo>
                  <a:lnTo>
                    <a:pt x="961" y="253"/>
                  </a:lnTo>
                  <a:lnTo>
                    <a:pt x="968" y="251"/>
                  </a:lnTo>
                  <a:lnTo>
                    <a:pt x="972" y="246"/>
                  </a:lnTo>
                  <a:lnTo>
                    <a:pt x="977" y="242"/>
                  </a:lnTo>
                  <a:lnTo>
                    <a:pt x="982" y="240"/>
                  </a:lnTo>
                  <a:lnTo>
                    <a:pt x="988" y="241"/>
                  </a:lnTo>
                  <a:lnTo>
                    <a:pt x="992" y="245"/>
                  </a:lnTo>
                  <a:lnTo>
                    <a:pt x="993" y="250"/>
                  </a:lnTo>
                  <a:lnTo>
                    <a:pt x="992" y="254"/>
                  </a:lnTo>
                  <a:lnTo>
                    <a:pt x="989" y="260"/>
                  </a:lnTo>
                  <a:lnTo>
                    <a:pt x="993" y="258"/>
                  </a:lnTo>
                  <a:lnTo>
                    <a:pt x="995" y="257"/>
                  </a:lnTo>
                  <a:lnTo>
                    <a:pt x="999" y="254"/>
                  </a:lnTo>
                  <a:lnTo>
                    <a:pt x="1002" y="253"/>
                  </a:lnTo>
                  <a:lnTo>
                    <a:pt x="1004" y="256"/>
                  </a:lnTo>
                  <a:lnTo>
                    <a:pt x="1005" y="257"/>
                  </a:lnTo>
                  <a:lnTo>
                    <a:pt x="1006" y="257"/>
                  </a:lnTo>
                  <a:lnTo>
                    <a:pt x="1007" y="258"/>
                  </a:lnTo>
                  <a:lnTo>
                    <a:pt x="1008" y="259"/>
                  </a:lnTo>
                  <a:lnTo>
                    <a:pt x="1008" y="260"/>
                  </a:lnTo>
                  <a:lnTo>
                    <a:pt x="1007" y="263"/>
                  </a:lnTo>
                  <a:lnTo>
                    <a:pt x="1004" y="266"/>
                  </a:lnTo>
                  <a:lnTo>
                    <a:pt x="1000" y="269"/>
                  </a:lnTo>
                  <a:lnTo>
                    <a:pt x="996" y="271"/>
                  </a:lnTo>
                  <a:lnTo>
                    <a:pt x="992" y="272"/>
                  </a:lnTo>
                  <a:lnTo>
                    <a:pt x="992" y="274"/>
                  </a:lnTo>
                  <a:lnTo>
                    <a:pt x="992" y="275"/>
                  </a:lnTo>
                  <a:lnTo>
                    <a:pt x="993" y="276"/>
                  </a:lnTo>
                  <a:lnTo>
                    <a:pt x="994" y="276"/>
                  </a:lnTo>
                  <a:lnTo>
                    <a:pt x="1002" y="276"/>
                  </a:lnTo>
                  <a:lnTo>
                    <a:pt x="1010" y="276"/>
                  </a:lnTo>
                  <a:lnTo>
                    <a:pt x="1017" y="280"/>
                  </a:lnTo>
                  <a:lnTo>
                    <a:pt x="1017" y="277"/>
                  </a:lnTo>
                  <a:lnTo>
                    <a:pt x="1018" y="276"/>
                  </a:lnTo>
                  <a:lnTo>
                    <a:pt x="1018" y="275"/>
                  </a:lnTo>
                  <a:lnTo>
                    <a:pt x="1019" y="276"/>
                  </a:lnTo>
                  <a:lnTo>
                    <a:pt x="1020" y="276"/>
                  </a:lnTo>
                  <a:lnTo>
                    <a:pt x="1022" y="277"/>
                  </a:lnTo>
                  <a:lnTo>
                    <a:pt x="1023" y="277"/>
                  </a:lnTo>
                  <a:lnTo>
                    <a:pt x="1024" y="277"/>
                  </a:lnTo>
                  <a:lnTo>
                    <a:pt x="1031" y="282"/>
                  </a:lnTo>
                  <a:lnTo>
                    <a:pt x="1031" y="288"/>
                  </a:lnTo>
                  <a:lnTo>
                    <a:pt x="1028" y="294"/>
                  </a:lnTo>
                  <a:lnTo>
                    <a:pt x="1023" y="298"/>
                  </a:lnTo>
                  <a:lnTo>
                    <a:pt x="1019" y="302"/>
                  </a:lnTo>
                  <a:lnTo>
                    <a:pt x="1018" y="310"/>
                  </a:lnTo>
                  <a:lnTo>
                    <a:pt x="1018" y="312"/>
                  </a:lnTo>
                  <a:lnTo>
                    <a:pt x="1019" y="314"/>
                  </a:lnTo>
                  <a:lnTo>
                    <a:pt x="1020" y="317"/>
                  </a:lnTo>
                  <a:lnTo>
                    <a:pt x="1022" y="319"/>
                  </a:lnTo>
                  <a:lnTo>
                    <a:pt x="1022" y="320"/>
                  </a:lnTo>
                  <a:lnTo>
                    <a:pt x="1020" y="322"/>
                  </a:lnTo>
                  <a:lnTo>
                    <a:pt x="1016" y="322"/>
                  </a:lnTo>
                  <a:lnTo>
                    <a:pt x="1011" y="317"/>
                  </a:lnTo>
                  <a:lnTo>
                    <a:pt x="1006" y="313"/>
                  </a:lnTo>
                  <a:lnTo>
                    <a:pt x="1001" y="313"/>
                  </a:lnTo>
                  <a:lnTo>
                    <a:pt x="994" y="316"/>
                  </a:lnTo>
                  <a:lnTo>
                    <a:pt x="987" y="318"/>
                  </a:lnTo>
                  <a:lnTo>
                    <a:pt x="981" y="322"/>
                  </a:lnTo>
                  <a:lnTo>
                    <a:pt x="976" y="327"/>
                  </a:lnTo>
                  <a:lnTo>
                    <a:pt x="972" y="330"/>
                  </a:lnTo>
                  <a:lnTo>
                    <a:pt x="968" y="334"/>
                  </a:lnTo>
                  <a:lnTo>
                    <a:pt x="966" y="335"/>
                  </a:lnTo>
                  <a:lnTo>
                    <a:pt x="964" y="335"/>
                  </a:lnTo>
                  <a:lnTo>
                    <a:pt x="963" y="335"/>
                  </a:lnTo>
                  <a:lnTo>
                    <a:pt x="960" y="335"/>
                  </a:lnTo>
                  <a:lnTo>
                    <a:pt x="959" y="335"/>
                  </a:lnTo>
                  <a:lnTo>
                    <a:pt x="957" y="337"/>
                  </a:lnTo>
                  <a:lnTo>
                    <a:pt x="954" y="340"/>
                  </a:lnTo>
                  <a:lnTo>
                    <a:pt x="952" y="343"/>
                  </a:lnTo>
                  <a:lnTo>
                    <a:pt x="949" y="346"/>
                  </a:lnTo>
                  <a:lnTo>
                    <a:pt x="948" y="348"/>
                  </a:lnTo>
                  <a:lnTo>
                    <a:pt x="948" y="351"/>
                  </a:lnTo>
                  <a:lnTo>
                    <a:pt x="949" y="354"/>
                  </a:lnTo>
                  <a:lnTo>
                    <a:pt x="951" y="357"/>
                  </a:lnTo>
                  <a:lnTo>
                    <a:pt x="951" y="360"/>
                  </a:lnTo>
                  <a:lnTo>
                    <a:pt x="951" y="364"/>
                  </a:lnTo>
                  <a:lnTo>
                    <a:pt x="949" y="367"/>
                  </a:lnTo>
                  <a:lnTo>
                    <a:pt x="946" y="371"/>
                  </a:lnTo>
                  <a:lnTo>
                    <a:pt x="942" y="376"/>
                  </a:lnTo>
                  <a:lnTo>
                    <a:pt x="939" y="379"/>
                  </a:lnTo>
                  <a:lnTo>
                    <a:pt x="936" y="384"/>
                  </a:lnTo>
                  <a:lnTo>
                    <a:pt x="936" y="390"/>
                  </a:lnTo>
                  <a:lnTo>
                    <a:pt x="937" y="398"/>
                  </a:lnTo>
                  <a:lnTo>
                    <a:pt x="937" y="404"/>
                  </a:lnTo>
                  <a:lnTo>
                    <a:pt x="931" y="413"/>
                  </a:lnTo>
                  <a:lnTo>
                    <a:pt x="927" y="423"/>
                  </a:lnTo>
                  <a:lnTo>
                    <a:pt x="919" y="431"/>
                  </a:lnTo>
                  <a:lnTo>
                    <a:pt x="919" y="432"/>
                  </a:lnTo>
                  <a:lnTo>
                    <a:pt x="919" y="435"/>
                  </a:lnTo>
                  <a:lnTo>
                    <a:pt x="919" y="437"/>
                  </a:lnTo>
                  <a:lnTo>
                    <a:pt x="919" y="440"/>
                  </a:lnTo>
                  <a:lnTo>
                    <a:pt x="919" y="441"/>
                  </a:lnTo>
                  <a:lnTo>
                    <a:pt x="915" y="446"/>
                  </a:lnTo>
                  <a:lnTo>
                    <a:pt x="909" y="447"/>
                  </a:lnTo>
                  <a:lnTo>
                    <a:pt x="903" y="444"/>
                  </a:lnTo>
                  <a:lnTo>
                    <a:pt x="895" y="442"/>
                  </a:lnTo>
                  <a:lnTo>
                    <a:pt x="889" y="442"/>
                  </a:lnTo>
                  <a:lnTo>
                    <a:pt x="892" y="448"/>
                  </a:lnTo>
                  <a:lnTo>
                    <a:pt x="893" y="455"/>
                  </a:lnTo>
                  <a:lnTo>
                    <a:pt x="891" y="461"/>
                  </a:lnTo>
                  <a:lnTo>
                    <a:pt x="888" y="465"/>
                  </a:lnTo>
                  <a:lnTo>
                    <a:pt x="887" y="467"/>
                  </a:lnTo>
                  <a:lnTo>
                    <a:pt x="887" y="470"/>
                  </a:lnTo>
                  <a:lnTo>
                    <a:pt x="887" y="472"/>
                  </a:lnTo>
                  <a:lnTo>
                    <a:pt x="887" y="476"/>
                  </a:lnTo>
                  <a:lnTo>
                    <a:pt x="886" y="478"/>
                  </a:lnTo>
                  <a:lnTo>
                    <a:pt x="884" y="478"/>
                  </a:lnTo>
                  <a:lnTo>
                    <a:pt x="883" y="479"/>
                  </a:lnTo>
                  <a:lnTo>
                    <a:pt x="881" y="479"/>
                  </a:lnTo>
                  <a:lnTo>
                    <a:pt x="880" y="478"/>
                  </a:lnTo>
                  <a:lnTo>
                    <a:pt x="881" y="495"/>
                  </a:lnTo>
                  <a:lnTo>
                    <a:pt x="878" y="511"/>
                  </a:lnTo>
                  <a:lnTo>
                    <a:pt x="877" y="513"/>
                  </a:lnTo>
                  <a:lnTo>
                    <a:pt x="876" y="515"/>
                  </a:lnTo>
                  <a:lnTo>
                    <a:pt x="874" y="515"/>
                  </a:lnTo>
                  <a:lnTo>
                    <a:pt x="871" y="517"/>
                  </a:lnTo>
                  <a:lnTo>
                    <a:pt x="869" y="517"/>
                  </a:lnTo>
                  <a:lnTo>
                    <a:pt x="866" y="517"/>
                  </a:lnTo>
                  <a:lnTo>
                    <a:pt x="862" y="506"/>
                  </a:lnTo>
                  <a:lnTo>
                    <a:pt x="859" y="499"/>
                  </a:lnTo>
                  <a:lnTo>
                    <a:pt x="859" y="490"/>
                  </a:lnTo>
                  <a:lnTo>
                    <a:pt x="858" y="482"/>
                  </a:lnTo>
                  <a:lnTo>
                    <a:pt x="857" y="482"/>
                  </a:lnTo>
                  <a:lnTo>
                    <a:pt x="856" y="482"/>
                  </a:lnTo>
                  <a:lnTo>
                    <a:pt x="856" y="482"/>
                  </a:lnTo>
                  <a:lnTo>
                    <a:pt x="852" y="473"/>
                  </a:lnTo>
                  <a:lnTo>
                    <a:pt x="853" y="464"/>
                  </a:lnTo>
                  <a:lnTo>
                    <a:pt x="852" y="455"/>
                  </a:lnTo>
                  <a:lnTo>
                    <a:pt x="852" y="454"/>
                  </a:lnTo>
                  <a:lnTo>
                    <a:pt x="851" y="453"/>
                  </a:lnTo>
                  <a:lnTo>
                    <a:pt x="850" y="453"/>
                  </a:lnTo>
                  <a:lnTo>
                    <a:pt x="848" y="452"/>
                  </a:lnTo>
                  <a:lnTo>
                    <a:pt x="848" y="450"/>
                  </a:lnTo>
                  <a:lnTo>
                    <a:pt x="846" y="450"/>
                  </a:lnTo>
                  <a:lnTo>
                    <a:pt x="845" y="450"/>
                  </a:lnTo>
                  <a:lnTo>
                    <a:pt x="842" y="452"/>
                  </a:lnTo>
                  <a:lnTo>
                    <a:pt x="841" y="450"/>
                  </a:lnTo>
                  <a:lnTo>
                    <a:pt x="839" y="449"/>
                  </a:lnTo>
                  <a:lnTo>
                    <a:pt x="838" y="449"/>
                  </a:lnTo>
                  <a:lnTo>
                    <a:pt x="836" y="449"/>
                  </a:lnTo>
                  <a:lnTo>
                    <a:pt x="836" y="450"/>
                  </a:lnTo>
                  <a:lnTo>
                    <a:pt x="836" y="453"/>
                  </a:lnTo>
                  <a:lnTo>
                    <a:pt x="838" y="455"/>
                  </a:lnTo>
                  <a:lnTo>
                    <a:pt x="838" y="458"/>
                  </a:lnTo>
                  <a:lnTo>
                    <a:pt x="838" y="460"/>
                  </a:lnTo>
                  <a:lnTo>
                    <a:pt x="838" y="462"/>
                  </a:lnTo>
                  <a:lnTo>
                    <a:pt x="835" y="465"/>
                  </a:lnTo>
                  <a:lnTo>
                    <a:pt x="833" y="466"/>
                  </a:lnTo>
                  <a:lnTo>
                    <a:pt x="833" y="467"/>
                  </a:lnTo>
                  <a:lnTo>
                    <a:pt x="832" y="470"/>
                  </a:lnTo>
                  <a:lnTo>
                    <a:pt x="832" y="472"/>
                  </a:lnTo>
                  <a:lnTo>
                    <a:pt x="832" y="475"/>
                  </a:lnTo>
                  <a:lnTo>
                    <a:pt x="830" y="476"/>
                  </a:lnTo>
                  <a:lnTo>
                    <a:pt x="828" y="476"/>
                  </a:lnTo>
                  <a:lnTo>
                    <a:pt x="827" y="475"/>
                  </a:lnTo>
                  <a:lnTo>
                    <a:pt x="826" y="473"/>
                  </a:lnTo>
                  <a:lnTo>
                    <a:pt x="824" y="471"/>
                  </a:lnTo>
                  <a:lnTo>
                    <a:pt x="822" y="468"/>
                  </a:lnTo>
                  <a:lnTo>
                    <a:pt x="821" y="467"/>
                  </a:lnTo>
                  <a:lnTo>
                    <a:pt x="817" y="465"/>
                  </a:lnTo>
                  <a:lnTo>
                    <a:pt x="815" y="461"/>
                  </a:lnTo>
                  <a:lnTo>
                    <a:pt x="813" y="458"/>
                  </a:lnTo>
                  <a:lnTo>
                    <a:pt x="813" y="453"/>
                  </a:lnTo>
                  <a:lnTo>
                    <a:pt x="813" y="449"/>
                  </a:lnTo>
                  <a:lnTo>
                    <a:pt x="815" y="448"/>
                  </a:lnTo>
                  <a:lnTo>
                    <a:pt x="817" y="446"/>
                  </a:lnTo>
                  <a:lnTo>
                    <a:pt x="820" y="444"/>
                  </a:lnTo>
                  <a:lnTo>
                    <a:pt x="818" y="443"/>
                  </a:lnTo>
                  <a:lnTo>
                    <a:pt x="818" y="443"/>
                  </a:lnTo>
                  <a:lnTo>
                    <a:pt x="818" y="442"/>
                  </a:lnTo>
                  <a:lnTo>
                    <a:pt x="821" y="440"/>
                  </a:lnTo>
                  <a:lnTo>
                    <a:pt x="823" y="440"/>
                  </a:lnTo>
                  <a:lnTo>
                    <a:pt x="826" y="438"/>
                  </a:lnTo>
                  <a:lnTo>
                    <a:pt x="828" y="438"/>
                  </a:lnTo>
                  <a:lnTo>
                    <a:pt x="832" y="437"/>
                  </a:lnTo>
                  <a:lnTo>
                    <a:pt x="833" y="435"/>
                  </a:lnTo>
                  <a:lnTo>
                    <a:pt x="834" y="435"/>
                  </a:lnTo>
                  <a:lnTo>
                    <a:pt x="834" y="436"/>
                  </a:lnTo>
                  <a:lnTo>
                    <a:pt x="835" y="437"/>
                  </a:lnTo>
                  <a:lnTo>
                    <a:pt x="836" y="437"/>
                  </a:lnTo>
                  <a:lnTo>
                    <a:pt x="839" y="436"/>
                  </a:lnTo>
                  <a:lnTo>
                    <a:pt x="840" y="435"/>
                  </a:lnTo>
                  <a:lnTo>
                    <a:pt x="841" y="432"/>
                  </a:lnTo>
                  <a:lnTo>
                    <a:pt x="842" y="430"/>
                  </a:lnTo>
                  <a:lnTo>
                    <a:pt x="844" y="429"/>
                  </a:lnTo>
                  <a:lnTo>
                    <a:pt x="846" y="428"/>
                  </a:lnTo>
                  <a:lnTo>
                    <a:pt x="848" y="428"/>
                  </a:lnTo>
                  <a:lnTo>
                    <a:pt x="847" y="424"/>
                  </a:lnTo>
                  <a:lnTo>
                    <a:pt x="847" y="420"/>
                  </a:lnTo>
                  <a:lnTo>
                    <a:pt x="848" y="417"/>
                  </a:lnTo>
                  <a:lnTo>
                    <a:pt x="851" y="416"/>
                  </a:lnTo>
                  <a:lnTo>
                    <a:pt x="852" y="414"/>
                  </a:lnTo>
                  <a:lnTo>
                    <a:pt x="856" y="413"/>
                  </a:lnTo>
                  <a:lnTo>
                    <a:pt x="858" y="412"/>
                  </a:lnTo>
                  <a:lnTo>
                    <a:pt x="859" y="412"/>
                  </a:lnTo>
                  <a:lnTo>
                    <a:pt x="860" y="412"/>
                  </a:lnTo>
                  <a:lnTo>
                    <a:pt x="862" y="412"/>
                  </a:lnTo>
                  <a:lnTo>
                    <a:pt x="862" y="411"/>
                  </a:lnTo>
                  <a:lnTo>
                    <a:pt x="862" y="410"/>
                  </a:lnTo>
                  <a:lnTo>
                    <a:pt x="860" y="408"/>
                  </a:lnTo>
                  <a:lnTo>
                    <a:pt x="859" y="408"/>
                  </a:lnTo>
                  <a:lnTo>
                    <a:pt x="858" y="407"/>
                  </a:lnTo>
                  <a:lnTo>
                    <a:pt x="857" y="406"/>
                  </a:lnTo>
                  <a:lnTo>
                    <a:pt x="856" y="405"/>
                  </a:lnTo>
                  <a:lnTo>
                    <a:pt x="857" y="405"/>
                  </a:lnTo>
                  <a:lnTo>
                    <a:pt x="857" y="405"/>
                  </a:lnTo>
                  <a:lnTo>
                    <a:pt x="857" y="404"/>
                  </a:lnTo>
                  <a:lnTo>
                    <a:pt x="857" y="404"/>
                  </a:lnTo>
                  <a:lnTo>
                    <a:pt x="857" y="402"/>
                  </a:lnTo>
                  <a:lnTo>
                    <a:pt x="840" y="399"/>
                  </a:lnTo>
                  <a:lnTo>
                    <a:pt x="822" y="398"/>
                  </a:lnTo>
                  <a:lnTo>
                    <a:pt x="804" y="399"/>
                  </a:lnTo>
                  <a:lnTo>
                    <a:pt x="786" y="398"/>
                  </a:lnTo>
                  <a:lnTo>
                    <a:pt x="783" y="396"/>
                  </a:lnTo>
                  <a:lnTo>
                    <a:pt x="781" y="395"/>
                  </a:lnTo>
                  <a:lnTo>
                    <a:pt x="779" y="395"/>
                  </a:lnTo>
                  <a:lnTo>
                    <a:pt x="777" y="394"/>
                  </a:lnTo>
                  <a:lnTo>
                    <a:pt x="774" y="394"/>
                  </a:lnTo>
                  <a:lnTo>
                    <a:pt x="770" y="393"/>
                  </a:lnTo>
                  <a:lnTo>
                    <a:pt x="768" y="391"/>
                  </a:lnTo>
                  <a:lnTo>
                    <a:pt x="767" y="389"/>
                  </a:lnTo>
                  <a:lnTo>
                    <a:pt x="765" y="387"/>
                  </a:lnTo>
                  <a:lnTo>
                    <a:pt x="764" y="382"/>
                  </a:lnTo>
                  <a:lnTo>
                    <a:pt x="764" y="377"/>
                  </a:lnTo>
                  <a:lnTo>
                    <a:pt x="765" y="372"/>
                  </a:lnTo>
                  <a:lnTo>
                    <a:pt x="767" y="367"/>
                  </a:lnTo>
                  <a:lnTo>
                    <a:pt x="765" y="366"/>
                  </a:lnTo>
                  <a:lnTo>
                    <a:pt x="764" y="365"/>
                  </a:lnTo>
                  <a:lnTo>
                    <a:pt x="764" y="364"/>
                  </a:lnTo>
                  <a:lnTo>
                    <a:pt x="764" y="361"/>
                  </a:lnTo>
                  <a:lnTo>
                    <a:pt x="763" y="360"/>
                  </a:lnTo>
                  <a:lnTo>
                    <a:pt x="763" y="359"/>
                  </a:lnTo>
                  <a:lnTo>
                    <a:pt x="762" y="359"/>
                  </a:lnTo>
                  <a:lnTo>
                    <a:pt x="759" y="359"/>
                  </a:lnTo>
                  <a:lnTo>
                    <a:pt x="759" y="359"/>
                  </a:lnTo>
                  <a:lnTo>
                    <a:pt x="759" y="361"/>
                  </a:lnTo>
                  <a:lnTo>
                    <a:pt x="758" y="360"/>
                  </a:lnTo>
                  <a:lnTo>
                    <a:pt x="756" y="361"/>
                  </a:lnTo>
                  <a:lnTo>
                    <a:pt x="755" y="363"/>
                  </a:lnTo>
                  <a:lnTo>
                    <a:pt x="753" y="364"/>
                  </a:lnTo>
                  <a:lnTo>
                    <a:pt x="752" y="365"/>
                  </a:lnTo>
                  <a:lnTo>
                    <a:pt x="752" y="365"/>
                  </a:lnTo>
                  <a:lnTo>
                    <a:pt x="751" y="366"/>
                  </a:lnTo>
                  <a:lnTo>
                    <a:pt x="750" y="365"/>
                  </a:lnTo>
                  <a:lnTo>
                    <a:pt x="746" y="364"/>
                  </a:lnTo>
                  <a:lnTo>
                    <a:pt x="745" y="360"/>
                  </a:lnTo>
                  <a:lnTo>
                    <a:pt x="743" y="358"/>
                  </a:lnTo>
                  <a:lnTo>
                    <a:pt x="740" y="355"/>
                  </a:lnTo>
                  <a:lnTo>
                    <a:pt x="739" y="352"/>
                  </a:lnTo>
                  <a:lnTo>
                    <a:pt x="738" y="352"/>
                  </a:lnTo>
                  <a:lnTo>
                    <a:pt x="735" y="352"/>
                  </a:lnTo>
                  <a:lnTo>
                    <a:pt x="734" y="352"/>
                  </a:lnTo>
                  <a:lnTo>
                    <a:pt x="732" y="352"/>
                  </a:lnTo>
                  <a:lnTo>
                    <a:pt x="730" y="353"/>
                  </a:lnTo>
                  <a:lnTo>
                    <a:pt x="730" y="354"/>
                  </a:lnTo>
                  <a:lnTo>
                    <a:pt x="727" y="352"/>
                  </a:lnTo>
                  <a:lnTo>
                    <a:pt x="723" y="349"/>
                  </a:lnTo>
                  <a:lnTo>
                    <a:pt x="720" y="347"/>
                  </a:lnTo>
                  <a:lnTo>
                    <a:pt x="716" y="345"/>
                  </a:lnTo>
                  <a:lnTo>
                    <a:pt x="712" y="343"/>
                  </a:lnTo>
                  <a:lnTo>
                    <a:pt x="711" y="345"/>
                  </a:lnTo>
                  <a:lnTo>
                    <a:pt x="711" y="346"/>
                  </a:lnTo>
                  <a:lnTo>
                    <a:pt x="711" y="347"/>
                  </a:lnTo>
                  <a:lnTo>
                    <a:pt x="712" y="349"/>
                  </a:lnTo>
                  <a:lnTo>
                    <a:pt x="712" y="352"/>
                  </a:lnTo>
                  <a:lnTo>
                    <a:pt x="712" y="354"/>
                  </a:lnTo>
                  <a:lnTo>
                    <a:pt x="710" y="357"/>
                  </a:lnTo>
                  <a:lnTo>
                    <a:pt x="706" y="360"/>
                  </a:lnTo>
                  <a:lnTo>
                    <a:pt x="704" y="365"/>
                  </a:lnTo>
                  <a:lnTo>
                    <a:pt x="700" y="370"/>
                  </a:lnTo>
                  <a:lnTo>
                    <a:pt x="700" y="372"/>
                  </a:lnTo>
                  <a:lnTo>
                    <a:pt x="700" y="375"/>
                  </a:lnTo>
                  <a:lnTo>
                    <a:pt x="702" y="376"/>
                  </a:lnTo>
                  <a:lnTo>
                    <a:pt x="703" y="377"/>
                  </a:lnTo>
                  <a:lnTo>
                    <a:pt x="704" y="377"/>
                  </a:lnTo>
                  <a:lnTo>
                    <a:pt x="705" y="376"/>
                  </a:lnTo>
                  <a:lnTo>
                    <a:pt x="706" y="375"/>
                  </a:lnTo>
                  <a:lnTo>
                    <a:pt x="708" y="375"/>
                  </a:lnTo>
                  <a:lnTo>
                    <a:pt x="709" y="375"/>
                  </a:lnTo>
                  <a:lnTo>
                    <a:pt x="710" y="375"/>
                  </a:lnTo>
                  <a:lnTo>
                    <a:pt x="710" y="375"/>
                  </a:lnTo>
                  <a:lnTo>
                    <a:pt x="712" y="377"/>
                  </a:lnTo>
                  <a:lnTo>
                    <a:pt x="714" y="378"/>
                  </a:lnTo>
                  <a:lnTo>
                    <a:pt x="716" y="379"/>
                  </a:lnTo>
                  <a:lnTo>
                    <a:pt x="718" y="381"/>
                  </a:lnTo>
                  <a:lnTo>
                    <a:pt x="720" y="383"/>
                  </a:lnTo>
                  <a:lnTo>
                    <a:pt x="722" y="387"/>
                  </a:lnTo>
                  <a:lnTo>
                    <a:pt x="726" y="388"/>
                  </a:lnTo>
                  <a:lnTo>
                    <a:pt x="729" y="388"/>
                  </a:lnTo>
                  <a:lnTo>
                    <a:pt x="733" y="388"/>
                  </a:lnTo>
                  <a:lnTo>
                    <a:pt x="733" y="389"/>
                  </a:lnTo>
                  <a:lnTo>
                    <a:pt x="733" y="391"/>
                  </a:lnTo>
                  <a:lnTo>
                    <a:pt x="733" y="391"/>
                  </a:lnTo>
                  <a:lnTo>
                    <a:pt x="729" y="395"/>
                  </a:lnTo>
                  <a:lnTo>
                    <a:pt x="724" y="396"/>
                  </a:lnTo>
                  <a:lnTo>
                    <a:pt x="721" y="396"/>
                  </a:lnTo>
                  <a:lnTo>
                    <a:pt x="716" y="398"/>
                  </a:lnTo>
                  <a:lnTo>
                    <a:pt x="716" y="400"/>
                  </a:lnTo>
                  <a:lnTo>
                    <a:pt x="715" y="402"/>
                  </a:lnTo>
                  <a:lnTo>
                    <a:pt x="712" y="404"/>
                  </a:lnTo>
                  <a:lnTo>
                    <a:pt x="710" y="404"/>
                  </a:lnTo>
                  <a:lnTo>
                    <a:pt x="708" y="405"/>
                  </a:lnTo>
                  <a:lnTo>
                    <a:pt x="705" y="405"/>
                  </a:lnTo>
                  <a:lnTo>
                    <a:pt x="703" y="405"/>
                  </a:lnTo>
                  <a:lnTo>
                    <a:pt x="703" y="407"/>
                  </a:lnTo>
                  <a:lnTo>
                    <a:pt x="703" y="410"/>
                  </a:lnTo>
                  <a:lnTo>
                    <a:pt x="700" y="412"/>
                  </a:lnTo>
                  <a:lnTo>
                    <a:pt x="698" y="413"/>
                  </a:lnTo>
                  <a:lnTo>
                    <a:pt x="703" y="420"/>
                  </a:lnTo>
                  <a:lnTo>
                    <a:pt x="709" y="425"/>
                  </a:lnTo>
                  <a:lnTo>
                    <a:pt x="716" y="430"/>
                  </a:lnTo>
                  <a:lnTo>
                    <a:pt x="722" y="435"/>
                  </a:lnTo>
                  <a:lnTo>
                    <a:pt x="726" y="442"/>
                  </a:lnTo>
                  <a:lnTo>
                    <a:pt x="728" y="449"/>
                  </a:lnTo>
                  <a:lnTo>
                    <a:pt x="727" y="458"/>
                  </a:lnTo>
                  <a:lnTo>
                    <a:pt x="727" y="459"/>
                  </a:lnTo>
                  <a:lnTo>
                    <a:pt x="726" y="459"/>
                  </a:lnTo>
                  <a:lnTo>
                    <a:pt x="726" y="459"/>
                  </a:lnTo>
                  <a:lnTo>
                    <a:pt x="723" y="460"/>
                  </a:lnTo>
                  <a:lnTo>
                    <a:pt x="723" y="461"/>
                  </a:lnTo>
                  <a:lnTo>
                    <a:pt x="723" y="464"/>
                  </a:lnTo>
                  <a:lnTo>
                    <a:pt x="724" y="465"/>
                  </a:lnTo>
                  <a:lnTo>
                    <a:pt x="726" y="466"/>
                  </a:lnTo>
                  <a:lnTo>
                    <a:pt x="728" y="466"/>
                  </a:lnTo>
                  <a:lnTo>
                    <a:pt x="728" y="468"/>
                  </a:lnTo>
                  <a:lnTo>
                    <a:pt x="728" y="471"/>
                  </a:lnTo>
                  <a:lnTo>
                    <a:pt x="727" y="473"/>
                  </a:lnTo>
                  <a:lnTo>
                    <a:pt x="728" y="476"/>
                  </a:lnTo>
                  <a:lnTo>
                    <a:pt x="729" y="478"/>
                  </a:lnTo>
                  <a:lnTo>
                    <a:pt x="732" y="481"/>
                  </a:lnTo>
                  <a:lnTo>
                    <a:pt x="733" y="482"/>
                  </a:lnTo>
                  <a:lnTo>
                    <a:pt x="733" y="484"/>
                  </a:lnTo>
                  <a:lnTo>
                    <a:pt x="733" y="485"/>
                  </a:lnTo>
                  <a:lnTo>
                    <a:pt x="732" y="488"/>
                  </a:lnTo>
                  <a:lnTo>
                    <a:pt x="730" y="490"/>
                  </a:lnTo>
                  <a:lnTo>
                    <a:pt x="730" y="493"/>
                  </a:lnTo>
                  <a:lnTo>
                    <a:pt x="730" y="495"/>
                  </a:lnTo>
                  <a:lnTo>
                    <a:pt x="732" y="497"/>
                  </a:lnTo>
                  <a:lnTo>
                    <a:pt x="733" y="500"/>
                  </a:lnTo>
                  <a:lnTo>
                    <a:pt x="734" y="502"/>
                  </a:lnTo>
                  <a:lnTo>
                    <a:pt x="734" y="503"/>
                  </a:lnTo>
                  <a:lnTo>
                    <a:pt x="734" y="518"/>
                  </a:lnTo>
                  <a:lnTo>
                    <a:pt x="732" y="532"/>
                  </a:lnTo>
                  <a:lnTo>
                    <a:pt x="730" y="533"/>
                  </a:lnTo>
                  <a:lnTo>
                    <a:pt x="730" y="533"/>
                  </a:lnTo>
                  <a:lnTo>
                    <a:pt x="729" y="533"/>
                  </a:lnTo>
                  <a:lnTo>
                    <a:pt x="727" y="532"/>
                  </a:lnTo>
                  <a:lnTo>
                    <a:pt x="726" y="530"/>
                  </a:lnTo>
                  <a:lnTo>
                    <a:pt x="724" y="527"/>
                  </a:lnTo>
                  <a:lnTo>
                    <a:pt x="724" y="525"/>
                  </a:lnTo>
                  <a:lnTo>
                    <a:pt x="724" y="521"/>
                  </a:lnTo>
                  <a:lnTo>
                    <a:pt x="724" y="518"/>
                  </a:lnTo>
                  <a:lnTo>
                    <a:pt x="722" y="526"/>
                  </a:lnTo>
                  <a:lnTo>
                    <a:pt x="720" y="532"/>
                  </a:lnTo>
                  <a:lnTo>
                    <a:pt x="717" y="537"/>
                  </a:lnTo>
                  <a:lnTo>
                    <a:pt x="715" y="541"/>
                  </a:lnTo>
                  <a:lnTo>
                    <a:pt x="714" y="541"/>
                  </a:lnTo>
                  <a:lnTo>
                    <a:pt x="711" y="541"/>
                  </a:lnTo>
                  <a:lnTo>
                    <a:pt x="710" y="539"/>
                  </a:lnTo>
                  <a:lnTo>
                    <a:pt x="709" y="536"/>
                  </a:lnTo>
                  <a:lnTo>
                    <a:pt x="708" y="533"/>
                  </a:lnTo>
                  <a:lnTo>
                    <a:pt x="706" y="530"/>
                  </a:lnTo>
                  <a:lnTo>
                    <a:pt x="705" y="526"/>
                  </a:lnTo>
                  <a:lnTo>
                    <a:pt x="703" y="524"/>
                  </a:lnTo>
                  <a:lnTo>
                    <a:pt x="700" y="521"/>
                  </a:lnTo>
                  <a:lnTo>
                    <a:pt x="699" y="520"/>
                  </a:lnTo>
                  <a:lnTo>
                    <a:pt x="697" y="520"/>
                  </a:lnTo>
                  <a:lnTo>
                    <a:pt x="696" y="521"/>
                  </a:lnTo>
                  <a:lnTo>
                    <a:pt x="694" y="523"/>
                  </a:lnTo>
                  <a:lnTo>
                    <a:pt x="694" y="525"/>
                  </a:lnTo>
                  <a:lnTo>
                    <a:pt x="694" y="527"/>
                  </a:lnTo>
                  <a:lnTo>
                    <a:pt x="693" y="530"/>
                  </a:lnTo>
                  <a:lnTo>
                    <a:pt x="692" y="532"/>
                  </a:lnTo>
                  <a:lnTo>
                    <a:pt x="691" y="533"/>
                  </a:lnTo>
                  <a:lnTo>
                    <a:pt x="684" y="537"/>
                  </a:lnTo>
                  <a:lnTo>
                    <a:pt x="675" y="539"/>
                  </a:lnTo>
                  <a:lnTo>
                    <a:pt x="668" y="543"/>
                  </a:lnTo>
                  <a:lnTo>
                    <a:pt x="662" y="547"/>
                  </a:lnTo>
                  <a:lnTo>
                    <a:pt x="659" y="553"/>
                  </a:lnTo>
                  <a:lnTo>
                    <a:pt x="659" y="560"/>
                  </a:lnTo>
                  <a:lnTo>
                    <a:pt x="661" y="567"/>
                  </a:lnTo>
                  <a:lnTo>
                    <a:pt x="658" y="573"/>
                  </a:lnTo>
                  <a:lnTo>
                    <a:pt x="647" y="584"/>
                  </a:lnTo>
                  <a:lnTo>
                    <a:pt x="637" y="594"/>
                  </a:lnTo>
                  <a:lnTo>
                    <a:pt x="625" y="602"/>
                  </a:lnTo>
                  <a:lnTo>
                    <a:pt x="610" y="607"/>
                  </a:lnTo>
                  <a:lnTo>
                    <a:pt x="609" y="608"/>
                  </a:lnTo>
                  <a:lnTo>
                    <a:pt x="598" y="624"/>
                  </a:lnTo>
                  <a:lnTo>
                    <a:pt x="585" y="637"/>
                  </a:lnTo>
                  <a:lnTo>
                    <a:pt x="569" y="648"/>
                  </a:lnTo>
                  <a:lnTo>
                    <a:pt x="554" y="659"/>
                  </a:lnTo>
                  <a:lnTo>
                    <a:pt x="539" y="672"/>
                  </a:lnTo>
                  <a:lnTo>
                    <a:pt x="528" y="680"/>
                  </a:lnTo>
                  <a:lnTo>
                    <a:pt x="515" y="686"/>
                  </a:lnTo>
                  <a:lnTo>
                    <a:pt x="502" y="692"/>
                  </a:lnTo>
                  <a:lnTo>
                    <a:pt x="501" y="693"/>
                  </a:lnTo>
                  <a:lnTo>
                    <a:pt x="499" y="695"/>
                  </a:lnTo>
                  <a:lnTo>
                    <a:pt x="499" y="696"/>
                  </a:lnTo>
                  <a:lnTo>
                    <a:pt x="499" y="698"/>
                  </a:lnTo>
                  <a:lnTo>
                    <a:pt x="499" y="698"/>
                  </a:lnTo>
                  <a:lnTo>
                    <a:pt x="502" y="700"/>
                  </a:lnTo>
                  <a:lnTo>
                    <a:pt x="503" y="701"/>
                  </a:lnTo>
                  <a:lnTo>
                    <a:pt x="503" y="702"/>
                  </a:lnTo>
                  <a:lnTo>
                    <a:pt x="503" y="702"/>
                  </a:lnTo>
                  <a:lnTo>
                    <a:pt x="503" y="703"/>
                  </a:lnTo>
                  <a:lnTo>
                    <a:pt x="504" y="706"/>
                  </a:lnTo>
                  <a:lnTo>
                    <a:pt x="503" y="706"/>
                  </a:lnTo>
                  <a:lnTo>
                    <a:pt x="504" y="707"/>
                  </a:lnTo>
                  <a:lnTo>
                    <a:pt x="505" y="708"/>
                  </a:lnTo>
                  <a:lnTo>
                    <a:pt x="507" y="708"/>
                  </a:lnTo>
                  <a:lnTo>
                    <a:pt x="508" y="708"/>
                  </a:lnTo>
                  <a:lnTo>
                    <a:pt x="509" y="709"/>
                  </a:lnTo>
                  <a:lnTo>
                    <a:pt x="510" y="710"/>
                  </a:lnTo>
                  <a:lnTo>
                    <a:pt x="510" y="712"/>
                  </a:lnTo>
                  <a:lnTo>
                    <a:pt x="510" y="713"/>
                  </a:lnTo>
                  <a:lnTo>
                    <a:pt x="509" y="715"/>
                  </a:lnTo>
                  <a:lnTo>
                    <a:pt x="507" y="718"/>
                  </a:lnTo>
                  <a:lnTo>
                    <a:pt x="498" y="721"/>
                  </a:lnTo>
                  <a:lnTo>
                    <a:pt x="489" y="724"/>
                  </a:lnTo>
                  <a:lnTo>
                    <a:pt x="479" y="725"/>
                  </a:lnTo>
                  <a:lnTo>
                    <a:pt x="469" y="727"/>
                  </a:lnTo>
                  <a:lnTo>
                    <a:pt x="461" y="732"/>
                  </a:lnTo>
                  <a:lnTo>
                    <a:pt x="454" y="740"/>
                  </a:lnTo>
                  <a:lnTo>
                    <a:pt x="453" y="743"/>
                  </a:lnTo>
                  <a:lnTo>
                    <a:pt x="450" y="743"/>
                  </a:lnTo>
                  <a:lnTo>
                    <a:pt x="446" y="744"/>
                  </a:lnTo>
                  <a:lnTo>
                    <a:pt x="443" y="745"/>
                  </a:lnTo>
                  <a:lnTo>
                    <a:pt x="442" y="744"/>
                  </a:lnTo>
                  <a:lnTo>
                    <a:pt x="442" y="743"/>
                  </a:lnTo>
                  <a:lnTo>
                    <a:pt x="440" y="742"/>
                  </a:lnTo>
                  <a:lnTo>
                    <a:pt x="439" y="740"/>
                  </a:lnTo>
                  <a:lnTo>
                    <a:pt x="438" y="739"/>
                  </a:lnTo>
                  <a:lnTo>
                    <a:pt x="434" y="739"/>
                  </a:lnTo>
                  <a:lnTo>
                    <a:pt x="432" y="739"/>
                  </a:lnTo>
                  <a:lnTo>
                    <a:pt x="428" y="742"/>
                  </a:lnTo>
                  <a:lnTo>
                    <a:pt x="426" y="744"/>
                  </a:lnTo>
                  <a:lnTo>
                    <a:pt x="425" y="748"/>
                  </a:lnTo>
                  <a:lnTo>
                    <a:pt x="424" y="750"/>
                  </a:lnTo>
                  <a:lnTo>
                    <a:pt x="422" y="762"/>
                  </a:lnTo>
                  <a:lnTo>
                    <a:pt x="424" y="773"/>
                  </a:lnTo>
                  <a:lnTo>
                    <a:pt x="425" y="785"/>
                  </a:lnTo>
                  <a:lnTo>
                    <a:pt x="424" y="797"/>
                  </a:lnTo>
                  <a:lnTo>
                    <a:pt x="422" y="801"/>
                  </a:lnTo>
                  <a:lnTo>
                    <a:pt x="424" y="805"/>
                  </a:lnTo>
                  <a:lnTo>
                    <a:pt x="425" y="809"/>
                  </a:lnTo>
                  <a:lnTo>
                    <a:pt x="426" y="814"/>
                  </a:lnTo>
                  <a:lnTo>
                    <a:pt x="427" y="816"/>
                  </a:lnTo>
                  <a:lnTo>
                    <a:pt x="427" y="819"/>
                  </a:lnTo>
                  <a:lnTo>
                    <a:pt x="427" y="822"/>
                  </a:lnTo>
                  <a:lnTo>
                    <a:pt x="426" y="826"/>
                  </a:lnTo>
                  <a:lnTo>
                    <a:pt x="424" y="828"/>
                  </a:lnTo>
                  <a:lnTo>
                    <a:pt x="421" y="831"/>
                  </a:lnTo>
                  <a:lnTo>
                    <a:pt x="418" y="832"/>
                  </a:lnTo>
                  <a:lnTo>
                    <a:pt x="421" y="831"/>
                  </a:lnTo>
                  <a:lnTo>
                    <a:pt x="425" y="831"/>
                  </a:lnTo>
                  <a:lnTo>
                    <a:pt x="428" y="832"/>
                  </a:lnTo>
                  <a:lnTo>
                    <a:pt x="431" y="834"/>
                  </a:lnTo>
                  <a:lnTo>
                    <a:pt x="432" y="837"/>
                  </a:lnTo>
                  <a:lnTo>
                    <a:pt x="432" y="839"/>
                  </a:lnTo>
                  <a:lnTo>
                    <a:pt x="431" y="843"/>
                  </a:lnTo>
                  <a:lnTo>
                    <a:pt x="430" y="845"/>
                  </a:lnTo>
                  <a:lnTo>
                    <a:pt x="430" y="849"/>
                  </a:lnTo>
                  <a:lnTo>
                    <a:pt x="430" y="851"/>
                  </a:lnTo>
                  <a:lnTo>
                    <a:pt x="430" y="855"/>
                  </a:lnTo>
                  <a:lnTo>
                    <a:pt x="430" y="857"/>
                  </a:lnTo>
                  <a:lnTo>
                    <a:pt x="428" y="858"/>
                  </a:lnTo>
                  <a:lnTo>
                    <a:pt x="424" y="864"/>
                  </a:lnTo>
                  <a:lnTo>
                    <a:pt x="420" y="869"/>
                  </a:lnTo>
                  <a:lnTo>
                    <a:pt x="415" y="875"/>
                  </a:lnTo>
                  <a:lnTo>
                    <a:pt x="408" y="887"/>
                  </a:lnTo>
                  <a:lnTo>
                    <a:pt x="404" y="900"/>
                  </a:lnTo>
                  <a:lnTo>
                    <a:pt x="404" y="912"/>
                  </a:lnTo>
                  <a:lnTo>
                    <a:pt x="407" y="911"/>
                  </a:lnTo>
                  <a:lnTo>
                    <a:pt x="409" y="910"/>
                  </a:lnTo>
                  <a:lnTo>
                    <a:pt x="412" y="909"/>
                  </a:lnTo>
                  <a:lnTo>
                    <a:pt x="414" y="908"/>
                  </a:lnTo>
                  <a:lnTo>
                    <a:pt x="415" y="908"/>
                  </a:lnTo>
                  <a:lnTo>
                    <a:pt x="416" y="909"/>
                  </a:lnTo>
                  <a:lnTo>
                    <a:pt x="419" y="917"/>
                  </a:lnTo>
                  <a:lnTo>
                    <a:pt x="419" y="927"/>
                  </a:lnTo>
                  <a:lnTo>
                    <a:pt x="416" y="935"/>
                  </a:lnTo>
                  <a:lnTo>
                    <a:pt x="413" y="940"/>
                  </a:lnTo>
                  <a:lnTo>
                    <a:pt x="407" y="943"/>
                  </a:lnTo>
                  <a:lnTo>
                    <a:pt x="401" y="944"/>
                  </a:lnTo>
                  <a:lnTo>
                    <a:pt x="395" y="945"/>
                  </a:lnTo>
                  <a:lnTo>
                    <a:pt x="389" y="949"/>
                  </a:lnTo>
                  <a:lnTo>
                    <a:pt x="385" y="955"/>
                  </a:lnTo>
                  <a:lnTo>
                    <a:pt x="388" y="955"/>
                  </a:lnTo>
                  <a:lnTo>
                    <a:pt x="389" y="955"/>
                  </a:lnTo>
                  <a:lnTo>
                    <a:pt x="390" y="955"/>
                  </a:lnTo>
                  <a:lnTo>
                    <a:pt x="391" y="956"/>
                  </a:lnTo>
                  <a:lnTo>
                    <a:pt x="391" y="956"/>
                  </a:lnTo>
                  <a:lnTo>
                    <a:pt x="388" y="965"/>
                  </a:lnTo>
                  <a:lnTo>
                    <a:pt x="384" y="974"/>
                  </a:lnTo>
                  <a:lnTo>
                    <a:pt x="378" y="981"/>
                  </a:lnTo>
                  <a:lnTo>
                    <a:pt x="367" y="987"/>
                  </a:lnTo>
                  <a:lnTo>
                    <a:pt x="356" y="991"/>
                  </a:lnTo>
                  <a:lnTo>
                    <a:pt x="353" y="993"/>
                  </a:lnTo>
                  <a:lnTo>
                    <a:pt x="351" y="999"/>
                  </a:lnTo>
                  <a:lnTo>
                    <a:pt x="351" y="1005"/>
                  </a:lnTo>
                  <a:lnTo>
                    <a:pt x="350" y="1010"/>
                  </a:lnTo>
                  <a:lnTo>
                    <a:pt x="344" y="1016"/>
                  </a:lnTo>
                  <a:lnTo>
                    <a:pt x="337" y="1020"/>
                  </a:lnTo>
                  <a:lnTo>
                    <a:pt x="329" y="1018"/>
                  </a:lnTo>
                  <a:lnTo>
                    <a:pt x="317" y="1011"/>
                  </a:lnTo>
                  <a:lnTo>
                    <a:pt x="308" y="1002"/>
                  </a:lnTo>
                  <a:lnTo>
                    <a:pt x="300" y="991"/>
                  </a:lnTo>
                  <a:lnTo>
                    <a:pt x="291" y="980"/>
                  </a:lnTo>
                  <a:lnTo>
                    <a:pt x="286" y="968"/>
                  </a:lnTo>
                  <a:lnTo>
                    <a:pt x="285" y="956"/>
                  </a:lnTo>
                  <a:lnTo>
                    <a:pt x="284" y="944"/>
                  </a:lnTo>
                  <a:lnTo>
                    <a:pt x="280" y="932"/>
                  </a:lnTo>
                  <a:lnTo>
                    <a:pt x="264" y="903"/>
                  </a:lnTo>
                  <a:lnTo>
                    <a:pt x="247" y="875"/>
                  </a:lnTo>
                  <a:lnTo>
                    <a:pt x="231" y="847"/>
                  </a:lnTo>
                  <a:lnTo>
                    <a:pt x="230" y="839"/>
                  </a:lnTo>
                  <a:lnTo>
                    <a:pt x="231" y="831"/>
                  </a:lnTo>
                  <a:lnTo>
                    <a:pt x="231" y="822"/>
                  </a:lnTo>
                  <a:lnTo>
                    <a:pt x="221" y="798"/>
                  </a:lnTo>
                  <a:lnTo>
                    <a:pt x="211" y="774"/>
                  </a:lnTo>
                  <a:lnTo>
                    <a:pt x="197" y="750"/>
                  </a:lnTo>
                  <a:lnTo>
                    <a:pt x="190" y="742"/>
                  </a:lnTo>
                  <a:lnTo>
                    <a:pt x="184" y="732"/>
                  </a:lnTo>
                  <a:lnTo>
                    <a:pt x="179" y="722"/>
                  </a:lnTo>
                  <a:lnTo>
                    <a:pt x="178" y="718"/>
                  </a:lnTo>
                  <a:lnTo>
                    <a:pt x="179" y="712"/>
                  </a:lnTo>
                  <a:lnTo>
                    <a:pt x="181" y="706"/>
                  </a:lnTo>
                  <a:lnTo>
                    <a:pt x="181" y="691"/>
                  </a:lnTo>
                  <a:lnTo>
                    <a:pt x="176" y="677"/>
                  </a:lnTo>
                  <a:lnTo>
                    <a:pt x="173" y="667"/>
                  </a:lnTo>
                  <a:lnTo>
                    <a:pt x="171" y="657"/>
                  </a:lnTo>
                  <a:lnTo>
                    <a:pt x="167" y="648"/>
                  </a:lnTo>
                  <a:lnTo>
                    <a:pt x="167" y="645"/>
                  </a:lnTo>
                  <a:lnTo>
                    <a:pt x="166" y="643"/>
                  </a:lnTo>
                  <a:lnTo>
                    <a:pt x="166" y="641"/>
                  </a:lnTo>
                  <a:lnTo>
                    <a:pt x="167" y="638"/>
                  </a:lnTo>
                  <a:lnTo>
                    <a:pt x="169" y="636"/>
                  </a:lnTo>
                  <a:lnTo>
                    <a:pt x="172" y="635"/>
                  </a:lnTo>
                  <a:lnTo>
                    <a:pt x="170" y="635"/>
                  </a:lnTo>
                  <a:lnTo>
                    <a:pt x="169" y="635"/>
                  </a:lnTo>
                  <a:lnTo>
                    <a:pt x="167" y="633"/>
                  </a:lnTo>
                  <a:lnTo>
                    <a:pt x="166" y="631"/>
                  </a:lnTo>
                  <a:lnTo>
                    <a:pt x="165" y="629"/>
                  </a:lnTo>
                  <a:lnTo>
                    <a:pt x="165" y="626"/>
                  </a:lnTo>
                  <a:lnTo>
                    <a:pt x="166" y="624"/>
                  </a:lnTo>
                  <a:lnTo>
                    <a:pt x="167" y="621"/>
                  </a:lnTo>
                  <a:lnTo>
                    <a:pt x="169" y="619"/>
                  </a:lnTo>
                  <a:lnTo>
                    <a:pt x="170" y="615"/>
                  </a:lnTo>
                  <a:lnTo>
                    <a:pt x="169" y="616"/>
                  </a:lnTo>
                  <a:lnTo>
                    <a:pt x="166" y="615"/>
                  </a:lnTo>
                  <a:lnTo>
                    <a:pt x="165" y="615"/>
                  </a:lnTo>
                  <a:lnTo>
                    <a:pt x="164" y="614"/>
                  </a:lnTo>
                  <a:lnTo>
                    <a:pt x="163" y="614"/>
                  </a:lnTo>
                  <a:lnTo>
                    <a:pt x="163" y="601"/>
                  </a:lnTo>
                  <a:lnTo>
                    <a:pt x="164" y="589"/>
                  </a:lnTo>
                  <a:lnTo>
                    <a:pt x="166" y="578"/>
                  </a:lnTo>
                  <a:lnTo>
                    <a:pt x="167" y="567"/>
                  </a:lnTo>
                  <a:lnTo>
                    <a:pt x="165" y="555"/>
                  </a:lnTo>
                  <a:lnTo>
                    <a:pt x="159" y="543"/>
                  </a:lnTo>
                  <a:lnTo>
                    <a:pt x="158" y="542"/>
                  </a:lnTo>
                  <a:lnTo>
                    <a:pt x="159" y="542"/>
                  </a:lnTo>
                  <a:lnTo>
                    <a:pt x="160" y="541"/>
                  </a:lnTo>
                  <a:lnTo>
                    <a:pt x="161" y="541"/>
                  </a:lnTo>
                  <a:lnTo>
                    <a:pt x="163" y="539"/>
                  </a:lnTo>
                  <a:lnTo>
                    <a:pt x="163" y="538"/>
                  </a:lnTo>
                  <a:lnTo>
                    <a:pt x="163" y="537"/>
                  </a:lnTo>
                  <a:lnTo>
                    <a:pt x="160" y="535"/>
                  </a:lnTo>
                  <a:lnTo>
                    <a:pt x="158" y="532"/>
                  </a:lnTo>
                  <a:lnTo>
                    <a:pt x="157" y="530"/>
                  </a:lnTo>
                  <a:lnTo>
                    <a:pt x="157" y="521"/>
                  </a:lnTo>
                  <a:lnTo>
                    <a:pt x="160" y="514"/>
                  </a:lnTo>
                  <a:lnTo>
                    <a:pt x="163" y="507"/>
                  </a:lnTo>
                  <a:lnTo>
                    <a:pt x="155" y="507"/>
                  </a:lnTo>
                  <a:lnTo>
                    <a:pt x="149" y="507"/>
                  </a:lnTo>
                  <a:lnTo>
                    <a:pt x="150" y="509"/>
                  </a:lnTo>
                  <a:lnTo>
                    <a:pt x="150" y="512"/>
                  </a:lnTo>
                  <a:lnTo>
                    <a:pt x="149" y="513"/>
                  </a:lnTo>
                  <a:lnTo>
                    <a:pt x="148" y="515"/>
                  </a:lnTo>
                  <a:lnTo>
                    <a:pt x="147" y="517"/>
                  </a:lnTo>
                  <a:lnTo>
                    <a:pt x="144" y="519"/>
                  </a:lnTo>
                  <a:lnTo>
                    <a:pt x="144" y="521"/>
                  </a:lnTo>
                  <a:lnTo>
                    <a:pt x="144" y="525"/>
                  </a:lnTo>
                  <a:lnTo>
                    <a:pt x="146" y="527"/>
                  </a:lnTo>
                  <a:lnTo>
                    <a:pt x="146" y="531"/>
                  </a:lnTo>
                  <a:lnTo>
                    <a:pt x="147" y="533"/>
                  </a:lnTo>
                  <a:lnTo>
                    <a:pt x="147" y="536"/>
                  </a:lnTo>
                  <a:lnTo>
                    <a:pt x="141" y="545"/>
                  </a:lnTo>
                  <a:lnTo>
                    <a:pt x="132" y="554"/>
                  </a:lnTo>
                  <a:lnTo>
                    <a:pt x="123" y="558"/>
                  </a:lnTo>
                  <a:lnTo>
                    <a:pt x="108" y="562"/>
                  </a:lnTo>
                  <a:lnTo>
                    <a:pt x="95" y="565"/>
                  </a:lnTo>
                  <a:lnTo>
                    <a:pt x="81" y="565"/>
                  </a:lnTo>
                  <a:lnTo>
                    <a:pt x="79" y="564"/>
                  </a:lnTo>
                  <a:lnTo>
                    <a:pt x="79" y="562"/>
                  </a:lnTo>
                  <a:lnTo>
                    <a:pt x="79" y="560"/>
                  </a:lnTo>
                  <a:lnTo>
                    <a:pt x="78" y="562"/>
                  </a:lnTo>
                  <a:lnTo>
                    <a:pt x="77" y="564"/>
                  </a:lnTo>
                  <a:lnTo>
                    <a:pt x="75" y="564"/>
                  </a:lnTo>
                  <a:lnTo>
                    <a:pt x="73" y="564"/>
                  </a:lnTo>
                  <a:lnTo>
                    <a:pt x="72" y="562"/>
                  </a:lnTo>
                  <a:lnTo>
                    <a:pt x="71" y="561"/>
                  </a:lnTo>
                  <a:lnTo>
                    <a:pt x="71" y="560"/>
                  </a:lnTo>
                  <a:lnTo>
                    <a:pt x="70" y="556"/>
                  </a:lnTo>
                  <a:lnTo>
                    <a:pt x="69" y="554"/>
                  </a:lnTo>
                  <a:lnTo>
                    <a:pt x="67" y="550"/>
                  </a:lnTo>
                  <a:lnTo>
                    <a:pt x="67" y="547"/>
                  </a:lnTo>
                  <a:lnTo>
                    <a:pt x="65" y="544"/>
                  </a:lnTo>
                  <a:lnTo>
                    <a:pt x="63" y="542"/>
                  </a:lnTo>
                  <a:lnTo>
                    <a:pt x="52" y="535"/>
                  </a:lnTo>
                  <a:lnTo>
                    <a:pt x="42" y="527"/>
                  </a:lnTo>
                  <a:lnTo>
                    <a:pt x="35" y="518"/>
                  </a:lnTo>
                  <a:lnTo>
                    <a:pt x="31" y="507"/>
                  </a:lnTo>
                  <a:lnTo>
                    <a:pt x="31" y="505"/>
                  </a:lnTo>
                  <a:lnTo>
                    <a:pt x="33" y="503"/>
                  </a:lnTo>
                  <a:lnTo>
                    <a:pt x="35" y="502"/>
                  </a:lnTo>
                  <a:lnTo>
                    <a:pt x="36" y="503"/>
                  </a:lnTo>
                  <a:lnTo>
                    <a:pt x="37" y="503"/>
                  </a:lnTo>
                  <a:lnTo>
                    <a:pt x="39" y="505"/>
                  </a:lnTo>
                  <a:lnTo>
                    <a:pt x="40" y="505"/>
                  </a:lnTo>
                  <a:lnTo>
                    <a:pt x="41" y="506"/>
                  </a:lnTo>
                  <a:lnTo>
                    <a:pt x="42" y="507"/>
                  </a:lnTo>
                  <a:lnTo>
                    <a:pt x="42" y="509"/>
                  </a:lnTo>
                  <a:lnTo>
                    <a:pt x="57" y="502"/>
                  </a:lnTo>
                  <a:lnTo>
                    <a:pt x="69" y="494"/>
                  </a:lnTo>
                  <a:lnTo>
                    <a:pt x="81" y="484"/>
                  </a:lnTo>
                  <a:lnTo>
                    <a:pt x="79" y="483"/>
                  </a:lnTo>
                  <a:lnTo>
                    <a:pt x="77" y="482"/>
                  </a:lnTo>
                  <a:lnTo>
                    <a:pt x="75" y="481"/>
                  </a:lnTo>
                  <a:lnTo>
                    <a:pt x="72" y="482"/>
                  </a:lnTo>
                  <a:lnTo>
                    <a:pt x="64" y="485"/>
                  </a:lnTo>
                  <a:lnTo>
                    <a:pt x="55" y="484"/>
                  </a:lnTo>
                  <a:lnTo>
                    <a:pt x="48" y="482"/>
                  </a:lnTo>
                  <a:lnTo>
                    <a:pt x="40" y="482"/>
                  </a:lnTo>
                  <a:lnTo>
                    <a:pt x="39" y="483"/>
                  </a:lnTo>
                  <a:lnTo>
                    <a:pt x="36" y="483"/>
                  </a:lnTo>
                  <a:lnTo>
                    <a:pt x="34" y="484"/>
                  </a:lnTo>
                  <a:lnTo>
                    <a:pt x="31" y="484"/>
                  </a:lnTo>
                  <a:lnTo>
                    <a:pt x="30" y="484"/>
                  </a:lnTo>
                  <a:lnTo>
                    <a:pt x="17" y="470"/>
                  </a:lnTo>
                  <a:lnTo>
                    <a:pt x="1" y="456"/>
                  </a:lnTo>
                  <a:lnTo>
                    <a:pt x="0" y="455"/>
                  </a:lnTo>
                  <a:lnTo>
                    <a:pt x="0" y="453"/>
                  </a:lnTo>
                  <a:lnTo>
                    <a:pt x="0" y="449"/>
                  </a:lnTo>
                  <a:lnTo>
                    <a:pt x="0" y="446"/>
                  </a:lnTo>
                  <a:lnTo>
                    <a:pt x="0" y="442"/>
                  </a:lnTo>
                  <a:lnTo>
                    <a:pt x="0" y="440"/>
                  </a:lnTo>
                  <a:lnTo>
                    <a:pt x="4" y="441"/>
                  </a:lnTo>
                  <a:lnTo>
                    <a:pt x="6" y="442"/>
                  </a:lnTo>
                  <a:lnTo>
                    <a:pt x="10" y="442"/>
                  </a:lnTo>
                  <a:lnTo>
                    <a:pt x="12" y="441"/>
                  </a:lnTo>
                  <a:lnTo>
                    <a:pt x="16" y="440"/>
                  </a:lnTo>
                  <a:lnTo>
                    <a:pt x="18" y="440"/>
                  </a:lnTo>
                  <a:lnTo>
                    <a:pt x="18" y="437"/>
                  </a:lnTo>
                  <a:lnTo>
                    <a:pt x="18" y="436"/>
                  </a:lnTo>
                  <a:lnTo>
                    <a:pt x="19" y="435"/>
                  </a:lnTo>
                  <a:lnTo>
                    <a:pt x="21" y="434"/>
                  </a:lnTo>
                  <a:lnTo>
                    <a:pt x="22" y="432"/>
                  </a:lnTo>
                  <a:lnTo>
                    <a:pt x="23" y="431"/>
                  </a:lnTo>
                  <a:lnTo>
                    <a:pt x="24" y="430"/>
                  </a:lnTo>
                  <a:lnTo>
                    <a:pt x="23" y="428"/>
                  </a:lnTo>
                  <a:lnTo>
                    <a:pt x="30" y="428"/>
                  </a:lnTo>
                  <a:lnTo>
                    <a:pt x="37" y="429"/>
                  </a:lnTo>
                  <a:lnTo>
                    <a:pt x="45" y="429"/>
                  </a:lnTo>
                  <a:lnTo>
                    <a:pt x="47" y="428"/>
                  </a:lnTo>
                  <a:lnTo>
                    <a:pt x="49" y="428"/>
                  </a:lnTo>
                  <a:lnTo>
                    <a:pt x="52" y="429"/>
                  </a:lnTo>
                  <a:lnTo>
                    <a:pt x="54" y="431"/>
                  </a:lnTo>
                  <a:lnTo>
                    <a:pt x="59" y="434"/>
                  </a:lnTo>
                  <a:lnTo>
                    <a:pt x="65" y="431"/>
                  </a:lnTo>
                  <a:lnTo>
                    <a:pt x="71" y="429"/>
                  </a:lnTo>
                  <a:lnTo>
                    <a:pt x="76" y="429"/>
                  </a:lnTo>
                  <a:lnTo>
                    <a:pt x="88" y="430"/>
                  </a:lnTo>
                  <a:lnTo>
                    <a:pt x="98" y="429"/>
                  </a:lnTo>
                  <a:lnTo>
                    <a:pt x="100" y="428"/>
                  </a:lnTo>
                  <a:lnTo>
                    <a:pt x="102" y="425"/>
                  </a:lnTo>
                  <a:lnTo>
                    <a:pt x="104" y="422"/>
                  </a:lnTo>
                  <a:lnTo>
                    <a:pt x="105" y="418"/>
                  </a:lnTo>
                  <a:lnTo>
                    <a:pt x="105" y="414"/>
                  </a:lnTo>
                  <a:lnTo>
                    <a:pt x="104" y="412"/>
                  </a:lnTo>
                  <a:lnTo>
                    <a:pt x="99" y="404"/>
                  </a:lnTo>
                  <a:lnTo>
                    <a:pt x="93" y="394"/>
                  </a:lnTo>
                  <a:lnTo>
                    <a:pt x="89" y="385"/>
                  </a:lnTo>
                  <a:lnTo>
                    <a:pt x="88" y="375"/>
                  </a:lnTo>
                  <a:lnTo>
                    <a:pt x="86" y="375"/>
                  </a:lnTo>
                  <a:lnTo>
                    <a:pt x="82" y="375"/>
                  </a:lnTo>
                  <a:lnTo>
                    <a:pt x="79" y="375"/>
                  </a:lnTo>
                  <a:lnTo>
                    <a:pt x="77" y="373"/>
                  </a:lnTo>
                  <a:lnTo>
                    <a:pt x="71" y="366"/>
                  </a:lnTo>
                  <a:lnTo>
                    <a:pt x="70" y="357"/>
                  </a:lnTo>
                  <a:lnTo>
                    <a:pt x="69" y="347"/>
                  </a:lnTo>
                  <a:lnTo>
                    <a:pt x="69" y="346"/>
                  </a:lnTo>
                  <a:lnTo>
                    <a:pt x="69" y="343"/>
                  </a:lnTo>
                  <a:lnTo>
                    <a:pt x="67" y="342"/>
                  </a:lnTo>
                  <a:lnTo>
                    <a:pt x="66" y="340"/>
                  </a:lnTo>
                  <a:lnTo>
                    <a:pt x="65" y="340"/>
                  </a:lnTo>
                  <a:lnTo>
                    <a:pt x="61" y="340"/>
                  </a:lnTo>
                  <a:lnTo>
                    <a:pt x="58" y="339"/>
                  </a:lnTo>
                  <a:lnTo>
                    <a:pt x="54" y="337"/>
                  </a:lnTo>
                  <a:lnTo>
                    <a:pt x="52" y="335"/>
                  </a:lnTo>
                  <a:lnTo>
                    <a:pt x="49" y="333"/>
                  </a:lnTo>
                  <a:lnTo>
                    <a:pt x="48" y="329"/>
                  </a:lnTo>
                  <a:lnTo>
                    <a:pt x="48" y="325"/>
                  </a:lnTo>
                  <a:lnTo>
                    <a:pt x="49" y="320"/>
                  </a:lnTo>
                  <a:lnTo>
                    <a:pt x="49" y="320"/>
                  </a:lnTo>
                  <a:lnTo>
                    <a:pt x="51" y="320"/>
                  </a:lnTo>
                  <a:lnTo>
                    <a:pt x="52" y="320"/>
                  </a:lnTo>
                  <a:lnTo>
                    <a:pt x="53" y="320"/>
                  </a:lnTo>
                  <a:lnTo>
                    <a:pt x="54" y="319"/>
                  </a:lnTo>
                  <a:lnTo>
                    <a:pt x="54" y="317"/>
                  </a:lnTo>
                  <a:lnTo>
                    <a:pt x="54" y="316"/>
                  </a:lnTo>
                  <a:lnTo>
                    <a:pt x="53" y="313"/>
                  </a:lnTo>
                  <a:lnTo>
                    <a:pt x="54" y="312"/>
                  </a:lnTo>
                  <a:lnTo>
                    <a:pt x="54" y="311"/>
                  </a:lnTo>
                  <a:lnTo>
                    <a:pt x="55" y="311"/>
                  </a:lnTo>
                  <a:lnTo>
                    <a:pt x="63" y="308"/>
                  </a:lnTo>
                  <a:lnTo>
                    <a:pt x="67" y="304"/>
                  </a:lnTo>
                  <a:lnTo>
                    <a:pt x="70" y="296"/>
                  </a:lnTo>
                  <a:lnTo>
                    <a:pt x="72" y="290"/>
                  </a:lnTo>
                  <a:lnTo>
                    <a:pt x="76" y="286"/>
                  </a:lnTo>
                  <a:lnTo>
                    <a:pt x="81" y="286"/>
                  </a:lnTo>
                  <a:lnTo>
                    <a:pt x="88" y="289"/>
                  </a:lnTo>
                  <a:lnTo>
                    <a:pt x="94" y="294"/>
                  </a:lnTo>
                  <a:lnTo>
                    <a:pt x="102" y="294"/>
                  </a:lnTo>
                  <a:lnTo>
                    <a:pt x="106" y="294"/>
                  </a:lnTo>
                  <a:lnTo>
                    <a:pt x="108" y="294"/>
                  </a:lnTo>
                  <a:lnTo>
                    <a:pt x="112" y="294"/>
                  </a:lnTo>
                  <a:lnTo>
                    <a:pt x="116" y="294"/>
                  </a:lnTo>
                  <a:lnTo>
                    <a:pt x="118" y="294"/>
                  </a:lnTo>
                  <a:lnTo>
                    <a:pt x="120" y="293"/>
                  </a:lnTo>
                  <a:lnTo>
                    <a:pt x="128" y="282"/>
                  </a:lnTo>
                  <a:lnTo>
                    <a:pt x="135" y="271"/>
                  </a:lnTo>
                  <a:lnTo>
                    <a:pt x="144" y="262"/>
                  </a:lnTo>
                  <a:lnTo>
                    <a:pt x="159" y="252"/>
                  </a:lnTo>
                  <a:lnTo>
                    <a:pt x="171" y="241"/>
                  </a:lnTo>
                  <a:lnTo>
                    <a:pt x="176" y="234"/>
                  </a:lnTo>
                  <a:lnTo>
                    <a:pt x="179" y="225"/>
                  </a:lnTo>
                  <a:lnTo>
                    <a:pt x="184" y="217"/>
                  </a:lnTo>
                  <a:lnTo>
                    <a:pt x="190" y="212"/>
                  </a:lnTo>
                  <a:lnTo>
                    <a:pt x="196" y="210"/>
                  </a:lnTo>
                  <a:lnTo>
                    <a:pt x="205" y="209"/>
                  </a:lnTo>
                  <a:lnTo>
                    <a:pt x="206" y="207"/>
                  </a:lnTo>
                  <a:lnTo>
                    <a:pt x="207" y="206"/>
                  </a:lnTo>
                  <a:lnTo>
                    <a:pt x="206" y="205"/>
                  </a:lnTo>
                  <a:lnTo>
                    <a:pt x="205" y="204"/>
                  </a:lnTo>
                  <a:lnTo>
                    <a:pt x="205" y="201"/>
                  </a:lnTo>
                  <a:lnTo>
                    <a:pt x="205" y="200"/>
                  </a:lnTo>
                  <a:lnTo>
                    <a:pt x="205" y="198"/>
                  </a:lnTo>
                  <a:lnTo>
                    <a:pt x="214" y="188"/>
                  </a:lnTo>
                  <a:lnTo>
                    <a:pt x="224" y="179"/>
                  </a:lnTo>
                  <a:lnTo>
                    <a:pt x="235" y="170"/>
                  </a:lnTo>
                  <a:lnTo>
                    <a:pt x="232" y="170"/>
                  </a:lnTo>
                  <a:lnTo>
                    <a:pt x="230" y="169"/>
                  </a:lnTo>
                  <a:lnTo>
                    <a:pt x="229" y="168"/>
                  </a:lnTo>
                  <a:lnTo>
                    <a:pt x="228" y="166"/>
                  </a:lnTo>
                  <a:lnTo>
                    <a:pt x="225" y="165"/>
                  </a:lnTo>
                  <a:lnTo>
                    <a:pt x="223" y="165"/>
                  </a:lnTo>
                  <a:lnTo>
                    <a:pt x="224" y="163"/>
                  </a:lnTo>
                  <a:lnTo>
                    <a:pt x="224" y="160"/>
                  </a:lnTo>
                  <a:lnTo>
                    <a:pt x="225" y="158"/>
                  </a:lnTo>
                  <a:lnTo>
                    <a:pt x="228" y="157"/>
                  </a:lnTo>
                  <a:lnTo>
                    <a:pt x="230" y="156"/>
                  </a:lnTo>
                  <a:lnTo>
                    <a:pt x="226" y="154"/>
                  </a:lnTo>
                  <a:lnTo>
                    <a:pt x="225" y="153"/>
                  </a:lnTo>
                  <a:lnTo>
                    <a:pt x="224" y="151"/>
                  </a:lnTo>
                  <a:lnTo>
                    <a:pt x="224" y="150"/>
                  </a:lnTo>
                  <a:lnTo>
                    <a:pt x="224" y="147"/>
                  </a:lnTo>
                  <a:lnTo>
                    <a:pt x="224" y="145"/>
                  </a:lnTo>
                  <a:lnTo>
                    <a:pt x="225" y="142"/>
                  </a:lnTo>
                  <a:lnTo>
                    <a:pt x="226" y="140"/>
                  </a:lnTo>
                  <a:lnTo>
                    <a:pt x="234" y="133"/>
                  </a:lnTo>
                  <a:lnTo>
                    <a:pt x="244" y="127"/>
                  </a:lnTo>
                  <a:lnTo>
                    <a:pt x="255" y="126"/>
                  </a:lnTo>
                  <a:lnTo>
                    <a:pt x="253" y="120"/>
                  </a:lnTo>
                  <a:lnTo>
                    <a:pt x="248" y="117"/>
                  </a:lnTo>
                  <a:lnTo>
                    <a:pt x="242" y="117"/>
                  </a:lnTo>
                  <a:lnTo>
                    <a:pt x="236" y="116"/>
                  </a:lnTo>
                  <a:lnTo>
                    <a:pt x="231" y="114"/>
                  </a:lnTo>
                  <a:lnTo>
                    <a:pt x="230" y="112"/>
                  </a:lnTo>
                  <a:lnTo>
                    <a:pt x="231" y="111"/>
                  </a:lnTo>
                  <a:lnTo>
                    <a:pt x="232" y="110"/>
                  </a:lnTo>
                  <a:lnTo>
                    <a:pt x="235" y="109"/>
                  </a:lnTo>
                  <a:lnTo>
                    <a:pt x="236" y="108"/>
                  </a:lnTo>
                  <a:lnTo>
                    <a:pt x="237" y="106"/>
                  </a:lnTo>
                  <a:lnTo>
                    <a:pt x="237" y="105"/>
                  </a:lnTo>
                  <a:lnTo>
                    <a:pt x="236" y="104"/>
                  </a:lnTo>
                  <a:lnTo>
                    <a:pt x="232" y="104"/>
                  </a:lnTo>
                  <a:lnTo>
                    <a:pt x="226" y="105"/>
                  </a:lnTo>
                  <a:lnTo>
                    <a:pt x="221" y="106"/>
                  </a:lnTo>
                  <a:lnTo>
                    <a:pt x="217" y="104"/>
                  </a:lnTo>
                  <a:lnTo>
                    <a:pt x="212" y="97"/>
                  </a:lnTo>
                  <a:lnTo>
                    <a:pt x="208" y="89"/>
                  </a:lnTo>
                  <a:lnTo>
                    <a:pt x="205" y="82"/>
                  </a:lnTo>
                  <a:lnTo>
                    <a:pt x="208" y="82"/>
                  </a:lnTo>
                  <a:lnTo>
                    <a:pt x="211" y="81"/>
                  </a:lnTo>
                  <a:lnTo>
                    <a:pt x="213" y="81"/>
                  </a:lnTo>
                  <a:lnTo>
                    <a:pt x="213" y="80"/>
                  </a:lnTo>
                  <a:lnTo>
                    <a:pt x="214" y="79"/>
                  </a:lnTo>
                  <a:lnTo>
                    <a:pt x="213" y="77"/>
                  </a:lnTo>
                  <a:lnTo>
                    <a:pt x="211" y="76"/>
                  </a:lnTo>
                  <a:lnTo>
                    <a:pt x="209" y="74"/>
                  </a:lnTo>
                  <a:lnTo>
                    <a:pt x="208" y="71"/>
                  </a:lnTo>
                  <a:lnTo>
                    <a:pt x="208" y="69"/>
                  </a:lnTo>
                  <a:lnTo>
                    <a:pt x="207" y="67"/>
                  </a:lnTo>
                  <a:lnTo>
                    <a:pt x="205" y="65"/>
                  </a:lnTo>
                  <a:lnTo>
                    <a:pt x="207" y="65"/>
                  </a:lnTo>
                  <a:lnTo>
                    <a:pt x="211" y="65"/>
                  </a:lnTo>
                  <a:lnTo>
                    <a:pt x="213" y="65"/>
                  </a:lnTo>
                  <a:lnTo>
                    <a:pt x="215" y="65"/>
                  </a:lnTo>
                  <a:lnTo>
                    <a:pt x="217" y="64"/>
                  </a:lnTo>
                  <a:lnTo>
                    <a:pt x="218" y="63"/>
                  </a:lnTo>
                  <a:lnTo>
                    <a:pt x="218" y="62"/>
                  </a:lnTo>
                  <a:lnTo>
                    <a:pt x="219" y="61"/>
                  </a:lnTo>
                  <a:lnTo>
                    <a:pt x="218" y="59"/>
                  </a:lnTo>
                  <a:lnTo>
                    <a:pt x="211" y="55"/>
                  </a:lnTo>
                  <a:lnTo>
                    <a:pt x="207" y="46"/>
                  </a:lnTo>
                  <a:lnTo>
                    <a:pt x="207" y="39"/>
                  </a:lnTo>
                  <a:lnTo>
                    <a:pt x="211" y="32"/>
                  </a:lnTo>
                  <a:lnTo>
                    <a:pt x="218" y="27"/>
                  </a:lnTo>
                  <a:lnTo>
                    <a:pt x="228" y="26"/>
                  </a:lnTo>
                  <a:lnTo>
                    <a:pt x="238" y="29"/>
                  </a:lnTo>
                  <a:lnTo>
                    <a:pt x="248" y="33"/>
                  </a:lnTo>
                  <a:lnTo>
                    <a:pt x="258" y="37"/>
                  </a:lnTo>
                  <a:lnTo>
                    <a:pt x="268" y="37"/>
                  </a:lnTo>
                  <a:lnTo>
                    <a:pt x="278" y="34"/>
                  </a:lnTo>
                  <a:lnTo>
                    <a:pt x="289" y="29"/>
                  </a:lnTo>
                  <a:lnTo>
                    <a:pt x="298" y="26"/>
                  </a:lnTo>
                  <a:lnTo>
                    <a:pt x="309" y="21"/>
                  </a:lnTo>
                  <a:lnTo>
                    <a:pt x="320" y="14"/>
                  </a:lnTo>
                  <a:lnTo>
                    <a:pt x="331" y="4"/>
                  </a:lnTo>
                  <a:lnTo>
                    <a:pt x="336" y="0"/>
                  </a:lnTo>
                  <a:lnTo>
                    <a:pt x="342" y="0"/>
                  </a:lnTo>
                  <a:lnTo>
                    <a:pt x="348" y="2"/>
                  </a:lnTo>
                  <a:lnTo>
                    <a:pt x="351" y="6"/>
                  </a:lnTo>
                  <a:lnTo>
                    <a:pt x="359" y="21"/>
                  </a:lnTo>
                  <a:lnTo>
                    <a:pt x="368" y="33"/>
                  </a:lnTo>
                  <a:lnTo>
                    <a:pt x="379" y="44"/>
                  </a:lnTo>
                  <a:lnTo>
                    <a:pt x="382" y="49"/>
                  </a:lnTo>
                  <a:lnTo>
                    <a:pt x="378" y="55"/>
                  </a:lnTo>
                  <a:lnTo>
                    <a:pt x="374" y="61"/>
                  </a:lnTo>
                  <a:lnTo>
                    <a:pt x="374" y="68"/>
                  </a:lnTo>
                  <a:lnTo>
                    <a:pt x="380" y="76"/>
                  </a:lnTo>
                  <a:lnTo>
                    <a:pt x="389" y="85"/>
                  </a:lnTo>
                  <a:lnTo>
                    <a:pt x="398" y="91"/>
                  </a:lnTo>
                  <a:lnTo>
                    <a:pt x="402" y="95"/>
                  </a:lnTo>
                  <a:lnTo>
                    <a:pt x="402" y="102"/>
                  </a:lnTo>
                  <a:lnTo>
                    <a:pt x="398" y="108"/>
                  </a:lnTo>
                  <a:lnTo>
                    <a:pt x="395" y="115"/>
                  </a:lnTo>
                  <a:lnTo>
                    <a:pt x="391" y="121"/>
                  </a:lnTo>
                  <a:lnTo>
                    <a:pt x="390" y="122"/>
                  </a:lnTo>
                  <a:lnTo>
                    <a:pt x="389" y="123"/>
                  </a:lnTo>
                  <a:lnTo>
                    <a:pt x="386" y="124"/>
                  </a:lnTo>
                  <a:lnTo>
                    <a:pt x="383" y="123"/>
                  </a:lnTo>
                  <a:lnTo>
                    <a:pt x="379" y="121"/>
                  </a:lnTo>
                  <a:lnTo>
                    <a:pt x="377" y="117"/>
                  </a:lnTo>
                  <a:lnTo>
                    <a:pt x="373" y="115"/>
                  </a:lnTo>
                  <a:lnTo>
                    <a:pt x="371" y="114"/>
                  </a:lnTo>
                  <a:lnTo>
                    <a:pt x="368" y="115"/>
                  </a:lnTo>
                  <a:lnTo>
                    <a:pt x="366" y="115"/>
                  </a:lnTo>
                  <a:lnTo>
                    <a:pt x="363" y="117"/>
                  </a:lnTo>
                  <a:lnTo>
                    <a:pt x="363" y="118"/>
                  </a:lnTo>
                  <a:lnTo>
                    <a:pt x="368" y="128"/>
                  </a:lnTo>
                  <a:lnTo>
                    <a:pt x="372" y="139"/>
                  </a:lnTo>
                  <a:lnTo>
                    <a:pt x="373" y="148"/>
                  </a:lnTo>
                  <a:lnTo>
                    <a:pt x="369" y="158"/>
                  </a:lnTo>
                  <a:lnTo>
                    <a:pt x="372" y="158"/>
                  </a:lnTo>
                  <a:lnTo>
                    <a:pt x="374" y="159"/>
                  </a:lnTo>
                  <a:lnTo>
                    <a:pt x="377" y="159"/>
                  </a:lnTo>
                  <a:lnTo>
                    <a:pt x="379" y="160"/>
                  </a:lnTo>
                  <a:lnTo>
                    <a:pt x="382" y="160"/>
                  </a:lnTo>
                  <a:lnTo>
                    <a:pt x="384" y="159"/>
                  </a:lnTo>
                  <a:lnTo>
                    <a:pt x="386" y="159"/>
                  </a:lnTo>
                  <a:lnTo>
                    <a:pt x="388" y="159"/>
                  </a:lnTo>
                  <a:lnTo>
                    <a:pt x="389" y="162"/>
                  </a:lnTo>
                  <a:lnTo>
                    <a:pt x="391" y="163"/>
                  </a:lnTo>
                  <a:lnTo>
                    <a:pt x="391" y="165"/>
                  </a:lnTo>
                  <a:lnTo>
                    <a:pt x="392" y="168"/>
                  </a:lnTo>
                  <a:lnTo>
                    <a:pt x="394" y="170"/>
                  </a:lnTo>
                  <a:lnTo>
                    <a:pt x="395" y="171"/>
                  </a:lnTo>
                  <a:lnTo>
                    <a:pt x="412" y="179"/>
                  </a:lnTo>
                  <a:lnTo>
                    <a:pt x="427" y="188"/>
                  </a:lnTo>
                  <a:lnTo>
                    <a:pt x="442" y="199"/>
                  </a:lnTo>
                  <a:lnTo>
                    <a:pt x="449" y="204"/>
                  </a:lnTo>
                  <a:lnTo>
                    <a:pt x="446" y="207"/>
                  </a:lnTo>
                  <a:lnTo>
                    <a:pt x="444" y="210"/>
                  </a:lnTo>
                  <a:lnTo>
                    <a:pt x="442" y="213"/>
                  </a:lnTo>
                  <a:lnTo>
                    <a:pt x="439" y="216"/>
                  </a:lnTo>
                  <a:lnTo>
                    <a:pt x="436" y="217"/>
                  </a:lnTo>
                  <a:lnTo>
                    <a:pt x="433" y="219"/>
                  </a:lnTo>
                  <a:lnTo>
                    <a:pt x="430" y="221"/>
                  </a:lnTo>
                  <a:lnTo>
                    <a:pt x="427" y="222"/>
                  </a:lnTo>
                  <a:lnTo>
                    <a:pt x="425" y="224"/>
                  </a:lnTo>
                  <a:lnTo>
                    <a:pt x="424" y="228"/>
                  </a:lnTo>
                  <a:lnTo>
                    <a:pt x="424" y="231"/>
                  </a:lnTo>
                  <a:lnTo>
                    <a:pt x="424" y="235"/>
                  </a:lnTo>
                  <a:lnTo>
                    <a:pt x="424" y="239"/>
                  </a:lnTo>
                  <a:lnTo>
                    <a:pt x="424" y="242"/>
                  </a:lnTo>
                  <a:lnTo>
                    <a:pt x="422" y="246"/>
                  </a:lnTo>
                  <a:lnTo>
                    <a:pt x="421" y="248"/>
                  </a:lnTo>
                  <a:lnTo>
                    <a:pt x="420" y="251"/>
                  </a:lnTo>
                  <a:lnTo>
                    <a:pt x="419" y="253"/>
                  </a:lnTo>
                  <a:lnTo>
                    <a:pt x="419" y="254"/>
                  </a:lnTo>
                  <a:lnTo>
                    <a:pt x="419" y="257"/>
                  </a:lnTo>
                  <a:lnTo>
                    <a:pt x="419" y="258"/>
                  </a:lnTo>
                  <a:lnTo>
                    <a:pt x="424" y="262"/>
                  </a:lnTo>
                  <a:lnTo>
                    <a:pt x="428" y="266"/>
                  </a:lnTo>
                  <a:lnTo>
                    <a:pt x="433" y="270"/>
                  </a:lnTo>
                  <a:lnTo>
                    <a:pt x="439" y="268"/>
                  </a:lnTo>
                  <a:lnTo>
                    <a:pt x="440" y="268"/>
                  </a:lnTo>
                  <a:lnTo>
                    <a:pt x="442" y="268"/>
                  </a:lnTo>
                  <a:lnTo>
                    <a:pt x="443" y="269"/>
                  </a:lnTo>
                  <a:lnTo>
                    <a:pt x="445" y="271"/>
                  </a:lnTo>
                  <a:lnTo>
                    <a:pt x="446" y="275"/>
                  </a:lnTo>
                  <a:lnTo>
                    <a:pt x="448" y="275"/>
                  </a:lnTo>
                  <a:lnTo>
                    <a:pt x="450" y="275"/>
                  </a:lnTo>
                  <a:lnTo>
                    <a:pt x="453" y="275"/>
                  </a:lnTo>
                  <a:lnTo>
                    <a:pt x="455" y="276"/>
                  </a:lnTo>
                  <a:lnTo>
                    <a:pt x="465" y="284"/>
                  </a:lnTo>
                  <a:lnTo>
                    <a:pt x="474" y="292"/>
                  </a:lnTo>
                  <a:lnTo>
                    <a:pt x="478" y="293"/>
                  </a:lnTo>
                  <a:lnTo>
                    <a:pt x="481" y="293"/>
                  </a:lnTo>
                  <a:lnTo>
                    <a:pt x="485" y="293"/>
                  </a:lnTo>
                  <a:lnTo>
                    <a:pt x="487" y="294"/>
                  </a:lnTo>
                  <a:lnTo>
                    <a:pt x="491" y="296"/>
                  </a:lnTo>
                  <a:lnTo>
                    <a:pt x="496" y="299"/>
                  </a:lnTo>
                  <a:lnTo>
                    <a:pt x="497" y="299"/>
                  </a:lnTo>
                  <a:lnTo>
                    <a:pt x="499" y="300"/>
                  </a:lnTo>
                  <a:lnTo>
                    <a:pt x="502" y="300"/>
                  </a:lnTo>
                  <a:lnTo>
                    <a:pt x="504" y="300"/>
                  </a:lnTo>
                  <a:lnTo>
                    <a:pt x="510" y="302"/>
                  </a:lnTo>
                  <a:lnTo>
                    <a:pt x="515" y="306"/>
                  </a:lnTo>
                  <a:lnTo>
                    <a:pt x="521" y="310"/>
                  </a:lnTo>
                  <a:lnTo>
                    <a:pt x="527" y="311"/>
                  </a:lnTo>
                  <a:lnTo>
                    <a:pt x="528" y="312"/>
                  </a:lnTo>
                  <a:lnTo>
                    <a:pt x="528" y="313"/>
                  </a:lnTo>
                  <a:lnTo>
                    <a:pt x="528" y="313"/>
                  </a:lnTo>
                  <a:lnTo>
                    <a:pt x="530" y="314"/>
                  </a:lnTo>
                  <a:lnTo>
                    <a:pt x="530" y="316"/>
                  </a:lnTo>
                  <a:lnTo>
                    <a:pt x="532" y="316"/>
                  </a:lnTo>
                  <a:lnTo>
                    <a:pt x="534" y="316"/>
                  </a:lnTo>
                  <a:lnTo>
                    <a:pt x="536" y="316"/>
                  </a:lnTo>
                  <a:lnTo>
                    <a:pt x="537" y="314"/>
                  </a:lnTo>
                  <a:lnTo>
                    <a:pt x="538" y="313"/>
                  </a:lnTo>
                  <a:lnTo>
                    <a:pt x="538" y="311"/>
                  </a:lnTo>
                  <a:lnTo>
                    <a:pt x="554" y="311"/>
                  </a:lnTo>
                  <a:lnTo>
                    <a:pt x="568" y="313"/>
                  </a:lnTo>
                  <a:lnTo>
                    <a:pt x="572" y="314"/>
                  </a:lnTo>
                  <a:lnTo>
                    <a:pt x="575" y="316"/>
                  </a:lnTo>
                  <a:lnTo>
                    <a:pt x="579" y="317"/>
                  </a:lnTo>
                  <a:lnTo>
                    <a:pt x="580" y="318"/>
                  </a:lnTo>
                  <a:lnTo>
                    <a:pt x="580" y="320"/>
                  </a:lnTo>
                  <a:lnTo>
                    <a:pt x="580" y="322"/>
                  </a:lnTo>
                  <a:lnTo>
                    <a:pt x="580" y="324"/>
                  </a:lnTo>
                  <a:lnTo>
                    <a:pt x="581" y="325"/>
                  </a:lnTo>
                  <a:lnTo>
                    <a:pt x="582" y="327"/>
                  </a:lnTo>
                  <a:lnTo>
                    <a:pt x="584" y="328"/>
                  </a:lnTo>
                  <a:lnTo>
                    <a:pt x="585" y="328"/>
                  </a:lnTo>
                  <a:lnTo>
                    <a:pt x="586" y="328"/>
                  </a:lnTo>
                  <a:lnTo>
                    <a:pt x="587" y="328"/>
                  </a:lnTo>
                  <a:lnTo>
                    <a:pt x="590" y="329"/>
                  </a:lnTo>
                  <a:lnTo>
                    <a:pt x="591" y="330"/>
                  </a:lnTo>
                  <a:lnTo>
                    <a:pt x="593" y="333"/>
                  </a:lnTo>
                  <a:lnTo>
                    <a:pt x="595" y="334"/>
                  </a:lnTo>
                  <a:lnTo>
                    <a:pt x="596" y="336"/>
                  </a:lnTo>
                  <a:lnTo>
                    <a:pt x="598" y="337"/>
                  </a:lnTo>
                  <a:lnTo>
                    <a:pt x="601" y="339"/>
                  </a:lnTo>
                  <a:lnTo>
                    <a:pt x="603" y="339"/>
                  </a:lnTo>
                  <a:lnTo>
                    <a:pt x="605" y="339"/>
                  </a:lnTo>
                  <a:lnTo>
                    <a:pt x="608" y="337"/>
                  </a:lnTo>
                  <a:lnTo>
                    <a:pt x="610" y="336"/>
                  </a:lnTo>
                  <a:lnTo>
                    <a:pt x="613" y="336"/>
                  </a:lnTo>
                  <a:lnTo>
                    <a:pt x="614" y="337"/>
                  </a:lnTo>
                  <a:lnTo>
                    <a:pt x="616" y="340"/>
                  </a:lnTo>
                  <a:lnTo>
                    <a:pt x="619" y="342"/>
                  </a:lnTo>
                  <a:lnTo>
                    <a:pt x="620" y="345"/>
                  </a:lnTo>
                  <a:lnTo>
                    <a:pt x="622" y="345"/>
                  </a:lnTo>
                  <a:lnTo>
                    <a:pt x="627" y="345"/>
                  </a:lnTo>
                  <a:lnTo>
                    <a:pt x="632" y="343"/>
                  </a:lnTo>
                  <a:lnTo>
                    <a:pt x="637" y="343"/>
                  </a:lnTo>
                  <a:lnTo>
                    <a:pt x="641" y="345"/>
                  </a:lnTo>
                  <a:lnTo>
                    <a:pt x="641" y="346"/>
                  </a:lnTo>
                  <a:lnTo>
                    <a:pt x="641" y="346"/>
                  </a:lnTo>
                  <a:lnTo>
                    <a:pt x="641" y="347"/>
                  </a:lnTo>
                  <a:lnTo>
                    <a:pt x="644" y="349"/>
                  </a:lnTo>
                  <a:lnTo>
                    <a:pt x="647" y="351"/>
                  </a:lnTo>
                  <a:lnTo>
                    <a:pt x="651" y="351"/>
                  </a:lnTo>
                  <a:lnTo>
                    <a:pt x="655" y="351"/>
                  </a:lnTo>
                  <a:lnTo>
                    <a:pt x="657" y="351"/>
                  </a:lnTo>
                  <a:lnTo>
                    <a:pt x="659" y="349"/>
                  </a:lnTo>
                  <a:lnTo>
                    <a:pt x="661" y="349"/>
                  </a:lnTo>
                  <a:lnTo>
                    <a:pt x="661" y="348"/>
                  </a:lnTo>
                  <a:lnTo>
                    <a:pt x="676" y="349"/>
                  </a:lnTo>
                  <a:lnTo>
                    <a:pt x="691" y="351"/>
                  </a:lnTo>
                  <a:lnTo>
                    <a:pt x="696" y="351"/>
                  </a:lnTo>
                  <a:lnTo>
                    <a:pt x="699" y="351"/>
                  </a:lnTo>
                  <a:lnTo>
                    <a:pt x="704" y="349"/>
                  </a:lnTo>
                  <a:lnTo>
                    <a:pt x="705" y="349"/>
                  </a:lnTo>
                  <a:lnTo>
                    <a:pt x="706" y="348"/>
                  </a:lnTo>
                  <a:lnTo>
                    <a:pt x="706" y="346"/>
                  </a:lnTo>
                  <a:lnTo>
                    <a:pt x="708" y="343"/>
                  </a:lnTo>
                  <a:lnTo>
                    <a:pt x="708" y="342"/>
                  </a:lnTo>
                  <a:lnTo>
                    <a:pt x="708" y="340"/>
                  </a:lnTo>
                  <a:lnTo>
                    <a:pt x="706" y="336"/>
                  </a:lnTo>
                  <a:lnTo>
                    <a:pt x="705" y="333"/>
                  </a:lnTo>
                  <a:lnTo>
                    <a:pt x="704" y="330"/>
                  </a:lnTo>
                  <a:lnTo>
                    <a:pt x="703" y="328"/>
                  </a:lnTo>
                  <a:lnTo>
                    <a:pt x="703" y="322"/>
                  </a:lnTo>
                  <a:lnTo>
                    <a:pt x="703" y="316"/>
                  </a:lnTo>
                  <a:lnTo>
                    <a:pt x="703" y="308"/>
                  </a:lnTo>
                  <a:lnTo>
                    <a:pt x="704" y="307"/>
                  </a:lnTo>
                  <a:lnTo>
                    <a:pt x="706" y="306"/>
                  </a:lnTo>
                  <a:lnTo>
                    <a:pt x="709" y="305"/>
                  </a:lnTo>
                  <a:lnTo>
                    <a:pt x="711" y="304"/>
                  </a:lnTo>
                  <a:lnTo>
                    <a:pt x="710" y="300"/>
                  </a:lnTo>
                  <a:lnTo>
                    <a:pt x="710" y="296"/>
                  </a:lnTo>
                  <a:lnTo>
                    <a:pt x="710" y="296"/>
                  </a:lnTo>
                  <a:lnTo>
                    <a:pt x="711" y="295"/>
                  </a:lnTo>
                  <a:lnTo>
                    <a:pt x="712" y="294"/>
                  </a:lnTo>
                  <a:lnTo>
                    <a:pt x="715" y="292"/>
                  </a:lnTo>
                  <a:lnTo>
                    <a:pt x="718" y="290"/>
                  </a:lnTo>
                  <a:lnTo>
                    <a:pt x="721" y="288"/>
                  </a:lnTo>
                  <a:lnTo>
                    <a:pt x="722" y="288"/>
                  </a:lnTo>
                  <a:lnTo>
                    <a:pt x="723" y="288"/>
                  </a:lnTo>
                  <a:lnTo>
                    <a:pt x="724" y="288"/>
                  </a:lnTo>
                  <a:lnTo>
                    <a:pt x="726" y="288"/>
                  </a:lnTo>
                  <a:lnTo>
                    <a:pt x="727" y="288"/>
                  </a:lnTo>
                  <a:lnTo>
                    <a:pt x="728" y="289"/>
                  </a:lnTo>
                  <a:lnTo>
                    <a:pt x="728" y="290"/>
                  </a:lnTo>
                  <a:lnTo>
                    <a:pt x="728" y="295"/>
                  </a:lnTo>
                  <a:lnTo>
                    <a:pt x="729" y="299"/>
                  </a:lnTo>
                  <a:lnTo>
                    <a:pt x="730" y="304"/>
                  </a:lnTo>
                  <a:lnTo>
                    <a:pt x="732" y="306"/>
                  </a:lnTo>
                  <a:lnTo>
                    <a:pt x="732" y="311"/>
                  </a:lnTo>
                  <a:close/>
                </a:path>
              </a:pathLst>
            </a:custGeom>
            <a:grpFill/>
            <a:ln w="0">
              <a:solidFill>
                <a:schemeClr val="bg1">
                  <a:lumMod val="50000"/>
                </a:schemeClr>
              </a:solidFill>
              <a:prstDash val="solid"/>
              <a:round/>
              <a:headEnd/>
              <a:tailEnd/>
            </a:ln>
          </p:spPr>
          <p:txBody>
            <a:bodyPr/>
            <a:lstStyle/>
            <a:p>
              <a:endParaRPr lang="ru-RU"/>
            </a:p>
          </p:txBody>
        </p:sp>
        <p:sp>
          <p:nvSpPr>
            <p:cNvPr id="21" name="Freeform 83">
              <a:extLst>
                <a:ext uri="{FF2B5EF4-FFF2-40B4-BE49-F238E27FC236}">
                  <a16:creationId xmlns:a16="http://schemas.microsoft.com/office/drawing/2014/main" id="{2164E18E-DEE3-224E-9807-05C3836D77D7}"/>
                </a:ext>
              </a:extLst>
            </p:cNvPr>
            <p:cNvSpPr>
              <a:spLocks/>
            </p:cNvSpPr>
            <p:nvPr/>
          </p:nvSpPr>
          <p:spPr bwMode="gray">
            <a:xfrm>
              <a:off x="1044" y="1907"/>
              <a:ext cx="555" cy="417"/>
            </a:xfrm>
            <a:custGeom>
              <a:avLst/>
              <a:gdLst>
                <a:gd name="T0" fmla="*/ 32 w 474"/>
                <a:gd name="T1" fmla="*/ 344 h 356"/>
                <a:gd name="T2" fmla="*/ 76 w 474"/>
                <a:gd name="T3" fmla="*/ 352 h 356"/>
                <a:gd name="T4" fmla="*/ 100 w 474"/>
                <a:gd name="T5" fmla="*/ 350 h 356"/>
                <a:gd name="T6" fmla="*/ 140 w 474"/>
                <a:gd name="T7" fmla="*/ 350 h 356"/>
                <a:gd name="T8" fmla="*/ 186 w 474"/>
                <a:gd name="T9" fmla="*/ 345 h 356"/>
                <a:gd name="T10" fmla="*/ 209 w 474"/>
                <a:gd name="T11" fmla="*/ 320 h 356"/>
                <a:gd name="T12" fmla="*/ 231 w 474"/>
                <a:gd name="T13" fmla="*/ 287 h 356"/>
                <a:gd name="T14" fmla="*/ 253 w 474"/>
                <a:gd name="T15" fmla="*/ 280 h 356"/>
                <a:gd name="T16" fmla="*/ 265 w 474"/>
                <a:gd name="T17" fmla="*/ 269 h 356"/>
                <a:gd name="T18" fmla="*/ 296 w 474"/>
                <a:gd name="T19" fmla="*/ 267 h 356"/>
                <a:gd name="T20" fmla="*/ 313 w 474"/>
                <a:gd name="T21" fmla="*/ 233 h 356"/>
                <a:gd name="T22" fmla="*/ 319 w 474"/>
                <a:gd name="T23" fmla="*/ 230 h 356"/>
                <a:gd name="T24" fmla="*/ 323 w 474"/>
                <a:gd name="T25" fmla="*/ 220 h 356"/>
                <a:gd name="T26" fmla="*/ 341 w 474"/>
                <a:gd name="T27" fmla="*/ 211 h 356"/>
                <a:gd name="T28" fmla="*/ 342 w 474"/>
                <a:gd name="T29" fmla="*/ 196 h 356"/>
                <a:gd name="T30" fmla="*/ 334 w 474"/>
                <a:gd name="T31" fmla="*/ 183 h 356"/>
                <a:gd name="T32" fmla="*/ 366 w 474"/>
                <a:gd name="T33" fmla="*/ 183 h 356"/>
                <a:gd name="T34" fmla="*/ 378 w 474"/>
                <a:gd name="T35" fmla="*/ 161 h 356"/>
                <a:gd name="T36" fmla="*/ 390 w 474"/>
                <a:gd name="T37" fmla="*/ 140 h 356"/>
                <a:gd name="T38" fmla="*/ 385 w 474"/>
                <a:gd name="T39" fmla="*/ 94 h 356"/>
                <a:gd name="T40" fmla="*/ 406 w 474"/>
                <a:gd name="T41" fmla="*/ 76 h 356"/>
                <a:gd name="T42" fmla="*/ 440 w 474"/>
                <a:gd name="T43" fmla="*/ 63 h 356"/>
                <a:gd name="T44" fmla="*/ 467 w 474"/>
                <a:gd name="T45" fmla="*/ 50 h 356"/>
                <a:gd name="T46" fmla="*/ 464 w 474"/>
                <a:gd name="T47" fmla="*/ 37 h 356"/>
                <a:gd name="T48" fmla="*/ 412 w 474"/>
                <a:gd name="T49" fmla="*/ 60 h 356"/>
                <a:gd name="T50" fmla="*/ 388 w 474"/>
                <a:gd name="T51" fmla="*/ 50 h 356"/>
                <a:gd name="T52" fmla="*/ 394 w 474"/>
                <a:gd name="T53" fmla="*/ 38 h 356"/>
                <a:gd name="T54" fmla="*/ 390 w 474"/>
                <a:gd name="T55" fmla="*/ 23 h 356"/>
                <a:gd name="T56" fmla="*/ 382 w 474"/>
                <a:gd name="T57" fmla="*/ 20 h 356"/>
                <a:gd name="T58" fmla="*/ 384 w 474"/>
                <a:gd name="T59" fmla="*/ 7 h 356"/>
                <a:gd name="T60" fmla="*/ 366 w 474"/>
                <a:gd name="T61" fmla="*/ 0 h 356"/>
                <a:gd name="T62" fmla="*/ 347 w 474"/>
                <a:gd name="T63" fmla="*/ 25 h 356"/>
                <a:gd name="T64" fmla="*/ 342 w 474"/>
                <a:gd name="T65" fmla="*/ 36 h 356"/>
                <a:gd name="T66" fmla="*/ 314 w 474"/>
                <a:gd name="T67" fmla="*/ 37 h 356"/>
                <a:gd name="T68" fmla="*/ 318 w 474"/>
                <a:gd name="T69" fmla="*/ 41 h 356"/>
                <a:gd name="T70" fmla="*/ 310 w 474"/>
                <a:gd name="T71" fmla="*/ 50 h 356"/>
                <a:gd name="T72" fmla="*/ 286 w 474"/>
                <a:gd name="T73" fmla="*/ 48 h 356"/>
                <a:gd name="T74" fmla="*/ 261 w 474"/>
                <a:gd name="T75" fmla="*/ 54 h 356"/>
                <a:gd name="T76" fmla="*/ 248 w 474"/>
                <a:gd name="T77" fmla="*/ 47 h 356"/>
                <a:gd name="T78" fmla="*/ 231 w 474"/>
                <a:gd name="T79" fmla="*/ 36 h 356"/>
                <a:gd name="T80" fmla="*/ 218 w 474"/>
                <a:gd name="T81" fmla="*/ 41 h 356"/>
                <a:gd name="T82" fmla="*/ 182 w 474"/>
                <a:gd name="T83" fmla="*/ 42 h 356"/>
                <a:gd name="T84" fmla="*/ 164 w 474"/>
                <a:gd name="T85" fmla="*/ 48 h 356"/>
                <a:gd name="T86" fmla="*/ 132 w 474"/>
                <a:gd name="T87" fmla="*/ 90 h 356"/>
                <a:gd name="T88" fmla="*/ 93 w 474"/>
                <a:gd name="T89" fmla="*/ 119 h 356"/>
                <a:gd name="T90" fmla="*/ 54 w 474"/>
                <a:gd name="T91" fmla="*/ 126 h 356"/>
                <a:gd name="T92" fmla="*/ 62 w 474"/>
                <a:gd name="T93" fmla="*/ 121 h 356"/>
                <a:gd name="T94" fmla="*/ 51 w 474"/>
                <a:gd name="T95" fmla="*/ 121 h 356"/>
                <a:gd name="T96" fmla="*/ 34 w 474"/>
                <a:gd name="T97" fmla="*/ 114 h 356"/>
                <a:gd name="T98" fmla="*/ 26 w 474"/>
                <a:gd name="T99" fmla="*/ 116 h 356"/>
                <a:gd name="T100" fmla="*/ 27 w 474"/>
                <a:gd name="T101" fmla="*/ 128 h 356"/>
                <a:gd name="T102" fmla="*/ 23 w 474"/>
                <a:gd name="T103" fmla="*/ 133 h 356"/>
                <a:gd name="T104" fmla="*/ 16 w 474"/>
                <a:gd name="T105" fmla="*/ 165 h 356"/>
                <a:gd name="T106" fmla="*/ 4 w 474"/>
                <a:gd name="T107" fmla="*/ 192 h 356"/>
                <a:gd name="T108" fmla="*/ 11 w 474"/>
                <a:gd name="T109" fmla="*/ 199 h 356"/>
                <a:gd name="T110" fmla="*/ 14 w 474"/>
                <a:gd name="T111" fmla="*/ 234 h 356"/>
                <a:gd name="T112" fmla="*/ 18 w 474"/>
                <a:gd name="T113" fmla="*/ 276 h 356"/>
                <a:gd name="T114" fmla="*/ 45 w 474"/>
                <a:gd name="T115" fmla="*/ 302 h 356"/>
                <a:gd name="T116" fmla="*/ 17 w 474"/>
                <a:gd name="T117" fmla="*/ 33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4" h="356">
                  <a:moveTo>
                    <a:pt x="21" y="340"/>
                  </a:moveTo>
                  <a:lnTo>
                    <a:pt x="23" y="339"/>
                  </a:lnTo>
                  <a:lnTo>
                    <a:pt x="26" y="340"/>
                  </a:lnTo>
                  <a:lnTo>
                    <a:pt x="27" y="341"/>
                  </a:lnTo>
                  <a:lnTo>
                    <a:pt x="29" y="343"/>
                  </a:lnTo>
                  <a:lnTo>
                    <a:pt x="32" y="344"/>
                  </a:lnTo>
                  <a:lnTo>
                    <a:pt x="35" y="345"/>
                  </a:lnTo>
                  <a:lnTo>
                    <a:pt x="44" y="349"/>
                  </a:lnTo>
                  <a:lnTo>
                    <a:pt x="52" y="353"/>
                  </a:lnTo>
                  <a:lnTo>
                    <a:pt x="61" y="356"/>
                  </a:lnTo>
                  <a:lnTo>
                    <a:pt x="68" y="355"/>
                  </a:lnTo>
                  <a:lnTo>
                    <a:pt x="76" y="352"/>
                  </a:lnTo>
                  <a:lnTo>
                    <a:pt x="83" y="355"/>
                  </a:lnTo>
                  <a:lnTo>
                    <a:pt x="91" y="356"/>
                  </a:lnTo>
                  <a:lnTo>
                    <a:pt x="89" y="355"/>
                  </a:lnTo>
                  <a:lnTo>
                    <a:pt x="88" y="353"/>
                  </a:lnTo>
                  <a:lnTo>
                    <a:pt x="94" y="352"/>
                  </a:lnTo>
                  <a:lnTo>
                    <a:pt x="100" y="350"/>
                  </a:lnTo>
                  <a:lnTo>
                    <a:pt x="109" y="349"/>
                  </a:lnTo>
                  <a:lnTo>
                    <a:pt x="116" y="351"/>
                  </a:lnTo>
                  <a:lnTo>
                    <a:pt x="124" y="355"/>
                  </a:lnTo>
                  <a:lnTo>
                    <a:pt x="132" y="355"/>
                  </a:lnTo>
                  <a:lnTo>
                    <a:pt x="140" y="350"/>
                  </a:lnTo>
                  <a:lnTo>
                    <a:pt x="140" y="350"/>
                  </a:lnTo>
                  <a:lnTo>
                    <a:pt x="141" y="351"/>
                  </a:lnTo>
                  <a:lnTo>
                    <a:pt x="141" y="352"/>
                  </a:lnTo>
                  <a:lnTo>
                    <a:pt x="141" y="353"/>
                  </a:lnTo>
                  <a:lnTo>
                    <a:pt x="157" y="350"/>
                  </a:lnTo>
                  <a:lnTo>
                    <a:pt x="174" y="349"/>
                  </a:lnTo>
                  <a:lnTo>
                    <a:pt x="186" y="345"/>
                  </a:lnTo>
                  <a:lnTo>
                    <a:pt x="195" y="339"/>
                  </a:lnTo>
                  <a:lnTo>
                    <a:pt x="204" y="331"/>
                  </a:lnTo>
                  <a:lnTo>
                    <a:pt x="205" y="327"/>
                  </a:lnTo>
                  <a:lnTo>
                    <a:pt x="207" y="325"/>
                  </a:lnTo>
                  <a:lnTo>
                    <a:pt x="209" y="322"/>
                  </a:lnTo>
                  <a:lnTo>
                    <a:pt x="209" y="320"/>
                  </a:lnTo>
                  <a:lnTo>
                    <a:pt x="210" y="317"/>
                  </a:lnTo>
                  <a:lnTo>
                    <a:pt x="209" y="305"/>
                  </a:lnTo>
                  <a:lnTo>
                    <a:pt x="213" y="295"/>
                  </a:lnTo>
                  <a:lnTo>
                    <a:pt x="221" y="287"/>
                  </a:lnTo>
                  <a:lnTo>
                    <a:pt x="230" y="282"/>
                  </a:lnTo>
                  <a:lnTo>
                    <a:pt x="231" y="287"/>
                  </a:lnTo>
                  <a:lnTo>
                    <a:pt x="236" y="291"/>
                  </a:lnTo>
                  <a:lnTo>
                    <a:pt x="242" y="291"/>
                  </a:lnTo>
                  <a:lnTo>
                    <a:pt x="247" y="290"/>
                  </a:lnTo>
                  <a:lnTo>
                    <a:pt x="251" y="287"/>
                  </a:lnTo>
                  <a:lnTo>
                    <a:pt x="253" y="285"/>
                  </a:lnTo>
                  <a:lnTo>
                    <a:pt x="253" y="280"/>
                  </a:lnTo>
                  <a:lnTo>
                    <a:pt x="254" y="278"/>
                  </a:lnTo>
                  <a:lnTo>
                    <a:pt x="257" y="275"/>
                  </a:lnTo>
                  <a:lnTo>
                    <a:pt x="258" y="274"/>
                  </a:lnTo>
                  <a:lnTo>
                    <a:pt x="260" y="273"/>
                  </a:lnTo>
                  <a:lnTo>
                    <a:pt x="263" y="270"/>
                  </a:lnTo>
                  <a:lnTo>
                    <a:pt x="265" y="269"/>
                  </a:lnTo>
                  <a:lnTo>
                    <a:pt x="266" y="266"/>
                  </a:lnTo>
                  <a:lnTo>
                    <a:pt x="273" y="267"/>
                  </a:lnTo>
                  <a:lnTo>
                    <a:pt x="280" y="266"/>
                  </a:lnTo>
                  <a:lnTo>
                    <a:pt x="284" y="263"/>
                  </a:lnTo>
                  <a:lnTo>
                    <a:pt x="288" y="263"/>
                  </a:lnTo>
                  <a:lnTo>
                    <a:pt x="296" y="267"/>
                  </a:lnTo>
                  <a:lnTo>
                    <a:pt x="304" y="269"/>
                  </a:lnTo>
                  <a:lnTo>
                    <a:pt x="310" y="266"/>
                  </a:lnTo>
                  <a:lnTo>
                    <a:pt x="313" y="257"/>
                  </a:lnTo>
                  <a:lnTo>
                    <a:pt x="312" y="250"/>
                  </a:lnTo>
                  <a:lnTo>
                    <a:pt x="312" y="242"/>
                  </a:lnTo>
                  <a:lnTo>
                    <a:pt x="313" y="233"/>
                  </a:lnTo>
                  <a:lnTo>
                    <a:pt x="314" y="234"/>
                  </a:lnTo>
                  <a:lnTo>
                    <a:pt x="317" y="234"/>
                  </a:lnTo>
                  <a:lnTo>
                    <a:pt x="317" y="233"/>
                  </a:lnTo>
                  <a:lnTo>
                    <a:pt x="318" y="232"/>
                  </a:lnTo>
                  <a:lnTo>
                    <a:pt x="319" y="231"/>
                  </a:lnTo>
                  <a:lnTo>
                    <a:pt x="319" y="230"/>
                  </a:lnTo>
                  <a:lnTo>
                    <a:pt x="320" y="228"/>
                  </a:lnTo>
                  <a:lnTo>
                    <a:pt x="322" y="228"/>
                  </a:lnTo>
                  <a:lnTo>
                    <a:pt x="322" y="226"/>
                  </a:lnTo>
                  <a:lnTo>
                    <a:pt x="322" y="224"/>
                  </a:lnTo>
                  <a:lnTo>
                    <a:pt x="322" y="221"/>
                  </a:lnTo>
                  <a:lnTo>
                    <a:pt x="323" y="220"/>
                  </a:lnTo>
                  <a:lnTo>
                    <a:pt x="325" y="217"/>
                  </a:lnTo>
                  <a:lnTo>
                    <a:pt x="329" y="216"/>
                  </a:lnTo>
                  <a:lnTo>
                    <a:pt x="331" y="215"/>
                  </a:lnTo>
                  <a:lnTo>
                    <a:pt x="335" y="215"/>
                  </a:lnTo>
                  <a:lnTo>
                    <a:pt x="338" y="214"/>
                  </a:lnTo>
                  <a:lnTo>
                    <a:pt x="341" y="211"/>
                  </a:lnTo>
                  <a:lnTo>
                    <a:pt x="343" y="209"/>
                  </a:lnTo>
                  <a:lnTo>
                    <a:pt x="346" y="207"/>
                  </a:lnTo>
                  <a:lnTo>
                    <a:pt x="347" y="203"/>
                  </a:lnTo>
                  <a:lnTo>
                    <a:pt x="346" y="201"/>
                  </a:lnTo>
                  <a:lnTo>
                    <a:pt x="344" y="197"/>
                  </a:lnTo>
                  <a:lnTo>
                    <a:pt x="342" y="196"/>
                  </a:lnTo>
                  <a:lnTo>
                    <a:pt x="340" y="193"/>
                  </a:lnTo>
                  <a:lnTo>
                    <a:pt x="337" y="192"/>
                  </a:lnTo>
                  <a:lnTo>
                    <a:pt x="335" y="190"/>
                  </a:lnTo>
                  <a:lnTo>
                    <a:pt x="332" y="187"/>
                  </a:lnTo>
                  <a:lnTo>
                    <a:pt x="332" y="185"/>
                  </a:lnTo>
                  <a:lnTo>
                    <a:pt x="334" y="183"/>
                  </a:lnTo>
                  <a:lnTo>
                    <a:pt x="340" y="178"/>
                  </a:lnTo>
                  <a:lnTo>
                    <a:pt x="348" y="177"/>
                  </a:lnTo>
                  <a:lnTo>
                    <a:pt x="357" y="178"/>
                  </a:lnTo>
                  <a:lnTo>
                    <a:pt x="360" y="180"/>
                  </a:lnTo>
                  <a:lnTo>
                    <a:pt x="364" y="181"/>
                  </a:lnTo>
                  <a:lnTo>
                    <a:pt x="366" y="183"/>
                  </a:lnTo>
                  <a:lnTo>
                    <a:pt x="370" y="183"/>
                  </a:lnTo>
                  <a:lnTo>
                    <a:pt x="372" y="183"/>
                  </a:lnTo>
                  <a:lnTo>
                    <a:pt x="375" y="181"/>
                  </a:lnTo>
                  <a:lnTo>
                    <a:pt x="378" y="175"/>
                  </a:lnTo>
                  <a:lnTo>
                    <a:pt x="379" y="168"/>
                  </a:lnTo>
                  <a:lnTo>
                    <a:pt x="378" y="161"/>
                  </a:lnTo>
                  <a:lnTo>
                    <a:pt x="377" y="161"/>
                  </a:lnTo>
                  <a:lnTo>
                    <a:pt x="375" y="161"/>
                  </a:lnTo>
                  <a:lnTo>
                    <a:pt x="373" y="161"/>
                  </a:lnTo>
                  <a:lnTo>
                    <a:pt x="377" y="154"/>
                  </a:lnTo>
                  <a:lnTo>
                    <a:pt x="383" y="147"/>
                  </a:lnTo>
                  <a:lnTo>
                    <a:pt x="390" y="140"/>
                  </a:lnTo>
                  <a:lnTo>
                    <a:pt x="395" y="133"/>
                  </a:lnTo>
                  <a:lnTo>
                    <a:pt x="396" y="125"/>
                  </a:lnTo>
                  <a:lnTo>
                    <a:pt x="394" y="116"/>
                  </a:lnTo>
                  <a:lnTo>
                    <a:pt x="390" y="109"/>
                  </a:lnTo>
                  <a:lnTo>
                    <a:pt x="387" y="102"/>
                  </a:lnTo>
                  <a:lnTo>
                    <a:pt x="385" y="94"/>
                  </a:lnTo>
                  <a:lnTo>
                    <a:pt x="388" y="88"/>
                  </a:lnTo>
                  <a:lnTo>
                    <a:pt x="396" y="83"/>
                  </a:lnTo>
                  <a:lnTo>
                    <a:pt x="406" y="79"/>
                  </a:lnTo>
                  <a:lnTo>
                    <a:pt x="406" y="79"/>
                  </a:lnTo>
                  <a:lnTo>
                    <a:pt x="406" y="78"/>
                  </a:lnTo>
                  <a:lnTo>
                    <a:pt x="406" y="76"/>
                  </a:lnTo>
                  <a:lnTo>
                    <a:pt x="406" y="74"/>
                  </a:lnTo>
                  <a:lnTo>
                    <a:pt x="406" y="73"/>
                  </a:lnTo>
                  <a:lnTo>
                    <a:pt x="415" y="70"/>
                  </a:lnTo>
                  <a:lnTo>
                    <a:pt x="424" y="68"/>
                  </a:lnTo>
                  <a:lnTo>
                    <a:pt x="434" y="65"/>
                  </a:lnTo>
                  <a:lnTo>
                    <a:pt x="440" y="63"/>
                  </a:lnTo>
                  <a:lnTo>
                    <a:pt x="447" y="65"/>
                  </a:lnTo>
                  <a:lnTo>
                    <a:pt x="454" y="66"/>
                  </a:lnTo>
                  <a:lnTo>
                    <a:pt x="458" y="54"/>
                  </a:lnTo>
                  <a:lnTo>
                    <a:pt x="461" y="53"/>
                  </a:lnTo>
                  <a:lnTo>
                    <a:pt x="465" y="50"/>
                  </a:lnTo>
                  <a:lnTo>
                    <a:pt x="467" y="50"/>
                  </a:lnTo>
                  <a:lnTo>
                    <a:pt x="471" y="49"/>
                  </a:lnTo>
                  <a:lnTo>
                    <a:pt x="472" y="49"/>
                  </a:lnTo>
                  <a:lnTo>
                    <a:pt x="473" y="49"/>
                  </a:lnTo>
                  <a:lnTo>
                    <a:pt x="474" y="44"/>
                  </a:lnTo>
                  <a:lnTo>
                    <a:pt x="468" y="41"/>
                  </a:lnTo>
                  <a:lnTo>
                    <a:pt x="464" y="37"/>
                  </a:lnTo>
                  <a:lnTo>
                    <a:pt x="459" y="36"/>
                  </a:lnTo>
                  <a:lnTo>
                    <a:pt x="453" y="37"/>
                  </a:lnTo>
                  <a:lnTo>
                    <a:pt x="446" y="42"/>
                  </a:lnTo>
                  <a:lnTo>
                    <a:pt x="438" y="49"/>
                  </a:lnTo>
                  <a:lnTo>
                    <a:pt x="431" y="54"/>
                  </a:lnTo>
                  <a:lnTo>
                    <a:pt x="412" y="60"/>
                  </a:lnTo>
                  <a:lnTo>
                    <a:pt x="393" y="63"/>
                  </a:lnTo>
                  <a:lnTo>
                    <a:pt x="391" y="60"/>
                  </a:lnTo>
                  <a:lnTo>
                    <a:pt x="390" y="57"/>
                  </a:lnTo>
                  <a:lnTo>
                    <a:pt x="388" y="54"/>
                  </a:lnTo>
                  <a:lnTo>
                    <a:pt x="388" y="51"/>
                  </a:lnTo>
                  <a:lnTo>
                    <a:pt x="388" y="50"/>
                  </a:lnTo>
                  <a:lnTo>
                    <a:pt x="389" y="48"/>
                  </a:lnTo>
                  <a:lnTo>
                    <a:pt x="391" y="47"/>
                  </a:lnTo>
                  <a:lnTo>
                    <a:pt x="393" y="45"/>
                  </a:lnTo>
                  <a:lnTo>
                    <a:pt x="394" y="43"/>
                  </a:lnTo>
                  <a:lnTo>
                    <a:pt x="395" y="41"/>
                  </a:lnTo>
                  <a:lnTo>
                    <a:pt x="394" y="38"/>
                  </a:lnTo>
                  <a:lnTo>
                    <a:pt x="393" y="36"/>
                  </a:lnTo>
                  <a:lnTo>
                    <a:pt x="393" y="32"/>
                  </a:lnTo>
                  <a:lnTo>
                    <a:pt x="393" y="30"/>
                  </a:lnTo>
                  <a:lnTo>
                    <a:pt x="393" y="27"/>
                  </a:lnTo>
                  <a:lnTo>
                    <a:pt x="391" y="25"/>
                  </a:lnTo>
                  <a:lnTo>
                    <a:pt x="390" y="23"/>
                  </a:lnTo>
                  <a:lnTo>
                    <a:pt x="389" y="21"/>
                  </a:lnTo>
                  <a:lnTo>
                    <a:pt x="387" y="21"/>
                  </a:lnTo>
                  <a:lnTo>
                    <a:pt x="384" y="21"/>
                  </a:lnTo>
                  <a:lnTo>
                    <a:pt x="382" y="23"/>
                  </a:lnTo>
                  <a:lnTo>
                    <a:pt x="381" y="23"/>
                  </a:lnTo>
                  <a:lnTo>
                    <a:pt x="382" y="20"/>
                  </a:lnTo>
                  <a:lnTo>
                    <a:pt x="383" y="19"/>
                  </a:lnTo>
                  <a:lnTo>
                    <a:pt x="383" y="17"/>
                  </a:lnTo>
                  <a:lnTo>
                    <a:pt x="384" y="14"/>
                  </a:lnTo>
                  <a:lnTo>
                    <a:pt x="384" y="12"/>
                  </a:lnTo>
                  <a:lnTo>
                    <a:pt x="384" y="9"/>
                  </a:lnTo>
                  <a:lnTo>
                    <a:pt x="384" y="7"/>
                  </a:lnTo>
                  <a:lnTo>
                    <a:pt x="382" y="6"/>
                  </a:lnTo>
                  <a:lnTo>
                    <a:pt x="379" y="3"/>
                  </a:lnTo>
                  <a:lnTo>
                    <a:pt x="377" y="2"/>
                  </a:lnTo>
                  <a:lnTo>
                    <a:pt x="375" y="1"/>
                  </a:lnTo>
                  <a:lnTo>
                    <a:pt x="372" y="0"/>
                  </a:lnTo>
                  <a:lnTo>
                    <a:pt x="366" y="0"/>
                  </a:lnTo>
                  <a:lnTo>
                    <a:pt x="360" y="3"/>
                  </a:lnTo>
                  <a:lnTo>
                    <a:pt x="355" y="9"/>
                  </a:lnTo>
                  <a:lnTo>
                    <a:pt x="349" y="15"/>
                  </a:lnTo>
                  <a:lnTo>
                    <a:pt x="343" y="19"/>
                  </a:lnTo>
                  <a:lnTo>
                    <a:pt x="344" y="23"/>
                  </a:lnTo>
                  <a:lnTo>
                    <a:pt x="347" y="25"/>
                  </a:lnTo>
                  <a:lnTo>
                    <a:pt x="349" y="26"/>
                  </a:lnTo>
                  <a:lnTo>
                    <a:pt x="350" y="29"/>
                  </a:lnTo>
                  <a:lnTo>
                    <a:pt x="350" y="31"/>
                  </a:lnTo>
                  <a:lnTo>
                    <a:pt x="349" y="32"/>
                  </a:lnTo>
                  <a:lnTo>
                    <a:pt x="347" y="35"/>
                  </a:lnTo>
                  <a:lnTo>
                    <a:pt x="342" y="36"/>
                  </a:lnTo>
                  <a:lnTo>
                    <a:pt x="336" y="33"/>
                  </a:lnTo>
                  <a:lnTo>
                    <a:pt x="331" y="31"/>
                  </a:lnTo>
                  <a:lnTo>
                    <a:pt x="325" y="30"/>
                  </a:lnTo>
                  <a:lnTo>
                    <a:pt x="322" y="32"/>
                  </a:lnTo>
                  <a:lnTo>
                    <a:pt x="317" y="35"/>
                  </a:lnTo>
                  <a:lnTo>
                    <a:pt x="314" y="37"/>
                  </a:lnTo>
                  <a:lnTo>
                    <a:pt x="313" y="37"/>
                  </a:lnTo>
                  <a:lnTo>
                    <a:pt x="313" y="38"/>
                  </a:lnTo>
                  <a:lnTo>
                    <a:pt x="314" y="39"/>
                  </a:lnTo>
                  <a:lnTo>
                    <a:pt x="316" y="39"/>
                  </a:lnTo>
                  <a:lnTo>
                    <a:pt x="317" y="41"/>
                  </a:lnTo>
                  <a:lnTo>
                    <a:pt x="318" y="41"/>
                  </a:lnTo>
                  <a:lnTo>
                    <a:pt x="319" y="42"/>
                  </a:lnTo>
                  <a:lnTo>
                    <a:pt x="319" y="43"/>
                  </a:lnTo>
                  <a:lnTo>
                    <a:pt x="318" y="45"/>
                  </a:lnTo>
                  <a:lnTo>
                    <a:pt x="316" y="47"/>
                  </a:lnTo>
                  <a:lnTo>
                    <a:pt x="313" y="49"/>
                  </a:lnTo>
                  <a:lnTo>
                    <a:pt x="310" y="50"/>
                  </a:lnTo>
                  <a:lnTo>
                    <a:pt x="307" y="50"/>
                  </a:lnTo>
                  <a:lnTo>
                    <a:pt x="305" y="49"/>
                  </a:lnTo>
                  <a:lnTo>
                    <a:pt x="301" y="48"/>
                  </a:lnTo>
                  <a:lnTo>
                    <a:pt x="299" y="47"/>
                  </a:lnTo>
                  <a:lnTo>
                    <a:pt x="292" y="45"/>
                  </a:lnTo>
                  <a:lnTo>
                    <a:pt x="286" y="48"/>
                  </a:lnTo>
                  <a:lnTo>
                    <a:pt x="280" y="51"/>
                  </a:lnTo>
                  <a:lnTo>
                    <a:pt x="273" y="55"/>
                  </a:lnTo>
                  <a:lnTo>
                    <a:pt x="267" y="55"/>
                  </a:lnTo>
                  <a:lnTo>
                    <a:pt x="265" y="55"/>
                  </a:lnTo>
                  <a:lnTo>
                    <a:pt x="263" y="55"/>
                  </a:lnTo>
                  <a:lnTo>
                    <a:pt x="261" y="54"/>
                  </a:lnTo>
                  <a:lnTo>
                    <a:pt x="259" y="53"/>
                  </a:lnTo>
                  <a:lnTo>
                    <a:pt x="258" y="50"/>
                  </a:lnTo>
                  <a:lnTo>
                    <a:pt x="257" y="48"/>
                  </a:lnTo>
                  <a:lnTo>
                    <a:pt x="258" y="45"/>
                  </a:lnTo>
                  <a:lnTo>
                    <a:pt x="253" y="47"/>
                  </a:lnTo>
                  <a:lnTo>
                    <a:pt x="248" y="47"/>
                  </a:lnTo>
                  <a:lnTo>
                    <a:pt x="243" y="47"/>
                  </a:lnTo>
                  <a:lnTo>
                    <a:pt x="241" y="45"/>
                  </a:lnTo>
                  <a:lnTo>
                    <a:pt x="237" y="43"/>
                  </a:lnTo>
                  <a:lnTo>
                    <a:pt x="235" y="41"/>
                  </a:lnTo>
                  <a:lnTo>
                    <a:pt x="233" y="37"/>
                  </a:lnTo>
                  <a:lnTo>
                    <a:pt x="231" y="36"/>
                  </a:lnTo>
                  <a:lnTo>
                    <a:pt x="230" y="36"/>
                  </a:lnTo>
                  <a:lnTo>
                    <a:pt x="228" y="37"/>
                  </a:lnTo>
                  <a:lnTo>
                    <a:pt x="225" y="38"/>
                  </a:lnTo>
                  <a:lnTo>
                    <a:pt x="223" y="39"/>
                  </a:lnTo>
                  <a:lnTo>
                    <a:pt x="221" y="41"/>
                  </a:lnTo>
                  <a:lnTo>
                    <a:pt x="218" y="41"/>
                  </a:lnTo>
                  <a:lnTo>
                    <a:pt x="207" y="38"/>
                  </a:lnTo>
                  <a:lnTo>
                    <a:pt x="196" y="36"/>
                  </a:lnTo>
                  <a:lnTo>
                    <a:pt x="186" y="37"/>
                  </a:lnTo>
                  <a:lnTo>
                    <a:pt x="184" y="38"/>
                  </a:lnTo>
                  <a:lnTo>
                    <a:pt x="183" y="39"/>
                  </a:lnTo>
                  <a:lnTo>
                    <a:pt x="182" y="42"/>
                  </a:lnTo>
                  <a:lnTo>
                    <a:pt x="181" y="44"/>
                  </a:lnTo>
                  <a:lnTo>
                    <a:pt x="178" y="45"/>
                  </a:lnTo>
                  <a:lnTo>
                    <a:pt x="175" y="45"/>
                  </a:lnTo>
                  <a:lnTo>
                    <a:pt x="171" y="47"/>
                  </a:lnTo>
                  <a:lnTo>
                    <a:pt x="166" y="47"/>
                  </a:lnTo>
                  <a:lnTo>
                    <a:pt x="164" y="48"/>
                  </a:lnTo>
                  <a:lnTo>
                    <a:pt x="160" y="49"/>
                  </a:lnTo>
                  <a:lnTo>
                    <a:pt x="153" y="56"/>
                  </a:lnTo>
                  <a:lnTo>
                    <a:pt x="148" y="66"/>
                  </a:lnTo>
                  <a:lnTo>
                    <a:pt x="145" y="76"/>
                  </a:lnTo>
                  <a:lnTo>
                    <a:pt x="140" y="84"/>
                  </a:lnTo>
                  <a:lnTo>
                    <a:pt x="132" y="90"/>
                  </a:lnTo>
                  <a:lnTo>
                    <a:pt x="119" y="94"/>
                  </a:lnTo>
                  <a:lnTo>
                    <a:pt x="107" y="97"/>
                  </a:lnTo>
                  <a:lnTo>
                    <a:pt x="95" y="102"/>
                  </a:lnTo>
                  <a:lnTo>
                    <a:pt x="93" y="107"/>
                  </a:lnTo>
                  <a:lnTo>
                    <a:pt x="93" y="113"/>
                  </a:lnTo>
                  <a:lnTo>
                    <a:pt x="93" y="119"/>
                  </a:lnTo>
                  <a:lnTo>
                    <a:pt x="92" y="122"/>
                  </a:lnTo>
                  <a:lnTo>
                    <a:pt x="83" y="127"/>
                  </a:lnTo>
                  <a:lnTo>
                    <a:pt x="74" y="128"/>
                  </a:lnTo>
                  <a:lnTo>
                    <a:pt x="65" y="128"/>
                  </a:lnTo>
                  <a:lnTo>
                    <a:pt x="56" y="126"/>
                  </a:lnTo>
                  <a:lnTo>
                    <a:pt x="54" y="126"/>
                  </a:lnTo>
                  <a:lnTo>
                    <a:pt x="54" y="125"/>
                  </a:lnTo>
                  <a:lnTo>
                    <a:pt x="56" y="125"/>
                  </a:lnTo>
                  <a:lnTo>
                    <a:pt x="57" y="124"/>
                  </a:lnTo>
                  <a:lnTo>
                    <a:pt x="59" y="122"/>
                  </a:lnTo>
                  <a:lnTo>
                    <a:pt x="61" y="122"/>
                  </a:lnTo>
                  <a:lnTo>
                    <a:pt x="62" y="121"/>
                  </a:lnTo>
                  <a:lnTo>
                    <a:pt x="62" y="120"/>
                  </a:lnTo>
                  <a:lnTo>
                    <a:pt x="61" y="119"/>
                  </a:lnTo>
                  <a:lnTo>
                    <a:pt x="58" y="119"/>
                  </a:lnTo>
                  <a:lnTo>
                    <a:pt x="56" y="120"/>
                  </a:lnTo>
                  <a:lnTo>
                    <a:pt x="53" y="120"/>
                  </a:lnTo>
                  <a:lnTo>
                    <a:pt x="51" y="121"/>
                  </a:lnTo>
                  <a:lnTo>
                    <a:pt x="48" y="121"/>
                  </a:lnTo>
                  <a:lnTo>
                    <a:pt x="46" y="120"/>
                  </a:lnTo>
                  <a:lnTo>
                    <a:pt x="42" y="119"/>
                  </a:lnTo>
                  <a:lnTo>
                    <a:pt x="39" y="118"/>
                  </a:lnTo>
                  <a:lnTo>
                    <a:pt x="36" y="116"/>
                  </a:lnTo>
                  <a:lnTo>
                    <a:pt x="34" y="114"/>
                  </a:lnTo>
                  <a:lnTo>
                    <a:pt x="32" y="110"/>
                  </a:lnTo>
                  <a:lnTo>
                    <a:pt x="32" y="112"/>
                  </a:lnTo>
                  <a:lnTo>
                    <a:pt x="32" y="113"/>
                  </a:lnTo>
                  <a:lnTo>
                    <a:pt x="30" y="114"/>
                  </a:lnTo>
                  <a:lnTo>
                    <a:pt x="28" y="115"/>
                  </a:lnTo>
                  <a:lnTo>
                    <a:pt x="26" y="116"/>
                  </a:lnTo>
                  <a:lnTo>
                    <a:pt x="24" y="118"/>
                  </a:lnTo>
                  <a:lnTo>
                    <a:pt x="23" y="120"/>
                  </a:lnTo>
                  <a:lnTo>
                    <a:pt x="24" y="122"/>
                  </a:lnTo>
                  <a:lnTo>
                    <a:pt x="26" y="125"/>
                  </a:lnTo>
                  <a:lnTo>
                    <a:pt x="28" y="128"/>
                  </a:lnTo>
                  <a:lnTo>
                    <a:pt x="27" y="128"/>
                  </a:lnTo>
                  <a:lnTo>
                    <a:pt x="26" y="130"/>
                  </a:lnTo>
                  <a:lnTo>
                    <a:pt x="26" y="131"/>
                  </a:lnTo>
                  <a:lnTo>
                    <a:pt x="26" y="132"/>
                  </a:lnTo>
                  <a:lnTo>
                    <a:pt x="26" y="133"/>
                  </a:lnTo>
                  <a:lnTo>
                    <a:pt x="24" y="133"/>
                  </a:lnTo>
                  <a:lnTo>
                    <a:pt x="23" y="133"/>
                  </a:lnTo>
                  <a:lnTo>
                    <a:pt x="23" y="144"/>
                  </a:lnTo>
                  <a:lnTo>
                    <a:pt x="20" y="153"/>
                  </a:lnTo>
                  <a:lnTo>
                    <a:pt x="14" y="161"/>
                  </a:lnTo>
                  <a:lnTo>
                    <a:pt x="15" y="162"/>
                  </a:lnTo>
                  <a:lnTo>
                    <a:pt x="16" y="163"/>
                  </a:lnTo>
                  <a:lnTo>
                    <a:pt x="16" y="165"/>
                  </a:lnTo>
                  <a:lnTo>
                    <a:pt x="16" y="166"/>
                  </a:lnTo>
                  <a:lnTo>
                    <a:pt x="9" y="171"/>
                  </a:lnTo>
                  <a:lnTo>
                    <a:pt x="3" y="177"/>
                  </a:lnTo>
                  <a:lnTo>
                    <a:pt x="0" y="183"/>
                  </a:lnTo>
                  <a:lnTo>
                    <a:pt x="3" y="191"/>
                  </a:lnTo>
                  <a:lnTo>
                    <a:pt x="4" y="192"/>
                  </a:lnTo>
                  <a:lnTo>
                    <a:pt x="4" y="193"/>
                  </a:lnTo>
                  <a:lnTo>
                    <a:pt x="5" y="195"/>
                  </a:lnTo>
                  <a:lnTo>
                    <a:pt x="8" y="196"/>
                  </a:lnTo>
                  <a:lnTo>
                    <a:pt x="9" y="197"/>
                  </a:lnTo>
                  <a:lnTo>
                    <a:pt x="11" y="196"/>
                  </a:lnTo>
                  <a:lnTo>
                    <a:pt x="11" y="199"/>
                  </a:lnTo>
                  <a:lnTo>
                    <a:pt x="10" y="203"/>
                  </a:lnTo>
                  <a:lnTo>
                    <a:pt x="9" y="207"/>
                  </a:lnTo>
                  <a:lnTo>
                    <a:pt x="8" y="210"/>
                  </a:lnTo>
                  <a:lnTo>
                    <a:pt x="8" y="219"/>
                  </a:lnTo>
                  <a:lnTo>
                    <a:pt x="11" y="227"/>
                  </a:lnTo>
                  <a:lnTo>
                    <a:pt x="14" y="234"/>
                  </a:lnTo>
                  <a:lnTo>
                    <a:pt x="16" y="242"/>
                  </a:lnTo>
                  <a:lnTo>
                    <a:pt x="14" y="248"/>
                  </a:lnTo>
                  <a:lnTo>
                    <a:pt x="10" y="256"/>
                  </a:lnTo>
                  <a:lnTo>
                    <a:pt x="11" y="264"/>
                  </a:lnTo>
                  <a:lnTo>
                    <a:pt x="14" y="272"/>
                  </a:lnTo>
                  <a:lnTo>
                    <a:pt x="18" y="276"/>
                  </a:lnTo>
                  <a:lnTo>
                    <a:pt x="26" y="279"/>
                  </a:lnTo>
                  <a:lnTo>
                    <a:pt x="34" y="280"/>
                  </a:lnTo>
                  <a:lnTo>
                    <a:pt x="40" y="282"/>
                  </a:lnTo>
                  <a:lnTo>
                    <a:pt x="47" y="288"/>
                  </a:lnTo>
                  <a:lnTo>
                    <a:pt x="48" y="295"/>
                  </a:lnTo>
                  <a:lnTo>
                    <a:pt x="45" y="302"/>
                  </a:lnTo>
                  <a:lnTo>
                    <a:pt x="39" y="309"/>
                  </a:lnTo>
                  <a:lnTo>
                    <a:pt x="30" y="315"/>
                  </a:lnTo>
                  <a:lnTo>
                    <a:pt x="23" y="322"/>
                  </a:lnTo>
                  <a:lnTo>
                    <a:pt x="18" y="329"/>
                  </a:lnTo>
                  <a:lnTo>
                    <a:pt x="18" y="329"/>
                  </a:lnTo>
                  <a:lnTo>
                    <a:pt x="17" y="331"/>
                  </a:lnTo>
                  <a:lnTo>
                    <a:pt x="17" y="333"/>
                  </a:lnTo>
                  <a:lnTo>
                    <a:pt x="17" y="335"/>
                  </a:lnTo>
                  <a:lnTo>
                    <a:pt x="18" y="338"/>
                  </a:lnTo>
                  <a:lnTo>
                    <a:pt x="21" y="340"/>
                  </a:lnTo>
                  <a:close/>
                </a:path>
              </a:pathLst>
            </a:custGeom>
            <a:grpFill/>
            <a:ln w="0">
              <a:solidFill>
                <a:schemeClr val="bg1">
                  <a:lumMod val="50000"/>
                </a:schemeClr>
              </a:solidFill>
              <a:prstDash val="solid"/>
              <a:round/>
              <a:headEnd/>
              <a:tailEnd/>
            </a:ln>
          </p:spPr>
          <p:txBody>
            <a:bodyPr/>
            <a:lstStyle/>
            <a:p>
              <a:endParaRPr lang="ru-RU"/>
            </a:p>
          </p:txBody>
        </p:sp>
        <p:sp>
          <p:nvSpPr>
            <p:cNvPr id="22" name="Freeform 84">
              <a:extLst>
                <a:ext uri="{FF2B5EF4-FFF2-40B4-BE49-F238E27FC236}">
                  <a16:creationId xmlns:a16="http://schemas.microsoft.com/office/drawing/2014/main" id="{22D866DB-D248-CF47-9CF3-4B874B568A13}"/>
                </a:ext>
              </a:extLst>
            </p:cNvPr>
            <p:cNvSpPr>
              <a:spLocks/>
            </p:cNvSpPr>
            <p:nvPr/>
          </p:nvSpPr>
          <p:spPr bwMode="gray">
            <a:xfrm>
              <a:off x="1057" y="1973"/>
              <a:ext cx="701" cy="611"/>
            </a:xfrm>
            <a:custGeom>
              <a:avLst/>
              <a:gdLst>
                <a:gd name="T0" fmla="*/ 519 w 599"/>
                <a:gd name="T1" fmla="*/ 103 h 522"/>
                <a:gd name="T2" fmla="*/ 467 w 599"/>
                <a:gd name="T3" fmla="*/ 112 h 522"/>
                <a:gd name="T4" fmla="*/ 477 w 599"/>
                <a:gd name="T5" fmla="*/ 131 h 522"/>
                <a:gd name="T6" fmla="*/ 469 w 599"/>
                <a:gd name="T7" fmla="*/ 140 h 522"/>
                <a:gd name="T8" fmla="*/ 468 w 599"/>
                <a:gd name="T9" fmla="*/ 148 h 522"/>
                <a:gd name="T10" fmla="*/ 492 w 599"/>
                <a:gd name="T11" fmla="*/ 170 h 522"/>
                <a:gd name="T12" fmla="*/ 491 w 599"/>
                <a:gd name="T13" fmla="*/ 177 h 522"/>
                <a:gd name="T14" fmla="*/ 515 w 599"/>
                <a:gd name="T15" fmla="*/ 192 h 522"/>
                <a:gd name="T16" fmla="*/ 484 w 599"/>
                <a:gd name="T17" fmla="*/ 216 h 522"/>
                <a:gd name="T18" fmla="*/ 484 w 599"/>
                <a:gd name="T19" fmla="*/ 226 h 522"/>
                <a:gd name="T20" fmla="*/ 492 w 599"/>
                <a:gd name="T21" fmla="*/ 236 h 522"/>
                <a:gd name="T22" fmla="*/ 466 w 599"/>
                <a:gd name="T23" fmla="*/ 270 h 522"/>
                <a:gd name="T24" fmla="*/ 444 w 599"/>
                <a:gd name="T25" fmla="*/ 283 h 522"/>
                <a:gd name="T26" fmla="*/ 388 w 599"/>
                <a:gd name="T27" fmla="*/ 348 h 522"/>
                <a:gd name="T28" fmla="*/ 362 w 599"/>
                <a:gd name="T29" fmla="*/ 360 h 522"/>
                <a:gd name="T30" fmla="*/ 327 w 599"/>
                <a:gd name="T31" fmla="*/ 370 h 522"/>
                <a:gd name="T32" fmla="*/ 314 w 599"/>
                <a:gd name="T33" fmla="*/ 383 h 522"/>
                <a:gd name="T34" fmla="*/ 308 w 599"/>
                <a:gd name="T35" fmla="*/ 391 h 522"/>
                <a:gd name="T36" fmla="*/ 325 w 599"/>
                <a:gd name="T37" fmla="*/ 406 h 522"/>
                <a:gd name="T38" fmla="*/ 332 w 599"/>
                <a:gd name="T39" fmla="*/ 432 h 522"/>
                <a:gd name="T40" fmla="*/ 353 w 599"/>
                <a:gd name="T41" fmla="*/ 460 h 522"/>
                <a:gd name="T42" fmla="*/ 360 w 599"/>
                <a:gd name="T43" fmla="*/ 494 h 522"/>
                <a:gd name="T44" fmla="*/ 315 w 599"/>
                <a:gd name="T45" fmla="*/ 497 h 522"/>
                <a:gd name="T46" fmla="*/ 289 w 599"/>
                <a:gd name="T47" fmla="*/ 492 h 522"/>
                <a:gd name="T48" fmla="*/ 278 w 599"/>
                <a:gd name="T49" fmla="*/ 502 h 522"/>
                <a:gd name="T50" fmla="*/ 264 w 599"/>
                <a:gd name="T51" fmla="*/ 507 h 522"/>
                <a:gd name="T52" fmla="*/ 261 w 599"/>
                <a:gd name="T53" fmla="*/ 522 h 522"/>
                <a:gd name="T54" fmla="*/ 222 w 599"/>
                <a:gd name="T55" fmla="*/ 483 h 522"/>
                <a:gd name="T56" fmla="*/ 210 w 599"/>
                <a:gd name="T57" fmla="*/ 460 h 522"/>
                <a:gd name="T58" fmla="*/ 139 w 599"/>
                <a:gd name="T59" fmla="*/ 460 h 522"/>
                <a:gd name="T60" fmla="*/ 63 w 599"/>
                <a:gd name="T61" fmla="*/ 461 h 522"/>
                <a:gd name="T62" fmla="*/ 35 w 599"/>
                <a:gd name="T63" fmla="*/ 470 h 522"/>
                <a:gd name="T64" fmla="*/ 33 w 599"/>
                <a:gd name="T65" fmla="*/ 437 h 522"/>
                <a:gd name="T66" fmla="*/ 40 w 599"/>
                <a:gd name="T67" fmla="*/ 418 h 522"/>
                <a:gd name="T68" fmla="*/ 60 w 599"/>
                <a:gd name="T69" fmla="*/ 406 h 522"/>
                <a:gd name="T70" fmla="*/ 83 w 599"/>
                <a:gd name="T71" fmla="*/ 383 h 522"/>
                <a:gd name="T72" fmla="*/ 72 w 599"/>
                <a:gd name="T73" fmla="*/ 365 h 522"/>
                <a:gd name="T74" fmla="*/ 65 w 599"/>
                <a:gd name="T75" fmla="*/ 343 h 522"/>
                <a:gd name="T76" fmla="*/ 52 w 599"/>
                <a:gd name="T77" fmla="*/ 343 h 522"/>
                <a:gd name="T78" fmla="*/ 35 w 599"/>
                <a:gd name="T79" fmla="*/ 335 h 522"/>
                <a:gd name="T80" fmla="*/ 24 w 599"/>
                <a:gd name="T81" fmla="*/ 290 h 522"/>
                <a:gd name="T82" fmla="*/ 78 w 599"/>
                <a:gd name="T83" fmla="*/ 301 h 522"/>
                <a:gd name="T84" fmla="*/ 113 w 599"/>
                <a:gd name="T85" fmla="*/ 299 h 522"/>
                <a:gd name="T86" fmla="*/ 146 w 599"/>
                <a:gd name="T87" fmla="*/ 295 h 522"/>
                <a:gd name="T88" fmla="*/ 198 w 599"/>
                <a:gd name="T89" fmla="*/ 266 h 522"/>
                <a:gd name="T90" fmla="*/ 220 w 599"/>
                <a:gd name="T91" fmla="*/ 232 h 522"/>
                <a:gd name="T92" fmla="*/ 243 w 599"/>
                <a:gd name="T93" fmla="*/ 223 h 522"/>
                <a:gd name="T94" fmla="*/ 262 w 599"/>
                <a:gd name="T95" fmla="*/ 212 h 522"/>
                <a:gd name="T96" fmla="*/ 302 w 599"/>
                <a:gd name="T97" fmla="*/ 202 h 522"/>
                <a:gd name="T98" fmla="*/ 307 w 599"/>
                <a:gd name="T99" fmla="*/ 176 h 522"/>
                <a:gd name="T100" fmla="*/ 311 w 599"/>
                <a:gd name="T101" fmla="*/ 166 h 522"/>
                <a:gd name="T102" fmla="*/ 330 w 599"/>
                <a:gd name="T103" fmla="*/ 157 h 522"/>
                <a:gd name="T104" fmla="*/ 329 w 599"/>
                <a:gd name="T105" fmla="*/ 139 h 522"/>
                <a:gd name="T106" fmla="*/ 337 w 599"/>
                <a:gd name="T107" fmla="*/ 121 h 522"/>
                <a:gd name="T108" fmla="*/ 364 w 599"/>
                <a:gd name="T109" fmla="*/ 125 h 522"/>
                <a:gd name="T110" fmla="*/ 366 w 599"/>
                <a:gd name="T111" fmla="*/ 98 h 522"/>
                <a:gd name="T112" fmla="*/ 376 w 599"/>
                <a:gd name="T113" fmla="*/ 46 h 522"/>
                <a:gd name="T114" fmla="*/ 395 w 599"/>
                <a:gd name="T115" fmla="*/ 20 h 522"/>
                <a:gd name="T116" fmla="*/ 449 w 599"/>
                <a:gd name="T117" fmla="*/ 11 h 522"/>
                <a:gd name="T118" fmla="*/ 498 w 599"/>
                <a:gd name="T119" fmla="*/ 3 h 522"/>
                <a:gd name="T120" fmla="*/ 539 w 599"/>
                <a:gd name="T121" fmla="*/ 23 h 522"/>
                <a:gd name="T122" fmla="*/ 545 w 599"/>
                <a:gd name="T123" fmla="*/ 50 h 522"/>
                <a:gd name="T124" fmla="*/ 578 w 599"/>
                <a:gd name="T125" fmla="*/ 57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 h="522">
                  <a:moveTo>
                    <a:pt x="591" y="70"/>
                  </a:moveTo>
                  <a:lnTo>
                    <a:pt x="580" y="80"/>
                  </a:lnTo>
                  <a:lnTo>
                    <a:pt x="569" y="87"/>
                  </a:lnTo>
                  <a:lnTo>
                    <a:pt x="558" y="92"/>
                  </a:lnTo>
                  <a:lnTo>
                    <a:pt x="545" y="97"/>
                  </a:lnTo>
                  <a:lnTo>
                    <a:pt x="532" y="103"/>
                  </a:lnTo>
                  <a:lnTo>
                    <a:pt x="519" y="103"/>
                  </a:lnTo>
                  <a:lnTo>
                    <a:pt x="508" y="99"/>
                  </a:lnTo>
                  <a:lnTo>
                    <a:pt x="498" y="95"/>
                  </a:lnTo>
                  <a:lnTo>
                    <a:pt x="488" y="92"/>
                  </a:lnTo>
                  <a:lnTo>
                    <a:pt x="479" y="93"/>
                  </a:lnTo>
                  <a:lnTo>
                    <a:pt x="471" y="98"/>
                  </a:lnTo>
                  <a:lnTo>
                    <a:pt x="467" y="105"/>
                  </a:lnTo>
                  <a:lnTo>
                    <a:pt x="467" y="112"/>
                  </a:lnTo>
                  <a:lnTo>
                    <a:pt x="471" y="121"/>
                  </a:lnTo>
                  <a:lnTo>
                    <a:pt x="478" y="125"/>
                  </a:lnTo>
                  <a:lnTo>
                    <a:pt x="479" y="127"/>
                  </a:lnTo>
                  <a:lnTo>
                    <a:pt x="479" y="128"/>
                  </a:lnTo>
                  <a:lnTo>
                    <a:pt x="478" y="129"/>
                  </a:lnTo>
                  <a:lnTo>
                    <a:pt x="477" y="130"/>
                  </a:lnTo>
                  <a:lnTo>
                    <a:pt x="477" y="131"/>
                  </a:lnTo>
                  <a:lnTo>
                    <a:pt x="472" y="131"/>
                  </a:lnTo>
                  <a:lnTo>
                    <a:pt x="468" y="131"/>
                  </a:lnTo>
                  <a:lnTo>
                    <a:pt x="465" y="131"/>
                  </a:lnTo>
                  <a:lnTo>
                    <a:pt x="467" y="133"/>
                  </a:lnTo>
                  <a:lnTo>
                    <a:pt x="468" y="135"/>
                  </a:lnTo>
                  <a:lnTo>
                    <a:pt x="469" y="137"/>
                  </a:lnTo>
                  <a:lnTo>
                    <a:pt x="469" y="140"/>
                  </a:lnTo>
                  <a:lnTo>
                    <a:pt x="471" y="142"/>
                  </a:lnTo>
                  <a:lnTo>
                    <a:pt x="473" y="143"/>
                  </a:lnTo>
                  <a:lnTo>
                    <a:pt x="474" y="145"/>
                  </a:lnTo>
                  <a:lnTo>
                    <a:pt x="474" y="146"/>
                  </a:lnTo>
                  <a:lnTo>
                    <a:pt x="473" y="147"/>
                  </a:lnTo>
                  <a:lnTo>
                    <a:pt x="472" y="147"/>
                  </a:lnTo>
                  <a:lnTo>
                    <a:pt x="468" y="148"/>
                  </a:lnTo>
                  <a:lnTo>
                    <a:pt x="465" y="148"/>
                  </a:lnTo>
                  <a:lnTo>
                    <a:pt x="469" y="155"/>
                  </a:lnTo>
                  <a:lnTo>
                    <a:pt x="472" y="163"/>
                  </a:lnTo>
                  <a:lnTo>
                    <a:pt x="477" y="170"/>
                  </a:lnTo>
                  <a:lnTo>
                    <a:pt x="481" y="172"/>
                  </a:lnTo>
                  <a:lnTo>
                    <a:pt x="486" y="171"/>
                  </a:lnTo>
                  <a:lnTo>
                    <a:pt x="492" y="170"/>
                  </a:lnTo>
                  <a:lnTo>
                    <a:pt x="496" y="170"/>
                  </a:lnTo>
                  <a:lnTo>
                    <a:pt x="497" y="171"/>
                  </a:lnTo>
                  <a:lnTo>
                    <a:pt x="497" y="172"/>
                  </a:lnTo>
                  <a:lnTo>
                    <a:pt x="496" y="174"/>
                  </a:lnTo>
                  <a:lnTo>
                    <a:pt x="495" y="175"/>
                  </a:lnTo>
                  <a:lnTo>
                    <a:pt x="492" y="176"/>
                  </a:lnTo>
                  <a:lnTo>
                    <a:pt x="491" y="177"/>
                  </a:lnTo>
                  <a:lnTo>
                    <a:pt x="490" y="178"/>
                  </a:lnTo>
                  <a:lnTo>
                    <a:pt x="491" y="180"/>
                  </a:lnTo>
                  <a:lnTo>
                    <a:pt x="496" y="182"/>
                  </a:lnTo>
                  <a:lnTo>
                    <a:pt x="502" y="183"/>
                  </a:lnTo>
                  <a:lnTo>
                    <a:pt x="508" y="183"/>
                  </a:lnTo>
                  <a:lnTo>
                    <a:pt x="513" y="186"/>
                  </a:lnTo>
                  <a:lnTo>
                    <a:pt x="515" y="192"/>
                  </a:lnTo>
                  <a:lnTo>
                    <a:pt x="504" y="193"/>
                  </a:lnTo>
                  <a:lnTo>
                    <a:pt x="494" y="199"/>
                  </a:lnTo>
                  <a:lnTo>
                    <a:pt x="486" y="206"/>
                  </a:lnTo>
                  <a:lnTo>
                    <a:pt x="485" y="208"/>
                  </a:lnTo>
                  <a:lnTo>
                    <a:pt x="484" y="211"/>
                  </a:lnTo>
                  <a:lnTo>
                    <a:pt x="484" y="213"/>
                  </a:lnTo>
                  <a:lnTo>
                    <a:pt x="484" y="216"/>
                  </a:lnTo>
                  <a:lnTo>
                    <a:pt x="484" y="217"/>
                  </a:lnTo>
                  <a:lnTo>
                    <a:pt x="485" y="219"/>
                  </a:lnTo>
                  <a:lnTo>
                    <a:pt x="486" y="220"/>
                  </a:lnTo>
                  <a:lnTo>
                    <a:pt x="490" y="222"/>
                  </a:lnTo>
                  <a:lnTo>
                    <a:pt x="488" y="223"/>
                  </a:lnTo>
                  <a:lnTo>
                    <a:pt x="485" y="224"/>
                  </a:lnTo>
                  <a:lnTo>
                    <a:pt x="484" y="226"/>
                  </a:lnTo>
                  <a:lnTo>
                    <a:pt x="484" y="229"/>
                  </a:lnTo>
                  <a:lnTo>
                    <a:pt x="483" y="231"/>
                  </a:lnTo>
                  <a:lnTo>
                    <a:pt x="485" y="231"/>
                  </a:lnTo>
                  <a:lnTo>
                    <a:pt x="488" y="232"/>
                  </a:lnTo>
                  <a:lnTo>
                    <a:pt x="489" y="234"/>
                  </a:lnTo>
                  <a:lnTo>
                    <a:pt x="491" y="235"/>
                  </a:lnTo>
                  <a:lnTo>
                    <a:pt x="492" y="236"/>
                  </a:lnTo>
                  <a:lnTo>
                    <a:pt x="495" y="236"/>
                  </a:lnTo>
                  <a:lnTo>
                    <a:pt x="485" y="245"/>
                  </a:lnTo>
                  <a:lnTo>
                    <a:pt x="474" y="254"/>
                  </a:lnTo>
                  <a:lnTo>
                    <a:pt x="465" y="264"/>
                  </a:lnTo>
                  <a:lnTo>
                    <a:pt x="465" y="266"/>
                  </a:lnTo>
                  <a:lnTo>
                    <a:pt x="465" y="267"/>
                  </a:lnTo>
                  <a:lnTo>
                    <a:pt x="466" y="270"/>
                  </a:lnTo>
                  <a:lnTo>
                    <a:pt x="466" y="271"/>
                  </a:lnTo>
                  <a:lnTo>
                    <a:pt x="467" y="272"/>
                  </a:lnTo>
                  <a:lnTo>
                    <a:pt x="466" y="273"/>
                  </a:lnTo>
                  <a:lnTo>
                    <a:pt x="465" y="275"/>
                  </a:lnTo>
                  <a:lnTo>
                    <a:pt x="457" y="276"/>
                  </a:lnTo>
                  <a:lnTo>
                    <a:pt x="450" y="278"/>
                  </a:lnTo>
                  <a:lnTo>
                    <a:pt x="444" y="283"/>
                  </a:lnTo>
                  <a:lnTo>
                    <a:pt x="439" y="291"/>
                  </a:lnTo>
                  <a:lnTo>
                    <a:pt x="436" y="300"/>
                  </a:lnTo>
                  <a:lnTo>
                    <a:pt x="431" y="307"/>
                  </a:lnTo>
                  <a:lnTo>
                    <a:pt x="419" y="318"/>
                  </a:lnTo>
                  <a:lnTo>
                    <a:pt x="404" y="328"/>
                  </a:lnTo>
                  <a:lnTo>
                    <a:pt x="395" y="337"/>
                  </a:lnTo>
                  <a:lnTo>
                    <a:pt x="388" y="348"/>
                  </a:lnTo>
                  <a:lnTo>
                    <a:pt x="380" y="359"/>
                  </a:lnTo>
                  <a:lnTo>
                    <a:pt x="378" y="360"/>
                  </a:lnTo>
                  <a:lnTo>
                    <a:pt x="376" y="360"/>
                  </a:lnTo>
                  <a:lnTo>
                    <a:pt x="372" y="360"/>
                  </a:lnTo>
                  <a:lnTo>
                    <a:pt x="368" y="360"/>
                  </a:lnTo>
                  <a:lnTo>
                    <a:pt x="366" y="360"/>
                  </a:lnTo>
                  <a:lnTo>
                    <a:pt x="362" y="360"/>
                  </a:lnTo>
                  <a:lnTo>
                    <a:pt x="355" y="360"/>
                  </a:lnTo>
                  <a:lnTo>
                    <a:pt x="348" y="355"/>
                  </a:lnTo>
                  <a:lnTo>
                    <a:pt x="342" y="352"/>
                  </a:lnTo>
                  <a:lnTo>
                    <a:pt x="336" y="352"/>
                  </a:lnTo>
                  <a:lnTo>
                    <a:pt x="332" y="356"/>
                  </a:lnTo>
                  <a:lnTo>
                    <a:pt x="330" y="362"/>
                  </a:lnTo>
                  <a:lnTo>
                    <a:pt x="327" y="370"/>
                  </a:lnTo>
                  <a:lnTo>
                    <a:pt x="323" y="374"/>
                  </a:lnTo>
                  <a:lnTo>
                    <a:pt x="315" y="377"/>
                  </a:lnTo>
                  <a:lnTo>
                    <a:pt x="314" y="377"/>
                  </a:lnTo>
                  <a:lnTo>
                    <a:pt x="314" y="378"/>
                  </a:lnTo>
                  <a:lnTo>
                    <a:pt x="314" y="379"/>
                  </a:lnTo>
                  <a:lnTo>
                    <a:pt x="314" y="382"/>
                  </a:lnTo>
                  <a:lnTo>
                    <a:pt x="314" y="383"/>
                  </a:lnTo>
                  <a:lnTo>
                    <a:pt x="314" y="385"/>
                  </a:lnTo>
                  <a:lnTo>
                    <a:pt x="313" y="386"/>
                  </a:lnTo>
                  <a:lnTo>
                    <a:pt x="313" y="386"/>
                  </a:lnTo>
                  <a:lnTo>
                    <a:pt x="312" y="386"/>
                  </a:lnTo>
                  <a:lnTo>
                    <a:pt x="311" y="386"/>
                  </a:lnTo>
                  <a:lnTo>
                    <a:pt x="309" y="386"/>
                  </a:lnTo>
                  <a:lnTo>
                    <a:pt x="308" y="391"/>
                  </a:lnTo>
                  <a:lnTo>
                    <a:pt x="308" y="395"/>
                  </a:lnTo>
                  <a:lnTo>
                    <a:pt x="309" y="399"/>
                  </a:lnTo>
                  <a:lnTo>
                    <a:pt x="312" y="401"/>
                  </a:lnTo>
                  <a:lnTo>
                    <a:pt x="314" y="403"/>
                  </a:lnTo>
                  <a:lnTo>
                    <a:pt x="318" y="405"/>
                  </a:lnTo>
                  <a:lnTo>
                    <a:pt x="321" y="406"/>
                  </a:lnTo>
                  <a:lnTo>
                    <a:pt x="325" y="406"/>
                  </a:lnTo>
                  <a:lnTo>
                    <a:pt x="327" y="406"/>
                  </a:lnTo>
                  <a:lnTo>
                    <a:pt x="327" y="408"/>
                  </a:lnTo>
                  <a:lnTo>
                    <a:pt x="329" y="409"/>
                  </a:lnTo>
                  <a:lnTo>
                    <a:pt x="329" y="412"/>
                  </a:lnTo>
                  <a:lnTo>
                    <a:pt x="329" y="413"/>
                  </a:lnTo>
                  <a:lnTo>
                    <a:pt x="330" y="423"/>
                  </a:lnTo>
                  <a:lnTo>
                    <a:pt x="332" y="432"/>
                  </a:lnTo>
                  <a:lnTo>
                    <a:pt x="337" y="439"/>
                  </a:lnTo>
                  <a:lnTo>
                    <a:pt x="339" y="441"/>
                  </a:lnTo>
                  <a:lnTo>
                    <a:pt x="342" y="441"/>
                  </a:lnTo>
                  <a:lnTo>
                    <a:pt x="346" y="441"/>
                  </a:lnTo>
                  <a:lnTo>
                    <a:pt x="349" y="441"/>
                  </a:lnTo>
                  <a:lnTo>
                    <a:pt x="349" y="451"/>
                  </a:lnTo>
                  <a:lnTo>
                    <a:pt x="353" y="460"/>
                  </a:lnTo>
                  <a:lnTo>
                    <a:pt x="359" y="470"/>
                  </a:lnTo>
                  <a:lnTo>
                    <a:pt x="364" y="478"/>
                  </a:lnTo>
                  <a:lnTo>
                    <a:pt x="365" y="480"/>
                  </a:lnTo>
                  <a:lnTo>
                    <a:pt x="365" y="484"/>
                  </a:lnTo>
                  <a:lnTo>
                    <a:pt x="364" y="488"/>
                  </a:lnTo>
                  <a:lnTo>
                    <a:pt x="362" y="491"/>
                  </a:lnTo>
                  <a:lnTo>
                    <a:pt x="360" y="494"/>
                  </a:lnTo>
                  <a:lnTo>
                    <a:pt x="358" y="495"/>
                  </a:lnTo>
                  <a:lnTo>
                    <a:pt x="348" y="496"/>
                  </a:lnTo>
                  <a:lnTo>
                    <a:pt x="336" y="495"/>
                  </a:lnTo>
                  <a:lnTo>
                    <a:pt x="331" y="495"/>
                  </a:lnTo>
                  <a:lnTo>
                    <a:pt x="325" y="497"/>
                  </a:lnTo>
                  <a:lnTo>
                    <a:pt x="319" y="500"/>
                  </a:lnTo>
                  <a:lnTo>
                    <a:pt x="315" y="497"/>
                  </a:lnTo>
                  <a:lnTo>
                    <a:pt x="312" y="495"/>
                  </a:lnTo>
                  <a:lnTo>
                    <a:pt x="309" y="494"/>
                  </a:lnTo>
                  <a:lnTo>
                    <a:pt x="307" y="494"/>
                  </a:lnTo>
                  <a:lnTo>
                    <a:pt x="305" y="495"/>
                  </a:lnTo>
                  <a:lnTo>
                    <a:pt x="299" y="496"/>
                  </a:lnTo>
                  <a:lnTo>
                    <a:pt x="294" y="495"/>
                  </a:lnTo>
                  <a:lnTo>
                    <a:pt x="289" y="492"/>
                  </a:lnTo>
                  <a:lnTo>
                    <a:pt x="283" y="494"/>
                  </a:lnTo>
                  <a:lnTo>
                    <a:pt x="284" y="496"/>
                  </a:lnTo>
                  <a:lnTo>
                    <a:pt x="283" y="497"/>
                  </a:lnTo>
                  <a:lnTo>
                    <a:pt x="282" y="498"/>
                  </a:lnTo>
                  <a:lnTo>
                    <a:pt x="281" y="500"/>
                  </a:lnTo>
                  <a:lnTo>
                    <a:pt x="279" y="501"/>
                  </a:lnTo>
                  <a:lnTo>
                    <a:pt x="278" y="502"/>
                  </a:lnTo>
                  <a:lnTo>
                    <a:pt x="278" y="503"/>
                  </a:lnTo>
                  <a:lnTo>
                    <a:pt x="279" y="506"/>
                  </a:lnTo>
                  <a:lnTo>
                    <a:pt x="276" y="506"/>
                  </a:lnTo>
                  <a:lnTo>
                    <a:pt x="272" y="507"/>
                  </a:lnTo>
                  <a:lnTo>
                    <a:pt x="270" y="508"/>
                  </a:lnTo>
                  <a:lnTo>
                    <a:pt x="266" y="508"/>
                  </a:lnTo>
                  <a:lnTo>
                    <a:pt x="264" y="507"/>
                  </a:lnTo>
                  <a:lnTo>
                    <a:pt x="260" y="506"/>
                  </a:lnTo>
                  <a:lnTo>
                    <a:pt x="260" y="508"/>
                  </a:lnTo>
                  <a:lnTo>
                    <a:pt x="260" y="512"/>
                  </a:lnTo>
                  <a:lnTo>
                    <a:pt x="260" y="515"/>
                  </a:lnTo>
                  <a:lnTo>
                    <a:pt x="260" y="519"/>
                  </a:lnTo>
                  <a:lnTo>
                    <a:pt x="260" y="521"/>
                  </a:lnTo>
                  <a:lnTo>
                    <a:pt x="261" y="522"/>
                  </a:lnTo>
                  <a:lnTo>
                    <a:pt x="232" y="513"/>
                  </a:lnTo>
                  <a:lnTo>
                    <a:pt x="229" y="509"/>
                  </a:lnTo>
                  <a:lnTo>
                    <a:pt x="226" y="502"/>
                  </a:lnTo>
                  <a:lnTo>
                    <a:pt x="225" y="495"/>
                  </a:lnTo>
                  <a:lnTo>
                    <a:pt x="224" y="486"/>
                  </a:lnTo>
                  <a:lnTo>
                    <a:pt x="223" y="485"/>
                  </a:lnTo>
                  <a:lnTo>
                    <a:pt x="222" y="483"/>
                  </a:lnTo>
                  <a:lnTo>
                    <a:pt x="219" y="482"/>
                  </a:lnTo>
                  <a:lnTo>
                    <a:pt x="217" y="480"/>
                  </a:lnTo>
                  <a:lnTo>
                    <a:pt x="214" y="479"/>
                  </a:lnTo>
                  <a:lnTo>
                    <a:pt x="213" y="478"/>
                  </a:lnTo>
                  <a:lnTo>
                    <a:pt x="212" y="476"/>
                  </a:lnTo>
                  <a:lnTo>
                    <a:pt x="212" y="467"/>
                  </a:lnTo>
                  <a:lnTo>
                    <a:pt x="210" y="460"/>
                  </a:lnTo>
                  <a:lnTo>
                    <a:pt x="205" y="454"/>
                  </a:lnTo>
                  <a:lnTo>
                    <a:pt x="198" y="450"/>
                  </a:lnTo>
                  <a:lnTo>
                    <a:pt x="189" y="451"/>
                  </a:lnTo>
                  <a:lnTo>
                    <a:pt x="182" y="455"/>
                  </a:lnTo>
                  <a:lnTo>
                    <a:pt x="173" y="457"/>
                  </a:lnTo>
                  <a:lnTo>
                    <a:pt x="157" y="460"/>
                  </a:lnTo>
                  <a:lnTo>
                    <a:pt x="139" y="460"/>
                  </a:lnTo>
                  <a:lnTo>
                    <a:pt x="121" y="460"/>
                  </a:lnTo>
                  <a:lnTo>
                    <a:pt x="102" y="462"/>
                  </a:lnTo>
                  <a:lnTo>
                    <a:pt x="89" y="465"/>
                  </a:lnTo>
                  <a:lnTo>
                    <a:pt x="77" y="461"/>
                  </a:lnTo>
                  <a:lnTo>
                    <a:pt x="65" y="456"/>
                  </a:lnTo>
                  <a:lnTo>
                    <a:pt x="64" y="459"/>
                  </a:lnTo>
                  <a:lnTo>
                    <a:pt x="63" y="461"/>
                  </a:lnTo>
                  <a:lnTo>
                    <a:pt x="62" y="461"/>
                  </a:lnTo>
                  <a:lnTo>
                    <a:pt x="59" y="462"/>
                  </a:lnTo>
                  <a:lnTo>
                    <a:pt x="58" y="462"/>
                  </a:lnTo>
                  <a:lnTo>
                    <a:pt x="52" y="465"/>
                  </a:lnTo>
                  <a:lnTo>
                    <a:pt x="46" y="468"/>
                  </a:lnTo>
                  <a:lnTo>
                    <a:pt x="41" y="471"/>
                  </a:lnTo>
                  <a:lnTo>
                    <a:pt x="35" y="470"/>
                  </a:lnTo>
                  <a:lnTo>
                    <a:pt x="30" y="464"/>
                  </a:lnTo>
                  <a:lnTo>
                    <a:pt x="28" y="455"/>
                  </a:lnTo>
                  <a:lnTo>
                    <a:pt x="28" y="447"/>
                  </a:lnTo>
                  <a:lnTo>
                    <a:pt x="30" y="438"/>
                  </a:lnTo>
                  <a:lnTo>
                    <a:pt x="31" y="438"/>
                  </a:lnTo>
                  <a:lnTo>
                    <a:pt x="33" y="438"/>
                  </a:lnTo>
                  <a:lnTo>
                    <a:pt x="33" y="437"/>
                  </a:lnTo>
                  <a:lnTo>
                    <a:pt x="33" y="436"/>
                  </a:lnTo>
                  <a:lnTo>
                    <a:pt x="33" y="436"/>
                  </a:lnTo>
                  <a:lnTo>
                    <a:pt x="34" y="435"/>
                  </a:lnTo>
                  <a:lnTo>
                    <a:pt x="35" y="436"/>
                  </a:lnTo>
                  <a:lnTo>
                    <a:pt x="33" y="427"/>
                  </a:lnTo>
                  <a:lnTo>
                    <a:pt x="35" y="421"/>
                  </a:lnTo>
                  <a:lnTo>
                    <a:pt x="40" y="418"/>
                  </a:lnTo>
                  <a:lnTo>
                    <a:pt x="48" y="415"/>
                  </a:lnTo>
                  <a:lnTo>
                    <a:pt x="56" y="414"/>
                  </a:lnTo>
                  <a:lnTo>
                    <a:pt x="56" y="413"/>
                  </a:lnTo>
                  <a:lnTo>
                    <a:pt x="57" y="411"/>
                  </a:lnTo>
                  <a:lnTo>
                    <a:pt x="58" y="409"/>
                  </a:lnTo>
                  <a:lnTo>
                    <a:pt x="59" y="407"/>
                  </a:lnTo>
                  <a:lnTo>
                    <a:pt x="60" y="406"/>
                  </a:lnTo>
                  <a:lnTo>
                    <a:pt x="69" y="407"/>
                  </a:lnTo>
                  <a:lnTo>
                    <a:pt x="76" y="407"/>
                  </a:lnTo>
                  <a:lnTo>
                    <a:pt x="83" y="402"/>
                  </a:lnTo>
                  <a:lnTo>
                    <a:pt x="86" y="396"/>
                  </a:lnTo>
                  <a:lnTo>
                    <a:pt x="87" y="390"/>
                  </a:lnTo>
                  <a:lnTo>
                    <a:pt x="86" y="382"/>
                  </a:lnTo>
                  <a:lnTo>
                    <a:pt x="83" y="383"/>
                  </a:lnTo>
                  <a:lnTo>
                    <a:pt x="80" y="384"/>
                  </a:lnTo>
                  <a:lnTo>
                    <a:pt x="77" y="385"/>
                  </a:lnTo>
                  <a:lnTo>
                    <a:pt x="75" y="385"/>
                  </a:lnTo>
                  <a:lnTo>
                    <a:pt x="72" y="384"/>
                  </a:lnTo>
                  <a:lnTo>
                    <a:pt x="70" y="378"/>
                  </a:lnTo>
                  <a:lnTo>
                    <a:pt x="71" y="372"/>
                  </a:lnTo>
                  <a:lnTo>
                    <a:pt x="72" y="365"/>
                  </a:lnTo>
                  <a:lnTo>
                    <a:pt x="71" y="359"/>
                  </a:lnTo>
                  <a:lnTo>
                    <a:pt x="70" y="356"/>
                  </a:lnTo>
                  <a:lnTo>
                    <a:pt x="70" y="353"/>
                  </a:lnTo>
                  <a:lnTo>
                    <a:pt x="69" y="350"/>
                  </a:lnTo>
                  <a:lnTo>
                    <a:pt x="69" y="348"/>
                  </a:lnTo>
                  <a:lnTo>
                    <a:pt x="68" y="346"/>
                  </a:lnTo>
                  <a:lnTo>
                    <a:pt x="65" y="343"/>
                  </a:lnTo>
                  <a:lnTo>
                    <a:pt x="63" y="343"/>
                  </a:lnTo>
                  <a:lnTo>
                    <a:pt x="60" y="343"/>
                  </a:lnTo>
                  <a:lnTo>
                    <a:pt x="58" y="344"/>
                  </a:lnTo>
                  <a:lnTo>
                    <a:pt x="56" y="346"/>
                  </a:lnTo>
                  <a:lnTo>
                    <a:pt x="54" y="346"/>
                  </a:lnTo>
                  <a:lnTo>
                    <a:pt x="52" y="344"/>
                  </a:lnTo>
                  <a:lnTo>
                    <a:pt x="52" y="343"/>
                  </a:lnTo>
                  <a:lnTo>
                    <a:pt x="51" y="342"/>
                  </a:lnTo>
                  <a:lnTo>
                    <a:pt x="51" y="341"/>
                  </a:lnTo>
                  <a:lnTo>
                    <a:pt x="51" y="340"/>
                  </a:lnTo>
                  <a:lnTo>
                    <a:pt x="48" y="338"/>
                  </a:lnTo>
                  <a:lnTo>
                    <a:pt x="43" y="338"/>
                  </a:lnTo>
                  <a:lnTo>
                    <a:pt x="40" y="337"/>
                  </a:lnTo>
                  <a:lnTo>
                    <a:pt x="35" y="335"/>
                  </a:lnTo>
                  <a:lnTo>
                    <a:pt x="24" y="324"/>
                  </a:lnTo>
                  <a:lnTo>
                    <a:pt x="16" y="312"/>
                  </a:lnTo>
                  <a:lnTo>
                    <a:pt x="9" y="297"/>
                  </a:lnTo>
                  <a:lnTo>
                    <a:pt x="0" y="284"/>
                  </a:lnTo>
                  <a:lnTo>
                    <a:pt x="9" y="283"/>
                  </a:lnTo>
                  <a:lnTo>
                    <a:pt x="17" y="287"/>
                  </a:lnTo>
                  <a:lnTo>
                    <a:pt x="24" y="290"/>
                  </a:lnTo>
                  <a:lnTo>
                    <a:pt x="33" y="294"/>
                  </a:lnTo>
                  <a:lnTo>
                    <a:pt x="41" y="297"/>
                  </a:lnTo>
                  <a:lnTo>
                    <a:pt x="50" y="301"/>
                  </a:lnTo>
                  <a:lnTo>
                    <a:pt x="57" y="299"/>
                  </a:lnTo>
                  <a:lnTo>
                    <a:pt x="64" y="297"/>
                  </a:lnTo>
                  <a:lnTo>
                    <a:pt x="72" y="299"/>
                  </a:lnTo>
                  <a:lnTo>
                    <a:pt x="78" y="301"/>
                  </a:lnTo>
                  <a:lnTo>
                    <a:pt x="78" y="300"/>
                  </a:lnTo>
                  <a:lnTo>
                    <a:pt x="77" y="299"/>
                  </a:lnTo>
                  <a:lnTo>
                    <a:pt x="83" y="296"/>
                  </a:lnTo>
                  <a:lnTo>
                    <a:pt x="89" y="295"/>
                  </a:lnTo>
                  <a:lnTo>
                    <a:pt x="98" y="294"/>
                  </a:lnTo>
                  <a:lnTo>
                    <a:pt x="105" y="296"/>
                  </a:lnTo>
                  <a:lnTo>
                    <a:pt x="113" y="299"/>
                  </a:lnTo>
                  <a:lnTo>
                    <a:pt x="121" y="300"/>
                  </a:lnTo>
                  <a:lnTo>
                    <a:pt x="128" y="295"/>
                  </a:lnTo>
                  <a:lnTo>
                    <a:pt x="129" y="295"/>
                  </a:lnTo>
                  <a:lnTo>
                    <a:pt x="130" y="296"/>
                  </a:lnTo>
                  <a:lnTo>
                    <a:pt x="130" y="297"/>
                  </a:lnTo>
                  <a:lnTo>
                    <a:pt x="130" y="299"/>
                  </a:lnTo>
                  <a:lnTo>
                    <a:pt x="146" y="295"/>
                  </a:lnTo>
                  <a:lnTo>
                    <a:pt x="163" y="294"/>
                  </a:lnTo>
                  <a:lnTo>
                    <a:pt x="175" y="290"/>
                  </a:lnTo>
                  <a:lnTo>
                    <a:pt x="184" y="284"/>
                  </a:lnTo>
                  <a:lnTo>
                    <a:pt x="191" y="275"/>
                  </a:lnTo>
                  <a:lnTo>
                    <a:pt x="194" y="272"/>
                  </a:lnTo>
                  <a:lnTo>
                    <a:pt x="195" y="270"/>
                  </a:lnTo>
                  <a:lnTo>
                    <a:pt x="198" y="266"/>
                  </a:lnTo>
                  <a:lnTo>
                    <a:pt x="198" y="264"/>
                  </a:lnTo>
                  <a:lnTo>
                    <a:pt x="199" y="261"/>
                  </a:lnTo>
                  <a:lnTo>
                    <a:pt x="198" y="249"/>
                  </a:lnTo>
                  <a:lnTo>
                    <a:pt x="201" y="240"/>
                  </a:lnTo>
                  <a:lnTo>
                    <a:pt x="208" y="231"/>
                  </a:lnTo>
                  <a:lnTo>
                    <a:pt x="218" y="226"/>
                  </a:lnTo>
                  <a:lnTo>
                    <a:pt x="220" y="232"/>
                  </a:lnTo>
                  <a:lnTo>
                    <a:pt x="225" y="235"/>
                  </a:lnTo>
                  <a:lnTo>
                    <a:pt x="230" y="236"/>
                  </a:lnTo>
                  <a:lnTo>
                    <a:pt x="236" y="235"/>
                  </a:lnTo>
                  <a:lnTo>
                    <a:pt x="240" y="232"/>
                  </a:lnTo>
                  <a:lnTo>
                    <a:pt x="242" y="229"/>
                  </a:lnTo>
                  <a:lnTo>
                    <a:pt x="242" y="225"/>
                  </a:lnTo>
                  <a:lnTo>
                    <a:pt x="243" y="223"/>
                  </a:lnTo>
                  <a:lnTo>
                    <a:pt x="244" y="220"/>
                  </a:lnTo>
                  <a:lnTo>
                    <a:pt x="247" y="219"/>
                  </a:lnTo>
                  <a:lnTo>
                    <a:pt x="249" y="217"/>
                  </a:lnTo>
                  <a:lnTo>
                    <a:pt x="252" y="216"/>
                  </a:lnTo>
                  <a:lnTo>
                    <a:pt x="253" y="213"/>
                  </a:lnTo>
                  <a:lnTo>
                    <a:pt x="255" y="211"/>
                  </a:lnTo>
                  <a:lnTo>
                    <a:pt x="262" y="212"/>
                  </a:lnTo>
                  <a:lnTo>
                    <a:pt x="269" y="210"/>
                  </a:lnTo>
                  <a:lnTo>
                    <a:pt x="273" y="207"/>
                  </a:lnTo>
                  <a:lnTo>
                    <a:pt x="277" y="208"/>
                  </a:lnTo>
                  <a:lnTo>
                    <a:pt x="285" y="212"/>
                  </a:lnTo>
                  <a:lnTo>
                    <a:pt x="293" y="213"/>
                  </a:lnTo>
                  <a:lnTo>
                    <a:pt x="299" y="210"/>
                  </a:lnTo>
                  <a:lnTo>
                    <a:pt x="302" y="202"/>
                  </a:lnTo>
                  <a:lnTo>
                    <a:pt x="301" y="194"/>
                  </a:lnTo>
                  <a:lnTo>
                    <a:pt x="300" y="186"/>
                  </a:lnTo>
                  <a:lnTo>
                    <a:pt x="302" y="178"/>
                  </a:lnTo>
                  <a:lnTo>
                    <a:pt x="303" y="178"/>
                  </a:lnTo>
                  <a:lnTo>
                    <a:pt x="305" y="178"/>
                  </a:lnTo>
                  <a:lnTo>
                    <a:pt x="306" y="177"/>
                  </a:lnTo>
                  <a:lnTo>
                    <a:pt x="307" y="176"/>
                  </a:lnTo>
                  <a:lnTo>
                    <a:pt x="307" y="175"/>
                  </a:lnTo>
                  <a:lnTo>
                    <a:pt x="308" y="174"/>
                  </a:lnTo>
                  <a:lnTo>
                    <a:pt x="309" y="174"/>
                  </a:lnTo>
                  <a:lnTo>
                    <a:pt x="311" y="174"/>
                  </a:lnTo>
                  <a:lnTo>
                    <a:pt x="311" y="171"/>
                  </a:lnTo>
                  <a:lnTo>
                    <a:pt x="311" y="169"/>
                  </a:lnTo>
                  <a:lnTo>
                    <a:pt x="311" y="166"/>
                  </a:lnTo>
                  <a:lnTo>
                    <a:pt x="312" y="165"/>
                  </a:lnTo>
                  <a:lnTo>
                    <a:pt x="314" y="163"/>
                  </a:lnTo>
                  <a:lnTo>
                    <a:pt x="318" y="161"/>
                  </a:lnTo>
                  <a:lnTo>
                    <a:pt x="320" y="160"/>
                  </a:lnTo>
                  <a:lnTo>
                    <a:pt x="324" y="159"/>
                  </a:lnTo>
                  <a:lnTo>
                    <a:pt x="327" y="158"/>
                  </a:lnTo>
                  <a:lnTo>
                    <a:pt x="330" y="157"/>
                  </a:lnTo>
                  <a:lnTo>
                    <a:pt x="332" y="154"/>
                  </a:lnTo>
                  <a:lnTo>
                    <a:pt x="335" y="151"/>
                  </a:lnTo>
                  <a:lnTo>
                    <a:pt x="336" y="148"/>
                  </a:lnTo>
                  <a:lnTo>
                    <a:pt x="335" y="145"/>
                  </a:lnTo>
                  <a:lnTo>
                    <a:pt x="333" y="142"/>
                  </a:lnTo>
                  <a:lnTo>
                    <a:pt x="331" y="140"/>
                  </a:lnTo>
                  <a:lnTo>
                    <a:pt x="329" y="139"/>
                  </a:lnTo>
                  <a:lnTo>
                    <a:pt x="326" y="136"/>
                  </a:lnTo>
                  <a:lnTo>
                    <a:pt x="324" y="135"/>
                  </a:lnTo>
                  <a:lnTo>
                    <a:pt x="321" y="133"/>
                  </a:lnTo>
                  <a:lnTo>
                    <a:pt x="321" y="130"/>
                  </a:lnTo>
                  <a:lnTo>
                    <a:pt x="321" y="128"/>
                  </a:lnTo>
                  <a:lnTo>
                    <a:pt x="329" y="123"/>
                  </a:lnTo>
                  <a:lnTo>
                    <a:pt x="337" y="121"/>
                  </a:lnTo>
                  <a:lnTo>
                    <a:pt x="346" y="123"/>
                  </a:lnTo>
                  <a:lnTo>
                    <a:pt x="349" y="124"/>
                  </a:lnTo>
                  <a:lnTo>
                    <a:pt x="353" y="125"/>
                  </a:lnTo>
                  <a:lnTo>
                    <a:pt x="355" y="127"/>
                  </a:lnTo>
                  <a:lnTo>
                    <a:pt x="359" y="128"/>
                  </a:lnTo>
                  <a:lnTo>
                    <a:pt x="361" y="127"/>
                  </a:lnTo>
                  <a:lnTo>
                    <a:pt x="364" y="125"/>
                  </a:lnTo>
                  <a:lnTo>
                    <a:pt x="367" y="121"/>
                  </a:lnTo>
                  <a:lnTo>
                    <a:pt x="368" y="113"/>
                  </a:lnTo>
                  <a:lnTo>
                    <a:pt x="367" y="106"/>
                  </a:lnTo>
                  <a:lnTo>
                    <a:pt x="366" y="106"/>
                  </a:lnTo>
                  <a:lnTo>
                    <a:pt x="364" y="106"/>
                  </a:lnTo>
                  <a:lnTo>
                    <a:pt x="362" y="106"/>
                  </a:lnTo>
                  <a:lnTo>
                    <a:pt x="366" y="98"/>
                  </a:lnTo>
                  <a:lnTo>
                    <a:pt x="372" y="92"/>
                  </a:lnTo>
                  <a:lnTo>
                    <a:pt x="378" y="86"/>
                  </a:lnTo>
                  <a:lnTo>
                    <a:pt x="383" y="78"/>
                  </a:lnTo>
                  <a:lnTo>
                    <a:pt x="385" y="69"/>
                  </a:lnTo>
                  <a:lnTo>
                    <a:pt x="383" y="62"/>
                  </a:lnTo>
                  <a:lnTo>
                    <a:pt x="379" y="53"/>
                  </a:lnTo>
                  <a:lnTo>
                    <a:pt x="376" y="46"/>
                  </a:lnTo>
                  <a:lnTo>
                    <a:pt x="374" y="39"/>
                  </a:lnTo>
                  <a:lnTo>
                    <a:pt x="377" y="33"/>
                  </a:lnTo>
                  <a:lnTo>
                    <a:pt x="385" y="28"/>
                  </a:lnTo>
                  <a:lnTo>
                    <a:pt x="395" y="24"/>
                  </a:lnTo>
                  <a:lnTo>
                    <a:pt x="395" y="23"/>
                  </a:lnTo>
                  <a:lnTo>
                    <a:pt x="395" y="22"/>
                  </a:lnTo>
                  <a:lnTo>
                    <a:pt x="395" y="20"/>
                  </a:lnTo>
                  <a:lnTo>
                    <a:pt x="395" y="18"/>
                  </a:lnTo>
                  <a:lnTo>
                    <a:pt x="404" y="15"/>
                  </a:lnTo>
                  <a:lnTo>
                    <a:pt x="414" y="12"/>
                  </a:lnTo>
                  <a:lnTo>
                    <a:pt x="424" y="9"/>
                  </a:lnTo>
                  <a:lnTo>
                    <a:pt x="431" y="7"/>
                  </a:lnTo>
                  <a:lnTo>
                    <a:pt x="439" y="10"/>
                  </a:lnTo>
                  <a:lnTo>
                    <a:pt x="449" y="11"/>
                  </a:lnTo>
                  <a:lnTo>
                    <a:pt x="456" y="10"/>
                  </a:lnTo>
                  <a:lnTo>
                    <a:pt x="468" y="3"/>
                  </a:lnTo>
                  <a:lnTo>
                    <a:pt x="480" y="0"/>
                  </a:lnTo>
                  <a:lnTo>
                    <a:pt x="492" y="1"/>
                  </a:lnTo>
                  <a:lnTo>
                    <a:pt x="494" y="3"/>
                  </a:lnTo>
                  <a:lnTo>
                    <a:pt x="496" y="3"/>
                  </a:lnTo>
                  <a:lnTo>
                    <a:pt x="498" y="3"/>
                  </a:lnTo>
                  <a:lnTo>
                    <a:pt x="502" y="3"/>
                  </a:lnTo>
                  <a:lnTo>
                    <a:pt x="504" y="3"/>
                  </a:lnTo>
                  <a:lnTo>
                    <a:pt x="504" y="4"/>
                  </a:lnTo>
                  <a:lnTo>
                    <a:pt x="516" y="4"/>
                  </a:lnTo>
                  <a:lnTo>
                    <a:pt x="525" y="7"/>
                  </a:lnTo>
                  <a:lnTo>
                    <a:pt x="532" y="15"/>
                  </a:lnTo>
                  <a:lnTo>
                    <a:pt x="539" y="23"/>
                  </a:lnTo>
                  <a:lnTo>
                    <a:pt x="539" y="28"/>
                  </a:lnTo>
                  <a:lnTo>
                    <a:pt x="538" y="33"/>
                  </a:lnTo>
                  <a:lnTo>
                    <a:pt x="537" y="39"/>
                  </a:lnTo>
                  <a:lnTo>
                    <a:pt x="536" y="44"/>
                  </a:lnTo>
                  <a:lnTo>
                    <a:pt x="539" y="47"/>
                  </a:lnTo>
                  <a:lnTo>
                    <a:pt x="542" y="48"/>
                  </a:lnTo>
                  <a:lnTo>
                    <a:pt x="545" y="50"/>
                  </a:lnTo>
                  <a:lnTo>
                    <a:pt x="548" y="50"/>
                  </a:lnTo>
                  <a:lnTo>
                    <a:pt x="549" y="48"/>
                  </a:lnTo>
                  <a:lnTo>
                    <a:pt x="551" y="48"/>
                  </a:lnTo>
                  <a:lnTo>
                    <a:pt x="554" y="48"/>
                  </a:lnTo>
                  <a:lnTo>
                    <a:pt x="557" y="50"/>
                  </a:lnTo>
                  <a:lnTo>
                    <a:pt x="567" y="53"/>
                  </a:lnTo>
                  <a:lnTo>
                    <a:pt x="578" y="57"/>
                  </a:lnTo>
                  <a:lnTo>
                    <a:pt x="590" y="62"/>
                  </a:lnTo>
                  <a:lnTo>
                    <a:pt x="599" y="65"/>
                  </a:lnTo>
                  <a:lnTo>
                    <a:pt x="598" y="65"/>
                  </a:lnTo>
                  <a:lnTo>
                    <a:pt x="596" y="66"/>
                  </a:lnTo>
                  <a:lnTo>
                    <a:pt x="593" y="68"/>
                  </a:lnTo>
                  <a:lnTo>
                    <a:pt x="591" y="70"/>
                  </a:lnTo>
                  <a:close/>
                </a:path>
              </a:pathLst>
            </a:custGeom>
            <a:solidFill>
              <a:srgbClr val="2CA2CC"/>
            </a:solidFill>
            <a:ln w="0">
              <a:solidFill>
                <a:schemeClr val="bg1">
                  <a:lumMod val="50000"/>
                </a:schemeClr>
              </a:solidFill>
              <a:prstDash val="solid"/>
              <a:round/>
              <a:headEnd/>
              <a:tailEnd/>
            </a:ln>
          </p:spPr>
          <p:txBody>
            <a:bodyPr/>
            <a:lstStyle/>
            <a:p>
              <a:endParaRPr lang="ru-RU"/>
            </a:p>
          </p:txBody>
        </p:sp>
        <p:sp>
          <p:nvSpPr>
            <p:cNvPr id="23" name="Freeform 85">
              <a:extLst>
                <a:ext uri="{FF2B5EF4-FFF2-40B4-BE49-F238E27FC236}">
                  <a16:creationId xmlns:a16="http://schemas.microsoft.com/office/drawing/2014/main" id="{07EF4549-D2C4-5F40-BC79-9266E6F17449}"/>
                </a:ext>
              </a:extLst>
            </p:cNvPr>
            <p:cNvSpPr>
              <a:spLocks/>
            </p:cNvSpPr>
            <p:nvPr/>
          </p:nvSpPr>
          <p:spPr bwMode="gray">
            <a:xfrm>
              <a:off x="1761" y="2026"/>
              <a:ext cx="110" cy="88"/>
            </a:xfrm>
            <a:custGeom>
              <a:avLst/>
              <a:gdLst>
                <a:gd name="T0" fmla="*/ 6 w 94"/>
                <a:gd name="T1" fmla="*/ 16 h 75"/>
                <a:gd name="T2" fmla="*/ 18 w 94"/>
                <a:gd name="T3" fmla="*/ 6 h 75"/>
                <a:gd name="T4" fmla="*/ 32 w 94"/>
                <a:gd name="T5" fmla="*/ 0 h 75"/>
                <a:gd name="T6" fmla="*/ 48 w 94"/>
                <a:gd name="T7" fmla="*/ 0 h 75"/>
                <a:gd name="T8" fmla="*/ 64 w 94"/>
                <a:gd name="T9" fmla="*/ 4 h 75"/>
                <a:gd name="T10" fmla="*/ 78 w 94"/>
                <a:gd name="T11" fmla="*/ 12 h 75"/>
                <a:gd name="T12" fmla="*/ 91 w 94"/>
                <a:gd name="T13" fmla="*/ 19 h 75"/>
                <a:gd name="T14" fmla="*/ 94 w 94"/>
                <a:gd name="T15" fmla="*/ 24 h 75"/>
                <a:gd name="T16" fmla="*/ 91 w 94"/>
                <a:gd name="T17" fmla="*/ 30 h 75"/>
                <a:gd name="T18" fmla="*/ 89 w 94"/>
                <a:gd name="T19" fmla="*/ 35 h 75"/>
                <a:gd name="T20" fmla="*/ 85 w 94"/>
                <a:gd name="T21" fmla="*/ 40 h 75"/>
                <a:gd name="T22" fmla="*/ 77 w 94"/>
                <a:gd name="T23" fmla="*/ 53 h 75"/>
                <a:gd name="T24" fmla="*/ 66 w 94"/>
                <a:gd name="T25" fmla="*/ 65 h 75"/>
                <a:gd name="T26" fmla="*/ 54 w 94"/>
                <a:gd name="T27" fmla="*/ 75 h 75"/>
                <a:gd name="T28" fmla="*/ 36 w 94"/>
                <a:gd name="T29" fmla="*/ 72 h 75"/>
                <a:gd name="T30" fmla="*/ 37 w 94"/>
                <a:gd name="T31" fmla="*/ 72 h 75"/>
                <a:gd name="T32" fmla="*/ 37 w 94"/>
                <a:gd name="T33" fmla="*/ 71 h 75"/>
                <a:gd name="T34" fmla="*/ 38 w 94"/>
                <a:gd name="T35" fmla="*/ 70 h 75"/>
                <a:gd name="T36" fmla="*/ 40 w 94"/>
                <a:gd name="T37" fmla="*/ 69 h 75"/>
                <a:gd name="T38" fmla="*/ 40 w 94"/>
                <a:gd name="T39" fmla="*/ 66 h 75"/>
                <a:gd name="T40" fmla="*/ 37 w 94"/>
                <a:gd name="T41" fmla="*/ 64 h 75"/>
                <a:gd name="T42" fmla="*/ 35 w 94"/>
                <a:gd name="T43" fmla="*/ 61 h 75"/>
                <a:gd name="T44" fmla="*/ 29 w 94"/>
                <a:gd name="T45" fmla="*/ 55 h 75"/>
                <a:gd name="T46" fmla="*/ 21 w 94"/>
                <a:gd name="T47" fmla="*/ 48 h 75"/>
                <a:gd name="T48" fmla="*/ 14 w 94"/>
                <a:gd name="T49" fmla="*/ 37 h 75"/>
                <a:gd name="T50" fmla="*/ 9 w 94"/>
                <a:gd name="T51" fmla="*/ 26 h 75"/>
                <a:gd name="T52" fmla="*/ 7 w 94"/>
                <a:gd name="T53" fmla="*/ 24 h 75"/>
                <a:gd name="T54" fmla="*/ 5 w 94"/>
                <a:gd name="T55" fmla="*/ 22 h 75"/>
                <a:gd name="T56" fmla="*/ 2 w 94"/>
                <a:gd name="T57" fmla="*/ 20 h 75"/>
                <a:gd name="T58" fmla="*/ 1 w 94"/>
                <a:gd name="T59" fmla="*/ 19 h 75"/>
                <a:gd name="T60" fmla="*/ 0 w 94"/>
                <a:gd name="T61" fmla="*/ 19 h 75"/>
                <a:gd name="T62" fmla="*/ 6 w 94"/>
                <a:gd name="T63" fmla="*/ 1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75">
                  <a:moveTo>
                    <a:pt x="6" y="16"/>
                  </a:moveTo>
                  <a:lnTo>
                    <a:pt x="18" y="6"/>
                  </a:lnTo>
                  <a:lnTo>
                    <a:pt x="32" y="0"/>
                  </a:lnTo>
                  <a:lnTo>
                    <a:pt x="48" y="0"/>
                  </a:lnTo>
                  <a:lnTo>
                    <a:pt x="64" y="4"/>
                  </a:lnTo>
                  <a:lnTo>
                    <a:pt x="78" y="12"/>
                  </a:lnTo>
                  <a:lnTo>
                    <a:pt x="91" y="19"/>
                  </a:lnTo>
                  <a:lnTo>
                    <a:pt x="94" y="24"/>
                  </a:lnTo>
                  <a:lnTo>
                    <a:pt x="91" y="30"/>
                  </a:lnTo>
                  <a:lnTo>
                    <a:pt x="89" y="35"/>
                  </a:lnTo>
                  <a:lnTo>
                    <a:pt x="85" y="40"/>
                  </a:lnTo>
                  <a:lnTo>
                    <a:pt x="77" y="53"/>
                  </a:lnTo>
                  <a:lnTo>
                    <a:pt x="66" y="65"/>
                  </a:lnTo>
                  <a:lnTo>
                    <a:pt x="54" y="75"/>
                  </a:lnTo>
                  <a:lnTo>
                    <a:pt x="36" y="72"/>
                  </a:lnTo>
                  <a:lnTo>
                    <a:pt x="37" y="72"/>
                  </a:lnTo>
                  <a:lnTo>
                    <a:pt x="37" y="71"/>
                  </a:lnTo>
                  <a:lnTo>
                    <a:pt x="38" y="70"/>
                  </a:lnTo>
                  <a:lnTo>
                    <a:pt x="40" y="69"/>
                  </a:lnTo>
                  <a:lnTo>
                    <a:pt x="40" y="66"/>
                  </a:lnTo>
                  <a:lnTo>
                    <a:pt x="37" y="64"/>
                  </a:lnTo>
                  <a:lnTo>
                    <a:pt x="35" y="61"/>
                  </a:lnTo>
                  <a:lnTo>
                    <a:pt x="29" y="55"/>
                  </a:lnTo>
                  <a:lnTo>
                    <a:pt x="21" y="48"/>
                  </a:lnTo>
                  <a:lnTo>
                    <a:pt x="14" y="37"/>
                  </a:lnTo>
                  <a:lnTo>
                    <a:pt x="9" y="26"/>
                  </a:lnTo>
                  <a:lnTo>
                    <a:pt x="7" y="24"/>
                  </a:lnTo>
                  <a:lnTo>
                    <a:pt x="5" y="22"/>
                  </a:lnTo>
                  <a:lnTo>
                    <a:pt x="2" y="20"/>
                  </a:lnTo>
                  <a:lnTo>
                    <a:pt x="1" y="19"/>
                  </a:lnTo>
                  <a:lnTo>
                    <a:pt x="0" y="19"/>
                  </a:lnTo>
                  <a:lnTo>
                    <a:pt x="6" y="16"/>
                  </a:lnTo>
                  <a:close/>
                </a:path>
              </a:pathLst>
            </a:custGeom>
            <a:grpFill/>
            <a:ln w="0">
              <a:solidFill>
                <a:schemeClr val="bg1">
                  <a:lumMod val="50000"/>
                </a:schemeClr>
              </a:solidFill>
              <a:prstDash val="solid"/>
              <a:round/>
              <a:headEnd/>
              <a:tailEnd/>
            </a:ln>
          </p:spPr>
          <p:txBody>
            <a:bodyPr/>
            <a:lstStyle/>
            <a:p>
              <a:endParaRPr lang="ru-RU"/>
            </a:p>
          </p:txBody>
        </p:sp>
        <p:sp>
          <p:nvSpPr>
            <p:cNvPr id="24" name="Freeform 86">
              <a:extLst>
                <a:ext uri="{FF2B5EF4-FFF2-40B4-BE49-F238E27FC236}">
                  <a16:creationId xmlns:a16="http://schemas.microsoft.com/office/drawing/2014/main" id="{F01581AA-3E04-2E4F-B52D-F96A197A55EB}"/>
                </a:ext>
              </a:extLst>
            </p:cNvPr>
            <p:cNvSpPr>
              <a:spLocks/>
            </p:cNvSpPr>
            <p:nvPr/>
          </p:nvSpPr>
          <p:spPr bwMode="gray">
            <a:xfrm>
              <a:off x="1761" y="2026"/>
              <a:ext cx="110" cy="88"/>
            </a:xfrm>
            <a:custGeom>
              <a:avLst/>
              <a:gdLst>
                <a:gd name="T0" fmla="*/ 6 w 94"/>
                <a:gd name="T1" fmla="*/ 16 h 75"/>
                <a:gd name="T2" fmla="*/ 18 w 94"/>
                <a:gd name="T3" fmla="*/ 6 h 75"/>
                <a:gd name="T4" fmla="*/ 32 w 94"/>
                <a:gd name="T5" fmla="*/ 0 h 75"/>
                <a:gd name="T6" fmla="*/ 48 w 94"/>
                <a:gd name="T7" fmla="*/ 0 h 75"/>
                <a:gd name="T8" fmla="*/ 64 w 94"/>
                <a:gd name="T9" fmla="*/ 4 h 75"/>
                <a:gd name="T10" fmla="*/ 78 w 94"/>
                <a:gd name="T11" fmla="*/ 12 h 75"/>
                <a:gd name="T12" fmla="*/ 91 w 94"/>
                <a:gd name="T13" fmla="*/ 19 h 75"/>
                <a:gd name="T14" fmla="*/ 94 w 94"/>
                <a:gd name="T15" fmla="*/ 24 h 75"/>
                <a:gd name="T16" fmla="*/ 91 w 94"/>
                <a:gd name="T17" fmla="*/ 30 h 75"/>
                <a:gd name="T18" fmla="*/ 89 w 94"/>
                <a:gd name="T19" fmla="*/ 35 h 75"/>
                <a:gd name="T20" fmla="*/ 85 w 94"/>
                <a:gd name="T21" fmla="*/ 40 h 75"/>
                <a:gd name="T22" fmla="*/ 77 w 94"/>
                <a:gd name="T23" fmla="*/ 53 h 75"/>
                <a:gd name="T24" fmla="*/ 66 w 94"/>
                <a:gd name="T25" fmla="*/ 65 h 75"/>
                <a:gd name="T26" fmla="*/ 54 w 94"/>
                <a:gd name="T27" fmla="*/ 75 h 75"/>
                <a:gd name="T28" fmla="*/ 36 w 94"/>
                <a:gd name="T29" fmla="*/ 72 h 75"/>
                <a:gd name="T30" fmla="*/ 37 w 94"/>
                <a:gd name="T31" fmla="*/ 72 h 75"/>
                <a:gd name="T32" fmla="*/ 37 w 94"/>
                <a:gd name="T33" fmla="*/ 71 h 75"/>
                <a:gd name="T34" fmla="*/ 38 w 94"/>
                <a:gd name="T35" fmla="*/ 70 h 75"/>
                <a:gd name="T36" fmla="*/ 40 w 94"/>
                <a:gd name="T37" fmla="*/ 69 h 75"/>
                <a:gd name="T38" fmla="*/ 40 w 94"/>
                <a:gd name="T39" fmla="*/ 66 h 75"/>
                <a:gd name="T40" fmla="*/ 37 w 94"/>
                <a:gd name="T41" fmla="*/ 64 h 75"/>
                <a:gd name="T42" fmla="*/ 35 w 94"/>
                <a:gd name="T43" fmla="*/ 61 h 75"/>
                <a:gd name="T44" fmla="*/ 29 w 94"/>
                <a:gd name="T45" fmla="*/ 55 h 75"/>
                <a:gd name="T46" fmla="*/ 21 w 94"/>
                <a:gd name="T47" fmla="*/ 48 h 75"/>
                <a:gd name="T48" fmla="*/ 14 w 94"/>
                <a:gd name="T49" fmla="*/ 37 h 75"/>
                <a:gd name="T50" fmla="*/ 9 w 94"/>
                <a:gd name="T51" fmla="*/ 26 h 75"/>
                <a:gd name="T52" fmla="*/ 7 w 94"/>
                <a:gd name="T53" fmla="*/ 24 h 75"/>
                <a:gd name="T54" fmla="*/ 5 w 94"/>
                <a:gd name="T55" fmla="*/ 22 h 75"/>
                <a:gd name="T56" fmla="*/ 2 w 94"/>
                <a:gd name="T57" fmla="*/ 20 h 75"/>
                <a:gd name="T58" fmla="*/ 1 w 94"/>
                <a:gd name="T59" fmla="*/ 19 h 75"/>
                <a:gd name="T60" fmla="*/ 0 w 94"/>
                <a:gd name="T61" fmla="*/ 19 h 75"/>
                <a:gd name="T62" fmla="*/ 6 w 94"/>
                <a:gd name="T63" fmla="*/ 1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75">
                  <a:moveTo>
                    <a:pt x="6" y="16"/>
                  </a:moveTo>
                  <a:lnTo>
                    <a:pt x="18" y="6"/>
                  </a:lnTo>
                  <a:lnTo>
                    <a:pt x="32" y="0"/>
                  </a:lnTo>
                  <a:lnTo>
                    <a:pt x="48" y="0"/>
                  </a:lnTo>
                  <a:lnTo>
                    <a:pt x="64" y="4"/>
                  </a:lnTo>
                  <a:lnTo>
                    <a:pt x="78" y="12"/>
                  </a:lnTo>
                  <a:lnTo>
                    <a:pt x="91" y="19"/>
                  </a:lnTo>
                  <a:lnTo>
                    <a:pt x="94" y="24"/>
                  </a:lnTo>
                  <a:lnTo>
                    <a:pt x="91" y="30"/>
                  </a:lnTo>
                  <a:lnTo>
                    <a:pt x="89" y="35"/>
                  </a:lnTo>
                  <a:lnTo>
                    <a:pt x="85" y="40"/>
                  </a:lnTo>
                  <a:lnTo>
                    <a:pt x="77" y="53"/>
                  </a:lnTo>
                  <a:lnTo>
                    <a:pt x="66" y="65"/>
                  </a:lnTo>
                  <a:lnTo>
                    <a:pt x="54" y="75"/>
                  </a:lnTo>
                  <a:lnTo>
                    <a:pt x="36" y="72"/>
                  </a:lnTo>
                  <a:lnTo>
                    <a:pt x="37" y="72"/>
                  </a:lnTo>
                  <a:lnTo>
                    <a:pt x="37" y="71"/>
                  </a:lnTo>
                  <a:lnTo>
                    <a:pt x="38" y="70"/>
                  </a:lnTo>
                  <a:lnTo>
                    <a:pt x="40" y="69"/>
                  </a:lnTo>
                  <a:lnTo>
                    <a:pt x="40" y="66"/>
                  </a:lnTo>
                  <a:lnTo>
                    <a:pt x="37" y="64"/>
                  </a:lnTo>
                  <a:lnTo>
                    <a:pt x="35" y="61"/>
                  </a:lnTo>
                  <a:lnTo>
                    <a:pt x="29" y="55"/>
                  </a:lnTo>
                  <a:lnTo>
                    <a:pt x="21" y="48"/>
                  </a:lnTo>
                  <a:lnTo>
                    <a:pt x="14" y="37"/>
                  </a:lnTo>
                  <a:lnTo>
                    <a:pt x="9" y="26"/>
                  </a:lnTo>
                  <a:lnTo>
                    <a:pt x="7" y="24"/>
                  </a:lnTo>
                  <a:lnTo>
                    <a:pt x="5" y="22"/>
                  </a:lnTo>
                  <a:lnTo>
                    <a:pt x="2" y="20"/>
                  </a:lnTo>
                  <a:lnTo>
                    <a:pt x="1" y="19"/>
                  </a:lnTo>
                  <a:lnTo>
                    <a:pt x="0" y="19"/>
                  </a:lnTo>
                  <a:lnTo>
                    <a:pt x="6" y="16"/>
                  </a:lnTo>
                </a:path>
              </a:pathLst>
            </a:custGeom>
            <a:grpFill/>
            <a:ln w="3175">
              <a:solidFill>
                <a:schemeClr val="bg1">
                  <a:lumMod val="50000"/>
                </a:schemeClr>
              </a:solidFill>
              <a:prstDash val="solid"/>
              <a:round/>
              <a:headEnd/>
              <a:tailEnd/>
            </a:ln>
          </p:spPr>
          <p:txBody>
            <a:bodyPr/>
            <a:lstStyle/>
            <a:p>
              <a:endParaRPr lang="ru-RU"/>
            </a:p>
          </p:txBody>
        </p:sp>
        <p:sp>
          <p:nvSpPr>
            <p:cNvPr id="25" name="Freeform 87">
              <a:extLst>
                <a:ext uri="{FF2B5EF4-FFF2-40B4-BE49-F238E27FC236}">
                  <a16:creationId xmlns:a16="http://schemas.microsoft.com/office/drawing/2014/main" id="{7FFE73AC-D708-B741-A4C4-C373F80AB439}"/>
                </a:ext>
              </a:extLst>
            </p:cNvPr>
            <p:cNvSpPr>
              <a:spLocks/>
            </p:cNvSpPr>
            <p:nvPr/>
          </p:nvSpPr>
          <p:spPr bwMode="gray">
            <a:xfrm>
              <a:off x="1852" y="2282"/>
              <a:ext cx="341" cy="179"/>
            </a:xfrm>
            <a:custGeom>
              <a:avLst/>
              <a:gdLst>
                <a:gd name="T0" fmla="*/ 27 w 292"/>
                <a:gd name="T1" fmla="*/ 9 h 153"/>
                <a:gd name="T2" fmla="*/ 35 w 292"/>
                <a:gd name="T3" fmla="*/ 6 h 153"/>
                <a:gd name="T4" fmla="*/ 42 w 292"/>
                <a:gd name="T5" fmla="*/ 14 h 153"/>
                <a:gd name="T6" fmla="*/ 46 w 292"/>
                <a:gd name="T7" fmla="*/ 7 h 153"/>
                <a:gd name="T8" fmla="*/ 53 w 292"/>
                <a:gd name="T9" fmla="*/ 2 h 153"/>
                <a:gd name="T10" fmla="*/ 77 w 292"/>
                <a:gd name="T11" fmla="*/ 11 h 153"/>
                <a:gd name="T12" fmla="*/ 115 w 292"/>
                <a:gd name="T13" fmla="*/ 36 h 153"/>
                <a:gd name="T14" fmla="*/ 124 w 292"/>
                <a:gd name="T15" fmla="*/ 48 h 153"/>
                <a:gd name="T16" fmla="*/ 132 w 292"/>
                <a:gd name="T17" fmla="*/ 50 h 153"/>
                <a:gd name="T18" fmla="*/ 136 w 292"/>
                <a:gd name="T19" fmla="*/ 42 h 153"/>
                <a:gd name="T20" fmla="*/ 143 w 292"/>
                <a:gd name="T21" fmla="*/ 45 h 153"/>
                <a:gd name="T22" fmla="*/ 148 w 292"/>
                <a:gd name="T23" fmla="*/ 60 h 153"/>
                <a:gd name="T24" fmla="*/ 157 w 292"/>
                <a:gd name="T25" fmla="*/ 65 h 153"/>
                <a:gd name="T26" fmla="*/ 167 w 292"/>
                <a:gd name="T27" fmla="*/ 68 h 153"/>
                <a:gd name="T28" fmla="*/ 178 w 292"/>
                <a:gd name="T29" fmla="*/ 67 h 153"/>
                <a:gd name="T30" fmla="*/ 184 w 292"/>
                <a:gd name="T31" fmla="*/ 78 h 153"/>
                <a:gd name="T32" fmla="*/ 191 w 292"/>
                <a:gd name="T33" fmla="*/ 79 h 153"/>
                <a:gd name="T34" fmla="*/ 201 w 292"/>
                <a:gd name="T35" fmla="*/ 83 h 153"/>
                <a:gd name="T36" fmla="*/ 207 w 292"/>
                <a:gd name="T37" fmla="*/ 86 h 153"/>
                <a:gd name="T38" fmla="*/ 214 w 292"/>
                <a:gd name="T39" fmla="*/ 89 h 153"/>
                <a:gd name="T40" fmla="*/ 225 w 292"/>
                <a:gd name="T41" fmla="*/ 91 h 153"/>
                <a:gd name="T42" fmla="*/ 228 w 292"/>
                <a:gd name="T43" fmla="*/ 89 h 153"/>
                <a:gd name="T44" fmla="*/ 253 w 292"/>
                <a:gd name="T45" fmla="*/ 95 h 153"/>
                <a:gd name="T46" fmla="*/ 291 w 292"/>
                <a:gd name="T47" fmla="*/ 100 h 153"/>
                <a:gd name="T48" fmla="*/ 287 w 292"/>
                <a:gd name="T49" fmla="*/ 108 h 153"/>
                <a:gd name="T50" fmla="*/ 284 w 292"/>
                <a:gd name="T51" fmla="*/ 124 h 153"/>
                <a:gd name="T52" fmla="*/ 287 w 292"/>
                <a:gd name="T53" fmla="*/ 138 h 153"/>
                <a:gd name="T54" fmla="*/ 287 w 292"/>
                <a:gd name="T55" fmla="*/ 148 h 153"/>
                <a:gd name="T56" fmla="*/ 280 w 292"/>
                <a:gd name="T57" fmla="*/ 153 h 153"/>
                <a:gd name="T58" fmla="*/ 242 w 292"/>
                <a:gd name="T59" fmla="*/ 150 h 153"/>
                <a:gd name="T60" fmla="*/ 236 w 292"/>
                <a:gd name="T61" fmla="*/ 153 h 153"/>
                <a:gd name="T62" fmla="*/ 222 w 292"/>
                <a:gd name="T63" fmla="*/ 149 h 153"/>
                <a:gd name="T64" fmla="*/ 218 w 292"/>
                <a:gd name="T65" fmla="*/ 145 h 153"/>
                <a:gd name="T66" fmla="*/ 201 w 292"/>
                <a:gd name="T67" fmla="*/ 147 h 153"/>
                <a:gd name="T68" fmla="*/ 194 w 292"/>
                <a:gd name="T69" fmla="*/ 138 h 153"/>
                <a:gd name="T70" fmla="*/ 184 w 292"/>
                <a:gd name="T71" fmla="*/ 141 h 153"/>
                <a:gd name="T72" fmla="*/ 176 w 292"/>
                <a:gd name="T73" fmla="*/ 136 h 153"/>
                <a:gd name="T74" fmla="*/ 168 w 292"/>
                <a:gd name="T75" fmla="*/ 130 h 153"/>
                <a:gd name="T76" fmla="*/ 163 w 292"/>
                <a:gd name="T77" fmla="*/ 129 h 153"/>
                <a:gd name="T78" fmla="*/ 161 w 292"/>
                <a:gd name="T79" fmla="*/ 122 h 153"/>
                <a:gd name="T80" fmla="*/ 153 w 292"/>
                <a:gd name="T81" fmla="*/ 116 h 153"/>
                <a:gd name="T82" fmla="*/ 119 w 292"/>
                <a:gd name="T83" fmla="*/ 115 h 153"/>
                <a:gd name="T84" fmla="*/ 113 w 292"/>
                <a:gd name="T85" fmla="*/ 118 h 153"/>
                <a:gd name="T86" fmla="*/ 109 w 292"/>
                <a:gd name="T87" fmla="*/ 115 h 153"/>
                <a:gd name="T88" fmla="*/ 96 w 292"/>
                <a:gd name="T89" fmla="*/ 108 h 153"/>
                <a:gd name="T90" fmla="*/ 80 w 292"/>
                <a:gd name="T91" fmla="*/ 102 h 153"/>
                <a:gd name="T92" fmla="*/ 68 w 292"/>
                <a:gd name="T93" fmla="*/ 96 h 153"/>
                <a:gd name="T94" fmla="*/ 55 w 292"/>
                <a:gd name="T95" fmla="*/ 94 h 153"/>
                <a:gd name="T96" fmla="*/ 31 w 292"/>
                <a:gd name="T97" fmla="*/ 77 h 153"/>
                <a:gd name="T98" fmla="*/ 24 w 292"/>
                <a:gd name="T99" fmla="*/ 71 h 153"/>
                <a:gd name="T100" fmla="*/ 14 w 292"/>
                <a:gd name="T101" fmla="*/ 72 h 153"/>
                <a:gd name="T102" fmla="*/ 0 w 292"/>
                <a:gd name="T103" fmla="*/ 59 h 153"/>
                <a:gd name="T104" fmla="*/ 2 w 292"/>
                <a:gd name="T105" fmla="*/ 50 h 153"/>
                <a:gd name="T106" fmla="*/ 5 w 292"/>
                <a:gd name="T107" fmla="*/ 37 h 153"/>
                <a:gd name="T108" fmla="*/ 8 w 292"/>
                <a:gd name="T109" fmla="*/ 24 h 153"/>
                <a:gd name="T110" fmla="*/ 20 w 292"/>
                <a:gd name="T111" fmla="*/ 1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2" h="153">
                  <a:moveTo>
                    <a:pt x="20" y="18"/>
                  </a:moveTo>
                  <a:lnTo>
                    <a:pt x="23" y="15"/>
                  </a:lnTo>
                  <a:lnTo>
                    <a:pt x="25" y="12"/>
                  </a:lnTo>
                  <a:lnTo>
                    <a:pt x="27" y="9"/>
                  </a:lnTo>
                  <a:lnTo>
                    <a:pt x="30" y="6"/>
                  </a:lnTo>
                  <a:lnTo>
                    <a:pt x="31" y="5"/>
                  </a:lnTo>
                  <a:lnTo>
                    <a:pt x="34" y="5"/>
                  </a:lnTo>
                  <a:lnTo>
                    <a:pt x="35" y="6"/>
                  </a:lnTo>
                  <a:lnTo>
                    <a:pt x="37" y="7"/>
                  </a:lnTo>
                  <a:lnTo>
                    <a:pt x="38" y="9"/>
                  </a:lnTo>
                  <a:lnTo>
                    <a:pt x="40" y="12"/>
                  </a:lnTo>
                  <a:lnTo>
                    <a:pt x="42" y="14"/>
                  </a:lnTo>
                  <a:lnTo>
                    <a:pt x="43" y="15"/>
                  </a:lnTo>
                  <a:lnTo>
                    <a:pt x="43" y="12"/>
                  </a:lnTo>
                  <a:lnTo>
                    <a:pt x="44" y="8"/>
                  </a:lnTo>
                  <a:lnTo>
                    <a:pt x="46" y="7"/>
                  </a:lnTo>
                  <a:lnTo>
                    <a:pt x="47" y="6"/>
                  </a:lnTo>
                  <a:lnTo>
                    <a:pt x="49" y="5"/>
                  </a:lnTo>
                  <a:lnTo>
                    <a:pt x="52" y="3"/>
                  </a:lnTo>
                  <a:lnTo>
                    <a:pt x="53" y="2"/>
                  </a:lnTo>
                  <a:lnTo>
                    <a:pt x="55" y="1"/>
                  </a:lnTo>
                  <a:lnTo>
                    <a:pt x="59" y="0"/>
                  </a:lnTo>
                  <a:lnTo>
                    <a:pt x="61" y="1"/>
                  </a:lnTo>
                  <a:lnTo>
                    <a:pt x="77" y="11"/>
                  </a:lnTo>
                  <a:lnTo>
                    <a:pt x="92" y="20"/>
                  </a:lnTo>
                  <a:lnTo>
                    <a:pt x="102" y="24"/>
                  </a:lnTo>
                  <a:lnTo>
                    <a:pt x="109" y="29"/>
                  </a:lnTo>
                  <a:lnTo>
                    <a:pt x="115" y="36"/>
                  </a:lnTo>
                  <a:lnTo>
                    <a:pt x="118" y="38"/>
                  </a:lnTo>
                  <a:lnTo>
                    <a:pt x="119" y="42"/>
                  </a:lnTo>
                  <a:lnTo>
                    <a:pt x="121" y="45"/>
                  </a:lnTo>
                  <a:lnTo>
                    <a:pt x="124" y="48"/>
                  </a:lnTo>
                  <a:lnTo>
                    <a:pt x="126" y="50"/>
                  </a:lnTo>
                  <a:lnTo>
                    <a:pt x="129" y="52"/>
                  </a:lnTo>
                  <a:lnTo>
                    <a:pt x="131" y="52"/>
                  </a:lnTo>
                  <a:lnTo>
                    <a:pt x="132" y="50"/>
                  </a:lnTo>
                  <a:lnTo>
                    <a:pt x="133" y="48"/>
                  </a:lnTo>
                  <a:lnTo>
                    <a:pt x="135" y="45"/>
                  </a:lnTo>
                  <a:lnTo>
                    <a:pt x="136" y="44"/>
                  </a:lnTo>
                  <a:lnTo>
                    <a:pt x="136" y="42"/>
                  </a:lnTo>
                  <a:lnTo>
                    <a:pt x="137" y="41"/>
                  </a:lnTo>
                  <a:lnTo>
                    <a:pt x="139" y="42"/>
                  </a:lnTo>
                  <a:lnTo>
                    <a:pt x="141" y="43"/>
                  </a:lnTo>
                  <a:lnTo>
                    <a:pt x="143" y="45"/>
                  </a:lnTo>
                  <a:lnTo>
                    <a:pt x="144" y="49"/>
                  </a:lnTo>
                  <a:lnTo>
                    <a:pt x="145" y="53"/>
                  </a:lnTo>
                  <a:lnTo>
                    <a:pt x="147" y="56"/>
                  </a:lnTo>
                  <a:lnTo>
                    <a:pt x="148" y="60"/>
                  </a:lnTo>
                  <a:lnTo>
                    <a:pt x="150" y="62"/>
                  </a:lnTo>
                  <a:lnTo>
                    <a:pt x="151" y="64"/>
                  </a:lnTo>
                  <a:lnTo>
                    <a:pt x="155" y="64"/>
                  </a:lnTo>
                  <a:lnTo>
                    <a:pt x="157" y="65"/>
                  </a:lnTo>
                  <a:lnTo>
                    <a:pt x="160" y="66"/>
                  </a:lnTo>
                  <a:lnTo>
                    <a:pt x="162" y="67"/>
                  </a:lnTo>
                  <a:lnTo>
                    <a:pt x="165" y="68"/>
                  </a:lnTo>
                  <a:lnTo>
                    <a:pt x="167" y="68"/>
                  </a:lnTo>
                  <a:lnTo>
                    <a:pt x="169" y="68"/>
                  </a:lnTo>
                  <a:lnTo>
                    <a:pt x="173" y="67"/>
                  </a:lnTo>
                  <a:lnTo>
                    <a:pt x="176" y="67"/>
                  </a:lnTo>
                  <a:lnTo>
                    <a:pt x="178" y="67"/>
                  </a:lnTo>
                  <a:lnTo>
                    <a:pt x="180" y="70"/>
                  </a:lnTo>
                  <a:lnTo>
                    <a:pt x="182" y="72"/>
                  </a:lnTo>
                  <a:lnTo>
                    <a:pt x="183" y="74"/>
                  </a:lnTo>
                  <a:lnTo>
                    <a:pt x="184" y="78"/>
                  </a:lnTo>
                  <a:lnTo>
                    <a:pt x="186" y="79"/>
                  </a:lnTo>
                  <a:lnTo>
                    <a:pt x="188" y="80"/>
                  </a:lnTo>
                  <a:lnTo>
                    <a:pt x="189" y="79"/>
                  </a:lnTo>
                  <a:lnTo>
                    <a:pt x="191" y="79"/>
                  </a:lnTo>
                  <a:lnTo>
                    <a:pt x="194" y="78"/>
                  </a:lnTo>
                  <a:lnTo>
                    <a:pt x="196" y="79"/>
                  </a:lnTo>
                  <a:lnTo>
                    <a:pt x="198" y="82"/>
                  </a:lnTo>
                  <a:lnTo>
                    <a:pt x="201" y="83"/>
                  </a:lnTo>
                  <a:lnTo>
                    <a:pt x="203" y="84"/>
                  </a:lnTo>
                  <a:lnTo>
                    <a:pt x="206" y="83"/>
                  </a:lnTo>
                  <a:lnTo>
                    <a:pt x="207" y="85"/>
                  </a:lnTo>
                  <a:lnTo>
                    <a:pt x="207" y="86"/>
                  </a:lnTo>
                  <a:lnTo>
                    <a:pt x="208" y="89"/>
                  </a:lnTo>
                  <a:lnTo>
                    <a:pt x="210" y="90"/>
                  </a:lnTo>
                  <a:lnTo>
                    <a:pt x="212" y="89"/>
                  </a:lnTo>
                  <a:lnTo>
                    <a:pt x="214" y="89"/>
                  </a:lnTo>
                  <a:lnTo>
                    <a:pt x="218" y="89"/>
                  </a:lnTo>
                  <a:lnTo>
                    <a:pt x="220" y="90"/>
                  </a:lnTo>
                  <a:lnTo>
                    <a:pt x="222" y="91"/>
                  </a:lnTo>
                  <a:lnTo>
                    <a:pt x="225" y="91"/>
                  </a:lnTo>
                  <a:lnTo>
                    <a:pt x="227" y="90"/>
                  </a:lnTo>
                  <a:lnTo>
                    <a:pt x="228" y="90"/>
                  </a:lnTo>
                  <a:lnTo>
                    <a:pt x="228" y="89"/>
                  </a:lnTo>
                  <a:lnTo>
                    <a:pt x="228" y="89"/>
                  </a:lnTo>
                  <a:lnTo>
                    <a:pt x="230" y="88"/>
                  </a:lnTo>
                  <a:lnTo>
                    <a:pt x="238" y="88"/>
                  </a:lnTo>
                  <a:lnTo>
                    <a:pt x="245" y="90"/>
                  </a:lnTo>
                  <a:lnTo>
                    <a:pt x="253" y="95"/>
                  </a:lnTo>
                  <a:lnTo>
                    <a:pt x="265" y="97"/>
                  </a:lnTo>
                  <a:lnTo>
                    <a:pt x="278" y="97"/>
                  </a:lnTo>
                  <a:lnTo>
                    <a:pt x="292" y="96"/>
                  </a:lnTo>
                  <a:lnTo>
                    <a:pt x="291" y="100"/>
                  </a:lnTo>
                  <a:lnTo>
                    <a:pt x="291" y="102"/>
                  </a:lnTo>
                  <a:lnTo>
                    <a:pt x="292" y="106"/>
                  </a:lnTo>
                  <a:lnTo>
                    <a:pt x="290" y="107"/>
                  </a:lnTo>
                  <a:lnTo>
                    <a:pt x="287" y="108"/>
                  </a:lnTo>
                  <a:lnTo>
                    <a:pt x="285" y="109"/>
                  </a:lnTo>
                  <a:lnTo>
                    <a:pt x="284" y="110"/>
                  </a:lnTo>
                  <a:lnTo>
                    <a:pt x="284" y="118"/>
                  </a:lnTo>
                  <a:lnTo>
                    <a:pt x="284" y="124"/>
                  </a:lnTo>
                  <a:lnTo>
                    <a:pt x="284" y="130"/>
                  </a:lnTo>
                  <a:lnTo>
                    <a:pt x="285" y="132"/>
                  </a:lnTo>
                  <a:lnTo>
                    <a:pt x="286" y="135"/>
                  </a:lnTo>
                  <a:lnTo>
                    <a:pt x="287" y="138"/>
                  </a:lnTo>
                  <a:lnTo>
                    <a:pt x="289" y="142"/>
                  </a:lnTo>
                  <a:lnTo>
                    <a:pt x="289" y="144"/>
                  </a:lnTo>
                  <a:lnTo>
                    <a:pt x="289" y="145"/>
                  </a:lnTo>
                  <a:lnTo>
                    <a:pt x="287" y="148"/>
                  </a:lnTo>
                  <a:lnTo>
                    <a:pt x="287" y="150"/>
                  </a:lnTo>
                  <a:lnTo>
                    <a:pt x="286" y="151"/>
                  </a:lnTo>
                  <a:lnTo>
                    <a:pt x="285" y="151"/>
                  </a:lnTo>
                  <a:lnTo>
                    <a:pt x="280" y="153"/>
                  </a:lnTo>
                  <a:lnTo>
                    <a:pt x="277" y="153"/>
                  </a:lnTo>
                  <a:lnTo>
                    <a:pt x="272" y="153"/>
                  </a:lnTo>
                  <a:lnTo>
                    <a:pt x="257" y="151"/>
                  </a:lnTo>
                  <a:lnTo>
                    <a:pt x="242" y="150"/>
                  </a:lnTo>
                  <a:lnTo>
                    <a:pt x="242" y="151"/>
                  </a:lnTo>
                  <a:lnTo>
                    <a:pt x="240" y="151"/>
                  </a:lnTo>
                  <a:lnTo>
                    <a:pt x="238" y="153"/>
                  </a:lnTo>
                  <a:lnTo>
                    <a:pt x="236" y="153"/>
                  </a:lnTo>
                  <a:lnTo>
                    <a:pt x="232" y="153"/>
                  </a:lnTo>
                  <a:lnTo>
                    <a:pt x="228" y="153"/>
                  </a:lnTo>
                  <a:lnTo>
                    <a:pt x="225" y="151"/>
                  </a:lnTo>
                  <a:lnTo>
                    <a:pt x="222" y="149"/>
                  </a:lnTo>
                  <a:lnTo>
                    <a:pt x="222" y="148"/>
                  </a:lnTo>
                  <a:lnTo>
                    <a:pt x="222" y="148"/>
                  </a:lnTo>
                  <a:lnTo>
                    <a:pt x="222" y="147"/>
                  </a:lnTo>
                  <a:lnTo>
                    <a:pt x="218" y="145"/>
                  </a:lnTo>
                  <a:lnTo>
                    <a:pt x="213" y="145"/>
                  </a:lnTo>
                  <a:lnTo>
                    <a:pt x="208" y="147"/>
                  </a:lnTo>
                  <a:lnTo>
                    <a:pt x="203" y="147"/>
                  </a:lnTo>
                  <a:lnTo>
                    <a:pt x="201" y="147"/>
                  </a:lnTo>
                  <a:lnTo>
                    <a:pt x="200" y="144"/>
                  </a:lnTo>
                  <a:lnTo>
                    <a:pt x="197" y="142"/>
                  </a:lnTo>
                  <a:lnTo>
                    <a:pt x="195" y="139"/>
                  </a:lnTo>
                  <a:lnTo>
                    <a:pt x="194" y="138"/>
                  </a:lnTo>
                  <a:lnTo>
                    <a:pt x="191" y="138"/>
                  </a:lnTo>
                  <a:lnTo>
                    <a:pt x="189" y="139"/>
                  </a:lnTo>
                  <a:lnTo>
                    <a:pt x="186" y="141"/>
                  </a:lnTo>
                  <a:lnTo>
                    <a:pt x="184" y="141"/>
                  </a:lnTo>
                  <a:lnTo>
                    <a:pt x="182" y="141"/>
                  </a:lnTo>
                  <a:lnTo>
                    <a:pt x="179" y="139"/>
                  </a:lnTo>
                  <a:lnTo>
                    <a:pt x="177" y="138"/>
                  </a:lnTo>
                  <a:lnTo>
                    <a:pt x="176" y="136"/>
                  </a:lnTo>
                  <a:lnTo>
                    <a:pt x="174" y="135"/>
                  </a:lnTo>
                  <a:lnTo>
                    <a:pt x="172" y="132"/>
                  </a:lnTo>
                  <a:lnTo>
                    <a:pt x="171" y="131"/>
                  </a:lnTo>
                  <a:lnTo>
                    <a:pt x="168" y="130"/>
                  </a:lnTo>
                  <a:lnTo>
                    <a:pt x="167" y="130"/>
                  </a:lnTo>
                  <a:lnTo>
                    <a:pt x="166" y="130"/>
                  </a:lnTo>
                  <a:lnTo>
                    <a:pt x="165" y="130"/>
                  </a:lnTo>
                  <a:lnTo>
                    <a:pt x="163" y="129"/>
                  </a:lnTo>
                  <a:lnTo>
                    <a:pt x="162" y="127"/>
                  </a:lnTo>
                  <a:lnTo>
                    <a:pt x="161" y="126"/>
                  </a:lnTo>
                  <a:lnTo>
                    <a:pt x="161" y="124"/>
                  </a:lnTo>
                  <a:lnTo>
                    <a:pt x="161" y="122"/>
                  </a:lnTo>
                  <a:lnTo>
                    <a:pt x="161" y="120"/>
                  </a:lnTo>
                  <a:lnTo>
                    <a:pt x="160" y="119"/>
                  </a:lnTo>
                  <a:lnTo>
                    <a:pt x="156" y="118"/>
                  </a:lnTo>
                  <a:lnTo>
                    <a:pt x="153" y="116"/>
                  </a:lnTo>
                  <a:lnTo>
                    <a:pt x="149" y="115"/>
                  </a:lnTo>
                  <a:lnTo>
                    <a:pt x="135" y="113"/>
                  </a:lnTo>
                  <a:lnTo>
                    <a:pt x="119" y="113"/>
                  </a:lnTo>
                  <a:lnTo>
                    <a:pt x="119" y="115"/>
                  </a:lnTo>
                  <a:lnTo>
                    <a:pt x="118" y="116"/>
                  </a:lnTo>
                  <a:lnTo>
                    <a:pt x="117" y="118"/>
                  </a:lnTo>
                  <a:lnTo>
                    <a:pt x="115" y="118"/>
                  </a:lnTo>
                  <a:lnTo>
                    <a:pt x="113" y="118"/>
                  </a:lnTo>
                  <a:lnTo>
                    <a:pt x="111" y="118"/>
                  </a:lnTo>
                  <a:lnTo>
                    <a:pt x="111" y="116"/>
                  </a:lnTo>
                  <a:lnTo>
                    <a:pt x="109" y="115"/>
                  </a:lnTo>
                  <a:lnTo>
                    <a:pt x="109" y="115"/>
                  </a:lnTo>
                  <a:lnTo>
                    <a:pt x="109" y="114"/>
                  </a:lnTo>
                  <a:lnTo>
                    <a:pt x="108" y="113"/>
                  </a:lnTo>
                  <a:lnTo>
                    <a:pt x="102" y="112"/>
                  </a:lnTo>
                  <a:lnTo>
                    <a:pt x="96" y="108"/>
                  </a:lnTo>
                  <a:lnTo>
                    <a:pt x="91" y="104"/>
                  </a:lnTo>
                  <a:lnTo>
                    <a:pt x="85" y="102"/>
                  </a:lnTo>
                  <a:lnTo>
                    <a:pt x="83" y="102"/>
                  </a:lnTo>
                  <a:lnTo>
                    <a:pt x="80" y="102"/>
                  </a:lnTo>
                  <a:lnTo>
                    <a:pt x="78" y="101"/>
                  </a:lnTo>
                  <a:lnTo>
                    <a:pt x="77" y="101"/>
                  </a:lnTo>
                  <a:lnTo>
                    <a:pt x="72" y="98"/>
                  </a:lnTo>
                  <a:lnTo>
                    <a:pt x="68" y="96"/>
                  </a:lnTo>
                  <a:lnTo>
                    <a:pt x="66" y="95"/>
                  </a:lnTo>
                  <a:lnTo>
                    <a:pt x="62" y="95"/>
                  </a:lnTo>
                  <a:lnTo>
                    <a:pt x="59" y="95"/>
                  </a:lnTo>
                  <a:lnTo>
                    <a:pt x="55" y="94"/>
                  </a:lnTo>
                  <a:lnTo>
                    <a:pt x="46" y="86"/>
                  </a:lnTo>
                  <a:lnTo>
                    <a:pt x="36" y="78"/>
                  </a:lnTo>
                  <a:lnTo>
                    <a:pt x="34" y="77"/>
                  </a:lnTo>
                  <a:lnTo>
                    <a:pt x="31" y="77"/>
                  </a:lnTo>
                  <a:lnTo>
                    <a:pt x="29" y="77"/>
                  </a:lnTo>
                  <a:lnTo>
                    <a:pt x="27" y="77"/>
                  </a:lnTo>
                  <a:lnTo>
                    <a:pt x="26" y="73"/>
                  </a:lnTo>
                  <a:lnTo>
                    <a:pt x="24" y="71"/>
                  </a:lnTo>
                  <a:lnTo>
                    <a:pt x="23" y="70"/>
                  </a:lnTo>
                  <a:lnTo>
                    <a:pt x="21" y="70"/>
                  </a:lnTo>
                  <a:lnTo>
                    <a:pt x="20" y="70"/>
                  </a:lnTo>
                  <a:lnTo>
                    <a:pt x="14" y="72"/>
                  </a:lnTo>
                  <a:lnTo>
                    <a:pt x="9" y="68"/>
                  </a:lnTo>
                  <a:lnTo>
                    <a:pt x="5" y="64"/>
                  </a:lnTo>
                  <a:lnTo>
                    <a:pt x="0" y="60"/>
                  </a:lnTo>
                  <a:lnTo>
                    <a:pt x="0" y="59"/>
                  </a:lnTo>
                  <a:lnTo>
                    <a:pt x="0" y="56"/>
                  </a:lnTo>
                  <a:lnTo>
                    <a:pt x="0" y="55"/>
                  </a:lnTo>
                  <a:lnTo>
                    <a:pt x="1" y="53"/>
                  </a:lnTo>
                  <a:lnTo>
                    <a:pt x="2" y="50"/>
                  </a:lnTo>
                  <a:lnTo>
                    <a:pt x="3" y="48"/>
                  </a:lnTo>
                  <a:lnTo>
                    <a:pt x="5" y="44"/>
                  </a:lnTo>
                  <a:lnTo>
                    <a:pt x="5" y="41"/>
                  </a:lnTo>
                  <a:lnTo>
                    <a:pt x="5" y="37"/>
                  </a:lnTo>
                  <a:lnTo>
                    <a:pt x="5" y="33"/>
                  </a:lnTo>
                  <a:lnTo>
                    <a:pt x="5" y="30"/>
                  </a:lnTo>
                  <a:lnTo>
                    <a:pt x="6" y="26"/>
                  </a:lnTo>
                  <a:lnTo>
                    <a:pt x="8" y="24"/>
                  </a:lnTo>
                  <a:lnTo>
                    <a:pt x="11" y="23"/>
                  </a:lnTo>
                  <a:lnTo>
                    <a:pt x="14" y="21"/>
                  </a:lnTo>
                  <a:lnTo>
                    <a:pt x="17" y="19"/>
                  </a:lnTo>
                  <a:lnTo>
                    <a:pt x="20" y="18"/>
                  </a:lnTo>
                  <a:close/>
                </a:path>
              </a:pathLst>
            </a:custGeom>
            <a:grpFill/>
            <a:ln w="0">
              <a:solidFill>
                <a:schemeClr val="bg1">
                  <a:lumMod val="50000"/>
                </a:schemeClr>
              </a:solidFill>
              <a:prstDash val="solid"/>
              <a:round/>
              <a:headEnd/>
              <a:tailEnd/>
            </a:ln>
          </p:spPr>
          <p:txBody>
            <a:bodyPr/>
            <a:lstStyle/>
            <a:p>
              <a:endParaRPr lang="ru-RU"/>
            </a:p>
          </p:txBody>
        </p:sp>
        <p:sp>
          <p:nvSpPr>
            <p:cNvPr id="26" name="Freeform 88">
              <a:extLst>
                <a:ext uri="{FF2B5EF4-FFF2-40B4-BE49-F238E27FC236}">
                  <a16:creationId xmlns:a16="http://schemas.microsoft.com/office/drawing/2014/main" id="{BDA2AAE1-78FA-3D46-8EA4-82847422BDAD}"/>
                </a:ext>
              </a:extLst>
            </p:cNvPr>
            <p:cNvSpPr>
              <a:spLocks/>
            </p:cNvSpPr>
            <p:nvPr/>
          </p:nvSpPr>
          <p:spPr bwMode="gray">
            <a:xfrm>
              <a:off x="2209" y="2373"/>
              <a:ext cx="135" cy="77"/>
            </a:xfrm>
            <a:custGeom>
              <a:avLst/>
              <a:gdLst>
                <a:gd name="T0" fmla="*/ 0 w 116"/>
                <a:gd name="T1" fmla="*/ 43 h 66"/>
                <a:gd name="T2" fmla="*/ 4 w 116"/>
                <a:gd name="T3" fmla="*/ 40 h 66"/>
                <a:gd name="T4" fmla="*/ 6 w 116"/>
                <a:gd name="T5" fmla="*/ 37 h 66"/>
                <a:gd name="T6" fmla="*/ 9 w 116"/>
                <a:gd name="T7" fmla="*/ 32 h 66"/>
                <a:gd name="T8" fmla="*/ 12 w 116"/>
                <a:gd name="T9" fmla="*/ 30 h 66"/>
                <a:gd name="T10" fmla="*/ 16 w 116"/>
                <a:gd name="T11" fmla="*/ 26 h 66"/>
                <a:gd name="T12" fmla="*/ 19 w 116"/>
                <a:gd name="T13" fmla="*/ 23 h 66"/>
                <a:gd name="T14" fmla="*/ 19 w 116"/>
                <a:gd name="T15" fmla="*/ 20 h 66"/>
                <a:gd name="T16" fmla="*/ 22 w 116"/>
                <a:gd name="T17" fmla="*/ 18 h 66"/>
                <a:gd name="T18" fmla="*/ 26 w 116"/>
                <a:gd name="T19" fmla="*/ 14 h 66"/>
                <a:gd name="T20" fmla="*/ 29 w 116"/>
                <a:gd name="T21" fmla="*/ 10 h 66"/>
                <a:gd name="T22" fmla="*/ 35 w 116"/>
                <a:gd name="T23" fmla="*/ 5 h 66"/>
                <a:gd name="T24" fmla="*/ 41 w 116"/>
                <a:gd name="T25" fmla="*/ 1 h 66"/>
                <a:gd name="T26" fmla="*/ 45 w 116"/>
                <a:gd name="T27" fmla="*/ 1 h 66"/>
                <a:gd name="T28" fmla="*/ 47 w 116"/>
                <a:gd name="T29" fmla="*/ 1 h 66"/>
                <a:gd name="T30" fmla="*/ 49 w 116"/>
                <a:gd name="T31" fmla="*/ 2 h 66"/>
                <a:gd name="T32" fmla="*/ 50 w 116"/>
                <a:gd name="T33" fmla="*/ 4 h 66"/>
                <a:gd name="T34" fmla="*/ 53 w 116"/>
                <a:gd name="T35" fmla="*/ 2 h 66"/>
                <a:gd name="T36" fmla="*/ 56 w 116"/>
                <a:gd name="T37" fmla="*/ 4 h 66"/>
                <a:gd name="T38" fmla="*/ 59 w 116"/>
                <a:gd name="T39" fmla="*/ 7 h 66"/>
                <a:gd name="T40" fmla="*/ 63 w 116"/>
                <a:gd name="T41" fmla="*/ 8 h 66"/>
                <a:gd name="T42" fmla="*/ 80 w 116"/>
                <a:gd name="T43" fmla="*/ 12 h 66"/>
                <a:gd name="T44" fmla="*/ 86 w 116"/>
                <a:gd name="T45" fmla="*/ 12 h 66"/>
                <a:gd name="T46" fmla="*/ 92 w 116"/>
                <a:gd name="T47" fmla="*/ 11 h 66"/>
                <a:gd name="T48" fmla="*/ 98 w 116"/>
                <a:gd name="T49" fmla="*/ 13 h 66"/>
                <a:gd name="T50" fmla="*/ 103 w 116"/>
                <a:gd name="T51" fmla="*/ 20 h 66"/>
                <a:gd name="T52" fmla="*/ 108 w 116"/>
                <a:gd name="T53" fmla="*/ 28 h 66"/>
                <a:gd name="T54" fmla="*/ 106 w 116"/>
                <a:gd name="T55" fmla="*/ 29 h 66"/>
                <a:gd name="T56" fmla="*/ 106 w 116"/>
                <a:gd name="T57" fmla="*/ 30 h 66"/>
                <a:gd name="T58" fmla="*/ 105 w 116"/>
                <a:gd name="T59" fmla="*/ 31 h 66"/>
                <a:gd name="T60" fmla="*/ 112 w 116"/>
                <a:gd name="T61" fmla="*/ 40 h 66"/>
                <a:gd name="T62" fmla="*/ 116 w 116"/>
                <a:gd name="T63" fmla="*/ 58 h 66"/>
                <a:gd name="T64" fmla="*/ 111 w 116"/>
                <a:gd name="T65" fmla="*/ 64 h 66"/>
                <a:gd name="T66" fmla="*/ 102 w 116"/>
                <a:gd name="T67" fmla="*/ 65 h 66"/>
                <a:gd name="T68" fmla="*/ 98 w 116"/>
                <a:gd name="T69" fmla="*/ 64 h 66"/>
                <a:gd name="T70" fmla="*/ 96 w 116"/>
                <a:gd name="T71" fmla="*/ 64 h 66"/>
                <a:gd name="T72" fmla="*/ 92 w 116"/>
                <a:gd name="T73" fmla="*/ 65 h 66"/>
                <a:gd name="T74" fmla="*/ 74 w 116"/>
                <a:gd name="T75" fmla="*/ 65 h 66"/>
                <a:gd name="T76" fmla="*/ 51 w 116"/>
                <a:gd name="T77" fmla="*/ 66 h 66"/>
                <a:gd name="T78" fmla="*/ 35 w 116"/>
                <a:gd name="T79" fmla="*/ 65 h 66"/>
                <a:gd name="T80" fmla="*/ 25 w 116"/>
                <a:gd name="T81" fmla="*/ 65 h 66"/>
                <a:gd name="T82" fmla="*/ 20 w 116"/>
                <a:gd name="T83" fmla="*/ 65 h 66"/>
                <a:gd name="T84" fmla="*/ 14 w 116"/>
                <a:gd name="T85" fmla="*/ 61 h 66"/>
                <a:gd name="T86" fmla="*/ 9 w 116"/>
                <a:gd name="T87" fmla="*/ 58 h 66"/>
                <a:gd name="T88" fmla="*/ 3 w 116"/>
                <a:gd name="T89" fmla="*/ 55 h 66"/>
                <a:gd name="T90" fmla="*/ 3 w 116"/>
                <a:gd name="T91" fmla="*/ 52 h 66"/>
                <a:gd name="T92" fmla="*/ 0 w 116"/>
                <a:gd name="T93" fmla="*/ 4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6" h="66">
                  <a:moveTo>
                    <a:pt x="0" y="46"/>
                  </a:moveTo>
                  <a:lnTo>
                    <a:pt x="0" y="43"/>
                  </a:lnTo>
                  <a:lnTo>
                    <a:pt x="2" y="41"/>
                  </a:lnTo>
                  <a:lnTo>
                    <a:pt x="4" y="40"/>
                  </a:lnTo>
                  <a:lnTo>
                    <a:pt x="5" y="38"/>
                  </a:lnTo>
                  <a:lnTo>
                    <a:pt x="6" y="37"/>
                  </a:lnTo>
                  <a:lnTo>
                    <a:pt x="8" y="35"/>
                  </a:lnTo>
                  <a:lnTo>
                    <a:pt x="9" y="32"/>
                  </a:lnTo>
                  <a:lnTo>
                    <a:pt x="10" y="31"/>
                  </a:lnTo>
                  <a:lnTo>
                    <a:pt x="12" y="30"/>
                  </a:lnTo>
                  <a:lnTo>
                    <a:pt x="15" y="29"/>
                  </a:lnTo>
                  <a:lnTo>
                    <a:pt x="16" y="26"/>
                  </a:lnTo>
                  <a:lnTo>
                    <a:pt x="17" y="25"/>
                  </a:lnTo>
                  <a:lnTo>
                    <a:pt x="19" y="23"/>
                  </a:lnTo>
                  <a:lnTo>
                    <a:pt x="17" y="20"/>
                  </a:lnTo>
                  <a:lnTo>
                    <a:pt x="19" y="20"/>
                  </a:lnTo>
                  <a:lnTo>
                    <a:pt x="21" y="19"/>
                  </a:lnTo>
                  <a:lnTo>
                    <a:pt x="22" y="18"/>
                  </a:lnTo>
                  <a:lnTo>
                    <a:pt x="23" y="17"/>
                  </a:lnTo>
                  <a:lnTo>
                    <a:pt x="26" y="14"/>
                  </a:lnTo>
                  <a:lnTo>
                    <a:pt x="27" y="12"/>
                  </a:lnTo>
                  <a:lnTo>
                    <a:pt x="29" y="10"/>
                  </a:lnTo>
                  <a:lnTo>
                    <a:pt x="32" y="7"/>
                  </a:lnTo>
                  <a:lnTo>
                    <a:pt x="35" y="5"/>
                  </a:lnTo>
                  <a:lnTo>
                    <a:pt x="38" y="4"/>
                  </a:lnTo>
                  <a:lnTo>
                    <a:pt x="41" y="1"/>
                  </a:lnTo>
                  <a:lnTo>
                    <a:pt x="45" y="0"/>
                  </a:lnTo>
                  <a:lnTo>
                    <a:pt x="45" y="1"/>
                  </a:lnTo>
                  <a:lnTo>
                    <a:pt x="46" y="1"/>
                  </a:lnTo>
                  <a:lnTo>
                    <a:pt x="47" y="1"/>
                  </a:lnTo>
                  <a:lnTo>
                    <a:pt x="49" y="2"/>
                  </a:lnTo>
                  <a:lnTo>
                    <a:pt x="49" y="2"/>
                  </a:lnTo>
                  <a:lnTo>
                    <a:pt x="49" y="4"/>
                  </a:lnTo>
                  <a:lnTo>
                    <a:pt x="50" y="4"/>
                  </a:lnTo>
                  <a:lnTo>
                    <a:pt x="52" y="4"/>
                  </a:lnTo>
                  <a:lnTo>
                    <a:pt x="53" y="2"/>
                  </a:lnTo>
                  <a:lnTo>
                    <a:pt x="55" y="2"/>
                  </a:lnTo>
                  <a:lnTo>
                    <a:pt x="56" y="4"/>
                  </a:lnTo>
                  <a:lnTo>
                    <a:pt x="58" y="5"/>
                  </a:lnTo>
                  <a:lnTo>
                    <a:pt x="59" y="7"/>
                  </a:lnTo>
                  <a:lnTo>
                    <a:pt x="62" y="8"/>
                  </a:lnTo>
                  <a:lnTo>
                    <a:pt x="63" y="8"/>
                  </a:lnTo>
                  <a:lnTo>
                    <a:pt x="71" y="11"/>
                  </a:lnTo>
                  <a:lnTo>
                    <a:pt x="80" y="12"/>
                  </a:lnTo>
                  <a:lnTo>
                    <a:pt x="83" y="12"/>
                  </a:lnTo>
                  <a:lnTo>
                    <a:pt x="86" y="12"/>
                  </a:lnTo>
                  <a:lnTo>
                    <a:pt x="89" y="11"/>
                  </a:lnTo>
                  <a:lnTo>
                    <a:pt x="92" y="11"/>
                  </a:lnTo>
                  <a:lnTo>
                    <a:pt x="94" y="11"/>
                  </a:lnTo>
                  <a:lnTo>
                    <a:pt x="98" y="13"/>
                  </a:lnTo>
                  <a:lnTo>
                    <a:pt x="100" y="17"/>
                  </a:lnTo>
                  <a:lnTo>
                    <a:pt x="103" y="20"/>
                  </a:lnTo>
                  <a:lnTo>
                    <a:pt x="105" y="24"/>
                  </a:lnTo>
                  <a:lnTo>
                    <a:pt x="108" y="28"/>
                  </a:lnTo>
                  <a:lnTo>
                    <a:pt x="108" y="28"/>
                  </a:lnTo>
                  <a:lnTo>
                    <a:pt x="106" y="29"/>
                  </a:lnTo>
                  <a:lnTo>
                    <a:pt x="106" y="29"/>
                  </a:lnTo>
                  <a:lnTo>
                    <a:pt x="106" y="30"/>
                  </a:lnTo>
                  <a:lnTo>
                    <a:pt x="105" y="29"/>
                  </a:lnTo>
                  <a:lnTo>
                    <a:pt x="105" y="31"/>
                  </a:lnTo>
                  <a:lnTo>
                    <a:pt x="105" y="32"/>
                  </a:lnTo>
                  <a:lnTo>
                    <a:pt x="112" y="40"/>
                  </a:lnTo>
                  <a:lnTo>
                    <a:pt x="116" y="49"/>
                  </a:lnTo>
                  <a:lnTo>
                    <a:pt x="116" y="58"/>
                  </a:lnTo>
                  <a:lnTo>
                    <a:pt x="114" y="61"/>
                  </a:lnTo>
                  <a:lnTo>
                    <a:pt x="111" y="64"/>
                  </a:lnTo>
                  <a:lnTo>
                    <a:pt x="106" y="65"/>
                  </a:lnTo>
                  <a:lnTo>
                    <a:pt x="102" y="65"/>
                  </a:lnTo>
                  <a:lnTo>
                    <a:pt x="100" y="64"/>
                  </a:lnTo>
                  <a:lnTo>
                    <a:pt x="98" y="64"/>
                  </a:lnTo>
                  <a:lnTo>
                    <a:pt x="97" y="63"/>
                  </a:lnTo>
                  <a:lnTo>
                    <a:pt x="96" y="64"/>
                  </a:lnTo>
                  <a:lnTo>
                    <a:pt x="93" y="64"/>
                  </a:lnTo>
                  <a:lnTo>
                    <a:pt x="92" y="65"/>
                  </a:lnTo>
                  <a:lnTo>
                    <a:pt x="91" y="66"/>
                  </a:lnTo>
                  <a:lnTo>
                    <a:pt x="74" y="65"/>
                  </a:lnTo>
                  <a:lnTo>
                    <a:pt x="58" y="60"/>
                  </a:lnTo>
                  <a:lnTo>
                    <a:pt x="51" y="66"/>
                  </a:lnTo>
                  <a:lnTo>
                    <a:pt x="44" y="66"/>
                  </a:lnTo>
                  <a:lnTo>
                    <a:pt x="35" y="65"/>
                  </a:lnTo>
                  <a:lnTo>
                    <a:pt x="27" y="65"/>
                  </a:lnTo>
                  <a:lnTo>
                    <a:pt x="25" y="65"/>
                  </a:lnTo>
                  <a:lnTo>
                    <a:pt x="22" y="65"/>
                  </a:lnTo>
                  <a:lnTo>
                    <a:pt x="20" y="65"/>
                  </a:lnTo>
                  <a:lnTo>
                    <a:pt x="16" y="64"/>
                  </a:lnTo>
                  <a:lnTo>
                    <a:pt x="14" y="61"/>
                  </a:lnTo>
                  <a:lnTo>
                    <a:pt x="11" y="59"/>
                  </a:lnTo>
                  <a:lnTo>
                    <a:pt x="9" y="58"/>
                  </a:lnTo>
                  <a:lnTo>
                    <a:pt x="6" y="57"/>
                  </a:lnTo>
                  <a:lnTo>
                    <a:pt x="3" y="55"/>
                  </a:lnTo>
                  <a:lnTo>
                    <a:pt x="3" y="53"/>
                  </a:lnTo>
                  <a:lnTo>
                    <a:pt x="3" y="52"/>
                  </a:lnTo>
                  <a:lnTo>
                    <a:pt x="2" y="49"/>
                  </a:lnTo>
                  <a:lnTo>
                    <a:pt x="0" y="48"/>
                  </a:lnTo>
                  <a:lnTo>
                    <a:pt x="0" y="46"/>
                  </a:lnTo>
                  <a:close/>
                </a:path>
              </a:pathLst>
            </a:custGeom>
            <a:grpFill/>
            <a:ln w="0">
              <a:solidFill>
                <a:schemeClr val="bg1">
                  <a:lumMod val="50000"/>
                </a:schemeClr>
              </a:solidFill>
              <a:prstDash val="solid"/>
              <a:round/>
              <a:headEnd/>
              <a:tailEnd/>
            </a:ln>
          </p:spPr>
          <p:txBody>
            <a:bodyPr/>
            <a:lstStyle/>
            <a:p>
              <a:endParaRPr lang="ru-RU"/>
            </a:p>
          </p:txBody>
        </p:sp>
        <p:sp>
          <p:nvSpPr>
            <p:cNvPr id="27" name="Freeform 89">
              <a:extLst>
                <a:ext uri="{FF2B5EF4-FFF2-40B4-BE49-F238E27FC236}">
                  <a16:creationId xmlns:a16="http://schemas.microsoft.com/office/drawing/2014/main" id="{D12FEB8A-49CA-1E40-A611-E5E4C01E890E}"/>
                </a:ext>
              </a:extLst>
            </p:cNvPr>
            <p:cNvSpPr>
              <a:spLocks/>
            </p:cNvSpPr>
            <p:nvPr/>
          </p:nvSpPr>
          <p:spPr bwMode="gray">
            <a:xfrm>
              <a:off x="2351" y="2365"/>
              <a:ext cx="374" cy="799"/>
            </a:xfrm>
            <a:custGeom>
              <a:avLst/>
              <a:gdLst>
                <a:gd name="T0" fmla="*/ 213 w 319"/>
                <a:gd name="T1" fmla="*/ 635 h 683"/>
                <a:gd name="T2" fmla="*/ 230 w 319"/>
                <a:gd name="T3" fmla="*/ 604 h 683"/>
                <a:gd name="T4" fmla="*/ 219 w 319"/>
                <a:gd name="T5" fmla="*/ 598 h 683"/>
                <a:gd name="T6" fmla="*/ 226 w 319"/>
                <a:gd name="T7" fmla="*/ 572 h 683"/>
                <a:gd name="T8" fmla="*/ 209 w 319"/>
                <a:gd name="T9" fmla="*/ 523 h 683"/>
                <a:gd name="T10" fmla="*/ 197 w 319"/>
                <a:gd name="T11" fmla="*/ 453 h 683"/>
                <a:gd name="T12" fmla="*/ 178 w 319"/>
                <a:gd name="T13" fmla="*/ 431 h 683"/>
                <a:gd name="T14" fmla="*/ 171 w 319"/>
                <a:gd name="T15" fmla="*/ 421 h 683"/>
                <a:gd name="T16" fmla="*/ 168 w 319"/>
                <a:gd name="T17" fmla="*/ 437 h 683"/>
                <a:gd name="T18" fmla="*/ 141 w 319"/>
                <a:gd name="T19" fmla="*/ 453 h 683"/>
                <a:gd name="T20" fmla="*/ 134 w 319"/>
                <a:gd name="T21" fmla="*/ 456 h 683"/>
                <a:gd name="T22" fmla="*/ 124 w 319"/>
                <a:gd name="T23" fmla="*/ 476 h 683"/>
                <a:gd name="T24" fmla="*/ 117 w 319"/>
                <a:gd name="T25" fmla="*/ 471 h 683"/>
                <a:gd name="T26" fmla="*/ 107 w 319"/>
                <a:gd name="T27" fmla="*/ 469 h 683"/>
                <a:gd name="T28" fmla="*/ 93 w 319"/>
                <a:gd name="T29" fmla="*/ 461 h 683"/>
                <a:gd name="T30" fmla="*/ 73 w 319"/>
                <a:gd name="T31" fmla="*/ 467 h 683"/>
                <a:gd name="T32" fmla="*/ 78 w 319"/>
                <a:gd name="T33" fmla="*/ 433 h 683"/>
                <a:gd name="T34" fmla="*/ 66 w 319"/>
                <a:gd name="T35" fmla="*/ 363 h 683"/>
                <a:gd name="T36" fmla="*/ 57 w 319"/>
                <a:gd name="T37" fmla="*/ 358 h 683"/>
                <a:gd name="T38" fmla="*/ 40 w 319"/>
                <a:gd name="T39" fmla="*/ 329 h 683"/>
                <a:gd name="T40" fmla="*/ 11 w 319"/>
                <a:gd name="T41" fmla="*/ 298 h 683"/>
                <a:gd name="T42" fmla="*/ 12 w 319"/>
                <a:gd name="T43" fmla="*/ 268 h 683"/>
                <a:gd name="T44" fmla="*/ 13 w 319"/>
                <a:gd name="T45" fmla="*/ 250 h 683"/>
                <a:gd name="T46" fmla="*/ 32 w 319"/>
                <a:gd name="T47" fmla="*/ 242 h 683"/>
                <a:gd name="T48" fmla="*/ 41 w 319"/>
                <a:gd name="T49" fmla="*/ 201 h 683"/>
                <a:gd name="T50" fmla="*/ 63 w 319"/>
                <a:gd name="T51" fmla="*/ 178 h 683"/>
                <a:gd name="T52" fmla="*/ 85 w 319"/>
                <a:gd name="T53" fmla="*/ 144 h 683"/>
                <a:gd name="T54" fmla="*/ 105 w 319"/>
                <a:gd name="T55" fmla="*/ 95 h 683"/>
                <a:gd name="T56" fmla="*/ 111 w 319"/>
                <a:gd name="T57" fmla="*/ 68 h 683"/>
                <a:gd name="T58" fmla="*/ 135 w 319"/>
                <a:gd name="T59" fmla="*/ 53 h 683"/>
                <a:gd name="T60" fmla="*/ 176 w 319"/>
                <a:gd name="T61" fmla="*/ 50 h 683"/>
                <a:gd name="T62" fmla="*/ 185 w 319"/>
                <a:gd name="T63" fmla="*/ 13 h 683"/>
                <a:gd name="T64" fmla="*/ 190 w 319"/>
                <a:gd name="T65" fmla="*/ 1 h 683"/>
                <a:gd name="T66" fmla="*/ 214 w 319"/>
                <a:gd name="T67" fmla="*/ 33 h 683"/>
                <a:gd name="T68" fmla="*/ 232 w 319"/>
                <a:gd name="T69" fmla="*/ 42 h 683"/>
                <a:gd name="T70" fmla="*/ 230 w 319"/>
                <a:gd name="T71" fmla="*/ 89 h 683"/>
                <a:gd name="T72" fmla="*/ 218 w 319"/>
                <a:gd name="T73" fmla="*/ 120 h 683"/>
                <a:gd name="T74" fmla="*/ 195 w 319"/>
                <a:gd name="T75" fmla="*/ 139 h 683"/>
                <a:gd name="T76" fmla="*/ 215 w 319"/>
                <a:gd name="T77" fmla="*/ 167 h 683"/>
                <a:gd name="T78" fmla="*/ 241 w 319"/>
                <a:gd name="T79" fmla="*/ 196 h 683"/>
                <a:gd name="T80" fmla="*/ 253 w 319"/>
                <a:gd name="T81" fmla="*/ 204 h 683"/>
                <a:gd name="T82" fmla="*/ 265 w 319"/>
                <a:gd name="T83" fmla="*/ 244 h 683"/>
                <a:gd name="T84" fmla="*/ 279 w 319"/>
                <a:gd name="T85" fmla="*/ 263 h 683"/>
                <a:gd name="T86" fmla="*/ 306 w 319"/>
                <a:gd name="T87" fmla="*/ 263 h 683"/>
                <a:gd name="T88" fmla="*/ 313 w 319"/>
                <a:gd name="T89" fmla="*/ 272 h 683"/>
                <a:gd name="T90" fmla="*/ 300 w 319"/>
                <a:gd name="T91" fmla="*/ 283 h 683"/>
                <a:gd name="T92" fmla="*/ 282 w 319"/>
                <a:gd name="T93" fmla="*/ 303 h 683"/>
                <a:gd name="T94" fmla="*/ 262 w 319"/>
                <a:gd name="T95" fmla="*/ 315 h 683"/>
                <a:gd name="T96" fmla="*/ 239 w 319"/>
                <a:gd name="T97" fmla="*/ 325 h 683"/>
                <a:gd name="T98" fmla="*/ 206 w 319"/>
                <a:gd name="T99" fmla="*/ 335 h 683"/>
                <a:gd name="T100" fmla="*/ 188 w 319"/>
                <a:gd name="T101" fmla="*/ 378 h 683"/>
                <a:gd name="T102" fmla="*/ 236 w 319"/>
                <a:gd name="T103" fmla="*/ 458 h 683"/>
                <a:gd name="T104" fmla="*/ 218 w 319"/>
                <a:gd name="T105" fmla="*/ 491 h 683"/>
                <a:gd name="T106" fmla="*/ 230 w 319"/>
                <a:gd name="T107" fmla="*/ 532 h 683"/>
                <a:gd name="T108" fmla="*/ 245 w 319"/>
                <a:gd name="T109" fmla="*/ 581 h 683"/>
                <a:gd name="T110" fmla="*/ 260 w 319"/>
                <a:gd name="T111" fmla="*/ 600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9" h="683">
                  <a:moveTo>
                    <a:pt x="224" y="682"/>
                  </a:moveTo>
                  <a:lnTo>
                    <a:pt x="223" y="670"/>
                  </a:lnTo>
                  <a:lnTo>
                    <a:pt x="226" y="658"/>
                  </a:lnTo>
                  <a:lnTo>
                    <a:pt x="230" y="647"/>
                  </a:lnTo>
                  <a:lnTo>
                    <a:pt x="233" y="636"/>
                  </a:lnTo>
                  <a:lnTo>
                    <a:pt x="233" y="625"/>
                  </a:lnTo>
                  <a:lnTo>
                    <a:pt x="226" y="628"/>
                  </a:lnTo>
                  <a:lnTo>
                    <a:pt x="219" y="629"/>
                  </a:lnTo>
                  <a:lnTo>
                    <a:pt x="213" y="635"/>
                  </a:lnTo>
                  <a:lnTo>
                    <a:pt x="217" y="628"/>
                  </a:lnTo>
                  <a:lnTo>
                    <a:pt x="221" y="622"/>
                  </a:lnTo>
                  <a:lnTo>
                    <a:pt x="227" y="617"/>
                  </a:lnTo>
                  <a:lnTo>
                    <a:pt x="233" y="611"/>
                  </a:lnTo>
                  <a:lnTo>
                    <a:pt x="232" y="610"/>
                  </a:lnTo>
                  <a:lnTo>
                    <a:pt x="232" y="609"/>
                  </a:lnTo>
                  <a:lnTo>
                    <a:pt x="231" y="606"/>
                  </a:lnTo>
                  <a:lnTo>
                    <a:pt x="231" y="605"/>
                  </a:lnTo>
                  <a:lnTo>
                    <a:pt x="230" y="604"/>
                  </a:lnTo>
                  <a:lnTo>
                    <a:pt x="229" y="604"/>
                  </a:lnTo>
                  <a:lnTo>
                    <a:pt x="227" y="603"/>
                  </a:lnTo>
                  <a:lnTo>
                    <a:pt x="225" y="601"/>
                  </a:lnTo>
                  <a:lnTo>
                    <a:pt x="224" y="601"/>
                  </a:lnTo>
                  <a:lnTo>
                    <a:pt x="221" y="601"/>
                  </a:lnTo>
                  <a:lnTo>
                    <a:pt x="223" y="600"/>
                  </a:lnTo>
                  <a:lnTo>
                    <a:pt x="221" y="600"/>
                  </a:lnTo>
                  <a:lnTo>
                    <a:pt x="220" y="599"/>
                  </a:lnTo>
                  <a:lnTo>
                    <a:pt x="219" y="598"/>
                  </a:lnTo>
                  <a:lnTo>
                    <a:pt x="219" y="598"/>
                  </a:lnTo>
                  <a:lnTo>
                    <a:pt x="219" y="597"/>
                  </a:lnTo>
                  <a:lnTo>
                    <a:pt x="220" y="595"/>
                  </a:lnTo>
                  <a:lnTo>
                    <a:pt x="221" y="595"/>
                  </a:lnTo>
                  <a:lnTo>
                    <a:pt x="223" y="595"/>
                  </a:lnTo>
                  <a:lnTo>
                    <a:pt x="223" y="595"/>
                  </a:lnTo>
                  <a:lnTo>
                    <a:pt x="224" y="594"/>
                  </a:lnTo>
                  <a:lnTo>
                    <a:pt x="226" y="583"/>
                  </a:lnTo>
                  <a:lnTo>
                    <a:pt x="226" y="572"/>
                  </a:lnTo>
                  <a:lnTo>
                    <a:pt x="221" y="562"/>
                  </a:lnTo>
                  <a:lnTo>
                    <a:pt x="215" y="553"/>
                  </a:lnTo>
                  <a:lnTo>
                    <a:pt x="214" y="556"/>
                  </a:lnTo>
                  <a:lnTo>
                    <a:pt x="213" y="559"/>
                  </a:lnTo>
                  <a:lnTo>
                    <a:pt x="211" y="560"/>
                  </a:lnTo>
                  <a:lnTo>
                    <a:pt x="208" y="563"/>
                  </a:lnTo>
                  <a:lnTo>
                    <a:pt x="211" y="550"/>
                  </a:lnTo>
                  <a:lnTo>
                    <a:pt x="211" y="536"/>
                  </a:lnTo>
                  <a:lnTo>
                    <a:pt x="209" y="523"/>
                  </a:lnTo>
                  <a:lnTo>
                    <a:pt x="208" y="521"/>
                  </a:lnTo>
                  <a:lnTo>
                    <a:pt x="206" y="517"/>
                  </a:lnTo>
                  <a:lnTo>
                    <a:pt x="203" y="515"/>
                  </a:lnTo>
                  <a:lnTo>
                    <a:pt x="201" y="511"/>
                  </a:lnTo>
                  <a:lnTo>
                    <a:pt x="197" y="489"/>
                  </a:lnTo>
                  <a:lnTo>
                    <a:pt x="195" y="467"/>
                  </a:lnTo>
                  <a:lnTo>
                    <a:pt x="195" y="463"/>
                  </a:lnTo>
                  <a:lnTo>
                    <a:pt x="195" y="458"/>
                  </a:lnTo>
                  <a:lnTo>
                    <a:pt x="197" y="453"/>
                  </a:lnTo>
                  <a:lnTo>
                    <a:pt x="199" y="449"/>
                  </a:lnTo>
                  <a:lnTo>
                    <a:pt x="195" y="450"/>
                  </a:lnTo>
                  <a:lnTo>
                    <a:pt x="193" y="451"/>
                  </a:lnTo>
                  <a:lnTo>
                    <a:pt x="189" y="452"/>
                  </a:lnTo>
                  <a:lnTo>
                    <a:pt x="185" y="452"/>
                  </a:lnTo>
                  <a:lnTo>
                    <a:pt x="183" y="451"/>
                  </a:lnTo>
                  <a:lnTo>
                    <a:pt x="177" y="445"/>
                  </a:lnTo>
                  <a:lnTo>
                    <a:pt x="176" y="438"/>
                  </a:lnTo>
                  <a:lnTo>
                    <a:pt x="178" y="431"/>
                  </a:lnTo>
                  <a:lnTo>
                    <a:pt x="183" y="423"/>
                  </a:lnTo>
                  <a:lnTo>
                    <a:pt x="182" y="426"/>
                  </a:lnTo>
                  <a:lnTo>
                    <a:pt x="179" y="427"/>
                  </a:lnTo>
                  <a:lnTo>
                    <a:pt x="178" y="428"/>
                  </a:lnTo>
                  <a:lnTo>
                    <a:pt x="176" y="428"/>
                  </a:lnTo>
                  <a:lnTo>
                    <a:pt x="173" y="427"/>
                  </a:lnTo>
                  <a:lnTo>
                    <a:pt x="172" y="426"/>
                  </a:lnTo>
                  <a:lnTo>
                    <a:pt x="171" y="423"/>
                  </a:lnTo>
                  <a:lnTo>
                    <a:pt x="171" y="421"/>
                  </a:lnTo>
                  <a:lnTo>
                    <a:pt x="170" y="418"/>
                  </a:lnTo>
                  <a:lnTo>
                    <a:pt x="168" y="416"/>
                  </a:lnTo>
                  <a:lnTo>
                    <a:pt x="170" y="420"/>
                  </a:lnTo>
                  <a:lnTo>
                    <a:pt x="171" y="422"/>
                  </a:lnTo>
                  <a:lnTo>
                    <a:pt x="173" y="424"/>
                  </a:lnTo>
                  <a:lnTo>
                    <a:pt x="173" y="427"/>
                  </a:lnTo>
                  <a:lnTo>
                    <a:pt x="172" y="429"/>
                  </a:lnTo>
                  <a:lnTo>
                    <a:pt x="170" y="433"/>
                  </a:lnTo>
                  <a:lnTo>
                    <a:pt x="168" y="437"/>
                  </a:lnTo>
                  <a:lnTo>
                    <a:pt x="167" y="439"/>
                  </a:lnTo>
                  <a:lnTo>
                    <a:pt x="166" y="443"/>
                  </a:lnTo>
                  <a:lnTo>
                    <a:pt x="166" y="446"/>
                  </a:lnTo>
                  <a:lnTo>
                    <a:pt x="159" y="449"/>
                  </a:lnTo>
                  <a:lnTo>
                    <a:pt x="154" y="453"/>
                  </a:lnTo>
                  <a:lnTo>
                    <a:pt x="148" y="456"/>
                  </a:lnTo>
                  <a:lnTo>
                    <a:pt x="141" y="456"/>
                  </a:lnTo>
                  <a:lnTo>
                    <a:pt x="141" y="455"/>
                  </a:lnTo>
                  <a:lnTo>
                    <a:pt x="141" y="453"/>
                  </a:lnTo>
                  <a:lnTo>
                    <a:pt x="141" y="452"/>
                  </a:lnTo>
                  <a:lnTo>
                    <a:pt x="141" y="451"/>
                  </a:lnTo>
                  <a:lnTo>
                    <a:pt x="140" y="451"/>
                  </a:lnTo>
                  <a:lnTo>
                    <a:pt x="138" y="452"/>
                  </a:lnTo>
                  <a:lnTo>
                    <a:pt x="138" y="453"/>
                  </a:lnTo>
                  <a:lnTo>
                    <a:pt x="137" y="455"/>
                  </a:lnTo>
                  <a:lnTo>
                    <a:pt x="136" y="456"/>
                  </a:lnTo>
                  <a:lnTo>
                    <a:pt x="135" y="456"/>
                  </a:lnTo>
                  <a:lnTo>
                    <a:pt x="134" y="456"/>
                  </a:lnTo>
                  <a:lnTo>
                    <a:pt x="132" y="461"/>
                  </a:lnTo>
                  <a:lnTo>
                    <a:pt x="131" y="467"/>
                  </a:lnTo>
                  <a:lnTo>
                    <a:pt x="131" y="471"/>
                  </a:lnTo>
                  <a:lnTo>
                    <a:pt x="131" y="474"/>
                  </a:lnTo>
                  <a:lnTo>
                    <a:pt x="130" y="474"/>
                  </a:lnTo>
                  <a:lnTo>
                    <a:pt x="128" y="474"/>
                  </a:lnTo>
                  <a:lnTo>
                    <a:pt x="126" y="475"/>
                  </a:lnTo>
                  <a:lnTo>
                    <a:pt x="125" y="475"/>
                  </a:lnTo>
                  <a:lnTo>
                    <a:pt x="124" y="476"/>
                  </a:lnTo>
                  <a:lnTo>
                    <a:pt x="125" y="475"/>
                  </a:lnTo>
                  <a:lnTo>
                    <a:pt x="124" y="474"/>
                  </a:lnTo>
                  <a:lnTo>
                    <a:pt x="123" y="473"/>
                  </a:lnTo>
                  <a:lnTo>
                    <a:pt x="122" y="473"/>
                  </a:lnTo>
                  <a:lnTo>
                    <a:pt x="120" y="471"/>
                  </a:lnTo>
                  <a:lnTo>
                    <a:pt x="120" y="471"/>
                  </a:lnTo>
                  <a:lnTo>
                    <a:pt x="119" y="469"/>
                  </a:lnTo>
                  <a:lnTo>
                    <a:pt x="118" y="470"/>
                  </a:lnTo>
                  <a:lnTo>
                    <a:pt x="117" y="471"/>
                  </a:lnTo>
                  <a:lnTo>
                    <a:pt x="115" y="474"/>
                  </a:lnTo>
                  <a:lnTo>
                    <a:pt x="114" y="475"/>
                  </a:lnTo>
                  <a:lnTo>
                    <a:pt x="113" y="476"/>
                  </a:lnTo>
                  <a:lnTo>
                    <a:pt x="111" y="477"/>
                  </a:lnTo>
                  <a:lnTo>
                    <a:pt x="108" y="476"/>
                  </a:lnTo>
                  <a:lnTo>
                    <a:pt x="107" y="475"/>
                  </a:lnTo>
                  <a:lnTo>
                    <a:pt x="106" y="474"/>
                  </a:lnTo>
                  <a:lnTo>
                    <a:pt x="106" y="471"/>
                  </a:lnTo>
                  <a:lnTo>
                    <a:pt x="107" y="469"/>
                  </a:lnTo>
                  <a:lnTo>
                    <a:pt x="108" y="467"/>
                  </a:lnTo>
                  <a:lnTo>
                    <a:pt x="111" y="464"/>
                  </a:lnTo>
                  <a:lnTo>
                    <a:pt x="113" y="463"/>
                  </a:lnTo>
                  <a:lnTo>
                    <a:pt x="102" y="468"/>
                  </a:lnTo>
                  <a:lnTo>
                    <a:pt x="91" y="469"/>
                  </a:lnTo>
                  <a:lnTo>
                    <a:pt x="91" y="468"/>
                  </a:lnTo>
                  <a:lnTo>
                    <a:pt x="91" y="465"/>
                  </a:lnTo>
                  <a:lnTo>
                    <a:pt x="91" y="463"/>
                  </a:lnTo>
                  <a:lnTo>
                    <a:pt x="93" y="461"/>
                  </a:lnTo>
                  <a:lnTo>
                    <a:pt x="94" y="458"/>
                  </a:lnTo>
                  <a:lnTo>
                    <a:pt x="90" y="461"/>
                  </a:lnTo>
                  <a:lnTo>
                    <a:pt x="88" y="463"/>
                  </a:lnTo>
                  <a:lnTo>
                    <a:pt x="85" y="467"/>
                  </a:lnTo>
                  <a:lnTo>
                    <a:pt x="82" y="469"/>
                  </a:lnTo>
                  <a:lnTo>
                    <a:pt x="79" y="470"/>
                  </a:lnTo>
                  <a:lnTo>
                    <a:pt x="77" y="470"/>
                  </a:lnTo>
                  <a:lnTo>
                    <a:pt x="75" y="469"/>
                  </a:lnTo>
                  <a:lnTo>
                    <a:pt x="73" y="467"/>
                  </a:lnTo>
                  <a:lnTo>
                    <a:pt x="73" y="464"/>
                  </a:lnTo>
                  <a:lnTo>
                    <a:pt x="73" y="461"/>
                  </a:lnTo>
                  <a:lnTo>
                    <a:pt x="73" y="458"/>
                  </a:lnTo>
                  <a:lnTo>
                    <a:pt x="77" y="451"/>
                  </a:lnTo>
                  <a:lnTo>
                    <a:pt x="79" y="444"/>
                  </a:lnTo>
                  <a:lnTo>
                    <a:pt x="79" y="441"/>
                  </a:lnTo>
                  <a:lnTo>
                    <a:pt x="79" y="439"/>
                  </a:lnTo>
                  <a:lnTo>
                    <a:pt x="78" y="437"/>
                  </a:lnTo>
                  <a:lnTo>
                    <a:pt x="78" y="433"/>
                  </a:lnTo>
                  <a:lnTo>
                    <a:pt x="78" y="431"/>
                  </a:lnTo>
                  <a:lnTo>
                    <a:pt x="84" y="416"/>
                  </a:lnTo>
                  <a:lnTo>
                    <a:pt x="84" y="403"/>
                  </a:lnTo>
                  <a:lnTo>
                    <a:pt x="81" y="391"/>
                  </a:lnTo>
                  <a:lnTo>
                    <a:pt x="77" y="378"/>
                  </a:lnTo>
                  <a:lnTo>
                    <a:pt x="75" y="372"/>
                  </a:lnTo>
                  <a:lnTo>
                    <a:pt x="71" y="367"/>
                  </a:lnTo>
                  <a:lnTo>
                    <a:pt x="69" y="361"/>
                  </a:lnTo>
                  <a:lnTo>
                    <a:pt x="66" y="363"/>
                  </a:lnTo>
                  <a:lnTo>
                    <a:pt x="63" y="366"/>
                  </a:lnTo>
                  <a:lnTo>
                    <a:pt x="60" y="369"/>
                  </a:lnTo>
                  <a:lnTo>
                    <a:pt x="59" y="372"/>
                  </a:lnTo>
                  <a:lnTo>
                    <a:pt x="55" y="375"/>
                  </a:lnTo>
                  <a:lnTo>
                    <a:pt x="53" y="376"/>
                  </a:lnTo>
                  <a:lnTo>
                    <a:pt x="53" y="372"/>
                  </a:lnTo>
                  <a:lnTo>
                    <a:pt x="54" y="368"/>
                  </a:lnTo>
                  <a:lnTo>
                    <a:pt x="55" y="363"/>
                  </a:lnTo>
                  <a:lnTo>
                    <a:pt x="57" y="358"/>
                  </a:lnTo>
                  <a:lnTo>
                    <a:pt x="57" y="351"/>
                  </a:lnTo>
                  <a:lnTo>
                    <a:pt x="54" y="346"/>
                  </a:lnTo>
                  <a:lnTo>
                    <a:pt x="51" y="341"/>
                  </a:lnTo>
                  <a:lnTo>
                    <a:pt x="48" y="335"/>
                  </a:lnTo>
                  <a:lnTo>
                    <a:pt x="48" y="333"/>
                  </a:lnTo>
                  <a:lnTo>
                    <a:pt x="47" y="331"/>
                  </a:lnTo>
                  <a:lnTo>
                    <a:pt x="45" y="331"/>
                  </a:lnTo>
                  <a:lnTo>
                    <a:pt x="42" y="329"/>
                  </a:lnTo>
                  <a:lnTo>
                    <a:pt x="40" y="329"/>
                  </a:lnTo>
                  <a:lnTo>
                    <a:pt x="36" y="329"/>
                  </a:lnTo>
                  <a:lnTo>
                    <a:pt x="32" y="327"/>
                  </a:lnTo>
                  <a:lnTo>
                    <a:pt x="26" y="321"/>
                  </a:lnTo>
                  <a:lnTo>
                    <a:pt x="22" y="314"/>
                  </a:lnTo>
                  <a:lnTo>
                    <a:pt x="19" y="305"/>
                  </a:lnTo>
                  <a:lnTo>
                    <a:pt x="18" y="303"/>
                  </a:lnTo>
                  <a:lnTo>
                    <a:pt x="16" y="301"/>
                  </a:lnTo>
                  <a:lnTo>
                    <a:pt x="13" y="299"/>
                  </a:lnTo>
                  <a:lnTo>
                    <a:pt x="11" y="298"/>
                  </a:lnTo>
                  <a:lnTo>
                    <a:pt x="8" y="298"/>
                  </a:lnTo>
                  <a:lnTo>
                    <a:pt x="5" y="297"/>
                  </a:lnTo>
                  <a:lnTo>
                    <a:pt x="2" y="296"/>
                  </a:lnTo>
                  <a:lnTo>
                    <a:pt x="1" y="293"/>
                  </a:lnTo>
                  <a:lnTo>
                    <a:pt x="0" y="291"/>
                  </a:lnTo>
                  <a:lnTo>
                    <a:pt x="0" y="284"/>
                  </a:lnTo>
                  <a:lnTo>
                    <a:pt x="1" y="278"/>
                  </a:lnTo>
                  <a:lnTo>
                    <a:pt x="5" y="272"/>
                  </a:lnTo>
                  <a:lnTo>
                    <a:pt x="12" y="268"/>
                  </a:lnTo>
                  <a:lnTo>
                    <a:pt x="14" y="268"/>
                  </a:lnTo>
                  <a:lnTo>
                    <a:pt x="16" y="266"/>
                  </a:lnTo>
                  <a:lnTo>
                    <a:pt x="16" y="264"/>
                  </a:lnTo>
                  <a:lnTo>
                    <a:pt x="16" y="262"/>
                  </a:lnTo>
                  <a:lnTo>
                    <a:pt x="14" y="260"/>
                  </a:lnTo>
                  <a:lnTo>
                    <a:pt x="13" y="256"/>
                  </a:lnTo>
                  <a:lnTo>
                    <a:pt x="13" y="254"/>
                  </a:lnTo>
                  <a:lnTo>
                    <a:pt x="13" y="251"/>
                  </a:lnTo>
                  <a:lnTo>
                    <a:pt x="13" y="250"/>
                  </a:lnTo>
                  <a:lnTo>
                    <a:pt x="16" y="248"/>
                  </a:lnTo>
                  <a:lnTo>
                    <a:pt x="18" y="248"/>
                  </a:lnTo>
                  <a:lnTo>
                    <a:pt x="20" y="246"/>
                  </a:lnTo>
                  <a:lnTo>
                    <a:pt x="23" y="246"/>
                  </a:lnTo>
                  <a:lnTo>
                    <a:pt x="25" y="246"/>
                  </a:lnTo>
                  <a:lnTo>
                    <a:pt x="28" y="246"/>
                  </a:lnTo>
                  <a:lnTo>
                    <a:pt x="30" y="245"/>
                  </a:lnTo>
                  <a:lnTo>
                    <a:pt x="31" y="244"/>
                  </a:lnTo>
                  <a:lnTo>
                    <a:pt x="32" y="242"/>
                  </a:lnTo>
                  <a:lnTo>
                    <a:pt x="35" y="226"/>
                  </a:lnTo>
                  <a:lnTo>
                    <a:pt x="34" y="209"/>
                  </a:lnTo>
                  <a:lnTo>
                    <a:pt x="35" y="210"/>
                  </a:lnTo>
                  <a:lnTo>
                    <a:pt x="37" y="210"/>
                  </a:lnTo>
                  <a:lnTo>
                    <a:pt x="38" y="209"/>
                  </a:lnTo>
                  <a:lnTo>
                    <a:pt x="40" y="209"/>
                  </a:lnTo>
                  <a:lnTo>
                    <a:pt x="41" y="207"/>
                  </a:lnTo>
                  <a:lnTo>
                    <a:pt x="41" y="203"/>
                  </a:lnTo>
                  <a:lnTo>
                    <a:pt x="41" y="201"/>
                  </a:lnTo>
                  <a:lnTo>
                    <a:pt x="41" y="198"/>
                  </a:lnTo>
                  <a:lnTo>
                    <a:pt x="42" y="196"/>
                  </a:lnTo>
                  <a:lnTo>
                    <a:pt x="45" y="192"/>
                  </a:lnTo>
                  <a:lnTo>
                    <a:pt x="47" y="186"/>
                  </a:lnTo>
                  <a:lnTo>
                    <a:pt x="46" y="179"/>
                  </a:lnTo>
                  <a:lnTo>
                    <a:pt x="43" y="173"/>
                  </a:lnTo>
                  <a:lnTo>
                    <a:pt x="49" y="173"/>
                  </a:lnTo>
                  <a:lnTo>
                    <a:pt x="57" y="175"/>
                  </a:lnTo>
                  <a:lnTo>
                    <a:pt x="63" y="178"/>
                  </a:lnTo>
                  <a:lnTo>
                    <a:pt x="69" y="177"/>
                  </a:lnTo>
                  <a:lnTo>
                    <a:pt x="73" y="172"/>
                  </a:lnTo>
                  <a:lnTo>
                    <a:pt x="73" y="171"/>
                  </a:lnTo>
                  <a:lnTo>
                    <a:pt x="73" y="168"/>
                  </a:lnTo>
                  <a:lnTo>
                    <a:pt x="73" y="166"/>
                  </a:lnTo>
                  <a:lnTo>
                    <a:pt x="73" y="163"/>
                  </a:lnTo>
                  <a:lnTo>
                    <a:pt x="73" y="162"/>
                  </a:lnTo>
                  <a:lnTo>
                    <a:pt x="81" y="154"/>
                  </a:lnTo>
                  <a:lnTo>
                    <a:pt x="85" y="144"/>
                  </a:lnTo>
                  <a:lnTo>
                    <a:pt x="91" y="135"/>
                  </a:lnTo>
                  <a:lnTo>
                    <a:pt x="91" y="129"/>
                  </a:lnTo>
                  <a:lnTo>
                    <a:pt x="90" y="121"/>
                  </a:lnTo>
                  <a:lnTo>
                    <a:pt x="90" y="115"/>
                  </a:lnTo>
                  <a:lnTo>
                    <a:pt x="93" y="110"/>
                  </a:lnTo>
                  <a:lnTo>
                    <a:pt x="96" y="107"/>
                  </a:lnTo>
                  <a:lnTo>
                    <a:pt x="100" y="102"/>
                  </a:lnTo>
                  <a:lnTo>
                    <a:pt x="103" y="98"/>
                  </a:lnTo>
                  <a:lnTo>
                    <a:pt x="105" y="95"/>
                  </a:lnTo>
                  <a:lnTo>
                    <a:pt x="105" y="91"/>
                  </a:lnTo>
                  <a:lnTo>
                    <a:pt x="105" y="88"/>
                  </a:lnTo>
                  <a:lnTo>
                    <a:pt x="103" y="85"/>
                  </a:lnTo>
                  <a:lnTo>
                    <a:pt x="102" y="82"/>
                  </a:lnTo>
                  <a:lnTo>
                    <a:pt x="102" y="79"/>
                  </a:lnTo>
                  <a:lnTo>
                    <a:pt x="103" y="77"/>
                  </a:lnTo>
                  <a:lnTo>
                    <a:pt x="106" y="74"/>
                  </a:lnTo>
                  <a:lnTo>
                    <a:pt x="108" y="71"/>
                  </a:lnTo>
                  <a:lnTo>
                    <a:pt x="111" y="68"/>
                  </a:lnTo>
                  <a:lnTo>
                    <a:pt x="113" y="66"/>
                  </a:lnTo>
                  <a:lnTo>
                    <a:pt x="114" y="66"/>
                  </a:lnTo>
                  <a:lnTo>
                    <a:pt x="117" y="66"/>
                  </a:lnTo>
                  <a:lnTo>
                    <a:pt x="118" y="66"/>
                  </a:lnTo>
                  <a:lnTo>
                    <a:pt x="120" y="66"/>
                  </a:lnTo>
                  <a:lnTo>
                    <a:pt x="122" y="65"/>
                  </a:lnTo>
                  <a:lnTo>
                    <a:pt x="126" y="61"/>
                  </a:lnTo>
                  <a:lnTo>
                    <a:pt x="130" y="58"/>
                  </a:lnTo>
                  <a:lnTo>
                    <a:pt x="135" y="53"/>
                  </a:lnTo>
                  <a:lnTo>
                    <a:pt x="141" y="49"/>
                  </a:lnTo>
                  <a:lnTo>
                    <a:pt x="148" y="47"/>
                  </a:lnTo>
                  <a:lnTo>
                    <a:pt x="155" y="44"/>
                  </a:lnTo>
                  <a:lnTo>
                    <a:pt x="160" y="44"/>
                  </a:lnTo>
                  <a:lnTo>
                    <a:pt x="165" y="48"/>
                  </a:lnTo>
                  <a:lnTo>
                    <a:pt x="170" y="53"/>
                  </a:lnTo>
                  <a:lnTo>
                    <a:pt x="174" y="53"/>
                  </a:lnTo>
                  <a:lnTo>
                    <a:pt x="176" y="51"/>
                  </a:lnTo>
                  <a:lnTo>
                    <a:pt x="176" y="50"/>
                  </a:lnTo>
                  <a:lnTo>
                    <a:pt x="174" y="48"/>
                  </a:lnTo>
                  <a:lnTo>
                    <a:pt x="173" y="45"/>
                  </a:lnTo>
                  <a:lnTo>
                    <a:pt x="172" y="43"/>
                  </a:lnTo>
                  <a:lnTo>
                    <a:pt x="172" y="41"/>
                  </a:lnTo>
                  <a:lnTo>
                    <a:pt x="173" y="33"/>
                  </a:lnTo>
                  <a:lnTo>
                    <a:pt x="177" y="29"/>
                  </a:lnTo>
                  <a:lnTo>
                    <a:pt x="182" y="25"/>
                  </a:lnTo>
                  <a:lnTo>
                    <a:pt x="185" y="19"/>
                  </a:lnTo>
                  <a:lnTo>
                    <a:pt x="185" y="13"/>
                  </a:lnTo>
                  <a:lnTo>
                    <a:pt x="188" y="12"/>
                  </a:lnTo>
                  <a:lnTo>
                    <a:pt x="189" y="12"/>
                  </a:lnTo>
                  <a:lnTo>
                    <a:pt x="190" y="9"/>
                  </a:lnTo>
                  <a:lnTo>
                    <a:pt x="189" y="8"/>
                  </a:lnTo>
                  <a:lnTo>
                    <a:pt x="188" y="6"/>
                  </a:lnTo>
                  <a:lnTo>
                    <a:pt x="186" y="3"/>
                  </a:lnTo>
                  <a:lnTo>
                    <a:pt x="186" y="1"/>
                  </a:lnTo>
                  <a:lnTo>
                    <a:pt x="189" y="1"/>
                  </a:lnTo>
                  <a:lnTo>
                    <a:pt x="190" y="1"/>
                  </a:lnTo>
                  <a:lnTo>
                    <a:pt x="193" y="0"/>
                  </a:lnTo>
                  <a:lnTo>
                    <a:pt x="194" y="1"/>
                  </a:lnTo>
                  <a:lnTo>
                    <a:pt x="202" y="7"/>
                  </a:lnTo>
                  <a:lnTo>
                    <a:pt x="209" y="14"/>
                  </a:lnTo>
                  <a:lnTo>
                    <a:pt x="214" y="21"/>
                  </a:lnTo>
                  <a:lnTo>
                    <a:pt x="214" y="25"/>
                  </a:lnTo>
                  <a:lnTo>
                    <a:pt x="214" y="27"/>
                  </a:lnTo>
                  <a:lnTo>
                    <a:pt x="214" y="31"/>
                  </a:lnTo>
                  <a:lnTo>
                    <a:pt x="214" y="33"/>
                  </a:lnTo>
                  <a:lnTo>
                    <a:pt x="215" y="35"/>
                  </a:lnTo>
                  <a:lnTo>
                    <a:pt x="218" y="37"/>
                  </a:lnTo>
                  <a:lnTo>
                    <a:pt x="219" y="37"/>
                  </a:lnTo>
                  <a:lnTo>
                    <a:pt x="221" y="36"/>
                  </a:lnTo>
                  <a:lnTo>
                    <a:pt x="224" y="36"/>
                  </a:lnTo>
                  <a:lnTo>
                    <a:pt x="226" y="36"/>
                  </a:lnTo>
                  <a:lnTo>
                    <a:pt x="229" y="36"/>
                  </a:lnTo>
                  <a:lnTo>
                    <a:pt x="231" y="38"/>
                  </a:lnTo>
                  <a:lnTo>
                    <a:pt x="232" y="42"/>
                  </a:lnTo>
                  <a:lnTo>
                    <a:pt x="233" y="44"/>
                  </a:lnTo>
                  <a:lnTo>
                    <a:pt x="233" y="48"/>
                  </a:lnTo>
                  <a:lnTo>
                    <a:pt x="232" y="53"/>
                  </a:lnTo>
                  <a:lnTo>
                    <a:pt x="231" y="59"/>
                  </a:lnTo>
                  <a:lnTo>
                    <a:pt x="235" y="65"/>
                  </a:lnTo>
                  <a:lnTo>
                    <a:pt x="237" y="71"/>
                  </a:lnTo>
                  <a:lnTo>
                    <a:pt x="237" y="78"/>
                  </a:lnTo>
                  <a:lnTo>
                    <a:pt x="233" y="84"/>
                  </a:lnTo>
                  <a:lnTo>
                    <a:pt x="230" y="89"/>
                  </a:lnTo>
                  <a:lnTo>
                    <a:pt x="229" y="95"/>
                  </a:lnTo>
                  <a:lnTo>
                    <a:pt x="231" y="101"/>
                  </a:lnTo>
                  <a:lnTo>
                    <a:pt x="229" y="102"/>
                  </a:lnTo>
                  <a:lnTo>
                    <a:pt x="225" y="104"/>
                  </a:lnTo>
                  <a:lnTo>
                    <a:pt x="223" y="107"/>
                  </a:lnTo>
                  <a:lnTo>
                    <a:pt x="221" y="109"/>
                  </a:lnTo>
                  <a:lnTo>
                    <a:pt x="220" y="113"/>
                  </a:lnTo>
                  <a:lnTo>
                    <a:pt x="220" y="116"/>
                  </a:lnTo>
                  <a:lnTo>
                    <a:pt x="218" y="120"/>
                  </a:lnTo>
                  <a:lnTo>
                    <a:pt x="215" y="122"/>
                  </a:lnTo>
                  <a:lnTo>
                    <a:pt x="212" y="125"/>
                  </a:lnTo>
                  <a:lnTo>
                    <a:pt x="208" y="126"/>
                  </a:lnTo>
                  <a:lnTo>
                    <a:pt x="205" y="129"/>
                  </a:lnTo>
                  <a:lnTo>
                    <a:pt x="202" y="130"/>
                  </a:lnTo>
                  <a:lnTo>
                    <a:pt x="200" y="131"/>
                  </a:lnTo>
                  <a:lnTo>
                    <a:pt x="197" y="135"/>
                  </a:lnTo>
                  <a:lnTo>
                    <a:pt x="196" y="137"/>
                  </a:lnTo>
                  <a:lnTo>
                    <a:pt x="195" y="139"/>
                  </a:lnTo>
                  <a:lnTo>
                    <a:pt x="194" y="143"/>
                  </a:lnTo>
                  <a:lnTo>
                    <a:pt x="193" y="145"/>
                  </a:lnTo>
                  <a:lnTo>
                    <a:pt x="189" y="147"/>
                  </a:lnTo>
                  <a:lnTo>
                    <a:pt x="194" y="155"/>
                  </a:lnTo>
                  <a:lnTo>
                    <a:pt x="197" y="163"/>
                  </a:lnTo>
                  <a:lnTo>
                    <a:pt x="197" y="172"/>
                  </a:lnTo>
                  <a:lnTo>
                    <a:pt x="191" y="179"/>
                  </a:lnTo>
                  <a:lnTo>
                    <a:pt x="203" y="173"/>
                  </a:lnTo>
                  <a:lnTo>
                    <a:pt x="215" y="167"/>
                  </a:lnTo>
                  <a:lnTo>
                    <a:pt x="224" y="165"/>
                  </a:lnTo>
                  <a:lnTo>
                    <a:pt x="232" y="165"/>
                  </a:lnTo>
                  <a:lnTo>
                    <a:pt x="241" y="168"/>
                  </a:lnTo>
                  <a:lnTo>
                    <a:pt x="236" y="172"/>
                  </a:lnTo>
                  <a:lnTo>
                    <a:pt x="236" y="179"/>
                  </a:lnTo>
                  <a:lnTo>
                    <a:pt x="237" y="186"/>
                  </a:lnTo>
                  <a:lnTo>
                    <a:pt x="239" y="191"/>
                  </a:lnTo>
                  <a:lnTo>
                    <a:pt x="241" y="193"/>
                  </a:lnTo>
                  <a:lnTo>
                    <a:pt x="241" y="196"/>
                  </a:lnTo>
                  <a:lnTo>
                    <a:pt x="239" y="198"/>
                  </a:lnTo>
                  <a:lnTo>
                    <a:pt x="239" y="201"/>
                  </a:lnTo>
                  <a:lnTo>
                    <a:pt x="239" y="202"/>
                  </a:lnTo>
                  <a:lnTo>
                    <a:pt x="241" y="204"/>
                  </a:lnTo>
                  <a:lnTo>
                    <a:pt x="242" y="206"/>
                  </a:lnTo>
                  <a:lnTo>
                    <a:pt x="244" y="206"/>
                  </a:lnTo>
                  <a:lnTo>
                    <a:pt x="247" y="206"/>
                  </a:lnTo>
                  <a:lnTo>
                    <a:pt x="249" y="206"/>
                  </a:lnTo>
                  <a:lnTo>
                    <a:pt x="253" y="204"/>
                  </a:lnTo>
                  <a:lnTo>
                    <a:pt x="254" y="204"/>
                  </a:lnTo>
                  <a:lnTo>
                    <a:pt x="256" y="206"/>
                  </a:lnTo>
                  <a:lnTo>
                    <a:pt x="257" y="206"/>
                  </a:lnTo>
                  <a:lnTo>
                    <a:pt x="256" y="214"/>
                  </a:lnTo>
                  <a:lnTo>
                    <a:pt x="254" y="224"/>
                  </a:lnTo>
                  <a:lnTo>
                    <a:pt x="251" y="233"/>
                  </a:lnTo>
                  <a:lnTo>
                    <a:pt x="254" y="242"/>
                  </a:lnTo>
                  <a:lnTo>
                    <a:pt x="257" y="244"/>
                  </a:lnTo>
                  <a:lnTo>
                    <a:pt x="265" y="244"/>
                  </a:lnTo>
                  <a:lnTo>
                    <a:pt x="271" y="244"/>
                  </a:lnTo>
                  <a:lnTo>
                    <a:pt x="277" y="248"/>
                  </a:lnTo>
                  <a:lnTo>
                    <a:pt x="278" y="250"/>
                  </a:lnTo>
                  <a:lnTo>
                    <a:pt x="277" y="252"/>
                  </a:lnTo>
                  <a:lnTo>
                    <a:pt x="277" y="255"/>
                  </a:lnTo>
                  <a:lnTo>
                    <a:pt x="274" y="258"/>
                  </a:lnTo>
                  <a:lnTo>
                    <a:pt x="273" y="261"/>
                  </a:lnTo>
                  <a:lnTo>
                    <a:pt x="276" y="261"/>
                  </a:lnTo>
                  <a:lnTo>
                    <a:pt x="279" y="263"/>
                  </a:lnTo>
                  <a:lnTo>
                    <a:pt x="282" y="264"/>
                  </a:lnTo>
                  <a:lnTo>
                    <a:pt x="283" y="264"/>
                  </a:lnTo>
                  <a:lnTo>
                    <a:pt x="282" y="266"/>
                  </a:lnTo>
                  <a:lnTo>
                    <a:pt x="282" y="267"/>
                  </a:lnTo>
                  <a:lnTo>
                    <a:pt x="280" y="268"/>
                  </a:lnTo>
                  <a:lnTo>
                    <a:pt x="280" y="269"/>
                  </a:lnTo>
                  <a:lnTo>
                    <a:pt x="280" y="269"/>
                  </a:lnTo>
                  <a:lnTo>
                    <a:pt x="294" y="268"/>
                  </a:lnTo>
                  <a:lnTo>
                    <a:pt x="306" y="263"/>
                  </a:lnTo>
                  <a:lnTo>
                    <a:pt x="319" y="261"/>
                  </a:lnTo>
                  <a:lnTo>
                    <a:pt x="319" y="263"/>
                  </a:lnTo>
                  <a:lnTo>
                    <a:pt x="318" y="264"/>
                  </a:lnTo>
                  <a:lnTo>
                    <a:pt x="318" y="264"/>
                  </a:lnTo>
                  <a:lnTo>
                    <a:pt x="316" y="266"/>
                  </a:lnTo>
                  <a:lnTo>
                    <a:pt x="316" y="268"/>
                  </a:lnTo>
                  <a:lnTo>
                    <a:pt x="315" y="268"/>
                  </a:lnTo>
                  <a:lnTo>
                    <a:pt x="314" y="269"/>
                  </a:lnTo>
                  <a:lnTo>
                    <a:pt x="313" y="272"/>
                  </a:lnTo>
                  <a:lnTo>
                    <a:pt x="313" y="273"/>
                  </a:lnTo>
                  <a:lnTo>
                    <a:pt x="312" y="273"/>
                  </a:lnTo>
                  <a:lnTo>
                    <a:pt x="310" y="272"/>
                  </a:lnTo>
                  <a:lnTo>
                    <a:pt x="310" y="274"/>
                  </a:lnTo>
                  <a:lnTo>
                    <a:pt x="310" y="276"/>
                  </a:lnTo>
                  <a:lnTo>
                    <a:pt x="307" y="276"/>
                  </a:lnTo>
                  <a:lnTo>
                    <a:pt x="303" y="278"/>
                  </a:lnTo>
                  <a:lnTo>
                    <a:pt x="301" y="280"/>
                  </a:lnTo>
                  <a:lnTo>
                    <a:pt x="300" y="283"/>
                  </a:lnTo>
                  <a:lnTo>
                    <a:pt x="298" y="284"/>
                  </a:lnTo>
                  <a:lnTo>
                    <a:pt x="298" y="286"/>
                  </a:lnTo>
                  <a:lnTo>
                    <a:pt x="298" y="289"/>
                  </a:lnTo>
                  <a:lnTo>
                    <a:pt x="298" y="291"/>
                  </a:lnTo>
                  <a:lnTo>
                    <a:pt x="297" y="292"/>
                  </a:lnTo>
                  <a:lnTo>
                    <a:pt x="294" y="296"/>
                  </a:lnTo>
                  <a:lnTo>
                    <a:pt x="289" y="298"/>
                  </a:lnTo>
                  <a:lnTo>
                    <a:pt x="285" y="301"/>
                  </a:lnTo>
                  <a:lnTo>
                    <a:pt x="282" y="303"/>
                  </a:lnTo>
                  <a:lnTo>
                    <a:pt x="279" y="303"/>
                  </a:lnTo>
                  <a:lnTo>
                    <a:pt x="270" y="304"/>
                  </a:lnTo>
                  <a:lnTo>
                    <a:pt x="260" y="307"/>
                  </a:lnTo>
                  <a:lnTo>
                    <a:pt x="259" y="307"/>
                  </a:lnTo>
                  <a:lnTo>
                    <a:pt x="260" y="308"/>
                  </a:lnTo>
                  <a:lnTo>
                    <a:pt x="260" y="310"/>
                  </a:lnTo>
                  <a:lnTo>
                    <a:pt x="261" y="311"/>
                  </a:lnTo>
                  <a:lnTo>
                    <a:pt x="262" y="313"/>
                  </a:lnTo>
                  <a:lnTo>
                    <a:pt x="262" y="315"/>
                  </a:lnTo>
                  <a:lnTo>
                    <a:pt x="262" y="316"/>
                  </a:lnTo>
                  <a:lnTo>
                    <a:pt x="259" y="319"/>
                  </a:lnTo>
                  <a:lnTo>
                    <a:pt x="254" y="319"/>
                  </a:lnTo>
                  <a:lnTo>
                    <a:pt x="249" y="317"/>
                  </a:lnTo>
                  <a:lnTo>
                    <a:pt x="245" y="316"/>
                  </a:lnTo>
                  <a:lnTo>
                    <a:pt x="242" y="317"/>
                  </a:lnTo>
                  <a:lnTo>
                    <a:pt x="241" y="320"/>
                  </a:lnTo>
                  <a:lnTo>
                    <a:pt x="241" y="322"/>
                  </a:lnTo>
                  <a:lnTo>
                    <a:pt x="239" y="325"/>
                  </a:lnTo>
                  <a:lnTo>
                    <a:pt x="239" y="327"/>
                  </a:lnTo>
                  <a:lnTo>
                    <a:pt x="238" y="328"/>
                  </a:lnTo>
                  <a:lnTo>
                    <a:pt x="237" y="331"/>
                  </a:lnTo>
                  <a:lnTo>
                    <a:pt x="236" y="332"/>
                  </a:lnTo>
                  <a:lnTo>
                    <a:pt x="229" y="332"/>
                  </a:lnTo>
                  <a:lnTo>
                    <a:pt x="221" y="332"/>
                  </a:lnTo>
                  <a:lnTo>
                    <a:pt x="214" y="331"/>
                  </a:lnTo>
                  <a:lnTo>
                    <a:pt x="209" y="332"/>
                  </a:lnTo>
                  <a:lnTo>
                    <a:pt x="206" y="335"/>
                  </a:lnTo>
                  <a:lnTo>
                    <a:pt x="202" y="346"/>
                  </a:lnTo>
                  <a:lnTo>
                    <a:pt x="200" y="358"/>
                  </a:lnTo>
                  <a:lnTo>
                    <a:pt x="200" y="360"/>
                  </a:lnTo>
                  <a:lnTo>
                    <a:pt x="201" y="361"/>
                  </a:lnTo>
                  <a:lnTo>
                    <a:pt x="201" y="362"/>
                  </a:lnTo>
                  <a:lnTo>
                    <a:pt x="201" y="364"/>
                  </a:lnTo>
                  <a:lnTo>
                    <a:pt x="201" y="364"/>
                  </a:lnTo>
                  <a:lnTo>
                    <a:pt x="193" y="370"/>
                  </a:lnTo>
                  <a:lnTo>
                    <a:pt x="188" y="378"/>
                  </a:lnTo>
                  <a:lnTo>
                    <a:pt x="188" y="386"/>
                  </a:lnTo>
                  <a:lnTo>
                    <a:pt x="195" y="403"/>
                  </a:lnTo>
                  <a:lnTo>
                    <a:pt x="206" y="418"/>
                  </a:lnTo>
                  <a:lnTo>
                    <a:pt x="215" y="433"/>
                  </a:lnTo>
                  <a:lnTo>
                    <a:pt x="224" y="451"/>
                  </a:lnTo>
                  <a:lnTo>
                    <a:pt x="225" y="453"/>
                  </a:lnTo>
                  <a:lnTo>
                    <a:pt x="227" y="456"/>
                  </a:lnTo>
                  <a:lnTo>
                    <a:pt x="231" y="458"/>
                  </a:lnTo>
                  <a:lnTo>
                    <a:pt x="236" y="458"/>
                  </a:lnTo>
                  <a:lnTo>
                    <a:pt x="241" y="458"/>
                  </a:lnTo>
                  <a:lnTo>
                    <a:pt x="233" y="465"/>
                  </a:lnTo>
                  <a:lnTo>
                    <a:pt x="231" y="474"/>
                  </a:lnTo>
                  <a:lnTo>
                    <a:pt x="230" y="483"/>
                  </a:lnTo>
                  <a:lnTo>
                    <a:pt x="229" y="486"/>
                  </a:lnTo>
                  <a:lnTo>
                    <a:pt x="226" y="487"/>
                  </a:lnTo>
                  <a:lnTo>
                    <a:pt x="224" y="488"/>
                  </a:lnTo>
                  <a:lnTo>
                    <a:pt x="221" y="489"/>
                  </a:lnTo>
                  <a:lnTo>
                    <a:pt x="218" y="491"/>
                  </a:lnTo>
                  <a:lnTo>
                    <a:pt x="215" y="493"/>
                  </a:lnTo>
                  <a:lnTo>
                    <a:pt x="213" y="495"/>
                  </a:lnTo>
                  <a:lnTo>
                    <a:pt x="212" y="504"/>
                  </a:lnTo>
                  <a:lnTo>
                    <a:pt x="214" y="514"/>
                  </a:lnTo>
                  <a:lnTo>
                    <a:pt x="218" y="523"/>
                  </a:lnTo>
                  <a:lnTo>
                    <a:pt x="220" y="526"/>
                  </a:lnTo>
                  <a:lnTo>
                    <a:pt x="223" y="528"/>
                  </a:lnTo>
                  <a:lnTo>
                    <a:pt x="226" y="530"/>
                  </a:lnTo>
                  <a:lnTo>
                    <a:pt x="230" y="532"/>
                  </a:lnTo>
                  <a:lnTo>
                    <a:pt x="233" y="534"/>
                  </a:lnTo>
                  <a:lnTo>
                    <a:pt x="236" y="536"/>
                  </a:lnTo>
                  <a:lnTo>
                    <a:pt x="239" y="541"/>
                  </a:lnTo>
                  <a:lnTo>
                    <a:pt x="242" y="546"/>
                  </a:lnTo>
                  <a:lnTo>
                    <a:pt x="243" y="551"/>
                  </a:lnTo>
                  <a:lnTo>
                    <a:pt x="244" y="556"/>
                  </a:lnTo>
                  <a:lnTo>
                    <a:pt x="245" y="564"/>
                  </a:lnTo>
                  <a:lnTo>
                    <a:pt x="247" y="572"/>
                  </a:lnTo>
                  <a:lnTo>
                    <a:pt x="245" y="581"/>
                  </a:lnTo>
                  <a:lnTo>
                    <a:pt x="241" y="588"/>
                  </a:lnTo>
                  <a:lnTo>
                    <a:pt x="243" y="589"/>
                  </a:lnTo>
                  <a:lnTo>
                    <a:pt x="245" y="591"/>
                  </a:lnTo>
                  <a:lnTo>
                    <a:pt x="248" y="591"/>
                  </a:lnTo>
                  <a:lnTo>
                    <a:pt x="250" y="589"/>
                  </a:lnTo>
                  <a:lnTo>
                    <a:pt x="253" y="589"/>
                  </a:lnTo>
                  <a:lnTo>
                    <a:pt x="254" y="588"/>
                  </a:lnTo>
                  <a:lnTo>
                    <a:pt x="255" y="589"/>
                  </a:lnTo>
                  <a:lnTo>
                    <a:pt x="260" y="600"/>
                  </a:lnTo>
                  <a:lnTo>
                    <a:pt x="260" y="612"/>
                  </a:lnTo>
                  <a:lnTo>
                    <a:pt x="256" y="625"/>
                  </a:lnTo>
                  <a:lnTo>
                    <a:pt x="249" y="636"/>
                  </a:lnTo>
                  <a:lnTo>
                    <a:pt x="242" y="647"/>
                  </a:lnTo>
                  <a:lnTo>
                    <a:pt x="235" y="658"/>
                  </a:lnTo>
                  <a:lnTo>
                    <a:pt x="229" y="670"/>
                  </a:lnTo>
                  <a:lnTo>
                    <a:pt x="225" y="683"/>
                  </a:lnTo>
                  <a:lnTo>
                    <a:pt x="224" y="682"/>
                  </a:lnTo>
                  <a:close/>
                </a:path>
              </a:pathLst>
            </a:custGeom>
            <a:grpFill/>
            <a:ln w="0">
              <a:solidFill>
                <a:schemeClr val="bg1">
                  <a:lumMod val="50000"/>
                </a:schemeClr>
              </a:solidFill>
              <a:prstDash val="solid"/>
              <a:round/>
              <a:headEnd/>
              <a:tailEnd/>
            </a:ln>
          </p:spPr>
          <p:txBody>
            <a:bodyPr/>
            <a:lstStyle/>
            <a:p>
              <a:endParaRPr lang="ru-RU"/>
            </a:p>
          </p:txBody>
        </p:sp>
        <p:sp>
          <p:nvSpPr>
            <p:cNvPr id="28" name="Freeform 90">
              <a:extLst>
                <a:ext uri="{FF2B5EF4-FFF2-40B4-BE49-F238E27FC236}">
                  <a16:creationId xmlns:a16="http://schemas.microsoft.com/office/drawing/2014/main" id="{AC493FC0-1379-F644-8A3E-C0E9EACB20CD}"/>
                </a:ext>
              </a:extLst>
            </p:cNvPr>
            <p:cNvSpPr>
              <a:spLocks/>
            </p:cNvSpPr>
            <p:nvPr/>
          </p:nvSpPr>
          <p:spPr bwMode="gray">
            <a:xfrm>
              <a:off x="2571" y="2719"/>
              <a:ext cx="334" cy="627"/>
            </a:xfrm>
            <a:custGeom>
              <a:avLst/>
              <a:gdLst>
                <a:gd name="T0" fmla="*/ 79 w 285"/>
                <a:gd name="T1" fmla="*/ 515 h 535"/>
                <a:gd name="T2" fmla="*/ 74 w 285"/>
                <a:gd name="T3" fmla="*/ 486 h 535"/>
                <a:gd name="T4" fmla="*/ 68 w 285"/>
                <a:gd name="T5" fmla="*/ 476 h 535"/>
                <a:gd name="T6" fmla="*/ 53 w 285"/>
                <a:gd name="T7" fmla="*/ 458 h 535"/>
                <a:gd name="T8" fmla="*/ 42 w 285"/>
                <a:gd name="T9" fmla="*/ 450 h 535"/>
                <a:gd name="T10" fmla="*/ 32 w 285"/>
                <a:gd name="T11" fmla="*/ 462 h 535"/>
                <a:gd name="T12" fmla="*/ 25 w 285"/>
                <a:gd name="T13" fmla="*/ 430 h 535"/>
                <a:gd name="T14" fmla="*/ 61 w 285"/>
                <a:gd name="T15" fmla="*/ 333 h 535"/>
                <a:gd name="T16" fmla="*/ 62 w 285"/>
                <a:gd name="T17" fmla="*/ 286 h 535"/>
                <a:gd name="T18" fmla="*/ 57 w 285"/>
                <a:gd name="T19" fmla="*/ 261 h 535"/>
                <a:gd name="T20" fmla="*/ 42 w 285"/>
                <a:gd name="T21" fmla="*/ 229 h 535"/>
                <a:gd name="T22" fmla="*/ 25 w 285"/>
                <a:gd name="T23" fmla="*/ 192 h 535"/>
                <a:gd name="T24" fmla="*/ 42 w 285"/>
                <a:gd name="T25" fmla="*/ 180 h 535"/>
                <a:gd name="T26" fmla="*/ 37 w 285"/>
                <a:gd name="T27" fmla="*/ 150 h 535"/>
                <a:gd name="T28" fmla="*/ 5 w 285"/>
                <a:gd name="T29" fmla="*/ 67 h 535"/>
                <a:gd name="T30" fmla="*/ 14 w 285"/>
                <a:gd name="T31" fmla="*/ 43 h 535"/>
                <a:gd name="T32" fmla="*/ 49 w 285"/>
                <a:gd name="T33" fmla="*/ 28 h 535"/>
                <a:gd name="T34" fmla="*/ 57 w 285"/>
                <a:gd name="T35" fmla="*/ 13 h 535"/>
                <a:gd name="T36" fmla="*/ 73 w 285"/>
                <a:gd name="T37" fmla="*/ 8 h 535"/>
                <a:gd name="T38" fmla="*/ 100 w 285"/>
                <a:gd name="T39" fmla="*/ 2 h 535"/>
                <a:gd name="T40" fmla="*/ 136 w 285"/>
                <a:gd name="T41" fmla="*/ 30 h 535"/>
                <a:gd name="T42" fmla="*/ 134 w 285"/>
                <a:gd name="T43" fmla="*/ 41 h 535"/>
                <a:gd name="T44" fmla="*/ 140 w 285"/>
                <a:gd name="T45" fmla="*/ 55 h 535"/>
                <a:gd name="T46" fmla="*/ 131 w 285"/>
                <a:gd name="T47" fmla="*/ 72 h 535"/>
                <a:gd name="T48" fmla="*/ 130 w 285"/>
                <a:gd name="T49" fmla="*/ 85 h 535"/>
                <a:gd name="T50" fmla="*/ 130 w 285"/>
                <a:gd name="T51" fmla="*/ 109 h 535"/>
                <a:gd name="T52" fmla="*/ 174 w 285"/>
                <a:gd name="T53" fmla="*/ 91 h 535"/>
                <a:gd name="T54" fmla="*/ 219 w 285"/>
                <a:gd name="T55" fmla="*/ 81 h 535"/>
                <a:gd name="T56" fmla="*/ 260 w 285"/>
                <a:gd name="T57" fmla="*/ 115 h 535"/>
                <a:gd name="T58" fmla="*/ 256 w 285"/>
                <a:gd name="T59" fmla="*/ 136 h 535"/>
                <a:gd name="T60" fmla="*/ 269 w 285"/>
                <a:gd name="T61" fmla="*/ 227 h 535"/>
                <a:gd name="T62" fmla="*/ 249 w 285"/>
                <a:gd name="T63" fmla="*/ 224 h 535"/>
                <a:gd name="T64" fmla="*/ 217 w 285"/>
                <a:gd name="T65" fmla="*/ 223 h 535"/>
                <a:gd name="T66" fmla="*/ 197 w 285"/>
                <a:gd name="T67" fmla="*/ 229 h 535"/>
                <a:gd name="T68" fmla="*/ 177 w 285"/>
                <a:gd name="T69" fmla="*/ 254 h 535"/>
                <a:gd name="T70" fmla="*/ 175 w 285"/>
                <a:gd name="T71" fmla="*/ 266 h 535"/>
                <a:gd name="T72" fmla="*/ 183 w 285"/>
                <a:gd name="T73" fmla="*/ 298 h 535"/>
                <a:gd name="T74" fmla="*/ 173 w 285"/>
                <a:gd name="T75" fmla="*/ 325 h 535"/>
                <a:gd name="T76" fmla="*/ 154 w 285"/>
                <a:gd name="T77" fmla="*/ 288 h 535"/>
                <a:gd name="T78" fmla="*/ 140 w 285"/>
                <a:gd name="T79" fmla="*/ 280 h 535"/>
                <a:gd name="T80" fmla="*/ 124 w 285"/>
                <a:gd name="T81" fmla="*/ 290 h 535"/>
                <a:gd name="T82" fmla="*/ 118 w 285"/>
                <a:gd name="T83" fmla="*/ 278 h 535"/>
                <a:gd name="T84" fmla="*/ 100 w 285"/>
                <a:gd name="T85" fmla="*/ 251 h 535"/>
                <a:gd name="T86" fmla="*/ 91 w 285"/>
                <a:gd name="T87" fmla="*/ 265 h 535"/>
                <a:gd name="T88" fmla="*/ 92 w 285"/>
                <a:gd name="T89" fmla="*/ 274 h 535"/>
                <a:gd name="T90" fmla="*/ 85 w 285"/>
                <a:gd name="T91" fmla="*/ 316 h 535"/>
                <a:gd name="T92" fmla="*/ 63 w 285"/>
                <a:gd name="T93" fmla="*/ 392 h 535"/>
                <a:gd name="T94" fmla="*/ 89 w 285"/>
                <a:gd name="T95" fmla="*/ 423 h 535"/>
                <a:gd name="T96" fmla="*/ 101 w 285"/>
                <a:gd name="T97" fmla="*/ 451 h 535"/>
                <a:gd name="T98" fmla="*/ 127 w 285"/>
                <a:gd name="T99" fmla="*/ 496 h 535"/>
                <a:gd name="T100" fmla="*/ 143 w 285"/>
                <a:gd name="T101" fmla="*/ 494 h 535"/>
                <a:gd name="T102" fmla="*/ 154 w 285"/>
                <a:gd name="T103" fmla="*/ 508 h 535"/>
                <a:gd name="T104" fmla="*/ 157 w 285"/>
                <a:gd name="T105" fmla="*/ 517 h 535"/>
                <a:gd name="T106" fmla="*/ 145 w 285"/>
                <a:gd name="T107" fmla="*/ 527 h 535"/>
                <a:gd name="T108" fmla="*/ 137 w 285"/>
                <a:gd name="T109" fmla="*/ 531 h 535"/>
                <a:gd name="T110" fmla="*/ 125 w 285"/>
                <a:gd name="T111" fmla="*/ 531 h 535"/>
                <a:gd name="T112" fmla="*/ 101 w 285"/>
                <a:gd name="T113" fmla="*/ 499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5" h="535">
                  <a:moveTo>
                    <a:pt x="91" y="511"/>
                  </a:moveTo>
                  <a:lnTo>
                    <a:pt x="90" y="511"/>
                  </a:lnTo>
                  <a:lnTo>
                    <a:pt x="89" y="513"/>
                  </a:lnTo>
                  <a:lnTo>
                    <a:pt x="86" y="514"/>
                  </a:lnTo>
                  <a:lnTo>
                    <a:pt x="84" y="515"/>
                  </a:lnTo>
                  <a:lnTo>
                    <a:pt x="82" y="515"/>
                  </a:lnTo>
                  <a:lnTo>
                    <a:pt x="79" y="515"/>
                  </a:lnTo>
                  <a:lnTo>
                    <a:pt x="77" y="514"/>
                  </a:lnTo>
                  <a:lnTo>
                    <a:pt x="73" y="508"/>
                  </a:lnTo>
                  <a:lnTo>
                    <a:pt x="73" y="502"/>
                  </a:lnTo>
                  <a:lnTo>
                    <a:pt x="76" y="494"/>
                  </a:lnTo>
                  <a:lnTo>
                    <a:pt x="78" y="487"/>
                  </a:lnTo>
                  <a:lnTo>
                    <a:pt x="76" y="487"/>
                  </a:lnTo>
                  <a:lnTo>
                    <a:pt x="74" y="486"/>
                  </a:lnTo>
                  <a:lnTo>
                    <a:pt x="73" y="485"/>
                  </a:lnTo>
                  <a:lnTo>
                    <a:pt x="73" y="484"/>
                  </a:lnTo>
                  <a:lnTo>
                    <a:pt x="73" y="481"/>
                  </a:lnTo>
                  <a:lnTo>
                    <a:pt x="73" y="480"/>
                  </a:lnTo>
                  <a:lnTo>
                    <a:pt x="72" y="479"/>
                  </a:lnTo>
                  <a:lnTo>
                    <a:pt x="71" y="478"/>
                  </a:lnTo>
                  <a:lnTo>
                    <a:pt x="68" y="476"/>
                  </a:lnTo>
                  <a:lnTo>
                    <a:pt x="65" y="476"/>
                  </a:lnTo>
                  <a:lnTo>
                    <a:pt x="62" y="475"/>
                  </a:lnTo>
                  <a:lnTo>
                    <a:pt x="59" y="474"/>
                  </a:lnTo>
                  <a:lnTo>
                    <a:pt x="57" y="473"/>
                  </a:lnTo>
                  <a:lnTo>
                    <a:pt x="56" y="470"/>
                  </a:lnTo>
                  <a:lnTo>
                    <a:pt x="54" y="464"/>
                  </a:lnTo>
                  <a:lnTo>
                    <a:pt x="53" y="458"/>
                  </a:lnTo>
                  <a:lnTo>
                    <a:pt x="51" y="452"/>
                  </a:lnTo>
                  <a:lnTo>
                    <a:pt x="51" y="450"/>
                  </a:lnTo>
                  <a:lnTo>
                    <a:pt x="50" y="449"/>
                  </a:lnTo>
                  <a:lnTo>
                    <a:pt x="48" y="448"/>
                  </a:lnTo>
                  <a:lnTo>
                    <a:pt x="45" y="448"/>
                  </a:lnTo>
                  <a:lnTo>
                    <a:pt x="43" y="448"/>
                  </a:lnTo>
                  <a:lnTo>
                    <a:pt x="42" y="450"/>
                  </a:lnTo>
                  <a:lnTo>
                    <a:pt x="39" y="452"/>
                  </a:lnTo>
                  <a:lnTo>
                    <a:pt x="38" y="454"/>
                  </a:lnTo>
                  <a:lnTo>
                    <a:pt x="37" y="456"/>
                  </a:lnTo>
                  <a:lnTo>
                    <a:pt x="36" y="458"/>
                  </a:lnTo>
                  <a:lnTo>
                    <a:pt x="35" y="461"/>
                  </a:lnTo>
                  <a:lnTo>
                    <a:pt x="33" y="461"/>
                  </a:lnTo>
                  <a:lnTo>
                    <a:pt x="32" y="462"/>
                  </a:lnTo>
                  <a:lnTo>
                    <a:pt x="30" y="461"/>
                  </a:lnTo>
                  <a:lnTo>
                    <a:pt x="27" y="458"/>
                  </a:lnTo>
                  <a:lnTo>
                    <a:pt x="26" y="454"/>
                  </a:lnTo>
                  <a:lnTo>
                    <a:pt x="27" y="449"/>
                  </a:lnTo>
                  <a:lnTo>
                    <a:pt x="30" y="444"/>
                  </a:lnTo>
                  <a:lnTo>
                    <a:pt x="29" y="439"/>
                  </a:lnTo>
                  <a:lnTo>
                    <a:pt x="25" y="430"/>
                  </a:lnTo>
                  <a:lnTo>
                    <a:pt x="26" y="420"/>
                  </a:lnTo>
                  <a:lnTo>
                    <a:pt x="29" y="411"/>
                  </a:lnTo>
                  <a:lnTo>
                    <a:pt x="33" y="393"/>
                  </a:lnTo>
                  <a:lnTo>
                    <a:pt x="38" y="375"/>
                  </a:lnTo>
                  <a:lnTo>
                    <a:pt x="44" y="360"/>
                  </a:lnTo>
                  <a:lnTo>
                    <a:pt x="54" y="344"/>
                  </a:lnTo>
                  <a:lnTo>
                    <a:pt x="61" y="333"/>
                  </a:lnTo>
                  <a:lnTo>
                    <a:pt x="68" y="322"/>
                  </a:lnTo>
                  <a:lnTo>
                    <a:pt x="72" y="309"/>
                  </a:lnTo>
                  <a:lnTo>
                    <a:pt x="72" y="297"/>
                  </a:lnTo>
                  <a:lnTo>
                    <a:pt x="67" y="286"/>
                  </a:lnTo>
                  <a:lnTo>
                    <a:pt x="66" y="285"/>
                  </a:lnTo>
                  <a:lnTo>
                    <a:pt x="65" y="286"/>
                  </a:lnTo>
                  <a:lnTo>
                    <a:pt x="62" y="286"/>
                  </a:lnTo>
                  <a:lnTo>
                    <a:pt x="60" y="288"/>
                  </a:lnTo>
                  <a:lnTo>
                    <a:pt x="57" y="288"/>
                  </a:lnTo>
                  <a:lnTo>
                    <a:pt x="55" y="286"/>
                  </a:lnTo>
                  <a:lnTo>
                    <a:pt x="53" y="285"/>
                  </a:lnTo>
                  <a:lnTo>
                    <a:pt x="57" y="278"/>
                  </a:lnTo>
                  <a:lnTo>
                    <a:pt x="59" y="269"/>
                  </a:lnTo>
                  <a:lnTo>
                    <a:pt x="57" y="261"/>
                  </a:lnTo>
                  <a:lnTo>
                    <a:pt x="56" y="253"/>
                  </a:lnTo>
                  <a:lnTo>
                    <a:pt x="55" y="248"/>
                  </a:lnTo>
                  <a:lnTo>
                    <a:pt x="54" y="243"/>
                  </a:lnTo>
                  <a:lnTo>
                    <a:pt x="51" y="238"/>
                  </a:lnTo>
                  <a:lnTo>
                    <a:pt x="48" y="233"/>
                  </a:lnTo>
                  <a:lnTo>
                    <a:pt x="45" y="231"/>
                  </a:lnTo>
                  <a:lnTo>
                    <a:pt x="42" y="229"/>
                  </a:lnTo>
                  <a:lnTo>
                    <a:pt x="38" y="227"/>
                  </a:lnTo>
                  <a:lnTo>
                    <a:pt x="35" y="225"/>
                  </a:lnTo>
                  <a:lnTo>
                    <a:pt x="32" y="223"/>
                  </a:lnTo>
                  <a:lnTo>
                    <a:pt x="30" y="220"/>
                  </a:lnTo>
                  <a:lnTo>
                    <a:pt x="26" y="211"/>
                  </a:lnTo>
                  <a:lnTo>
                    <a:pt x="24" y="201"/>
                  </a:lnTo>
                  <a:lnTo>
                    <a:pt x="25" y="192"/>
                  </a:lnTo>
                  <a:lnTo>
                    <a:pt x="27" y="190"/>
                  </a:lnTo>
                  <a:lnTo>
                    <a:pt x="30" y="188"/>
                  </a:lnTo>
                  <a:lnTo>
                    <a:pt x="33" y="186"/>
                  </a:lnTo>
                  <a:lnTo>
                    <a:pt x="36" y="185"/>
                  </a:lnTo>
                  <a:lnTo>
                    <a:pt x="38" y="184"/>
                  </a:lnTo>
                  <a:lnTo>
                    <a:pt x="41" y="183"/>
                  </a:lnTo>
                  <a:lnTo>
                    <a:pt x="42" y="180"/>
                  </a:lnTo>
                  <a:lnTo>
                    <a:pt x="43" y="171"/>
                  </a:lnTo>
                  <a:lnTo>
                    <a:pt x="45" y="162"/>
                  </a:lnTo>
                  <a:lnTo>
                    <a:pt x="53" y="155"/>
                  </a:lnTo>
                  <a:lnTo>
                    <a:pt x="48" y="155"/>
                  </a:lnTo>
                  <a:lnTo>
                    <a:pt x="43" y="155"/>
                  </a:lnTo>
                  <a:lnTo>
                    <a:pt x="39" y="153"/>
                  </a:lnTo>
                  <a:lnTo>
                    <a:pt x="37" y="150"/>
                  </a:lnTo>
                  <a:lnTo>
                    <a:pt x="36" y="148"/>
                  </a:lnTo>
                  <a:lnTo>
                    <a:pt x="27" y="130"/>
                  </a:lnTo>
                  <a:lnTo>
                    <a:pt x="18" y="115"/>
                  </a:lnTo>
                  <a:lnTo>
                    <a:pt x="7" y="100"/>
                  </a:lnTo>
                  <a:lnTo>
                    <a:pt x="0" y="83"/>
                  </a:lnTo>
                  <a:lnTo>
                    <a:pt x="0" y="75"/>
                  </a:lnTo>
                  <a:lnTo>
                    <a:pt x="5" y="67"/>
                  </a:lnTo>
                  <a:lnTo>
                    <a:pt x="13" y="61"/>
                  </a:lnTo>
                  <a:lnTo>
                    <a:pt x="13" y="61"/>
                  </a:lnTo>
                  <a:lnTo>
                    <a:pt x="13" y="59"/>
                  </a:lnTo>
                  <a:lnTo>
                    <a:pt x="13" y="58"/>
                  </a:lnTo>
                  <a:lnTo>
                    <a:pt x="12" y="57"/>
                  </a:lnTo>
                  <a:lnTo>
                    <a:pt x="12" y="55"/>
                  </a:lnTo>
                  <a:lnTo>
                    <a:pt x="14" y="43"/>
                  </a:lnTo>
                  <a:lnTo>
                    <a:pt x="18" y="32"/>
                  </a:lnTo>
                  <a:lnTo>
                    <a:pt x="21" y="29"/>
                  </a:lnTo>
                  <a:lnTo>
                    <a:pt x="26" y="28"/>
                  </a:lnTo>
                  <a:lnTo>
                    <a:pt x="33" y="29"/>
                  </a:lnTo>
                  <a:lnTo>
                    <a:pt x="41" y="29"/>
                  </a:lnTo>
                  <a:lnTo>
                    <a:pt x="48" y="29"/>
                  </a:lnTo>
                  <a:lnTo>
                    <a:pt x="49" y="28"/>
                  </a:lnTo>
                  <a:lnTo>
                    <a:pt x="50" y="25"/>
                  </a:lnTo>
                  <a:lnTo>
                    <a:pt x="51" y="24"/>
                  </a:lnTo>
                  <a:lnTo>
                    <a:pt x="51" y="22"/>
                  </a:lnTo>
                  <a:lnTo>
                    <a:pt x="53" y="19"/>
                  </a:lnTo>
                  <a:lnTo>
                    <a:pt x="53" y="17"/>
                  </a:lnTo>
                  <a:lnTo>
                    <a:pt x="54" y="14"/>
                  </a:lnTo>
                  <a:lnTo>
                    <a:pt x="57" y="13"/>
                  </a:lnTo>
                  <a:lnTo>
                    <a:pt x="61" y="14"/>
                  </a:lnTo>
                  <a:lnTo>
                    <a:pt x="66" y="16"/>
                  </a:lnTo>
                  <a:lnTo>
                    <a:pt x="71" y="16"/>
                  </a:lnTo>
                  <a:lnTo>
                    <a:pt x="74" y="13"/>
                  </a:lnTo>
                  <a:lnTo>
                    <a:pt x="74" y="12"/>
                  </a:lnTo>
                  <a:lnTo>
                    <a:pt x="74" y="10"/>
                  </a:lnTo>
                  <a:lnTo>
                    <a:pt x="73" y="8"/>
                  </a:lnTo>
                  <a:lnTo>
                    <a:pt x="72" y="7"/>
                  </a:lnTo>
                  <a:lnTo>
                    <a:pt x="72" y="5"/>
                  </a:lnTo>
                  <a:lnTo>
                    <a:pt x="71" y="4"/>
                  </a:lnTo>
                  <a:lnTo>
                    <a:pt x="72" y="4"/>
                  </a:lnTo>
                  <a:lnTo>
                    <a:pt x="80" y="1"/>
                  </a:lnTo>
                  <a:lnTo>
                    <a:pt x="91" y="0"/>
                  </a:lnTo>
                  <a:lnTo>
                    <a:pt x="100" y="2"/>
                  </a:lnTo>
                  <a:lnTo>
                    <a:pt x="107" y="7"/>
                  </a:lnTo>
                  <a:lnTo>
                    <a:pt x="108" y="13"/>
                  </a:lnTo>
                  <a:lnTo>
                    <a:pt x="109" y="19"/>
                  </a:lnTo>
                  <a:lnTo>
                    <a:pt x="109" y="25"/>
                  </a:lnTo>
                  <a:lnTo>
                    <a:pt x="113" y="29"/>
                  </a:lnTo>
                  <a:lnTo>
                    <a:pt x="124" y="29"/>
                  </a:lnTo>
                  <a:lnTo>
                    <a:pt x="136" y="30"/>
                  </a:lnTo>
                  <a:lnTo>
                    <a:pt x="136" y="31"/>
                  </a:lnTo>
                  <a:lnTo>
                    <a:pt x="137" y="32"/>
                  </a:lnTo>
                  <a:lnTo>
                    <a:pt x="138" y="34"/>
                  </a:lnTo>
                  <a:lnTo>
                    <a:pt x="138" y="35"/>
                  </a:lnTo>
                  <a:lnTo>
                    <a:pt x="138" y="36"/>
                  </a:lnTo>
                  <a:lnTo>
                    <a:pt x="136" y="38"/>
                  </a:lnTo>
                  <a:lnTo>
                    <a:pt x="134" y="41"/>
                  </a:lnTo>
                  <a:lnTo>
                    <a:pt x="134" y="44"/>
                  </a:lnTo>
                  <a:lnTo>
                    <a:pt x="136" y="47"/>
                  </a:lnTo>
                  <a:lnTo>
                    <a:pt x="138" y="49"/>
                  </a:lnTo>
                  <a:lnTo>
                    <a:pt x="140" y="52"/>
                  </a:lnTo>
                  <a:lnTo>
                    <a:pt x="140" y="52"/>
                  </a:lnTo>
                  <a:lnTo>
                    <a:pt x="140" y="54"/>
                  </a:lnTo>
                  <a:lnTo>
                    <a:pt x="140" y="55"/>
                  </a:lnTo>
                  <a:lnTo>
                    <a:pt x="140" y="57"/>
                  </a:lnTo>
                  <a:lnTo>
                    <a:pt x="138" y="59"/>
                  </a:lnTo>
                  <a:lnTo>
                    <a:pt x="134" y="61"/>
                  </a:lnTo>
                  <a:lnTo>
                    <a:pt x="131" y="63"/>
                  </a:lnTo>
                  <a:lnTo>
                    <a:pt x="132" y="66"/>
                  </a:lnTo>
                  <a:lnTo>
                    <a:pt x="132" y="70"/>
                  </a:lnTo>
                  <a:lnTo>
                    <a:pt x="131" y="72"/>
                  </a:lnTo>
                  <a:lnTo>
                    <a:pt x="128" y="75"/>
                  </a:lnTo>
                  <a:lnTo>
                    <a:pt x="125" y="77"/>
                  </a:lnTo>
                  <a:lnTo>
                    <a:pt x="124" y="79"/>
                  </a:lnTo>
                  <a:lnTo>
                    <a:pt x="125" y="81"/>
                  </a:lnTo>
                  <a:lnTo>
                    <a:pt x="126" y="82"/>
                  </a:lnTo>
                  <a:lnTo>
                    <a:pt x="127" y="83"/>
                  </a:lnTo>
                  <a:lnTo>
                    <a:pt x="130" y="85"/>
                  </a:lnTo>
                  <a:lnTo>
                    <a:pt x="131" y="87"/>
                  </a:lnTo>
                  <a:lnTo>
                    <a:pt x="132" y="88"/>
                  </a:lnTo>
                  <a:lnTo>
                    <a:pt x="131" y="94"/>
                  </a:lnTo>
                  <a:lnTo>
                    <a:pt x="127" y="99"/>
                  </a:lnTo>
                  <a:lnTo>
                    <a:pt x="124" y="102"/>
                  </a:lnTo>
                  <a:lnTo>
                    <a:pt x="124" y="106"/>
                  </a:lnTo>
                  <a:lnTo>
                    <a:pt x="130" y="109"/>
                  </a:lnTo>
                  <a:lnTo>
                    <a:pt x="138" y="109"/>
                  </a:lnTo>
                  <a:lnTo>
                    <a:pt x="144" y="106"/>
                  </a:lnTo>
                  <a:lnTo>
                    <a:pt x="150" y="99"/>
                  </a:lnTo>
                  <a:lnTo>
                    <a:pt x="156" y="93"/>
                  </a:lnTo>
                  <a:lnTo>
                    <a:pt x="162" y="88"/>
                  </a:lnTo>
                  <a:lnTo>
                    <a:pt x="168" y="88"/>
                  </a:lnTo>
                  <a:lnTo>
                    <a:pt x="174" y="91"/>
                  </a:lnTo>
                  <a:lnTo>
                    <a:pt x="180" y="96"/>
                  </a:lnTo>
                  <a:lnTo>
                    <a:pt x="187" y="97"/>
                  </a:lnTo>
                  <a:lnTo>
                    <a:pt x="192" y="95"/>
                  </a:lnTo>
                  <a:lnTo>
                    <a:pt x="197" y="89"/>
                  </a:lnTo>
                  <a:lnTo>
                    <a:pt x="203" y="84"/>
                  </a:lnTo>
                  <a:lnTo>
                    <a:pt x="210" y="81"/>
                  </a:lnTo>
                  <a:lnTo>
                    <a:pt x="219" y="81"/>
                  </a:lnTo>
                  <a:lnTo>
                    <a:pt x="227" y="82"/>
                  </a:lnTo>
                  <a:lnTo>
                    <a:pt x="233" y="81"/>
                  </a:lnTo>
                  <a:lnTo>
                    <a:pt x="239" y="91"/>
                  </a:lnTo>
                  <a:lnTo>
                    <a:pt x="248" y="102"/>
                  </a:lnTo>
                  <a:lnTo>
                    <a:pt x="256" y="112"/>
                  </a:lnTo>
                  <a:lnTo>
                    <a:pt x="257" y="113"/>
                  </a:lnTo>
                  <a:lnTo>
                    <a:pt x="260" y="115"/>
                  </a:lnTo>
                  <a:lnTo>
                    <a:pt x="261" y="118"/>
                  </a:lnTo>
                  <a:lnTo>
                    <a:pt x="261" y="120"/>
                  </a:lnTo>
                  <a:lnTo>
                    <a:pt x="261" y="123"/>
                  </a:lnTo>
                  <a:lnTo>
                    <a:pt x="260" y="125"/>
                  </a:lnTo>
                  <a:lnTo>
                    <a:pt x="257" y="129"/>
                  </a:lnTo>
                  <a:lnTo>
                    <a:pt x="257" y="132"/>
                  </a:lnTo>
                  <a:lnTo>
                    <a:pt x="256" y="136"/>
                  </a:lnTo>
                  <a:lnTo>
                    <a:pt x="257" y="138"/>
                  </a:lnTo>
                  <a:lnTo>
                    <a:pt x="267" y="153"/>
                  </a:lnTo>
                  <a:lnTo>
                    <a:pt x="275" y="167"/>
                  </a:lnTo>
                  <a:lnTo>
                    <a:pt x="282" y="183"/>
                  </a:lnTo>
                  <a:lnTo>
                    <a:pt x="285" y="198"/>
                  </a:lnTo>
                  <a:lnTo>
                    <a:pt x="282" y="215"/>
                  </a:lnTo>
                  <a:lnTo>
                    <a:pt x="269" y="227"/>
                  </a:lnTo>
                  <a:lnTo>
                    <a:pt x="268" y="225"/>
                  </a:lnTo>
                  <a:lnTo>
                    <a:pt x="266" y="223"/>
                  </a:lnTo>
                  <a:lnTo>
                    <a:pt x="263" y="220"/>
                  </a:lnTo>
                  <a:lnTo>
                    <a:pt x="260" y="220"/>
                  </a:lnTo>
                  <a:lnTo>
                    <a:pt x="256" y="220"/>
                  </a:lnTo>
                  <a:lnTo>
                    <a:pt x="252" y="221"/>
                  </a:lnTo>
                  <a:lnTo>
                    <a:pt x="249" y="224"/>
                  </a:lnTo>
                  <a:lnTo>
                    <a:pt x="245" y="225"/>
                  </a:lnTo>
                  <a:lnTo>
                    <a:pt x="239" y="226"/>
                  </a:lnTo>
                  <a:lnTo>
                    <a:pt x="232" y="225"/>
                  </a:lnTo>
                  <a:lnTo>
                    <a:pt x="225" y="225"/>
                  </a:lnTo>
                  <a:lnTo>
                    <a:pt x="222" y="224"/>
                  </a:lnTo>
                  <a:lnTo>
                    <a:pt x="220" y="224"/>
                  </a:lnTo>
                  <a:lnTo>
                    <a:pt x="217" y="223"/>
                  </a:lnTo>
                  <a:lnTo>
                    <a:pt x="215" y="223"/>
                  </a:lnTo>
                  <a:lnTo>
                    <a:pt x="213" y="223"/>
                  </a:lnTo>
                  <a:lnTo>
                    <a:pt x="209" y="225"/>
                  </a:lnTo>
                  <a:lnTo>
                    <a:pt x="205" y="226"/>
                  </a:lnTo>
                  <a:lnTo>
                    <a:pt x="203" y="227"/>
                  </a:lnTo>
                  <a:lnTo>
                    <a:pt x="199" y="227"/>
                  </a:lnTo>
                  <a:lnTo>
                    <a:pt x="197" y="229"/>
                  </a:lnTo>
                  <a:lnTo>
                    <a:pt x="196" y="230"/>
                  </a:lnTo>
                  <a:lnTo>
                    <a:pt x="195" y="232"/>
                  </a:lnTo>
                  <a:lnTo>
                    <a:pt x="195" y="235"/>
                  </a:lnTo>
                  <a:lnTo>
                    <a:pt x="193" y="236"/>
                  </a:lnTo>
                  <a:lnTo>
                    <a:pt x="193" y="238"/>
                  </a:lnTo>
                  <a:lnTo>
                    <a:pt x="185" y="247"/>
                  </a:lnTo>
                  <a:lnTo>
                    <a:pt x="177" y="254"/>
                  </a:lnTo>
                  <a:lnTo>
                    <a:pt x="169" y="262"/>
                  </a:lnTo>
                  <a:lnTo>
                    <a:pt x="169" y="263"/>
                  </a:lnTo>
                  <a:lnTo>
                    <a:pt x="171" y="263"/>
                  </a:lnTo>
                  <a:lnTo>
                    <a:pt x="172" y="263"/>
                  </a:lnTo>
                  <a:lnTo>
                    <a:pt x="173" y="265"/>
                  </a:lnTo>
                  <a:lnTo>
                    <a:pt x="174" y="265"/>
                  </a:lnTo>
                  <a:lnTo>
                    <a:pt x="175" y="266"/>
                  </a:lnTo>
                  <a:lnTo>
                    <a:pt x="175" y="268"/>
                  </a:lnTo>
                  <a:lnTo>
                    <a:pt x="175" y="271"/>
                  </a:lnTo>
                  <a:lnTo>
                    <a:pt x="175" y="272"/>
                  </a:lnTo>
                  <a:lnTo>
                    <a:pt x="175" y="274"/>
                  </a:lnTo>
                  <a:lnTo>
                    <a:pt x="173" y="275"/>
                  </a:lnTo>
                  <a:lnTo>
                    <a:pt x="179" y="289"/>
                  </a:lnTo>
                  <a:lnTo>
                    <a:pt x="183" y="298"/>
                  </a:lnTo>
                  <a:lnTo>
                    <a:pt x="185" y="307"/>
                  </a:lnTo>
                  <a:lnTo>
                    <a:pt x="185" y="314"/>
                  </a:lnTo>
                  <a:lnTo>
                    <a:pt x="185" y="322"/>
                  </a:lnTo>
                  <a:lnTo>
                    <a:pt x="184" y="322"/>
                  </a:lnTo>
                  <a:lnTo>
                    <a:pt x="179" y="322"/>
                  </a:lnTo>
                  <a:lnTo>
                    <a:pt x="175" y="324"/>
                  </a:lnTo>
                  <a:lnTo>
                    <a:pt x="173" y="325"/>
                  </a:lnTo>
                  <a:lnTo>
                    <a:pt x="174" y="320"/>
                  </a:lnTo>
                  <a:lnTo>
                    <a:pt x="173" y="316"/>
                  </a:lnTo>
                  <a:lnTo>
                    <a:pt x="172" y="313"/>
                  </a:lnTo>
                  <a:lnTo>
                    <a:pt x="169" y="309"/>
                  </a:lnTo>
                  <a:lnTo>
                    <a:pt x="163" y="297"/>
                  </a:lnTo>
                  <a:lnTo>
                    <a:pt x="157" y="285"/>
                  </a:lnTo>
                  <a:lnTo>
                    <a:pt x="154" y="288"/>
                  </a:lnTo>
                  <a:lnTo>
                    <a:pt x="153" y="288"/>
                  </a:lnTo>
                  <a:lnTo>
                    <a:pt x="150" y="288"/>
                  </a:lnTo>
                  <a:lnTo>
                    <a:pt x="148" y="286"/>
                  </a:lnTo>
                  <a:lnTo>
                    <a:pt x="146" y="285"/>
                  </a:lnTo>
                  <a:lnTo>
                    <a:pt x="145" y="283"/>
                  </a:lnTo>
                  <a:lnTo>
                    <a:pt x="143" y="282"/>
                  </a:lnTo>
                  <a:lnTo>
                    <a:pt x="140" y="280"/>
                  </a:lnTo>
                  <a:lnTo>
                    <a:pt x="140" y="283"/>
                  </a:lnTo>
                  <a:lnTo>
                    <a:pt x="139" y="284"/>
                  </a:lnTo>
                  <a:lnTo>
                    <a:pt x="138" y="285"/>
                  </a:lnTo>
                  <a:lnTo>
                    <a:pt x="133" y="285"/>
                  </a:lnTo>
                  <a:lnTo>
                    <a:pt x="130" y="286"/>
                  </a:lnTo>
                  <a:lnTo>
                    <a:pt x="126" y="289"/>
                  </a:lnTo>
                  <a:lnTo>
                    <a:pt x="124" y="290"/>
                  </a:lnTo>
                  <a:lnTo>
                    <a:pt x="121" y="290"/>
                  </a:lnTo>
                  <a:lnTo>
                    <a:pt x="119" y="290"/>
                  </a:lnTo>
                  <a:lnTo>
                    <a:pt x="116" y="289"/>
                  </a:lnTo>
                  <a:lnTo>
                    <a:pt x="115" y="286"/>
                  </a:lnTo>
                  <a:lnTo>
                    <a:pt x="115" y="284"/>
                  </a:lnTo>
                  <a:lnTo>
                    <a:pt x="115" y="282"/>
                  </a:lnTo>
                  <a:lnTo>
                    <a:pt x="118" y="278"/>
                  </a:lnTo>
                  <a:lnTo>
                    <a:pt x="119" y="274"/>
                  </a:lnTo>
                  <a:lnTo>
                    <a:pt x="120" y="269"/>
                  </a:lnTo>
                  <a:lnTo>
                    <a:pt x="121" y="266"/>
                  </a:lnTo>
                  <a:lnTo>
                    <a:pt x="120" y="262"/>
                  </a:lnTo>
                  <a:lnTo>
                    <a:pt x="114" y="256"/>
                  </a:lnTo>
                  <a:lnTo>
                    <a:pt x="107" y="253"/>
                  </a:lnTo>
                  <a:lnTo>
                    <a:pt x="100" y="251"/>
                  </a:lnTo>
                  <a:lnTo>
                    <a:pt x="92" y="253"/>
                  </a:lnTo>
                  <a:lnTo>
                    <a:pt x="90" y="255"/>
                  </a:lnTo>
                  <a:lnTo>
                    <a:pt x="90" y="256"/>
                  </a:lnTo>
                  <a:lnTo>
                    <a:pt x="90" y="259"/>
                  </a:lnTo>
                  <a:lnTo>
                    <a:pt x="90" y="262"/>
                  </a:lnTo>
                  <a:lnTo>
                    <a:pt x="90" y="265"/>
                  </a:lnTo>
                  <a:lnTo>
                    <a:pt x="91" y="265"/>
                  </a:lnTo>
                  <a:lnTo>
                    <a:pt x="94" y="265"/>
                  </a:lnTo>
                  <a:lnTo>
                    <a:pt x="95" y="266"/>
                  </a:lnTo>
                  <a:lnTo>
                    <a:pt x="95" y="269"/>
                  </a:lnTo>
                  <a:lnTo>
                    <a:pt x="95" y="273"/>
                  </a:lnTo>
                  <a:lnTo>
                    <a:pt x="94" y="273"/>
                  </a:lnTo>
                  <a:lnTo>
                    <a:pt x="92" y="273"/>
                  </a:lnTo>
                  <a:lnTo>
                    <a:pt x="92" y="274"/>
                  </a:lnTo>
                  <a:lnTo>
                    <a:pt x="91" y="275"/>
                  </a:lnTo>
                  <a:lnTo>
                    <a:pt x="91" y="275"/>
                  </a:lnTo>
                  <a:lnTo>
                    <a:pt x="91" y="277"/>
                  </a:lnTo>
                  <a:lnTo>
                    <a:pt x="90" y="275"/>
                  </a:lnTo>
                  <a:lnTo>
                    <a:pt x="92" y="286"/>
                  </a:lnTo>
                  <a:lnTo>
                    <a:pt x="91" y="296"/>
                  </a:lnTo>
                  <a:lnTo>
                    <a:pt x="85" y="316"/>
                  </a:lnTo>
                  <a:lnTo>
                    <a:pt x="79" y="336"/>
                  </a:lnTo>
                  <a:lnTo>
                    <a:pt x="69" y="355"/>
                  </a:lnTo>
                  <a:lnTo>
                    <a:pt x="65" y="366"/>
                  </a:lnTo>
                  <a:lnTo>
                    <a:pt x="61" y="377"/>
                  </a:lnTo>
                  <a:lnTo>
                    <a:pt x="63" y="386"/>
                  </a:lnTo>
                  <a:lnTo>
                    <a:pt x="63" y="390"/>
                  </a:lnTo>
                  <a:lnTo>
                    <a:pt x="63" y="392"/>
                  </a:lnTo>
                  <a:lnTo>
                    <a:pt x="63" y="395"/>
                  </a:lnTo>
                  <a:lnTo>
                    <a:pt x="63" y="397"/>
                  </a:lnTo>
                  <a:lnTo>
                    <a:pt x="65" y="398"/>
                  </a:lnTo>
                  <a:lnTo>
                    <a:pt x="77" y="409"/>
                  </a:lnTo>
                  <a:lnTo>
                    <a:pt x="89" y="420"/>
                  </a:lnTo>
                  <a:lnTo>
                    <a:pt x="90" y="421"/>
                  </a:lnTo>
                  <a:lnTo>
                    <a:pt x="89" y="423"/>
                  </a:lnTo>
                  <a:lnTo>
                    <a:pt x="89" y="425"/>
                  </a:lnTo>
                  <a:lnTo>
                    <a:pt x="89" y="427"/>
                  </a:lnTo>
                  <a:lnTo>
                    <a:pt x="89" y="433"/>
                  </a:lnTo>
                  <a:lnTo>
                    <a:pt x="92" y="438"/>
                  </a:lnTo>
                  <a:lnTo>
                    <a:pt x="97" y="443"/>
                  </a:lnTo>
                  <a:lnTo>
                    <a:pt x="101" y="448"/>
                  </a:lnTo>
                  <a:lnTo>
                    <a:pt x="101" y="451"/>
                  </a:lnTo>
                  <a:lnTo>
                    <a:pt x="101" y="455"/>
                  </a:lnTo>
                  <a:lnTo>
                    <a:pt x="101" y="460"/>
                  </a:lnTo>
                  <a:lnTo>
                    <a:pt x="100" y="462"/>
                  </a:lnTo>
                  <a:lnTo>
                    <a:pt x="101" y="466"/>
                  </a:lnTo>
                  <a:lnTo>
                    <a:pt x="107" y="478"/>
                  </a:lnTo>
                  <a:lnTo>
                    <a:pt x="115" y="488"/>
                  </a:lnTo>
                  <a:lnTo>
                    <a:pt x="127" y="496"/>
                  </a:lnTo>
                  <a:lnTo>
                    <a:pt x="130" y="497"/>
                  </a:lnTo>
                  <a:lnTo>
                    <a:pt x="132" y="496"/>
                  </a:lnTo>
                  <a:lnTo>
                    <a:pt x="134" y="494"/>
                  </a:lnTo>
                  <a:lnTo>
                    <a:pt x="138" y="493"/>
                  </a:lnTo>
                  <a:lnTo>
                    <a:pt x="140" y="492"/>
                  </a:lnTo>
                  <a:lnTo>
                    <a:pt x="143" y="492"/>
                  </a:lnTo>
                  <a:lnTo>
                    <a:pt x="143" y="494"/>
                  </a:lnTo>
                  <a:lnTo>
                    <a:pt x="144" y="497"/>
                  </a:lnTo>
                  <a:lnTo>
                    <a:pt x="145" y="498"/>
                  </a:lnTo>
                  <a:lnTo>
                    <a:pt x="148" y="500"/>
                  </a:lnTo>
                  <a:lnTo>
                    <a:pt x="149" y="503"/>
                  </a:lnTo>
                  <a:lnTo>
                    <a:pt x="150" y="505"/>
                  </a:lnTo>
                  <a:lnTo>
                    <a:pt x="150" y="508"/>
                  </a:lnTo>
                  <a:lnTo>
                    <a:pt x="154" y="508"/>
                  </a:lnTo>
                  <a:lnTo>
                    <a:pt x="156" y="508"/>
                  </a:lnTo>
                  <a:lnTo>
                    <a:pt x="159" y="510"/>
                  </a:lnTo>
                  <a:lnTo>
                    <a:pt x="160" y="511"/>
                  </a:lnTo>
                  <a:lnTo>
                    <a:pt x="161" y="515"/>
                  </a:lnTo>
                  <a:lnTo>
                    <a:pt x="161" y="517"/>
                  </a:lnTo>
                  <a:lnTo>
                    <a:pt x="159" y="517"/>
                  </a:lnTo>
                  <a:lnTo>
                    <a:pt x="157" y="517"/>
                  </a:lnTo>
                  <a:lnTo>
                    <a:pt x="157" y="521"/>
                  </a:lnTo>
                  <a:lnTo>
                    <a:pt x="156" y="523"/>
                  </a:lnTo>
                  <a:lnTo>
                    <a:pt x="154" y="526"/>
                  </a:lnTo>
                  <a:lnTo>
                    <a:pt x="151" y="527"/>
                  </a:lnTo>
                  <a:lnTo>
                    <a:pt x="149" y="528"/>
                  </a:lnTo>
                  <a:lnTo>
                    <a:pt x="145" y="528"/>
                  </a:lnTo>
                  <a:lnTo>
                    <a:pt x="145" y="527"/>
                  </a:lnTo>
                  <a:lnTo>
                    <a:pt x="144" y="526"/>
                  </a:lnTo>
                  <a:lnTo>
                    <a:pt x="143" y="525"/>
                  </a:lnTo>
                  <a:lnTo>
                    <a:pt x="140" y="525"/>
                  </a:lnTo>
                  <a:lnTo>
                    <a:pt x="138" y="526"/>
                  </a:lnTo>
                  <a:lnTo>
                    <a:pt x="138" y="527"/>
                  </a:lnTo>
                  <a:lnTo>
                    <a:pt x="137" y="529"/>
                  </a:lnTo>
                  <a:lnTo>
                    <a:pt x="137" y="531"/>
                  </a:lnTo>
                  <a:lnTo>
                    <a:pt x="136" y="533"/>
                  </a:lnTo>
                  <a:lnTo>
                    <a:pt x="134" y="534"/>
                  </a:lnTo>
                  <a:lnTo>
                    <a:pt x="133" y="535"/>
                  </a:lnTo>
                  <a:lnTo>
                    <a:pt x="132" y="535"/>
                  </a:lnTo>
                  <a:lnTo>
                    <a:pt x="130" y="534"/>
                  </a:lnTo>
                  <a:lnTo>
                    <a:pt x="127" y="532"/>
                  </a:lnTo>
                  <a:lnTo>
                    <a:pt x="125" y="531"/>
                  </a:lnTo>
                  <a:lnTo>
                    <a:pt x="122" y="528"/>
                  </a:lnTo>
                  <a:lnTo>
                    <a:pt x="126" y="521"/>
                  </a:lnTo>
                  <a:lnTo>
                    <a:pt x="125" y="514"/>
                  </a:lnTo>
                  <a:lnTo>
                    <a:pt x="121" y="509"/>
                  </a:lnTo>
                  <a:lnTo>
                    <a:pt x="115" y="505"/>
                  </a:lnTo>
                  <a:lnTo>
                    <a:pt x="108" y="502"/>
                  </a:lnTo>
                  <a:lnTo>
                    <a:pt x="101" y="499"/>
                  </a:lnTo>
                  <a:lnTo>
                    <a:pt x="100" y="499"/>
                  </a:lnTo>
                  <a:lnTo>
                    <a:pt x="97" y="499"/>
                  </a:lnTo>
                  <a:lnTo>
                    <a:pt x="96" y="500"/>
                  </a:lnTo>
                  <a:lnTo>
                    <a:pt x="95" y="502"/>
                  </a:lnTo>
                  <a:lnTo>
                    <a:pt x="91" y="511"/>
                  </a:lnTo>
                  <a:close/>
                </a:path>
              </a:pathLst>
            </a:custGeom>
            <a:solidFill>
              <a:srgbClr val="2CA2CC"/>
            </a:solidFill>
            <a:ln w="0">
              <a:solidFill>
                <a:schemeClr val="bg1">
                  <a:lumMod val="50000"/>
                </a:schemeClr>
              </a:solidFill>
              <a:prstDash val="solid"/>
              <a:round/>
              <a:headEnd/>
              <a:tailEnd/>
            </a:ln>
          </p:spPr>
          <p:txBody>
            <a:bodyPr/>
            <a:lstStyle/>
            <a:p>
              <a:endParaRPr lang="ru-RU"/>
            </a:p>
          </p:txBody>
        </p:sp>
        <p:sp>
          <p:nvSpPr>
            <p:cNvPr id="29" name="Freeform 91">
              <a:extLst>
                <a:ext uri="{FF2B5EF4-FFF2-40B4-BE49-F238E27FC236}">
                  <a16:creationId xmlns:a16="http://schemas.microsoft.com/office/drawing/2014/main" id="{CB72F633-059C-9B47-92F4-4909E230DDF1}"/>
                </a:ext>
              </a:extLst>
            </p:cNvPr>
            <p:cNvSpPr>
              <a:spLocks/>
            </p:cNvSpPr>
            <p:nvPr/>
          </p:nvSpPr>
          <p:spPr bwMode="gray">
            <a:xfrm>
              <a:off x="2769" y="2967"/>
              <a:ext cx="223" cy="189"/>
            </a:xfrm>
            <a:custGeom>
              <a:avLst/>
              <a:gdLst>
                <a:gd name="T0" fmla="*/ 51 w 190"/>
                <a:gd name="T1" fmla="*/ 12 h 161"/>
                <a:gd name="T2" fmla="*/ 44 w 190"/>
                <a:gd name="T3" fmla="*/ 11 h 161"/>
                <a:gd name="T4" fmla="*/ 34 w 190"/>
                <a:gd name="T5" fmla="*/ 15 h 161"/>
                <a:gd name="T6" fmla="*/ 27 w 190"/>
                <a:gd name="T7" fmla="*/ 18 h 161"/>
                <a:gd name="T8" fmla="*/ 24 w 190"/>
                <a:gd name="T9" fmla="*/ 24 h 161"/>
                <a:gd name="T10" fmla="*/ 8 w 190"/>
                <a:gd name="T11" fmla="*/ 42 h 161"/>
                <a:gd name="T12" fmla="*/ 2 w 190"/>
                <a:gd name="T13" fmla="*/ 51 h 161"/>
                <a:gd name="T14" fmla="*/ 5 w 190"/>
                <a:gd name="T15" fmla="*/ 53 h 161"/>
                <a:gd name="T16" fmla="*/ 6 w 190"/>
                <a:gd name="T17" fmla="*/ 59 h 161"/>
                <a:gd name="T18" fmla="*/ 4 w 190"/>
                <a:gd name="T19" fmla="*/ 63 h 161"/>
                <a:gd name="T20" fmla="*/ 16 w 190"/>
                <a:gd name="T21" fmla="*/ 96 h 161"/>
                <a:gd name="T22" fmla="*/ 17 w 190"/>
                <a:gd name="T23" fmla="*/ 120 h 161"/>
                <a:gd name="T24" fmla="*/ 24 w 190"/>
                <a:gd name="T25" fmla="*/ 139 h 161"/>
                <a:gd name="T26" fmla="*/ 32 w 190"/>
                <a:gd name="T27" fmla="*/ 138 h 161"/>
                <a:gd name="T28" fmla="*/ 39 w 190"/>
                <a:gd name="T29" fmla="*/ 132 h 161"/>
                <a:gd name="T30" fmla="*/ 46 w 190"/>
                <a:gd name="T31" fmla="*/ 137 h 161"/>
                <a:gd name="T32" fmla="*/ 47 w 190"/>
                <a:gd name="T33" fmla="*/ 153 h 161"/>
                <a:gd name="T34" fmla="*/ 63 w 190"/>
                <a:gd name="T35" fmla="*/ 160 h 161"/>
                <a:gd name="T36" fmla="*/ 67 w 190"/>
                <a:gd name="T37" fmla="*/ 157 h 161"/>
                <a:gd name="T38" fmla="*/ 74 w 190"/>
                <a:gd name="T39" fmla="*/ 156 h 161"/>
                <a:gd name="T40" fmla="*/ 82 w 190"/>
                <a:gd name="T41" fmla="*/ 156 h 161"/>
                <a:gd name="T42" fmla="*/ 91 w 190"/>
                <a:gd name="T43" fmla="*/ 147 h 161"/>
                <a:gd name="T44" fmla="*/ 98 w 190"/>
                <a:gd name="T45" fmla="*/ 142 h 161"/>
                <a:gd name="T46" fmla="*/ 101 w 190"/>
                <a:gd name="T47" fmla="*/ 136 h 161"/>
                <a:gd name="T48" fmla="*/ 119 w 190"/>
                <a:gd name="T49" fmla="*/ 136 h 161"/>
                <a:gd name="T50" fmla="*/ 127 w 190"/>
                <a:gd name="T51" fmla="*/ 134 h 161"/>
                <a:gd name="T52" fmla="*/ 129 w 190"/>
                <a:gd name="T53" fmla="*/ 136 h 161"/>
                <a:gd name="T54" fmla="*/ 129 w 190"/>
                <a:gd name="T55" fmla="*/ 138 h 161"/>
                <a:gd name="T56" fmla="*/ 145 w 190"/>
                <a:gd name="T57" fmla="*/ 134 h 161"/>
                <a:gd name="T58" fmla="*/ 136 w 190"/>
                <a:gd name="T59" fmla="*/ 127 h 161"/>
                <a:gd name="T60" fmla="*/ 129 w 190"/>
                <a:gd name="T61" fmla="*/ 121 h 161"/>
                <a:gd name="T62" fmla="*/ 133 w 190"/>
                <a:gd name="T63" fmla="*/ 110 h 161"/>
                <a:gd name="T64" fmla="*/ 150 w 190"/>
                <a:gd name="T65" fmla="*/ 107 h 161"/>
                <a:gd name="T66" fmla="*/ 151 w 190"/>
                <a:gd name="T67" fmla="*/ 103 h 161"/>
                <a:gd name="T68" fmla="*/ 160 w 190"/>
                <a:gd name="T69" fmla="*/ 96 h 161"/>
                <a:gd name="T70" fmla="*/ 170 w 190"/>
                <a:gd name="T71" fmla="*/ 92 h 161"/>
                <a:gd name="T72" fmla="*/ 174 w 190"/>
                <a:gd name="T73" fmla="*/ 86 h 161"/>
                <a:gd name="T74" fmla="*/ 180 w 190"/>
                <a:gd name="T75" fmla="*/ 85 h 161"/>
                <a:gd name="T76" fmla="*/ 189 w 190"/>
                <a:gd name="T77" fmla="*/ 76 h 161"/>
                <a:gd name="T78" fmla="*/ 188 w 190"/>
                <a:gd name="T79" fmla="*/ 44 h 161"/>
                <a:gd name="T80" fmla="*/ 184 w 190"/>
                <a:gd name="T81" fmla="*/ 30 h 161"/>
                <a:gd name="T82" fmla="*/ 181 w 190"/>
                <a:gd name="T83" fmla="*/ 25 h 161"/>
                <a:gd name="T84" fmla="*/ 181 w 190"/>
                <a:gd name="T85" fmla="*/ 20 h 161"/>
                <a:gd name="T86" fmla="*/ 187 w 190"/>
                <a:gd name="T87" fmla="*/ 15 h 161"/>
                <a:gd name="T88" fmla="*/ 188 w 190"/>
                <a:gd name="T89" fmla="*/ 6 h 161"/>
                <a:gd name="T90" fmla="*/ 183 w 190"/>
                <a:gd name="T91" fmla="*/ 1 h 161"/>
                <a:gd name="T92" fmla="*/ 171 w 190"/>
                <a:gd name="T93" fmla="*/ 5 h 161"/>
                <a:gd name="T94" fmla="*/ 156 w 190"/>
                <a:gd name="T95" fmla="*/ 8 h 161"/>
                <a:gd name="T96" fmla="*/ 130 w 190"/>
                <a:gd name="T97" fmla="*/ 12 h 161"/>
                <a:gd name="T98" fmla="*/ 130 w 190"/>
                <a:gd name="T99" fmla="*/ 17 h 161"/>
                <a:gd name="T100" fmla="*/ 135 w 190"/>
                <a:gd name="T101" fmla="*/ 23 h 161"/>
                <a:gd name="T102" fmla="*/ 136 w 190"/>
                <a:gd name="T103" fmla="*/ 29 h 161"/>
                <a:gd name="T104" fmla="*/ 130 w 190"/>
                <a:gd name="T105" fmla="*/ 32 h 161"/>
                <a:gd name="T106" fmla="*/ 123 w 190"/>
                <a:gd name="T107" fmla="*/ 30 h 161"/>
                <a:gd name="T108" fmla="*/ 119 w 190"/>
                <a:gd name="T109" fmla="*/ 24 h 161"/>
                <a:gd name="T110" fmla="*/ 116 w 190"/>
                <a:gd name="T111" fmla="*/ 19 h 161"/>
                <a:gd name="T112" fmla="*/ 111 w 190"/>
                <a:gd name="T113" fmla="*/ 21 h 161"/>
                <a:gd name="T114" fmla="*/ 109 w 190"/>
                <a:gd name="T115" fmla="*/ 24 h 161"/>
                <a:gd name="T116" fmla="*/ 101 w 190"/>
                <a:gd name="T117" fmla="*/ 17 h 161"/>
                <a:gd name="T118" fmla="*/ 94 w 190"/>
                <a:gd name="T119" fmla="*/ 8 h 161"/>
                <a:gd name="T120" fmla="*/ 83 w 190"/>
                <a:gd name="T121" fmla="*/ 9 h 161"/>
                <a:gd name="T122" fmla="*/ 70 w 190"/>
                <a:gd name="T123" fmla="*/ 1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61">
                  <a:moveTo>
                    <a:pt x="56" y="13"/>
                  </a:moveTo>
                  <a:lnTo>
                    <a:pt x="53" y="12"/>
                  </a:lnTo>
                  <a:lnTo>
                    <a:pt x="51" y="12"/>
                  </a:lnTo>
                  <a:lnTo>
                    <a:pt x="48" y="11"/>
                  </a:lnTo>
                  <a:lnTo>
                    <a:pt x="46" y="11"/>
                  </a:lnTo>
                  <a:lnTo>
                    <a:pt x="44" y="11"/>
                  </a:lnTo>
                  <a:lnTo>
                    <a:pt x="40" y="13"/>
                  </a:lnTo>
                  <a:lnTo>
                    <a:pt x="36" y="14"/>
                  </a:lnTo>
                  <a:lnTo>
                    <a:pt x="34" y="15"/>
                  </a:lnTo>
                  <a:lnTo>
                    <a:pt x="30" y="15"/>
                  </a:lnTo>
                  <a:lnTo>
                    <a:pt x="28" y="17"/>
                  </a:lnTo>
                  <a:lnTo>
                    <a:pt x="27" y="18"/>
                  </a:lnTo>
                  <a:lnTo>
                    <a:pt x="26" y="20"/>
                  </a:lnTo>
                  <a:lnTo>
                    <a:pt x="26" y="23"/>
                  </a:lnTo>
                  <a:lnTo>
                    <a:pt x="24" y="24"/>
                  </a:lnTo>
                  <a:lnTo>
                    <a:pt x="24" y="26"/>
                  </a:lnTo>
                  <a:lnTo>
                    <a:pt x="16" y="35"/>
                  </a:lnTo>
                  <a:lnTo>
                    <a:pt x="8" y="42"/>
                  </a:lnTo>
                  <a:lnTo>
                    <a:pt x="0" y="50"/>
                  </a:lnTo>
                  <a:lnTo>
                    <a:pt x="0" y="51"/>
                  </a:lnTo>
                  <a:lnTo>
                    <a:pt x="2" y="51"/>
                  </a:lnTo>
                  <a:lnTo>
                    <a:pt x="3" y="51"/>
                  </a:lnTo>
                  <a:lnTo>
                    <a:pt x="4" y="53"/>
                  </a:lnTo>
                  <a:lnTo>
                    <a:pt x="5" y="53"/>
                  </a:lnTo>
                  <a:lnTo>
                    <a:pt x="6" y="54"/>
                  </a:lnTo>
                  <a:lnTo>
                    <a:pt x="6" y="56"/>
                  </a:lnTo>
                  <a:lnTo>
                    <a:pt x="6" y="59"/>
                  </a:lnTo>
                  <a:lnTo>
                    <a:pt x="6" y="60"/>
                  </a:lnTo>
                  <a:lnTo>
                    <a:pt x="6" y="62"/>
                  </a:lnTo>
                  <a:lnTo>
                    <a:pt x="4" y="63"/>
                  </a:lnTo>
                  <a:lnTo>
                    <a:pt x="10" y="77"/>
                  </a:lnTo>
                  <a:lnTo>
                    <a:pt x="15" y="88"/>
                  </a:lnTo>
                  <a:lnTo>
                    <a:pt x="16" y="96"/>
                  </a:lnTo>
                  <a:lnTo>
                    <a:pt x="16" y="104"/>
                  </a:lnTo>
                  <a:lnTo>
                    <a:pt x="16" y="115"/>
                  </a:lnTo>
                  <a:lnTo>
                    <a:pt x="17" y="120"/>
                  </a:lnTo>
                  <a:lnTo>
                    <a:pt x="18" y="127"/>
                  </a:lnTo>
                  <a:lnTo>
                    <a:pt x="21" y="136"/>
                  </a:lnTo>
                  <a:lnTo>
                    <a:pt x="24" y="139"/>
                  </a:lnTo>
                  <a:lnTo>
                    <a:pt x="27" y="141"/>
                  </a:lnTo>
                  <a:lnTo>
                    <a:pt x="29" y="139"/>
                  </a:lnTo>
                  <a:lnTo>
                    <a:pt x="32" y="138"/>
                  </a:lnTo>
                  <a:lnTo>
                    <a:pt x="34" y="136"/>
                  </a:lnTo>
                  <a:lnTo>
                    <a:pt x="36" y="133"/>
                  </a:lnTo>
                  <a:lnTo>
                    <a:pt x="39" y="132"/>
                  </a:lnTo>
                  <a:lnTo>
                    <a:pt x="41" y="132"/>
                  </a:lnTo>
                  <a:lnTo>
                    <a:pt x="42" y="132"/>
                  </a:lnTo>
                  <a:lnTo>
                    <a:pt x="46" y="137"/>
                  </a:lnTo>
                  <a:lnTo>
                    <a:pt x="46" y="142"/>
                  </a:lnTo>
                  <a:lnTo>
                    <a:pt x="45" y="147"/>
                  </a:lnTo>
                  <a:lnTo>
                    <a:pt x="47" y="153"/>
                  </a:lnTo>
                  <a:lnTo>
                    <a:pt x="50" y="156"/>
                  </a:lnTo>
                  <a:lnTo>
                    <a:pt x="56" y="159"/>
                  </a:lnTo>
                  <a:lnTo>
                    <a:pt x="63" y="160"/>
                  </a:lnTo>
                  <a:lnTo>
                    <a:pt x="67" y="161"/>
                  </a:lnTo>
                  <a:lnTo>
                    <a:pt x="67" y="160"/>
                  </a:lnTo>
                  <a:lnTo>
                    <a:pt x="67" y="157"/>
                  </a:lnTo>
                  <a:lnTo>
                    <a:pt x="67" y="157"/>
                  </a:lnTo>
                  <a:lnTo>
                    <a:pt x="70" y="156"/>
                  </a:lnTo>
                  <a:lnTo>
                    <a:pt x="74" y="156"/>
                  </a:lnTo>
                  <a:lnTo>
                    <a:pt x="77" y="157"/>
                  </a:lnTo>
                  <a:lnTo>
                    <a:pt x="80" y="156"/>
                  </a:lnTo>
                  <a:lnTo>
                    <a:pt x="82" y="156"/>
                  </a:lnTo>
                  <a:lnTo>
                    <a:pt x="85" y="153"/>
                  </a:lnTo>
                  <a:lnTo>
                    <a:pt x="88" y="150"/>
                  </a:lnTo>
                  <a:lnTo>
                    <a:pt x="91" y="147"/>
                  </a:lnTo>
                  <a:lnTo>
                    <a:pt x="94" y="145"/>
                  </a:lnTo>
                  <a:lnTo>
                    <a:pt x="97" y="143"/>
                  </a:lnTo>
                  <a:lnTo>
                    <a:pt x="98" y="142"/>
                  </a:lnTo>
                  <a:lnTo>
                    <a:pt x="97" y="139"/>
                  </a:lnTo>
                  <a:lnTo>
                    <a:pt x="94" y="138"/>
                  </a:lnTo>
                  <a:lnTo>
                    <a:pt x="101" y="136"/>
                  </a:lnTo>
                  <a:lnTo>
                    <a:pt x="109" y="137"/>
                  </a:lnTo>
                  <a:lnTo>
                    <a:pt x="116" y="138"/>
                  </a:lnTo>
                  <a:lnTo>
                    <a:pt x="119" y="136"/>
                  </a:lnTo>
                  <a:lnTo>
                    <a:pt x="123" y="134"/>
                  </a:lnTo>
                  <a:lnTo>
                    <a:pt x="127" y="133"/>
                  </a:lnTo>
                  <a:lnTo>
                    <a:pt x="127" y="134"/>
                  </a:lnTo>
                  <a:lnTo>
                    <a:pt x="127" y="136"/>
                  </a:lnTo>
                  <a:lnTo>
                    <a:pt x="128" y="136"/>
                  </a:lnTo>
                  <a:lnTo>
                    <a:pt x="129" y="136"/>
                  </a:lnTo>
                  <a:lnTo>
                    <a:pt x="130" y="136"/>
                  </a:lnTo>
                  <a:lnTo>
                    <a:pt x="130" y="137"/>
                  </a:lnTo>
                  <a:lnTo>
                    <a:pt x="129" y="138"/>
                  </a:lnTo>
                  <a:lnTo>
                    <a:pt x="138" y="138"/>
                  </a:lnTo>
                  <a:lnTo>
                    <a:pt x="146" y="138"/>
                  </a:lnTo>
                  <a:lnTo>
                    <a:pt x="145" y="134"/>
                  </a:lnTo>
                  <a:lnTo>
                    <a:pt x="142" y="132"/>
                  </a:lnTo>
                  <a:lnTo>
                    <a:pt x="139" y="130"/>
                  </a:lnTo>
                  <a:lnTo>
                    <a:pt x="136" y="127"/>
                  </a:lnTo>
                  <a:lnTo>
                    <a:pt x="133" y="125"/>
                  </a:lnTo>
                  <a:lnTo>
                    <a:pt x="130" y="124"/>
                  </a:lnTo>
                  <a:lnTo>
                    <a:pt x="129" y="121"/>
                  </a:lnTo>
                  <a:lnTo>
                    <a:pt x="127" y="114"/>
                  </a:lnTo>
                  <a:lnTo>
                    <a:pt x="129" y="112"/>
                  </a:lnTo>
                  <a:lnTo>
                    <a:pt x="133" y="110"/>
                  </a:lnTo>
                  <a:lnTo>
                    <a:pt x="138" y="109"/>
                  </a:lnTo>
                  <a:lnTo>
                    <a:pt x="144" y="109"/>
                  </a:lnTo>
                  <a:lnTo>
                    <a:pt x="150" y="107"/>
                  </a:lnTo>
                  <a:lnTo>
                    <a:pt x="151" y="107"/>
                  </a:lnTo>
                  <a:lnTo>
                    <a:pt x="151" y="104"/>
                  </a:lnTo>
                  <a:lnTo>
                    <a:pt x="151" y="103"/>
                  </a:lnTo>
                  <a:lnTo>
                    <a:pt x="151" y="102"/>
                  </a:lnTo>
                  <a:lnTo>
                    <a:pt x="156" y="98"/>
                  </a:lnTo>
                  <a:lnTo>
                    <a:pt x="160" y="96"/>
                  </a:lnTo>
                  <a:lnTo>
                    <a:pt x="166" y="96"/>
                  </a:lnTo>
                  <a:lnTo>
                    <a:pt x="169" y="95"/>
                  </a:lnTo>
                  <a:lnTo>
                    <a:pt x="170" y="92"/>
                  </a:lnTo>
                  <a:lnTo>
                    <a:pt x="171" y="91"/>
                  </a:lnTo>
                  <a:lnTo>
                    <a:pt x="172" y="89"/>
                  </a:lnTo>
                  <a:lnTo>
                    <a:pt x="174" y="86"/>
                  </a:lnTo>
                  <a:lnTo>
                    <a:pt x="176" y="85"/>
                  </a:lnTo>
                  <a:lnTo>
                    <a:pt x="177" y="85"/>
                  </a:lnTo>
                  <a:lnTo>
                    <a:pt x="180" y="85"/>
                  </a:lnTo>
                  <a:lnTo>
                    <a:pt x="181" y="85"/>
                  </a:lnTo>
                  <a:lnTo>
                    <a:pt x="183" y="84"/>
                  </a:lnTo>
                  <a:lnTo>
                    <a:pt x="189" y="76"/>
                  </a:lnTo>
                  <a:lnTo>
                    <a:pt x="190" y="65"/>
                  </a:lnTo>
                  <a:lnTo>
                    <a:pt x="189" y="55"/>
                  </a:lnTo>
                  <a:lnTo>
                    <a:pt x="188" y="44"/>
                  </a:lnTo>
                  <a:lnTo>
                    <a:pt x="187" y="33"/>
                  </a:lnTo>
                  <a:lnTo>
                    <a:pt x="186" y="32"/>
                  </a:lnTo>
                  <a:lnTo>
                    <a:pt x="184" y="30"/>
                  </a:lnTo>
                  <a:lnTo>
                    <a:pt x="183" y="29"/>
                  </a:lnTo>
                  <a:lnTo>
                    <a:pt x="181" y="26"/>
                  </a:lnTo>
                  <a:lnTo>
                    <a:pt x="181" y="25"/>
                  </a:lnTo>
                  <a:lnTo>
                    <a:pt x="180" y="23"/>
                  </a:lnTo>
                  <a:lnTo>
                    <a:pt x="181" y="21"/>
                  </a:lnTo>
                  <a:lnTo>
                    <a:pt x="181" y="20"/>
                  </a:lnTo>
                  <a:lnTo>
                    <a:pt x="183" y="18"/>
                  </a:lnTo>
                  <a:lnTo>
                    <a:pt x="186" y="17"/>
                  </a:lnTo>
                  <a:lnTo>
                    <a:pt x="187" y="15"/>
                  </a:lnTo>
                  <a:lnTo>
                    <a:pt x="188" y="12"/>
                  </a:lnTo>
                  <a:lnTo>
                    <a:pt x="188" y="9"/>
                  </a:lnTo>
                  <a:lnTo>
                    <a:pt x="188" y="6"/>
                  </a:lnTo>
                  <a:lnTo>
                    <a:pt x="187" y="3"/>
                  </a:lnTo>
                  <a:lnTo>
                    <a:pt x="186" y="1"/>
                  </a:lnTo>
                  <a:lnTo>
                    <a:pt x="183" y="1"/>
                  </a:lnTo>
                  <a:lnTo>
                    <a:pt x="181" y="0"/>
                  </a:lnTo>
                  <a:lnTo>
                    <a:pt x="176" y="2"/>
                  </a:lnTo>
                  <a:lnTo>
                    <a:pt x="171" y="5"/>
                  </a:lnTo>
                  <a:lnTo>
                    <a:pt x="166" y="8"/>
                  </a:lnTo>
                  <a:lnTo>
                    <a:pt x="162" y="13"/>
                  </a:lnTo>
                  <a:lnTo>
                    <a:pt x="156" y="8"/>
                  </a:lnTo>
                  <a:lnTo>
                    <a:pt x="147" y="7"/>
                  </a:lnTo>
                  <a:lnTo>
                    <a:pt x="139" y="8"/>
                  </a:lnTo>
                  <a:lnTo>
                    <a:pt x="130" y="12"/>
                  </a:lnTo>
                  <a:lnTo>
                    <a:pt x="129" y="13"/>
                  </a:lnTo>
                  <a:lnTo>
                    <a:pt x="129" y="14"/>
                  </a:lnTo>
                  <a:lnTo>
                    <a:pt x="130" y="17"/>
                  </a:lnTo>
                  <a:lnTo>
                    <a:pt x="132" y="18"/>
                  </a:lnTo>
                  <a:lnTo>
                    <a:pt x="133" y="20"/>
                  </a:lnTo>
                  <a:lnTo>
                    <a:pt x="135" y="23"/>
                  </a:lnTo>
                  <a:lnTo>
                    <a:pt x="136" y="25"/>
                  </a:lnTo>
                  <a:lnTo>
                    <a:pt x="136" y="27"/>
                  </a:lnTo>
                  <a:lnTo>
                    <a:pt x="136" y="29"/>
                  </a:lnTo>
                  <a:lnTo>
                    <a:pt x="134" y="31"/>
                  </a:lnTo>
                  <a:lnTo>
                    <a:pt x="133" y="31"/>
                  </a:lnTo>
                  <a:lnTo>
                    <a:pt x="130" y="32"/>
                  </a:lnTo>
                  <a:lnTo>
                    <a:pt x="127" y="31"/>
                  </a:lnTo>
                  <a:lnTo>
                    <a:pt x="125" y="31"/>
                  </a:lnTo>
                  <a:lnTo>
                    <a:pt x="123" y="30"/>
                  </a:lnTo>
                  <a:lnTo>
                    <a:pt x="122" y="27"/>
                  </a:lnTo>
                  <a:lnTo>
                    <a:pt x="121" y="25"/>
                  </a:lnTo>
                  <a:lnTo>
                    <a:pt x="119" y="24"/>
                  </a:lnTo>
                  <a:lnTo>
                    <a:pt x="118" y="21"/>
                  </a:lnTo>
                  <a:lnTo>
                    <a:pt x="117" y="20"/>
                  </a:lnTo>
                  <a:lnTo>
                    <a:pt x="116" y="19"/>
                  </a:lnTo>
                  <a:lnTo>
                    <a:pt x="113" y="19"/>
                  </a:lnTo>
                  <a:lnTo>
                    <a:pt x="111" y="20"/>
                  </a:lnTo>
                  <a:lnTo>
                    <a:pt x="111" y="21"/>
                  </a:lnTo>
                  <a:lnTo>
                    <a:pt x="110" y="23"/>
                  </a:lnTo>
                  <a:lnTo>
                    <a:pt x="110" y="24"/>
                  </a:lnTo>
                  <a:lnTo>
                    <a:pt x="109" y="24"/>
                  </a:lnTo>
                  <a:lnTo>
                    <a:pt x="106" y="23"/>
                  </a:lnTo>
                  <a:lnTo>
                    <a:pt x="104" y="19"/>
                  </a:lnTo>
                  <a:lnTo>
                    <a:pt x="101" y="17"/>
                  </a:lnTo>
                  <a:lnTo>
                    <a:pt x="99" y="13"/>
                  </a:lnTo>
                  <a:lnTo>
                    <a:pt x="97" y="11"/>
                  </a:lnTo>
                  <a:lnTo>
                    <a:pt x="94" y="8"/>
                  </a:lnTo>
                  <a:lnTo>
                    <a:pt x="91" y="8"/>
                  </a:lnTo>
                  <a:lnTo>
                    <a:pt x="87" y="8"/>
                  </a:lnTo>
                  <a:lnTo>
                    <a:pt x="83" y="9"/>
                  </a:lnTo>
                  <a:lnTo>
                    <a:pt x="80" y="12"/>
                  </a:lnTo>
                  <a:lnTo>
                    <a:pt x="76" y="13"/>
                  </a:lnTo>
                  <a:lnTo>
                    <a:pt x="70" y="14"/>
                  </a:lnTo>
                  <a:lnTo>
                    <a:pt x="63" y="13"/>
                  </a:lnTo>
                  <a:lnTo>
                    <a:pt x="56" y="13"/>
                  </a:lnTo>
                  <a:close/>
                </a:path>
              </a:pathLst>
            </a:custGeom>
            <a:grpFill/>
            <a:ln w="0">
              <a:solidFill>
                <a:schemeClr val="bg1">
                  <a:lumMod val="50000"/>
                </a:schemeClr>
              </a:solidFill>
              <a:prstDash val="solid"/>
              <a:round/>
              <a:headEnd/>
              <a:tailEnd/>
            </a:ln>
          </p:spPr>
          <p:txBody>
            <a:bodyPr/>
            <a:lstStyle/>
            <a:p>
              <a:endParaRPr lang="ru-RU"/>
            </a:p>
          </p:txBody>
        </p:sp>
        <p:sp>
          <p:nvSpPr>
            <p:cNvPr id="30" name="Freeform 92">
              <a:extLst>
                <a:ext uri="{FF2B5EF4-FFF2-40B4-BE49-F238E27FC236}">
                  <a16:creationId xmlns:a16="http://schemas.microsoft.com/office/drawing/2014/main" id="{1C2B8D47-DDFB-C444-B0B1-689CAD8A84F0}"/>
                </a:ext>
              </a:extLst>
            </p:cNvPr>
            <p:cNvSpPr>
              <a:spLocks/>
            </p:cNvSpPr>
            <p:nvPr/>
          </p:nvSpPr>
          <p:spPr bwMode="gray">
            <a:xfrm>
              <a:off x="3061" y="3293"/>
              <a:ext cx="414" cy="252"/>
            </a:xfrm>
            <a:custGeom>
              <a:avLst/>
              <a:gdLst>
                <a:gd name="T0" fmla="*/ 5 w 354"/>
                <a:gd name="T1" fmla="*/ 180 h 215"/>
                <a:gd name="T2" fmla="*/ 10 w 354"/>
                <a:gd name="T3" fmla="*/ 173 h 215"/>
                <a:gd name="T4" fmla="*/ 15 w 354"/>
                <a:gd name="T5" fmla="*/ 178 h 215"/>
                <a:gd name="T6" fmla="*/ 26 w 354"/>
                <a:gd name="T7" fmla="*/ 187 h 215"/>
                <a:gd name="T8" fmla="*/ 39 w 354"/>
                <a:gd name="T9" fmla="*/ 190 h 215"/>
                <a:gd name="T10" fmla="*/ 43 w 354"/>
                <a:gd name="T11" fmla="*/ 193 h 215"/>
                <a:gd name="T12" fmla="*/ 50 w 354"/>
                <a:gd name="T13" fmla="*/ 195 h 215"/>
                <a:gd name="T14" fmla="*/ 58 w 354"/>
                <a:gd name="T15" fmla="*/ 187 h 215"/>
                <a:gd name="T16" fmla="*/ 61 w 354"/>
                <a:gd name="T17" fmla="*/ 178 h 215"/>
                <a:gd name="T18" fmla="*/ 67 w 354"/>
                <a:gd name="T19" fmla="*/ 175 h 215"/>
                <a:gd name="T20" fmla="*/ 73 w 354"/>
                <a:gd name="T21" fmla="*/ 158 h 215"/>
                <a:gd name="T22" fmla="*/ 112 w 354"/>
                <a:gd name="T23" fmla="*/ 151 h 215"/>
                <a:gd name="T24" fmla="*/ 140 w 354"/>
                <a:gd name="T25" fmla="*/ 143 h 215"/>
                <a:gd name="T26" fmla="*/ 148 w 354"/>
                <a:gd name="T27" fmla="*/ 132 h 215"/>
                <a:gd name="T28" fmla="*/ 163 w 354"/>
                <a:gd name="T29" fmla="*/ 98 h 215"/>
                <a:gd name="T30" fmla="*/ 203 w 354"/>
                <a:gd name="T31" fmla="*/ 75 h 215"/>
                <a:gd name="T32" fmla="*/ 216 w 354"/>
                <a:gd name="T33" fmla="*/ 65 h 215"/>
                <a:gd name="T34" fmla="*/ 211 w 354"/>
                <a:gd name="T35" fmla="*/ 55 h 215"/>
                <a:gd name="T36" fmla="*/ 231 w 354"/>
                <a:gd name="T37" fmla="*/ 53 h 215"/>
                <a:gd name="T38" fmla="*/ 246 w 354"/>
                <a:gd name="T39" fmla="*/ 43 h 215"/>
                <a:gd name="T40" fmla="*/ 259 w 354"/>
                <a:gd name="T41" fmla="*/ 7 h 215"/>
                <a:gd name="T42" fmla="*/ 265 w 354"/>
                <a:gd name="T43" fmla="*/ 7 h 215"/>
                <a:gd name="T44" fmla="*/ 272 w 354"/>
                <a:gd name="T45" fmla="*/ 10 h 215"/>
                <a:gd name="T46" fmla="*/ 282 w 354"/>
                <a:gd name="T47" fmla="*/ 7 h 215"/>
                <a:gd name="T48" fmla="*/ 283 w 354"/>
                <a:gd name="T49" fmla="*/ 15 h 215"/>
                <a:gd name="T50" fmla="*/ 292 w 354"/>
                <a:gd name="T51" fmla="*/ 18 h 215"/>
                <a:gd name="T52" fmla="*/ 298 w 354"/>
                <a:gd name="T53" fmla="*/ 23 h 215"/>
                <a:gd name="T54" fmla="*/ 293 w 354"/>
                <a:gd name="T55" fmla="*/ 32 h 215"/>
                <a:gd name="T56" fmla="*/ 289 w 354"/>
                <a:gd name="T57" fmla="*/ 39 h 215"/>
                <a:gd name="T58" fmla="*/ 298 w 354"/>
                <a:gd name="T59" fmla="*/ 36 h 215"/>
                <a:gd name="T60" fmla="*/ 302 w 354"/>
                <a:gd name="T61" fmla="*/ 41 h 215"/>
                <a:gd name="T62" fmla="*/ 311 w 354"/>
                <a:gd name="T63" fmla="*/ 45 h 215"/>
                <a:gd name="T64" fmla="*/ 343 w 354"/>
                <a:gd name="T65" fmla="*/ 57 h 215"/>
                <a:gd name="T66" fmla="*/ 351 w 354"/>
                <a:gd name="T67" fmla="*/ 63 h 215"/>
                <a:gd name="T68" fmla="*/ 329 w 354"/>
                <a:gd name="T69" fmla="*/ 74 h 215"/>
                <a:gd name="T70" fmla="*/ 327 w 354"/>
                <a:gd name="T71" fmla="*/ 84 h 215"/>
                <a:gd name="T72" fmla="*/ 295 w 354"/>
                <a:gd name="T73" fmla="*/ 95 h 215"/>
                <a:gd name="T74" fmla="*/ 270 w 354"/>
                <a:gd name="T75" fmla="*/ 91 h 215"/>
                <a:gd name="T76" fmla="*/ 237 w 354"/>
                <a:gd name="T77" fmla="*/ 90 h 215"/>
                <a:gd name="T78" fmla="*/ 230 w 354"/>
                <a:gd name="T79" fmla="*/ 92 h 215"/>
                <a:gd name="T80" fmla="*/ 224 w 354"/>
                <a:gd name="T81" fmla="*/ 98 h 215"/>
                <a:gd name="T82" fmla="*/ 217 w 354"/>
                <a:gd name="T83" fmla="*/ 110 h 215"/>
                <a:gd name="T84" fmla="*/ 222 w 354"/>
                <a:gd name="T85" fmla="*/ 120 h 215"/>
                <a:gd name="T86" fmla="*/ 217 w 354"/>
                <a:gd name="T87" fmla="*/ 125 h 215"/>
                <a:gd name="T88" fmla="*/ 211 w 354"/>
                <a:gd name="T89" fmla="*/ 127 h 215"/>
                <a:gd name="T90" fmla="*/ 213 w 354"/>
                <a:gd name="T91" fmla="*/ 138 h 215"/>
                <a:gd name="T92" fmla="*/ 210 w 354"/>
                <a:gd name="T93" fmla="*/ 143 h 215"/>
                <a:gd name="T94" fmla="*/ 201 w 354"/>
                <a:gd name="T95" fmla="*/ 146 h 215"/>
                <a:gd name="T96" fmla="*/ 204 w 354"/>
                <a:gd name="T97" fmla="*/ 160 h 215"/>
                <a:gd name="T98" fmla="*/ 194 w 354"/>
                <a:gd name="T99" fmla="*/ 168 h 215"/>
                <a:gd name="T100" fmla="*/ 192 w 354"/>
                <a:gd name="T101" fmla="*/ 178 h 215"/>
                <a:gd name="T102" fmla="*/ 188 w 354"/>
                <a:gd name="T103" fmla="*/ 186 h 215"/>
                <a:gd name="T104" fmla="*/ 150 w 354"/>
                <a:gd name="T105" fmla="*/ 195 h 215"/>
                <a:gd name="T106" fmla="*/ 154 w 354"/>
                <a:gd name="T107" fmla="*/ 199 h 215"/>
                <a:gd name="T108" fmla="*/ 157 w 354"/>
                <a:gd name="T109" fmla="*/ 203 h 215"/>
                <a:gd name="T110" fmla="*/ 152 w 354"/>
                <a:gd name="T111" fmla="*/ 204 h 215"/>
                <a:gd name="T112" fmla="*/ 122 w 354"/>
                <a:gd name="T113" fmla="*/ 189 h 215"/>
                <a:gd name="T114" fmla="*/ 99 w 354"/>
                <a:gd name="T115" fmla="*/ 187 h 215"/>
                <a:gd name="T116" fmla="*/ 102 w 354"/>
                <a:gd name="T117" fmla="*/ 192 h 215"/>
                <a:gd name="T118" fmla="*/ 91 w 354"/>
                <a:gd name="T119" fmla="*/ 199 h 215"/>
                <a:gd name="T120" fmla="*/ 45 w 354"/>
                <a:gd name="T121" fmla="*/ 209 h 215"/>
                <a:gd name="T122" fmla="*/ 11 w 354"/>
                <a:gd name="T123" fmla="*/ 18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4" h="215">
                  <a:moveTo>
                    <a:pt x="0" y="184"/>
                  </a:moveTo>
                  <a:lnTo>
                    <a:pt x="2" y="184"/>
                  </a:lnTo>
                  <a:lnTo>
                    <a:pt x="4" y="183"/>
                  </a:lnTo>
                  <a:lnTo>
                    <a:pt x="5" y="180"/>
                  </a:lnTo>
                  <a:lnTo>
                    <a:pt x="5" y="178"/>
                  </a:lnTo>
                  <a:lnTo>
                    <a:pt x="6" y="175"/>
                  </a:lnTo>
                  <a:lnTo>
                    <a:pt x="9" y="174"/>
                  </a:lnTo>
                  <a:lnTo>
                    <a:pt x="10" y="173"/>
                  </a:lnTo>
                  <a:lnTo>
                    <a:pt x="12" y="173"/>
                  </a:lnTo>
                  <a:lnTo>
                    <a:pt x="14" y="174"/>
                  </a:lnTo>
                  <a:lnTo>
                    <a:pt x="15" y="175"/>
                  </a:lnTo>
                  <a:lnTo>
                    <a:pt x="15" y="178"/>
                  </a:lnTo>
                  <a:lnTo>
                    <a:pt x="15" y="179"/>
                  </a:lnTo>
                  <a:lnTo>
                    <a:pt x="15" y="180"/>
                  </a:lnTo>
                  <a:lnTo>
                    <a:pt x="20" y="185"/>
                  </a:lnTo>
                  <a:lnTo>
                    <a:pt x="26" y="187"/>
                  </a:lnTo>
                  <a:lnTo>
                    <a:pt x="32" y="187"/>
                  </a:lnTo>
                  <a:lnTo>
                    <a:pt x="38" y="187"/>
                  </a:lnTo>
                  <a:lnTo>
                    <a:pt x="38" y="189"/>
                  </a:lnTo>
                  <a:lnTo>
                    <a:pt x="39" y="190"/>
                  </a:lnTo>
                  <a:lnTo>
                    <a:pt x="40" y="191"/>
                  </a:lnTo>
                  <a:lnTo>
                    <a:pt x="41" y="191"/>
                  </a:lnTo>
                  <a:lnTo>
                    <a:pt x="41" y="192"/>
                  </a:lnTo>
                  <a:lnTo>
                    <a:pt x="43" y="193"/>
                  </a:lnTo>
                  <a:lnTo>
                    <a:pt x="43" y="195"/>
                  </a:lnTo>
                  <a:lnTo>
                    <a:pt x="45" y="195"/>
                  </a:lnTo>
                  <a:lnTo>
                    <a:pt x="47" y="195"/>
                  </a:lnTo>
                  <a:lnTo>
                    <a:pt x="50" y="195"/>
                  </a:lnTo>
                  <a:lnTo>
                    <a:pt x="52" y="193"/>
                  </a:lnTo>
                  <a:lnTo>
                    <a:pt x="55" y="191"/>
                  </a:lnTo>
                  <a:lnTo>
                    <a:pt x="57" y="190"/>
                  </a:lnTo>
                  <a:lnTo>
                    <a:pt x="58" y="187"/>
                  </a:lnTo>
                  <a:lnTo>
                    <a:pt x="59" y="185"/>
                  </a:lnTo>
                  <a:lnTo>
                    <a:pt x="59" y="181"/>
                  </a:lnTo>
                  <a:lnTo>
                    <a:pt x="59" y="178"/>
                  </a:lnTo>
                  <a:lnTo>
                    <a:pt x="61" y="178"/>
                  </a:lnTo>
                  <a:lnTo>
                    <a:pt x="63" y="178"/>
                  </a:lnTo>
                  <a:lnTo>
                    <a:pt x="64" y="178"/>
                  </a:lnTo>
                  <a:lnTo>
                    <a:pt x="65" y="178"/>
                  </a:lnTo>
                  <a:lnTo>
                    <a:pt x="67" y="175"/>
                  </a:lnTo>
                  <a:lnTo>
                    <a:pt x="67" y="173"/>
                  </a:lnTo>
                  <a:lnTo>
                    <a:pt x="67" y="169"/>
                  </a:lnTo>
                  <a:lnTo>
                    <a:pt x="67" y="167"/>
                  </a:lnTo>
                  <a:lnTo>
                    <a:pt x="73" y="158"/>
                  </a:lnTo>
                  <a:lnTo>
                    <a:pt x="81" y="154"/>
                  </a:lnTo>
                  <a:lnTo>
                    <a:pt x="89" y="151"/>
                  </a:lnTo>
                  <a:lnTo>
                    <a:pt x="102" y="150"/>
                  </a:lnTo>
                  <a:lnTo>
                    <a:pt x="112" y="151"/>
                  </a:lnTo>
                  <a:lnTo>
                    <a:pt x="124" y="150"/>
                  </a:lnTo>
                  <a:lnTo>
                    <a:pt x="129" y="148"/>
                  </a:lnTo>
                  <a:lnTo>
                    <a:pt x="135" y="145"/>
                  </a:lnTo>
                  <a:lnTo>
                    <a:pt x="140" y="143"/>
                  </a:lnTo>
                  <a:lnTo>
                    <a:pt x="144" y="140"/>
                  </a:lnTo>
                  <a:lnTo>
                    <a:pt x="146" y="138"/>
                  </a:lnTo>
                  <a:lnTo>
                    <a:pt x="147" y="134"/>
                  </a:lnTo>
                  <a:lnTo>
                    <a:pt x="148" y="132"/>
                  </a:lnTo>
                  <a:lnTo>
                    <a:pt x="151" y="128"/>
                  </a:lnTo>
                  <a:lnTo>
                    <a:pt x="156" y="119"/>
                  </a:lnTo>
                  <a:lnTo>
                    <a:pt x="159" y="108"/>
                  </a:lnTo>
                  <a:lnTo>
                    <a:pt x="163" y="98"/>
                  </a:lnTo>
                  <a:lnTo>
                    <a:pt x="169" y="89"/>
                  </a:lnTo>
                  <a:lnTo>
                    <a:pt x="176" y="83"/>
                  </a:lnTo>
                  <a:lnTo>
                    <a:pt x="189" y="78"/>
                  </a:lnTo>
                  <a:lnTo>
                    <a:pt x="203" y="75"/>
                  </a:lnTo>
                  <a:lnTo>
                    <a:pt x="216" y="69"/>
                  </a:lnTo>
                  <a:lnTo>
                    <a:pt x="217" y="68"/>
                  </a:lnTo>
                  <a:lnTo>
                    <a:pt x="217" y="67"/>
                  </a:lnTo>
                  <a:lnTo>
                    <a:pt x="216" y="65"/>
                  </a:lnTo>
                  <a:lnTo>
                    <a:pt x="213" y="62"/>
                  </a:lnTo>
                  <a:lnTo>
                    <a:pt x="212" y="60"/>
                  </a:lnTo>
                  <a:lnTo>
                    <a:pt x="211" y="57"/>
                  </a:lnTo>
                  <a:lnTo>
                    <a:pt x="211" y="55"/>
                  </a:lnTo>
                  <a:lnTo>
                    <a:pt x="215" y="51"/>
                  </a:lnTo>
                  <a:lnTo>
                    <a:pt x="219" y="50"/>
                  </a:lnTo>
                  <a:lnTo>
                    <a:pt x="225" y="51"/>
                  </a:lnTo>
                  <a:lnTo>
                    <a:pt x="231" y="53"/>
                  </a:lnTo>
                  <a:lnTo>
                    <a:pt x="230" y="51"/>
                  </a:lnTo>
                  <a:lnTo>
                    <a:pt x="229" y="50"/>
                  </a:lnTo>
                  <a:lnTo>
                    <a:pt x="239" y="49"/>
                  </a:lnTo>
                  <a:lnTo>
                    <a:pt x="246" y="43"/>
                  </a:lnTo>
                  <a:lnTo>
                    <a:pt x="250" y="36"/>
                  </a:lnTo>
                  <a:lnTo>
                    <a:pt x="253" y="26"/>
                  </a:lnTo>
                  <a:lnTo>
                    <a:pt x="256" y="17"/>
                  </a:lnTo>
                  <a:lnTo>
                    <a:pt x="259" y="7"/>
                  </a:lnTo>
                  <a:lnTo>
                    <a:pt x="264" y="0"/>
                  </a:lnTo>
                  <a:lnTo>
                    <a:pt x="264" y="2"/>
                  </a:lnTo>
                  <a:lnTo>
                    <a:pt x="265" y="4"/>
                  </a:lnTo>
                  <a:lnTo>
                    <a:pt x="265" y="7"/>
                  </a:lnTo>
                  <a:lnTo>
                    <a:pt x="266" y="8"/>
                  </a:lnTo>
                  <a:lnTo>
                    <a:pt x="269" y="9"/>
                  </a:lnTo>
                  <a:lnTo>
                    <a:pt x="270" y="10"/>
                  </a:lnTo>
                  <a:lnTo>
                    <a:pt x="272" y="10"/>
                  </a:lnTo>
                  <a:lnTo>
                    <a:pt x="276" y="8"/>
                  </a:lnTo>
                  <a:lnTo>
                    <a:pt x="278" y="7"/>
                  </a:lnTo>
                  <a:lnTo>
                    <a:pt x="282" y="4"/>
                  </a:lnTo>
                  <a:lnTo>
                    <a:pt x="282" y="7"/>
                  </a:lnTo>
                  <a:lnTo>
                    <a:pt x="282" y="9"/>
                  </a:lnTo>
                  <a:lnTo>
                    <a:pt x="282" y="12"/>
                  </a:lnTo>
                  <a:lnTo>
                    <a:pt x="282" y="14"/>
                  </a:lnTo>
                  <a:lnTo>
                    <a:pt x="283" y="15"/>
                  </a:lnTo>
                  <a:lnTo>
                    <a:pt x="284" y="18"/>
                  </a:lnTo>
                  <a:lnTo>
                    <a:pt x="287" y="18"/>
                  </a:lnTo>
                  <a:lnTo>
                    <a:pt x="289" y="18"/>
                  </a:lnTo>
                  <a:lnTo>
                    <a:pt x="292" y="18"/>
                  </a:lnTo>
                  <a:lnTo>
                    <a:pt x="294" y="19"/>
                  </a:lnTo>
                  <a:lnTo>
                    <a:pt x="295" y="19"/>
                  </a:lnTo>
                  <a:lnTo>
                    <a:pt x="296" y="20"/>
                  </a:lnTo>
                  <a:lnTo>
                    <a:pt x="298" y="23"/>
                  </a:lnTo>
                  <a:lnTo>
                    <a:pt x="298" y="25"/>
                  </a:lnTo>
                  <a:lnTo>
                    <a:pt x="296" y="27"/>
                  </a:lnTo>
                  <a:lnTo>
                    <a:pt x="294" y="30"/>
                  </a:lnTo>
                  <a:lnTo>
                    <a:pt x="293" y="32"/>
                  </a:lnTo>
                  <a:lnTo>
                    <a:pt x="290" y="35"/>
                  </a:lnTo>
                  <a:lnTo>
                    <a:pt x="289" y="38"/>
                  </a:lnTo>
                  <a:lnTo>
                    <a:pt x="289" y="41"/>
                  </a:lnTo>
                  <a:lnTo>
                    <a:pt x="289" y="39"/>
                  </a:lnTo>
                  <a:lnTo>
                    <a:pt x="289" y="37"/>
                  </a:lnTo>
                  <a:lnTo>
                    <a:pt x="292" y="37"/>
                  </a:lnTo>
                  <a:lnTo>
                    <a:pt x="294" y="36"/>
                  </a:lnTo>
                  <a:lnTo>
                    <a:pt x="298" y="36"/>
                  </a:lnTo>
                  <a:lnTo>
                    <a:pt x="300" y="36"/>
                  </a:lnTo>
                  <a:lnTo>
                    <a:pt x="302" y="37"/>
                  </a:lnTo>
                  <a:lnTo>
                    <a:pt x="302" y="38"/>
                  </a:lnTo>
                  <a:lnTo>
                    <a:pt x="302" y="41"/>
                  </a:lnTo>
                  <a:lnTo>
                    <a:pt x="301" y="43"/>
                  </a:lnTo>
                  <a:lnTo>
                    <a:pt x="300" y="45"/>
                  </a:lnTo>
                  <a:lnTo>
                    <a:pt x="301" y="48"/>
                  </a:lnTo>
                  <a:lnTo>
                    <a:pt x="311" y="45"/>
                  </a:lnTo>
                  <a:lnTo>
                    <a:pt x="322" y="47"/>
                  </a:lnTo>
                  <a:lnTo>
                    <a:pt x="331" y="51"/>
                  </a:lnTo>
                  <a:lnTo>
                    <a:pt x="341" y="56"/>
                  </a:lnTo>
                  <a:lnTo>
                    <a:pt x="343" y="57"/>
                  </a:lnTo>
                  <a:lnTo>
                    <a:pt x="347" y="57"/>
                  </a:lnTo>
                  <a:lnTo>
                    <a:pt x="351" y="57"/>
                  </a:lnTo>
                  <a:lnTo>
                    <a:pt x="354" y="57"/>
                  </a:lnTo>
                  <a:lnTo>
                    <a:pt x="351" y="63"/>
                  </a:lnTo>
                  <a:lnTo>
                    <a:pt x="346" y="67"/>
                  </a:lnTo>
                  <a:lnTo>
                    <a:pt x="339" y="71"/>
                  </a:lnTo>
                  <a:lnTo>
                    <a:pt x="333" y="73"/>
                  </a:lnTo>
                  <a:lnTo>
                    <a:pt x="329" y="74"/>
                  </a:lnTo>
                  <a:lnTo>
                    <a:pt x="325" y="74"/>
                  </a:lnTo>
                  <a:lnTo>
                    <a:pt x="321" y="74"/>
                  </a:lnTo>
                  <a:lnTo>
                    <a:pt x="317" y="74"/>
                  </a:lnTo>
                  <a:lnTo>
                    <a:pt x="327" y="84"/>
                  </a:lnTo>
                  <a:lnTo>
                    <a:pt x="340" y="90"/>
                  </a:lnTo>
                  <a:lnTo>
                    <a:pt x="325" y="95"/>
                  </a:lnTo>
                  <a:lnTo>
                    <a:pt x="311" y="96"/>
                  </a:lnTo>
                  <a:lnTo>
                    <a:pt x="295" y="95"/>
                  </a:lnTo>
                  <a:lnTo>
                    <a:pt x="293" y="98"/>
                  </a:lnTo>
                  <a:lnTo>
                    <a:pt x="287" y="95"/>
                  </a:lnTo>
                  <a:lnTo>
                    <a:pt x="278" y="94"/>
                  </a:lnTo>
                  <a:lnTo>
                    <a:pt x="270" y="91"/>
                  </a:lnTo>
                  <a:lnTo>
                    <a:pt x="263" y="90"/>
                  </a:lnTo>
                  <a:lnTo>
                    <a:pt x="254" y="91"/>
                  </a:lnTo>
                  <a:lnTo>
                    <a:pt x="246" y="92"/>
                  </a:lnTo>
                  <a:lnTo>
                    <a:pt x="237" y="90"/>
                  </a:lnTo>
                  <a:lnTo>
                    <a:pt x="235" y="89"/>
                  </a:lnTo>
                  <a:lnTo>
                    <a:pt x="234" y="90"/>
                  </a:lnTo>
                  <a:lnTo>
                    <a:pt x="231" y="91"/>
                  </a:lnTo>
                  <a:lnTo>
                    <a:pt x="230" y="92"/>
                  </a:lnTo>
                  <a:lnTo>
                    <a:pt x="228" y="94"/>
                  </a:lnTo>
                  <a:lnTo>
                    <a:pt x="227" y="95"/>
                  </a:lnTo>
                  <a:lnTo>
                    <a:pt x="224" y="95"/>
                  </a:lnTo>
                  <a:lnTo>
                    <a:pt x="224" y="98"/>
                  </a:lnTo>
                  <a:lnTo>
                    <a:pt x="223" y="103"/>
                  </a:lnTo>
                  <a:lnTo>
                    <a:pt x="221" y="106"/>
                  </a:lnTo>
                  <a:lnTo>
                    <a:pt x="218" y="109"/>
                  </a:lnTo>
                  <a:lnTo>
                    <a:pt x="217" y="110"/>
                  </a:lnTo>
                  <a:lnTo>
                    <a:pt x="218" y="113"/>
                  </a:lnTo>
                  <a:lnTo>
                    <a:pt x="219" y="115"/>
                  </a:lnTo>
                  <a:lnTo>
                    <a:pt x="221" y="118"/>
                  </a:lnTo>
                  <a:lnTo>
                    <a:pt x="222" y="120"/>
                  </a:lnTo>
                  <a:lnTo>
                    <a:pt x="222" y="122"/>
                  </a:lnTo>
                  <a:lnTo>
                    <a:pt x="221" y="124"/>
                  </a:lnTo>
                  <a:lnTo>
                    <a:pt x="219" y="125"/>
                  </a:lnTo>
                  <a:lnTo>
                    <a:pt x="217" y="125"/>
                  </a:lnTo>
                  <a:lnTo>
                    <a:pt x="216" y="125"/>
                  </a:lnTo>
                  <a:lnTo>
                    <a:pt x="215" y="125"/>
                  </a:lnTo>
                  <a:lnTo>
                    <a:pt x="213" y="125"/>
                  </a:lnTo>
                  <a:lnTo>
                    <a:pt x="211" y="127"/>
                  </a:lnTo>
                  <a:lnTo>
                    <a:pt x="211" y="130"/>
                  </a:lnTo>
                  <a:lnTo>
                    <a:pt x="212" y="132"/>
                  </a:lnTo>
                  <a:lnTo>
                    <a:pt x="213" y="136"/>
                  </a:lnTo>
                  <a:lnTo>
                    <a:pt x="213" y="138"/>
                  </a:lnTo>
                  <a:lnTo>
                    <a:pt x="213" y="140"/>
                  </a:lnTo>
                  <a:lnTo>
                    <a:pt x="213" y="142"/>
                  </a:lnTo>
                  <a:lnTo>
                    <a:pt x="211" y="143"/>
                  </a:lnTo>
                  <a:lnTo>
                    <a:pt x="210" y="143"/>
                  </a:lnTo>
                  <a:lnTo>
                    <a:pt x="207" y="143"/>
                  </a:lnTo>
                  <a:lnTo>
                    <a:pt x="205" y="143"/>
                  </a:lnTo>
                  <a:lnTo>
                    <a:pt x="204" y="144"/>
                  </a:lnTo>
                  <a:lnTo>
                    <a:pt x="201" y="146"/>
                  </a:lnTo>
                  <a:lnTo>
                    <a:pt x="200" y="149"/>
                  </a:lnTo>
                  <a:lnTo>
                    <a:pt x="201" y="152"/>
                  </a:lnTo>
                  <a:lnTo>
                    <a:pt x="201" y="156"/>
                  </a:lnTo>
                  <a:lnTo>
                    <a:pt x="204" y="160"/>
                  </a:lnTo>
                  <a:lnTo>
                    <a:pt x="200" y="161"/>
                  </a:lnTo>
                  <a:lnTo>
                    <a:pt x="198" y="163"/>
                  </a:lnTo>
                  <a:lnTo>
                    <a:pt x="195" y="166"/>
                  </a:lnTo>
                  <a:lnTo>
                    <a:pt x="194" y="168"/>
                  </a:lnTo>
                  <a:lnTo>
                    <a:pt x="193" y="171"/>
                  </a:lnTo>
                  <a:lnTo>
                    <a:pt x="192" y="173"/>
                  </a:lnTo>
                  <a:lnTo>
                    <a:pt x="192" y="175"/>
                  </a:lnTo>
                  <a:lnTo>
                    <a:pt x="192" y="178"/>
                  </a:lnTo>
                  <a:lnTo>
                    <a:pt x="192" y="180"/>
                  </a:lnTo>
                  <a:lnTo>
                    <a:pt x="192" y="183"/>
                  </a:lnTo>
                  <a:lnTo>
                    <a:pt x="191" y="185"/>
                  </a:lnTo>
                  <a:lnTo>
                    <a:pt x="188" y="186"/>
                  </a:lnTo>
                  <a:lnTo>
                    <a:pt x="180" y="190"/>
                  </a:lnTo>
                  <a:lnTo>
                    <a:pt x="169" y="190"/>
                  </a:lnTo>
                  <a:lnTo>
                    <a:pt x="159" y="191"/>
                  </a:lnTo>
                  <a:lnTo>
                    <a:pt x="150" y="195"/>
                  </a:lnTo>
                  <a:lnTo>
                    <a:pt x="152" y="195"/>
                  </a:lnTo>
                  <a:lnTo>
                    <a:pt x="152" y="196"/>
                  </a:lnTo>
                  <a:lnTo>
                    <a:pt x="153" y="197"/>
                  </a:lnTo>
                  <a:lnTo>
                    <a:pt x="154" y="199"/>
                  </a:lnTo>
                  <a:lnTo>
                    <a:pt x="154" y="201"/>
                  </a:lnTo>
                  <a:lnTo>
                    <a:pt x="156" y="202"/>
                  </a:lnTo>
                  <a:lnTo>
                    <a:pt x="157" y="203"/>
                  </a:lnTo>
                  <a:lnTo>
                    <a:pt x="157" y="203"/>
                  </a:lnTo>
                  <a:lnTo>
                    <a:pt x="156" y="203"/>
                  </a:lnTo>
                  <a:lnTo>
                    <a:pt x="154" y="203"/>
                  </a:lnTo>
                  <a:lnTo>
                    <a:pt x="153" y="204"/>
                  </a:lnTo>
                  <a:lnTo>
                    <a:pt x="152" y="204"/>
                  </a:lnTo>
                  <a:lnTo>
                    <a:pt x="152" y="205"/>
                  </a:lnTo>
                  <a:lnTo>
                    <a:pt x="142" y="199"/>
                  </a:lnTo>
                  <a:lnTo>
                    <a:pt x="132" y="193"/>
                  </a:lnTo>
                  <a:lnTo>
                    <a:pt x="122" y="189"/>
                  </a:lnTo>
                  <a:lnTo>
                    <a:pt x="111" y="185"/>
                  </a:lnTo>
                  <a:lnTo>
                    <a:pt x="99" y="185"/>
                  </a:lnTo>
                  <a:lnTo>
                    <a:pt x="99" y="186"/>
                  </a:lnTo>
                  <a:lnTo>
                    <a:pt x="99" y="187"/>
                  </a:lnTo>
                  <a:lnTo>
                    <a:pt x="98" y="189"/>
                  </a:lnTo>
                  <a:lnTo>
                    <a:pt x="98" y="190"/>
                  </a:lnTo>
                  <a:lnTo>
                    <a:pt x="99" y="191"/>
                  </a:lnTo>
                  <a:lnTo>
                    <a:pt x="102" y="192"/>
                  </a:lnTo>
                  <a:lnTo>
                    <a:pt x="99" y="195"/>
                  </a:lnTo>
                  <a:lnTo>
                    <a:pt x="97" y="197"/>
                  </a:lnTo>
                  <a:lnTo>
                    <a:pt x="93" y="199"/>
                  </a:lnTo>
                  <a:lnTo>
                    <a:pt x="91" y="199"/>
                  </a:lnTo>
                  <a:lnTo>
                    <a:pt x="87" y="201"/>
                  </a:lnTo>
                  <a:lnTo>
                    <a:pt x="73" y="203"/>
                  </a:lnTo>
                  <a:lnTo>
                    <a:pt x="58" y="205"/>
                  </a:lnTo>
                  <a:lnTo>
                    <a:pt x="45" y="209"/>
                  </a:lnTo>
                  <a:lnTo>
                    <a:pt x="32" y="215"/>
                  </a:lnTo>
                  <a:lnTo>
                    <a:pt x="27" y="205"/>
                  </a:lnTo>
                  <a:lnTo>
                    <a:pt x="20" y="197"/>
                  </a:lnTo>
                  <a:lnTo>
                    <a:pt x="11" y="189"/>
                  </a:lnTo>
                  <a:lnTo>
                    <a:pt x="2" y="184"/>
                  </a:lnTo>
                  <a:lnTo>
                    <a:pt x="0" y="184"/>
                  </a:lnTo>
                  <a:close/>
                </a:path>
              </a:pathLst>
            </a:custGeom>
            <a:grpFill/>
            <a:ln w="0">
              <a:solidFill>
                <a:schemeClr val="bg1">
                  <a:lumMod val="50000"/>
                </a:schemeClr>
              </a:solidFill>
              <a:prstDash val="solid"/>
              <a:round/>
              <a:headEnd/>
              <a:tailEnd/>
            </a:ln>
          </p:spPr>
          <p:txBody>
            <a:bodyPr/>
            <a:lstStyle/>
            <a:p>
              <a:endParaRPr lang="ru-RU"/>
            </a:p>
          </p:txBody>
        </p:sp>
        <p:sp>
          <p:nvSpPr>
            <p:cNvPr id="31" name="Freeform 93">
              <a:extLst>
                <a:ext uri="{FF2B5EF4-FFF2-40B4-BE49-F238E27FC236}">
                  <a16:creationId xmlns:a16="http://schemas.microsoft.com/office/drawing/2014/main" id="{5B6D0B69-19FD-564A-A8A3-7EA04D6D04C8}"/>
                </a:ext>
              </a:extLst>
            </p:cNvPr>
            <p:cNvSpPr>
              <a:spLocks/>
            </p:cNvSpPr>
            <p:nvPr/>
          </p:nvSpPr>
          <p:spPr bwMode="gray">
            <a:xfrm>
              <a:off x="2928" y="3834"/>
              <a:ext cx="357" cy="127"/>
            </a:xfrm>
            <a:custGeom>
              <a:avLst/>
              <a:gdLst>
                <a:gd name="T0" fmla="*/ 236 w 305"/>
                <a:gd name="T1" fmla="*/ 48 h 109"/>
                <a:gd name="T2" fmla="*/ 240 w 305"/>
                <a:gd name="T3" fmla="*/ 55 h 109"/>
                <a:gd name="T4" fmla="*/ 245 w 305"/>
                <a:gd name="T5" fmla="*/ 62 h 109"/>
                <a:gd name="T6" fmla="*/ 267 w 305"/>
                <a:gd name="T7" fmla="*/ 61 h 109"/>
                <a:gd name="T8" fmla="*/ 282 w 305"/>
                <a:gd name="T9" fmla="*/ 65 h 109"/>
                <a:gd name="T10" fmla="*/ 290 w 305"/>
                <a:gd name="T11" fmla="*/ 66 h 109"/>
                <a:gd name="T12" fmla="*/ 295 w 305"/>
                <a:gd name="T13" fmla="*/ 68 h 109"/>
                <a:gd name="T14" fmla="*/ 293 w 305"/>
                <a:gd name="T15" fmla="*/ 78 h 109"/>
                <a:gd name="T16" fmla="*/ 294 w 305"/>
                <a:gd name="T17" fmla="*/ 89 h 109"/>
                <a:gd name="T18" fmla="*/ 299 w 305"/>
                <a:gd name="T19" fmla="*/ 104 h 109"/>
                <a:gd name="T20" fmla="*/ 302 w 305"/>
                <a:gd name="T21" fmla="*/ 107 h 109"/>
                <a:gd name="T22" fmla="*/ 278 w 305"/>
                <a:gd name="T23" fmla="*/ 107 h 109"/>
                <a:gd name="T24" fmla="*/ 252 w 305"/>
                <a:gd name="T25" fmla="*/ 91 h 109"/>
                <a:gd name="T26" fmla="*/ 234 w 305"/>
                <a:gd name="T27" fmla="*/ 88 h 109"/>
                <a:gd name="T28" fmla="*/ 213 w 305"/>
                <a:gd name="T29" fmla="*/ 86 h 109"/>
                <a:gd name="T30" fmla="*/ 184 w 305"/>
                <a:gd name="T31" fmla="*/ 82 h 109"/>
                <a:gd name="T32" fmla="*/ 141 w 305"/>
                <a:gd name="T33" fmla="*/ 77 h 109"/>
                <a:gd name="T34" fmla="*/ 92 w 305"/>
                <a:gd name="T35" fmla="*/ 67 h 109"/>
                <a:gd name="T36" fmla="*/ 45 w 305"/>
                <a:gd name="T37" fmla="*/ 57 h 109"/>
                <a:gd name="T38" fmla="*/ 50 w 305"/>
                <a:gd name="T39" fmla="*/ 55 h 109"/>
                <a:gd name="T40" fmla="*/ 47 w 305"/>
                <a:gd name="T41" fmla="*/ 49 h 109"/>
                <a:gd name="T42" fmla="*/ 23 w 305"/>
                <a:gd name="T43" fmla="*/ 47 h 109"/>
                <a:gd name="T44" fmla="*/ 4 w 305"/>
                <a:gd name="T45" fmla="*/ 39 h 109"/>
                <a:gd name="T46" fmla="*/ 12 w 305"/>
                <a:gd name="T47" fmla="*/ 36 h 109"/>
                <a:gd name="T48" fmla="*/ 17 w 305"/>
                <a:gd name="T49" fmla="*/ 21 h 109"/>
                <a:gd name="T50" fmla="*/ 22 w 305"/>
                <a:gd name="T51" fmla="*/ 11 h 109"/>
                <a:gd name="T52" fmla="*/ 21 w 305"/>
                <a:gd name="T53" fmla="*/ 8 h 109"/>
                <a:gd name="T54" fmla="*/ 23 w 305"/>
                <a:gd name="T55" fmla="*/ 3 h 109"/>
                <a:gd name="T56" fmla="*/ 30 w 305"/>
                <a:gd name="T57" fmla="*/ 0 h 109"/>
                <a:gd name="T58" fmla="*/ 54 w 305"/>
                <a:gd name="T59" fmla="*/ 2 h 109"/>
                <a:gd name="T60" fmla="*/ 85 w 305"/>
                <a:gd name="T61" fmla="*/ 12 h 109"/>
                <a:gd name="T62" fmla="*/ 104 w 305"/>
                <a:gd name="T63" fmla="*/ 23 h 109"/>
                <a:gd name="T64" fmla="*/ 103 w 305"/>
                <a:gd name="T65" fmla="*/ 27 h 109"/>
                <a:gd name="T66" fmla="*/ 127 w 305"/>
                <a:gd name="T67" fmla="*/ 33 h 109"/>
                <a:gd name="T68" fmla="*/ 153 w 305"/>
                <a:gd name="T69" fmla="*/ 31 h 109"/>
                <a:gd name="T70" fmla="*/ 159 w 305"/>
                <a:gd name="T71" fmla="*/ 23 h 109"/>
                <a:gd name="T72" fmla="*/ 165 w 305"/>
                <a:gd name="T73" fmla="*/ 15 h 109"/>
                <a:gd name="T74" fmla="*/ 171 w 305"/>
                <a:gd name="T75" fmla="*/ 15 h 109"/>
                <a:gd name="T76" fmla="*/ 172 w 305"/>
                <a:gd name="T77" fmla="*/ 21 h 109"/>
                <a:gd name="T78" fmla="*/ 193 w 305"/>
                <a:gd name="T79" fmla="*/ 23 h 109"/>
                <a:gd name="T80" fmla="*/ 193 w 305"/>
                <a:gd name="T81" fmla="*/ 26 h 109"/>
                <a:gd name="T82" fmla="*/ 199 w 305"/>
                <a:gd name="T83" fmla="*/ 27 h 109"/>
                <a:gd name="T84" fmla="*/ 207 w 305"/>
                <a:gd name="T85" fmla="*/ 27 h 109"/>
                <a:gd name="T86" fmla="*/ 221 w 305"/>
                <a:gd name="T87" fmla="*/ 33 h 109"/>
                <a:gd name="T88" fmla="*/ 235 w 305"/>
                <a:gd name="T89" fmla="*/ 37 h 109"/>
                <a:gd name="T90" fmla="*/ 236 w 305"/>
                <a:gd name="T91" fmla="*/ 42 h 109"/>
                <a:gd name="T92" fmla="*/ 235 w 305"/>
                <a:gd name="T93" fmla="*/ 45 h 109"/>
                <a:gd name="T94" fmla="*/ 233 w 305"/>
                <a:gd name="T95" fmla="*/ 4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5" h="109">
                  <a:moveTo>
                    <a:pt x="233" y="43"/>
                  </a:moveTo>
                  <a:lnTo>
                    <a:pt x="235" y="45"/>
                  </a:lnTo>
                  <a:lnTo>
                    <a:pt x="236" y="48"/>
                  </a:lnTo>
                  <a:lnTo>
                    <a:pt x="237" y="50"/>
                  </a:lnTo>
                  <a:lnTo>
                    <a:pt x="239" y="53"/>
                  </a:lnTo>
                  <a:lnTo>
                    <a:pt x="240" y="55"/>
                  </a:lnTo>
                  <a:lnTo>
                    <a:pt x="240" y="57"/>
                  </a:lnTo>
                  <a:lnTo>
                    <a:pt x="242" y="60"/>
                  </a:lnTo>
                  <a:lnTo>
                    <a:pt x="245" y="62"/>
                  </a:lnTo>
                  <a:lnTo>
                    <a:pt x="252" y="63"/>
                  </a:lnTo>
                  <a:lnTo>
                    <a:pt x="260" y="62"/>
                  </a:lnTo>
                  <a:lnTo>
                    <a:pt x="267" y="61"/>
                  </a:lnTo>
                  <a:lnTo>
                    <a:pt x="275" y="61"/>
                  </a:lnTo>
                  <a:lnTo>
                    <a:pt x="279" y="63"/>
                  </a:lnTo>
                  <a:lnTo>
                    <a:pt x="282" y="65"/>
                  </a:lnTo>
                  <a:lnTo>
                    <a:pt x="286" y="66"/>
                  </a:lnTo>
                  <a:lnTo>
                    <a:pt x="288" y="66"/>
                  </a:lnTo>
                  <a:lnTo>
                    <a:pt x="290" y="66"/>
                  </a:lnTo>
                  <a:lnTo>
                    <a:pt x="292" y="66"/>
                  </a:lnTo>
                  <a:lnTo>
                    <a:pt x="294" y="67"/>
                  </a:lnTo>
                  <a:lnTo>
                    <a:pt x="295" y="68"/>
                  </a:lnTo>
                  <a:lnTo>
                    <a:pt x="295" y="72"/>
                  </a:lnTo>
                  <a:lnTo>
                    <a:pt x="295" y="75"/>
                  </a:lnTo>
                  <a:lnTo>
                    <a:pt x="293" y="78"/>
                  </a:lnTo>
                  <a:lnTo>
                    <a:pt x="290" y="80"/>
                  </a:lnTo>
                  <a:lnTo>
                    <a:pt x="288" y="83"/>
                  </a:lnTo>
                  <a:lnTo>
                    <a:pt x="294" y="89"/>
                  </a:lnTo>
                  <a:lnTo>
                    <a:pt x="298" y="96"/>
                  </a:lnTo>
                  <a:lnTo>
                    <a:pt x="298" y="103"/>
                  </a:lnTo>
                  <a:lnTo>
                    <a:pt x="299" y="104"/>
                  </a:lnTo>
                  <a:lnTo>
                    <a:pt x="300" y="106"/>
                  </a:lnTo>
                  <a:lnTo>
                    <a:pt x="301" y="106"/>
                  </a:lnTo>
                  <a:lnTo>
                    <a:pt x="302" y="107"/>
                  </a:lnTo>
                  <a:lnTo>
                    <a:pt x="305" y="106"/>
                  </a:lnTo>
                  <a:lnTo>
                    <a:pt x="292" y="109"/>
                  </a:lnTo>
                  <a:lnTo>
                    <a:pt x="278" y="107"/>
                  </a:lnTo>
                  <a:lnTo>
                    <a:pt x="265" y="103"/>
                  </a:lnTo>
                  <a:lnTo>
                    <a:pt x="258" y="98"/>
                  </a:lnTo>
                  <a:lnTo>
                    <a:pt x="252" y="91"/>
                  </a:lnTo>
                  <a:lnTo>
                    <a:pt x="246" y="85"/>
                  </a:lnTo>
                  <a:lnTo>
                    <a:pt x="237" y="80"/>
                  </a:lnTo>
                  <a:lnTo>
                    <a:pt x="234" y="88"/>
                  </a:lnTo>
                  <a:lnTo>
                    <a:pt x="228" y="89"/>
                  </a:lnTo>
                  <a:lnTo>
                    <a:pt x="221" y="89"/>
                  </a:lnTo>
                  <a:lnTo>
                    <a:pt x="213" y="86"/>
                  </a:lnTo>
                  <a:lnTo>
                    <a:pt x="206" y="84"/>
                  </a:lnTo>
                  <a:lnTo>
                    <a:pt x="200" y="82"/>
                  </a:lnTo>
                  <a:lnTo>
                    <a:pt x="184" y="82"/>
                  </a:lnTo>
                  <a:lnTo>
                    <a:pt x="170" y="82"/>
                  </a:lnTo>
                  <a:lnTo>
                    <a:pt x="154" y="80"/>
                  </a:lnTo>
                  <a:lnTo>
                    <a:pt x="141" y="77"/>
                  </a:lnTo>
                  <a:lnTo>
                    <a:pt x="124" y="71"/>
                  </a:lnTo>
                  <a:lnTo>
                    <a:pt x="107" y="69"/>
                  </a:lnTo>
                  <a:lnTo>
                    <a:pt x="92" y="67"/>
                  </a:lnTo>
                  <a:lnTo>
                    <a:pt x="76" y="62"/>
                  </a:lnTo>
                  <a:lnTo>
                    <a:pt x="60" y="59"/>
                  </a:lnTo>
                  <a:lnTo>
                    <a:pt x="45" y="57"/>
                  </a:lnTo>
                  <a:lnTo>
                    <a:pt x="46" y="57"/>
                  </a:lnTo>
                  <a:lnTo>
                    <a:pt x="48" y="56"/>
                  </a:lnTo>
                  <a:lnTo>
                    <a:pt x="50" y="55"/>
                  </a:lnTo>
                  <a:lnTo>
                    <a:pt x="50" y="53"/>
                  </a:lnTo>
                  <a:lnTo>
                    <a:pt x="48" y="50"/>
                  </a:lnTo>
                  <a:lnTo>
                    <a:pt x="47" y="49"/>
                  </a:lnTo>
                  <a:lnTo>
                    <a:pt x="47" y="49"/>
                  </a:lnTo>
                  <a:lnTo>
                    <a:pt x="35" y="47"/>
                  </a:lnTo>
                  <a:lnTo>
                    <a:pt x="23" y="47"/>
                  </a:lnTo>
                  <a:lnTo>
                    <a:pt x="11" y="45"/>
                  </a:lnTo>
                  <a:lnTo>
                    <a:pt x="0" y="38"/>
                  </a:lnTo>
                  <a:lnTo>
                    <a:pt x="4" y="39"/>
                  </a:lnTo>
                  <a:lnTo>
                    <a:pt x="6" y="38"/>
                  </a:lnTo>
                  <a:lnTo>
                    <a:pt x="9" y="37"/>
                  </a:lnTo>
                  <a:lnTo>
                    <a:pt x="12" y="36"/>
                  </a:lnTo>
                  <a:lnTo>
                    <a:pt x="11" y="30"/>
                  </a:lnTo>
                  <a:lnTo>
                    <a:pt x="14" y="25"/>
                  </a:lnTo>
                  <a:lnTo>
                    <a:pt x="17" y="21"/>
                  </a:lnTo>
                  <a:lnTo>
                    <a:pt x="21" y="17"/>
                  </a:lnTo>
                  <a:lnTo>
                    <a:pt x="24" y="11"/>
                  </a:lnTo>
                  <a:lnTo>
                    <a:pt x="22" y="11"/>
                  </a:lnTo>
                  <a:lnTo>
                    <a:pt x="21" y="11"/>
                  </a:lnTo>
                  <a:lnTo>
                    <a:pt x="21" y="9"/>
                  </a:lnTo>
                  <a:lnTo>
                    <a:pt x="21" y="8"/>
                  </a:lnTo>
                  <a:lnTo>
                    <a:pt x="22" y="7"/>
                  </a:lnTo>
                  <a:lnTo>
                    <a:pt x="22" y="7"/>
                  </a:lnTo>
                  <a:lnTo>
                    <a:pt x="23" y="3"/>
                  </a:lnTo>
                  <a:lnTo>
                    <a:pt x="26" y="2"/>
                  </a:lnTo>
                  <a:lnTo>
                    <a:pt x="28" y="0"/>
                  </a:lnTo>
                  <a:lnTo>
                    <a:pt x="30" y="0"/>
                  </a:lnTo>
                  <a:lnTo>
                    <a:pt x="33" y="0"/>
                  </a:lnTo>
                  <a:lnTo>
                    <a:pt x="44" y="2"/>
                  </a:lnTo>
                  <a:lnTo>
                    <a:pt x="54" y="2"/>
                  </a:lnTo>
                  <a:lnTo>
                    <a:pt x="65" y="2"/>
                  </a:lnTo>
                  <a:lnTo>
                    <a:pt x="76" y="6"/>
                  </a:lnTo>
                  <a:lnTo>
                    <a:pt x="85" y="12"/>
                  </a:lnTo>
                  <a:lnTo>
                    <a:pt x="94" y="18"/>
                  </a:lnTo>
                  <a:lnTo>
                    <a:pt x="105" y="20"/>
                  </a:lnTo>
                  <a:lnTo>
                    <a:pt x="104" y="23"/>
                  </a:lnTo>
                  <a:lnTo>
                    <a:pt x="104" y="24"/>
                  </a:lnTo>
                  <a:lnTo>
                    <a:pt x="103" y="26"/>
                  </a:lnTo>
                  <a:lnTo>
                    <a:pt x="103" y="27"/>
                  </a:lnTo>
                  <a:lnTo>
                    <a:pt x="103" y="29"/>
                  </a:lnTo>
                  <a:lnTo>
                    <a:pt x="115" y="33"/>
                  </a:lnTo>
                  <a:lnTo>
                    <a:pt x="127" y="33"/>
                  </a:lnTo>
                  <a:lnTo>
                    <a:pt x="139" y="32"/>
                  </a:lnTo>
                  <a:lnTo>
                    <a:pt x="151" y="32"/>
                  </a:lnTo>
                  <a:lnTo>
                    <a:pt x="153" y="31"/>
                  </a:lnTo>
                  <a:lnTo>
                    <a:pt x="154" y="29"/>
                  </a:lnTo>
                  <a:lnTo>
                    <a:pt x="157" y="26"/>
                  </a:lnTo>
                  <a:lnTo>
                    <a:pt x="159" y="23"/>
                  </a:lnTo>
                  <a:lnTo>
                    <a:pt x="162" y="19"/>
                  </a:lnTo>
                  <a:lnTo>
                    <a:pt x="164" y="17"/>
                  </a:lnTo>
                  <a:lnTo>
                    <a:pt x="165" y="15"/>
                  </a:lnTo>
                  <a:lnTo>
                    <a:pt x="166" y="15"/>
                  </a:lnTo>
                  <a:lnTo>
                    <a:pt x="169" y="15"/>
                  </a:lnTo>
                  <a:lnTo>
                    <a:pt x="171" y="15"/>
                  </a:lnTo>
                  <a:lnTo>
                    <a:pt x="172" y="18"/>
                  </a:lnTo>
                  <a:lnTo>
                    <a:pt x="172" y="19"/>
                  </a:lnTo>
                  <a:lnTo>
                    <a:pt x="172" y="21"/>
                  </a:lnTo>
                  <a:lnTo>
                    <a:pt x="172" y="23"/>
                  </a:lnTo>
                  <a:lnTo>
                    <a:pt x="182" y="23"/>
                  </a:lnTo>
                  <a:lnTo>
                    <a:pt x="193" y="23"/>
                  </a:lnTo>
                  <a:lnTo>
                    <a:pt x="193" y="24"/>
                  </a:lnTo>
                  <a:lnTo>
                    <a:pt x="193" y="25"/>
                  </a:lnTo>
                  <a:lnTo>
                    <a:pt x="193" y="26"/>
                  </a:lnTo>
                  <a:lnTo>
                    <a:pt x="193" y="26"/>
                  </a:lnTo>
                  <a:lnTo>
                    <a:pt x="196" y="27"/>
                  </a:lnTo>
                  <a:lnTo>
                    <a:pt x="199" y="27"/>
                  </a:lnTo>
                  <a:lnTo>
                    <a:pt x="202" y="26"/>
                  </a:lnTo>
                  <a:lnTo>
                    <a:pt x="205" y="26"/>
                  </a:lnTo>
                  <a:lnTo>
                    <a:pt x="207" y="27"/>
                  </a:lnTo>
                  <a:lnTo>
                    <a:pt x="208" y="27"/>
                  </a:lnTo>
                  <a:lnTo>
                    <a:pt x="215" y="32"/>
                  </a:lnTo>
                  <a:lnTo>
                    <a:pt x="221" y="33"/>
                  </a:lnTo>
                  <a:lnTo>
                    <a:pt x="228" y="35"/>
                  </a:lnTo>
                  <a:lnTo>
                    <a:pt x="235" y="36"/>
                  </a:lnTo>
                  <a:lnTo>
                    <a:pt x="235" y="37"/>
                  </a:lnTo>
                  <a:lnTo>
                    <a:pt x="235" y="39"/>
                  </a:lnTo>
                  <a:lnTo>
                    <a:pt x="236" y="41"/>
                  </a:lnTo>
                  <a:lnTo>
                    <a:pt x="236" y="42"/>
                  </a:lnTo>
                  <a:lnTo>
                    <a:pt x="237" y="43"/>
                  </a:lnTo>
                  <a:lnTo>
                    <a:pt x="236" y="44"/>
                  </a:lnTo>
                  <a:lnTo>
                    <a:pt x="235" y="45"/>
                  </a:lnTo>
                  <a:lnTo>
                    <a:pt x="234" y="45"/>
                  </a:lnTo>
                  <a:lnTo>
                    <a:pt x="234" y="44"/>
                  </a:lnTo>
                  <a:lnTo>
                    <a:pt x="233" y="43"/>
                  </a:lnTo>
                  <a:close/>
                </a:path>
              </a:pathLst>
            </a:custGeom>
            <a:grpFill/>
            <a:ln w="0">
              <a:solidFill>
                <a:schemeClr val="bg1">
                  <a:lumMod val="50000"/>
                </a:schemeClr>
              </a:solidFill>
              <a:prstDash val="solid"/>
              <a:round/>
              <a:headEnd/>
              <a:tailEnd/>
            </a:ln>
          </p:spPr>
          <p:txBody>
            <a:bodyPr/>
            <a:lstStyle/>
            <a:p>
              <a:endParaRPr lang="ru-RU"/>
            </a:p>
          </p:txBody>
        </p:sp>
        <p:sp>
          <p:nvSpPr>
            <p:cNvPr id="32" name="Freeform 94">
              <a:extLst>
                <a:ext uri="{FF2B5EF4-FFF2-40B4-BE49-F238E27FC236}">
                  <a16:creationId xmlns:a16="http://schemas.microsoft.com/office/drawing/2014/main" id="{FCB4C826-742D-BA40-A5BB-CF38AAE08E6B}"/>
                </a:ext>
              </a:extLst>
            </p:cNvPr>
            <p:cNvSpPr>
              <a:spLocks/>
            </p:cNvSpPr>
            <p:nvPr/>
          </p:nvSpPr>
          <p:spPr bwMode="gray">
            <a:xfrm>
              <a:off x="3209" y="3876"/>
              <a:ext cx="59" cy="15"/>
            </a:xfrm>
            <a:custGeom>
              <a:avLst/>
              <a:gdLst>
                <a:gd name="T0" fmla="*/ 8 w 50"/>
                <a:gd name="T1" fmla="*/ 2 h 13"/>
                <a:gd name="T2" fmla="*/ 19 w 50"/>
                <a:gd name="T3" fmla="*/ 0 h 13"/>
                <a:gd name="T4" fmla="*/ 29 w 50"/>
                <a:gd name="T5" fmla="*/ 0 h 13"/>
                <a:gd name="T6" fmla="*/ 39 w 50"/>
                <a:gd name="T7" fmla="*/ 3 h 13"/>
                <a:gd name="T8" fmla="*/ 50 w 50"/>
                <a:gd name="T9" fmla="*/ 5 h 13"/>
                <a:gd name="T10" fmla="*/ 44 w 50"/>
                <a:gd name="T11" fmla="*/ 9 h 13"/>
                <a:gd name="T12" fmla="*/ 37 w 50"/>
                <a:gd name="T13" fmla="*/ 11 h 13"/>
                <a:gd name="T14" fmla="*/ 30 w 50"/>
                <a:gd name="T15" fmla="*/ 11 h 13"/>
                <a:gd name="T16" fmla="*/ 23 w 50"/>
                <a:gd name="T17" fmla="*/ 12 h 13"/>
                <a:gd name="T18" fmla="*/ 14 w 50"/>
                <a:gd name="T19" fmla="*/ 13 h 13"/>
                <a:gd name="T20" fmla="*/ 6 w 50"/>
                <a:gd name="T21" fmla="*/ 11 h 13"/>
                <a:gd name="T22" fmla="*/ 0 w 50"/>
                <a:gd name="T23" fmla="*/ 5 h 13"/>
                <a:gd name="T24" fmla="*/ 0 w 50"/>
                <a:gd name="T25" fmla="*/ 3 h 13"/>
                <a:gd name="T26" fmla="*/ 0 w 50"/>
                <a:gd name="T27" fmla="*/ 2 h 13"/>
                <a:gd name="T28" fmla="*/ 1 w 50"/>
                <a:gd name="T29" fmla="*/ 2 h 13"/>
                <a:gd name="T30" fmla="*/ 2 w 50"/>
                <a:gd name="T31" fmla="*/ 2 h 13"/>
                <a:gd name="T32" fmla="*/ 3 w 50"/>
                <a:gd name="T33" fmla="*/ 2 h 13"/>
                <a:gd name="T34" fmla="*/ 5 w 50"/>
                <a:gd name="T35" fmla="*/ 1 h 13"/>
                <a:gd name="T36" fmla="*/ 5 w 50"/>
                <a:gd name="T37" fmla="*/ 0 h 13"/>
                <a:gd name="T38" fmla="*/ 5 w 50"/>
                <a:gd name="T39" fmla="*/ 1 h 13"/>
                <a:gd name="T40" fmla="*/ 6 w 50"/>
                <a:gd name="T41" fmla="*/ 1 h 13"/>
                <a:gd name="T42" fmla="*/ 7 w 50"/>
                <a:gd name="T43" fmla="*/ 0 h 13"/>
                <a:gd name="T44" fmla="*/ 7 w 50"/>
                <a:gd name="T45" fmla="*/ 0 h 13"/>
                <a:gd name="T46" fmla="*/ 8 w 50"/>
                <a:gd name="T47" fmla="*/ 0 h 13"/>
                <a:gd name="T48" fmla="*/ 8 w 50"/>
                <a:gd name="T49" fmla="*/ 1 h 13"/>
                <a:gd name="T50" fmla="*/ 8 w 50"/>
                <a:gd name="T51"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3">
                  <a:moveTo>
                    <a:pt x="8" y="2"/>
                  </a:moveTo>
                  <a:lnTo>
                    <a:pt x="19" y="0"/>
                  </a:lnTo>
                  <a:lnTo>
                    <a:pt x="29" y="0"/>
                  </a:lnTo>
                  <a:lnTo>
                    <a:pt x="39" y="3"/>
                  </a:lnTo>
                  <a:lnTo>
                    <a:pt x="50" y="5"/>
                  </a:lnTo>
                  <a:lnTo>
                    <a:pt x="44" y="9"/>
                  </a:lnTo>
                  <a:lnTo>
                    <a:pt x="37" y="11"/>
                  </a:lnTo>
                  <a:lnTo>
                    <a:pt x="30" y="11"/>
                  </a:lnTo>
                  <a:lnTo>
                    <a:pt x="23" y="12"/>
                  </a:lnTo>
                  <a:lnTo>
                    <a:pt x="14" y="13"/>
                  </a:lnTo>
                  <a:lnTo>
                    <a:pt x="6" y="11"/>
                  </a:lnTo>
                  <a:lnTo>
                    <a:pt x="0" y="5"/>
                  </a:lnTo>
                  <a:lnTo>
                    <a:pt x="0" y="3"/>
                  </a:lnTo>
                  <a:lnTo>
                    <a:pt x="0" y="2"/>
                  </a:lnTo>
                  <a:lnTo>
                    <a:pt x="1" y="2"/>
                  </a:lnTo>
                  <a:lnTo>
                    <a:pt x="2" y="2"/>
                  </a:lnTo>
                  <a:lnTo>
                    <a:pt x="3" y="2"/>
                  </a:lnTo>
                  <a:lnTo>
                    <a:pt x="5" y="1"/>
                  </a:lnTo>
                  <a:lnTo>
                    <a:pt x="5" y="0"/>
                  </a:lnTo>
                  <a:lnTo>
                    <a:pt x="5" y="1"/>
                  </a:lnTo>
                  <a:lnTo>
                    <a:pt x="6" y="1"/>
                  </a:lnTo>
                  <a:lnTo>
                    <a:pt x="7" y="0"/>
                  </a:lnTo>
                  <a:lnTo>
                    <a:pt x="7" y="0"/>
                  </a:lnTo>
                  <a:lnTo>
                    <a:pt x="8" y="0"/>
                  </a:lnTo>
                  <a:lnTo>
                    <a:pt x="8" y="1"/>
                  </a:lnTo>
                  <a:lnTo>
                    <a:pt x="8" y="2"/>
                  </a:lnTo>
                  <a:close/>
                </a:path>
              </a:pathLst>
            </a:custGeom>
            <a:grpFill/>
            <a:ln w="0">
              <a:solidFill>
                <a:schemeClr val="bg1">
                  <a:lumMod val="50000"/>
                </a:schemeClr>
              </a:solidFill>
              <a:prstDash val="solid"/>
              <a:round/>
              <a:headEnd/>
              <a:tailEnd/>
            </a:ln>
          </p:spPr>
          <p:txBody>
            <a:bodyPr/>
            <a:lstStyle/>
            <a:p>
              <a:endParaRPr lang="ru-RU"/>
            </a:p>
          </p:txBody>
        </p:sp>
        <p:sp>
          <p:nvSpPr>
            <p:cNvPr id="33" name="Freeform 95">
              <a:extLst>
                <a:ext uri="{FF2B5EF4-FFF2-40B4-BE49-F238E27FC236}">
                  <a16:creationId xmlns:a16="http://schemas.microsoft.com/office/drawing/2014/main" id="{BC34AD5C-3424-364D-A806-F74F6FE2FC5A}"/>
                </a:ext>
              </a:extLst>
            </p:cNvPr>
            <p:cNvSpPr>
              <a:spLocks/>
            </p:cNvSpPr>
            <p:nvPr/>
          </p:nvSpPr>
          <p:spPr bwMode="gray">
            <a:xfrm>
              <a:off x="3336" y="3727"/>
              <a:ext cx="20" cy="33"/>
            </a:xfrm>
            <a:custGeom>
              <a:avLst/>
              <a:gdLst>
                <a:gd name="T0" fmla="*/ 2 w 17"/>
                <a:gd name="T1" fmla="*/ 11 h 28"/>
                <a:gd name="T2" fmla="*/ 1 w 17"/>
                <a:gd name="T3" fmla="*/ 16 h 28"/>
                <a:gd name="T4" fmla="*/ 1 w 17"/>
                <a:gd name="T5" fmla="*/ 20 h 28"/>
                <a:gd name="T6" fmla="*/ 2 w 17"/>
                <a:gd name="T7" fmla="*/ 23 h 28"/>
                <a:gd name="T8" fmla="*/ 4 w 17"/>
                <a:gd name="T9" fmla="*/ 26 h 28"/>
                <a:gd name="T10" fmla="*/ 6 w 17"/>
                <a:gd name="T11" fmla="*/ 27 h 28"/>
                <a:gd name="T12" fmla="*/ 10 w 17"/>
                <a:gd name="T13" fmla="*/ 28 h 28"/>
                <a:gd name="T14" fmla="*/ 16 w 17"/>
                <a:gd name="T15" fmla="*/ 27 h 28"/>
                <a:gd name="T16" fmla="*/ 17 w 17"/>
                <a:gd name="T17" fmla="*/ 22 h 28"/>
                <a:gd name="T18" fmla="*/ 17 w 17"/>
                <a:gd name="T19" fmla="*/ 16 h 28"/>
                <a:gd name="T20" fmla="*/ 15 w 17"/>
                <a:gd name="T21" fmla="*/ 10 h 28"/>
                <a:gd name="T22" fmla="*/ 12 w 17"/>
                <a:gd name="T23" fmla="*/ 5 h 28"/>
                <a:gd name="T24" fmla="*/ 8 w 17"/>
                <a:gd name="T25" fmla="*/ 0 h 28"/>
                <a:gd name="T26" fmla="*/ 7 w 17"/>
                <a:gd name="T27" fmla="*/ 0 h 28"/>
                <a:gd name="T28" fmla="*/ 5 w 17"/>
                <a:gd name="T29" fmla="*/ 2 h 28"/>
                <a:gd name="T30" fmla="*/ 4 w 17"/>
                <a:gd name="T31" fmla="*/ 3 h 28"/>
                <a:gd name="T32" fmla="*/ 2 w 17"/>
                <a:gd name="T33" fmla="*/ 5 h 28"/>
                <a:gd name="T34" fmla="*/ 1 w 17"/>
                <a:gd name="T35" fmla="*/ 9 h 28"/>
                <a:gd name="T36" fmla="*/ 0 w 17"/>
                <a:gd name="T37" fmla="*/ 11 h 28"/>
                <a:gd name="T38" fmla="*/ 1 w 17"/>
                <a:gd name="T39" fmla="*/ 11 h 28"/>
                <a:gd name="T40" fmla="*/ 2 w 17"/>
                <a:gd name="T41"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8">
                  <a:moveTo>
                    <a:pt x="2" y="11"/>
                  </a:moveTo>
                  <a:lnTo>
                    <a:pt x="1" y="16"/>
                  </a:lnTo>
                  <a:lnTo>
                    <a:pt x="1" y="20"/>
                  </a:lnTo>
                  <a:lnTo>
                    <a:pt x="2" y="23"/>
                  </a:lnTo>
                  <a:lnTo>
                    <a:pt x="4" y="26"/>
                  </a:lnTo>
                  <a:lnTo>
                    <a:pt x="6" y="27"/>
                  </a:lnTo>
                  <a:lnTo>
                    <a:pt x="10" y="28"/>
                  </a:lnTo>
                  <a:lnTo>
                    <a:pt x="16" y="27"/>
                  </a:lnTo>
                  <a:lnTo>
                    <a:pt x="17" y="22"/>
                  </a:lnTo>
                  <a:lnTo>
                    <a:pt x="17" y="16"/>
                  </a:lnTo>
                  <a:lnTo>
                    <a:pt x="15" y="10"/>
                  </a:lnTo>
                  <a:lnTo>
                    <a:pt x="12" y="5"/>
                  </a:lnTo>
                  <a:lnTo>
                    <a:pt x="8" y="0"/>
                  </a:lnTo>
                  <a:lnTo>
                    <a:pt x="7" y="0"/>
                  </a:lnTo>
                  <a:lnTo>
                    <a:pt x="5" y="2"/>
                  </a:lnTo>
                  <a:lnTo>
                    <a:pt x="4" y="3"/>
                  </a:lnTo>
                  <a:lnTo>
                    <a:pt x="2" y="5"/>
                  </a:lnTo>
                  <a:lnTo>
                    <a:pt x="1" y="9"/>
                  </a:lnTo>
                  <a:lnTo>
                    <a:pt x="0" y="11"/>
                  </a:lnTo>
                  <a:lnTo>
                    <a:pt x="1" y="11"/>
                  </a:lnTo>
                  <a:lnTo>
                    <a:pt x="2" y="11"/>
                  </a:lnTo>
                  <a:close/>
                </a:path>
              </a:pathLst>
            </a:custGeom>
            <a:grpFill/>
            <a:ln w="0">
              <a:solidFill>
                <a:schemeClr val="bg1">
                  <a:lumMod val="50000"/>
                </a:schemeClr>
              </a:solidFill>
              <a:prstDash val="solid"/>
              <a:round/>
              <a:headEnd/>
              <a:tailEnd/>
            </a:ln>
          </p:spPr>
          <p:txBody>
            <a:bodyPr/>
            <a:lstStyle/>
            <a:p>
              <a:endParaRPr lang="ru-RU"/>
            </a:p>
          </p:txBody>
        </p:sp>
        <p:sp>
          <p:nvSpPr>
            <p:cNvPr id="34" name="Freeform 96">
              <a:extLst>
                <a:ext uri="{FF2B5EF4-FFF2-40B4-BE49-F238E27FC236}">
                  <a16:creationId xmlns:a16="http://schemas.microsoft.com/office/drawing/2014/main" id="{6AC8155C-406C-0848-B641-37A5B832344E}"/>
                </a:ext>
              </a:extLst>
            </p:cNvPr>
            <p:cNvSpPr>
              <a:spLocks/>
            </p:cNvSpPr>
            <p:nvPr/>
          </p:nvSpPr>
          <p:spPr bwMode="gray">
            <a:xfrm>
              <a:off x="3441" y="3493"/>
              <a:ext cx="268" cy="328"/>
            </a:xfrm>
            <a:custGeom>
              <a:avLst/>
              <a:gdLst>
                <a:gd name="T0" fmla="*/ 46 w 229"/>
                <a:gd name="T1" fmla="*/ 49 h 280"/>
                <a:gd name="T2" fmla="*/ 65 w 229"/>
                <a:gd name="T3" fmla="*/ 40 h 280"/>
                <a:gd name="T4" fmla="*/ 82 w 229"/>
                <a:gd name="T5" fmla="*/ 27 h 280"/>
                <a:gd name="T6" fmla="*/ 87 w 229"/>
                <a:gd name="T7" fmla="*/ 34 h 280"/>
                <a:gd name="T8" fmla="*/ 171 w 229"/>
                <a:gd name="T9" fmla="*/ 45 h 280"/>
                <a:gd name="T10" fmla="*/ 221 w 229"/>
                <a:gd name="T11" fmla="*/ 1 h 280"/>
                <a:gd name="T12" fmla="*/ 228 w 229"/>
                <a:gd name="T13" fmla="*/ 3 h 280"/>
                <a:gd name="T14" fmla="*/ 227 w 229"/>
                <a:gd name="T15" fmla="*/ 14 h 280"/>
                <a:gd name="T16" fmla="*/ 219 w 229"/>
                <a:gd name="T17" fmla="*/ 19 h 280"/>
                <a:gd name="T18" fmla="*/ 221 w 229"/>
                <a:gd name="T19" fmla="*/ 31 h 280"/>
                <a:gd name="T20" fmla="*/ 210 w 229"/>
                <a:gd name="T21" fmla="*/ 60 h 280"/>
                <a:gd name="T22" fmla="*/ 200 w 229"/>
                <a:gd name="T23" fmla="*/ 64 h 280"/>
                <a:gd name="T24" fmla="*/ 148 w 229"/>
                <a:gd name="T25" fmla="*/ 62 h 280"/>
                <a:gd name="T26" fmla="*/ 86 w 229"/>
                <a:gd name="T27" fmla="*/ 61 h 280"/>
                <a:gd name="T28" fmla="*/ 56 w 229"/>
                <a:gd name="T29" fmla="*/ 84 h 280"/>
                <a:gd name="T30" fmla="*/ 59 w 229"/>
                <a:gd name="T31" fmla="*/ 102 h 280"/>
                <a:gd name="T32" fmla="*/ 65 w 229"/>
                <a:gd name="T33" fmla="*/ 113 h 280"/>
                <a:gd name="T34" fmla="*/ 77 w 229"/>
                <a:gd name="T35" fmla="*/ 121 h 280"/>
                <a:gd name="T36" fmla="*/ 77 w 229"/>
                <a:gd name="T37" fmla="*/ 129 h 280"/>
                <a:gd name="T38" fmla="*/ 85 w 229"/>
                <a:gd name="T39" fmla="*/ 129 h 280"/>
                <a:gd name="T40" fmla="*/ 93 w 229"/>
                <a:gd name="T41" fmla="*/ 116 h 280"/>
                <a:gd name="T42" fmla="*/ 129 w 229"/>
                <a:gd name="T43" fmla="*/ 113 h 280"/>
                <a:gd name="T44" fmla="*/ 169 w 229"/>
                <a:gd name="T45" fmla="*/ 102 h 280"/>
                <a:gd name="T46" fmla="*/ 169 w 229"/>
                <a:gd name="T47" fmla="*/ 109 h 280"/>
                <a:gd name="T48" fmla="*/ 142 w 229"/>
                <a:gd name="T49" fmla="*/ 122 h 280"/>
                <a:gd name="T50" fmla="*/ 111 w 229"/>
                <a:gd name="T51" fmla="*/ 145 h 280"/>
                <a:gd name="T52" fmla="*/ 103 w 229"/>
                <a:gd name="T53" fmla="*/ 141 h 280"/>
                <a:gd name="T54" fmla="*/ 103 w 229"/>
                <a:gd name="T55" fmla="*/ 143 h 280"/>
                <a:gd name="T56" fmla="*/ 100 w 229"/>
                <a:gd name="T57" fmla="*/ 148 h 280"/>
                <a:gd name="T58" fmla="*/ 117 w 229"/>
                <a:gd name="T59" fmla="*/ 163 h 280"/>
                <a:gd name="T60" fmla="*/ 135 w 229"/>
                <a:gd name="T61" fmla="*/ 196 h 280"/>
                <a:gd name="T62" fmla="*/ 140 w 229"/>
                <a:gd name="T63" fmla="*/ 220 h 280"/>
                <a:gd name="T64" fmla="*/ 135 w 229"/>
                <a:gd name="T65" fmla="*/ 235 h 280"/>
                <a:gd name="T66" fmla="*/ 112 w 229"/>
                <a:gd name="T67" fmla="*/ 239 h 280"/>
                <a:gd name="T68" fmla="*/ 107 w 229"/>
                <a:gd name="T69" fmla="*/ 247 h 280"/>
                <a:gd name="T70" fmla="*/ 101 w 229"/>
                <a:gd name="T71" fmla="*/ 246 h 280"/>
                <a:gd name="T72" fmla="*/ 99 w 229"/>
                <a:gd name="T73" fmla="*/ 237 h 280"/>
                <a:gd name="T74" fmla="*/ 99 w 229"/>
                <a:gd name="T75" fmla="*/ 215 h 280"/>
                <a:gd name="T76" fmla="*/ 83 w 229"/>
                <a:gd name="T77" fmla="*/ 194 h 280"/>
                <a:gd name="T78" fmla="*/ 89 w 229"/>
                <a:gd name="T79" fmla="*/ 188 h 280"/>
                <a:gd name="T80" fmla="*/ 89 w 229"/>
                <a:gd name="T81" fmla="*/ 178 h 280"/>
                <a:gd name="T82" fmla="*/ 77 w 229"/>
                <a:gd name="T83" fmla="*/ 172 h 280"/>
                <a:gd name="T84" fmla="*/ 57 w 229"/>
                <a:gd name="T85" fmla="*/ 186 h 280"/>
                <a:gd name="T86" fmla="*/ 65 w 229"/>
                <a:gd name="T87" fmla="*/ 205 h 280"/>
                <a:gd name="T88" fmla="*/ 62 w 229"/>
                <a:gd name="T89" fmla="*/ 219 h 280"/>
                <a:gd name="T90" fmla="*/ 66 w 229"/>
                <a:gd name="T91" fmla="*/ 229 h 280"/>
                <a:gd name="T92" fmla="*/ 64 w 229"/>
                <a:gd name="T93" fmla="*/ 261 h 280"/>
                <a:gd name="T94" fmla="*/ 65 w 229"/>
                <a:gd name="T95" fmla="*/ 268 h 280"/>
                <a:gd name="T96" fmla="*/ 75 w 229"/>
                <a:gd name="T97" fmla="*/ 271 h 280"/>
                <a:gd name="T98" fmla="*/ 71 w 229"/>
                <a:gd name="T99" fmla="*/ 279 h 280"/>
                <a:gd name="T100" fmla="*/ 50 w 229"/>
                <a:gd name="T101" fmla="*/ 279 h 280"/>
                <a:gd name="T102" fmla="*/ 28 w 229"/>
                <a:gd name="T103" fmla="*/ 259 h 280"/>
                <a:gd name="T104" fmla="*/ 35 w 229"/>
                <a:gd name="T105" fmla="*/ 214 h 280"/>
                <a:gd name="T106" fmla="*/ 6 w 229"/>
                <a:gd name="T107" fmla="*/ 190 h 280"/>
                <a:gd name="T108" fmla="*/ 11 w 229"/>
                <a:gd name="T109" fmla="*/ 163 h 280"/>
                <a:gd name="T110" fmla="*/ 24 w 229"/>
                <a:gd name="T111" fmla="*/ 143 h 280"/>
                <a:gd name="T112" fmla="*/ 30 w 229"/>
                <a:gd name="T113" fmla="*/ 126 h 280"/>
                <a:gd name="T114" fmla="*/ 32 w 229"/>
                <a:gd name="T115" fmla="*/ 103 h 280"/>
                <a:gd name="T116" fmla="*/ 45 w 229"/>
                <a:gd name="T117" fmla="*/ 90 h 280"/>
                <a:gd name="T118" fmla="*/ 44 w 229"/>
                <a:gd name="T119" fmla="*/ 72 h 280"/>
                <a:gd name="T120" fmla="*/ 44 w 229"/>
                <a:gd name="T121" fmla="*/ 6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 h="280">
                  <a:moveTo>
                    <a:pt x="40" y="66"/>
                  </a:moveTo>
                  <a:lnTo>
                    <a:pt x="44" y="61"/>
                  </a:lnTo>
                  <a:lnTo>
                    <a:pt x="45" y="55"/>
                  </a:lnTo>
                  <a:lnTo>
                    <a:pt x="46" y="49"/>
                  </a:lnTo>
                  <a:lnTo>
                    <a:pt x="48" y="45"/>
                  </a:lnTo>
                  <a:lnTo>
                    <a:pt x="52" y="44"/>
                  </a:lnTo>
                  <a:lnTo>
                    <a:pt x="59" y="45"/>
                  </a:lnTo>
                  <a:lnTo>
                    <a:pt x="65" y="40"/>
                  </a:lnTo>
                  <a:lnTo>
                    <a:pt x="70" y="34"/>
                  </a:lnTo>
                  <a:lnTo>
                    <a:pt x="75" y="30"/>
                  </a:lnTo>
                  <a:lnTo>
                    <a:pt x="80" y="27"/>
                  </a:lnTo>
                  <a:lnTo>
                    <a:pt x="82" y="27"/>
                  </a:lnTo>
                  <a:lnTo>
                    <a:pt x="83" y="28"/>
                  </a:lnTo>
                  <a:lnTo>
                    <a:pt x="85" y="31"/>
                  </a:lnTo>
                  <a:lnTo>
                    <a:pt x="86" y="33"/>
                  </a:lnTo>
                  <a:lnTo>
                    <a:pt x="87" y="34"/>
                  </a:lnTo>
                  <a:lnTo>
                    <a:pt x="113" y="39"/>
                  </a:lnTo>
                  <a:lnTo>
                    <a:pt x="141" y="45"/>
                  </a:lnTo>
                  <a:lnTo>
                    <a:pt x="157" y="46"/>
                  </a:lnTo>
                  <a:lnTo>
                    <a:pt x="171" y="45"/>
                  </a:lnTo>
                  <a:lnTo>
                    <a:pt x="186" y="40"/>
                  </a:lnTo>
                  <a:lnTo>
                    <a:pt x="199" y="28"/>
                  </a:lnTo>
                  <a:lnTo>
                    <a:pt x="210" y="15"/>
                  </a:lnTo>
                  <a:lnTo>
                    <a:pt x="221" y="1"/>
                  </a:lnTo>
                  <a:lnTo>
                    <a:pt x="222" y="0"/>
                  </a:lnTo>
                  <a:lnTo>
                    <a:pt x="224" y="0"/>
                  </a:lnTo>
                  <a:lnTo>
                    <a:pt x="227" y="2"/>
                  </a:lnTo>
                  <a:lnTo>
                    <a:pt x="228" y="3"/>
                  </a:lnTo>
                  <a:lnTo>
                    <a:pt x="229" y="7"/>
                  </a:lnTo>
                  <a:lnTo>
                    <a:pt x="229" y="9"/>
                  </a:lnTo>
                  <a:lnTo>
                    <a:pt x="228" y="12"/>
                  </a:lnTo>
                  <a:lnTo>
                    <a:pt x="227" y="14"/>
                  </a:lnTo>
                  <a:lnTo>
                    <a:pt x="224" y="15"/>
                  </a:lnTo>
                  <a:lnTo>
                    <a:pt x="223" y="16"/>
                  </a:lnTo>
                  <a:lnTo>
                    <a:pt x="221" y="18"/>
                  </a:lnTo>
                  <a:lnTo>
                    <a:pt x="219" y="19"/>
                  </a:lnTo>
                  <a:lnTo>
                    <a:pt x="219" y="22"/>
                  </a:lnTo>
                  <a:lnTo>
                    <a:pt x="219" y="25"/>
                  </a:lnTo>
                  <a:lnTo>
                    <a:pt x="221" y="28"/>
                  </a:lnTo>
                  <a:lnTo>
                    <a:pt x="221" y="31"/>
                  </a:lnTo>
                  <a:lnTo>
                    <a:pt x="222" y="34"/>
                  </a:lnTo>
                  <a:lnTo>
                    <a:pt x="221" y="37"/>
                  </a:lnTo>
                  <a:lnTo>
                    <a:pt x="215" y="49"/>
                  </a:lnTo>
                  <a:lnTo>
                    <a:pt x="210" y="60"/>
                  </a:lnTo>
                  <a:lnTo>
                    <a:pt x="208" y="61"/>
                  </a:lnTo>
                  <a:lnTo>
                    <a:pt x="206" y="63"/>
                  </a:lnTo>
                  <a:lnTo>
                    <a:pt x="204" y="64"/>
                  </a:lnTo>
                  <a:lnTo>
                    <a:pt x="200" y="64"/>
                  </a:lnTo>
                  <a:lnTo>
                    <a:pt x="188" y="64"/>
                  </a:lnTo>
                  <a:lnTo>
                    <a:pt x="175" y="61"/>
                  </a:lnTo>
                  <a:lnTo>
                    <a:pt x="162" y="60"/>
                  </a:lnTo>
                  <a:lnTo>
                    <a:pt x="148" y="62"/>
                  </a:lnTo>
                  <a:lnTo>
                    <a:pt x="135" y="66"/>
                  </a:lnTo>
                  <a:lnTo>
                    <a:pt x="122" y="66"/>
                  </a:lnTo>
                  <a:lnTo>
                    <a:pt x="104" y="63"/>
                  </a:lnTo>
                  <a:lnTo>
                    <a:pt x="86" y="61"/>
                  </a:lnTo>
                  <a:lnTo>
                    <a:pt x="69" y="62"/>
                  </a:lnTo>
                  <a:lnTo>
                    <a:pt x="62" y="67"/>
                  </a:lnTo>
                  <a:lnTo>
                    <a:pt x="57" y="74"/>
                  </a:lnTo>
                  <a:lnTo>
                    <a:pt x="56" y="84"/>
                  </a:lnTo>
                  <a:lnTo>
                    <a:pt x="56" y="93"/>
                  </a:lnTo>
                  <a:lnTo>
                    <a:pt x="57" y="102"/>
                  </a:lnTo>
                  <a:lnTo>
                    <a:pt x="58" y="102"/>
                  </a:lnTo>
                  <a:lnTo>
                    <a:pt x="59" y="102"/>
                  </a:lnTo>
                  <a:lnTo>
                    <a:pt x="62" y="102"/>
                  </a:lnTo>
                  <a:lnTo>
                    <a:pt x="62" y="107"/>
                  </a:lnTo>
                  <a:lnTo>
                    <a:pt x="64" y="109"/>
                  </a:lnTo>
                  <a:lnTo>
                    <a:pt x="65" y="113"/>
                  </a:lnTo>
                  <a:lnTo>
                    <a:pt x="69" y="115"/>
                  </a:lnTo>
                  <a:lnTo>
                    <a:pt x="71" y="116"/>
                  </a:lnTo>
                  <a:lnTo>
                    <a:pt x="75" y="119"/>
                  </a:lnTo>
                  <a:lnTo>
                    <a:pt x="77" y="121"/>
                  </a:lnTo>
                  <a:lnTo>
                    <a:pt x="79" y="122"/>
                  </a:lnTo>
                  <a:lnTo>
                    <a:pt x="79" y="125"/>
                  </a:lnTo>
                  <a:lnTo>
                    <a:pt x="79" y="127"/>
                  </a:lnTo>
                  <a:lnTo>
                    <a:pt x="77" y="129"/>
                  </a:lnTo>
                  <a:lnTo>
                    <a:pt x="80" y="129"/>
                  </a:lnTo>
                  <a:lnTo>
                    <a:pt x="81" y="131"/>
                  </a:lnTo>
                  <a:lnTo>
                    <a:pt x="83" y="131"/>
                  </a:lnTo>
                  <a:lnTo>
                    <a:pt x="85" y="129"/>
                  </a:lnTo>
                  <a:lnTo>
                    <a:pt x="87" y="127"/>
                  </a:lnTo>
                  <a:lnTo>
                    <a:pt x="89" y="123"/>
                  </a:lnTo>
                  <a:lnTo>
                    <a:pt x="91" y="120"/>
                  </a:lnTo>
                  <a:lnTo>
                    <a:pt x="93" y="116"/>
                  </a:lnTo>
                  <a:lnTo>
                    <a:pt x="94" y="115"/>
                  </a:lnTo>
                  <a:lnTo>
                    <a:pt x="97" y="114"/>
                  </a:lnTo>
                  <a:lnTo>
                    <a:pt x="112" y="113"/>
                  </a:lnTo>
                  <a:lnTo>
                    <a:pt x="129" y="113"/>
                  </a:lnTo>
                  <a:lnTo>
                    <a:pt x="145" y="109"/>
                  </a:lnTo>
                  <a:lnTo>
                    <a:pt x="152" y="107"/>
                  </a:lnTo>
                  <a:lnTo>
                    <a:pt x="159" y="103"/>
                  </a:lnTo>
                  <a:lnTo>
                    <a:pt x="169" y="102"/>
                  </a:lnTo>
                  <a:lnTo>
                    <a:pt x="169" y="104"/>
                  </a:lnTo>
                  <a:lnTo>
                    <a:pt x="169" y="105"/>
                  </a:lnTo>
                  <a:lnTo>
                    <a:pt x="169" y="108"/>
                  </a:lnTo>
                  <a:lnTo>
                    <a:pt x="169" y="109"/>
                  </a:lnTo>
                  <a:lnTo>
                    <a:pt x="168" y="110"/>
                  </a:lnTo>
                  <a:lnTo>
                    <a:pt x="166" y="111"/>
                  </a:lnTo>
                  <a:lnTo>
                    <a:pt x="153" y="115"/>
                  </a:lnTo>
                  <a:lnTo>
                    <a:pt x="142" y="122"/>
                  </a:lnTo>
                  <a:lnTo>
                    <a:pt x="135" y="134"/>
                  </a:lnTo>
                  <a:lnTo>
                    <a:pt x="129" y="141"/>
                  </a:lnTo>
                  <a:lnTo>
                    <a:pt x="121" y="145"/>
                  </a:lnTo>
                  <a:lnTo>
                    <a:pt x="111" y="145"/>
                  </a:lnTo>
                  <a:lnTo>
                    <a:pt x="109" y="145"/>
                  </a:lnTo>
                  <a:lnTo>
                    <a:pt x="106" y="144"/>
                  </a:lnTo>
                  <a:lnTo>
                    <a:pt x="105" y="143"/>
                  </a:lnTo>
                  <a:lnTo>
                    <a:pt x="103" y="141"/>
                  </a:lnTo>
                  <a:lnTo>
                    <a:pt x="101" y="141"/>
                  </a:lnTo>
                  <a:lnTo>
                    <a:pt x="99" y="141"/>
                  </a:lnTo>
                  <a:lnTo>
                    <a:pt x="100" y="141"/>
                  </a:lnTo>
                  <a:lnTo>
                    <a:pt x="103" y="143"/>
                  </a:lnTo>
                  <a:lnTo>
                    <a:pt x="103" y="144"/>
                  </a:lnTo>
                  <a:lnTo>
                    <a:pt x="103" y="146"/>
                  </a:lnTo>
                  <a:lnTo>
                    <a:pt x="101" y="148"/>
                  </a:lnTo>
                  <a:lnTo>
                    <a:pt x="100" y="148"/>
                  </a:lnTo>
                  <a:lnTo>
                    <a:pt x="98" y="149"/>
                  </a:lnTo>
                  <a:lnTo>
                    <a:pt x="97" y="149"/>
                  </a:lnTo>
                  <a:lnTo>
                    <a:pt x="106" y="157"/>
                  </a:lnTo>
                  <a:lnTo>
                    <a:pt x="117" y="163"/>
                  </a:lnTo>
                  <a:lnTo>
                    <a:pt x="127" y="172"/>
                  </a:lnTo>
                  <a:lnTo>
                    <a:pt x="135" y="181"/>
                  </a:lnTo>
                  <a:lnTo>
                    <a:pt x="136" y="188"/>
                  </a:lnTo>
                  <a:lnTo>
                    <a:pt x="135" y="196"/>
                  </a:lnTo>
                  <a:lnTo>
                    <a:pt x="133" y="202"/>
                  </a:lnTo>
                  <a:lnTo>
                    <a:pt x="133" y="209"/>
                  </a:lnTo>
                  <a:lnTo>
                    <a:pt x="136" y="214"/>
                  </a:lnTo>
                  <a:lnTo>
                    <a:pt x="140" y="220"/>
                  </a:lnTo>
                  <a:lnTo>
                    <a:pt x="144" y="226"/>
                  </a:lnTo>
                  <a:lnTo>
                    <a:pt x="145" y="231"/>
                  </a:lnTo>
                  <a:lnTo>
                    <a:pt x="141" y="234"/>
                  </a:lnTo>
                  <a:lnTo>
                    <a:pt x="135" y="235"/>
                  </a:lnTo>
                  <a:lnTo>
                    <a:pt x="128" y="235"/>
                  </a:lnTo>
                  <a:lnTo>
                    <a:pt x="121" y="235"/>
                  </a:lnTo>
                  <a:lnTo>
                    <a:pt x="113" y="238"/>
                  </a:lnTo>
                  <a:lnTo>
                    <a:pt x="112" y="239"/>
                  </a:lnTo>
                  <a:lnTo>
                    <a:pt x="111" y="241"/>
                  </a:lnTo>
                  <a:lnTo>
                    <a:pt x="110" y="244"/>
                  </a:lnTo>
                  <a:lnTo>
                    <a:pt x="109" y="245"/>
                  </a:lnTo>
                  <a:lnTo>
                    <a:pt x="107" y="247"/>
                  </a:lnTo>
                  <a:lnTo>
                    <a:pt x="106" y="249"/>
                  </a:lnTo>
                  <a:lnTo>
                    <a:pt x="103" y="249"/>
                  </a:lnTo>
                  <a:lnTo>
                    <a:pt x="101" y="247"/>
                  </a:lnTo>
                  <a:lnTo>
                    <a:pt x="101" y="246"/>
                  </a:lnTo>
                  <a:lnTo>
                    <a:pt x="100" y="245"/>
                  </a:lnTo>
                  <a:lnTo>
                    <a:pt x="100" y="243"/>
                  </a:lnTo>
                  <a:lnTo>
                    <a:pt x="99" y="241"/>
                  </a:lnTo>
                  <a:lnTo>
                    <a:pt x="99" y="237"/>
                  </a:lnTo>
                  <a:lnTo>
                    <a:pt x="101" y="232"/>
                  </a:lnTo>
                  <a:lnTo>
                    <a:pt x="104" y="226"/>
                  </a:lnTo>
                  <a:lnTo>
                    <a:pt x="103" y="221"/>
                  </a:lnTo>
                  <a:lnTo>
                    <a:pt x="99" y="215"/>
                  </a:lnTo>
                  <a:lnTo>
                    <a:pt x="92" y="209"/>
                  </a:lnTo>
                  <a:lnTo>
                    <a:pt x="87" y="204"/>
                  </a:lnTo>
                  <a:lnTo>
                    <a:pt x="83" y="197"/>
                  </a:lnTo>
                  <a:lnTo>
                    <a:pt x="83" y="194"/>
                  </a:lnTo>
                  <a:lnTo>
                    <a:pt x="85" y="193"/>
                  </a:lnTo>
                  <a:lnTo>
                    <a:pt x="86" y="192"/>
                  </a:lnTo>
                  <a:lnTo>
                    <a:pt x="88" y="190"/>
                  </a:lnTo>
                  <a:lnTo>
                    <a:pt x="89" y="188"/>
                  </a:lnTo>
                  <a:lnTo>
                    <a:pt x="91" y="186"/>
                  </a:lnTo>
                  <a:lnTo>
                    <a:pt x="92" y="184"/>
                  </a:lnTo>
                  <a:lnTo>
                    <a:pt x="92" y="181"/>
                  </a:lnTo>
                  <a:lnTo>
                    <a:pt x="89" y="178"/>
                  </a:lnTo>
                  <a:lnTo>
                    <a:pt x="87" y="175"/>
                  </a:lnTo>
                  <a:lnTo>
                    <a:pt x="83" y="173"/>
                  </a:lnTo>
                  <a:lnTo>
                    <a:pt x="81" y="172"/>
                  </a:lnTo>
                  <a:lnTo>
                    <a:pt x="77" y="172"/>
                  </a:lnTo>
                  <a:lnTo>
                    <a:pt x="74" y="173"/>
                  </a:lnTo>
                  <a:lnTo>
                    <a:pt x="65" y="178"/>
                  </a:lnTo>
                  <a:lnTo>
                    <a:pt x="54" y="179"/>
                  </a:lnTo>
                  <a:lnTo>
                    <a:pt x="57" y="186"/>
                  </a:lnTo>
                  <a:lnTo>
                    <a:pt x="62" y="193"/>
                  </a:lnTo>
                  <a:lnTo>
                    <a:pt x="65" y="200"/>
                  </a:lnTo>
                  <a:lnTo>
                    <a:pt x="66" y="203"/>
                  </a:lnTo>
                  <a:lnTo>
                    <a:pt x="65" y="205"/>
                  </a:lnTo>
                  <a:lnTo>
                    <a:pt x="64" y="209"/>
                  </a:lnTo>
                  <a:lnTo>
                    <a:pt x="62" y="211"/>
                  </a:lnTo>
                  <a:lnTo>
                    <a:pt x="62" y="215"/>
                  </a:lnTo>
                  <a:lnTo>
                    <a:pt x="62" y="219"/>
                  </a:lnTo>
                  <a:lnTo>
                    <a:pt x="63" y="219"/>
                  </a:lnTo>
                  <a:lnTo>
                    <a:pt x="64" y="219"/>
                  </a:lnTo>
                  <a:lnTo>
                    <a:pt x="66" y="219"/>
                  </a:lnTo>
                  <a:lnTo>
                    <a:pt x="66" y="229"/>
                  </a:lnTo>
                  <a:lnTo>
                    <a:pt x="66" y="240"/>
                  </a:lnTo>
                  <a:lnTo>
                    <a:pt x="65" y="250"/>
                  </a:lnTo>
                  <a:lnTo>
                    <a:pt x="62" y="259"/>
                  </a:lnTo>
                  <a:lnTo>
                    <a:pt x="64" y="261"/>
                  </a:lnTo>
                  <a:lnTo>
                    <a:pt x="64" y="262"/>
                  </a:lnTo>
                  <a:lnTo>
                    <a:pt x="65" y="264"/>
                  </a:lnTo>
                  <a:lnTo>
                    <a:pt x="65" y="265"/>
                  </a:lnTo>
                  <a:lnTo>
                    <a:pt x="65" y="268"/>
                  </a:lnTo>
                  <a:lnTo>
                    <a:pt x="66" y="269"/>
                  </a:lnTo>
                  <a:lnTo>
                    <a:pt x="69" y="270"/>
                  </a:lnTo>
                  <a:lnTo>
                    <a:pt x="71" y="270"/>
                  </a:lnTo>
                  <a:lnTo>
                    <a:pt x="75" y="271"/>
                  </a:lnTo>
                  <a:lnTo>
                    <a:pt x="77" y="271"/>
                  </a:lnTo>
                  <a:lnTo>
                    <a:pt x="76" y="274"/>
                  </a:lnTo>
                  <a:lnTo>
                    <a:pt x="74" y="276"/>
                  </a:lnTo>
                  <a:lnTo>
                    <a:pt x="71" y="279"/>
                  </a:lnTo>
                  <a:lnTo>
                    <a:pt x="69" y="280"/>
                  </a:lnTo>
                  <a:lnTo>
                    <a:pt x="66" y="280"/>
                  </a:lnTo>
                  <a:lnTo>
                    <a:pt x="58" y="279"/>
                  </a:lnTo>
                  <a:lnTo>
                    <a:pt x="50" y="279"/>
                  </a:lnTo>
                  <a:lnTo>
                    <a:pt x="41" y="276"/>
                  </a:lnTo>
                  <a:lnTo>
                    <a:pt x="34" y="273"/>
                  </a:lnTo>
                  <a:lnTo>
                    <a:pt x="29" y="268"/>
                  </a:lnTo>
                  <a:lnTo>
                    <a:pt x="28" y="259"/>
                  </a:lnTo>
                  <a:lnTo>
                    <a:pt x="30" y="247"/>
                  </a:lnTo>
                  <a:lnTo>
                    <a:pt x="34" y="235"/>
                  </a:lnTo>
                  <a:lnTo>
                    <a:pt x="36" y="223"/>
                  </a:lnTo>
                  <a:lnTo>
                    <a:pt x="35" y="214"/>
                  </a:lnTo>
                  <a:lnTo>
                    <a:pt x="30" y="205"/>
                  </a:lnTo>
                  <a:lnTo>
                    <a:pt x="22" y="198"/>
                  </a:lnTo>
                  <a:lnTo>
                    <a:pt x="11" y="194"/>
                  </a:lnTo>
                  <a:lnTo>
                    <a:pt x="6" y="190"/>
                  </a:lnTo>
                  <a:lnTo>
                    <a:pt x="2" y="181"/>
                  </a:lnTo>
                  <a:lnTo>
                    <a:pt x="0" y="170"/>
                  </a:lnTo>
                  <a:lnTo>
                    <a:pt x="4" y="161"/>
                  </a:lnTo>
                  <a:lnTo>
                    <a:pt x="11" y="163"/>
                  </a:lnTo>
                  <a:lnTo>
                    <a:pt x="17" y="162"/>
                  </a:lnTo>
                  <a:lnTo>
                    <a:pt x="22" y="157"/>
                  </a:lnTo>
                  <a:lnTo>
                    <a:pt x="23" y="150"/>
                  </a:lnTo>
                  <a:lnTo>
                    <a:pt x="24" y="143"/>
                  </a:lnTo>
                  <a:lnTo>
                    <a:pt x="24" y="134"/>
                  </a:lnTo>
                  <a:lnTo>
                    <a:pt x="29" y="134"/>
                  </a:lnTo>
                  <a:lnTo>
                    <a:pt x="34" y="134"/>
                  </a:lnTo>
                  <a:lnTo>
                    <a:pt x="30" y="126"/>
                  </a:lnTo>
                  <a:lnTo>
                    <a:pt x="27" y="119"/>
                  </a:lnTo>
                  <a:lnTo>
                    <a:pt x="27" y="109"/>
                  </a:lnTo>
                  <a:lnTo>
                    <a:pt x="29" y="105"/>
                  </a:lnTo>
                  <a:lnTo>
                    <a:pt x="32" y="103"/>
                  </a:lnTo>
                  <a:lnTo>
                    <a:pt x="35" y="99"/>
                  </a:lnTo>
                  <a:lnTo>
                    <a:pt x="39" y="97"/>
                  </a:lnTo>
                  <a:lnTo>
                    <a:pt x="42" y="95"/>
                  </a:lnTo>
                  <a:lnTo>
                    <a:pt x="45" y="90"/>
                  </a:lnTo>
                  <a:lnTo>
                    <a:pt x="44" y="84"/>
                  </a:lnTo>
                  <a:lnTo>
                    <a:pt x="44" y="78"/>
                  </a:lnTo>
                  <a:lnTo>
                    <a:pt x="45" y="72"/>
                  </a:lnTo>
                  <a:lnTo>
                    <a:pt x="44" y="72"/>
                  </a:lnTo>
                  <a:lnTo>
                    <a:pt x="44" y="71"/>
                  </a:lnTo>
                  <a:lnTo>
                    <a:pt x="42" y="69"/>
                  </a:lnTo>
                  <a:lnTo>
                    <a:pt x="42" y="68"/>
                  </a:lnTo>
                  <a:lnTo>
                    <a:pt x="44" y="67"/>
                  </a:lnTo>
                  <a:lnTo>
                    <a:pt x="42" y="66"/>
                  </a:lnTo>
                  <a:lnTo>
                    <a:pt x="42" y="66"/>
                  </a:lnTo>
                  <a:lnTo>
                    <a:pt x="40" y="66"/>
                  </a:lnTo>
                  <a:close/>
                </a:path>
              </a:pathLst>
            </a:custGeom>
            <a:grpFill/>
            <a:ln w="0">
              <a:solidFill>
                <a:schemeClr val="bg1">
                  <a:lumMod val="50000"/>
                </a:schemeClr>
              </a:solidFill>
              <a:prstDash val="solid"/>
              <a:round/>
              <a:headEnd/>
              <a:tailEnd/>
            </a:ln>
          </p:spPr>
          <p:txBody>
            <a:bodyPr/>
            <a:lstStyle/>
            <a:p>
              <a:endParaRPr lang="ru-RU"/>
            </a:p>
          </p:txBody>
        </p:sp>
        <p:sp>
          <p:nvSpPr>
            <p:cNvPr id="35" name="Freeform 97">
              <a:extLst>
                <a:ext uri="{FF2B5EF4-FFF2-40B4-BE49-F238E27FC236}">
                  <a16:creationId xmlns:a16="http://schemas.microsoft.com/office/drawing/2014/main" id="{C47F2B4B-3C4D-B046-B3D1-0BBC820B116C}"/>
                </a:ext>
              </a:extLst>
            </p:cNvPr>
            <p:cNvSpPr>
              <a:spLocks/>
            </p:cNvSpPr>
            <p:nvPr/>
          </p:nvSpPr>
          <p:spPr bwMode="gray">
            <a:xfrm>
              <a:off x="3674" y="3653"/>
              <a:ext cx="78" cy="34"/>
            </a:xfrm>
            <a:custGeom>
              <a:avLst/>
              <a:gdLst>
                <a:gd name="T0" fmla="*/ 35 w 67"/>
                <a:gd name="T1" fmla="*/ 2 h 29"/>
                <a:gd name="T2" fmla="*/ 18 w 67"/>
                <a:gd name="T3" fmla="*/ 1 h 29"/>
                <a:gd name="T4" fmla="*/ 2 w 67"/>
                <a:gd name="T5" fmla="*/ 0 h 29"/>
                <a:gd name="T6" fmla="*/ 2 w 67"/>
                <a:gd name="T7" fmla="*/ 2 h 29"/>
                <a:gd name="T8" fmla="*/ 1 w 67"/>
                <a:gd name="T9" fmla="*/ 3 h 29"/>
                <a:gd name="T10" fmla="*/ 0 w 67"/>
                <a:gd name="T11" fmla="*/ 4 h 29"/>
                <a:gd name="T12" fmla="*/ 0 w 67"/>
                <a:gd name="T13" fmla="*/ 7 h 29"/>
                <a:gd name="T14" fmla="*/ 0 w 67"/>
                <a:gd name="T15" fmla="*/ 8 h 29"/>
                <a:gd name="T16" fmla="*/ 2 w 67"/>
                <a:gd name="T17" fmla="*/ 9 h 29"/>
                <a:gd name="T18" fmla="*/ 26 w 67"/>
                <a:gd name="T19" fmla="*/ 7 h 29"/>
                <a:gd name="T20" fmla="*/ 50 w 67"/>
                <a:gd name="T21" fmla="*/ 8 h 29"/>
                <a:gd name="T22" fmla="*/ 55 w 67"/>
                <a:gd name="T23" fmla="*/ 11 h 29"/>
                <a:gd name="T24" fmla="*/ 59 w 67"/>
                <a:gd name="T25" fmla="*/ 17 h 29"/>
                <a:gd name="T26" fmla="*/ 61 w 67"/>
                <a:gd name="T27" fmla="*/ 23 h 29"/>
                <a:gd name="T28" fmla="*/ 65 w 67"/>
                <a:gd name="T29" fmla="*/ 29 h 29"/>
                <a:gd name="T30" fmla="*/ 66 w 67"/>
                <a:gd name="T31" fmla="*/ 26 h 29"/>
                <a:gd name="T32" fmla="*/ 65 w 67"/>
                <a:gd name="T33" fmla="*/ 24 h 29"/>
                <a:gd name="T34" fmla="*/ 65 w 67"/>
                <a:gd name="T35" fmla="*/ 21 h 29"/>
                <a:gd name="T36" fmla="*/ 62 w 67"/>
                <a:gd name="T37" fmla="*/ 20 h 29"/>
                <a:gd name="T38" fmla="*/ 61 w 67"/>
                <a:gd name="T39" fmla="*/ 18 h 29"/>
                <a:gd name="T40" fmla="*/ 61 w 67"/>
                <a:gd name="T41" fmla="*/ 17 h 29"/>
                <a:gd name="T42" fmla="*/ 62 w 67"/>
                <a:gd name="T43" fmla="*/ 14 h 29"/>
                <a:gd name="T44" fmla="*/ 64 w 67"/>
                <a:gd name="T45" fmla="*/ 11 h 29"/>
                <a:gd name="T46" fmla="*/ 66 w 67"/>
                <a:gd name="T47" fmla="*/ 7 h 29"/>
                <a:gd name="T48" fmla="*/ 67 w 67"/>
                <a:gd name="T49" fmla="*/ 2 h 29"/>
                <a:gd name="T50" fmla="*/ 50 w 67"/>
                <a:gd name="T51" fmla="*/ 2 h 29"/>
                <a:gd name="T52" fmla="*/ 35 w 67"/>
                <a:gd name="T53"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29">
                  <a:moveTo>
                    <a:pt x="35" y="2"/>
                  </a:moveTo>
                  <a:lnTo>
                    <a:pt x="18" y="1"/>
                  </a:lnTo>
                  <a:lnTo>
                    <a:pt x="2" y="0"/>
                  </a:lnTo>
                  <a:lnTo>
                    <a:pt x="2" y="2"/>
                  </a:lnTo>
                  <a:lnTo>
                    <a:pt x="1" y="3"/>
                  </a:lnTo>
                  <a:lnTo>
                    <a:pt x="0" y="4"/>
                  </a:lnTo>
                  <a:lnTo>
                    <a:pt x="0" y="7"/>
                  </a:lnTo>
                  <a:lnTo>
                    <a:pt x="0" y="8"/>
                  </a:lnTo>
                  <a:lnTo>
                    <a:pt x="2" y="9"/>
                  </a:lnTo>
                  <a:lnTo>
                    <a:pt x="26" y="7"/>
                  </a:lnTo>
                  <a:lnTo>
                    <a:pt x="50" y="8"/>
                  </a:lnTo>
                  <a:lnTo>
                    <a:pt x="55" y="11"/>
                  </a:lnTo>
                  <a:lnTo>
                    <a:pt x="59" y="17"/>
                  </a:lnTo>
                  <a:lnTo>
                    <a:pt x="61" y="23"/>
                  </a:lnTo>
                  <a:lnTo>
                    <a:pt x="65" y="29"/>
                  </a:lnTo>
                  <a:lnTo>
                    <a:pt x="66" y="26"/>
                  </a:lnTo>
                  <a:lnTo>
                    <a:pt x="65" y="24"/>
                  </a:lnTo>
                  <a:lnTo>
                    <a:pt x="65" y="21"/>
                  </a:lnTo>
                  <a:lnTo>
                    <a:pt x="62" y="20"/>
                  </a:lnTo>
                  <a:lnTo>
                    <a:pt x="61" y="18"/>
                  </a:lnTo>
                  <a:lnTo>
                    <a:pt x="61" y="17"/>
                  </a:lnTo>
                  <a:lnTo>
                    <a:pt x="62" y="14"/>
                  </a:lnTo>
                  <a:lnTo>
                    <a:pt x="64" y="11"/>
                  </a:lnTo>
                  <a:lnTo>
                    <a:pt x="66" y="7"/>
                  </a:lnTo>
                  <a:lnTo>
                    <a:pt x="67" y="2"/>
                  </a:lnTo>
                  <a:lnTo>
                    <a:pt x="50" y="2"/>
                  </a:lnTo>
                  <a:lnTo>
                    <a:pt x="35" y="2"/>
                  </a:lnTo>
                  <a:close/>
                </a:path>
              </a:pathLst>
            </a:custGeom>
            <a:grpFill/>
            <a:ln w="0">
              <a:solidFill>
                <a:schemeClr val="bg1">
                  <a:lumMod val="50000"/>
                </a:schemeClr>
              </a:solidFill>
              <a:prstDash val="solid"/>
              <a:round/>
              <a:headEnd/>
              <a:tailEnd/>
            </a:ln>
          </p:spPr>
          <p:txBody>
            <a:bodyPr/>
            <a:lstStyle/>
            <a:p>
              <a:endParaRPr lang="ru-RU"/>
            </a:p>
          </p:txBody>
        </p:sp>
        <p:sp>
          <p:nvSpPr>
            <p:cNvPr id="36" name="Freeform 98">
              <a:extLst>
                <a:ext uri="{FF2B5EF4-FFF2-40B4-BE49-F238E27FC236}">
                  <a16:creationId xmlns:a16="http://schemas.microsoft.com/office/drawing/2014/main" id="{63F77FA3-21FD-064D-8C64-209D3E51A106}"/>
                </a:ext>
              </a:extLst>
            </p:cNvPr>
            <p:cNvSpPr>
              <a:spLocks/>
            </p:cNvSpPr>
            <p:nvPr/>
          </p:nvSpPr>
          <p:spPr bwMode="gray">
            <a:xfrm>
              <a:off x="3784" y="3710"/>
              <a:ext cx="48" cy="22"/>
            </a:xfrm>
            <a:custGeom>
              <a:avLst/>
              <a:gdLst>
                <a:gd name="T0" fmla="*/ 24 w 41"/>
                <a:gd name="T1" fmla="*/ 3 h 19"/>
                <a:gd name="T2" fmla="*/ 19 w 41"/>
                <a:gd name="T3" fmla="*/ 6 h 19"/>
                <a:gd name="T4" fmla="*/ 13 w 41"/>
                <a:gd name="T5" fmla="*/ 5 h 19"/>
                <a:gd name="T6" fmla="*/ 8 w 41"/>
                <a:gd name="T7" fmla="*/ 3 h 19"/>
                <a:gd name="T8" fmla="*/ 3 w 41"/>
                <a:gd name="T9" fmla="*/ 3 h 19"/>
                <a:gd name="T10" fmla="*/ 1 w 41"/>
                <a:gd name="T11" fmla="*/ 5 h 19"/>
                <a:gd name="T12" fmla="*/ 1 w 41"/>
                <a:gd name="T13" fmla="*/ 6 h 19"/>
                <a:gd name="T14" fmla="*/ 0 w 41"/>
                <a:gd name="T15" fmla="*/ 7 h 19"/>
                <a:gd name="T16" fmla="*/ 1 w 41"/>
                <a:gd name="T17" fmla="*/ 8 h 19"/>
                <a:gd name="T18" fmla="*/ 1 w 41"/>
                <a:gd name="T19" fmla="*/ 9 h 19"/>
                <a:gd name="T20" fmla="*/ 7 w 41"/>
                <a:gd name="T21" fmla="*/ 15 h 19"/>
                <a:gd name="T22" fmla="*/ 13 w 41"/>
                <a:gd name="T23" fmla="*/ 19 h 19"/>
                <a:gd name="T24" fmla="*/ 19 w 41"/>
                <a:gd name="T25" fmla="*/ 19 h 19"/>
                <a:gd name="T26" fmla="*/ 26 w 41"/>
                <a:gd name="T27" fmla="*/ 14 h 19"/>
                <a:gd name="T28" fmla="*/ 29 w 41"/>
                <a:gd name="T29" fmla="*/ 17 h 19"/>
                <a:gd name="T30" fmla="*/ 30 w 41"/>
                <a:gd name="T31" fmla="*/ 18 h 19"/>
                <a:gd name="T32" fmla="*/ 32 w 41"/>
                <a:gd name="T33" fmla="*/ 18 h 19"/>
                <a:gd name="T34" fmla="*/ 35 w 41"/>
                <a:gd name="T35" fmla="*/ 17 h 19"/>
                <a:gd name="T36" fmla="*/ 36 w 41"/>
                <a:gd name="T37" fmla="*/ 15 h 19"/>
                <a:gd name="T38" fmla="*/ 37 w 41"/>
                <a:gd name="T39" fmla="*/ 14 h 19"/>
                <a:gd name="T40" fmla="*/ 38 w 41"/>
                <a:gd name="T41" fmla="*/ 13 h 19"/>
                <a:gd name="T42" fmla="*/ 39 w 41"/>
                <a:gd name="T43" fmla="*/ 11 h 19"/>
                <a:gd name="T44" fmla="*/ 41 w 41"/>
                <a:gd name="T45" fmla="*/ 8 h 19"/>
                <a:gd name="T46" fmla="*/ 41 w 41"/>
                <a:gd name="T47" fmla="*/ 7 h 19"/>
                <a:gd name="T48" fmla="*/ 41 w 41"/>
                <a:gd name="T49" fmla="*/ 5 h 19"/>
                <a:gd name="T50" fmla="*/ 39 w 41"/>
                <a:gd name="T51" fmla="*/ 3 h 19"/>
                <a:gd name="T52" fmla="*/ 37 w 41"/>
                <a:gd name="T53" fmla="*/ 2 h 19"/>
                <a:gd name="T54" fmla="*/ 35 w 41"/>
                <a:gd name="T55" fmla="*/ 1 h 19"/>
                <a:gd name="T56" fmla="*/ 32 w 41"/>
                <a:gd name="T57" fmla="*/ 0 h 19"/>
                <a:gd name="T58" fmla="*/ 29 w 41"/>
                <a:gd name="T59" fmla="*/ 0 h 19"/>
                <a:gd name="T60" fmla="*/ 26 w 41"/>
                <a:gd name="T61" fmla="*/ 1 h 19"/>
                <a:gd name="T62" fmla="*/ 26 w 41"/>
                <a:gd name="T63" fmla="*/ 2 h 19"/>
                <a:gd name="T64" fmla="*/ 25 w 41"/>
                <a:gd name="T65" fmla="*/ 3 h 19"/>
                <a:gd name="T66" fmla="*/ 24 w 41"/>
                <a:gd name="T67" fmla="*/ 6 h 19"/>
                <a:gd name="T68" fmla="*/ 24 w 41"/>
                <a:gd name="T69" fmla="*/ 5 h 19"/>
                <a:gd name="T70" fmla="*/ 24 w 41"/>
                <a:gd name="T7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 h="19">
                  <a:moveTo>
                    <a:pt x="24" y="3"/>
                  </a:moveTo>
                  <a:lnTo>
                    <a:pt x="19" y="6"/>
                  </a:lnTo>
                  <a:lnTo>
                    <a:pt x="13" y="5"/>
                  </a:lnTo>
                  <a:lnTo>
                    <a:pt x="8" y="3"/>
                  </a:lnTo>
                  <a:lnTo>
                    <a:pt x="3" y="3"/>
                  </a:lnTo>
                  <a:lnTo>
                    <a:pt x="1" y="5"/>
                  </a:lnTo>
                  <a:lnTo>
                    <a:pt x="1" y="6"/>
                  </a:lnTo>
                  <a:lnTo>
                    <a:pt x="0" y="7"/>
                  </a:lnTo>
                  <a:lnTo>
                    <a:pt x="1" y="8"/>
                  </a:lnTo>
                  <a:lnTo>
                    <a:pt x="1" y="9"/>
                  </a:lnTo>
                  <a:lnTo>
                    <a:pt x="7" y="15"/>
                  </a:lnTo>
                  <a:lnTo>
                    <a:pt x="13" y="19"/>
                  </a:lnTo>
                  <a:lnTo>
                    <a:pt x="19" y="19"/>
                  </a:lnTo>
                  <a:lnTo>
                    <a:pt x="26" y="14"/>
                  </a:lnTo>
                  <a:lnTo>
                    <a:pt x="29" y="17"/>
                  </a:lnTo>
                  <a:lnTo>
                    <a:pt x="30" y="18"/>
                  </a:lnTo>
                  <a:lnTo>
                    <a:pt x="32" y="18"/>
                  </a:lnTo>
                  <a:lnTo>
                    <a:pt x="35" y="17"/>
                  </a:lnTo>
                  <a:lnTo>
                    <a:pt x="36" y="15"/>
                  </a:lnTo>
                  <a:lnTo>
                    <a:pt x="37" y="14"/>
                  </a:lnTo>
                  <a:lnTo>
                    <a:pt x="38" y="13"/>
                  </a:lnTo>
                  <a:lnTo>
                    <a:pt x="39" y="11"/>
                  </a:lnTo>
                  <a:lnTo>
                    <a:pt x="41" y="8"/>
                  </a:lnTo>
                  <a:lnTo>
                    <a:pt x="41" y="7"/>
                  </a:lnTo>
                  <a:lnTo>
                    <a:pt x="41" y="5"/>
                  </a:lnTo>
                  <a:lnTo>
                    <a:pt x="39" y="3"/>
                  </a:lnTo>
                  <a:lnTo>
                    <a:pt x="37" y="2"/>
                  </a:lnTo>
                  <a:lnTo>
                    <a:pt x="35" y="1"/>
                  </a:lnTo>
                  <a:lnTo>
                    <a:pt x="32" y="0"/>
                  </a:lnTo>
                  <a:lnTo>
                    <a:pt x="29" y="0"/>
                  </a:lnTo>
                  <a:lnTo>
                    <a:pt x="26" y="1"/>
                  </a:lnTo>
                  <a:lnTo>
                    <a:pt x="26" y="2"/>
                  </a:lnTo>
                  <a:lnTo>
                    <a:pt x="25" y="3"/>
                  </a:lnTo>
                  <a:lnTo>
                    <a:pt x="24" y="6"/>
                  </a:lnTo>
                  <a:lnTo>
                    <a:pt x="24" y="5"/>
                  </a:lnTo>
                  <a:lnTo>
                    <a:pt x="24" y="3"/>
                  </a:lnTo>
                  <a:close/>
                </a:path>
              </a:pathLst>
            </a:custGeom>
            <a:grpFill/>
            <a:ln w="0">
              <a:solidFill>
                <a:schemeClr val="bg1">
                  <a:lumMod val="50000"/>
                </a:schemeClr>
              </a:solidFill>
              <a:prstDash val="solid"/>
              <a:round/>
              <a:headEnd/>
              <a:tailEnd/>
            </a:ln>
          </p:spPr>
          <p:txBody>
            <a:bodyPr/>
            <a:lstStyle/>
            <a:p>
              <a:endParaRPr lang="ru-RU"/>
            </a:p>
          </p:txBody>
        </p:sp>
        <p:sp>
          <p:nvSpPr>
            <p:cNvPr id="37" name="Freeform 99">
              <a:extLst>
                <a:ext uri="{FF2B5EF4-FFF2-40B4-BE49-F238E27FC236}">
                  <a16:creationId xmlns:a16="http://schemas.microsoft.com/office/drawing/2014/main" id="{223096D6-3383-8645-A69B-799DCD84C660}"/>
                </a:ext>
              </a:extLst>
            </p:cNvPr>
            <p:cNvSpPr>
              <a:spLocks/>
            </p:cNvSpPr>
            <p:nvPr/>
          </p:nvSpPr>
          <p:spPr bwMode="gray">
            <a:xfrm>
              <a:off x="3830" y="3705"/>
              <a:ext cx="101" cy="62"/>
            </a:xfrm>
            <a:custGeom>
              <a:avLst/>
              <a:gdLst>
                <a:gd name="T0" fmla="*/ 23 w 87"/>
                <a:gd name="T1" fmla="*/ 1 h 53"/>
                <a:gd name="T2" fmla="*/ 41 w 87"/>
                <a:gd name="T3" fmla="*/ 13 h 53"/>
                <a:gd name="T4" fmla="*/ 45 w 87"/>
                <a:gd name="T5" fmla="*/ 13 h 53"/>
                <a:gd name="T6" fmla="*/ 50 w 87"/>
                <a:gd name="T7" fmla="*/ 12 h 53"/>
                <a:gd name="T8" fmla="*/ 55 w 87"/>
                <a:gd name="T9" fmla="*/ 10 h 53"/>
                <a:gd name="T10" fmla="*/ 67 w 87"/>
                <a:gd name="T11" fmla="*/ 17 h 53"/>
                <a:gd name="T12" fmla="*/ 80 w 87"/>
                <a:gd name="T13" fmla="*/ 25 h 53"/>
                <a:gd name="T14" fmla="*/ 83 w 87"/>
                <a:gd name="T15" fmla="*/ 40 h 53"/>
                <a:gd name="T16" fmla="*/ 87 w 87"/>
                <a:gd name="T17" fmla="*/ 53 h 53"/>
                <a:gd name="T18" fmla="*/ 64 w 87"/>
                <a:gd name="T19" fmla="*/ 38 h 53"/>
                <a:gd name="T20" fmla="*/ 39 w 87"/>
                <a:gd name="T21" fmla="*/ 27 h 53"/>
                <a:gd name="T22" fmla="*/ 34 w 87"/>
                <a:gd name="T23" fmla="*/ 24 h 53"/>
                <a:gd name="T24" fmla="*/ 31 w 87"/>
                <a:gd name="T25" fmla="*/ 19 h 53"/>
                <a:gd name="T26" fmla="*/ 28 w 87"/>
                <a:gd name="T27" fmla="*/ 19 h 53"/>
                <a:gd name="T28" fmla="*/ 26 w 87"/>
                <a:gd name="T29" fmla="*/ 21 h 53"/>
                <a:gd name="T30" fmla="*/ 23 w 87"/>
                <a:gd name="T31" fmla="*/ 22 h 53"/>
                <a:gd name="T32" fmla="*/ 21 w 87"/>
                <a:gd name="T33" fmla="*/ 24 h 53"/>
                <a:gd name="T34" fmla="*/ 18 w 87"/>
                <a:gd name="T35" fmla="*/ 25 h 53"/>
                <a:gd name="T36" fmla="*/ 20 w 87"/>
                <a:gd name="T37" fmla="*/ 29 h 53"/>
                <a:gd name="T38" fmla="*/ 20 w 87"/>
                <a:gd name="T39" fmla="*/ 29 h 53"/>
                <a:gd name="T40" fmla="*/ 18 w 87"/>
                <a:gd name="T41" fmla="*/ 27 h 53"/>
                <a:gd name="T42" fmla="*/ 15 w 87"/>
                <a:gd name="T43" fmla="*/ 23 h 53"/>
                <a:gd name="T44" fmla="*/ 14 w 87"/>
                <a:gd name="T45" fmla="*/ 25 h 53"/>
                <a:gd name="T46" fmla="*/ 11 w 87"/>
                <a:gd name="T47" fmla="*/ 27 h 53"/>
                <a:gd name="T48" fmla="*/ 10 w 87"/>
                <a:gd name="T49" fmla="*/ 29 h 53"/>
                <a:gd name="T50" fmla="*/ 11 w 87"/>
                <a:gd name="T51" fmla="*/ 31 h 53"/>
                <a:gd name="T52" fmla="*/ 15 w 87"/>
                <a:gd name="T53" fmla="*/ 34 h 53"/>
                <a:gd name="T54" fmla="*/ 18 w 87"/>
                <a:gd name="T55" fmla="*/ 34 h 53"/>
                <a:gd name="T56" fmla="*/ 18 w 87"/>
                <a:gd name="T57" fmla="*/ 36 h 53"/>
                <a:gd name="T58" fmla="*/ 15 w 87"/>
                <a:gd name="T59" fmla="*/ 39 h 53"/>
                <a:gd name="T60" fmla="*/ 9 w 87"/>
                <a:gd name="T61" fmla="*/ 38 h 53"/>
                <a:gd name="T62" fmla="*/ 4 w 87"/>
                <a:gd name="T63" fmla="*/ 34 h 53"/>
                <a:gd name="T64" fmla="*/ 0 w 87"/>
                <a:gd name="T65" fmla="*/ 28 h 53"/>
                <a:gd name="T66" fmla="*/ 4 w 87"/>
                <a:gd name="T67" fmla="*/ 28 h 53"/>
                <a:gd name="T68" fmla="*/ 6 w 87"/>
                <a:gd name="T69" fmla="*/ 25 h 53"/>
                <a:gd name="T70" fmla="*/ 8 w 87"/>
                <a:gd name="T71" fmla="*/ 23 h 53"/>
                <a:gd name="T72" fmla="*/ 6 w 87"/>
                <a:gd name="T73" fmla="*/ 19 h 53"/>
                <a:gd name="T74" fmla="*/ 3 w 87"/>
                <a:gd name="T75" fmla="*/ 18 h 53"/>
                <a:gd name="T76" fmla="*/ 8 w 87"/>
                <a:gd name="T77" fmla="*/ 13 h 53"/>
                <a:gd name="T78" fmla="*/ 11 w 87"/>
                <a:gd name="T79" fmla="*/ 7 h 53"/>
                <a:gd name="T80" fmla="*/ 12 w 87"/>
                <a:gd name="T8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53">
                  <a:moveTo>
                    <a:pt x="12" y="0"/>
                  </a:moveTo>
                  <a:lnTo>
                    <a:pt x="23" y="1"/>
                  </a:lnTo>
                  <a:lnTo>
                    <a:pt x="33" y="6"/>
                  </a:lnTo>
                  <a:lnTo>
                    <a:pt x="41" y="13"/>
                  </a:lnTo>
                  <a:lnTo>
                    <a:pt x="43" y="15"/>
                  </a:lnTo>
                  <a:lnTo>
                    <a:pt x="45" y="13"/>
                  </a:lnTo>
                  <a:lnTo>
                    <a:pt x="47" y="13"/>
                  </a:lnTo>
                  <a:lnTo>
                    <a:pt x="50" y="12"/>
                  </a:lnTo>
                  <a:lnTo>
                    <a:pt x="52" y="11"/>
                  </a:lnTo>
                  <a:lnTo>
                    <a:pt x="55" y="10"/>
                  </a:lnTo>
                  <a:lnTo>
                    <a:pt x="62" y="12"/>
                  </a:lnTo>
                  <a:lnTo>
                    <a:pt x="67" y="17"/>
                  </a:lnTo>
                  <a:lnTo>
                    <a:pt x="73" y="23"/>
                  </a:lnTo>
                  <a:lnTo>
                    <a:pt x="80" y="25"/>
                  </a:lnTo>
                  <a:lnTo>
                    <a:pt x="80" y="33"/>
                  </a:lnTo>
                  <a:lnTo>
                    <a:pt x="83" y="40"/>
                  </a:lnTo>
                  <a:lnTo>
                    <a:pt x="86" y="46"/>
                  </a:lnTo>
                  <a:lnTo>
                    <a:pt x="87" y="53"/>
                  </a:lnTo>
                  <a:lnTo>
                    <a:pt x="75" y="46"/>
                  </a:lnTo>
                  <a:lnTo>
                    <a:pt x="64" y="38"/>
                  </a:lnTo>
                  <a:lnTo>
                    <a:pt x="52" y="30"/>
                  </a:lnTo>
                  <a:lnTo>
                    <a:pt x="39" y="27"/>
                  </a:lnTo>
                  <a:lnTo>
                    <a:pt x="37" y="25"/>
                  </a:lnTo>
                  <a:lnTo>
                    <a:pt x="34" y="24"/>
                  </a:lnTo>
                  <a:lnTo>
                    <a:pt x="33" y="22"/>
                  </a:lnTo>
                  <a:lnTo>
                    <a:pt x="31" y="19"/>
                  </a:lnTo>
                  <a:lnTo>
                    <a:pt x="29" y="18"/>
                  </a:lnTo>
                  <a:lnTo>
                    <a:pt x="28" y="19"/>
                  </a:lnTo>
                  <a:lnTo>
                    <a:pt x="27" y="21"/>
                  </a:lnTo>
                  <a:lnTo>
                    <a:pt x="26" y="21"/>
                  </a:lnTo>
                  <a:lnTo>
                    <a:pt x="24" y="21"/>
                  </a:lnTo>
                  <a:lnTo>
                    <a:pt x="23" y="22"/>
                  </a:lnTo>
                  <a:lnTo>
                    <a:pt x="22" y="23"/>
                  </a:lnTo>
                  <a:lnTo>
                    <a:pt x="21" y="24"/>
                  </a:lnTo>
                  <a:lnTo>
                    <a:pt x="20" y="24"/>
                  </a:lnTo>
                  <a:lnTo>
                    <a:pt x="18" y="25"/>
                  </a:lnTo>
                  <a:lnTo>
                    <a:pt x="18" y="27"/>
                  </a:lnTo>
                  <a:lnTo>
                    <a:pt x="20" y="29"/>
                  </a:lnTo>
                  <a:lnTo>
                    <a:pt x="22" y="30"/>
                  </a:lnTo>
                  <a:lnTo>
                    <a:pt x="20" y="29"/>
                  </a:lnTo>
                  <a:lnTo>
                    <a:pt x="18" y="28"/>
                  </a:lnTo>
                  <a:lnTo>
                    <a:pt x="18" y="27"/>
                  </a:lnTo>
                  <a:lnTo>
                    <a:pt x="17" y="24"/>
                  </a:lnTo>
                  <a:lnTo>
                    <a:pt x="15" y="23"/>
                  </a:lnTo>
                  <a:lnTo>
                    <a:pt x="15" y="24"/>
                  </a:lnTo>
                  <a:lnTo>
                    <a:pt x="14" y="25"/>
                  </a:lnTo>
                  <a:lnTo>
                    <a:pt x="12" y="27"/>
                  </a:lnTo>
                  <a:lnTo>
                    <a:pt x="11" y="27"/>
                  </a:lnTo>
                  <a:lnTo>
                    <a:pt x="10" y="28"/>
                  </a:lnTo>
                  <a:lnTo>
                    <a:pt x="10" y="29"/>
                  </a:lnTo>
                  <a:lnTo>
                    <a:pt x="10" y="30"/>
                  </a:lnTo>
                  <a:lnTo>
                    <a:pt x="11" y="31"/>
                  </a:lnTo>
                  <a:lnTo>
                    <a:pt x="14" y="33"/>
                  </a:lnTo>
                  <a:lnTo>
                    <a:pt x="15" y="34"/>
                  </a:lnTo>
                  <a:lnTo>
                    <a:pt x="17" y="34"/>
                  </a:lnTo>
                  <a:lnTo>
                    <a:pt x="18" y="34"/>
                  </a:lnTo>
                  <a:lnTo>
                    <a:pt x="18" y="35"/>
                  </a:lnTo>
                  <a:lnTo>
                    <a:pt x="18" y="36"/>
                  </a:lnTo>
                  <a:lnTo>
                    <a:pt x="17" y="39"/>
                  </a:lnTo>
                  <a:lnTo>
                    <a:pt x="15" y="39"/>
                  </a:lnTo>
                  <a:lnTo>
                    <a:pt x="12" y="39"/>
                  </a:lnTo>
                  <a:lnTo>
                    <a:pt x="9" y="38"/>
                  </a:lnTo>
                  <a:lnTo>
                    <a:pt x="6" y="36"/>
                  </a:lnTo>
                  <a:lnTo>
                    <a:pt x="4" y="34"/>
                  </a:lnTo>
                  <a:lnTo>
                    <a:pt x="2" y="31"/>
                  </a:lnTo>
                  <a:lnTo>
                    <a:pt x="0" y="28"/>
                  </a:lnTo>
                  <a:lnTo>
                    <a:pt x="3" y="28"/>
                  </a:lnTo>
                  <a:lnTo>
                    <a:pt x="4" y="28"/>
                  </a:lnTo>
                  <a:lnTo>
                    <a:pt x="5" y="27"/>
                  </a:lnTo>
                  <a:lnTo>
                    <a:pt x="6" y="25"/>
                  </a:lnTo>
                  <a:lnTo>
                    <a:pt x="8" y="25"/>
                  </a:lnTo>
                  <a:lnTo>
                    <a:pt x="8" y="23"/>
                  </a:lnTo>
                  <a:lnTo>
                    <a:pt x="8" y="21"/>
                  </a:lnTo>
                  <a:lnTo>
                    <a:pt x="6" y="19"/>
                  </a:lnTo>
                  <a:lnTo>
                    <a:pt x="5" y="18"/>
                  </a:lnTo>
                  <a:lnTo>
                    <a:pt x="3" y="18"/>
                  </a:lnTo>
                  <a:lnTo>
                    <a:pt x="5" y="16"/>
                  </a:lnTo>
                  <a:lnTo>
                    <a:pt x="8" y="13"/>
                  </a:lnTo>
                  <a:lnTo>
                    <a:pt x="10" y="10"/>
                  </a:lnTo>
                  <a:lnTo>
                    <a:pt x="11" y="7"/>
                  </a:lnTo>
                  <a:lnTo>
                    <a:pt x="12" y="4"/>
                  </a:lnTo>
                  <a:lnTo>
                    <a:pt x="12" y="0"/>
                  </a:lnTo>
                  <a:close/>
                </a:path>
              </a:pathLst>
            </a:custGeom>
            <a:grpFill/>
            <a:ln w="0">
              <a:solidFill>
                <a:schemeClr val="bg1">
                  <a:lumMod val="50000"/>
                </a:schemeClr>
              </a:solidFill>
              <a:prstDash val="solid"/>
              <a:round/>
              <a:headEnd/>
              <a:tailEnd/>
            </a:ln>
          </p:spPr>
          <p:txBody>
            <a:bodyPr/>
            <a:lstStyle/>
            <a:p>
              <a:endParaRPr lang="ru-RU"/>
            </a:p>
          </p:txBody>
        </p:sp>
        <p:sp>
          <p:nvSpPr>
            <p:cNvPr id="38" name="Freeform 100">
              <a:extLst>
                <a:ext uri="{FF2B5EF4-FFF2-40B4-BE49-F238E27FC236}">
                  <a16:creationId xmlns:a16="http://schemas.microsoft.com/office/drawing/2014/main" id="{C7BA97BF-2AF7-F04D-A497-493DB022F137}"/>
                </a:ext>
              </a:extLst>
            </p:cNvPr>
            <p:cNvSpPr>
              <a:spLocks/>
            </p:cNvSpPr>
            <p:nvPr/>
          </p:nvSpPr>
          <p:spPr bwMode="gray">
            <a:xfrm>
              <a:off x="3617" y="3931"/>
              <a:ext cx="184" cy="106"/>
            </a:xfrm>
            <a:custGeom>
              <a:avLst/>
              <a:gdLst>
                <a:gd name="T0" fmla="*/ 144 w 158"/>
                <a:gd name="T1" fmla="*/ 1 h 91"/>
                <a:gd name="T2" fmla="*/ 132 w 158"/>
                <a:gd name="T3" fmla="*/ 0 h 91"/>
                <a:gd name="T4" fmla="*/ 121 w 158"/>
                <a:gd name="T5" fmla="*/ 0 h 91"/>
                <a:gd name="T6" fmla="*/ 111 w 158"/>
                <a:gd name="T7" fmla="*/ 1 h 91"/>
                <a:gd name="T8" fmla="*/ 108 w 158"/>
                <a:gd name="T9" fmla="*/ 3 h 91"/>
                <a:gd name="T10" fmla="*/ 104 w 158"/>
                <a:gd name="T11" fmla="*/ 7 h 91"/>
                <a:gd name="T12" fmla="*/ 101 w 158"/>
                <a:gd name="T13" fmla="*/ 12 h 91"/>
                <a:gd name="T14" fmla="*/ 97 w 158"/>
                <a:gd name="T15" fmla="*/ 15 h 91"/>
                <a:gd name="T16" fmla="*/ 84 w 158"/>
                <a:gd name="T17" fmla="*/ 24 h 91"/>
                <a:gd name="T18" fmla="*/ 71 w 158"/>
                <a:gd name="T19" fmla="*/ 29 h 91"/>
                <a:gd name="T20" fmla="*/ 57 w 158"/>
                <a:gd name="T21" fmla="*/ 36 h 91"/>
                <a:gd name="T22" fmla="*/ 50 w 158"/>
                <a:gd name="T23" fmla="*/ 38 h 91"/>
                <a:gd name="T24" fmla="*/ 44 w 158"/>
                <a:gd name="T25" fmla="*/ 39 h 91"/>
                <a:gd name="T26" fmla="*/ 38 w 158"/>
                <a:gd name="T27" fmla="*/ 42 h 91"/>
                <a:gd name="T28" fmla="*/ 34 w 158"/>
                <a:gd name="T29" fmla="*/ 44 h 91"/>
                <a:gd name="T30" fmla="*/ 27 w 158"/>
                <a:gd name="T31" fmla="*/ 60 h 91"/>
                <a:gd name="T32" fmla="*/ 15 w 158"/>
                <a:gd name="T33" fmla="*/ 71 h 91"/>
                <a:gd name="T34" fmla="*/ 2 w 158"/>
                <a:gd name="T35" fmla="*/ 79 h 91"/>
                <a:gd name="T36" fmla="*/ 0 w 158"/>
                <a:gd name="T37" fmla="*/ 80 h 91"/>
                <a:gd name="T38" fmla="*/ 0 w 158"/>
                <a:gd name="T39" fmla="*/ 82 h 91"/>
                <a:gd name="T40" fmla="*/ 0 w 158"/>
                <a:gd name="T41" fmla="*/ 83 h 91"/>
                <a:gd name="T42" fmla="*/ 0 w 158"/>
                <a:gd name="T43" fmla="*/ 85 h 91"/>
                <a:gd name="T44" fmla="*/ 0 w 158"/>
                <a:gd name="T45" fmla="*/ 86 h 91"/>
                <a:gd name="T46" fmla="*/ 1 w 158"/>
                <a:gd name="T47" fmla="*/ 88 h 91"/>
                <a:gd name="T48" fmla="*/ 9 w 158"/>
                <a:gd name="T49" fmla="*/ 91 h 91"/>
                <a:gd name="T50" fmla="*/ 19 w 158"/>
                <a:gd name="T51" fmla="*/ 91 h 91"/>
                <a:gd name="T52" fmla="*/ 27 w 158"/>
                <a:gd name="T53" fmla="*/ 89 h 91"/>
                <a:gd name="T54" fmla="*/ 31 w 158"/>
                <a:gd name="T55" fmla="*/ 88 h 91"/>
                <a:gd name="T56" fmla="*/ 33 w 158"/>
                <a:gd name="T57" fmla="*/ 85 h 91"/>
                <a:gd name="T58" fmla="*/ 36 w 158"/>
                <a:gd name="T59" fmla="*/ 82 h 91"/>
                <a:gd name="T60" fmla="*/ 38 w 158"/>
                <a:gd name="T61" fmla="*/ 78 h 91"/>
                <a:gd name="T62" fmla="*/ 40 w 158"/>
                <a:gd name="T63" fmla="*/ 74 h 91"/>
                <a:gd name="T64" fmla="*/ 43 w 158"/>
                <a:gd name="T65" fmla="*/ 71 h 91"/>
                <a:gd name="T66" fmla="*/ 51 w 158"/>
                <a:gd name="T67" fmla="*/ 62 h 91"/>
                <a:gd name="T68" fmla="*/ 62 w 158"/>
                <a:gd name="T69" fmla="*/ 56 h 91"/>
                <a:gd name="T70" fmla="*/ 74 w 158"/>
                <a:gd name="T71" fmla="*/ 51 h 91"/>
                <a:gd name="T72" fmla="*/ 85 w 158"/>
                <a:gd name="T73" fmla="*/ 45 h 91"/>
                <a:gd name="T74" fmla="*/ 89 w 158"/>
                <a:gd name="T75" fmla="*/ 42 h 91"/>
                <a:gd name="T76" fmla="*/ 92 w 158"/>
                <a:gd name="T77" fmla="*/ 38 h 91"/>
                <a:gd name="T78" fmla="*/ 96 w 158"/>
                <a:gd name="T79" fmla="*/ 36 h 91"/>
                <a:gd name="T80" fmla="*/ 103 w 158"/>
                <a:gd name="T81" fmla="*/ 32 h 91"/>
                <a:gd name="T82" fmla="*/ 111 w 158"/>
                <a:gd name="T83" fmla="*/ 32 h 91"/>
                <a:gd name="T84" fmla="*/ 121 w 158"/>
                <a:gd name="T85" fmla="*/ 32 h 91"/>
                <a:gd name="T86" fmla="*/ 120 w 158"/>
                <a:gd name="T87" fmla="*/ 30 h 91"/>
                <a:gd name="T88" fmla="*/ 120 w 158"/>
                <a:gd name="T89" fmla="*/ 29 h 91"/>
                <a:gd name="T90" fmla="*/ 120 w 158"/>
                <a:gd name="T91" fmla="*/ 27 h 91"/>
                <a:gd name="T92" fmla="*/ 121 w 158"/>
                <a:gd name="T93" fmla="*/ 26 h 91"/>
                <a:gd name="T94" fmla="*/ 129 w 158"/>
                <a:gd name="T95" fmla="*/ 19 h 91"/>
                <a:gd name="T96" fmla="*/ 139 w 158"/>
                <a:gd name="T97" fmla="*/ 15 h 91"/>
                <a:gd name="T98" fmla="*/ 149 w 158"/>
                <a:gd name="T99" fmla="*/ 12 h 91"/>
                <a:gd name="T100" fmla="*/ 157 w 158"/>
                <a:gd name="T101" fmla="*/ 6 h 91"/>
                <a:gd name="T102" fmla="*/ 157 w 158"/>
                <a:gd name="T103" fmla="*/ 6 h 91"/>
                <a:gd name="T104" fmla="*/ 158 w 158"/>
                <a:gd name="T105" fmla="*/ 3 h 91"/>
                <a:gd name="T106" fmla="*/ 157 w 158"/>
                <a:gd name="T107" fmla="*/ 2 h 91"/>
                <a:gd name="T108" fmla="*/ 157 w 158"/>
                <a:gd name="T109" fmla="*/ 1 h 91"/>
                <a:gd name="T110" fmla="*/ 155 w 158"/>
                <a:gd name="T111" fmla="*/ 0 h 91"/>
                <a:gd name="T112" fmla="*/ 152 w 158"/>
                <a:gd name="T113" fmla="*/ 0 h 91"/>
                <a:gd name="T114" fmla="*/ 149 w 158"/>
                <a:gd name="T115" fmla="*/ 1 h 91"/>
                <a:gd name="T116" fmla="*/ 146 w 158"/>
                <a:gd name="T117" fmla="*/ 1 h 91"/>
                <a:gd name="T118" fmla="*/ 144 w 158"/>
                <a:gd name="T119"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8" h="91">
                  <a:moveTo>
                    <a:pt x="144" y="1"/>
                  </a:moveTo>
                  <a:lnTo>
                    <a:pt x="132" y="0"/>
                  </a:lnTo>
                  <a:lnTo>
                    <a:pt x="121" y="0"/>
                  </a:lnTo>
                  <a:lnTo>
                    <a:pt x="111" y="1"/>
                  </a:lnTo>
                  <a:lnTo>
                    <a:pt x="108" y="3"/>
                  </a:lnTo>
                  <a:lnTo>
                    <a:pt x="104" y="7"/>
                  </a:lnTo>
                  <a:lnTo>
                    <a:pt x="101" y="12"/>
                  </a:lnTo>
                  <a:lnTo>
                    <a:pt x="97" y="15"/>
                  </a:lnTo>
                  <a:lnTo>
                    <a:pt x="84" y="24"/>
                  </a:lnTo>
                  <a:lnTo>
                    <a:pt x="71" y="29"/>
                  </a:lnTo>
                  <a:lnTo>
                    <a:pt x="57" y="36"/>
                  </a:lnTo>
                  <a:lnTo>
                    <a:pt x="50" y="38"/>
                  </a:lnTo>
                  <a:lnTo>
                    <a:pt x="44" y="39"/>
                  </a:lnTo>
                  <a:lnTo>
                    <a:pt x="38" y="42"/>
                  </a:lnTo>
                  <a:lnTo>
                    <a:pt x="34" y="44"/>
                  </a:lnTo>
                  <a:lnTo>
                    <a:pt x="27" y="60"/>
                  </a:lnTo>
                  <a:lnTo>
                    <a:pt x="15" y="71"/>
                  </a:lnTo>
                  <a:lnTo>
                    <a:pt x="2" y="79"/>
                  </a:lnTo>
                  <a:lnTo>
                    <a:pt x="0" y="80"/>
                  </a:lnTo>
                  <a:lnTo>
                    <a:pt x="0" y="82"/>
                  </a:lnTo>
                  <a:lnTo>
                    <a:pt x="0" y="83"/>
                  </a:lnTo>
                  <a:lnTo>
                    <a:pt x="0" y="85"/>
                  </a:lnTo>
                  <a:lnTo>
                    <a:pt x="0" y="86"/>
                  </a:lnTo>
                  <a:lnTo>
                    <a:pt x="1" y="88"/>
                  </a:lnTo>
                  <a:lnTo>
                    <a:pt x="9" y="91"/>
                  </a:lnTo>
                  <a:lnTo>
                    <a:pt x="19" y="91"/>
                  </a:lnTo>
                  <a:lnTo>
                    <a:pt x="27" y="89"/>
                  </a:lnTo>
                  <a:lnTo>
                    <a:pt x="31" y="88"/>
                  </a:lnTo>
                  <a:lnTo>
                    <a:pt x="33" y="85"/>
                  </a:lnTo>
                  <a:lnTo>
                    <a:pt x="36" y="82"/>
                  </a:lnTo>
                  <a:lnTo>
                    <a:pt x="38" y="78"/>
                  </a:lnTo>
                  <a:lnTo>
                    <a:pt x="40" y="74"/>
                  </a:lnTo>
                  <a:lnTo>
                    <a:pt x="43" y="71"/>
                  </a:lnTo>
                  <a:lnTo>
                    <a:pt x="51" y="62"/>
                  </a:lnTo>
                  <a:lnTo>
                    <a:pt x="62" y="56"/>
                  </a:lnTo>
                  <a:lnTo>
                    <a:pt x="74" y="51"/>
                  </a:lnTo>
                  <a:lnTo>
                    <a:pt x="85" y="45"/>
                  </a:lnTo>
                  <a:lnTo>
                    <a:pt x="89" y="42"/>
                  </a:lnTo>
                  <a:lnTo>
                    <a:pt x="92" y="38"/>
                  </a:lnTo>
                  <a:lnTo>
                    <a:pt x="96" y="36"/>
                  </a:lnTo>
                  <a:lnTo>
                    <a:pt x="103" y="32"/>
                  </a:lnTo>
                  <a:lnTo>
                    <a:pt x="111" y="32"/>
                  </a:lnTo>
                  <a:lnTo>
                    <a:pt x="121" y="32"/>
                  </a:lnTo>
                  <a:lnTo>
                    <a:pt x="120" y="30"/>
                  </a:lnTo>
                  <a:lnTo>
                    <a:pt x="120" y="29"/>
                  </a:lnTo>
                  <a:lnTo>
                    <a:pt x="120" y="27"/>
                  </a:lnTo>
                  <a:lnTo>
                    <a:pt x="121" y="26"/>
                  </a:lnTo>
                  <a:lnTo>
                    <a:pt x="129" y="19"/>
                  </a:lnTo>
                  <a:lnTo>
                    <a:pt x="139" y="15"/>
                  </a:lnTo>
                  <a:lnTo>
                    <a:pt x="149" y="12"/>
                  </a:lnTo>
                  <a:lnTo>
                    <a:pt x="157" y="6"/>
                  </a:lnTo>
                  <a:lnTo>
                    <a:pt x="157" y="6"/>
                  </a:lnTo>
                  <a:lnTo>
                    <a:pt x="158" y="3"/>
                  </a:lnTo>
                  <a:lnTo>
                    <a:pt x="157" y="2"/>
                  </a:lnTo>
                  <a:lnTo>
                    <a:pt x="157" y="1"/>
                  </a:lnTo>
                  <a:lnTo>
                    <a:pt x="155" y="0"/>
                  </a:lnTo>
                  <a:lnTo>
                    <a:pt x="152" y="0"/>
                  </a:lnTo>
                  <a:lnTo>
                    <a:pt x="149" y="1"/>
                  </a:lnTo>
                  <a:lnTo>
                    <a:pt x="146" y="1"/>
                  </a:lnTo>
                  <a:lnTo>
                    <a:pt x="144" y="1"/>
                  </a:lnTo>
                  <a:close/>
                </a:path>
              </a:pathLst>
            </a:custGeom>
            <a:grpFill/>
            <a:ln w="0">
              <a:solidFill>
                <a:schemeClr val="bg1">
                  <a:lumMod val="50000"/>
                </a:schemeClr>
              </a:solidFill>
              <a:prstDash val="solid"/>
              <a:round/>
              <a:headEnd/>
              <a:tailEnd/>
            </a:ln>
          </p:spPr>
          <p:txBody>
            <a:bodyPr/>
            <a:lstStyle/>
            <a:p>
              <a:endParaRPr lang="ru-RU"/>
            </a:p>
          </p:txBody>
        </p:sp>
        <p:sp>
          <p:nvSpPr>
            <p:cNvPr id="39" name="Freeform 101">
              <a:extLst>
                <a:ext uri="{FF2B5EF4-FFF2-40B4-BE49-F238E27FC236}">
                  <a16:creationId xmlns:a16="http://schemas.microsoft.com/office/drawing/2014/main" id="{EC3BC7D1-6DD9-9E46-A562-AE700FC521E4}"/>
                </a:ext>
              </a:extLst>
            </p:cNvPr>
            <p:cNvSpPr>
              <a:spLocks/>
            </p:cNvSpPr>
            <p:nvPr/>
          </p:nvSpPr>
          <p:spPr bwMode="gray">
            <a:xfrm>
              <a:off x="3490" y="3920"/>
              <a:ext cx="141" cy="28"/>
            </a:xfrm>
            <a:custGeom>
              <a:avLst/>
              <a:gdLst>
                <a:gd name="T0" fmla="*/ 117 w 120"/>
                <a:gd name="T1" fmla="*/ 9 h 24"/>
                <a:gd name="T2" fmla="*/ 110 w 120"/>
                <a:gd name="T3" fmla="*/ 5 h 24"/>
                <a:gd name="T4" fmla="*/ 103 w 120"/>
                <a:gd name="T5" fmla="*/ 6 h 24"/>
                <a:gd name="T6" fmla="*/ 97 w 120"/>
                <a:gd name="T7" fmla="*/ 9 h 24"/>
                <a:gd name="T8" fmla="*/ 89 w 120"/>
                <a:gd name="T9" fmla="*/ 11 h 24"/>
                <a:gd name="T10" fmla="*/ 82 w 120"/>
                <a:gd name="T11" fmla="*/ 10 h 24"/>
                <a:gd name="T12" fmla="*/ 70 w 120"/>
                <a:gd name="T13" fmla="*/ 8 h 24"/>
                <a:gd name="T14" fmla="*/ 57 w 120"/>
                <a:gd name="T15" fmla="*/ 9 h 24"/>
                <a:gd name="T16" fmla="*/ 44 w 120"/>
                <a:gd name="T17" fmla="*/ 9 h 24"/>
                <a:gd name="T18" fmla="*/ 32 w 120"/>
                <a:gd name="T19" fmla="*/ 6 h 24"/>
                <a:gd name="T20" fmla="*/ 31 w 120"/>
                <a:gd name="T21" fmla="*/ 5 h 24"/>
                <a:gd name="T22" fmla="*/ 29 w 120"/>
                <a:gd name="T23" fmla="*/ 3 h 24"/>
                <a:gd name="T24" fmla="*/ 27 w 120"/>
                <a:gd name="T25" fmla="*/ 1 h 24"/>
                <a:gd name="T26" fmla="*/ 26 w 120"/>
                <a:gd name="T27" fmla="*/ 0 h 24"/>
                <a:gd name="T28" fmla="*/ 24 w 120"/>
                <a:gd name="T29" fmla="*/ 0 h 24"/>
                <a:gd name="T30" fmla="*/ 21 w 120"/>
                <a:gd name="T31" fmla="*/ 0 h 24"/>
                <a:gd name="T32" fmla="*/ 17 w 120"/>
                <a:gd name="T33" fmla="*/ 3 h 24"/>
                <a:gd name="T34" fmla="*/ 14 w 120"/>
                <a:gd name="T35" fmla="*/ 5 h 24"/>
                <a:gd name="T36" fmla="*/ 10 w 120"/>
                <a:gd name="T37" fmla="*/ 6 h 24"/>
                <a:gd name="T38" fmla="*/ 9 w 120"/>
                <a:gd name="T39" fmla="*/ 9 h 24"/>
                <a:gd name="T40" fmla="*/ 6 w 120"/>
                <a:gd name="T41" fmla="*/ 11 h 24"/>
                <a:gd name="T42" fmla="*/ 6 w 120"/>
                <a:gd name="T43" fmla="*/ 14 h 24"/>
                <a:gd name="T44" fmla="*/ 5 w 120"/>
                <a:gd name="T45" fmla="*/ 17 h 24"/>
                <a:gd name="T46" fmla="*/ 4 w 120"/>
                <a:gd name="T47" fmla="*/ 20 h 24"/>
                <a:gd name="T48" fmla="*/ 3 w 120"/>
                <a:gd name="T49" fmla="*/ 23 h 24"/>
                <a:gd name="T50" fmla="*/ 0 w 120"/>
                <a:gd name="T51" fmla="*/ 24 h 24"/>
                <a:gd name="T52" fmla="*/ 11 w 120"/>
                <a:gd name="T53" fmla="*/ 20 h 24"/>
                <a:gd name="T54" fmla="*/ 22 w 120"/>
                <a:gd name="T55" fmla="*/ 17 h 24"/>
                <a:gd name="T56" fmla="*/ 33 w 120"/>
                <a:gd name="T57" fmla="*/ 18 h 24"/>
                <a:gd name="T58" fmla="*/ 43 w 120"/>
                <a:gd name="T59" fmla="*/ 24 h 24"/>
                <a:gd name="T60" fmla="*/ 62 w 120"/>
                <a:gd name="T61" fmla="*/ 21 h 24"/>
                <a:gd name="T62" fmla="*/ 81 w 120"/>
                <a:gd name="T63" fmla="*/ 18 h 24"/>
                <a:gd name="T64" fmla="*/ 100 w 120"/>
                <a:gd name="T65" fmla="*/ 15 h 24"/>
                <a:gd name="T66" fmla="*/ 120 w 120"/>
                <a:gd name="T67" fmla="*/ 9 h 24"/>
                <a:gd name="T68" fmla="*/ 118 w 120"/>
                <a:gd name="T69" fmla="*/ 9 h 24"/>
                <a:gd name="T70" fmla="*/ 117 w 120"/>
                <a:gd name="T71"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24">
                  <a:moveTo>
                    <a:pt x="117" y="9"/>
                  </a:moveTo>
                  <a:lnTo>
                    <a:pt x="110" y="5"/>
                  </a:lnTo>
                  <a:lnTo>
                    <a:pt x="103" y="6"/>
                  </a:lnTo>
                  <a:lnTo>
                    <a:pt x="97" y="9"/>
                  </a:lnTo>
                  <a:lnTo>
                    <a:pt x="89" y="11"/>
                  </a:lnTo>
                  <a:lnTo>
                    <a:pt x="82" y="10"/>
                  </a:lnTo>
                  <a:lnTo>
                    <a:pt x="70" y="8"/>
                  </a:lnTo>
                  <a:lnTo>
                    <a:pt x="57" y="9"/>
                  </a:lnTo>
                  <a:lnTo>
                    <a:pt x="44" y="9"/>
                  </a:lnTo>
                  <a:lnTo>
                    <a:pt x="32" y="6"/>
                  </a:lnTo>
                  <a:lnTo>
                    <a:pt x="31" y="5"/>
                  </a:lnTo>
                  <a:lnTo>
                    <a:pt x="29" y="3"/>
                  </a:lnTo>
                  <a:lnTo>
                    <a:pt x="27" y="1"/>
                  </a:lnTo>
                  <a:lnTo>
                    <a:pt x="26" y="0"/>
                  </a:lnTo>
                  <a:lnTo>
                    <a:pt x="24" y="0"/>
                  </a:lnTo>
                  <a:lnTo>
                    <a:pt x="21" y="0"/>
                  </a:lnTo>
                  <a:lnTo>
                    <a:pt x="17" y="3"/>
                  </a:lnTo>
                  <a:lnTo>
                    <a:pt x="14" y="5"/>
                  </a:lnTo>
                  <a:lnTo>
                    <a:pt x="10" y="6"/>
                  </a:lnTo>
                  <a:lnTo>
                    <a:pt x="9" y="9"/>
                  </a:lnTo>
                  <a:lnTo>
                    <a:pt x="6" y="11"/>
                  </a:lnTo>
                  <a:lnTo>
                    <a:pt x="6" y="14"/>
                  </a:lnTo>
                  <a:lnTo>
                    <a:pt x="5" y="17"/>
                  </a:lnTo>
                  <a:lnTo>
                    <a:pt x="4" y="20"/>
                  </a:lnTo>
                  <a:lnTo>
                    <a:pt x="3" y="23"/>
                  </a:lnTo>
                  <a:lnTo>
                    <a:pt x="0" y="24"/>
                  </a:lnTo>
                  <a:lnTo>
                    <a:pt x="11" y="20"/>
                  </a:lnTo>
                  <a:lnTo>
                    <a:pt x="22" y="17"/>
                  </a:lnTo>
                  <a:lnTo>
                    <a:pt x="33" y="18"/>
                  </a:lnTo>
                  <a:lnTo>
                    <a:pt x="43" y="24"/>
                  </a:lnTo>
                  <a:lnTo>
                    <a:pt x="62" y="21"/>
                  </a:lnTo>
                  <a:lnTo>
                    <a:pt x="81" y="18"/>
                  </a:lnTo>
                  <a:lnTo>
                    <a:pt x="100" y="15"/>
                  </a:lnTo>
                  <a:lnTo>
                    <a:pt x="120" y="9"/>
                  </a:lnTo>
                  <a:lnTo>
                    <a:pt x="118" y="9"/>
                  </a:lnTo>
                  <a:lnTo>
                    <a:pt x="117" y="9"/>
                  </a:lnTo>
                  <a:close/>
                </a:path>
              </a:pathLst>
            </a:custGeom>
            <a:grpFill/>
            <a:ln w="0">
              <a:solidFill>
                <a:schemeClr val="bg1">
                  <a:lumMod val="50000"/>
                </a:schemeClr>
              </a:solidFill>
              <a:prstDash val="solid"/>
              <a:round/>
              <a:headEnd/>
              <a:tailEnd/>
            </a:ln>
          </p:spPr>
          <p:txBody>
            <a:bodyPr/>
            <a:lstStyle/>
            <a:p>
              <a:endParaRPr lang="ru-RU"/>
            </a:p>
          </p:txBody>
        </p:sp>
        <p:sp>
          <p:nvSpPr>
            <p:cNvPr id="40" name="Freeform 102">
              <a:extLst>
                <a:ext uri="{FF2B5EF4-FFF2-40B4-BE49-F238E27FC236}">
                  <a16:creationId xmlns:a16="http://schemas.microsoft.com/office/drawing/2014/main" id="{753C2229-7BE9-2C4F-BF7D-FB5215DC9FB0}"/>
                </a:ext>
              </a:extLst>
            </p:cNvPr>
            <p:cNvSpPr>
              <a:spLocks/>
            </p:cNvSpPr>
            <p:nvPr/>
          </p:nvSpPr>
          <p:spPr bwMode="gray">
            <a:xfrm>
              <a:off x="3453" y="3962"/>
              <a:ext cx="77" cy="40"/>
            </a:xfrm>
            <a:custGeom>
              <a:avLst/>
              <a:gdLst>
                <a:gd name="T0" fmla="*/ 66 w 66"/>
                <a:gd name="T1" fmla="*/ 30 h 34"/>
                <a:gd name="T2" fmla="*/ 64 w 66"/>
                <a:gd name="T3" fmla="*/ 23 h 34"/>
                <a:gd name="T4" fmla="*/ 58 w 66"/>
                <a:gd name="T5" fmla="*/ 18 h 34"/>
                <a:gd name="T6" fmla="*/ 49 w 66"/>
                <a:gd name="T7" fmla="*/ 15 h 34"/>
                <a:gd name="T8" fmla="*/ 40 w 66"/>
                <a:gd name="T9" fmla="*/ 15 h 34"/>
                <a:gd name="T10" fmla="*/ 40 w 66"/>
                <a:gd name="T11" fmla="*/ 11 h 34"/>
                <a:gd name="T12" fmla="*/ 38 w 66"/>
                <a:gd name="T13" fmla="*/ 8 h 34"/>
                <a:gd name="T14" fmla="*/ 37 w 66"/>
                <a:gd name="T15" fmla="*/ 5 h 34"/>
                <a:gd name="T16" fmla="*/ 35 w 66"/>
                <a:gd name="T17" fmla="*/ 3 h 34"/>
                <a:gd name="T18" fmla="*/ 32 w 66"/>
                <a:gd name="T19" fmla="*/ 2 h 34"/>
                <a:gd name="T20" fmla="*/ 22 w 66"/>
                <a:gd name="T21" fmla="*/ 0 h 34"/>
                <a:gd name="T22" fmla="*/ 11 w 66"/>
                <a:gd name="T23" fmla="*/ 4 h 34"/>
                <a:gd name="T24" fmla="*/ 1 w 66"/>
                <a:gd name="T25" fmla="*/ 10 h 34"/>
                <a:gd name="T26" fmla="*/ 0 w 66"/>
                <a:gd name="T27" fmla="*/ 12 h 34"/>
                <a:gd name="T28" fmla="*/ 0 w 66"/>
                <a:gd name="T29" fmla="*/ 15 h 34"/>
                <a:gd name="T30" fmla="*/ 1 w 66"/>
                <a:gd name="T31" fmla="*/ 17 h 34"/>
                <a:gd name="T32" fmla="*/ 2 w 66"/>
                <a:gd name="T33" fmla="*/ 20 h 34"/>
                <a:gd name="T34" fmla="*/ 5 w 66"/>
                <a:gd name="T35" fmla="*/ 21 h 34"/>
                <a:gd name="T36" fmla="*/ 7 w 66"/>
                <a:gd name="T37" fmla="*/ 21 h 34"/>
                <a:gd name="T38" fmla="*/ 17 w 66"/>
                <a:gd name="T39" fmla="*/ 18 h 34"/>
                <a:gd name="T40" fmla="*/ 26 w 66"/>
                <a:gd name="T41" fmla="*/ 20 h 34"/>
                <a:gd name="T42" fmla="*/ 35 w 66"/>
                <a:gd name="T43" fmla="*/ 23 h 34"/>
                <a:gd name="T44" fmla="*/ 43 w 66"/>
                <a:gd name="T45" fmla="*/ 28 h 34"/>
                <a:gd name="T46" fmla="*/ 52 w 66"/>
                <a:gd name="T47" fmla="*/ 32 h 34"/>
                <a:gd name="T48" fmla="*/ 54 w 66"/>
                <a:gd name="T49" fmla="*/ 33 h 34"/>
                <a:gd name="T50" fmla="*/ 56 w 66"/>
                <a:gd name="T51" fmla="*/ 33 h 34"/>
                <a:gd name="T52" fmla="*/ 59 w 66"/>
                <a:gd name="T53" fmla="*/ 34 h 34"/>
                <a:gd name="T54" fmla="*/ 63 w 66"/>
                <a:gd name="T55" fmla="*/ 34 h 34"/>
                <a:gd name="T56" fmla="*/ 64 w 66"/>
                <a:gd name="T57" fmla="*/ 33 h 34"/>
                <a:gd name="T58" fmla="*/ 66 w 66"/>
                <a:gd name="T59" fmla="*/ 33 h 34"/>
                <a:gd name="T60" fmla="*/ 66 w 66"/>
                <a:gd name="T61"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 h="34">
                  <a:moveTo>
                    <a:pt x="66" y="30"/>
                  </a:moveTo>
                  <a:lnTo>
                    <a:pt x="64" y="23"/>
                  </a:lnTo>
                  <a:lnTo>
                    <a:pt x="58" y="18"/>
                  </a:lnTo>
                  <a:lnTo>
                    <a:pt x="49" y="15"/>
                  </a:lnTo>
                  <a:lnTo>
                    <a:pt x="40" y="15"/>
                  </a:lnTo>
                  <a:lnTo>
                    <a:pt x="40" y="11"/>
                  </a:lnTo>
                  <a:lnTo>
                    <a:pt x="38" y="8"/>
                  </a:lnTo>
                  <a:lnTo>
                    <a:pt x="37" y="5"/>
                  </a:lnTo>
                  <a:lnTo>
                    <a:pt x="35" y="3"/>
                  </a:lnTo>
                  <a:lnTo>
                    <a:pt x="32" y="2"/>
                  </a:lnTo>
                  <a:lnTo>
                    <a:pt x="22" y="0"/>
                  </a:lnTo>
                  <a:lnTo>
                    <a:pt x="11" y="4"/>
                  </a:lnTo>
                  <a:lnTo>
                    <a:pt x="1" y="10"/>
                  </a:lnTo>
                  <a:lnTo>
                    <a:pt x="0" y="12"/>
                  </a:lnTo>
                  <a:lnTo>
                    <a:pt x="0" y="15"/>
                  </a:lnTo>
                  <a:lnTo>
                    <a:pt x="1" y="17"/>
                  </a:lnTo>
                  <a:lnTo>
                    <a:pt x="2" y="20"/>
                  </a:lnTo>
                  <a:lnTo>
                    <a:pt x="5" y="21"/>
                  </a:lnTo>
                  <a:lnTo>
                    <a:pt x="7" y="21"/>
                  </a:lnTo>
                  <a:lnTo>
                    <a:pt x="17" y="18"/>
                  </a:lnTo>
                  <a:lnTo>
                    <a:pt x="26" y="20"/>
                  </a:lnTo>
                  <a:lnTo>
                    <a:pt x="35" y="23"/>
                  </a:lnTo>
                  <a:lnTo>
                    <a:pt x="43" y="28"/>
                  </a:lnTo>
                  <a:lnTo>
                    <a:pt x="52" y="32"/>
                  </a:lnTo>
                  <a:lnTo>
                    <a:pt x="54" y="33"/>
                  </a:lnTo>
                  <a:lnTo>
                    <a:pt x="56" y="33"/>
                  </a:lnTo>
                  <a:lnTo>
                    <a:pt x="59" y="34"/>
                  </a:lnTo>
                  <a:lnTo>
                    <a:pt x="63" y="34"/>
                  </a:lnTo>
                  <a:lnTo>
                    <a:pt x="64" y="33"/>
                  </a:lnTo>
                  <a:lnTo>
                    <a:pt x="66" y="33"/>
                  </a:lnTo>
                  <a:lnTo>
                    <a:pt x="66" y="30"/>
                  </a:lnTo>
                  <a:close/>
                </a:path>
              </a:pathLst>
            </a:custGeom>
            <a:grpFill/>
            <a:ln w="0">
              <a:solidFill>
                <a:schemeClr val="bg1">
                  <a:lumMod val="50000"/>
                </a:schemeClr>
              </a:solidFill>
              <a:prstDash val="solid"/>
              <a:round/>
              <a:headEnd/>
              <a:tailEnd/>
            </a:ln>
          </p:spPr>
          <p:txBody>
            <a:bodyPr/>
            <a:lstStyle/>
            <a:p>
              <a:endParaRPr lang="ru-RU"/>
            </a:p>
          </p:txBody>
        </p:sp>
        <p:sp>
          <p:nvSpPr>
            <p:cNvPr id="41" name="Freeform 103">
              <a:extLst>
                <a:ext uri="{FF2B5EF4-FFF2-40B4-BE49-F238E27FC236}">
                  <a16:creationId xmlns:a16="http://schemas.microsoft.com/office/drawing/2014/main" id="{FB6FECE8-470A-ED45-A162-ABEACA7ECCEA}"/>
                </a:ext>
              </a:extLst>
            </p:cNvPr>
            <p:cNvSpPr>
              <a:spLocks/>
            </p:cNvSpPr>
            <p:nvPr/>
          </p:nvSpPr>
          <p:spPr bwMode="gray">
            <a:xfrm>
              <a:off x="3397" y="3919"/>
              <a:ext cx="67" cy="32"/>
            </a:xfrm>
            <a:custGeom>
              <a:avLst/>
              <a:gdLst>
                <a:gd name="T0" fmla="*/ 55 w 58"/>
                <a:gd name="T1" fmla="*/ 17 h 27"/>
                <a:gd name="T2" fmla="*/ 52 w 58"/>
                <a:gd name="T3" fmla="*/ 10 h 27"/>
                <a:gd name="T4" fmla="*/ 44 w 58"/>
                <a:gd name="T5" fmla="*/ 6 h 27"/>
                <a:gd name="T6" fmla="*/ 36 w 58"/>
                <a:gd name="T7" fmla="*/ 5 h 27"/>
                <a:gd name="T8" fmla="*/ 29 w 58"/>
                <a:gd name="T9" fmla="*/ 5 h 27"/>
                <a:gd name="T10" fmla="*/ 21 w 58"/>
                <a:gd name="T11" fmla="*/ 2 h 27"/>
                <a:gd name="T12" fmla="*/ 11 w 58"/>
                <a:gd name="T13" fmla="*/ 0 h 27"/>
                <a:gd name="T14" fmla="*/ 0 w 58"/>
                <a:gd name="T15" fmla="*/ 0 h 27"/>
                <a:gd name="T16" fmla="*/ 2 w 58"/>
                <a:gd name="T17" fmla="*/ 2 h 27"/>
                <a:gd name="T18" fmla="*/ 5 w 58"/>
                <a:gd name="T19" fmla="*/ 4 h 27"/>
                <a:gd name="T20" fmla="*/ 8 w 58"/>
                <a:gd name="T21" fmla="*/ 6 h 27"/>
                <a:gd name="T22" fmla="*/ 11 w 58"/>
                <a:gd name="T23" fmla="*/ 7 h 27"/>
                <a:gd name="T24" fmla="*/ 13 w 58"/>
                <a:gd name="T25" fmla="*/ 9 h 27"/>
                <a:gd name="T26" fmla="*/ 14 w 58"/>
                <a:gd name="T27" fmla="*/ 11 h 27"/>
                <a:gd name="T28" fmla="*/ 14 w 58"/>
                <a:gd name="T29" fmla="*/ 15 h 27"/>
                <a:gd name="T30" fmla="*/ 14 w 58"/>
                <a:gd name="T31" fmla="*/ 17 h 27"/>
                <a:gd name="T32" fmla="*/ 12 w 58"/>
                <a:gd name="T33" fmla="*/ 19 h 27"/>
                <a:gd name="T34" fmla="*/ 8 w 58"/>
                <a:gd name="T35" fmla="*/ 21 h 27"/>
                <a:gd name="T36" fmla="*/ 5 w 58"/>
                <a:gd name="T37" fmla="*/ 22 h 27"/>
                <a:gd name="T38" fmla="*/ 5 w 58"/>
                <a:gd name="T39" fmla="*/ 24 h 27"/>
                <a:gd name="T40" fmla="*/ 6 w 58"/>
                <a:gd name="T41" fmla="*/ 25 h 27"/>
                <a:gd name="T42" fmla="*/ 8 w 58"/>
                <a:gd name="T43" fmla="*/ 27 h 27"/>
                <a:gd name="T44" fmla="*/ 11 w 58"/>
                <a:gd name="T45" fmla="*/ 27 h 27"/>
                <a:gd name="T46" fmla="*/ 12 w 58"/>
                <a:gd name="T47" fmla="*/ 27 h 27"/>
                <a:gd name="T48" fmla="*/ 14 w 58"/>
                <a:gd name="T49" fmla="*/ 25 h 27"/>
                <a:gd name="T50" fmla="*/ 15 w 58"/>
                <a:gd name="T51" fmla="*/ 25 h 27"/>
                <a:gd name="T52" fmla="*/ 18 w 58"/>
                <a:gd name="T53" fmla="*/ 23 h 27"/>
                <a:gd name="T54" fmla="*/ 21 w 58"/>
                <a:gd name="T55" fmla="*/ 21 h 27"/>
                <a:gd name="T56" fmla="*/ 24 w 58"/>
                <a:gd name="T57" fmla="*/ 17 h 27"/>
                <a:gd name="T58" fmla="*/ 25 w 58"/>
                <a:gd name="T59" fmla="*/ 17 h 27"/>
                <a:gd name="T60" fmla="*/ 27 w 58"/>
                <a:gd name="T61" fmla="*/ 17 h 27"/>
                <a:gd name="T62" fmla="*/ 29 w 58"/>
                <a:gd name="T63" fmla="*/ 19 h 27"/>
                <a:gd name="T64" fmla="*/ 30 w 58"/>
                <a:gd name="T65" fmla="*/ 22 h 27"/>
                <a:gd name="T66" fmla="*/ 40 w 58"/>
                <a:gd name="T67" fmla="*/ 18 h 27"/>
                <a:gd name="T68" fmla="*/ 48 w 58"/>
                <a:gd name="T69" fmla="*/ 17 h 27"/>
                <a:gd name="T70" fmla="*/ 58 w 58"/>
                <a:gd name="T71" fmla="*/ 17 h 27"/>
                <a:gd name="T72" fmla="*/ 56 w 58"/>
                <a:gd name="T73" fmla="*/ 17 h 27"/>
                <a:gd name="T74" fmla="*/ 56 w 58"/>
                <a:gd name="T75" fmla="*/ 17 h 27"/>
                <a:gd name="T76" fmla="*/ 55 w 58"/>
                <a:gd name="T77"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 h="27">
                  <a:moveTo>
                    <a:pt x="55" y="17"/>
                  </a:moveTo>
                  <a:lnTo>
                    <a:pt x="52" y="10"/>
                  </a:lnTo>
                  <a:lnTo>
                    <a:pt x="44" y="6"/>
                  </a:lnTo>
                  <a:lnTo>
                    <a:pt x="36" y="5"/>
                  </a:lnTo>
                  <a:lnTo>
                    <a:pt x="29" y="5"/>
                  </a:lnTo>
                  <a:lnTo>
                    <a:pt x="21" y="2"/>
                  </a:lnTo>
                  <a:lnTo>
                    <a:pt x="11" y="0"/>
                  </a:lnTo>
                  <a:lnTo>
                    <a:pt x="0" y="0"/>
                  </a:lnTo>
                  <a:lnTo>
                    <a:pt x="2" y="2"/>
                  </a:lnTo>
                  <a:lnTo>
                    <a:pt x="5" y="4"/>
                  </a:lnTo>
                  <a:lnTo>
                    <a:pt x="8" y="6"/>
                  </a:lnTo>
                  <a:lnTo>
                    <a:pt x="11" y="7"/>
                  </a:lnTo>
                  <a:lnTo>
                    <a:pt x="13" y="9"/>
                  </a:lnTo>
                  <a:lnTo>
                    <a:pt x="14" y="11"/>
                  </a:lnTo>
                  <a:lnTo>
                    <a:pt x="14" y="15"/>
                  </a:lnTo>
                  <a:lnTo>
                    <a:pt x="14" y="17"/>
                  </a:lnTo>
                  <a:lnTo>
                    <a:pt x="12" y="19"/>
                  </a:lnTo>
                  <a:lnTo>
                    <a:pt x="8" y="21"/>
                  </a:lnTo>
                  <a:lnTo>
                    <a:pt x="5" y="22"/>
                  </a:lnTo>
                  <a:lnTo>
                    <a:pt x="5" y="24"/>
                  </a:lnTo>
                  <a:lnTo>
                    <a:pt x="6" y="25"/>
                  </a:lnTo>
                  <a:lnTo>
                    <a:pt x="8" y="27"/>
                  </a:lnTo>
                  <a:lnTo>
                    <a:pt x="11" y="27"/>
                  </a:lnTo>
                  <a:lnTo>
                    <a:pt x="12" y="27"/>
                  </a:lnTo>
                  <a:lnTo>
                    <a:pt x="14" y="25"/>
                  </a:lnTo>
                  <a:lnTo>
                    <a:pt x="15" y="25"/>
                  </a:lnTo>
                  <a:lnTo>
                    <a:pt x="18" y="23"/>
                  </a:lnTo>
                  <a:lnTo>
                    <a:pt x="21" y="21"/>
                  </a:lnTo>
                  <a:lnTo>
                    <a:pt x="24" y="17"/>
                  </a:lnTo>
                  <a:lnTo>
                    <a:pt x="25" y="17"/>
                  </a:lnTo>
                  <a:lnTo>
                    <a:pt x="27" y="17"/>
                  </a:lnTo>
                  <a:lnTo>
                    <a:pt x="29" y="19"/>
                  </a:lnTo>
                  <a:lnTo>
                    <a:pt x="30" y="22"/>
                  </a:lnTo>
                  <a:lnTo>
                    <a:pt x="40" y="18"/>
                  </a:lnTo>
                  <a:lnTo>
                    <a:pt x="48" y="17"/>
                  </a:lnTo>
                  <a:lnTo>
                    <a:pt x="58" y="17"/>
                  </a:lnTo>
                  <a:lnTo>
                    <a:pt x="56" y="17"/>
                  </a:lnTo>
                  <a:lnTo>
                    <a:pt x="56" y="17"/>
                  </a:lnTo>
                  <a:lnTo>
                    <a:pt x="55" y="17"/>
                  </a:lnTo>
                  <a:close/>
                </a:path>
              </a:pathLst>
            </a:custGeom>
            <a:grpFill/>
            <a:ln w="0">
              <a:solidFill>
                <a:schemeClr val="bg1">
                  <a:lumMod val="50000"/>
                </a:schemeClr>
              </a:solidFill>
              <a:prstDash val="solid"/>
              <a:round/>
              <a:headEnd/>
              <a:tailEnd/>
            </a:ln>
          </p:spPr>
          <p:txBody>
            <a:bodyPr/>
            <a:lstStyle/>
            <a:p>
              <a:endParaRPr lang="ru-RU"/>
            </a:p>
          </p:txBody>
        </p:sp>
        <p:sp>
          <p:nvSpPr>
            <p:cNvPr id="42" name="Freeform 104">
              <a:extLst>
                <a:ext uri="{FF2B5EF4-FFF2-40B4-BE49-F238E27FC236}">
                  <a16:creationId xmlns:a16="http://schemas.microsoft.com/office/drawing/2014/main" id="{160B9E20-CEE6-2347-B2BF-59F6D20E4DB9}"/>
                </a:ext>
              </a:extLst>
            </p:cNvPr>
            <p:cNvSpPr>
              <a:spLocks/>
            </p:cNvSpPr>
            <p:nvPr/>
          </p:nvSpPr>
          <p:spPr bwMode="gray">
            <a:xfrm>
              <a:off x="3361" y="3927"/>
              <a:ext cx="44" cy="35"/>
            </a:xfrm>
            <a:custGeom>
              <a:avLst/>
              <a:gdLst>
                <a:gd name="T0" fmla="*/ 25 w 37"/>
                <a:gd name="T1" fmla="*/ 10 h 30"/>
                <a:gd name="T2" fmla="*/ 25 w 37"/>
                <a:gd name="T3" fmla="*/ 8 h 30"/>
                <a:gd name="T4" fmla="*/ 25 w 37"/>
                <a:gd name="T5" fmla="*/ 6 h 30"/>
                <a:gd name="T6" fmla="*/ 25 w 37"/>
                <a:gd name="T7" fmla="*/ 4 h 30"/>
                <a:gd name="T8" fmla="*/ 25 w 37"/>
                <a:gd name="T9" fmla="*/ 3 h 30"/>
                <a:gd name="T10" fmla="*/ 18 w 37"/>
                <a:gd name="T11" fmla="*/ 0 h 30"/>
                <a:gd name="T12" fmla="*/ 11 w 37"/>
                <a:gd name="T13" fmla="*/ 2 h 30"/>
                <a:gd name="T14" fmla="*/ 6 w 37"/>
                <a:gd name="T15" fmla="*/ 4 h 30"/>
                <a:gd name="T16" fmla="*/ 2 w 37"/>
                <a:gd name="T17" fmla="*/ 6 h 30"/>
                <a:gd name="T18" fmla="*/ 1 w 37"/>
                <a:gd name="T19" fmla="*/ 10 h 30"/>
                <a:gd name="T20" fmla="*/ 0 w 37"/>
                <a:gd name="T21" fmla="*/ 15 h 30"/>
                <a:gd name="T22" fmla="*/ 0 w 37"/>
                <a:gd name="T23" fmla="*/ 20 h 30"/>
                <a:gd name="T24" fmla="*/ 1 w 37"/>
                <a:gd name="T25" fmla="*/ 23 h 30"/>
                <a:gd name="T26" fmla="*/ 2 w 37"/>
                <a:gd name="T27" fmla="*/ 26 h 30"/>
                <a:gd name="T28" fmla="*/ 3 w 37"/>
                <a:gd name="T29" fmla="*/ 28 h 30"/>
                <a:gd name="T30" fmla="*/ 6 w 37"/>
                <a:gd name="T31" fmla="*/ 29 h 30"/>
                <a:gd name="T32" fmla="*/ 7 w 37"/>
                <a:gd name="T33" fmla="*/ 30 h 30"/>
                <a:gd name="T34" fmla="*/ 9 w 37"/>
                <a:gd name="T35" fmla="*/ 30 h 30"/>
                <a:gd name="T36" fmla="*/ 11 w 37"/>
                <a:gd name="T37" fmla="*/ 29 h 30"/>
                <a:gd name="T38" fmla="*/ 12 w 37"/>
                <a:gd name="T39" fmla="*/ 28 h 30"/>
                <a:gd name="T40" fmla="*/ 14 w 37"/>
                <a:gd name="T41" fmla="*/ 20 h 30"/>
                <a:gd name="T42" fmla="*/ 20 w 37"/>
                <a:gd name="T43" fmla="*/ 16 h 30"/>
                <a:gd name="T44" fmla="*/ 26 w 37"/>
                <a:gd name="T45" fmla="*/ 14 h 30"/>
                <a:gd name="T46" fmla="*/ 35 w 37"/>
                <a:gd name="T47" fmla="*/ 14 h 30"/>
                <a:gd name="T48" fmla="*/ 36 w 37"/>
                <a:gd name="T49" fmla="*/ 14 h 30"/>
                <a:gd name="T50" fmla="*/ 37 w 37"/>
                <a:gd name="T51" fmla="*/ 12 h 30"/>
                <a:gd name="T52" fmla="*/ 37 w 37"/>
                <a:gd name="T53" fmla="*/ 11 h 30"/>
                <a:gd name="T54" fmla="*/ 36 w 37"/>
                <a:gd name="T55" fmla="*/ 10 h 30"/>
                <a:gd name="T56" fmla="*/ 35 w 37"/>
                <a:gd name="T57" fmla="*/ 9 h 30"/>
                <a:gd name="T58" fmla="*/ 33 w 37"/>
                <a:gd name="T59" fmla="*/ 8 h 30"/>
                <a:gd name="T60" fmla="*/ 32 w 37"/>
                <a:gd name="T61" fmla="*/ 6 h 30"/>
                <a:gd name="T62" fmla="*/ 31 w 37"/>
                <a:gd name="T63" fmla="*/ 5 h 30"/>
                <a:gd name="T64" fmla="*/ 30 w 37"/>
                <a:gd name="T65" fmla="*/ 4 h 30"/>
                <a:gd name="T66" fmla="*/ 27 w 37"/>
                <a:gd name="T67" fmla="*/ 5 h 30"/>
                <a:gd name="T68" fmla="*/ 26 w 37"/>
                <a:gd name="T69" fmla="*/ 6 h 30"/>
                <a:gd name="T70" fmla="*/ 25 w 37"/>
                <a:gd name="T71" fmla="*/ 8 h 30"/>
                <a:gd name="T72" fmla="*/ 25 w 37"/>
                <a:gd name="T73"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 h="30">
                  <a:moveTo>
                    <a:pt x="25" y="10"/>
                  </a:moveTo>
                  <a:lnTo>
                    <a:pt x="25" y="8"/>
                  </a:lnTo>
                  <a:lnTo>
                    <a:pt x="25" y="6"/>
                  </a:lnTo>
                  <a:lnTo>
                    <a:pt x="25" y="4"/>
                  </a:lnTo>
                  <a:lnTo>
                    <a:pt x="25" y="3"/>
                  </a:lnTo>
                  <a:lnTo>
                    <a:pt x="18" y="0"/>
                  </a:lnTo>
                  <a:lnTo>
                    <a:pt x="11" y="2"/>
                  </a:lnTo>
                  <a:lnTo>
                    <a:pt x="6" y="4"/>
                  </a:lnTo>
                  <a:lnTo>
                    <a:pt x="2" y="6"/>
                  </a:lnTo>
                  <a:lnTo>
                    <a:pt x="1" y="10"/>
                  </a:lnTo>
                  <a:lnTo>
                    <a:pt x="0" y="15"/>
                  </a:lnTo>
                  <a:lnTo>
                    <a:pt x="0" y="20"/>
                  </a:lnTo>
                  <a:lnTo>
                    <a:pt x="1" y="23"/>
                  </a:lnTo>
                  <a:lnTo>
                    <a:pt x="2" y="26"/>
                  </a:lnTo>
                  <a:lnTo>
                    <a:pt x="3" y="28"/>
                  </a:lnTo>
                  <a:lnTo>
                    <a:pt x="6" y="29"/>
                  </a:lnTo>
                  <a:lnTo>
                    <a:pt x="7" y="30"/>
                  </a:lnTo>
                  <a:lnTo>
                    <a:pt x="9" y="30"/>
                  </a:lnTo>
                  <a:lnTo>
                    <a:pt x="11" y="29"/>
                  </a:lnTo>
                  <a:lnTo>
                    <a:pt x="12" y="28"/>
                  </a:lnTo>
                  <a:lnTo>
                    <a:pt x="14" y="20"/>
                  </a:lnTo>
                  <a:lnTo>
                    <a:pt x="20" y="16"/>
                  </a:lnTo>
                  <a:lnTo>
                    <a:pt x="26" y="14"/>
                  </a:lnTo>
                  <a:lnTo>
                    <a:pt x="35" y="14"/>
                  </a:lnTo>
                  <a:lnTo>
                    <a:pt x="36" y="14"/>
                  </a:lnTo>
                  <a:lnTo>
                    <a:pt x="37" y="12"/>
                  </a:lnTo>
                  <a:lnTo>
                    <a:pt x="37" y="11"/>
                  </a:lnTo>
                  <a:lnTo>
                    <a:pt x="36" y="10"/>
                  </a:lnTo>
                  <a:lnTo>
                    <a:pt x="35" y="9"/>
                  </a:lnTo>
                  <a:lnTo>
                    <a:pt x="33" y="8"/>
                  </a:lnTo>
                  <a:lnTo>
                    <a:pt x="32" y="6"/>
                  </a:lnTo>
                  <a:lnTo>
                    <a:pt x="31" y="5"/>
                  </a:lnTo>
                  <a:lnTo>
                    <a:pt x="30" y="4"/>
                  </a:lnTo>
                  <a:lnTo>
                    <a:pt x="27" y="5"/>
                  </a:lnTo>
                  <a:lnTo>
                    <a:pt x="26" y="6"/>
                  </a:lnTo>
                  <a:lnTo>
                    <a:pt x="25" y="8"/>
                  </a:lnTo>
                  <a:lnTo>
                    <a:pt x="25" y="10"/>
                  </a:lnTo>
                  <a:close/>
                </a:path>
              </a:pathLst>
            </a:custGeom>
            <a:grpFill/>
            <a:ln w="0">
              <a:solidFill>
                <a:schemeClr val="bg1">
                  <a:lumMod val="50000"/>
                </a:schemeClr>
              </a:solidFill>
              <a:prstDash val="solid"/>
              <a:round/>
              <a:headEnd/>
              <a:tailEnd/>
            </a:ln>
          </p:spPr>
          <p:txBody>
            <a:bodyPr/>
            <a:lstStyle/>
            <a:p>
              <a:endParaRPr lang="ru-RU"/>
            </a:p>
          </p:txBody>
        </p:sp>
        <p:sp>
          <p:nvSpPr>
            <p:cNvPr id="43" name="Freeform 105">
              <a:extLst>
                <a:ext uri="{FF2B5EF4-FFF2-40B4-BE49-F238E27FC236}">
                  <a16:creationId xmlns:a16="http://schemas.microsoft.com/office/drawing/2014/main" id="{2C6E8639-0EB5-7F44-BA58-78ECE6C7CB4F}"/>
                </a:ext>
              </a:extLst>
            </p:cNvPr>
            <p:cNvSpPr>
              <a:spLocks/>
            </p:cNvSpPr>
            <p:nvPr/>
          </p:nvSpPr>
          <p:spPr bwMode="gray">
            <a:xfrm>
              <a:off x="3315" y="3925"/>
              <a:ext cx="41" cy="27"/>
            </a:xfrm>
            <a:custGeom>
              <a:avLst/>
              <a:gdLst>
                <a:gd name="T0" fmla="*/ 33 w 35"/>
                <a:gd name="T1" fmla="*/ 10 h 23"/>
                <a:gd name="T2" fmla="*/ 26 w 35"/>
                <a:gd name="T3" fmla="*/ 2 h 23"/>
                <a:gd name="T4" fmla="*/ 18 w 35"/>
                <a:gd name="T5" fmla="*/ 0 h 23"/>
                <a:gd name="T6" fmla="*/ 8 w 35"/>
                <a:gd name="T7" fmla="*/ 5 h 23"/>
                <a:gd name="T8" fmla="*/ 7 w 35"/>
                <a:gd name="T9" fmla="*/ 5 h 23"/>
                <a:gd name="T10" fmla="*/ 5 w 35"/>
                <a:gd name="T11" fmla="*/ 5 h 23"/>
                <a:gd name="T12" fmla="*/ 2 w 35"/>
                <a:gd name="T13" fmla="*/ 5 h 23"/>
                <a:gd name="T14" fmla="*/ 0 w 35"/>
                <a:gd name="T15" fmla="*/ 5 h 23"/>
                <a:gd name="T16" fmla="*/ 1 w 35"/>
                <a:gd name="T17" fmla="*/ 5 h 23"/>
                <a:gd name="T18" fmla="*/ 4 w 35"/>
                <a:gd name="T19" fmla="*/ 5 h 23"/>
                <a:gd name="T20" fmla="*/ 5 w 35"/>
                <a:gd name="T21" fmla="*/ 5 h 23"/>
                <a:gd name="T22" fmla="*/ 6 w 35"/>
                <a:gd name="T23" fmla="*/ 10 h 23"/>
                <a:gd name="T24" fmla="*/ 8 w 35"/>
                <a:gd name="T25" fmla="*/ 14 h 23"/>
                <a:gd name="T26" fmla="*/ 10 w 35"/>
                <a:gd name="T27" fmla="*/ 18 h 23"/>
                <a:gd name="T28" fmla="*/ 12 w 35"/>
                <a:gd name="T29" fmla="*/ 20 h 23"/>
                <a:gd name="T30" fmla="*/ 14 w 35"/>
                <a:gd name="T31" fmla="*/ 22 h 23"/>
                <a:gd name="T32" fmla="*/ 17 w 35"/>
                <a:gd name="T33" fmla="*/ 23 h 23"/>
                <a:gd name="T34" fmla="*/ 19 w 35"/>
                <a:gd name="T35" fmla="*/ 23 h 23"/>
                <a:gd name="T36" fmla="*/ 20 w 35"/>
                <a:gd name="T37" fmla="*/ 23 h 23"/>
                <a:gd name="T38" fmla="*/ 22 w 35"/>
                <a:gd name="T39" fmla="*/ 20 h 23"/>
                <a:gd name="T40" fmla="*/ 23 w 35"/>
                <a:gd name="T41" fmla="*/ 17 h 23"/>
                <a:gd name="T42" fmla="*/ 24 w 35"/>
                <a:gd name="T43" fmla="*/ 14 h 23"/>
                <a:gd name="T44" fmla="*/ 26 w 35"/>
                <a:gd name="T45" fmla="*/ 12 h 23"/>
                <a:gd name="T46" fmla="*/ 28 w 35"/>
                <a:gd name="T47" fmla="*/ 10 h 23"/>
                <a:gd name="T48" fmla="*/ 31 w 35"/>
                <a:gd name="T49" fmla="*/ 10 h 23"/>
                <a:gd name="T50" fmla="*/ 35 w 35"/>
                <a:gd name="T51" fmla="*/ 10 h 23"/>
                <a:gd name="T52" fmla="*/ 34 w 35"/>
                <a:gd name="T53" fmla="*/ 10 h 23"/>
                <a:gd name="T54" fmla="*/ 33 w 35"/>
                <a:gd name="T5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3">
                  <a:moveTo>
                    <a:pt x="33" y="10"/>
                  </a:moveTo>
                  <a:lnTo>
                    <a:pt x="26" y="2"/>
                  </a:lnTo>
                  <a:lnTo>
                    <a:pt x="18" y="0"/>
                  </a:lnTo>
                  <a:lnTo>
                    <a:pt x="8" y="5"/>
                  </a:lnTo>
                  <a:lnTo>
                    <a:pt x="7" y="5"/>
                  </a:lnTo>
                  <a:lnTo>
                    <a:pt x="5" y="5"/>
                  </a:lnTo>
                  <a:lnTo>
                    <a:pt x="2" y="5"/>
                  </a:lnTo>
                  <a:lnTo>
                    <a:pt x="0" y="5"/>
                  </a:lnTo>
                  <a:lnTo>
                    <a:pt x="1" y="5"/>
                  </a:lnTo>
                  <a:lnTo>
                    <a:pt x="4" y="5"/>
                  </a:lnTo>
                  <a:lnTo>
                    <a:pt x="5" y="5"/>
                  </a:lnTo>
                  <a:lnTo>
                    <a:pt x="6" y="10"/>
                  </a:lnTo>
                  <a:lnTo>
                    <a:pt x="8" y="14"/>
                  </a:lnTo>
                  <a:lnTo>
                    <a:pt x="10" y="18"/>
                  </a:lnTo>
                  <a:lnTo>
                    <a:pt x="12" y="20"/>
                  </a:lnTo>
                  <a:lnTo>
                    <a:pt x="14" y="22"/>
                  </a:lnTo>
                  <a:lnTo>
                    <a:pt x="17" y="23"/>
                  </a:lnTo>
                  <a:lnTo>
                    <a:pt x="19" y="23"/>
                  </a:lnTo>
                  <a:lnTo>
                    <a:pt x="20" y="23"/>
                  </a:lnTo>
                  <a:lnTo>
                    <a:pt x="22" y="20"/>
                  </a:lnTo>
                  <a:lnTo>
                    <a:pt x="23" y="17"/>
                  </a:lnTo>
                  <a:lnTo>
                    <a:pt x="24" y="14"/>
                  </a:lnTo>
                  <a:lnTo>
                    <a:pt x="26" y="12"/>
                  </a:lnTo>
                  <a:lnTo>
                    <a:pt x="28" y="10"/>
                  </a:lnTo>
                  <a:lnTo>
                    <a:pt x="31" y="10"/>
                  </a:lnTo>
                  <a:lnTo>
                    <a:pt x="35" y="10"/>
                  </a:lnTo>
                  <a:lnTo>
                    <a:pt x="34" y="10"/>
                  </a:lnTo>
                  <a:lnTo>
                    <a:pt x="33" y="10"/>
                  </a:lnTo>
                  <a:close/>
                </a:path>
              </a:pathLst>
            </a:custGeom>
            <a:grpFill/>
            <a:ln w="0">
              <a:solidFill>
                <a:schemeClr val="bg1">
                  <a:lumMod val="50000"/>
                </a:schemeClr>
              </a:solidFill>
              <a:prstDash val="solid"/>
              <a:round/>
              <a:headEnd/>
              <a:tailEnd/>
            </a:ln>
          </p:spPr>
          <p:txBody>
            <a:bodyPr/>
            <a:lstStyle/>
            <a:p>
              <a:endParaRPr lang="ru-RU"/>
            </a:p>
          </p:txBody>
        </p:sp>
        <p:sp>
          <p:nvSpPr>
            <p:cNvPr id="44" name="Freeform 106">
              <a:extLst>
                <a:ext uri="{FF2B5EF4-FFF2-40B4-BE49-F238E27FC236}">
                  <a16:creationId xmlns:a16="http://schemas.microsoft.com/office/drawing/2014/main" id="{029B8B9E-78D5-2F4F-8AFF-57E950FCD99F}"/>
                </a:ext>
              </a:extLst>
            </p:cNvPr>
            <p:cNvSpPr>
              <a:spLocks/>
            </p:cNvSpPr>
            <p:nvPr/>
          </p:nvSpPr>
          <p:spPr bwMode="gray">
            <a:xfrm>
              <a:off x="3279" y="3933"/>
              <a:ext cx="44" cy="27"/>
            </a:xfrm>
            <a:custGeom>
              <a:avLst/>
              <a:gdLst>
                <a:gd name="T0" fmla="*/ 30 w 37"/>
                <a:gd name="T1" fmla="*/ 7 h 23"/>
                <a:gd name="T2" fmla="*/ 29 w 37"/>
                <a:gd name="T3" fmla="*/ 5 h 23"/>
                <a:gd name="T4" fmla="*/ 26 w 37"/>
                <a:gd name="T5" fmla="*/ 3 h 23"/>
                <a:gd name="T6" fmla="*/ 24 w 37"/>
                <a:gd name="T7" fmla="*/ 0 h 23"/>
                <a:gd name="T8" fmla="*/ 22 w 37"/>
                <a:gd name="T9" fmla="*/ 0 h 23"/>
                <a:gd name="T10" fmla="*/ 19 w 37"/>
                <a:gd name="T11" fmla="*/ 0 h 23"/>
                <a:gd name="T12" fmla="*/ 17 w 37"/>
                <a:gd name="T13" fmla="*/ 1 h 23"/>
                <a:gd name="T14" fmla="*/ 14 w 37"/>
                <a:gd name="T15" fmla="*/ 5 h 23"/>
                <a:gd name="T16" fmla="*/ 11 w 37"/>
                <a:gd name="T17" fmla="*/ 9 h 23"/>
                <a:gd name="T18" fmla="*/ 8 w 37"/>
                <a:gd name="T19" fmla="*/ 11 h 23"/>
                <a:gd name="T20" fmla="*/ 5 w 37"/>
                <a:gd name="T21" fmla="*/ 13 h 23"/>
                <a:gd name="T22" fmla="*/ 0 w 37"/>
                <a:gd name="T23" fmla="*/ 16 h 23"/>
                <a:gd name="T24" fmla="*/ 2 w 37"/>
                <a:gd name="T25" fmla="*/ 19 h 23"/>
                <a:gd name="T26" fmla="*/ 5 w 37"/>
                <a:gd name="T27" fmla="*/ 22 h 23"/>
                <a:gd name="T28" fmla="*/ 7 w 37"/>
                <a:gd name="T29" fmla="*/ 23 h 23"/>
                <a:gd name="T30" fmla="*/ 12 w 37"/>
                <a:gd name="T31" fmla="*/ 23 h 23"/>
                <a:gd name="T32" fmla="*/ 13 w 37"/>
                <a:gd name="T33" fmla="*/ 23 h 23"/>
                <a:gd name="T34" fmla="*/ 13 w 37"/>
                <a:gd name="T35" fmla="*/ 21 h 23"/>
                <a:gd name="T36" fmla="*/ 14 w 37"/>
                <a:gd name="T37" fmla="*/ 19 h 23"/>
                <a:gd name="T38" fmla="*/ 14 w 37"/>
                <a:gd name="T39" fmla="*/ 18 h 23"/>
                <a:gd name="T40" fmla="*/ 14 w 37"/>
                <a:gd name="T41" fmla="*/ 17 h 23"/>
                <a:gd name="T42" fmla="*/ 16 w 37"/>
                <a:gd name="T43" fmla="*/ 17 h 23"/>
                <a:gd name="T44" fmla="*/ 24 w 37"/>
                <a:gd name="T45" fmla="*/ 17 h 23"/>
                <a:gd name="T46" fmla="*/ 30 w 37"/>
                <a:gd name="T47" fmla="*/ 15 h 23"/>
                <a:gd name="T48" fmla="*/ 36 w 37"/>
                <a:gd name="T49" fmla="*/ 11 h 23"/>
                <a:gd name="T50" fmla="*/ 37 w 37"/>
                <a:gd name="T51" fmla="*/ 10 h 23"/>
                <a:gd name="T52" fmla="*/ 37 w 37"/>
                <a:gd name="T53" fmla="*/ 7 h 23"/>
                <a:gd name="T54" fmla="*/ 36 w 37"/>
                <a:gd name="T55" fmla="*/ 6 h 23"/>
                <a:gd name="T56" fmla="*/ 34 w 37"/>
                <a:gd name="T57" fmla="*/ 5 h 23"/>
                <a:gd name="T58" fmla="*/ 31 w 37"/>
                <a:gd name="T59" fmla="*/ 4 h 23"/>
                <a:gd name="T60" fmla="*/ 30 w 37"/>
                <a:gd name="T61" fmla="*/ 3 h 23"/>
                <a:gd name="T62" fmla="*/ 30 w 37"/>
                <a:gd name="T63" fmla="*/ 4 h 23"/>
                <a:gd name="T64" fmla="*/ 29 w 37"/>
                <a:gd name="T65" fmla="*/ 4 h 23"/>
                <a:gd name="T66" fmla="*/ 28 w 37"/>
                <a:gd name="T67" fmla="*/ 4 h 23"/>
                <a:gd name="T68" fmla="*/ 26 w 37"/>
                <a:gd name="T69" fmla="*/ 3 h 23"/>
                <a:gd name="T70" fmla="*/ 25 w 37"/>
                <a:gd name="T71" fmla="*/ 3 h 23"/>
                <a:gd name="T72" fmla="*/ 24 w 37"/>
                <a:gd name="T73" fmla="*/ 3 h 23"/>
                <a:gd name="T74" fmla="*/ 24 w 37"/>
                <a:gd name="T75" fmla="*/ 3 h 23"/>
                <a:gd name="T76" fmla="*/ 23 w 37"/>
                <a:gd name="T77" fmla="*/ 5 h 23"/>
                <a:gd name="T78" fmla="*/ 30 w 37"/>
                <a:gd name="T7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 h="23">
                  <a:moveTo>
                    <a:pt x="30" y="7"/>
                  </a:moveTo>
                  <a:lnTo>
                    <a:pt x="29" y="5"/>
                  </a:lnTo>
                  <a:lnTo>
                    <a:pt x="26" y="3"/>
                  </a:lnTo>
                  <a:lnTo>
                    <a:pt x="24" y="0"/>
                  </a:lnTo>
                  <a:lnTo>
                    <a:pt x="22" y="0"/>
                  </a:lnTo>
                  <a:lnTo>
                    <a:pt x="19" y="0"/>
                  </a:lnTo>
                  <a:lnTo>
                    <a:pt x="17" y="1"/>
                  </a:lnTo>
                  <a:lnTo>
                    <a:pt x="14" y="5"/>
                  </a:lnTo>
                  <a:lnTo>
                    <a:pt x="11" y="9"/>
                  </a:lnTo>
                  <a:lnTo>
                    <a:pt x="8" y="11"/>
                  </a:lnTo>
                  <a:lnTo>
                    <a:pt x="5" y="13"/>
                  </a:lnTo>
                  <a:lnTo>
                    <a:pt x="0" y="16"/>
                  </a:lnTo>
                  <a:lnTo>
                    <a:pt x="2" y="19"/>
                  </a:lnTo>
                  <a:lnTo>
                    <a:pt x="5" y="22"/>
                  </a:lnTo>
                  <a:lnTo>
                    <a:pt x="7" y="23"/>
                  </a:lnTo>
                  <a:lnTo>
                    <a:pt x="12" y="23"/>
                  </a:lnTo>
                  <a:lnTo>
                    <a:pt x="13" y="23"/>
                  </a:lnTo>
                  <a:lnTo>
                    <a:pt x="13" y="21"/>
                  </a:lnTo>
                  <a:lnTo>
                    <a:pt x="14" y="19"/>
                  </a:lnTo>
                  <a:lnTo>
                    <a:pt x="14" y="18"/>
                  </a:lnTo>
                  <a:lnTo>
                    <a:pt x="14" y="17"/>
                  </a:lnTo>
                  <a:lnTo>
                    <a:pt x="16" y="17"/>
                  </a:lnTo>
                  <a:lnTo>
                    <a:pt x="24" y="17"/>
                  </a:lnTo>
                  <a:lnTo>
                    <a:pt x="30" y="15"/>
                  </a:lnTo>
                  <a:lnTo>
                    <a:pt x="36" y="11"/>
                  </a:lnTo>
                  <a:lnTo>
                    <a:pt x="37" y="10"/>
                  </a:lnTo>
                  <a:lnTo>
                    <a:pt x="37" y="7"/>
                  </a:lnTo>
                  <a:lnTo>
                    <a:pt x="36" y="6"/>
                  </a:lnTo>
                  <a:lnTo>
                    <a:pt x="34" y="5"/>
                  </a:lnTo>
                  <a:lnTo>
                    <a:pt x="31" y="4"/>
                  </a:lnTo>
                  <a:lnTo>
                    <a:pt x="30" y="3"/>
                  </a:lnTo>
                  <a:lnTo>
                    <a:pt x="30" y="4"/>
                  </a:lnTo>
                  <a:lnTo>
                    <a:pt x="29" y="4"/>
                  </a:lnTo>
                  <a:lnTo>
                    <a:pt x="28" y="4"/>
                  </a:lnTo>
                  <a:lnTo>
                    <a:pt x="26" y="3"/>
                  </a:lnTo>
                  <a:lnTo>
                    <a:pt x="25" y="3"/>
                  </a:lnTo>
                  <a:lnTo>
                    <a:pt x="24" y="3"/>
                  </a:lnTo>
                  <a:lnTo>
                    <a:pt x="24" y="3"/>
                  </a:lnTo>
                  <a:lnTo>
                    <a:pt x="23" y="5"/>
                  </a:lnTo>
                  <a:lnTo>
                    <a:pt x="30" y="7"/>
                  </a:lnTo>
                  <a:close/>
                </a:path>
              </a:pathLst>
            </a:custGeom>
            <a:grpFill/>
            <a:ln w="0">
              <a:solidFill>
                <a:schemeClr val="bg1">
                  <a:lumMod val="50000"/>
                </a:schemeClr>
              </a:solidFill>
              <a:prstDash val="solid"/>
              <a:round/>
              <a:headEnd/>
              <a:tailEnd/>
            </a:ln>
          </p:spPr>
          <p:txBody>
            <a:bodyPr/>
            <a:lstStyle/>
            <a:p>
              <a:endParaRPr lang="ru-RU"/>
            </a:p>
          </p:txBody>
        </p:sp>
        <p:sp>
          <p:nvSpPr>
            <p:cNvPr id="45" name="Freeform 107">
              <a:extLst>
                <a:ext uri="{FF2B5EF4-FFF2-40B4-BE49-F238E27FC236}">
                  <a16:creationId xmlns:a16="http://schemas.microsoft.com/office/drawing/2014/main" id="{1616626B-3267-A444-BCE9-6597ED296804}"/>
                </a:ext>
              </a:extLst>
            </p:cNvPr>
            <p:cNvSpPr>
              <a:spLocks/>
            </p:cNvSpPr>
            <p:nvPr/>
          </p:nvSpPr>
          <p:spPr bwMode="gray">
            <a:xfrm>
              <a:off x="3037" y="3397"/>
              <a:ext cx="403" cy="366"/>
            </a:xfrm>
            <a:custGeom>
              <a:avLst/>
              <a:gdLst>
                <a:gd name="T0" fmla="*/ 100 w 344"/>
                <a:gd name="T1" fmla="*/ 262 h 313"/>
                <a:gd name="T2" fmla="*/ 106 w 344"/>
                <a:gd name="T3" fmla="*/ 273 h 313"/>
                <a:gd name="T4" fmla="*/ 107 w 344"/>
                <a:gd name="T5" fmla="*/ 286 h 313"/>
                <a:gd name="T6" fmla="*/ 120 w 344"/>
                <a:gd name="T7" fmla="*/ 279 h 313"/>
                <a:gd name="T8" fmla="*/ 141 w 344"/>
                <a:gd name="T9" fmla="*/ 264 h 313"/>
                <a:gd name="T10" fmla="*/ 153 w 344"/>
                <a:gd name="T11" fmla="*/ 264 h 313"/>
                <a:gd name="T12" fmla="*/ 161 w 344"/>
                <a:gd name="T13" fmla="*/ 268 h 313"/>
                <a:gd name="T14" fmla="*/ 167 w 344"/>
                <a:gd name="T15" fmla="*/ 281 h 313"/>
                <a:gd name="T16" fmla="*/ 197 w 344"/>
                <a:gd name="T17" fmla="*/ 311 h 313"/>
                <a:gd name="T18" fmla="*/ 212 w 344"/>
                <a:gd name="T19" fmla="*/ 305 h 313"/>
                <a:gd name="T20" fmla="*/ 257 w 344"/>
                <a:gd name="T21" fmla="*/ 282 h 313"/>
                <a:gd name="T22" fmla="*/ 259 w 344"/>
                <a:gd name="T23" fmla="*/ 266 h 313"/>
                <a:gd name="T24" fmla="*/ 268 w 344"/>
                <a:gd name="T25" fmla="*/ 250 h 313"/>
                <a:gd name="T26" fmla="*/ 272 w 344"/>
                <a:gd name="T27" fmla="*/ 228 h 313"/>
                <a:gd name="T28" fmla="*/ 289 w 344"/>
                <a:gd name="T29" fmla="*/ 196 h 313"/>
                <a:gd name="T30" fmla="*/ 304 w 344"/>
                <a:gd name="T31" fmla="*/ 191 h 313"/>
                <a:gd name="T32" fmla="*/ 314 w 344"/>
                <a:gd name="T33" fmla="*/ 180 h 313"/>
                <a:gd name="T34" fmla="*/ 310 w 344"/>
                <a:gd name="T35" fmla="*/ 143 h 313"/>
                <a:gd name="T36" fmla="*/ 316 w 344"/>
                <a:gd name="T37" fmla="*/ 122 h 313"/>
                <a:gd name="T38" fmla="*/ 332 w 344"/>
                <a:gd name="T39" fmla="*/ 84 h 313"/>
                <a:gd name="T40" fmla="*/ 331 w 344"/>
                <a:gd name="T41" fmla="*/ 71 h 313"/>
                <a:gd name="T42" fmla="*/ 325 w 344"/>
                <a:gd name="T43" fmla="*/ 54 h 313"/>
                <a:gd name="T44" fmla="*/ 310 w 344"/>
                <a:gd name="T45" fmla="*/ 45 h 313"/>
                <a:gd name="T46" fmla="*/ 307 w 344"/>
                <a:gd name="T47" fmla="*/ 27 h 313"/>
                <a:gd name="T48" fmla="*/ 320 w 344"/>
                <a:gd name="T49" fmla="*/ 23 h 313"/>
                <a:gd name="T50" fmla="*/ 320 w 344"/>
                <a:gd name="T51" fmla="*/ 15 h 313"/>
                <a:gd name="T52" fmla="*/ 283 w 344"/>
                <a:gd name="T53" fmla="*/ 1 h 313"/>
                <a:gd name="T54" fmla="*/ 251 w 344"/>
                <a:gd name="T55" fmla="*/ 2 h 313"/>
                <a:gd name="T56" fmla="*/ 243 w 344"/>
                <a:gd name="T57" fmla="*/ 14 h 313"/>
                <a:gd name="T58" fmla="*/ 241 w 344"/>
                <a:gd name="T59" fmla="*/ 29 h 313"/>
                <a:gd name="T60" fmla="*/ 236 w 344"/>
                <a:gd name="T61" fmla="*/ 36 h 313"/>
                <a:gd name="T62" fmla="*/ 233 w 344"/>
                <a:gd name="T63" fmla="*/ 47 h 313"/>
                <a:gd name="T64" fmla="*/ 227 w 344"/>
                <a:gd name="T65" fmla="*/ 54 h 313"/>
                <a:gd name="T66" fmla="*/ 221 w 344"/>
                <a:gd name="T67" fmla="*/ 67 h 313"/>
                <a:gd name="T68" fmla="*/ 213 w 344"/>
                <a:gd name="T69" fmla="*/ 82 h 313"/>
                <a:gd name="T70" fmla="*/ 211 w 344"/>
                <a:gd name="T71" fmla="*/ 96 h 313"/>
                <a:gd name="T72" fmla="*/ 172 w 344"/>
                <a:gd name="T73" fmla="*/ 106 h 313"/>
                <a:gd name="T74" fmla="*/ 177 w 344"/>
                <a:gd name="T75" fmla="*/ 114 h 313"/>
                <a:gd name="T76" fmla="*/ 172 w 344"/>
                <a:gd name="T77" fmla="*/ 116 h 313"/>
                <a:gd name="T78" fmla="*/ 119 w 344"/>
                <a:gd name="T79" fmla="*/ 97 h 313"/>
                <a:gd name="T80" fmla="*/ 119 w 344"/>
                <a:gd name="T81" fmla="*/ 106 h 313"/>
                <a:gd name="T82" fmla="*/ 78 w 344"/>
                <a:gd name="T83" fmla="*/ 116 h 313"/>
                <a:gd name="T84" fmla="*/ 20 w 344"/>
                <a:gd name="T85" fmla="*/ 96 h 313"/>
                <a:gd name="T86" fmla="*/ 12 w 344"/>
                <a:gd name="T87" fmla="*/ 108 h 313"/>
                <a:gd name="T88" fmla="*/ 2 w 344"/>
                <a:gd name="T89" fmla="*/ 131 h 313"/>
                <a:gd name="T90" fmla="*/ 8 w 344"/>
                <a:gd name="T91" fmla="*/ 168 h 313"/>
                <a:gd name="T92" fmla="*/ 18 w 344"/>
                <a:gd name="T93" fmla="*/ 183 h 313"/>
                <a:gd name="T94" fmla="*/ 25 w 344"/>
                <a:gd name="T95" fmla="*/ 199 h 313"/>
                <a:gd name="T96" fmla="*/ 43 w 344"/>
                <a:gd name="T97" fmla="*/ 202 h 313"/>
                <a:gd name="T98" fmla="*/ 48 w 344"/>
                <a:gd name="T99" fmla="*/ 233 h 313"/>
                <a:gd name="T100" fmla="*/ 52 w 344"/>
                <a:gd name="T101" fmla="*/ 250 h 313"/>
                <a:gd name="T102" fmla="*/ 52 w 344"/>
                <a:gd name="T103" fmla="*/ 257 h 313"/>
                <a:gd name="T104" fmla="*/ 76 w 344"/>
                <a:gd name="T105" fmla="*/ 254 h 313"/>
                <a:gd name="T106" fmla="*/ 99 w 344"/>
                <a:gd name="T107" fmla="*/ 257 h 313"/>
                <a:gd name="T108" fmla="*/ 102 w 344"/>
                <a:gd name="T109" fmla="*/ 26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4" h="313">
                  <a:moveTo>
                    <a:pt x="102" y="260"/>
                  </a:moveTo>
                  <a:lnTo>
                    <a:pt x="101" y="258"/>
                  </a:lnTo>
                  <a:lnTo>
                    <a:pt x="100" y="258"/>
                  </a:lnTo>
                  <a:lnTo>
                    <a:pt x="100" y="260"/>
                  </a:lnTo>
                  <a:lnTo>
                    <a:pt x="100" y="261"/>
                  </a:lnTo>
                  <a:lnTo>
                    <a:pt x="100" y="262"/>
                  </a:lnTo>
                  <a:lnTo>
                    <a:pt x="100" y="263"/>
                  </a:lnTo>
                  <a:lnTo>
                    <a:pt x="102" y="263"/>
                  </a:lnTo>
                  <a:lnTo>
                    <a:pt x="103" y="263"/>
                  </a:lnTo>
                  <a:lnTo>
                    <a:pt x="105" y="263"/>
                  </a:lnTo>
                  <a:lnTo>
                    <a:pt x="107" y="268"/>
                  </a:lnTo>
                  <a:lnTo>
                    <a:pt x="106" y="273"/>
                  </a:lnTo>
                  <a:lnTo>
                    <a:pt x="103" y="279"/>
                  </a:lnTo>
                  <a:lnTo>
                    <a:pt x="102" y="284"/>
                  </a:lnTo>
                  <a:lnTo>
                    <a:pt x="103" y="285"/>
                  </a:lnTo>
                  <a:lnTo>
                    <a:pt x="105" y="286"/>
                  </a:lnTo>
                  <a:lnTo>
                    <a:pt x="106" y="287"/>
                  </a:lnTo>
                  <a:lnTo>
                    <a:pt x="107" y="286"/>
                  </a:lnTo>
                  <a:lnTo>
                    <a:pt x="108" y="284"/>
                  </a:lnTo>
                  <a:lnTo>
                    <a:pt x="111" y="281"/>
                  </a:lnTo>
                  <a:lnTo>
                    <a:pt x="113" y="281"/>
                  </a:lnTo>
                  <a:lnTo>
                    <a:pt x="115" y="280"/>
                  </a:lnTo>
                  <a:lnTo>
                    <a:pt x="118" y="280"/>
                  </a:lnTo>
                  <a:lnTo>
                    <a:pt x="120" y="279"/>
                  </a:lnTo>
                  <a:lnTo>
                    <a:pt x="123" y="278"/>
                  </a:lnTo>
                  <a:lnTo>
                    <a:pt x="128" y="274"/>
                  </a:lnTo>
                  <a:lnTo>
                    <a:pt x="132" y="272"/>
                  </a:lnTo>
                  <a:lnTo>
                    <a:pt x="135" y="269"/>
                  </a:lnTo>
                  <a:lnTo>
                    <a:pt x="137" y="268"/>
                  </a:lnTo>
                  <a:lnTo>
                    <a:pt x="141" y="264"/>
                  </a:lnTo>
                  <a:lnTo>
                    <a:pt x="143" y="262"/>
                  </a:lnTo>
                  <a:lnTo>
                    <a:pt x="144" y="258"/>
                  </a:lnTo>
                  <a:lnTo>
                    <a:pt x="146" y="261"/>
                  </a:lnTo>
                  <a:lnTo>
                    <a:pt x="148" y="263"/>
                  </a:lnTo>
                  <a:lnTo>
                    <a:pt x="150" y="264"/>
                  </a:lnTo>
                  <a:lnTo>
                    <a:pt x="153" y="264"/>
                  </a:lnTo>
                  <a:lnTo>
                    <a:pt x="156" y="263"/>
                  </a:lnTo>
                  <a:lnTo>
                    <a:pt x="156" y="263"/>
                  </a:lnTo>
                  <a:lnTo>
                    <a:pt x="158" y="264"/>
                  </a:lnTo>
                  <a:lnTo>
                    <a:pt x="158" y="266"/>
                  </a:lnTo>
                  <a:lnTo>
                    <a:pt x="158" y="268"/>
                  </a:lnTo>
                  <a:lnTo>
                    <a:pt x="161" y="268"/>
                  </a:lnTo>
                  <a:lnTo>
                    <a:pt x="165" y="268"/>
                  </a:lnTo>
                  <a:lnTo>
                    <a:pt x="165" y="270"/>
                  </a:lnTo>
                  <a:lnTo>
                    <a:pt x="165" y="274"/>
                  </a:lnTo>
                  <a:lnTo>
                    <a:pt x="166" y="276"/>
                  </a:lnTo>
                  <a:lnTo>
                    <a:pt x="167" y="279"/>
                  </a:lnTo>
                  <a:lnTo>
                    <a:pt x="167" y="281"/>
                  </a:lnTo>
                  <a:lnTo>
                    <a:pt x="179" y="279"/>
                  </a:lnTo>
                  <a:lnTo>
                    <a:pt x="190" y="278"/>
                  </a:lnTo>
                  <a:lnTo>
                    <a:pt x="202" y="278"/>
                  </a:lnTo>
                  <a:lnTo>
                    <a:pt x="202" y="290"/>
                  </a:lnTo>
                  <a:lnTo>
                    <a:pt x="202" y="301"/>
                  </a:lnTo>
                  <a:lnTo>
                    <a:pt x="197" y="311"/>
                  </a:lnTo>
                  <a:lnTo>
                    <a:pt x="202" y="313"/>
                  </a:lnTo>
                  <a:lnTo>
                    <a:pt x="207" y="311"/>
                  </a:lnTo>
                  <a:lnTo>
                    <a:pt x="211" y="309"/>
                  </a:lnTo>
                  <a:lnTo>
                    <a:pt x="212" y="309"/>
                  </a:lnTo>
                  <a:lnTo>
                    <a:pt x="212" y="308"/>
                  </a:lnTo>
                  <a:lnTo>
                    <a:pt x="212" y="305"/>
                  </a:lnTo>
                  <a:lnTo>
                    <a:pt x="212" y="305"/>
                  </a:lnTo>
                  <a:lnTo>
                    <a:pt x="220" y="303"/>
                  </a:lnTo>
                  <a:lnTo>
                    <a:pt x="229" y="302"/>
                  </a:lnTo>
                  <a:lnTo>
                    <a:pt x="237" y="299"/>
                  </a:lnTo>
                  <a:lnTo>
                    <a:pt x="248" y="292"/>
                  </a:lnTo>
                  <a:lnTo>
                    <a:pt x="257" y="282"/>
                  </a:lnTo>
                  <a:lnTo>
                    <a:pt x="257" y="281"/>
                  </a:lnTo>
                  <a:lnTo>
                    <a:pt x="259" y="278"/>
                  </a:lnTo>
                  <a:lnTo>
                    <a:pt x="257" y="275"/>
                  </a:lnTo>
                  <a:lnTo>
                    <a:pt x="257" y="272"/>
                  </a:lnTo>
                  <a:lnTo>
                    <a:pt x="257" y="268"/>
                  </a:lnTo>
                  <a:lnTo>
                    <a:pt x="259" y="266"/>
                  </a:lnTo>
                  <a:lnTo>
                    <a:pt x="261" y="264"/>
                  </a:lnTo>
                  <a:lnTo>
                    <a:pt x="263" y="263"/>
                  </a:lnTo>
                  <a:lnTo>
                    <a:pt x="266" y="261"/>
                  </a:lnTo>
                  <a:lnTo>
                    <a:pt x="267" y="260"/>
                  </a:lnTo>
                  <a:lnTo>
                    <a:pt x="268" y="258"/>
                  </a:lnTo>
                  <a:lnTo>
                    <a:pt x="268" y="250"/>
                  </a:lnTo>
                  <a:lnTo>
                    <a:pt x="272" y="244"/>
                  </a:lnTo>
                  <a:lnTo>
                    <a:pt x="276" y="238"/>
                  </a:lnTo>
                  <a:lnTo>
                    <a:pt x="279" y="231"/>
                  </a:lnTo>
                  <a:lnTo>
                    <a:pt x="276" y="231"/>
                  </a:lnTo>
                  <a:lnTo>
                    <a:pt x="273" y="230"/>
                  </a:lnTo>
                  <a:lnTo>
                    <a:pt x="272" y="228"/>
                  </a:lnTo>
                  <a:lnTo>
                    <a:pt x="273" y="225"/>
                  </a:lnTo>
                  <a:lnTo>
                    <a:pt x="272" y="222"/>
                  </a:lnTo>
                  <a:lnTo>
                    <a:pt x="272" y="220"/>
                  </a:lnTo>
                  <a:lnTo>
                    <a:pt x="270" y="216"/>
                  </a:lnTo>
                  <a:lnTo>
                    <a:pt x="280" y="208"/>
                  </a:lnTo>
                  <a:lnTo>
                    <a:pt x="289" y="196"/>
                  </a:lnTo>
                  <a:lnTo>
                    <a:pt x="291" y="195"/>
                  </a:lnTo>
                  <a:lnTo>
                    <a:pt x="294" y="193"/>
                  </a:lnTo>
                  <a:lnTo>
                    <a:pt x="296" y="193"/>
                  </a:lnTo>
                  <a:lnTo>
                    <a:pt x="298" y="192"/>
                  </a:lnTo>
                  <a:lnTo>
                    <a:pt x="302" y="192"/>
                  </a:lnTo>
                  <a:lnTo>
                    <a:pt x="304" y="191"/>
                  </a:lnTo>
                  <a:lnTo>
                    <a:pt x="306" y="189"/>
                  </a:lnTo>
                  <a:lnTo>
                    <a:pt x="308" y="186"/>
                  </a:lnTo>
                  <a:lnTo>
                    <a:pt x="309" y="185"/>
                  </a:lnTo>
                  <a:lnTo>
                    <a:pt x="312" y="183"/>
                  </a:lnTo>
                  <a:lnTo>
                    <a:pt x="313" y="181"/>
                  </a:lnTo>
                  <a:lnTo>
                    <a:pt x="314" y="180"/>
                  </a:lnTo>
                  <a:lnTo>
                    <a:pt x="313" y="178"/>
                  </a:lnTo>
                  <a:lnTo>
                    <a:pt x="307" y="167"/>
                  </a:lnTo>
                  <a:lnTo>
                    <a:pt x="306" y="156"/>
                  </a:lnTo>
                  <a:lnTo>
                    <a:pt x="304" y="145"/>
                  </a:lnTo>
                  <a:lnTo>
                    <a:pt x="308" y="144"/>
                  </a:lnTo>
                  <a:lnTo>
                    <a:pt x="310" y="143"/>
                  </a:lnTo>
                  <a:lnTo>
                    <a:pt x="310" y="142"/>
                  </a:lnTo>
                  <a:lnTo>
                    <a:pt x="312" y="140"/>
                  </a:lnTo>
                  <a:lnTo>
                    <a:pt x="312" y="138"/>
                  </a:lnTo>
                  <a:lnTo>
                    <a:pt x="312" y="136"/>
                  </a:lnTo>
                  <a:lnTo>
                    <a:pt x="314" y="132"/>
                  </a:lnTo>
                  <a:lnTo>
                    <a:pt x="316" y="122"/>
                  </a:lnTo>
                  <a:lnTo>
                    <a:pt x="315" y="113"/>
                  </a:lnTo>
                  <a:lnTo>
                    <a:pt x="315" y="103"/>
                  </a:lnTo>
                  <a:lnTo>
                    <a:pt x="316" y="94"/>
                  </a:lnTo>
                  <a:lnTo>
                    <a:pt x="321" y="85"/>
                  </a:lnTo>
                  <a:lnTo>
                    <a:pt x="326" y="84"/>
                  </a:lnTo>
                  <a:lnTo>
                    <a:pt x="332" y="84"/>
                  </a:lnTo>
                  <a:lnTo>
                    <a:pt x="337" y="85"/>
                  </a:lnTo>
                  <a:lnTo>
                    <a:pt x="342" y="86"/>
                  </a:lnTo>
                  <a:lnTo>
                    <a:pt x="344" y="84"/>
                  </a:lnTo>
                  <a:lnTo>
                    <a:pt x="343" y="78"/>
                  </a:lnTo>
                  <a:lnTo>
                    <a:pt x="338" y="74"/>
                  </a:lnTo>
                  <a:lnTo>
                    <a:pt x="331" y="71"/>
                  </a:lnTo>
                  <a:lnTo>
                    <a:pt x="325" y="68"/>
                  </a:lnTo>
                  <a:lnTo>
                    <a:pt x="318" y="63"/>
                  </a:lnTo>
                  <a:lnTo>
                    <a:pt x="320" y="61"/>
                  </a:lnTo>
                  <a:lnTo>
                    <a:pt x="321" y="59"/>
                  </a:lnTo>
                  <a:lnTo>
                    <a:pt x="324" y="56"/>
                  </a:lnTo>
                  <a:lnTo>
                    <a:pt x="325" y="54"/>
                  </a:lnTo>
                  <a:lnTo>
                    <a:pt x="322" y="54"/>
                  </a:lnTo>
                  <a:lnTo>
                    <a:pt x="320" y="54"/>
                  </a:lnTo>
                  <a:lnTo>
                    <a:pt x="318" y="51"/>
                  </a:lnTo>
                  <a:lnTo>
                    <a:pt x="316" y="50"/>
                  </a:lnTo>
                  <a:lnTo>
                    <a:pt x="314" y="49"/>
                  </a:lnTo>
                  <a:lnTo>
                    <a:pt x="310" y="45"/>
                  </a:lnTo>
                  <a:lnTo>
                    <a:pt x="308" y="43"/>
                  </a:lnTo>
                  <a:lnTo>
                    <a:pt x="304" y="39"/>
                  </a:lnTo>
                  <a:lnTo>
                    <a:pt x="302" y="37"/>
                  </a:lnTo>
                  <a:lnTo>
                    <a:pt x="301" y="33"/>
                  </a:lnTo>
                  <a:lnTo>
                    <a:pt x="303" y="29"/>
                  </a:lnTo>
                  <a:lnTo>
                    <a:pt x="307" y="27"/>
                  </a:lnTo>
                  <a:lnTo>
                    <a:pt x="312" y="27"/>
                  </a:lnTo>
                  <a:lnTo>
                    <a:pt x="318" y="26"/>
                  </a:lnTo>
                  <a:lnTo>
                    <a:pt x="322" y="25"/>
                  </a:lnTo>
                  <a:lnTo>
                    <a:pt x="322" y="24"/>
                  </a:lnTo>
                  <a:lnTo>
                    <a:pt x="322" y="24"/>
                  </a:lnTo>
                  <a:lnTo>
                    <a:pt x="320" y="23"/>
                  </a:lnTo>
                  <a:lnTo>
                    <a:pt x="319" y="21"/>
                  </a:lnTo>
                  <a:lnTo>
                    <a:pt x="318" y="20"/>
                  </a:lnTo>
                  <a:lnTo>
                    <a:pt x="316" y="19"/>
                  </a:lnTo>
                  <a:lnTo>
                    <a:pt x="318" y="18"/>
                  </a:lnTo>
                  <a:lnTo>
                    <a:pt x="319" y="17"/>
                  </a:lnTo>
                  <a:lnTo>
                    <a:pt x="320" y="15"/>
                  </a:lnTo>
                  <a:lnTo>
                    <a:pt x="320" y="15"/>
                  </a:lnTo>
                  <a:lnTo>
                    <a:pt x="314" y="9"/>
                  </a:lnTo>
                  <a:lnTo>
                    <a:pt x="307" y="6"/>
                  </a:lnTo>
                  <a:lnTo>
                    <a:pt x="298" y="5"/>
                  </a:lnTo>
                  <a:lnTo>
                    <a:pt x="290" y="2"/>
                  </a:lnTo>
                  <a:lnTo>
                    <a:pt x="283" y="1"/>
                  </a:lnTo>
                  <a:lnTo>
                    <a:pt x="274" y="2"/>
                  </a:lnTo>
                  <a:lnTo>
                    <a:pt x="266" y="3"/>
                  </a:lnTo>
                  <a:lnTo>
                    <a:pt x="257" y="1"/>
                  </a:lnTo>
                  <a:lnTo>
                    <a:pt x="255" y="0"/>
                  </a:lnTo>
                  <a:lnTo>
                    <a:pt x="254" y="1"/>
                  </a:lnTo>
                  <a:lnTo>
                    <a:pt x="251" y="2"/>
                  </a:lnTo>
                  <a:lnTo>
                    <a:pt x="250" y="3"/>
                  </a:lnTo>
                  <a:lnTo>
                    <a:pt x="248" y="5"/>
                  </a:lnTo>
                  <a:lnTo>
                    <a:pt x="247" y="6"/>
                  </a:lnTo>
                  <a:lnTo>
                    <a:pt x="244" y="6"/>
                  </a:lnTo>
                  <a:lnTo>
                    <a:pt x="244" y="9"/>
                  </a:lnTo>
                  <a:lnTo>
                    <a:pt x="243" y="14"/>
                  </a:lnTo>
                  <a:lnTo>
                    <a:pt x="241" y="17"/>
                  </a:lnTo>
                  <a:lnTo>
                    <a:pt x="238" y="20"/>
                  </a:lnTo>
                  <a:lnTo>
                    <a:pt x="237" y="21"/>
                  </a:lnTo>
                  <a:lnTo>
                    <a:pt x="238" y="24"/>
                  </a:lnTo>
                  <a:lnTo>
                    <a:pt x="239" y="26"/>
                  </a:lnTo>
                  <a:lnTo>
                    <a:pt x="241" y="29"/>
                  </a:lnTo>
                  <a:lnTo>
                    <a:pt x="242" y="31"/>
                  </a:lnTo>
                  <a:lnTo>
                    <a:pt x="242" y="33"/>
                  </a:lnTo>
                  <a:lnTo>
                    <a:pt x="241" y="35"/>
                  </a:lnTo>
                  <a:lnTo>
                    <a:pt x="239" y="36"/>
                  </a:lnTo>
                  <a:lnTo>
                    <a:pt x="237" y="36"/>
                  </a:lnTo>
                  <a:lnTo>
                    <a:pt x="236" y="36"/>
                  </a:lnTo>
                  <a:lnTo>
                    <a:pt x="235" y="36"/>
                  </a:lnTo>
                  <a:lnTo>
                    <a:pt x="233" y="36"/>
                  </a:lnTo>
                  <a:lnTo>
                    <a:pt x="231" y="38"/>
                  </a:lnTo>
                  <a:lnTo>
                    <a:pt x="231" y="41"/>
                  </a:lnTo>
                  <a:lnTo>
                    <a:pt x="232" y="43"/>
                  </a:lnTo>
                  <a:lnTo>
                    <a:pt x="233" y="47"/>
                  </a:lnTo>
                  <a:lnTo>
                    <a:pt x="233" y="49"/>
                  </a:lnTo>
                  <a:lnTo>
                    <a:pt x="233" y="51"/>
                  </a:lnTo>
                  <a:lnTo>
                    <a:pt x="233" y="53"/>
                  </a:lnTo>
                  <a:lnTo>
                    <a:pt x="231" y="54"/>
                  </a:lnTo>
                  <a:lnTo>
                    <a:pt x="230" y="54"/>
                  </a:lnTo>
                  <a:lnTo>
                    <a:pt x="227" y="54"/>
                  </a:lnTo>
                  <a:lnTo>
                    <a:pt x="225" y="54"/>
                  </a:lnTo>
                  <a:lnTo>
                    <a:pt x="224" y="55"/>
                  </a:lnTo>
                  <a:lnTo>
                    <a:pt x="221" y="57"/>
                  </a:lnTo>
                  <a:lnTo>
                    <a:pt x="220" y="60"/>
                  </a:lnTo>
                  <a:lnTo>
                    <a:pt x="221" y="63"/>
                  </a:lnTo>
                  <a:lnTo>
                    <a:pt x="221" y="67"/>
                  </a:lnTo>
                  <a:lnTo>
                    <a:pt x="224" y="71"/>
                  </a:lnTo>
                  <a:lnTo>
                    <a:pt x="220" y="72"/>
                  </a:lnTo>
                  <a:lnTo>
                    <a:pt x="218" y="74"/>
                  </a:lnTo>
                  <a:lnTo>
                    <a:pt x="215" y="77"/>
                  </a:lnTo>
                  <a:lnTo>
                    <a:pt x="214" y="79"/>
                  </a:lnTo>
                  <a:lnTo>
                    <a:pt x="213" y="82"/>
                  </a:lnTo>
                  <a:lnTo>
                    <a:pt x="212" y="84"/>
                  </a:lnTo>
                  <a:lnTo>
                    <a:pt x="212" y="86"/>
                  </a:lnTo>
                  <a:lnTo>
                    <a:pt x="212" y="89"/>
                  </a:lnTo>
                  <a:lnTo>
                    <a:pt x="212" y="91"/>
                  </a:lnTo>
                  <a:lnTo>
                    <a:pt x="212" y="94"/>
                  </a:lnTo>
                  <a:lnTo>
                    <a:pt x="211" y="96"/>
                  </a:lnTo>
                  <a:lnTo>
                    <a:pt x="208" y="97"/>
                  </a:lnTo>
                  <a:lnTo>
                    <a:pt x="200" y="101"/>
                  </a:lnTo>
                  <a:lnTo>
                    <a:pt x="189" y="101"/>
                  </a:lnTo>
                  <a:lnTo>
                    <a:pt x="179" y="102"/>
                  </a:lnTo>
                  <a:lnTo>
                    <a:pt x="170" y="106"/>
                  </a:lnTo>
                  <a:lnTo>
                    <a:pt x="172" y="106"/>
                  </a:lnTo>
                  <a:lnTo>
                    <a:pt x="172" y="107"/>
                  </a:lnTo>
                  <a:lnTo>
                    <a:pt x="173" y="108"/>
                  </a:lnTo>
                  <a:lnTo>
                    <a:pt x="174" y="110"/>
                  </a:lnTo>
                  <a:lnTo>
                    <a:pt x="174" y="112"/>
                  </a:lnTo>
                  <a:lnTo>
                    <a:pt x="176" y="113"/>
                  </a:lnTo>
                  <a:lnTo>
                    <a:pt x="177" y="114"/>
                  </a:lnTo>
                  <a:lnTo>
                    <a:pt x="177" y="114"/>
                  </a:lnTo>
                  <a:lnTo>
                    <a:pt x="176" y="114"/>
                  </a:lnTo>
                  <a:lnTo>
                    <a:pt x="174" y="114"/>
                  </a:lnTo>
                  <a:lnTo>
                    <a:pt x="173" y="115"/>
                  </a:lnTo>
                  <a:lnTo>
                    <a:pt x="172" y="115"/>
                  </a:lnTo>
                  <a:lnTo>
                    <a:pt x="172" y="116"/>
                  </a:lnTo>
                  <a:lnTo>
                    <a:pt x="162" y="110"/>
                  </a:lnTo>
                  <a:lnTo>
                    <a:pt x="152" y="104"/>
                  </a:lnTo>
                  <a:lnTo>
                    <a:pt x="142" y="100"/>
                  </a:lnTo>
                  <a:lnTo>
                    <a:pt x="131" y="96"/>
                  </a:lnTo>
                  <a:lnTo>
                    <a:pt x="119" y="96"/>
                  </a:lnTo>
                  <a:lnTo>
                    <a:pt x="119" y="97"/>
                  </a:lnTo>
                  <a:lnTo>
                    <a:pt x="119" y="98"/>
                  </a:lnTo>
                  <a:lnTo>
                    <a:pt x="118" y="100"/>
                  </a:lnTo>
                  <a:lnTo>
                    <a:pt x="118" y="101"/>
                  </a:lnTo>
                  <a:lnTo>
                    <a:pt x="119" y="102"/>
                  </a:lnTo>
                  <a:lnTo>
                    <a:pt x="122" y="103"/>
                  </a:lnTo>
                  <a:lnTo>
                    <a:pt x="119" y="106"/>
                  </a:lnTo>
                  <a:lnTo>
                    <a:pt x="117" y="108"/>
                  </a:lnTo>
                  <a:lnTo>
                    <a:pt x="113" y="110"/>
                  </a:lnTo>
                  <a:lnTo>
                    <a:pt x="111" y="110"/>
                  </a:lnTo>
                  <a:lnTo>
                    <a:pt x="107" y="112"/>
                  </a:lnTo>
                  <a:lnTo>
                    <a:pt x="93" y="114"/>
                  </a:lnTo>
                  <a:lnTo>
                    <a:pt x="78" y="116"/>
                  </a:lnTo>
                  <a:lnTo>
                    <a:pt x="65" y="120"/>
                  </a:lnTo>
                  <a:lnTo>
                    <a:pt x="52" y="126"/>
                  </a:lnTo>
                  <a:lnTo>
                    <a:pt x="47" y="116"/>
                  </a:lnTo>
                  <a:lnTo>
                    <a:pt x="40" y="107"/>
                  </a:lnTo>
                  <a:lnTo>
                    <a:pt x="30" y="100"/>
                  </a:lnTo>
                  <a:lnTo>
                    <a:pt x="20" y="96"/>
                  </a:lnTo>
                  <a:lnTo>
                    <a:pt x="10" y="100"/>
                  </a:lnTo>
                  <a:lnTo>
                    <a:pt x="10" y="100"/>
                  </a:lnTo>
                  <a:lnTo>
                    <a:pt x="10" y="102"/>
                  </a:lnTo>
                  <a:lnTo>
                    <a:pt x="10" y="104"/>
                  </a:lnTo>
                  <a:lnTo>
                    <a:pt x="10" y="106"/>
                  </a:lnTo>
                  <a:lnTo>
                    <a:pt x="12" y="108"/>
                  </a:lnTo>
                  <a:lnTo>
                    <a:pt x="6" y="114"/>
                  </a:lnTo>
                  <a:lnTo>
                    <a:pt x="6" y="121"/>
                  </a:lnTo>
                  <a:lnTo>
                    <a:pt x="7" y="128"/>
                  </a:lnTo>
                  <a:lnTo>
                    <a:pt x="5" y="128"/>
                  </a:lnTo>
                  <a:lnTo>
                    <a:pt x="4" y="130"/>
                  </a:lnTo>
                  <a:lnTo>
                    <a:pt x="2" y="131"/>
                  </a:lnTo>
                  <a:lnTo>
                    <a:pt x="1" y="132"/>
                  </a:lnTo>
                  <a:lnTo>
                    <a:pt x="0" y="133"/>
                  </a:lnTo>
                  <a:lnTo>
                    <a:pt x="6" y="142"/>
                  </a:lnTo>
                  <a:lnTo>
                    <a:pt x="10" y="150"/>
                  </a:lnTo>
                  <a:lnTo>
                    <a:pt x="12" y="159"/>
                  </a:lnTo>
                  <a:lnTo>
                    <a:pt x="8" y="168"/>
                  </a:lnTo>
                  <a:lnTo>
                    <a:pt x="8" y="169"/>
                  </a:lnTo>
                  <a:lnTo>
                    <a:pt x="11" y="171"/>
                  </a:lnTo>
                  <a:lnTo>
                    <a:pt x="13" y="172"/>
                  </a:lnTo>
                  <a:lnTo>
                    <a:pt x="14" y="173"/>
                  </a:lnTo>
                  <a:lnTo>
                    <a:pt x="17" y="175"/>
                  </a:lnTo>
                  <a:lnTo>
                    <a:pt x="18" y="183"/>
                  </a:lnTo>
                  <a:lnTo>
                    <a:pt x="19" y="191"/>
                  </a:lnTo>
                  <a:lnTo>
                    <a:pt x="22" y="198"/>
                  </a:lnTo>
                  <a:lnTo>
                    <a:pt x="25" y="205"/>
                  </a:lnTo>
                  <a:lnTo>
                    <a:pt x="25" y="203"/>
                  </a:lnTo>
                  <a:lnTo>
                    <a:pt x="25" y="202"/>
                  </a:lnTo>
                  <a:lnTo>
                    <a:pt x="25" y="199"/>
                  </a:lnTo>
                  <a:lnTo>
                    <a:pt x="26" y="198"/>
                  </a:lnTo>
                  <a:lnTo>
                    <a:pt x="29" y="197"/>
                  </a:lnTo>
                  <a:lnTo>
                    <a:pt x="31" y="196"/>
                  </a:lnTo>
                  <a:lnTo>
                    <a:pt x="34" y="196"/>
                  </a:lnTo>
                  <a:lnTo>
                    <a:pt x="37" y="196"/>
                  </a:lnTo>
                  <a:lnTo>
                    <a:pt x="43" y="202"/>
                  </a:lnTo>
                  <a:lnTo>
                    <a:pt x="45" y="210"/>
                  </a:lnTo>
                  <a:lnTo>
                    <a:pt x="43" y="217"/>
                  </a:lnTo>
                  <a:lnTo>
                    <a:pt x="43" y="226"/>
                  </a:lnTo>
                  <a:lnTo>
                    <a:pt x="45" y="228"/>
                  </a:lnTo>
                  <a:lnTo>
                    <a:pt x="47" y="231"/>
                  </a:lnTo>
                  <a:lnTo>
                    <a:pt x="48" y="233"/>
                  </a:lnTo>
                  <a:lnTo>
                    <a:pt x="51" y="236"/>
                  </a:lnTo>
                  <a:lnTo>
                    <a:pt x="52" y="239"/>
                  </a:lnTo>
                  <a:lnTo>
                    <a:pt x="53" y="243"/>
                  </a:lnTo>
                  <a:lnTo>
                    <a:pt x="53" y="246"/>
                  </a:lnTo>
                  <a:lnTo>
                    <a:pt x="53" y="249"/>
                  </a:lnTo>
                  <a:lnTo>
                    <a:pt x="52" y="250"/>
                  </a:lnTo>
                  <a:lnTo>
                    <a:pt x="51" y="251"/>
                  </a:lnTo>
                  <a:lnTo>
                    <a:pt x="49" y="252"/>
                  </a:lnTo>
                  <a:lnTo>
                    <a:pt x="49" y="255"/>
                  </a:lnTo>
                  <a:lnTo>
                    <a:pt x="49" y="256"/>
                  </a:lnTo>
                  <a:lnTo>
                    <a:pt x="52" y="258"/>
                  </a:lnTo>
                  <a:lnTo>
                    <a:pt x="52" y="257"/>
                  </a:lnTo>
                  <a:lnTo>
                    <a:pt x="52" y="255"/>
                  </a:lnTo>
                  <a:lnTo>
                    <a:pt x="52" y="255"/>
                  </a:lnTo>
                  <a:lnTo>
                    <a:pt x="58" y="254"/>
                  </a:lnTo>
                  <a:lnTo>
                    <a:pt x="64" y="256"/>
                  </a:lnTo>
                  <a:lnTo>
                    <a:pt x="70" y="256"/>
                  </a:lnTo>
                  <a:lnTo>
                    <a:pt x="76" y="254"/>
                  </a:lnTo>
                  <a:lnTo>
                    <a:pt x="79" y="252"/>
                  </a:lnTo>
                  <a:lnTo>
                    <a:pt x="83" y="255"/>
                  </a:lnTo>
                  <a:lnTo>
                    <a:pt x="88" y="257"/>
                  </a:lnTo>
                  <a:lnTo>
                    <a:pt x="93" y="260"/>
                  </a:lnTo>
                  <a:lnTo>
                    <a:pt x="99" y="257"/>
                  </a:lnTo>
                  <a:lnTo>
                    <a:pt x="99" y="257"/>
                  </a:lnTo>
                  <a:lnTo>
                    <a:pt x="100" y="258"/>
                  </a:lnTo>
                  <a:lnTo>
                    <a:pt x="100" y="260"/>
                  </a:lnTo>
                  <a:lnTo>
                    <a:pt x="101" y="261"/>
                  </a:lnTo>
                  <a:lnTo>
                    <a:pt x="101" y="261"/>
                  </a:lnTo>
                  <a:lnTo>
                    <a:pt x="102" y="261"/>
                  </a:lnTo>
                  <a:lnTo>
                    <a:pt x="102" y="260"/>
                  </a:lnTo>
                  <a:lnTo>
                    <a:pt x="102" y="260"/>
                  </a:lnTo>
                  <a:close/>
                </a:path>
              </a:pathLst>
            </a:custGeom>
            <a:grpFill/>
            <a:ln w="0">
              <a:solidFill>
                <a:schemeClr val="bg1">
                  <a:lumMod val="50000"/>
                </a:schemeClr>
              </a:solidFill>
              <a:prstDash val="solid"/>
              <a:round/>
              <a:headEnd/>
              <a:tailEnd/>
            </a:ln>
          </p:spPr>
          <p:txBody>
            <a:bodyPr/>
            <a:lstStyle/>
            <a:p>
              <a:endParaRPr lang="ru-RU"/>
            </a:p>
          </p:txBody>
        </p:sp>
        <p:sp>
          <p:nvSpPr>
            <p:cNvPr id="46" name="Freeform 108">
              <a:extLst>
                <a:ext uri="{FF2B5EF4-FFF2-40B4-BE49-F238E27FC236}">
                  <a16:creationId xmlns:a16="http://schemas.microsoft.com/office/drawing/2014/main" id="{7CF2EC62-6168-CB47-9900-2E39EEDCA9AB}"/>
                </a:ext>
              </a:extLst>
            </p:cNvPr>
            <p:cNvSpPr>
              <a:spLocks/>
            </p:cNvSpPr>
            <p:nvPr/>
          </p:nvSpPr>
          <p:spPr bwMode="gray">
            <a:xfrm>
              <a:off x="2471" y="3349"/>
              <a:ext cx="467" cy="485"/>
            </a:xfrm>
            <a:custGeom>
              <a:avLst/>
              <a:gdLst>
                <a:gd name="T0" fmla="*/ 12 w 399"/>
                <a:gd name="T1" fmla="*/ 0 h 414"/>
                <a:gd name="T2" fmla="*/ 1 w 399"/>
                <a:gd name="T3" fmla="*/ 11 h 414"/>
                <a:gd name="T4" fmla="*/ 15 w 399"/>
                <a:gd name="T5" fmla="*/ 29 h 414"/>
                <a:gd name="T6" fmla="*/ 71 w 399"/>
                <a:gd name="T7" fmla="*/ 82 h 414"/>
                <a:gd name="T8" fmla="*/ 122 w 399"/>
                <a:gd name="T9" fmla="*/ 133 h 414"/>
                <a:gd name="T10" fmla="*/ 142 w 399"/>
                <a:gd name="T11" fmla="*/ 185 h 414"/>
                <a:gd name="T12" fmla="*/ 147 w 399"/>
                <a:gd name="T13" fmla="*/ 191 h 414"/>
                <a:gd name="T14" fmla="*/ 178 w 399"/>
                <a:gd name="T15" fmla="*/ 212 h 414"/>
                <a:gd name="T16" fmla="*/ 205 w 399"/>
                <a:gd name="T17" fmla="*/ 263 h 414"/>
                <a:gd name="T18" fmla="*/ 206 w 399"/>
                <a:gd name="T19" fmla="*/ 273 h 414"/>
                <a:gd name="T20" fmla="*/ 213 w 399"/>
                <a:gd name="T21" fmla="*/ 286 h 414"/>
                <a:gd name="T22" fmla="*/ 224 w 399"/>
                <a:gd name="T23" fmla="*/ 297 h 414"/>
                <a:gd name="T24" fmla="*/ 235 w 399"/>
                <a:gd name="T25" fmla="*/ 316 h 414"/>
                <a:gd name="T26" fmla="*/ 275 w 399"/>
                <a:gd name="T27" fmla="*/ 351 h 414"/>
                <a:gd name="T28" fmla="*/ 293 w 399"/>
                <a:gd name="T29" fmla="*/ 368 h 414"/>
                <a:gd name="T30" fmla="*/ 318 w 399"/>
                <a:gd name="T31" fmla="*/ 391 h 414"/>
                <a:gd name="T32" fmla="*/ 331 w 399"/>
                <a:gd name="T33" fmla="*/ 400 h 414"/>
                <a:gd name="T34" fmla="*/ 344 w 399"/>
                <a:gd name="T35" fmla="*/ 397 h 414"/>
                <a:gd name="T36" fmla="*/ 370 w 399"/>
                <a:gd name="T37" fmla="*/ 403 h 414"/>
                <a:gd name="T38" fmla="*/ 378 w 399"/>
                <a:gd name="T39" fmla="*/ 414 h 414"/>
                <a:gd name="T40" fmla="*/ 380 w 399"/>
                <a:gd name="T41" fmla="*/ 370 h 414"/>
                <a:gd name="T42" fmla="*/ 380 w 399"/>
                <a:gd name="T43" fmla="*/ 348 h 414"/>
                <a:gd name="T44" fmla="*/ 384 w 399"/>
                <a:gd name="T45" fmla="*/ 337 h 414"/>
                <a:gd name="T46" fmla="*/ 378 w 399"/>
                <a:gd name="T47" fmla="*/ 326 h 414"/>
                <a:gd name="T48" fmla="*/ 380 w 399"/>
                <a:gd name="T49" fmla="*/ 319 h 414"/>
                <a:gd name="T50" fmla="*/ 384 w 399"/>
                <a:gd name="T51" fmla="*/ 313 h 414"/>
                <a:gd name="T52" fmla="*/ 385 w 399"/>
                <a:gd name="T53" fmla="*/ 303 h 414"/>
                <a:gd name="T54" fmla="*/ 394 w 399"/>
                <a:gd name="T55" fmla="*/ 295 h 414"/>
                <a:gd name="T56" fmla="*/ 393 w 399"/>
                <a:gd name="T57" fmla="*/ 291 h 414"/>
                <a:gd name="T58" fmla="*/ 353 w 399"/>
                <a:gd name="T59" fmla="*/ 272 h 414"/>
                <a:gd name="T60" fmla="*/ 336 w 399"/>
                <a:gd name="T61" fmla="*/ 273 h 414"/>
                <a:gd name="T62" fmla="*/ 326 w 399"/>
                <a:gd name="T63" fmla="*/ 260 h 414"/>
                <a:gd name="T64" fmla="*/ 317 w 399"/>
                <a:gd name="T65" fmla="*/ 231 h 414"/>
                <a:gd name="T66" fmla="*/ 296 w 399"/>
                <a:gd name="T67" fmla="*/ 220 h 414"/>
                <a:gd name="T68" fmla="*/ 302 w 399"/>
                <a:gd name="T69" fmla="*/ 212 h 414"/>
                <a:gd name="T70" fmla="*/ 294 w 399"/>
                <a:gd name="T71" fmla="*/ 207 h 414"/>
                <a:gd name="T72" fmla="*/ 302 w 399"/>
                <a:gd name="T73" fmla="*/ 191 h 414"/>
                <a:gd name="T74" fmla="*/ 290 w 399"/>
                <a:gd name="T75" fmla="*/ 183 h 414"/>
                <a:gd name="T76" fmla="*/ 285 w 399"/>
                <a:gd name="T77" fmla="*/ 180 h 414"/>
                <a:gd name="T78" fmla="*/ 283 w 399"/>
                <a:gd name="T79" fmla="*/ 180 h 414"/>
                <a:gd name="T80" fmla="*/ 283 w 399"/>
                <a:gd name="T81" fmla="*/ 183 h 414"/>
                <a:gd name="T82" fmla="*/ 279 w 399"/>
                <a:gd name="T83" fmla="*/ 179 h 414"/>
                <a:gd name="T84" fmla="*/ 254 w 399"/>
                <a:gd name="T85" fmla="*/ 169 h 414"/>
                <a:gd name="T86" fmla="*/ 246 w 399"/>
                <a:gd name="T87" fmla="*/ 148 h 414"/>
                <a:gd name="T88" fmla="*/ 219 w 399"/>
                <a:gd name="T89" fmla="*/ 124 h 414"/>
                <a:gd name="T90" fmla="*/ 202 w 399"/>
                <a:gd name="T91" fmla="*/ 123 h 414"/>
                <a:gd name="T92" fmla="*/ 207 w 399"/>
                <a:gd name="T93" fmla="*/ 132 h 414"/>
                <a:gd name="T94" fmla="*/ 174 w 399"/>
                <a:gd name="T95" fmla="*/ 104 h 414"/>
                <a:gd name="T96" fmla="*/ 164 w 399"/>
                <a:gd name="T97" fmla="*/ 86 h 414"/>
                <a:gd name="T98" fmla="*/ 137 w 399"/>
                <a:gd name="T99" fmla="*/ 67 h 414"/>
                <a:gd name="T100" fmla="*/ 116 w 399"/>
                <a:gd name="T101" fmla="*/ 36 h 414"/>
                <a:gd name="T102" fmla="*/ 109 w 399"/>
                <a:gd name="T103" fmla="*/ 23 h 414"/>
                <a:gd name="T104" fmla="*/ 81 w 399"/>
                <a:gd name="T105" fmla="*/ 14 h 414"/>
                <a:gd name="T106" fmla="*/ 44 w 399"/>
                <a:gd name="T107" fmla="*/ 13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9" h="414">
                  <a:moveTo>
                    <a:pt x="44" y="13"/>
                  </a:moveTo>
                  <a:lnTo>
                    <a:pt x="34" y="7"/>
                  </a:lnTo>
                  <a:lnTo>
                    <a:pt x="23" y="1"/>
                  </a:lnTo>
                  <a:lnTo>
                    <a:pt x="12" y="0"/>
                  </a:lnTo>
                  <a:lnTo>
                    <a:pt x="3" y="3"/>
                  </a:lnTo>
                  <a:lnTo>
                    <a:pt x="1" y="6"/>
                  </a:lnTo>
                  <a:lnTo>
                    <a:pt x="0" y="8"/>
                  </a:lnTo>
                  <a:lnTo>
                    <a:pt x="1" y="11"/>
                  </a:lnTo>
                  <a:lnTo>
                    <a:pt x="1" y="13"/>
                  </a:lnTo>
                  <a:lnTo>
                    <a:pt x="4" y="15"/>
                  </a:lnTo>
                  <a:lnTo>
                    <a:pt x="5" y="18"/>
                  </a:lnTo>
                  <a:lnTo>
                    <a:pt x="15" y="29"/>
                  </a:lnTo>
                  <a:lnTo>
                    <a:pt x="24" y="41"/>
                  </a:lnTo>
                  <a:lnTo>
                    <a:pt x="35" y="50"/>
                  </a:lnTo>
                  <a:lnTo>
                    <a:pt x="54" y="65"/>
                  </a:lnTo>
                  <a:lnTo>
                    <a:pt x="71" y="82"/>
                  </a:lnTo>
                  <a:lnTo>
                    <a:pt x="84" y="101"/>
                  </a:lnTo>
                  <a:lnTo>
                    <a:pt x="97" y="120"/>
                  </a:lnTo>
                  <a:lnTo>
                    <a:pt x="111" y="125"/>
                  </a:lnTo>
                  <a:lnTo>
                    <a:pt x="122" y="133"/>
                  </a:lnTo>
                  <a:lnTo>
                    <a:pt x="129" y="144"/>
                  </a:lnTo>
                  <a:lnTo>
                    <a:pt x="135" y="157"/>
                  </a:lnTo>
                  <a:lnTo>
                    <a:pt x="140" y="171"/>
                  </a:lnTo>
                  <a:lnTo>
                    <a:pt x="142" y="185"/>
                  </a:lnTo>
                  <a:lnTo>
                    <a:pt x="142" y="186"/>
                  </a:lnTo>
                  <a:lnTo>
                    <a:pt x="143" y="187"/>
                  </a:lnTo>
                  <a:lnTo>
                    <a:pt x="145" y="190"/>
                  </a:lnTo>
                  <a:lnTo>
                    <a:pt x="147" y="191"/>
                  </a:lnTo>
                  <a:lnTo>
                    <a:pt x="148" y="191"/>
                  </a:lnTo>
                  <a:lnTo>
                    <a:pt x="160" y="195"/>
                  </a:lnTo>
                  <a:lnTo>
                    <a:pt x="170" y="202"/>
                  </a:lnTo>
                  <a:lnTo>
                    <a:pt x="178" y="212"/>
                  </a:lnTo>
                  <a:lnTo>
                    <a:pt x="184" y="222"/>
                  </a:lnTo>
                  <a:lnTo>
                    <a:pt x="190" y="233"/>
                  </a:lnTo>
                  <a:lnTo>
                    <a:pt x="198" y="248"/>
                  </a:lnTo>
                  <a:lnTo>
                    <a:pt x="205" y="263"/>
                  </a:lnTo>
                  <a:lnTo>
                    <a:pt x="206" y="264"/>
                  </a:lnTo>
                  <a:lnTo>
                    <a:pt x="206" y="268"/>
                  </a:lnTo>
                  <a:lnTo>
                    <a:pt x="206" y="271"/>
                  </a:lnTo>
                  <a:lnTo>
                    <a:pt x="206" y="273"/>
                  </a:lnTo>
                  <a:lnTo>
                    <a:pt x="206" y="277"/>
                  </a:lnTo>
                  <a:lnTo>
                    <a:pt x="208" y="280"/>
                  </a:lnTo>
                  <a:lnTo>
                    <a:pt x="211" y="284"/>
                  </a:lnTo>
                  <a:lnTo>
                    <a:pt x="213" y="286"/>
                  </a:lnTo>
                  <a:lnTo>
                    <a:pt x="217" y="289"/>
                  </a:lnTo>
                  <a:lnTo>
                    <a:pt x="220" y="292"/>
                  </a:lnTo>
                  <a:lnTo>
                    <a:pt x="224" y="296"/>
                  </a:lnTo>
                  <a:lnTo>
                    <a:pt x="224" y="297"/>
                  </a:lnTo>
                  <a:lnTo>
                    <a:pt x="224" y="299"/>
                  </a:lnTo>
                  <a:lnTo>
                    <a:pt x="224" y="302"/>
                  </a:lnTo>
                  <a:lnTo>
                    <a:pt x="225" y="304"/>
                  </a:lnTo>
                  <a:lnTo>
                    <a:pt x="235" y="316"/>
                  </a:lnTo>
                  <a:lnTo>
                    <a:pt x="246" y="327"/>
                  </a:lnTo>
                  <a:lnTo>
                    <a:pt x="258" y="337"/>
                  </a:lnTo>
                  <a:lnTo>
                    <a:pt x="270" y="346"/>
                  </a:lnTo>
                  <a:lnTo>
                    <a:pt x="275" y="351"/>
                  </a:lnTo>
                  <a:lnTo>
                    <a:pt x="278" y="357"/>
                  </a:lnTo>
                  <a:lnTo>
                    <a:pt x="283" y="362"/>
                  </a:lnTo>
                  <a:lnTo>
                    <a:pt x="288" y="364"/>
                  </a:lnTo>
                  <a:lnTo>
                    <a:pt x="293" y="368"/>
                  </a:lnTo>
                  <a:lnTo>
                    <a:pt x="299" y="370"/>
                  </a:lnTo>
                  <a:lnTo>
                    <a:pt x="307" y="375"/>
                  </a:lnTo>
                  <a:lnTo>
                    <a:pt x="313" y="382"/>
                  </a:lnTo>
                  <a:lnTo>
                    <a:pt x="318" y="391"/>
                  </a:lnTo>
                  <a:lnTo>
                    <a:pt x="324" y="399"/>
                  </a:lnTo>
                  <a:lnTo>
                    <a:pt x="331" y="406"/>
                  </a:lnTo>
                  <a:lnTo>
                    <a:pt x="331" y="403"/>
                  </a:lnTo>
                  <a:lnTo>
                    <a:pt x="331" y="400"/>
                  </a:lnTo>
                  <a:lnTo>
                    <a:pt x="332" y="398"/>
                  </a:lnTo>
                  <a:lnTo>
                    <a:pt x="334" y="396"/>
                  </a:lnTo>
                  <a:lnTo>
                    <a:pt x="336" y="392"/>
                  </a:lnTo>
                  <a:lnTo>
                    <a:pt x="344" y="397"/>
                  </a:lnTo>
                  <a:lnTo>
                    <a:pt x="352" y="396"/>
                  </a:lnTo>
                  <a:lnTo>
                    <a:pt x="356" y="387"/>
                  </a:lnTo>
                  <a:lnTo>
                    <a:pt x="364" y="394"/>
                  </a:lnTo>
                  <a:lnTo>
                    <a:pt x="370" y="403"/>
                  </a:lnTo>
                  <a:lnTo>
                    <a:pt x="373" y="412"/>
                  </a:lnTo>
                  <a:lnTo>
                    <a:pt x="374" y="414"/>
                  </a:lnTo>
                  <a:lnTo>
                    <a:pt x="376" y="414"/>
                  </a:lnTo>
                  <a:lnTo>
                    <a:pt x="378" y="414"/>
                  </a:lnTo>
                  <a:lnTo>
                    <a:pt x="379" y="414"/>
                  </a:lnTo>
                  <a:lnTo>
                    <a:pt x="378" y="396"/>
                  </a:lnTo>
                  <a:lnTo>
                    <a:pt x="382" y="378"/>
                  </a:lnTo>
                  <a:lnTo>
                    <a:pt x="380" y="370"/>
                  </a:lnTo>
                  <a:lnTo>
                    <a:pt x="378" y="362"/>
                  </a:lnTo>
                  <a:lnTo>
                    <a:pt x="378" y="352"/>
                  </a:lnTo>
                  <a:lnTo>
                    <a:pt x="379" y="350"/>
                  </a:lnTo>
                  <a:lnTo>
                    <a:pt x="380" y="348"/>
                  </a:lnTo>
                  <a:lnTo>
                    <a:pt x="382" y="345"/>
                  </a:lnTo>
                  <a:lnTo>
                    <a:pt x="384" y="343"/>
                  </a:lnTo>
                  <a:lnTo>
                    <a:pt x="384" y="339"/>
                  </a:lnTo>
                  <a:lnTo>
                    <a:pt x="384" y="337"/>
                  </a:lnTo>
                  <a:lnTo>
                    <a:pt x="383" y="334"/>
                  </a:lnTo>
                  <a:lnTo>
                    <a:pt x="380" y="332"/>
                  </a:lnTo>
                  <a:lnTo>
                    <a:pt x="378" y="328"/>
                  </a:lnTo>
                  <a:lnTo>
                    <a:pt x="378" y="326"/>
                  </a:lnTo>
                  <a:lnTo>
                    <a:pt x="378" y="323"/>
                  </a:lnTo>
                  <a:lnTo>
                    <a:pt x="378" y="321"/>
                  </a:lnTo>
                  <a:lnTo>
                    <a:pt x="379" y="320"/>
                  </a:lnTo>
                  <a:lnTo>
                    <a:pt x="380" y="319"/>
                  </a:lnTo>
                  <a:lnTo>
                    <a:pt x="383" y="319"/>
                  </a:lnTo>
                  <a:lnTo>
                    <a:pt x="384" y="319"/>
                  </a:lnTo>
                  <a:lnTo>
                    <a:pt x="384" y="315"/>
                  </a:lnTo>
                  <a:lnTo>
                    <a:pt x="384" y="313"/>
                  </a:lnTo>
                  <a:lnTo>
                    <a:pt x="384" y="309"/>
                  </a:lnTo>
                  <a:lnTo>
                    <a:pt x="383" y="307"/>
                  </a:lnTo>
                  <a:lnTo>
                    <a:pt x="384" y="304"/>
                  </a:lnTo>
                  <a:lnTo>
                    <a:pt x="385" y="303"/>
                  </a:lnTo>
                  <a:lnTo>
                    <a:pt x="389" y="301"/>
                  </a:lnTo>
                  <a:lnTo>
                    <a:pt x="390" y="299"/>
                  </a:lnTo>
                  <a:lnTo>
                    <a:pt x="393" y="297"/>
                  </a:lnTo>
                  <a:lnTo>
                    <a:pt x="394" y="295"/>
                  </a:lnTo>
                  <a:lnTo>
                    <a:pt x="396" y="292"/>
                  </a:lnTo>
                  <a:lnTo>
                    <a:pt x="399" y="290"/>
                  </a:lnTo>
                  <a:lnTo>
                    <a:pt x="395" y="290"/>
                  </a:lnTo>
                  <a:lnTo>
                    <a:pt x="393" y="291"/>
                  </a:lnTo>
                  <a:lnTo>
                    <a:pt x="389" y="290"/>
                  </a:lnTo>
                  <a:lnTo>
                    <a:pt x="376" y="281"/>
                  </a:lnTo>
                  <a:lnTo>
                    <a:pt x="361" y="273"/>
                  </a:lnTo>
                  <a:lnTo>
                    <a:pt x="353" y="272"/>
                  </a:lnTo>
                  <a:lnTo>
                    <a:pt x="344" y="277"/>
                  </a:lnTo>
                  <a:lnTo>
                    <a:pt x="338" y="284"/>
                  </a:lnTo>
                  <a:lnTo>
                    <a:pt x="336" y="279"/>
                  </a:lnTo>
                  <a:lnTo>
                    <a:pt x="336" y="273"/>
                  </a:lnTo>
                  <a:lnTo>
                    <a:pt x="336" y="268"/>
                  </a:lnTo>
                  <a:lnTo>
                    <a:pt x="335" y="263"/>
                  </a:lnTo>
                  <a:lnTo>
                    <a:pt x="332" y="261"/>
                  </a:lnTo>
                  <a:lnTo>
                    <a:pt x="326" y="260"/>
                  </a:lnTo>
                  <a:lnTo>
                    <a:pt x="329" y="249"/>
                  </a:lnTo>
                  <a:lnTo>
                    <a:pt x="328" y="238"/>
                  </a:lnTo>
                  <a:lnTo>
                    <a:pt x="326" y="227"/>
                  </a:lnTo>
                  <a:lnTo>
                    <a:pt x="317" y="231"/>
                  </a:lnTo>
                  <a:lnTo>
                    <a:pt x="307" y="230"/>
                  </a:lnTo>
                  <a:lnTo>
                    <a:pt x="299" y="225"/>
                  </a:lnTo>
                  <a:lnTo>
                    <a:pt x="296" y="222"/>
                  </a:lnTo>
                  <a:lnTo>
                    <a:pt x="296" y="220"/>
                  </a:lnTo>
                  <a:lnTo>
                    <a:pt x="296" y="218"/>
                  </a:lnTo>
                  <a:lnTo>
                    <a:pt x="297" y="216"/>
                  </a:lnTo>
                  <a:lnTo>
                    <a:pt x="300" y="214"/>
                  </a:lnTo>
                  <a:lnTo>
                    <a:pt x="302" y="212"/>
                  </a:lnTo>
                  <a:lnTo>
                    <a:pt x="305" y="209"/>
                  </a:lnTo>
                  <a:lnTo>
                    <a:pt x="306" y="207"/>
                  </a:lnTo>
                  <a:lnTo>
                    <a:pt x="300" y="207"/>
                  </a:lnTo>
                  <a:lnTo>
                    <a:pt x="294" y="207"/>
                  </a:lnTo>
                  <a:lnTo>
                    <a:pt x="299" y="202"/>
                  </a:lnTo>
                  <a:lnTo>
                    <a:pt x="302" y="198"/>
                  </a:lnTo>
                  <a:lnTo>
                    <a:pt x="306" y="192"/>
                  </a:lnTo>
                  <a:lnTo>
                    <a:pt x="302" y="191"/>
                  </a:lnTo>
                  <a:lnTo>
                    <a:pt x="299" y="189"/>
                  </a:lnTo>
                  <a:lnTo>
                    <a:pt x="295" y="187"/>
                  </a:lnTo>
                  <a:lnTo>
                    <a:pt x="293" y="185"/>
                  </a:lnTo>
                  <a:lnTo>
                    <a:pt x="290" y="183"/>
                  </a:lnTo>
                  <a:lnTo>
                    <a:pt x="289" y="179"/>
                  </a:lnTo>
                  <a:lnTo>
                    <a:pt x="287" y="179"/>
                  </a:lnTo>
                  <a:lnTo>
                    <a:pt x="285" y="180"/>
                  </a:lnTo>
                  <a:lnTo>
                    <a:pt x="285" y="180"/>
                  </a:lnTo>
                  <a:lnTo>
                    <a:pt x="285" y="180"/>
                  </a:lnTo>
                  <a:lnTo>
                    <a:pt x="284" y="180"/>
                  </a:lnTo>
                  <a:lnTo>
                    <a:pt x="284" y="180"/>
                  </a:lnTo>
                  <a:lnTo>
                    <a:pt x="283" y="180"/>
                  </a:lnTo>
                  <a:lnTo>
                    <a:pt x="281" y="181"/>
                  </a:lnTo>
                  <a:lnTo>
                    <a:pt x="283" y="181"/>
                  </a:lnTo>
                  <a:lnTo>
                    <a:pt x="283" y="181"/>
                  </a:lnTo>
                  <a:lnTo>
                    <a:pt x="283" y="183"/>
                  </a:lnTo>
                  <a:lnTo>
                    <a:pt x="283" y="183"/>
                  </a:lnTo>
                  <a:lnTo>
                    <a:pt x="282" y="183"/>
                  </a:lnTo>
                  <a:lnTo>
                    <a:pt x="281" y="181"/>
                  </a:lnTo>
                  <a:lnTo>
                    <a:pt x="279" y="179"/>
                  </a:lnTo>
                  <a:lnTo>
                    <a:pt x="275" y="173"/>
                  </a:lnTo>
                  <a:lnTo>
                    <a:pt x="269" y="169"/>
                  </a:lnTo>
                  <a:lnTo>
                    <a:pt x="263" y="168"/>
                  </a:lnTo>
                  <a:lnTo>
                    <a:pt x="254" y="169"/>
                  </a:lnTo>
                  <a:lnTo>
                    <a:pt x="254" y="166"/>
                  </a:lnTo>
                  <a:lnTo>
                    <a:pt x="253" y="162"/>
                  </a:lnTo>
                  <a:lnTo>
                    <a:pt x="252" y="159"/>
                  </a:lnTo>
                  <a:lnTo>
                    <a:pt x="246" y="148"/>
                  </a:lnTo>
                  <a:lnTo>
                    <a:pt x="239" y="141"/>
                  </a:lnTo>
                  <a:lnTo>
                    <a:pt x="230" y="133"/>
                  </a:lnTo>
                  <a:lnTo>
                    <a:pt x="225" y="129"/>
                  </a:lnTo>
                  <a:lnTo>
                    <a:pt x="219" y="124"/>
                  </a:lnTo>
                  <a:lnTo>
                    <a:pt x="213" y="119"/>
                  </a:lnTo>
                  <a:lnTo>
                    <a:pt x="208" y="118"/>
                  </a:lnTo>
                  <a:lnTo>
                    <a:pt x="202" y="121"/>
                  </a:lnTo>
                  <a:lnTo>
                    <a:pt x="202" y="123"/>
                  </a:lnTo>
                  <a:lnTo>
                    <a:pt x="202" y="125"/>
                  </a:lnTo>
                  <a:lnTo>
                    <a:pt x="205" y="127"/>
                  </a:lnTo>
                  <a:lnTo>
                    <a:pt x="206" y="130"/>
                  </a:lnTo>
                  <a:lnTo>
                    <a:pt x="207" y="132"/>
                  </a:lnTo>
                  <a:lnTo>
                    <a:pt x="208" y="135"/>
                  </a:lnTo>
                  <a:lnTo>
                    <a:pt x="195" y="127"/>
                  </a:lnTo>
                  <a:lnTo>
                    <a:pt x="183" y="117"/>
                  </a:lnTo>
                  <a:lnTo>
                    <a:pt x="174" y="104"/>
                  </a:lnTo>
                  <a:lnTo>
                    <a:pt x="165" y="92"/>
                  </a:lnTo>
                  <a:lnTo>
                    <a:pt x="164" y="90"/>
                  </a:lnTo>
                  <a:lnTo>
                    <a:pt x="164" y="89"/>
                  </a:lnTo>
                  <a:lnTo>
                    <a:pt x="164" y="86"/>
                  </a:lnTo>
                  <a:lnTo>
                    <a:pt x="164" y="84"/>
                  </a:lnTo>
                  <a:lnTo>
                    <a:pt x="155" y="77"/>
                  </a:lnTo>
                  <a:lnTo>
                    <a:pt x="146" y="71"/>
                  </a:lnTo>
                  <a:lnTo>
                    <a:pt x="137" y="67"/>
                  </a:lnTo>
                  <a:lnTo>
                    <a:pt x="128" y="62"/>
                  </a:lnTo>
                  <a:lnTo>
                    <a:pt x="122" y="55"/>
                  </a:lnTo>
                  <a:lnTo>
                    <a:pt x="118" y="46"/>
                  </a:lnTo>
                  <a:lnTo>
                    <a:pt x="116" y="36"/>
                  </a:lnTo>
                  <a:lnTo>
                    <a:pt x="109" y="27"/>
                  </a:lnTo>
                  <a:lnTo>
                    <a:pt x="109" y="26"/>
                  </a:lnTo>
                  <a:lnTo>
                    <a:pt x="109" y="24"/>
                  </a:lnTo>
                  <a:lnTo>
                    <a:pt x="109" y="23"/>
                  </a:lnTo>
                  <a:lnTo>
                    <a:pt x="107" y="21"/>
                  </a:lnTo>
                  <a:lnTo>
                    <a:pt x="100" y="15"/>
                  </a:lnTo>
                  <a:lnTo>
                    <a:pt x="91" y="14"/>
                  </a:lnTo>
                  <a:lnTo>
                    <a:pt x="81" y="14"/>
                  </a:lnTo>
                  <a:lnTo>
                    <a:pt x="71" y="14"/>
                  </a:lnTo>
                  <a:lnTo>
                    <a:pt x="62" y="14"/>
                  </a:lnTo>
                  <a:lnTo>
                    <a:pt x="53" y="15"/>
                  </a:lnTo>
                  <a:lnTo>
                    <a:pt x="44" y="13"/>
                  </a:lnTo>
                  <a:close/>
                </a:path>
              </a:pathLst>
            </a:custGeom>
            <a:grpFill/>
            <a:ln w="0">
              <a:solidFill>
                <a:schemeClr val="bg1">
                  <a:lumMod val="50000"/>
                </a:schemeClr>
              </a:solidFill>
              <a:prstDash val="solid"/>
              <a:round/>
              <a:headEnd/>
              <a:tailEnd/>
            </a:ln>
          </p:spPr>
          <p:txBody>
            <a:bodyPr/>
            <a:lstStyle/>
            <a:p>
              <a:endParaRPr lang="ru-RU"/>
            </a:p>
          </p:txBody>
        </p:sp>
        <p:sp>
          <p:nvSpPr>
            <p:cNvPr id="47" name="Freeform 109">
              <a:extLst>
                <a:ext uri="{FF2B5EF4-FFF2-40B4-BE49-F238E27FC236}">
                  <a16:creationId xmlns:a16="http://schemas.microsoft.com/office/drawing/2014/main" id="{BB6BBE70-271B-E54F-A2E1-916ED9E83704}"/>
                </a:ext>
              </a:extLst>
            </p:cNvPr>
            <p:cNvSpPr>
              <a:spLocks/>
            </p:cNvSpPr>
            <p:nvPr/>
          </p:nvSpPr>
          <p:spPr bwMode="gray">
            <a:xfrm>
              <a:off x="2678" y="3303"/>
              <a:ext cx="188" cy="229"/>
            </a:xfrm>
            <a:custGeom>
              <a:avLst/>
              <a:gdLst>
                <a:gd name="T0" fmla="*/ 160 w 161"/>
                <a:gd name="T1" fmla="*/ 183 h 195"/>
                <a:gd name="T2" fmla="*/ 160 w 161"/>
                <a:gd name="T3" fmla="*/ 189 h 195"/>
                <a:gd name="T4" fmla="*/ 158 w 161"/>
                <a:gd name="T5" fmla="*/ 194 h 195"/>
                <a:gd name="T6" fmla="*/ 154 w 161"/>
                <a:gd name="T7" fmla="*/ 195 h 195"/>
                <a:gd name="T8" fmla="*/ 151 w 161"/>
                <a:gd name="T9" fmla="*/ 193 h 195"/>
                <a:gd name="T10" fmla="*/ 149 w 161"/>
                <a:gd name="T11" fmla="*/ 188 h 195"/>
                <a:gd name="T12" fmla="*/ 147 w 161"/>
                <a:gd name="T13" fmla="*/ 186 h 195"/>
                <a:gd name="T14" fmla="*/ 143 w 161"/>
                <a:gd name="T15" fmla="*/ 184 h 195"/>
                <a:gd name="T16" fmla="*/ 139 w 161"/>
                <a:gd name="T17" fmla="*/ 188 h 195"/>
                <a:gd name="T18" fmla="*/ 133 w 161"/>
                <a:gd name="T19" fmla="*/ 190 h 195"/>
                <a:gd name="T20" fmla="*/ 128 w 161"/>
                <a:gd name="T21" fmla="*/ 192 h 195"/>
                <a:gd name="T22" fmla="*/ 110 w 161"/>
                <a:gd name="T23" fmla="*/ 181 h 195"/>
                <a:gd name="T24" fmla="*/ 77 w 161"/>
                <a:gd name="T25" fmla="*/ 163 h 195"/>
                <a:gd name="T26" fmla="*/ 49 w 161"/>
                <a:gd name="T27" fmla="*/ 140 h 195"/>
                <a:gd name="T28" fmla="*/ 45 w 161"/>
                <a:gd name="T29" fmla="*/ 133 h 195"/>
                <a:gd name="T30" fmla="*/ 41 w 161"/>
                <a:gd name="T31" fmla="*/ 123 h 195"/>
                <a:gd name="T32" fmla="*/ 28 w 161"/>
                <a:gd name="T33" fmla="*/ 106 h 195"/>
                <a:gd name="T34" fmla="*/ 19 w 161"/>
                <a:gd name="T35" fmla="*/ 87 h 195"/>
                <a:gd name="T36" fmla="*/ 18 w 161"/>
                <a:gd name="T37" fmla="*/ 68 h 195"/>
                <a:gd name="T38" fmla="*/ 12 w 161"/>
                <a:gd name="T39" fmla="*/ 54 h 195"/>
                <a:gd name="T40" fmla="*/ 6 w 161"/>
                <a:gd name="T41" fmla="*/ 47 h 195"/>
                <a:gd name="T42" fmla="*/ 7 w 161"/>
                <a:gd name="T43" fmla="*/ 35 h 195"/>
                <a:gd name="T44" fmla="*/ 6 w 161"/>
                <a:gd name="T45" fmla="*/ 24 h 195"/>
                <a:gd name="T46" fmla="*/ 3 w 161"/>
                <a:gd name="T47" fmla="*/ 18 h 195"/>
                <a:gd name="T48" fmla="*/ 0 w 161"/>
                <a:gd name="T49" fmla="*/ 12 h 195"/>
                <a:gd name="T50" fmla="*/ 3 w 161"/>
                <a:gd name="T51" fmla="*/ 8 h 195"/>
                <a:gd name="T52" fmla="*/ 4 w 161"/>
                <a:gd name="T53" fmla="*/ 4 h 195"/>
                <a:gd name="T54" fmla="*/ 6 w 161"/>
                <a:gd name="T55" fmla="*/ 0 h 195"/>
                <a:gd name="T56" fmla="*/ 10 w 161"/>
                <a:gd name="T57" fmla="*/ 0 h 195"/>
                <a:gd name="T58" fmla="*/ 24 w 161"/>
                <a:gd name="T59" fmla="*/ 6 h 195"/>
                <a:gd name="T60" fmla="*/ 34 w 161"/>
                <a:gd name="T61" fmla="*/ 15 h 195"/>
                <a:gd name="T62" fmla="*/ 31 w 161"/>
                <a:gd name="T63" fmla="*/ 29 h 195"/>
                <a:gd name="T64" fmla="*/ 36 w 161"/>
                <a:gd name="T65" fmla="*/ 33 h 195"/>
                <a:gd name="T66" fmla="*/ 41 w 161"/>
                <a:gd name="T67" fmla="*/ 36 h 195"/>
                <a:gd name="T68" fmla="*/ 43 w 161"/>
                <a:gd name="T69" fmla="*/ 35 h 195"/>
                <a:gd name="T70" fmla="*/ 46 w 161"/>
                <a:gd name="T71" fmla="*/ 32 h 195"/>
                <a:gd name="T72" fmla="*/ 47 w 161"/>
                <a:gd name="T73" fmla="*/ 28 h 195"/>
                <a:gd name="T74" fmla="*/ 49 w 161"/>
                <a:gd name="T75" fmla="*/ 26 h 195"/>
                <a:gd name="T76" fmla="*/ 53 w 161"/>
                <a:gd name="T77" fmla="*/ 27 h 195"/>
                <a:gd name="T78" fmla="*/ 54 w 161"/>
                <a:gd name="T79" fmla="*/ 29 h 195"/>
                <a:gd name="T80" fmla="*/ 60 w 161"/>
                <a:gd name="T81" fmla="*/ 28 h 195"/>
                <a:gd name="T82" fmla="*/ 65 w 161"/>
                <a:gd name="T83" fmla="*/ 24 h 195"/>
                <a:gd name="T84" fmla="*/ 66 w 161"/>
                <a:gd name="T85" fmla="*/ 18 h 195"/>
                <a:gd name="T86" fmla="*/ 82 w 161"/>
                <a:gd name="T87" fmla="*/ 23 h 195"/>
                <a:gd name="T88" fmla="*/ 96 w 161"/>
                <a:gd name="T89" fmla="*/ 39 h 195"/>
                <a:gd name="T90" fmla="*/ 113 w 161"/>
                <a:gd name="T91" fmla="*/ 52 h 195"/>
                <a:gd name="T92" fmla="*/ 119 w 161"/>
                <a:gd name="T93" fmla="*/ 76 h 195"/>
                <a:gd name="T94" fmla="*/ 117 w 161"/>
                <a:gd name="T95" fmla="*/ 109 h 195"/>
                <a:gd name="T96" fmla="*/ 123 w 161"/>
                <a:gd name="T97" fmla="*/ 135 h 195"/>
                <a:gd name="T98" fmla="*/ 136 w 161"/>
                <a:gd name="T99" fmla="*/ 153 h 195"/>
                <a:gd name="T100" fmla="*/ 147 w 161"/>
                <a:gd name="T101" fmla="*/ 174 h 195"/>
                <a:gd name="T102" fmla="*/ 145 w 161"/>
                <a:gd name="T103" fmla="*/ 177 h 195"/>
                <a:gd name="T104" fmla="*/ 142 w 161"/>
                <a:gd name="T105" fmla="*/ 18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 h="195">
                  <a:moveTo>
                    <a:pt x="159" y="181"/>
                  </a:moveTo>
                  <a:lnTo>
                    <a:pt x="160" y="183"/>
                  </a:lnTo>
                  <a:lnTo>
                    <a:pt x="161" y="187"/>
                  </a:lnTo>
                  <a:lnTo>
                    <a:pt x="160" y="189"/>
                  </a:lnTo>
                  <a:lnTo>
                    <a:pt x="159" y="192"/>
                  </a:lnTo>
                  <a:lnTo>
                    <a:pt x="158" y="194"/>
                  </a:lnTo>
                  <a:lnTo>
                    <a:pt x="155" y="195"/>
                  </a:lnTo>
                  <a:lnTo>
                    <a:pt x="154" y="195"/>
                  </a:lnTo>
                  <a:lnTo>
                    <a:pt x="152" y="194"/>
                  </a:lnTo>
                  <a:lnTo>
                    <a:pt x="151" y="193"/>
                  </a:lnTo>
                  <a:lnTo>
                    <a:pt x="149" y="190"/>
                  </a:lnTo>
                  <a:lnTo>
                    <a:pt x="149" y="188"/>
                  </a:lnTo>
                  <a:lnTo>
                    <a:pt x="148" y="187"/>
                  </a:lnTo>
                  <a:lnTo>
                    <a:pt x="147" y="186"/>
                  </a:lnTo>
                  <a:lnTo>
                    <a:pt x="145" y="184"/>
                  </a:lnTo>
                  <a:lnTo>
                    <a:pt x="143" y="184"/>
                  </a:lnTo>
                  <a:lnTo>
                    <a:pt x="141" y="186"/>
                  </a:lnTo>
                  <a:lnTo>
                    <a:pt x="139" y="188"/>
                  </a:lnTo>
                  <a:lnTo>
                    <a:pt x="135" y="189"/>
                  </a:lnTo>
                  <a:lnTo>
                    <a:pt x="133" y="190"/>
                  </a:lnTo>
                  <a:lnTo>
                    <a:pt x="130" y="192"/>
                  </a:lnTo>
                  <a:lnTo>
                    <a:pt x="128" y="192"/>
                  </a:lnTo>
                  <a:lnTo>
                    <a:pt x="125" y="190"/>
                  </a:lnTo>
                  <a:lnTo>
                    <a:pt x="110" y="181"/>
                  </a:lnTo>
                  <a:lnTo>
                    <a:pt x="93" y="171"/>
                  </a:lnTo>
                  <a:lnTo>
                    <a:pt x="77" y="163"/>
                  </a:lnTo>
                  <a:lnTo>
                    <a:pt x="62" y="153"/>
                  </a:lnTo>
                  <a:lnTo>
                    <a:pt x="49" y="140"/>
                  </a:lnTo>
                  <a:lnTo>
                    <a:pt x="47" y="136"/>
                  </a:lnTo>
                  <a:lnTo>
                    <a:pt x="45" y="133"/>
                  </a:lnTo>
                  <a:lnTo>
                    <a:pt x="43" y="128"/>
                  </a:lnTo>
                  <a:lnTo>
                    <a:pt x="41" y="123"/>
                  </a:lnTo>
                  <a:lnTo>
                    <a:pt x="36" y="115"/>
                  </a:lnTo>
                  <a:lnTo>
                    <a:pt x="28" y="106"/>
                  </a:lnTo>
                  <a:lnTo>
                    <a:pt x="22" y="97"/>
                  </a:lnTo>
                  <a:lnTo>
                    <a:pt x="19" y="87"/>
                  </a:lnTo>
                  <a:lnTo>
                    <a:pt x="19" y="77"/>
                  </a:lnTo>
                  <a:lnTo>
                    <a:pt x="18" y="68"/>
                  </a:lnTo>
                  <a:lnTo>
                    <a:pt x="15" y="58"/>
                  </a:lnTo>
                  <a:lnTo>
                    <a:pt x="12" y="54"/>
                  </a:lnTo>
                  <a:lnTo>
                    <a:pt x="9" y="51"/>
                  </a:lnTo>
                  <a:lnTo>
                    <a:pt x="6" y="47"/>
                  </a:lnTo>
                  <a:lnTo>
                    <a:pt x="6" y="41"/>
                  </a:lnTo>
                  <a:lnTo>
                    <a:pt x="7" y="35"/>
                  </a:lnTo>
                  <a:lnTo>
                    <a:pt x="7" y="28"/>
                  </a:lnTo>
                  <a:lnTo>
                    <a:pt x="6" y="24"/>
                  </a:lnTo>
                  <a:lnTo>
                    <a:pt x="4" y="22"/>
                  </a:lnTo>
                  <a:lnTo>
                    <a:pt x="3" y="18"/>
                  </a:lnTo>
                  <a:lnTo>
                    <a:pt x="1" y="16"/>
                  </a:lnTo>
                  <a:lnTo>
                    <a:pt x="0" y="12"/>
                  </a:lnTo>
                  <a:lnTo>
                    <a:pt x="1" y="9"/>
                  </a:lnTo>
                  <a:lnTo>
                    <a:pt x="3" y="8"/>
                  </a:lnTo>
                  <a:lnTo>
                    <a:pt x="4" y="5"/>
                  </a:lnTo>
                  <a:lnTo>
                    <a:pt x="4" y="4"/>
                  </a:lnTo>
                  <a:lnTo>
                    <a:pt x="5" y="1"/>
                  </a:lnTo>
                  <a:lnTo>
                    <a:pt x="6" y="0"/>
                  </a:lnTo>
                  <a:lnTo>
                    <a:pt x="7" y="0"/>
                  </a:lnTo>
                  <a:lnTo>
                    <a:pt x="10" y="0"/>
                  </a:lnTo>
                  <a:lnTo>
                    <a:pt x="17" y="3"/>
                  </a:lnTo>
                  <a:lnTo>
                    <a:pt x="24" y="6"/>
                  </a:lnTo>
                  <a:lnTo>
                    <a:pt x="30" y="10"/>
                  </a:lnTo>
                  <a:lnTo>
                    <a:pt x="34" y="15"/>
                  </a:lnTo>
                  <a:lnTo>
                    <a:pt x="35" y="22"/>
                  </a:lnTo>
                  <a:lnTo>
                    <a:pt x="31" y="29"/>
                  </a:lnTo>
                  <a:lnTo>
                    <a:pt x="34" y="32"/>
                  </a:lnTo>
                  <a:lnTo>
                    <a:pt x="36" y="33"/>
                  </a:lnTo>
                  <a:lnTo>
                    <a:pt x="39" y="35"/>
                  </a:lnTo>
                  <a:lnTo>
                    <a:pt x="41" y="36"/>
                  </a:lnTo>
                  <a:lnTo>
                    <a:pt x="42" y="36"/>
                  </a:lnTo>
                  <a:lnTo>
                    <a:pt x="43" y="35"/>
                  </a:lnTo>
                  <a:lnTo>
                    <a:pt x="45" y="34"/>
                  </a:lnTo>
                  <a:lnTo>
                    <a:pt x="46" y="32"/>
                  </a:lnTo>
                  <a:lnTo>
                    <a:pt x="46" y="30"/>
                  </a:lnTo>
                  <a:lnTo>
                    <a:pt x="47" y="28"/>
                  </a:lnTo>
                  <a:lnTo>
                    <a:pt x="47" y="27"/>
                  </a:lnTo>
                  <a:lnTo>
                    <a:pt x="49" y="26"/>
                  </a:lnTo>
                  <a:lnTo>
                    <a:pt x="52" y="26"/>
                  </a:lnTo>
                  <a:lnTo>
                    <a:pt x="53" y="27"/>
                  </a:lnTo>
                  <a:lnTo>
                    <a:pt x="54" y="28"/>
                  </a:lnTo>
                  <a:lnTo>
                    <a:pt x="54" y="29"/>
                  </a:lnTo>
                  <a:lnTo>
                    <a:pt x="58" y="29"/>
                  </a:lnTo>
                  <a:lnTo>
                    <a:pt x="60" y="28"/>
                  </a:lnTo>
                  <a:lnTo>
                    <a:pt x="63" y="27"/>
                  </a:lnTo>
                  <a:lnTo>
                    <a:pt x="65" y="24"/>
                  </a:lnTo>
                  <a:lnTo>
                    <a:pt x="66" y="22"/>
                  </a:lnTo>
                  <a:lnTo>
                    <a:pt x="66" y="18"/>
                  </a:lnTo>
                  <a:lnTo>
                    <a:pt x="75" y="20"/>
                  </a:lnTo>
                  <a:lnTo>
                    <a:pt x="82" y="23"/>
                  </a:lnTo>
                  <a:lnTo>
                    <a:pt x="88" y="32"/>
                  </a:lnTo>
                  <a:lnTo>
                    <a:pt x="96" y="39"/>
                  </a:lnTo>
                  <a:lnTo>
                    <a:pt x="105" y="45"/>
                  </a:lnTo>
                  <a:lnTo>
                    <a:pt x="113" y="52"/>
                  </a:lnTo>
                  <a:lnTo>
                    <a:pt x="118" y="60"/>
                  </a:lnTo>
                  <a:lnTo>
                    <a:pt x="119" y="76"/>
                  </a:lnTo>
                  <a:lnTo>
                    <a:pt x="118" y="92"/>
                  </a:lnTo>
                  <a:lnTo>
                    <a:pt x="117" y="109"/>
                  </a:lnTo>
                  <a:lnTo>
                    <a:pt x="118" y="124"/>
                  </a:lnTo>
                  <a:lnTo>
                    <a:pt x="123" y="135"/>
                  </a:lnTo>
                  <a:lnTo>
                    <a:pt x="129" y="145"/>
                  </a:lnTo>
                  <a:lnTo>
                    <a:pt x="136" y="153"/>
                  </a:lnTo>
                  <a:lnTo>
                    <a:pt x="143" y="163"/>
                  </a:lnTo>
                  <a:lnTo>
                    <a:pt x="147" y="174"/>
                  </a:lnTo>
                  <a:lnTo>
                    <a:pt x="146" y="176"/>
                  </a:lnTo>
                  <a:lnTo>
                    <a:pt x="145" y="177"/>
                  </a:lnTo>
                  <a:lnTo>
                    <a:pt x="143" y="178"/>
                  </a:lnTo>
                  <a:lnTo>
                    <a:pt x="142" y="181"/>
                  </a:lnTo>
                  <a:lnTo>
                    <a:pt x="159" y="181"/>
                  </a:lnTo>
                  <a:close/>
                </a:path>
              </a:pathLst>
            </a:custGeom>
            <a:grpFill/>
            <a:ln w="0">
              <a:solidFill>
                <a:schemeClr val="bg1">
                  <a:lumMod val="50000"/>
                </a:schemeClr>
              </a:solidFill>
              <a:prstDash val="solid"/>
              <a:round/>
              <a:headEnd/>
              <a:tailEnd/>
            </a:ln>
          </p:spPr>
          <p:txBody>
            <a:bodyPr/>
            <a:lstStyle/>
            <a:p>
              <a:endParaRPr lang="ru-RU"/>
            </a:p>
          </p:txBody>
        </p:sp>
        <p:sp>
          <p:nvSpPr>
            <p:cNvPr id="48" name="Freeform 110">
              <a:extLst>
                <a:ext uri="{FF2B5EF4-FFF2-40B4-BE49-F238E27FC236}">
                  <a16:creationId xmlns:a16="http://schemas.microsoft.com/office/drawing/2014/main" id="{CEA64C48-A0D0-684C-81C5-71295EB297CD}"/>
                </a:ext>
              </a:extLst>
            </p:cNvPr>
            <p:cNvSpPr>
              <a:spLocks/>
            </p:cNvSpPr>
            <p:nvPr/>
          </p:nvSpPr>
          <p:spPr bwMode="gray">
            <a:xfrm>
              <a:off x="2769" y="2593"/>
              <a:ext cx="302" cy="634"/>
            </a:xfrm>
            <a:custGeom>
              <a:avLst/>
              <a:gdLst>
                <a:gd name="T0" fmla="*/ 26 w 258"/>
                <a:gd name="T1" fmla="*/ 61 h 542"/>
                <a:gd name="T2" fmla="*/ 28 w 258"/>
                <a:gd name="T3" fmla="*/ 81 h 542"/>
                <a:gd name="T4" fmla="*/ 80 w 258"/>
                <a:gd name="T5" fmla="*/ 101 h 542"/>
                <a:gd name="T6" fmla="*/ 98 w 258"/>
                <a:gd name="T7" fmla="*/ 121 h 542"/>
                <a:gd name="T8" fmla="*/ 88 w 258"/>
                <a:gd name="T9" fmla="*/ 140 h 542"/>
                <a:gd name="T10" fmla="*/ 70 w 258"/>
                <a:gd name="T11" fmla="*/ 140 h 542"/>
                <a:gd name="T12" fmla="*/ 101 w 258"/>
                <a:gd name="T13" fmla="*/ 171 h 542"/>
                <a:gd name="T14" fmla="*/ 113 w 258"/>
                <a:gd name="T15" fmla="*/ 191 h 542"/>
                <a:gd name="T16" fmla="*/ 142 w 258"/>
                <a:gd name="T17" fmla="*/ 229 h 542"/>
                <a:gd name="T18" fmla="*/ 147 w 258"/>
                <a:gd name="T19" fmla="*/ 238 h 542"/>
                <a:gd name="T20" fmla="*/ 184 w 258"/>
                <a:gd name="T21" fmla="*/ 273 h 542"/>
                <a:gd name="T22" fmla="*/ 178 w 258"/>
                <a:gd name="T23" fmla="*/ 278 h 542"/>
                <a:gd name="T24" fmla="*/ 189 w 258"/>
                <a:gd name="T25" fmla="*/ 317 h 542"/>
                <a:gd name="T26" fmla="*/ 183 w 258"/>
                <a:gd name="T27" fmla="*/ 339 h 542"/>
                <a:gd name="T28" fmla="*/ 186 w 258"/>
                <a:gd name="T29" fmla="*/ 352 h 542"/>
                <a:gd name="T30" fmla="*/ 180 w 258"/>
                <a:gd name="T31" fmla="*/ 405 h 542"/>
                <a:gd name="T32" fmla="*/ 166 w 258"/>
                <a:gd name="T33" fmla="*/ 416 h 542"/>
                <a:gd name="T34" fmla="*/ 150 w 258"/>
                <a:gd name="T35" fmla="*/ 427 h 542"/>
                <a:gd name="T36" fmla="*/ 133 w 258"/>
                <a:gd name="T37" fmla="*/ 446 h 542"/>
                <a:gd name="T38" fmla="*/ 130 w 258"/>
                <a:gd name="T39" fmla="*/ 457 h 542"/>
                <a:gd name="T40" fmla="*/ 119 w 258"/>
                <a:gd name="T41" fmla="*/ 456 h 542"/>
                <a:gd name="T42" fmla="*/ 94 w 258"/>
                <a:gd name="T43" fmla="*/ 465 h 542"/>
                <a:gd name="T44" fmla="*/ 91 w 258"/>
                <a:gd name="T45" fmla="*/ 481 h 542"/>
                <a:gd name="T46" fmla="*/ 99 w 258"/>
                <a:gd name="T47" fmla="*/ 494 h 542"/>
                <a:gd name="T48" fmla="*/ 101 w 258"/>
                <a:gd name="T49" fmla="*/ 541 h 542"/>
                <a:gd name="T50" fmla="*/ 136 w 258"/>
                <a:gd name="T51" fmla="*/ 517 h 542"/>
                <a:gd name="T52" fmla="*/ 134 w 258"/>
                <a:gd name="T53" fmla="*/ 493 h 542"/>
                <a:gd name="T54" fmla="*/ 145 w 258"/>
                <a:gd name="T55" fmla="*/ 505 h 542"/>
                <a:gd name="T56" fmla="*/ 147 w 258"/>
                <a:gd name="T57" fmla="*/ 486 h 542"/>
                <a:gd name="T58" fmla="*/ 162 w 258"/>
                <a:gd name="T59" fmla="*/ 485 h 542"/>
                <a:gd name="T60" fmla="*/ 166 w 258"/>
                <a:gd name="T61" fmla="*/ 473 h 542"/>
                <a:gd name="T62" fmla="*/ 198 w 258"/>
                <a:gd name="T63" fmla="*/ 467 h 542"/>
                <a:gd name="T64" fmla="*/ 223 w 258"/>
                <a:gd name="T65" fmla="*/ 451 h 542"/>
                <a:gd name="T66" fmla="*/ 240 w 258"/>
                <a:gd name="T67" fmla="*/ 444 h 542"/>
                <a:gd name="T68" fmla="*/ 245 w 258"/>
                <a:gd name="T69" fmla="*/ 430 h 542"/>
                <a:gd name="T70" fmla="*/ 251 w 258"/>
                <a:gd name="T71" fmla="*/ 390 h 542"/>
                <a:gd name="T72" fmla="*/ 255 w 258"/>
                <a:gd name="T73" fmla="*/ 387 h 542"/>
                <a:gd name="T74" fmla="*/ 225 w 258"/>
                <a:gd name="T75" fmla="*/ 282 h 542"/>
                <a:gd name="T76" fmla="*/ 150 w 258"/>
                <a:gd name="T77" fmla="*/ 213 h 542"/>
                <a:gd name="T78" fmla="*/ 132 w 258"/>
                <a:gd name="T79" fmla="*/ 177 h 542"/>
                <a:gd name="T80" fmla="*/ 128 w 258"/>
                <a:gd name="T81" fmla="*/ 154 h 542"/>
                <a:gd name="T82" fmla="*/ 140 w 258"/>
                <a:gd name="T83" fmla="*/ 132 h 542"/>
                <a:gd name="T84" fmla="*/ 156 w 258"/>
                <a:gd name="T85" fmla="*/ 106 h 542"/>
                <a:gd name="T86" fmla="*/ 170 w 258"/>
                <a:gd name="T87" fmla="*/ 98 h 542"/>
                <a:gd name="T88" fmla="*/ 195 w 258"/>
                <a:gd name="T89" fmla="*/ 101 h 542"/>
                <a:gd name="T90" fmla="*/ 190 w 258"/>
                <a:gd name="T91" fmla="*/ 90 h 542"/>
                <a:gd name="T92" fmla="*/ 196 w 258"/>
                <a:gd name="T93" fmla="*/ 63 h 542"/>
                <a:gd name="T94" fmla="*/ 163 w 258"/>
                <a:gd name="T95" fmla="*/ 48 h 542"/>
                <a:gd name="T96" fmla="*/ 163 w 258"/>
                <a:gd name="T97" fmla="*/ 18 h 542"/>
                <a:gd name="T98" fmla="*/ 150 w 258"/>
                <a:gd name="T99" fmla="*/ 17 h 542"/>
                <a:gd name="T100" fmla="*/ 115 w 258"/>
                <a:gd name="T101" fmla="*/ 4 h 542"/>
                <a:gd name="T102" fmla="*/ 83 w 258"/>
                <a:gd name="T103" fmla="*/ 20 h 542"/>
                <a:gd name="T104" fmla="*/ 75 w 258"/>
                <a:gd name="T105" fmla="*/ 26 h 542"/>
                <a:gd name="T106" fmla="*/ 61 w 258"/>
                <a:gd name="T107" fmla="*/ 30 h 542"/>
                <a:gd name="T108" fmla="*/ 36 w 258"/>
                <a:gd name="T109" fmla="*/ 21 h 542"/>
                <a:gd name="T110" fmla="*/ 18 w 258"/>
                <a:gd name="T111" fmla="*/ 29 h 542"/>
                <a:gd name="T112" fmla="*/ 4 w 258"/>
                <a:gd name="T113" fmla="*/ 29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 h="542">
                  <a:moveTo>
                    <a:pt x="0" y="39"/>
                  </a:moveTo>
                  <a:lnTo>
                    <a:pt x="9" y="48"/>
                  </a:lnTo>
                  <a:lnTo>
                    <a:pt x="16" y="59"/>
                  </a:lnTo>
                  <a:lnTo>
                    <a:pt x="17" y="60"/>
                  </a:lnTo>
                  <a:lnTo>
                    <a:pt x="18" y="61"/>
                  </a:lnTo>
                  <a:lnTo>
                    <a:pt x="21" y="62"/>
                  </a:lnTo>
                  <a:lnTo>
                    <a:pt x="23" y="62"/>
                  </a:lnTo>
                  <a:lnTo>
                    <a:pt x="26" y="61"/>
                  </a:lnTo>
                  <a:lnTo>
                    <a:pt x="28" y="61"/>
                  </a:lnTo>
                  <a:lnTo>
                    <a:pt x="30" y="61"/>
                  </a:lnTo>
                  <a:lnTo>
                    <a:pt x="32" y="62"/>
                  </a:lnTo>
                  <a:lnTo>
                    <a:pt x="32" y="63"/>
                  </a:lnTo>
                  <a:lnTo>
                    <a:pt x="32" y="66"/>
                  </a:lnTo>
                  <a:lnTo>
                    <a:pt x="30" y="71"/>
                  </a:lnTo>
                  <a:lnTo>
                    <a:pt x="28" y="77"/>
                  </a:lnTo>
                  <a:lnTo>
                    <a:pt x="28" y="81"/>
                  </a:lnTo>
                  <a:lnTo>
                    <a:pt x="30" y="85"/>
                  </a:lnTo>
                  <a:lnTo>
                    <a:pt x="40" y="90"/>
                  </a:lnTo>
                  <a:lnTo>
                    <a:pt x="52" y="90"/>
                  </a:lnTo>
                  <a:lnTo>
                    <a:pt x="64" y="89"/>
                  </a:lnTo>
                  <a:lnTo>
                    <a:pt x="75" y="90"/>
                  </a:lnTo>
                  <a:lnTo>
                    <a:pt x="79" y="92"/>
                  </a:lnTo>
                  <a:lnTo>
                    <a:pt x="80" y="96"/>
                  </a:lnTo>
                  <a:lnTo>
                    <a:pt x="80" y="101"/>
                  </a:lnTo>
                  <a:lnTo>
                    <a:pt x="80" y="106"/>
                  </a:lnTo>
                  <a:lnTo>
                    <a:pt x="83" y="109"/>
                  </a:lnTo>
                  <a:lnTo>
                    <a:pt x="86" y="112"/>
                  </a:lnTo>
                  <a:lnTo>
                    <a:pt x="89" y="113"/>
                  </a:lnTo>
                  <a:lnTo>
                    <a:pt x="93" y="115"/>
                  </a:lnTo>
                  <a:lnTo>
                    <a:pt x="95" y="116"/>
                  </a:lnTo>
                  <a:lnTo>
                    <a:pt x="98" y="120"/>
                  </a:lnTo>
                  <a:lnTo>
                    <a:pt x="98" y="121"/>
                  </a:lnTo>
                  <a:lnTo>
                    <a:pt x="98" y="124"/>
                  </a:lnTo>
                  <a:lnTo>
                    <a:pt x="97" y="126"/>
                  </a:lnTo>
                  <a:lnTo>
                    <a:pt x="95" y="128"/>
                  </a:lnTo>
                  <a:lnTo>
                    <a:pt x="95" y="131"/>
                  </a:lnTo>
                  <a:lnTo>
                    <a:pt x="94" y="133"/>
                  </a:lnTo>
                  <a:lnTo>
                    <a:pt x="93" y="137"/>
                  </a:lnTo>
                  <a:lnTo>
                    <a:pt x="91" y="138"/>
                  </a:lnTo>
                  <a:lnTo>
                    <a:pt x="88" y="140"/>
                  </a:lnTo>
                  <a:lnTo>
                    <a:pt x="85" y="142"/>
                  </a:lnTo>
                  <a:lnTo>
                    <a:pt x="81" y="143"/>
                  </a:lnTo>
                  <a:lnTo>
                    <a:pt x="77" y="144"/>
                  </a:lnTo>
                  <a:lnTo>
                    <a:pt x="77" y="143"/>
                  </a:lnTo>
                  <a:lnTo>
                    <a:pt x="77" y="142"/>
                  </a:lnTo>
                  <a:lnTo>
                    <a:pt x="75" y="140"/>
                  </a:lnTo>
                  <a:lnTo>
                    <a:pt x="73" y="140"/>
                  </a:lnTo>
                  <a:lnTo>
                    <a:pt x="70" y="140"/>
                  </a:lnTo>
                  <a:lnTo>
                    <a:pt x="68" y="140"/>
                  </a:lnTo>
                  <a:lnTo>
                    <a:pt x="65" y="142"/>
                  </a:lnTo>
                  <a:lnTo>
                    <a:pt x="65" y="142"/>
                  </a:lnTo>
                  <a:lnTo>
                    <a:pt x="68" y="151"/>
                  </a:lnTo>
                  <a:lnTo>
                    <a:pt x="75" y="158"/>
                  </a:lnTo>
                  <a:lnTo>
                    <a:pt x="82" y="163"/>
                  </a:lnTo>
                  <a:lnTo>
                    <a:pt x="92" y="168"/>
                  </a:lnTo>
                  <a:lnTo>
                    <a:pt x="101" y="171"/>
                  </a:lnTo>
                  <a:lnTo>
                    <a:pt x="100" y="173"/>
                  </a:lnTo>
                  <a:lnTo>
                    <a:pt x="101" y="177"/>
                  </a:lnTo>
                  <a:lnTo>
                    <a:pt x="104" y="179"/>
                  </a:lnTo>
                  <a:lnTo>
                    <a:pt x="105" y="181"/>
                  </a:lnTo>
                  <a:lnTo>
                    <a:pt x="106" y="184"/>
                  </a:lnTo>
                  <a:lnTo>
                    <a:pt x="109" y="186"/>
                  </a:lnTo>
                  <a:lnTo>
                    <a:pt x="111" y="189"/>
                  </a:lnTo>
                  <a:lnTo>
                    <a:pt x="113" y="191"/>
                  </a:lnTo>
                  <a:lnTo>
                    <a:pt x="116" y="193"/>
                  </a:lnTo>
                  <a:lnTo>
                    <a:pt x="118" y="196"/>
                  </a:lnTo>
                  <a:lnTo>
                    <a:pt x="127" y="208"/>
                  </a:lnTo>
                  <a:lnTo>
                    <a:pt x="136" y="217"/>
                  </a:lnTo>
                  <a:lnTo>
                    <a:pt x="145" y="228"/>
                  </a:lnTo>
                  <a:lnTo>
                    <a:pt x="144" y="228"/>
                  </a:lnTo>
                  <a:lnTo>
                    <a:pt x="142" y="229"/>
                  </a:lnTo>
                  <a:lnTo>
                    <a:pt x="142" y="229"/>
                  </a:lnTo>
                  <a:lnTo>
                    <a:pt x="142" y="231"/>
                  </a:lnTo>
                  <a:lnTo>
                    <a:pt x="144" y="232"/>
                  </a:lnTo>
                  <a:lnTo>
                    <a:pt x="142" y="233"/>
                  </a:lnTo>
                  <a:lnTo>
                    <a:pt x="145" y="234"/>
                  </a:lnTo>
                  <a:lnTo>
                    <a:pt x="147" y="234"/>
                  </a:lnTo>
                  <a:lnTo>
                    <a:pt x="150" y="236"/>
                  </a:lnTo>
                  <a:lnTo>
                    <a:pt x="152" y="238"/>
                  </a:lnTo>
                  <a:lnTo>
                    <a:pt x="147" y="238"/>
                  </a:lnTo>
                  <a:lnTo>
                    <a:pt x="142" y="238"/>
                  </a:lnTo>
                  <a:lnTo>
                    <a:pt x="154" y="246"/>
                  </a:lnTo>
                  <a:lnTo>
                    <a:pt x="166" y="256"/>
                  </a:lnTo>
                  <a:lnTo>
                    <a:pt x="180" y="264"/>
                  </a:lnTo>
                  <a:lnTo>
                    <a:pt x="181" y="266"/>
                  </a:lnTo>
                  <a:lnTo>
                    <a:pt x="182" y="268"/>
                  </a:lnTo>
                  <a:lnTo>
                    <a:pt x="183" y="270"/>
                  </a:lnTo>
                  <a:lnTo>
                    <a:pt x="184" y="273"/>
                  </a:lnTo>
                  <a:lnTo>
                    <a:pt x="187" y="274"/>
                  </a:lnTo>
                  <a:lnTo>
                    <a:pt x="186" y="274"/>
                  </a:lnTo>
                  <a:lnTo>
                    <a:pt x="184" y="273"/>
                  </a:lnTo>
                  <a:lnTo>
                    <a:pt x="183" y="273"/>
                  </a:lnTo>
                  <a:lnTo>
                    <a:pt x="182" y="272"/>
                  </a:lnTo>
                  <a:lnTo>
                    <a:pt x="180" y="273"/>
                  </a:lnTo>
                  <a:lnTo>
                    <a:pt x="178" y="275"/>
                  </a:lnTo>
                  <a:lnTo>
                    <a:pt x="178" y="278"/>
                  </a:lnTo>
                  <a:lnTo>
                    <a:pt x="178" y="280"/>
                  </a:lnTo>
                  <a:lnTo>
                    <a:pt x="180" y="282"/>
                  </a:lnTo>
                  <a:lnTo>
                    <a:pt x="181" y="284"/>
                  </a:lnTo>
                  <a:lnTo>
                    <a:pt x="189" y="291"/>
                  </a:lnTo>
                  <a:lnTo>
                    <a:pt x="194" y="300"/>
                  </a:lnTo>
                  <a:lnTo>
                    <a:pt x="193" y="311"/>
                  </a:lnTo>
                  <a:lnTo>
                    <a:pt x="192" y="315"/>
                  </a:lnTo>
                  <a:lnTo>
                    <a:pt x="189" y="317"/>
                  </a:lnTo>
                  <a:lnTo>
                    <a:pt x="186" y="322"/>
                  </a:lnTo>
                  <a:lnTo>
                    <a:pt x="187" y="323"/>
                  </a:lnTo>
                  <a:lnTo>
                    <a:pt x="188" y="326"/>
                  </a:lnTo>
                  <a:lnTo>
                    <a:pt x="188" y="328"/>
                  </a:lnTo>
                  <a:lnTo>
                    <a:pt x="188" y="332"/>
                  </a:lnTo>
                  <a:lnTo>
                    <a:pt x="187" y="335"/>
                  </a:lnTo>
                  <a:lnTo>
                    <a:pt x="186" y="337"/>
                  </a:lnTo>
                  <a:lnTo>
                    <a:pt x="183" y="339"/>
                  </a:lnTo>
                  <a:lnTo>
                    <a:pt x="181" y="340"/>
                  </a:lnTo>
                  <a:lnTo>
                    <a:pt x="180" y="341"/>
                  </a:lnTo>
                  <a:lnTo>
                    <a:pt x="180" y="344"/>
                  </a:lnTo>
                  <a:lnTo>
                    <a:pt x="180" y="345"/>
                  </a:lnTo>
                  <a:lnTo>
                    <a:pt x="181" y="346"/>
                  </a:lnTo>
                  <a:lnTo>
                    <a:pt x="183" y="349"/>
                  </a:lnTo>
                  <a:lnTo>
                    <a:pt x="184" y="350"/>
                  </a:lnTo>
                  <a:lnTo>
                    <a:pt x="186" y="352"/>
                  </a:lnTo>
                  <a:lnTo>
                    <a:pt x="186" y="353"/>
                  </a:lnTo>
                  <a:lnTo>
                    <a:pt x="187" y="364"/>
                  </a:lnTo>
                  <a:lnTo>
                    <a:pt x="189" y="375"/>
                  </a:lnTo>
                  <a:lnTo>
                    <a:pt x="190" y="386"/>
                  </a:lnTo>
                  <a:lnTo>
                    <a:pt x="189" y="396"/>
                  </a:lnTo>
                  <a:lnTo>
                    <a:pt x="182" y="404"/>
                  </a:lnTo>
                  <a:lnTo>
                    <a:pt x="181" y="405"/>
                  </a:lnTo>
                  <a:lnTo>
                    <a:pt x="180" y="405"/>
                  </a:lnTo>
                  <a:lnTo>
                    <a:pt x="177" y="405"/>
                  </a:lnTo>
                  <a:lnTo>
                    <a:pt x="176" y="405"/>
                  </a:lnTo>
                  <a:lnTo>
                    <a:pt x="174" y="406"/>
                  </a:lnTo>
                  <a:lnTo>
                    <a:pt x="172" y="409"/>
                  </a:lnTo>
                  <a:lnTo>
                    <a:pt x="171" y="411"/>
                  </a:lnTo>
                  <a:lnTo>
                    <a:pt x="170" y="414"/>
                  </a:lnTo>
                  <a:lnTo>
                    <a:pt x="169" y="415"/>
                  </a:lnTo>
                  <a:lnTo>
                    <a:pt x="166" y="416"/>
                  </a:lnTo>
                  <a:lnTo>
                    <a:pt x="160" y="417"/>
                  </a:lnTo>
                  <a:lnTo>
                    <a:pt x="156" y="418"/>
                  </a:lnTo>
                  <a:lnTo>
                    <a:pt x="151" y="422"/>
                  </a:lnTo>
                  <a:lnTo>
                    <a:pt x="150" y="422"/>
                  </a:lnTo>
                  <a:lnTo>
                    <a:pt x="150" y="424"/>
                  </a:lnTo>
                  <a:lnTo>
                    <a:pt x="150" y="426"/>
                  </a:lnTo>
                  <a:lnTo>
                    <a:pt x="150" y="427"/>
                  </a:lnTo>
                  <a:lnTo>
                    <a:pt x="150" y="427"/>
                  </a:lnTo>
                  <a:lnTo>
                    <a:pt x="144" y="429"/>
                  </a:lnTo>
                  <a:lnTo>
                    <a:pt x="138" y="430"/>
                  </a:lnTo>
                  <a:lnTo>
                    <a:pt x="133" y="430"/>
                  </a:lnTo>
                  <a:lnTo>
                    <a:pt x="128" y="432"/>
                  </a:lnTo>
                  <a:lnTo>
                    <a:pt x="127" y="435"/>
                  </a:lnTo>
                  <a:lnTo>
                    <a:pt x="129" y="441"/>
                  </a:lnTo>
                  <a:lnTo>
                    <a:pt x="130" y="444"/>
                  </a:lnTo>
                  <a:lnTo>
                    <a:pt x="133" y="446"/>
                  </a:lnTo>
                  <a:lnTo>
                    <a:pt x="136" y="447"/>
                  </a:lnTo>
                  <a:lnTo>
                    <a:pt x="139" y="450"/>
                  </a:lnTo>
                  <a:lnTo>
                    <a:pt x="141" y="452"/>
                  </a:lnTo>
                  <a:lnTo>
                    <a:pt x="144" y="454"/>
                  </a:lnTo>
                  <a:lnTo>
                    <a:pt x="146" y="458"/>
                  </a:lnTo>
                  <a:lnTo>
                    <a:pt x="138" y="458"/>
                  </a:lnTo>
                  <a:lnTo>
                    <a:pt x="129" y="458"/>
                  </a:lnTo>
                  <a:lnTo>
                    <a:pt x="130" y="457"/>
                  </a:lnTo>
                  <a:lnTo>
                    <a:pt x="129" y="457"/>
                  </a:lnTo>
                  <a:lnTo>
                    <a:pt x="129" y="456"/>
                  </a:lnTo>
                  <a:lnTo>
                    <a:pt x="128" y="456"/>
                  </a:lnTo>
                  <a:lnTo>
                    <a:pt x="127" y="456"/>
                  </a:lnTo>
                  <a:lnTo>
                    <a:pt x="127" y="454"/>
                  </a:lnTo>
                  <a:lnTo>
                    <a:pt x="127" y="453"/>
                  </a:lnTo>
                  <a:lnTo>
                    <a:pt x="123" y="454"/>
                  </a:lnTo>
                  <a:lnTo>
                    <a:pt x="119" y="456"/>
                  </a:lnTo>
                  <a:lnTo>
                    <a:pt x="115" y="458"/>
                  </a:lnTo>
                  <a:lnTo>
                    <a:pt x="109" y="457"/>
                  </a:lnTo>
                  <a:lnTo>
                    <a:pt x="101" y="456"/>
                  </a:lnTo>
                  <a:lnTo>
                    <a:pt x="94" y="458"/>
                  </a:lnTo>
                  <a:lnTo>
                    <a:pt x="97" y="461"/>
                  </a:lnTo>
                  <a:lnTo>
                    <a:pt x="97" y="462"/>
                  </a:lnTo>
                  <a:lnTo>
                    <a:pt x="97" y="464"/>
                  </a:lnTo>
                  <a:lnTo>
                    <a:pt x="94" y="465"/>
                  </a:lnTo>
                  <a:lnTo>
                    <a:pt x="91" y="467"/>
                  </a:lnTo>
                  <a:lnTo>
                    <a:pt x="88" y="470"/>
                  </a:lnTo>
                  <a:lnTo>
                    <a:pt x="85" y="473"/>
                  </a:lnTo>
                  <a:lnTo>
                    <a:pt x="82" y="476"/>
                  </a:lnTo>
                  <a:lnTo>
                    <a:pt x="81" y="477"/>
                  </a:lnTo>
                  <a:lnTo>
                    <a:pt x="85" y="477"/>
                  </a:lnTo>
                  <a:lnTo>
                    <a:pt x="88" y="479"/>
                  </a:lnTo>
                  <a:lnTo>
                    <a:pt x="91" y="481"/>
                  </a:lnTo>
                  <a:lnTo>
                    <a:pt x="94" y="482"/>
                  </a:lnTo>
                  <a:lnTo>
                    <a:pt x="97" y="483"/>
                  </a:lnTo>
                  <a:lnTo>
                    <a:pt x="99" y="486"/>
                  </a:lnTo>
                  <a:lnTo>
                    <a:pt x="103" y="488"/>
                  </a:lnTo>
                  <a:lnTo>
                    <a:pt x="104" y="489"/>
                  </a:lnTo>
                  <a:lnTo>
                    <a:pt x="103" y="491"/>
                  </a:lnTo>
                  <a:lnTo>
                    <a:pt x="101" y="492"/>
                  </a:lnTo>
                  <a:lnTo>
                    <a:pt x="99" y="494"/>
                  </a:lnTo>
                  <a:lnTo>
                    <a:pt x="97" y="495"/>
                  </a:lnTo>
                  <a:lnTo>
                    <a:pt x="95" y="498"/>
                  </a:lnTo>
                  <a:lnTo>
                    <a:pt x="94" y="500"/>
                  </a:lnTo>
                  <a:lnTo>
                    <a:pt x="92" y="521"/>
                  </a:lnTo>
                  <a:lnTo>
                    <a:pt x="89" y="542"/>
                  </a:lnTo>
                  <a:lnTo>
                    <a:pt x="93" y="542"/>
                  </a:lnTo>
                  <a:lnTo>
                    <a:pt x="97" y="542"/>
                  </a:lnTo>
                  <a:lnTo>
                    <a:pt x="101" y="541"/>
                  </a:lnTo>
                  <a:lnTo>
                    <a:pt x="103" y="540"/>
                  </a:lnTo>
                  <a:lnTo>
                    <a:pt x="104" y="538"/>
                  </a:lnTo>
                  <a:lnTo>
                    <a:pt x="105" y="535"/>
                  </a:lnTo>
                  <a:lnTo>
                    <a:pt x="106" y="533"/>
                  </a:lnTo>
                  <a:lnTo>
                    <a:pt x="112" y="527"/>
                  </a:lnTo>
                  <a:lnTo>
                    <a:pt x="121" y="523"/>
                  </a:lnTo>
                  <a:lnTo>
                    <a:pt x="129" y="521"/>
                  </a:lnTo>
                  <a:lnTo>
                    <a:pt x="136" y="517"/>
                  </a:lnTo>
                  <a:lnTo>
                    <a:pt x="141" y="511"/>
                  </a:lnTo>
                  <a:lnTo>
                    <a:pt x="141" y="507"/>
                  </a:lnTo>
                  <a:lnTo>
                    <a:pt x="141" y="505"/>
                  </a:lnTo>
                  <a:lnTo>
                    <a:pt x="140" y="501"/>
                  </a:lnTo>
                  <a:lnTo>
                    <a:pt x="138" y="498"/>
                  </a:lnTo>
                  <a:lnTo>
                    <a:pt x="135" y="495"/>
                  </a:lnTo>
                  <a:lnTo>
                    <a:pt x="132" y="493"/>
                  </a:lnTo>
                  <a:lnTo>
                    <a:pt x="134" y="493"/>
                  </a:lnTo>
                  <a:lnTo>
                    <a:pt x="135" y="494"/>
                  </a:lnTo>
                  <a:lnTo>
                    <a:pt x="136" y="495"/>
                  </a:lnTo>
                  <a:lnTo>
                    <a:pt x="138" y="498"/>
                  </a:lnTo>
                  <a:lnTo>
                    <a:pt x="139" y="499"/>
                  </a:lnTo>
                  <a:lnTo>
                    <a:pt x="140" y="501"/>
                  </a:lnTo>
                  <a:lnTo>
                    <a:pt x="141" y="503"/>
                  </a:lnTo>
                  <a:lnTo>
                    <a:pt x="142" y="504"/>
                  </a:lnTo>
                  <a:lnTo>
                    <a:pt x="145" y="505"/>
                  </a:lnTo>
                  <a:lnTo>
                    <a:pt x="151" y="505"/>
                  </a:lnTo>
                  <a:lnTo>
                    <a:pt x="157" y="505"/>
                  </a:lnTo>
                  <a:lnTo>
                    <a:pt x="156" y="501"/>
                  </a:lnTo>
                  <a:lnTo>
                    <a:pt x="154" y="498"/>
                  </a:lnTo>
                  <a:lnTo>
                    <a:pt x="152" y="495"/>
                  </a:lnTo>
                  <a:lnTo>
                    <a:pt x="150" y="493"/>
                  </a:lnTo>
                  <a:lnTo>
                    <a:pt x="148" y="489"/>
                  </a:lnTo>
                  <a:lnTo>
                    <a:pt x="147" y="486"/>
                  </a:lnTo>
                  <a:lnTo>
                    <a:pt x="150" y="489"/>
                  </a:lnTo>
                  <a:lnTo>
                    <a:pt x="152" y="492"/>
                  </a:lnTo>
                  <a:lnTo>
                    <a:pt x="156" y="493"/>
                  </a:lnTo>
                  <a:lnTo>
                    <a:pt x="159" y="494"/>
                  </a:lnTo>
                  <a:lnTo>
                    <a:pt x="163" y="494"/>
                  </a:lnTo>
                  <a:lnTo>
                    <a:pt x="166" y="495"/>
                  </a:lnTo>
                  <a:lnTo>
                    <a:pt x="164" y="489"/>
                  </a:lnTo>
                  <a:lnTo>
                    <a:pt x="162" y="485"/>
                  </a:lnTo>
                  <a:lnTo>
                    <a:pt x="158" y="480"/>
                  </a:lnTo>
                  <a:lnTo>
                    <a:pt x="157" y="476"/>
                  </a:lnTo>
                  <a:lnTo>
                    <a:pt x="159" y="470"/>
                  </a:lnTo>
                  <a:lnTo>
                    <a:pt x="160" y="470"/>
                  </a:lnTo>
                  <a:lnTo>
                    <a:pt x="162" y="470"/>
                  </a:lnTo>
                  <a:lnTo>
                    <a:pt x="163" y="471"/>
                  </a:lnTo>
                  <a:lnTo>
                    <a:pt x="165" y="471"/>
                  </a:lnTo>
                  <a:lnTo>
                    <a:pt x="166" y="473"/>
                  </a:lnTo>
                  <a:lnTo>
                    <a:pt x="168" y="473"/>
                  </a:lnTo>
                  <a:lnTo>
                    <a:pt x="170" y="471"/>
                  </a:lnTo>
                  <a:lnTo>
                    <a:pt x="170" y="469"/>
                  </a:lnTo>
                  <a:lnTo>
                    <a:pt x="170" y="468"/>
                  </a:lnTo>
                  <a:lnTo>
                    <a:pt x="177" y="474"/>
                  </a:lnTo>
                  <a:lnTo>
                    <a:pt x="184" y="474"/>
                  </a:lnTo>
                  <a:lnTo>
                    <a:pt x="192" y="471"/>
                  </a:lnTo>
                  <a:lnTo>
                    <a:pt x="198" y="467"/>
                  </a:lnTo>
                  <a:lnTo>
                    <a:pt x="204" y="461"/>
                  </a:lnTo>
                  <a:lnTo>
                    <a:pt x="211" y="457"/>
                  </a:lnTo>
                  <a:lnTo>
                    <a:pt x="212" y="456"/>
                  </a:lnTo>
                  <a:lnTo>
                    <a:pt x="216" y="454"/>
                  </a:lnTo>
                  <a:lnTo>
                    <a:pt x="218" y="453"/>
                  </a:lnTo>
                  <a:lnTo>
                    <a:pt x="222" y="453"/>
                  </a:lnTo>
                  <a:lnTo>
                    <a:pt x="222" y="452"/>
                  </a:lnTo>
                  <a:lnTo>
                    <a:pt x="223" y="451"/>
                  </a:lnTo>
                  <a:lnTo>
                    <a:pt x="224" y="451"/>
                  </a:lnTo>
                  <a:lnTo>
                    <a:pt x="225" y="450"/>
                  </a:lnTo>
                  <a:lnTo>
                    <a:pt x="227" y="450"/>
                  </a:lnTo>
                  <a:lnTo>
                    <a:pt x="227" y="448"/>
                  </a:lnTo>
                  <a:lnTo>
                    <a:pt x="227" y="446"/>
                  </a:lnTo>
                  <a:lnTo>
                    <a:pt x="231" y="446"/>
                  </a:lnTo>
                  <a:lnTo>
                    <a:pt x="235" y="445"/>
                  </a:lnTo>
                  <a:lnTo>
                    <a:pt x="240" y="444"/>
                  </a:lnTo>
                  <a:lnTo>
                    <a:pt x="241" y="442"/>
                  </a:lnTo>
                  <a:lnTo>
                    <a:pt x="242" y="440"/>
                  </a:lnTo>
                  <a:lnTo>
                    <a:pt x="241" y="439"/>
                  </a:lnTo>
                  <a:lnTo>
                    <a:pt x="241" y="436"/>
                  </a:lnTo>
                  <a:lnTo>
                    <a:pt x="241" y="435"/>
                  </a:lnTo>
                  <a:lnTo>
                    <a:pt x="241" y="433"/>
                  </a:lnTo>
                  <a:lnTo>
                    <a:pt x="242" y="432"/>
                  </a:lnTo>
                  <a:lnTo>
                    <a:pt x="245" y="430"/>
                  </a:lnTo>
                  <a:lnTo>
                    <a:pt x="247" y="429"/>
                  </a:lnTo>
                  <a:lnTo>
                    <a:pt x="249" y="429"/>
                  </a:lnTo>
                  <a:lnTo>
                    <a:pt x="251" y="428"/>
                  </a:lnTo>
                  <a:lnTo>
                    <a:pt x="252" y="418"/>
                  </a:lnTo>
                  <a:lnTo>
                    <a:pt x="249" y="409"/>
                  </a:lnTo>
                  <a:lnTo>
                    <a:pt x="247" y="399"/>
                  </a:lnTo>
                  <a:lnTo>
                    <a:pt x="249" y="388"/>
                  </a:lnTo>
                  <a:lnTo>
                    <a:pt x="251" y="390"/>
                  </a:lnTo>
                  <a:lnTo>
                    <a:pt x="252" y="391"/>
                  </a:lnTo>
                  <a:lnTo>
                    <a:pt x="252" y="393"/>
                  </a:lnTo>
                  <a:lnTo>
                    <a:pt x="254" y="393"/>
                  </a:lnTo>
                  <a:lnTo>
                    <a:pt x="257" y="393"/>
                  </a:lnTo>
                  <a:lnTo>
                    <a:pt x="254" y="391"/>
                  </a:lnTo>
                  <a:lnTo>
                    <a:pt x="254" y="390"/>
                  </a:lnTo>
                  <a:lnTo>
                    <a:pt x="254" y="388"/>
                  </a:lnTo>
                  <a:lnTo>
                    <a:pt x="255" y="387"/>
                  </a:lnTo>
                  <a:lnTo>
                    <a:pt x="257" y="386"/>
                  </a:lnTo>
                  <a:lnTo>
                    <a:pt x="258" y="385"/>
                  </a:lnTo>
                  <a:lnTo>
                    <a:pt x="258" y="383"/>
                  </a:lnTo>
                  <a:lnTo>
                    <a:pt x="252" y="363"/>
                  </a:lnTo>
                  <a:lnTo>
                    <a:pt x="247" y="341"/>
                  </a:lnTo>
                  <a:lnTo>
                    <a:pt x="242" y="321"/>
                  </a:lnTo>
                  <a:lnTo>
                    <a:pt x="235" y="300"/>
                  </a:lnTo>
                  <a:lnTo>
                    <a:pt x="225" y="282"/>
                  </a:lnTo>
                  <a:lnTo>
                    <a:pt x="212" y="266"/>
                  </a:lnTo>
                  <a:lnTo>
                    <a:pt x="200" y="256"/>
                  </a:lnTo>
                  <a:lnTo>
                    <a:pt x="186" y="248"/>
                  </a:lnTo>
                  <a:lnTo>
                    <a:pt x="171" y="239"/>
                  </a:lnTo>
                  <a:lnTo>
                    <a:pt x="163" y="231"/>
                  </a:lnTo>
                  <a:lnTo>
                    <a:pt x="154" y="222"/>
                  </a:lnTo>
                  <a:lnTo>
                    <a:pt x="147" y="213"/>
                  </a:lnTo>
                  <a:lnTo>
                    <a:pt x="150" y="213"/>
                  </a:lnTo>
                  <a:lnTo>
                    <a:pt x="152" y="211"/>
                  </a:lnTo>
                  <a:lnTo>
                    <a:pt x="153" y="210"/>
                  </a:lnTo>
                  <a:lnTo>
                    <a:pt x="154" y="209"/>
                  </a:lnTo>
                  <a:lnTo>
                    <a:pt x="156" y="207"/>
                  </a:lnTo>
                  <a:lnTo>
                    <a:pt x="157" y="205"/>
                  </a:lnTo>
                  <a:lnTo>
                    <a:pt x="147" y="196"/>
                  </a:lnTo>
                  <a:lnTo>
                    <a:pt x="140" y="186"/>
                  </a:lnTo>
                  <a:lnTo>
                    <a:pt x="132" y="177"/>
                  </a:lnTo>
                  <a:lnTo>
                    <a:pt x="122" y="168"/>
                  </a:lnTo>
                  <a:lnTo>
                    <a:pt x="123" y="167"/>
                  </a:lnTo>
                  <a:lnTo>
                    <a:pt x="125" y="166"/>
                  </a:lnTo>
                  <a:lnTo>
                    <a:pt x="128" y="166"/>
                  </a:lnTo>
                  <a:lnTo>
                    <a:pt x="129" y="165"/>
                  </a:lnTo>
                  <a:lnTo>
                    <a:pt x="130" y="163"/>
                  </a:lnTo>
                  <a:lnTo>
                    <a:pt x="130" y="161"/>
                  </a:lnTo>
                  <a:lnTo>
                    <a:pt x="128" y="154"/>
                  </a:lnTo>
                  <a:lnTo>
                    <a:pt x="125" y="146"/>
                  </a:lnTo>
                  <a:lnTo>
                    <a:pt x="125" y="140"/>
                  </a:lnTo>
                  <a:lnTo>
                    <a:pt x="129" y="134"/>
                  </a:lnTo>
                  <a:lnTo>
                    <a:pt x="132" y="133"/>
                  </a:lnTo>
                  <a:lnTo>
                    <a:pt x="134" y="133"/>
                  </a:lnTo>
                  <a:lnTo>
                    <a:pt x="136" y="133"/>
                  </a:lnTo>
                  <a:lnTo>
                    <a:pt x="138" y="133"/>
                  </a:lnTo>
                  <a:lnTo>
                    <a:pt x="140" y="132"/>
                  </a:lnTo>
                  <a:lnTo>
                    <a:pt x="145" y="130"/>
                  </a:lnTo>
                  <a:lnTo>
                    <a:pt x="148" y="126"/>
                  </a:lnTo>
                  <a:lnTo>
                    <a:pt x="151" y="121"/>
                  </a:lnTo>
                  <a:lnTo>
                    <a:pt x="152" y="119"/>
                  </a:lnTo>
                  <a:lnTo>
                    <a:pt x="153" y="115"/>
                  </a:lnTo>
                  <a:lnTo>
                    <a:pt x="153" y="112"/>
                  </a:lnTo>
                  <a:lnTo>
                    <a:pt x="153" y="109"/>
                  </a:lnTo>
                  <a:lnTo>
                    <a:pt x="156" y="106"/>
                  </a:lnTo>
                  <a:lnTo>
                    <a:pt x="158" y="102"/>
                  </a:lnTo>
                  <a:lnTo>
                    <a:pt x="159" y="101"/>
                  </a:lnTo>
                  <a:lnTo>
                    <a:pt x="159" y="100"/>
                  </a:lnTo>
                  <a:lnTo>
                    <a:pt x="159" y="97"/>
                  </a:lnTo>
                  <a:lnTo>
                    <a:pt x="158" y="96"/>
                  </a:lnTo>
                  <a:lnTo>
                    <a:pt x="157" y="94"/>
                  </a:lnTo>
                  <a:lnTo>
                    <a:pt x="164" y="95"/>
                  </a:lnTo>
                  <a:lnTo>
                    <a:pt x="170" y="98"/>
                  </a:lnTo>
                  <a:lnTo>
                    <a:pt x="176" y="102"/>
                  </a:lnTo>
                  <a:lnTo>
                    <a:pt x="182" y="102"/>
                  </a:lnTo>
                  <a:lnTo>
                    <a:pt x="184" y="101"/>
                  </a:lnTo>
                  <a:lnTo>
                    <a:pt x="187" y="101"/>
                  </a:lnTo>
                  <a:lnTo>
                    <a:pt x="189" y="102"/>
                  </a:lnTo>
                  <a:lnTo>
                    <a:pt x="192" y="102"/>
                  </a:lnTo>
                  <a:lnTo>
                    <a:pt x="194" y="102"/>
                  </a:lnTo>
                  <a:lnTo>
                    <a:pt x="195" y="101"/>
                  </a:lnTo>
                  <a:lnTo>
                    <a:pt x="196" y="100"/>
                  </a:lnTo>
                  <a:lnTo>
                    <a:pt x="196" y="97"/>
                  </a:lnTo>
                  <a:lnTo>
                    <a:pt x="196" y="96"/>
                  </a:lnTo>
                  <a:lnTo>
                    <a:pt x="196" y="94"/>
                  </a:lnTo>
                  <a:lnTo>
                    <a:pt x="194" y="94"/>
                  </a:lnTo>
                  <a:lnTo>
                    <a:pt x="193" y="94"/>
                  </a:lnTo>
                  <a:lnTo>
                    <a:pt x="192" y="91"/>
                  </a:lnTo>
                  <a:lnTo>
                    <a:pt x="190" y="90"/>
                  </a:lnTo>
                  <a:lnTo>
                    <a:pt x="189" y="89"/>
                  </a:lnTo>
                  <a:lnTo>
                    <a:pt x="188" y="88"/>
                  </a:lnTo>
                  <a:lnTo>
                    <a:pt x="187" y="86"/>
                  </a:lnTo>
                  <a:lnTo>
                    <a:pt x="190" y="80"/>
                  </a:lnTo>
                  <a:lnTo>
                    <a:pt x="195" y="74"/>
                  </a:lnTo>
                  <a:lnTo>
                    <a:pt x="200" y="68"/>
                  </a:lnTo>
                  <a:lnTo>
                    <a:pt x="199" y="66"/>
                  </a:lnTo>
                  <a:lnTo>
                    <a:pt x="196" y="63"/>
                  </a:lnTo>
                  <a:lnTo>
                    <a:pt x="194" y="62"/>
                  </a:lnTo>
                  <a:lnTo>
                    <a:pt x="183" y="61"/>
                  </a:lnTo>
                  <a:lnTo>
                    <a:pt x="172" y="59"/>
                  </a:lnTo>
                  <a:lnTo>
                    <a:pt x="170" y="57"/>
                  </a:lnTo>
                  <a:lnTo>
                    <a:pt x="169" y="55"/>
                  </a:lnTo>
                  <a:lnTo>
                    <a:pt x="166" y="53"/>
                  </a:lnTo>
                  <a:lnTo>
                    <a:pt x="165" y="50"/>
                  </a:lnTo>
                  <a:lnTo>
                    <a:pt x="163" y="48"/>
                  </a:lnTo>
                  <a:lnTo>
                    <a:pt x="160" y="47"/>
                  </a:lnTo>
                  <a:lnTo>
                    <a:pt x="158" y="45"/>
                  </a:lnTo>
                  <a:lnTo>
                    <a:pt x="154" y="45"/>
                  </a:lnTo>
                  <a:lnTo>
                    <a:pt x="159" y="33"/>
                  </a:lnTo>
                  <a:lnTo>
                    <a:pt x="163" y="21"/>
                  </a:lnTo>
                  <a:lnTo>
                    <a:pt x="164" y="20"/>
                  </a:lnTo>
                  <a:lnTo>
                    <a:pt x="164" y="19"/>
                  </a:lnTo>
                  <a:lnTo>
                    <a:pt x="163" y="18"/>
                  </a:lnTo>
                  <a:lnTo>
                    <a:pt x="162" y="18"/>
                  </a:lnTo>
                  <a:lnTo>
                    <a:pt x="160" y="17"/>
                  </a:lnTo>
                  <a:lnTo>
                    <a:pt x="159" y="17"/>
                  </a:lnTo>
                  <a:lnTo>
                    <a:pt x="158" y="15"/>
                  </a:lnTo>
                  <a:lnTo>
                    <a:pt x="157" y="14"/>
                  </a:lnTo>
                  <a:lnTo>
                    <a:pt x="154" y="14"/>
                  </a:lnTo>
                  <a:lnTo>
                    <a:pt x="152" y="15"/>
                  </a:lnTo>
                  <a:lnTo>
                    <a:pt x="150" y="17"/>
                  </a:lnTo>
                  <a:lnTo>
                    <a:pt x="147" y="18"/>
                  </a:lnTo>
                  <a:lnTo>
                    <a:pt x="145" y="18"/>
                  </a:lnTo>
                  <a:lnTo>
                    <a:pt x="142" y="17"/>
                  </a:lnTo>
                  <a:lnTo>
                    <a:pt x="136" y="15"/>
                  </a:lnTo>
                  <a:lnTo>
                    <a:pt x="130" y="15"/>
                  </a:lnTo>
                  <a:lnTo>
                    <a:pt x="124" y="14"/>
                  </a:lnTo>
                  <a:lnTo>
                    <a:pt x="121" y="12"/>
                  </a:lnTo>
                  <a:lnTo>
                    <a:pt x="115" y="4"/>
                  </a:lnTo>
                  <a:lnTo>
                    <a:pt x="106" y="0"/>
                  </a:lnTo>
                  <a:lnTo>
                    <a:pt x="99" y="0"/>
                  </a:lnTo>
                  <a:lnTo>
                    <a:pt x="93" y="4"/>
                  </a:lnTo>
                  <a:lnTo>
                    <a:pt x="91" y="13"/>
                  </a:lnTo>
                  <a:lnTo>
                    <a:pt x="92" y="23"/>
                  </a:lnTo>
                  <a:lnTo>
                    <a:pt x="88" y="21"/>
                  </a:lnTo>
                  <a:lnTo>
                    <a:pt x="86" y="20"/>
                  </a:lnTo>
                  <a:lnTo>
                    <a:pt x="83" y="20"/>
                  </a:lnTo>
                  <a:lnTo>
                    <a:pt x="81" y="21"/>
                  </a:lnTo>
                  <a:lnTo>
                    <a:pt x="79" y="23"/>
                  </a:lnTo>
                  <a:lnTo>
                    <a:pt x="77" y="23"/>
                  </a:lnTo>
                  <a:lnTo>
                    <a:pt x="77" y="24"/>
                  </a:lnTo>
                  <a:lnTo>
                    <a:pt x="77" y="25"/>
                  </a:lnTo>
                  <a:lnTo>
                    <a:pt x="77" y="26"/>
                  </a:lnTo>
                  <a:lnTo>
                    <a:pt x="76" y="26"/>
                  </a:lnTo>
                  <a:lnTo>
                    <a:pt x="75" y="26"/>
                  </a:lnTo>
                  <a:lnTo>
                    <a:pt x="74" y="26"/>
                  </a:lnTo>
                  <a:lnTo>
                    <a:pt x="73" y="25"/>
                  </a:lnTo>
                  <a:lnTo>
                    <a:pt x="73" y="23"/>
                  </a:lnTo>
                  <a:lnTo>
                    <a:pt x="70" y="23"/>
                  </a:lnTo>
                  <a:lnTo>
                    <a:pt x="69" y="25"/>
                  </a:lnTo>
                  <a:lnTo>
                    <a:pt x="67" y="27"/>
                  </a:lnTo>
                  <a:lnTo>
                    <a:pt x="63" y="29"/>
                  </a:lnTo>
                  <a:lnTo>
                    <a:pt x="61" y="30"/>
                  </a:lnTo>
                  <a:lnTo>
                    <a:pt x="57" y="31"/>
                  </a:lnTo>
                  <a:lnTo>
                    <a:pt x="55" y="26"/>
                  </a:lnTo>
                  <a:lnTo>
                    <a:pt x="52" y="24"/>
                  </a:lnTo>
                  <a:lnTo>
                    <a:pt x="50" y="21"/>
                  </a:lnTo>
                  <a:lnTo>
                    <a:pt x="46" y="20"/>
                  </a:lnTo>
                  <a:lnTo>
                    <a:pt x="42" y="20"/>
                  </a:lnTo>
                  <a:lnTo>
                    <a:pt x="39" y="20"/>
                  </a:lnTo>
                  <a:lnTo>
                    <a:pt x="36" y="21"/>
                  </a:lnTo>
                  <a:lnTo>
                    <a:pt x="34" y="24"/>
                  </a:lnTo>
                  <a:lnTo>
                    <a:pt x="33" y="26"/>
                  </a:lnTo>
                  <a:lnTo>
                    <a:pt x="32" y="29"/>
                  </a:lnTo>
                  <a:lnTo>
                    <a:pt x="30" y="31"/>
                  </a:lnTo>
                  <a:lnTo>
                    <a:pt x="29" y="32"/>
                  </a:lnTo>
                  <a:lnTo>
                    <a:pt x="26" y="32"/>
                  </a:lnTo>
                  <a:lnTo>
                    <a:pt x="22" y="31"/>
                  </a:lnTo>
                  <a:lnTo>
                    <a:pt x="18" y="29"/>
                  </a:lnTo>
                  <a:lnTo>
                    <a:pt x="15" y="26"/>
                  </a:lnTo>
                  <a:lnTo>
                    <a:pt x="12" y="23"/>
                  </a:lnTo>
                  <a:lnTo>
                    <a:pt x="11" y="21"/>
                  </a:lnTo>
                  <a:lnTo>
                    <a:pt x="9" y="21"/>
                  </a:lnTo>
                  <a:lnTo>
                    <a:pt x="8" y="21"/>
                  </a:lnTo>
                  <a:lnTo>
                    <a:pt x="6" y="23"/>
                  </a:lnTo>
                  <a:lnTo>
                    <a:pt x="5" y="26"/>
                  </a:lnTo>
                  <a:lnTo>
                    <a:pt x="4" y="29"/>
                  </a:lnTo>
                  <a:lnTo>
                    <a:pt x="3" y="31"/>
                  </a:lnTo>
                  <a:lnTo>
                    <a:pt x="2" y="33"/>
                  </a:lnTo>
                  <a:lnTo>
                    <a:pt x="0" y="37"/>
                  </a:lnTo>
                  <a:lnTo>
                    <a:pt x="0" y="39"/>
                  </a:lnTo>
                  <a:close/>
                </a:path>
              </a:pathLst>
            </a:custGeom>
            <a:grpFill/>
            <a:ln w="0">
              <a:solidFill>
                <a:schemeClr val="bg1">
                  <a:lumMod val="50000"/>
                </a:schemeClr>
              </a:solidFill>
              <a:prstDash val="solid"/>
              <a:round/>
              <a:headEnd/>
              <a:tailEnd/>
            </a:ln>
          </p:spPr>
          <p:txBody>
            <a:bodyPr/>
            <a:lstStyle/>
            <a:p>
              <a:endParaRPr lang="ru-RU"/>
            </a:p>
          </p:txBody>
        </p:sp>
        <p:sp>
          <p:nvSpPr>
            <p:cNvPr id="49" name="Freeform 111">
              <a:extLst>
                <a:ext uri="{FF2B5EF4-FFF2-40B4-BE49-F238E27FC236}">
                  <a16:creationId xmlns:a16="http://schemas.microsoft.com/office/drawing/2014/main" id="{C632C60B-06C7-5F45-8232-0942C169F4BF}"/>
                </a:ext>
              </a:extLst>
            </p:cNvPr>
            <p:cNvSpPr>
              <a:spLocks/>
            </p:cNvSpPr>
            <p:nvPr/>
          </p:nvSpPr>
          <p:spPr bwMode="gray">
            <a:xfrm>
              <a:off x="3241" y="2629"/>
              <a:ext cx="37" cy="29"/>
            </a:xfrm>
            <a:custGeom>
              <a:avLst/>
              <a:gdLst>
                <a:gd name="T0" fmla="*/ 8 w 32"/>
                <a:gd name="T1" fmla="*/ 2 h 25"/>
                <a:gd name="T2" fmla="*/ 8 w 32"/>
                <a:gd name="T3" fmla="*/ 1 h 25"/>
                <a:gd name="T4" fmla="*/ 8 w 32"/>
                <a:gd name="T5" fmla="*/ 0 h 25"/>
                <a:gd name="T6" fmla="*/ 2 w 32"/>
                <a:gd name="T7" fmla="*/ 5 h 25"/>
                <a:gd name="T8" fmla="*/ 0 w 32"/>
                <a:gd name="T9" fmla="*/ 11 h 25"/>
                <a:gd name="T10" fmla="*/ 2 w 32"/>
                <a:gd name="T11" fmla="*/ 17 h 25"/>
                <a:gd name="T12" fmla="*/ 6 w 32"/>
                <a:gd name="T13" fmla="*/ 22 h 25"/>
                <a:gd name="T14" fmla="*/ 12 w 32"/>
                <a:gd name="T15" fmla="*/ 25 h 25"/>
                <a:gd name="T16" fmla="*/ 21 w 32"/>
                <a:gd name="T17" fmla="*/ 25 h 25"/>
                <a:gd name="T18" fmla="*/ 27 w 32"/>
                <a:gd name="T19" fmla="*/ 22 h 25"/>
                <a:gd name="T20" fmla="*/ 31 w 32"/>
                <a:gd name="T21" fmla="*/ 18 h 25"/>
                <a:gd name="T22" fmla="*/ 32 w 32"/>
                <a:gd name="T23" fmla="*/ 12 h 25"/>
                <a:gd name="T24" fmla="*/ 29 w 32"/>
                <a:gd name="T25" fmla="*/ 6 h 25"/>
                <a:gd name="T26" fmla="*/ 27 w 32"/>
                <a:gd name="T27" fmla="*/ 1 h 25"/>
                <a:gd name="T28" fmla="*/ 23 w 32"/>
                <a:gd name="T29" fmla="*/ 0 h 25"/>
                <a:gd name="T30" fmla="*/ 19 w 32"/>
                <a:gd name="T31" fmla="*/ 1 h 25"/>
                <a:gd name="T32" fmla="*/ 12 w 32"/>
                <a:gd name="T33" fmla="*/ 2 h 25"/>
                <a:gd name="T34" fmla="*/ 8 w 32"/>
                <a:gd name="T35"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5">
                  <a:moveTo>
                    <a:pt x="8" y="2"/>
                  </a:moveTo>
                  <a:lnTo>
                    <a:pt x="8" y="1"/>
                  </a:lnTo>
                  <a:lnTo>
                    <a:pt x="8" y="0"/>
                  </a:lnTo>
                  <a:lnTo>
                    <a:pt x="2" y="5"/>
                  </a:lnTo>
                  <a:lnTo>
                    <a:pt x="0" y="11"/>
                  </a:lnTo>
                  <a:lnTo>
                    <a:pt x="2" y="17"/>
                  </a:lnTo>
                  <a:lnTo>
                    <a:pt x="6" y="22"/>
                  </a:lnTo>
                  <a:lnTo>
                    <a:pt x="12" y="25"/>
                  </a:lnTo>
                  <a:lnTo>
                    <a:pt x="21" y="25"/>
                  </a:lnTo>
                  <a:lnTo>
                    <a:pt x="27" y="22"/>
                  </a:lnTo>
                  <a:lnTo>
                    <a:pt x="31" y="18"/>
                  </a:lnTo>
                  <a:lnTo>
                    <a:pt x="32" y="12"/>
                  </a:lnTo>
                  <a:lnTo>
                    <a:pt x="29" y="6"/>
                  </a:lnTo>
                  <a:lnTo>
                    <a:pt x="27" y="1"/>
                  </a:lnTo>
                  <a:lnTo>
                    <a:pt x="23" y="0"/>
                  </a:lnTo>
                  <a:lnTo>
                    <a:pt x="19" y="1"/>
                  </a:lnTo>
                  <a:lnTo>
                    <a:pt x="12" y="2"/>
                  </a:lnTo>
                  <a:lnTo>
                    <a:pt x="8" y="2"/>
                  </a:lnTo>
                  <a:close/>
                </a:path>
              </a:pathLst>
            </a:custGeom>
            <a:grpFill/>
            <a:ln w="0">
              <a:solidFill>
                <a:schemeClr val="bg1">
                  <a:lumMod val="50000"/>
                </a:schemeClr>
              </a:solidFill>
              <a:prstDash val="solid"/>
              <a:round/>
              <a:headEnd/>
              <a:tailEnd/>
            </a:ln>
          </p:spPr>
          <p:txBody>
            <a:bodyPr/>
            <a:lstStyle/>
            <a:p>
              <a:endParaRPr lang="ru-RU"/>
            </a:p>
          </p:txBody>
        </p:sp>
        <p:sp>
          <p:nvSpPr>
            <p:cNvPr id="50" name="Freeform 112">
              <a:extLst>
                <a:ext uri="{FF2B5EF4-FFF2-40B4-BE49-F238E27FC236}">
                  <a16:creationId xmlns:a16="http://schemas.microsoft.com/office/drawing/2014/main" id="{88C40177-3BD2-D94A-983D-4506698298CD}"/>
                </a:ext>
              </a:extLst>
            </p:cNvPr>
            <p:cNvSpPr>
              <a:spLocks/>
            </p:cNvSpPr>
            <p:nvPr/>
          </p:nvSpPr>
          <p:spPr bwMode="gray">
            <a:xfrm>
              <a:off x="3750" y="1913"/>
              <a:ext cx="147" cy="198"/>
            </a:xfrm>
            <a:custGeom>
              <a:avLst/>
              <a:gdLst>
                <a:gd name="T0" fmla="*/ 83 w 126"/>
                <a:gd name="T1" fmla="*/ 0 h 169"/>
                <a:gd name="T2" fmla="*/ 84 w 126"/>
                <a:gd name="T3" fmla="*/ 1 h 169"/>
                <a:gd name="T4" fmla="*/ 86 w 126"/>
                <a:gd name="T5" fmla="*/ 4 h 169"/>
                <a:gd name="T6" fmla="*/ 89 w 126"/>
                <a:gd name="T7" fmla="*/ 7 h 169"/>
                <a:gd name="T8" fmla="*/ 92 w 126"/>
                <a:gd name="T9" fmla="*/ 22 h 169"/>
                <a:gd name="T10" fmla="*/ 109 w 126"/>
                <a:gd name="T11" fmla="*/ 44 h 169"/>
                <a:gd name="T12" fmla="*/ 124 w 126"/>
                <a:gd name="T13" fmla="*/ 79 h 169"/>
                <a:gd name="T14" fmla="*/ 125 w 126"/>
                <a:gd name="T15" fmla="*/ 117 h 169"/>
                <a:gd name="T16" fmla="*/ 114 w 126"/>
                <a:gd name="T17" fmla="*/ 144 h 169"/>
                <a:gd name="T18" fmla="*/ 92 w 126"/>
                <a:gd name="T19" fmla="*/ 151 h 169"/>
                <a:gd name="T20" fmla="*/ 79 w 126"/>
                <a:gd name="T21" fmla="*/ 150 h 169"/>
                <a:gd name="T22" fmla="*/ 76 w 126"/>
                <a:gd name="T23" fmla="*/ 154 h 169"/>
                <a:gd name="T24" fmla="*/ 70 w 126"/>
                <a:gd name="T25" fmla="*/ 155 h 169"/>
                <a:gd name="T26" fmla="*/ 65 w 126"/>
                <a:gd name="T27" fmla="*/ 157 h 169"/>
                <a:gd name="T28" fmla="*/ 62 w 126"/>
                <a:gd name="T29" fmla="*/ 155 h 169"/>
                <a:gd name="T30" fmla="*/ 60 w 126"/>
                <a:gd name="T31" fmla="*/ 152 h 169"/>
                <a:gd name="T32" fmla="*/ 52 w 126"/>
                <a:gd name="T33" fmla="*/ 156 h 169"/>
                <a:gd name="T34" fmla="*/ 37 w 126"/>
                <a:gd name="T35" fmla="*/ 169 h 169"/>
                <a:gd name="T36" fmla="*/ 29 w 126"/>
                <a:gd name="T37" fmla="*/ 160 h 169"/>
                <a:gd name="T38" fmla="*/ 14 w 126"/>
                <a:gd name="T39" fmla="*/ 161 h 169"/>
                <a:gd name="T40" fmla="*/ 13 w 126"/>
                <a:gd name="T41" fmla="*/ 155 h 169"/>
                <a:gd name="T42" fmla="*/ 21 w 126"/>
                <a:gd name="T43" fmla="*/ 138 h 169"/>
                <a:gd name="T44" fmla="*/ 18 w 126"/>
                <a:gd name="T45" fmla="*/ 120 h 169"/>
                <a:gd name="T46" fmla="*/ 25 w 126"/>
                <a:gd name="T47" fmla="*/ 110 h 169"/>
                <a:gd name="T48" fmla="*/ 30 w 126"/>
                <a:gd name="T49" fmla="*/ 99 h 169"/>
                <a:gd name="T50" fmla="*/ 26 w 126"/>
                <a:gd name="T51" fmla="*/ 98 h 169"/>
                <a:gd name="T52" fmla="*/ 23 w 126"/>
                <a:gd name="T53" fmla="*/ 101 h 169"/>
                <a:gd name="T54" fmla="*/ 21 w 126"/>
                <a:gd name="T55" fmla="*/ 101 h 169"/>
                <a:gd name="T56" fmla="*/ 19 w 126"/>
                <a:gd name="T57" fmla="*/ 95 h 169"/>
                <a:gd name="T58" fmla="*/ 20 w 126"/>
                <a:gd name="T59" fmla="*/ 89 h 169"/>
                <a:gd name="T60" fmla="*/ 19 w 126"/>
                <a:gd name="T61" fmla="*/ 84 h 169"/>
                <a:gd name="T62" fmla="*/ 14 w 126"/>
                <a:gd name="T63" fmla="*/ 84 h 169"/>
                <a:gd name="T64" fmla="*/ 12 w 126"/>
                <a:gd name="T65" fmla="*/ 81 h 169"/>
                <a:gd name="T66" fmla="*/ 11 w 126"/>
                <a:gd name="T67" fmla="*/ 77 h 169"/>
                <a:gd name="T68" fmla="*/ 8 w 126"/>
                <a:gd name="T69" fmla="*/ 74 h 169"/>
                <a:gd name="T70" fmla="*/ 5 w 126"/>
                <a:gd name="T71" fmla="*/ 77 h 169"/>
                <a:gd name="T72" fmla="*/ 0 w 126"/>
                <a:gd name="T73" fmla="*/ 78 h 169"/>
                <a:gd name="T74" fmla="*/ 18 w 126"/>
                <a:gd name="T75" fmla="*/ 63 h 169"/>
                <a:gd name="T76" fmla="*/ 29 w 126"/>
                <a:gd name="T77" fmla="*/ 57 h 169"/>
                <a:gd name="T78" fmla="*/ 23 w 126"/>
                <a:gd name="T79" fmla="*/ 50 h 169"/>
                <a:gd name="T80" fmla="*/ 14 w 126"/>
                <a:gd name="T81" fmla="*/ 44 h 169"/>
                <a:gd name="T82" fmla="*/ 11 w 126"/>
                <a:gd name="T83" fmla="*/ 40 h 169"/>
                <a:gd name="T84" fmla="*/ 9 w 126"/>
                <a:gd name="T85" fmla="*/ 33 h 169"/>
                <a:gd name="T86" fmla="*/ 12 w 126"/>
                <a:gd name="T87" fmla="*/ 30 h 169"/>
                <a:gd name="T88" fmla="*/ 15 w 126"/>
                <a:gd name="T89" fmla="*/ 28 h 169"/>
                <a:gd name="T90" fmla="*/ 23 w 126"/>
                <a:gd name="T91" fmla="*/ 30 h 169"/>
                <a:gd name="T92" fmla="*/ 38 w 126"/>
                <a:gd name="T93" fmla="*/ 33 h 169"/>
                <a:gd name="T94" fmla="*/ 62 w 126"/>
                <a:gd name="T95" fmla="*/ 31 h 169"/>
                <a:gd name="T96" fmla="*/ 76 w 126"/>
                <a:gd name="T97" fmla="*/ 24 h 169"/>
                <a:gd name="T98" fmla="*/ 82 w 126"/>
                <a:gd name="T99" fmla="*/ 1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 h="169">
                  <a:moveTo>
                    <a:pt x="82" y="0"/>
                  </a:moveTo>
                  <a:lnTo>
                    <a:pt x="83" y="0"/>
                  </a:lnTo>
                  <a:lnTo>
                    <a:pt x="83" y="0"/>
                  </a:lnTo>
                  <a:lnTo>
                    <a:pt x="84" y="1"/>
                  </a:lnTo>
                  <a:lnTo>
                    <a:pt x="85" y="2"/>
                  </a:lnTo>
                  <a:lnTo>
                    <a:pt x="86" y="4"/>
                  </a:lnTo>
                  <a:lnTo>
                    <a:pt x="88" y="6"/>
                  </a:lnTo>
                  <a:lnTo>
                    <a:pt x="89" y="7"/>
                  </a:lnTo>
                  <a:lnTo>
                    <a:pt x="91" y="14"/>
                  </a:lnTo>
                  <a:lnTo>
                    <a:pt x="92" y="22"/>
                  </a:lnTo>
                  <a:lnTo>
                    <a:pt x="96" y="28"/>
                  </a:lnTo>
                  <a:lnTo>
                    <a:pt x="109" y="44"/>
                  </a:lnTo>
                  <a:lnTo>
                    <a:pt x="118" y="61"/>
                  </a:lnTo>
                  <a:lnTo>
                    <a:pt x="124" y="79"/>
                  </a:lnTo>
                  <a:lnTo>
                    <a:pt x="126" y="98"/>
                  </a:lnTo>
                  <a:lnTo>
                    <a:pt x="125" y="117"/>
                  </a:lnTo>
                  <a:lnTo>
                    <a:pt x="120" y="135"/>
                  </a:lnTo>
                  <a:lnTo>
                    <a:pt x="114" y="144"/>
                  </a:lnTo>
                  <a:lnTo>
                    <a:pt x="105" y="149"/>
                  </a:lnTo>
                  <a:lnTo>
                    <a:pt x="92" y="151"/>
                  </a:lnTo>
                  <a:lnTo>
                    <a:pt x="80" y="148"/>
                  </a:lnTo>
                  <a:lnTo>
                    <a:pt x="79" y="150"/>
                  </a:lnTo>
                  <a:lnTo>
                    <a:pt x="78" y="152"/>
                  </a:lnTo>
                  <a:lnTo>
                    <a:pt x="76" y="154"/>
                  </a:lnTo>
                  <a:lnTo>
                    <a:pt x="72" y="155"/>
                  </a:lnTo>
                  <a:lnTo>
                    <a:pt x="70" y="155"/>
                  </a:lnTo>
                  <a:lnTo>
                    <a:pt x="67" y="156"/>
                  </a:lnTo>
                  <a:lnTo>
                    <a:pt x="65" y="157"/>
                  </a:lnTo>
                  <a:lnTo>
                    <a:pt x="64" y="156"/>
                  </a:lnTo>
                  <a:lnTo>
                    <a:pt x="62" y="155"/>
                  </a:lnTo>
                  <a:lnTo>
                    <a:pt x="61" y="154"/>
                  </a:lnTo>
                  <a:lnTo>
                    <a:pt x="60" y="152"/>
                  </a:lnTo>
                  <a:lnTo>
                    <a:pt x="60" y="150"/>
                  </a:lnTo>
                  <a:lnTo>
                    <a:pt x="52" y="156"/>
                  </a:lnTo>
                  <a:lnTo>
                    <a:pt x="43" y="162"/>
                  </a:lnTo>
                  <a:lnTo>
                    <a:pt x="37" y="169"/>
                  </a:lnTo>
                  <a:lnTo>
                    <a:pt x="34" y="162"/>
                  </a:lnTo>
                  <a:lnTo>
                    <a:pt x="29" y="160"/>
                  </a:lnTo>
                  <a:lnTo>
                    <a:pt x="21" y="160"/>
                  </a:lnTo>
                  <a:lnTo>
                    <a:pt x="14" y="161"/>
                  </a:lnTo>
                  <a:lnTo>
                    <a:pt x="8" y="164"/>
                  </a:lnTo>
                  <a:lnTo>
                    <a:pt x="13" y="155"/>
                  </a:lnTo>
                  <a:lnTo>
                    <a:pt x="18" y="146"/>
                  </a:lnTo>
                  <a:lnTo>
                    <a:pt x="21" y="138"/>
                  </a:lnTo>
                  <a:lnTo>
                    <a:pt x="23" y="129"/>
                  </a:lnTo>
                  <a:lnTo>
                    <a:pt x="18" y="120"/>
                  </a:lnTo>
                  <a:lnTo>
                    <a:pt x="23" y="116"/>
                  </a:lnTo>
                  <a:lnTo>
                    <a:pt x="25" y="110"/>
                  </a:lnTo>
                  <a:lnTo>
                    <a:pt x="26" y="104"/>
                  </a:lnTo>
                  <a:lnTo>
                    <a:pt x="30" y="99"/>
                  </a:lnTo>
                  <a:lnTo>
                    <a:pt x="28" y="98"/>
                  </a:lnTo>
                  <a:lnTo>
                    <a:pt x="26" y="98"/>
                  </a:lnTo>
                  <a:lnTo>
                    <a:pt x="24" y="99"/>
                  </a:lnTo>
                  <a:lnTo>
                    <a:pt x="23" y="101"/>
                  </a:lnTo>
                  <a:lnTo>
                    <a:pt x="21" y="102"/>
                  </a:lnTo>
                  <a:lnTo>
                    <a:pt x="21" y="101"/>
                  </a:lnTo>
                  <a:lnTo>
                    <a:pt x="20" y="98"/>
                  </a:lnTo>
                  <a:lnTo>
                    <a:pt x="19" y="95"/>
                  </a:lnTo>
                  <a:lnTo>
                    <a:pt x="19" y="91"/>
                  </a:lnTo>
                  <a:lnTo>
                    <a:pt x="20" y="89"/>
                  </a:lnTo>
                  <a:lnTo>
                    <a:pt x="23" y="85"/>
                  </a:lnTo>
                  <a:lnTo>
                    <a:pt x="19" y="84"/>
                  </a:lnTo>
                  <a:lnTo>
                    <a:pt x="17" y="84"/>
                  </a:lnTo>
                  <a:lnTo>
                    <a:pt x="14" y="84"/>
                  </a:lnTo>
                  <a:lnTo>
                    <a:pt x="13" y="83"/>
                  </a:lnTo>
                  <a:lnTo>
                    <a:pt x="12" y="81"/>
                  </a:lnTo>
                  <a:lnTo>
                    <a:pt x="11" y="80"/>
                  </a:lnTo>
                  <a:lnTo>
                    <a:pt x="11" y="77"/>
                  </a:lnTo>
                  <a:lnTo>
                    <a:pt x="11" y="73"/>
                  </a:lnTo>
                  <a:lnTo>
                    <a:pt x="8" y="74"/>
                  </a:lnTo>
                  <a:lnTo>
                    <a:pt x="7" y="75"/>
                  </a:lnTo>
                  <a:lnTo>
                    <a:pt x="5" y="77"/>
                  </a:lnTo>
                  <a:lnTo>
                    <a:pt x="2" y="78"/>
                  </a:lnTo>
                  <a:lnTo>
                    <a:pt x="0" y="78"/>
                  </a:lnTo>
                  <a:lnTo>
                    <a:pt x="7" y="68"/>
                  </a:lnTo>
                  <a:lnTo>
                    <a:pt x="18" y="63"/>
                  </a:lnTo>
                  <a:lnTo>
                    <a:pt x="30" y="62"/>
                  </a:lnTo>
                  <a:lnTo>
                    <a:pt x="29" y="57"/>
                  </a:lnTo>
                  <a:lnTo>
                    <a:pt x="26" y="54"/>
                  </a:lnTo>
                  <a:lnTo>
                    <a:pt x="23" y="50"/>
                  </a:lnTo>
                  <a:lnTo>
                    <a:pt x="19" y="46"/>
                  </a:lnTo>
                  <a:lnTo>
                    <a:pt x="14" y="44"/>
                  </a:lnTo>
                  <a:lnTo>
                    <a:pt x="12" y="43"/>
                  </a:lnTo>
                  <a:lnTo>
                    <a:pt x="11" y="40"/>
                  </a:lnTo>
                  <a:lnTo>
                    <a:pt x="9" y="37"/>
                  </a:lnTo>
                  <a:lnTo>
                    <a:pt x="9" y="33"/>
                  </a:lnTo>
                  <a:lnTo>
                    <a:pt x="11" y="30"/>
                  </a:lnTo>
                  <a:lnTo>
                    <a:pt x="12" y="30"/>
                  </a:lnTo>
                  <a:lnTo>
                    <a:pt x="13" y="30"/>
                  </a:lnTo>
                  <a:lnTo>
                    <a:pt x="15" y="28"/>
                  </a:lnTo>
                  <a:lnTo>
                    <a:pt x="19" y="28"/>
                  </a:lnTo>
                  <a:lnTo>
                    <a:pt x="23" y="30"/>
                  </a:lnTo>
                  <a:lnTo>
                    <a:pt x="29" y="32"/>
                  </a:lnTo>
                  <a:lnTo>
                    <a:pt x="38" y="33"/>
                  </a:lnTo>
                  <a:lnTo>
                    <a:pt x="50" y="33"/>
                  </a:lnTo>
                  <a:lnTo>
                    <a:pt x="62" y="31"/>
                  </a:lnTo>
                  <a:lnTo>
                    <a:pt x="73" y="25"/>
                  </a:lnTo>
                  <a:lnTo>
                    <a:pt x="76" y="24"/>
                  </a:lnTo>
                  <a:lnTo>
                    <a:pt x="78" y="19"/>
                  </a:lnTo>
                  <a:lnTo>
                    <a:pt x="82" y="10"/>
                  </a:lnTo>
                  <a:lnTo>
                    <a:pt x="82" y="0"/>
                  </a:lnTo>
                  <a:close/>
                </a:path>
              </a:pathLst>
            </a:custGeom>
            <a:grpFill/>
            <a:ln w="0">
              <a:solidFill>
                <a:schemeClr val="bg1">
                  <a:lumMod val="50000"/>
                </a:schemeClr>
              </a:solidFill>
              <a:prstDash val="solid"/>
              <a:round/>
              <a:headEnd/>
              <a:tailEnd/>
            </a:ln>
          </p:spPr>
          <p:txBody>
            <a:bodyPr/>
            <a:lstStyle/>
            <a:p>
              <a:endParaRPr lang="ru-RU"/>
            </a:p>
          </p:txBody>
        </p:sp>
        <p:sp>
          <p:nvSpPr>
            <p:cNvPr id="51" name="Freeform 113">
              <a:extLst>
                <a:ext uri="{FF2B5EF4-FFF2-40B4-BE49-F238E27FC236}">
                  <a16:creationId xmlns:a16="http://schemas.microsoft.com/office/drawing/2014/main" id="{706FA518-32BC-BF46-A188-0C87363FF455}"/>
                </a:ext>
              </a:extLst>
            </p:cNvPr>
            <p:cNvSpPr>
              <a:spLocks/>
            </p:cNvSpPr>
            <p:nvPr/>
          </p:nvSpPr>
          <p:spPr bwMode="gray">
            <a:xfrm>
              <a:off x="3677" y="1694"/>
              <a:ext cx="275" cy="258"/>
            </a:xfrm>
            <a:custGeom>
              <a:avLst/>
              <a:gdLst>
                <a:gd name="T0" fmla="*/ 230 w 235"/>
                <a:gd name="T1" fmla="*/ 18 h 220"/>
                <a:gd name="T2" fmla="*/ 225 w 235"/>
                <a:gd name="T3" fmla="*/ 14 h 220"/>
                <a:gd name="T4" fmla="*/ 216 w 235"/>
                <a:gd name="T5" fmla="*/ 11 h 220"/>
                <a:gd name="T6" fmla="*/ 200 w 235"/>
                <a:gd name="T7" fmla="*/ 0 h 220"/>
                <a:gd name="T8" fmla="*/ 193 w 235"/>
                <a:gd name="T9" fmla="*/ 10 h 220"/>
                <a:gd name="T10" fmla="*/ 192 w 235"/>
                <a:gd name="T11" fmla="*/ 18 h 220"/>
                <a:gd name="T12" fmla="*/ 187 w 235"/>
                <a:gd name="T13" fmla="*/ 22 h 220"/>
                <a:gd name="T14" fmla="*/ 180 w 235"/>
                <a:gd name="T15" fmla="*/ 22 h 220"/>
                <a:gd name="T16" fmla="*/ 167 w 235"/>
                <a:gd name="T17" fmla="*/ 31 h 220"/>
                <a:gd name="T18" fmla="*/ 148 w 235"/>
                <a:gd name="T19" fmla="*/ 39 h 220"/>
                <a:gd name="T20" fmla="*/ 133 w 235"/>
                <a:gd name="T21" fmla="*/ 41 h 220"/>
                <a:gd name="T22" fmla="*/ 134 w 235"/>
                <a:gd name="T23" fmla="*/ 58 h 220"/>
                <a:gd name="T24" fmla="*/ 117 w 235"/>
                <a:gd name="T25" fmla="*/ 65 h 220"/>
                <a:gd name="T26" fmla="*/ 97 w 235"/>
                <a:gd name="T27" fmla="*/ 47 h 220"/>
                <a:gd name="T28" fmla="*/ 93 w 235"/>
                <a:gd name="T29" fmla="*/ 48 h 220"/>
                <a:gd name="T30" fmla="*/ 85 w 235"/>
                <a:gd name="T31" fmla="*/ 51 h 220"/>
                <a:gd name="T32" fmla="*/ 80 w 235"/>
                <a:gd name="T33" fmla="*/ 55 h 220"/>
                <a:gd name="T34" fmla="*/ 77 w 235"/>
                <a:gd name="T35" fmla="*/ 63 h 220"/>
                <a:gd name="T36" fmla="*/ 40 w 235"/>
                <a:gd name="T37" fmla="*/ 88 h 220"/>
                <a:gd name="T38" fmla="*/ 3 w 235"/>
                <a:gd name="T39" fmla="*/ 111 h 220"/>
                <a:gd name="T40" fmla="*/ 5 w 235"/>
                <a:gd name="T41" fmla="*/ 128 h 220"/>
                <a:gd name="T42" fmla="*/ 26 w 235"/>
                <a:gd name="T43" fmla="*/ 134 h 220"/>
                <a:gd name="T44" fmla="*/ 38 w 235"/>
                <a:gd name="T45" fmla="*/ 149 h 220"/>
                <a:gd name="T46" fmla="*/ 33 w 235"/>
                <a:gd name="T47" fmla="*/ 167 h 220"/>
                <a:gd name="T48" fmla="*/ 34 w 235"/>
                <a:gd name="T49" fmla="*/ 171 h 220"/>
                <a:gd name="T50" fmla="*/ 37 w 235"/>
                <a:gd name="T51" fmla="*/ 172 h 220"/>
                <a:gd name="T52" fmla="*/ 25 w 235"/>
                <a:gd name="T53" fmla="*/ 190 h 220"/>
                <a:gd name="T54" fmla="*/ 39 w 235"/>
                <a:gd name="T55" fmla="*/ 218 h 220"/>
                <a:gd name="T56" fmla="*/ 59 w 235"/>
                <a:gd name="T57" fmla="*/ 212 h 220"/>
                <a:gd name="T58" fmla="*/ 61 w 235"/>
                <a:gd name="T59" fmla="*/ 214 h 220"/>
                <a:gd name="T60" fmla="*/ 67 w 235"/>
                <a:gd name="T61" fmla="*/ 214 h 220"/>
                <a:gd name="T62" fmla="*/ 70 w 235"/>
                <a:gd name="T63" fmla="*/ 213 h 220"/>
                <a:gd name="T64" fmla="*/ 70 w 235"/>
                <a:gd name="T65" fmla="*/ 215 h 220"/>
                <a:gd name="T66" fmla="*/ 82 w 235"/>
                <a:gd name="T67" fmla="*/ 217 h 220"/>
                <a:gd name="T68" fmla="*/ 109 w 235"/>
                <a:gd name="T69" fmla="*/ 220 h 220"/>
                <a:gd name="T70" fmla="*/ 136 w 235"/>
                <a:gd name="T71" fmla="*/ 209 h 220"/>
                <a:gd name="T72" fmla="*/ 139 w 235"/>
                <a:gd name="T73" fmla="*/ 177 h 220"/>
                <a:gd name="T74" fmla="*/ 117 w 235"/>
                <a:gd name="T75" fmla="*/ 158 h 220"/>
                <a:gd name="T76" fmla="*/ 111 w 235"/>
                <a:gd name="T77" fmla="*/ 150 h 220"/>
                <a:gd name="T78" fmla="*/ 112 w 235"/>
                <a:gd name="T79" fmla="*/ 141 h 220"/>
                <a:gd name="T80" fmla="*/ 120 w 235"/>
                <a:gd name="T81" fmla="*/ 131 h 220"/>
                <a:gd name="T82" fmla="*/ 128 w 235"/>
                <a:gd name="T83" fmla="*/ 125 h 220"/>
                <a:gd name="T84" fmla="*/ 161 w 235"/>
                <a:gd name="T85" fmla="*/ 111 h 220"/>
                <a:gd name="T86" fmla="*/ 180 w 235"/>
                <a:gd name="T87" fmla="*/ 99 h 220"/>
                <a:gd name="T88" fmla="*/ 186 w 235"/>
                <a:gd name="T89" fmla="*/ 91 h 220"/>
                <a:gd name="T90" fmla="*/ 189 w 235"/>
                <a:gd name="T91" fmla="*/ 90 h 220"/>
                <a:gd name="T92" fmla="*/ 194 w 235"/>
                <a:gd name="T93" fmla="*/ 89 h 220"/>
                <a:gd name="T94" fmla="*/ 194 w 235"/>
                <a:gd name="T95" fmla="*/ 70 h 220"/>
                <a:gd name="T96" fmla="*/ 210 w 235"/>
                <a:gd name="T97" fmla="*/ 3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5" h="220">
                  <a:moveTo>
                    <a:pt x="235" y="25"/>
                  </a:moveTo>
                  <a:lnTo>
                    <a:pt x="233" y="22"/>
                  </a:lnTo>
                  <a:lnTo>
                    <a:pt x="230" y="18"/>
                  </a:lnTo>
                  <a:lnTo>
                    <a:pt x="228" y="14"/>
                  </a:lnTo>
                  <a:lnTo>
                    <a:pt x="227" y="14"/>
                  </a:lnTo>
                  <a:lnTo>
                    <a:pt x="225" y="14"/>
                  </a:lnTo>
                  <a:lnTo>
                    <a:pt x="223" y="14"/>
                  </a:lnTo>
                  <a:lnTo>
                    <a:pt x="222" y="14"/>
                  </a:lnTo>
                  <a:lnTo>
                    <a:pt x="216" y="11"/>
                  </a:lnTo>
                  <a:lnTo>
                    <a:pt x="211" y="5"/>
                  </a:lnTo>
                  <a:lnTo>
                    <a:pt x="206" y="1"/>
                  </a:lnTo>
                  <a:lnTo>
                    <a:pt x="200" y="0"/>
                  </a:lnTo>
                  <a:lnTo>
                    <a:pt x="195" y="4"/>
                  </a:lnTo>
                  <a:lnTo>
                    <a:pt x="194" y="6"/>
                  </a:lnTo>
                  <a:lnTo>
                    <a:pt x="193" y="10"/>
                  </a:lnTo>
                  <a:lnTo>
                    <a:pt x="193" y="12"/>
                  </a:lnTo>
                  <a:lnTo>
                    <a:pt x="193" y="16"/>
                  </a:lnTo>
                  <a:lnTo>
                    <a:pt x="192" y="18"/>
                  </a:lnTo>
                  <a:lnTo>
                    <a:pt x="191" y="20"/>
                  </a:lnTo>
                  <a:lnTo>
                    <a:pt x="189" y="22"/>
                  </a:lnTo>
                  <a:lnTo>
                    <a:pt x="187" y="22"/>
                  </a:lnTo>
                  <a:lnTo>
                    <a:pt x="185" y="22"/>
                  </a:lnTo>
                  <a:lnTo>
                    <a:pt x="182" y="22"/>
                  </a:lnTo>
                  <a:lnTo>
                    <a:pt x="180" y="22"/>
                  </a:lnTo>
                  <a:lnTo>
                    <a:pt x="179" y="22"/>
                  </a:lnTo>
                  <a:lnTo>
                    <a:pt x="173" y="27"/>
                  </a:lnTo>
                  <a:lnTo>
                    <a:pt x="167" y="31"/>
                  </a:lnTo>
                  <a:lnTo>
                    <a:pt x="161" y="36"/>
                  </a:lnTo>
                  <a:lnTo>
                    <a:pt x="154" y="39"/>
                  </a:lnTo>
                  <a:lnTo>
                    <a:pt x="148" y="39"/>
                  </a:lnTo>
                  <a:lnTo>
                    <a:pt x="142" y="37"/>
                  </a:lnTo>
                  <a:lnTo>
                    <a:pt x="136" y="39"/>
                  </a:lnTo>
                  <a:lnTo>
                    <a:pt x="133" y="41"/>
                  </a:lnTo>
                  <a:lnTo>
                    <a:pt x="133" y="47"/>
                  </a:lnTo>
                  <a:lnTo>
                    <a:pt x="134" y="53"/>
                  </a:lnTo>
                  <a:lnTo>
                    <a:pt x="134" y="58"/>
                  </a:lnTo>
                  <a:lnTo>
                    <a:pt x="133" y="61"/>
                  </a:lnTo>
                  <a:lnTo>
                    <a:pt x="127" y="64"/>
                  </a:lnTo>
                  <a:lnTo>
                    <a:pt x="117" y="65"/>
                  </a:lnTo>
                  <a:lnTo>
                    <a:pt x="109" y="61"/>
                  </a:lnTo>
                  <a:lnTo>
                    <a:pt x="102" y="57"/>
                  </a:lnTo>
                  <a:lnTo>
                    <a:pt x="97" y="47"/>
                  </a:lnTo>
                  <a:lnTo>
                    <a:pt x="97" y="47"/>
                  </a:lnTo>
                  <a:lnTo>
                    <a:pt x="94" y="47"/>
                  </a:lnTo>
                  <a:lnTo>
                    <a:pt x="93" y="48"/>
                  </a:lnTo>
                  <a:lnTo>
                    <a:pt x="90" y="48"/>
                  </a:lnTo>
                  <a:lnTo>
                    <a:pt x="87" y="49"/>
                  </a:lnTo>
                  <a:lnTo>
                    <a:pt x="85" y="51"/>
                  </a:lnTo>
                  <a:lnTo>
                    <a:pt x="82" y="51"/>
                  </a:lnTo>
                  <a:lnTo>
                    <a:pt x="81" y="53"/>
                  </a:lnTo>
                  <a:lnTo>
                    <a:pt x="80" y="55"/>
                  </a:lnTo>
                  <a:lnTo>
                    <a:pt x="80" y="58"/>
                  </a:lnTo>
                  <a:lnTo>
                    <a:pt x="79" y="60"/>
                  </a:lnTo>
                  <a:lnTo>
                    <a:pt x="77" y="63"/>
                  </a:lnTo>
                  <a:lnTo>
                    <a:pt x="67" y="73"/>
                  </a:lnTo>
                  <a:lnTo>
                    <a:pt x="53" y="82"/>
                  </a:lnTo>
                  <a:lnTo>
                    <a:pt x="40" y="88"/>
                  </a:lnTo>
                  <a:lnTo>
                    <a:pt x="26" y="94"/>
                  </a:lnTo>
                  <a:lnTo>
                    <a:pt x="14" y="101"/>
                  </a:lnTo>
                  <a:lnTo>
                    <a:pt x="3" y="111"/>
                  </a:lnTo>
                  <a:lnTo>
                    <a:pt x="0" y="117"/>
                  </a:lnTo>
                  <a:lnTo>
                    <a:pt x="2" y="123"/>
                  </a:lnTo>
                  <a:lnTo>
                    <a:pt x="5" y="128"/>
                  </a:lnTo>
                  <a:lnTo>
                    <a:pt x="10" y="131"/>
                  </a:lnTo>
                  <a:lnTo>
                    <a:pt x="17" y="132"/>
                  </a:lnTo>
                  <a:lnTo>
                    <a:pt x="26" y="134"/>
                  </a:lnTo>
                  <a:lnTo>
                    <a:pt x="33" y="135"/>
                  </a:lnTo>
                  <a:lnTo>
                    <a:pt x="38" y="141"/>
                  </a:lnTo>
                  <a:lnTo>
                    <a:pt x="38" y="149"/>
                  </a:lnTo>
                  <a:lnTo>
                    <a:pt x="34" y="159"/>
                  </a:lnTo>
                  <a:lnTo>
                    <a:pt x="31" y="167"/>
                  </a:lnTo>
                  <a:lnTo>
                    <a:pt x="33" y="167"/>
                  </a:lnTo>
                  <a:lnTo>
                    <a:pt x="33" y="168"/>
                  </a:lnTo>
                  <a:lnTo>
                    <a:pt x="34" y="170"/>
                  </a:lnTo>
                  <a:lnTo>
                    <a:pt x="34" y="171"/>
                  </a:lnTo>
                  <a:lnTo>
                    <a:pt x="34" y="171"/>
                  </a:lnTo>
                  <a:lnTo>
                    <a:pt x="34" y="172"/>
                  </a:lnTo>
                  <a:lnTo>
                    <a:pt x="37" y="172"/>
                  </a:lnTo>
                  <a:lnTo>
                    <a:pt x="33" y="179"/>
                  </a:lnTo>
                  <a:lnTo>
                    <a:pt x="29" y="184"/>
                  </a:lnTo>
                  <a:lnTo>
                    <a:pt x="25" y="190"/>
                  </a:lnTo>
                  <a:lnTo>
                    <a:pt x="25" y="197"/>
                  </a:lnTo>
                  <a:lnTo>
                    <a:pt x="31" y="208"/>
                  </a:lnTo>
                  <a:lnTo>
                    <a:pt x="39" y="218"/>
                  </a:lnTo>
                  <a:lnTo>
                    <a:pt x="45" y="219"/>
                  </a:lnTo>
                  <a:lnTo>
                    <a:pt x="52" y="217"/>
                  </a:lnTo>
                  <a:lnTo>
                    <a:pt x="59" y="212"/>
                  </a:lnTo>
                  <a:lnTo>
                    <a:pt x="59" y="214"/>
                  </a:lnTo>
                  <a:lnTo>
                    <a:pt x="59" y="217"/>
                  </a:lnTo>
                  <a:lnTo>
                    <a:pt x="61" y="214"/>
                  </a:lnTo>
                  <a:lnTo>
                    <a:pt x="63" y="214"/>
                  </a:lnTo>
                  <a:lnTo>
                    <a:pt x="64" y="214"/>
                  </a:lnTo>
                  <a:lnTo>
                    <a:pt x="67" y="214"/>
                  </a:lnTo>
                  <a:lnTo>
                    <a:pt x="69" y="213"/>
                  </a:lnTo>
                  <a:lnTo>
                    <a:pt x="70" y="212"/>
                  </a:lnTo>
                  <a:lnTo>
                    <a:pt x="70" y="213"/>
                  </a:lnTo>
                  <a:lnTo>
                    <a:pt x="70" y="214"/>
                  </a:lnTo>
                  <a:lnTo>
                    <a:pt x="70" y="215"/>
                  </a:lnTo>
                  <a:lnTo>
                    <a:pt x="70" y="215"/>
                  </a:lnTo>
                  <a:lnTo>
                    <a:pt x="71" y="217"/>
                  </a:lnTo>
                  <a:lnTo>
                    <a:pt x="73" y="217"/>
                  </a:lnTo>
                  <a:lnTo>
                    <a:pt x="82" y="217"/>
                  </a:lnTo>
                  <a:lnTo>
                    <a:pt x="91" y="218"/>
                  </a:lnTo>
                  <a:lnTo>
                    <a:pt x="99" y="219"/>
                  </a:lnTo>
                  <a:lnTo>
                    <a:pt x="109" y="220"/>
                  </a:lnTo>
                  <a:lnTo>
                    <a:pt x="120" y="219"/>
                  </a:lnTo>
                  <a:lnTo>
                    <a:pt x="129" y="215"/>
                  </a:lnTo>
                  <a:lnTo>
                    <a:pt x="136" y="209"/>
                  </a:lnTo>
                  <a:lnTo>
                    <a:pt x="142" y="200"/>
                  </a:lnTo>
                  <a:lnTo>
                    <a:pt x="144" y="187"/>
                  </a:lnTo>
                  <a:lnTo>
                    <a:pt x="139" y="177"/>
                  </a:lnTo>
                  <a:lnTo>
                    <a:pt x="132" y="167"/>
                  </a:lnTo>
                  <a:lnTo>
                    <a:pt x="121" y="159"/>
                  </a:lnTo>
                  <a:lnTo>
                    <a:pt x="117" y="158"/>
                  </a:lnTo>
                  <a:lnTo>
                    <a:pt x="115" y="155"/>
                  </a:lnTo>
                  <a:lnTo>
                    <a:pt x="112" y="153"/>
                  </a:lnTo>
                  <a:lnTo>
                    <a:pt x="111" y="150"/>
                  </a:lnTo>
                  <a:lnTo>
                    <a:pt x="110" y="147"/>
                  </a:lnTo>
                  <a:lnTo>
                    <a:pt x="110" y="143"/>
                  </a:lnTo>
                  <a:lnTo>
                    <a:pt x="112" y="141"/>
                  </a:lnTo>
                  <a:lnTo>
                    <a:pt x="115" y="137"/>
                  </a:lnTo>
                  <a:lnTo>
                    <a:pt x="117" y="134"/>
                  </a:lnTo>
                  <a:lnTo>
                    <a:pt x="120" y="131"/>
                  </a:lnTo>
                  <a:lnTo>
                    <a:pt x="121" y="129"/>
                  </a:lnTo>
                  <a:lnTo>
                    <a:pt x="122" y="128"/>
                  </a:lnTo>
                  <a:lnTo>
                    <a:pt x="128" y="125"/>
                  </a:lnTo>
                  <a:lnTo>
                    <a:pt x="138" y="122"/>
                  </a:lnTo>
                  <a:lnTo>
                    <a:pt x="148" y="117"/>
                  </a:lnTo>
                  <a:lnTo>
                    <a:pt x="161" y="111"/>
                  </a:lnTo>
                  <a:lnTo>
                    <a:pt x="170" y="106"/>
                  </a:lnTo>
                  <a:lnTo>
                    <a:pt x="177" y="102"/>
                  </a:lnTo>
                  <a:lnTo>
                    <a:pt x="180" y="99"/>
                  </a:lnTo>
                  <a:lnTo>
                    <a:pt x="182" y="95"/>
                  </a:lnTo>
                  <a:lnTo>
                    <a:pt x="185" y="91"/>
                  </a:lnTo>
                  <a:lnTo>
                    <a:pt x="186" y="91"/>
                  </a:lnTo>
                  <a:lnTo>
                    <a:pt x="187" y="91"/>
                  </a:lnTo>
                  <a:lnTo>
                    <a:pt x="188" y="90"/>
                  </a:lnTo>
                  <a:lnTo>
                    <a:pt x="189" y="90"/>
                  </a:lnTo>
                  <a:lnTo>
                    <a:pt x="191" y="91"/>
                  </a:lnTo>
                  <a:lnTo>
                    <a:pt x="192" y="94"/>
                  </a:lnTo>
                  <a:lnTo>
                    <a:pt x="194" y="89"/>
                  </a:lnTo>
                  <a:lnTo>
                    <a:pt x="195" y="84"/>
                  </a:lnTo>
                  <a:lnTo>
                    <a:pt x="195" y="77"/>
                  </a:lnTo>
                  <a:lnTo>
                    <a:pt x="194" y="70"/>
                  </a:lnTo>
                  <a:lnTo>
                    <a:pt x="194" y="64"/>
                  </a:lnTo>
                  <a:lnTo>
                    <a:pt x="201" y="49"/>
                  </a:lnTo>
                  <a:lnTo>
                    <a:pt x="210" y="39"/>
                  </a:lnTo>
                  <a:lnTo>
                    <a:pt x="222" y="29"/>
                  </a:lnTo>
                  <a:lnTo>
                    <a:pt x="235" y="25"/>
                  </a:lnTo>
                  <a:close/>
                </a:path>
              </a:pathLst>
            </a:custGeom>
            <a:grpFill/>
            <a:ln w="0">
              <a:solidFill>
                <a:schemeClr val="bg1">
                  <a:lumMod val="50000"/>
                </a:schemeClr>
              </a:solidFill>
              <a:prstDash val="solid"/>
              <a:round/>
              <a:headEnd/>
              <a:tailEnd/>
            </a:ln>
          </p:spPr>
          <p:txBody>
            <a:bodyPr/>
            <a:lstStyle/>
            <a:p>
              <a:endParaRPr lang="ru-RU"/>
            </a:p>
          </p:txBody>
        </p:sp>
        <p:sp>
          <p:nvSpPr>
            <p:cNvPr id="52" name="Freeform 114">
              <a:extLst>
                <a:ext uri="{FF2B5EF4-FFF2-40B4-BE49-F238E27FC236}">
                  <a16:creationId xmlns:a16="http://schemas.microsoft.com/office/drawing/2014/main" id="{0CBB520B-86AC-8648-946E-503C96058BD2}"/>
                </a:ext>
              </a:extLst>
            </p:cNvPr>
            <p:cNvSpPr>
              <a:spLocks/>
            </p:cNvSpPr>
            <p:nvPr/>
          </p:nvSpPr>
          <p:spPr bwMode="gray">
            <a:xfrm>
              <a:off x="2178" y="1202"/>
              <a:ext cx="1322" cy="555"/>
            </a:xfrm>
            <a:custGeom>
              <a:avLst/>
              <a:gdLst>
                <a:gd name="T0" fmla="*/ 412 w 1129"/>
                <a:gd name="T1" fmla="*/ 16 h 474"/>
                <a:gd name="T2" fmla="*/ 390 w 1129"/>
                <a:gd name="T3" fmla="*/ 0 h 474"/>
                <a:gd name="T4" fmla="*/ 381 w 1129"/>
                <a:gd name="T5" fmla="*/ 12 h 474"/>
                <a:gd name="T6" fmla="*/ 368 w 1129"/>
                <a:gd name="T7" fmla="*/ 28 h 474"/>
                <a:gd name="T8" fmla="*/ 365 w 1129"/>
                <a:gd name="T9" fmla="*/ 37 h 474"/>
                <a:gd name="T10" fmla="*/ 354 w 1129"/>
                <a:gd name="T11" fmla="*/ 57 h 474"/>
                <a:gd name="T12" fmla="*/ 354 w 1129"/>
                <a:gd name="T13" fmla="*/ 107 h 474"/>
                <a:gd name="T14" fmla="*/ 294 w 1129"/>
                <a:gd name="T15" fmla="*/ 106 h 474"/>
                <a:gd name="T16" fmla="*/ 257 w 1129"/>
                <a:gd name="T17" fmla="*/ 101 h 474"/>
                <a:gd name="T18" fmla="*/ 231 w 1129"/>
                <a:gd name="T19" fmla="*/ 86 h 474"/>
                <a:gd name="T20" fmla="*/ 152 w 1129"/>
                <a:gd name="T21" fmla="*/ 63 h 474"/>
                <a:gd name="T22" fmla="*/ 146 w 1129"/>
                <a:gd name="T23" fmla="*/ 70 h 474"/>
                <a:gd name="T24" fmla="*/ 125 w 1129"/>
                <a:gd name="T25" fmla="*/ 77 h 474"/>
                <a:gd name="T26" fmla="*/ 78 w 1129"/>
                <a:gd name="T27" fmla="*/ 96 h 474"/>
                <a:gd name="T28" fmla="*/ 49 w 1129"/>
                <a:gd name="T29" fmla="*/ 122 h 474"/>
                <a:gd name="T30" fmla="*/ 16 w 1129"/>
                <a:gd name="T31" fmla="*/ 130 h 474"/>
                <a:gd name="T32" fmla="*/ 1 w 1129"/>
                <a:gd name="T33" fmla="*/ 158 h 474"/>
                <a:gd name="T34" fmla="*/ 2 w 1129"/>
                <a:gd name="T35" fmla="*/ 165 h 474"/>
                <a:gd name="T36" fmla="*/ 61 w 1129"/>
                <a:gd name="T37" fmla="*/ 199 h 474"/>
                <a:gd name="T38" fmla="*/ 113 w 1129"/>
                <a:gd name="T39" fmla="*/ 250 h 474"/>
                <a:gd name="T40" fmla="*/ 106 w 1129"/>
                <a:gd name="T41" fmla="*/ 288 h 474"/>
                <a:gd name="T42" fmla="*/ 100 w 1129"/>
                <a:gd name="T43" fmla="*/ 315 h 474"/>
                <a:gd name="T44" fmla="*/ 172 w 1129"/>
                <a:gd name="T45" fmla="*/ 330 h 474"/>
                <a:gd name="T46" fmla="*/ 242 w 1129"/>
                <a:gd name="T47" fmla="*/ 357 h 474"/>
                <a:gd name="T48" fmla="*/ 273 w 1129"/>
                <a:gd name="T49" fmla="*/ 382 h 474"/>
                <a:gd name="T50" fmla="*/ 363 w 1129"/>
                <a:gd name="T51" fmla="*/ 437 h 474"/>
                <a:gd name="T52" fmla="*/ 473 w 1129"/>
                <a:gd name="T53" fmla="*/ 434 h 474"/>
                <a:gd name="T54" fmla="*/ 584 w 1129"/>
                <a:gd name="T55" fmla="*/ 467 h 474"/>
                <a:gd name="T56" fmla="*/ 600 w 1129"/>
                <a:gd name="T57" fmla="*/ 472 h 474"/>
                <a:gd name="T58" fmla="*/ 650 w 1129"/>
                <a:gd name="T59" fmla="*/ 450 h 474"/>
                <a:gd name="T60" fmla="*/ 785 w 1129"/>
                <a:gd name="T61" fmla="*/ 431 h 474"/>
                <a:gd name="T62" fmla="*/ 841 w 1129"/>
                <a:gd name="T63" fmla="*/ 395 h 474"/>
                <a:gd name="T64" fmla="*/ 830 w 1129"/>
                <a:gd name="T65" fmla="*/ 356 h 474"/>
                <a:gd name="T66" fmla="*/ 869 w 1129"/>
                <a:gd name="T67" fmla="*/ 331 h 474"/>
                <a:gd name="T68" fmla="*/ 930 w 1129"/>
                <a:gd name="T69" fmla="*/ 329 h 474"/>
                <a:gd name="T70" fmla="*/ 959 w 1129"/>
                <a:gd name="T71" fmla="*/ 312 h 474"/>
                <a:gd name="T72" fmla="*/ 1006 w 1129"/>
                <a:gd name="T73" fmla="*/ 284 h 474"/>
                <a:gd name="T74" fmla="*/ 1031 w 1129"/>
                <a:gd name="T75" fmla="*/ 270 h 474"/>
                <a:gd name="T76" fmla="*/ 1046 w 1129"/>
                <a:gd name="T77" fmla="*/ 259 h 474"/>
                <a:gd name="T78" fmla="*/ 1121 w 1129"/>
                <a:gd name="T79" fmla="*/ 255 h 474"/>
                <a:gd name="T80" fmla="*/ 1129 w 1129"/>
                <a:gd name="T81" fmla="*/ 241 h 474"/>
                <a:gd name="T82" fmla="*/ 1105 w 1129"/>
                <a:gd name="T83" fmla="*/ 220 h 474"/>
                <a:gd name="T84" fmla="*/ 1042 w 1129"/>
                <a:gd name="T85" fmla="*/ 208 h 474"/>
                <a:gd name="T86" fmla="*/ 1007 w 1129"/>
                <a:gd name="T87" fmla="*/ 202 h 474"/>
                <a:gd name="T88" fmla="*/ 983 w 1129"/>
                <a:gd name="T89" fmla="*/ 206 h 474"/>
                <a:gd name="T90" fmla="*/ 979 w 1129"/>
                <a:gd name="T91" fmla="*/ 181 h 474"/>
                <a:gd name="T92" fmla="*/ 987 w 1129"/>
                <a:gd name="T93" fmla="*/ 169 h 474"/>
                <a:gd name="T94" fmla="*/ 1013 w 1129"/>
                <a:gd name="T95" fmla="*/ 117 h 474"/>
                <a:gd name="T96" fmla="*/ 984 w 1129"/>
                <a:gd name="T97" fmla="*/ 106 h 474"/>
                <a:gd name="T98" fmla="*/ 943 w 1129"/>
                <a:gd name="T99" fmla="*/ 92 h 474"/>
                <a:gd name="T100" fmla="*/ 929 w 1129"/>
                <a:gd name="T101" fmla="*/ 92 h 474"/>
                <a:gd name="T102" fmla="*/ 864 w 1129"/>
                <a:gd name="T103" fmla="*/ 126 h 474"/>
                <a:gd name="T104" fmla="*/ 840 w 1129"/>
                <a:gd name="T105" fmla="*/ 131 h 474"/>
                <a:gd name="T106" fmla="*/ 812 w 1129"/>
                <a:gd name="T107" fmla="*/ 145 h 474"/>
                <a:gd name="T108" fmla="*/ 786 w 1129"/>
                <a:gd name="T109" fmla="*/ 137 h 474"/>
                <a:gd name="T110" fmla="*/ 732 w 1129"/>
                <a:gd name="T111" fmla="*/ 131 h 474"/>
                <a:gd name="T112" fmla="*/ 711 w 1129"/>
                <a:gd name="T113" fmla="*/ 114 h 474"/>
                <a:gd name="T114" fmla="*/ 704 w 1129"/>
                <a:gd name="T115" fmla="*/ 110 h 474"/>
                <a:gd name="T116" fmla="*/ 694 w 1129"/>
                <a:gd name="T117" fmla="*/ 99 h 474"/>
                <a:gd name="T118" fmla="*/ 656 w 1129"/>
                <a:gd name="T119" fmla="*/ 84 h 474"/>
                <a:gd name="T120" fmla="*/ 634 w 1129"/>
                <a:gd name="T121" fmla="*/ 87 h 474"/>
                <a:gd name="T122" fmla="*/ 552 w 1129"/>
                <a:gd name="T123" fmla="*/ 92 h 474"/>
                <a:gd name="T124" fmla="*/ 503 w 1129"/>
                <a:gd name="T125" fmla="*/ 4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9" h="474">
                  <a:moveTo>
                    <a:pt x="424" y="19"/>
                  </a:moveTo>
                  <a:lnTo>
                    <a:pt x="420" y="19"/>
                  </a:lnTo>
                  <a:lnTo>
                    <a:pt x="415" y="19"/>
                  </a:lnTo>
                  <a:lnTo>
                    <a:pt x="412" y="18"/>
                  </a:lnTo>
                  <a:lnTo>
                    <a:pt x="412" y="18"/>
                  </a:lnTo>
                  <a:lnTo>
                    <a:pt x="412" y="16"/>
                  </a:lnTo>
                  <a:lnTo>
                    <a:pt x="412" y="15"/>
                  </a:lnTo>
                  <a:lnTo>
                    <a:pt x="405" y="10"/>
                  </a:lnTo>
                  <a:lnTo>
                    <a:pt x="398" y="7"/>
                  </a:lnTo>
                  <a:lnTo>
                    <a:pt x="392" y="1"/>
                  </a:lnTo>
                  <a:lnTo>
                    <a:pt x="391" y="0"/>
                  </a:lnTo>
                  <a:lnTo>
                    <a:pt x="390" y="0"/>
                  </a:lnTo>
                  <a:lnTo>
                    <a:pt x="389" y="0"/>
                  </a:lnTo>
                  <a:lnTo>
                    <a:pt x="386" y="0"/>
                  </a:lnTo>
                  <a:lnTo>
                    <a:pt x="385" y="1"/>
                  </a:lnTo>
                  <a:lnTo>
                    <a:pt x="385" y="3"/>
                  </a:lnTo>
                  <a:lnTo>
                    <a:pt x="384" y="7"/>
                  </a:lnTo>
                  <a:lnTo>
                    <a:pt x="381" y="12"/>
                  </a:lnTo>
                  <a:lnTo>
                    <a:pt x="380" y="16"/>
                  </a:lnTo>
                  <a:lnTo>
                    <a:pt x="379" y="18"/>
                  </a:lnTo>
                  <a:lnTo>
                    <a:pt x="375" y="21"/>
                  </a:lnTo>
                  <a:lnTo>
                    <a:pt x="373" y="23"/>
                  </a:lnTo>
                  <a:lnTo>
                    <a:pt x="371" y="25"/>
                  </a:lnTo>
                  <a:lnTo>
                    <a:pt x="368" y="28"/>
                  </a:lnTo>
                  <a:lnTo>
                    <a:pt x="367" y="30"/>
                  </a:lnTo>
                  <a:lnTo>
                    <a:pt x="367" y="31"/>
                  </a:lnTo>
                  <a:lnTo>
                    <a:pt x="367" y="34"/>
                  </a:lnTo>
                  <a:lnTo>
                    <a:pt x="367" y="35"/>
                  </a:lnTo>
                  <a:lnTo>
                    <a:pt x="367" y="36"/>
                  </a:lnTo>
                  <a:lnTo>
                    <a:pt x="365" y="37"/>
                  </a:lnTo>
                  <a:lnTo>
                    <a:pt x="362" y="37"/>
                  </a:lnTo>
                  <a:lnTo>
                    <a:pt x="360" y="37"/>
                  </a:lnTo>
                  <a:lnTo>
                    <a:pt x="359" y="37"/>
                  </a:lnTo>
                  <a:lnTo>
                    <a:pt x="356" y="39"/>
                  </a:lnTo>
                  <a:lnTo>
                    <a:pt x="353" y="47"/>
                  </a:lnTo>
                  <a:lnTo>
                    <a:pt x="354" y="57"/>
                  </a:lnTo>
                  <a:lnTo>
                    <a:pt x="356" y="67"/>
                  </a:lnTo>
                  <a:lnTo>
                    <a:pt x="361" y="76"/>
                  </a:lnTo>
                  <a:lnTo>
                    <a:pt x="365" y="86"/>
                  </a:lnTo>
                  <a:lnTo>
                    <a:pt x="366" y="93"/>
                  </a:lnTo>
                  <a:lnTo>
                    <a:pt x="361" y="101"/>
                  </a:lnTo>
                  <a:lnTo>
                    <a:pt x="354" y="107"/>
                  </a:lnTo>
                  <a:lnTo>
                    <a:pt x="345" y="112"/>
                  </a:lnTo>
                  <a:lnTo>
                    <a:pt x="337" y="114"/>
                  </a:lnTo>
                  <a:lnTo>
                    <a:pt x="324" y="113"/>
                  </a:lnTo>
                  <a:lnTo>
                    <a:pt x="310" y="110"/>
                  </a:lnTo>
                  <a:lnTo>
                    <a:pt x="296" y="106"/>
                  </a:lnTo>
                  <a:lnTo>
                    <a:pt x="294" y="106"/>
                  </a:lnTo>
                  <a:lnTo>
                    <a:pt x="292" y="105"/>
                  </a:lnTo>
                  <a:lnTo>
                    <a:pt x="290" y="104"/>
                  </a:lnTo>
                  <a:lnTo>
                    <a:pt x="288" y="102"/>
                  </a:lnTo>
                  <a:lnTo>
                    <a:pt x="286" y="101"/>
                  </a:lnTo>
                  <a:lnTo>
                    <a:pt x="272" y="101"/>
                  </a:lnTo>
                  <a:lnTo>
                    <a:pt x="257" y="101"/>
                  </a:lnTo>
                  <a:lnTo>
                    <a:pt x="244" y="99"/>
                  </a:lnTo>
                  <a:lnTo>
                    <a:pt x="231" y="93"/>
                  </a:lnTo>
                  <a:lnTo>
                    <a:pt x="231" y="92"/>
                  </a:lnTo>
                  <a:lnTo>
                    <a:pt x="230" y="89"/>
                  </a:lnTo>
                  <a:lnTo>
                    <a:pt x="231" y="88"/>
                  </a:lnTo>
                  <a:lnTo>
                    <a:pt x="231" y="86"/>
                  </a:lnTo>
                  <a:lnTo>
                    <a:pt x="231" y="83"/>
                  </a:lnTo>
                  <a:lnTo>
                    <a:pt x="230" y="83"/>
                  </a:lnTo>
                  <a:lnTo>
                    <a:pt x="212" y="75"/>
                  </a:lnTo>
                  <a:lnTo>
                    <a:pt x="191" y="70"/>
                  </a:lnTo>
                  <a:lnTo>
                    <a:pt x="172" y="66"/>
                  </a:lnTo>
                  <a:lnTo>
                    <a:pt x="152" y="63"/>
                  </a:lnTo>
                  <a:lnTo>
                    <a:pt x="152" y="65"/>
                  </a:lnTo>
                  <a:lnTo>
                    <a:pt x="152" y="67"/>
                  </a:lnTo>
                  <a:lnTo>
                    <a:pt x="152" y="69"/>
                  </a:lnTo>
                  <a:lnTo>
                    <a:pt x="149" y="70"/>
                  </a:lnTo>
                  <a:lnTo>
                    <a:pt x="147" y="70"/>
                  </a:lnTo>
                  <a:lnTo>
                    <a:pt x="146" y="70"/>
                  </a:lnTo>
                  <a:lnTo>
                    <a:pt x="143" y="69"/>
                  </a:lnTo>
                  <a:lnTo>
                    <a:pt x="141" y="67"/>
                  </a:lnTo>
                  <a:lnTo>
                    <a:pt x="140" y="67"/>
                  </a:lnTo>
                  <a:lnTo>
                    <a:pt x="138" y="69"/>
                  </a:lnTo>
                  <a:lnTo>
                    <a:pt x="132" y="74"/>
                  </a:lnTo>
                  <a:lnTo>
                    <a:pt x="125" y="77"/>
                  </a:lnTo>
                  <a:lnTo>
                    <a:pt x="118" y="78"/>
                  </a:lnTo>
                  <a:lnTo>
                    <a:pt x="111" y="81"/>
                  </a:lnTo>
                  <a:lnTo>
                    <a:pt x="97" y="89"/>
                  </a:lnTo>
                  <a:lnTo>
                    <a:pt x="82" y="94"/>
                  </a:lnTo>
                  <a:lnTo>
                    <a:pt x="81" y="95"/>
                  </a:lnTo>
                  <a:lnTo>
                    <a:pt x="78" y="96"/>
                  </a:lnTo>
                  <a:lnTo>
                    <a:pt x="76" y="98"/>
                  </a:lnTo>
                  <a:lnTo>
                    <a:pt x="75" y="99"/>
                  </a:lnTo>
                  <a:lnTo>
                    <a:pt x="65" y="104"/>
                  </a:lnTo>
                  <a:lnTo>
                    <a:pt x="59" y="110"/>
                  </a:lnTo>
                  <a:lnTo>
                    <a:pt x="53" y="118"/>
                  </a:lnTo>
                  <a:lnTo>
                    <a:pt x="49" y="122"/>
                  </a:lnTo>
                  <a:lnTo>
                    <a:pt x="43" y="123"/>
                  </a:lnTo>
                  <a:lnTo>
                    <a:pt x="37" y="125"/>
                  </a:lnTo>
                  <a:lnTo>
                    <a:pt x="32" y="129"/>
                  </a:lnTo>
                  <a:lnTo>
                    <a:pt x="28" y="130"/>
                  </a:lnTo>
                  <a:lnTo>
                    <a:pt x="22" y="130"/>
                  </a:lnTo>
                  <a:lnTo>
                    <a:pt x="16" y="130"/>
                  </a:lnTo>
                  <a:lnTo>
                    <a:pt x="11" y="131"/>
                  </a:lnTo>
                  <a:lnTo>
                    <a:pt x="4" y="137"/>
                  </a:lnTo>
                  <a:lnTo>
                    <a:pt x="0" y="147"/>
                  </a:lnTo>
                  <a:lnTo>
                    <a:pt x="0" y="155"/>
                  </a:lnTo>
                  <a:lnTo>
                    <a:pt x="0" y="157"/>
                  </a:lnTo>
                  <a:lnTo>
                    <a:pt x="1" y="158"/>
                  </a:lnTo>
                  <a:lnTo>
                    <a:pt x="4" y="160"/>
                  </a:lnTo>
                  <a:lnTo>
                    <a:pt x="5" y="161"/>
                  </a:lnTo>
                  <a:lnTo>
                    <a:pt x="6" y="163"/>
                  </a:lnTo>
                  <a:lnTo>
                    <a:pt x="5" y="164"/>
                  </a:lnTo>
                  <a:lnTo>
                    <a:pt x="4" y="164"/>
                  </a:lnTo>
                  <a:lnTo>
                    <a:pt x="2" y="165"/>
                  </a:lnTo>
                  <a:lnTo>
                    <a:pt x="1" y="165"/>
                  </a:lnTo>
                  <a:lnTo>
                    <a:pt x="13" y="176"/>
                  </a:lnTo>
                  <a:lnTo>
                    <a:pt x="26" y="187"/>
                  </a:lnTo>
                  <a:lnTo>
                    <a:pt x="41" y="195"/>
                  </a:lnTo>
                  <a:lnTo>
                    <a:pt x="51" y="197"/>
                  </a:lnTo>
                  <a:lnTo>
                    <a:pt x="61" y="199"/>
                  </a:lnTo>
                  <a:lnTo>
                    <a:pt x="71" y="199"/>
                  </a:lnTo>
                  <a:lnTo>
                    <a:pt x="81" y="202"/>
                  </a:lnTo>
                  <a:lnTo>
                    <a:pt x="89" y="209"/>
                  </a:lnTo>
                  <a:lnTo>
                    <a:pt x="96" y="224"/>
                  </a:lnTo>
                  <a:lnTo>
                    <a:pt x="103" y="237"/>
                  </a:lnTo>
                  <a:lnTo>
                    <a:pt x="113" y="250"/>
                  </a:lnTo>
                  <a:lnTo>
                    <a:pt x="114" y="255"/>
                  </a:lnTo>
                  <a:lnTo>
                    <a:pt x="113" y="261"/>
                  </a:lnTo>
                  <a:lnTo>
                    <a:pt x="112" y="270"/>
                  </a:lnTo>
                  <a:lnTo>
                    <a:pt x="112" y="277"/>
                  </a:lnTo>
                  <a:lnTo>
                    <a:pt x="111" y="283"/>
                  </a:lnTo>
                  <a:lnTo>
                    <a:pt x="106" y="288"/>
                  </a:lnTo>
                  <a:lnTo>
                    <a:pt x="101" y="292"/>
                  </a:lnTo>
                  <a:lnTo>
                    <a:pt x="96" y="297"/>
                  </a:lnTo>
                  <a:lnTo>
                    <a:pt x="96" y="305"/>
                  </a:lnTo>
                  <a:lnTo>
                    <a:pt x="97" y="308"/>
                  </a:lnTo>
                  <a:lnTo>
                    <a:pt x="99" y="312"/>
                  </a:lnTo>
                  <a:lnTo>
                    <a:pt x="100" y="315"/>
                  </a:lnTo>
                  <a:lnTo>
                    <a:pt x="102" y="318"/>
                  </a:lnTo>
                  <a:lnTo>
                    <a:pt x="105" y="320"/>
                  </a:lnTo>
                  <a:lnTo>
                    <a:pt x="108" y="323"/>
                  </a:lnTo>
                  <a:lnTo>
                    <a:pt x="129" y="327"/>
                  </a:lnTo>
                  <a:lnTo>
                    <a:pt x="150" y="329"/>
                  </a:lnTo>
                  <a:lnTo>
                    <a:pt x="172" y="330"/>
                  </a:lnTo>
                  <a:lnTo>
                    <a:pt x="194" y="332"/>
                  </a:lnTo>
                  <a:lnTo>
                    <a:pt x="202" y="337"/>
                  </a:lnTo>
                  <a:lnTo>
                    <a:pt x="209" y="342"/>
                  </a:lnTo>
                  <a:lnTo>
                    <a:pt x="217" y="348"/>
                  </a:lnTo>
                  <a:lnTo>
                    <a:pt x="224" y="351"/>
                  </a:lnTo>
                  <a:lnTo>
                    <a:pt x="242" y="357"/>
                  </a:lnTo>
                  <a:lnTo>
                    <a:pt x="257" y="363"/>
                  </a:lnTo>
                  <a:lnTo>
                    <a:pt x="262" y="366"/>
                  </a:lnTo>
                  <a:lnTo>
                    <a:pt x="266" y="370"/>
                  </a:lnTo>
                  <a:lnTo>
                    <a:pt x="268" y="373"/>
                  </a:lnTo>
                  <a:lnTo>
                    <a:pt x="272" y="378"/>
                  </a:lnTo>
                  <a:lnTo>
                    <a:pt x="273" y="382"/>
                  </a:lnTo>
                  <a:lnTo>
                    <a:pt x="283" y="401"/>
                  </a:lnTo>
                  <a:lnTo>
                    <a:pt x="295" y="415"/>
                  </a:lnTo>
                  <a:lnTo>
                    <a:pt x="309" y="425"/>
                  </a:lnTo>
                  <a:lnTo>
                    <a:pt x="326" y="432"/>
                  </a:lnTo>
                  <a:lnTo>
                    <a:pt x="344" y="436"/>
                  </a:lnTo>
                  <a:lnTo>
                    <a:pt x="363" y="437"/>
                  </a:lnTo>
                  <a:lnTo>
                    <a:pt x="383" y="437"/>
                  </a:lnTo>
                  <a:lnTo>
                    <a:pt x="402" y="436"/>
                  </a:lnTo>
                  <a:lnTo>
                    <a:pt x="421" y="433"/>
                  </a:lnTo>
                  <a:lnTo>
                    <a:pt x="439" y="431"/>
                  </a:lnTo>
                  <a:lnTo>
                    <a:pt x="456" y="431"/>
                  </a:lnTo>
                  <a:lnTo>
                    <a:pt x="473" y="434"/>
                  </a:lnTo>
                  <a:lnTo>
                    <a:pt x="489" y="442"/>
                  </a:lnTo>
                  <a:lnTo>
                    <a:pt x="517" y="455"/>
                  </a:lnTo>
                  <a:lnTo>
                    <a:pt x="549" y="462"/>
                  </a:lnTo>
                  <a:lnTo>
                    <a:pt x="581" y="465"/>
                  </a:lnTo>
                  <a:lnTo>
                    <a:pt x="582" y="466"/>
                  </a:lnTo>
                  <a:lnTo>
                    <a:pt x="584" y="467"/>
                  </a:lnTo>
                  <a:lnTo>
                    <a:pt x="584" y="468"/>
                  </a:lnTo>
                  <a:lnTo>
                    <a:pt x="584" y="469"/>
                  </a:lnTo>
                  <a:lnTo>
                    <a:pt x="585" y="471"/>
                  </a:lnTo>
                  <a:lnTo>
                    <a:pt x="586" y="471"/>
                  </a:lnTo>
                  <a:lnTo>
                    <a:pt x="593" y="469"/>
                  </a:lnTo>
                  <a:lnTo>
                    <a:pt x="600" y="472"/>
                  </a:lnTo>
                  <a:lnTo>
                    <a:pt x="606" y="474"/>
                  </a:lnTo>
                  <a:lnTo>
                    <a:pt x="617" y="472"/>
                  </a:lnTo>
                  <a:lnTo>
                    <a:pt x="626" y="468"/>
                  </a:lnTo>
                  <a:lnTo>
                    <a:pt x="633" y="461"/>
                  </a:lnTo>
                  <a:lnTo>
                    <a:pt x="641" y="455"/>
                  </a:lnTo>
                  <a:lnTo>
                    <a:pt x="650" y="450"/>
                  </a:lnTo>
                  <a:lnTo>
                    <a:pt x="674" y="445"/>
                  </a:lnTo>
                  <a:lnTo>
                    <a:pt x="699" y="444"/>
                  </a:lnTo>
                  <a:lnTo>
                    <a:pt x="726" y="444"/>
                  </a:lnTo>
                  <a:lnTo>
                    <a:pt x="751" y="443"/>
                  </a:lnTo>
                  <a:lnTo>
                    <a:pt x="775" y="437"/>
                  </a:lnTo>
                  <a:lnTo>
                    <a:pt x="785" y="431"/>
                  </a:lnTo>
                  <a:lnTo>
                    <a:pt x="793" y="422"/>
                  </a:lnTo>
                  <a:lnTo>
                    <a:pt x="803" y="414"/>
                  </a:lnTo>
                  <a:lnTo>
                    <a:pt x="812" y="406"/>
                  </a:lnTo>
                  <a:lnTo>
                    <a:pt x="822" y="401"/>
                  </a:lnTo>
                  <a:lnTo>
                    <a:pt x="831" y="398"/>
                  </a:lnTo>
                  <a:lnTo>
                    <a:pt x="841" y="395"/>
                  </a:lnTo>
                  <a:lnTo>
                    <a:pt x="848" y="389"/>
                  </a:lnTo>
                  <a:lnTo>
                    <a:pt x="849" y="383"/>
                  </a:lnTo>
                  <a:lnTo>
                    <a:pt x="846" y="377"/>
                  </a:lnTo>
                  <a:lnTo>
                    <a:pt x="840" y="371"/>
                  </a:lnTo>
                  <a:lnTo>
                    <a:pt x="833" y="363"/>
                  </a:lnTo>
                  <a:lnTo>
                    <a:pt x="830" y="356"/>
                  </a:lnTo>
                  <a:lnTo>
                    <a:pt x="830" y="348"/>
                  </a:lnTo>
                  <a:lnTo>
                    <a:pt x="835" y="339"/>
                  </a:lnTo>
                  <a:lnTo>
                    <a:pt x="841" y="333"/>
                  </a:lnTo>
                  <a:lnTo>
                    <a:pt x="848" y="329"/>
                  </a:lnTo>
                  <a:lnTo>
                    <a:pt x="859" y="329"/>
                  </a:lnTo>
                  <a:lnTo>
                    <a:pt x="869" y="331"/>
                  </a:lnTo>
                  <a:lnTo>
                    <a:pt x="880" y="335"/>
                  </a:lnTo>
                  <a:lnTo>
                    <a:pt x="890" y="338"/>
                  </a:lnTo>
                  <a:lnTo>
                    <a:pt x="901" y="341"/>
                  </a:lnTo>
                  <a:lnTo>
                    <a:pt x="912" y="339"/>
                  </a:lnTo>
                  <a:lnTo>
                    <a:pt x="922" y="336"/>
                  </a:lnTo>
                  <a:lnTo>
                    <a:pt x="930" y="329"/>
                  </a:lnTo>
                  <a:lnTo>
                    <a:pt x="934" y="325"/>
                  </a:lnTo>
                  <a:lnTo>
                    <a:pt x="936" y="320"/>
                  </a:lnTo>
                  <a:lnTo>
                    <a:pt x="940" y="317"/>
                  </a:lnTo>
                  <a:lnTo>
                    <a:pt x="943" y="314"/>
                  </a:lnTo>
                  <a:lnTo>
                    <a:pt x="948" y="312"/>
                  </a:lnTo>
                  <a:lnTo>
                    <a:pt x="959" y="312"/>
                  </a:lnTo>
                  <a:lnTo>
                    <a:pt x="969" y="312"/>
                  </a:lnTo>
                  <a:lnTo>
                    <a:pt x="979" y="312"/>
                  </a:lnTo>
                  <a:lnTo>
                    <a:pt x="989" y="308"/>
                  </a:lnTo>
                  <a:lnTo>
                    <a:pt x="995" y="301"/>
                  </a:lnTo>
                  <a:lnTo>
                    <a:pt x="1001" y="292"/>
                  </a:lnTo>
                  <a:lnTo>
                    <a:pt x="1006" y="284"/>
                  </a:lnTo>
                  <a:lnTo>
                    <a:pt x="1012" y="276"/>
                  </a:lnTo>
                  <a:lnTo>
                    <a:pt x="1020" y="270"/>
                  </a:lnTo>
                  <a:lnTo>
                    <a:pt x="1023" y="270"/>
                  </a:lnTo>
                  <a:lnTo>
                    <a:pt x="1025" y="270"/>
                  </a:lnTo>
                  <a:lnTo>
                    <a:pt x="1029" y="270"/>
                  </a:lnTo>
                  <a:lnTo>
                    <a:pt x="1031" y="270"/>
                  </a:lnTo>
                  <a:lnTo>
                    <a:pt x="1034" y="270"/>
                  </a:lnTo>
                  <a:lnTo>
                    <a:pt x="1036" y="267"/>
                  </a:lnTo>
                  <a:lnTo>
                    <a:pt x="1038" y="265"/>
                  </a:lnTo>
                  <a:lnTo>
                    <a:pt x="1041" y="262"/>
                  </a:lnTo>
                  <a:lnTo>
                    <a:pt x="1043" y="260"/>
                  </a:lnTo>
                  <a:lnTo>
                    <a:pt x="1046" y="259"/>
                  </a:lnTo>
                  <a:lnTo>
                    <a:pt x="1058" y="256"/>
                  </a:lnTo>
                  <a:lnTo>
                    <a:pt x="1070" y="253"/>
                  </a:lnTo>
                  <a:lnTo>
                    <a:pt x="1082" y="250"/>
                  </a:lnTo>
                  <a:lnTo>
                    <a:pt x="1094" y="252"/>
                  </a:lnTo>
                  <a:lnTo>
                    <a:pt x="1107" y="255"/>
                  </a:lnTo>
                  <a:lnTo>
                    <a:pt x="1121" y="255"/>
                  </a:lnTo>
                  <a:lnTo>
                    <a:pt x="1124" y="255"/>
                  </a:lnTo>
                  <a:lnTo>
                    <a:pt x="1125" y="254"/>
                  </a:lnTo>
                  <a:lnTo>
                    <a:pt x="1126" y="252"/>
                  </a:lnTo>
                  <a:lnTo>
                    <a:pt x="1127" y="250"/>
                  </a:lnTo>
                  <a:lnTo>
                    <a:pt x="1127" y="248"/>
                  </a:lnTo>
                  <a:lnTo>
                    <a:pt x="1129" y="241"/>
                  </a:lnTo>
                  <a:lnTo>
                    <a:pt x="1125" y="234"/>
                  </a:lnTo>
                  <a:lnTo>
                    <a:pt x="1119" y="229"/>
                  </a:lnTo>
                  <a:lnTo>
                    <a:pt x="1115" y="226"/>
                  </a:lnTo>
                  <a:lnTo>
                    <a:pt x="1111" y="225"/>
                  </a:lnTo>
                  <a:lnTo>
                    <a:pt x="1107" y="223"/>
                  </a:lnTo>
                  <a:lnTo>
                    <a:pt x="1105" y="220"/>
                  </a:lnTo>
                  <a:lnTo>
                    <a:pt x="1094" y="208"/>
                  </a:lnTo>
                  <a:lnTo>
                    <a:pt x="1082" y="201"/>
                  </a:lnTo>
                  <a:lnTo>
                    <a:pt x="1068" y="197"/>
                  </a:lnTo>
                  <a:lnTo>
                    <a:pt x="1055" y="201"/>
                  </a:lnTo>
                  <a:lnTo>
                    <a:pt x="1048" y="205"/>
                  </a:lnTo>
                  <a:lnTo>
                    <a:pt x="1042" y="208"/>
                  </a:lnTo>
                  <a:lnTo>
                    <a:pt x="1034" y="209"/>
                  </a:lnTo>
                  <a:lnTo>
                    <a:pt x="1031" y="208"/>
                  </a:lnTo>
                  <a:lnTo>
                    <a:pt x="1030" y="207"/>
                  </a:lnTo>
                  <a:lnTo>
                    <a:pt x="1029" y="206"/>
                  </a:lnTo>
                  <a:lnTo>
                    <a:pt x="1018" y="202"/>
                  </a:lnTo>
                  <a:lnTo>
                    <a:pt x="1007" y="202"/>
                  </a:lnTo>
                  <a:lnTo>
                    <a:pt x="996" y="201"/>
                  </a:lnTo>
                  <a:lnTo>
                    <a:pt x="994" y="201"/>
                  </a:lnTo>
                  <a:lnTo>
                    <a:pt x="991" y="202"/>
                  </a:lnTo>
                  <a:lnTo>
                    <a:pt x="988" y="203"/>
                  </a:lnTo>
                  <a:lnTo>
                    <a:pt x="985" y="205"/>
                  </a:lnTo>
                  <a:lnTo>
                    <a:pt x="983" y="206"/>
                  </a:lnTo>
                  <a:lnTo>
                    <a:pt x="976" y="203"/>
                  </a:lnTo>
                  <a:lnTo>
                    <a:pt x="972" y="197"/>
                  </a:lnTo>
                  <a:lnTo>
                    <a:pt x="970" y="191"/>
                  </a:lnTo>
                  <a:lnTo>
                    <a:pt x="972" y="185"/>
                  </a:lnTo>
                  <a:lnTo>
                    <a:pt x="976" y="183"/>
                  </a:lnTo>
                  <a:lnTo>
                    <a:pt x="979" y="181"/>
                  </a:lnTo>
                  <a:lnTo>
                    <a:pt x="984" y="179"/>
                  </a:lnTo>
                  <a:lnTo>
                    <a:pt x="989" y="179"/>
                  </a:lnTo>
                  <a:lnTo>
                    <a:pt x="989" y="176"/>
                  </a:lnTo>
                  <a:lnTo>
                    <a:pt x="988" y="173"/>
                  </a:lnTo>
                  <a:lnTo>
                    <a:pt x="987" y="171"/>
                  </a:lnTo>
                  <a:lnTo>
                    <a:pt x="987" y="169"/>
                  </a:lnTo>
                  <a:lnTo>
                    <a:pt x="988" y="165"/>
                  </a:lnTo>
                  <a:lnTo>
                    <a:pt x="995" y="151"/>
                  </a:lnTo>
                  <a:lnTo>
                    <a:pt x="1005" y="137"/>
                  </a:lnTo>
                  <a:lnTo>
                    <a:pt x="1012" y="123"/>
                  </a:lnTo>
                  <a:lnTo>
                    <a:pt x="1013" y="120"/>
                  </a:lnTo>
                  <a:lnTo>
                    <a:pt x="1013" y="117"/>
                  </a:lnTo>
                  <a:lnTo>
                    <a:pt x="1014" y="113"/>
                  </a:lnTo>
                  <a:lnTo>
                    <a:pt x="1013" y="110"/>
                  </a:lnTo>
                  <a:lnTo>
                    <a:pt x="1012" y="108"/>
                  </a:lnTo>
                  <a:lnTo>
                    <a:pt x="1004" y="104"/>
                  </a:lnTo>
                  <a:lnTo>
                    <a:pt x="994" y="104"/>
                  </a:lnTo>
                  <a:lnTo>
                    <a:pt x="984" y="106"/>
                  </a:lnTo>
                  <a:lnTo>
                    <a:pt x="975" y="107"/>
                  </a:lnTo>
                  <a:lnTo>
                    <a:pt x="965" y="106"/>
                  </a:lnTo>
                  <a:lnTo>
                    <a:pt x="958" y="101"/>
                  </a:lnTo>
                  <a:lnTo>
                    <a:pt x="952" y="96"/>
                  </a:lnTo>
                  <a:lnTo>
                    <a:pt x="945" y="92"/>
                  </a:lnTo>
                  <a:lnTo>
                    <a:pt x="943" y="92"/>
                  </a:lnTo>
                  <a:lnTo>
                    <a:pt x="941" y="93"/>
                  </a:lnTo>
                  <a:lnTo>
                    <a:pt x="939" y="93"/>
                  </a:lnTo>
                  <a:lnTo>
                    <a:pt x="935" y="94"/>
                  </a:lnTo>
                  <a:lnTo>
                    <a:pt x="933" y="94"/>
                  </a:lnTo>
                  <a:lnTo>
                    <a:pt x="931" y="93"/>
                  </a:lnTo>
                  <a:lnTo>
                    <a:pt x="929" y="92"/>
                  </a:lnTo>
                  <a:lnTo>
                    <a:pt x="902" y="105"/>
                  </a:lnTo>
                  <a:lnTo>
                    <a:pt x="877" y="123"/>
                  </a:lnTo>
                  <a:lnTo>
                    <a:pt x="875" y="124"/>
                  </a:lnTo>
                  <a:lnTo>
                    <a:pt x="871" y="125"/>
                  </a:lnTo>
                  <a:lnTo>
                    <a:pt x="868" y="125"/>
                  </a:lnTo>
                  <a:lnTo>
                    <a:pt x="864" y="126"/>
                  </a:lnTo>
                  <a:lnTo>
                    <a:pt x="860" y="128"/>
                  </a:lnTo>
                  <a:lnTo>
                    <a:pt x="858" y="129"/>
                  </a:lnTo>
                  <a:lnTo>
                    <a:pt x="856" y="130"/>
                  </a:lnTo>
                  <a:lnTo>
                    <a:pt x="853" y="131"/>
                  </a:lnTo>
                  <a:lnTo>
                    <a:pt x="851" y="131"/>
                  </a:lnTo>
                  <a:lnTo>
                    <a:pt x="840" y="131"/>
                  </a:lnTo>
                  <a:lnTo>
                    <a:pt x="829" y="134"/>
                  </a:lnTo>
                  <a:lnTo>
                    <a:pt x="819" y="141"/>
                  </a:lnTo>
                  <a:lnTo>
                    <a:pt x="818" y="142"/>
                  </a:lnTo>
                  <a:lnTo>
                    <a:pt x="817" y="143"/>
                  </a:lnTo>
                  <a:lnTo>
                    <a:pt x="815" y="145"/>
                  </a:lnTo>
                  <a:lnTo>
                    <a:pt x="812" y="145"/>
                  </a:lnTo>
                  <a:lnTo>
                    <a:pt x="811" y="145"/>
                  </a:lnTo>
                  <a:lnTo>
                    <a:pt x="810" y="143"/>
                  </a:lnTo>
                  <a:lnTo>
                    <a:pt x="805" y="140"/>
                  </a:lnTo>
                  <a:lnTo>
                    <a:pt x="801" y="137"/>
                  </a:lnTo>
                  <a:lnTo>
                    <a:pt x="797" y="136"/>
                  </a:lnTo>
                  <a:lnTo>
                    <a:pt x="786" y="137"/>
                  </a:lnTo>
                  <a:lnTo>
                    <a:pt x="776" y="138"/>
                  </a:lnTo>
                  <a:lnTo>
                    <a:pt x="765" y="138"/>
                  </a:lnTo>
                  <a:lnTo>
                    <a:pt x="754" y="134"/>
                  </a:lnTo>
                  <a:lnTo>
                    <a:pt x="748" y="131"/>
                  </a:lnTo>
                  <a:lnTo>
                    <a:pt x="740" y="130"/>
                  </a:lnTo>
                  <a:lnTo>
                    <a:pt x="732" y="131"/>
                  </a:lnTo>
                  <a:lnTo>
                    <a:pt x="724" y="131"/>
                  </a:lnTo>
                  <a:lnTo>
                    <a:pt x="717" y="130"/>
                  </a:lnTo>
                  <a:lnTo>
                    <a:pt x="712" y="126"/>
                  </a:lnTo>
                  <a:lnTo>
                    <a:pt x="710" y="119"/>
                  </a:lnTo>
                  <a:lnTo>
                    <a:pt x="710" y="117"/>
                  </a:lnTo>
                  <a:lnTo>
                    <a:pt x="711" y="114"/>
                  </a:lnTo>
                  <a:lnTo>
                    <a:pt x="712" y="112"/>
                  </a:lnTo>
                  <a:lnTo>
                    <a:pt x="714" y="110"/>
                  </a:lnTo>
                  <a:lnTo>
                    <a:pt x="714" y="107"/>
                  </a:lnTo>
                  <a:lnTo>
                    <a:pt x="711" y="110"/>
                  </a:lnTo>
                  <a:lnTo>
                    <a:pt x="708" y="110"/>
                  </a:lnTo>
                  <a:lnTo>
                    <a:pt x="704" y="110"/>
                  </a:lnTo>
                  <a:lnTo>
                    <a:pt x="705" y="107"/>
                  </a:lnTo>
                  <a:lnTo>
                    <a:pt x="705" y="105"/>
                  </a:lnTo>
                  <a:lnTo>
                    <a:pt x="704" y="104"/>
                  </a:lnTo>
                  <a:lnTo>
                    <a:pt x="703" y="102"/>
                  </a:lnTo>
                  <a:lnTo>
                    <a:pt x="701" y="101"/>
                  </a:lnTo>
                  <a:lnTo>
                    <a:pt x="694" y="99"/>
                  </a:lnTo>
                  <a:lnTo>
                    <a:pt x="687" y="99"/>
                  </a:lnTo>
                  <a:lnTo>
                    <a:pt x="679" y="99"/>
                  </a:lnTo>
                  <a:lnTo>
                    <a:pt x="673" y="99"/>
                  </a:lnTo>
                  <a:lnTo>
                    <a:pt x="667" y="95"/>
                  </a:lnTo>
                  <a:lnTo>
                    <a:pt x="662" y="89"/>
                  </a:lnTo>
                  <a:lnTo>
                    <a:pt x="656" y="84"/>
                  </a:lnTo>
                  <a:lnTo>
                    <a:pt x="649" y="84"/>
                  </a:lnTo>
                  <a:lnTo>
                    <a:pt x="647" y="86"/>
                  </a:lnTo>
                  <a:lnTo>
                    <a:pt x="645" y="87"/>
                  </a:lnTo>
                  <a:lnTo>
                    <a:pt x="643" y="87"/>
                  </a:lnTo>
                  <a:lnTo>
                    <a:pt x="641" y="88"/>
                  </a:lnTo>
                  <a:lnTo>
                    <a:pt x="634" y="87"/>
                  </a:lnTo>
                  <a:lnTo>
                    <a:pt x="627" y="83"/>
                  </a:lnTo>
                  <a:lnTo>
                    <a:pt x="620" y="81"/>
                  </a:lnTo>
                  <a:lnTo>
                    <a:pt x="611" y="82"/>
                  </a:lnTo>
                  <a:lnTo>
                    <a:pt x="592" y="88"/>
                  </a:lnTo>
                  <a:lnTo>
                    <a:pt x="572" y="92"/>
                  </a:lnTo>
                  <a:lnTo>
                    <a:pt x="552" y="92"/>
                  </a:lnTo>
                  <a:lnTo>
                    <a:pt x="533" y="87"/>
                  </a:lnTo>
                  <a:lnTo>
                    <a:pt x="515" y="77"/>
                  </a:lnTo>
                  <a:lnTo>
                    <a:pt x="511" y="71"/>
                  </a:lnTo>
                  <a:lnTo>
                    <a:pt x="508" y="63"/>
                  </a:lnTo>
                  <a:lnTo>
                    <a:pt x="505" y="54"/>
                  </a:lnTo>
                  <a:lnTo>
                    <a:pt x="503" y="46"/>
                  </a:lnTo>
                  <a:lnTo>
                    <a:pt x="498" y="40"/>
                  </a:lnTo>
                  <a:lnTo>
                    <a:pt x="481" y="31"/>
                  </a:lnTo>
                  <a:lnTo>
                    <a:pt x="462" y="27"/>
                  </a:lnTo>
                  <a:lnTo>
                    <a:pt x="443" y="23"/>
                  </a:lnTo>
                  <a:lnTo>
                    <a:pt x="424" y="19"/>
                  </a:lnTo>
                  <a:close/>
                </a:path>
              </a:pathLst>
            </a:custGeom>
            <a:solidFill>
              <a:srgbClr val="2CA2CC"/>
            </a:solidFill>
            <a:ln w="0">
              <a:solidFill>
                <a:schemeClr val="bg1">
                  <a:lumMod val="50000"/>
                </a:schemeClr>
              </a:solidFill>
              <a:prstDash val="solid"/>
              <a:round/>
              <a:headEnd/>
              <a:tailEnd/>
            </a:ln>
          </p:spPr>
          <p:txBody>
            <a:bodyPr/>
            <a:lstStyle/>
            <a:p>
              <a:endParaRPr lang="ru-RU"/>
            </a:p>
          </p:txBody>
        </p:sp>
        <p:sp>
          <p:nvSpPr>
            <p:cNvPr id="53" name="Freeform 115">
              <a:extLst>
                <a:ext uri="{FF2B5EF4-FFF2-40B4-BE49-F238E27FC236}">
                  <a16:creationId xmlns:a16="http://schemas.microsoft.com/office/drawing/2014/main" id="{B7DEBB26-1522-FD4D-B61F-E6224DDC7E76}"/>
                </a:ext>
              </a:extLst>
            </p:cNvPr>
            <p:cNvSpPr>
              <a:spLocks/>
            </p:cNvSpPr>
            <p:nvPr/>
          </p:nvSpPr>
          <p:spPr bwMode="gray">
            <a:xfrm>
              <a:off x="1575" y="1131"/>
              <a:ext cx="2535" cy="1602"/>
            </a:xfrm>
            <a:custGeom>
              <a:avLst/>
              <a:gdLst>
                <a:gd name="T0" fmla="*/ 449 w 2166"/>
                <a:gd name="T1" fmla="*/ 233 h 1369"/>
                <a:gd name="T2" fmla="*/ 410 w 2166"/>
                <a:gd name="T3" fmla="*/ 305 h 1369"/>
                <a:gd name="T4" fmla="*/ 330 w 2166"/>
                <a:gd name="T5" fmla="*/ 381 h 1369"/>
                <a:gd name="T6" fmla="*/ 254 w 2166"/>
                <a:gd name="T7" fmla="*/ 439 h 1369"/>
                <a:gd name="T8" fmla="*/ 141 w 2166"/>
                <a:gd name="T9" fmla="*/ 551 h 1369"/>
                <a:gd name="T10" fmla="*/ 34 w 2166"/>
                <a:gd name="T11" fmla="*/ 589 h 1369"/>
                <a:gd name="T12" fmla="*/ 51 w 2166"/>
                <a:gd name="T13" fmla="*/ 675 h 1369"/>
                <a:gd name="T14" fmla="*/ 38 w 2166"/>
                <a:gd name="T15" fmla="*/ 719 h 1369"/>
                <a:gd name="T16" fmla="*/ 105 w 2166"/>
                <a:gd name="T17" fmla="*/ 769 h 1369"/>
                <a:gd name="T18" fmla="*/ 215 w 2166"/>
                <a:gd name="T19" fmla="*/ 766 h 1369"/>
                <a:gd name="T20" fmla="*/ 193 w 2166"/>
                <a:gd name="T21" fmla="*/ 843 h 1369"/>
                <a:gd name="T22" fmla="*/ 180 w 2166"/>
                <a:gd name="T23" fmla="*/ 903 h 1369"/>
                <a:gd name="T24" fmla="*/ 271 w 2166"/>
                <a:gd name="T25" fmla="*/ 989 h 1369"/>
                <a:gd name="T26" fmla="*/ 365 w 2166"/>
                <a:gd name="T27" fmla="*/ 1035 h 1369"/>
                <a:gd name="T28" fmla="*/ 414 w 2166"/>
                <a:gd name="T29" fmla="*/ 1050 h 1369"/>
                <a:gd name="T30" fmla="*/ 464 w 2166"/>
                <a:gd name="T31" fmla="*/ 1073 h 1369"/>
                <a:gd name="T32" fmla="*/ 546 w 2166"/>
                <a:gd name="T33" fmla="*/ 1089 h 1369"/>
                <a:gd name="T34" fmla="*/ 590 w 2166"/>
                <a:gd name="T35" fmla="*/ 1063 h 1369"/>
                <a:gd name="T36" fmla="*/ 682 w 2166"/>
                <a:gd name="T37" fmla="*/ 1080 h 1369"/>
                <a:gd name="T38" fmla="*/ 766 w 2166"/>
                <a:gd name="T39" fmla="*/ 1032 h 1369"/>
                <a:gd name="T40" fmla="*/ 821 w 2166"/>
                <a:gd name="T41" fmla="*/ 1051 h 1369"/>
                <a:gd name="T42" fmla="*/ 852 w 2166"/>
                <a:gd name="T43" fmla="*/ 1062 h 1369"/>
                <a:gd name="T44" fmla="*/ 895 w 2166"/>
                <a:gd name="T45" fmla="*/ 1107 h 1369"/>
                <a:gd name="T46" fmla="*/ 856 w 2166"/>
                <a:gd name="T47" fmla="*/ 1199 h 1369"/>
                <a:gd name="T48" fmla="*/ 917 w 2166"/>
                <a:gd name="T49" fmla="*/ 1258 h 1369"/>
                <a:gd name="T50" fmla="*/ 969 w 2166"/>
                <a:gd name="T51" fmla="*/ 1317 h 1369"/>
                <a:gd name="T52" fmla="*/ 1004 w 2166"/>
                <a:gd name="T53" fmla="*/ 1316 h 1369"/>
                <a:gd name="T54" fmla="*/ 1022 w 2166"/>
                <a:gd name="T55" fmla="*/ 1286 h 1369"/>
                <a:gd name="T56" fmla="*/ 1070 w 2166"/>
                <a:gd name="T57" fmla="*/ 1270 h 1369"/>
                <a:gd name="T58" fmla="*/ 1119 w 2166"/>
                <a:gd name="T59" fmla="*/ 1249 h 1369"/>
                <a:gd name="T60" fmla="*/ 1183 w 2166"/>
                <a:gd name="T61" fmla="*/ 1297 h 1369"/>
                <a:gd name="T62" fmla="*/ 1250 w 2166"/>
                <a:gd name="T63" fmla="*/ 1315 h 1369"/>
                <a:gd name="T64" fmla="*/ 1300 w 2166"/>
                <a:gd name="T65" fmla="*/ 1350 h 1369"/>
                <a:gd name="T66" fmla="*/ 1431 w 2166"/>
                <a:gd name="T67" fmla="*/ 1280 h 1369"/>
                <a:gd name="T68" fmla="*/ 1527 w 2166"/>
                <a:gd name="T69" fmla="*/ 1261 h 1369"/>
                <a:gd name="T70" fmla="*/ 1623 w 2166"/>
                <a:gd name="T71" fmla="*/ 1174 h 1369"/>
                <a:gd name="T72" fmla="*/ 1729 w 2166"/>
                <a:gd name="T73" fmla="*/ 1008 h 1369"/>
                <a:gd name="T74" fmla="*/ 1645 w 2166"/>
                <a:gd name="T75" fmla="*/ 924 h 1369"/>
                <a:gd name="T76" fmla="*/ 1638 w 2166"/>
                <a:gd name="T77" fmla="*/ 831 h 1369"/>
                <a:gd name="T78" fmla="*/ 1665 w 2166"/>
                <a:gd name="T79" fmla="*/ 764 h 1369"/>
                <a:gd name="T80" fmla="*/ 1677 w 2166"/>
                <a:gd name="T81" fmla="*/ 682 h 1369"/>
                <a:gd name="T82" fmla="*/ 1573 w 2166"/>
                <a:gd name="T83" fmla="*/ 642 h 1369"/>
                <a:gd name="T84" fmla="*/ 1650 w 2166"/>
                <a:gd name="T85" fmla="*/ 601 h 1369"/>
                <a:gd name="T86" fmla="*/ 1699 w 2166"/>
                <a:gd name="T87" fmla="*/ 629 h 1369"/>
                <a:gd name="T88" fmla="*/ 1822 w 2166"/>
                <a:gd name="T89" fmla="*/ 575 h 1369"/>
                <a:gd name="T90" fmla="*/ 1932 w 2166"/>
                <a:gd name="T91" fmla="*/ 520 h 1369"/>
                <a:gd name="T92" fmla="*/ 2026 w 2166"/>
                <a:gd name="T93" fmla="*/ 489 h 1369"/>
                <a:gd name="T94" fmla="*/ 2084 w 2166"/>
                <a:gd name="T95" fmla="*/ 388 h 1369"/>
                <a:gd name="T96" fmla="*/ 2143 w 2166"/>
                <a:gd name="T97" fmla="*/ 314 h 1369"/>
                <a:gd name="T98" fmla="*/ 2161 w 2166"/>
                <a:gd name="T99" fmla="*/ 243 h 1369"/>
                <a:gd name="T100" fmla="*/ 2034 w 2166"/>
                <a:gd name="T101" fmla="*/ 270 h 1369"/>
                <a:gd name="T102" fmla="*/ 1997 w 2166"/>
                <a:gd name="T103" fmla="*/ 212 h 1369"/>
                <a:gd name="T104" fmla="*/ 1917 w 2166"/>
                <a:gd name="T105" fmla="*/ 162 h 1369"/>
                <a:gd name="T106" fmla="*/ 1819 w 2166"/>
                <a:gd name="T107" fmla="*/ 23 h 1369"/>
                <a:gd name="T108" fmla="*/ 1647 w 2166"/>
                <a:gd name="T109" fmla="*/ 41 h 1369"/>
                <a:gd name="T110" fmla="*/ 1624 w 2166"/>
                <a:gd name="T111" fmla="*/ 162 h 1369"/>
                <a:gd name="T112" fmla="*/ 1504 w 2166"/>
                <a:gd name="T113" fmla="*/ 240 h 1369"/>
                <a:gd name="T114" fmla="*/ 1620 w 2166"/>
                <a:gd name="T115" fmla="*/ 281 h 1369"/>
                <a:gd name="T116" fmla="*/ 1540 w 2166"/>
                <a:gd name="T117" fmla="*/ 331 h 1369"/>
                <a:gd name="T118" fmla="*/ 1350 w 2166"/>
                <a:gd name="T119" fmla="*/ 400 h 1369"/>
                <a:gd name="T120" fmla="*/ 1115 w 2166"/>
                <a:gd name="T121" fmla="*/ 533 h 1369"/>
                <a:gd name="T122" fmla="*/ 783 w 2166"/>
                <a:gd name="T123" fmla="*/ 434 h 1369"/>
                <a:gd name="T124" fmla="*/ 628 w 2166"/>
                <a:gd name="T125" fmla="*/ 322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66" h="1369">
                  <a:moveTo>
                    <a:pt x="516" y="204"/>
                  </a:moveTo>
                  <a:lnTo>
                    <a:pt x="511" y="202"/>
                  </a:lnTo>
                  <a:lnTo>
                    <a:pt x="507" y="203"/>
                  </a:lnTo>
                  <a:lnTo>
                    <a:pt x="503" y="206"/>
                  </a:lnTo>
                  <a:lnTo>
                    <a:pt x="498" y="207"/>
                  </a:lnTo>
                  <a:lnTo>
                    <a:pt x="493" y="207"/>
                  </a:lnTo>
                  <a:lnTo>
                    <a:pt x="491" y="206"/>
                  </a:lnTo>
                  <a:lnTo>
                    <a:pt x="489" y="206"/>
                  </a:lnTo>
                  <a:lnTo>
                    <a:pt x="486" y="206"/>
                  </a:lnTo>
                  <a:lnTo>
                    <a:pt x="484" y="206"/>
                  </a:lnTo>
                  <a:lnTo>
                    <a:pt x="481" y="206"/>
                  </a:lnTo>
                  <a:lnTo>
                    <a:pt x="479" y="207"/>
                  </a:lnTo>
                  <a:lnTo>
                    <a:pt x="478" y="208"/>
                  </a:lnTo>
                  <a:lnTo>
                    <a:pt x="476" y="210"/>
                  </a:lnTo>
                  <a:lnTo>
                    <a:pt x="478" y="212"/>
                  </a:lnTo>
                  <a:lnTo>
                    <a:pt x="479" y="213"/>
                  </a:lnTo>
                  <a:lnTo>
                    <a:pt x="480" y="214"/>
                  </a:lnTo>
                  <a:lnTo>
                    <a:pt x="480" y="215"/>
                  </a:lnTo>
                  <a:lnTo>
                    <a:pt x="480" y="216"/>
                  </a:lnTo>
                  <a:lnTo>
                    <a:pt x="478" y="221"/>
                  </a:lnTo>
                  <a:lnTo>
                    <a:pt x="475" y="224"/>
                  </a:lnTo>
                  <a:lnTo>
                    <a:pt x="472" y="227"/>
                  </a:lnTo>
                  <a:lnTo>
                    <a:pt x="468" y="230"/>
                  </a:lnTo>
                  <a:lnTo>
                    <a:pt x="463" y="232"/>
                  </a:lnTo>
                  <a:lnTo>
                    <a:pt x="457" y="233"/>
                  </a:lnTo>
                  <a:lnTo>
                    <a:pt x="449" y="233"/>
                  </a:lnTo>
                  <a:lnTo>
                    <a:pt x="442" y="234"/>
                  </a:lnTo>
                  <a:lnTo>
                    <a:pt x="440" y="234"/>
                  </a:lnTo>
                  <a:lnTo>
                    <a:pt x="438" y="236"/>
                  </a:lnTo>
                  <a:lnTo>
                    <a:pt x="436" y="236"/>
                  </a:lnTo>
                  <a:lnTo>
                    <a:pt x="434" y="237"/>
                  </a:lnTo>
                  <a:lnTo>
                    <a:pt x="433" y="238"/>
                  </a:lnTo>
                  <a:lnTo>
                    <a:pt x="433" y="240"/>
                  </a:lnTo>
                  <a:lnTo>
                    <a:pt x="432" y="249"/>
                  </a:lnTo>
                  <a:lnTo>
                    <a:pt x="433" y="258"/>
                  </a:lnTo>
                  <a:lnTo>
                    <a:pt x="438" y="267"/>
                  </a:lnTo>
                  <a:lnTo>
                    <a:pt x="439" y="267"/>
                  </a:lnTo>
                  <a:lnTo>
                    <a:pt x="438" y="268"/>
                  </a:lnTo>
                  <a:lnTo>
                    <a:pt x="437" y="270"/>
                  </a:lnTo>
                  <a:lnTo>
                    <a:pt x="437" y="272"/>
                  </a:lnTo>
                  <a:lnTo>
                    <a:pt x="436" y="273"/>
                  </a:lnTo>
                  <a:lnTo>
                    <a:pt x="436" y="275"/>
                  </a:lnTo>
                  <a:lnTo>
                    <a:pt x="436" y="278"/>
                  </a:lnTo>
                  <a:lnTo>
                    <a:pt x="437" y="280"/>
                  </a:lnTo>
                  <a:lnTo>
                    <a:pt x="439" y="283"/>
                  </a:lnTo>
                  <a:lnTo>
                    <a:pt x="440" y="284"/>
                  </a:lnTo>
                  <a:lnTo>
                    <a:pt x="442" y="286"/>
                  </a:lnTo>
                  <a:lnTo>
                    <a:pt x="440" y="289"/>
                  </a:lnTo>
                  <a:lnTo>
                    <a:pt x="434" y="296"/>
                  </a:lnTo>
                  <a:lnTo>
                    <a:pt x="426" y="302"/>
                  </a:lnTo>
                  <a:lnTo>
                    <a:pt x="418" y="305"/>
                  </a:lnTo>
                  <a:lnTo>
                    <a:pt x="410" y="305"/>
                  </a:lnTo>
                  <a:lnTo>
                    <a:pt x="396" y="302"/>
                  </a:lnTo>
                  <a:lnTo>
                    <a:pt x="383" y="301"/>
                  </a:lnTo>
                  <a:lnTo>
                    <a:pt x="368" y="298"/>
                  </a:lnTo>
                  <a:lnTo>
                    <a:pt x="355" y="293"/>
                  </a:lnTo>
                  <a:lnTo>
                    <a:pt x="351" y="292"/>
                  </a:lnTo>
                  <a:lnTo>
                    <a:pt x="349" y="292"/>
                  </a:lnTo>
                  <a:lnTo>
                    <a:pt x="345" y="293"/>
                  </a:lnTo>
                  <a:lnTo>
                    <a:pt x="342" y="296"/>
                  </a:lnTo>
                  <a:lnTo>
                    <a:pt x="338" y="298"/>
                  </a:lnTo>
                  <a:lnTo>
                    <a:pt x="337" y="302"/>
                  </a:lnTo>
                  <a:lnTo>
                    <a:pt x="336" y="305"/>
                  </a:lnTo>
                  <a:lnTo>
                    <a:pt x="333" y="326"/>
                  </a:lnTo>
                  <a:lnTo>
                    <a:pt x="327" y="344"/>
                  </a:lnTo>
                  <a:lnTo>
                    <a:pt x="321" y="363"/>
                  </a:lnTo>
                  <a:lnTo>
                    <a:pt x="324" y="363"/>
                  </a:lnTo>
                  <a:lnTo>
                    <a:pt x="326" y="364"/>
                  </a:lnTo>
                  <a:lnTo>
                    <a:pt x="327" y="367"/>
                  </a:lnTo>
                  <a:lnTo>
                    <a:pt x="328" y="369"/>
                  </a:lnTo>
                  <a:lnTo>
                    <a:pt x="330" y="372"/>
                  </a:lnTo>
                  <a:lnTo>
                    <a:pt x="332" y="373"/>
                  </a:lnTo>
                  <a:lnTo>
                    <a:pt x="332" y="374"/>
                  </a:lnTo>
                  <a:lnTo>
                    <a:pt x="333" y="376"/>
                  </a:lnTo>
                  <a:lnTo>
                    <a:pt x="333" y="378"/>
                  </a:lnTo>
                  <a:lnTo>
                    <a:pt x="332" y="379"/>
                  </a:lnTo>
                  <a:lnTo>
                    <a:pt x="332" y="380"/>
                  </a:lnTo>
                  <a:lnTo>
                    <a:pt x="330" y="381"/>
                  </a:lnTo>
                  <a:lnTo>
                    <a:pt x="318" y="380"/>
                  </a:lnTo>
                  <a:lnTo>
                    <a:pt x="306" y="378"/>
                  </a:lnTo>
                  <a:lnTo>
                    <a:pt x="294" y="372"/>
                  </a:lnTo>
                  <a:lnTo>
                    <a:pt x="285" y="370"/>
                  </a:lnTo>
                  <a:lnTo>
                    <a:pt x="277" y="373"/>
                  </a:lnTo>
                  <a:lnTo>
                    <a:pt x="266" y="375"/>
                  </a:lnTo>
                  <a:lnTo>
                    <a:pt x="256" y="378"/>
                  </a:lnTo>
                  <a:lnTo>
                    <a:pt x="251" y="379"/>
                  </a:lnTo>
                  <a:lnTo>
                    <a:pt x="248" y="380"/>
                  </a:lnTo>
                  <a:lnTo>
                    <a:pt x="244" y="381"/>
                  </a:lnTo>
                  <a:lnTo>
                    <a:pt x="241" y="384"/>
                  </a:lnTo>
                  <a:lnTo>
                    <a:pt x="238" y="387"/>
                  </a:lnTo>
                  <a:lnTo>
                    <a:pt x="237" y="391"/>
                  </a:lnTo>
                  <a:lnTo>
                    <a:pt x="237" y="393"/>
                  </a:lnTo>
                  <a:lnTo>
                    <a:pt x="238" y="396"/>
                  </a:lnTo>
                  <a:lnTo>
                    <a:pt x="241" y="397"/>
                  </a:lnTo>
                  <a:lnTo>
                    <a:pt x="244" y="398"/>
                  </a:lnTo>
                  <a:lnTo>
                    <a:pt x="248" y="398"/>
                  </a:lnTo>
                  <a:lnTo>
                    <a:pt x="251" y="398"/>
                  </a:lnTo>
                  <a:lnTo>
                    <a:pt x="251" y="408"/>
                  </a:lnTo>
                  <a:lnTo>
                    <a:pt x="250" y="416"/>
                  </a:lnTo>
                  <a:lnTo>
                    <a:pt x="250" y="424"/>
                  </a:lnTo>
                  <a:lnTo>
                    <a:pt x="255" y="433"/>
                  </a:lnTo>
                  <a:lnTo>
                    <a:pt x="256" y="435"/>
                  </a:lnTo>
                  <a:lnTo>
                    <a:pt x="255" y="438"/>
                  </a:lnTo>
                  <a:lnTo>
                    <a:pt x="254" y="439"/>
                  </a:lnTo>
                  <a:lnTo>
                    <a:pt x="253" y="441"/>
                  </a:lnTo>
                  <a:lnTo>
                    <a:pt x="254" y="444"/>
                  </a:lnTo>
                  <a:lnTo>
                    <a:pt x="259" y="450"/>
                  </a:lnTo>
                  <a:lnTo>
                    <a:pt x="262" y="455"/>
                  </a:lnTo>
                  <a:lnTo>
                    <a:pt x="266" y="459"/>
                  </a:lnTo>
                  <a:lnTo>
                    <a:pt x="266" y="465"/>
                  </a:lnTo>
                  <a:lnTo>
                    <a:pt x="263" y="470"/>
                  </a:lnTo>
                  <a:lnTo>
                    <a:pt x="257" y="473"/>
                  </a:lnTo>
                  <a:lnTo>
                    <a:pt x="251" y="475"/>
                  </a:lnTo>
                  <a:lnTo>
                    <a:pt x="247" y="479"/>
                  </a:lnTo>
                  <a:lnTo>
                    <a:pt x="245" y="483"/>
                  </a:lnTo>
                  <a:lnTo>
                    <a:pt x="248" y="491"/>
                  </a:lnTo>
                  <a:lnTo>
                    <a:pt x="250" y="497"/>
                  </a:lnTo>
                  <a:lnTo>
                    <a:pt x="251" y="505"/>
                  </a:lnTo>
                  <a:lnTo>
                    <a:pt x="250" y="506"/>
                  </a:lnTo>
                  <a:lnTo>
                    <a:pt x="249" y="509"/>
                  </a:lnTo>
                  <a:lnTo>
                    <a:pt x="248" y="512"/>
                  </a:lnTo>
                  <a:lnTo>
                    <a:pt x="245" y="515"/>
                  </a:lnTo>
                  <a:lnTo>
                    <a:pt x="244" y="517"/>
                  </a:lnTo>
                  <a:lnTo>
                    <a:pt x="242" y="518"/>
                  </a:lnTo>
                  <a:lnTo>
                    <a:pt x="219" y="524"/>
                  </a:lnTo>
                  <a:lnTo>
                    <a:pt x="199" y="532"/>
                  </a:lnTo>
                  <a:lnTo>
                    <a:pt x="178" y="542"/>
                  </a:lnTo>
                  <a:lnTo>
                    <a:pt x="166" y="547"/>
                  </a:lnTo>
                  <a:lnTo>
                    <a:pt x="154" y="550"/>
                  </a:lnTo>
                  <a:lnTo>
                    <a:pt x="141" y="551"/>
                  </a:lnTo>
                  <a:lnTo>
                    <a:pt x="129" y="553"/>
                  </a:lnTo>
                  <a:lnTo>
                    <a:pt x="122" y="558"/>
                  </a:lnTo>
                  <a:lnTo>
                    <a:pt x="114" y="566"/>
                  </a:lnTo>
                  <a:lnTo>
                    <a:pt x="108" y="575"/>
                  </a:lnTo>
                  <a:lnTo>
                    <a:pt x="100" y="581"/>
                  </a:lnTo>
                  <a:lnTo>
                    <a:pt x="96" y="582"/>
                  </a:lnTo>
                  <a:lnTo>
                    <a:pt x="93" y="582"/>
                  </a:lnTo>
                  <a:lnTo>
                    <a:pt x="88" y="582"/>
                  </a:lnTo>
                  <a:lnTo>
                    <a:pt x="84" y="583"/>
                  </a:lnTo>
                  <a:lnTo>
                    <a:pt x="84" y="582"/>
                  </a:lnTo>
                  <a:lnTo>
                    <a:pt x="83" y="581"/>
                  </a:lnTo>
                  <a:lnTo>
                    <a:pt x="82" y="580"/>
                  </a:lnTo>
                  <a:lnTo>
                    <a:pt x="82" y="578"/>
                  </a:lnTo>
                  <a:lnTo>
                    <a:pt x="82" y="576"/>
                  </a:lnTo>
                  <a:lnTo>
                    <a:pt x="72" y="575"/>
                  </a:lnTo>
                  <a:lnTo>
                    <a:pt x="63" y="577"/>
                  </a:lnTo>
                  <a:lnTo>
                    <a:pt x="54" y="580"/>
                  </a:lnTo>
                  <a:lnTo>
                    <a:pt x="51" y="580"/>
                  </a:lnTo>
                  <a:lnTo>
                    <a:pt x="48" y="582"/>
                  </a:lnTo>
                  <a:lnTo>
                    <a:pt x="47" y="583"/>
                  </a:lnTo>
                  <a:lnTo>
                    <a:pt x="45" y="586"/>
                  </a:lnTo>
                  <a:lnTo>
                    <a:pt x="42" y="588"/>
                  </a:lnTo>
                  <a:lnTo>
                    <a:pt x="40" y="591"/>
                  </a:lnTo>
                  <a:lnTo>
                    <a:pt x="38" y="591"/>
                  </a:lnTo>
                  <a:lnTo>
                    <a:pt x="36" y="591"/>
                  </a:lnTo>
                  <a:lnTo>
                    <a:pt x="34" y="589"/>
                  </a:lnTo>
                  <a:lnTo>
                    <a:pt x="32" y="589"/>
                  </a:lnTo>
                  <a:lnTo>
                    <a:pt x="31" y="589"/>
                  </a:lnTo>
                  <a:lnTo>
                    <a:pt x="29" y="591"/>
                  </a:lnTo>
                  <a:lnTo>
                    <a:pt x="26" y="593"/>
                  </a:lnTo>
                  <a:lnTo>
                    <a:pt x="25" y="594"/>
                  </a:lnTo>
                  <a:lnTo>
                    <a:pt x="23" y="597"/>
                  </a:lnTo>
                  <a:lnTo>
                    <a:pt x="20" y="598"/>
                  </a:lnTo>
                  <a:lnTo>
                    <a:pt x="19" y="601"/>
                  </a:lnTo>
                  <a:lnTo>
                    <a:pt x="19" y="604"/>
                  </a:lnTo>
                  <a:lnTo>
                    <a:pt x="20" y="607"/>
                  </a:lnTo>
                  <a:lnTo>
                    <a:pt x="19" y="613"/>
                  </a:lnTo>
                  <a:lnTo>
                    <a:pt x="14" y="618"/>
                  </a:lnTo>
                  <a:lnTo>
                    <a:pt x="10" y="623"/>
                  </a:lnTo>
                  <a:lnTo>
                    <a:pt x="7" y="628"/>
                  </a:lnTo>
                  <a:lnTo>
                    <a:pt x="8" y="635"/>
                  </a:lnTo>
                  <a:lnTo>
                    <a:pt x="11" y="645"/>
                  </a:lnTo>
                  <a:lnTo>
                    <a:pt x="14" y="653"/>
                  </a:lnTo>
                  <a:lnTo>
                    <a:pt x="19" y="659"/>
                  </a:lnTo>
                  <a:lnTo>
                    <a:pt x="25" y="660"/>
                  </a:lnTo>
                  <a:lnTo>
                    <a:pt x="32" y="660"/>
                  </a:lnTo>
                  <a:lnTo>
                    <a:pt x="40" y="659"/>
                  </a:lnTo>
                  <a:lnTo>
                    <a:pt x="46" y="662"/>
                  </a:lnTo>
                  <a:lnTo>
                    <a:pt x="51" y="665"/>
                  </a:lnTo>
                  <a:lnTo>
                    <a:pt x="52" y="668"/>
                  </a:lnTo>
                  <a:lnTo>
                    <a:pt x="52" y="671"/>
                  </a:lnTo>
                  <a:lnTo>
                    <a:pt x="51" y="675"/>
                  </a:lnTo>
                  <a:lnTo>
                    <a:pt x="51" y="680"/>
                  </a:lnTo>
                  <a:lnTo>
                    <a:pt x="53" y="686"/>
                  </a:lnTo>
                  <a:lnTo>
                    <a:pt x="55" y="692"/>
                  </a:lnTo>
                  <a:lnTo>
                    <a:pt x="54" y="698"/>
                  </a:lnTo>
                  <a:lnTo>
                    <a:pt x="55" y="699"/>
                  </a:lnTo>
                  <a:lnTo>
                    <a:pt x="57" y="700"/>
                  </a:lnTo>
                  <a:lnTo>
                    <a:pt x="57" y="701"/>
                  </a:lnTo>
                  <a:lnTo>
                    <a:pt x="57" y="704"/>
                  </a:lnTo>
                  <a:lnTo>
                    <a:pt x="58" y="705"/>
                  </a:lnTo>
                  <a:lnTo>
                    <a:pt x="59" y="707"/>
                  </a:lnTo>
                  <a:lnTo>
                    <a:pt x="47" y="708"/>
                  </a:lnTo>
                  <a:lnTo>
                    <a:pt x="34" y="710"/>
                  </a:lnTo>
                  <a:lnTo>
                    <a:pt x="20" y="712"/>
                  </a:lnTo>
                  <a:lnTo>
                    <a:pt x="10" y="714"/>
                  </a:lnTo>
                  <a:lnTo>
                    <a:pt x="4" y="717"/>
                  </a:lnTo>
                  <a:lnTo>
                    <a:pt x="2" y="723"/>
                  </a:lnTo>
                  <a:lnTo>
                    <a:pt x="0" y="729"/>
                  </a:lnTo>
                  <a:lnTo>
                    <a:pt x="1" y="729"/>
                  </a:lnTo>
                  <a:lnTo>
                    <a:pt x="1" y="729"/>
                  </a:lnTo>
                  <a:lnTo>
                    <a:pt x="2" y="730"/>
                  </a:lnTo>
                  <a:lnTo>
                    <a:pt x="5" y="731"/>
                  </a:lnTo>
                  <a:lnTo>
                    <a:pt x="7" y="731"/>
                  </a:lnTo>
                  <a:lnTo>
                    <a:pt x="10" y="730"/>
                  </a:lnTo>
                  <a:lnTo>
                    <a:pt x="13" y="729"/>
                  </a:lnTo>
                  <a:lnTo>
                    <a:pt x="26" y="720"/>
                  </a:lnTo>
                  <a:lnTo>
                    <a:pt x="38" y="719"/>
                  </a:lnTo>
                  <a:lnTo>
                    <a:pt x="48" y="720"/>
                  </a:lnTo>
                  <a:lnTo>
                    <a:pt x="59" y="722"/>
                  </a:lnTo>
                  <a:lnTo>
                    <a:pt x="64" y="723"/>
                  </a:lnTo>
                  <a:lnTo>
                    <a:pt x="66" y="723"/>
                  </a:lnTo>
                  <a:lnTo>
                    <a:pt x="69" y="723"/>
                  </a:lnTo>
                  <a:lnTo>
                    <a:pt x="71" y="723"/>
                  </a:lnTo>
                  <a:lnTo>
                    <a:pt x="73" y="723"/>
                  </a:lnTo>
                  <a:lnTo>
                    <a:pt x="77" y="724"/>
                  </a:lnTo>
                  <a:lnTo>
                    <a:pt x="82" y="726"/>
                  </a:lnTo>
                  <a:lnTo>
                    <a:pt x="87" y="731"/>
                  </a:lnTo>
                  <a:lnTo>
                    <a:pt x="90" y="736"/>
                  </a:lnTo>
                  <a:lnTo>
                    <a:pt x="94" y="741"/>
                  </a:lnTo>
                  <a:lnTo>
                    <a:pt x="97" y="746"/>
                  </a:lnTo>
                  <a:lnTo>
                    <a:pt x="96" y="747"/>
                  </a:lnTo>
                  <a:lnTo>
                    <a:pt x="96" y="748"/>
                  </a:lnTo>
                  <a:lnTo>
                    <a:pt x="96" y="751"/>
                  </a:lnTo>
                  <a:lnTo>
                    <a:pt x="95" y="753"/>
                  </a:lnTo>
                  <a:lnTo>
                    <a:pt x="94" y="755"/>
                  </a:lnTo>
                  <a:lnTo>
                    <a:pt x="93" y="758"/>
                  </a:lnTo>
                  <a:lnTo>
                    <a:pt x="93" y="760"/>
                  </a:lnTo>
                  <a:lnTo>
                    <a:pt x="94" y="763"/>
                  </a:lnTo>
                  <a:lnTo>
                    <a:pt x="95" y="765"/>
                  </a:lnTo>
                  <a:lnTo>
                    <a:pt x="99" y="766"/>
                  </a:lnTo>
                  <a:lnTo>
                    <a:pt x="100" y="767"/>
                  </a:lnTo>
                  <a:lnTo>
                    <a:pt x="102" y="769"/>
                  </a:lnTo>
                  <a:lnTo>
                    <a:pt x="105" y="769"/>
                  </a:lnTo>
                  <a:lnTo>
                    <a:pt x="107" y="767"/>
                  </a:lnTo>
                  <a:lnTo>
                    <a:pt x="109" y="767"/>
                  </a:lnTo>
                  <a:lnTo>
                    <a:pt x="112" y="767"/>
                  </a:lnTo>
                  <a:lnTo>
                    <a:pt x="114" y="767"/>
                  </a:lnTo>
                  <a:lnTo>
                    <a:pt x="115" y="769"/>
                  </a:lnTo>
                  <a:lnTo>
                    <a:pt x="119" y="770"/>
                  </a:lnTo>
                  <a:lnTo>
                    <a:pt x="124" y="772"/>
                  </a:lnTo>
                  <a:lnTo>
                    <a:pt x="131" y="775"/>
                  </a:lnTo>
                  <a:lnTo>
                    <a:pt x="140" y="778"/>
                  </a:lnTo>
                  <a:lnTo>
                    <a:pt x="147" y="781"/>
                  </a:lnTo>
                  <a:lnTo>
                    <a:pt x="153" y="783"/>
                  </a:lnTo>
                  <a:lnTo>
                    <a:pt x="155" y="784"/>
                  </a:lnTo>
                  <a:lnTo>
                    <a:pt x="155" y="784"/>
                  </a:lnTo>
                  <a:lnTo>
                    <a:pt x="156" y="785"/>
                  </a:lnTo>
                  <a:lnTo>
                    <a:pt x="159" y="784"/>
                  </a:lnTo>
                  <a:lnTo>
                    <a:pt x="161" y="783"/>
                  </a:lnTo>
                  <a:lnTo>
                    <a:pt x="162" y="782"/>
                  </a:lnTo>
                  <a:lnTo>
                    <a:pt x="168" y="776"/>
                  </a:lnTo>
                  <a:lnTo>
                    <a:pt x="178" y="771"/>
                  </a:lnTo>
                  <a:lnTo>
                    <a:pt x="189" y="766"/>
                  </a:lnTo>
                  <a:lnTo>
                    <a:pt x="203" y="764"/>
                  </a:lnTo>
                  <a:lnTo>
                    <a:pt x="203" y="764"/>
                  </a:lnTo>
                  <a:lnTo>
                    <a:pt x="206" y="765"/>
                  </a:lnTo>
                  <a:lnTo>
                    <a:pt x="209" y="765"/>
                  </a:lnTo>
                  <a:lnTo>
                    <a:pt x="212" y="765"/>
                  </a:lnTo>
                  <a:lnTo>
                    <a:pt x="215" y="766"/>
                  </a:lnTo>
                  <a:lnTo>
                    <a:pt x="218" y="767"/>
                  </a:lnTo>
                  <a:lnTo>
                    <a:pt x="220" y="769"/>
                  </a:lnTo>
                  <a:lnTo>
                    <a:pt x="226" y="771"/>
                  </a:lnTo>
                  <a:lnTo>
                    <a:pt x="232" y="775"/>
                  </a:lnTo>
                  <a:lnTo>
                    <a:pt x="239" y="778"/>
                  </a:lnTo>
                  <a:lnTo>
                    <a:pt x="245" y="782"/>
                  </a:lnTo>
                  <a:lnTo>
                    <a:pt x="249" y="784"/>
                  </a:lnTo>
                  <a:lnTo>
                    <a:pt x="250" y="785"/>
                  </a:lnTo>
                  <a:lnTo>
                    <a:pt x="251" y="785"/>
                  </a:lnTo>
                  <a:lnTo>
                    <a:pt x="251" y="787"/>
                  </a:lnTo>
                  <a:lnTo>
                    <a:pt x="253" y="789"/>
                  </a:lnTo>
                  <a:lnTo>
                    <a:pt x="253" y="790"/>
                  </a:lnTo>
                  <a:lnTo>
                    <a:pt x="251" y="794"/>
                  </a:lnTo>
                  <a:lnTo>
                    <a:pt x="248" y="800"/>
                  </a:lnTo>
                  <a:lnTo>
                    <a:pt x="242" y="810"/>
                  </a:lnTo>
                  <a:lnTo>
                    <a:pt x="237" y="818"/>
                  </a:lnTo>
                  <a:lnTo>
                    <a:pt x="232" y="823"/>
                  </a:lnTo>
                  <a:lnTo>
                    <a:pt x="232" y="824"/>
                  </a:lnTo>
                  <a:lnTo>
                    <a:pt x="231" y="825"/>
                  </a:lnTo>
                  <a:lnTo>
                    <a:pt x="229" y="828"/>
                  </a:lnTo>
                  <a:lnTo>
                    <a:pt x="226" y="830"/>
                  </a:lnTo>
                  <a:lnTo>
                    <a:pt x="223" y="832"/>
                  </a:lnTo>
                  <a:lnTo>
                    <a:pt x="218" y="836"/>
                  </a:lnTo>
                  <a:lnTo>
                    <a:pt x="213" y="840"/>
                  </a:lnTo>
                  <a:lnTo>
                    <a:pt x="196" y="838"/>
                  </a:lnTo>
                  <a:lnTo>
                    <a:pt x="193" y="843"/>
                  </a:lnTo>
                  <a:lnTo>
                    <a:pt x="191" y="846"/>
                  </a:lnTo>
                  <a:lnTo>
                    <a:pt x="191" y="847"/>
                  </a:lnTo>
                  <a:lnTo>
                    <a:pt x="190" y="848"/>
                  </a:lnTo>
                  <a:lnTo>
                    <a:pt x="190" y="849"/>
                  </a:lnTo>
                  <a:lnTo>
                    <a:pt x="190" y="850"/>
                  </a:lnTo>
                  <a:lnTo>
                    <a:pt x="191" y="853"/>
                  </a:lnTo>
                  <a:lnTo>
                    <a:pt x="197" y="861"/>
                  </a:lnTo>
                  <a:lnTo>
                    <a:pt x="206" y="870"/>
                  </a:lnTo>
                  <a:lnTo>
                    <a:pt x="215" y="876"/>
                  </a:lnTo>
                  <a:lnTo>
                    <a:pt x="219" y="880"/>
                  </a:lnTo>
                  <a:lnTo>
                    <a:pt x="219" y="887"/>
                  </a:lnTo>
                  <a:lnTo>
                    <a:pt x="215" y="893"/>
                  </a:lnTo>
                  <a:lnTo>
                    <a:pt x="212" y="900"/>
                  </a:lnTo>
                  <a:lnTo>
                    <a:pt x="208" y="906"/>
                  </a:lnTo>
                  <a:lnTo>
                    <a:pt x="207" y="907"/>
                  </a:lnTo>
                  <a:lnTo>
                    <a:pt x="206" y="908"/>
                  </a:lnTo>
                  <a:lnTo>
                    <a:pt x="203" y="909"/>
                  </a:lnTo>
                  <a:lnTo>
                    <a:pt x="200" y="908"/>
                  </a:lnTo>
                  <a:lnTo>
                    <a:pt x="196" y="906"/>
                  </a:lnTo>
                  <a:lnTo>
                    <a:pt x="194" y="902"/>
                  </a:lnTo>
                  <a:lnTo>
                    <a:pt x="190" y="900"/>
                  </a:lnTo>
                  <a:lnTo>
                    <a:pt x="188" y="899"/>
                  </a:lnTo>
                  <a:lnTo>
                    <a:pt x="185" y="900"/>
                  </a:lnTo>
                  <a:lnTo>
                    <a:pt x="183" y="900"/>
                  </a:lnTo>
                  <a:lnTo>
                    <a:pt x="180" y="902"/>
                  </a:lnTo>
                  <a:lnTo>
                    <a:pt x="180" y="903"/>
                  </a:lnTo>
                  <a:lnTo>
                    <a:pt x="185" y="913"/>
                  </a:lnTo>
                  <a:lnTo>
                    <a:pt x="189" y="924"/>
                  </a:lnTo>
                  <a:lnTo>
                    <a:pt x="190" y="933"/>
                  </a:lnTo>
                  <a:lnTo>
                    <a:pt x="186" y="943"/>
                  </a:lnTo>
                  <a:lnTo>
                    <a:pt x="189" y="943"/>
                  </a:lnTo>
                  <a:lnTo>
                    <a:pt x="191" y="944"/>
                  </a:lnTo>
                  <a:lnTo>
                    <a:pt x="194" y="944"/>
                  </a:lnTo>
                  <a:lnTo>
                    <a:pt x="196" y="945"/>
                  </a:lnTo>
                  <a:lnTo>
                    <a:pt x="199" y="945"/>
                  </a:lnTo>
                  <a:lnTo>
                    <a:pt x="201" y="944"/>
                  </a:lnTo>
                  <a:lnTo>
                    <a:pt x="203" y="944"/>
                  </a:lnTo>
                  <a:lnTo>
                    <a:pt x="205" y="944"/>
                  </a:lnTo>
                  <a:lnTo>
                    <a:pt x="206" y="947"/>
                  </a:lnTo>
                  <a:lnTo>
                    <a:pt x="208" y="948"/>
                  </a:lnTo>
                  <a:lnTo>
                    <a:pt x="208" y="950"/>
                  </a:lnTo>
                  <a:lnTo>
                    <a:pt x="209" y="953"/>
                  </a:lnTo>
                  <a:lnTo>
                    <a:pt x="211" y="955"/>
                  </a:lnTo>
                  <a:lnTo>
                    <a:pt x="212" y="956"/>
                  </a:lnTo>
                  <a:lnTo>
                    <a:pt x="229" y="964"/>
                  </a:lnTo>
                  <a:lnTo>
                    <a:pt x="244" y="973"/>
                  </a:lnTo>
                  <a:lnTo>
                    <a:pt x="259" y="984"/>
                  </a:lnTo>
                  <a:lnTo>
                    <a:pt x="262" y="986"/>
                  </a:lnTo>
                  <a:lnTo>
                    <a:pt x="266" y="989"/>
                  </a:lnTo>
                  <a:lnTo>
                    <a:pt x="267" y="988"/>
                  </a:lnTo>
                  <a:lnTo>
                    <a:pt x="270" y="988"/>
                  </a:lnTo>
                  <a:lnTo>
                    <a:pt x="271" y="989"/>
                  </a:lnTo>
                  <a:lnTo>
                    <a:pt x="273" y="990"/>
                  </a:lnTo>
                  <a:lnTo>
                    <a:pt x="274" y="992"/>
                  </a:lnTo>
                  <a:lnTo>
                    <a:pt x="276" y="995"/>
                  </a:lnTo>
                  <a:lnTo>
                    <a:pt x="278" y="997"/>
                  </a:lnTo>
                  <a:lnTo>
                    <a:pt x="279" y="998"/>
                  </a:lnTo>
                  <a:lnTo>
                    <a:pt x="279" y="995"/>
                  </a:lnTo>
                  <a:lnTo>
                    <a:pt x="280" y="991"/>
                  </a:lnTo>
                  <a:lnTo>
                    <a:pt x="282" y="990"/>
                  </a:lnTo>
                  <a:lnTo>
                    <a:pt x="283" y="989"/>
                  </a:lnTo>
                  <a:lnTo>
                    <a:pt x="285" y="988"/>
                  </a:lnTo>
                  <a:lnTo>
                    <a:pt x="288" y="986"/>
                  </a:lnTo>
                  <a:lnTo>
                    <a:pt x="289" y="985"/>
                  </a:lnTo>
                  <a:lnTo>
                    <a:pt x="291" y="984"/>
                  </a:lnTo>
                  <a:lnTo>
                    <a:pt x="295" y="983"/>
                  </a:lnTo>
                  <a:lnTo>
                    <a:pt x="297" y="984"/>
                  </a:lnTo>
                  <a:lnTo>
                    <a:pt x="313" y="994"/>
                  </a:lnTo>
                  <a:lnTo>
                    <a:pt x="328" y="1003"/>
                  </a:lnTo>
                  <a:lnTo>
                    <a:pt x="338" y="1007"/>
                  </a:lnTo>
                  <a:lnTo>
                    <a:pt x="345" y="1012"/>
                  </a:lnTo>
                  <a:lnTo>
                    <a:pt x="351" y="1019"/>
                  </a:lnTo>
                  <a:lnTo>
                    <a:pt x="354" y="1021"/>
                  </a:lnTo>
                  <a:lnTo>
                    <a:pt x="355" y="1025"/>
                  </a:lnTo>
                  <a:lnTo>
                    <a:pt x="357" y="1028"/>
                  </a:lnTo>
                  <a:lnTo>
                    <a:pt x="360" y="1031"/>
                  </a:lnTo>
                  <a:lnTo>
                    <a:pt x="362" y="1033"/>
                  </a:lnTo>
                  <a:lnTo>
                    <a:pt x="365" y="1035"/>
                  </a:lnTo>
                  <a:lnTo>
                    <a:pt x="367" y="1035"/>
                  </a:lnTo>
                  <a:lnTo>
                    <a:pt x="368" y="1033"/>
                  </a:lnTo>
                  <a:lnTo>
                    <a:pt x="369" y="1031"/>
                  </a:lnTo>
                  <a:lnTo>
                    <a:pt x="371" y="1028"/>
                  </a:lnTo>
                  <a:lnTo>
                    <a:pt x="372" y="1027"/>
                  </a:lnTo>
                  <a:lnTo>
                    <a:pt x="372" y="1025"/>
                  </a:lnTo>
                  <a:lnTo>
                    <a:pt x="373" y="1024"/>
                  </a:lnTo>
                  <a:lnTo>
                    <a:pt x="375" y="1025"/>
                  </a:lnTo>
                  <a:lnTo>
                    <a:pt x="377" y="1026"/>
                  </a:lnTo>
                  <a:lnTo>
                    <a:pt x="379" y="1028"/>
                  </a:lnTo>
                  <a:lnTo>
                    <a:pt x="380" y="1032"/>
                  </a:lnTo>
                  <a:lnTo>
                    <a:pt x="381" y="1036"/>
                  </a:lnTo>
                  <a:lnTo>
                    <a:pt x="383" y="1039"/>
                  </a:lnTo>
                  <a:lnTo>
                    <a:pt x="384" y="1043"/>
                  </a:lnTo>
                  <a:lnTo>
                    <a:pt x="386" y="1045"/>
                  </a:lnTo>
                  <a:lnTo>
                    <a:pt x="387" y="1047"/>
                  </a:lnTo>
                  <a:lnTo>
                    <a:pt x="391" y="1047"/>
                  </a:lnTo>
                  <a:lnTo>
                    <a:pt x="393" y="1048"/>
                  </a:lnTo>
                  <a:lnTo>
                    <a:pt x="396" y="1049"/>
                  </a:lnTo>
                  <a:lnTo>
                    <a:pt x="398" y="1050"/>
                  </a:lnTo>
                  <a:lnTo>
                    <a:pt x="401" y="1051"/>
                  </a:lnTo>
                  <a:lnTo>
                    <a:pt x="403" y="1051"/>
                  </a:lnTo>
                  <a:lnTo>
                    <a:pt x="405" y="1051"/>
                  </a:lnTo>
                  <a:lnTo>
                    <a:pt x="409" y="1050"/>
                  </a:lnTo>
                  <a:lnTo>
                    <a:pt x="412" y="1050"/>
                  </a:lnTo>
                  <a:lnTo>
                    <a:pt x="414" y="1050"/>
                  </a:lnTo>
                  <a:lnTo>
                    <a:pt x="416" y="1053"/>
                  </a:lnTo>
                  <a:lnTo>
                    <a:pt x="418" y="1055"/>
                  </a:lnTo>
                  <a:lnTo>
                    <a:pt x="419" y="1057"/>
                  </a:lnTo>
                  <a:lnTo>
                    <a:pt x="420" y="1061"/>
                  </a:lnTo>
                  <a:lnTo>
                    <a:pt x="422" y="1062"/>
                  </a:lnTo>
                  <a:lnTo>
                    <a:pt x="424" y="1063"/>
                  </a:lnTo>
                  <a:lnTo>
                    <a:pt x="425" y="1062"/>
                  </a:lnTo>
                  <a:lnTo>
                    <a:pt x="427" y="1062"/>
                  </a:lnTo>
                  <a:lnTo>
                    <a:pt x="430" y="1061"/>
                  </a:lnTo>
                  <a:lnTo>
                    <a:pt x="432" y="1062"/>
                  </a:lnTo>
                  <a:lnTo>
                    <a:pt x="434" y="1065"/>
                  </a:lnTo>
                  <a:lnTo>
                    <a:pt x="437" y="1066"/>
                  </a:lnTo>
                  <a:lnTo>
                    <a:pt x="439" y="1067"/>
                  </a:lnTo>
                  <a:lnTo>
                    <a:pt x="442" y="1066"/>
                  </a:lnTo>
                  <a:lnTo>
                    <a:pt x="443" y="1068"/>
                  </a:lnTo>
                  <a:lnTo>
                    <a:pt x="443" y="1069"/>
                  </a:lnTo>
                  <a:lnTo>
                    <a:pt x="444" y="1072"/>
                  </a:lnTo>
                  <a:lnTo>
                    <a:pt x="446" y="1073"/>
                  </a:lnTo>
                  <a:lnTo>
                    <a:pt x="448" y="1072"/>
                  </a:lnTo>
                  <a:lnTo>
                    <a:pt x="450" y="1072"/>
                  </a:lnTo>
                  <a:lnTo>
                    <a:pt x="454" y="1072"/>
                  </a:lnTo>
                  <a:lnTo>
                    <a:pt x="456" y="1073"/>
                  </a:lnTo>
                  <a:lnTo>
                    <a:pt x="458" y="1074"/>
                  </a:lnTo>
                  <a:lnTo>
                    <a:pt x="461" y="1074"/>
                  </a:lnTo>
                  <a:lnTo>
                    <a:pt x="463" y="1073"/>
                  </a:lnTo>
                  <a:lnTo>
                    <a:pt x="464" y="1073"/>
                  </a:lnTo>
                  <a:lnTo>
                    <a:pt x="464" y="1072"/>
                  </a:lnTo>
                  <a:lnTo>
                    <a:pt x="464" y="1072"/>
                  </a:lnTo>
                  <a:lnTo>
                    <a:pt x="466" y="1071"/>
                  </a:lnTo>
                  <a:lnTo>
                    <a:pt x="474" y="1071"/>
                  </a:lnTo>
                  <a:lnTo>
                    <a:pt x="481" y="1073"/>
                  </a:lnTo>
                  <a:lnTo>
                    <a:pt x="489" y="1078"/>
                  </a:lnTo>
                  <a:lnTo>
                    <a:pt x="499" y="1080"/>
                  </a:lnTo>
                  <a:lnTo>
                    <a:pt x="509" y="1080"/>
                  </a:lnTo>
                  <a:lnTo>
                    <a:pt x="521" y="1079"/>
                  </a:lnTo>
                  <a:lnTo>
                    <a:pt x="528" y="1079"/>
                  </a:lnTo>
                  <a:lnTo>
                    <a:pt x="531" y="1078"/>
                  </a:lnTo>
                  <a:lnTo>
                    <a:pt x="532" y="1077"/>
                  </a:lnTo>
                  <a:lnTo>
                    <a:pt x="532" y="1077"/>
                  </a:lnTo>
                  <a:lnTo>
                    <a:pt x="532" y="1077"/>
                  </a:lnTo>
                  <a:lnTo>
                    <a:pt x="533" y="1077"/>
                  </a:lnTo>
                  <a:lnTo>
                    <a:pt x="533" y="1075"/>
                  </a:lnTo>
                  <a:lnTo>
                    <a:pt x="534" y="1075"/>
                  </a:lnTo>
                  <a:lnTo>
                    <a:pt x="537" y="1074"/>
                  </a:lnTo>
                  <a:lnTo>
                    <a:pt x="538" y="1073"/>
                  </a:lnTo>
                  <a:lnTo>
                    <a:pt x="540" y="1073"/>
                  </a:lnTo>
                  <a:lnTo>
                    <a:pt x="541" y="1073"/>
                  </a:lnTo>
                  <a:lnTo>
                    <a:pt x="544" y="1073"/>
                  </a:lnTo>
                  <a:lnTo>
                    <a:pt x="545" y="1074"/>
                  </a:lnTo>
                  <a:lnTo>
                    <a:pt x="545" y="1075"/>
                  </a:lnTo>
                  <a:lnTo>
                    <a:pt x="545" y="1083"/>
                  </a:lnTo>
                  <a:lnTo>
                    <a:pt x="546" y="1089"/>
                  </a:lnTo>
                  <a:lnTo>
                    <a:pt x="549" y="1093"/>
                  </a:lnTo>
                  <a:lnTo>
                    <a:pt x="549" y="1096"/>
                  </a:lnTo>
                  <a:lnTo>
                    <a:pt x="550" y="1093"/>
                  </a:lnTo>
                  <a:lnTo>
                    <a:pt x="551" y="1092"/>
                  </a:lnTo>
                  <a:lnTo>
                    <a:pt x="553" y="1091"/>
                  </a:lnTo>
                  <a:lnTo>
                    <a:pt x="556" y="1090"/>
                  </a:lnTo>
                  <a:lnTo>
                    <a:pt x="557" y="1087"/>
                  </a:lnTo>
                  <a:lnTo>
                    <a:pt x="558" y="1086"/>
                  </a:lnTo>
                  <a:lnTo>
                    <a:pt x="560" y="1084"/>
                  </a:lnTo>
                  <a:lnTo>
                    <a:pt x="558" y="1081"/>
                  </a:lnTo>
                  <a:lnTo>
                    <a:pt x="560" y="1081"/>
                  </a:lnTo>
                  <a:lnTo>
                    <a:pt x="562" y="1080"/>
                  </a:lnTo>
                  <a:lnTo>
                    <a:pt x="563" y="1079"/>
                  </a:lnTo>
                  <a:lnTo>
                    <a:pt x="564" y="1078"/>
                  </a:lnTo>
                  <a:lnTo>
                    <a:pt x="567" y="1075"/>
                  </a:lnTo>
                  <a:lnTo>
                    <a:pt x="568" y="1073"/>
                  </a:lnTo>
                  <a:lnTo>
                    <a:pt x="570" y="1071"/>
                  </a:lnTo>
                  <a:lnTo>
                    <a:pt x="573" y="1068"/>
                  </a:lnTo>
                  <a:lnTo>
                    <a:pt x="576" y="1066"/>
                  </a:lnTo>
                  <a:lnTo>
                    <a:pt x="579" y="1065"/>
                  </a:lnTo>
                  <a:lnTo>
                    <a:pt x="582" y="1062"/>
                  </a:lnTo>
                  <a:lnTo>
                    <a:pt x="586" y="1061"/>
                  </a:lnTo>
                  <a:lnTo>
                    <a:pt x="586" y="1062"/>
                  </a:lnTo>
                  <a:lnTo>
                    <a:pt x="587" y="1062"/>
                  </a:lnTo>
                  <a:lnTo>
                    <a:pt x="588" y="1062"/>
                  </a:lnTo>
                  <a:lnTo>
                    <a:pt x="590" y="1063"/>
                  </a:lnTo>
                  <a:lnTo>
                    <a:pt x="590" y="1063"/>
                  </a:lnTo>
                  <a:lnTo>
                    <a:pt x="590" y="1065"/>
                  </a:lnTo>
                  <a:lnTo>
                    <a:pt x="591" y="1065"/>
                  </a:lnTo>
                  <a:lnTo>
                    <a:pt x="593" y="1065"/>
                  </a:lnTo>
                  <a:lnTo>
                    <a:pt x="594" y="1063"/>
                  </a:lnTo>
                  <a:lnTo>
                    <a:pt x="596" y="1063"/>
                  </a:lnTo>
                  <a:lnTo>
                    <a:pt x="597" y="1065"/>
                  </a:lnTo>
                  <a:lnTo>
                    <a:pt x="599" y="1066"/>
                  </a:lnTo>
                  <a:lnTo>
                    <a:pt x="600" y="1068"/>
                  </a:lnTo>
                  <a:lnTo>
                    <a:pt x="603" y="1069"/>
                  </a:lnTo>
                  <a:lnTo>
                    <a:pt x="604" y="1069"/>
                  </a:lnTo>
                  <a:lnTo>
                    <a:pt x="612" y="1072"/>
                  </a:lnTo>
                  <a:lnTo>
                    <a:pt x="621" y="1073"/>
                  </a:lnTo>
                  <a:lnTo>
                    <a:pt x="624" y="1073"/>
                  </a:lnTo>
                  <a:lnTo>
                    <a:pt x="627" y="1073"/>
                  </a:lnTo>
                  <a:lnTo>
                    <a:pt x="630" y="1072"/>
                  </a:lnTo>
                  <a:lnTo>
                    <a:pt x="633" y="1072"/>
                  </a:lnTo>
                  <a:lnTo>
                    <a:pt x="635" y="1072"/>
                  </a:lnTo>
                  <a:lnTo>
                    <a:pt x="639" y="1074"/>
                  </a:lnTo>
                  <a:lnTo>
                    <a:pt x="641" y="1078"/>
                  </a:lnTo>
                  <a:lnTo>
                    <a:pt x="644" y="1081"/>
                  </a:lnTo>
                  <a:lnTo>
                    <a:pt x="646" y="1085"/>
                  </a:lnTo>
                  <a:lnTo>
                    <a:pt x="649" y="1089"/>
                  </a:lnTo>
                  <a:lnTo>
                    <a:pt x="656" y="1085"/>
                  </a:lnTo>
                  <a:lnTo>
                    <a:pt x="669" y="1083"/>
                  </a:lnTo>
                  <a:lnTo>
                    <a:pt x="682" y="1080"/>
                  </a:lnTo>
                  <a:lnTo>
                    <a:pt x="681" y="1077"/>
                  </a:lnTo>
                  <a:lnTo>
                    <a:pt x="681" y="1074"/>
                  </a:lnTo>
                  <a:lnTo>
                    <a:pt x="682" y="1072"/>
                  </a:lnTo>
                  <a:lnTo>
                    <a:pt x="683" y="1071"/>
                  </a:lnTo>
                  <a:lnTo>
                    <a:pt x="686" y="1069"/>
                  </a:lnTo>
                  <a:lnTo>
                    <a:pt x="688" y="1068"/>
                  </a:lnTo>
                  <a:lnTo>
                    <a:pt x="691" y="1068"/>
                  </a:lnTo>
                  <a:lnTo>
                    <a:pt x="693" y="1067"/>
                  </a:lnTo>
                  <a:lnTo>
                    <a:pt x="695" y="1066"/>
                  </a:lnTo>
                  <a:lnTo>
                    <a:pt x="697" y="1063"/>
                  </a:lnTo>
                  <a:lnTo>
                    <a:pt x="698" y="1061"/>
                  </a:lnTo>
                  <a:lnTo>
                    <a:pt x="699" y="1056"/>
                  </a:lnTo>
                  <a:lnTo>
                    <a:pt x="701" y="1053"/>
                  </a:lnTo>
                  <a:lnTo>
                    <a:pt x="705" y="1050"/>
                  </a:lnTo>
                  <a:lnTo>
                    <a:pt x="709" y="1049"/>
                  </a:lnTo>
                  <a:lnTo>
                    <a:pt x="715" y="1048"/>
                  </a:lnTo>
                  <a:lnTo>
                    <a:pt x="722" y="1048"/>
                  </a:lnTo>
                  <a:lnTo>
                    <a:pt x="729" y="1047"/>
                  </a:lnTo>
                  <a:lnTo>
                    <a:pt x="734" y="1043"/>
                  </a:lnTo>
                  <a:lnTo>
                    <a:pt x="739" y="1037"/>
                  </a:lnTo>
                  <a:lnTo>
                    <a:pt x="745" y="1031"/>
                  </a:lnTo>
                  <a:lnTo>
                    <a:pt x="750" y="1027"/>
                  </a:lnTo>
                  <a:lnTo>
                    <a:pt x="757" y="1026"/>
                  </a:lnTo>
                  <a:lnTo>
                    <a:pt x="759" y="1028"/>
                  </a:lnTo>
                  <a:lnTo>
                    <a:pt x="763" y="1030"/>
                  </a:lnTo>
                  <a:lnTo>
                    <a:pt x="766" y="1032"/>
                  </a:lnTo>
                  <a:lnTo>
                    <a:pt x="771" y="1033"/>
                  </a:lnTo>
                  <a:lnTo>
                    <a:pt x="775" y="1035"/>
                  </a:lnTo>
                  <a:lnTo>
                    <a:pt x="777" y="1035"/>
                  </a:lnTo>
                  <a:lnTo>
                    <a:pt x="777" y="1037"/>
                  </a:lnTo>
                  <a:lnTo>
                    <a:pt x="777" y="1038"/>
                  </a:lnTo>
                  <a:lnTo>
                    <a:pt x="783" y="1036"/>
                  </a:lnTo>
                  <a:lnTo>
                    <a:pt x="789" y="1031"/>
                  </a:lnTo>
                  <a:lnTo>
                    <a:pt x="794" y="1027"/>
                  </a:lnTo>
                  <a:lnTo>
                    <a:pt x="799" y="1025"/>
                  </a:lnTo>
                  <a:lnTo>
                    <a:pt x="805" y="1026"/>
                  </a:lnTo>
                  <a:lnTo>
                    <a:pt x="809" y="1030"/>
                  </a:lnTo>
                  <a:lnTo>
                    <a:pt x="810" y="1035"/>
                  </a:lnTo>
                  <a:lnTo>
                    <a:pt x="807" y="1039"/>
                  </a:lnTo>
                  <a:lnTo>
                    <a:pt x="805" y="1045"/>
                  </a:lnTo>
                  <a:lnTo>
                    <a:pt x="809" y="1043"/>
                  </a:lnTo>
                  <a:lnTo>
                    <a:pt x="812" y="1042"/>
                  </a:lnTo>
                  <a:lnTo>
                    <a:pt x="816" y="1039"/>
                  </a:lnTo>
                  <a:lnTo>
                    <a:pt x="819" y="1038"/>
                  </a:lnTo>
                  <a:lnTo>
                    <a:pt x="819" y="1039"/>
                  </a:lnTo>
                  <a:lnTo>
                    <a:pt x="821" y="1041"/>
                  </a:lnTo>
                  <a:lnTo>
                    <a:pt x="822" y="1042"/>
                  </a:lnTo>
                  <a:lnTo>
                    <a:pt x="823" y="1043"/>
                  </a:lnTo>
                  <a:lnTo>
                    <a:pt x="824" y="1044"/>
                  </a:lnTo>
                  <a:lnTo>
                    <a:pt x="824" y="1045"/>
                  </a:lnTo>
                  <a:lnTo>
                    <a:pt x="824" y="1048"/>
                  </a:lnTo>
                  <a:lnTo>
                    <a:pt x="821" y="1051"/>
                  </a:lnTo>
                  <a:lnTo>
                    <a:pt x="817" y="1054"/>
                  </a:lnTo>
                  <a:lnTo>
                    <a:pt x="812" y="1056"/>
                  </a:lnTo>
                  <a:lnTo>
                    <a:pt x="809" y="1057"/>
                  </a:lnTo>
                  <a:lnTo>
                    <a:pt x="807" y="1059"/>
                  </a:lnTo>
                  <a:lnTo>
                    <a:pt x="809" y="1060"/>
                  </a:lnTo>
                  <a:lnTo>
                    <a:pt x="809" y="1061"/>
                  </a:lnTo>
                  <a:lnTo>
                    <a:pt x="810" y="1061"/>
                  </a:lnTo>
                  <a:lnTo>
                    <a:pt x="818" y="1061"/>
                  </a:lnTo>
                  <a:lnTo>
                    <a:pt x="827" y="1061"/>
                  </a:lnTo>
                  <a:lnTo>
                    <a:pt x="834" y="1065"/>
                  </a:lnTo>
                  <a:lnTo>
                    <a:pt x="834" y="1062"/>
                  </a:lnTo>
                  <a:lnTo>
                    <a:pt x="834" y="1061"/>
                  </a:lnTo>
                  <a:lnTo>
                    <a:pt x="835" y="1060"/>
                  </a:lnTo>
                  <a:lnTo>
                    <a:pt x="836" y="1061"/>
                  </a:lnTo>
                  <a:lnTo>
                    <a:pt x="837" y="1061"/>
                  </a:lnTo>
                  <a:lnTo>
                    <a:pt x="839" y="1062"/>
                  </a:lnTo>
                  <a:lnTo>
                    <a:pt x="840" y="1062"/>
                  </a:lnTo>
                  <a:lnTo>
                    <a:pt x="841" y="1062"/>
                  </a:lnTo>
                  <a:lnTo>
                    <a:pt x="845" y="1065"/>
                  </a:lnTo>
                  <a:lnTo>
                    <a:pt x="848" y="1067"/>
                  </a:lnTo>
                  <a:lnTo>
                    <a:pt x="851" y="1066"/>
                  </a:lnTo>
                  <a:lnTo>
                    <a:pt x="852" y="1066"/>
                  </a:lnTo>
                  <a:lnTo>
                    <a:pt x="852" y="1065"/>
                  </a:lnTo>
                  <a:lnTo>
                    <a:pt x="852" y="1063"/>
                  </a:lnTo>
                  <a:lnTo>
                    <a:pt x="852" y="1062"/>
                  </a:lnTo>
                  <a:lnTo>
                    <a:pt x="852" y="1062"/>
                  </a:lnTo>
                  <a:lnTo>
                    <a:pt x="851" y="1060"/>
                  </a:lnTo>
                  <a:lnTo>
                    <a:pt x="849" y="1057"/>
                  </a:lnTo>
                  <a:lnTo>
                    <a:pt x="849" y="1055"/>
                  </a:lnTo>
                  <a:lnTo>
                    <a:pt x="852" y="1055"/>
                  </a:lnTo>
                  <a:lnTo>
                    <a:pt x="853" y="1055"/>
                  </a:lnTo>
                  <a:lnTo>
                    <a:pt x="856" y="1054"/>
                  </a:lnTo>
                  <a:lnTo>
                    <a:pt x="857" y="1055"/>
                  </a:lnTo>
                  <a:lnTo>
                    <a:pt x="865" y="1061"/>
                  </a:lnTo>
                  <a:lnTo>
                    <a:pt x="872" y="1068"/>
                  </a:lnTo>
                  <a:lnTo>
                    <a:pt x="877" y="1075"/>
                  </a:lnTo>
                  <a:lnTo>
                    <a:pt x="877" y="1079"/>
                  </a:lnTo>
                  <a:lnTo>
                    <a:pt x="877" y="1081"/>
                  </a:lnTo>
                  <a:lnTo>
                    <a:pt x="877" y="1085"/>
                  </a:lnTo>
                  <a:lnTo>
                    <a:pt x="877" y="1087"/>
                  </a:lnTo>
                  <a:lnTo>
                    <a:pt x="878" y="1089"/>
                  </a:lnTo>
                  <a:lnTo>
                    <a:pt x="881" y="1091"/>
                  </a:lnTo>
                  <a:lnTo>
                    <a:pt x="882" y="1091"/>
                  </a:lnTo>
                  <a:lnTo>
                    <a:pt x="884" y="1090"/>
                  </a:lnTo>
                  <a:lnTo>
                    <a:pt x="887" y="1090"/>
                  </a:lnTo>
                  <a:lnTo>
                    <a:pt x="889" y="1090"/>
                  </a:lnTo>
                  <a:lnTo>
                    <a:pt x="892" y="1090"/>
                  </a:lnTo>
                  <a:lnTo>
                    <a:pt x="894" y="1092"/>
                  </a:lnTo>
                  <a:lnTo>
                    <a:pt x="895" y="1096"/>
                  </a:lnTo>
                  <a:lnTo>
                    <a:pt x="896" y="1098"/>
                  </a:lnTo>
                  <a:lnTo>
                    <a:pt x="896" y="1102"/>
                  </a:lnTo>
                  <a:lnTo>
                    <a:pt x="895" y="1107"/>
                  </a:lnTo>
                  <a:lnTo>
                    <a:pt x="894" y="1113"/>
                  </a:lnTo>
                  <a:lnTo>
                    <a:pt x="898" y="1119"/>
                  </a:lnTo>
                  <a:lnTo>
                    <a:pt x="900" y="1125"/>
                  </a:lnTo>
                  <a:lnTo>
                    <a:pt x="900" y="1132"/>
                  </a:lnTo>
                  <a:lnTo>
                    <a:pt x="896" y="1138"/>
                  </a:lnTo>
                  <a:lnTo>
                    <a:pt x="893" y="1143"/>
                  </a:lnTo>
                  <a:lnTo>
                    <a:pt x="892" y="1149"/>
                  </a:lnTo>
                  <a:lnTo>
                    <a:pt x="894" y="1155"/>
                  </a:lnTo>
                  <a:lnTo>
                    <a:pt x="892" y="1156"/>
                  </a:lnTo>
                  <a:lnTo>
                    <a:pt x="888" y="1158"/>
                  </a:lnTo>
                  <a:lnTo>
                    <a:pt x="886" y="1161"/>
                  </a:lnTo>
                  <a:lnTo>
                    <a:pt x="884" y="1163"/>
                  </a:lnTo>
                  <a:lnTo>
                    <a:pt x="883" y="1167"/>
                  </a:lnTo>
                  <a:lnTo>
                    <a:pt x="883" y="1170"/>
                  </a:lnTo>
                  <a:lnTo>
                    <a:pt x="881" y="1174"/>
                  </a:lnTo>
                  <a:lnTo>
                    <a:pt x="878" y="1176"/>
                  </a:lnTo>
                  <a:lnTo>
                    <a:pt x="875" y="1179"/>
                  </a:lnTo>
                  <a:lnTo>
                    <a:pt x="871" y="1180"/>
                  </a:lnTo>
                  <a:lnTo>
                    <a:pt x="868" y="1183"/>
                  </a:lnTo>
                  <a:lnTo>
                    <a:pt x="865" y="1184"/>
                  </a:lnTo>
                  <a:lnTo>
                    <a:pt x="863" y="1185"/>
                  </a:lnTo>
                  <a:lnTo>
                    <a:pt x="860" y="1189"/>
                  </a:lnTo>
                  <a:lnTo>
                    <a:pt x="859" y="1191"/>
                  </a:lnTo>
                  <a:lnTo>
                    <a:pt x="858" y="1193"/>
                  </a:lnTo>
                  <a:lnTo>
                    <a:pt x="857" y="1197"/>
                  </a:lnTo>
                  <a:lnTo>
                    <a:pt x="856" y="1199"/>
                  </a:lnTo>
                  <a:lnTo>
                    <a:pt x="852" y="1201"/>
                  </a:lnTo>
                  <a:lnTo>
                    <a:pt x="857" y="1209"/>
                  </a:lnTo>
                  <a:lnTo>
                    <a:pt x="860" y="1217"/>
                  </a:lnTo>
                  <a:lnTo>
                    <a:pt x="860" y="1226"/>
                  </a:lnTo>
                  <a:lnTo>
                    <a:pt x="854" y="1233"/>
                  </a:lnTo>
                  <a:lnTo>
                    <a:pt x="866" y="1227"/>
                  </a:lnTo>
                  <a:lnTo>
                    <a:pt x="878" y="1221"/>
                  </a:lnTo>
                  <a:lnTo>
                    <a:pt x="887" y="1219"/>
                  </a:lnTo>
                  <a:lnTo>
                    <a:pt x="895" y="1219"/>
                  </a:lnTo>
                  <a:lnTo>
                    <a:pt x="904" y="1222"/>
                  </a:lnTo>
                  <a:lnTo>
                    <a:pt x="899" y="1226"/>
                  </a:lnTo>
                  <a:lnTo>
                    <a:pt x="899" y="1233"/>
                  </a:lnTo>
                  <a:lnTo>
                    <a:pt x="900" y="1240"/>
                  </a:lnTo>
                  <a:lnTo>
                    <a:pt x="902" y="1245"/>
                  </a:lnTo>
                  <a:lnTo>
                    <a:pt x="904" y="1247"/>
                  </a:lnTo>
                  <a:lnTo>
                    <a:pt x="904" y="1250"/>
                  </a:lnTo>
                  <a:lnTo>
                    <a:pt x="902" y="1252"/>
                  </a:lnTo>
                  <a:lnTo>
                    <a:pt x="902" y="1255"/>
                  </a:lnTo>
                  <a:lnTo>
                    <a:pt x="902" y="1256"/>
                  </a:lnTo>
                  <a:lnTo>
                    <a:pt x="904" y="1258"/>
                  </a:lnTo>
                  <a:lnTo>
                    <a:pt x="905" y="1260"/>
                  </a:lnTo>
                  <a:lnTo>
                    <a:pt x="907" y="1260"/>
                  </a:lnTo>
                  <a:lnTo>
                    <a:pt x="910" y="1260"/>
                  </a:lnTo>
                  <a:lnTo>
                    <a:pt x="912" y="1260"/>
                  </a:lnTo>
                  <a:lnTo>
                    <a:pt x="916" y="1258"/>
                  </a:lnTo>
                  <a:lnTo>
                    <a:pt x="917" y="1258"/>
                  </a:lnTo>
                  <a:lnTo>
                    <a:pt x="919" y="1260"/>
                  </a:lnTo>
                  <a:lnTo>
                    <a:pt x="920" y="1260"/>
                  </a:lnTo>
                  <a:lnTo>
                    <a:pt x="919" y="1268"/>
                  </a:lnTo>
                  <a:lnTo>
                    <a:pt x="917" y="1278"/>
                  </a:lnTo>
                  <a:lnTo>
                    <a:pt x="914" y="1287"/>
                  </a:lnTo>
                  <a:lnTo>
                    <a:pt x="917" y="1296"/>
                  </a:lnTo>
                  <a:lnTo>
                    <a:pt x="920" y="1298"/>
                  </a:lnTo>
                  <a:lnTo>
                    <a:pt x="928" y="1298"/>
                  </a:lnTo>
                  <a:lnTo>
                    <a:pt x="934" y="1298"/>
                  </a:lnTo>
                  <a:lnTo>
                    <a:pt x="940" y="1302"/>
                  </a:lnTo>
                  <a:lnTo>
                    <a:pt x="941" y="1304"/>
                  </a:lnTo>
                  <a:lnTo>
                    <a:pt x="940" y="1306"/>
                  </a:lnTo>
                  <a:lnTo>
                    <a:pt x="940" y="1309"/>
                  </a:lnTo>
                  <a:lnTo>
                    <a:pt x="937" y="1312"/>
                  </a:lnTo>
                  <a:lnTo>
                    <a:pt x="936" y="1315"/>
                  </a:lnTo>
                  <a:lnTo>
                    <a:pt x="939" y="1315"/>
                  </a:lnTo>
                  <a:lnTo>
                    <a:pt x="942" y="1317"/>
                  </a:lnTo>
                  <a:lnTo>
                    <a:pt x="945" y="1318"/>
                  </a:lnTo>
                  <a:lnTo>
                    <a:pt x="946" y="1318"/>
                  </a:lnTo>
                  <a:lnTo>
                    <a:pt x="945" y="1320"/>
                  </a:lnTo>
                  <a:lnTo>
                    <a:pt x="945" y="1321"/>
                  </a:lnTo>
                  <a:lnTo>
                    <a:pt x="943" y="1322"/>
                  </a:lnTo>
                  <a:lnTo>
                    <a:pt x="943" y="1323"/>
                  </a:lnTo>
                  <a:lnTo>
                    <a:pt x="943" y="1323"/>
                  </a:lnTo>
                  <a:lnTo>
                    <a:pt x="957" y="1322"/>
                  </a:lnTo>
                  <a:lnTo>
                    <a:pt x="969" y="1317"/>
                  </a:lnTo>
                  <a:lnTo>
                    <a:pt x="982" y="1315"/>
                  </a:lnTo>
                  <a:lnTo>
                    <a:pt x="982" y="1317"/>
                  </a:lnTo>
                  <a:lnTo>
                    <a:pt x="981" y="1317"/>
                  </a:lnTo>
                  <a:lnTo>
                    <a:pt x="981" y="1318"/>
                  </a:lnTo>
                  <a:lnTo>
                    <a:pt x="979" y="1322"/>
                  </a:lnTo>
                  <a:lnTo>
                    <a:pt x="979" y="1322"/>
                  </a:lnTo>
                  <a:lnTo>
                    <a:pt x="982" y="1323"/>
                  </a:lnTo>
                  <a:lnTo>
                    <a:pt x="983" y="1326"/>
                  </a:lnTo>
                  <a:lnTo>
                    <a:pt x="985" y="1327"/>
                  </a:lnTo>
                  <a:lnTo>
                    <a:pt x="988" y="1329"/>
                  </a:lnTo>
                  <a:lnTo>
                    <a:pt x="990" y="1330"/>
                  </a:lnTo>
                  <a:lnTo>
                    <a:pt x="993" y="1332"/>
                  </a:lnTo>
                  <a:lnTo>
                    <a:pt x="994" y="1333"/>
                  </a:lnTo>
                  <a:lnTo>
                    <a:pt x="995" y="1333"/>
                  </a:lnTo>
                  <a:lnTo>
                    <a:pt x="997" y="1334"/>
                  </a:lnTo>
                  <a:lnTo>
                    <a:pt x="1000" y="1334"/>
                  </a:lnTo>
                  <a:lnTo>
                    <a:pt x="1002" y="1333"/>
                  </a:lnTo>
                  <a:lnTo>
                    <a:pt x="1005" y="1330"/>
                  </a:lnTo>
                  <a:lnTo>
                    <a:pt x="1006" y="1329"/>
                  </a:lnTo>
                  <a:lnTo>
                    <a:pt x="1006" y="1326"/>
                  </a:lnTo>
                  <a:lnTo>
                    <a:pt x="1006" y="1323"/>
                  </a:lnTo>
                  <a:lnTo>
                    <a:pt x="1006" y="1321"/>
                  </a:lnTo>
                  <a:lnTo>
                    <a:pt x="1005" y="1318"/>
                  </a:lnTo>
                  <a:lnTo>
                    <a:pt x="1005" y="1317"/>
                  </a:lnTo>
                  <a:lnTo>
                    <a:pt x="1005" y="1317"/>
                  </a:lnTo>
                  <a:lnTo>
                    <a:pt x="1004" y="1316"/>
                  </a:lnTo>
                  <a:lnTo>
                    <a:pt x="1002" y="1315"/>
                  </a:lnTo>
                  <a:lnTo>
                    <a:pt x="1001" y="1312"/>
                  </a:lnTo>
                  <a:lnTo>
                    <a:pt x="999" y="1309"/>
                  </a:lnTo>
                  <a:lnTo>
                    <a:pt x="997" y="1305"/>
                  </a:lnTo>
                  <a:lnTo>
                    <a:pt x="996" y="1302"/>
                  </a:lnTo>
                  <a:lnTo>
                    <a:pt x="996" y="1298"/>
                  </a:lnTo>
                  <a:lnTo>
                    <a:pt x="996" y="1297"/>
                  </a:lnTo>
                  <a:lnTo>
                    <a:pt x="996" y="1296"/>
                  </a:lnTo>
                  <a:lnTo>
                    <a:pt x="995" y="1294"/>
                  </a:lnTo>
                  <a:lnTo>
                    <a:pt x="994" y="1294"/>
                  </a:lnTo>
                  <a:lnTo>
                    <a:pt x="993" y="1293"/>
                  </a:lnTo>
                  <a:lnTo>
                    <a:pt x="991" y="1291"/>
                  </a:lnTo>
                  <a:lnTo>
                    <a:pt x="991" y="1287"/>
                  </a:lnTo>
                  <a:lnTo>
                    <a:pt x="994" y="1284"/>
                  </a:lnTo>
                  <a:lnTo>
                    <a:pt x="995" y="1282"/>
                  </a:lnTo>
                  <a:lnTo>
                    <a:pt x="999" y="1281"/>
                  </a:lnTo>
                  <a:lnTo>
                    <a:pt x="1001" y="1281"/>
                  </a:lnTo>
                  <a:lnTo>
                    <a:pt x="1004" y="1281"/>
                  </a:lnTo>
                  <a:lnTo>
                    <a:pt x="1006" y="1282"/>
                  </a:lnTo>
                  <a:lnTo>
                    <a:pt x="1008" y="1284"/>
                  </a:lnTo>
                  <a:lnTo>
                    <a:pt x="1012" y="1285"/>
                  </a:lnTo>
                  <a:lnTo>
                    <a:pt x="1014" y="1286"/>
                  </a:lnTo>
                  <a:lnTo>
                    <a:pt x="1018" y="1287"/>
                  </a:lnTo>
                  <a:lnTo>
                    <a:pt x="1020" y="1288"/>
                  </a:lnTo>
                  <a:lnTo>
                    <a:pt x="1020" y="1287"/>
                  </a:lnTo>
                  <a:lnTo>
                    <a:pt x="1022" y="1286"/>
                  </a:lnTo>
                  <a:lnTo>
                    <a:pt x="1022" y="1285"/>
                  </a:lnTo>
                  <a:lnTo>
                    <a:pt x="1022" y="1285"/>
                  </a:lnTo>
                  <a:lnTo>
                    <a:pt x="1023" y="1281"/>
                  </a:lnTo>
                  <a:lnTo>
                    <a:pt x="1023" y="1280"/>
                  </a:lnTo>
                  <a:lnTo>
                    <a:pt x="1024" y="1278"/>
                  </a:lnTo>
                  <a:lnTo>
                    <a:pt x="1024" y="1276"/>
                  </a:lnTo>
                  <a:lnTo>
                    <a:pt x="1025" y="1274"/>
                  </a:lnTo>
                  <a:lnTo>
                    <a:pt x="1026" y="1272"/>
                  </a:lnTo>
                  <a:lnTo>
                    <a:pt x="1028" y="1270"/>
                  </a:lnTo>
                  <a:lnTo>
                    <a:pt x="1029" y="1270"/>
                  </a:lnTo>
                  <a:lnTo>
                    <a:pt x="1031" y="1270"/>
                  </a:lnTo>
                  <a:lnTo>
                    <a:pt x="1032" y="1272"/>
                  </a:lnTo>
                  <a:lnTo>
                    <a:pt x="1035" y="1275"/>
                  </a:lnTo>
                  <a:lnTo>
                    <a:pt x="1038" y="1278"/>
                  </a:lnTo>
                  <a:lnTo>
                    <a:pt x="1042" y="1280"/>
                  </a:lnTo>
                  <a:lnTo>
                    <a:pt x="1046" y="1281"/>
                  </a:lnTo>
                  <a:lnTo>
                    <a:pt x="1049" y="1281"/>
                  </a:lnTo>
                  <a:lnTo>
                    <a:pt x="1050" y="1280"/>
                  </a:lnTo>
                  <a:lnTo>
                    <a:pt x="1052" y="1278"/>
                  </a:lnTo>
                  <a:lnTo>
                    <a:pt x="1053" y="1275"/>
                  </a:lnTo>
                  <a:lnTo>
                    <a:pt x="1054" y="1273"/>
                  </a:lnTo>
                  <a:lnTo>
                    <a:pt x="1056" y="1270"/>
                  </a:lnTo>
                  <a:lnTo>
                    <a:pt x="1059" y="1269"/>
                  </a:lnTo>
                  <a:lnTo>
                    <a:pt x="1062" y="1269"/>
                  </a:lnTo>
                  <a:lnTo>
                    <a:pt x="1066" y="1269"/>
                  </a:lnTo>
                  <a:lnTo>
                    <a:pt x="1070" y="1270"/>
                  </a:lnTo>
                  <a:lnTo>
                    <a:pt x="1072" y="1273"/>
                  </a:lnTo>
                  <a:lnTo>
                    <a:pt x="1075" y="1275"/>
                  </a:lnTo>
                  <a:lnTo>
                    <a:pt x="1077" y="1280"/>
                  </a:lnTo>
                  <a:lnTo>
                    <a:pt x="1081" y="1279"/>
                  </a:lnTo>
                  <a:lnTo>
                    <a:pt x="1083" y="1278"/>
                  </a:lnTo>
                  <a:lnTo>
                    <a:pt x="1087" y="1276"/>
                  </a:lnTo>
                  <a:lnTo>
                    <a:pt x="1089" y="1274"/>
                  </a:lnTo>
                  <a:lnTo>
                    <a:pt x="1090" y="1272"/>
                  </a:lnTo>
                  <a:lnTo>
                    <a:pt x="1093" y="1272"/>
                  </a:lnTo>
                  <a:lnTo>
                    <a:pt x="1093" y="1274"/>
                  </a:lnTo>
                  <a:lnTo>
                    <a:pt x="1094" y="1275"/>
                  </a:lnTo>
                  <a:lnTo>
                    <a:pt x="1095" y="1275"/>
                  </a:lnTo>
                  <a:lnTo>
                    <a:pt x="1096" y="1275"/>
                  </a:lnTo>
                  <a:lnTo>
                    <a:pt x="1097" y="1275"/>
                  </a:lnTo>
                  <a:lnTo>
                    <a:pt x="1097" y="1274"/>
                  </a:lnTo>
                  <a:lnTo>
                    <a:pt x="1097" y="1273"/>
                  </a:lnTo>
                  <a:lnTo>
                    <a:pt x="1097" y="1272"/>
                  </a:lnTo>
                  <a:lnTo>
                    <a:pt x="1099" y="1272"/>
                  </a:lnTo>
                  <a:lnTo>
                    <a:pt x="1101" y="1270"/>
                  </a:lnTo>
                  <a:lnTo>
                    <a:pt x="1103" y="1269"/>
                  </a:lnTo>
                  <a:lnTo>
                    <a:pt x="1106" y="1269"/>
                  </a:lnTo>
                  <a:lnTo>
                    <a:pt x="1108" y="1270"/>
                  </a:lnTo>
                  <a:lnTo>
                    <a:pt x="1112" y="1272"/>
                  </a:lnTo>
                  <a:lnTo>
                    <a:pt x="1111" y="1262"/>
                  </a:lnTo>
                  <a:lnTo>
                    <a:pt x="1113" y="1253"/>
                  </a:lnTo>
                  <a:lnTo>
                    <a:pt x="1119" y="1249"/>
                  </a:lnTo>
                  <a:lnTo>
                    <a:pt x="1126" y="1249"/>
                  </a:lnTo>
                  <a:lnTo>
                    <a:pt x="1135" y="1253"/>
                  </a:lnTo>
                  <a:lnTo>
                    <a:pt x="1141" y="1261"/>
                  </a:lnTo>
                  <a:lnTo>
                    <a:pt x="1144" y="1263"/>
                  </a:lnTo>
                  <a:lnTo>
                    <a:pt x="1150" y="1264"/>
                  </a:lnTo>
                  <a:lnTo>
                    <a:pt x="1156" y="1264"/>
                  </a:lnTo>
                  <a:lnTo>
                    <a:pt x="1162" y="1266"/>
                  </a:lnTo>
                  <a:lnTo>
                    <a:pt x="1165" y="1267"/>
                  </a:lnTo>
                  <a:lnTo>
                    <a:pt x="1167" y="1267"/>
                  </a:lnTo>
                  <a:lnTo>
                    <a:pt x="1170" y="1266"/>
                  </a:lnTo>
                  <a:lnTo>
                    <a:pt x="1172" y="1264"/>
                  </a:lnTo>
                  <a:lnTo>
                    <a:pt x="1174" y="1263"/>
                  </a:lnTo>
                  <a:lnTo>
                    <a:pt x="1177" y="1263"/>
                  </a:lnTo>
                  <a:lnTo>
                    <a:pt x="1178" y="1264"/>
                  </a:lnTo>
                  <a:lnTo>
                    <a:pt x="1179" y="1266"/>
                  </a:lnTo>
                  <a:lnTo>
                    <a:pt x="1180" y="1266"/>
                  </a:lnTo>
                  <a:lnTo>
                    <a:pt x="1182" y="1267"/>
                  </a:lnTo>
                  <a:lnTo>
                    <a:pt x="1183" y="1267"/>
                  </a:lnTo>
                  <a:lnTo>
                    <a:pt x="1184" y="1268"/>
                  </a:lnTo>
                  <a:lnTo>
                    <a:pt x="1184" y="1269"/>
                  </a:lnTo>
                  <a:lnTo>
                    <a:pt x="1183" y="1270"/>
                  </a:lnTo>
                  <a:lnTo>
                    <a:pt x="1179" y="1282"/>
                  </a:lnTo>
                  <a:lnTo>
                    <a:pt x="1174" y="1294"/>
                  </a:lnTo>
                  <a:lnTo>
                    <a:pt x="1178" y="1294"/>
                  </a:lnTo>
                  <a:lnTo>
                    <a:pt x="1180" y="1296"/>
                  </a:lnTo>
                  <a:lnTo>
                    <a:pt x="1183" y="1297"/>
                  </a:lnTo>
                  <a:lnTo>
                    <a:pt x="1185" y="1299"/>
                  </a:lnTo>
                  <a:lnTo>
                    <a:pt x="1186" y="1302"/>
                  </a:lnTo>
                  <a:lnTo>
                    <a:pt x="1189" y="1304"/>
                  </a:lnTo>
                  <a:lnTo>
                    <a:pt x="1190" y="1306"/>
                  </a:lnTo>
                  <a:lnTo>
                    <a:pt x="1192" y="1308"/>
                  </a:lnTo>
                  <a:lnTo>
                    <a:pt x="1203" y="1310"/>
                  </a:lnTo>
                  <a:lnTo>
                    <a:pt x="1214" y="1311"/>
                  </a:lnTo>
                  <a:lnTo>
                    <a:pt x="1215" y="1311"/>
                  </a:lnTo>
                  <a:lnTo>
                    <a:pt x="1216" y="1312"/>
                  </a:lnTo>
                  <a:lnTo>
                    <a:pt x="1218" y="1314"/>
                  </a:lnTo>
                  <a:lnTo>
                    <a:pt x="1219" y="1315"/>
                  </a:lnTo>
                  <a:lnTo>
                    <a:pt x="1220" y="1317"/>
                  </a:lnTo>
                  <a:lnTo>
                    <a:pt x="1225" y="1317"/>
                  </a:lnTo>
                  <a:lnTo>
                    <a:pt x="1229" y="1317"/>
                  </a:lnTo>
                  <a:lnTo>
                    <a:pt x="1230" y="1318"/>
                  </a:lnTo>
                  <a:lnTo>
                    <a:pt x="1230" y="1318"/>
                  </a:lnTo>
                  <a:lnTo>
                    <a:pt x="1230" y="1320"/>
                  </a:lnTo>
                  <a:lnTo>
                    <a:pt x="1230" y="1320"/>
                  </a:lnTo>
                  <a:lnTo>
                    <a:pt x="1229" y="1320"/>
                  </a:lnTo>
                  <a:lnTo>
                    <a:pt x="1229" y="1321"/>
                  </a:lnTo>
                  <a:lnTo>
                    <a:pt x="1229" y="1321"/>
                  </a:lnTo>
                  <a:lnTo>
                    <a:pt x="1231" y="1322"/>
                  </a:lnTo>
                  <a:lnTo>
                    <a:pt x="1233" y="1322"/>
                  </a:lnTo>
                  <a:lnTo>
                    <a:pt x="1238" y="1322"/>
                  </a:lnTo>
                  <a:lnTo>
                    <a:pt x="1244" y="1316"/>
                  </a:lnTo>
                  <a:lnTo>
                    <a:pt x="1250" y="1315"/>
                  </a:lnTo>
                  <a:lnTo>
                    <a:pt x="1259" y="1317"/>
                  </a:lnTo>
                  <a:lnTo>
                    <a:pt x="1266" y="1321"/>
                  </a:lnTo>
                  <a:lnTo>
                    <a:pt x="1274" y="1326"/>
                  </a:lnTo>
                  <a:lnTo>
                    <a:pt x="1281" y="1329"/>
                  </a:lnTo>
                  <a:lnTo>
                    <a:pt x="1279" y="1339"/>
                  </a:lnTo>
                  <a:lnTo>
                    <a:pt x="1280" y="1350"/>
                  </a:lnTo>
                  <a:lnTo>
                    <a:pt x="1285" y="1359"/>
                  </a:lnTo>
                  <a:lnTo>
                    <a:pt x="1294" y="1367"/>
                  </a:lnTo>
                  <a:lnTo>
                    <a:pt x="1303" y="1369"/>
                  </a:lnTo>
                  <a:lnTo>
                    <a:pt x="1314" y="1368"/>
                  </a:lnTo>
                  <a:lnTo>
                    <a:pt x="1315" y="1367"/>
                  </a:lnTo>
                  <a:lnTo>
                    <a:pt x="1315" y="1365"/>
                  </a:lnTo>
                  <a:lnTo>
                    <a:pt x="1315" y="1365"/>
                  </a:lnTo>
                  <a:lnTo>
                    <a:pt x="1314" y="1364"/>
                  </a:lnTo>
                  <a:lnTo>
                    <a:pt x="1313" y="1364"/>
                  </a:lnTo>
                  <a:lnTo>
                    <a:pt x="1313" y="1363"/>
                  </a:lnTo>
                  <a:lnTo>
                    <a:pt x="1313" y="1361"/>
                  </a:lnTo>
                  <a:lnTo>
                    <a:pt x="1314" y="1359"/>
                  </a:lnTo>
                  <a:lnTo>
                    <a:pt x="1312" y="1358"/>
                  </a:lnTo>
                  <a:lnTo>
                    <a:pt x="1309" y="1357"/>
                  </a:lnTo>
                  <a:lnTo>
                    <a:pt x="1307" y="1357"/>
                  </a:lnTo>
                  <a:lnTo>
                    <a:pt x="1304" y="1356"/>
                  </a:lnTo>
                  <a:lnTo>
                    <a:pt x="1302" y="1356"/>
                  </a:lnTo>
                  <a:lnTo>
                    <a:pt x="1300" y="1355"/>
                  </a:lnTo>
                  <a:lnTo>
                    <a:pt x="1300" y="1352"/>
                  </a:lnTo>
                  <a:lnTo>
                    <a:pt x="1300" y="1350"/>
                  </a:lnTo>
                  <a:lnTo>
                    <a:pt x="1304" y="1335"/>
                  </a:lnTo>
                  <a:lnTo>
                    <a:pt x="1312" y="1322"/>
                  </a:lnTo>
                  <a:lnTo>
                    <a:pt x="1320" y="1312"/>
                  </a:lnTo>
                  <a:lnTo>
                    <a:pt x="1330" y="1309"/>
                  </a:lnTo>
                  <a:lnTo>
                    <a:pt x="1340" y="1310"/>
                  </a:lnTo>
                  <a:lnTo>
                    <a:pt x="1351" y="1311"/>
                  </a:lnTo>
                  <a:lnTo>
                    <a:pt x="1361" y="1312"/>
                  </a:lnTo>
                  <a:lnTo>
                    <a:pt x="1371" y="1309"/>
                  </a:lnTo>
                  <a:lnTo>
                    <a:pt x="1383" y="1303"/>
                  </a:lnTo>
                  <a:lnTo>
                    <a:pt x="1393" y="1299"/>
                  </a:lnTo>
                  <a:lnTo>
                    <a:pt x="1397" y="1296"/>
                  </a:lnTo>
                  <a:lnTo>
                    <a:pt x="1401" y="1291"/>
                  </a:lnTo>
                  <a:lnTo>
                    <a:pt x="1405" y="1286"/>
                  </a:lnTo>
                  <a:lnTo>
                    <a:pt x="1410" y="1282"/>
                  </a:lnTo>
                  <a:lnTo>
                    <a:pt x="1416" y="1284"/>
                  </a:lnTo>
                  <a:lnTo>
                    <a:pt x="1417" y="1285"/>
                  </a:lnTo>
                  <a:lnTo>
                    <a:pt x="1419" y="1286"/>
                  </a:lnTo>
                  <a:lnTo>
                    <a:pt x="1420" y="1287"/>
                  </a:lnTo>
                  <a:lnTo>
                    <a:pt x="1421" y="1288"/>
                  </a:lnTo>
                  <a:lnTo>
                    <a:pt x="1422" y="1288"/>
                  </a:lnTo>
                  <a:lnTo>
                    <a:pt x="1422" y="1288"/>
                  </a:lnTo>
                  <a:lnTo>
                    <a:pt x="1423" y="1288"/>
                  </a:lnTo>
                  <a:lnTo>
                    <a:pt x="1423" y="1286"/>
                  </a:lnTo>
                  <a:lnTo>
                    <a:pt x="1425" y="1285"/>
                  </a:lnTo>
                  <a:lnTo>
                    <a:pt x="1427" y="1282"/>
                  </a:lnTo>
                  <a:lnTo>
                    <a:pt x="1431" y="1280"/>
                  </a:lnTo>
                  <a:lnTo>
                    <a:pt x="1431" y="1280"/>
                  </a:lnTo>
                  <a:lnTo>
                    <a:pt x="1431" y="1281"/>
                  </a:lnTo>
                  <a:lnTo>
                    <a:pt x="1431" y="1281"/>
                  </a:lnTo>
                  <a:lnTo>
                    <a:pt x="1431" y="1282"/>
                  </a:lnTo>
                  <a:lnTo>
                    <a:pt x="1433" y="1282"/>
                  </a:lnTo>
                  <a:lnTo>
                    <a:pt x="1435" y="1282"/>
                  </a:lnTo>
                  <a:lnTo>
                    <a:pt x="1437" y="1282"/>
                  </a:lnTo>
                  <a:lnTo>
                    <a:pt x="1438" y="1281"/>
                  </a:lnTo>
                  <a:lnTo>
                    <a:pt x="1440" y="1281"/>
                  </a:lnTo>
                  <a:lnTo>
                    <a:pt x="1443" y="1280"/>
                  </a:lnTo>
                  <a:lnTo>
                    <a:pt x="1445" y="1280"/>
                  </a:lnTo>
                  <a:lnTo>
                    <a:pt x="1448" y="1280"/>
                  </a:lnTo>
                  <a:lnTo>
                    <a:pt x="1450" y="1281"/>
                  </a:lnTo>
                  <a:lnTo>
                    <a:pt x="1451" y="1282"/>
                  </a:lnTo>
                  <a:lnTo>
                    <a:pt x="1454" y="1287"/>
                  </a:lnTo>
                  <a:lnTo>
                    <a:pt x="1464" y="1280"/>
                  </a:lnTo>
                  <a:lnTo>
                    <a:pt x="1479" y="1276"/>
                  </a:lnTo>
                  <a:lnTo>
                    <a:pt x="1480" y="1276"/>
                  </a:lnTo>
                  <a:lnTo>
                    <a:pt x="1481" y="1275"/>
                  </a:lnTo>
                  <a:lnTo>
                    <a:pt x="1484" y="1274"/>
                  </a:lnTo>
                  <a:lnTo>
                    <a:pt x="1486" y="1273"/>
                  </a:lnTo>
                  <a:lnTo>
                    <a:pt x="1496" y="1273"/>
                  </a:lnTo>
                  <a:lnTo>
                    <a:pt x="1505" y="1273"/>
                  </a:lnTo>
                  <a:lnTo>
                    <a:pt x="1514" y="1272"/>
                  </a:lnTo>
                  <a:lnTo>
                    <a:pt x="1521" y="1268"/>
                  </a:lnTo>
                  <a:lnTo>
                    <a:pt x="1527" y="1261"/>
                  </a:lnTo>
                  <a:lnTo>
                    <a:pt x="1533" y="1253"/>
                  </a:lnTo>
                  <a:lnTo>
                    <a:pt x="1539" y="1247"/>
                  </a:lnTo>
                  <a:lnTo>
                    <a:pt x="1546" y="1245"/>
                  </a:lnTo>
                  <a:lnTo>
                    <a:pt x="1555" y="1244"/>
                  </a:lnTo>
                  <a:lnTo>
                    <a:pt x="1561" y="1239"/>
                  </a:lnTo>
                  <a:lnTo>
                    <a:pt x="1567" y="1233"/>
                  </a:lnTo>
                  <a:lnTo>
                    <a:pt x="1571" y="1228"/>
                  </a:lnTo>
                  <a:lnTo>
                    <a:pt x="1579" y="1225"/>
                  </a:lnTo>
                  <a:lnTo>
                    <a:pt x="1577" y="1222"/>
                  </a:lnTo>
                  <a:lnTo>
                    <a:pt x="1577" y="1221"/>
                  </a:lnTo>
                  <a:lnTo>
                    <a:pt x="1576" y="1220"/>
                  </a:lnTo>
                  <a:lnTo>
                    <a:pt x="1577" y="1217"/>
                  </a:lnTo>
                  <a:lnTo>
                    <a:pt x="1591" y="1202"/>
                  </a:lnTo>
                  <a:lnTo>
                    <a:pt x="1608" y="1192"/>
                  </a:lnTo>
                  <a:lnTo>
                    <a:pt x="1628" y="1189"/>
                  </a:lnTo>
                  <a:lnTo>
                    <a:pt x="1630" y="1187"/>
                  </a:lnTo>
                  <a:lnTo>
                    <a:pt x="1633" y="1186"/>
                  </a:lnTo>
                  <a:lnTo>
                    <a:pt x="1636" y="1184"/>
                  </a:lnTo>
                  <a:lnTo>
                    <a:pt x="1639" y="1181"/>
                  </a:lnTo>
                  <a:lnTo>
                    <a:pt x="1641" y="1180"/>
                  </a:lnTo>
                  <a:lnTo>
                    <a:pt x="1635" y="1179"/>
                  </a:lnTo>
                  <a:lnTo>
                    <a:pt x="1630" y="1180"/>
                  </a:lnTo>
                  <a:lnTo>
                    <a:pt x="1626" y="1183"/>
                  </a:lnTo>
                  <a:lnTo>
                    <a:pt x="1622" y="1181"/>
                  </a:lnTo>
                  <a:lnTo>
                    <a:pt x="1621" y="1178"/>
                  </a:lnTo>
                  <a:lnTo>
                    <a:pt x="1623" y="1174"/>
                  </a:lnTo>
                  <a:lnTo>
                    <a:pt x="1627" y="1170"/>
                  </a:lnTo>
                  <a:lnTo>
                    <a:pt x="1629" y="1167"/>
                  </a:lnTo>
                  <a:lnTo>
                    <a:pt x="1629" y="1162"/>
                  </a:lnTo>
                  <a:lnTo>
                    <a:pt x="1628" y="1160"/>
                  </a:lnTo>
                  <a:lnTo>
                    <a:pt x="1628" y="1157"/>
                  </a:lnTo>
                  <a:lnTo>
                    <a:pt x="1628" y="1155"/>
                  </a:lnTo>
                  <a:lnTo>
                    <a:pt x="1642" y="1136"/>
                  </a:lnTo>
                  <a:lnTo>
                    <a:pt x="1657" y="1119"/>
                  </a:lnTo>
                  <a:lnTo>
                    <a:pt x="1665" y="1107"/>
                  </a:lnTo>
                  <a:lnTo>
                    <a:pt x="1673" y="1093"/>
                  </a:lnTo>
                  <a:lnTo>
                    <a:pt x="1682" y="1081"/>
                  </a:lnTo>
                  <a:lnTo>
                    <a:pt x="1693" y="1072"/>
                  </a:lnTo>
                  <a:lnTo>
                    <a:pt x="1695" y="1067"/>
                  </a:lnTo>
                  <a:lnTo>
                    <a:pt x="1697" y="1062"/>
                  </a:lnTo>
                  <a:lnTo>
                    <a:pt x="1698" y="1056"/>
                  </a:lnTo>
                  <a:lnTo>
                    <a:pt x="1701" y="1053"/>
                  </a:lnTo>
                  <a:lnTo>
                    <a:pt x="1703" y="1050"/>
                  </a:lnTo>
                  <a:lnTo>
                    <a:pt x="1703" y="1049"/>
                  </a:lnTo>
                  <a:lnTo>
                    <a:pt x="1701" y="1047"/>
                  </a:lnTo>
                  <a:lnTo>
                    <a:pt x="1700" y="1045"/>
                  </a:lnTo>
                  <a:lnTo>
                    <a:pt x="1706" y="1032"/>
                  </a:lnTo>
                  <a:lnTo>
                    <a:pt x="1713" y="1020"/>
                  </a:lnTo>
                  <a:lnTo>
                    <a:pt x="1723" y="1009"/>
                  </a:lnTo>
                  <a:lnTo>
                    <a:pt x="1725" y="1009"/>
                  </a:lnTo>
                  <a:lnTo>
                    <a:pt x="1727" y="1008"/>
                  </a:lnTo>
                  <a:lnTo>
                    <a:pt x="1729" y="1008"/>
                  </a:lnTo>
                  <a:lnTo>
                    <a:pt x="1730" y="1007"/>
                  </a:lnTo>
                  <a:lnTo>
                    <a:pt x="1731" y="1006"/>
                  </a:lnTo>
                  <a:lnTo>
                    <a:pt x="1731" y="997"/>
                  </a:lnTo>
                  <a:lnTo>
                    <a:pt x="1730" y="988"/>
                  </a:lnTo>
                  <a:lnTo>
                    <a:pt x="1733" y="978"/>
                  </a:lnTo>
                  <a:lnTo>
                    <a:pt x="1718" y="973"/>
                  </a:lnTo>
                  <a:lnTo>
                    <a:pt x="1704" y="968"/>
                  </a:lnTo>
                  <a:lnTo>
                    <a:pt x="1705" y="966"/>
                  </a:lnTo>
                  <a:lnTo>
                    <a:pt x="1704" y="965"/>
                  </a:lnTo>
                  <a:lnTo>
                    <a:pt x="1704" y="964"/>
                  </a:lnTo>
                  <a:lnTo>
                    <a:pt x="1703" y="962"/>
                  </a:lnTo>
                  <a:lnTo>
                    <a:pt x="1701" y="961"/>
                  </a:lnTo>
                  <a:lnTo>
                    <a:pt x="1700" y="959"/>
                  </a:lnTo>
                  <a:lnTo>
                    <a:pt x="1700" y="958"/>
                  </a:lnTo>
                  <a:lnTo>
                    <a:pt x="1703" y="949"/>
                  </a:lnTo>
                  <a:lnTo>
                    <a:pt x="1705" y="941"/>
                  </a:lnTo>
                  <a:lnTo>
                    <a:pt x="1711" y="935"/>
                  </a:lnTo>
                  <a:lnTo>
                    <a:pt x="1706" y="933"/>
                  </a:lnTo>
                  <a:lnTo>
                    <a:pt x="1700" y="933"/>
                  </a:lnTo>
                  <a:lnTo>
                    <a:pt x="1694" y="933"/>
                  </a:lnTo>
                  <a:lnTo>
                    <a:pt x="1686" y="933"/>
                  </a:lnTo>
                  <a:lnTo>
                    <a:pt x="1676" y="936"/>
                  </a:lnTo>
                  <a:lnTo>
                    <a:pt x="1668" y="936"/>
                  </a:lnTo>
                  <a:lnTo>
                    <a:pt x="1660" y="932"/>
                  </a:lnTo>
                  <a:lnTo>
                    <a:pt x="1653" y="927"/>
                  </a:lnTo>
                  <a:lnTo>
                    <a:pt x="1645" y="924"/>
                  </a:lnTo>
                  <a:lnTo>
                    <a:pt x="1636" y="923"/>
                  </a:lnTo>
                  <a:lnTo>
                    <a:pt x="1650" y="923"/>
                  </a:lnTo>
                  <a:lnTo>
                    <a:pt x="1662" y="925"/>
                  </a:lnTo>
                  <a:lnTo>
                    <a:pt x="1674" y="925"/>
                  </a:lnTo>
                  <a:lnTo>
                    <a:pt x="1676" y="924"/>
                  </a:lnTo>
                  <a:lnTo>
                    <a:pt x="1679" y="921"/>
                  </a:lnTo>
                  <a:lnTo>
                    <a:pt x="1681" y="919"/>
                  </a:lnTo>
                  <a:lnTo>
                    <a:pt x="1682" y="917"/>
                  </a:lnTo>
                  <a:lnTo>
                    <a:pt x="1685" y="913"/>
                  </a:lnTo>
                  <a:lnTo>
                    <a:pt x="1688" y="911"/>
                  </a:lnTo>
                  <a:lnTo>
                    <a:pt x="1691" y="909"/>
                  </a:lnTo>
                  <a:lnTo>
                    <a:pt x="1694" y="908"/>
                  </a:lnTo>
                  <a:lnTo>
                    <a:pt x="1698" y="907"/>
                  </a:lnTo>
                  <a:lnTo>
                    <a:pt x="1700" y="906"/>
                  </a:lnTo>
                  <a:lnTo>
                    <a:pt x="1704" y="905"/>
                  </a:lnTo>
                  <a:lnTo>
                    <a:pt x="1693" y="900"/>
                  </a:lnTo>
                  <a:lnTo>
                    <a:pt x="1685" y="894"/>
                  </a:lnTo>
                  <a:lnTo>
                    <a:pt x="1674" y="874"/>
                  </a:lnTo>
                  <a:lnTo>
                    <a:pt x="1665" y="853"/>
                  </a:lnTo>
                  <a:lnTo>
                    <a:pt x="1662" y="849"/>
                  </a:lnTo>
                  <a:lnTo>
                    <a:pt x="1657" y="847"/>
                  </a:lnTo>
                  <a:lnTo>
                    <a:pt x="1651" y="846"/>
                  </a:lnTo>
                  <a:lnTo>
                    <a:pt x="1644" y="843"/>
                  </a:lnTo>
                  <a:lnTo>
                    <a:pt x="1640" y="838"/>
                  </a:lnTo>
                  <a:lnTo>
                    <a:pt x="1639" y="835"/>
                  </a:lnTo>
                  <a:lnTo>
                    <a:pt x="1638" y="831"/>
                  </a:lnTo>
                  <a:lnTo>
                    <a:pt x="1636" y="828"/>
                  </a:lnTo>
                  <a:lnTo>
                    <a:pt x="1635" y="824"/>
                  </a:lnTo>
                  <a:lnTo>
                    <a:pt x="1634" y="820"/>
                  </a:lnTo>
                  <a:lnTo>
                    <a:pt x="1632" y="819"/>
                  </a:lnTo>
                  <a:lnTo>
                    <a:pt x="1629" y="818"/>
                  </a:lnTo>
                  <a:lnTo>
                    <a:pt x="1627" y="818"/>
                  </a:lnTo>
                  <a:lnTo>
                    <a:pt x="1623" y="817"/>
                  </a:lnTo>
                  <a:lnTo>
                    <a:pt x="1621" y="816"/>
                  </a:lnTo>
                  <a:lnTo>
                    <a:pt x="1623" y="814"/>
                  </a:lnTo>
                  <a:lnTo>
                    <a:pt x="1624" y="813"/>
                  </a:lnTo>
                  <a:lnTo>
                    <a:pt x="1626" y="812"/>
                  </a:lnTo>
                  <a:lnTo>
                    <a:pt x="1626" y="810"/>
                  </a:lnTo>
                  <a:lnTo>
                    <a:pt x="1626" y="807"/>
                  </a:lnTo>
                  <a:lnTo>
                    <a:pt x="1626" y="806"/>
                  </a:lnTo>
                  <a:lnTo>
                    <a:pt x="1627" y="803"/>
                  </a:lnTo>
                  <a:lnTo>
                    <a:pt x="1628" y="802"/>
                  </a:lnTo>
                  <a:lnTo>
                    <a:pt x="1632" y="800"/>
                  </a:lnTo>
                  <a:lnTo>
                    <a:pt x="1635" y="797"/>
                  </a:lnTo>
                  <a:lnTo>
                    <a:pt x="1639" y="795"/>
                  </a:lnTo>
                  <a:lnTo>
                    <a:pt x="1642" y="793"/>
                  </a:lnTo>
                  <a:lnTo>
                    <a:pt x="1646" y="789"/>
                  </a:lnTo>
                  <a:lnTo>
                    <a:pt x="1651" y="781"/>
                  </a:lnTo>
                  <a:lnTo>
                    <a:pt x="1653" y="770"/>
                  </a:lnTo>
                  <a:lnTo>
                    <a:pt x="1651" y="760"/>
                  </a:lnTo>
                  <a:lnTo>
                    <a:pt x="1658" y="764"/>
                  </a:lnTo>
                  <a:lnTo>
                    <a:pt x="1665" y="764"/>
                  </a:lnTo>
                  <a:lnTo>
                    <a:pt x="1673" y="761"/>
                  </a:lnTo>
                  <a:lnTo>
                    <a:pt x="1677" y="757"/>
                  </a:lnTo>
                  <a:lnTo>
                    <a:pt x="1689" y="745"/>
                  </a:lnTo>
                  <a:lnTo>
                    <a:pt x="1705" y="736"/>
                  </a:lnTo>
                  <a:lnTo>
                    <a:pt x="1721" y="731"/>
                  </a:lnTo>
                  <a:lnTo>
                    <a:pt x="1738" y="729"/>
                  </a:lnTo>
                  <a:lnTo>
                    <a:pt x="1756" y="728"/>
                  </a:lnTo>
                  <a:lnTo>
                    <a:pt x="1757" y="725"/>
                  </a:lnTo>
                  <a:lnTo>
                    <a:pt x="1757" y="720"/>
                  </a:lnTo>
                  <a:lnTo>
                    <a:pt x="1758" y="714"/>
                  </a:lnTo>
                  <a:lnTo>
                    <a:pt x="1762" y="708"/>
                  </a:lnTo>
                  <a:lnTo>
                    <a:pt x="1763" y="706"/>
                  </a:lnTo>
                  <a:lnTo>
                    <a:pt x="1763" y="705"/>
                  </a:lnTo>
                  <a:lnTo>
                    <a:pt x="1764" y="701"/>
                  </a:lnTo>
                  <a:lnTo>
                    <a:pt x="1763" y="699"/>
                  </a:lnTo>
                  <a:lnTo>
                    <a:pt x="1763" y="698"/>
                  </a:lnTo>
                  <a:lnTo>
                    <a:pt x="1762" y="696"/>
                  </a:lnTo>
                  <a:lnTo>
                    <a:pt x="1753" y="693"/>
                  </a:lnTo>
                  <a:lnTo>
                    <a:pt x="1745" y="689"/>
                  </a:lnTo>
                  <a:lnTo>
                    <a:pt x="1736" y="688"/>
                  </a:lnTo>
                  <a:lnTo>
                    <a:pt x="1727" y="688"/>
                  </a:lnTo>
                  <a:lnTo>
                    <a:pt x="1719" y="690"/>
                  </a:lnTo>
                  <a:lnTo>
                    <a:pt x="1713" y="698"/>
                  </a:lnTo>
                  <a:lnTo>
                    <a:pt x="1703" y="689"/>
                  </a:lnTo>
                  <a:lnTo>
                    <a:pt x="1691" y="684"/>
                  </a:lnTo>
                  <a:lnTo>
                    <a:pt x="1677" y="682"/>
                  </a:lnTo>
                  <a:lnTo>
                    <a:pt x="1663" y="681"/>
                  </a:lnTo>
                  <a:lnTo>
                    <a:pt x="1648" y="681"/>
                  </a:lnTo>
                  <a:lnTo>
                    <a:pt x="1648" y="687"/>
                  </a:lnTo>
                  <a:lnTo>
                    <a:pt x="1648" y="692"/>
                  </a:lnTo>
                  <a:lnTo>
                    <a:pt x="1648" y="698"/>
                  </a:lnTo>
                  <a:lnTo>
                    <a:pt x="1644" y="707"/>
                  </a:lnTo>
                  <a:lnTo>
                    <a:pt x="1635" y="713"/>
                  </a:lnTo>
                  <a:lnTo>
                    <a:pt x="1626" y="718"/>
                  </a:lnTo>
                  <a:lnTo>
                    <a:pt x="1616" y="720"/>
                  </a:lnTo>
                  <a:lnTo>
                    <a:pt x="1616" y="712"/>
                  </a:lnTo>
                  <a:lnTo>
                    <a:pt x="1618" y="702"/>
                  </a:lnTo>
                  <a:lnTo>
                    <a:pt x="1621" y="694"/>
                  </a:lnTo>
                  <a:lnTo>
                    <a:pt x="1621" y="687"/>
                  </a:lnTo>
                  <a:lnTo>
                    <a:pt x="1617" y="681"/>
                  </a:lnTo>
                  <a:lnTo>
                    <a:pt x="1610" y="677"/>
                  </a:lnTo>
                  <a:lnTo>
                    <a:pt x="1600" y="676"/>
                  </a:lnTo>
                  <a:lnTo>
                    <a:pt x="1591" y="676"/>
                  </a:lnTo>
                  <a:lnTo>
                    <a:pt x="1581" y="676"/>
                  </a:lnTo>
                  <a:lnTo>
                    <a:pt x="1573" y="674"/>
                  </a:lnTo>
                  <a:lnTo>
                    <a:pt x="1567" y="669"/>
                  </a:lnTo>
                  <a:lnTo>
                    <a:pt x="1563" y="663"/>
                  </a:lnTo>
                  <a:lnTo>
                    <a:pt x="1563" y="655"/>
                  </a:lnTo>
                  <a:lnTo>
                    <a:pt x="1565" y="649"/>
                  </a:lnTo>
                  <a:lnTo>
                    <a:pt x="1568" y="647"/>
                  </a:lnTo>
                  <a:lnTo>
                    <a:pt x="1570" y="645"/>
                  </a:lnTo>
                  <a:lnTo>
                    <a:pt x="1573" y="642"/>
                  </a:lnTo>
                  <a:lnTo>
                    <a:pt x="1576" y="640"/>
                  </a:lnTo>
                  <a:lnTo>
                    <a:pt x="1580" y="640"/>
                  </a:lnTo>
                  <a:lnTo>
                    <a:pt x="1583" y="639"/>
                  </a:lnTo>
                  <a:lnTo>
                    <a:pt x="1583" y="641"/>
                  </a:lnTo>
                  <a:lnTo>
                    <a:pt x="1585" y="641"/>
                  </a:lnTo>
                  <a:lnTo>
                    <a:pt x="1586" y="641"/>
                  </a:lnTo>
                  <a:lnTo>
                    <a:pt x="1587" y="641"/>
                  </a:lnTo>
                  <a:lnTo>
                    <a:pt x="1588" y="642"/>
                  </a:lnTo>
                  <a:lnTo>
                    <a:pt x="1588" y="642"/>
                  </a:lnTo>
                  <a:lnTo>
                    <a:pt x="1588" y="645"/>
                  </a:lnTo>
                  <a:lnTo>
                    <a:pt x="1598" y="643"/>
                  </a:lnTo>
                  <a:lnTo>
                    <a:pt x="1606" y="640"/>
                  </a:lnTo>
                  <a:lnTo>
                    <a:pt x="1616" y="639"/>
                  </a:lnTo>
                  <a:lnTo>
                    <a:pt x="1616" y="637"/>
                  </a:lnTo>
                  <a:lnTo>
                    <a:pt x="1617" y="636"/>
                  </a:lnTo>
                  <a:lnTo>
                    <a:pt x="1620" y="635"/>
                  </a:lnTo>
                  <a:lnTo>
                    <a:pt x="1621" y="635"/>
                  </a:lnTo>
                  <a:lnTo>
                    <a:pt x="1623" y="634"/>
                  </a:lnTo>
                  <a:lnTo>
                    <a:pt x="1624" y="634"/>
                  </a:lnTo>
                  <a:lnTo>
                    <a:pt x="1624" y="633"/>
                  </a:lnTo>
                  <a:lnTo>
                    <a:pt x="1626" y="625"/>
                  </a:lnTo>
                  <a:lnTo>
                    <a:pt x="1626" y="618"/>
                  </a:lnTo>
                  <a:lnTo>
                    <a:pt x="1628" y="612"/>
                  </a:lnTo>
                  <a:lnTo>
                    <a:pt x="1634" y="606"/>
                  </a:lnTo>
                  <a:lnTo>
                    <a:pt x="1642" y="604"/>
                  </a:lnTo>
                  <a:lnTo>
                    <a:pt x="1650" y="601"/>
                  </a:lnTo>
                  <a:lnTo>
                    <a:pt x="1658" y="598"/>
                  </a:lnTo>
                  <a:lnTo>
                    <a:pt x="1670" y="587"/>
                  </a:lnTo>
                  <a:lnTo>
                    <a:pt x="1683" y="581"/>
                  </a:lnTo>
                  <a:lnTo>
                    <a:pt x="1691" y="578"/>
                  </a:lnTo>
                  <a:lnTo>
                    <a:pt x="1699" y="578"/>
                  </a:lnTo>
                  <a:lnTo>
                    <a:pt x="1706" y="581"/>
                  </a:lnTo>
                  <a:lnTo>
                    <a:pt x="1707" y="582"/>
                  </a:lnTo>
                  <a:lnTo>
                    <a:pt x="1707" y="583"/>
                  </a:lnTo>
                  <a:lnTo>
                    <a:pt x="1707" y="586"/>
                  </a:lnTo>
                  <a:lnTo>
                    <a:pt x="1707" y="589"/>
                  </a:lnTo>
                  <a:lnTo>
                    <a:pt x="1706" y="592"/>
                  </a:lnTo>
                  <a:lnTo>
                    <a:pt x="1706" y="595"/>
                  </a:lnTo>
                  <a:lnTo>
                    <a:pt x="1705" y="598"/>
                  </a:lnTo>
                  <a:lnTo>
                    <a:pt x="1705" y="600"/>
                  </a:lnTo>
                  <a:lnTo>
                    <a:pt x="1704" y="604"/>
                  </a:lnTo>
                  <a:lnTo>
                    <a:pt x="1701" y="606"/>
                  </a:lnTo>
                  <a:lnTo>
                    <a:pt x="1699" y="609"/>
                  </a:lnTo>
                  <a:lnTo>
                    <a:pt x="1697" y="611"/>
                  </a:lnTo>
                  <a:lnTo>
                    <a:pt x="1693" y="612"/>
                  </a:lnTo>
                  <a:lnTo>
                    <a:pt x="1689" y="613"/>
                  </a:lnTo>
                  <a:lnTo>
                    <a:pt x="1687" y="616"/>
                  </a:lnTo>
                  <a:lnTo>
                    <a:pt x="1685" y="618"/>
                  </a:lnTo>
                  <a:lnTo>
                    <a:pt x="1685" y="621"/>
                  </a:lnTo>
                  <a:lnTo>
                    <a:pt x="1687" y="627"/>
                  </a:lnTo>
                  <a:lnTo>
                    <a:pt x="1692" y="629"/>
                  </a:lnTo>
                  <a:lnTo>
                    <a:pt x="1699" y="629"/>
                  </a:lnTo>
                  <a:lnTo>
                    <a:pt x="1706" y="629"/>
                  </a:lnTo>
                  <a:lnTo>
                    <a:pt x="1713" y="630"/>
                  </a:lnTo>
                  <a:lnTo>
                    <a:pt x="1706" y="642"/>
                  </a:lnTo>
                  <a:lnTo>
                    <a:pt x="1698" y="651"/>
                  </a:lnTo>
                  <a:lnTo>
                    <a:pt x="1686" y="658"/>
                  </a:lnTo>
                  <a:lnTo>
                    <a:pt x="1688" y="660"/>
                  </a:lnTo>
                  <a:lnTo>
                    <a:pt x="1691" y="662"/>
                  </a:lnTo>
                  <a:lnTo>
                    <a:pt x="1693" y="663"/>
                  </a:lnTo>
                  <a:lnTo>
                    <a:pt x="1695" y="663"/>
                  </a:lnTo>
                  <a:lnTo>
                    <a:pt x="1698" y="663"/>
                  </a:lnTo>
                  <a:lnTo>
                    <a:pt x="1699" y="663"/>
                  </a:lnTo>
                  <a:lnTo>
                    <a:pt x="1700" y="660"/>
                  </a:lnTo>
                  <a:lnTo>
                    <a:pt x="1705" y="648"/>
                  </a:lnTo>
                  <a:lnTo>
                    <a:pt x="1712" y="641"/>
                  </a:lnTo>
                  <a:lnTo>
                    <a:pt x="1723" y="635"/>
                  </a:lnTo>
                  <a:lnTo>
                    <a:pt x="1733" y="630"/>
                  </a:lnTo>
                  <a:lnTo>
                    <a:pt x="1744" y="627"/>
                  </a:lnTo>
                  <a:lnTo>
                    <a:pt x="1770" y="616"/>
                  </a:lnTo>
                  <a:lnTo>
                    <a:pt x="1798" y="607"/>
                  </a:lnTo>
                  <a:lnTo>
                    <a:pt x="1798" y="604"/>
                  </a:lnTo>
                  <a:lnTo>
                    <a:pt x="1796" y="601"/>
                  </a:lnTo>
                  <a:lnTo>
                    <a:pt x="1796" y="598"/>
                  </a:lnTo>
                  <a:lnTo>
                    <a:pt x="1796" y="594"/>
                  </a:lnTo>
                  <a:lnTo>
                    <a:pt x="1799" y="592"/>
                  </a:lnTo>
                  <a:lnTo>
                    <a:pt x="1810" y="582"/>
                  </a:lnTo>
                  <a:lnTo>
                    <a:pt x="1822" y="575"/>
                  </a:lnTo>
                  <a:lnTo>
                    <a:pt x="1836" y="569"/>
                  </a:lnTo>
                  <a:lnTo>
                    <a:pt x="1849" y="563"/>
                  </a:lnTo>
                  <a:lnTo>
                    <a:pt x="1863" y="554"/>
                  </a:lnTo>
                  <a:lnTo>
                    <a:pt x="1873" y="544"/>
                  </a:lnTo>
                  <a:lnTo>
                    <a:pt x="1875" y="541"/>
                  </a:lnTo>
                  <a:lnTo>
                    <a:pt x="1876" y="539"/>
                  </a:lnTo>
                  <a:lnTo>
                    <a:pt x="1876" y="536"/>
                  </a:lnTo>
                  <a:lnTo>
                    <a:pt x="1877" y="534"/>
                  </a:lnTo>
                  <a:lnTo>
                    <a:pt x="1878" y="532"/>
                  </a:lnTo>
                  <a:lnTo>
                    <a:pt x="1881" y="532"/>
                  </a:lnTo>
                  <a:lnTo>
                    <a:pt x="1883" y="530"/>
                  </a:lnTo>
                  <a:lnTo>
                    <a:pt x="1886" y="529"/>
                  </a:lnTo>
                  <a:lnTo>
                    <a:pt x="1889" y="529"/>
                  </a:lnTo>
                  <a:lnTo>
                    <a:pt x="1890" y="528"/>
                  </a:lnTo>
                  <a:lnTo>
                    <a:pt x="1893" y="528"/>
                  </a:lnTo>
                  <a:lnTo>
                    <a:pt x="1893" y="528"/>
                  </a:lnTo>
                  <a:lnTo>
                    <a:pt x="1898" y="538"/>
                  </a:lnTo>
                  <a:lnTo>
                    <a:pt x="1905" y="542"/>
                  </a:lnTo>
                  <a:lnTo>
                    <a:pt x="1913" y="546"/>
                  </a:lnTo>
                  <a:lnTo>
                    <a:pt x="1923" y="545"/>
                  </a:lnTo>
                  <a:lnTo>
                    <a:pt x="1929" y="542"/>
                  </a:lnTo>
                  <a:lnTo>
                    <a:pt x="1930" y="539"/>
                  </a:lnTo>
                  <a:lnTo>
                    <a:pt x="1930" y="534"/>
                  </a:lnTo>
                  <a:lnTo>
                    <a:pt x="1929" y="528"/>
                  </a:lnTo>
                  <a:lnTo>
                    <a:pt x="1929" y="522"/>
                  </a:lnTo>
                  <a:lnTo>
                    <a:pt x="1932" y="520"/>
                  </a:lnTo>
                  <a:lnTo>
                    <a:pt x="1938" y="518"/>
                  </a:lnTo>
                  <a:lnTo>
                    <a:pt x="1944" y="520"/>
                  </a:lnTo>
                  <a:lnTo>
                    <a:pt x="1950" y="520"/>
                  </a:lnTo>
                  <a:lnTo>
                    <a:pt x="1957" y="517"/>
                  </a:lnTo>
                  <a:lnTo>
                    <a:pt x="1963" y="512"/>
                  </a:lnTo>
                  <a:lnTo>
                    <a:pt x="1969" y="508"/>
                  </a:lnTo>
                  <a:lnTo>
                    <a:pt x="1975" y="503"/>
                  </a:lnTo>
                  <a:lnTo>
                    <a:pt x="1976" y="503"/>
                  </a:lnTo>
                  <a:lnTo>
                    <a:pt x="1978" y="503"/>
                  </a:lnTo>
                  <a:lnTo>
                    <a:pt x="1981" y="503"/>
                  </a:lnTo>
                  <a:lnTo>
                    <a:pt x="1983" y="503"/>
                  </a:lnTo>
                  <a:lnTo>
                    <a:pt x="1985" y="503"/>
                  </a:lnTo>
                  <a:lnTo>
                    <a:pt x="1987" y="501"/>
                  </a:lnTo>
                  <a:lnTo>
                    <a:pt x="1988" y="499"/>
                  </a:lnTo>
                  <a:lnTo>
                    <a:pt x="1989" y="497"/>
                  </a:lnTo>
                  <a:lnTo>
                    <a:pt x="1989" y="493"/>
                  </a:lnTo>
                  <a:lnTo>
                    <a:pt x="1989" y="491"/>
                  </a:lnTo>
                  <a:lnTo>
                    <a:pt x="1990" y="487"/>
                  </a:lnTo>
                  <a:lnTo>
                    <a:pt x="1991" y="485"/>
                  </a:lnTo>
                  <a:lnTo>
                    <a:pt x="1996" y="481"/>
                  </a:lnTo>
                  <a:lnTo>
                    <a:pt x="2002" y="482"/>
                  </a:lnTo>
                  <a:lnTo>
                    <a:pt x="2007" y="486"/>
                  </a:lnTo>
                  <a:lnTo>
                    <a:pt x="2012" y="492"/>
                  </a:lnTo>
                  <a:lnTo>
                    <a:pt x="2018" y="495"/>
                  </a:lnTo>
                  <a:lnTo>
                    <a:pt x="2023" y="493"/>
                  </a:lnTo>
                  <a:lnTo>
                    <a:pt x="2026" y="489"/>
                  </a:lnTo>
                  <a:lnTo>
                    <a:pt x="2030" y="486"/>
                  </a:lnTo>
                  <a:lnTo>
                    <a:pt x="2032" y="483"/>
                  </a:lnTo>
                  <a:lnTo>
                    <a:pt x="2035" y="480"/>
                  </a:lnTo>
                  <a:lnTo>
                    <a:pt x="2037" y="476"/>
                  </a:lnTo>
                  <a:lnTo>
                    <a:pt x="2040" y="470"/>
                  </a:lnTo>
                  <a:lnTo>
                    <a:pt x="2043" y="463"/>
                  </a:lnTo>
                  <a:lnTo>
                    <a:pt x="2046" y="456"/>
                  </a:lnTo>
                  <a:lnTo>
                    <a:pt x="2044" y="456"/>
                  </a:lnTo>
                  <a:lnTo>
                    <a:pt x="2043" y="456"/>
                  </a:lnTo>
                  <a:lnTo>
                    <a:pt x="2043" y="455"/>
                  </a:lnTo>
                  <a:lnTo>
                    <a:pt x="2043" y="453"/>
                  </a:lnTo>
                  <a:lnTo>
                    <a:pt x="2043" y="452"/>
                  </a:lnTo>
                  <a:lnTo>
                    <a:pt x="2042" y="451"/>
                  </a:lnTo>
                  <a:lnTo>
                    <a:pt x="2041" y="451"/>
                  </a:lnTo>
                  <a:lnTo>
                    <a:pt x="2043" y="433"/>
                  </a:lnTo>
                  <a:lnTo>
                    <a:pt x="2040" y="416"/>
                  </a:lnTo>
                  <a:lnTo>
                    <a:pt x="2031" y="400"/>
                  </a:lnTo>
                  <a:lnTo>
                    <a:pt x="2047" y="391"/>
                  </a:lnTo>
                  <a:lnTo>
                    <a:pt x="2059" y="376"/>
                  </a:lnTo>
                  <a:lnTo>
                    <a:pt x="2065" y="381"/>
                  </a:lnTo>
                  <a:lnTo>
                    <a:pt x="2070" y="385"/>
                  </a:lnTo>
                  <a:lnTo>
                    <a:pt x="2076" y="386"/>
                  </a:lnTo>
                  <a:lnTo>
                    <a:pt x="2083" y="384"/>
                  </a:lnTo>
                  <a:lnTo>
                    <a:pt x="2083" y="386"/>
                  </a:lnTo>
                  <a:lnTo>
                    <a:pt x="2083" y="387"/>
                  </a:lnTo>
                  <a:lnTo>
                    <a:pt x="2084" y="388"/>
                  </a:lnTo>
                  <a:lnTo>
                    <a:pt x="2086" y="388"/>
                  </a:lnTo>
                  <a:lnTo>
                    <a:pt x="2088" y="388"/>
                  </a:lnTo>
                  <a:lnTo>
                    <a:pt x="2092" y="388"/>
                  </a:lnTo>
                  <a:lnTo>
                    <a:pt x="2096" y="388"/>
                  </a:lnTo>
                  <a:lnTo>
                    <a:pt x="2101" y="387"/>
                  </a:lnTo>
                  <a:lnTo>
                    <a:pt x="2106" y="386"/>
                  </a:lnTo>
                  <a:lnTo>
                    <a:pt x="2106" y="378"/>
                  </a:lnTo>
                  <a:lnTo>
                    <a:pt x="2111" y="370"/>
                  </a:lnTo>
                  <a:lnTo>
                    <a:pt x="2117" y="364"/>
                  </a:lnTo>
                  <a:lnTo>
                    <a:pt x="2118" y="364"/>
                  </a:lnTo>
                  <a:lnTo>
                    <a:pt x="2118" y="362"/>
                  </a:lnTo>
                  <a:lnTo>
                    <a:pt x="2118" y="360"/>
                  </a:lnTo>
                  <a:lnTo>
                    <a:pt x="2118" y="358"/>
                  </a:lnTo>
                  <a:lnTo>
                    <a:pt x="2118" y="356"/>
                  </a:lnTo>
                  <a:lnTo>
                    <a:pt x="2125" y="347"/>
                  </a:lnTo>
                  <a:lnTo>
                    <a:pt x="2133" y="339"/>
                  </a:lnTo>
                  <a:lnTo>
                    <a:pt x="2133" y="337"/>
                  </a:lnTo>
                  <a:lnTo>
                    <a:pt x="2135" y="334"/>
                  </a:lnTo>
                  <a:lnTo>
                    <a:pt x="2133" y="332"/>
                  </a:lnTo>
                  <a:lnTo>
                    <a:pt x="2133" y="328"/>
                  </a:lnTo>
                  <a:lnTo>
                    <a:pt x="2131" y="326"/>
                  </a:lnTo>
                  <a:lnTo>
                    <a:pt x="2135" y="325"/>
                  </a:lnTo>
                  <a:lnTo>
                    <a:pt x="2137" y="322"/>
                  </a:lnTo>
                  <a:lnTo>
                    <a:pt x="2138" y="320"/>
                  </a:lnTo>
                  <a:lnTo>
                    <a:pt x="2141" y="316"/>
                  </a:lnTo>
                  <a:lnTo>
                    <a:pt x="2143" y="314"/>
                  </a:lnTo>
                  <a:lnTo>
                    <a:pt x="2143" y="313"/>
                  </a:lnTo>
                  <a:lnTo>
                    <a:pt x="2143" y="310"/>
                  </a:lnTo>
                  <a:lnTo>
                    <a:pt x="2143" y="308"/>
                  </a:lnTo>
                  <a:lnTo>
                    <a:pt x="2142" y="305"/>
                  </a:lnTo>
                  <a:lnTo>
                    <a:pt x="2142" y="304"/>
                  </a:lnTo>
                  <a:lnTo>
                    <a:pt x="2141" y="303"/>
                  </a:lnTo>
                  <a:lnTo>
                    <a:pt x="2142" y="302"/>
                  </a:lnTo>
                  <a:lnTo>
                    <a:pt x="2147" y="296"/>
                  </a:lnTo>
                  <a:lnTo>
                    <a:pt x="2148" y="290"/>
                  </a:lnTo>
                  <a:lnTo>
                    <a:pt x="2148" y="283"/>
                  </a:lnTo>
                  <a:lnTo>
                    <a:pt x="2151" y="283"/>
                  </a:lnTo>
                  <a:lnTo>
                    <a:pt x="2154" y="283"/>
                  </a:lnTo>
                  <a:lnTo>
                    <a:pt x="2157" y="281"/>
                  </a:lnTo>
                  <a:lnTo>
                    <a:pt x="2161" y="280"/>
                  </a:lnTo>
                  <a:lnTo>
                    <a:pt x="2163" y="279"/>
                  </a:lnTo>
                  <a:lnTo>
                    <a:pt x="2165" y="276"/>
                  </a:lnTo>
                  <a:lnTo>
                    <a:pt x="2166" y="274"/>
                  </a:lnTo>
                  <a:lnTo>
                    <a:pt x="2165" y="270"/>
                  </a:lnTo>
                  <a:lnTo>
                    <a:pt x="2162" y="266"/>
                  </a:lnTo>
                  <a:lnTo>
                    <a:pt x="2161" y="261"/>
                  </a:lnTo>
                  <a:lnTo>
                    <a:pt x="2160" y="256"/>
                  </a:lnTo>
                  <a:lnTo>
                    <a:pt x="2160" y="252"/>
                  </a:lnTo>
                  <a:lnTo>
                    <a:pt x="2161" y="249"/>
                  </a:lnTo>
                  <a:lnTo>
                    <a:pt x="2162" y="245"/>
                  </a:lnTo>
                  <a:lnTo>
                    <a:pt x="2163" y="243"/>
                  </a:lnTo>
                  <a:lnTo>
                    <a:pt x="2161" y="243"/>
                  </a:lnTo>
                  <a:lnTo>
                    <a:pt x="2159" y="242"/>
                  </a:lnTo>
                  <a:lnTo>
                    <a:pt x="2156" y="240"/>
                  </a:lnTo>
                  <a:lnTo>
                    <a:pt x="2154" y="239"/>
                  </a:lnTo>
                  <a:lnTo>
                    <a:pt x="2153" y="239"/>
                  </a:lnTo>
                  <a:lnTo>
                    <a:pt x="2150" y="239"/>
                  </a:lnTo>
                  <a:lnTo>
                    <a:pt x="2139" y="243"/>
                  </a:lnTo>
                  <a:lnTo>
                    <a:pt x="2127" y="245"/>
                  </a:lnTo>
                  <a:lnTo>
                    <a:pt x="2115" y="246"/>
                  </a:lnTo>
                  <a:lnTo>
                    <a:pt x="2105" y="249"/>
                  </a:lnTo>
                  <a:lnTo>
                    <a:pt x="2100" y="251"/>
                  </a:lnTo>
                  <a:lnTo>
                    <a:pt x="2097" y="254"/>
                  </a:lnTo>
                  <a:lnTo>
                    <a:pt x="2094" y="256"/>
                  </a:lnTo>
                  <a:lnTo>
                    <a:pt x="2090" y="260"/>
                  </a:lnTo>
                  <a:lnTo>
                    <a:pt x="2085" y="261"/>
                  </a:lnTo>
                  <a:lnTo>
                    <a:pt x="2086" y="262"/>
                  </a:lnTo>
                  <a:lnTo>
                    <a:pt x="2088" y="264"/>
                  </a:lnTo>
                  <a:lnTo>
                    <a:pt x="2086" y="266"/>
                  </a:lnTo>
                  <a:lnTo>
                    <a:pt x="2076" y="270"/>
                  </a:lnTo>
                  <a:lnTo>
                    <a:pt x="2062" y="270"/>
                  </a:lnTo>
                  <a:lnTo>
                    <a:pt x="2050" y="267"/>
                  </a:lnTo>
                  <a:lnTo>
                    <a:pt x="2047" y="266"/>
                  </a:lnTo>
                  <a:lnTo>
                    <a:pt x="2043" y="266"/>
                  </a:lnTo>
                  <a:lnTo>
                    <a:pt x="2040" y="267"/>
                  </a:lnTo>
                  <a:lnTo>
                    <a:pt x="2036" y="269"/>
                  </a:lnTo>
                  <a:lnTo>
                    <a:pt x="2035" y="270"/>
                  </a:lnTo>
                  <a:lnTo>
                    <a:pt x="2034" y="270"/>
                  </a:lnTo>
                  <a:lnTo>
                    <a:pt x="2031" y="270"/>
                  </a:lnTo>
                  <a:lnTo>
                    <a:pt x="2030" y="269"/>
                  </a:lnTo>
                  <a:lnTo>
                    <a:pt x="2030" y="268"/>
                  </a:lnTo>
                  <a:lnTo>
                    <a:pt x="2030" y="267"/>
                  </a:lnTo>
                  <a:lnTo>
                    <a:pt x="2029" y="266"/>
                  </a:lnTo>
                  <a:lnTo>
                    <a:pt x="2029" y="264"/>
                  </a:lnTo>
                  <a:lnTo>
                    <a:pt x="2027" y="263"/>
                  </a:lnTo>
                  <a:lnTo>
                    <a:pt x="2027" y="262"/>
                  </a:lnTo>
                  <a:lnTo>
                    <a:pt x="2027" y="262"/>
                  </a:lnTo>
                  <a:lnTo>
                    <a:pt x="2029" y="261"/>
                  </a:lnTo>
                  <a:lnTo>
                    <a:pt x="2031" y="261"/>
                  </a:lnTo>
                  <a:lnTo>
                    <a:pt x="2030" y="260"/>
                  </a:lnTo>
                  <a:lnTo>
                    <a:pt x="2027" y="258"/>
                  </a:lnTo>
                  <a:lnTo>
                    <a:pt x="2025" y="257"/>
                  </a:lnTo>
                  <a:lnTo>
                    <a:pt x="2024" y="256"/>
                  </a:lnTo>
                  <a:lnTo>
                    <a:pt x="2023" y="255"/>
                  </a:lnTo>
                  <a:lnTo>
                    <a:pt x="2021" y="239"/>
                  </a:lnTo>
                  <a:lnTo>
                    <a:pt x="2015" y="226"/>
                  </a:lnTo>
                  <a:lnTo>
                    <a:pt x="2017" y="225"/>
                  </a:lnTo>
                  <a:lnTo>
                    <a:pt x="2018" y="224"/>
                  </a:lnTo>
                  <a:lnTo>
                    <a:pt x="2019" y="221"/>
                  </a:lnTo>
                  <a:lnTo>
                    <a:pt x="2019" y="220"/>
                  </a:lnTo>
                  <a:lnTo>
                    <a:pt x="2020" y="218"/>
                  </a:lnTo>
                  <a:lnTo>
                    <a:pt x="2023" y="216"/>
                  </a:lnTo>
                  <a:lnTo>
                    <a:pt x="2009" y="216"/>
                  </a:lnTo>
                  <a:lnTo>
                    <a:pt x="1997" y="212"/>
                  </a:lnTo>
                  <a:lnTo>
                    <a:pt x="1995" y="210"/>
                  </a:lnTo>
                  <a:lnTo>
                    <a:pt x="1994" y="208"/>
                  </a:lnTo>
                  <a:lnTo>
                    <a:pt x="1993" y="206"/>
                  </a:lnTo>
                  <a:lnTo>
                    <a:pt x="1993" y="203"/>
                  </a:lnTo>
                  <a:lnTo>
                    <a:pt x="1991" y="201"/>
                  </a:lnTo>
                  <a:lnTo>
                    <a:pt x="1987" y="196"/>
                  </a:lnTo>
                  <a:lnTo>
                    <a:pt x="1979" y="195"/>
                  </a:lnTo>
                  <a:lnTo>
                    <a:pt x="1972" y="193"/>
                  </a:lnTo>
                  <a:lnTo>
                    <a:pt x="1965" y="192"/>
                  </a:lnTo>
                  <a:lnTo>
                    <a:pt x="1959" y="190"/>
                  </a:lnTo>
                  <a:lnTo>
                    <a:pt x="1953" y="187"/>
                  </a:lnTo>
                  <a:lnTo>
                    <a:pt x="1948" y="185"/>
                  </a:lnTo>
                  <a:lnTo>
                    <a:pt x="1936" y="184"/>
                  </a:lnTo>
                  <a:lnTo>
                    <a:pt x="1923" y="184"/>
                  </a:lnTo>
                  <a:lnTo>
                    <a:pt x="1922" y="183"/>
                  </a:lnTo>
                  <a:lnTo>
                    <a:pt x="1920" y="180"/>
                  </a:lnTo>
                  <a:lnTo>
                    <a:pt x="1919" y="179"/>
                  </a:lnTo>
                  <a:lnTo>
                    <a:pt x="1917" y="179"/>
                  </a:lnTo>
                  <a:lnTo>
                    <a:pt x="1916" y="178"/>
                  </a:lnTo>
                  <a:lnTo>
                    <a:pt x="1914" y="177"/>
                  </a:lnTo>
                  <a:lnTo>
                    <a:pt x="1913" y="175"/>
                  </a:lnTo>
                  <a:lnTo>
                    <a:pt x="1913" y="173"/>
                  </a:lnTo>
                  <a:lnTo>
                    <a:pt x="1914" y="169"/>
                  </a:lnTo>
                  <a:lnTo>
                    <a:pt x="1916" y="167"/>
                  </a:lnTo>
                  <a:lnTo>
                    <a:pt x="1916" y="165"/>
                  </a:lnTo>
                  <a:lnTo>
                    <a:pt x="1917" y="162"/>
                  </a:lnTo>
                  <a:lnTo>
                    <a:pt x="1916" y="159"/>
                  </a:lnTo>
                  <a:lnTo>
                    <a:pt x="1913" y="157"/>
                  </a:lnTo>
                  <a:lnTo>
                    <a:pt x="1912" y="155"/>
                  </a:lnTo>
                  <a:lnTo>
                    <a:pt x="1910" y="154"/>
                  </a:lnTo>
                  <a:lnTo>
                    <a:pt x="1908" y="153"/>
                  </a:lnTo>
                  <a:lnTo>
                    <a:pt x="1907" y="153"/>
                  </a:lnTo>
                  <a:lnTo>
                    <a:pt x="1905" y="138"/>
                  </a:lnTo>
                  <a:lnTo>
                    <a:pt x="1900" y="126"/>
                  </a:lnTo>
                  <a:lnTo>
                    <a:pt x="1893" y="115"/>
                  </a:lnTo>
                  <a:lnTo>
                    <a:pt x="1883" y="104"/>
                  </a:lnTo>
                  <a:lnTo>
                    <a:pt x="1883" y="103"/>
                  </a:lnTo>
                  <a:lnTo>
                    <a:pt x="1883" y="102"/>
                  </a:lnTo>
                  <a:lnTo>
                    <a:pt x="1884" y="101"/>
                  </a:lnTo>
                  <a:lnTo>
                    <a:pt x="1886" y="100"/>
                  </a:lnTo>
                  <a:lnTo>
                    <a:pt x="1887" y="97"/>
                  </a:lnTo>
                  <a:lnTo>
                    <a:pt x="1888" y="96"/>
                  </a:lnTo>
                  <a:lnTo>
                    <a:pt x="1888" y="94"/>
                  </a:lnTo>
                  <a:lnTo>
                    <a:pt x="1876" y="71"/>
                  </a:lnTo>
                  <a:lnTo>
                    <a:pt x="1865" y="48"/>
                  </a:lnTo>
                  <a:lnTo>
                    <a:pt x="1859" y="37"/>
                  </a:lnTo>
                  <a:lnTo>
                    <a:pt x="1849" y="27"/>
                  </a:lnTo>
                  <a:lnTo>
                    <a:pt x="1846" y="25"/>
                  </a:lnTo>
                  <a:lnTo>
                    <a:pt x="1841" y="24"/>
                  </a:lnTo>
                  <a:lnTo>
                    <a:pt x="1836" y="23"/>
                  </a:lnTo>
                  <a:lnTo>
                    <a:pt x="1828" y="21"/>
                  </a:lnTo>
                  <a:lnTo>
                    <a:pt x="1819" y="23"/>
                  </a:lnTo>
                  <a:lnTo>
                    <a:pt x="1812" y="21"/>
                  </a:lnTo>
                  <a:lnTo>
                    <a:pt x="1800" y="14"/>
                  </a:lnTo>
                  <a:lnTo>
                    <a:pt x="1789" y="7"/>
                  </a:lnTo>
                  <a:lnTo>
                    <a:pt x="1777" y="2"/>
                  </a:lnTo>
                  <a:lnTo>
                    <a:pt x="1763" y="0"/>
                  </a:lnTo>
                  <a:lnTo>
                    <a:pt x="1748" y="0"/>
                  </a:lnTo>
                  <a:lnTo>
                    <a:pt x="1746" y="1"/>
                  </a:lnTo>
                  <a:lnTo>
                    <a:pt x="1744" y="1"/>
                  </a:lnTo>
                  <a:lnTo>
                    <a:pt x="1741" y="2"/>
                  </a:lnTo>
                  <a:lnTo>
                    <a:pt x="1736" y="3"/>
                  </a:lnTo>
                  <a:lnTo>
                    <a:pt x="1730" y="1"/>
                  </a:lnTo>
                  <a:lnTo>
                    <a:pt x="1725" y="0"/>
                  </a:lnTo>
                  <a:lnTo>
                    <a:pt x="1722" y="0"/>
                  </a:lnTo>
                  <a:lnTo>
                    <a:pt x="1711" y="5"/>
                  </a:lnTo>
                  <a:lnTo>
                    <a:pt x="1700" y="6"/>
                  </a:lnTo>
                  <a:lnTo>
                    <a:pt x="1689" y="7"/>
                  </a:lnTo>
                  <a:lnTo>
                    <a:pt x="1680" y="9"/>
                  </a:lnTo>
                  <a:lnTo>
                    <a:pt x="1670" y="17"/>
                  </a:lnTo>
                  <a:lnTo>
                    <a:pt x="1660" y="24"/>
                  </a:lnTo>
                  <a:lnTo>
                    <a:pt x="1648" y="30"/>
                  </a:lnTo>
                  <a:lnTo>
                    <a:pt x="1648" y="31"/>
                  </a:lnTo>
                  <a:lnTo>
                    <a:pt x="1647" y="33"/>
                  </a:lnTo>
                  <a:lnTo>
                    <a:pt x="1646" y="35"/>
                  </a:lnTo>
                  <a:lnTo>
                    <a:pt x="1646" y="37"/>
                  </a:lnTo>
                  <a:lnTo>
                    <a:pt x="1646" y="39"/>
                  </a:lnTo>
                  <a:lnTo>
                    <a:pt x="1647" y="41"/>
                  </a:lnTo>
                  <a:lnTo>
                    <a:pt x="1648" y="41"/>
                  </a:lnTo>
                  <a:lnTo>
                    <a:pt x="1658" y="43"/>
                  </a:lnTo>
                  <a:lnTo>
                    <a:pt x="1665" y="48"/>
                  </a:lnTo>
                  <a:lnTo>
                    <a:pt x="1669" y="54"/>
                  </a:lnTo>
                  <a:lnTo>
                    <a:pt x="1671" y="61"/>
                  </a:lnTo>
                  <a:lnTo>
                    <a:pt x="1671" y="68"/>
                  </a:lnTo>
                  <a:lnTo>
                    <a:pt x="1668" y="77"/>
                  </a:lnTo>
                  <a:lnTo>
                    <a:pt x="1660" y="84"/>
                  </a:lnTo>
                  <a:lnTo>
                    <a:pt x="1652" y="91"/>
                  </a:lnTo>
                  <a:lnTo>
                    <a:pt x="1644" y="101"/>
                  </a:lnTo>
                  <a:lnTo>
                    <a:pt x="1641" y="107"/>
                  </a:lnTo>
                  <a:lnTo>
                    <a:pt x="1640" y="112"/>
                  </a:lnTo>
                  <a:lnTo>
                    <a:pt x="1638" y="118"/>
                  </a:lnTo>
                  <a:lnTo>
                    <a:pt x="1634" y="121"/>
                  </a:lnTo>
                  <a:lnTo>
                    <a:pt x="1632" y="122"/>
                  </a:lnTo>
                  <a:lnTo>
                    <a:pt x="1629" y="125"/>
                  </a:lnTo>
                  <a:lnTo>
                    <a:pt x="1628" y="127"/>
                  </a:lnTo>
                  <a:lnTo>
                    <a:pt x="1626" y="130"/>
                  </a:lnTo>
                  <a:lnTo>
                    <a:pt x="1622" y="135"/>
                  </a:lnTo>
                  <a:lnTo>
                    <a:pt x="1622" y="141"/>
                  </a:lnTo>
                  <a:lnTo>
                    <a:pt x="1623" y="148"/>
                  </a:lnTo>
                  <a:lnTo>
                    <a:pt x="1624" y="155"/>
                  </a:lnTo>
                  <a:lnTo>
                    <a:pt x="1623" y="161"/>
                  </a:lnTo>
                  <a:lnTo>
                    <a:pt x="1626" y="161"/>
                  </a:lnTo>
                  <a:lnTo>
                    <a:pt x="1628" y="161"/>
                  </a:lnTo>
                  <a:lnTo>
                    <a:pt x="1624" y="162"/>
                  </a:lnTo>
                  <a:lnTo>
                    <a:pt x="1622" y="165"/>
                  </a:lnTo>
                  <a:lnTo>
                    <a:pt x="1621" y="167"/>
                  </a:lnTo>
                  <a:lnTo>
                    <a:pt x="1618" y="167"/>
                  </a:lnTo>
                  <a:lnTo>
                    <a:pt x="1606" y="168"/>
                  </a:lnTo>
                  <a:lnTo>
                    <a:pt x="1596" y="173"/>
                  </a:lnTo>
                  <a:lnTo>
                    <a:pt x="1586" y="178"/>
                  </a:lnTo>
                  <a:lnTo>
                    <a:pt x="1576" y="183"/>
                  </a:lnTo>
                  <a:lnTo>
                    <a:pt x="1565" y="184"/>
                  </a:lnTo>
                  <a:lnTo>
                    <a:pt x="1556" y="181"/>
                  </a:lnTo>
                  <a:lnTo>
                    <a:pt x="1545" y="177"/>
                  </a:lnTo>
                  <a:lnTo>
                    <a:pt x="1534" y="173"/>
                  </a:lnTo>
                  <a:lnTo>
                    <a:pt x="1527" y="169"/>
                  </a:lnTo>
                  <a:lnTo>
                    <a:pt x="1528" y="173"/>
                  </a:lnTo>
                  <a:lnTo>
                    <a:pt x="1529" y="175"/>
                  </a:lnTo>
                  <a:lnTo>
                    <a:pt x="1529" y="178"/>
                  </a:lnTo>
                  <a:lnTo>
                    <a:pt x="1529" y="180"/>
                  </a:lnTo>
                  <a:lnTo>
                    <a:pt x="1528" y="181"/>
                  </a:lnTo>
                  <a:lnTo>
                    <a:pt x="1527" y="184"/>
                  </a:lnTo>
                  <a:lnTo>
                    <a:pt x="1520" y="198"/>
                  </a:lnTo>
                  <a:lnTo>
                    <a:pt x="1510" y="212"/>
                  </a:lnTo>
                  <a:lnTo>
                    <a:pt x="1503" y="226"/>
                  </a:lnTo>
                  <a:lnTo>
                    <a:pt x="1502" y="230"/>
                  </a:lnTo>
                  <a:lnTo>
                    <a:pt x="1502" y="232"/>
                  </a:lnTo>
                  <a:lnTo>
                    <a:pt x="1503" y="234"/>
                  </a:lnTo>
                  <a:lnTo>
                    <a:pt x="1504" y="237"/>
                  </a:lnTo>
                  <a:lnTo>
                    <a:pt x="1504" y="240"/>
                  </a:lnTo>
                  <a:lnTo>
                    <a:pt x="1499" y="240"/>
                  </a:lnTo>
                  <a:lnTo>
                    <a:pt x="1494" y="242"/>
                  </a:lnTo>
                  <a:lnTo>
                    <a:pt x="1491" y="244"/>
                  </a:lnTo>
                  <a:lnTo>
                    <a:pt x="1487" y="246"/>
                  </a:lnTo>
                  <a:lnTo>
                    <a:pt x="1485" y="252"/>
                  </a:lnTo>
                  <a:lnTo>
                    <a:pt x="1487" y="258"/>
                  </a:lnTo>
                  <a:lnTo>
                    <a:pt x="1491" y="264"/>
                  </a:lnTo>
                  <a:lnTo>
                    <a:pt x="1498" y="267"/>
                  </a:lnTo>
                  <a:lnTo>
                    <a:pt x="1500" y="266"/>
                  </a:lnTo>
                  <a:lnTo>
                    <a:pt x="1503" y="264"/>
                  </a:lnTo>
                  <a:lnTo>
                    <a:pt x="1506" y="263"/>
                  </a:lnTo>
                  <a:lnTo>
                    <a:pt x="1509" y="262"/>
                  </a:lnTo>
                  <a:lnTo>
                    <a:pt x="1511" y="262"/>
                  </a:lnTo>
                  <a:lnTo>
                    <a:pt x="1522" y="263"/>
                  </a:lnTo>
                  <a:lnTo>
                    <a:pt x="1533" y="263"/>
                  </a:lnTo>
                  <a:lnTo>
                    <a:pt x="1544" y="267"/>
                  </a:lnTo>
                  <a:lnTo>
                    <a:pt x="1545" y="268"/>
                  </a:lnTo>
                  <a:lnTo>
                    <a:pt x="1546" y="269"/>
                  </a:lnTo>
                  <a:lnTo>
                    <a:pt x="1549" y="270"/>
                  </a:lnTo>
                  <a:lnTo>
                    <a:pt x="1557" y="269"/>
                  </a:lnTo>
                  <a:lnTo>
                    <a:pt x="1563" y="266"/>
                  </a:lnTo>
                  <a:lnTo>
                    <a:pt x="1570" y="262"/>
                  </a:lnTo>
                  <a:lnTo>
                    <a:pt x="1583" y="258"/>
                  </a:lnTo>
                  <a:lnTo>
                    <a:pt x="1597" y="262"/>
                  </a:lnTo>
                  <a:lnTo>
                    <a:pt x="1609" y="269"/>
                  </a:lnTo>
                  <a:lnTo>
                    <a:pt x="1620" y="281"/>
                  </a:lnTo>
                  <a:lnTo>
                    <a:pt x="1622" y="284"/>
                  </a:lnTo>
                  <a:lnTo>
                    <a:pt x="1626" y="286"/>
                  </a:lnTo>
                  <a:lnTo>
                    <a:pt x="1630" y="287"/>
                  </a:lnTo>
                  <a:lnTo>
                    <a:pt x="1634" y="290"/>
                  </a:lnTo>
                  <a:lnTo>
                    <a:pt x="1640" y="295"/>
                  </a:lnTo>
                  <a:lnTo>
                    <a:pt x="1644" y="302"/>
                  </a:lnTo>
                  <a:lnTo>
                    <a:pt x="1642" y="309"/>
                  </a:lnTo>
                  <a:lnTo>
                    <a:pt x="1642" y="311"/>
                  </a:lnTo>
                  <a:lnTo>
                    <a:pt x="1641" y="313"/>
                  </a:lnTo>
                  <a:lnTo>
                    <a:pt x="1640" y="315"/>
                  </a:lnTo>
                  <a:lnTo>
                    <a:pt x="1639" y="316"/>
                  </a:lnTo>
                  <a:lnTo>
                    <a:pt x="1636" y="316"/>
                  </a:lnTo>
                  <a:lnTo>
                    <a:pt x="1622" y="316"/>
                  </a:lnTo>
                  <a:lnTo>
                    <a:pt x="1609" y="313"/>
                  </a:lnTo>
                  <a:lnTo>
                    <a:pt x="1597" y="311"/>
                  </a:lnTo>
                  <a:lnTo>
                    <a:pt x="1585" y="314"/>
                  </a:lnTo>
                  <a:lnTo>
                    <a:pt x="1573" y="317"/>
                  </a:lnTo>
                  <a:lnTo>
                    <a:pt x="1561" y="320"/>
                  </a:lnTo>
                  <a:lnTo>
                    <a:pt x="1558" y="321"/>
                  </a:lnTo>
                  <a:lnTo>
                    <a:pt x="1556" y="323"/>
                  </a:lnTo>
                  <a:lnTo>
                    <a:pt x="1553" y="326"/>
                  </a:lnTo>
                  <a:lnTo>
                    <a:pt x="1551" y="328"/>
                  </a:lnTo>
                  <a:lnTo>
                    <a:pt x="1549" y="331"/>
                  </a:lnTo>
                  <a:lnTo>
                    <a:pt x="1546" y="331"/>
                  </a:lnTo>
                  <a:lnTo>
                    <a:pt x="1544" y="331"/>
                  </a:lnTo>
                  <a:lnTo>
                    <a:pt x="1540" y="331"/>
                  </a:lnTo>
                  <a:lnTo>
                    <a:pt x="1538" y="331"/>
                  </a:lnTo>
                  <a:lnTo>
                    <a:pt x="1535" y="331"/>
                  </a:lnTo>
                  <a:lnTo>
                    <a:pt x="1527" y="337"/>
                  </a:lnTo>
                  <a:lnTo>
                    <a:pt x="1521" y="345"/>
                  </a:lnTo>
                  <a:lnTo>
                    <a:pt x="1516" y="353"/>
                  </a:lnTo>
                  <a:lnTo>
                    <a:pt x="1510" y="362"/>
                  </a:lnTo>
                  <a:lnTo>
                    <a:pt x="1504" y="369"/>
                  </a:lnTo>
                  <a:lnTo>
                    <a:pt x="1494" y="373"/>
                  </a:lnTo>
                  <a:lnTo>
                    <a:pt x="1484" y="373"/>
                  </a:lnTo>
                  <a:lnTo>
                    <a:pt x="1474" y="373"/>
                  </a:lnTo>
                  <a:lnTo>
                    <a:pt x="1463" y="373"/>
                  </a:lnTo>
                  <a:lnTo>
                    <a:pt x="1458" y="375"/>
                  </a:lnTo>
                  <a:lnTo>
                    <a:pt x="1455" y="378"/>
                  </a:lnTo>
                  <a:lnTo>
                    <a:pt x="1451" y="381"/>
                  </a:lnTo>
                  <a:lnTo>
                    <a:pt x="1449" y="386"/>
                  </a:lnTo>
                  <a:lnTo>
                    <a:pt x="1445" y="390"/>
                  </a:lnTo>
                  <a:lnTo>
                    <a:pt x="1437" y="397"/>
                  </a:lnTo>
                  <a:lnTo>
                    <a:pt x="1427" y="400"/>
                  </a:lnTo>
                  <a:lnTo>
                    <a:pt x="1416" y="402"/>
                  </a:lnTo>
                  <a:lnTo>
                    <a:pt x="1405" y="399"/>
                  </a:lnTo>
                  <a:lnTo>
                    <a:pt x="1395" y="396"/>
                  </a:lnTo>
                  <a:lnTo>
                    <a:pt x="1384" y="392"/>
                  </a:lnTo>
                  <a:lnTo>
                    <a:pt x="1374" y="390"/>
                  </a:lnTo>
                  <a:lnTo>
                    <a:pt x="1363" y="390"/>
                  </a:lnTo>
                  <a:lnTo>
                    <a:pt x="1356" y="394"/>
                  </a:lnTo>
                  <a:lnTo>
                    <a:pt x="1350" y="400"/>
                  </a:lnTo>
                  <a:lnTo>
                    <a:pt x="1345" y="409"/>
                  </a:lnTo>
                  <a:lnTo>
                    <a:pt x="1345" y="417"/>
                  </a:lnTo>
                  <a:lnTo>
                    <a:pt x="1348" y="424"/>
                  </a:lnTo>
                  <a:lnTo>
                    <a:pt x="1355" y="432"/>
                  </a:lnTo>
                  <a:lnTo>
                    <a:pt x="1361" y="438"/>
                  </a:lnTo>
                  <a:lnTo>
                    <a:pt x="1364" y="444"/>
                  </a:lnTo>
                  <a:lnTo>
                    <a:pt x="1363" y="450"/>
                  </a:lnTo>
                  <a:lnTo>
                    <a:pt x="1356" y="456"/>
                  </a:lnTo>
                  <a:lnTo>
                    <a:pt x="1346" y="459"/>
                  </a:lnTo>
                  <a:lnTo>
                    <a:pt x="1337" y="462"/>
                  </a:lnTo>
                  <a:lnTo>
                    <a:pt x="1327" y="467"/>
                  </a:lnTo>
                  <a:lnTo>
                    <a:pt x="1318" y="475"/>
                  </a:lnTo>
                  <a:lnTo>
                    <a:pt x="1308" y="483"/>
                  </a:lnTo>
                  <a:lnTo>
                    <a:pt x="1300" y="492"/>
                  </a:lnTo>
                  <a:lnTo>
                    <a:pt x="1290" y="498"/>
                  </a:lnTo>
                  <a:lnTo>
                    <a:pt x="1266" y="504"/>
                  </a:lnTo>
                  <a:lnTo>
                    <a:pt x="1241" y="505"/>
                  </a:lnTo>
                  <a:lnTo>
                    <a:pt x="1214" y="505"/>
                  </a:lnTo>
                  <a:lnTo>
                    <a:pt x="1189" y="506"/>
                  </a:lnTo>
                  <a:lnTo>
                    <a:pt x="1165" y="511"/>
                  </a:lnTo>
                  <a:lnTo>
                    <a:pt x="1156" y="516"/>
                  </a:lnTo>
                  <a:lnTo>
                    <a:pt x="1148" y="522"/>
                  </a:lnTo>
                  <a:lnTo>
                    <a:pt x="1141" y="529"/>
                  </a:lnTo>
                  <a:lnTo>
                    <a:pt x="1132" y="533"/>
                  </a:lnTo>
                  <a:lnTo>
                    <a:pt x="1121" y="535"/>
                  </a:lnTo>
                  <a:lnTo>
                    <a:pt x="1115" y="533"/>
                  </a:lnTo>
                  <a:lnTo>
                    <a:pt x="1108" y="530"/>
                  </a:lnTo>
                  <a:lnTo>
                    <a:pt x="1101" y="532"/>
                  </a:lnTo>
                  <a:lnTo>
                    <a:pt x="1100" y="532"/>
                  </a:lnTo>
                  <a:lnTo>
                    <a:pt x="1099" y="530"/>
                  </a:lnTo>
                  <a:lnTo>
                    <a:pt x="1099" y="529"/>
                  </a:lnTo>
                  <a:lnTo>
                    <a:pt x="1099" y="528"/>
                  </a:lnTo>
                  <a:lnTo>
                    <a:pt x="1097" y="527"/>
                  </a:lnTo>
                  <a:lnTo>
                    <a:pt x="1096" y="526"/>
                  </a:lnTo>
                  <a:lnTo>
                    <a:pt x="1064" y="523"/>
                  </a:lnTo>
                  <a:lnTo>
                    <a:pt x="1032" y="516"/>
                  </a:lnTo>
                  <a:lnTo>
                    <a:pt x="1004" y="503"/>
                  </a:lnTo>
                  <a:lnTo>
                    <a:pt x="988" y="495"/>
                  </a:lnTo>
                  <a:lnTo>
                    <a:pt x="971" y="492"/>
                  </a:lnTo>
                  <a:lnTo>
                    <a:pt x="954" y="492"/>
                  </a:lnTo>
                  <a:lnTo>
                    <a:pt x="936" y="494"/>
                  </a:lnTo>
                  <a:lnTo>
                    <a:pt x="917" y="497"/>
                  </a:lnTo>
                  <a:lnTo>
                    <a:pt x="898" y="498"/>
                  </a:lnTo>
                  <a:lnTo>
                    <a:pt x="878" y="498"/>
                  </a:lnTo>
                  <a:lnTo>
                    <a:pt x="859" y="497"/>
                  </a:lnTo>
                  <a:lnTo>
                    <a:pt x="841" y="493"/>
                  </a:lnTo>
                  <a:lnTo>
                    <a:pt x="824" y="486"/>
                  </a:lnTo>
                  <a:lnTo>
                    <a:pt x="810" y="476"/>
                  </a:lnTo>
                  <a:lnTo>
                    <a:pt x="798" y="462"/>
                  </a:lnTo>
                  <a:lnTo>
                    <a:pt x="788" y="443"/>
                  </a:lnTo>
                  <a:lnTo>
                    <a:pt x="787" y="439"/>
                  </a:lnTo>
                  <a:lnTo>
                    <a:pt x="783" y="434"/>
                  </a:lnTo>
                  <a:lnTo>
                    <a:pt x="781" y="431"/>
                  </a:lnTo>
                  <a:lnTo>
                    <a:pt x="777" y="427"/>
                  </a:lnTo>
                  <a:lnTo>
                    <a:pt x="772" y="424"/>
                  </a:lnTo>
                  <a:lnTo>
                    <a:pt x="757" y="418"/>
                  </a:lnTo>
                  <a:lnTo>
                    <a:pt x="739" y="412"/>
                  </a:lnTo>
                  <a:lnTo>
                    <a:pt x="732" y="409"/>
                  </a:lnTo>
                  <a:lnTo>
                    <a:pt x="724" y="403"/>
                  </a:lnTo>
                  <a:lnTo>
                    <a:pt x="717" y="398"/>
                  </a:lnTo>
                  <a:lnTo>
                    <a:pt x="709" y="393"/>
                  </a:lnTo>
                  <a:lnTo>
                    <a:pt x="687" y="391"/>
                  </a:lnTo>
                  <a:lnTo>
                    <a:pt x="665" y="390"/>
                  </a:lnTo>
                  <a:lnTo>
                    <a:pt x="644" y="388"/>
                  </a:lnTo>
                  <a:lnTo>
                    <a:pt x="623" y="384"/>
                  </a:lnTo>
                  <a:lnTo>
                    <a:pt x="620" y="381"/>
                  </a:lnTo>
                  <a:lnTo>
                    <a:pt x="617" y="379"/>
                  </a:lnTo>
                  <a:lnTo>
                    <a:pt x="615" y="376"/>
                  </a:lnTo>
                  <a:lnTo>
                    <a:pt x="614" y="373"/>
                  </a:lnTo>
                  <a:lnTo>
                    <a:pt x="612" y="369"/>
                  </a:lnTo>
                  <a:lnTo>
                    <a:pt x="611" y="366"/>
                  </a:lnTo>
                  <a:lnTo>
                    <a:pt x="611" y="358"/>
                  </a:lnTo>
                  <a:lnTo>
                    <a:pt x="616" y="353"/>
                  </a:lnTo>
                  <a:lnTo>
                    <a:pt x="621" y="349"/>
                  </a:lnTo>
                  <a:lnTo>
                    <a:pt x="626" y="344"/>
                  </a:lnTo>
                  <a:lnTo>
                    <a:pt x="627" y="338"/>
                  </a:lnTo>
                  <a:lnTo>
                    <a:pt x="627" y="331"/>
                  </a:lnTo>
                  <a:lnTo>
                    <a:pt x="628" y="322"/>
                  </a:lnTo>
                  <a:lnTo>
                    <a:pt x="629" y="316"/>
                  </a:lnTo>
                  <a:lnTo>
                    <a:pt x="628" y="311"/>
                  </a:lnTo>
                  <a:lnTo>
                    <a:pt x="618" y="298"/>
                  </a:lnTo>
                  <a:lnTo>
                    <a:pt x="611" y="285"/>
                  </a:lnTo>
                  <a:lnTo>
                    <a:pt x="604" y="270"/>
                  </a:lnTo>
                  <a:lnTo>
                    <a:pt x="596" y="263"/>
                  </a:lnTo>
                  <a:lnTo>
                    <a:pt x="586" y="260"/>
                  </a:lnTo>
                  <a:lnTo>
                    <a:pt x="576" y="260"/>
                  </a:lnTo>
                  <a:lnTo>
                    <a:pt x="566" y="258"/>
                  </a:lnTo>
                  <a:lnTo>
                    <a:pt x="556" y="256"/>
                  </a:lnTo>
                  <a:lnTo>
                    <a:pt x="541" y="248"/>
                  </a:lnTo>
                  <a:lnTo>
                    <a:pt x="528" y="237"/>
                  </a:lnTo>
                  <a:lnTo>
                    <a:pt x="516" y="226"/>
                  </a:lnTo>
                  <a:lnTo>
                    <a:pt x="517" y="226"/>
                  </a:lnTo>
                  <a:lnTo>
                    <a:pt x="519" y="225"/>
                  </a:lnTo>
                  <a:lnTo>
                    <a:pt x="520" y="225"/>
                  </a:lnTo>
                  <a:lnTo>
                    <a:pt x="521" y="224"/>
                  </a:lnTo>
                  <a:lnTo>
                    <a:pt x="520" y="222"/>
                  </a:lnTo>
                  <a:lnTo>
                    <a:pt x="519" y="221"/>
                  </a:lnTo>
                  <a:lnTo>
                    <a:pt x="516" y="219"/>
                  </a:lnTo>
                  <a:lnTo>
                    <a:pt x="515" y="218"/>
                  </a:lnTo>
                  <a:lnTo>
                    <a:pt x="515" y="216"/>
                  </a:lnTo>
                  <a:lnTo>
                    <a:pt x="516" y="204"/>
                  </a:lnTo>
                  <a:close/>
                </a:path>
              </a:pathLst>
            </a:custGeom>
            <a:grpFill/>
            <a:ln w="0">
              <a:solidFill>
                <a:schemeClr val="bg1">
                  <a:lumMod val="50000"/>
                </a:schemeClr>
              </a:solidFill>
              <a:prstDash val="solid"/>
              <a:round/>
              <a:headEnd/>
              <a:tailEnd/>
            </a:ln>
          </p:spPr>
          <p:txBody>
            <a:bodyPr/>
            <a:lstStyle/>
            <a:p>
              <a:endParaRPr lang="ru-RU"/>
            </a:p>
          </p:txBody>
        </p:sp>
        <p:sp>
          <p:nvSpPr>
            <p:cNvPr id="54" name="Freeform 116">
              <a:extLst>
                <a:ext uri="{FF2B5EF4-FFF2-40B4-BE49-F238E27FC236}">
                  <a16:creationId xmlns:a16="http://schemas.microsoft.com/office/drawing/2014/main" id="{4F599AC9-21DC-EF40-BD5D-23CCC25B7B9F}"/>
                </a:ext>
              </a:extLst>
            </p:cNvPr>
            <p:cNvSpPr>
              <a:spLocks/>
            </p:cNvSpPr>
            <p:nvPr/>
          </p:nvSpPr>
          <p:spPr bwMode="gray">
            <a:xfrm>
              <a:off x="2683" y="2630"/>
              <a:ext cx="312" cy="375"/>
            </a:xfrm>
            <a:custGeom>
              <a:avLst/>
              <a:gdLst>
                <a:gd name="T0" fmla="*/ 183 w 267"/>
                <a:gd name="T1" fmla="*/ 296 h 320"/>
                <a:gd name="T2" fmla="*/ 180 w 267"/>
                <a:gd name="T3" fmla="*/ 243 h 320"/>
                <a:gd name="T4" fmla="*/ 162 w 267"/>
                <a:gd name="T5" fmla="*/ 205 h 320"/>
                <a:gd name="T6" fmla="*/ 165 w 267"/>
                <a:gd name="T7" fmla="*/ 191 h 320"/>
                <a:gd name="T8" fmla="*/ 138 w 267"/>
                <a:gd name="T9" fmla="*/ 157 h 320"/>
                <a:gd name="T10" fmla="*/ 102 w 267"/>
                <a:gd name="T11" fmla="*/ 165 h 320"/>
                <a:gd name="T12" fmla="*/ 73 w 267"/>
                <a:gd name="T13" fmla="*/ 164 h 320"/>
                <a:gd name="T14" fmla="*/ 43 w 267"/>
                <a:gd name="T15" fmla="*/ 185 h 320"/>
                <a:gd name="T16" fmla="*/ 36 w 267"/>
                <a:gd name="T17" fmla="*/ 170 h 320"/>
                <a:gd name="T18" fmla="*/ 31 w 267"/>
                <a:gd name="T19" fmla="*/ 158 h 320"/>
                <a:gd name="T20" fmla="*/ 36 w 267"/>
                <a:gd name="T21" fmla="*/ 148 h 320"/>
                <a:gd name="T22" fmla="*/ 43 w 267"/>
                <a:gd name="T23" fmla="*/ 135 h 320"/>
                <a:gd name="T24" fmla="*/ 45 w 267"/>
                <a:gd name="T25" fmla="*/ 128 h 320"/>
                <a:gd name="T26" fmla="*/ 41 w 267"/>
                <a:gd name="T27" fmla="*/ 114 h 320"/>
                <a:gd name="T28" fmla="*/ 41 w 267"/>
                <a:gd name="T29" fmla="*/ 107 h 320"/>
                <a:gd name="T30" fmla="*/ 14 w 267"/>
                <a:gd name="T31" fmla="*/ 95 h 320"/>
                <a:gd name="T32" fmla="*/ 3 w 267"/>
                <a:gd name="T33" fmla="*/ 78 h 320"/>
                <a:gd name="T34" fmla="*/ 11 w 267"/>
                <a:gd name="T35" fmla="*/ 69 h 320"/>
                <a:gd name="T36" fmla="*/ 15 w 267"/>
                <a:gd name="T37" fmla="*/ 57 h 320"/>
                <a:gd name="T38" fmla="*/ 27 w 267"/>
                <a:gd name="T39" fmla="*/ 49 h 320"/>
                <a:gd name="T40" fmla="*/ 30 w 267"/>
                <a:gd name="T41" fmla="*/ 45 h 320"/>
                <a:gd name="T42" fmla="*/ 35 w 267"/>
                <a:gd name="T43" fmla="*/ 42 h 320"/>
                <a:gd name="T44" fmla="*/ 59 w 267"/>
                <a:gd name="T45" fmla="*/ 49 h 320"/>
                <a:gd name="T46" fmla="*/ 58 w 267"/>
                <a:gd name="T47" fmla="*/ 35 h 320"/>
                <a:gd name="T48" fmla="*/ 50 w 267"/>
                <a:gd name="T49" fmla="*/ 16 h 320"/>
                <a:gd name="T50" fmla="*/ 45 w 267"/>
                <a:gd name="T51" fmla="*/ 7 h 320"/>
                <a:gd name="T52" fmla="*/ 58 w 267"/>
                <a:gd name="T53" fmla="*/ 0 h 320"/>
                <a:gd name="T54" fmla="*/ 90 w 267"/>
                <a:gd name="T55" fmla="*/ 27 h 320"/>
                <a:gd name="T56" fmla="*/ 100 w 267"/>
                <a:gd name="T57" fmla="*/ 29 h 320"/>
                <a:gd name="T58" fmla="*/ 106 w 267"/>
                <a:gd name="T59" fmla="*/ 34 h 320"/>
                <a:gd name="T60" fmla="*/ 114 w 267"/>
                <a:gd name="T61" fmla="*/ 58 h 320"/>
                <a:gd name="T62" fmla="*/ 154 w 267"/>
                <a:gd name="T63" fmla="*/ 64 h 320"/>
                <a:gd name="T64" fmla="*/ 163 w 267"/>
                <a:gd name="T65" fmla="*/ 81 h 320"/>
                <a:gd name="T66" fmla="*/ 172 w 267"/>
                <a:gd name="T67" fmla="*/ 92 h 320"/>
                <a:gd name="T68" fmla="*/ 166 w 267"/>
                <a:gd name="T69" fmla="*/ 105 h 320"/>
                <a:gd name="T70" fmla="*/ 151 w 267"/>
                <a:gd name="T71" fmla="*/ 111 h 320"/>
                <a:gd name="T72" fmla="*/ 142 w 267"/>
                <a:gd name="T73" fmla="*/ 108 h 320"/>
                <a:gd name="T74" fmla="*/ 156 w 267"/>
                <a:gd name="T75" fmla="*/ 133 h 320"/>
                <a:gd name="T76" fmla="*/ 177 w 267"/>
                <a:gd name="T77" fmla="*/ 146 h 320"/>
                <a:gd name="T78" fmla="*/ 185 w 267"/>
                <a:gd name="T79" fmla="*/ 157 h 320"/>
                <a:gd name="T80" fmla="*/ 210 w 267"/>
                <a:gd name="T81" fmla="*/ 187 h 320"/>
                <a:gd name="T82" fmla="*/ 216 w 267"/>
                <a:gd name="T83" fmla="*/ 199 h 320"/>
                <a:gd name="T84" fmla="*/ 221 w 267"/>
                <a:gd name="T85" fmla="*/ 202 h 320"/>
                <a:gd name="T86" fmla="*/ 234 w 267"/>
                <a:gd name="T87" fmla="*/ 219 h 320"/>
                <a:gd name="T88" fmla="*/ 258 w 267"/>
                <a:gd name="T89" fmla="*/ 241 h 320"/>
                <a:gd name="T90" fmla="*/ 255 w 267"/>
                <a:gd name="T91" fmla="*/ 240 h 320"/>
                <a:gd name="T92" fmla="*/ 254 w 267"/>
                <a:gd name="T93" fmla="*/ 250 h 320"/>
                <a:gd name="T94" fmla="*/ 264 w 267"/>
                <a:gd name="T95" fmla="*/ 283 h 320"/>
                <a:gd name="T96" fmla="*/ 258 w 267"/>
                <a:gd name="T97" fmla="*/ 289 h 320"/>
                <a:gd name="T98" fmla="*/ 245 w 267"/>
                <a:gd name="T99" fmla="*/ 293 h 320"/>
                <a:gd name="T100" fmla="*/ 236 w 267"/>
                <a:gd name="T101" fmla="*/ 301 h 320"/>
                <a:gd name="T102" fmla="*/ 227 w 267"/>
                <a:gd name="T103" fmla="*/ 295 h 320"/>
                <a:gd name="T104" fmla="*/ 213 w 267"/>
                <a:gd name="T105" fmla="*/ 296 h 320"/>
                <a:gd name="T106" fmla="*/ 203 w 267"/>
                <a:gd name="T107" fmla="*/ 303 h 320"/>
                <a:gd name="T108" fmla="*/ 209 w 267"/>
                <a:gd name="T109" fmla="*/ 311 h 320"/>
                <a:gd name="T110" fmla="*/ 208 w 267"/>
                <a:gd name="T111" fmla="*/ 319 h 320"/>
                <a:gd name="T112" fmla="*/ 197 w 267"/>
                <a:gd name="T113" fmla="*/ 317 h 320"/>
                <a:gd name="T114" fmla="*/ 195 w 267"/>
                <a:gd name="T115" fmla="*/ 312 h 320"/>
                <a:gd name="T116" fmla="*/ 187 w 267"/>
                <a:gd name="T117" fmla="*/ 308 h 320"/>
                <a:gd name="T118" fmla="*/ 183 w 267"/>
                <a:gd name="T119" fmla="*/ 312 h 320"/>
                <a:gd name="T120" fmla="*/ 175 w 267"/>
                <a:gd name="T121"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7" h="320">
                  <a:moveTo>
                    <a:pt x="174" y="303"/>
                  </a:moveTo>
                  <a:lnTo>
                    <a:pt x="175" y="301"/>
                  </a:lnTo>
                  <a:lnTo>
                    <a:pt x="178" y="299"/>
                  </a:lnTo>
                  <a:lnTo>
                    <a:pt x="180" y="297"/>
                  </a:lnTo>
                  <a:lnTo>
                    <a:pt x="183" y="296"/>
                  </a:lnTo>
                  <a:lnTo>
                    <a:pt x="185" y="294"/>
                  </a:lnTo>
                  <a:lnTo>
                    <a:pt x="187" y="291"/>
                  </a:lnTo>
                  <a:lnTo>
                    <a:pt x="190" y="274"/>
                  </a:lnTo>
                  <a:lnTo>
                    <a:pt x="187" y="259"/>
                  </a:lnTo>
                  <a:lnTo>
                    <a:pt x="180" y="243"/>
                  </a:lnTo>
                  <a:lnTo>
                    <a:pt x="172" y="229"/>
                  </a:lnTo>
                  <a:lnTo>
                    <a:pt x="162" y="214"/>
                  </a:lnTo>
                  <a:lnTo>
                    <a:pt x="161" y="212"/>
                  </a:lnTo>
                  <a:lnTo>
                    <a:pt x="162" y="208"/>
                  </a:lnTo>
                  <a:lnTo>
                    <a:pt x="162" y="205"/>
                  </a:lnTo>
                  <a:lnTo>
                    <a:pt x="165" y="201"/>
                  </a:lnTo>
                  <a:lnTo>
                    <a:pt x="166" y="199"/>
                  </a:lnTo>
                  <a:lnTo>
                    <a:pt x="166" y="196"/>
                  </a:lnTo>
                  <a:lnTo>
                    <a:pt x="166" y="194"/>
                  </a:lnTo>
                  <a:lnTo>
                    <a:pt x="165" y="191"/>
                  </a:lnTo>
                  <a:lnTo>
                    <a:pt x="162" y="189"/>
                  </a:lnTo>
                  <a:lnTo>
                    <a:pt x="161" y="188"/>
                  </a:lnTo>
                  <a:lnTo>
                    <a:pt x="153" y="178"/>
                  </a:lnTo>
                  <a:lnTo>
                    <a:pt x="144" y="167"/>
                  </a:lnTo>
                  <a:lnTo>
                    <a:pt x="138" y="157"/>
                  </a:lnTo>
                  <a:lnTo>
                    <a:pt x="132" y="158"/>
                  </a:lnTo>
                  <a:lnTo>
                    <a:pt x="124" y="157"/>
                  </a:lnTo>
                  <a:lnTo>
                    <a:pt x="115" y="157"/>
                  </a:lnTo>
                  <a:lnTo>
                    <a:pt x="108" y="160"/>
                  </a:lnTo>
                  <a:lnTo>
                    <a:pt x="102" y="165"/>
                  </a:lnTo>
                  <a:lnTo>
                    <a:pt x="97" y="171"/>
                  </a:lnTo>
                  <a:lnTo>
                    <a:pt x="92" y="173"/>
                  </a:lnTo>
                  <a:lnTo>
                    <a:pt x="85" y="172"/>
                  </a:lnTo>
                  <a:lnTo>
                    <a:pt x="79" y="167"/>
                  </a:lnTo>
                  <a:lnTo>
                    <a:pt x="73" y="164"/>
                  </a:lnTo>
                  <a:lnTo>
                    <a:pt x="67" y="164"/>
                  </a:lnTo>
                  <a:lnTo>
                    <a:pt x="61" y="169"/>
                  </a:lnTo>
                  <a:lnTo>
                    <a:pt x="55" y="175"/>
                  </a:lnTo>
                  <a:lnTo>
                    <a:pt x="49" y="182"/>
                  </a:lnTo>
                  <a:lnTo>
                    <a:pt x="43" y="185"/>
                  </a:lnTo>
                  <a:lnTo>
                    <a:pt x="35" y="185"/>
                  </a:lnTo>
                  <a:lnTo>
                    <a:pt x="29" y="182"/>
                  </a:lnTo>
                  <a:lnTo>
                    <a:pt x="29" y="178"/>
                  </a:lnTo>
                  <a:lnTo>
                    <a:pt x="32" y="175"/>
                  </a:lnTo>
                  <a:lnTo>
                    <a:pt x="36" y="170"/>
                  </a:lnTo>
                  <a:lnTo>
                    <a:pt x="37" y="164"/>
                  </a:lnTo>
                  <a:lnTo>
                    <a:pt x="36" y="163"/>
                  </a:lnTo>
                  <a:lnTo>
                    <a:pt x="35" y="161"/>
                  </a:lnTo>
                  <a:lnTo>
                    <a:pt x="32" y="159"/>
                  </a:lnTo>
                  <a:lnTo>
                    <a:pt x="31" y="158"/>
                  </a:lnTo>
                  <a:lnTo>
                    <a:pt x="30" y="157"/>
                  </a:lnTo>
                  <a:lnTo>
                    <a:pt x="29" y="155"/>
                  </a:lnTo>
                  <a:lnTo>
                    <a:pt x="30" y="153"/>
                  </a:lnTo>
                  <a:lnTo>
                    <a:pt x="33" y="151"/>
                  </a:lnTo>
                  <a:lnTo>
                    <a:pt x="36" y="148"/>
                  </a:lnTo>
                  <a:lnTo>
                    <a:pt x="37" y="146"/>
                  </a:lnTo>
                  <a:lnTo>
                    <a:pt x="37" y="142"/>
                  </a:lnTo>
                  <a:lnTo>
                    <a:pt x="36" y="139"/>
                  </a:lnTo>
                  <a:lnTo>
                    <a:pt x="39" y="137"/>
                  </a:lnTo>
                  <a:lnTo>
                    <a:pt x="43" y="135"/>
                  </a:lnTo>
                  <a:lnTo>
                    <a:pt x="45" y="133"/>
                  </a:lnTo>
                  <a:lnTo>
                    <a:pt x="45" y="131"/>
                  </a:lnTo>
                  <a:lnTo>
                    <a:pt x="45" y="130"/>
                  </a:lnTo>
                  <a:lnTo>
                    <a:pt x="45" y="128"/>
                  </a:lnTo>
                  <a:lnTo>
                    <a:pt x="45" y="128"/>
                  </a:lnTo>
                  <a:lnTo>
                    <a:pt x="43" y="125"/>
                  </a:lnTo>
                  <a:lnTo>
                    <a:pt x="41" y="123"/>
                  </a:lnTo>
                  <a:lnTo>
                    <a:pt x="39" y="120"/>
                  </a:lnTo>
                  <a:lnTo>
                    <a:pt x="39" y="117"/>
                  </a:lnTo>
                  <a:lnTo>
                    <a:pt x="41" y="114"/>
                  </a:lnTo>
                  <a:lnTo>
                    <a:pt x="43" y="112"/>
                  </a:lnTo>
                  <a:lnTo>
                    <a:pt x="43" y="111"/>
                  </a:lnTo>
                  <a:lnTo>
                    <a:pt x="43" y="110"/>
                  </a:lnTo>
                  <a:lnTo>
                    <a:pt x="42" y="108"/>
                  </a:lnTo>
                  <a:lnTo>
                    <a:pt x="41" y="107"/>
                  </a:lnTo>
                  <a:lnTo>
                    <a:pt x="41" y="106"/>
                  </a:lnTo>
                  <a:lnTo>
                    <a:pt x="29" y="105"/>
                  </a:lnTo>
                  <a:lnTo>
                    <a:pt x="18" y="105"/>
                  </a:lnTo>
                  <a:lnTo>
                    <a:pt x="14" y="101"/>
                  </a:lnTo>
                  <a:lnTo>
                    <a:pt x="14" y="95"/>
                  </a:lnTo>
                  <a:lnTo>
                    <a:pt x="13" y="89"/>
                  </a:lnTo>
                  <a:lnTo>
                    <a:pt x="12" y="83"/>
                  </a:lnTo>
                  <a:lnTo>
                    <a:pt x="9" y="81"/>
                  </a:lnTo>
                  <a:lnTo>
                    <a:pt x="6" y="78"/>
                  </a:lnTo>
                  <a:lnTo>
                    <a:pt x="3" y="78"/>
                  </a:lnTo>
                  <a:lnTo>
                    <a:pt x="0" y="77"/>
                  </a:lnTo>
                  <a:lnTo>
                    <a:pt x="0" y="76"/>
                  </a:lnTo>
                  <a:lnTo>
                    <a:pt x="3" y="74"/>
                  </a:lnTo>
                  <a:lnTo>
                    <a:pt x="7" y="71"/>
                  </a:lnTo>
                  <a:lnTo>
                    <a:pt x="11" y="69"/>
                  </a:lnTo>
                  <a:lnTo>
                    <a:pt x="14" y="65"/>
                  </a:lnTo>
                  <a:lnTo>
                    <a:pt x="15" y="64"/>
                  </a:lnTo>
                  <a:lnTo>
                    <a:pt x="15" y="62"/>
                  </a:lnTo>
                  <a:lnTo>
                    <a:pt x="15" y="59"/>
                  </a:lnTo>
                  <a:lnTo>
                    <a:pt x="15" y="57"/>
                  </a:lnTo>
                  <a:lnTo>
                    <a:pt x="17" y="56"/>
                  </a:lnTo>
                  <a:lnTo>
                    <a:pt x="18" y="53"/>
                  </a:lnTo>
                  <a:lnTo>
                    <a:pt x="20" y="52"/>
                  </a:lnTo>
                  <a:lnTo>
                    <a:pt x="24" y="51"/>
                  </a:lnTo>
                  <a:lnTo>
                    <a:pt x="27" y="49"/>
                  </a:lnTo>
                  <a:lnTo>
                    <a:pt x="27" y="47"/>
                  </a:lnTo>
                  <a:lnTo>
                    <a:pt x="27" y="46"/>
                  </a:lnTo>
                  <a:lnTo>
                    <a:pt x="29" y="46"/>
                  </a:lnTo>
                  <a:lnTo>
                    <a:pt x="29" y="46"/>
                  </a:lnTo>
                  <a:lnTo>
                    <a:pt x="30" y="45"/>
                  </a:lnTo>
                  <a:lnTo>
                    <a:pt x="30" y="43"/>
                  </a:lnTo>
                  <a:lnTo>
                    <a:pt x="31" y="42"/>
                  </a:lnTo>
                  <a:lnTo>
                    <a:pt x="31" y="42"/>
                  </a:lnTo>
                  <a:lnTo>
                    <a:pt x="32" y="41"/>
                  </a:lnTo>
                  <a:lnTo>
                    <a:pt x="35" y="42"/>
                  </a:lnTo>
                  <a:lnTo>
                    <a:pt x="41" y="46"/>
                  </a:lnTo>
                  <a:lnTo>
                    <a:pt x="45" y="51"/>
                  </a:lnTo>
                  <a:lnTo>
                    <a:pt x="51" y="53"/>
                  </a:lnTo>
                  <a:lnTo>
                    <a:pt x="56" y="51"/>
                  </a:lnTo>
                  <a:lnTo>
                    <a:pt x="59" y="49"/>
                  </a:lnTo>
                  <a:lnTo>
                    <a:pt x="60" y="46"/>
                  </a:lnTo>
                  <a:lnTo>
                    <a:pt x="61" y="43"/>
                  </a:lnTo>
                  <a:lnTo>
                    <a:pt x="60" y="40"/>
                  </a:lnTo>
                  <a:lnTo>
                    <a:pt x="59" y="37"/>
                  </a:lnTo>
                  <a:lnTo>
                    <a:pt x="58" y="35"/>
                  </a:lnTo>
                  <a:lnTo>
                    <a:pt x="56" y="33"/>
                  </a:lnTo>
                  <a:lnTo>
                    <a:pt x="53" y="29"/>
                  </a:lnTo>
                  <a:lnTo>
                    <a:pt x="51" y="24"/>
                  </a:lnTo>
                  <a:lnTo>
                    <a:pt x="50" y="19"/>
                  </a:lnTo>
                  <a:lnTo>
                    <a:pt x="50" y="16"/>
                  </a:lnTo>
                  <a:lnTo>
                    <a:pt x="49" y="15"/>
                  </a:lnTo>
                  <a:lnTo>
                    <a:pt x="48" y="13"/>
                  </a:lnTo>
                  <a:lnTo>
                    <a:pt x="47" y="12"/>
                  </a:lnTo>
                  <a:lnTo>
                    <a:pt x="45" y="11"/>
                  </a:lnTo>
                  <a:lnTo>
                    <a:pt x="45" y="7"/>
                  </a:lnTo>
                  <a:lnTo>
                    <a:pt x="47" y="4"/>
                  </a:lnTo>
                  <a:lnTo>
                    <a:pt x="49" y="3"/>
                  </a:lnTo>
                  <a:lnTo>
                    <a:pt x="51" y="0"/>
                  </a:lnTo>
                  <a:lnTo>
                    <a:pt x="55" y="0"/>
                  </a:lnTo>
                  <a:lnTo>
                    <a:pt x="58" y="0"/>
                  </a:lnTo>
                  <a:lnTo>
                    <a:pt x="61" y="1"/>
                  </a:lnTo>
                  <a:lnTo>
                    <a:pt x="65" y="4"/>
                  </a:lnTo>
                  <a:lnTo>
                    <a:pt x="73" y="7"/>
                  </a:lnTo>
                  <a:lnTo>
                    <a:pt x="83" y="16"/>
                  </a:lnTo>
                  <a:lnTo>
                    <a:pt x="90" y="27"/>
                  </a:lnTo>
                  <a:lnTo>
                    <a:pt x="91" y="28"/>
                  </a:lnTo>
                  <a:lnTo>
                    <a:pt x="92" y="29"/>
                  </a:lnTo>
                  <a:lnTo>
                    <a:pt x="95" y="30"/>
                  </a:lnTo>
                  <a:lnTo>
                    <a:pt x="97" y="30"/>
                  </a:lnTo>
                  <a:lnTo>
                    <a:pt x="100" y="29"/>
                  </a:lnTo>
                  <a:lnTo>
                    <a:pt x="102" y="29"/>
                  </a:lnTo>
                  <a:lnTo>
                    <a:pt x="103" y="29"/>
                  </a:lnTo>
                  <a:lnTo>
                    <a:pt x="106" y="30"/>
                  </a:lnTo>
                  <a:lnTo>
                    <a:pt x="106" y="31"/>
                  </a:lnTo>
                  <a:lnTo>
                    <a:pt x="106" y="34"/>
                  </a:lnTo>
                  <a:lnTo>
                    <a:pt x="103" y="39"/>
                  </a:lnTo>
                  <a:lnTo>
                    <a:pt x="102" y="45"/>
                  </a:lnTo>
                  <a:lnTo>
                    <a:pt x="101" y="49"/>
                  </a:lnTo>
                  <a:lnTo>
                    <a:pt x="104" y="53"/>
                  </a:lnTo>
                  <a:lnTo>
                    <a:pt x="114" y="58"/>
                  </a:lnTo>
                  <a:lnTo>
                    <a:pt x="126" y="58"/>
                  </a:lnTo>
                  <a:lnTo>
                    <a:pt x="138" y="57"/>
                  </a:lnTo>
                  <a:lnTo>
                    <a:pt x="149" y="58"/>
                  </a:lnTo>
                  <a:lnTo>
                    <a:pt x="153" y="60"/>
                  </a:lnTo>
                  <a:lnTo>
                    <a:pt x="154" y="64"/>
                  </a:lnTo>
                  <a:lnTo>
                    <a:pt x="154" y="69"/>
                  </a:lnTo>
                  <a:lnTo>
                    <a:pt x="154" y="74"/>
                  </a:lnTo>
                  <a:lnTo>
                    <a:pt x="156" y="77"/>
                  </a:lnTo>
                  <a:lnTo>
                    <a:pt x="160" y="80"/>
                  </a:lnTo>
                  <a:lnTo>
                    <a:pt x="163" y="81"/>
                  </a:lnTo>
                  <a:lnTo>
                    <a:pt x="167" y="83"/>
                  </a:lnTo>
                  <a:lnTo>
                    <a:pt x="169" y="84"/>
                  </a:lnTo>
                  <a:lnTo>
                    <a:pt x="172" y="88"/>
                  </a:lnTo>
                  <a:lnTo>
                    <a:pt x="172" y="89"/>
                  </a:lnTo>
                  <a:lnTo>
                    <a:pt x="172" y="92"/>
                  </a:lnTo>
                  <a:lnTo>
                    <a:pt x="171" y="94"/>
                  </a:lnTo>
                  <a:lnTo>
                    <a:pt x="169" y="96"/>
                  </a:lnTo>
                  <a:lnTo>
                    <a:pt x="168" y="99"/>
                  </a:lnTo>
                  <a:lnTo>
                    <a:pt x="168" y="102"/>
                  </a:lnTo>
                  <a:lnTo>
                    <a:pt x="166" y="105"/>
                  </a:lnTo>
                  <a:lnTo>
                    <a:pt x="163" y="107"/>
                  </a:lnTo>
                  <a:lnTo>
                    <a:pt x="160" y="110"/>
                  </a:lnTo>
                  <a:lnTo>
                    <a:pt x="156" y="112"/>
                  </a:lnTo>
                  <a:lnTo>
                    <a:pt x="151" y="113"/>
                  </a:lnTo>
                  <a:lnTo>
                    <a:pt x="151" y="111"/>
                  </a:lnTo>
                  <a:lnTo>
                    <a:pt x="151" y="110"/>
                  </a:lnTo>
                  <a:lnTo>
                    <a:pt x="149" y="108"/>
                  </a:lnTo>
                  <a:lnTo>
                    <a:pt x="147" y="108"/>
                  </a:lnTo>
                  <a:lnTo>
                    <a:pt x="144" y="108"/>
                  </a:lnTo>
                  <a:lnTo>
                    <a:pt x="142" y="108"/>
                  </a:lnTo>
                  <a:lnTo>
                    <a:pt x="139" y="110"/>
                  </a:lnTo>
                  <a:lnTo>
                    <a:pt x="139" y="111"/>
                  </a:lnTo>
                  <a:lnTo>
                    <a:pt x="142" y="119"/>
                  </a:lnTo>
                  <a:lnTo>
                    <a:pt x="149" y="126"/>
                  </a:lnTo>
                  <a:lnTo>
                    <a:pt x="156" y="133"/>
                  </a:lnTo>
                  <a:lnTo>
                    <a:pt x="166" y="136"/>
                  </a:lnTo>
                  <a:lnTo>
                    <a:pt x="175" y="139"/>
                  </a:lnTo>
                  <a:lnTo>
                    <a:pt x="174" y="141"/>
                  </a:lnTo>
                  <a:lnTo>
                    <a:pt x="175" y="143"/>
                  </a:lnTo>
                  <a:lnTo>
                    <a:pt x="177" y="146"/>
                  </a:lnTo>
                  <a:lnTo>
                    <a:pt x="178" y="147"/>
                  </a:lnTo>
                  <a:lnTo>
                    <a:pt x="178" y="149"/>
                  </a:lnTo>
                  <a:lnTo>
                    <a:pt x="180" y="153"/>
                  </a:lnTo>
                  <a:lnTo>
                    <a:pt x="181" y="155"/>
                  </a:lnTo>
                  <a:lnTo>
                    <a:pt x="185" y="157"/>
                  </a:lnTo>
                  <a:lnTo>
                    <a:pt x="187" y="159"/>
                  </a:lnTo>
                  <a:lnTo>
                    <a:pt x="190" y="161"/>
                  </a:lnTo>
                  <a:lnTo>
                    <a:pt x="192" y="165"/>
                  </a:lnTo>
                  <a:lnTo>
                    <a:pt x="201" y="176"/>
                  </a:lnTo>
                  <a:lnTo>
                    <a:pt x="210" y="187"/>
                  </a:lnTo>
                  <a:lnTo>
                    <a:pt x="219" y="196"/>
                  </a:lnTo>
                  <a:lnTo>
                    <a:pt x="218" y="196"/>
                  </a:lnTo>
                  <a:lnTo>
                    <a:pt x="216" y="197"/>
                  </a:lnTo>
                  <a:lnTo>
                    <a:pt x="216" y="197"/>
                  </a:lnTo>
                  <a:lnTo>
                    <a:pt x="216" y="199"/>
                  </a:lnTo>
                  <a:lnTo>
                    <a:pt x="216" y="200"/>
                  </a:lnTo>
                  <a:lnTo>
                    <a:pt x="218" y="200"/>
                  </a:lnTo>
                  <a:lnTo>
                    <a:pt x="216" y="201"/>
                  </a:lnTo>
                  <a:lnTo>
                    <a:pt x="219" y="202"/>
                  </a:lnTo>
                  <a:lnTo>
                    <a:pt x="221" y="202"/>
                  </a:lnTo>
                  <a:lnTo>
                    <a:pt x="224" y="204"/>
                  </a:lnTo>
                  <a:lnTo>
                    <a:pt x="226" y="206"/>
                  </a:lnTo>
                  <a:lnTo>
                    <a:pt x="221" y="206"/>
                  </a:lnTo>
                  <a:lnTo>
                    <a:pt x="216" y="206"/>
                  </a:lnTo>
                  <a:lnTo>
                    <a:pt x="234" y="219"/>
                  </a:lnTo>
                  <a:lnTo>
                    <a:pt x="254" y="232"/>
                  </a:lnTo>
                  <a:lnTo>
                    <a:pt x="255" y="234"/>
                  </a:lnTo>
                  <a:lnTo>
                    <a:pt x="256" y="236"/>
                  </a:lnTo>
                  <a:lnTo>
                    <a:pt x="257" y="238"/>
                  </a:lnTo>
                  <a:lnTo>
                    <a:pt x="258" y="241"/>
                  </a:lnTo>
                  <a:lnTo>
                    <a:pt x="261" y="243"/>
                  </a:lnTo>
                  <a:lnTo>
                    <a:pt x="260" y="242"/>
                  </a:lnTo>
                  <a:lnTo>
                    <a:pt x="258" y="241"/>
                  </a:lnTo>
                  <a:lnTo>
                    <a:pt x="257" y="241"/>
                  </a:lnTo>
                  <a:lnTo>
                    <a:pt x="255" y="240"/>
                  </a:lnTo>
                  <a:lnTo>
                    <a:pt x="254" y="241"/>
                  </a:lnTo>
                  <a:lnTo>
                    <a:pt x="252" y="243"/>
                  </a:lnTo>
                  <a:lnTo>
                    <a:pt x="252" y="246"/>
                  </a:lnTo>
                  <a:lnTo>
                    <a:pt x="252" y="248"/>
                  </a:lnTo>
                  <a:lnTo>
                    <a:pt x="254" y="250"/>
                  </a:lnTo>
                  <a:lnTo>
                    <a:pt x="254" y="252"/>
                  </a:lnTo>
                  <a:lnTo>
                    <a:pt x="263" y="259"/>
                  </a:lnTo>
                  <a:lnTo>
                    <a:pt x="267" y="268"/>
                  </a:lnTo>
                  <a:lnTo>
                    <a:pt x="267" y="279"/>
                  </a:lnTo>
                  <a:lnTo>
                    <a:pt x="264" y="283"/>
                  </a:lnTo>
                  <a:lnTo>
                    <a:pt x="262" y="287"/>
                  </a:lnTo>
                  <a:lnTo>
                    <a:pt x="260" y="290"/>
                  </a:lnTo>
                  <a:lnTo>
                    <a:pt x="260" y="289"/>
                  </a:lnTo>
                  <a:lnTo>
                    <a:pt x="258" y="289"/>
                  </a:lnTo>
                  <a:lnTo>
                    <a:pt x="258" y="289"/>
                  </a:lnTo>
                  <a:lnTo>
                    <a:pt x="257" y="288"/>
                  </a:lnTo>
                  <a:lnTo>
                    <a:pt x="255" y="288"/>
                  </a:lnTo>
                  <a:lnTo>
                    <a:pt x="252" y="289"/>
                  </a:lnTo>
                  <a:lnTo>
                    <a:pt x="249" y="290"/>
                  </a:lnTo>
                  <a:lnTo>
                    <a:pt x="245" y="293"/>
                  </a:lnTo>
                  <a:lnTo>
                    <a:pt x="242" y="295"/>
                  </a:lnTo>
                  <a:lnTo>
                    <a:pt x="239" y="297"/>
                  </a:lnTo>
                  <a:lnTo>
                    <a:pt x="238" y="300"/>
                  </a:lnTo>
                  <a:lnTo>
                    <a:pt x="237" y="300"/>
                  </a:lnTo>
                  <a:lnTo>
                    <a:pt x="236" y="301"/>
                  </a:lnTo>
                  <a:lnTo>
                    <a:pt x="236" y="300"/>
                  </a:lnTo>
                  <a:lnTo>
                    <a:pt x="234" y="300"/>
                  </a:lnTo>
                  <a:lnTo>
                    <a:pt x="233" y="297"/>
                  </a:lnTo>
                  <a:lnTo>
                    <a:pt x="231" y="296"/>
                  </a:lnTo>
                  <a:lnTo>
                    <a:pt x="227" y="295"/>
                  </a:lnTo>
                  <a:lnTo>
                    <a:pt x="222" y="295"/>
                  </a:lnTo>
                  <a:lnTo>
                    <a:pt x="218" y="295"/>
                  </a:lnTo>
                  <a:lnTo>
                    <a:pt x="216" y="295"/>
                  </a:lnTo>
                  <a:lnTo>
                    <a:pt x="215" y="296"/>
                  </a:lnTo>
                  <a:lnTo>
                    <a:pt x="213" y="296"/>
                  </a:lnTo>
                  <a:lnTo>
                    <a:pt x="210" y="297"/>
                  </a:lnTo>
                  <a:lnTo>
                    <a:pt x="207" y="297"/>
                  </a:lnTo>
                  <a:lnTo>
                    <a:pt x="206" y="300"/>
                  </a:lnTo>
                  <a:lnTo>
                    <a:pt x="203" y="301"/>
                  </a:lnTo>
                  <a:lnTo>
                    <a:pt x="203" y="303"/>
                  </a:lnTo>
                  <a:lnTo>
                    <a:pt x="203" y="303"/>
                  </a:lnTo>
                  <a:lnTo>
                    <a:pt x="204" y="305"/>
                  </a:lnTo>
                  <a:lnTo>
                    <a:pt x="207" y="307"/>
                  </a:lnTo>
                  <a:lnTo>
                    <a:pt x="208" y="308"/>
                  </a:lnTo>
                  <a:lnTo>
                    <a:pt x="209" y="311"/>
                  </a:lnTo>
                  <a:lnTo>
                    <a:pt x="210" y="313"/>
                  </a:lnTo>
                  <a:lnTo>
                    <a:pt x="210" y="314"/>
                  </a:lnTo>
                  <a:lnTo>
                    <a:pt x="210" y="317"/>
                  </a:lnTo>
                  <a:lnTo>
                    <a:pt x="209" y="318"/>
                  </a:lnTo>
                  <a:lnTo>
                    <a:pt x="208" y="319"/>
                  </a:lnTo>
                  <a:lnTo>
                    <a:pt x="204" y="320"/>
                  </a:lnTo>
                  <a:lnTo>
                    <a:pt x="202" y="320"/>
                  </a:lnTo>
                  <a:lnTo>
                    <a:pt x="199" y="319"/>
                  </a:lnTo>
                  <a:lnTo>
                    <a:pt x="198" y="318"/>
                  </a:lnTo>
                  <a:lnTo>
                    <a:pt x="197" y="317"/>
                  </a:lnTo>
                  <a:lnTo>
                    <a:pt x="196" y="315"/>
                  </a:lnTo>
                  <a:lnTo>
                    <a:pt x="196" y="315"/>
                  </a:lnTo>
                  <a:lnTo>
                    <a:pt x="196" y="314"/>
                  </a:lnTo>
                  <a:lnTo>
                    <a:pt x="195" y="313"/>
                  </a:lnTo>
                  <a:lnTo>
                    <a:pt x="195" y="312"/>
                  </a:lnTo>
                  <a:lnTo>
                    <a:pt x="193" y="309"/>
                  </a:lnTo>
                  <a:lnTo>
                    <a:pt x="192" y="308"/>
                  </a:lnTo>
                  <a:lnTo>
                    <a:pt x="190" y="308"/>
                  </a:lnTo>
                  <a:lnTo>
                    <a:pt x="187" y="308"/>
                  </a:lnTo>
                  <a:lnTo>
                    <a:pt x="187" y="308"/>
                  </a:lnTo>
                  <a:lnTo>
                    <a:pt x="186" y="308"/>
                  </a:lnTo>
                  <a:lnTo>
                    <a:pt x="185" y="311"/>
                  </a:lnTo>
                  <a:lnTo>
                    <a:pt x="184" y="312"/>
                  </a:lnTo>
                  <a:lnTo>
                    <a:pt x="184" y="312"/>
                  </a:lnTo>
                  <a:lnTo>
                    <a:pt x="183" y="312"/>
                  </a:lnTo>
                  <a:lnTo>
                    <a:pt x="181" y="311"/>
                  </a:lnTo>
                  <a:lnTo>
                    <a:pt x="180" y="309"/>
                  </a:lnTo>
                  <a:lnTo>
                    <a:pt x="179" y="308"/>
                  </a:lnTo>
                  <a:lnTo>
                    <a:pt x="177" y="306"/>
                  </a:lnTo>
                  <a:lnTo>
                    <a:pt x="175" y="305"/>
                  </a:lnTo>
                  <a:lnTo>
                    <a:pt x="175" y="303"/>
                  </a:lnTo>
                  <a:lnTo>
                    <a:pt x="174" y="303"/>
                  </a:lnTo>
                  <a:close/>
                </a:path>
              </a:pathLst>
            </a:custGeom>
            <a:grpFill/>
            <a:ln w="0">
              <a:solidFill>
                <a:schemeClr val="bg1">
                  <a:lumMod val="50000"/>
                </a:schemeClr>
              </a:solidFill>
              <a:prstDash val="solid"/>
              <a:round/>
              <a:headEnd/>
              <a:tailEnd/>
            </a:ln>
          </p:spPr>
          <p:txBody>
            <a:bodyPr/>
            <a:lstStyle/>
            <a:p>
              <a:endParaRPr lang="ru-RU"/>
            </a:p>
          </p:txBody>
        </p:sp>
        <p:sp>
          <p:nvSpPr>
            <p:cNvPr id="55" name="Freeform 117">
              <a:extLst>
                <a:ext uri="{FF2B5EF4-FFF2-40B4-BE49-F238E27FC236}">
                  <a16:creationId xmlns:a16="http://schemas.microsoft.com/office/drawing/2014/main" id="{DF50D5A6-3028-2C49-A5C2-7D3AB56ECD9E}"/>
                </a:ext>
              </a:extLst>
            </p:cNvPr>
            <p:cNvSpPr>
              <a:spLocks/>
            </p:cNvSpPr>
            <p:nvPr/>
          </p:nvSpPr>
          <p:spPr bwMode="gray">
            <a:xfrm>
              <a:off x="3379" y="3114"/>
              <a:ext cx="121" cy="132"/>
            </a:xfrm>
            <a:custGeom>
              <a:avLst/>
              <a:gdLst>
                <a:gd name="T0" fmla="*/ 88 w 103"/>
                <a:gd name="T1" fmla="*/ 7 h 113"/>
                <a:gd name="T2" fmla="*/ 86 w 103"/>
                <a:gd name="T3" fmla="*/ 11 h 113"/>
                <a:gd name="T4" fmla="*/ 86 w 103"/>
                <a:gd name="T5" fmla="*/ 14 h 113"/>
                <a:gd name="T6" fmla="*/ 88 w 103"/>
                <a:gd name="T7" fmla="*/ 20 h 113"/>
                <a:gd name="T8" fmla="*/ 93 w 103"/>
                <a:gd name="T9" fmla="*/ 25 h 113"/>
                <a:gd name="T10" fmla="*/ 100 w 103"/>
                <a:gd name="T11" fmla="*/ 25 h 113"/>
                <a:gd name="T12" fmla="*/ 103 w 103"/>
                <a:gd name="T13" fmla="*/ 28 h 113"/>
                <a:gd name="T14" fmla="*/ 103 w 103"/>
                <a:gd name="T15" fmla="*/ 30 h 113"/>
                <a:gd name="T16" fmla="*/ 100 w 103"/>
                <a:gd name="T17" fmla="*/ 32 h 113"/>
                <a:gd name="T18" fmla="*/ 94 w 103"/>
                <a:gd name="T19" fmla="*/ 34 h 113"/>
                <a:gd name="T20" fmla="*/ 87 w 103"/>
                <a:gd name="T21" fmla="*/ 34 h 113"/>
                <a:gd name="T22" fmla="*/ 83 w 103"/>
                <a:gd name="T23" fmla="*/ 36 h 113"/>
                <a:gd name="T24" fmla="*/ 80 w 103"/>
                <a:gd name="T25" fmla="*/ 41 h 113"/>
                <a:gd name="T26" fmla="*/ 76 w 103"/>
                <a:gd name="T27" fmla="*/ 43 h 113"/>
                <a:gd name="T28" fmla="*/ 71 w 103"/>
                <a:gd name="T29" fmla="*/ 43 h 113"/>
                <a:gd name="T30" fmla="*/ 68 w 103"/>
                <a:gd name="T31" fmla="*/ 44 h 113"/>
                <a:gd name="T32" fmla="*/ 59 w 103"/>
                <a:gd name="T33" fmla="*/ 60 h 113"/>
                <a:gd name="T34" fmla="*/ 38 w 103"/>
                <a:gd name="T35" fmla="*/ 83 h 113"/>
                <a:gd name="T36" fmla="*/ 23 w 103"/>
                <a:gd name="T37" fmla="*/ 90 h 113"/>
                <a:gd name="T38" fmla="*/ 11 w 103"/>
                <a:gd name="T39" fmla="*/ 102 h 113"/>
                <a:gd name="T40" fmla="*/ 10 w 103"/>
                <a:gd name="T41" fmla="*/ 106 h 113"/>
                <a:gd name="T42" fmla="*/ 8 w 103"/>
                <a:gd name="T43" fmla="*/ 111 h 113"/>
                <a:gd name="T44" fmla="*/ 4 w 103"/>
                <a:gd name="T45" fmla="*/ 113 h 113"/>
                <a:gd name="T46" fmla="*/ 4 w 103"/>
                <a:gd name="T47" fmla="*/ 107 h 113"/>
                <a:gd name="T48" fmla="*/ 9 w 103"/>
                <a:gd name="T49" fmla="*/ 95 h 113"/>
                <a:gd name="T50" fmla="*/ 20 w 103"/>
                <a:gd name="T51" fmla="*/ 82 h 113"/>
                <a:gd name="T52" fmla="*/ 32 w 103"/>
                <a:gd name="T53" fmla="*/ 67 h 113"/>
                <a:gd name="T54" fmla="*/ 49 w 103"/>
                <a:gd name="T55" fmla="*/ 56 h 113"/>
                <a:gd name="T56" fmla="*/ 58 w 103"/>
                <a:gd name="T57" fmla="*/ 46 h 113"/>
                <a:gd name="T58" fmla="*/ 64 w 103"/>
                <a:gd name="T59" fmla="*/ 40 h 113"/>
                <a:gd name="T60" fmla="*/ 71 w 103"/>
                <a:gd name="T61" fmla="*/ 35 h 113"/>
                <a:gd name="T62" fmla="*/ 75 w 103"/>
                <a:gd name="T63" fmla="*/ 34 h 113"/>
                <a:gd name="T64" fmla="*/ 80 w 103"/>
                <a:gd name="T65" fmla="*/ 34 h 113"/>
                <a:gd name="T66" fmla="*/ 77 w 103"/>
                <a:gd name="T67" fmla="*/ 14 h 113"/>
                <a:gd name="T68" fmla="*/ 89 w 103"/>
                <a:gd name="T69" fmla="*/ 0 h 113"/>
                <a:gd name="T70" fmla="*/ 89 w 103"/>
                <a:gd name="T71" fmla="*/ 0 h 113"/>
                <a:gd name="T72" fmla="*/ 87 w 103"/>
                <a:gd name="T73" fmla="*/ 2 h 113"/>
                <a:gd name="T74" fmla="*/ 87 w 103"/>
                <a:gd name="T75" fmla="*/ 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 h="113">
                  <a:moveTo>
                    <a:pt x="88" y="7"/>
                  </a:moveTo>
                  <a:lnTo>
                    <a:pt x="88" y="7"/>
                  </a:lnTo>
                  <a:lnTo>
                    <a:pt x="88" y="8"/>
                  </a:lnTo>
                  <a:lnTo>
                    <a:pt x="86" y="11"/>
                  </a:lnTo>
                  <a:lnTo>
                    <a:pt x="85" y="11"/>
                  </a:lnTo>
                  <a:lnTo>
                    <a:pt x="86" y="14"/>
                  </a:lnTo>
                  <a:lnTo>
                    <a:pt x="87" y="17"/>
                  </a:lnTo>
                  <a:lnTo>
                    <a:pt x="88" y="20"/>
                  </a:lnTo>
                  <a:lnTo>
                    <a:pt x="91" y="23"/>
                  </a:lnTo>
                  <a:lnTo>
                    <a:pt x="93" y="25"/>
                  </a:lnTo>
                  <a:lnTo>
                    <a:pt x="97" y="25"/>
                  </a:lnTo>
                  <a:lnTo>
                    <a:pt x="100" y="25"/>
                  </a:lnTo>
                  <a:lnTo>
                    <a:pt x="101" y="26"/>
                  </a:lnTo>
                  <a:lnTo>
                    <a:pt x="103" y="28"/>
                  </a:lnTo>
                  <a:lnTo>
                    <a:pt x="103" y="29"/>
                  </a:lnTo>
                  <a:lnTo>
                    <a:pt x="103" y="30"/>
                  </a:lnTo>
                  <a:lnTo>
                    <a:pt x="103" y="31"/>
                  </a:lnTo>
                  <a:lnTo>
                    <a:pt x="100" y="32"/>
                  </a:lnTo>
                  <a:lnTo>
                    <a:pt x="97" y="34"/>
                  </a:lnTo>
                  <a:lnTo>
                    <a:pt x="94" y="34"/>
                  </a:lnTo>
                  <a:lnTo>
                    <a:pt x="91" y="34"/>
                  </a:lnTo>
                  <a:lnTo>
                    <a:pt x="87" y="34"/>
                  </a:lnTo>
                  <a:lnTo>
                    <a:pt x="85" y="35"/>
                  </a:lnTo>
                  <a:lnTo>
                    <a:pt x="83" y="36"/>
                  </a:lnTo>
                  <a:lnTo>
                    <a:pt x="81" y="38"/>
                  </a:lnTo>
                  <a:lnTo>
                    <a:pt x="80" y="41"/>
                  </a:lnTo>
                  <a:lnTo>
                    <a:pt x="77" y="42"/>
                  </a:lnTo>
                  <a:lnTo>
                    <a:pt x="76" y="43"/>
                  </a:lnTo>
                  <a:lnTo>
                    <a:pt x="74" y="43"/>
                  </a:lnTo>
                  <a:lnTo>
                    <a:pt x="71" y="43"/>
                  </a:lnTo>
                  <a:lnTo>
                    <a:pt x="69" y="44"/>
                  </a:lnTo>
                  <a:lnTo>
                    <a:pt x="68" y="44"/>
                  </a:lnTo>
                  <a:lnTo>
                    <a:pt x="67" y="46"/>
                  </a:lnTo>
                  <a:lnTo>
                    <a:pt x="59" y="60"/>
                  </a:lnTo>
                  <a:lnTo>
                    <a:pt x="49" y="73"/>
                  </a:lnTo>
                  <a:lnTo>
                    <a:pt x="38" y="83"/>
                  </a:lnTo>
                  <a:lnTo>
                    <a:pt x="30" y="88"/>
                  </a:lnTo>
                  <a:lnTo>
                    <a:pt x="23" y="90"/>
                  </a:lnTo>
                  <a:lnTo>
                    <a:pt x="16" y="95"/>
                  </a:lnTo>
                  <a:lnTo>
                    <a:pt x="11" y="102"/>
                  </a:lnTo>
                  <a:lnTo>
                    <a:pt x="10" y="103"/>
                  </a:lnTo>
                  <a:lnTo>
                    <a:pt x="10" y="106"/>
                  </a:lnTo>
                  <a:lnTo>
                    <a:pt x="9" y="108"/>
                  </a:lnTo>
                  <a:lnTo>
                    <a:pt x="8" y="111"/>
                  </a:lnTo>
                  <a:lnTo>
                    <a:pt x="6" y="112"/>
                  </a:lnTo>
                  <a:lnTo>
                    <a:pt x="4" y="113"/>
                  </a:lnTo>
                  <a:lnTo>
                    <a:pt x="0" y="113"/>
                  </a:lnTo>
                  <a:lnTo>
                    <a:pt x="4" y="107"/>
                  </a:lnTo>
                  <a:lnTo>
                    <a:pt x="6" y="101"/>
                  </a:lnTo>
                  <a:lnTo>
                    <a:pt x="9" y="95"/>
                  </a:lnTo>
                  <a:lnTo>
                    <a:pt x="12" y="90"/>
                  </a:lnTo>
                  <a:lnTo>
                    <a:pt x="20" y="82"/>
                  </a:lnTo>
                  <a:lnTo>
                    <a:pt x="24" y="74"/>
                  </a:lnTo>
                  <a:lnTo>
                    <a:pt x="32" y="67"/>
                  </a:lnTo>
                  <a:lnTo>
                    <a:pt x="40" y="62"/>
                  </a:lnTo>
                  <a:lnTo>
                    <a:pt x="49" y="56"/>
                  </a:lnTo>
                  <a:lnTo>
                    <a:pt x="55" y="48"/>
                  </a:lnTo>
                  <a:lnTo>
                    <a:pt x="58" y="46"/>
                  </a:lnTo>
                  <a:lnTo>
                    <a:pt x="61" y="43"/>
                  </a:lnTo>
                  <a:lnTo>
                    <a:pt x="64" y="40"/>
                  </a:lnTo>
                  <a:lnTo>
                    <a:pt x="68" y="37"/>
                  </a:lnTo>
                  <a:lnTo>
                    <a:pt x="71" y="35"/>
                  </a:lnTo>
                  <a:lnTo>
                    <a:pt x="73" y="34"/>
                  </a:lnTo>
                  <a:lnTo>
                    <a:pt x="75" y="34"/>
                  </a:lnTo>
                  <a:lnTo>
                    <a:pt x="77" y="34"/>
                  </a:lnTo>
                  <a:lnTo>
                    <a:pt x="80" y="34"/>
                  </a:lnTo>
                  <a:lnTo>
                    <a:pt x="77" y="24"/>
                  </a:lnTo>
                  <a:lnTo>
                    <a:pt x="77" y="14"/>
                  </a:lnTo>
                  <a:lnTo>
                    <a:pt x="81" y="6"/>
                  </a:lnTo>
                  <a:lnTo>
                    <a:pt x="89" y="0"/>
                  </a:lnTo>
                  <a:lnTo>
                    <a:pt x="89" y="0"/>
                  </a:lnTo>
                  <a:lnTo>
                    <a:pt x="89" y="0"/>
                  </a:lnTo>
                  <a:lnTo>
                    <a:pt x="88" y="1"/>
                  </a:lnTo>
                  <a:lnTo>
                    <a:pt x="87" y="2"/>
                  </a:lnTo>
                  <a:lnTo>
                    <a:pt x="87" y="3"/>
                  </a:lnTo>
                  <a:lnTo>
                    <a:pt x="87" y="5"/>
                  </a:lnTo>
                  <a:lnTo>
                    <a:pt x="88" y="7"/>
                  </a:lnTo>
                  <a:close/>
                </a:path>
              </a:pathLst>
            </a:custGeom>
            <a:grpFill/>
            <a:ln w="0">
              <a:solidFill>
                <a:schemeClr val="bg1">
                  <a:lumMod val="50000"/>
                </a:schemeClr>
              </a:solidFill>
              <a:prstDash val="solid"/>
              <a:round/>
              <a:headEnd/>
              <a:tailEnd/>
            </a:ln>
          </p:spPr>
          <p:txBody>
            <a:bodyPr/>
            <a:lstStyle/>
            <a:p>
              <a:endParaRPr lang="ru-RU"/>
            </a:p>
          </p:txBody>
        </p:sp>
        <p:sp>
          <p:nvSpPr>
            <p:cNvPr id="56" name="Freeform 118">
              <a:extLst>
                <a:ext uri="{FF2B5EF4-FFF2-40B4-BE49-F238E27FC236}">
                  <a16:creationId xmlns:a16="http://schemas.microsoft.com/office/drawing/2014/main" id="{533F59E1-F97D-1C49-8939-3717D09B9832}"/>
                </a:ext>
              </a:extLst>
            </p:cNvPr>
            <p:cNvSpPr>
              <a:spLocks/>
            </p:cNvSpPr>
            <p:nvPr/>
          </p:nvSpPr>
          <p:spPr bwMode="gray">
            <a:xfrm>
              <a:off x="3522" y="3025"/>
              <a:ext cx="37" cy="49"/>
            </a:xfrm>
            <a:custGeom>
              <a:avLst/>
              <a:gdLst>
                <a:gd name="T0" fmla="*/ 30 w 32"/>
                <a:gd name="T1" fmla="*/ 42 h 42"/>
                <a:gd name="T2" fmla="*/ 32 w 32"/>
                <a:gd name="T3" fmla="*/ 35 h 42"/>
                <a:gd name="T4" fmla="*/ 32 w 32"/>
                <a:gd name="T5" fmla="*/ 27 h 42"/>
                <a:gd name="T6" fmla="*/ 31 w 32"/>
                <a:gd name="T7" fmla="*/ 19 h 42"/>
                <a:gd name="T8" fmla="*/ 30 w 32"/>
                <a:gd name="T9" fmla="*/ 17 h 42"/>
                <a:gd name="T10" fmla="*/ 29 w 32"/>
                <a:gd name="T11" fmla="*/ 13 h 42"/>
                <a:gd name="T12" fmla="*/ 28 w 32"/>
                <a:gd name="T13" fmla="*/ 10 h 42"/>
                <a:gd name="T14" fmla="*/ 26 w 32"/>
                <a:gd name="T15" fmla="*/ 7 h 42"/>
                <a:gd name="T16" fmla="*/ 24 w 32"/>
                <a:gd name="T17" fmla="*/ 5 h 42"/>
                <a:gd name="T18" fmla="*/ 22 w 32"/>
                <a:gd name="T19" fmla="*/ 2 h 42"/>
                <a:gd name="T20" fmla="*/ 18 w 32"/>
                <a:gd name="T21" fmla="*/ 1 h 42"/>
                <a:gd name="T22" fmla="*/ 14 w 32"/>
                <a:gd name="T23" fmla="*/ 1 h 42"/>
                <a:gd name="T24" fmla="*/ 11 w 32"/>
                <a:gd name="T25" fmla="*/ 0 h 42"/>
                <a:gd name="T26" fmla="*/ 7 w 32"/>
                <a:gd name="T27" fmla="*/ 0 h 42"/>
                <a:gd name="T28" fmla="*/ 4 w 32"/>
                <a:gd name="T29" fmla="*/ 1 h 42"/>
                <a:gd name="T30" fmla="*/ 0 w 32"/>
                <a:gd name="T31" fmla="*/ 4 h 42"/>
                <a:gd name="T32" fmla="*/ 6 w 32"/>
                <a:gd name="T33" fmla="*/ 12 h 42"/>
                <a:gd name="T34" fmla="*/ 8 w 32"/>
                <a:gd name="T35" fmla="*/ 21 h 42"/>
                <a:gd name="T36" fmla="*/ 12 w 32"/>
                <a:gd name="T37" fmla="*/ 30 h 42"/>
                <a:gd name="T38" fmla="*/ 17 w 32"/>
                <a:gd name="T39" fmla="*/ 36 h 42"/>
                <a:gd name="T40" fmla="*/ 24 w 32"/>
                <a:gd name="T41" fmla="*/ 40 h 42"/>
                <a:gd name="T42" fmla="*/ 32 w 32"/>
                <a:gd name="T43" fmla="*/ 37 h 42"/>
                <a:gd name="T44" fmla="*/ 31 w 32"/>
                <a:gd name="T45" fmla="*/ 40 h 42"/>
                <a:gd name="T46" fmla="*/ 30 w 32"/>
                <a:gd name="T4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42">
                  <a:moveTo>
                    <a:pt x="30" y="42"/>
                  </a:moveTo>
                  <a:lnTo>
                    <a:pt x="32" y="35"/>
                  </a:lnTo>
                  <a:lnTo>
                    <a:pt x="32" y="27"/>
                  </a:lnTo>
                  <a:lnTo>
                    <a:pt x="31" y="19"/>
                  </a:lnTo>
                  <a:lnTo>
                    <a:pt x="30" y="17"/>
                  </a:lnTo>
                  <a:lnTo>
                    <a:pt x="29" y="13"/>
                  </a:lnTo>
                  <a:lnTo>
                    <a:pt x="28" y="10"/>
                  </a:lnTo>
                  <a:lnTo>
                    <a:pt x="26" y="7"/>
                  </a:lnTo>
                  <a:lnTo>
                    <a:pt x="24" y="5"/>
                  </a:lnTo>
                  <a:lnTo>
                    <a:pt x="22" y="2"/>
                  </a:lnTo>
                  <a:lnTo>
                    <a:pt x="18" y="1"/>
                  </a:lnTo>
                  <a:lnTo>
                    <a:pt x="14" y="1"/>
                  </a:lnTo>
                  <a:lnTo>
                    <a:pt x="11" y="0"/>
                  </a:lnTo>
                  <a:lnTo>
                    <a:pt x="7" y="0"/>
                  </a:lnTo>
                  <a:lnTo>
                    <a:pt x="4" y="1"/>
                  </a:lnTo>
                  <a:lnTo>
                    <a:pt x="0" y="4"/>
                  </a:lnTo>
                  <a:lnTo>
                    <a:pt x="6" y="12"/>
                  </a:lnTo>
                  <a:lnTo>
                    <a:pt x="8" y="21"/>
                  </a:lnTo>
                  <a:lnTo>
                    <a:pt x="12" y="30"/>
                  </a:lnTo>
                  <a:lnTo>
                    <a:pt x="17" y="36"/>
                  </a:lnTo>
                  <a:lnTo>
                    <a:pt x="24" y="40"/>
                  </a:lnTo>
                  <a:lnTo>
                    <a:pt x="32" y="37"/>
                  </a:lnTo>
                  <a:lnTo>
                    <a:pt x="31" y="40"/>
                  </a:lnTo>
                  <a:lnTo>
                    <a:pt x="30" y="42"/>
                  </a:lnTo>
                  <a:close/>
                </a:path>
              </a:pathLst>
            </a:custGeom>
            <a:grpFill/>
            <a:ln w="0">
              <a:solidFill>
                <a:schemeClr val="bg1">
                  <a:lumMod val="50000"/>
                </a:schemeClr>
              </a:solidFill>
              <a:prstDash val="solid"/>
              <a:round/>
              <a:headEnd/>
              <a:tailEnd/>
            </a:ln>
          </p:spPr>
          <p:txBody>
            <a:bodyPr/>
            <a:lstStyle/>
            <a:p>
              <a:endParaRPr lang="ru-RU"/>
            </a:p>
          </p:txBody>
        </p:sp>
        <p:sp>
          <p:nvSpPr>
            <p:cNvPr id="57" name="Freeform 119">
              <a:extLst>
                <a:ext uri="{FF2B5EF4-FFF2-40B4-BE49-F238E27FC236}">
                  <a16:creationId xmlns:a16="http://schemas.microsoft.com/office/drawing/2014/main" id="{088109CC-55D8-A545-A65E-68DF45B663FF}"/>
                </a:ext>
              </a:extLst>
            </p:cNvPr>
            <p:cNvSpPr>
              <a:spLocks/>
            </p:cNvSpPr>
            <p:nvPr/>
          </p:nvSpPr>
          <p:spPr bwMode="gray">
            <a:xfrm>
              <a:off x="3522" y="3025"/>
              <a:ext cx="37" cy="49"/>
            </a:xfrm>
            <a:custGeom>
              <a:avLst/>
              <a:gdLst>
                <a:gd name="T0" fmla="*/ 30 w 32"/>
                <a:gd name="T1" fmla="*/ 42 h 42"/>
                <a:gd name="T2" fmla="*/ 32 w 32"/>
                <a:gd name="T3" fmla="*/ 35 h 42"/>
                <a:gd name="T4" fmla="*/ 32 w 32"/>
                <a:gd name="T5" fmla="*/ 27 h 42"/>
                <a:gd name="T6" fmla="*/ 31 w 32"/>
                <a:gd name="T7" fmla="*/ 19 h 42"/>
                <a:gd name="T8" fmla="*/ 30 w 32"/>
                <a:gd name="T9" fmla="*/ 17 h 42"/>
                <a:gd name="T10" fmla="*/ 29 w 32"/>
                <a:gd name="T11" fmla="*/ 13 h 42"/>
                <a:gd name="T12" fmla="*/ 28 w 32"/>
                <a:gd name="T13" fmla="*/ 10 h 42"/>
                <a:gd name="T14" fmla="*/ 26 w 32"/>
                <a:gd name="T15" fmla="*/ 7 h 42"/>
                <a:gd name="T16" fmla="*/ 24 w 32"/>
                <a:gd name="T17" fmla="*/ 5 h 42"/>
                <a:gd name="T18" fmla="*/ 22 w 32"/>
                <a:gd name="T19" fmla="*/ 2 h 42"/>
                <a:gd name="T20" fmla="*/ 18 w 32"/>
                <a:gd name="T21" fmla="*/ 1 h 42"/>
                <a:gd name="T22" fmla="*/ 14 w 32"/>
                <a:gd name="T23" fmla="*/ 1 h 42"/>
                <a:gd name="T24" fmla="*/ 11 w 32"/>
                <a:gd name="T25" fmla="*/ 0 h 42"/>
                <a:gd name="T26" fmla="*/ 7 w 32"/>
                <a:gd name="T27" fmla="*/ 0 h 42"/>
                <a:gd name="T28" fmla="*/ 4 w 32"/>
                <a:gd name="T29" fmla="*/ 1 h 42"/>
                <a:gd name="T30" fmla="*/ 0 w 32"/>
                <a:gd name="T31" fmla="*/ 4 h 42"/>
                <a:gd name="T32" fmla="*/ 6 w 32"/>
                <a:gd name="T33" fmla="*/ 12 h 42"/>
                <a:gd name="T34" fmla="*/ 8 w 32"/>
                <a:gd name="T35" fmla="*/ 21 h 42"/>
                <a:gd name="T36" fmla="*/ 12 w 32"/>
                <a:gd name="T37" fmla="*/ 30 h 42"/>
                <a:gd name="T38" fmla="*/ 17 w 32"/>
                <a:gd name="T39" fmla="*/ 36 h 42"/>
                <a:gd name="T40" fmla="*/ 24 w 32"/>
                <a:gd name="T41" fmla="*/ 40 h 42"/>
                <a:gd name="T42" fmla="*/ 32 w 32"/>
                <a:gd name="T43" fmla="*/ 37 h 42"/>
                <a:gd name="T44" fmla="*/ 31 w 32"/>
                <a:gd name="T45" fmla="*/ 40 h 42"/>
                <a:gd name="T46" fmla="*/ 30 w 32"/>
                <a:gd name="T4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42">
                  <a:moveTo>
                    <a:pt x="30" y="42"/>
                  </a:moveTo>
                  <a:lnTo>
                    <a:pt x="32" y="35"/>
                  </a:lnTo>
                  <a:lnTo>
                    <a:pt x="32" y="27"/>
                  </a:lnTo>
                  <a:lnTo>
                    <a:pt x="31" y="19"/>
                  </a:lnTo>
                  <a:lnTo>
                    <a:pt x="30" y="17"/>
                  </a:lnTo>
                  <a:lnTo>
                    <a:pt x="29" y="13"/>
                  </a:lnTo>
                  <a:lnTo>
                    <a:pt x="28" y="10"/>
                  </a:lnTo>
                  <a:lnTo>
                    <a:pt x="26" y="7"/>
                  </a:lnTo>
                  <a:lnTo>
                    <a:pt x="24" y="5"/>
                  </a:lnTo>
                  <a:lnTo>
                    <a:pt x="22" y="2"/>
                  </a:lnTo>
                  <a:lnTo>
                    <a:pt x="18" y="1"/>
                  </a:lnTo>
                  <a:lnTo>
                    <a:pt x="14" y="1"/>
                  </a:lnTo>
                  <a:lnTo>
                    <a:pt x="11" y="0"/>
                  </a:lnTo>
                  <a:lnTo>
                    <a:pt x="7" y="0"/>
                  </a:lnTo>
                  <a:lnTo>
                    <a:pt x="4" y="1"/>
                  </a:lnTo>
                  <a:lnTo>
                    <a:pt x="0" y="4"/>
                  </a:lnTo>
                  <a:lnTo>
                    <a:pt x="6" y="12"/>
                  </a:lnTo>
                  <a:lnTo>
                    <a:pt x="8" y="21"/>
                  </a:lnTo>
                  <a:lnTo>
                    <a:pt x="12" y="30"/>
                  </a:lnTo>
                  <a:lnTo>
                    <a:pt x="17" y="36"/>
                  </a:lnTo>
                  <a:lnTo>
                    <a:pt x="24" y="40"/>
                  </a:lnTo>
                  <a:lnTo>
                    <a:pt x="32" y="37"/>
                  </a:lnTo>
                  <a:lnTo>
                    <a:pt x="31" y="40"/>
                  </a:lnTo>
                  <a:lnTo>
                    <a:pt x="30" y="42"/>
                  </a:lnTo>
                </a:path>
              </a:pathLst>
            </a:custGeom>
            <a:grpFill/>
            <a:ln w="3175">
              <a:solidFill>
                <a:schemeClr val="bg1">
                  <a:lumMod val="50000"/>
                </a:schemeClr>
              </a:solidFill>
              <a:prstDash val="solid"/>
              <a:round/>
              <a:headEnd/>
              <a:tailEnd/>
            </a:ln>
          </p:spPr>
          <p:txBody>
            <a:bodyPr/>
            <a:lstStyle/>
            <a:p>
              <a:endParaRPr lang="ru-RU"/>
            </a:p>
          </p:txBody>
        </p:sp>
        <p:sp>
          <p:nvSpPr>
            <p:cNvPr id="58" name="Freeform 120">
              <a:extLst>
                <a:ext uri="{FF2B5EF4-FFF2-40B4-BE49-F238E27FC236}">
                  <a16:creationId xmlns:a16="http://schemas.microsoft.com/office/drawing/2014/main" id="{DBBD6B4F-5735-FA41-8991-F1AD6E4E64C2}"/>
                </a:ext>
              </a:extLst>
            </p:cNvPr>
            <p:cNvSpPr>
              <a:spLocks/>
            </p:cNvSpPr>
            <p:nvPr/>
          </p:nvSpPr>
          <p:spPr bwMode="gray">
            <a:xfrm>
              <a:off x="3490" y="2817"/>
              <a:ext cx="205" cy="257"/>
            </a:xfrm>
            <a:custGeom>
              <a:avLst/>
              <a:gdLst>
                <a:gd name="T0" fmla="*/ 156 w 175"/>
                <a:gd name="T1" fmla="*/ 214 h 220"/>
                <a:gd name="T2" fmla="*/ 150 w 175"/>
                <a:gd name="T3" fmla="*/ 209 h 220"/>
                <a:gd name="T4" fmla="*/ 141 w 175"/>
                <a:gd name="T5" fmla="*/ 196 h 220"/>
                <a:gd name="T6" fmla="*/ 114 w 175"/>
                <a:gd name="T7" fmla="*/ 172 h 220"/>
                <a:gd name="T8" fmla="*/ 108 w 175"/>
                <a:gd name="T9" fmla="*/ 167 h 220"/>
                <a:gd name="T10" fmla="*/ 102 w 175"/>
                <a:gd name="T11" fmla="*/ 165 h 220"/>
                <a:gd name="T12" fmla="*/ 103 w 175"/>
                <a:gd name="T13" fmla="*/ 174 h 220"/>
                <a:gd name="T14" fmla="*/ 105 w 175"/>
                <a:gd name="T15" fmla="*/ 186 h 220"/>
                <a:gd name="T16" fmla="*/ 81 w 175"/>
                <a:gd name="T17" fmla="*/ 178 h 220"/>
                <a:gd name="T18" fmla="*/ 73 w 175"/>
                <a:gd name="T19" fmla="*/ 177 h 220"/>
                <a:gd name="T20" fmla="*/ 58 w 175"/>
                <a:gd name="T21" fmla="*/ 172 h 220"/>
                <a:gd name="T22" fmla="*/ 38 w 175"/>
                <a:gd name="T23" fmla="*/ 162 h 220"/>
                <a:gd name="T24" fmla="*/ 41 w 175"/>
                <a:gd name="T25" fmla="*/ 159 h 220"/>
                <a:gd name="T26" fmla="*/ 50 w 175"/>
                <a:gd name="T27" fmla="*/ 156 h 220"/>
                <a:gd name="T28" fmla="*/ 51 w 175"/>
                <a:gd name="T29" fmla="*/ 140 h 220"/>
                <a:gd name="T30" fmla="*/ 43 w 175"/>
                <a:gd name="T31" fmla="*/ 132 h 220"/>
                <a:gd name="T32" fmla="*/ 38 w 175"/>
                <a:gd name="T33" fmla="*/ 135 h 220"/>
                <a:gd name="T34" fmla="*/ 40 w 175"/>
                <a:gd name="T35" fmla="*/ 140 h 220"/>
                <a:gd name="T36" fmla="*/ 32 w 175"/>
                <a:gd name="T37" fmla="*/ 141 h 220"/>
                <a:gd name="T38" fmla="*/ 11 w 175"/>
                <a:gd name="T39" fmla="*/ 124 h 220"/>
                <a:gd name="T40" fmla="*/ 4 w 175"/>
                <a:gd name="T41" fmla="*/ 97 h 220"/>
                <a:gd name="T42" fmla="*/ 0 w 175"/>
                <a:gd name="T43" fmla="*/ 82 h 220"/>
                <a:gd name="T44" fmla="*/ 4 w 175"/>
                <a:gd name="T45" fmla="*/ 76 h 220"/>
                <a:gd name="T46" fmla="*/ 24 w 175"/>
                <a:gd name="T47" fmla="*/ 79 h 220"/>
                <a:gd name="T48" fmla="*/ 20 w 175"/>
                <a:gd name="T49" fmla="*/ 34 h 220"/>
                <a:gd name="T50" fmla="*/ 27 w 175"/>
                <a:gd name="T51" fmla="*/ 13 h 220"/>
                <a:gd name="T52" fmla="*/ 32 w 175"/>
                <a:gd name="T53" fmla="*/ 4 h 220"/>
                <a:gd name="T54" fmla="*/ 53 w 175"/>
                <a:gd name="T55" fmla="*/ 1 h 220"/>
                <a:gd name="T56" fmla="*/ 76 w 175"/>
                <a:gd name="T57" fmla="*/ 8 h 220"/>
                <a:gd name="T58" fmla="*/ 83 w 175"/>
                <a:gd name="T59" fmla="*/ 6 h 220"/>
                <a:gd name="T60" fmla="*/ 91 w 175"/>
                <a:gd name="T61" fmla="*/ 5 h 220"/>
                <a:gd name="T62" fmla="*/ 93 w 175"/>
                <a:gd name="T63" fmla="*/ 10 h 220"/>
                <a:gd name="T64" fmla="*/ 87 w 175"/>
                <a:gd name="T65" fmla="*/ 14 h 220"/>
                <a:gd name="T66" fmla="*/ 83 w 175"/>
                <a:gd name="T67" fmla="*/ 25 h 220"/>
                <a:gd name="T68" fmla="*/ 98 w 175"/>
                <a:gd name="T69" fmla="*/ 42 h 220"/>
                <a:gd name="T70" fmla="*/ 100 w 175"/>
                <a:gd name="T71" fmla="*/ 51 h 220"/>
                <a:gd name="T72" fmla="*/ 83 w 175"/>
                <a:gd name="T73" fmla="*/ 77 h 220"/>
                <a:gd name="T74" fmla="*/ 64 w 175"/>
                <a:gd name="T75" fmla="*/ 91 h 220"/>
                <a:gd name="T76" fmla="*/ 59 w 175"/>
                <a:gd name="T77" fmla="*/ 103 h 220"/>
                <a:gd name="T78" fmla="*/ 61 w 175"/>
                <a:gd name="T79" fmla="*/ 128 h 220"/>
                <a:gd name="T80" fmla="*/ 76 w 175"/>
                <a:gd name="T81" fmla="*/ 154 h 220"/>
                <a:gd name="T82" fmla="*/ 97 w 175"/>
                <a:gd name="T83" fmla="*/ 156 h 220"/>
                <a:gd name="T84" fmla="*/ 99 w 175"/>
                <a:gd name="T85" fmla="*/ 158 h 220"/>
                <a:gd name="T86" fmla="*/ 100 w 175"/>
                <a:gd name="T87" fmla="*/ 160 h 220"/>
                <a:gd name="T88" fmla="*/ 130 w 175"/>
                <a:gd name="T89" fmla="*/ 160 h 220"/>
                <a:gd name="T90" fmla="*/ 136 w 175"/>
                <a:gd name="T91" fmla="*/ 176 h 220"/>
                <a:gd name="T92" fmla="*/ 147 w 175"/>
                <a:gd name="T93" fmla="*/ 184 h 220"/>
                <a:gd name="T94" fmla="*/ 150 w 175"/>
                <a:gd name="T95" fmla="*/ 178 h 220"/>
                <a:gd name="T96" fmla="*/ 152 w 175"/>
                <a:gd name="T97" fmla="*/ 170 h 220"/>
                <a:gd name="T98" fmla="*/ 158 w 175"/>
                <a:gd name="T99" fmla="*/ 171 h 220"/>
                <a:gd name="T100" fmla="*/ 164 w 175"/>
                <a:gd name="T101" fmla="*/ 178 h 220"/>
                <a:gd name="T102" fmla="*/ 166 w 175"/>
                <a:gd name="T103" fmla="*/ 184 h 220"/>
                <a:gd name="T104" fmla="*/ 158 w 175"/>
                <a:gd name="T105" fmla="*/ 194 h 220"/>
                <a:gd name="T106" fmla="*/ 158 w 175"/>
                <a:gd name="T107" fmla="*/ 200 h 220"/>
                <a:gd name="T108" fmla="*/ 165 w 175"/>
                <a:gd name="T109" fmla="*/ 207 h 220"/>
                <a:gd name="T110" fmla="*/ 165 w 175"/>
                <a:gd name="T111" fmla="*/ 209 h 220"/>
                <a:gd name="T112" fmla="*/ 174 w 175"/>
                <a:gd name="T113" fmla="*/ 209 h 220"/>
                <a:gd name="T114" fmla="*/ 175 w 175"/>
                <a:gd name="T115" fmla="*/ 215 h 220"/>
                <a:gd name="T116" fmla="*/ 169 w 175"/>
                <a:gd name="T117" fmla="*/ 219 h 220"/>
                <a:gd name="T118" fmla="*/ 159 w 175"/>
                <a:gd name="T119" fmla="*/ 219 h 220"/>
                <a:gd name="T120" fmla="*/ 160 w 175"/>
                <a:gd name="T121" fmla="*/ 213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5" h="220">
                  <a:moveTo>
                    <a:pt x="160" y="213"/>
                  </a:moveTo>
                  <a:lnTo>
                    <a:pt x="158" y="214"/>
                  </a:lnTo>
                  <a:lnTo>
                    <a:pt x="156" y="214"/>
                  </a:lnTo>
                  <a:lnTo>
                    <a:pt x="153" y="214"/>
                  </a:lnTo>
                  <a:lnTo>
                    <a:pt x="152" y="213"/>
                  </a:lnTo>
                  <a:lnTo>
                    <a:pt x="150" y="209"/>
                  </a:lnTo>
                  <a:lnTo>
                    <a:pt x="147" y="205"/>
                  </a:lnTo>
                  <a:lnTo>
                    <a:pt x="145" y="200"/>
                  </a:lnTo>
                  <a:lnTo>
                    <a:pt x="141" y="196"/>
                  </a:lnTo>
                  <a:lnTo>
                    <a:pt x="133" y="189"/>
                  </a:lnTo>
                  <a:lnTo>
                    <a:pt x="123" y="182"/>
                  </a:lnTo>
                  <a:lnTo>
                    <a:pt x="114" y="172"/>
                  </a:lnTo>
                  <a:lnTo>
                    <a:pt x="112" y="171"/>
                  </a:lnTo>
                  <a:lnTo>
                    <a:pt x="110" y="168"/>
                  </a:lnTo>
                  <a:lnTo>
                    <a:pt x="108" y="167"/>
                  </a:lnTo>
                  <a:lnTo>
                    <a:pt x="105" y="166"/>
                  </a:lnTo>
                  <a:lnTo>
                    <a:pt x="104" y="165"/>
                  </a:lnTo>
                  <a:lnTo>
                    <a:pt x="102" y="165"/>
                  </a:lnTo>
                  <a:lnTo>
                    <a:pt x="100" y="166"/>
                  </a:lnTo>
                  <a:lnTo>
                    <a:pt x="100" y="170"/>
                  </a:lnTo>
                  <a:lnTo>
                    <a:pt x="103" y="174"/>
                  </a:lnTo>
                  <a:lnTo>
                    <a:pt x="105" y="179"/>
                  </a:lnTo>
                  <a:lnTo>
                    <a:pt x="108" y="184"/>
                  </a:lnTo>
                  <a:lnTo>
                    <a:pt x="105" y="186"/>
                  </a:lnTo>
                  <a:lnTo>
                    <a:pt x="98" y="186"/>
                  </a:lnTo>
                  <a:lnTo>
                    <a:pt x="89" y="183"/>
                  </a:lnTo>
                  <a:lnTo>
                    <a:pt x="81" y="178"/>
                  </a:lnTo>
                  <a:lnTo>
                    <a:pt x="79" y="177"/>
                  </a:lnTo>
                  <a:lnTo>
                    <a:pt x="75" y="177"/>
                  </a:lnTo>
                  <a:lnTo>
                    <a:pt x="73" y="177"/>
                  </a:lnTo>
                  <a:lnTo>
                    <a:pt x="69" y="177"/>
                  </a:lnTo>
                  <a:lnTo>
                    <a:pt x="67" y="176"/>
                  </a:lnTo>
                  <a:lnTo>
                    <a:pt x="58" y="172"/>
                  </a:lnTo>
                  <a:lnTo>
                    <a:pt x="50" y="170"/>
                  </a:lnTo>
                  <a:lnTo>
                    <a:pt x="43" y="167"/>
                  </a:lnTo>
                  <a:lnTo>
                    <a:pt x="38" y="162"/>
                  </a:lnTo>
                  <a:lnTo>
                    <a:pt x="38" y="160"/>
                  </a:lnTo>
                  <a:lnTo>
                    <a:pt x="39" y="159"/>
                  </a:lnTo>
                  <a:lnTo>
                    <a:pt x="41" y="159"/>
                  </a:lnTo>
                  <a:lnTo>
                    <a:pt x="44" y="158"/>
                  </a:lnTo>
                  <a:lnTo>
                    <a:pt x="47" y="156"/>
                  </a:lnTo>
                  <a:lnTo>
                    <a:pt x="50" y="156"/>
                  </a:lnTo>
                  <a:lnTo>
                    <a:pt x="51" y="155"/>
                  </a:lnTo>
                  <a:lnTo>
                    <a:pt x="53" y="148"/>
                  </a:lnTo>
                  <a:lnTo>
                    <a:pt x="51" y="140"/>
                  </a:lnTo>
                  <a:lnTo>
                    <a:pt x="45" y="132"/>
                  </a:lnTo>
                  <a:lnTo>
                    <a:pt x="44" y="132"/>
                  </a:lnTo>
                  <a:lnTo>
                    <a:pt x="43" y="132"/>
                  </a:lnTo>
                  <a:lnTo>
                    <a:pt x="41" y="134"/>
                  </a:lnTo>
                  <a:lnTo>
                    <a:pt x="39" y="135"/>
                  </a:lnTo>
                  <a:lnTo>
                    <a:pt x="38" y="135"/>
                  </a:lnTo>
                  <a:lnTo>
                    <a:pt x="40" y="136"/>
                  </a:lnTo>
                  <a:lnTo>
                    <a:pt x="40" y="138"/>
                  </a:lnTo>
                  <a:lnTo>
                    <a:pt x="40" y="140"/>
                  </a:lnTo>
                  <a:lnTo>
                    <a:pt x="40" y="142"/>
                  </a:lnTo>
                  <a:lnTo>
                    <a:pt x="40" y="144"/>
                  </a:lnTo>
                  <a:lnTo>
                    <a:pt x="32" y="141"/>
                  </a:lnTo>
                  <a:lnTo>
                    <a:pt x="24" y="136"/>
                  </a:lnTo>
                  <a:lnTo>
                    <a:pt x="18" y="130"/>
                  </a:lnTo>
                  <a:lnTo>
                    <a:pt x="11" y="124"/>
                  </a:lnTo>
                  <a:lnTo>
                    <a:pt x="6" y="117"/>
                  </a:lnTo>
                  <a:lnTo>
                    <a:pt x="5" y="107"/>
                  </a:lnTo>
                  <a:lnTo>
                    <a:pt x="4" y="97"/>
                  </a:lnTo>
                  <a:lnTo>
                    <a:pt x="2" y="88"/>
                  </a:lnTo>
                  <a:lnTo>
                    <a:pt x="0" y="85"/>
                  </a:lnTo>
                  <a:lnTo>
                    <a:pt x="0" y="82"/>
                  </a:lnTo>
                  <a:lnTo>
                    <a:pt x="0" y="79"/>
                  </a:lnTo>
                  <a:lnTo>
                    <a:pt x="2" y="77"/>
                  </a:lnTo>
                  <a:lnTo>
                    <a:pt x="4" y="76"/>
                  </a:lnTo>
                  <a:lnTo>
                    <a:pt x="10" y="76"/>
                  </a:lnTo>
                  <a:lnTo>
                    <a:pt x="17" y="77"/>
                  </a:lnTo>
                  <a:lnTo>
                    <a:pt x="24" y="79"/>
                  </a:lnTo>
                  <a:lnTo>
                    <a:pt x="18" y="64"/>
                  </a:lnTo>
                  <a:lnTo>
                    <a:pt x="18" y="48"/>
                  </a:lnTo>
                  <a:lnTo>
                    <a:pt x="20" y="34"/>
                  </a:lnTo>
                  <a:lnTo>
                    <a:pt x="24" y="19"/>
                  </a:lnTo>
                  <a:lnTo>
                    <a:pt x="26" y="17"/>
                  </a:lnTo>
                  <a:lnTo>
                    <a:pt x="27" y="13"/>
                  </a:lnTo>
                  <a:lnTo>
                    <a:pt x="28" y="10"/>
                  </a:lnTo>
                  <a:lnTo>
                    <a:pt x="29" y="6"/>
                  </a:lnTo>
                  <a:lnTo>
                    <a:pt x="32" y="4"/>
                  </a:lnTo>
                  <a:lnTo>
                    <a:pt x="34" y="2"/>
                  </a:lnTo>
                  <a:lnTo>
                    <a:pt x="44" y="0"/>
                  </a:lnTo>
                  <a:lnTo>
                    <a:pt x="53" y="1"/>
                  </a:lnTo>
                  <a:lnTo>
                    <a:pt x="63" y="5"/>
                  </a:lnTo>
                  <a:lnTo>
                    <a:pt x="74" y="8"/>
                  </a:lnTo>
                  <a:lnTo>
                    <a:pt x="76" y="8"/>
                  </a:lnTo>
                  <a:lnTo>
                    <a:pt x="79" y="8"/>
                  </a:lnTo>
                  <a:lnTo>
                    <a:pt x="81" y="7"/>
                  </a:lnTo>
                  <a:lnTo>
                    <a:pt x="83" y="6"/>
                  </a:lnTo>
                  <a:lnTo>
                    <a:pt x="86" y="5"/>
                  </a:lnTo>
                  <a:lnTo>
                    <a:pt x="88" y="5"/>
                  </a:lnTo>
                  <a:lnTo>
                    <a:pt x="91" y="5"/>
                  </a:lnTo>
                  <a:lnTo>
                    <a:pt x="92" y="6"/>
                  </a:lnTo>
                  <a:lnTo>
                    <a:pt x="93" y="8"/>
                  </a:lnTo>
                  <a:lnTo>
                    <a:pt x="93" y="10"/>
                  </a:lnTo>
                  <a:lnTo>
                    <a:pt x="91" y="12"/>
                  </a:lnTo>
                  <a:lnTo>
                    <a:pt x="89" y="13"/>
                  </a:lnTo>
                  <a:lnTo>
                    <a:pt x="87" y="14"/>
                  </a:lnTo>
                  <a:lnTo>
                    <a:pt x="85" y="17"/>
                  </a:lnTo>
                  <a:lnTo>
                    <a:pt x="83" y="19"/>
                  </a:lnTo>
                  <a:lnTo>
                    <a:pt x="83" y="25"/>
                  </a:lnTo>
                  <a:lnTo>
                    <a:pt x="87" y="31"/>
                  </a:lnTo>
                  <a:lnTo>
                    <a:pt x="92" y="37"/>
                  </a:lnTo>
                  <a:lnTo>
                    <a:pt x="98" y="42"/>
                  </a:lnTo>
                  <a:lnTo>
                    <a:pt x="100" y="45"/>
                  </a:lnTo>
                  <a:lnTo>
                    <a:pt x="102" y="48"/>
                  </a:lnTo>
                  <a:lnTo>
                    <a:pt x="100" y="51"/>
                  </a:lnTo>
                  <a:lnTo>
                    <a:pt x="94" y="61"/>
                  </a:lnTo>
                  <a:lnTo>
                    <a:pt x="88" y="71"/>
                  </a:lnTo>
                  <a:lnTo>
                    <a:pt x="83" y="77"/>
                  </a:lnTo>
                  <a:lnTo>
                    <a:pt x="76" y="81"/>
                  </a:lnTo>
                  <a:lnTo>
                    <a:pt x="69" y="84"/>
                  </a:lnTo>
                  <a:lnTo>
                    <a:pt x="64" y="91"/>
                  </a:lnTo>
                  <a:lnTo>
                    <a:pt x="63" y="95"/>
                  </a:lnTo>
                  <a:lnTo>
                    <a:pt x="61" y="100"/>
                  </a:lnTo>
                  <a:lnTo>
                    <a:pt x="59" y="103"/>
                  </a:lnTo>
                  <a:lnTo>
                    <a:pt x="58" y="107"/>
                  </a:lnTo>
                  <a:lnTo>
                    <a:pt x="58" y="117"/>
                  </a:lnTo>
                  <a:lnTo>
                    <a:pt x="61" y="128"/>
                  </a:lnTo>
                  <a:lnTo>
                    <a:pt x="63" y="138"/>
                  </a:lnTo>
                  <a:lnTo>
                    <a:pt x="69" y="148"/>
                  </a:lnTo>
                  <a:lnTo>
                    <a:pt x="76" y="154"/>
                  </a:lnTo>
                  <a:lnTo>
                    <a:pt x="85" y="158"/>
                  </a:lnTo>
                  <a:lnTo>
                    <a:pt x="97" y="155"/>
                  </a:lnTo>
                  <a:lnTo>
                    <a:pt x="97" y="156"/>
                  </a:lnTo>
                  <a:lnTo>
                    <a:pt x="97" y="158"/>
                  </a:lnTo>
                  <a:lnTo>
                    <a:pt x="98" y="158"/>
                  </a:lnTo>
                  <a:lnTo>
                    <a:pt x="99" y="158"/>
                  </a:lnTo>
                  <a:lnTo>
                    <a:pt x="100" y="158"/>
                  </a:lnTo>
                  <a:lnTo>
                    <a:pt x="100" y="159"/>
                  </a:lnTo>
                  <a:lnTo>
                    <a:pt x="100" y="160"/>
                  </a:lnTo>
                  <a:lnTo>
                    <a:pt x="111" y="158"/>
                  </a:lnTo>
                  <a:lnTo>
                    <a:pt x="121" y="158"/>
                  </a:lnTo>
                  <a:lnTo>
                    <a:pt x="130" y="160"/>
                  </a:lnTo>
                  <a:lnTo>
                    <a:pt x="134" y="164"/>
                  </a:lnTo>
                  <a:lnTo>
                    <a:pt x="135" y="170"/>
                  </a:lnTo>
                  <a:lnTo>
                    <a:pt x="136" y="176"/>
                  </a:lnTo>
                  <a:lnTo>
                    <a:pt x="140" y="180"/>
                  </a:lnTo>
                  <a:lnTo>
                    <a:pt x="144" y="183"/>
                  </a:lnTo>
                  <a:lnTo>
                    <a:pt x="147" y="184"/>
                  </a:lnTo>
                  <a:lnTo>
                    <a:pt x="152" y="183"/>
                  </a:lnTo>
                  <a:lnTo>
                    <a:pt x="151" y="180"/>
                  </a:lnTo>
                  <a:lnTo>
                    <a:pt x="150" y="178"/>
                  </a:lnTo>
                  <a:lnTo>
                    <a:pt x="150" y="174"/>
                  </a:lnTo>
                  <a:lnTo>
                    <a:pt x="151" y="172"/>
                  </a:lnTo>
                  <a:lnTo>
                    <a:pt x="152" y="170"/>
                  </a:lnTo>
                  <a:lnTo>
                    <a:pt x="153" y="168"/>
                  </a:lnTo>
                  <a:lnTo>
                    <a:pt x="156" y="168"/>
                  </a:lnTo>
                  <a:lnTo>
                    <a:pt x="158" y="171"/>
                  </a:lnTo>
                  <a:lnTo>
                    <a:pt x="160" y="172"/>
                  </a:lnTo>
                  <a:lnTo>
                    <a:pt x="162" y="176"/>
                  </a:lnTo>
                  <a:lnTo>
                    <a:pt x="164" y="178"/>
                  </a:lnTo>
                  <a:lnTo>
                    <a:pt x="166" y="179"/>
                  </a:lnTo>
                  <a:lnTo>
                    <a:pt x="170" y="182"/>
                  </a:lnTo>
                  <a:lnTo>
                    <a:pt x="166" y="184"/>
                  </a:lnTo>
                  <a:lnTo>
                    <a:pt x="164" y="188"/>
                  </a:lnTo>
                  <a:lnTo>
                    <a:pt x="162" y="191"/>
                  </a:lnTo>
                  <a:lnTo>
                    <a:pt x="158" y="194"/>
                  </a:lnTo>
                  <a:lnTo>
                    <a:pt x="157" y="196"/>
                  </a:lnTo>
                  <a:lnTo>
                    <a:pt x="157" y="197"/>
                  </a:lnTo>
                  <a:lnTo>
                    <a:pt x="158" y="200"/>
                  </a:lnTo>
                  <a:lnTo>
                    <a:pt x="159" y="203"/>
                  </a:lnTo>
                  <a:lnTo>
                    <a:pt x="163" y="206"/>
                  </a:lnTo>
                  <a:lnTo>
                    <a:pt x="165" y="207"/>
                  </a:lnTo>
                  <a:lnTo>
                    <a:pt x="168" y="209"/>
                  </a:lnTo>
                  <a:lnTo>
                    <a:pt x="166" y="209"/>
                  </a:lnTo>
                  <a:lnTo>
                    <a:pt x="165" y="209"/>
                  </a:lnTo>
                  <a:lnTo>
                    <a:pt x="169" y="209"/>
                  </a:lnTo>
                  <a:lnTo>
                    <a:pt x="171" y="209"/>
                  </a:lnTo>
                  <a:lnTo>
                    <a:pt x="174" y="209"/>
                  </a:lnTo>
                  <a:lnTo>
                    <a:pt x="174" y="209"/>
                  </a:lnTo>
                  <a:lnTo>
                    <a:pt x="175" y="213"/>
                  </a:lnTo>
                  <a:lnTo>
                    <a:pt x="175" y="215"/>
                  </a:lnTo>
                  <a:lnTo>
                    <a:pt x="174" y="217"/>
                  </a:lnTo>
                  <a:lnTo>
                    <a:pt x="171" y="218"/>
                  </a:lnTo>
                  <a:lnTo>
                    <a:pt x="169" y="219"/>
                  </a:lnTo>
                  <a:lnTo>
                    <a:pt x="165" y="220"/>
                  </a:lnTo>
                  <a:lnTo>
                    <a:pt x="163" y="220"/>
                  </a:lnTo>
                  <a:lnTo>
                    <a:pt x="159" y="219"/>
                  </a:lnTo>
                  <a:lnTo>
                    <a:pt x="157" y="219"/>
                  </a:lnTo>
                  <a:lnTo>
                    <a:pt x="159" y="215"/>
                  </a:lnTo>
                  <a:lnTo>
                    <a:pt x="160" y="213"/>
                  </a:lnTo>
                  <a:close/>
                </a:path>
              </a:pathLst>
            </a:custGeom>
            <a:grpFill/>
            <a:ln w="0">
              <a:solidFill>
                <a:schemeClr val="bg1">
                  <a:lumMod val="50000"/>
                </a:schemeClr>
              </a:solidFill>
              <a:prstDash val="solid"/>
              <a:round/>
              <a:headEnd/>
              <a:tailEnd/>
            </a:ln>
          </p:spPr>
          <p:txBody>
            <a:bodyPr/>
            <a:lstStyle/>
            <a:p>
              <a:endParaRPr lang="ru-RU"/>
            </a:p>
          </p:txBody>
        </p:sp>
        <p:sp>
          <p:nvSpPr>
            <p:cNvPr id="59" name="Freeform 121">
              <a:extLst>
                <a:ext uri="{FF2B5EF4-FFF2-40B4-BE49-F238E27FC236}">
                  <a16:creationId xmlns:a16="http://schemas.microsoft.com/office/drawing/2014/main" id="{6E94E10D-B32B-6E48-A6E0-25057DF89A60}"/>
                </a:ext>
              </a:extLst>
            </p:cNvPr>
            <p:cNvSpPr>
              <a:spLocks/>
            </p:cNvSpPr>
            <p:nvPr/>
          </p:nvSpPr>
          <p:spPr bwMode="gray">
            <a:xfrm>
              <a:off x="3689" y="3068"/>
              <a:ext cx="43" cy="62"/>
            </a:xfrm>
            <a:custGeom>
              <a:avLst/>
              <a:gdLst>
                <a:gd name="T0" fmla="*/ 5 w 37"/>
                <a:gd name="T1" fmla="*/ 15 h 53"/>
                <a:gd name="T2" fmla="*/ 4 w 37"/>
                <a:gd name="T3" fmla="*/ 14 h 53"/>
                <a:gd name="T4" fmla="*/ 3 w 37"/>
                <a:gd name="T5" fmla="*/ 12 h 53"/>
                <a:gd name="T6" fmla="*/ 3 w 37"/>
                <a:gd name="T7" fmla="*/ 11 h 53"/>
                <a:gd name="T8" fmla="*/ 3 w 37"/>
                <a:gd name="T9" fmla="*/ 10 h 53"/>
                <a:gd name="T10" fmla="*/ 1 w 37"/>
                <a:gd name="T11" fmla="*/ 9 h 53"/>
                <a:gd name="T12" fmla="*/ 0 w 37"/>
                <a:gd name="T13" fmla="*/ 8 h 53"/>
                <a:gd name="T14" fmla="*/ 9 w 37"/>
                <a:gd name="T15" fmla="*/ 3 h 53"/>
                <a:gd name="T16" fmla="*/ 17 w 37"/>
                <a:gd name="T17" fmla="*/ 0 h 53"/>
                <a:gd name="T18" fmla="*/ 25 w 37"/>
                <a:gd name="T19" fmla="*/ 0 h 53"/>
                <a:gd name="T20" fmla="*/ 30 w 37"/>
                <a:gd name="T21" fmla="*/ 4 h 53"/>
                <a:gd name="T22" fmla="*/ 33 w 37"/>
                <a:gd name="T23" fmla="*/ 10 h 53"/>
                <a:gd name="T24" fmla="*/ 34 w 37"/>
                <a:gd name="T25" fmla="*/ 17 h 53"/>
                <a:gd name="T26" fmla="*/ 34 w 37"/>
                <a:gd name="T27" fmla="*/ 24 h 53"/>
                <a:gd name="T28" fmla="*/ 35 w 37"/>
                <a:gd name="T29" fmla="*/ 32 h 53"/>
                <a:gd name="T30" fmla="*/ 37 w 37"/>
                <a:gd name="T31" fmla="*/ 40 h 53"/>
                <a:gd name="T32" fmla="*/ 37 w 37"/>
                <a:gd name="T33" fmla="*/ 47 h 53"/>
                <a:gd name="T34" fmla="*/ 34 w 37"/>
                <a:gd name="T35" fmla="*/ 52 h 53"/>
                <a:gd name="T36" fmla="*/ 30 w 37"/>
                <a:gd name="T37" fmla="*/ 53 h 53"/>
                <a:gd name="T38" fmla="*/ 27 w 37"/>
                <a:gd name="T39" fmla="*/ 48 h 53"/>
                <a:gd name="T40" fmla="*/ 24 w 37"/>
                <a:gd name="T41" fmla="*/ 42 h 53"/>
                <a:gd name="T42" fmla="*/ 22 w 37"/>
                <a:gd name="T43" fmla="*/ 36 h 53"/>
                <a:gd name="T44" fmla="*/ 17 w 37"/>
                <a:gd name="T45" fmla="*/ 30 h 53"/>
                <a:gd name="T46" fmla="*/ 16 w 37"/>
                <a:gd name="T47" fmla="*/ 29 h 53"/>
                <a:gd name="T48" fmla="*/ 16 w 37"/>
                <a:gd name="T49" fmla="*/ 28 h 53"/>
                <a:gd name="T50" fmla="*/ 17 w 37"/>
                <a:gd name="T51" fmla="*/ 28 h 53"/>
                <a:gd name="T52" fmla="*/ 18 w 37"/>
                <a:gd name="T53" fmla="*/ 27 h 53"/>
                <a:gd name="T54" fmla="*/ 19 w 37"/>
                <a:gd name="T55" fmla="*/ 26 h 53"/>
                <a:gd name="T56" fmla="*/ 21 w 37"/>
                <a:gd name="T57" fmla="*/ 24 h 53"/>
                <a:gd name="T58" fmla="*/ 22 w 37"/>
                <a:gd name="T59" fmla="*/ 23 h 53"/>
                <a:gd name="T60" fmla="*/ 21 w 37"/>
                <a:gd name="T61" fmla="*/ 22 h 53"/>
                <a:gd name="T62" fmla="*/ 18 w 37"/>
                <a:gd name="T63" fmla="*/ 24 h 53"/>
                <a:gd name="T64" fmla="*/ 16 w 37"/>
                <a:gd name="T65" fmla="*/ 26 h 53"/>
                <a:gd name="T66" fmla="*/ 13 w 37"/>
                <a:gd name="T67" fmla="*/ 26 h 53"/>
                <a:gd name="T68" fmla="*/ 10 w 37"/>
                <a:gd name="T69" fmla="*/ 24 h 53"/>
                <a:gd name="T70" fmla="*/ 7 w 37"/>
                <a:gd name="T71" fmla="*/ 22 h 53"/>
                <a:gd name="T72" fmla="*/ 6 w 37"/>
                <a:gd name="T73" fmla="*/ 18 h 53"/>
                <a:gd name="T74" fmla="*/ 4 w 37"/>
                <a:gd name="T75" fmla="*/ 16 h 53"/>
                <a:gd name="T76" fmla="*/ 3 w 37"/>
                <a:gd name="T77" fmla="*/ 12 h 53"/>
                <a:gd name="T78" fmla="*/ 4 w 37"/>
                <a:gd name="T79" fmla="*/ 14 h 53"/>
                <a:gd name="T80" fmla="*/ 5 w 37"/>
                <a:gd name="T81"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 h="53">
                  <a:moveTo>
                    <a:pt x="5" y="15"/>
                  </a:moveTo>
                  <a:lnTo>
                    <a:pt x="4" y="14"/>
                  </a:lnTo>
                  <a:lnTo>
                    <a:pt x="3" y="12"/>
                  </a:lnTo>
                  <a:lnTo>
                    <a:pt x="3" y="11"/>
                  </a:lnTo>
                  <a:lnTo>
                    <a:pt x="3" y="10"/>
                  </a:lnTo>
                  <a:lnTo>
                    <a:pt x="1" y="9"/>
                  </a:lnTo>
                  <a:lnTo>
                    <a:pt x="0" y="8"/>
                  </a:lnTo>
                  <a:lnTo>
                    <a:pt x="9" y="3"/>
                  </a:lnTo>
                  <a:lnTo>
                    <a:pt x="17" y="0"/>
                  </a:lnTo>
                  <a:lnTo>
                    <a:pt x="25" y="0"/>
                  </a:lnTo>
                  <a:lnTo>
                    <a:pt x="30" y="4"/>
                  </a:lnTo>
                  <a:lnTo>
                    <a:pt x="33" y="10"/>
                  </a:lnTo>
                  <a:lnTo>
                    <a:pt x="34" y="17"/>
                  </a:lnTo>
                  <a:lnTo>
                    <a:pt x="34" y="24"/>
                  </a:lnTo>
                  <a:lnTo>
                    <a:pt x="35" y="32"/>
                  </a:lnTo>
                  <a:lnTo>
                    <a:pt x="37" y="40"/>
                  </a:lnTo>
                  <a:lnTo>
                    <a:pt x="37" y="47"/>
                  </a:lnTo>
                  <a:lnTo>
                    <a:pt x="34" y="52"/>
                  </a:lnTo>
                  <a:lnTo>
                    <a:pt x="30" y="53"/>
                  </a:lnTo>
                  <a:lnTo>
                    <a:pt x="27" y="48"/>
                  </a:lnTo>
                  <a:lnTo>
                    <a:pt x="24" y="42"/>
                  </a:lnTo>
                  <a:lnTo>
                    <a:pt x="22" y="36"/>
                  </a:lnTo>
                  <a:lnTo>
                    <a:pt x="17" y="30"/>
                  </a:lnTo>
                  <a:lnTo>
                    <a:pt x="16" y="29"/>
                  </a:lnTo>
                  <a:lnTo>
                    <a:pt x="16" y="28"/>
                  </a:lnTo>
                  <a:lnTo>
                    <a:pt x="17" y="28"/>
                  </a:lnTo>
                  <a:lnTo>
                    <a:pt x="18" y="27"/>
                  </a:lnTo>
                  <a:lnTo>
                    <a:pt x="19" y="26"/>
                  </a:lnTo>
                  <a:lnTo>
                    <a:pt x="21" y="24"/>
                  </a:lnTo>
                  <a:lnTo>
                    <a:pt x="22" y="23"/>
                  </a:lnTo>
                  <a:lnTo>
                    <a:pt x="21" y="22"/>
                  </a:lnTo>
                  <a:lnTo>
                    <a:pt x="18" y="24"/>
                  </a:lnTo>
                  <a:lnTo>
                    <a:pt x="16" y="26"/>
                  </a:lnTo>
                  <a:lnTo>
                    <a:pt x="13" y="26"/>
                  </a:lnTo>
                  <a:lnTo>
                    <a:pt x="10" y="24"/>
                  </a:lnTo>
                  <a:lnTo>
                    <a:pt x="7" y="22"/>
                  </a:lnTo>
                  <a:lnTo>
                    <a:pt x="6" y="18"/>
                  </a:lnTo>
                  <a:lnTo>
                    <a:pt x="4" y="16"/>
                  </a:lnTo>
                  <a:lnTo>
                    <a:pt x="3" y="12"/>
                  </a:lnTo>
                  <a:lnTo>
                    <a:pt x="4" y="14"/>
                  </a:lnTo>
                  <a:lnTo>
                    <a:pt x="5" y="15"/>
                  </a:lnTo>
                  <a:close/>
                </a:path>
              </a:pathLst>
            </a:custGeom>
            <a:grpFill/>
            <a:ln w="0">
              <a:solidFill>
                <a:schemeClr val="bg1">
                  <a:lumMod val="50000"/>
                </a:schemeClr>
              </a:solidFill>
              <a:prstDash val="solid"/>
              <a:round/>
              <a:headEnd/>
              <a:tailEnd/>
            </a:ln>
          </p:spPr>
          <p:txBody>
            <a:bodyPr/>
            <a:lstStyle/>
            <a:p>
              <a:endParaRPr lang="ru-RU"/>
            </a:p>
          </p:txBody>
        </p:sp>
        <p:sp>
          <p:nvSpPr>
            <p:cNvPr id="60" name="Freeform 122">
              <a:extLst>
                <a:ext uri="{FF2B5EF4-FFF2-40B4-BE49-F238E27FC236}">
                  <a16:creationId xmlns:a16="http://schemas.microsoft.com/office/drawing/2014/main" id="{CBE083E0-FE12-3542-A9AE-E0550FDA9332}"/>
                </a:ext>
              </a:extLst>
            </p:cNvPr>
            <p:cNvSpPr>
              <a:spLocks/>
            </p:cNvSpPr>
            <p:nvPr/>
          </p:nvSpPr>
          <p:spPr bwMode="gray">
            <a:xfrm>
              <a:off x="3680" y="3096"/>
              <a:ext cx="44" cy="72"/>
            </a:xfrm>
            <a:custGeom>
              <a:avLst/>
              <a:gdLst>
                <a:gd name="T0" fmla="*/ 21 w 38"/>
                <a:gd name="T1" fmla="*/ 17 h 61"/>
                <a:gd name="T2" fmla="*/ 15 w 38"/>
                <a:gd name="T3" fmla="*/ 15 h 61"/>
                <a:gd name="T4" fmla="*/ 11 w 38"/>
                <a:gd name="T5" fmla="*/ 11 h 61"/>
                <a:gd name="T6" fmla="*/ 7 w 38"/>
                <a:gd name="T7" fmla="*/ 5 h 61"/>
                <a:gd name="T8" fmla="*/ 7 w 38"/>
                <a:gd name="T9" fmla="*/ 0 h 61"/>
                <a:gd name="T10" fmla="*/ 4 w 38"/>
                <a:gd name="T11" fmla="*/ 2 h 61"/>
                <a:gd name="T12" fmla="*/ 1 w 38"/>
                <a:gd name="T13" fmla="*/ 3 h 61"/>
                <a:gd name="T14" fmla="*/ 3 w 38"/>
                <a:gd name="T15" fmla="*/ 16 h 61"/>
                <a:gd name="T16" fmla="*/ 0 w 38"/>
                <a:gd name="T17" fmla="*/ 26 h 61"/>
                <a:gd name="T18" fmla="*/ 1 w 38"/>
                <a:gd name="T19" fmla="*/ 32 h 61"/>
                <a:gd name="T20" fmla="*/ 7 w 38"/>
                <a:gd name="T21" fmla="*/ 35 h 61"/>
                <a:gd name="T22" fmla="*/ 15 w 38"/>
                <a:gd name="T23" fmla="*/ 35 h 61"/>
                <a:gd name="T24" fmla="*/ 18 w 38"/>
                <a:gd name="T25" fmla="*/ 47 h 61"/>
                <a:gd name="T26" fmla="*/ 23 w 38"/>
                <a:gd name="T27" fmla="*/ 58 h 61"/>
                <a:gd name="T28" fmla="*/ 35 w 38"/>
                <a:gd name="T29" fmla="*/ 61 h 61"/>
                <a:gd name="T30" fmla="*/ 30 w 38"/>
                <a:gd name="T31" fmla="*/ 58 h 61"/>
                <a:gd name="T32" fmla="*/ 27 w 38"/>
                <a:gd name="T33" fmla="*/ 57 h 61"/>
                <a:gd name="T34" fmla="*/ 26 w 38"/>
                <a:gd name="T35" fmla="*/ 53 h 61"/>
                <a:gd name="T36" fmla="*/ 29 w 38"/>
                <a:gd name="T37" fmla="*/ 51 h 61"/>
                <a:gd name="T38" fmla="*/ 32 w 38"/>
                <a:gd name="T39" fmla="*/ 52 h 61"/>
                <a:gd name="T40" fmla="*/ 36 w 38"/>
                <a:gd name="T41" fmla="*/ 53 h 61"/>
                <a:gd name="T42" fmla="*/ 37 w 38"/>
                <a:gd name="T43" fmla="*/ 53 h 61"/>
                <a:gd name="T44" fmla="*/ 35 w 38"/>
                <a:gd name="T45" fmla="*/ 45 h 61"/>
                <a:gd name="T46" fmla="*/ 27 w 38"/>
                <a:gd name="T47" fmla="*/ 38 h 61"/>
                <a:gd name="T48" fmla="*/ 29 w 38"/>
                <a:gd name="T49" fmla="*/ 33 h 61"/>
                <a:gd name="T50" fmla="*/ 30 w 38"/>
                <a:gd name="T51" fmla="*/ 32 h 61"/>
                <a:gd name="T52" fmla="*/ 30 w 38"/>
                <a:gd name="T53" fmla="*/ 29 h 61"/>
                <a:gd name="T54" fmla="*/ 30 w 38"/>
                <a:gd name="T55" fmla="*/ 28 h 61"/>
                <a:gd name="T56" fmla="*/ 31 w 38"/>
                <a:gd name="T57" fmla="*/ 24 h 61"/>
                <a:gd name="T58" fmla="*/ 27 w 38"/>
                <a:gd name="T59" fmla="*/ 20 h 61"/>
                <a:gd name="T60" fmla="*/ 23 w 38"/>
                <a:gd name="T61" fmla="*/ 16 h 61"/>
                <a:gd name="T62" fmla="*/ 25 w 38"/>
                <a:gd name="T63" fmla="*/ 1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61">
                  <a:moveTo>
                    <a:pt x="25" y="18"/>
                  </a:moveTo>
                  <a:lnTo>
                    <a:pt x="21" y="17"/>
                  </a:lnTo>
                  <a:lnTo>
                    <a:pt x="18" y="16"/>
                  </a:lnTo>
                  <a:lnTo>
                    <a:pt x="15" y="15"/>
                  </a:lnTo>
                  <a:lnTo>
                    <a:pt x="12" y="12"/>
                  </a:lnTo>
                  <a:lnTo>
                    <a:pt x="11" y="11"/>
                  </a:lnTo>
                  <a:lnTo>
                    <a:pt x="8" y="8"/>
                  </a:lnTo>
                  <a:lnTo>
                    <a:pt x="7" y="5"/>
                  </a:lnTo>
                  <a:lnTo>
                    <a:pt x="7" y="0"/>
                  </a:lnTo>
                  <a:lnTo>
                    <a:pt x="7" y="0"/>
                  </a:lnTo>
                  <a:lnTo>
                    <a:pt x="6" y="0"/>
                  </a:lnTo>
                  <a:lnTo>
                    <a:pt x="4" y="2"/>
                  </a:lnTo>
                  <a:lnTo>
                    <a:pt x="3" y="3"/>
                  </a:lnTo>
                  <a:lnTo>
                    <a:pt x="1" y="3"/>
                  </a:lnTo>
                  <a:lnTo>
                    <a:pt x="2" y="10"/>
                  </a:lnTo>
                  <a:lnTo>
                    <a:pt x="3" y="16"/>
                  </a:lnTo>
                  <a:lnTo>
                    <a:pt x="1" y="22"/>
                  </a:lnTo>
                  <a:lnTo>
                    <a:pt x="0" y="26"/>
                  </a:lnTo>
                  <a:lnTo>
                    <a:pt x="0" y="29"/>
                  </a:lnTo>
                  <a:lnTo>
                    <a:pt x="1" y="32"/>
                  </a:lnTo>
                  <a:lnTo>
                    <a:pt x="3" y="34"/>
                  </a:lnTo>
                  <a:lnTo>
                    <a:pt x="7" y="35"/>
                  </a:lnTo>
                  <a:lnTo>
                    <a:pt x="12" y="37"/>
                  </a:lnTo>
                  <a:lnTo>
                    <a:pt x="15" y="35"/>
                  </a:lnTo>
                  <a:lnTo>
                    <a:pt x="17" y="41"/>
                  </a:lnTo>
                  <a:lnTo>
                    <a:pt x="18" y="47"/>
                  </a:lnTo>
                  <a:lnTo>
                    <a:pt x="20" y="53"/>
                  </a:lnTo>
                  <a:lnTo>
                    <a:pt x="23" y="58"/>
                  </a:lnTo>
                  <a:lnTo>
                    <a:pt x="27" y="61"/>
                  </a:lnTo>
                  <a:lnTo>
                    <a:pt x="35" y="61"/>
                  </a:lnTo>
                  <a:lnTo>
                    <a:pt x="32" y="59"/>
                  </a:lnTo>
                  <a:lnTo>
                    <a:pt x="30" y="58"/>
                  </a:lnTo>
                  <a:lnTo>
                    <a:pt x="29" y="57"/>
                  </a:lnTo>
                  <a:lnTo>
                    <a:pt x="27" y="57"/>
                  </a:lnTo>
                  <a:lnTo>
                    <a:pt x="26" y="56"/>
                  </a:lnTo>
                  <a:lnTo>
                    <a:pt x="26" y="53"/>
                  </a:lnTo>
                  <a:lnTo>
                    <a:pt x="27" y="52"/>
                  </a:lnTo>
                  <a:lnTo>
                    <a:pt x="29" y="51"/>
                  </a:lnTo>
                  <a:lnTo>
                    <a:pt x="30" y="51"/>
                  </a:lnTo>
                  <a:lnTo>
                    <a:pt x="32" y="52"/>
                  </a:lnTo>
                  <a:lnTo>
                    <a:pt x="33" y="53"/>
                  </a:lnTo>
                  <a:lnTo>
                    <a:pt x="36" y="53"/>
                  </a:lnTo>
                  <a:lnTo>
                    <a:pt x="37" y="53"/>
                  </a:lnTo>
                  <a:lnTo>
                    <a:pt x="37" y="53"/>
                  </a:lnTo>
                  <a:lnTo>
                    <a:pt x="38" y="49"/>
                  </a:lnTo>
                  <a:lnTo>
                    <a:pt x="35" y="45"/>
                  </a:lnTo>
                  <a:lnTo>
                    <a:pt x="30" y="43"/>
                  </a:lnTo>
                  <a:lnTo>
                    <a:pt x="27" y="38"/>
                  </a:lnTo>
                  <a:lnTo>
                    <a:pt x="27" y="33"/>
                  </a:lnTo>
                  <a:lnTo>
                    <a:pt x="29" y="33"/>
                  </a:lnTo>
                  <a:lnTo>
                    <a:pt x="29" y="33"/>
                  </a:lnTo>
                  <a:lnTo>
                    <a:pt x="30" y="32"/>
                  </a:lnTo>
                  <a:lnTo>
                    <a:pt x="30" y="31"/>
                  </a:lnTo>
                  <a:lnTo>
                    <a:pt x="30" y="29"/>
                  </a:lnTo>
                  <a:lnTo>
                    <a:pt x="30" y="28"/>
                  </a:lnTo>
                  <a:lnTo>
                    <a:pt x="30" y="28"/>
                  </a:lnTo>
                  <a:lnTo>
                    <a:pt x="32" y="28"/>
                  </a:lnTo>
                  <a:lnTo>
                    <a:pt x="31" y="24"/>
                  </a:lnTo>
                  <a:lnTo>
                    <a:pt x="30" y="22"/>
                  </a:lnTo>
                  <a:lnTo>
                    <a:pt x="27" y="20"/>
                  </a:lnTo>
                  <a:lnTo>
                    <a:pt x="25" y="18"/>
                  </a:lnTo>
                  <a:lnTo>
                    <a:pt x="23" y="16"/>
                  </a:lnTo>
                  <a:lnTo>
                    <a:pt x="24" y="17"/>
                  </a:lnTo>
                  <a:lnTo>
                    <a:pt x="25" y="18"/>
                  </a:lnTo>
                  <a:close/>
                </a:path>
              </a:pathLst>
            </a:custGeom>
            <a:grpFill/>
            <a:ln w="0">
              <a:solidFill>
                <a:schemeClr val="bg1">
                  <a:lumMod val="50000"/>
                </a:schemeClr>
              </a:solidFill>
              <a:prstDash val="solid"/>
              <a:round/>
              <a:headEnd/>
              <a:tailEnd/>
            </a:ln>
          </p:spPr>
          <p:txBody>
            <a:bodyPr/>
            <a:lstStyle/>
            <a:p>
              <a:endParaRPr lang="ru-RU"/>
            </a:p>
          </p:txBody>
        </p:sp>
        <p:sp>
          <p:nvSpPr>
            <p:cNvPr id="61" name="Freeform 123">
              <a:extLst>
                <a:ext uri="{FF2B5EF4-FFF2-40B4-BE49-F238E27FC236}">
                  <a16:creationId xmlns:a16="http://schemas.microsoft.com/office/drawing/2014/main" id="{E99A93FE-A7F5-604A-83B9-DF4D08AFBD62}"/>
                </a:ext>
              </a:extLst>
            </p:cNvPr>
            <p:cNvSpPr>
              <a:spLocks/>
            </p:cNvSpPr>
            <p:nvPr/>
          </p:nvSpPr>
          <p:spPr bwMode="gray">
            <a:xfrm>
              <a:off x="3591" y="3129"/>
              <a:ext cx="51" cy="78"/>
            </a:xfrm>
            <a:custGeom>
              <a:avLst/>
              <a:gdLst>
                <a:gd name="T0" fmla="*/ 38 w 44"/>
                <a:gd name="T1" fmla="*/ 5 h 67"/>
                <a:gd name="T2" fmla="*/ 30 w 44"/>
                <a:gd name="T3" fmla="*/ 7 h 67"/>
                <a:gd name="T4" fmla="*/ 23 w 44"/>
                <a:gd name="T5" fmla="*/ 9 h 67"/>
                <a:gd name="T6" fmla="*/ 14 w 44"/>
                <a:gd name="T7" fmla="*/ 7 h 67"/>
                <a:gd name="T8" fmla="*/ 13 w 44"/>
                <a:gd name="T9" fmla="*/ 10 h 67"/>
                <a:gd name="T10" fmla="*/ 12 w 44"/>
                <a:gd name="T11" fmla="*/ 12 h 67"/>
                <a:gd name="T12" fmla="*/ 11 w 44"/>
                <a:gd name="T13" fmla="*/ 15 h 67"/>
                <a:gd name="T14" fmla="*/ 9 w 44"/>
                <a:gd name="T15" fmla="*/ 18 h 67"/>
                <a:gd name="T16" fmla="*/ 9 w 44"/>
                <a:gd name="T17" fmla="*/ 21 h 67"/>
                <a:gd name="T18" fmla="*/ 11 w 44"/>
                <a:gd name="T19" fmla="*/ 23 h 67"/>
                <a:gd name="T20" fmla="*/ 13 w 44"/>
                <a:gd name="T21" fmla="*/ 25 h 67"/>
                <a:gd name="T22" fmla="*/ 16 w 44"/>
                <a:gd name="T23" fmla="*/ 27 h 67"/>
                <a:gd name="T24" fmla="*/ 18 w 44"/>
                <a:gd name="T25" fmla="*/ 25 h 67"/>
                <a:gd name="T26" fmla="*/ 22 w 44"/>
                <a:gd name="T27" fmla="*/ 24 h 67"/>
                <a:gd name="T28" fmla="*/ 24 w 44"/>
                <a:gd name="T29" fmla="*/ 23 h 67"/>
                <a:gd name="T30" fmla="*/ 22 w 44"/>
                <a:gd name="T31" fmla="*/ 25 h 67"/>
                <a:gd name="T32" fmla="*/ 20 w 44"/>
                <a:gd name="T33" fmla="*/ 28 h 67"/>
                <a:gd name="T34" fmla="*/ 20 w 44"/>
                <a:gd name="T35" fmla="*/ 31 h 67"/>
                <a:gd name="T36" fmla="*/ 20 w 44"/>
                <a:gd name="T37" fmla="*/ 34 h 67"/>
                <a:gd name="T38" fmla="*/ 22 w 44"/>
                <a:gd name="T39" fmla="*/ 36 h 67"/>
                <a:gd name="T40" fmla="*/ 22 w 44"/>
                <a:gd name="T41" fmla="*/ 39 h 67"/>
                <a:gd name="T42" fmla="*/ 20 w 44"/>
                <a:gd name="T43" fmla="*/ 41 h 67"/>
                <a:gd name="T44" fmla="*/ 19 w 44"/>
                <a:gd name="T45" fmla="*/ 43 h 67"/>
                <a:gd name="T46" fmla="*/ 17 w 44"/>
                <a:gd name="T47" fmla="*/ 45 h 67"/>
                <a:gd name="T48" fmla="*/ 13 w 44"/>
                <a:gd name="T49" fmla="*/ 45 h 67"/>
                <a:gd name="T50" fmla="*/ 9 w 44"/>
                <a:gd name="T51" fmla="*/ 45 h 67"/>
                <a:gd name="T52" fmla="*/ 7 w 44"/>
                <a:gd name="T53" fmla="*/ 45 h 67"/>
                <a:gd name="T54" fmla="*/ 3 w 44"/>
                <a:gd name="T55" fmla="*/ 45 h 67"/>
                <a:gd name="T56" fmla="*/ 1 w 44"/>
                <a:gd name="T57" fmla="*/ 46 h 67"/>
                <a:gd name="T58" fmla="*/ 1 w 44"/>
                <a:gd name="T59" fmla="*/ 47 h 67"/>
                <a:gd name="T60" fmla="*/ 0 w 44"/>
                <a:gd name="T61" fmla="*/ 48 h 67"/>
                <a:gd name="T62" fmla="*/ 1 w 44"/>
                <a:gd name="T63" fmla="*/ 49 h 67"/>
                <a:gd name="T64" fmla="*/ 1 w 44"/>
                <a:gd name="T65" fmla="*/ 51 h 67"/>
                <a:gd name="T66" fmla="*/ 9 w 44"/>
                <a:gd name="T67" fmla="*/ 59 h 67"/>
                <a:gd name="T68" fmla="*/ 20 w 44"/>
                <a:gd name="T69" fmla="*/ 65 h 67"/>
                <a:gd name="T70" fmla="*/ 31 w 44"/>
                <a:gd name="T71" fmla="*/ 67 h 67"/>
                <a:gd name="T72" fmla="*/ 42 w 44"/>
                <a:gd name="T73" fmla="*/ 66 h 67"/>
                <a:gd name="T74" fmla="*/ 42 w 44"/>
                <a:gd name="T75" fmla="*/ 65 h 67"/>
                <a:gd name="T76" fmla="*/ 42 w 44"/>
                <a:gd name="T77" fmla="*/ 64 h 67"/>
                <a:gd name="T78" fmla="*/ 42 w 44"/>
                <a:gd name="T79" fmla="*/ 61 h 67"/>
                <a:gd name="T80" fmla="*/ 41 w 44"/>
                <a:gd name="T81" fmla="*/ 59 h 67"/>
                <a:gd name="T82" fmla="*/ 38 w 44"/>
                <a:gd name="T83" fmla="*/ 57 h 67"/>
                <a:gd name="T84" fmla="*/ 37 w 44"/>
                <a:gd name="T85" fmla="*/ 55 h 67"/>
                <a:gd name="T86" fmla="*/ 37 w 44"/>
                <a:gd name="T87" fmla="*/ 53 h 67"/>
                <a:gd name="T88" fmla="*/ 36 w 44"/>
                <a:gd name="T89" fmla="*/ 41 h 67"/>
                <a:gd name="T90" fmla="*/ 40 w 44"/>
                <a:gd name="T91" fmla="*/ 29 h 67"/>
                <a:gd name="T92" fmla="*/ 44 w 44"/>
                <a:gd name="T93" fmla="*/ 17 h 67"/>
                <a:gd name="T94" fmla="*/ 44 w 44"/>
                <a:gd name="T95" fmla="*/ 5 h 67"/>
                <a:gd name="T96" fmla="*/ 42 w 44"/>
                <a:gd name="T97" fmla="*/ 3 h 67"/>
                <a:gd name="T98" fmla="*/ 40 w 44"/>
                <a:gd name="T99" fmla="*/ 0 h 67"/>
                <a:gd name="T100" fmla="*/ 35 w 44"/>
                <a:gd name="T101" fmla="*/ 0 h 67"/>
                <a:gd name="T102" fmla="*/ 31 w 44"/>
                <a:gd name="T103" fmla="*/ 0 h 67"/>
                <a:gd name="T104" fmla="*/ 38 w 44"/>
                <a:gd name="T105"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67">
                  <a:moveTo>
                    <a:pt x="38" y="5"/>
                  </a:moveTo>
                  <a:lnTo>
                    <a:pt x="30" y="7"/>
                  </a:lnTo>
                  <a:lnTo>
                    <a:pt x="23" y="9"/>
                  </a:lnTo>
                  <a:lnTo>
                    <a:pt x="14" y="7"/>
                  </a:lnTo>
                  <a:lnTo>
                    <a:pt x="13" y="10"/>
                  </a:lnTo>
                  <a:lnTo>
                    <a:pt x="12" y="12"/>
                  </a:lnTo>
                  <a:lnTo>
                    <a:pt x="11" y="15"/>
                  </a:lnTo>
                  <a:lnTo>
                    <a:pt x="9" y="18"/>
                  </a:lnTo>
                  <a:lnTo>
                    <a:pt x="9" y="21"/>
                  </a:lnTo>
                  <a:lnTo>
                    <a:pt x="11" y="23"/>
                  </a:lnTo>
                  <a:lnTo>
                    <a:pt x="13" y="25"/>
                  </a:lnTo>
                  <a:lnTo>
                    <a:pt x="16" y="27"/>
                  </a:lnTo>
                  <a:lnTo>
                    <a:pt x="18" y="25"/>
                  </a:lnTo>
                  <a:lnTo>
                    <a:pt x="22" y="24"/>
                  </a:lnTo>
                  <a:lnTo>
                    <a:pt x="24" y="23"/>
                  </a:lnTo>
                  <a:lnTo>
                    <a:pt x="22" y="25"/>
                  </a:lnTo>
                  <a:lnTo>
                    <a:pt x="20" y="28"/>
                  </a:lnTo>
                  <a:lnTo>
                    <a:pt x="20" y="31"/>
                  </a:lnTo>
                  <a:lnTo>
                    <a:pt x="20" y="34"/>
                  </a:lnTo>
                  <a:lnTo>
                    <a:pt x="22" y="36"/>
                  </a:lnTo>
                  <a:lnTo>
                    <a:pt x="22" y="39"/>
                  </a:lnTo>
                  <a:lnTo>
                    <a:pt x="20" y="41"/>
                  </a:lnTo>
                  <a:lnTo>
                    <a:pt x="19" y="43"/>
                  </a:lnTo>
                  <a:lnTo>
                    <a:pt x="17" y="45"/>
                  </a:lnTo>
                  <a:lnTo>
                    <a:pt x="13" y="45"/>
                  </a:lnTo>
                  <a:lnTo>
                    <a:pt x="9" y="45"/>
                  </a:lnTo>
                  <a:lnTo>
                    <a:pt x="7" y="45"/>
                  </a:lnTo>
                  <a:lnTo>
                    <a:pt x="3" y="45"/>
                  </a:lnTo>
                  <a:lnTo>
                    <a:pt x="1" y="46"/>
                  </a:lnTo>
                  <a:lnTo>
                    <a:pt x="1" y="47"/>
                  </a:lnTo>
                  <a:lnTo>
                    <a:pt x="0" y="48"/>
                  </a:lnTo>
                  <a:lnTo>
                    <a:pt x="1" y="49"/>
                  </a:lnTo>
                  <a:lnTo>
                    <a:pt x="1" y="51"/>
                  </a:lnTo>
                  <a:lnTo>
                    <a:pt x="9" y="59"/>
                  </a:lnTo>
                  <a:lnTo>
                    <a:pt x="20" y="65"/>
                  </a:lnTo>
                  <a:lnTo>
                    <a:pt x="31" y="67"/>
                  </a:lnTo>
                  <a:lnTo>
                    <a:pt x="42" y="66"/>
                  </a:lnTo>
                  <a:lnTo>
                    <a:pt x="42" y="65"/>
                  </a:lnTo>
                  <a:lnTo>
                    <a:pt x="42" y="64"/>
                  </a:lnTo>
                  <a:lnTo>
                    <a:pt x="42" y="61"/>
                  </a:lnTo>
                  <a:lnTo>
                    <a:pt x="41" y="59"/>
                  </a:lnTo>
                  <a:lnTo>
                    <a:pt x="38" y="57"/>
                  </a:lnTo>
                  <a:lnTo>
                    <a:pt x="37" y="55"/>
                  </a:lnTo>
                  <a:lnTo>
                    <a:pt x="37" y="53"/>
                  </a:lnTo>
                  <a:lnTo>
                    <a:pt x="36" y="41"/>
                  </a:lnTo>
                  <a:lnTo>
                    <a:pt x="40" y="29"/>
                  </a:lnTo>
                  <a:lnTo>
                    <a:pt x="44" y="17"/>
                  </a:lnTo>
                  <a:lnTo>
                    <a:pt x="44" y="5"/>
                  </a:lnTo>
                  <a:lnTo>
                    <a:pt x="42" y="3"/>
                  </a:lnTo>
                  <a:lnTo>
                    <a:pt x="40" y="0"/>
                  </a:lnTo>
                  <a:lnTo>
                    <a:pt x="35" y="0"/>
                  </a:lnTo>
                  <a:lnTo>
                    <a:pt x="31" y="0"/>
                  </a:lnTo>
                  <a:lnTo>
                    <a:pt x="38" y="5"/>
                  </a:lnTo>
                  <a:close/>
                </a:path>
              </a:pathLst>
            </a:custGeom>
            <a:grpFill/>
            <a:ln w="0">
              <a:solidFill>
                <a:schemeClr val="bg1">
                  <a:lumMod val="50000"/>
                </a:schemeClr>
              </a:solidFill>
              <a:prstDash val="solid"/>
              <a:round/>
              <a:headEnd/>
              <a:tailEnd/>
            </a:ln>
          </p:spPr>
          <p:txBody>
            <a:bodyPr/>
            <a:lstStyle/>
            <a:p>
              <a:endParaRPr lang="ru-RU"/>
            </a:p>
          </p:txBody>
        </p:sp>
        <p:sp>
          <p:nvSpPr>
            <p:cNvPr id="62" name="Freeform 124">
              <a:extLst>
                <a:ext uri="{FF2B5EF4-FFF2-40B4-BE49-F238E27FC236}">
                  <a16:creationId xmlns:a16="http://schemas.microsoft.com/office/drawing/2014/main" id="{D31D99E2-62B8-4A42-B4ED-B19A731A171D}"/>
                </a:ext>
              </a:extLst>
            </p:cNvPr>
            <p:cNvSpPr>
              <a:spLocks/>
            </p:cNvSpPr>
            <p:nvPr/>
          </p:nvSpPr>
          <p:spPr bwMode="gray">
            <a:xfrm>
              <a:off x="3576" y="3079"/>
              <a:ext cx="57" cy="71"/>
            </a:xfrm>
            <a:custGeom>
              <a:avLst/>
              <a:gdLst>
                <a:gd name="T0" fmla="*/ 3 w 49"/>
                <a:gd name="T1" fmla="*/ 3 h 61"/>
                <a:gd name="T2" fmla="*/ 3 w 49"/>
                <a:gd name="T3" fmla="*/ 12 h 61"/>
                <a:gd name="T4" fmla="*/ 6 w 49"/>
                <a:gd name="T5" fmla="*/ 21 h 61"/>
                <a:gd name="T6" fmla="*/ 4 w 49"/>
                <a:gd name="T7" fmla="*/ 30 h 61"/>
                <a:gd name="T8" fmla="*/ 4 w 49"/>
                <a:gd name="T9" fmla="*/ 37 h 61"/>
                <a:gd name="T10" fmla="*/ 4 w 49"/>
                <a:gd name="T11" fmla="*/ 46 h 61"/>
                <a:gd name="T12" fmla="*/ 3 w 49"/>
                <a:gd name="T13" fmla="*/ 54 h 61"/>
                <a:gd name="T14" fmla="*/ 0 w 49"/>
                <a:gd name="T15" fmla="*/ 61 h 61"/>
                <a:gd name="T16" fmla="*/ 9 w 49"/>
                <a:gd name="T17" fmla="*/ 60 h 61"/>
                <a:gd name="T18" fmla="*/ 18 w 49"/>
                <a:gd name="T19" fmla="*/ 56 h 61"/>
                <a:gd name="T20" fmla="*/ 25 w 49"/>
                <a:gd name="T21" fmla="*/ 52 h 61"/>
                <a:gd name="T22" fmla="*/ 35 w 49"/>
                <a:gd name="T23" fmla="*/ 49 h 61"/>
                <a:gd name="T24" fmla="*/ 38 w 49"/>
                <a:gd name="T25" fmla="*/ 48 h 61"/>
                <a:gd name="T26" fmla="*/ 41 w 49"/>
                <a:gd name="T27" fmla="*/ 46 h 61"/>
                <a:gd name="T28" fmla="*/ 44 w 49"/>
                <a:gd name="T29" fmla="*/ 43 h 61"/>
                <a:gd name="T30" fmla="*/ 45 w 49"/>
                <a:gd name="T31" fmla="*/ 41 h 61"/>
                <a:gd name="T32" fmla="*/ 47 w 49"/>
                <a:gd name="T33" fmla="*/ 36 h 61"/>
                <a:gd name="T34" fmla="*/ 48 w 49"/>
                <a:gd name="T35" fmla="*/ 31 h 61"/>
                <a:gd name="T36" fmla="*/ 49 w 49"/>
                <a:gd name="T37" fmla="*/ 27 h 61"/>
                <a:gd name="T38" fmla="*/ 49 w 49"/>
                <a:gd name="T39" fmla="*/ 23 h 61"/>
                <a:gd name="T40" fmla="*/ 38 w 49"/>
                <a:gd name="T41" fmla="*/ 23 h 61"/>
                <a:gd name="T42" fmla="*/ 30 w 49"/>
                <a:gd name="T43" fmla="*/ 19 h 61"/>
                <a:gd name="T44" fmla="*/ 22 w 49"/>
                <a:gd name="T45" fmla="*/ 13 h 61"/>
                <a:gd name="T46" fmla="*/ 14 w 49"/>
                <a:gd name="T47" fmla="*/ 6 h 61"/>
                <a:gd name="T48" fmla="*/ 7 w 49"/>
                <a:gd name="T49" fmla="*/ 0 h 61"/>
                <a:gd name="T50" fmla="*/ 6 w 49"/>
                <a:gd name="T51" fmla="*/ 0 h 61"/>
                <a:gd name="T52" fmla="*/ 4 w 49"/>
                <a:gd name="T53" fmla="*/ 1 h 61"/>
                <a:gd name="T54" fmla="*/ 3 w 49"/>
                <a:gd name="T55" fmla="*/ 2 h 61"/>
                <a:gd name="T56" fmla="*/ 3 w 49"/>
                <a:gd name="T57"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61">
                  <a:moveTo>
                    <a:pt x="3" y="3"/>
                  </a:moveTo>
                  <a:lnTo>
                    <a:pt x="3" y="12"/>
                  </a:lnTo>
                  <a:lnTo>
                    <a:pt x="6" y="21"/>
                  </a:lnTo>
                  <a:lnTo>
                    <a:pt x="4" y="30"/>
                  </a:lnTo>
                  <a:lnTo>
                    <a:pt x="4" y="37"/>
                  </a:lnTo>
                  <a:lnTo>
                    <a:pt x="4" y="46"/>
                  </a:lnTo>
                  <a:lnTo>
                    <a:pt x="3" y="54"/>
                  </a:lnTo>
                  <a:lnTo>
                    <a:pt x="0" y="61"/>
                  </a:lnTo>
                  <a:lnTo>
                    <a:pt x="9" y="60"/>
                  </a:lnTo>
                  <a:lnTo>
                    <a:pt x="18" y="56"/>
                  </a:lnTo>
                  <a:lnTo>
                    <a:pt x="25" y="52"/>
                  </a:lnTo>
                  <a:lnTo>
                    <a:pt x="35" y="49"/>
                  </a:lnTo>
                  <a:lnTo>
                    <a:pt x="38" y="48"/>
                  </a:lnTo>
                  <a:lnTo>
                    <a:pt x="41" y="46"/>
                  </a:lnTo>
                  <a:lnTo>
                    <a:pt x="44" y="43"/>
                  </a:lnTo>
                  <a:lnTo>
                    <a:pt x="45" y="41"/>
                  </a:lnTo>
                  <a:lnTo>
                    <a:pt x="47" y="36"/>
                  </a:lnTo>
                  <a:lnTo>
                    <a:pt x="48" y="31"/>
                  </a:lnTo>
                  <a:lnTo>
                    <a:pt x="49" y="27"/>
                  </a:lnTo>
                  <a:lnTo>
                    <a:pt x="49" y="23"/>
                  </a:lnTo>
                  <a:lnTo>
                    <a:pt x="38" y="23"/>
                  </a:lnTo>
                  <a:lnTo>
                    <a:pt x="30" y="19"/>
                  </a:lnTo>
                  <a:lnTo>
                    <a:pt x="22" y="13"/>
                  </a:lnTo>
                  <a:lnTo>
                    <a:pt x="14" y="6"/>
                  </a:lnTo>
                  <a:lnTo>
                    <a:pt x="7" y="0"/>
                  </a:lnTo>
                  <a:lnTo>
                    <a:pt x="6" y="0"/>
                  </a:lnTo>
                  <a:lnTo>
                    <a:pt x="4" y="1"/>
                  </a:lnTo>
                  <a:lnTo>
                    <a:pt x="3" y="2"/>
                  </a:lnTo>
                  <a:lnTo>
                    <a:pt x="3" y="3"/>
                  </a:lnTo>
                  <a:close/>
                </a:path>
              </a:pathLst>
            </a:custGeom>
            <a:grpFill/>
            <a:ln w="0">
              <a:solidFill>
                <a:schemeClr val="bg1">
                  <a:lumMod val="50000"/>
                </a:schemeClr>
              </a:solidFill>
              <a:prstDash val="solid"/>
              <a:round/>
              <a:headEnd/>
              <a:tailEnd/>
            </a:ln>
          </p:spPr>
          <p:txBody>
            <a:bodyPr/>
            <a:lstStyle/>
            <a:p>
              <a:endParaRPr lang="ru-RU"/>
            </a:p>
          </p:txBody>
        </p:sp>
        <p:sp>
          <p:nvSpPr>
            <p:cNvPr id="63" name="Freeform 125">
              <a:extLst>
                <a:ext uri="{FF2B5EF4-FFF2-40B4-BE49-F238E27FC236}">
                  <a16:creationId xmlns:a16="http://schemas.microsoft.com/office/drawing/2014/main" id="{3F0EFDD0-9048-8740-A69B-9EB812017974}"/>
                </a:ext>
              </a:extLst>
            </p:cNvPr>
            <p:cNvSpPr>
              <a:spLocks/>
            </p:cNvSpPr>
            <p:nvPr/>
          </p:nvSpPr>
          <p:spPr bwMode="gray">
            <a:xfrm>
              <a:off x="3641" y="3115"/>
              <a:ext cx="26" cy="74"/>
            </a:xfrm>
            <a:custGeom>
              <a:avLst/>
              <a:gdLst>
                <a:gd name="T0" fmla="*/ 0 w 22"/>
                <a:gd name="T1" fmla="*/ 60 h 63"/>
                <a:gd name="T2" fmla="*/ 1 w 22"/>
                <a:gd name="T3" fmla="*/ 54 h 63"/>
                <a:gd name="T4" fmla="*/ 3 w 22"/>
                <a:gd name="T5" fmla="*/ 47 h 63"/>
                <a:gd name="T6" fmla="*/ 3 w 22"/>
                <a:gd name="T7" fmla="*/ 40 h 63"/>
                <a:gd name="T8" fmla="*/ 5 w 22"/>
                <a:gd name="T9" fmla="*/ 34 h 63"/>
                <a:gd name="T10" fmla="*/ 10 w 22"/>
                <a:gd name="T11" fmla="*/ 25 h 63"/>
                <a:gd name="T12" fmla="*/ 11 w 22"/>
                <a:gd name="T13" fmla="*/ 16 h 63"/>
                <a:gd name="T14" fmla="*/ 15 w 22"/>
                <a:gd name="T15" fmla="*/ 7 h 63"/>
                <a:gd name="T16" fmla="*/ 21 w 22"/>
                <a:gd name="T17" fmla="*/ 0 h 63"/>
                <a:gd name="T18" fmla="*/ 22 w 22"/>
                <a:gd name="T19" fmla="*/ 13 h 63"/>
                <a:gd name="T20" fmla="*/ 18 w 22"/>
                <a:gd name="T21" fmla="*/ 27 h 63"/>
                <a:gd name="T22" fmla="*/ 13 w 22"/>
                <a:gd name="T23" fmla="*/ 39 h 63"/>
                <a:gd name="T24" fmla="*/ 7 w 22"/>
                <a:gd name="T25" fmla="*/ 51 h 63"/>
                <a:gd name="T26" fmla="*/ 4 w 22"/>
                <a:gd name="T27" fmla="*/ 63 h 63"/>
                <a:gd name="T28" fmla="*/ 3 w 22"/>
                <a:gd name="T29" fmla="*/ 61 h 63"/>
                <a:gd name="T30" fmla="*/ 0 w 22"/>
                <a:gd name="T31"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63">
                  <a:moveTo>
                    <a:pt x="0" y="60"/>
                  </a:moveTo>
                  <a:lnTo>
                    <a:pt x="1" y="54"/>
                  </a:lnTo>
                  <a:lnTo>
                    <a:pt x="3" y="47"/>
                  </a:lnTo>
                  <a:lnTo>
                    <a:pt x="3" y="40"/>
                  </a:lnTo>
                  <a:lnTo>
                    <a:pt x="5" y="34"/>
                  </a:lnTo>
                  <a:lnTo>
                    <a:pt x="10" y="25"/>
                  </a:lnTo>
                  <a:lnTo>
                    <a:pt x="11" y="16"/>
                  </a:lnTo>
                  <a:lnTo>
                    <a:pt x="15" y="7"/>
                  </a:lnTo>
                  <a:lnTo>
                    <a:pt x="21" y="0"/>
                  </a:lnTo>
                  <a:lnTo>
                    <a:pt x="22" y="13"/>
                  </a:lnTo>
                  <a:lnTo>
                    <a:pt x="18" y="27"/>
                  </a:lnTo>
                  <a:lnTo>
                    <a:pt x="13" y="39"/>
                  </a:lnTo>
                  <a:lnTo>
                    <a:pt x="7" y="51"/>
                  </a:lnTo>
                  <a:lnTo>
                    <a:pt x="4" y="63"/>
                  </a:lnTo>
                  <a:lnTo>
                    <a:pt x="3" y="61"/>
                  </a:lnTo>
                  <a:lnTo>
                    <a:pt x="0" y="60"/>
                  </a:lnTo>
                  <a:close/>
                </a:path>
              </a:pathLst>
            </a:custGeom>
            <a:grpFill/>
            <a:ln w="0">
              <a:solidFill>
                <a:schemeClr val="bg1">
                  <a:lumMod val="50000"/>
                </a:schemeClr>
              </a:solidFill>
              <a:prstDash val="solid"/>
              <a:round/>
              <a:headEnd/>
              <a:tailEnd/>
            </a:ln>
          </p:spPr>
          <p:txBody>
            <a:bodyPr/>
            <a:lstStyle/>
            <a:p>
              <a:endParaRPr lang="ru-RU"/>
            </a:p>
          </p:txBody>
        </p:sp>
        <p:sp>
          <p:nvSpPr>
            <p:cNvPr id="64" name="Freeform 126">
              <a:extLst>
                <a:ext uri="{FF2B5EF4-FFF2-40B4-BE49-F238E27FC236}">
                  <a16:creationId xmlns:a16="http://schemas.microsoft.com/office/drawing/2014/main" id="{563526D7-6B64-6D44-98C0-202F5A2E1A36}"/>
                </a:ext>
              </a:extLst>
            </p:cNvPr>
            <p:cNvSpPr>
              <a:spLocks/>
            </p:cNvSpPr>
            <p:nvPr/>
          </p:nvSpPr>
          <p:spPr bwMode="gray">
            <a:xfrm>
              <a:off x="3576" y="3176"/>
              <a:ext cx="195" cy="170"/>
            </a:xfrm>
            <a:custGeom>
              <a:avLst/>
              <a:gdLst>
                <a:gd name="T0" fmla="*/ 65 w 167"/>
                <a:gd name="T1" fmla="*/ 49 h 145"/>
                <a:gd name="T2" fmla="*/ 55 w 167"/>
                <a:gd name="T3" fmla="*/ 43 h 145"/>
                <a:gd name="T4" fmla="*/ 48 w 167"/>
                <a:gd name="T5" fmla="*/ 48 h 145"/>
                <a:gd name="T6" fmla="*/ 45 w 167"/>
                <a:gd name="T7" fmla="*/ 54 h 145"/>
                <a:gd name="T8" fmla="*/ 13 w 167"/>
                <a:gd name="T9" fmla="*/ 82 h 145"/>
                <a:gd name="T10" fmla="*/ 7 w 167"/>
                <a:gd name="T11" fmla="*/ 85 h 145"/>
                <a:gd name="T12" fmla="*/ 1 w 167"/>
                <a:gd name="T13" fmla="*/ 96 h 145"/>
                <a:gd name="T14" fmla="*/ 4 w 167"/>
                <a:gd name="T15" fmla="*/ 114 h 145"/>
                <a:gd name="T16" fmla="*/ 8 w 167"/>
                <a:gd name="T17" fmla="*/ 112 h 145"/>
                <a:gd name="T18" fmla="*/ 13 w 167"/>
                <a:gd name="T19" fmla="*/ 104 h 145"/>
                <a:gd name="T20" fmla="*/ 18 w 167"/>
                <a:gd name="T21" fmla="*/ 85 h 145"/>
                <a:gd name="T22" fmla="*/ 31 w 167"/>
                <a:gd name="T23" fmla="*/ 83 h 145"/>
                <a:gd name="T24" fmla="*/ 29 w 167"/>
                <a:gd name="T25" fmla="*/ 90 h 145"/>
                <a:gd name="T26" fmla="*/ 29 w 167"/>
                <a:gd name="T27" fmla="*/ 96 h 145"/>
                <a:gd name="T28" fmla="*/ 32 w 167"/>
                <a:gd name="T29" fmla="*/ 97 h 145"/>
                <a:gd name="T30" fmla="*/ 45 w 167"/>
                <a:gd name="T31" fmla="*/ 89 h 145"/>
                <a:gd name="T32" fmla="*/ 55 w 167"/>
                <a:gd name="T33" fmla="*/ 86 h 145"/>
                <a:gd name="T34" fmla="*/ 51 w 167"/>
                <a:gd name="T35" fmla="*/ 83 h 145"/>
                <a:gd name="T36" fmla="*/ 54 w 167"/>
                <a:gd name="T37" fmla="*/ 79 h 145"/>
                <a:gd name="T38" fmla="*/ 65 w 167"/>
                <a:gd name="T39" fmla="*/ 82 h 145"/>
                <a:gd name="T40" fmla="*/ 72 w 167"/>
                <a:gd name="T41" fmla="*/ 98 h 145"/>
                <a:gd name="T42" fmla="*/ 91 w 167"/>
                <a:gd name="T43" fmla="*/ 127 h 145"/>
                <a:gd name="T44" fmla="*/ 106 w 167"/>
                <a:gd name="T45" fmla="*/ 132 h 145"/>
                <a:gd name="T46" fmla="*/ 115 w 167"/>
                <a:gd name="T47" fmla="*/ 130 h 145"/>
                <a:gd name="T48" fmla="*/ 121 w 167"/>
                <a:gd name="T49" fmla="*/ 132 h 145"/>
                <a:gd name="T50" fmla="*/ 120 w 167"/>
                <a:gd name="T51" fmla="*/ 138 h 145"/>
                <a:gd name="T52" fmla="*/ 119 w 167"/>
                <a:gd name="T53" fmla="*/ 143 h 145"/>
                <a:gd name="T54" fmla="*/ 128 w 167"/>
                <a:gd name="T55" fmla="*/ 145 h 145"/>
                <a:gd name="T56" fmla="*/ 136 w 167"/>
                <a:gd name="T57" fmla="*/ 141 h 145"/>
                <a:gd name="T58" fmla="*/ 126 w 167"/>
                <a:gd name="T59" fmla="*/ 115 h 145"/>
                <a:gd name="T60" fmla="*/ 142 w 167"/>
                <a:gd name="T61" fmla="*/ 83 h 145"/>
                <a:gd name="T62" fmla="*/ 152 w 167"/>
                <a:gd name="T63" fmla="*/ 120 h 145"/>
                <a:gd name="T64" fmla="*/ 156 w 167"/>
                <a:gd name="T65" fmla="*/ 107 h 145"/>
                <a:gd name="T66" fmla="*/ 161 w 167"/>
                <a:gd name="T67" fmla="*/ 101 h 145"/>
                <a:gd name="T68" fmla="*/ 167 w 167"/>
                <a:gd name="T69" fmla="*/ 96 h 145"/>
                <a:gd name="T70" fmla="*/ 162 w 167"/>
                <a:gd name="T71" fmla="*/ 77 h 145"/>
                <a:gd name="T72" fmla="*/ 156 w 167"/>
                <a:gd name="T73" fmla="*/ 60 h 145"/>
                <a:gd name="T74" fmla="*/ 157 w 167"/>
                <a:gd name="T75" fmla="*/ 53 h 145"/>
                <a:gd name="T76" fmla="*/ 152 w 167"/>
                <a:gd name="T77" fmla="*/ 47 h 145"/>
                <a:gd name="T78" fmla="*/ 156 w 167"/>
                <a:gd name="T79" fmla="*/ 38 h 145"/>
                <a:gd name="T80" fmla="*/ 158 w 167"/>
                <a:gd name="T81" fmla="*/ 29 h 145"/>
                <a:gd name="T82" fmla="*/ 148 w 167"/>
                <a:gd name="T83" fmla="*/ 15 h 145"/>
                <a:gd name="T84" fmla="*/ 132 w 167"/>
                <a:gd name="T85" fmla="*/ 1 h 145"/>
                <a:gd name="T86" fmla="*/ 119 w 167"/>
                <a:gd name="T87" fmla="*/ 7 h 145"/>
                <a:gd name="T88" fmla="*/ 122 w 167"/>
                <a:gd name="T89" fmla="*/ 23 h 145"/>
                <a:gd name="T90" fmla="*/ 115 w 167"/>
                <a:gd name="T91" fmla="*/ 29 h 145"/>
                <a:gd name="T92" fmla="*/ 106 w 167"/>
                <a:gd name="T93" fmla="*/ 33 h 145"/>
                <a:gd name="T94" fmla="*/ 74 w 167"/>
                <a:gd name="T95" fmla="*/ 72 h 145"/>
                <a:gd name="T96" fmla="*/ 72 w 167"/>
                <a:gd name="T97" fmla="*/ 64 h 145"/>
                <a:gd name="T98" fmla="*/ 69 w 167"/>
                <a:gd name="T99" fmla="*/ 5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7" h="145">
                  <a:moveTo>
                    <a:pt x="67" y="58"/>
                  </a:moveTo>
                  <a:lnTo>
                    <a:pt x="67" y="53"/>
                  </a:lnTo>
                  <a:lnTo>
                    <a:pt x="65" y="49"/>
                  </a:lnTo>
                  <a:lnTo>
                    <a:pt x="62" y="47"/>
                  </a:lnTo>
                  <a:lnTo>
                    <a:pt x="59" y="44"/>
                  </a:lnTo>
                  <a:lnTo>
                    <a:pt x="55" y="43"/>
                  </a:lnTo>
                  <a:lnTo>
                    <a:pt x="51" y="44"/>
                  </a:lnTo>
                  <a:lnTo>
                    <a:pt x="49" y="46"/>
                  </a:lnTo>
                  <a:lnTo>
                    <a:pt x="48" y="48"/>
                  </a:lnTo>
                  <a:lnTo>
                    <a:pt x="48" y="50"/>
                  </a:lnTo>
                  <a:lnTo>
                    <a:pt x="47" y="53"/>
                  </a:lnTo>
                  <a:lnTo>
                    <a:pt x="45" y="54"/>
                  </a:lnTo>
                  <a:lnTo>
                    <a:pt x="36" y="65"/>
                  </a:lnTo>
                  <a:lnTo>
                    <a:pt x="24" y="73"/>
                  </a:lnTo>
                  <a:lnTo>
                    <a:pt x="13" y="82"/>
                  </a:lnTo>
                  <a:lnTo>
                    <a:pt x="10" y="83"/>
                  </a:lnTo>
                  <a:lnTo>
                    <a:pt x="8" y="84"/>
                  </a:lnTo>
                  <a:lnTo>
                    <a:pt x="7" y="85"/>
                  </a:lnTo>
                  <a:lnTo>
                    <a:pt x="4" y="86"/>
                  </a:lnTo>
                  <a:lnTo>
                    <a:pt x="3" y="88"/>
                  </a:lnTo>
                  <a:lnTo>
                    <a:pt x="1" y="96"/>
                  </a:lnTo>
                  <a:lnTo>
                    <a:pt x="0" y="104"/>
                  </a:lnTo>
                  <a:lnTo>
                    <a:pt x="3" y="113"/>
                  </a:lnTo>
                  <a:lnTo>
                    <a:pt x="4" y="114"/>
                  </a:lnTo>
                  <a:lnTo>
                    <a:pt x="6" y="113"/>
                  </a:lnTo>
                  <a:lnTo>
                    <a:pt x="7" y="113"/>
                  </a:lnTo>
                  <a:lnTo>
                    <a:pt x="8" y="112"/>
                  </a:lnTo>
                  <a:lnTo>
                    <a:pt x="9" y="110"/>
                  </a:lnTo>
                  <a:lnTo>
                    <a:pt x="12" y="110"/>
                  </a:lnTo>
                  <a:lnTo>
                    <a:pt x="13" y="104"/>
                  </a:lnTo>
                  <a:lnTo>
                    <a:pt x="14" y="97"/>
                  </a:lnTo>
                  <a:lnTo>
                    <a:pt x="15" y="91"/>
                  </a:lnTo>
                  <a:lnTo>
                    <a:pt x="18" y="85"/>
                  </a:lnTo>
                  <a:lnTo>
                    <a:pt x="22" y="83"/>
                  </a:lnTo>
                  <a:lnTo>
                    <a:pt x="30" y="82"/>
                  </a:lnTo>
                  <a:lnTo>
                    <a:pt x="31" y="83"/>
                  </a:lnTo>
                  <a:lnTo>
                    <a:pt x="30" y="85"/>
                  </a:lnTo>
                  <a:lnTo>
                    <a:pt x="30" y="86"/>
                  </a:lnTo>
                  <a:lnTo>
                    <a:pt x="29" y="90"/>
                  </a:lnTo>
                  <a:lnTo>
                    <a:pt x="29" y="92"/>
                  </a:lnTo>
                  <a:lnTo>
                    <a:pt x="29" y="95"/>
                  </a:lnTo>
                  <a:lnTo>
                    <a:pt x="29" y="96"/>
                  </a:lnTo>
                  <a:lnTo>
                    <a:pt x="30" y="97"/>
                  </a:lnTo>
                  <a:lnTo>
                    <a:pt x="31" y="97"/>
                  </a:lnTo>
                  <a:lnTo>
                    <a:pt x="32" y="97"/>
                  </a:lnTo>
                  <a:lnTo>
                    <a:pt x="35" y="90"/>
                  </a:lnTo>
                  <a:lnTo>
                    <a:pt x="39" y="89"/>
                  </a:lnTo>
                  <a:lnTo>
                    <a:pt x="45" y="89"/>
                  </a:lnTo>
                  <a:lnTo>
                    <a:pt x="50" y="89"/>
                  </a:lnTo>
                  <a:lnTo>
                    <a:pt x="55" y="88"/>
                  </a:lnTo>
                  <a:lnTo>
                    <a:pt x="55" y="86"/>
                  </a:lnTo>
                  <a:lnTo>
                    <a:pt x="54" y="85"/>
                  </a:lnTo>
                  <a:lnTo>
                    <a:pt x="53" y="84"/>
                  </a:lnTo>
                  <a:lnTo>
                    <a:pt x="51" y="83"/>
                  </a:lnTo>
                  <a:lnTo>
                    <a:pt x="51" y="82"/>
                  </a:lnTo>
                  <a:lnTo>
                    <a:pt x="51" y="80"/>
                  </a:lnTo>
                  <a:lnTo>
                    <a:pt x="54" y="79"/>
                  </a:lnTo>
                  <a:lnTo>
                    <a:pt x="57" y="79"/>
                  </a:lnTo>
                  <a:lnTo>
                    <a:pt x="61" y="80"/>
                  </a:lnTo>
                  <a:lnTo>
                    <a:pt x="65" y="82"/>
                  </a:lnTo>
                  <a:lnTo>
                    <a:pt x="68" y="83"/>
                  </a:lnTo>
                  <a:lnTo>
                    <a:pt x="72" y="83"/>
                  </a:lnTo>
                  <a:lnTo>
                    <a:pt x="72" y="98"/>
                  </a:lnTo>
                  <a:lnTo>
                    <a:pt x="78" y="112"/>
                  </a:lnTo>
                  <a:lnTo>
                    <a:pt x="86" y="124"/>
                  </a:lnTo>
                  <a:lnTo>
                    <a:pt x="91" y="127"/>
                  </a:lnTo>
                  <a:lnTo>
                    <a:pt x="96" y="130"/>
                  </a:lnTo>
                  <a:lnTo>
                    <a:pt x="102" y="131"/>
                  </a:lnTo>
                  <a:lnTo>
                    <a:pt x="106" y="132"/>
                  </a:lnTo>
                  <a:lnTo>
                    <a:pt x="108" y="131"/>
                  </a:lnTo>
                  <a:lnTo>
                    <a:pt x="112" y="130"/>
                  </a:lnTo>
                  <a:lnTo>
                    <a:pt x="115" y="130"/>
                  </a:lnTo>
                  <a:lnTo>
                    <a:pt x="118" y="129"/>
                  </a:lnTo>
                  <a:lnTo>
                    <a:pt x="120" y="131"/>
                  </a:lnTo>
                  <a:lnTo>
                    <a:pt x="121" y="132"/>
                  </a:lnTo>
                  <a:lnTo>
                    <a:pt x="121" y="133"/>
                  </a:lnTo>
                  <a:lnTo>
                    <a:pt x="120" y="136"/>
                  </a:lnTo>
                  <a:lnTo>
                    <a:pt x="120" y="138"/>
                  </a:lnTo>
                  <a:lnTo>
                    <a:pt x="119" y="139"/>
                  </a:lnTo>
                  <a:lnTo>
                    <a:pt x="119" y="142"/>
                  </a:lnTo>
                  <a:lnTo>
                    <a:pt x="119" y="143"/>
                  </a:lnTo>
                  <a:lnTo>
                    <a:pt x="122" y="144"/>
                  </a:lnTo>
                  <a:lnTo>
                    <a:pt x="125" y="145"/>
                  </a:lnTo>
                  <a:lnTo>
                    <a:pt x="128" y="145"/>
                  </a:lnTo>
                  <a:lnTo>
                    <a:pt x="132" y="144"/>
                  </a:lnTo>
                  <a:lnTo>
                    <a:pt x="134" y="143"/>
                  </a:lnTo>
                  <a:lnTo>
                    <a:pt x="136" y="141"/>
                  </a:lnTo>
                  <a:lnTo>
                    <a:pt x="134" y="132"/>
                  </a:lnTo>
                  <a:lnTo>
                    <a:pt x="130" y="124"/>
                  </a:lnTo>
                  <a:lnTo>
                    <a:pt x="126" y="115"/>
                  </a:lnTo>
                  <a:lnTo>
                    <a:pt x="126" y="107"/>
                  </a:lnTo>
                  <a:lnTo>
                    <a:pt x="132" y="94"/>
                  </a:lnTo>
                  <a:lnTo>
                    <a:pt x="142" y="83"/>
                  </a:lnTo>
                  <a:lnTo>
                    <a:pt x="144" y="104"/>
                  </a:lnTo>
                  <a:lnTo>
                    <a:pt x="151" y="125"/>
                  </a:lnTo>
                  <a:lnTo>
                    <a:pt x="152" y="120"/>
                  </a:lnTo>
                  <a:lnTo>
                    <a:pt x="152" y="115"/>
                  </a:lnTo>
                  <a:lnTo>
                    <a:pt x="154" y="110"/>
                  </a:lnTo>
                  <a:lnTo>
                    <a:pt x="156" y="107"/>
                  </a:lnTo>
                  <a:lnTo>
                    <a:pt x="157" y="104"/>
                  </a:lnTo>
                  <a:lnTo>
                    <a:pt x="160" y="103"/>
                  </a:lnTo>
                  <a:lnTo>
                    <a:pt x="161" y="101"/>
                  </a:lnTo>
                  <a:lnTo>
                    <a:pt x="163" y="100"/>
                  </a:lnTo>
                  <a:lnTo>
                    <a:pt x="166" y="98"/>
                  </a:lnTo>
                  <a:lnTo>
                    <a:pt x="167" y="96"/>
                  </a:lnTo>
                  <a:lnTo>
                    <a:pt x="167" y="94"/>
                  </a:lnTo>
                  <a:lnTo>
                    <a:pt x="167" y="90"/>
                  </a:lnTo>
                  <a:lnTo>
                    <a:pt x="162" y="77"/>
                  </a:lnTo>
                  <a:lnTo>
                    <a:pt x="156" y="65"/>
                  </a:lnTo>
                  <a:lnTo>
                    <a:pt x="156" y="62"/>
                  </a:lnTo>
                  <a:lnTo>
                    <a:pt x="156" y="60"/>
                  </a:lnTo>
                  <a:lnTo>
                    <a:pt x="157" y="58"/>
                  </a:lnTo>
                  <a:lnTo>
                    <a:pt x="158" y="55"/>
                  </a:lnTo>
                  <a:lnTo>
                    <a:pt x="157" y="53"/>
                  </a:lnTo>
                  <a:lnTo>
                    <a:pt x="156" y="50"/>
                  </a:lnTo>
                  <a:lnTo>
                    <a:pt x="154" y="48"/>
                  </a:lnTo>
                  <a:lnTo>
                    <a:pt x="152" y="47"/>
                  </a:lnTo>
                  <a:lnTo>
                    <a:pt x="152" y="44"/>
                  </a:lnTo>
                  <a:lnTo>
                    <a:pt x="154" y="42"/>
                  </a:lnTo>
                  <a:lnTo>
                    <a:pt x="156" y="38"/>
                  </a:lnTo>
                  <a:lnTo>
                    <a:pt x="158" y="35"/>
                  </a:lnTo>
                  <a:lnTo>
                    <a:pt x="160" y="32"/>
                  </a:lnTo>
                  <a:lnTo>
                    <a:pt x="158" y="29"/>
                  </a:lnTo>
                  <a:lnTo>
                    <a:pt x="157" y="26"/>
                  </a:lnTo>
                  <a:lnTo>
                    <a:pt x="152" y="20"/>
                  </a:lnTo>
                  <a:lnTo>
                    <a:pt x="148" y="15"/>
                  </a:lnTo>
                  <a:lnTo>
                    <a:pt x="143" y="9"/>
                  </a:lnTo>
                  <a:lnTo>
                    <a:pt x="138" y="5"/>
                  </a:lnTo>
                  <a:lnTo>
                    <a:pt x="132" y="1"/>
                  </a:lnTo>
                  <a:lnTo>
                    <a:pt x="125" y="0"/>
                  </a:lnTo>
                  <a:lnTo>
                    <a:pt x="119" y="2"/>
                  </a:lnTo>
                  <a:lnTo>
                    <a:pt x="119" y="7"/>
                  </a:lnTo>
                  <a:lnTo>
                    <a:pt x="120" y="12"/>
                  </a:lnTo>
                  <a:lnTo>
                    <a:pt x="122" y="17"/>
                  </a:lnTo>
                  <a:lnTo>
                    <a:pt x="122" y="23"/>
                  </a:lnTo>
                  <a:lnTo>
                    <a:pt x="120" y="25"/>
                  </a:lnTo>
                  <a:lnTo>
                    <a:pt x="118" y="27"/>
                  </a:lnTo>
                  <a:lnTo>
                    <a:pt x="115" y="29"/>
                  </a:lnTo>
                  <a:lnTo>
                    <a:pt x="112" y="31"/>
                  </a:lnTo>
                  <a:lnTo>
                    <a:pt x="108" y="32"/>
                  </a:lnTo>
                  <a:lnTo>
                    <a:pt x="106" y="33"/>
                  </a:lnTo>
                  <a:lnTo>
                    <a:pt x="91" y="43"/>
                  </a:lnTo>
                  <a:lnTo>
                    <a:pt x="80" y="55"/>
                  </a:lnTo>
                  <a:lnTo>
                    <a:pt x="74" y="72"/>
                  </a:lnTo>
                  <a:lnTo>
                    <a:pt x="74" y="68"/>
                  </a:lnTo>
                  <a:lnTo>
                    <a:pt x="73" y="66"/>
                  </a:lnTo>
                  <a:lnTo>
                    <a:pt x="72" y="64"/>
                  </a:lnTo>
                  <a:lnTo>
                    <a:pt x="72" y="60"/>
                  </a:lnTo>
                  <a:lnTo>
                    <a:pt x="72" y="58"/>
                  </a:lnTo>
                  <a:lnTo>
                    <a:pt x="69" y="58"/>
                  </a:lnTo>
                  <a:lnTo>
                    <a:pt x="67" y="58"/>
                  </a:lnTo>
                  <a:close/>
                </a:path>
              </a:pathLst>
            </a:custGeom>
            <a:grpFill/>
            <a:ln w="0">
              <a:solidFill>
                <a:schemeClr val="bg1">
                  <a:lumMod val="50000"/>
                </a:schemeClr>
              </a:solidFill>
              <a:prstDash val="solid"/>
              <a:round/>
              <a:headEnd/>
              <a:tailEnd/>
            </a:ln>
          </p:spPr>
          <p:txBody>
            <a:bodyPr/>
            <a:lstStyle/>
            <a:p>
              <a:endParaRPr lang="ru-RU"/>
            </a:p>
          </p:txBody>
        </p:sp>
        <p:sp>
          <p:nvSpPr>
            <p:cNvPr id="65" name="Freeform 127">
              <a:extLst>
                <a:ext uri="{FF2B5EF4-FFF2-40B4-BE49-F238E27FC236}">
                  <a16:creationId xmlns:a16="http://schemas.microsoft.com/office/drawing/2014/main" id="{03152565-B6E5-2C42-A34D-E172283EDE55}"/>
                </a:ext>
              </a:extLst>
            </p:cNvPr>
            <p:cNvSpPr>
              <a:spLocks/>
            </p:cNvSpPr>
            <p:nvPr/>
          </p:nvSpPr>
          <p:spPr bwMode="gray">
            <a:xfrm>
              <a:off x="3576" y="3176"/>
              <a:ext cx="195" cy="170"/>
            </a:xfrm>
            <a:custGeom>
              <a:avLst/>
              <a:gdLst>
                <a:gd name="T0" fmla="*/ 65 w 167"/>
                <a:gd name="T1" fmla="*/ 49 h 145"/>
                <a:gd name="T2" fmla="*/ 55 w 167"/>
                <a:gd name="T3" fmla="*/ 43 h 145"/>
                <a:gd name="T4" fmla="*/ 48 w 167"/>
                <a:gd name="T5" fmla="*/ 48 h 145"/>
                <a:gd name="T6" fmla="*/ 45 w 167"/>
                <a:gd name="T7" fmla="*/ 54 h 145"/>
                <a:gd name="T8" fmla="*/ 13 w 167"/>
                <a:gd name="T9" fmla="*/ 82 h 145"/>
                <a:gd name="T10" fmla="*/ 7 w 167"/>
                <a:gd name="T11" fmla="*/ 85 h 145"/>
                <a:gd name="T12" fmla="*/ 1 w 167"/>
                <a:gd name="T13" fmla="*/ 96 h 145"/>
                <a:gd name="T14" fmla="*/ 4 w 167"/>
                <a:gd name="T15" fmla="*/ 114 h 145"/>
                <a:gd name="T16" fmla="*/ 8 w 167"/>
                <a:gd name="T17" fmla="*/ 112 h 145"/>
                <a:gd name="T18" fmla="*/ 13 w 167"/>
                <a:gd name="T19" fmla="*/ 104 h 145"/>
                <a:gd name="T20" fmla="*/ 18 w 167"/>
                <a:gd name="T21" fmla="*/ 85 h 145"/>
                <a:gd name="T22" fmla="*/ 31 w 167"/>
                <a:gd name="T23" fmla="*/ 83 h 145"/>
                <a:gd name="T24" fmla="*/ 29 w 167"/>
                <a:gd name="T25" fmla="*/ 90 h 145"/>
                <a:gd name="T26" fmla="*/ 29 w 167"/>
                <a:gd name="T27" fmla="*/ 96 h 145"/>
                <a:gd name="T28" fmla="*/ 32 w 167"/>
                <a:gd name="T29" fmla="*/ 97 h 145"/>
                <a:gd name="T30" fmla="*/ 45 w 167"/>
                <a:gd name="T31" fmla="*/ 89 h 145"/>
                <a:gd name="T32" fmla="*/ 55 w 167"/>
                <a:gd name="T33" fmla="*/ 86 h 145"/>
                <a:gd name="T34" fmla="*/ 51 w 167"/>
                <a:gd name="T35" fmla="*/ 83 h 145"/>
                <a:gd name="T36" fmla="*/ 54 w 167"/>
                <a:gd name="T37" fmla="*/ 79 h 145"/>
                <a:gd name="T38" fmla="*/ 65 w 167"/>
                <a:gd name="T39" fmla="*/ 82 h 145"/>
                <a:gd name="T40" fmla="*/ 72 w 167"/>
                <a:gd name="T41" fmla="*/ 98 h 145"/>
                <a:gd name="T42" fmla="*/ 91 w 167"/>
                <a:gd name="T43" fmla="*/ 127 h 145"/>
                <a:gd name="T44" fmla="*/ 106 w 167"/>
                <a:gd name="T45" fmla="*/ 132 h 145"/>
                <a:gd name="T46" fmla="*/ 115 w 167"/>
                <a:gd name="T47" fmla="*/ 130 h 145"/>
                <a:gd name="T48" fmla="*/ 121 w 167"/>
                <a:gd name="T49" fmla="*/ 132 h 145"/>
                <a:gd name="T50" fmla="*/ 120 w 167"/>
                <a:gd name="T51" fmla="*/ 138 h 145"/>
                <a:gd name="T52" fmla="*/ 119 w 167"/>
                <a:gd name="T53" fmla="*/ 143 h 145"/>
                <a:gd name="T54" fmla="*/ 128 w 167"/>
                <a:gd name="T55" fmla="*/ 145 h 145"/>
                <a:gd name="T56" fmla="*/ 136 w 167"/>
                <a:gd name="T57" fmla="*/ 141 h 145"/>
                <a:gd name="T58" fmla="*/ 126 w 167"/>
                <a:gd name="T59" fmla="*/ 115 h 145"/>
                <a:gd name="T60" fmla="*/ 142 w 167"/>
                <a:gd name="T61" fmla="*/ 83 h 145"/>
                <a:gd name="T62" fmla="*/ 152 w 167"/>
                <a:gd name="T63" fmla="*/ 120 h 145"/>
                <a:gd name="T64" fmla="*/ 156 w 167"/>
                <a:gd name="T65" fmla="*/ 107 h 145"/>
                <a:gd name="T66" fmla="*/ 161 w 167"/>
                <a:gd name="T67" fmla="*/ 101 h 145"/>
                <a:gd name="T68" fmla="*/ 167 w 167"/>
                <a:gd name="T69" fmla="*/ 96 h 145"/>
                <a:gd name="T70" fmla="*/ 162 w 167"/>
                <a:gd name="T71" fmla="*/ 77 h 145"/>
                <a:gd name="T72" fmla="*/ 156 w 167"/>
                <a:gd name="T73" fmla="*/ 60 h 145"/>
                <a:gd name="T74" fmla="*/ 157 w 167"/>
                <a:gd name="T75" fmla="*/ 53 h 145"/>
                <a:gd name="T76" fmla="*/ 152 w 167"/>
                <a:gd name="T77" fmla="*/ 47 h 145"/>
                <a:gd name="T78" fmla="*/ 156 w 167"/>
                <a:gd name="T79" fmla="*/ 38 h 145"/>
                <a:gd name="T80" fmla="*/ 158 w 167"/>
                <a:gd name="T81" fmla="*/ 29 h 145"/>
                <a:gd name="T82" fmla="*/ 148 w 167"/>
                <a:gd name="T83" fmla="*/ 15 h 145"/>
                <a:gd name="T84" fmla="*/ 132 w 167"/>
                <a:gd name="T85" fmla="*/ 1 h 145"/>
                <a:gd name="T86" fmla="*/ 119 w 167"/>
                <a:gd name="T87" fmla="*/ 7 h 145"/>
                <a:gd name="T88" fmla="*/ 122 w 167"/>
                <a:gd name="T89" fmla="*/ 23 h 145"/>
                <a:gd name="T90" fmla="*/ 115 w 167"/>
                <a:gd name="T91" fmla="*/ 29 h 145"/>
                <a:gd name="T92" fmla="*/ 106 w 167"/>
                <a:gd name="T93" fmla="*/ 33 h 145"/>
                <a:gd name="T94" fmla="*/ 74 w 167"/>
                <a:gd name="T95" fmla="*/ 72 h 145"/>
                <a:gd name="T96" fmla="*/ 72 w 167"/>
                <a:gd name="T97" fmla="*/ 64 h 145"/>
                <a:gd name="T98" fmla="*/ 69 w 167"/>
                <a:gd name="T99" fmla="*/ 5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7" h="145">
                  <a:moveTo>
                    <a:pt x="67" y="58"/>
                  </a:moveTo>
                  <a:lnTo>
                    <a:pt x="67" y="53"/>
                  </a:lnTo>
                  <a:lnTo>
                    <a:pt x="65" y="49"/>
                  </a:lnTo>
                  <a:lnTo>
                    <a:pt x="62" y="47"/>
                  </a:lnTo>
                  <a:lnTo>
                    <a:pt x="59" y="44"/>
                  </a:lnTo>
                  <a:lnTo>
                    <a:pt x="55" y="43"/>
                  </a:lnTo>
                  <a:lnTo>
                    <a:pt x="51" y="44"/>
                  </a:lnTo>
                  <a:lnTo>
                    <a:pt x="49" y="46"/>
                  </a:lnTo>
                  <a:lnTo>
                    <a:pt x="48" y="48"/>
                  </a:lnTo>
                  <a:lnTo>
                    <a:pt x="48" y="50"/>
                  </a:lnTo>
                  <a:lnTo>
                    <a:pt x="47" y="53"/>
                  </a:lnTo>
                  <a:lnTo>
                    <a:pt x="45" y="54"/>
                  </a:lnTo>
                  <a:lnTo>
                    <a:pt x="36" y="65"/>
                  </a:lnTo>
                  <a:lnTo>
                    <a:pt x="24" y="73"/>
                  </a:lnTo>
                  <a:lnTo>
                    <a:pt x="13" y="82"/>
                  </a:lnTo>
                  <a:lnTo>
                    <a:pt x="10" y="83"/>
                  </a:lnTo>
                  <a:lnTo>
                    <a:pt x="8" y="84"/>
                  </a:lnTo>
                  <a:lnTo>
                    <a:pt x="7" y="85"/>
                  </a:lnTo>
                  <a:lnTo>
                    <a:pt x="4" y="86"/>
                  </a:lnTo>
                  <a:lnTo>
                    <a:pt x="3" y="88"/>
                  </a:lnTo>
                  <a:lnTo>
                    <a:pt x="1" y="96"/>
                  </a:lnTo>
                  <a:lnTo>
                    <a:pt x="0" y="104"/>
                  </a:lnTo>
                  <a:lnTo>
                    <a:pt x="3" y="113"/>
                  </a:lnTo>
                  <a:lnTo>
                    <a:pt x="4" y="114"/>
                  </a:lnTo>
                  <a:lnTo>
                    <a:pt x="6" y="113"/>
                  </a:lnTo>
                  <a:lnTo>
                    <a:pt x="7" y="113"/>
                  </a:lnTo>
                  <a:lnTo>
                    <a:pt x="8" y="112"/>
                  </a:lnTo>
                  <a:lnTo>
                    <a:pt x="9" y="110"/>
                  </a:lnTo>
                  <a:lnTo>
                    <a:pt x="12" y="110"/>
                  </a:lnTo>
                  <a:lnTo>
                    <a:pt x="13" y="104"/>
                  </a:lnTo>
                  <a:lnTo>
                    <a:pt x="14" y="97"/>
                  </a:lnTo>
                  <a:lnTo>
                    <a:pt x="15" y="91"/>
                  </a:lnTo>
                  <a:lnTo>
                    <a:pt x="18" y="85"/>
                  </a:lnTo>
                  <a:lnTo>
                    <a:pt x="22" y="83"/>
                  </a:lnTo>
                  <a:lnTo>
                    <a:pt x="30" y="82"/>
                  </a:lnTo>
                  <a:lnTo>
                    <a:pt x="31" y="83"/>
                  </a:lnTo>
                  <a:lnTo>
                    <a:pt x="30" y="85"/>
                  </a:lnTo>
                  <a:lnTo>
                    <a:pt x="30" y="86"/>
                  </a:lnTo>
                  <a:lnTo>
                    <a:pt x="29" y="90"/>
                  </a:lnTo>
                  <a:lnTo>
                    <a:pt x="29" y="92"/>
                  </a:lnTo>
                  <a:lnTo>
                    <a:pt x="29" y="95"/>
                  </a:lnTo>
                  <a:lnTo>
                    <a:pt x="29" y="96"/>
                  </a:lnTo>
                  <a:lnTo>
                    <a:pt x="30" y="97"/>
                  </a:lnTo>
                  <a:lnTo>
                    <a:pt x="31" y="97"/>
                  </a:lnTo>
                  <a:lnTo>
                    <a:pt x="32" y="97"/>
                  </a:lnTo>
                  <a:lnTo>
                    <a:pt x="35" y="90"/>
                  </a:lnTo>
                  <a:lnTo>
                    <a:pt x="39" y="89"/>
                  </a:lnTo>
                  <a:lnTo>
                    <a:pt x="45" y="89"/>
                  </a:lnTo>
                  <a:lnTo>
                    <a:pt x="50" y="89"/>
                  </a:lnTo>
                  <a:lnTo>
                    <a:pt x="55" y="88"/>
                  </a:lnTo>
                  <a:lnTo>
                    <a:pt x="55" y="86"/>
                  </a:lnTo>
                  <a:lnTo>
                    <a:pt x="54" y="85"/>
                  </a:lnTo>
                  <a:lnTo>
                    <a:pt x="53" y="84"/>
                  </a:lnTo>
                  <a:lnTo>
                    <a:pt x="51" y="83"/>
                  </a:lnTo>
                  <a:lnTo>
                    <a:pt x="51" y="82"/>
                  </a:lnTo>
                  <a:lnTo>
                    <a:pt x="51" y="80"/>
                  </a:lnTo>
                  <a:lnTo>
                    <a:pt x="54" y="79"/>
                  </a:lnTo>
                  <a:lnTo>
                    <a:pt x="57" y="79"/>
                  </a:lnTo>
                  <a:lnTo>
                    <a:pt x="61" y="80"/>
                  </a:lnTo>
                  <a:lnTo>
                    <a:pt x="65" y="82"/>
                  </a:lnTo>
                  <a:lnTo>
                    <a:pt x="68" y="83"/>
                  </a:lnTo>
                  <a:lnTo>
                    <a:pt x="72" y="83"/>
                  </a:lnTo>
                  <a:lnTo>
                    <a:pt x="72" y="98"/>
                  </a:lnTo>
                  <a:lnTo>
                    <a:pt x="78" y="112"/>
                  </a:lnTo>
                  <a:lnTo>
                    <a:pt x="86" y="124"/>
                  </a:lnTo>
                  <a:lnTo>
                    <a:pt x="91" y="127"/>
                  </a:lnTo>
                  <a:lnTo>
                    <a:pt x="96" y="130"/>
                  </a:lnTo>
                  <a:lnTo>
                    <a:pt x="102" y="131"/>
                  </a:lnTo>
                  <a:lnTo>
                    <a:pt x="106" y="132"/>
                  </a:lnTo>
                  <a:lnTo>
                    <a:pt x="108" y="131"/>
                  </a:lnTo>
                  <a:lnTo>
                    <a:pt x="112" y="130"/>
                  </a:lnTo>
                  <a:lnTo>
                    <a:pt x="115" y="130"/>
                  </a:lnTo>
                  <a:lnTo>
                    <a:pt x="118" y="129"/>
                  </a:lnTo>
                  <a:lnTo>
                    <a:pt x="120" y="131"/>
                  </a:lnTo>
                  <a:lnTo>
                    <a:pt x="121" y="132"/>
                  </a:lnTo>
                  <a:lnTo>
                    <a:pt x="121" y="133"/>
                  </a:lnTo>
                  <a:lnTo>
                    <a:pt x="120" y="136"/>
                  </a:lnTo>
                  <a:lnTo>
                    <a:pt x="120" y="138"/>
                  </a:lnTo>
                  <a:lnTo>
                    <a:pt x="119" y="139"/>
                  </a:lnTo>
                  <a:lnTo>
                    <a:pt x="119" y="142"/>
                  </a:lnTo>
                  <a:lnTo>
                    <a:pt x="119" y="143"/>
                  </a:lnTo>
                  <a:lnTo>
                    <a:pt x="122" y="144"/>
                  </a:lnTo>
                  <a:lnTo>
                    <a:pt x="125" y="145"/>
                  </a:lnTo>
                  <a:lnTo>
                    <a:pt x="128" y="145"/>
                  </a:lnTo>
                  <a:lnTo>
                    <a:pt x="132" y="144"/>
                  </a:lnTo>
                  <a:lnTo>
                    <a:pt x="134" y="143"/>
                  </a:lnTo>
                  <a:lnTo>
                    <a:pt x="136" y="141"/>
                  </a:lnTo>
                  <a:lnTo>
                    <a:pt x="134" y="132"/>
                  </a:lnTo>
                  <a:lnTo>
                    <a:pt x="130" y="124"/>
                  </a:lnTo>
                  <a:lnTo>
                    <a:pt x="126" y="115"/>
                  </a:lnTo>
                  <a:lnTo>
                    <a:pt x="126" y="107"/>
                  </a:lnTo>
                  <a:lnTo>
                    <a:pt x="132" y="94"/>
                  </a:lnTo>
                  <a:lnTo>
                    <a:pt x="142" y="83"/>
                  </a:lnTo>
                  <a:lnTo>
                    <a:pt x="144" y="104"/>
                  </a:lnTo>
                  <a:lnTo>
                    <a:pt x="151" y="125"/>
                  </a:lnTo>
                  <a:lnTo>
                    <a:pt x="152" y="120"/>
                  </a:lnTo>
                  <a:lnTo>
                    <a:pt x="152" y="115"/>
                  </a:lnTo>
                  <a:lnTo>
                    <a:pt x="154" y="110"/>
                  </a:lnTo>
                  <a:lnTo>
                    <a:pt x="156" y="107"/>
                  </a:lnTo>
                  <a:lnTo>
                    <a:pt x="157" y="104"/>
                  </a:lnTo>
                  <a:lnTo>
                    <a:pt x="160" y="103"/>
                  </a:lnTo>
                  <a:lnTo>
                    <a:pt x="161" y="101"/>
                  </a:lnTo>
                  <a:lnTo>
                    <a:pt x="163" y="100"/>
                  </a:lnTo>
                  <a:lnTo>
                    <a:pt x="166" y="98"/>
                  </a:lnTo>
                  <a:lnTo>
                    <a:pt x="167" y="96"/>
                  </a:lnTo>
                  <a:lnTo>
                    <a:pt x="167" y="94"/>
                  </a:lnTo>
                  <a:lnTo>
                    <a:pt x="167" y="90"/>
                  </a:lnTo>
                  <a:lnTo>
                    <a:pt x="162" y="77"/>
                  </a:lnTo>
                  <a:lnTo>
                    <a:pt x="156" y="65"/>
                  </a:lnTo>
                  <a:lnTo>
                    <a:pt x="156" y="62"/>
                  </a:lnTo>
                  <a:lnTo>
                    <a:pt x="156" y="60"/>
                  </a:lnTo>
                  <a:lnTo>
                    <a:pt x="157" y="58"/>
                  </a:lnTo>
                  <a:lnTo>
                    <a:pt x="158" y="55"/>
                  </a:lnTo>
                  <a:lnTo>
                    <a:pt x="157" y="53"/>
                  </a:lnTo>
                  <a:lnTo>
                    <a:pt x="156" y="50"/>
                  </a:lnTo>
                  <a:lnTo>
                    <a:pt x="154" y="48"/>
                  </a:lnTo>
                  <a:lnTo>
                    <a:pt x="152" y="47"/>
                  </a:lnTo>
                  <a:lnTo>
                    <a:pt x="152" y="44"/>
                  </a:lnTo>
                  <a:lnTo>
                    <a:pt x="154" y="42"/>
                  </a:lnTo>
                  <a:lnTo>
                    <a:pt x="156" y="38"/>
                  </a:lnTo>
                  <a:lnTo>
                    <a:pt x="158" y="35"/>
                  </a:lnTo>
                  <a:lnTo>
                    <a:pt x="160" y="32"/>
                  </a:lnTo>
                  <a:lnTo>
                    <a:pt x="158" y="29"/>
                  </a:lnTo>
                  <a:lnTo>
                    <a:pt x="157" y="26"/>
                  </a:lnTo>
                  <a:lnTo>
                    <a:pt x="152" y="20"/>
                  </a:lnTo>
                  <a:lnTo>
                    <a:pt x="148" y="15"/>
                  </a:lnTo>
                  <a:lnTo>
                    <a:pt x="143" y="9"/>
                  </a:lnTo>
                  <a:lnTo>
                    <a:pt x="138" y="5"/>
                  </a:lnTo>
                  <a:lnTo>
                    <a:pt x="132" y="1"/>
                  </a:lnTo>
                  <a:lnTo>
                    <a:pt x="125" y="0"/>
                  </a:lnTo>
                  <a:lnTo>
                    <a:pt x="119" y="2"/>
                  </a:lnTo>
                  <a:lnTo>
                    <a:pt x="119" y="7"/>
                  </a:lnTo>
                  <a:lnTo>
                    <a:pt x="120" y="12"/>
                  </a:lnTo>
                  <a:lnTo>
                    <a:pt x="122" y="17"/>
                  </a:lnTo>
                  <a:lnTo>
                    <a:pt x="122" y="23"/>
                  </a:lnTo>
                  <a:lnTo>
                    <a:pt x="120" y="25"/>
                  </a:lnTo>
                  <a:lnTo>
                    <a:pt x="118" y="27"/>
                  </a:lnTo>
                  <a:lnTo>
                    <a:pt x="115" y="29"/>
                  </a:lnTo>
                  <a:lnTo>
                    <a:pt x="112" y="31"/>
                  </a:lnTo>
                  <a:lnTo>
                    <a:pt x="108" y="32"/>
                  </a:lnTo>
                  <a:lnTo>
                    <a:pt x="106" y="33"/>
                  </a:lnTo>
                  <a:lnTo>
                    <a:pt x="91" y="43"/>
                  </a:lnTo>
                  <a:lnTo>
                    <a:pt x="80" y="55"/>
                  </a:lnTo>
                  <a:lnTo>
                    <a:pt x="74" y="72"/>
                  </a:lnTo>
                  <a:lnTo>
                    <a:pt x="74" y="68"/>
                  </a:lnTo>
                  <a:lnTo>
                    <a:pt x="73" y="66"/>
                  </a:lnTo>
                  <a:lnTo>
                    <a:pt x="72" y="64"/>
                  </a:lnTo>
                  <a:lnTo>
                    <a:pt x="72" y="60"/>
                  </a:lnTo>
                  <a:lnTo>
                    <a:pt x="72" y="58"/>
                  </a:lnTo>
                  <a:lnTo>
                    <a:pt x="69" y="58"/>
                  </a:lnTo>
                  <a:lnTo>
                    <a:pt x="67" y="58"/>
                  </a:lnTo>
                </a:path>
              </a:pathLst>
            </a:custGeom>
            <a:grpFill/>
            <a:ln w="3175">
              <a:solidFill>
                <a:schemeClr val="bg1">
                  <a:lumMod val="50000"/>
                </a:schemeClr>
              </a:solidFill>
              <a:prstDash val="solid"/>
              <a:round/>
              <a:headEnd/>
              <a:tailEnd/>
            </a:ln>
          </p:spPr>
          <p:txBody>
            <a:bodyPr/>
            <a:lstStyle/>
            <a:p>
              <a:endParaRPr lang="ru-RU"/>
            </a:p>
          </p:txBody>
        </p:sp>
        <p:sp>
          <p:nvSpPr>
            <p:cNvPr id="66" name="Freeform 128">
              <a:extLst>
                <a:ext uri="{FF2B5EF4-FFF2-40B4-BE49-F238E27FC236}">
                  <a16:creationId xmlns:a16="http://schemas.microsoft.com/office/drawing/2014/main" id="{2431BDB6-A360-1C42-8AB5-D5098206CAC4}"/>
                </a:ext>
              </a:extLst>
            </p:cNvPr>
            <p:cNvSpPr>
              <a:spLocks/>
            </p:cNvSpPr>
            <p:nvPr/>
          </p:nvSpPr>
          <p:spPr bwMode="gray">
            <a:xfrm>
              <a:off x="4188" y="3634"/>
              <a:ext cx="173" cy="335"/>
            </a:xfrm>
            <a:custGeom>
              <a:avLst/>
              <a:gdLst>
                <a:gd name="T0" fmla="*/ 0 w 148"/>
                <a:gd name="T1" fmla="*/ 113 h 287"/>
                <a:gd name="T2" fmla="*/ 22 w 148"/>
                <a:gd name="T3" fmla="*/ 127 h 287"/>
                <a:gd name="T4" fmla="*/ 25 w 148"/>
                <a:gd name="T5" fmla="*/ 127 h 287"/>
                <a:gd name="T6" fmla="*/ 30 w 148"/>
                <a:gd name="T7" fmla="*/ 127 h 287"/>
                <a:gd name="T8" fmla="*/ 34 w 148"/>
                <a:gd name="T9" fmla="*/ 129 h 287"/>
                <a:gd name="T10" fmla="*/ 35 w 148"/>
                <a:gd name="T11" fmla="*/ 132 h 287"/>
                <a:gd name="T12" fmla="*/ 37 w 148"/>
                <a:gd name="T13" fmla="*/ 133 h 287"/>
                <a:gd name="T14" fmla="*/ 40 w 148"/>
                <a:gd name="T15" fmla="*/ 132 h 287"/>
                <a:gd name="T16" fmla="*/ 41 w 148"/>
                <a:gd name="T17" fmla="*/ 132 h 287"/>
                <a:gd name="T18" fmla="*/ 48 w 148"/>
                <a:gd name="T19" fmla="*/ 147 h 287"/>
                <a:gd name="T20" fmla="*/ 54 w 148"/>
                <a:gd name="T21" fmla="*/ 171 h 287"/>
                <a:gd name="T22" fmla="*/ 72 w 148"/>
                <a:gd name="T23" fmla="*/ 200 h 287"/>
                <a:gd name="T24" fmla="*/ 69 w 148"/>
                <a:gd name="T25" fmla="*/ 200 h 287"/>
                <a:gd name="T26" fmla="*/ 66 w 148"/>
                <a:gd name="T27" fmla="*/ 200 h 287"/>
                <a:gd name="T28" fmla="*/ 65 w 148"/>
                <a:gd name="T29" fmla="*/ 206 h 287"/>
                <a:gd name="T30" fmla="*/ 69 w 148"/>
                <a:gd name="T31" fmla="*/ 210 h 287"/>
                <a:gd name="T32" fmla="*/ 75 w 148"/>
                <a:gd name="T33" fmla="*/ 215 h 287"/>
                <a:gd name="T34" fmla="*/ 71 w 148"/>
                <a:gd name="T35" fmla="*/ 215 h 287"/>
                <a:gd name="T36" fmla="*/ 69 w 148"/>
                <a:gd name="T37" fmla="*/ 214 h 287"/>
                <a:gd name="T38" fmla="*/ 65 w 148"/>
                <a:gd name="T39" fmla="*/ 214 h 287"/>
                <a:gd name="T40" fmla="*/ 61 w 148"/>
                <a:gd name="T41" fmla="*/ 215 h 287"/>
                <a:gd name="T42" fmla="*/ 61 w 148"/>
                <a:gd name="T43" fmla="*/ 218 h 287"/>
                <a:gd name="T44" fmla="*/ 65 w 148"/>
                <a:gd name="T45" fmla="*/ 221 h 287"/>
                <a:gd name="T46" fmla="*/ 71 w 148"/>
                <a:gd name="T47" fmla="*/ 224 h 287"/>
                <a:gd name="T48" fmla="*/ 76 w 148"/>
                <a:gd name="T49" fmla="*/ 226 h 287"/>
                <a:gd name="T50" fmla="*/ 76 w 148"/>
                <a:gd name="T51" fmla="*/ 237 h 287"/>
                <a:gd name="T52" fmla="*/ 65 w 148"/>
                <a:gd name="T53" fmla="*/ 245 h 287"/>
                <a:gd name="T54" fmla="*/ 58 w 148"/>
                <a:gd name="T55" fmla="*/ 250 h 287"/>
                <a:gd name="T56" fmla="*/ 57 w 148"/>
                <a:gd name="T57" fmla="*/ 255 h 287"/>
                <a:gd name="T58" fmla="*/ 81 w 148"/>
                <a:gd name="T59" fmla="*/ 253 h 287"/>
                <a:gd name="T60" fmla="*/ 107 w 148"/>
                <a:gd name="T61" fmla="*/ 253 h 287"/>
                <a:gd name="T62" fmla="*/ 108 w 148"/>
                <a:gd name="T63" fmla="*/ 248 h 287"/>
                <a:gd name="T64" fmla="*/ 110 w 148"/>
                <a:gd name="T65" fmla="*/ 244 h 287"/>
                <a:gd name="T66" fmla="*/ 112 w 148"/>
                <a:gd name="T67" fmla="*/ 259 h 287"/>
                <a:gd name="T68" fmla="*/ 131 w 148"/>
                <a:gd name="T69" fmla="*/ 274 h 287"/>
                <a:gd name="T70" fmla="*/ 148 w 148"/>
                <a:gd name="T71" fmla="*/ 240 h 287"/>
                <a:gd name="T72" fmla="*/ 144 w 148"/>
                <a:gd name="T73" fmla="*/ 191 h 287"/>
                <a:gd name="T74" fmla="*/ 142 w 148"/>
                <a:gd name="T75" fmla="*/ 186 h 287"/>
                <a:gd name="T76" fmla="*/ 141 w 148"/>
                <a:gd name="T77" fmla="*/ 184 h 287"/>
                <a:gd name="T78" fmla="*/ 148 w 148"/>
                <a:gd name="T79" fmla="*/ 131 h 287"/>
                <a:gd name="T80" fmla="*/ 143 w 148"/>
                <a:gd name="T81" fmla="*/ 77 h 287"/>
                <a:gd name="T82" fmla="*/ 138 w 148"/>
                <a:gd name="T83" fmla="*/ 47 h 287"/>
                <a:gd name="T84" fmla="*/ 125 w 148"/>
                <a:gd name="T85" fmla="*/ 41 h 287"/>
                <a:gd name="T86" fmla="*/ 108 w 148"/>
                <a:gd name="T87" fmla="*/ 36 h 287"/>
                <a:gd name="T88" fmla="*/ 94 w 148"/>
                <a:gd name="T89" fmla="*/ 31 h 287"/>
                <a:gd name="T90" fmla="*/ 77 w 148"/>
                <a:gd name="T91" fmla="*/ 24 h 287"/>
                <a:gd name="T92" fmla="*/ 57 w 148"/>
                <a:gd name="T93" fmla="*/ 15 h 287"/>
                <a:gd name="T94" fmla="*/ 41 w 148"/>
                <a:gd name="T95" fmla="*/ 0 h 287"/>
                <a:gd name="T96" fmla="*/ 41 w 148"/>
                <a:gd name="T97" fmla="*/ 6 h 287"/>
                <a:gd name="T98" fmla="*/ 37 w 148"/>
                <a:gd name="T99" fmla="*/ 23 h 287"/>
                <a:gd name="T100" fmla="*/ 23 w 148"/>
                <a:gd name="T101" fmla="*/ 4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8" h="287">
                  <a:moveTo>
                    <a:pt x="11" y="73"/>
                  </a:moveTo>
                  <a:lnTo>
                    <a:pt x="0" y="113"/>
                  </a:lnTo>
                  <a:lnTo>
                    <a:pt x="11" y="119"/>
                  </a:lnTo>
                  <a:lnTo>
                    <a:pt x="22" y="127"/>
                  </a:lnTo>
                  <a:lnTo>
                    <a:pt x="23" y="127"/>
                  </a:lnTo>
                  <a:lnTo>
                    <a:pt x="25" y="127"/>
                  </a:lnTo>
                  <a:lnTo>
                    <a:pt x="28" y="127"/>
                  </a:lnTo>
                  <a:lnTo>
                    <a:pt x="30" y="127"/>
                  </a:lnTo>
                  <a:lnTo>
                    <a:pt x="33" y="127"/>
                  </a:lnTo>
                  <a:lnTo>
                    <a:pt x="34" y="129"/>
                  </a:lnTo>
                  <a:lnTo>
                    <a:pt x="34" y="131"/>
                  </a:lnTo>
                  <a:lnTo>
                    <a:pt x="35" y="132"/>
                  </a:lnTo>
                  <a:lnTo>
                    <a:pt x="36" y="133"/>
                  </a:lnTo>
                  <a:lnTo>
                    <a:pt x="37" y="133"/>
                  </a:lnTo>
                  <a:lnTo>
                    <a:pt x="39" y="133"/>
                  </a:lnTo>
                  <a:lnTo>
                    <a:pt x="40" y="132"/>
                  </a:lnTo>
                  <a:lnTo>
                    <a:pt x="41" y="132"/>
                  </a:lnTo>
                  <a:lnTo>
                    <a:pt x="41" y="132"/>
                  </a:lnTo>
                  <a:lnTo>
                    <a:pt x="45" y="139"/>
                  </a:lnTo>
                  <a:lnTo>
                    <a:pt x="48" y="147"/>
                  </a:lnTo>
                  <a:lnTo>
                    <a:pt x="51" y="153"/>
                  </a:lnTo>
                  <a:lnTo>
                    <a:pt x="54" y="171"/>
                  </a:lnTo>
                  <a:lnTo>
                    <a:pt x="61" y="186"/>
                  </a:lnTo>
                  <a:lnTo>
                    <a:pt x="72" y="200"/>
                  </a:lnTo>
                  <a:lnTo>
                    <a:pt x="70" y="200"/>
                  </a:lnTo>
                  <a:lnTo>
                    <a:pt x="69" y="200"/>
                  </a:lnTo>
                  <a:lnTo>
                    <a:pt x="66" y="200"/>
                  </a:lnTo>
                  <a:lnTo>
                    <a:pt x="66" y="200"/>
                  </a:lnTo>
                  <a:lnTo>
                    <a:pt x="65" y="203"/>
                  </a:lnTo>
                  <a:lnTo>
                    <a:pt x="65" y="206"/>
                  </a:lnTo>
                  <a:lnTo>
                    <a:pt x="66" y="208"/>
                  </a:lnTo>
                  <a:lnTo>
                    <a:pt x="69" y="210"/>
                  </a:lnTo>
                  <a:lnTo>
                    <a:pt x="72" y="213"/>
                  </a:lnTo>
                  <a:lnTo>
                    <a:pt x="75" y="215"/>
                  </a:lnTo>
                  <a:lnTo>
                    <a:pt x="72" y="215"/>
                  </a:lnTo>
                  <a:lnTo>
                    <a:pt x="71" y="215"/>
                  </a:lnTo>
                  <a:lnTo>
                    <a:pt x="70" y="214"/>
                  </a:lnTo>
                  <a:lnTo>
                    <a:pt x="69" y="214"/>
                  </a:lnTo>
                  <a:lnTo>
                    <a:pt x="66" y="214"/>
                  </a:lnTo>
                  <a:lnTo>
                    <a:pt x="65" y="214"/>
                  </a:lnTo>
                  <a:lnTo>
                    <a:pt x="64" y="215"/>
                  </a:lnTo>
                  <a:lnTo>
                    <a:pt x="61" y="215"/>
                  </a:lnTo>
                  <a:lnTo>
                    <a:pt x="61" y="216"/>
                  </a:lnTo>
                  <a:lnTo>
                    <a:pt x="61" y="218"/>
                  </a:lnTo>
                  <a:lnTo>
                    <a:pt x="63" y="220"/>
                  </a:lnTo>
                  <a:lnTo>
                    <a:pt x="65" y="221"/>
                  </a:lnTo>
                  <a:lnTo>
                    <a:pt x="69" y="222"/>
                  </a:lnTo>
                  <a:lnTo>
                    <a:pt x="71" y="224"/>
                  </a:lnTo>
                  <a:lnTo>
                    <a:pt x="73" y="225"/>
                  </a:lnTo>
                  <a:lnTo>
                    <a:pt x="76" y="226"/>
                  </a:lnTo>
                  <a:lnTo>
                    <a:pt x="78" y="232"/>
                  </a:lnTo>
                  <a:lnTo>
                    <a:pt x="76" y="237"/>
                  </a:lnTo>
                  <a:lnTo>
                    <a:pt x="71" y="242"/>
                  </a:lnTo>
                  <a:lnTo>
                    <a:pt x="65" y="245"/>
                  </a:lnTo>
                  <a:lnTo>
                    <a:pt x="59" y="249"/>
                  </a:lnTo>
                  <a:lnTo>
                    <a:pt x="58" y="250"/>
                  </a:lnTo>
                  <a:lnTo>
                    <a:pt x="58" y="253"/>
                  </a:lnTo>
                  <a:lnTo>
                    <a:pt x="57" y="255"/>
                  </a:lnTo>
                  <a:lnTo>
                    <a:pt x="57" y="257"/>
                  </a:lnTo>
                  <a:lnTo>
                    <a:pt x="81" y="253"/>
                  </a:lnTo>
                  <a:lnTo>
                    <a:pt x="107" y="255"/>
                  </a:lnTo>
                  <a:lnTo>
                    <a:pt x="107" y="253"/>
                  </a:lnTo>
                  <a:lnTo>
                    <a:pt x="107" y="250"/>
                  </a:lnTo>
                  <a:lnTo>
                    <a:pt x="108" y="248"/>
                  </a:lnTo>
                  <a:lnTo>
                    <a:pt x="110" y="246"/>
                  </a:lnTo>
                  <a:lnTo>
                    <a:pt x="110" y="244"/>
                  </a:lnTo>
                  <a:lnTo>
                    <a:pt x="110" y="251"/>
                  </a:lnTo>
                  <a:lnTo>
                    <a:pt x="112" y="259"/>
                  </a:lnTo>
                  <a:lnTo>
                    <a:pt x="117" y="263"/>
                  </a:lnTo>
                  <a:lnTo>
                    <a:pt x="131" y="274"/>
                  </a:lnTo>
                  <a:lnTo>
                    <a:pt x="144" y="287"/>
                  </a:lnTo>
                  <a:lnTo>
                    <a:pt x="148" y="240"/>
                  </a:lnTo>
                  <a:lnTo>
                    <a:pt x="146" y="192"/>
                  </a:lnTo>
                  <a:lnTo>
                    <a:pt x="144" y="191"/>
                  </a:lnTo>
                  <a:lnTo>
                    <a:pt x="143" y="189"/>
                  </a:lnTo>
                  <a:lnTo>
                    <a:pt x="142" y="186"/>
                  </a:lnTo>
                  <a:lnTo>
                    <a:pt x="141" y="185"/>
                  </a:lnTo>
                  <a:lnTo>
                    <a:pt x="141" y="184"/>
                  </a:lnTo>
                  <a:lnTo>
                    <a:pt x="147" y="159"/>
                  </a:lnTo>
                  <a:lnTo>
                    <a:pt x="148" y="131"/>
                  </a:lnTo>
                  <a:lnTo>
                    <a:pt x="147" y="105"/>
                  </a:lnTo>
                  <a:lnTo>
                    <a:pt x="143" y="77"/>
                  </a:lnTo>
                  <a:lnTo>
                    <a:pt x="141" y="50"/>
                  </a:lnTo>
                  <a:lnTo>
                    <a:pt x="138" y="47"/>
                  </a:lnTo>
                  <a:lnTo>
                    <a:pt x="132" y="43"/>
                  </a:lnTo>
                  <a:lnTo>
                    <a:pt x="125" y="41"/>
                  </a:lnTo>
                  <a:lnTo>
                    <a:pt x="117" y="38"/>
                  </a:lnTo>
                  <a:lnTo>
                    <a:pt x="108" y="36"/>
                  </a:lnTo>
                  <a:lnTo>
                    <a:pt x="101" y="32"/>
                  </a:lnTo>
                  <a:lnTo>
                    <a:pt x="94" y="31"/>
                  </a:lnTo>
                  <a:lnTo>
                    <a:pt x="87" y="28"/>
                  </a:lnTo>
                  <a:lnTo>
                    <a:pt x="77" y="24"/>
                  </a:lnTo>
                  <a:lnTo>
                    <a:pt x="66" y="19"/>
                  </a:lnTo>
                  <a:lnTo>
                    <a:pt x="57" y="15"/>
                  </a:lnTo>
                  <a:lnTo>
                    <a:pt x="48" y="9"/>
                  </a:lnTo>
                  <a:lnTo>
                    <a:pt x="41" y="0"/>
                  </a:lnTo>
                  <a:lnTo>
                    <a:pt x="41" y="2"/>
                  </a:lnTo>
                  <a:lnTo>
                    <a:pt x="41" y="6"/>
                  </a:lnTo>
                  <a:lnTo>
                    <a:pt x="40" y="13"/>
                  </a:lnTo>
                  <a:lnTo>
                    <a:pt x="37" y="23"/>
                  </a:lnTo>
                  <a:lnTo>
                    <a:pt x="33" y="35"/>
                  </a:lnTo>
                  <a:lnTo>
                    <a:pt x="23" y="49"/>
                  </a:lnTo>
                  <a:lnTo>
                    <a:pt x="11" y="73"/>
                  </a:lnTo>
                  <a:close/>
                </a:path>
              </a:pathLst>
            </a:custGeom>
            <a:grpFill/>
            <a:ln w="0">
              <a:solidFill>
                <a:schemeClr val="bg1">
                  <a:lumMod val="50000"/>
                </a:schemeClr>
              </a:solidFill>
              <a:prstDash val="solid"/>
              <a:round/>
              <a:headEnd/>
              <a:tailEnd/>
            </a:ln>
          </p:spPr>
          <p:txBody>
            <a:bodyPr/>
            <a:lstStyle/>
            <a:p>
              <a:endParaRPr lang="ru-RU"/>
            </a:p>
          </p:txBody>
        </p:sp>
        <p:sp>
          <p:nvSpPr>
            <p:cNvPr id="67" name="Freeform 129">
              <a:extLst>
                <a:ext uri="{FF2B5EF4-FFF2-40B4-BE49-F238E27FC236}">
                  <a16:creationId xmlns:a16="http://schemas.microsoft.com/office/drawing/2014/main" id="{E029624D-1C89-2C4F-96DB-74CD16C5A9C6}"/>
                </a:ext>
              </a:extLst>
            </p:cNvPr>
            <p:cNvSpPr>
              <a:spLocks/>
            </p:cNvSpPr>
            <p:nvPr/>
          </p:nvSpPr>
          <p:spPr bwMode="gray">
            <a:xfrm>
              <a:off x="1355" y="2048"/>
              <a:ext cx="868" cy="1203"/>
            </a:xfrm>
            <a:custGeom>
              <a:avLst/>
              <a:gdLst>
                <a:gd name="T0" fmla="*/ 827 w 868"/>
                <a:gd name="T1" fmla="*/ 440 h 1203"/>
                <a:gd name="T2" fmla="*/ 844 w 868"/>
                <a:gd name="T3" fmla="*/ 447 h 1203"/>
                <a:gd name="T4" fmla="*/ 857 w 868"/>
                <a:gd name="T5" fmla="*/ 468 h 1203"/>
                <a:gd name="T6" fmla="*/ 829 w 868"/>
                <a:gd name="T7" fmla="*/ 487 h 1203"/>
                <a:gd name="T8" fmla="*/ 856 w 868"/>
                <a:gd name="T9" fmla="*/ 542 h 1203"/>
                <a:gd name="T10" fmla="*/ 867 w 868"/>
                <a:gd name="T11" fmla="*/ 569 h 1203"/>
                <a:gd name="T12" fmla="*/ 865 w 868"/>
                <a:gd name="T13" fmla="*/ 629 h 1203"/>
                <a:gd name="T14" fmla="*/ 848 w 868"/>
                <a:gd name="T15" fmla="*/ 635 h 1203"/>
                <a:gd name="T16" fmla="*/ 824 w 868"/>
                <a:gd name="T17" fmla="*/ 615 h 1203"/>
                <a:gd name="T18" fmla="*/ 779 w 868"/>
                <a:gd name="T19" fmla="*/ 653 h 1203"/>
                <a:gd name="T20" fmla="*/ 655 w 868"/>
                <a:gd name="T21" fmla="*/ 778 h 1203"/>
                <a:gd name="T22" fmla="*/ 596 w 868"/>
                <a:gd name="T23" fmla="*/ 828 h 1203"/>
                <a:gd name="T24" fmla="*/ 604 w 868"/>
                <a:gd name="T25" fmla="*/ 842 h 1203"/>
                <a:gd name="T26" fmla="*/ 525 w 868"/>
                <a:gd name="T27" fmla="*/ 879 h 1203"/>
                <a:gd name="T28" fmla="*/ 499 w 868"/>
                <a:gd name="T29" fmla="*/ 900 h 1203"/>
                <a:gd name="T30" fmla="*/ 500 w 868"/>
                <a:gd name="T31" fmla="*/ 978 h 1203"/>
                <a:gd name="T32" fmla="*/ 508 w 868"/>
                <a:gd name="T33" fmla="*/ 1005 h 1203"/>
                <a:gd name="T34" fmla="*/ 486 w 868"/>
                <a:gd name="T35" fmla="*/ 1072 h 1203"/>
                <a:gd name="T36" fmla="*/ 456 w 868"/>
                <a:gd name="T37" fmla="*/ 1127 h 1203"/>
                <a:gd name="T38" fmla="*/ 415 w 868"/>
                <a:gd name="T39" fmla="*/ 1178 h 1203"/>
                <a:gd name="T40" fmla="*/ 337 w 868"/>
                <a:gd name="T41" fmla="*/ 1129 h 1203"/>
                <a:gd name="T42" fmla="*/ 226 w 868"/>
                <a:gd name="T43" fmla="*/ 875 h 1203"/>
                <a:gd name="T44" fmla="*/ 198 w 868"/>
                <a:gd name="T45" fmla="*/ 759 h 1203"/>
                <a:gd name="T46" fmla="*/ 199 w 868"/>
                <a:gd name="T47" fmla="*/ 734 h 1203"/>
                <a:gd name="T48" fmla="*/ 196 w 868"/>
                <a:gd name="T49" fmla="*/ 654 h 1203"/>
                <a:gd name="T50" fmla="*/ 185 w 868"/>
                <a:gd name="T51" fmla="*/ 616 h 1203"/>
                <a:gd name="T52" fmla="*/ 171 w 868"/>
                <a:gd name="T53" fmla="*/ 619 h 1203"/>
                <a:gd name="T54" fmla="*/ 94 w 868"/>
                <a:gd name="T55" fmla="*/ 663 h 1203"/>
                <a:gd name="T56" fmla="*/ 80 w 868"/>
                <a:gd name="T57" fmla="*/ 646 h 1203"/>
                <a:gd name="T58" fmla="*/ 46 w 868"/>
                <a:gd name="T59" fmla="*/ 595 h 1203"/>
                <a:gd name="T60" fmla="*/ 77 w 868"/>
                <a:gd name="T61" fmla="*/ 572 h 1203"/>
                <a:gd name="T62" fmla="*/ 0 w 868"/>
                <a:gd name="T63" fmla="*/ 534 h 1203"/>
                <a:gd name="T64" fmla="*/ 22 w 868"/>
                <a:gd name="T65" fmla="*/ 514 h 1203"/>
                <a:gd name="T66" fmla="*/ 62 w 868"/>
                <a:gd name="T67" fmla="*/ 507 h 1203"/>
                <a:gd name="T68" fmla="*/ 124 w 868"/>
                <a:gd name="T69" fmla="*/ 490 h 1203"/>
                <a:gd name="T70" fmla="*/ 81 w 868"/>
                <a:gd name="T71" fmla="*/ 409 h 1203"/>
                <a:gd name="T72" fmla="*/ 59 w 868"/>
                <a:gd name="T73" fmla="*/ 383 h 1203"/>
                <a:gd name="T74" fmla="*/ 67 w 868"/>
                <a:gd name="T75" fmla="*/ 366 h 1203"/>
                <a:gd name="T76" fmla="*/ 134 w 868"/>
                <a:gd name="T77" fmla="*/ 348 h 1203"/>
                <a:gd name="T78" fmla="*/ 225 w 868"/>
                <a:gd name="T79" fmla="*/ 251 h 1203"/>
                <a:gd name="T80" fmla="*/ 277 w 868"/>
                <a:gd name="T81" fmla="*/ 201 h 1203"/>
                <a:gd name="T82" fmla="*/ 269 w 868"/>
                <a:gd name="T83" fmla="*/ 183 h 1203"/>
                <a:gd name="T84" fmla="*/ 293 w 868"/>
                <a:gd name="T85" fmla="*/ 139 h 1203"/>
                <a:gd name="T86" fmla="*/ 275 w 868"/>
                <a:gd name="T87" fmla="*/ 122 h 1203"/>
                <a:gd name="T88" fmla="*/ 253 w 868"/>
                <a:gd name="T89" fmla="*/ 92 h 1203"/>
                <a:gd name="T90" fmla="*/ 258 w 868"/>
                <a:gd name="T91" fmla="*/ 75 h 1203"/>
                <a:gd name="T92" fmla="*/ 306 w 868"/>
                <a:gd name="T93" fmla="*/ 42 h 1203"/>
                <a:gd name="T94" fmla="*/ 424 w 868"/>
                <a:gd name="T95" fmla="*/ 25 h 1203"/>
                <a:gd name="T96" fmla="*/ 472 w 868"/>
                <a:gd name="T97" fmla="*/ 127 h 1203"/>
                <a:gd name="T98" fmla="*/ 432 w 868"/>
                <a:gd name="T99" fmla="*/ 136 h 1203"/>
                <a:gd name="T100" fmla="*/ 454 w 868"/>
                <a:gd name="T101" fmla="*/ 189 h 1203"/>
                <a:gd name="T102" fmla="*/ 530 w 868"/>
                <a:gd name="T103" fmla="*/ 241 h 1203"/>
                <a:gd name="T104" fmla="*/ 502 w 868"/>
                <a:gd name="T105" fmla="*/ 278 h 1203"/>
                <a:gd name="T106" fmla="*/ 513 w 868"/>
                <a:gd name="T107" fmla="*/ 318 h 1203"/>
                <a:gd name="T108" fmla="*/ 562 w 868"/>
                <a:gd name="T109" fmla="*/ 343 h 1203"/>
                <a:gd name="T110" fmla="*/ 610 w 868"/>
                <a:gd name="T111" fmla="*/ 362 h 1203"/>
                <a:gd name="T112" fmla="*/ 637 w 868"/>
                <a:gd name="T113" fmla="*/ 370 h 1203"/>
                <a:gd name="T114" fmla="*/ 688 w 868"/>
                <a:gd name="T115" fmla="*/ 386 h 1203"/>
                <a:gd name="T116" fmla="*/ 713 w 868"/>
                <a:gd name="T117" fmla="*/ 400 h 1203"/>
                <a:gd name="T118" fmla="*/ 752 w 868"/>
                <a:gd name="T119" fmla="*/ 406 h 1203"/>
                <a:gd name="T120" fmla="*/ 782 w 868"/>
                <a:gd name="T121" fmla="*/ 412 h 1203"/>
                <a:gd name="T122" fmla="*/ 841 w 868"/>
                <a:gd name="T123" fmla="*/ 406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68" h="1203">
                  <a:moveTo>
                    <a:pt x="841" y="406"/>
                  </a:moveTo>
                  <a:lnTo>
                    <a:pt x="841" y="407"/>
                  </a:lnTo>
                  <a:lnTo>
                    <a:pt x="841" y="409"/>
                  </a:lnTo>
                  <a:lnTo>
                    <a:pt x="841" y="410"/>
                  </a:lnTo>
                  <a:lnTo>
                    <a:pt x="841" y="413"/>
                  </a:lnTo>
                  <a:lnTo>
                    <a:pt x="841" y="416"/>
                  </a:lnTo>
                  <a:lnTo>
                    <a:pt x="841" y="419"/>
                  </a:lnTo>
                  <a:lnTo>
                    <a:pt x="840" y="420"/>
                  </a:lnTo>
                  <a:lnTo>
                    <a:pt x="836" y="426"/>
                  </a:lnTo>
                  <a:lnTo>
                    <a:pt x="831" y="431"/>
                  </a:lnTo>
                  <a:lnTo>
                    <a:pt x="829" y="437"/>
                  </a:lnTo>
                  <a:lnTo>
                    <a:pt x="827" y="440"/>
                  </a:lnTo>
                  <a:lnTo>
                    <a:pt x="829" y="441"/>
                  </a:lnTo>
                  <a:lnTo>
                    <a:pt x="830" y="444"/>
                  </a:lnTo>
                  <a:lnTo>
                    <a:pt x="831" y="446"/>
                  </a:lnTo>
                  <a:lnTo>
                    <a:pt x="833" y="446"/>
                  </a:lnTo>
                  <a:lnTo>
                    <a:pt x="833" y="444"/>
                  </a:lnTo>
                  <a:lnTo>
                    <a:pt x="834" y="443"/>
                  </a:lnTo>
                  <a:lnTo>
                    <a:pt x="836" y="443"/>
                  </a:lnTo>
                  <a:lnTo>
                    <a:pt x="837" y="443"/>
                  </a:lnTo>
                  <a:lnTo>
                    <a:pt x="838" y="443"/>
                  </a:lnTo>
                  <a:lnTo>
                    <a:pt x="840" y="443"/>
                  </a:lnTo>
                  <a:lnTo>
                    <a:pt x="841" y="446"/>
                  </a:lnTo>
                  <a:lnTo>
                    <a:pt x="844" y="447"/>
                  </a:lnTo>
                  <a:lnTo>
                    <a:pt x="847" y="448"/>
                  </a:lnTo>
                  <a:lnTo>
                    <a:pt x="848" y="450"/>
                  </a:lnTo>
                  <a:lnTo>
                    <a:pt x="851" y="453"/>
                  </a:lnTo>
                  <a:lnTo>
                    <a:pt x="854" y="456"/>
                  </a:lnTo>
                  <a:lnTo>
                    <a:pt x="857" y="458"/>
                  </a:lnTo>
                  <a:lnTo>
                    <a:pt x="861" y="458"/>
                  </a:lnTo>
                  <a:lnTo>
                    <a:pt x="867" y="457"/>
                  </a:lnTo>
                  <a:lnTo>
                    <a:pt x="867" y="460"/>
                  </a:lnTo>
                  <a:lnTo>
                    <a:pt x="867" y="461"/>
                  </a:lnTo>
                  <a:lnTo>
                    <a:pt x="865" y="463"/>
                  </a:lnTo>
                  <a:lnTo>
                    <a:pt x="861" y="466"/>
                  </a:lnTo>
                  <a:lnTo>
                    <a:pt x="857" y="468"/>
                  </a:lnTo>
                  <a:lnTo>
                    <a:pt x="851" y="468"/>
                  </a:lnTo>
                  <a:lnTo>
                    <a:pt x="846" y="468"/>
                  </a:lnTo>
                  <a:lnTo>
                    <a:pt x="846" y="473"/>
                  </a:lnTo>
                  <a:lnTo>
                    <a:pt x="844" y="474"/>
                  </a:lnTo>
                  <a:lnTo>
                    <a:pt x="843" y="475"/>
                  </a:lnTo>
                  <a:lnTo>
                    <a:pt x="840" y="477"/>
                  </a:lnTo>
                  <a:lnTo>
                    <a:pt x="837" y="477"/>
                  </a:lnTo>
                  <a:lnTo>
                    <a:pt x="834" y="478"/>
                  </a:lnTo>
                  <a:lnTo>
                    <a:pt x="831" y="478"/>
                  </a:lnTo>
                  <a:lnTo>
                    <a:pt x="831" y="481"/>
                  </a:lnTo>
                  <a:lnTo>
                    <a:pt x="830" y="484"/>
                  </a:lnTo>
                  <a:lnTo>
                    <a:pt x="829" y="487"/>
                  </a:lnTo>
                  <a:lnTo>
                    <a:pt x="826" y="488"/>
                  </a:lnTo>
                  <a:lnTo>
                    <a:pt x="830" y="495"/>
                  </a:lnTo>
                  <a:lnTo>
                    <a:pt x="838" y="502"/>
                  </a:lnTo>
                  <a:lnTo>
                    <a:pt x="847" y="507"/>
                  </a:lnTo>
                  <a:lnTo>
                    <a:pt x="854" y="514"/>
                  </a:lnTo>
                  <a:lnTo>
                    <a:pt x="858" y="522"/>
                  </a:lnTo>
                  <a:lnTo>
                    <a:pt x="860" y="531"/>
                  </a:lnTo>
                  <a:lnTo>
                    <a:pt x="858" y="541"/>
                  </a:lnTo>
                  <a:lnTo>
                    <a:pt x="858" y="541"/>
                  </a:lnTo>
                  <a:lnTo>
                    <a:pt x="858" y="541"/>
                  </a:lnTo>
                  <a:lnTo>
                    <a:pt x="857" y="542"/>
                  </a:lnTo>
                  <a:lnTo>
                    <a:pt x="856" y="542"/>
                  </a:lnTo>
                  <a:lnTo>
                    <a:pt x="854" y="545"/>
                  </a:lnTo>
                  <a:lnTo>
                    <a:pt x="854" y="546"/>
                  </a:lnTo>
                  <a:lnTo>
                    <a:pt x="856" y="549"/>
                  </a:lnTo>
                  <a:lnTo>
                    <a:pt x="858" y="551"/>
                  </a:lnTo>
                  <a:lnTo>
                    <a:pt x="861" y="551"/>
                  </a:lnTo>
                  <a:lnTo>
                    <a:pt x="861" y="554"/>
                  </a:lnTo>
                  <a:lnTo>
                    <a:pt x="860" y="556"/>
                  </a:lnTo>
                  <a:lnTo>
                    <a:pt x="860" y="559"/>
                  </a:lnTo>
                  <a:lnTo>
                    <a:pt x="860" y="562"/>
                  </a:lnTo>
                  <a:lnTo>
                    <a:pt x="861" y="565"/>
                  </a:lnTo>
                  <a:lnTo>
                    <a:pt x="864" y="566"/>
                  </a:lnTo>
                  <a:lnTo>
                    <a:pt x="867" y="569"/>
                  </a:lnTo>
                  <a:lnTo>
                    <a:pt x="867" y="571"/>
                  </a:lnTo>
                  <a:lnTo>
                    <a:pt x="865" y="573"/>
                  </a:lnTo>
                  <a:lnTo>
                    <a:pt x="865" y="576"/>
                  </a:lnTo>
                  <a:lnTo>
                    <a:pt x="864" y="579"/>
                  </a:lnTo>
                  <a:lnTo>
                    <a:pt x="864" y="582"/>
                  </a:lnTo>
                  <a:lnTo>
                    <a:pt x="864" y="585"/>
                  </a:lnTo>
                  <a:lnTo>
                    <a:pt x="865" y="588"/>
                  </a:lnTo>
                  <a:lnTo>
                    <a:pt x="867" y="590"/>
                  </a:lnTo>
                  <a:lnTo>
                    <a:pt x="868" y="593"/>
                  </a:lnTo>
                  <a:lnTo>
                    <a:pt x="868" y="595"/>
                  </a:lnTo>
                  <a:lnTo>
                    <a:pt x="867" y="612"/>
                  </a:lnTo>
                  <a:lnTo>
                    <a:pt x="865" y="629"/>
                  </a:lnTo>
                  <a:lnTo>
                    <a:pt x="864" y="629"/>
                  </a:lnTo>
                  <a:lnTo>
                    <a:pt x="863" y="630"/>
                  </a:lnTo>
                  <a:lnTo>
                    <a:pt x="863" y="630"/>
                  </a:lnTo>
                  <a:lnTo>
                    <a:pt x="858" y="629"/>
                  </a:lnTo>
                  <a:lnTo>
                    <a:pt x="857" y="626"/>
                  </a:lnTo>
                  <a:lnTo>
                    <a:pt x="856" y="623"/>
                  </a:lnTo>
                  <a:lnTo>
                    <a:pt x="856" y="619"/>
                  </a:lnTo>
                  <a:lnTo>
                    <a:pt x="856" y="616"/>
                  </a:lnTo>
                  <a:lnTo>
                    <a:pt x="856" y="612"/>
                  </a:lnTo>
                  <a:lnTo>
                    <a:pt x="853" y="620"/>
                  </a:lnTo>
                  <a:lnTo>
                    <a:pt x="851" y="629"/>
                  </a:lnTo>
                  <a:lnTo>
                    <a:pt x="848" y="635"/>
                  </a:lnTo>
                  <a:lnTo>
                    <a:pt x="846" y="637"/>
                  </a:lnTo>
                  <a:lnTo>
                    <a:pt x="843" y="639"/>
                  </a:lnTo>
                  <a:lnTo>
                    <a:pt x="841" y="639"/>
                  </a:lnTo>
                  <a:lnTo>
                    <a:pt x="840" y="636"/>
                  </a:lnTo>
                  <a:lnTo>
                    <a:pt x="838" y="633"/>
                  </a:lnTo>
                  <a:lnTo>
                    <a:pt x="836" y="630"/>
                  </a:lnTo>
                  <a:lnTo>
                    <a:pt x="834" y="626"/>
                  </a:lnTo>
                  <a:lnTo>
                    <a:pt x="833" y="622"/>
                  </a:lnTo>
                  <a:lnTo>
                    <a:pt x="831" y="617"/>
                  </a:lnTo>
                  <a:lnTo>
                    <a:pt x="829" y="615"/>
                  </a:lnTo>
                  <a:lnTo>
                    <a:pt x="827" y="615"/>
                  </a:lnTo>
                  <a:lnTo>
                    <a:pt x="824" y="615"/>
                  </a:lnTo>
                  <a:lnTo>
                    <a:pt x="821" y="616"/>
                  </a:lnTo>
                  <a:lnTo>
                    <a:pt x="821" y="617"/>
                  </a:lnTo>
                  <a:lnTo>
                    <a:pt x="820" y="620"/>
                  </a:lnTo>
                  <a:lnTo>
                    <a:pt x="820" y="623"/>
                  </a:lnTo>
                  <a:lnTo>
                    <a:pt x="820" y="626"/>
                  </a:lnTo>
                  <a:lnTo>
                    <a:pt x="819" y="629"/>
                  </a:lnTo>
                  <a:lnTo>
                    <a:pt x="817" y="630"/>
                  </a:lnTo>
                  <a:lnTo>
                    <a:pt x="809" y="633"/>
                  </a:lnTo>
                  <a:lnTo>
                    <a:pt x="799" y="637"/>
                  </a:lnTo>
                  <a:lnTo>
                    <a:pt x="789" y="640"/>
                  </a:lnTo>
                  <a:lnTo>
                    <a:pt x="782" y="646"/>
                  </a:lnTo>
                  <a:lnTo>
                    <a:pt x="779" y="653"/>
                  </a:lnTo>
                  <a:lnTo>
                    <a:pt x="780" y="661"/>
                  </a:lnTo>
                  <a:lnTo>
                    <a:pt x="780" y="670"/>
                  </a:lnTo>
                  <a:lnTo>
                    <a:pt x="777" y="677"/>
                  </a:lnTo>
                  <a:lnTo>
                    <a:pt x="766" y="688"/>
                  </a:lnTo>
                  <a:lnTo>
                    <a:pt x="753" y="701"/>
                  </a:lnTo>
                  <a:lnTo>
                    <a:pt x="739" y="711"/>
                  </a:lnTo>
                  <a:lnTo>
                    <a:pt x="722" y="715"/>
                  </a:lnTo>
                  <a:lnTo>
                    <a:pt x="721" y="718"/>
                  </a:lnTo>
                  <a:lnTo>
                    <a:pt x="706" y="737"/>
                  </a:lnTo>
                  <a:lnTo>
                    <a:pt x="691" y="751"/>
                  </a:lnTo>
                  <a:lnTo>
                    <a:pt x="672" y="765"/>
                  </a:lnTo>
                  <a:lnTo>
                    <a:pt x="655" y="778"/>
                  </a:lnTo>
                  <a:lnTo>
                    <a:pt x="637" y="794"/>
                  </a:lnTo>
                  <a:lnTo>
                    <a:pt x="624" y="802"/>
                  </a:lnTo>
                  <a:lnTo>
                    <a:pt x="610" y="811"/>
                  </a:lnTo>
                  <a:lnTo>
                    <a:pt x="593" y="818"/>
                  </a:lnTo>
                  <a:lnTo>
                    <a:pt x="591" y="819"/>
                  </a:lnTo>
                  <a:lnTo>
                    <a:pt x="591" y="821"/>
                  </a:lnTo>
                  <a:lnTo>
                    <a:pt x="590" y="822"/>
                  </a:lnTo>
                  <a:lnTo>
                    <a:pt x="590" y="823"/>
                  </a:lnTo>
                  <a:lnTo>
                    <a:pt x="591" y="825"/>
                  </a:lnTo>
                  <a:lnTo>
                    <a:pt x="593" y="826"/>
                  </a:lnTo>
                  <a:lnTo>
                    <a:pt x="594" y="828"/>
                  </a:lnTo>
                  <a:lnTo>
                    <a:pt x="596" y="828"/>
                  </a:lnTo>
                  <a:lnTo>
                    <a:pt x="596" y="829"/>
                  </a:lnTo>
                  <a:lnTo>
                    <a:pt x="596" y="830"/>
                  </a:lnTo>
                  <a:lnTo>
                    <a:pt x="596" y="833"/>
                  </a:lnTo>
                  <a:lnTo>
                    <a:pt x="596" y="833"/>
                  </a:lnTo>
                  <a:lnTo>
                    <a:pt x="596" y="835"/>
                  </a:lnTo>
                  <a:lnTo>
                    <a:pt x="597" y="835"/>
                  </a:lnTo>
                  <a:lnTo>
                    <a:pt x="598" y="836"/>
                  </a:lnTo>
                  <a:lnTo>
                    <a:pt x="600" y="836"/>
                  </a:lnTo>
                  <a:lnTo>
                    <a:pt x="601" y="838"/>
                  </a:lnTo>
                  <a:lnTo>
                    <a:pt x="603" y="838"/>
                  </a:lnTo>
                  <a:lnTo>
                    <a:pt x="604" y="840"/>
                  </a:lnTo>
                  <a:lnTo>
                    <a:pt x="604" y="842"/>
                  </a:lnTo>
                  <a:lnTo>
                    <a:pt x="603" y="845"/>
                  </a:lnTo>
                  <a:lnTo>
                    <a:pt x="598" y="848"/>
                  </a:lnTo>
                  <a:lnTo>
                    <a:pt x="590" y="852"/>
                  </a:lnTo>
                  <a:lnTo>
                    <a:pt x="579" y="855"/>
                  </a:lnTo>
                  <a:lnTo>
                    <a:pt x="566" y="856"/>
                  </a:lnTo>
                  <a:lnTo>
                    <a:pt x="556" y="859"/>
                  </a:lnTo>
                  <a:lnTo>
                    <a:pt x="544" y="865"/>
                  </a:lnTo>
                  <a:lnTo>
                    <a:pt x="537" y="875"/>
                  </a:lnTo>
                  <a:lnTo>
                    <a:pt x="535" y="876"/>
                  </a:lnTo>
                  <a:lnTo>
                    <a:pt x="532" y="877"/>
                  </a:lnTo>
                  <a:lnTo>
                    <a:pt x="527" y="879"/>
                  </a:lnTo>
                  <a:lnTo>
                    <a:pt x="525" y="879"/>
                  </a:lnTo>
                  <a:lnTo>
                    <a:pt x="523" y="879"/>
                  </a:lnTo>
                  <a:lnTo>
                    <a:pt x="522" y="877"/>
                  </a:lnTo>
                  <a:lnTo>
                    <a:pt x="520" y="876"/>
                  </a:lnTo>
                  <a:lnTo>
                    <a:pt x="520" y="875"/>
                  </a:lnTo>
                  <a:lnTo>
                    <a:pt x="519" y="873"/>
                  </a:lnTo>
                  <a:lnTo>
                    <a:pt x="515" y="872"/>
                  </a:lnTo>
                  <a:lnTo>
                    <a:pt x="510" y="873"/>
                  </a:lnTo>
                  <a:lnTo>
                    <a:pt x="508" y="876"/>
                  </a:lnTo>
                  <a:lnTo>
                    <a:pt x="505" y="879"/>
                  </a:lnTo>
                  <a:lnTo>
                    <a:pt x="502" y="882"/>
                  </a:lnTo>
                  <a:lnTo>
                    <a:pt x="500" y="886"/>
                  </a:lnTo>
                  <a:lnTo>
                    <a:pt x="499" y="900"/>
                  </a:lnTo>
                  <a:lnTo>
                    <a:pt x="502" y="913"/>
                  </a:lnTo>
                  <a:lnTo>
                    <a:pt x="503" y="927"/>
                  </a:lnTo>
                  <a:lnTo>
                    <a:pt x="500" y="941"/>
                  </a:lnTo>
                  <a:lnTo>
                    <a:pt x="500" y="946"/>
                  </a:lnTo>
                  <a:lnTo>
                    <a:pt x="500" y="950"/>
                  </a:lnTo>
                  <a:lnTo>
                    <a:pt x="502" y="955"/>
                  </a:lnTo>
                  <a:lnTo>
                    <a:pt x="505" y="960"/>
                  </a:lnTo>
                  <a:lnTo>
                    <a:pt x="505" y="964"/>
                  </a:lnTo>
                  <a:lnTo>
                    <a:pt x="506" y="967"/>
                  </a:lnTo>
                  <a:lnTo>
                    <a:pt x="505" y="971"/>
                  </a:lnTo>
                  <a:lnTo>
                    <a:pt x="503" y="974"/>
                  </a:lnTo>
                  <a:lnTo>
                    <a:pt x="500" y="978"/>
                  </a:lnTo>
                  <a:lnTo>
                    <a:pt x="498" y="980"/>
                  </a:lnTo>
                  <a:lnTo>
                    <a:pt x="495" y="981"/>
                  </a:lnTo>
                  <a:lnTo>
                    <a:pt x="499" y="981"/>
                  </a:lnTo>
                  <a:lnTo>
                    <a:pt x="503" y="981"/>
                  </a:lnTo>
                  <a:lnTo>
                    <a:pt x="506" y="982"/>
                  </a:lnTo>
                  <a:lnTo>
                    <a:pt x="509" y="984"/>
                  </a:lnTo>
                  <a:lnTo>
                    <a:pt x="510" y="987"/>
                  </a:lnTo>
                  <a:lnTo>
                    <a:pt x="512" y="991"/>
                  </a:lnTo>
                  <a:lnTo>
                    <a:pt x="510" y="995"/>
                  </a:lnTo>
                  <a:lnTo>
                    <a:pt x="508" y="998"/>
                  </a:lnTo>
                  <a:lnTo>
                    <a:pt x="508" y="1002"/>
                  </a:lnTo>
                  <a:lnTo>
                    <a:pt x="508" y="1005"/>
                  </a:lnTo>
                  <a:lnTo>
                    <a:pt x="508" y="1008"/>
                  </a:lnTo>
                  <a:lnTo>
                    <a:pt x="508" y="1011"/>
                  </a:lnTo>
                  <a:lnTo>
                    <a:pt x="508" y="1014"/>
                  </a:lnTo>
                  <a:lnTo>
                    <a:pt x="502" y="1019"/>
                  </a:lnTo>
                  <a:lnTo>
                    <a:pt x="496" y="1026"/>
                  </a:lnTo>
                  <a:lnTo>
                    <a:pt x="492" y="1034"/>
                  </a:lnTo>
                  <a:lnTo>
                    <a:pt x="483" y="1048"/>
                  </a:lnTo>
                  <a:lnTo>
                    <a:pt x="478" y="1062"/>
                  </a:lnTo>
                  <a:lnTo>
                    <a:pt x="478" y="1078"/>
                  </a:lnTo>
                  <a:lnTo>
                    <a:pt x="481" y="1076"/>
                  </a:lnTo>
                  <a:lnTo>
                    <a:pt x="485" y="1073"/>
                  </a:lnTo>
                  <a:lnTo>
                    <a:pt x="486" y="1072"/>
                  </a:lnTo>
                  <a:lnTo>
                    <a:pt x="489" y="1072"/>
                  </a:lnTo>
                  <a:lnTo>
                    <a:pt x="490" y="1072"/>
                  </a:lnTo>
                  <a:lnTo>
                    <a:pt x="492" y="1073"/>
                  </a:lnTo>
                  <a:lnTo>
                    <a:pt x="495" y="1083"/>
                  </a:lnTo>
                  <a:lnTo>
                    <a:pt x="495" y="1095"/>
                  </a:lnTo>
                  <a:lnTo>
                    <a:pt x="492" y="1105"/>
                  </a:lnTo>
                  <a:lnTo>
                    <a:pt x="488" y="1110"/>
                  </a:lnTo>
                  <a:lnTo>
                    <a:pt x="482" y="1113"/>
                  </a:lnTo>
                  <a:lnTo>
                    <a:pt x="473" y="1115"/>
                  </a:lnTo>
                  <a:lnTo>
                    <a:pt x="466" y="1116"/>
                  </a:lnTo>
                  <a:lnTo>
                    <a:pt x="461" y="1120"/>
                  </a:lnTo>
                  <a:lnTo>
                    <a:pt x="456" y="1127"/>
                  </a:lnTo>
                  <a:lnTo>
                    <a:pt x="458" y="1127"/>
                  </a:lnTo>
                  <a:lnTo>
                    <a:pt x="461" y="1127"/>
                  </a:lnTo>
                  <a:lnTo>
                    <a:pt x="462" y="1127"/>
                  </a:lnTo>
                  <a:lnTo>
                    <a:pt x="463" y="1127"/>
                  </a:lnTo>
                  <a:lnTo>
                    <a:pt x="463" y="1129"/>
                  </a:lnTo>
                  <a:lnTo>
                    <a:pt x="458" y="1140"/>
                  </a:lnTo>
                  <a:lnTo>
                    <a:pt x="454" y="1150"/>
                  </a:lnTo>
                  <a:lnTo>
                    <a:pt x="446" y="1159"/>
                  </a:lnTo>
                  <a:lnTo>
                    <a:pt x="434" y="1164"/>
                  </a:lnTo>
                  <a:lnTo>
                    <a:pt x="421" y="1170"/>
                  </a:lnTo>
                  <a:lnTo>
                    <a:pt x="417" y="1173"/>
                  </a:lnTo>
                  <a:lnTo>
                    <a:pt x="415" y="1178"/>
                  </a:lnTo>
                  <a:lnTo>
                    <a:pt x="415" y="1186"/>
                  </a:lnTo>
                  <a:lnTo>
                    <a:pt x="414" y="1193"/>
                  </a:lnTo>
                  <a:lnTo>
                    <a:pt x="408" y="1200"/>
                  </a:lnTo>
                  <a:lnTo>
                    <a:pt x="401" y="1203"/>
                  </a:lnTo>
                  <a:lnTo>
                    <a:pt x="392" y="1203"/>
                  </a:lnTo>
                  <a:lnTo>
                    <a:pt x="388" y="1203"/>
                  </a:lnTo>
                  <a:lnTo>
                    <a:pt x="375" y="1194"/>
                  </a:lnTo>
                  <a:lnTo>
                    <a:pt x="364" y="1183"/>
                  </a:lnTo>
                  <a:lnTo>
                    <a:pt x="354" y="1170"/>
                  </a:lnTo>
                  <a:lnTo>
                    <a:pt x="344" y="1156"/>
                  </a:lnTo>
                  <a:lnTo>
                    <a:pt x="338" y="1143"/>
                  </a:lnTo>
                  <a:lnTo>
                    <a:pt x="337" y="1129"/>
                  </a:lnTo>
                  <a:lnTo>
                    <a:pt x="337" y="1115"/>
                  </a:lnTo>
                  <a:lnTo>
                    <a:pt x="333" y="1100"/>
                  </a:lnTo>
                  <a:lnTo>
                    <a:pt x="313" y="1066"/>
                  </a:lnTo>
                  <a:lnTo>
                    <a:pt x="292" y="1034"/>
                  </a:lnTo>
                  <a:lnTo>
                    <a:pt x="273" y="1001"/>
                  </a:lnTo>
                  <a:lnTo>
                    <a:pt x="272" y="991"/>
                  </a:lnTo>
                  <a:lnTo>
                    <a:pt x="275" y="981"/>
                  </a:lnTo>
                  <a:lnTo>
                    <a:pt x="275" y="971"/>
                  </a:lnTo>
                  <a:lnTo>
                    <a:pt x="263" y="943"/>
                  </a:lnTo>
                  <a:lnTo>
                    <a:pt x="250" y="914"/>
                  </a:lnTo>
                  <a:lnTo>
                    <a:pt x="233" y="886"/>
                  </a:lnTo>
                  <a:lnTo>
                    <a:pt x="226" y="875"/>
                  </a:lnTo>
                  <a:lnTo>
                    <a:pt x="218" y="865"/>
                  </a:lnTo>
                  <a:lnTo>
                    <a:pt x="212" y="853"/>
                  </a:lnTo>
                  <a:lnTo>
                    <a:pt x="212" y="846"/>
                  </a:lnTo>
                  <a:lnTo>
                    <a:pt x="212" y="840"/>
                  </a:lnTo>
                  <a:lnTo>
                    <a:pt x="213" y="833"/>
                  </a:lnTo>
                  <a:lnTo>
                    <a:pt x="215" y="816"/>
                  </a:lnTo>
                  <a:lnTo>
                    <a:pt x="209" y="798"/>
                  </a:lnTo>
                  <a:lnTo>
                    <a:pt x="205" y="788"/>
                  </a:lnTo>
                  <a:lnTo>
                    <a:pt x="204" y="777"/>
                  </a:lnTo>
                  <a:lnTo>
                    <a:pt x="199" y="765"/>
                  </a:lnTo>
                  <a:lnTo>
                    <a:pt x="198" y="762"/>
                  </a:lnTo>
                  <a:lnTo>
                    <a:pt x="198" y="759"/>
                  </a:lnTo>
                  <a:lnTo>
                    <a:pt x="198" y="757"/>
                  </a:lnTo>
                  <a:lnTo>
                    <a:pt x="199" y="754"/>
                  </a:lnTo>
                  <a:lnTo>
                    <a:pt x="201" y="751"/>
                  </a:lnTo>
                  <a:lnTo>
                    <a:pt x="204" y="750"/>
                  </a:lnTo>
                  <a:lnTo>
                    <a:pt x="202" y="750"/>
                  </a:lnTo>
                  <a:lnTo>
                    <a:pt x="201" y="750"/>
                  </a:lnTo>
                  <a:lnTo>
                    <a:pt x="199" y="748"/>
                  </a:lnTo>
                  <a:lnTo>
                    <a:pt x="196" y="745"/>
                  </a:lnTo>
                  <a:lnTo>
                    <a:pt x="195" y="742"/>
                  </a:lnTo>
                  <a:lnTo>
                    <a:pt x="196" y="740"/>
                  </a:lnTo>
                  <a:lnTo>
                    <a:pt x="198" y="737"/>
                  </a:lnTo>
                  <a:lnTo>
                    <a:pt x="199" y="734"/>
                  </a:lnTo>
                  <a:lnTo>
                    <a:pt x="201" y="731"/>
                  </a:lnTo>
                  <a:lnTo>
                    <a:pt x="201" y="727"/>
                  </a:lnTo>
                  <a:lnTo>
                    <a:pt x="199" y="727"/>
                  </a:lnTo>
                  <a:lnTo>
                    <a:pt x="198" y="727"/>
                  </a:lnTo>
                  <a:lnTo>
                    <a:pt x="196" y="725"/>
                  </a:lnTo>
                  <a:lnTo>
                    <a:pt x="195" y="725"/>
                  </a:lnTo>
                  <a:lnTo>
                    <a:pt x="194" y="724"/>
                  </a:lnTo>
                  <a:lnTo>
                    <a:pt x="194" y="710"/>
                  </a:lnTo>
                  <a:lnTo>
                    <a:pt x="194" y="696"/>
                  </a:lnTo>
                  <a:lnTo>
                    <a:pt x="198" y="681"/>
                  </a:lnTo>
                  <a:lnTo>
                    <a:pt x="199" y="670"/>
                  </a:lnTo>
                  <a:lnTo>
                    <a:pt x="196" y="654"/>
                  </a:lnTo>
                  <a:lnTo>
                    <a:pt x="188" y="642"/>
                  </a:lnTo>
                  <a:lnTo>
                    <a:pt x="188" y="640"/>
                  </a:lnTo>
                  <a:lnTo>
                    <a:pt x="188" y="639"/>
                  </a:lnTo>
                  <a:lnTo>
                    <a:pt x="189" y="639"/>
                  </a:lnTo>
                  <a:lnTo>
                    <a:pt x="192" y="637"/>
                  </a:lnTo>
                  <a:lnTo>
                    <a:pt x="192" y="637"/>
                  </a:lnTo>
                  <a:lnTo>
                    <a:pt x="194" y="636"/>
                  </a:lnTo>
                  <a:lnTo>
                    <a:pt x="192" y="635"/>
                  </a:lnTo>
                  <a:lnTo>
                    <a:pt x="189" y="632"/>
                  </a:lnTo>
                  <a:lnTo>
                    <a:pt x="188" y="627"/>
                  </a:lnTo>
                  <a:lnTo>
                    <a:pt x="185" y="625"/>
                  </a:lnTo>
                  <a:lnTo>
                    <a:pt x="185" y="616"/>
                  </a:lnTo>
                  <a:lnTo>
                    <a:pt x="189" y="608"/>
                  </a:lnTo>
                  <a:lnTo>
                    <a:pt x="194" y="598"/>
                  </a:lnTo>
                  <a:lnTo>
                    <a:pt x="185" y="598"/>
                  </a:lnTo>
                  <a:lnTo>
                    <a:pt x="177" y="598"/>
                  </a:lnTo>
                  <a:lnTo>
                    <a:pt x="178" y="600"/>
                  </a:lnTo>
                  <a:lnTo>
                    <a:pt x="178" y="603"/>
                  </a:lnTo>
                  <a:lnTo>
                    <a:pt x="178" y="606"/>
                  </a:lnTo>
                  <a:lnTo>
                    <a:pt x="177" y="608"/>
                  </a:lnTo>
                  <a:lnTo>
                    <a:pt x="174" y="610"/>
                  </a:lnTo>
                  <a:lnTo>
                    <a:pt x="172" y="613"/>
                  </a:lnTo>
                  <a:lnTo>
                    <a:pt x="171" y="616"/>
                  </a:lnTo>
                  <a:lnTo>
                    <a:pt x="171" y="619"/>
                  </a:lnTo>
                  <a:lnTo>
                    <a:pt x="172" y="623"/>
                  </a:lnTo>
                  <a:lnTo>
                    <a:pt x="174" y="627"/>
                  </a:lnTo>
                  <a:lnTo>
                    <a:pt x="174" y="630"/>
                  </a:lnTo>
                  <a:lnTo>
                    <a:pt x="174" y="633"/>
                  </a:lnTo>
                  <a:lnTo>
                    <a:pt x="168" y="644"/>
                  </a:lnTo>
                  <a:lnTo>
                    <a:pt x="158" y="653"/>
                  </a:lnTo>
                  <a:lnTo>
                    <a:pt x="145" y="659"/>
                  </a:lnTo>
                  <a:lnTo>
                    <a:pt x="130" y="663"/>
                  </a:lnTo>
                  <a:lnTo>
                    <a:pt x="114" y="667"/>
                  </a:lnTo>
                  <a:lnTo>
                    <a:pt x="97" y="666"/>
                  </a:lnTo>
                  <a:lnTo>
                    <a:pt x="96" y="666"/>
                  </a:lnTo>
                  <a:lnTo>
                    <a:pt x="94" y="663"/>
                  </a:lnTo>
                  <a:lnTo>
                    <a:pt x="94" y="661"/>
                  </a:lnTo>
                  <a:lnTo>
                    <a:pt x="93" y="664"/>
                  </a:lnTo>
                  <a:lnTo>
                    <a:pt x="91" y="666"/>
                  </a:lnTo>
                  <a:lnTo>
                    <a:pt x="90" y="666"/>
                  </a:lnTo>
                  <a:lnTo>
                    <a:pt x="88" y="664"/>
                  </a:lnTo>
                  <a:lnTo>
                    <a:pt x="87" y="663"/>
                  </a:lnTo>
                  <a:lnTo>
                    <a:pt x="86" y="661"/>
                  </a:lnTo>
                  <a:lnTo>
                    <a:pt x="84" y="660"/>
                  </a:lnTo>
                  <a:lnTo>
                    <a:pt x="83" y="657"/>
                  </a:lnTo>
                  <a:lnTo>
                    <a:pt x="81" y="653"/>
                  </a:lnTo>
                  <a:lnTo>
                    <a:pt x="81" y="650"/>
                  </a:lnTo>
                  <a:lnTo>
                    <a:pt x="80" y="646"/>
                  </a:lnTo>
                  <a:lnTo>
                    <a:pt x="79" y="643"/>
                  </a:lnTo>
                  <a:lnTo>
                    <a:pt x="74" y="640"/>
                  </a:lnTo>
                  <a:lnTo>
                    <a:pt x="63" y="632"/>
                  </a:lnTo>
                  <a:lnTo>
                    <a:pt x="52" y="623"/>
                  </a:lnTo>
                  <a:lnTo>
                    <a:pt x="43" y="612"/>
                  </a:lnTo>
                  <a:lnTo>
                    <a:pt x="37" y="598"/>
                  </a:lnTo>
                  <a:lnTo>
                    <a:pt x="39" y="596"/>
                  </a:lnTo>
                  <a:lnTo>
                    <a:pt x="40" y="595"/>
                  </a:lnTo>
                  <a:lnTo>
                    <a:pt x="42" y="593"/>
                  </a:lnTo>
                  <a:lnTo>
                    <a:pt x="43" y="593"/>
                  </a:lnTo>
                  <a:lnTo>
                    <a:pt x="44" y="595"/>
                  </a:lnTo>
                  <a:lnTo>
                    <a:pt x="46" y="595"/>
                  </a:lnTo>
                  <a:lnTo>
                    <a:pt x="49" y="596"/>
                  </a:lnTo>
                  <a:lnTo>
                    <a:pt x="50" y="596"/>
                  </a:lnTo>
                  <a:lnTo>
                    <a:pt x="50" y="599"/>
                  </a:lnTo>
                  <a:lnTo>
                    <a:pt x="50" y="600"/>
                  </a:lnTo>
                  <a:lnTo>
                    <a:pt x="67" y="593"/>
                  </a:lnTo>
                  <a:lnTo>
                    <a:pt x="83" y="583"/>
                  </a:lnTo>
                  <a:lnTo>
                    <a:pt x="97" y="571"/>
                  </a:lnTo>
                  <a:lnTo>
                    <a:pt x="94" y="569"/>
                  </a:lnTo>
                  <a:lnTo>
                    <a:pt x="91" y="568"/>
                  </a:lnTo>
                  <a:lnTo>
                    <a:pt x="88" y="568"/>
                  </a:lnTo>
                  <a:lnTo>
                    <a:pt x="87" y="569"/>
                  </a:lnTo>
                  <a:lnTo>
                    <a:pt x="77" y="572"/>
                  </a:lnTo>
                  <a:lnTo>
                    <a:pt x="67" y="571"/>
                  </a:lnTo>
                  <a:lnTo>
                    <a:pt x="57" y="568"/>
                  </a:lnTo>
                  <a:lnTo>
                    <a:pt x="49" y="569"/>
                  </a:lnTo>
                  <a:lnTo>
                    <a:pt x="46" y="569"/>
                  </a:lnTo>
                  <a:lnTo>
                    <a:pt x="43" y="571"/>
                  </a:lnTo>
                  <a:lnTo>
                    <a:pt x="42" y="572"/>
                  </a:lnTo>
                  <a:lnTo>
                    <a:pt x="39" y="572"/>
                  </a:lnTo>
                  <a:lnTo>
                    <a:pt x="37" y="571"/>
                  </a:lnTo>
                  <a:lnTo>
                    <a:pt x="20" y="554"/>
                  </a:lnTo>
                  <a:lnTo>
                    <a:pt x="2" y="539"/>
                  </a:lnTo>
                  <a:lnTo>
                    <a:pt x="0" y="537"/>
                  </a:lnTo>
                  <a:lnTo>
                    <a:pt x="0" y="534"/>
                  </a:lnTo>
                  <a:lnTo>
                    <a:pt x="0" y="531"/>
                  </a:lnTo>
                  <a:lnTo>
                    <a:pt x="0" y="527"/>
                  </a:lnTo>
                  <a:lnTo>
                    <a:pt x="0" y="522"/>
                  </a:lnTo>
                  <a:lnTo>
                    <a:pt x="2" y="518"/>
                  </a:lnTo>
                  <a:lnTo>
                    <a:pt x="5" y="521"/>
                  </a:lnTo>
                  <a:lnTo>
                    <a:pt x="9" y="522"/>
                  </a:lnTo>
                  <a:lnTo>
                    <a:pt x="12" y="522"/>
                  </a:lnTo>
                  <a:lnTo>
                    <a:pt x="16" y="521"/>
                  </a:lnTo>
                  <a:lnTo>
                    <a:pt x="19" y="519"/>
                  </a:lnTo>
                  <a:lnTo>
                    <a:pt x="23" y="518"/>
                  </a:lnTo>
                  <a:lnTo>
                    <a:pt x="22" y="517"/>
                  </a:lnTo>
                  <a:lnTo>
                    <a:pt x="22" y="514"/>
                  </a:lnTo>
                  <a:lnTo>
                    <a:pt x="23" y="512"/>
                  </a:lnTo>
                  <a:lnTo>
                    <a:pt x="26" y="512"/>
                  </a:lnTo>
                  <a:lnTo>
                    <a:pt x="27" y="511"/>
                  </a:lnTo>
                  <a:lnTo>
                    <a:pt x="29" y="510"/>
                  </a:lnTo>
                  <a:lnTo>
                    <a:pt x="29" y="507"/>
                  </a:lnTo>
                  <a:lnTo>
                    <a:pt x="29" y="505"/>
                  </a:lnTo>
                  <a:lnTo>
                    <a:pt x="36" y="505"/>
                  </a:lnTo>
                  <a:lnTo>
                    <a:pt x="44" y="507"/>
                  </a:lnTo>
                  <a:lnTo>
                    <a:pt x="53" y="505"/>
                  </a:lnTo>
                  <a:lnTo>
                    <a:pt x="56" y="505"/>
                  </a:lnTo>
                  <a:lnTo>
                    <a:pt x="59" y="505"/>
                  </a:lnTo>
                  <a:lnTo>
                    <a:pt x="62" y="507"/>
                  </a:lnTo>
                  <a:lnTo>
                    <a:pt x="66" y="510"/>
                  </a:lnTo>
                  <a:lnTo>
                    <a:pt x="71" y="511"/>
                  </a:lnTo>
                  <a:lnTo>
                    <a:pt x="77" y="510"/>
                  </a:lnTo>
                  <a:lnTo>
                    <a:pt x="84" y="507"/>
                  </a:lnTo>
                  <a:lnTo>
                    <a:pt x="91" y="505"/>
                  </a:lnTo>
                  <a:lnTo>
                    <a:pt x="104" y="508"/>
                  </a:lnTo>
                  <a:lnTo>
                    <a:pt x="115" y="507"/>
                  </a:lnTo>
                  <a:lnTo>
                    <a:pt x="120" y="504"/>
                  </a:lnTo>
                  <a:lnTo>
                    <a:pt x="121" y="501"/>
                  </a:lnTo>
                  <a:lnTo>
                    <a:pt x="123" y="498"/>
                  </a:lnTo>
                  <a:lnTo>
                    <a:pt x="124" y="494"/>
                  </a:lnTo>
                  <a:lnTo>
                    <a:pt x="124" y="490"/>
                  </a:lnTo>
                  <a:lnTo>
                    <a:pt x="123" y="487"/>
                  </a:lnTo>
                  <a:lnTo>
                    <a:pt x="117" y="475"/>
                  </a:lnTo>
                  <a:lnTo>
                    <a:pt x="111" y="466"/>
                  </a:lnTo>
                  <a:lnTo>
                    <a:pt x="106" y="454"/>
                  </a:lnTo>
                  <a:lnTo>
                    <a:pt x="106" y="443"/>
                  </a:lnTo>
                  <a:lnTo>
                    <a:pt x="101" y="443"/>
                  </a:lnTo>
                  <a:lnTo>
                    <a:pt x="98" y="443"/>
                  </a:lnTo>
                  <a:lnTo>
                    <a:pt x="94" y="443"/>
                  </a:lnTo>
                  <a:lnTo>
                    <a:pt x="93" y="441"/>
                  </a:lnTo>
                  <a:lnTo>
                    <a:pt x="86" y="431"/>
                  </a:lnTo>
                  <a:lnTo>
                    <a:pt x="83" y="421"/>
                  </a:lnTo>
                  <a:lnTo>
                    <a:pt x="81" y="409"/>
                  </a:lnTo>
                  <a:lnTo>
                    <a:pt x="81" y="407"/>
                  </a:lnTo>
                  <a:lnTo>
                    <a:pt x="81" y="406"/>
                  </a:lnTo>
                  <a:lnTo>
                    <a:pt x="81" y="403"/>
                  </a:lnTo>
                  <a:lnTo>
                    <a:pt x="80" y="402"/>
                  </a:lnTo>
                  <a:lnTo>
                    <a:pt x="77" y="402"/>
                  </a:lnTo>
                  <a:lnTo>
                    <a:pt x="73" y="402"/>
                  </a:lnTo>
                  <a:lnTo>
                    <a:pt x="69" y="400"/>
                  </a:lnTo>
                  <a:lnTo>
                    <a:pt x="64" y="399"/>
                  </a:lnTo>
                  <a:lnTo>
                    <a:pt x="62" y="396"/>
                  </a:lnTo>
                  <a:lnTo>
                    <a:pt x="59" y="393"/>
                  </a:lnTo>
                  <a:lnTo>
                    <a:pt x="59" y="389"/>
                  </a:lnTo>
                  <a:lnTo>
                    <a:pt x="59" y="383"/>
                  </a:lnTo>
                  <a:lnTo>
                    <a:pt x="59" y="379"/>
                  </a:lnTo>
                  <a:lnTo>
                    <a:pt x="60" y="379"/>
                  </a:lnTo>
                  <a:lnTo>
                    <a:pt x="62" y="379"/>
                  </a:lnTo>
                  <a:lnTo>
                    <a:pt x="63" y="379"/>
                  </a:lnTo>
                  <a:lnTo>
                    <a:pt x="64" y="379"/>
                  </a:lnTo>
                  <a:lnTo>
                    <a:pt x="64" y="377"/>
                  </a:lnTo>
                  <a:lnTo>
                    <a:pt x="64" y="375"/>
                  </a:lnTo>
                  <a:lnTo>
                    <a:pt x="64" y="372"/>
                  </a:lnTo>
                  <a:lnTo>
                    <a:pt x="64" y="370"/>
                  </a:lnTo>
                  <a:lnTo>
                    <a:pt x="64" y="369"/>
                  </a:lnTo>
                  <a:lnTo>
                    <a:pt x="66" y="368"/>
                  </a:lnTo>
                  <a:lnTo>
                    <a:pt x="67" y="366"/>
                  </a:lnTo>
                  <a:lnTo>
                    <a:pt x="76" y="365"/>
                  </a:lnTo>
                  <a:lnTo>
                    <a:pt x="81" y="358"/>
                  </a:lnTo>
                  <a:lnTo>
                    <a:pt x="84" y="350"/>
                  </a:lnTo>
                  <a:lnTo>
                    <a:pt x="87" y="343"/>
                  </a:lnTo>
                  <a:lnTo>
                    <a:pt x="90" y="338"/>
                  </a:lnTo>
                  <a:lnTo>
                    <a:pt x="97" y="338"/>
                  </a:lnTo>
                  <a:lnTo>
                    <a:pt x="104" y="342"/>
                  </a:lnTo>
                  <a:lnTo>
                    <a:pt x="113" y="348"/>
                  </a:lnTo>
                  <a:lnTo>
                    <a:pt x="121" y="348"/>
                  </a:lnTo>
                  <a:lnTo>
                    <a:pt x="125" y="346"/>
                  </a:lnTo>
                  <a:lnTo>
                    <a:pt x="130" y="346"/>
                  </a:lnTo>
                  <a:lnTo>
                    <a:pt x="134" y="348"/>
                  </a:lnTo>
                  <a:lnTo>
                    <a:pt x="137" y="348"/>
                  </a:lnTo>
                  <a:lnTo>
                    <a:pt x="140" y="346"/>
                  </a:lnTo>
                  <a:lnTo>
                    <a:pt x="142" y="345"/>
                  </a:lnTo>
                  <a:lnTo>
                    <a:pt x="152" y="333"/>
                  </a:lnTo>
                  <a:lnTo>
                    <a:pt x="161" y="319"/>
                  </a:lnTo>
                  <a:lnTo>
                    <a:pt x="171" y="308"/>
                  </a:lnTo>
                  <a:lnTo>
                    <a:pt x="188" y="298"/>
                  </a:lnTo>
                  <a:lnTo>
                    <a:pt x="204" y="285"/>
                  </a:lnTo>
                  <a:lnTo>
                    <a:pt x="208" y="275"/>
                  </a:lnTo>
                  <a:lnTo>
                    <a:pt x="213" y="265"/>
                  </a:lnTo>
                  <a:lnTo>
                    <a:pt x="218" y="255"/>
                  </a:lnTo>
                  <a:lnTo>
                    <a:pt x="225" y="251"/>
                  </a:lnTo>
                  <a:lnTo>
                    <a:pt x="233" y="248"/>
                  </a:lnTo>
                  <a:lnTo>
                    <a:pt x="242" y="247"/>
                  </a:lnTo>
                  <a:lnTo>
                    <a:pt x="245" y="245"/>
                  </a:lnTo>
                  <a:lnTo>
                    <a:pt x="245" y="244"/>
                  </a:lnTo>
                  <a:lnTo>
                    <a:pt x="245" y="243"/>
                  </a:lnTo>
                  <a:lnTo>
                    <a:pt x="243" y="240"/>
                  </a:lnTo>
                  <a:lnTo>
                    <a:pt x="242" y="238"/>
                  </a:lnTo>
                  <a:lnTo>
                    <a:pt x="242" y="235"/>
                  </a:lnTo>
                  <a:lnTo>
                    <a:pt x="242" y="234"/>
                  </a:lnTo>
                  <a:lnTo>
                    <a:pt x="253" y="221"/>
                  </a:lnTo>
                  <a:lnTo>
                    <a:pt x="266" y="211"/>
                  </a:lnTo>
                  <a:lnTo>
                    <a:pt x="277" y="201"/>
                  </a:lnTo>
                  <a:lnTo>
                    <a:pt x="275" y="201"/>
                  </a:lnTo>
                  <a:lnTo>
                    <a:pt x="273" y="200"/>
                  </a:lnTo>
                  <a:lnTo>
                    <a:pt x="270" y="199"/>
                  </a:lnTo>
                  <a:lnTo>
                    <a:pt x="269" y="197"/>
                  </a:lnTo>
                  <a:lnTo>
                    <a:pt x="267" y="196"/>
                  </a:lnTo>
                  <a:lnTo>
                    <a:pt x="265" y="196"/>
                  </a:lnTo>
                  <a:lnTo>
                    <a:pt x="265" y="193"/>
                  </a:lnTo>
                  <a:lnTo>
                    <a:pt x="266" y="190"/>
                  </a:lnTo>
                  <a:lnTo>
                    <a:pt x="267" y="187"/>
                  </a:lnTo>
                  <a:lnTo>
                    <a:pt x="269" y="186"/>
                  </a:lnTo>
                  <a:lnTo>
                    <a:pt x="272" y="184"/>
                  </a:lnTo>
                  <a:lnTo>
                    <a:pt x="269" y="183"/>
                  </a:lnTo>
                  <a:lnTo>
                    <a:pt x="266" y="181"/>
                  </a:lnTo>
                  <a:lnTo>
                    <a:pt x="265" y="179"/>
                  </a:lnTo>
                  <a:lnTo>
                    <a:pt x="265" y="176"/>
                  </a:lnTo>
                  <a:lnTo>
                    <a:pt x="265" y="173"/>
                  </a:lnTo>
                  <a:lnTo>
                    <a:pt x="266" y="170"/>
                  </a:lnTo>
                  <a:lnTo>
                    <a:pt x="267" y="169"/>
                  </a:lnTo>
                  <a:lnTo>
                    <a:pt x="269" y="166"/>
                  </a:lnTo>
                  <a:lnTo>
                    <a:pt x="277" y="156"/>
                  </a:lnTo>
                  <a:lnTo>
                    <a:pt x="289" y="150"/>
                  </a:lnTo>
                  <a:lnTo>
                    <a:pt x="303" y="149"/>
                  </a:lnTo>
                  <a:lnTo>
                    <a:pt x="300" y="142"/>
                  </a:lnTo>
                  <a:lnTo>
                    <a:pt x="293" y="139"/>
                  </a:lnTo>
                  <a:lnTo>
                    <a:pt x="286" y="139"/>
                  </a:lnTo>
                  <a:lnTo>
                    <a:pt x="279" y="137"/>
                  </a:lnTo>
                  <a:lnTo>
                    <a:pt x="273" y="135"/>
                  </a:lnTo>
                  <a:lnTo>
                    <a:pt x="273" y="133"/>
                  </a:lnTo>
                  <a:lnTo>
                    <a:pt x="273" y="132"/>
                  </a:lnTo>
                  <a:lnTo>
                    <a:pt x="276" y="130"/>
                  </a:lnTo>
                  <a:lnTo>
                    <a:pt x="277" y="129"/>
                  </a:lnTo>
                  <a:lnTo>
                    <a:pt x="279" y="127"/>
                  </a:lnTo>
                  <a:lnTo>
                    <a:pt x="280" y="126"/>
                  </a:lnTo>
                  <a:lnTo>
                    <a:pt x="282" y="125"/>
                  </a:lnTo>
                  <a:lnTo>
                    <a:pt x="280" y="123"/>
                  </a:lnTo>
                  <a:lnTo>
                    <a:pt x="275" y="122"/>
                  </a:lnTo>
                  <a:lnTo>
                    <a:pt x="269" y="125"/>
                  </a:lnTo>
                  <a:lnTo>
                    <a:pt x="263" y="126"/>
                  </a:lnTo>
                  <a:lnTo>
                    <a:pt x="258" y="123"/>
                  </a:lnTo>
                  <a:lnTo>
                    <a:pt x="252" y="115"/>
                  </a:lnTo>
                  <a:lnTo>
                    <a:pt x="248" y="106"/>
                  </a:lnTo>
                  <a:lnTo>
                    <a:pt x="242" y="96"/>
                  </a:lnTo>
                  <a:lnTo>
                    <a:pt x="246" y="98"/>
                  </a:lnTo>
                  <a:lnTo>
                    <a:pt x="250" y="96"/>
                  </a:lnTo>
                  <a:lnTo>
                    <a:pt x="252" y="96"/>
                  </a:lnTo>
                  <a:lnTo>
                    <a:pt x="253" y="95"/>
                  </a:lnTo>
                  <a:lnTo>
                    <a:pt x="253" y="93"/>
                  </a:lnTo>
                  <a:lnTo>
                    <a:pt x="253" y="92"/>
                  </a:lnTo>
                  <a:lnTo>
                    <a:pt x="250" y="91"/>
                  </a:lnTo>
                  <a:lnTo>
                    <a:pt x="249" y="88"/>
                  </a:lnTo>
                  <a:lnTo>
                    <a:pt x="248" y="85"/>
                  </a:lnTo>
                  <a:lnTo>
                    <a:pt x="246" y="82"/>
                  </a:lnTo>
                  <a:lnTo>
                    <a:pt x="245" y="79"/>
                  </a:lnTo>
                  <a:lnTo>
                    <a:pt x="242" y="78"/>
                  </a:lnTo>
                  <a:lnTo>
                    <a:pt x="246" y="78"/>
                  </a:lnTo>
                  <a:lnTo>
                    <a:pt x="249" y="78"/>
                  </a:lnTo>
                  <a:lnTo>
                    <a:pt x="253" y="78"/>
                  </a:lnTo>
                  <a:lnTo>
                    <a:pt x="256" y="76"/>
                  </a:lnTo>
                  <a:lnTo>
                    <a:pt x="258" y="76"/>
                  </a:lnTo>
                  <a:lnTo>
                    <a:pt x="258" y="75"/>
                  </a:lnTo>
                  <a:lnTo>
                    <a:pt x="259" y="72"/>
                  </a:lnTo>
                  <a:lnTo>
                    <a:pt x="259" y="71"/>
                  </a:lnTo>
                  <a:lnTo>
                    <a:pt x="259" y="71"/>
                  </a:lnTo>
                  <a:lnTo>
                    <a:pt x="250" y="64"/>
                  </a:lnTo>
                  <a:lnTo>
                    <a:pt x="246" y="55"/>
                  </a:lnTo>
                  <a:lnTo>
                    <a:pt x="245" y="45"/>
                  </a:lnTo>
                  <a:lnTo>
                    <a:pt x="249" y="38"/>
                  </a:lnTo>
                  <a:lnTo>
                    <a:pt x="259" y="31"/>
                  </a:lnTo>
                  <a:lnTo>
                    <a:pt x="270" y="31"/>
                  </a:lnTo>
                  <a:lnTo>
                    <a:pt x="282" y="34"/>
                  </a:lnTo>
                  <a:lnTo>
                    <a:pt x="294" y="39"/>
                  </a:lnTo>
                  <a:lnTo>
                    <a:pt x="306" y="42"/>
                  </a:lnTo>
                  <a:lnTo>
                    <a:pt x="317" y="44"/>
                  </a:lnTo>
                  <a:lnTo>
                    <a:pt x="330" y="39"/>
                  </a:lnTo>
                  <a:lnTo>
                    <a:pt x="341" y="35"/>
                  </a:lnTo>
                  <a:lnTo>
                    <a:pt x="354" y="31"/>
                  </a:lnTo>
                  <a:lnTo>
                    <a:pt x="367" y="25"/>
                  </a:lnTo>
                  <a:lnTo>
                    <a:pt x="380" y="17"/>
                  </a:lnTo>
                  <a:lnTo>
                    <a:pt x="391" y="4"/>
                  </a:lnTo>
                  <a:lnTo>
                    <a:pt x="398" y="0"/>
                  </a:lnTo>
                  <a:lnTo>
                    <a:pt x="405" y="0"/>
                  </a:lnTo>
                  <a:lnTo>
                    <a:pt x="411" y="3"/>
                  </a:lnTo>
                  <a:lnTo>
                    <a:pt x="415" y="7"/>
                  </a:lnTo>
                  <a:lnTo>
                    <a:pt x="424" y="25"/>
                  </a:lnTo>
                  <a:lnTo>
                    <a:pt x="435" y="39"/>
                  </a:lnTo>
                  <a:lnTo>
                    <a:pt x="449" y="52"/>
                  </a:lnTo>
                  <a:lnTo>
                    <a:pt x="451" y="58"/>
                  </a:lnTo>
                  <a:lnTo>
                    <a:pt x="448" y="65"/>
                  </a:lnTo>
                  <a:lnTo>
                    <a:pt x="444" y="72"/>
                  </a:lnTo>
                  <a:lnTo>
                    <a:pt x="444" y="81"/>
                  </a:lnTo>
                  <a:lnTo>
                    <a:pt x="451" y="91"/>
                  </a:lnTo>
                  <a:lnTo>
                    <a:pt x="459" y="99"/>
                  </a:lnTo>
                  <a:lnTo>
                    <a:pt x="471" y="108"/>
                  </a:lnTo>
                  <a:lnTo>
                    <a:pt x="476" y="113"/>
                  </a:lnTo>
                  <a:lnTo>
                    <a:pt x="476" y="119"/>
                  </a:lnTo>
                  <a:lnTo>
                    <a:pt x="472" y="127"/>
                  </a:lnTo>
                  <a:lnTo>
                    <a:pt x="466" y="135"/>
                  </a:lnTo>
                  <a:lnTo>
                    <a:pt x="463" y="143"/>
                  </a:lnTo>
                  <a:lnTo>
                    <a:pt x="462" y="145"/>
                  </a:lnTo>
                  <a:lnTo>
                    <a:pt x="459" y="146"/>
                  </a:lnTo>
                  <a:lnTo>
                    <a:pt x="456" y="147"/>
                  </a:lnTo>
                  <a:lnTo>
                    <a:pt x="454" y="146"/>
                  </a:lnTo>
                  <a:lnTo>
                    <a:pt x="449" y="143"/>
                  </a:lnTo>
                  <a:lnTo>
                    <a:pt x="445" y="139"/>
                  </a:lnTo>
                  <a:lnTo>
                    <a:pt x="442" y="136"/>
                  </a:lnTo>
                  <a:lnTo>
                    <a:pt x="439" y="135"/>
                  </a:lnTo>
                  <a:lnTo>
                    <a:pt x="435" y="135"/>
                  </a:lnTo>
                  <a:lnTo>
                    <a:pt x="432" y="136"/>
                  </a:lnTo>
                  <a:lnTo>
                    <a:pt x="431" y="137"/>
                  </a:lnTo>
                  <a:lnTo>
                    <a:pt x="431" y="140"/>
                  </a:lnTo>
                  <a:lnTo>
                    <a:pt x="437" y="152"/>
                  </a:lnTo>
                  <a:lnTo>
                    <a:pt x="441" y="163"/>
                  </a:lnTo>
                  <a:lnTo>
                    <a:pt x="441" y="176"/>
                  </a:lnTo>
                  <a:lnTo>
                    <a:pt x="437" y="187"/>
                  </a:lnTo>
                  <a:lnTo>
                    <a:pt x="439" y="187"/>
                  </a:lnTo>
                  <a:lnTo>
                    <a:pt x="442" y="187"/>
                  </a:lnTo>
                  <a:lnTo>
                    <a:pt x="445" y="189"/>
                  </a:lnTo>
                  <a:lnTo>
                    <a:pt x="448" y="190"/>
                  </a:lnTo>
                  <a:lnTo>
                    <a:pt x="451" y="190"/>
                  </a:lnTo>
                  <a:lnTo>
                    <a:pt x="454" y="189"/>
                  </a:lnTo>
                  <a:lnTo>
                    <a:pt x="456" y="187"/>
                  </a:lnTo>
                  <a:lnTo>
                    <a:pt x="459" y="189"/>
                  </a:lnTo>
                  <a:lnTo>
                    <a:pt x="461" y="190"/>
                  </a:lnTo>
                  <a:lnTo>
                    <a:pt x="462" y="193"/>
                  </a:lnTo>
                  <a:lnTo>
                    <a:pt x="463" y="196"/>
                  </a:lnTo>
                  <a:lnTo>
                    <a:pt x="465" y="199"/>
                  </a:lnTo>
                  <a:lnTo>
                    <a:pt x="466" y="201"/>
                  </a:lnTo>
                  <a:lnTo>
                    <a:pt x="468" y="201"/>
                  </a:lnTo>
                  <a:lnTo>
                    <a:pt x="488" y="211"/>
                  </a:lnTo>
                  <a:lnTo>
                    <a:pt x="506" y="221"/>
                  </a:lnTo>
                  <a:lnTo>
                    <a:pt x="522" y="235"/>
                  </a:lnTo>
                  <a:lnTo>
                    <a:pt x="530" y="241"/>
                  </a:lnTo>
                  <a:lnTo>
                    <a:pt x="527" y="244"/>
                  </a:lnTo>
                  <a:lnTo>
                    <a:pt x="526" y="248"/>
                  </a:lnTo>
                  <a:lnTo>
                    <a:pt x="523" y="251"/>
                  </a:lnTo>
                  <a:lnTo>
                    <a:pt x="519" y="255"/>
                  </a:lnTo>
                  <a:lnTo>
                    <a:pt x="516" y="257"/>
                  </a:lnTo>
                  <a:lnTo>
                    <a:pt x="512" y="258"/>
                  </a:lnTo>
                  <a:lnTo>
                    <a:pt x="508" y="261"/>
                  </a:lnTo>
                  <a:lnTo>
                    <a:pt x="505" y="262"/>
                  </a:lnTo>
                  <a:lnTo>
                    <a:pt x="502" y="265"/>
                  </a:lnTo>
                  <a:lnTo>
                    <a:pt x="500" y="268"/>
                  </a:lnTo>
                  <a:lnTo>
                    <a:pt x="500" y="272"/>
                  </a:lnTo>
                  <a:lnTo>
                    <a:pt x="502" y="278"/>
                  </a:lnTo>
                  <a:lnTo>
                    <a:pt x="502" y="282"/>
                  </a:lnTo>
                  <a:lnTo>
                    <a:pt x="500" y="287"/>
                  </a:lnTo>
                  <a:lnTo>
                    <a:pt x="499" y="291"/>
                  </a:lnTo>
                  <a:lnTo>
                    <a:pt x="498" y="294"/>
                  </a:lnTo>
                  <a:lnTo>
                    <a:pt x="496" y="297"/>
                  </a:lnTo>
                  <a:lnTo>
                    <a:pt x="496" y="298"/>
                  </a:lnTo>
                  <a:lnTo>
                    <a:pt x="495" y="301"/>
                  </a:lnTo>
                  <a:lnTo>
                    <a:pt x="495" y="302"/>
                  </a:lnTo>
                  <a:lnTo>
                    <a:pt x="496" y="304"/>
                  </a:lnTo>
                  <a:lnTo>
                    <a:pt x="502" y="309"/>
                  </a:lnTo>
                  <a:lnTo>
                    <a:pt x="508" y="315"/>
                  </a:lnTo>
                  <a:lnTo>
                    <a:pt x="513" y="318"/>
                  </a:lnTo>
                  <a:lnTo>
                    <a:pt x="520" y="316"/>
                  </a:lnTo>
                  <a:lnTo>
                    <a:pt x="520" y="316"/>
                  </a:lnTo>
                  <a:lnTo>
                    <a:pt x="522" y="316"/>
                  </a:lnTo>
                  <a:lnTo>
                    <a:pt x="523" y="316"/>
                  </a:lnTo>
                  <a:lnTo>
                    <a:pt x="526" y="321"/>
                  </a:lnTo>
                  <a:lnTo>
                    <a:pt x="529" y="325"/>
                  </a:lnTo>
                  <a:lnTo>
                    <a:pt x="530" y="325"/>
                  </a:lnTo>
                  <a:lnTo>
                    <a:pt x="533" y="325"/>
                  </a:lnTo>
                  <a:lnTo>
                    <a:pt x="535" y="325"/>
                  </a:lnTo>
                  <a:lnTo>
                    <a:pt x="537" y="326"/>
                  </a:lnTo>
                  <a:lnTo>
                    <a:pt x="549" y="335"/>
                  </a:lnTo>
                  <a:lnTo>
                    <a:pt x="562" y="343"/>
                  </a:lnTo>
                  <a:lnTo>
                    <a:pt x="564" y="345"/>
                  </a:lnTo>
                  <a:lnTo>
                    <a:pt x="569" y="346"/>
                  </a:lnTo>
                  <a:lnTo>
                    <a:pt x="573" y="346"/>
                  </a:lnTo>
                  <a:lnTo>
                    <a:pt x="577" y="348"/>
                  </a:lnTo>
                  <a:lnTo>
                    <a:pt x="581" y="350"/>
                  </a:lnTo>
                  <a:lnTo>
                    <a:pt x="586" y="353"/>
                  </a:lnTo>
                  <a:lnTo>
                    <a:pt x="588" y="353"/>
                  </a:lnTo>
                  <a:lnTo>
                    <a:pt x="591" y="353"/>
                  </a:lnTo>
                  <a:lnTo>
                    <a:pt x="594" y="353"/>
                  </a:lnTo>
                  <a:lnTo>
                    <a:pt x="597" y="355"/>
                  </a:lnTo>
                  <a:lnTo>
                    <a:pt x="603" y="358"/>
                  </a:lnTo>
                  <a:lnTo>
                    <a:pt x="610" y="362"/>
                  </a:lnTo>
                  <a:lnTo>
                    <a:pt x="615" y="366"/>
                  </a:lnTo>
                  <a:lnTo>
                    <a:pt x="624" y="368"/>
                  </a:lnTo>
                  <a:lnTo>
                    <a:pt x="624" y="368"/>
                  </a:lnTo>
                  <a:lnTo>
                    <a:pt x="625" y="369"/>
                  </a:lnTo>
                  <a:lnTo>
                    <a:pt x="625" y="370"/>
                  </a:lnTo>
                  <a:lnTo>
                    <a:pt x="625" y="372"/>
                  </a:lnTo>
                  <a:lnTo>
                    <a:pt x="627" y="373"/>
                  </a:lnTo>
                  <a:lnTo>
                    <a:pt x="628" y="373"/>
                  </a:lnTo>
                  <a:lnTo>
                    <a:pt x="631" y="373"/>
                  </a:lnTo>
                  <a:lnTo>
                    <a:pt x="634" y="373"/>
                  </a:lnTo>
                  <a:lnTo>
                    <a:pt x="635" y="372"/>
                  </a:lnTo>
                  <a:lnTo>
                    <a:pt x="637" y="370"/>
                  </a:lnTo>
                  <a:lnTo>
                    <a:pt x="637" y="368"/>
                  </a:lnTo>
                  <a:lnTo>
                    <a:pt x="654" y="368"/>
                  </a:lnTo>
                  <a:lnTo>
                    <a:pt x="672" y="370"/>
                  </a:lnTo>
                  <a:lnTo>
                    <a:pt x="677" y="370"/>
                  </a:lnTo>
                  <a:lnTo>
                    <a:pt x="679" y="372"/>
                  </a:lnTo>
                  <a:lnTo>
                    <a:pt x="684" y="375"/>
                  </a:lnTo>
                  <a:lnTo>
                    <a:pt x="685" y="376"/>
                  </a:lnTo>
                  <a:lnTo>
                    <a:pt x="685" y="379"/>
                  </a:lnTo>
                  <a:lnTo>
                    <a:pt x="685" y="380"/>
                  </a:lnTo>
                  <a:lnTo>
                    <a:pt x="685" y="383"/>
                  </a:lnTo>
                  <a:lnTo>
                    <a:pt x="687" y="385"/>
                  </a:lnTo>
                  <a:lnTo>
                    <a:pt x="688" y="386"/>
                  </a:lnTo>
                  <a:lnTo>
                    <a:pt x="689" y="386"/>
                  </a:lnTo>
                  <a:lnTo>
                    <a:pt x="692" y="386"/>
                  </a:lnTo>
                  <a:lnTo>
                    <a:pt x="694" y="386"/>
                  </a:lnTo>
                  <a:lnTo>
                    <a:pt x="695" y="387"/>
                  </a:lnTo>
                  <a:lnTo>
                    <a:pt x="696" y="389"/>
                  </a:lnTo>
                  <a:lnTo>
                    <a:pt x="699" y="390"/>
                  </a:lnTo>
                  <a:lnTo>
                    <a:pt x="701" y="392"/>
                  </a:lnTo>
                  <a:lnTo>
                    <a:pt x="702" y="394"/>
                  </a:lnTo>
                  <a:lnTo>
                    <a:pt x="705" y="397"/>
                  </a:lnTo>
                  <a:lnTo>
                    <a:pt x="708" y="399"/>
                  </a:lnTo>
                  <a:lnTo>
                    <a:pt x="711" y="400"/>
                  </a:lnTo>
                  <a:lnTo>
                    <a:pt x="713" y="400"/>
                  </a:lnTo>
                  <a:lnTo>
                    <a:pt x="716" y="400"/>
                  </a:lnTo>
                  <a:lnTo>
                    <a:pt x="719" y="399"/>
                  </a:lnTo>
                  <a:lnTo>
                    <a:pt x="722" y="397"/>
                  </a:lnTo>
                  <a:lnTo>
                    <a:pt x="723" y="397"/>
                  </a:lnTo>
                  <a:lnTo>
                    <a:pt x="726" y="399"/>
                  </a:lnTo>
                  <a:lnTo>
                    <a:pt x="728" y="402"/>
                  </a:lnTo>
                  <a:lnTo>
                    <a:pt x="731" y="404"/>
                  </a:lnTo>
                  <a:lnTo>
                    <a:pt x="733" y="407"/>
                  </a:lnTo>
                  <a:lnTo>
                    <a:pt x="736" y="407"/>
                  </a:lnTo>
                  <a:lnTo>
                    <a:pt x="742" y="407"/>
                  </a:lnTo>
                  <a:lnTo>
                    <a:pt x="748" y="406"/>
                  </a:lnTo>
                  <a:lnTo>
                    <a:pt x="752" y="406"/>
                  </a:lnTo>
                  <a:lnTo>
                    <a:pt x="758" y="407"/>
                  </a:lnTo>
                  <a:lnTo>
                    <a:pt x="758" y="407"/>
                  </a:lnTo>
                  <a:lnTo>
                    <a:pt x="758" y="409"/>
                  </a:lnTo>
                  <a:lnTo>
                    <a:pt x="759" y="410"/>
                  </a:lnTo>
                  <a:lnTo>
                    <a:pt x="762" y="413"/>
                  </a:lnTo>
                  <a:lnTo>
                    <a:pt x="765" y="414"/>
                  </a:lnTo>
                  <a:lnTo>
                    <a:pt x="769" y="414"/>
                  </a:lnTo>
                  <a:lnTo>
                    <a:pt x="773" y="414"/>
                  </a:lnTo>
                  <a:lnTo>
                    <a:pt x="777" y="414"/>
                  </a:lnTo>
                  <a:lnTo>
                    <a:pt x="779" y="413"/>
                  </a:lnTo>
                  <a:lnTo>
                    <a:pt x="780" y="412"/>
                  </a:lnTo>
                  <a:lnTo>
                    <a:pt x="782" y="412"/>
                  </a:lnTo>
                  <a:lnTo>
                    <a:pt x="799" y="413"/>
                  </a:lnTo>
                  <a:lnTo>
                    <a:pt x="817" y="414"/>
                  </a:lnTo>
                  <a:lnTo>
                    <a:pt x="821" y="414"/>
                  </a:lnTo>
                  <a:lnTo>
                    <a:pt x="827" y="414"/>
                  </a:lnTo>
                  <a:lnTo>
                    <a:pt x="831" y="413"/>
                  </a:lnTo>
                  <a:lnTo>
                    <a:pt x="834" y="413"/>
                  </a:lnTo>
                  <a:lnTo>
                    <a:pt x="834" y="410"/>
                  </a:lnTo>
                  <a:lnTo>
                    <a:pt x="836" y="409"/>
                  </a:lnTo>
                  <a:lnTo>
                    <a:pt x="836" y="406"/>
                  </a:lnTo>
                  <a:lnTo>
                    <a:pt x="837" y="404"/>
                  </a:lnTo>
                  <a:lnTo>
                    <a:pt x="841" y="406"/>
                  </a:lnTo>
                  <a:lnTo>
                    <a:pt x="841" y="406"/>
                  </a:lnTo>
                  <a:close/>
                </a:path>
              </a:pathLst>
            </a:custGeom>
            <a:grpFill/>
            <a:ln w="0">
              <a:solidFill>
                <a:schemeClr val="bg1">
                  <a:lumMod val="50000"/>
                </a:schemeClr>
              </a:solidFill>
              <a:prstDash val="solid"/>
              <a:round/>
              <a:headEnd/>
              <a:tailEnd/>
            </a:ln>
          </p:spPr>
          <p:txBody>
            <a:bodyPr/>
            <a:lstStyle/>
            <a:p>
              <a:endParaRPr lang="ru-RU"/>
            </a:p>
          </p:txBody>
        </p:sp>
      </p:grpSp>
      <p:sp>
        <p:nvSpPr>
          <p:cNvPr id="68" name="TextBox 67">
            <a:extLst>
              <a:ext uri="{FF2B5EF4-FFF2-40B4-BE49-F238E27FC236}">
                <a16:creationId xmlns:a16="http://schemas.microsoft.com/office/drawing/2014/main" id="{62A8B587-219C-DD4F-9AAB-F8FCB1339979}"/>
              </a:ext>
            </a:extLst>
          </p:cNvPr>
          <p:cNvSpPr txBox="1"/>
          <p:nvPr/>
        </p:nvSpPr>
        <p:spPr>
          <a:xfrm>
            <a:off x="1393705" y="1579644"/>
            <a:ext cx="2693657" cy="1107996"/>
          </a:xfrm>
          <a:prstGeom prst="rect">
            <a:avLst/>
          </a:prstGeom>
          <a:noFill/>
        </p:spPr>
        <p:txBody>
          <a:bodyPr wrap="square" rtlCol="0">
            <a:spAutoFit/>
          </a:bodyPr>
          <a:lstStyle/>
          <a:p>
            <a:r>
              <a:rPr lang="en-US" sz="6600" dirty="0">
                <a:latin typeface="Poppins Medium" panose="02000000000000000000" pitchFamily="2" charset="0"/>
                <a:cs typeface="Poppins Medium" panose="02000000000000000000" pitchFamily="2" charset="0"/>
              </a:rPr>
              <a:t>MAPS</a:t>
            </a:r>
            <a:endParaRPr lang="ru-RU" sz="6600" dirty="0">
              <a:cs typeface="Poppins Medium" panose="02000000000000000000" pitchFamily="2" charset="0"/>
            </a:endParaRPr>
          </a:p>
        </p:txBody>
      </p:sp>
      <p:sp>
        <p:nvSpPr>
          <p:cNvPr id="69" name="TextBox 68">
            <a:extLst>
              <a:ext uri="{FF2B5EF4-FFF2-40B4-BE49-F238E27FC236}">
                <a16:creationId xmlns:a16="http://schemas.microsoft.com/office/drawing/2014/main" id="{CE51F313-219F-A14C-BF3D-E96E024BCF1D}"/>
              </a:ext>
            </a:extLst>
          </p:cNvPr>
          <p:cNvSpPr txBox="1"/>
          <p:nvPr/>
        </p:nvSpPr>
        <p:spPr>
          <a:xfrm>
            <a:off x="1393705" y="1117979"/>
            <a:ext cx="2803232"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business polarity </a:t>
            </a:r>
            <a:endParaRPr lang="ru-RU" sz="2400" dirty="0">
              <a:cs typeface="Poppins Light" panose="02000000000000000000" pitchFamily="2" charset="0"/>
            </a:endParaRPr>
          </a:p>
        </p:txBody>
      </p:sp>
      <p:sp>
        <p:nvSpPr>
          <p:cNvPr id="71" name="Полилиния 70">
            <a:extLst>
              <a:ext uri="{FF2B5EF4-FFF2-40B4-BE49-F238E27FC236}">
                <a16:creationId xmlns:a16="http://schemas.microsoft.com/office/drawing/2014/main" id="{CCBD5B16-C653-8441-B952-002FC9AB9E6A}"/>
              </a:ext>
            </a:extLst>
          </p:cNvPr>
          <p:cNvSpPr/>
          <p:nvPr/>
        </p:nvSpPr>
        <p:spPr>
          <a:xfrm rot="14048606">
            <a:off x="1262135" y="3321043"/>
            <a:ext cx="720053" cy="840597"/>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олилиния 71">
            <a:extLst>
              <a:ext uri="{FF2B5EF4-FFF2-40B4-BE49-F238E27FC236}">
                <a16:creationId xmlns:a16="http://schemas.microsoft.com/office/drawing/2014/main" id="{FED6FEDF-8262-2546-8F48-A20ACA520839}"/>
              </a:ext>
            </a:extLst>
          </p:cNvPr>
          <p:cNvSpPr/>
          <p:nvPr/>
        </p:nvSpPr>
        <p:spPr>
          <a:xfrm rot="14048606">
            <a:off x="1262135" y="4666226"/>
            <a:ext cx="720053" cy="840597"/>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TextBox 75">
            <a:extLst>
              <a:ext uri="{FF2B5EF4-FFF2-40B4-BE49-F238E27FC236}">
                <a16:creationId xmlns:a16="http://schemas.microsoft.com/office/drawing/2014/main" id="{95B5C919-5F29-D241-80E8-F1A39910DFB5}"/>
              </a:ext>
            </a:extLst>
          </p:cNvPr>
          <p:cNvSpPr txBox="1"/>
          <p:nvPr/>
        </p:nvSpPr>
        <p:spPr>
          <a:xfrm>
            <a:off x="2182103" y="3583404"/>
            <a:ext cx="3304866" cy="108683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a:p>
            <a:pPr>
              <a:lnSpc>
                <a:spcPct val="150000"/>
              </a:lnSpc>
            </a:pPr>
            <a:r>
              <a:rPr lang="en-US" sz="1100" dirty="0">
                <a:latin typeface="Poppins" panose="02000000000000000000" pitchFamily="2" charset="0"/>
                <a:cs typeface="Poppins" panose="02000000000000000000" pitchFamily="2" charset="0"/>
              </a:rPr>
              <a:t> </a:t>
            </a:r>
            <a:endParaRPr lang="ru-RU" sz="1100" dirty="0">
              <a:cs typeface="Poppins" panose="02000000000000000000" pitchFamily="2" charset="0"/>
            </a:endParaRPr>
          </a:p>
        </p:txBody>
      </p:sp>
      <p:sp>
        <p:nvSpPr>
          <p:cNvPr id="77" name="TextBox 76">
            <a:extLst>
              <a:ext uri="{FF2B5EF4-FFF2-40B4-BE49-F238E27FC236}">
                <a16:creationId xmlns:a16="http://schemas.microsoft.com/office/drawing/2014/main" id="{26C887E1-EBFA-9D44-BB3C-A78B7C56AEB2}"/>
              </a:ext>
            </a:extLst>
          </p:cNvPr>
          <p:cNvSpPr txBox="1"/>
          <p:nvPr/>
        </p:nvSpPr>
        <p:spPr>
          <a:xfrm>
            <a:off x="2182103" y="3200815"/>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Time management</a:t>
            </a:r>
            <a:endParaRPr lang="ru-RU" sz="1200" dirty="0">
              <a:cs typeface="Poppins" panose="02000000000000000000" pitchFamily="2" charset="0"/>
            </a:endParaRPr>
          </a:p>
        </p:txBody>
      </p:sp>
      <p:sp>
        <p:nvSpPr>
          <p:cNvPr id="78" name="TextBox 77">
            <a:extLst>
              <a:ext uri="{FF2B5EF4-FFF2-40B4-BE49-F238E27FC236}">
                <a16:creationId xmlns:a16="http://schemas.microsoft.com/office/drawing/2014/main" id="{86DB4261-7D1E-D748-B3A0-B81291753BC9}"/>
              </a:ext>
            </a:extLst>
          </p:cNvPr>
          <p:cNvSpPr txBox="1"/>
          <p:nvPr/>
        </p:nvSpPr>
        <p:spPr>
          <a:xfrm>
            <a:off x="2182103" y="4931244"/>
            <a:ext cx="3304866"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p:txBody>
      </p:sp>
      <p:sp>
        <p:nvSpPr>
          <p:cNvPr id="79" name="TextBox 78">
            <a:extLst>
              <a:ext uri="{FF2B5EF4-FFF2-40B4-BE49-F238E27FC236}">
                <a16:creationId xmlns:a16="http://schemas.microsoft.com/office/drawing/2014/main" id="{D89FB597-1ABC-0E49-B2D9-3DF199D97945}"/>
              </a:ext>
            </a:extLst>
          </p:cNvPr>
          <p:cNvSpPr txBox="1"/>
          <p:nvPr/>
        </p:nvSpPr>
        <p:spPr>
          <a:xfrm>
            <a:off x="2182103" y="4548655"/>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Developments</a:t>
            </a:r>
            <a:endParaRPr lang="ru-RU" sz="1200" dirty="0">
              <a:cs typeface="Poppins" panose="02000000000000000000" pitchFamily="2" charset="0"/>
            </a:endParaRPr>
          </a:p>
        </p:txBody>
      </p:sp>
      <p:sp>
        <p:nvSpPr>
          <p:cNvPr id="82" name="Прямоугольник 81">
            <a:extLst>
              <a:ext uri="{FF2B5EF4-FFF2-40B4-BE49-F238E27FC236}">
                <a16:creationId xmlns:a16="http://schemas.microsoft.com/office/drawing/2014/main" id="{B412A668-F5CB-7C4B-9E4C-F14D94A6B0B2}"/>
              </a:ext>
            </a:extLst>
          </p:cNvPr>
          <p:cNvSpPr/>
          <p:nvPr/>
        </p:nvSpPr>
        <p:spPr>
          <a:xfrm>
            <a:off x="1408689" y="4751445"/>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83" name="Прямоугольник 82">
            <a:extLst>
              <a:ext uri="{FF2B5EF4-FFF2-40B4-BE49-F238E27FC236}">
                <a16:creationId xmlns:a16="http://schemas.microsoft.com/office/drawing/2014/main" id="{010FA901-B88A-794D-A602-7E0C99C40E00}"/>
              </a:ext>
            </a:extLst>
          </p:cNvPr>
          <p:cNvSpPr/>
          <p:nvPr/>
        </p:nvSpPr>
        <p:spPr>
          <a:xfrm>
            <a:off x="1399894" y="3402703"/>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Tree>
    <p:extLst>
      <p:ext uri="{BB962C8B-B14F-4D97-AF65-F5344CB8AC3E}">
        <p14:creationId xmlns:p14="http://schemas.microsoft.com/office/powerpoint/2010/main" val="36462484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ppt_x"/>
                                          </p:val>
                                        </p:tav>
                                        <p:tav tm="100000">
                                          <p:val>
                                            <p:strVal val="#ppt_x"/>
                                          </p:val>
                                        </p:tav>
                                      </p:tavLst>
                                    </p:anim>
                                    <p:anim calcmode="lin" valueType="num">
                                      <p:cBhvr additive="base">
                                        <p:cTn id="1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ppt_x"/>
                                          </p:val>
                                        </p:tav>
                                        <p:tav tm="100000">
                                          <p:val>
                                            <p:strVal val="#ppt_x"/>
                                          </p:val>
                                        </p:tav>
                                      </p:tavLst>
                                    </p:anim>
                                    <p:anim calcmode="lin" valueType="num">
                                      <p:cBhvr additive="base">
                                        <p:cTn id="26" dur="500" fill="hold"/>
                                        <p:tgtEl>
                                          <p:spTgt spid="7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anim calcmode="lin" valueType="num">
                                      <p:cBhvr additive="base">
                                        <p:cTn id="29" dur="500" fill="hold"/>
                                        <p:tgtEl>
                                          <p:spTgt spid="76"/>
                                        </p:tgtEl>
                                        <p:attrNameLst>
                                          <p:attrName>ppt_x</p:attrName>
                                        </p:attrNameLst>
                                      </p:cBhvr>
                                      <p:tavLst>
                                        <p:tav tm="0">
                                          <p:val>
                                            <p:strVal val="#ppt_x"/>
                                          </p:val>
                                        </p:tav>
                                        <p:tav tm="100000">
                                          <p:val>
                                            <p:strVal val="#ppt_x"/>
                                          </p:val>
                                        </p:tav>
                                      </p:tavLst>
                                    </p:anim>
                                    <p:anim calcmode="lin" valueType="num">
                                      <p:cBhvr additive="base">
                                        <p:cTn id="30" dur="500" fill="hold"/>
                                        <p:tgtEl>
                                          <p:spTgt spid="7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7"/>
                                        </p:tgtEl>
                                        <p:attrNameLst>
                                          <p:attrName>style.visibility</p:attrName>
                                        </p:attrNameLst>
                                      </p:cBhvr>
                                      <p:to>
                                        <p:strVal val="visible"/>
                                      </p:to>
                                    </p:set>
                                    <p:anim calcmode="lin" valueType="num">
                                      <p:cBhvr additive="base">
                                        <p:cTn id="33" dur="500" fill="hold"/>
                                        <p:tgtEl>
                                          <p:spTgt spid="77"/>
                                        </p:tgtEl>
                                        <p:attrNameLst>
                                          <p:attrName>ppt_x</p:attrName>
                                        </p:attrNameLst>
                                      </p:cBhvr>
                                      <p:tavLst>
                                        <p:tav tm="0">
                                          <p:val>
                                            <p:strVal val="#ppt_x"/>
                                          </p:val>
                                        </p:tav>
                                        <p:tav tm="100000">
                                          <p:val>
                                            <p:strVal val="#ppt_x"/>
                                          </p:val>
                                        </p:tav>
                                      </p:tavLst>
                                    </p:anim>
                                    <p:anim calcmode="lin" valueType="num">
                                      <p:cBhvr additive="base">
                                        <p:cTn id="34" dur="500" fill="hold"/>
                                        <p:tgtEl>
                                          <p:spTgt spid="7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 calcmode="lin" valueType="num">
                                      <p:cBhvr additive="base">
                                        <p:cTn id="37" dur="500" fill="hold"/>
                                        <p:tgtEl>
                                          <p:spTgt spid="83"/>
                                        </p:tgtEl>
                                        <p:attrNameLst>
                                          <p:attrName>ppt_x</p:attrName>
                                        </p:attrNameLst>
                                      </p:cBhvr>
                                      <p:tavLst>
                                        <p:tav tm="0">
                                          <p:val>
                                            <p:strVal val="#ppt_x"/>
                                          </p:val>
                                        </p:tav>
                                        <p:tav tm="100000">
                                          <p:val>
                                            <p:strVal val="#ppt_x"/>
                                          </p:val>
                                        </p:tav>
                                      </p:tavLst>
                                    </p:anim>
                                    <p:anim calcmode="lin" valueType="num">
                                      <p:cBhvr additive="base">
                                        <p:cTn id="3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additive="base">
                                        <p:cTn id="43" dur="500" fill="hold"/>
                                        <p:tgtEl>
                                          <p:spTgt spid="72"/>
                                        </p:tgtEl>
                                        <p:attrNameLst>
                                          <p:attrName>ppt_x</p:attrName>
                                        </p:attrNameLst>
                                      </p:cBhvr>
                                      <p:tavLst>
                                        <p:tav tm="0">
                                          <p:val>
                                            <p:strVal val="#ppt_x"/>
                                          </p:val>
                                        </p:tav>
                                        <p:tav tm="100000">
                                          <p:val>
                                            <p:strVal val="#ppt_x"/>
                                          </p:val>
                                        </p:tav>
                                      </p:tavLst>
                                    </p:anim>
                                    <p:anim calcmode="lin" valueType="num">
                                      <p:cBhvr additive="base">
                                        <p:cTn id="44" dur="500" fill="hold"/>
                                        <p:tgtEl>
                                          <p:spTgt spid="7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anim calcmode="lin" valueType="num">
                                      <p:cBhvr additive="base">
                                        <p:cTn id="47" dur="500" fill="hold"/>
                                        <p:tgtEl>
                                          <p:spTgt spid="78"/>
                                        </p:tgtEl>
                                        <p:attrNameLst>
                                          <p:attrName>ppt_x</p:attrName>
                                        </p:attrNameLst>
                                      </p:cBhvr>
                                      <p:tavLst>
                                        <p:tav tm="0">
                                          <p:val>
                                            <p:strVal val="#ppt_x"/>
                                          </p:val>
                                        </p:tav>
                                        <p:tav tm="100000">
                                          <p:val>
                                            <p:strVal val="#ppt_x"/>
                                          </p:val>
                                        </p:tav>
                                      </p:tavLst>
                                    </p:anim>
                                    <p:anim calcmode="lin" valueType="num">
                                      <p:cBhvr additive="base">
                                        <p:cTn id="48" dur="500" fill="hold"/>
                                        <p:tgtEl>
                                          <p:spTgt spid="7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 calcmode="lin" valueType="num">
                                      <p:cBhvr additive="base">
                                        <p:cTn id="51" dur="500" fill="hold"/>
                                        <p:tgtEl>
                                          <p:spTgt spid="79"/>
                                        </p:tgtEl>
                                        <p:attrNameLst>
                                          <p:attrName>ppt_x</p:attrName>
                                        </p:attrNameLst>
                                      </p:cBhvr>
                                      <p:tavLst>
                                        <p:tav tm="0">
                                          <p:val>
                                            <p:strVal val="#ppt_x"/>
                                          </p:val>
                                        </p:tav>
                                        <p:tav tm="100000">
                                          <p:val>
                                            <p:strVal val="#ppt_x"/>
                                          </p:val>
                                        </p:tav>
                                      </p:tavLst>
                                    </p:anim>
                                    <p:anim calcmode="lin" valueType="num">
                                      <p:cBhvr additive="base">
                                        <p:cTn id="52" dur="500" fill="hold"/>
                                        <p:tgtEl>
                                          <p:spTgt spid="7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additive="base">
                                        <p:cTn id="55" dur="500" fill="hold"/>
                                        <p:tgtEl>
                                          <p:spTgt spid="82"/>
                                        </p:tgtEl>
                                        <p:attrNameLst>
                                          <p:attrName>ppt_x</p:attrName>
                                        </p:attrNameLst>
                                      </p:cBhvr>
                                      <p:tavLst>
                                        <p:tav tm="0">
                                          <p:val>
                                            <p:strVal val="#ppt_x"/>
                                          </p:val>
                                        </p:tav>
                                        <p:tav tm="100000">
                                          <p:val>
                                            <p:strVal val="#ppt_x"/>
                                          </p:val>
                                        </p:tav>
                                      </p:tavLst>
                                    </p:anim>
                                    <p:anim calcmode="lin" valueType="num">
                                      <p:cBhvr additive="base">
                                        <p:cTn id="5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1" grpId="0" animBg="1"/>
      <p:bldP spid="72" grpId="0" animBg="1"/>
      <p:bldP spid="76" grpId="0"/>
      <p:bldP spid="77" grpId="0"/>
      <p:bldP spid="78" grpId="0"/>
      <p:bldP spid="79" grpId="0"/>
      <p:bldP spid="82" grpId="0"/>
      <p:bldP spid="8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2">
            <a:extLst>
              <a:ext uri="{FF2B5EF4-FFF2-40B4-BE49-F238E27FC236}">
                <a16:creationId xmlns:a16="http://schemas.microsoft.com/office/drawing/2014/main" id="{E6FDA68B-B169-4B4D-AA71-85C14DFCB68F}"/>
              </a:ext>
            </a:extLst>
          </p:cNvPr>
          <p:cNvGrpSpPr>
            <a:grpSpLocks/>
          </p:cNvGrpSpPr>
          <p:nvPr/>
        </p:nvGrpSpPr>
        <p:grpSpPr bwMode="auto">
          <a:xfrm>
            <a:off x="7742583" y="705817"/>
            <a:ext cx="4449417" cy="5305828"/>
            <a:chOff x="1596" y="1086"/>
            <a:chExt cx="2569" cy="3063"/>
          </a:xfrm>
          <a:solidFill>
            <a:schemeClr val="bg1">
              <a:lumMod val="85000"/>
            </a:schemeClr>
          </a:solidFill>
        </p:grpSpPr>
        <p:sp>
          <p:nvSpPr>
            <p:cNvPr id="6" name="Freeform 53">
              <a:extLst>
                <a:ext uri="{FF2B5EF4-FFF2-40B4-BE49-F238E27FC236}">
                  <a16:creationId xmlns:a16="http://schemas.microsoft.com/office/drawing/2014/main" id="{28901989-F170-954A-8FC8-8E3AAD0D35E2}"/>
                </a:ext>
              </a:extLst>
            </p:cNvPr>
            <p:cNvSpPr>
              <a:spLocks/>
            </p:cNvSpPr>
            <p:nvPr/>
          </p:nvSpPr>
          <p:spPr bwMode="gray">
            <a:xfrm>
              <a:off x="3403" y="1114"/>
              <a:ext cx="762" cy="2125"/>
            </a:xfrm>
            <a:custGeom>
              <a:avLst/>
              <a:gdLst>
                <a:gd name="T0" fmla="*/ 242 w 762"/>
                <a:gd name="T1" fmla="*/ 497 h 2125"/>
                <a:gd name="T2" fmla="*/ 189 w 762"/>
                <a:gd name="T3" fmla="*/ 301 h 2125"/>
                <a:gd name="T4" fmla="*/ 174 w 762"/>
                <a:gd name="T5" fmla="*/ 232 h 2125"/>
                <a:gd name="T6" fmla="*/ 136 w 762"/>
                <a:gd name="T7" fmla="*/ 211 h 2125"/>
                <a:gd name="T8" fmla="*/ 204 w 762"/>
                <a:gd name="T9" fmla="*/ 34 h 2125"/>
                <a:gd name="T10" fmla="*/ 245 w 762"/>
                <a:gd name="T11" fmla="*/ 47 h 2125"/>
                <a:gd name="T12" fmla="*/ 220 w 762"/>
                <a:gd name="T13" fmla="*/ 65 h 2125"/>
                <a:gd name="T14" fmla="*/ 369 w 762"/>
                <a:gd name="T15" fmla="*/ 65 h 2125"/>
                <a:gd name="T16" fmla="*/ 521 w 762"/>
                <a:gd name="T17" fmla="*/ 110 h 2125"/>
                <a:gd name="T18" fmla="*/ 573 w 762"/>
                <a:gd name="T19" fmla="*/ 228 h 2125"/>
                <a:gd name="T20" fmla="*/ 464 w 762"/>
                <a:gd name="T21" fmla="*/ 297 h 2125"/>
                <a:gd name="T22" fmla="*/ 301 w 762"/>
                <a:gd name="T23" fmla="*/ 280 h 2125"/>
                <a:gd name="T24" fmla="*/ 378 w 762"/>
                <a:gd name="T25" fmla="*/ 338 h 2125"/>
                <a:gd name="T26" fmla="*/ 423 w 762"/>
                <a:gd name="T27" fmla="*/ 438 h 2125"/>
                <a:gd name="T28" fmla="*/ 465 w 762"/>
                <a:gd name="T29" fmla="*/ 484 h 2125"/>
                <a:gd name="T30" fmla="*/ 539 w 762"/>
                <a:gd name="T31" fmla="*/ 499 h 2125"/>
                <a:gd name="T32" fmla="*/ 567 w 762"/>
                <a:gd name="T33" fmla="*/ 448 h 2125"/>
                <a:gd name="T34" fmla="*/ 514 w 762"/>
                <a:gd name="T35" fmla="*/ 393 h 2125"/>
                <a:gd name="T36" fmla="*/ 622 w 762"/>
                <a:gd name="T37" fmla="*/ 394 h 2125"/>
                <a:gd name="T38" fmla="*/ 603 w 762"/>
                <a:gd name="T39" fmla="*/ 320 h 2125"/>
                <a:gd name="T40" fmla="*/ 619 w 762"/>
                <a:gd name="T41" fmla="*/ 275 h 2125"/>
                <a:gd name="T42" fmla="*/ 651 w 762"/>
                <a:gd name="T43" fmla="*/ 201 h 2125"/>
                <a:gd name="T44" fmla="*/ 731 w 762"/>
                <a:gd name="T45" fmla="*/ 223 h 2125"/>
                <a:gd name="T46" fmla="*/ 683 w 762"/>
                <a:gd name="T47" fmla="*/ 134 h 2125"/>
                <a:gd name="T48" fmla="*/ 642 w 762"/>
                <a:gd name="T49" fmla="*/ 82 h 2125"/>
                <a:gd name="T50" fmla="*/ 605 w 762"/>
                <a:gd name="T51" fmla="*/ 27 h 2125"/>
                <a:gd name="T52" fmla="*/ 647 w 762"/>
                <a:gd name="T53" fmla="*/ 0 h 2125"/>
                <a:gd name="T54" fmla="*/ 719 w 762"/>
                <a:gd name="T55" fmla="*/ 37 h 2125"/>
                <a:gd name="T56" fmla="*/ 667 w 762"/>
                <a:gd name="T57" fmla="*/ 106 h 2125"/>
                <a:gd name="T58" fmla="*/ 633 w 762"/>
                <a:gd name="T59" fmla="*/ 144 h 2125"/>
                <a:gd name="T60" fmla="*/ 725 w 762"/>
                <a:gd name="T61" fmla="*/ 114 h 2125"/>
                <a:gd name="T62" fmla="*/ 730 w 762"/>
                <a:gd name="T63" fmla="*/ 1973 h 2125"/>
                <a:gd name="T64" fmla="*/ 662 w 762"/>
                <a:gd name="T65" fmla="*/ 2047 h 2125"/>
                <a:gd name="T66" fmla="*/ 583 w 762"/>
                <a:gd name="T67" fmla="*/ 2117 h 2125"/>
                <a:gd name="T68" fmla="*/ 558 w 762"/>
                <a:gd name="T69" fmla="*/ 2024 h 2125"/>
                <a:gd name="T70" fmla="*/ 460 w 762"/>
                <a:gd name="T71" fmla="*/ 1950 h 2125"/>
                <a:gd name="T72" fmla="*/ 383 w 762"/>
                <a:gd name="T73" fmla="*/ 1946 h 2125"/>
                <a:gd name="T74" fmla="*/ 318 w 762"/>
                <a:gd name="T75" fmla="*/ 1947 h 2125"/>
                <a:gd name="T76" fmla="*/ 227 w 762"/>
                <a:gd name="T77" fmla="*/ 1977 h 2125"/>
                <a:gd name="T78" fmla="*/ 256 w 762"/>
                <a:gd name="T79" fmla="*/ 1729 h 2125"/>
                <a:gd name="T80" fmla="*/ 207 w 762"/>
                <a:gd name="T81" fmla="*/ 1633 h 2125"/>
                <a:gd name="T82" fmla="*/ 193 w 762"/>
                <a:gd name="T83" fmla="*/ 1592 h 2125"/>
                <a:gd name="T84" fmla="*/ 188 w 762"/>
                <a:gd name="T85" fmla="*/ 1477 h 2125"/>
                <a:gd name="T86" fmla="*/ 48 w 762"/>
                <a:gd name="T87" fmla="*/ 1449 h 2125"/>
                <a:gd name="T88" fmla="*/ 18 w 762"/>
                <a:gd name="T89" fmla="*/ 1446 h 2125"/>
                <a:gd name="T90" fmla="*/ 7 w 762"/>
                <a:gd name="T91" fmla="*/ 1422 h 2125"/>
                <a:gd name="T92" fmla="*/ 38 w 762"/>
                <a:gd name="T93" fmla="*/ 1368 h 2125"/>
                <a:gd name="T94" fmla="*/ 16 w 762"/>
                <a:gd name="T95" fmla="*/ 1271 h 2125"/>
                <a:gd name="T96" fmla="*/ 60 w 762"/>
                <a:gd name="T97" fmla="*/ 1251 h 2125"/>
                <a:gd name="T98" fmla="*/ 123 w 762"/>
                <a:gd name="T99" fmla="*/ 1254 h 2125"/>
                <a:gd name="T100" fmla="*/ 219 w 762"/>
                <a:gd name="T101" fmla="*/ 1268 h 2125"/>
                <a:gd name="T102" fmla="*/ 307 w 762"/>
                <a:gd name="T103" fmla="*/ 1285 h 2125"/>
                <a:gd name="T104" fmla="*/ 351 w 762"/>
                <a:gd name="T105" fmla="*/ 1195 h 2125"/>
                <a:gd name="T106" fmla="*/ 300 w 762"/>
                <a:gd name="T107" fmla="*/ 1121 h 2125"/>
                <a:gd name="T108" fmla="*/ 278 w 762"/>
                <a:gd name="T109" fmla="*/ 1076 h 2125"/>
                <a:gd name="T110" fmla="*/ 270 w 762"/>
                <a:gd name="T111" fmla="*/ 1043 h 2125"/>
                <a:gd name="T112" fmla="*/ 273 w 762"/>
                <a:gd name="T113" fmla="*/ 1009 h 2125"/>
                <a:gd name="T114" fmla="*/ 292 w 762"/>
                <a:gd name="T115" fmla="*/ 954 h 2125"/>
                <a:gd name="T116" fmla="*/ 362 w 762"/>
                <a:gd name="T117" fmla="*/ 888 h 2125"/>
                <a:gd name="T118" fmla="*/ 301 w 762"/>
                <a:gd name="T119" fmla="*/ 880 h 2125"/>
                <a:gd name="T120" fmla="*/ 282 w 762"/>
                <a:gd name="T121" fmla="*/ 835 h 2125"/>
                <a:gd name="T122" fmla="*/ 361 w 762"/>
                <a:gd name="T123" fmla="*/ 689 h 2125"/>
                <a:gd name="T124" fmla="*/ 315 w 762"/>
                <a:gd name="T125" fmla="*/ 616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2" h="2125">
                  <a:moveTo>
                    <a:pt x="297" y="562"/>
                  </a:moveTo>
                  <a:lnTo>
                    <a:pt x="311" y="543"/>
                  </a:lnTo>
                  <a:lnTo>
                    <a:pt x="270" y="539"/>
                  </a:lnTo>
                  <a:lnTo>
                    <a:pt x="260" y="507"/>
                  </a:lnTo>
                  <a:lnTo>
                    <a:pt x="250" y="502"/>
                  </a:lnTo>
                  <a:lnTo>
                    <a:pt x="245" y="498"/>
                  </a:lnTo>
                  <a:lnTo>
                    <a:pt x="242" y="497"/>
                  </a:lnTo>
                  <a:lnTo>
                    <a:pt x="241" y="494"/>
                  </a:lnTo>
                  <a:lnTo>
                    <a:pt x="238" y="488"/>
                  </a:lnTo>
                  <a:lnTo>
                    <a:pt x="233" y="478"/>
                  </a:lnTo>
                  <a:lnTo>
                    <a:pt x="250" y="402"/>
                  </a:lnTo>
                  <a:lnTo>
                    <a:pt x="196" y="332"/>
                  </a:lnTo>
                  <a:lnTo>
                    <a:pt x="191" y="315"/>
                  </a:lnTo>
                  <a:lnTo>
                    <a:pt x="189" y="301"/>
                  </a:lnTo>
                  <a:lnTo>
                    <a:pt x="189" y="287"/>
                  </a:lnTo>
                  <a:lnTo>
                    <a:pt x="191" y="274"/>
                  </a:lnTo>
                  <a:lnTo>
                    <a:pt x="192" y="260"/>
                  </a:lnTo>
                  <a:lnTo>
                    <a:pt x="189" y="256"/>
                  </a:lnTo>
                  <a:lnTo>
                    <a:pt x="187" y="248"/>
                  </a:lnTo>
                  <a:lnTo>
                    <a:pt x="182" y="241"/>
                  </a:lnTo>
                  <a:lnTo>
                    <a:pt x="174" y="232"/>
                  </a:lnTo>
                  <a:lnTo>
                    <a:pt x="163" y="223"/>
                  </a:lnTo>
                  <a:lnTo>
                    <a:pt x="152" y="218"/>
                  </a:lnTo>
                  <a:lnTo>
                    <a:pt x="146" y="215"/>
                  </a:lnTo>
                  <a:lnTo>
                    <a:pt x="141" y="214"/>
                  </a:lnTo>
                  <a:lnTo>
                    <a:pt x="138" y="214"/>
                  </a:lnTo>
                  <a:lnTo>
                    <a:pt x="137" y="212"/>
                  </a:lnTo>
                  <a:lnTo>
                    <a:pt x="136" y="211"/>
                  </a:lnTo>
                  <a:lnTo>
                    <a:pt x="119" y="137"/>
                  </a:lnTo>
                  <a:lnTo>
                    <a:pt x="118" y="114"/>
                  </a:lnTo>
                  <a:lnTo>
                    <a:pt x="142" y="103"/>
                  </a:lnTo>
                  <a:lnTo>
                    <a:pt x="170" y="69"/>
                  </a:lnTo>
                  <a:lnTo>
                    <a:pt x="201" y="46"/>
                  </a:lnTo>
                  <a:lnTo>
                    <a:pt x="204" y="39"/>
                  </a:lnTo>
                  <a:lnTo>
                    <a:pt x="204" y="34"/>
                  </a:lnTo>
                  <a:lnTo>
                    <a:pt x="201" y="30"/>
                  </a:lnTo>
                  <a:lnTo>
                    <a:pt x="202" y="27"/>
                  </a:lnTo>
                  <a:lnTo>
                    <a:pt x="207" y="23"/>
                  </a:lnTo>
                  <a:lnTo>
                    <a:pt x="223" y="33"/>
                  </a:lnTo>
                  <a:lnTo>
                    <a:pt x="234" y="41"/>
                  </a:lnTo>
                  <a:lnTo>
                    <a:pt x="241" y="46"/>
                  </a:lnTo>
                  <a:lnTo>
                    <a:pt x="245" y="47"/>
                  </a:lnTo>
                  <a:lnTo>
                    <a:pt x="246" y="48"/>
                  </a:lnTo>
                  <a:lnTo>
                    <a:pt x="245" y="50"/>
                  </a:lnTo>
                  <a:lnTo>
                    <a:pt x="241" y="50"/>
                  </a:lnTo>
                  <a:lnTo>
                    <a:pt x="237" y="51"/>
                  </a:lnTo>
                  <a:lnTo>
                    <a:pt x="230" y="54"/>
                  </a:lnTo>
                  <a:lnTo>
                    <a:pt x="225" y="57"/>
                  </a:lnTo>
                  <a:lnTo>
                    <a:pt x="220" y="65"/>
                  </a:lnTo>
                  <a:lnTo>
                    <a:pt x="239" y="70"/>
                  </a:lnTo>
                  <a:lnTo>
                    <a:pt x="260" y="70"/>
                  </a:lnTo>
                  <a:lnTo>
                    <a:pt x="282" y="69"/>
                  </a:lnTo>
                  <a:lnTo>
                    <a:pt x="303" y="66"/>
                  </a:lnTo>
                  <a:lnTo>
                    <a:pt x="327" y="64"/>
                  </a:lnTo>
                  <a:lnTo>
                    <a:pt x="348" y="62"/>
                  </a:lnTo>
                  <a:lnTo>
                    <a:pt x="369" y="65"/>
                  </a:lnTo>
                  <a:lnTo>
                    <a:pt x="388" y="71"/>
                  </a:lnTo>
                  <a:lnTo>
                    <a:pt x="410" y="80"/>
                  </a:lnTo>
                  <a:lnTo>
                    <a:pt x="433" y="92"/>
                  </a:lnTo>
                  <a:lnTo>
                    <a:pt x="456" y="102"/>
                  </a:lnTo>
                  <a:lnTo>
                    <a:pt x="480" y="109"/>
                  </a:lnTo>
                  <a:lnTo>
                    <a:pt x="505" y="110"/>
                  </a:lnTo>
                  <a:lnTo>
                    <a:pt x="521" y="110"/>
                  </a:lnTo>
                  <a:lnTo>
                    <a:pt x="537" y="116"/>
                  </a:lnTo>
                  <a:lnTo>
                    <a:pt x="551" y="127"/>
                  </a:lnTo>
                  <a:lnTo>
                    <a:pt x="562" y="141"/>
                  </a:lnTo>
                  <a:lnTo>
                    <a:pt x="573" y="155"/>
                  </a:lnTo>
                  <a:lnTo>
                    <a:pt x="578" y="170"/>
                  </a:lnTo>
                  <a:lnTo>
                    <a:pt x="579" y="183"/>
                  </a:lnTo>
                  <a:lnTo>
                    <a:pt x="573" y="228"/>
                  </a:lnTo>
                  <a:lnTo>
                    <a:pt x="567" y="250"/>
                  </a:lnTo>
                  <a:lnTo>
                    <a:pt x="557" y="265"/>
                  </a:lnTo>
                  <a:lnTo>
                    <a:pt x="544" y="278"/>
                  </a:lnTo>
                  <a:lnTo>
                    <a:pt x="528" y="287"/>
                  </a:lnTo>
                  <a:lnTo>
                    <a:pt x="508" y="293"/>
                  </a:lnTo>
                  <a:lnTo>
                    <a:pt x="487" y="296"/>
                  </a:lnTo>
                  <a:lnTo>
                    <a:pt x="464" y="297"/>
                  </a:lnTo>
                  <a:lnTo>
                    <a:pt x="439" y="297"/>
                  </a:lnTo>
                  <a:lnTo>
                    <a:pt x="415" y="294"/>
                  </a:lnTo>
                  <a:lnTo>
                    <a:pt x="391" y="292"/>
                  </a:lnTo>
                  <a:lnTo>
                    <a:pt x="366" y="288"/>
                  </a:lnTo>
                  <a:lnTo>
                    <a:pt x="342" y="285"/>
                  </a:lnTo>
                  <a:lnTo>
                    <a:pt x="320" y="282"/>
                  </a:lnTo>
                  <a:lnTo>
                    <a:pt x="301" y="280"/>
                  </a:lnTo>
                  <a:lnTo>
                    <a:pt x="283" y="279"/>
                  </a:lnTo>
                  <a:lnTo>
                    <a:pt x="297" y="293"/>
                  </a:lnTo>
                  <a:lnTo>
                    <a:pt x="312" y="305"/>
                  </a:lnTo>
                  <a:lnTo>
                    <a:pt x="329" y="314"/>
                  </a:lnTo>
                  <a:lnTo>
                    <a:pt x="346" y="321"/>
                  </a:lnTo>
                  <a:lnTo>
                    <a:pt x="362" y="330"/>
                  </a:lnTo>
                  <a:lnTo>
                    <a:pt x="378" y="338"/>
                  </a:lnTo>
                  <a:lnTo>
                    <a:pt x="391" y="346"/>
                  </a:lnTo>
                  <a:lnTo>
                    <a:pt x="402" y="356"/>
                  </a:lnTo>
                  <a:lnTo>
                    <a:pt x="409" y="369"/>
                  </a:lnTo>
                  <a:lnTo>
                    <a:pt x="412" y="383"/>
                  </a:lnTo>
                  <a:lnTo>
                    <a:pt x="411" y="401"/>
                  </a:lnTo>
                  <a:lnTo>
                    <a:pt x="417" y="419"/>
                  </a:lnTo>
                  <a:lnTo>
                    <a:pt x="423" y="438"/>
                  </a:lnTo>
                  <a:lnTo>
                    <a:pt x="425" y="458"/>
                  </a:lnTo>
                  <a:lnTo>
                    <a:pt x="425" y="476"/>
                  </a:lnTo>
                  <a:lnTo>
                    <a:pt x="429" y="483"/>
                  </a:lnTo>
                  <a:lnTo>
                    <a:pt x="435" y="485"/>
                  </a:lnTo>
                  <a:lnTo>
                    <a:pt x="444" y="487"/>
                  </a:lnTo>
                  <a:lnTo>
                    <a:pt x="455" y="485"/>
                  </a:lnTo>
                  <a:lnTo>
                    <a:pt x="465" y="484"/>
                  </a:lnTo>
                  <a:lnTo>
                    <a:pt x="474" y="481"/>
                  </a:lnTo>
                  <a:lnTo>
                    <a:pt x="482" y="480"/>
                  </a:lnTo>
                  <a:lnTo>
                    <a:pt x="488" y="479"/>
                  </a:lnTo>
                  <a:lnTo>
                    <a:pt x="501" y="483"/>
                  </a:lnTo>
                  <a:lnTo>
                    <a:pt x="512" y="489"/>
                  </a:lnTo>
                  <a:lnTo>
                    <a:pt x="525" y="496"/>
                  </a:lnTo>
                  <a:lnTo>
                    <a:pt x="539" y="499"/>
                  </a:lnTo>
                  <a:lnTo>
                    <a:pt x="556" y="498"/>
                  </a:lnTo>
                  <a:lnTo>
                    <a:pt x="564" y="494"/>
                  </a:lnTo>
                  <a:lnTo>
                    <a:pt x="567" y="487"/>
                  </a:lnTo>
                  <a:lnTo>
                    <a:pt x="570" y="478"/>
                  </a:lnTo>
                  <a:lnTo>
                    <a:pt x="570" y="467"/>
                  </a:lnTo>
                  <a:lnTo>
                    <a:pt x="569" y="457"/>
                  </a:lnTo>
                  <a:lnTo>
                    <a:pt x="567" y="448"/>
                  </a:lnTo>
                  <a:lnTo>
                    <a:pt x="566" y="442"/>
                  </a:lnTo>
                  <a:lnTo>
                    <a:pt x="544" y="442"/>
                  </a:lnTo>
                  <a:lnTo>
                    <a:pt x="528" y="438"/>
                  </a:lnTo>
                  <a:lnTo>
                    <a:pt x="516" y="431"/>
                  </a:lnTo>
                  <a:lnTo>
                    <a:pt x="508" y="419"/>
                  </a:lnTo>
                  <a:lnTo>
                    <a:pt x="503" y="401"/>
                  </a:lnTo>
                  <a:lnTo>
                    <a:pt x="514" y="393"/>
                  </a:lnTo>
                  <a:lnTo>
                    <a:pt x="528" y="390"/>
                  </a:lnTo>
                  <a:lnTo>
                    <a:pt x="542" y="392"/>
                  </a:lnTo>
                  <a:lnTo>
                    <a:pt x="558" y="394"/>
                  </a:lnTo>
                  <a:lnTo>
                    <a:pt x="575" y="397"/>
                  </a:lnTo>
                  <a:lnTo>
                    <a:pt x="592" y="398"/>
                  </a:lnTo>
                  <a:lnTo>
                    <a:pt x="607" y="398"/>
                  </a:lnTo>
                  <a:lnTo>
                    <a:pt x="622" y="394"/>
                  </a:lnTo>
                  <a:lnTo>
                    <a:pt x="634" y="385"/>
                  </a:lnTo>
                  <a:lnTo>
                    <a:pt x="633" y="369"/>
                  </a:lnTo>
                  <a:lnTo>
                    <a:pt x="628" y="356"/>
                  </a:lnTo>
                  <a:lnTo>
                    <a:pt x="621" y="346"/>
                  </a:lnTo>
                  <a:lnTo>
                    <a:pt x="615" y="337"/>
                  </a:lnTo>
                  <a:lnTo>
                    <a:pt x="608" y="329"/>
                  </a:lnTo>
                  <a:lnTo>
                    <a:pt x="603" y="320"/>
                  </a:lnTo>
                  <a:lnTo>
                    <a:pt x="601" y="310"/>
                  </a:lnTo>
                  <a:lnTo>
                    <a:pt x="602" y="297"/>
                  </a:lnTo>
                  <a:lnTo>
                    <a:pt x="606" y="284"/>
                  </a:lnTo>
                  <a:lnTo>
                    <a:pt x="610" y="278"/>
                  </a:lnTo>
                  <a:lnTo>
                    <a:pt x="612" y="276"/>
                  </a:lnTo>
                  <a:lnTo>
                    <a:pt x="616" y="275"/>
                  </a:lnTo>
                  <a:lnTo>
                    <a:pt x="619" y="275"/>
                  </a:lnTo>
                  <a:lnTo>
                    <a:pt x="622" y="271"/>
                  </a:lnTo>
                  <a:lnTo>
                    <a:pt x="626" y="264"/>
                  </a:lnTo>
                  <a:lnTo>
                    <a:pt x="633" y="248"/>
                  </a:lnTo>
                  <a:lnTo>
                    <a:pt x="638" y="232"/>
                  </a:lnTo>
                  <a:lnTo>
                    <a:pt x="642" y="218"/>
                  </a:lnTo>
                  <a:lnTo>
                    <a:pt x="646" y="207"/>
                  </a:lnTo>
                  <a:lnTo>
                    <a:pt x="651" y="201"/>
                  </a:lnTo>
                  <a:lnTo>
                    <a:pt x="658" y="203"/>
                  </a:lnTo>
                  <a:lnTo>
                    <a:pt x="670" y="207"/>
                  </a:lnTo>
                  <a:lnTo>
                    <a:pt x="684" y="211"/>
                  </a:lnTo>
                  <a:lnTo>
                    <a:pt x="698" y="216"/>
                  </a:lnTo>
                  <a:lnTo>
                    <a:pt x="712" y="219"/>
                  </a:lnTo>
                  <a:lnTo>
                    <a:pt x="724" y="221"/>
                  </a:lnTo>
                  <a:lnTo>
                    <a:pt x="731" y="223"/>
                  </a:lnTo>
                  <a:lnTo>
                    <a:pt x="721" y="212"/>
                  </a:lnTo>
                  <a:lnTo>
                    <a:pt x="713" y="200"/>
                  </a:lnTo>
                  <a:lnTo>
                    <a:pt x="707" y="185"/>
                  </a:lnTo>
                  <a:lnTo>
                    <a:pt x="701" y="171"/>
                  </a:lnTo>
                  <a:lnTo>
                    <a:pt x="696" y="157"/>
                  </a:lnTo>
                  <a:lnTo>
                    <a:pt x="690" y="144"/>
                  </a:lnTo>
                  <a:lnTo>
                    <a:pt x="683" y="134"/>
                  </a:lnTo>
                  <a:lnTo>
                    <a:pt x="675" y="127"/>
                  </a:lnTo>
                  <a:lnTo>
                    <a:pt x="663" y="123"/>
                  </a:lnTo>
                  <a:lnTo>
                    <a:pt x="649" y="124"/>
                  </a:lnTo>
                  <a:lnTo>
                    <a:pt x="642" y="116"/>
                  </a:lnTo>
                  <a:lnTo>
                    <a:pt x="639" y="106"/>
                  </a:lnTo>
                  <a:lnTo>
                    <a:pt x="640" y="95"/>
                  </a:lnTo>
                  <a:lnTo>
                    <a:pt x="642" y="82"/>
                  </a:lnTo>
                  <a:lnTo>
                    <a:pt x="644" y="69"/>
                  </a:lnTo>
                  <a:lnTo>
                    <a:pt x="646" y="57"/>
                  </a:lnTo>
                  <a:lnTo>
                    <a:pt x="646" y="48"/>
                  </a:lnTo>
                  <a:lnTo>
                    <a:pt x="640" y="41"/>
                  </a:lnTo>
                  <a:lnTo>
                    <a:pt x="630" y="34"/>
                  </a:lnTo>
                  <a:lnTo>
                    <a:pt x="619" y="30"/>
                  </a:lnTo>
                  <a:lnTo>
                    <a:pt x="605" y="27"/>
                  </a:lnTo>
                  <a:lnTo>
                    <a:pt x="592" y="23"/>
                  </a:lnTo>
                  <a:lnTo>
                    <a:pt x="581" y="18"/>
                  </a:lnTo>
                  <a:lnTo>
                    <a:pt x="575" y="10"/>
                  </a:lnTo>
                  <a:lnTo>
                    <a:pt x="599" y="7"/>
                  </a:lnTo>
                  <a:lnTo>
                    <a:pt x="619" y="5"/>
                  </a:lnTo>
                  <a:lnTo>
                    <a:pt x="634" y="2"/>
                  </a:lnTo>
                  <a:lnTo>
                    <a:pt x="647" y="0"/>
                  </a:lnTo>
                  <a:lnTo>
                    <a:pt x="658" y="0"/>
                  </a:lnTo>
                  <a:lnTo>
                    <a:pt x="669" y="1"/>
                  </a:lnTo>
                  <a:lnTo>
                    <a:pt x="680" y="4"/>
                  </a:lnTo>
                  <a:lnTo>
                    <a:pt x="694" y="9"/>
                  </a:lnTo>
                  <a:lnTo>
                    <a:pt x="712" y="16"/>
                  </a:lnTo>
                  <a:lnTo>
                    <a:pt x="734" y="27"/>
                  </a:lnTo>
                  <a:lnTo>
                    <a:pt x="719" y="37"/>
                  </a:lnTo>
                  <a:lnTo>
                    <a:pt x="702" y="50"/>
                  </a:lnTo>
                  <a:lnTo>
                    <a:pt x="687" y="65"/>
                  </a:lnTo>
                  <a:lnTo>
                    <a:pt x="675" y="82"/>
                  </a:lnTo>
                  <a:lnTo>
                    <a:pt x="676" y="87"/>
                  </a:lnTo>
                  <a:lnTo>
                    <a:pt x="675" y="93"/>
                  </a:lnTo>
                  <a:lnTo>
                    <a:pt x="672" y="100"/>
                  </a:lnTo>
                  <a:lnTo>
                    <a:pt x="667" y="106"/>
                  </a:lnTo>
                  <a:lnTo>
                    <a:pt x="661" y="112"/>
                  </a:lnTo>
                  <a:lnTo>
                    <a:pt x="655" y="120"/>
                  </a:lnTo>
                  <a:lnTo>
                    <a:pt x="648" y="127"/>
                  </a:lnTo>
                  <a:lnTo>
                    <a:pt x="642" y="132"/>
                  </a:lnTo>
                  <a:lnTo>
                    <a:pt x="637" y="138"/>
                  </a:lnTo>
                  <a:lnTo>
                    <a:pt x="634" y="142"/>
                  </a:lnTo>
                  <a:lnTo>
                    <a:pt x="633" y="144"/>
                  </a:lnTo>
                  <a:lnTo>
                    <a:pt x="634" y="146"/>
                  </a:lnTo>
                  <a:lnTo>
                    <a:pt x="638" y="146"/>
                  </a:lnTo>
                  <a:lnTo>
                    <a:pt x="646" y="144"/>
                  </a:lnTo>
                  <a:lnTo>
                    <a:pt x="658" y="141"/>
                  </a:lnTo>
                  <a:lnTo>
                    <a:pt x="675" y="134"/>
                  </a:lnTo>
                  <a:lnTo>
                    <a:pt x="697" y="125"/>
                  </a:lnTo>
                  <a:lnTo>
                    <a:pt x="725" y="114"/>
                  </a:lnTo>
                  <a:lnTo>
                    <a:pt x="760" y="100"/>
                  </a:lnTo>
                  <a:lnTo>
                    <a:pt x="762" y="1975"/>
                  </a:lnTo>
                  <a:lnTo>
                    <a:pt x="761" y="1974"/>
                  </a:lnTo>
                  <a:lnTo>
                    <a:pt x="756" y="1974"/>
                  </a:lnTo>
                  <a:lnTo>
                    <a:pt x="749" y="1973"/>
                  </a:lnTo>
                  <a:lnTo>
                    <a:pt x="740" y="1971"/>
                  </a:lnTo>
                  <a:lnTo>
                    <a:pt x="730" y="1973"/>
                  </a:lnTo>
                  <a:lnTo>
                    <a:pt x="719" y="1974"/>
                  </a:lnTo>
                  <a:lnTo>
                    <a:pt x="707" y="1978"/>
                  </a:lnTo>
                  <a:lnTo>
                    <a:pt x="696" y="1984"/>
                  </a:lnTo>
                  <a:lnTo>
                    <a:pt x="685" y="1994"/>
                  </a:lnTo>
                  <a:lnTo>
                    <a:pt x="676" y="2007"/>
                  </a:lnTo>
                  <a:lnTo>
                    <a:pt x="669" y="2025"/>
                  </a:lnTo>
                  <a:lnTo>
                    <a:pt x="662" y="2047"/>
                  </a:lnTo>
                  <a:lnTo>
                    <a:pt x="660" y="2074"/>
                  </a:lnTo>
                  <a:lnTo>
                    <a:pt x="628" y="2066"/>
                  </a:lnTo>
                  <a:lnTo>
                    <a:pt x="642" y="2096"/>
                  </a:lnTo>
                  <a:lnTo>
                    <a:pt x="621" y="2124"/>
                  </a:lnTo>
                  <a:lnTo>
                    <a:pt x="606" y="2125"/>
                  </a:lnTo>
                  <a:lnTo>
                    <a:pt x="592" y="2124"/>
                  </a:lnTo>
                  <a:lnTo>
                    <a:pt x="583" y="2117"/>
                  </a:lnTo>
                  <a:lnTo>
                    <a:pt x="578" y="2107"/>
                  </a:lnTo>
                  <a:lnTo>
                    <a:pt x="573" y="2094"/>
                  </a:lnTo>
                  <a:lnTo>
                    <a:pt x="570" y="2082"/>
                  </a:lnTo>
                  <a:lnTo>
                    <a:pt x="566" y="2071"/>
                  </a:lnTo>
                  <a:lnTo>
                    <a:pt x="562" y="2053"/>
                  </a:lnTo>
                  <a:lnTo>
                    <a:pt x="561" y="2038"/>
                  </a:lnTo>
                  <a:lnTo>
                    <a:pt x="558" y="2024"/>
                  </a:lnTo>
                  <a:lnTo>
                    <a:pt x="555" y="2015"/>
                  </a:lnTo>
                  <a:lnTo>
                    <a:pt x="544" y="2005"/>
                  </a:lnTo>
                  <a:lnTo>
                    <a:pt x="530" y="1994"/>
                  </a:lnTo>
                  <a:lnTo>
                    <a:pt x="512" y="1982"/>
                  </a:lnTo>
                  <a:lnTo>
                    <a:pt x="498" y="1974"/>
                  </a:lnTo>
                  <a:lnTo>
                    <a:pt x="479" y="1962"/>
                  </a:lnTo>
                  <a:lnTo>
                    <a:pt x="460" y="1950"/>
                  </a:lnTo>
                  <a:lnTo>
                    <a:pt x="442" y="1933"/>
                  </a:lnTo>
                  <a:lnTo>
                    <a:pt x="425" y="1914"/>
                  </a:lnTo>
                  <a:lnTo>
                    <a:pt x="416" y="1921"/>
                  </a:lnTo>
                  <a:lnTo>
                    <a:pt x="409" y="1928"/>
                  </a:lnTo>
                  <a:lnTo>
                    <a:pt x="400" y="1933"/>
                  </a:lnTo>
                  <a:lnTo>
                    <a:pt x="392" y="1938"/>
                  </a:lnTo>
                  <a:lnTo>
                    <a:pt x="383" y="1946"/>
                  </a:lnTo>
                  <a:lnTo>
                    <a:pt x="374" y="1956"/>
                  </a:lnTo>
                  <a:lnTo>
                    <a:pt x="362" y="1971"/>
                  </a:lnTo>
                  <a:lnTo>
                    <a:pt x="348" y="1968"/>
                  </a:lnTo>
                  <a:lnTo>
                    <a:pt x="339" y="1964"/>
                  </a:lnTo>
                  <a:lnTo>
                    <a:pt x="333" y="1959"/>
                  </a:lnTo>
                  <a:lnTo>
                    <a:pt x="325" y="1953"/>
                  </a:lnTo>
                  <a:lnTo>
                    <a:pt x="318" y="1947"/>
                  </a:lnTo>
                  <a:lnTo>
                    <a:pt x="311" y="1952"/>
                  </a:lnTo>
                  <a:lnTo>
                    <a:pt x="302" y="1960"/>
                  </a:lnTo>
                  <a:lnTo>
                    <a:pt x="289" y="1969"/>
                  </a:lnTo>
                  <a:lnTo>
                    <a:pt x="277" y="1977"/>
                  </a:lnTo>
                  <a:lnTo>
                    <a:pt x="261" y="1980"/>
                  </a:lnTo>
                  <a:lnTo>
                    <a:pt x="243" y="1982"/>
                  </a:lnTo>
                  <a:lnTo>
                    <a:pt x="227" y="1977"/>
                  </a:lnTo>
                  <a:lnTo>
                    <a:pt x="170" y="1947"/>
                  </a:lnTo>
                  <a:lnTo>
                    <a:pt x="200" y="1870"/>
                  </a:lnTo>
                  <a:lnTo>
                    <a:pt x="200" y="1859"/>
                  </a:lnTo>
                  <a:lnTo>
                    <a:pt x="198" y="1848"/>
                  </a:lnTo>
                  <a:lnTo>
                    <a:pt x="198" y="1839"/>
                  </a:lnTo>
                  <a:lnTo>
                    <a:pt x="261" y="1738"/>
                  </a:lnTo>
                  <a:lnTo>
                    <a:pt x="256" y="1729"/>
                  </a:lnTo>
                  <a:lnTo>
                    <a:pt x="250" y="1714"/>
                  </a:lnTo>
                  <a:lnTo>
                    <a:pt x="243" y="1697"/>
                  </a:lnTo>
                  <a:lnTo>
                    <a:pt x="234" y="1682"/>
                  </a:lnTo>
                  <a:lnTo>
                    <a:pt x="227" y="1670"/>
                  </a:lnTo>
                  <a:lnTo>
                    <a:pt x="205" y="1651"/>
                  </a:lnTo>
                  <a:lnTo>
                    <a:pt x="209" y="1641"/>
                  </a:lnTo>
                  <a:lnTo>
                    <a:pt x="207" y="1633"/>
                  </a:lnTo>
                  <a:lnTo>
                    <a:pt x="205" y="1628"/>
                  </a:lnTo>
                  <a:lnTo>
                    <a:pt x="200" y="1625"/>
                  </a:lnTo>
                  <a:lnTo>
                    <a:pt x="193" y="1622"/>
                  </a:lnTo>
                  <a:lnTo>
                    <a:pt x="187" y="1618"/>
                  </a:lnTo>
                  <a:lnTo>
                    <a:pt x="180" y="1613"/>
                  </a:lnTo>
                  <a:lnTo>
                    <a:pt x="186" y="1604"/>
                  </a:lnTo>
                  <a:lnTo>
                    <a:pt x="193" y="1592"/>
                  </a:lnTo>
                  <a:lnTo>
                    <a:pt x="200" y="1581"/>
                  </a:lnTo>
                  <a:lnTo>
                    <a:pt x="204" y="1570"/>
                  </a:lnTo>
                  <a:lnTo>
                    <a:pt x="205" y="1556"/>
                  </a:lnTo>
                  <a:lnTo>
                    <a:pt x="204" y="1537"/>
                  </a:lnTo>
                  <a:lnTo>
                    <a:pt x="201" y="1517"/>
                  </a:lnTo>
                  <a:lnTo>
                    <a:pt x="195" y="1496"/>
                  </a:lnTo>
                  <a:lnTo>
                    <a:pt x="188" y="1477"/>
                  </a:lnTo>
                  <a:lnTo>
                    <a:pt x="180" y="1460"/>
                  </a:lnTo>
                  <a:lnTo>
                    <a:pt x="173" y="1447"/>
                  </a:lnTo>
                  <a:lnTo>
                    <a:pt x="164" y="1440"/>
                  </a:lnTo>
                  <a:lnTo>
                    <a:pt x="70" y="1468"/>
                  </a:lnTo>
                  <a:lnTo>
                    <a:pt x="63" y="1450"/>
                  </a:lnTo>
                  <a:lnTo>
                    <a:pt x="59" y="1449"/>
                  </a:lnTo>
                  <a:lnTo>
                    <a:pt x="48" y="1449"/>
                  </a:lnTo>
                  <a:lnTo>
                    <a:pt x="37" y="1451"/>
                  </a:lnTo>
                  <a:lnTo>
                    <a:pt x="24" y="1453"/>
                  </a:lnTo>
                  <a:lnTo>
                    <a:pt x="14" y="1454"/>
                  </a:lnTo>
                  <a:lnTo>
                    <a:pt x="14" y="1454"/>
                  </a:lnTo>
                  <a:lnTo>
                    <a:pt x="15" y="1451"/>
                  </a:lnTo>
                  <a:lnTo>
                    <a:pt x="16" y="1449"/>
                  </a:lnTo>
                  <a:lnTo>
                    <a:pt x="18" y="1446"/>
                  </a:lnTo>
                  <a:lnTo>
                    <a:pt x="20" y="1442"/>
                  </a:lnTo>
                  <a:lnTo>
                    <a:pt x="22" y="1440"/>
                  </a:lnTo>
                  <a:lnTo>
                    <a:pt x="24" y="1436"/>
                  </a:lnTo>
                  <a:lnTo>
                    <a:pt x="27" y="1435"/>
                  </a:lnTo>
                  <a:lnTo>
                    <a:pt x="28" y="1433"/>
                  </a:lnTo>
                  <a:lnTo>
                    <a:pt x="16" y="1428"/>
                  </a:lnTo>
                  <a:lnTo>
                    <a:pt x="7" y="1422"/>
                  </a:lnTo>
                  <a:lnTo>
                    <a:pt x="0" y="1412"/>
                  </a:lnTo>
                  <a:lnTo>
                    <a:pt x="14" y="1410"/>
                  </a:lnTo>
                  <a:lnTo>
                    <a:pt x="29" y="1408"/>
                  </a:lnTo>
                  <a:lnTo>
                    <a:pt x="42" y="1403"/>
                  </a:lnTo>
                  <a:lnTo>
                    <a:pt x="51" y="1395"/>
                  </a:lnTo>
                  <a:lnTo>
                    <a:pt x="43" y="1383"/>
                  </a:lnTo>
                  <a:lnTo>
                    <a:pt x="38" y="1368"/>
                  </a:lnTo>
                  <a:lnTo>
                    <a:pt x="37" y="1353"/>
                  </a:lnTo>
                  <a:lnTo>
                    <a:pt x="36" y="1336"/>
                  </a:lnTo>
                  <a:lnTo>
                    <a:pt x="34" y="1322"/>
                  </a:lnTo>
                  <a:lnTo>
                    <a:pt x="31" y="1310"/>
                  </a:lnTo>
                  <a:lnTo>
                    <a:pt x="25" y="1298"/>
                  </a:lnTo>
                  <a:lnTo>
                    <a:pt x="19" y="1283"/>
                  </a:lnTo>
                  <a:lnTo>
                    <a:pt x="16" y="1271"/>
                  </a:lnTo>
                  <a:lnTo>
                    <a:pt x="16" y="1259"/>
                  </a:lnTo>
                  <a:lnTo>
                    <a:pt x="22" y="1250"/>
                  </a:lnTo>
                  <a:lnTo>
                    <a:pt x="28" y="1246"/>
                  </a:lnTo>
                  <a:lnTo>
                    <a:pt x="36" y="1246"/>
                  </a:lnTo>
                  <a:lnTo>
                    <a:pt x="43" y="1248"/>
                  </a:lnTo>
                  <a:lnTo>
                    <a:pt x="51" y="1250"/>
                  </a:lnTo>
                  <a:lnTo>
                    <a:pt x="60" y="1251"/>
                  </a:lnTo>
                  <a:lnTo>
                    <a:pt x="69" y="1250"/>
                  </a:lnTo>
                  <a:lnTo>
                    <a:pt x="78" y="1245"/>
                  </a:lnTo>
                  <a:lnTo>
                    <a:pt x="84" y="1248"/>
                  </a:lnTo>
                  <a:lnTo>
                    <a:pt x="93" y="1246"/>
                  </a:lnTo>
                  <a:lnTo>
                    <a:pt x="104" y="1245"/>
                  </a:lnTo>
                  <a:lnTo>
                    <a:pt x="114" y="1244"/>
                  </a:lnTo>
                  <a:lnTo>
                    <a:pt x="123" y="1254"/>
                  </a:lnTo>
                  <a:lnTo>
                    <a:pt x="133" y="1257"/>
                  </a:lnTo>
                  <a:lnTo>
                    <a:pt x="147" y="1255"/>
                  </a:lnTo>
                  <a:lnTo>
                    <a:pt x="165" y="1253"/>
                  </a:lnTo>
                  <a:lnTo>
                    <a:pt x="177" y="1251"/>
                  </a:lnTo>
                  <a:lnTo>
                    <a:pt x="189" y="1254"/>
                  </a:lnTo>
                  <a:lnTo>
                    <a:pt x="205" y="1260"/>
                  </a:lnTo>
                  <a:lnTo>
                    <a:pt x="219" y="1268"/>
                  </a:lnTo>
                  <a:lnTo>
                    <a:pt x="234" y="1277"/>
                  </a:lnTo>
                  <a:lnTo>
                    <a:pt x="250" y="1285"/>
                  </a:lnTo>
                  <a:lnTo>
                    <a:pt x="264" y="1292"/>
                  </a:lnTo>
                  <a:lnTo>
                    <a:pt x="275" y="1296"/>
                  </a:lnTo>
                  <a:lnTo>
                    <a:pt x="287" y="1298"/>
                  </a:lnTo>
                  <a:lnTo>
                    <a:pt x="294" y="1294"/>
                  </a:lnTo>
                  <a:lnTo>
                    <a:pt x="307" y="1285"/>
                  </a:lnTo>
                  <a:lnTo>
                    <a:pt x="316" y="1274"/>
                  </a:lnTo>
                  <a:lnTo>
                    <a:pt x="323" y="1263"/>
                  </a:lnTo>
                  <a:lnTo>
                    <a:pt x="330" y="1253"/>
                  </a:lnTo>
                  <a:lnTo>
                    <a:pt x="337" y="1244"/>
                  </a:lnTo>
                  <a:lnTo>
                    <a:pt x="342" y="1230"/>
                  </a:lnTo>
                  <a:lnTo>
                    <a:pt x="347" y="1213"/>
                  </a:lnTo>
                  <a:lnTo>
                    <a:pt x="351" y="1195"/>
                  </a:lnTo>
                  <a:lnTo>
                    <a:pt x="353" y="1177"/>
                  </a:lnTo>
                  <a:lnTo>
                    <a:pt x="353" y="1162"/>
                  </a:lnTo>
                  <a:lnTo>
                    <a:pt x="350" y="1148"/>
                  </a:lnTo>
                  <a:lnTo>
                    <a:pt x="343" y="1139"/>
                  </a:lnTo>
                  <a:lnTo>
                    <a:pt x="327" y="1128"/>
                  </a:lnTo>
                  <a:lnTo>
                    <a:pt x="312" y="1123"/>
                  </a:lnTo>
                  <a:lnTo>
                    <a:pt x="300" y="1121"/>
                  </a:lnTo>
                  <a:lnTo>
                    <a:pt x="288" y="1121"/>
                  </a:lnTo>
                  <a:lnTo>
                    <a:pt x="277" y="1118"/>
                  </a:lnTo>
                  <a:lnTo>
                    <a:pt x="264" y="1112"/>
                  </a:lnTo>
                  <a:lnTo>
                    <a:pt x="252" y="1100"/>
                  </a:lnTo>
                  <a:lnTo>
                    <a:pt x="259" y="1096"/>
                  </a:lnTo>
                  <a:lnTo>
                    <a:pt x="268" y="1087"/>
                  </a:lnTo>
                  <a:lnTo>
                    <a:pt x="278" y="1076"/>
                  </a:lnTo>
                  <a:lnTo>
                    <a:pt x="289" y="1061"/>
                  </a:lnTo>
                  <a:lnTo>
                    <a:pt x="284" y="1058"/>
                  </a:lnTo>
                  <a:lnTo>
                    <a:pt x="280" y="1054"/>
                  </a:lnTo>
                  <a:lnTo>
                    <a:pt x="278" y="1052"/>
                  </a:lnTo>
                  <a:lnTo>
                    <a:pt x="275" y="1049"/>
                  </a:lnTo>
                  <a:lnTo>
                    <a:pt x="273" y="1046"/>
                  </a:lnTo>
                  <a:lnTo>
                    <a:pt x="270" y="1043"/>
                  </a:lnTo>
                  <a:lnTo>
                    <a:pt x="261" y="1036"/>
                  </a:lnTo>
                  <a:lnTo>
                    <a:pt x="260" y="1031"/>
                  </a:lnTo>
                  <a:lnTo>
                    <a:pt x="261" y="1026"/>
                  </a:lnTo>
                  <a:lnTo>
                    <a:pt x="265" y="1021"/>
                  </a:lnTo>
                  <a:lnTo>
                    <a:pt x="270" y="1017"/>
                  </a:lnTo>
                  <a:lnTo>
                    <a:pt x="273" y="1013"/>
                  </a:lnTo>
                  <a:lnTo>
                    <a:pt x="273" y="1009"/>
                  </a:lnTo>
                  <a:lnTo>
                    <a:pt x="273" y="1005"/>
                  </a:lnTo>
                  <a:lnTo>
                    <a:pt x="273" y="1002"/>
                  </a:lnTo>
                  <a:lnTo>
                    <a:pt x="273" y="996"/>
                  </a:lnTo>
                  <a:lnTo>
                    <a:pt x="275" y="990"/>
                  </a:lnTo>
                  <a:lnTo>
                    <a:pt x="282" y="981"/>
                  </a:lnTo>
                  <a:lnTo>
                    <a:pt x="284" y="967"/>
                  </a:lnTo>
                  <a:lnTo>
                    <a:pt x="292" y="954"/>
                  </a:lnTo>
                  <a:lnTo>
                    <a:pt x="302" y="944"/>
                  </a:lnTo>
                  <a:lnTo>
                    <a:pt x="315" y="934"/>
                  </a:lnTo>
                  <a:lnTo>
                    <a:pt x="328" y="925"/>
                  </a:lnTo>
                  <a:lnTo>
                    <a:pt x="341" y="917"/>
                  </a:lnTo>
                  <a:lnTo>
                    <a:pt x="352" y="908"/>
                  </a:lnTo>
                  <a:lnTo>
                    <a:pt x="360" y="898"/>
                  </a:lnTo>
                  <a:lnTo>
                    <a:pt x="362" y="888"/>
                  </a:lnTo>
                  <a:lnTo>
                    <a:pt x="350" y="889"/>
                  </a:lnTo>
                  <a:lnTo>
                    <a:pt x="338" y="890"/>
                  </a:lnTo>
                  <a:lnTo>
                    <a:pt x="328" y="893"/>
                  </a:lnTo>
                  <a:lnTo>
                    <a:pt x="318" y="894"/>
                  </a:lnTo>
                  <a:lnTo>
                    <a:pt x="310" y="893"/>
                  </a:lnTo>
                  <a:lnTo>
                    <a:pt x="305" y="889"/>
                  </a:lnTo>
                  <a:lnTo>
                    <a:pt x="301" y="880"/>
                  </a:lnTo>
                  <a:lnTo>
                    <a:pt x="300" y="867"/>
                  </a:lnTo>
                  <a:lnTo>
                    <a:pt x="289" y="868"/>
                  </a:lnTo>
                  <a:lnTo>
                    <a:pt x="277" y="868"/>
                  </a:lnTo>
                  <a:lnTo>
                    <a:pt x="264" y="866"/>
                  </a:lnTo>
                  <a:lnTo>
                    <a:pt x="253" y="862"/>
                  </a:lnTo>
                  <a:lnTo>
                    <a:pt x="266" y="850"/>
                  </a:lnTo>
                  <a:lnTo>
                    <a:pt x="282" y="835"/>
                  </a:lnTo>
                  <a:lnTo>
                    <a:pt x="297" y="817"/>
                  </a:lnTo>
                  <a:lnTo>
                    <a:pt x="312" y="797"/>
                  </a:lnTo>
                  <a:lnTo>
                    <a:pt x="327" y="775"/>
                  </a:lnTo>
                  <a:lnTo>
                    <a:pt x="339" y="752"/>
                  </a:lnTo>
                  <a:lnTo>
                    <a:pt x="350" y="730"/>
                  </a:lnTo>
                  <a:lnTo>
                    <a:pt x="357" y="708"/>
                  </a:lnTo>
                  <a:lnTo>
                    <a:pt x="361" y="689"/>
                  </a:lnTo>
                  <a:lnTo>
                    <a:pt x="361" y="671"/>
                  </a:lnTo>
                  <a:lnTo>
                    <a:pt x="355" y="656"/>
                  </a:lnTo>
                  <a:lnTo>
                    <a:pt x="347" y="643"/>
                  </a:lnTo>
                  <a:lnTo>
                    <a:pt x="342" y="634"/>
                  </a:lnTo>
                  <a:lnTo>
                    <a:pt x="335" y="626"/>
                  </a:lnTo>
                  <a:lnTo>
                    <a:pt x="327" y="621"/>
                  </a:lnTo>
                  <a:lnTo>
                    <a:pt x="315" y="616"/>
                  </a:lnTo>
                  <a:lnTo>
                    <a:pt x="297" y="612"/>
                  </a:lnTo>
                  <a:lnTo>
                    <a:pt x="302" y="585"/>
                  </a:lnTo>
                  <a:lnTo>
                    <a:pt x="297" y="562"/>
                  </a:lnTo>
                </a:path>
              </a:pathLst>
            </a:custGeom>
            <a:grpFill/>
            <a:ln w="7938">
              <a:solidFill>
                <a:schemeClr val="bg1">
                  <a:lumMod val="50000"/>
                </a:schemeClr>
              </a:solidFill>
              <a:prstDash val="solid"/>
              <a:round/>
              <a:headEnd/>
              <a:tailEnd/>
            </a:ln>
          </p:spPr>
          <p:txBody>
            <a:bodyPr/>
            <a:lstStyle/>
            <a:p>
              <a:endParaRPr lang="ru-RU"/>
            </a:p>
          </p:txBody>
        </p:sp>
        <p:sp>
          <p:nvSpPr>
            <p:cNvPr id="7" name="Freeform 54">
              <a:extLst>
                <a:ext uri="{FF2B5EF4-FFF2-40B4-BE49-F238E27FC236}">
                  <a16:creationId xmlns:a16="http://schemas.microsoft.com/office/drawing/2014/main" id="{6DC3C02C-C800-E142-87ED-1291D7BE5310}"/>
                </a:ext>
              </a:extLst>
            </p:cNvPr>
            <p:cNvSpPr>
              <a:spLocks/>
            </p:cNvSpPr>
            <p:nvPr/>
          </p:nvSpPr>
          <p:spPr bwMode="gray">
            <a:xfrm>
              <a:off x="3874" y="1729"/>
              <a:ext cx="118" cy="148"/>
            </a:xfrm>
            <a:custGeom>
              <a:avLst/>
              <a:gdLst>
                <a:gd name="T0" fmla="*/ 22 w 118"/>
                <a:gd name="T1" fmla="*/ 57 h 148"/>
                <a:gd name="T2" fmla="*/ 28 w 118"/>
                <a:gd name="T3" fmla="*/ 51 h 148"/>
                <a:gd name="T4" fmla="*/ 32 w 118"/>
                <a:gd name="T5" fmla="*/ 47 h 148"/>
                <a:gd name="T6" fmla="*/ 35 w 118"/>
                <a:gd name="T7" fmla="*/ 47 h 148"/>
                <a:gd name="T8" fmla="*/ 36 w 118"/>
                <a:gd name="T9" fmla="*/ 48 h 148"/>
                <a:gd name="T10" fmla="*/ 39 w 118"/>
                <a:gd name="T11" fmla="*/ 50 h 148"/>
                <a:gd name="T12" fmla="*/ 43 w 118"/>
                <a:gd name="T13" fmla="*/ 52 h 148"/>
                <a:gd name="T14" fmla="*/ 50 w 118"/>
                <a:gd name="T15" fmla="*/ 52 h 148"/>
                <a:gd name="T16" fmla="*/ 52 w 118"/>
                <a:gd name="T17" fmla="*/ 42 h 148"/>
                <a:gd name="T18" fmla="*/ 46 w 118"/>
                <a:gd name="T19" fmla="*/ 32 h 148"/>
                <a:gd name="T20" fmla="*/ 39 w 118"/>
                <a:gd name="T21" fmla="*/ 24 h 148"/>
                <a:gd name="T22" fmla="*/ 27 w 118"/>
                <a:gd name="T23" fmla="*/ 18 h 148"/>
                <a:gd name="T24" fmla="*/ 17 w 118"/>
                <a:gd name="T25" fmla="*/ 11 h 148"/>
                <a:gd name="T26" fmla="*/ 7 w 118"/>
                <a:gd name="T27" fmla="*/ 6 h 148"/>
                <a:gd name="T28" fmla="*/ 0 w 118"/>
                <a:gd name="T29" fmla="*/ 2 h 148"/>
                <a:gd name="T30" fmla="*/ 9 w 118"/>
                <a:gd name="T31" fmla="*/ 0 h 148"/>
                <a:gd name="T32" fmla="*/ 22 w 118"/>
                <a:gd name="T33" fmla="*/ 0 h 148"/>
                <a:gd name="T34" fmla="*/ 36 w 118"/>
                <a:gd name="T35" fmla="*/ 1 h 148"/>
                <a:gd name="T36" fmla="*/ 50 w 118"/>
                <a:gd name="T37" fmla="*/ 5 h 148"/>
                <a:gd name="T38" fmla="*/ 63 w 118"/>
                <a:gd name="T39" fmla="*/ 9 h 148"/>
                <a:gd name="T40" fmla="*/ 73 w 118"/>
                <a:gd name="T41" fmla="*/ 15 h 148"/>
                <a:gd name="T42" fmla="*/ 78 w 118"/>
                <a:gd name="T43" fmla="*/ 24 h 148"/>
                <a:gd name="T44" fmla="*/ 82 w 118"/>
                <a:gd name="T45" fmla="*/ 32 h 148"/>
                <a:gd name="T46" fmla="*/ 87 w 118"/>
                <a:gd name="T47" fmla="*/ 41 h 148"/>
                <a:gd name="T48" fmla="*/ 94 w 118"/>
                <a:gd name="T49" fmla="*/ 53 h 148"/>
                <a:gd name="T50" fmla="*/ 102 w 118"/>
                <a:gd name="T51" fmla="*/ 66 h 148"/>
                <a:gd name="T52" fmla="*/ 108 w 118"/>
                <a:gd name="T53" fmla="*/ 80 h 148"/>
                <a:gd name="T54" fmla="*/ 113 w 118"/>
                <a:gd name="T55" fmla="*/ 94 h 148"/>
                <a:gd name="T56" fmla="*/ 117 w 118"/>
                <a:gd name="T57" fmla="*/ 109 h 148"/>
                <a:gd name="T58" fmla="*/ 118 w 118"/>
                <a:gd name="T59" fmla="*/ 121 h 148"/>
                <a:gd name="T60" fmla="*/ 116 w 118"/>
                <a:gd name="T61" fmla="*/ 132 h 148"/>
                <a:gd name="T62" fmla="*/ 109 w 118"/>
                <a:gd name="T63" fmla="*/ 141 h 148"/>
                <a:gd name="T64" fmla="*/ 99 w 118"/>
                <a:gd name="T65" fmla="*/ 146 h 148"/>
                <a:gd name="T66" fmla="*/ 84 w 118"/>
                <a:gd name="T67" fmla="*/ 148 h 148"/>
                <a:gd name="T68" fmla="*/ 85 w 118"/>
                <a:gd name="T69" fmla="*/ 139 h 148"/>
                <a:gd name="T70" fmla="*/ 84 w 118"/>
                <a:gd name="T71" fmla="*/ 130 h 148"/>
                <a:gd name="T72" fmla="*/ 81 w 118"/>
                <a:gd name="T73" fmla="*/ 120 h 148"/>
                <a:gd name="T74" fmla="*/ 77 w 118"/>
                <a:gd name="T75" fmla="*/ 111 h 148"/>
                <a:gd name="T76" fmla="*/ 72 w 118"/>
                <a:gd name="T77" fmla="*/ 102 h 148"/>
                <a:gd name="T78" fmla="*/ 59 w 118"/>
                <a:gd name="T79" fmla="*/ 102 h 148"/>
                <a:gd name="T80" fmla="*/ 48 w 118"/>
                <a:gd name="T81" fmla="*/ 100 h 148"/>
                <a:gd name="T82" fmla="*/ 39 w 118"/>
                <a:gd name="T83" fmla="*/ 96 h 148"/>
                <a:gd name="T84" fmla="*/ 31 w 118"/>
                <a:gd name="T85" fmla="*/ 87 h 148"/>
                <a:gd name="T86" fmla="*/ 26 w 118"/>
                <a:gd name="T87" fmla="*/ 75 h 148"/>
                <a:gd name="T88" fmla="*/ 22 w 118"/>
                <a:gd name="T89" fmla="*/ 5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8" h="148">
                  <a:moveTo>
                    <a:pt x="22" y="57"/>
                  </a:moveTo>
                  <a:lnTo>
                    <a:pt x="28" y="51"/>
                  </a:lnTo>
                  <a:lnTo>
                    <a:pt x="32" y="47"/>
                  </a:lnTo>
                  <a:lnTo>
                    <a:pt x="35" y="47"/>
                  </a:lnTo>
                  <a:lnTo>
                    <a:pt x="36" y="48"/>
                  </a:lnTo>
                  <a:lnTo>
                    <a:pt x="39" y="50"/>
                  </a:lnTo>
                  <a:lnTo>
                    <a:pt x="43" y="52"/>
                  </a:lnTo>
                  <a:lnTo>
                    <a:pt x="50" y="52"/>
                  </a:lnTo>
                  <a:lnTo>
                    <a:pt x="52" y="42"/>
                  </a:lnTo>
                  <a:lnTo>
                    <a:pt x="46" y="32"/>
                  </a:lnTo>
                  <a:lnTo>
                    <a:pt x="39" y="24"/>
                  </a:lnTo>
                  <a:lnTo>
                    <a:pt x="27" y="18"/>
                  </a:lnTo>
                  <a:lnTo>
                    <a:pt x="17" y="11"/>
                  </a:lnTo>
                  <a:lnTo>
                    <a:pt x="7" y="6"/>
                  </a:lnTo>
                  <a:lnTo>
                    <a:pt x="0" y="2"/>
                  </a:lnTo>
                  <a:lnTo>
                    <a:pt x="9" y="0"/>
                  </a:lnTo>
                  <a:lnTo>
                    <a:pt x="22" y="0"/>
                  </a:lnTo>
                  <a:lnTo>
                    <a:pt x="36" y="1"/>
                  </a:lnTo>
                  <a:lnTo>
                    <a:pt x="50" y="5"/>
                  </a:lnTo>
                  <a:lnTo>
                    <a:pt x="63" y="9"/>
                  </a:lnTo>
                  <a:lnTo>
                    <a:pt x="73" y="15"/>
                  </a:lnTo>
                  <a:lnTo>
                    <a:pt x="78" y="24"/>
                  </a:lnTo>
                  <a:lnTo>
                    <a:pt x="82" y="32"/>
                  </a:lnTo>
                  <a:lnTo>
                    <a:pt x="87" y="41"/>
                  </a:lnTo>
                  <a:lnTo>
                    <a:pt x="94" y="53"/>
                  </a:lnTo>
                  <a:lnTo>
                    <a:pt x="102" y="66"/>
                  </a:lnTo>
                  <a:lnTo>
                    <a:pt x="108" y="80"/>
                  </a:lnTo>
                  <a:lnTo>
                    <a:pt x="113" y="94"/>
                  </a:lnTo>
                  <a:lnTo>
                    <a:pt x="117" y="109"/>
                  </a:lnTo>
                  <a:lnTo>
                    <a:pt x="118" y="121"/>
                  </a:lnTo>
                  <a:lnTo>
                    <a:pt x="116" y="132"/>
                  </a:lnTo>
                  <a:lnTo>
                    <a:pt x="109" y="141"/>
                  </a:lnTo>
                  <a:lnTo>
                    <a:pt x="99" y="146"/>
                  </a:lnTo>
                  <a:lnTo>
                    <a:pt x="84" y="148"/>
                  </a:lnTo>
                  <a:lnTo>
                    <a:pt x="85" y="139"/>
                  </a:lnTo>
                  <a:lnTo>
                    <a:pt x="84" y="130"/>
                  </a:lnTo>
                  <a:lnTo>
                    <a:pt x="81" y="120"/>
                  </a:lnTo>
                  <a:lnTo>
                    <a:pt x="77" y="111"/>
                  </a:lnTo>
                  <a:lnTo>
                    <a:pt x="72" y="102"/>
                  </a:lnTo>
                  <a:lnTo>
                    <a:pt x="59" y="102"/>
                  </a:lnTo>
                  <a:lnTo>
                    <a:pt x="48" y="100"/>
                  </a:lnTo>
                  <a:lnTo>
                    <a:pt x="39" y="96"/>
                  </a:lnTo>
                  <a:lnTo>
                    <a:pt x="31" y="87"/>
                  </a:lnTo>
                  <a:lnTo>
                    <a:pt x="26" y="75"/>
                  </a:lnTo>
                  <a:lnTo>
                    <a:pt x="22" y="57"/>
                  </a:lnTo>
                </a:path>
              </a:pathLst>
            </a:custGeom>
            <a:grpFill/>
            <a:ln w="7938">
              <a:solidFill>
                <a:schemeClr val="bg1">
                  <a:lumMod val="50000"/>
                </a:schemeClr>
              </a:solidFill>
              <a:prstDash val="solid"/>
              <a:round/>
              <a:headEnd/>
              <a:tailEnd/>
            </a:ln>
          </p:spPr>
          <p:txBody>
            <a:bodyPr/>
            <a:lstStyle/>
            <a:p>
              <a:endParaRPr lang="ru-RU"/>
            </a:p>
          </p:txBody>
        </p:sp>
        <p:sp>
          <p:nvSpPr>
            <p:cNvPr id="8" name="Freeform 55">
              <a:extLst>
                <a:ext uri="{FF2B5EF4-FFF2-40B4-BE49-F238E27FC236}">
                  <a16:creationId xmlns:a16="http://schemas.microsoft.com/office/drawing/2014/main" id="{0BD360E8-7D47-7E43-90CA-1B23D0293543}"/>
                </a:ext>
              </a:extLst>
            </p:cNvPr>
            <p:cNvSpPr>
              <a:spLocks/>
            </p:cNvSpPr>
            <p:nvPr/>
          </p:nvSpPr>
          <p:spPr bwMode="gray">
            <a:xfrm>
              <a:off x="3744" y="1866"/>
              <a:ext cx="115" cy="129"/>
            </a:xfrm>
            <a:custGeom>
              <a:avLst/>
              <a:gdLst>
                <a:gd name="T0" fmla="*/ 10 w 115"/>
                <a:gd name="T1" fmla="*/ 16 h 129"/>
                <a:gd name="T2" fmla="*/ 10 w 115"/>
                <a:gd name="T3" fmla="*/ 30 h 129"/>
                <a:gd name="T4" fmla="*/ 6 w 115"/>
                <a:gd name="T5" fmla="*/ 39 h 129"/>
                <a:gd name="T6" fmla="*/ 0 w 115"/>
                <a:gd name="T7" fmla="*/ 45 h 129"/>
                <a:gd name="T8" fmla="*/ 11 w 115"/>
                <a:gd name="T9" fmla="*/ 61 h 129"/>
                <a:gd name="T10" fmla="*/ 28 w 115"/>
                <a:gd name="T11" fmla="*/ 77 h 129"/>
                <a:gd name="T12" fmla="*/ 44 w 115"/>
                <a:gd name="T13" fmla="*/ 93 h 129"/>
                <a:gd name="T14" fmla="*/ 60 w 115"/>
                <a:gd name="T15" fmla="*/ 110 h 129"/>
                <a:gd name="T16" fmla="*/ 73 w 115"/>
                <a:gd name="T17" fmla="*/ 129 h 129"/>
                <a:gd name="T18" fmla="*/ 80 w 115"/>
                <a:gd name="T19" fmla="*/ 120 h 129"/>
                <a:gd name="T20" fmla="*/ 85 w 115"/>
                <a:gd name="T21" fmla="*/ 114 h 129"/>
                <a:gd name="T22" fmla="*/ 89 w 115"/>
                <a:gd name="T23" fmla="*/ 110 h 129"/>
                <a:gd name="T24" fmla="*/ 93 w 115"/>
                <a:gd name="T25" fmla="*/ 107 h 129"/>
                <a:gd name="T26" fmla="*/ 100 w 115"/>
                <a:gd name="T27" fmla="*/ 109 h 129"/>
                <a:gd name="T28" fmla="*/ 112 w 115"/>
                <a:gd name="T29" fmla="*/ 112 h 129"/>
                <a:gd name="T30" fmla="*/ 115 w 115"/>
                <a:gd name="T31" fmla="*/ 100 h 129"/>
                <a:gd name="T32" fmla="*/ 115 w 115"/>
                <a:gd name="T33" fmla="*/ 84 h 129"/>
                <a:gd name="T34" fmla="*/ 112 w 115"/>
                <a:gd name="T35" fmla="*/ 68 h 129"/>
                <a:gd name="T36" fmla="*/ 106 w 115"/>
                <a:gd name="T37" fmla="*/ 50 h 129"/>
                <a:gd name="T38" fmla="*/ 97 w 115"/>
                <a:gd name="T39" fmla="*/ 33 h 129"/>
                <a:gd name="T40" fmla="*/ 87 w 115"/>
                <a:gd name="T41" fmla="*/ 19 h 129"/>
                <a:gd name="T42" fmla="*/ 74 w 115"/>
                <a:gd name="T43" fmla="*/ 7 h 129"/>
                <a:gd name="T44" fmla="*/ 60 w 115"/>
                <a:gd name="T45" fmla="*/ 1 h 129"/>
                <a:gd name="T46" fmla="*/ 43 w 115"/>
                <a:gd name="T47" fmla="*/ 0 h 129"/>
                <a:gd name="T48" fmla="*/ 27 w 115"/>
                <a:gd name="T49" fmla="*/ 4 h 129"/>
                <a:gd name="T50" fmla="*/ 10 w 115"/>
                <a:gd name="T51" fmla="*/ 1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 h="129">
                  <a:moveTo>
                    <a:pt x="10" y="16"/>
                  </a:moveTo>
                  <a:lnTo>
                    <a:pt x="10" y="30"/>
                  </a:lnTo>
                  <a:lnTo>
                    <a:pt x="6" y="39"/>
                  </a:lnTo>
                  <a:lnTo>
                    <a:pt x="0" y="45"/>
                  </a:lnTo>
                  <a:lnTo>
                    <a:pt x="11" y="61"/>
                  </a:lnTo>
                  <a:lnTo>
                    <a:pt x="28" y="77"/>
                  </a:lnTo>
                  <a:lnTo>
                    <a:pt x="44" y="93"/>
                  </a:lnTo>
                  <a:lnTo>
                    <a:pt x="60" y="110"/>
                  </a:lnTo>
                  <a:lnTo>
                    <a:pt x="73" y="129"/>
                  </a:lnTo>
                  <a:lnTo>
                    <a:pt x="80" y="120"/>
                  </a:lnTo>
                  <a:lnTo>
                    <a:pt x="85" y="114"/>
                  </a:lnTo>
                  <a:lnTo>
                    <a:pt x="89" y="110"/>
                  </a:lnTo>
                  <a:lnTo>
                    <a:pt x="93" y="107"/>
                  </a:lnTo>
                  <a:lnTo>
                    <a:pt x="100" y="109"/>
                  </a:lnTo>
                  <a:lnTo>
                    <a:pt x="112" y="112"/>
                  </a:lnTo>
                  <a:lnTo>
                    <a:pt x="115" y="100"/>
                  </a:lnTo>
                  <a:lnTo>
                    <a:pt x="115" y="84"/>
                  </a:lnTo>
                  <a:lnTo>
                    <a:pt x="112" y="68"/>
                  </a:lnTo>
                  <a:lnTo>
                    <a:pt x="106" y="50"/>
                  </a:lnTo>
                  <a:lnTo>
                    <a:pt x="97" y="33"/>
                  </a:lnTo>
                  <a:lnTo>
                    <a:pt x="87" y="19"/>
                  </a:lnTo>
                  <a:lnTo>
                    <a:pt x="74" y="7"/>
                  </a:lnTo>
                  <a:lnTo>
                    <a:pt x="60" y="1"/>
                  </a:lnTo>
                  <a:lnTo>
                    <a:pt x="43" y="0"/>
                  </a:lnTo>
                  <a:lnTo>
                    <a:pt x="27" y="4"/>
                  </a:lnTo>
                  <a:lnTo>
                    <a:pt x="10" y="16"/>
                  </a:lnTo>
                </a:path>
              </a:pathLst>
            </a:custGeom>
            <a:grpFill/>
            <a:ln w="7938">
              <a:solidFill>
                <a:schemeClr val="bg1">
                  <a:lumMod val="50000"/>
                </a:schemeClr>
              </a:solidFill>
              <a:prstDash val="solid"/>
              <a:round/>
              <a:headEnd/>
              <a:tailEnd/>
            </a:ln>
          </p:spPr>
          <p:txBody>
            <a:bodyPr/>
            <a:lstStyle/>
            <a:p>
              <a:endParaRPr lang="ru-RU"/>
            </a:p>
          </p:txBody>
        </p:sp>
        <p:sp>
          <p:nvSpPr>
            <p:cNvPr id="9" name="Freeform 56">
              <a:extLst>
                <a:ext uri="{FF2B5EF4-FFF2-40B4-BE49-F238E27FC236}">
                  <a16:creationId xmlns:a16="http://schemas.microsoft.com/office/drawing/2014/main" id="{B04D1D00-A1FA-FD4D-AA6F-CA82A37F17B7}"/>
                </a:ext>
              </a:extLst>
            </p:cNvPr>
            <p:cNvSpPr>
              <a:spLocks/>
            </p:cNvSpPr>
            <p:nvPr/>
          </p:nvSpPr>
          <p:spPr bwMode="gray">
            <a:xfrm>
              <a:off x="3947" y="3566"/>
              <a:ext cx="218" cy="403"/>
            </a:xfrm>
            <a:custGeom>
              <a:avLst/>
              <a:gdLst>
                <a:gd name="T0" fmla="*/ 186 w 218"/>
                <a:gd name="T1" fmla="*/ 2 h 403"/>
                <a:gd name="T2" fmla="*/ 157 w 218"/>
                <a:gd name="T3" fmla="*/ 4 h 403"/>
                <a:gd name="T4" fmla="*/ 175 w 218"/>
                <a:gd name="T5" fmla="*/ 20 h 403"/>
                <a:gd name="T6" fmla="*/ 187 w 218"/>
                <a:gd name="T7" fmla="*/ 37 h 403"/>
                <a:gd name="T8" fmla="*/ 171 w 218"/>
                <a:gd name="T9" fmla="*/ 73 h 403"/>
                <a:gd name="T10" fmla="*/ 123 w 218"/>
                <a:gd name="T11" fmla="*/ 87 h 403"/>
                <a:gd name="T12" fmla="*/ 67 w 218"/>
                <a:gd name="T13" fmla="*/ 91 h 403"/>
                <a:gd name="T14" fmla="*/ 18 w 218"/>
                <a:gd name="T15" fmla="*/ 105 h 403"/>
                <a:gd name="T16" fmla="*/ 0 w 218"/>
                <a:gd name="T17" fmla="*/ 143 h 403"/>
                <a:gd name="T18" fmla="*/ 12 w 218"/>
                <a:gd name="T19" fmla="*/ 178 h 403"/>
                <a:gd name="T20" fmla="*/ 46 w 218"/>
                <a:gd name="T21" fmla="*/ 174 h 403"/>
                <a:gd name="T22" fmla="*/ 54 w 218"/>
                <a:gd name="T23" fmla="*/ 183 h 403"/>
                <a:gd name="T24" fmla="*/ 45 w 218"/>
                <a:gd name="T25" fmla="*/ 192 h 403"/>
                <a:gd name="T26" fmla="*/ 43 w 218"/>
                <a:gd name="T27" fmla="*/ 195 h 403"/>
                <a:gd name="T28" fmla="*/ 53 w 218"/>
                <a:gd name="T29" fmla="*/ 200 h 403"/>
                <a:gd name="T30" fmla="*/ 58 w 218"/>
                <a:gd name="T31" fmla="*/ 215 h 403"/>
                <a:gd name="T32" fmla="*/ 72 w 218"/>
                <a:gd name="T33" fmla="*/ 239 h 403"/>
                <a:gd name="T34" fmla="*/ 84 w 218"/>
                <a:gd name="T35" fmla="*/ 246 h 403"/>
                <a:gd name="T36" fmla="*/ 89 w 218"/>
                <a:gd name="T37" fmla="*/ 250 h 403"/>
                <a:gd name="T38" fmla="*/ 94 w 218"/>
                <a:gd name="T39" fmla="*/ 255 h 403"/>
                <a:gd name="T40" fmla="*/ 93 w 218"/>
                <a:gd name="T41" fmla="*/ 257 h 403"/>
                <a:gd name="T42" fmla="*/ 82 w 218"/>
                <a:gd name="T43" fmla="*/ 255 h 403"/>
                <a:gd name="T44" fmla="*/ 58 w 218"/>
                <a:gd name="T45" fmla="*/ 257 h 403"/>
                <a:gd name="T46" fmla="*/ 77 w 218"/>
                <a:gd name="T47" fmla="*/ 279 h 403"/>
                <a:gd name="T48" fmla="*/ 87 w 218"/>
                <a:gd name="T49" fmla="*/ 286 h 403"/>
                <a:gd name="T50" fmla="*/ 86 w 218"/>
                <a:gd name="T51" fmla="*/ 288 h 403"/>
                <a:gd name="T52" fmla="*/ 78 w 218"/>
                <a:gd name="T53" fmla="*/ 287 h 403"/>
                <a:gd name="T54" fmla="*/ 70 w 218"/>
                <a:gd name="T55" fmla="*/ 284 h 403"/>
                <a:gd name="T56" fmla="*/ 62 w 218"/>
                <a:gd name="T57" fmla="*/ 283 h 403"/>
                <a:gd name="T58" fmla="*/ 59 w 218"/>
                <a:gd name="T59" fmla="*/ 286 h 403"/>
                <a:gd name="T60" fmla="*/ 62 w 218"/>
                <a:gd name="T61" fmla="*/ 293 h 403"/>
                <a:gd name="T62" fmla="*/ 107 w 218"/>
                <a:gd name="T63" fmla="*/ 300 h 403"/>
                <a:gd name="T64" fmla="*/ 105 w 218"/>
                <a:gd name="T65" fmla="*/ 330 h 403"/>
                <a:gd name="T66" fmla="*/ 114 w 218"/>
                <a:gd name="T67" fmla="*/ 352 h 403"/>
                <a:gd name="T68" fmla="*/ 131 w 218"/>
                <a:gd name="T69" fmla="*/ 350 h 403"/>
                <a:gd name="T70" fmla="*/ 122 w 218"/>
                <a:gd name="T71" fmla="*/ 359 h 403"/>
                <a:gd name="T72" fmla="*/ 121 w 218"/>
                <a:gd name="T73" fmla="*/ 375 h 403"/>
                <a:gd name="T74" fmla="*/ 144 w 218"/>
                <a:gd name="T75" fmla="*/ 368 h 403"/>
                <a:gd name="T76" fmla="*/ 159 w 218"/>
                <a:gd name="T77" fmla="*/ 357 h 403"/>
                <a:gd name="T78" fmla="*/ 178 w 218"/>
                <a:gd name="T79" fmla="*/ 359 h 403"/>
                <a:gd name="T80" fmla="*/ 143 w 218"/>
                <a:gd name="T81" fmla="*/ 392 h 403"/>
                <a:gd name="T82" fmla="*/ 148 w 218"/>
                <a:gd name="T83" fmla="*/ 398 h 403"/>
                <a:gd name="T84" fmla="*/ 155 w 218"/>
                <a:gd name="T85" fmla="*/ 401 h 403"/>
                <a:gd name="T86" fmla="*/ 160 w 218"/>
                <a:gd name="T87" fmla="*/ 403 h 403"/>
                <a:gd name="T88" fmla="*/ 166 w 218"/>
                <a:gd name="T89" fmla="*/ 401 h 403"/>
                <a:gd name="T90" fmla="*/ 175 w 218"/>
                <a:gd name="T91" fmla="*/ 392 h 403"/>
                <a:gd name="T92" fmla="*/ 181 w 218"/>
                <a:gd name="T93" fmla="*/ 389 h 403"/>
                <a:gd name="T94" fmla="*/ 185 w 218"/>
                <a:gd name="T95" fmla="*/ 393 h 403"/>
                <a:gd name="T96" fmla="*/ 190 w 218"/>
                <a:gd name="T97" fmla="*/ 398 h 403"/>
                <a:gd name="T98" fmla="*/ 204 w 218"/>
                <a:gd name="T99" fmla="*/ 391 h 403"/>
                <a:gd name="T100" fmla="*/ 216 w 218"/>
                <a:gd name="T101" fmla="*/ 374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8" h="403">
                  <a:moveTo>
                    <a:pt x="218" y="8"/>
                  </a:moveTo>
                  <a:lnTo>
                    <a:pt x="203" y="5"/>
                  </a:lnTo>
                  <a:lnTo>
                    <a:pt x="186" y="2"/>
                  </a:lnTo>
                  <a:lnTo>
                    <a:pt x="169" y="0"/>
                  </a:lnTo>
                  <a:lnTo>
                    <a:pt x="154" y="2"/>
                  </a:lnTo>
                  <a:lnTo>
                    <a:pt x="157" y="4"/>
                  </a:lnTo>
                  <a:lnTo>
                    <a:pt x="160" y="8"/>
                  </a:lnTo>
                  <a:lnTo>
                    <a:pt x="167" y="14"/>
                  </a:lnTo>
                  <a:lnTo>
                    <a:pt x="175" y="20"/>
                  </a:lnTo>
                  <a:lnTo>
                    <a:pt x="181" y="27"/>
                  </a:lnTo>
                  <a:lnTo>
                    <a:pt x="185" y="33"/>
                  </a:lnTo>
                  <a:lnTo>
                    <a:pt x="187" y="37"/>
                  </a:lnTo>
                  <a:lnTo>
                    <a:pt x="187" y="49"/>
                  </a:lnTo>
                  <a:lnTo>
                    <a:pt x="181" y="63"/>
                  </a:lnTo>
                  <a:lnTo>
                    <a:pt x="171" y="73"/>
                  </a:lnTo>
                  <a:lnTo>
                    <a:pt x="158" y="79"/>
                  </a:lnTo>
                  <a:lnTo>
                    <a:pt x="141" y="84"/>
                  </a:lnTo>
                  <a:lnTo>
                    <a:pt x="123" y="87"/>
                  </a:lnTo>
                  <a:lnTo>
                    <a:pt x="105" y="88"/>
                  </a:lnTo>
                  <a:lnTo>
                    <a:pt x="86" y="88"/>
                  </a:lnTo>
                  <a:lnTo>
                    <a:pt x="67" y="91"/>
                  </a:lnTo>
                  <a:lnTo>
                    <a:pt x="49" y="93"/>
                  </a:lnTo>
                  <a:lnTo>
                    <a:pt x="32" y="97"/>
                  </a:lnTo>
                  <a:lnTo>
                    <a:pt x="18" y="105"/>
                  </a:lnTo>
                  <a:lnTo>
                    <a:pt x="7" y="116"/>
                  </a:lnTo>
                  <a:lnTo>
                    <a:pt x="0" y="132"/>
                  </a:lnTo>
                  <a:lnTo>
                    <a:pt x="0" y="143"/>
                  </a:lnTo>
                  <a:lnTo>
                    <a:pt x="2" y="155"/>
                  </a:lnTo>
                  <a:lnTo>
                    <a:pt x="4" y="168"/>
                  </a:lnTo>
                  <a:lnTo>
                    <a:pt x="12" y="178"/>
                  </a:lnTo>
                  <a:lnTo>
                    <a:pt x="22" y="174"/>
                  </a:lnTo>
                  <a:lnTo>
                    <a:pt x="34" y="174"/>
                  </a:lnTo>
                  <a:lnTo>
                    <a:pt x="46" y="174"/>
                  </a:lnTo>
                  <a:lnTo>
                    <a:pt x="57" y="178"/>
                  </a:lnTo>
                  <a:lnTo>
                    <a:pt x="57" y="180"/>
                  </a:lnTo>
                  <a:lnTo>
                    <a:pt x="54" y="183"/>
                  </a:lnTo>
                  <a:lnTo>
                    <a:pt x="52" y="187"/>
                  </a:lnTo>
                  <a:lnTo>
                    <a:pt x="49" y="189"/>
                  </a:lnTo>
                  <a:lnTo>
                    <a:pt x="45" y="192"/>
                  </a:lnTo>
                  <a:lnTo>
                    <a:pt x="43" y="193"/>
                  </a:lnTo>
                  <a:lnTo>
                    <a:pt x="40" y="195"/>
                  </a:lnTo>
                  <a:lnTo>
                    <a:pt x="43" y="195"/>
                  </a:lnTo>
                  <a:lnTo>
                    <a:pt x="46" y="196"/>
                  </a:lnTo>
                  <a:lnTo>
                    <a:pt x="50" y="198"/>
                  </a:lnTo>
                  <a:lnTo>
                    <a:pt x="53" y="200"/>
                  </a:lnTo>
                  <a:lnTo>
                    <a:pt x="57" y="200"/>
                  </a:lnTo>
                  <a:lnTo>
                    <a:pt x="57" y="207"/>
                  </a:lnTo>
                  <a:lnTo>
                    <a:pt x="58" y="215"/>
                  </a:lnTo>
                  <a:lnTo>
                    <a:pt x="59" y="224"/>
                  </a:lnTo>
                  <a:lnTo>
                    <a:pt x="64" y="233"/>
                  </a:lnTo>
                  <a:lnTo>
                    <a:pt x="72" y="239"/>
                  </a:lnTo>
                  <a:lnTo>
                    <a:pt x="82" y="245"/>
                  </a:lnTo>
                  <a:lnTo>
                    <a:pt x="84" y="245"/>
                  </a:lnTo>
                  <a:lnTo>
                    <a:pt x="84" y="246"/>
                  </a:lnTo>
                  <a:lnTo>
                    <a:pt x="86" y="247"/>
                  </a:lnTo>
                  <a:lnTo>
                    <a:pt x="87" y="248"/>
                  </a:lnTo>
                  <a:lnTo>
                    <a:pt x="89" y="250"/>
                  </a:lnTo>
                  <a:lnTo>
                    <a:pt x="91" y="252"/>
                  </a:lnTo>
                  <a:lnTo>
                    <a:pt x="93" y="253"/>
                  </a:lnTo>
                  <a:lnTo>
                    <a:pt x="94" y="255"/>
                  </a:lnTo>
                  <a:lnTo>
                    <a:pt x="94" y="256"/>
                  </a:lnTo>
                  <a:lnTo>
                    <a:pt x="94" y="256"/>
                  </a:lnTo>
                  <a:lnTo>
                    <a:pt x="93" y="257"/>
                  </a:lnTo>
                  <a:lnTo>
                    <a:pt x="90" y="257"/>
                  </a:lnTo>
                  <a:lnTo>
                    <a:pt x="86" y="256"/>
                  </a:lnTo>
                  <a:lnTo>
                    <a:pt x="82" y="255"/>
                  </a:lnTo>
                  <a:lnTo>
                    <a:pt x="70" y="253"/>
                  </a:lnTo>
                  <a:lnTo>
                    <a:pt x="62" y="253"/>
                  </a:lnTo>
                  <a:lnTo>
                    <a:pt x="58" y="257"/>
                  </a:lnTo>
                  <a:lnTo>
                    <a:pt x="59" y="262"/>
                  </a:lnTo>
                  <a:lnTo>
                    <a:pt x="66" y="270"/>
                  </a:lnTo>
                  <a:lnTo>
                    <a:pt x="77" y="279"/>
                  </a:lnTo>
                  <a:lnTo>
                    <a:pt x="82" y="282"/>
                  </a:lnTo>
                  <a:lnTo>
                    <a:pt x="85" y="284"/>
                  </a:lnTo>
                  <a:lnTo>
                    <a:pt x="87" y="286"/>
                  </a:lnTo>
                  <a:lnTo>
                    <a:pt x="87" y="287"/>
                  </a:lnTo>
                  <a:lnTo>
                    <a:pt x="87" y="287"/>
                  </a:lnTo>
                  <a:lnTo>
                    <a:pt x="86" y="288"/>
                  </a:lnTo>
                  <a:lnTo>
                    <a:pt x="85" y="287"/>
                  </a:lnTo>
                  <a:lnTo>
                    <a:pt x="82" y="287"/>
                  </a:lnTo>
                  <a:lnTo>
                    <a:pt x="78" y="287"/>
                  </a:lnTo>
                  <a:lnTo>
                    <a:pt x="76" y="286"/>
                  </a:lnTo>
                  <a:lnTo>
                    <a:pt x="73" y="286"/>
                  </a:lnTo>
                  <a:lnTo>
                    <a:pt x="70" y="284"/>
                  </a:lnTo>
                  <a:lnTo>
                    <a:pt x="67" y="284"/>
                  </a:lnTo>
                  <a:lnTo>
                    <a:pt x="64" y="283"/>
                  </a:lnTo>
                  <a:lnTo>
                    <a:pt x="62" y="283"/>
                  </a:lnTo>
                  <a:lnTo>
                    <a:pt x="61" y="283"/>
                  </a:lnTo>
                  <a:lnTo>
                    <a:pt x="61" y="284"/>
                  </a:lnTo>
                  <a:lnTo>
                    <a:pt x="59" y="286"/>
                  </a:lnTo>
                  <a:lnTo>
                    <a:pt x="61" y="288"/>
                  </a:lnTo>
                  <a:lnTo>
                    <a:pt x="62" y="291"/>
                  </a:lnTo>
                  <a:lnTo>
                    <a:pt x="62" y="293"/>
                  </a:lnTo>
                  <a:lnTo>
                    <a:pt x="63" y="296"/>
                  </a:lnTo>
                  <a:lnTo>
                    <a:pt x="63" y="297"/>
                  </a:lnTo>
                  <a:lnTo>
                    <a:pt x="107" y="300"/>
                  </a:lnTo>
                  <a:lnTo>
                    <a:pt x="105" y="307"/>
                  </a:lnTo>
                  <a:lnTo>
                    <a:pt x="105" y="318"/>
                  </a:lnTo>
                  <a:lnTo>
                    <a:pt x="105" y="330"/>
                  </a:lnTo>
                  <a:lnTo>
                    <a:pt x="105" y="341"/>
                  </a:lnTo>
                  <a:lnTo>
                    <a:pt x="109" y="348"/>
                  </a:lnTo>
                  <a:lnTo>
                    <a:pt x="114" y="352"/>
                  </a:lnTo>
                  <a:lnTo>
                    <a:pt x="121" y="350"/>
                  </a:lnTo>
                  <a:lnTo>
                    <a:pt x="126" y="348"/>
                  </a:lnTo>
                  <a:lnTo>
                    <a:pt x="131" y="350"/>
                  </a:lnTo>
                  <a:lnTo>
                    <a:pt x="131" y="350"/>
                  </a:lnTo>
                  <a:lnTo>
                    <a:pt x="127" y="353"/>
                  </a:lnTo>
                  <a:lnTo>
                    <a:pt x="122" y="359"/>
                  </a:lnTo>
                  <a:lnTo>
                    <a:pt x="118" y="365"/>
                  </a:lnTo>
                  <a:lnTo>
                    <a:pt x="117" y="371"/>
                  </a:lnTo>
                  <a:lnTo>
                    <a:pt x="121" y="375"/>
                  </a:lnTo>
                  <a:lnTo>
                    <a:pt x="128" y="376"/>
                  </a:lnTo>
                  <a:lnTo>
                    <a:pt x="136" y="373"/>
                  </a:lnTo>
                  <a:lnTo>
                    <a:pt x="144" y="368"/>
                  </a:lnTo>
                  <a:lnTo>
                    <a:pt x="150" y="361"/>
                  </a:lnTo>
                  <a:lnTo>
                    <a:pt x="155" y="357"/>
                  </a:lnTo>
                  <a:lnTo>
                    <a:pt x="159" y="357"/>
                  </a:lnTo>
                  <a:lnTo>
                    <a:pt x="164" y="357"/>
                  </a:lnTo>
                  <a:lnTo>
                    <a:pt x="171" y="357"/>
                  </a:lnTo>
                  <a:lnTo>
                    <a:pt x="178" y="359"/>
                  </a:lnTo>
                  <a:lnTo>
                    <a:pt x="185" y="361"/>
                  </a:lnTo>
                  <a:lnTo>
                    <a:pt x="187" y="364"/>
                  </a:lnTo>
                  <a:lnTo>
                    <a:pt x="143" y="392"/>
                  </a:lnTo>
                  <a:lnTo>
                    <a:pt x="144" y="394"/>
                  </a:lnTo>
                  <a:lnTo>
                    <a:pt x="145" y="397"/>
                  </a:lnTo>
                  <a:lnTo>
                    <a:pt x="148" y="398"/>
                  </a:lnTo>
                  <a:lnTo>
                    <a:pt x="150" y="401"/>
                  </a:lnTo>
                  <a:lnTo>
                    <a:pt x="154" y="401"/>
                  </a:lnTo>
                  <a:lnTo>
                    <a:pt x="155" y="401"/>
                  </a:lnTo>
                  <a:lnTo>
                    <a:pt x="157" y="402"/>
                  </a:lnTo>
                  <a:lnTo>
                    <a:pt x="158" y="402"/>
                  </a:lnTo>
                  <a:lnTo>
                    <a:pt x="160" y="403"/>
                  </a:lnTo>
                  <a:lnTo>
                    <a:pt x="162" y="403"/>
                  </a:lnTo>
                  <a:lnTo>
                    <a:pt x="163" y="402"/>
                  </a:lnTo>
                  <a:lnTo>
                    <a:pt x="166" y="401"/>
                  </a:lnTo>
                  <a:lnTo>
                    <a:pt x="168" y="398"/>
                  </a:lnTo>
                  <a:lnTo>
                    <a:pt x="172" y="394"/>
                  </a:lnTo>
                  <a:lnTo>
                    <a:pt x="175" y="392"/>
                  </a:lnTo>
                  <a:lnTo>
                    <a:pt x="177" y="389"/>
                  </a:lnTo>
                  <a:lnTo>
                    <a:pt x="180" y="389"/>
                  </a:lnTo>
                  <a:lnTo>
                    <a:pt x="181" y="389"/>
                  </a:lnTo>
                  <a:lnTo>
                    <a:pt x="182" y="391"/>
                  </a:lnTo>
                  <a:lnTo>
                    <a:pt x="184" y="392"/>
                  </a:lnTo>
                  <a:lnTo>
                    <a:pt x="185" y="393"/>
                  </a:lnTo>
                  <a:lnTo>
                    <a:pt x="186" y="396"/>
                  </a:lnTo>
                  <a:lnTo>
                    <a:pt x="189" y="397"/>
                  </a:lnTo>
                  <a:lnTo>
                    <a:pt x="190" y="398"/>
                  </a:lnTo>
                  <a:lnTo>
                    <a:pt x="193" y="398"/>
                  </a:lnTo>
                  <a:lnTo>
                    <a:pt x="198" y="396"/>
                  </a:lnTo>
                  <a:lnTo>
                    <a:pt x="204" y="391"/>
                  </a:lnTo>
                  <a:lnTo>
                    <a:pt x="209" y="383"/>
                  </a:lnTo>
                  <a:lnTo>
                    <a:pt x="213" y="376"/>
                  </a:lnTo>
                  <a:lnTo>
                    <a:pt x="216" y="374"/>
                  </a:lnTo>
                  <a:lnTo>
                    <a:pt x="218" y="8"/>
                  </a:lnTo>
                </a:path>
              </a:pathLst>
            </a:custGeom>
            <a:grpFill/>
            <a:ln w="9525">
              <a:solidFill>
                <a:schemeClr val="bg1">
                  <a:lumMod val="50000"/>
                </a:schemeClr>
              </a:solidFill>
              <a:prstDash val="solid"/>
              <a:round/>
              <a:headEnd/>
              <a:tailEnd/>
            </a:ln>
          </p:spPr>
          <p:txBody>
            <a:bodyPr/>
            <a:lstStyle/>
            <a:p>
              <a:endParaRPr lang="ru-RU"/>
            </a:p>
          </p:txBody>
        </p:sp>
        <p:sp>
          <p:nvSpPr>
            <p:cNvPr id="10" name="Freeform 57">
              <a:extLst>
                <a:ext uri="{FF2B5EF4-FFF2-40B4-BE49-F238E27FC236}">
                  <a16:creationId xmlns:a16="http://schemas.microsoft.com/office/drawing/2014/main" id="{5D47587C-63C9-9A4A-A7E6-0995BE988DAB}"/>
                </a:ext>
              </a:extLst>
            </p:cNvPr>
            <p:cNvSpPr>
              <a:spLocks/>
            </p:cNvSpPr>
            <p:nvPr/>
          </p:nvSpPr>
          <p:spPr bwMode="gray">
            <a:xfrm>
              <a:off x="1690" y="1292"/>
              <a:ext cx="383" cy="311"/>
            </a:xfrm>
            <a:custGeom>
              <a:avLst/>
              <a:gdLst>
                <a:gd name="T0" fmla="*/ 48 w 383"/>
                <a:gd name="T1" fmla="*/ 27 h 311"/>
                <a:gd name="T2" fmla="*/ 83 w 383"/>
                <a:gd name="T3" fmla="*/ 15 h 311"/>
                <a:gd name="T4" fmla="*/ 92 w 383"/>
                <a:gd name="T5" fmla="*/ 24 h 311"/>
                <a:gd name="T6" fmla="*/ 94 w 383"/>
                <a:gd name="T7" fmla="*/ 23 h 311"/>
                <a:gd name="T8" fmla="*/ 96 w 383"/>
                <a:gd name="T9" fmla="*/ 7 h 311"/>
                <a:gd name="T10" fmla="*/ 119 w 383"/>
                <a:gd name="T11" fmla="*/ 11 h 311"/>
                <a:gd name="T12" fmla="*/ 135 w 383"/>
                <a:gd name="T13" fmla="*/ 51 h 311"/>
                <a:gd name="T14" fmla="*/ 129 w 383"/>
                <a:gd name="T15" fmla="*/ 91 h 311"/>
                <a:gd name="T16" fmla="*/ 137 w 383"/>
                <a:gd name="T17" fmla="*/ 102 h 311"/>
                <a:gd name="T18" fmla="*/ 159 w 383"/>
                <a:gd name="T19" fmla="*/ 86 h 311"/>
                <a:gd name="T20" fmla="*/ 164 w 383"/>
                <a:gd name="T21" fmla="*/ 65 h 311"/>
                <a:gd name="T22" fmla="*/ 188 w 383"/>
                <a:gd name="T23" fmla="*/ 66 h 311"/>
                <a:gd name="T24" fmla="*/ 187 w 383"/>
                <a:gd name="T25" fmla="*/ 101 h 311"/>
                <a:gd name="T26" fmla="*/ 189 w 383"/>
                <a:gd name="T27" fmla="*/ 98 h 311"/>
                <a:gd name="T28" fmla="*/ 193 w 383"/>
                <a:gd name="T29" fmla="*/ 98 h 311"/>
                <a:gd name="T30" fmla="*/ 196 w 383"/>
                <a:gd name="T31" fmla="*/ 93 h 311"/>
                <a:gd name="T32" fmla="*/ 210 w 383"/>
                <a:gd name="T33" fmla="*/ 81 h 311"/>
                <a:gd name="T34" fmla="*/ 247 w 383"/>
                <a:gd name="T35" fmla="*/ 82 h 311"/>
                <a:gd name="T36" fmla="*/ 264 w 383"/>
                <a:gd name="T37" fmla="*/ 107 h 311"/>
                <a:gd name="T38" fmla="*/ 289 w 383"/>
                <a:gd name="T39" fmla="*/ 91 h 311"/>
                <a:gd name="T40" fmla="*/ 306 w 383"/>
                <a:gd name="T41" fmla="*/ 110 h 311"/>
                <a:gd name="T42" fmla="*/ 310 w 383"/>
                <a:gd name="T43" fmla="*/ 86 h 311"/>
                <a:gd name="T44" fmla="*/ 329 w 383"/>
                <a:gd name="T45" fmla="*/ 86 h 311"/>
                <a:gd name="T46" fmla="*/ 340 w 383"/>
                <a:gd name="T47" fmla="*/ 113 h 311"/>
                <a:gd name="T48" fmla="*/ 355 w 383"/>
                <a:gd name="T49" fmla="*/ 109 h 311"/>
                <a:gd name="T50" fmla="*/ 362 w 383"/>
                <a:gd name="T51" fmla="*/ 118 h 311"/>
                <a:gd name="T52" fmla="*/ 364 w 383"/>
                <a:gd name="T53" fmla="*/ 136 h 311"/>
                <a:gd name="T54" fmla="*/ 361 w 383"/>
                <a:gd name="T55" fmla="*/ 156 h 311"/>
                <a:gd name="T56" fmla="*/ 380 w 383"/>
                <a:gd name="T57" fmla="*/ 191 h 311"/>
                <a:gd name="T58" fmla="*/ 374 w 383"/>
                <a:gd name="T59" fmla="*/ 241 h 311"/>
                <a:gd name="T60" fmla="*/ 338 w 383"/>
                <a:gd name="T61" fmla="*/ 268 h 311"/>
                <a:gd name="T62" fmla="*/ 291 w 383"/>
                <a:gd name="T63" fmla="*/ 283 h 311"/>
                <a:gd name="T64" fmla="*/ 253 w 383"/>
                <a:gd name="T65" fmla="*/ 302 h 311"/>
                <a:gd name="T66" fmla="*/ 205 w 383"/>
                <a:gd name="T67" fmla="*/ 298 h 311"/>
                <a:gd name="T68" fmla="*/ 155 w 383"/>
                <a:gd name="T69" fmla="*/ 311 h 311"/>
                <a:gd name="T70" fmla="*/ 111 w 383"/>
                <a:gd name="T71" fmla="*/ 293 h 311"/>
                <a:gd name="T72" fmla="*/ 74 w 383"/>
                <a:gd name="T73" fmla="*/ 252 h 311"/>
                <a:gd name="T74" fmla="*/ 30 w 383"/>
                <a:gd name="T75" fmla="*/ 223 h 311"/>
                <a:gd name="T76" fmla="*/ 11 w 383"/>
                <a:gd name="T77" fmla="*/ 197 h 311"/>
                <a:gd name="T78" fmla="*/ 25 w 383"/>
                <a:gd name="T79" fmla="*/ 195 h 311"/>
                <a:gd name="T80" fmla="*/ 55 w 383"/>
                <a:gd name="T81" fmla="*/ 168 h 311"/>
                <a:gd name="T82" fmla="*/ 34 w 383"/>
                <a:gd name="T83" fmla="*/ 137 h 311"/>
                <a:gd name="T84" fmla="*/ 0 w 383"/>
                <a:gd name="T85" fmla="*/ 122 h 311"/>
                <a:gd name="T86" fmla="*/ 10 w 383"/>
                <a:gd name="T87" fmla="*/ 105 h 311"/>
                <a:gd name="T88" fmla="*/ 39 w 383"/>
                <a:gd name="T89" fmla="*/ 106 h 311"/>
                <a:gd name="T90" fmla="*/ 79 w 383"/>
                <a:gd name="T91" fmla="*/ 89 h 311"/>
                <a:gd name="T92" fmla="*/ 50 w 383"/>
                <a:gd name="T93" fmla="*/ 74 h 311"/>
                <a:gd name="T94" fmla="*/ 27 w 383"/>
                <a:gd name="T95" fmla="*/ 5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3" h="311">
                  <a:moveTo>
                    <a:pt x="24" y="47"/>
                  </a:moveTo>
                  <a:lnTo>
                    <a:pt x="36" y="37"/>
                  </a:lnTo>
                  <a:lnTo>
                    <a:pt x="48" y="27"/>
                  </a:lnTo>
                  <a:lnTo>
                    <a:pt x="64" y="16"/>
                  </a:lnTo>
                  <a:lnTo>
                    <a:pt x="78" y="10"/>
                  </a:lnTo>
                  <a:lnTo>
                    <a:pt x="83" y="15"/>
                  </a:lnTo>
                  <a:lnTo>
                    <a:pt x="87" y="19"/>
                  </a:lnTo>
                  <a:lnTo>
                    <a:pt x="91" y="23"/>
                  </a:lnTo>
                  <a:lnTo>
                    <a:pt x="92" y="24"/>
                  </a:lnTo>
                  <a:lnTo>
                    <a:pt x="94" y="25"/>
                  </a:lnTo>
                  <a:lnTo>
                    <a:pt x="94" y="24"/>
                  </a:lnTo>
                  <a:lnTo>
                    <a:pt x="94" y="23"/>
                  </a:lnTo>
                  <a:lnTo>
                    <a:pt x="96" y="19"/>
                  </a:lnTo>
                  <a:lnTo>
                    <a:pt x="96" y="14"/>
                  </a:lnTo>
                  <a:lnTo>
                    <a:pt x="96" y="7"/>
                  </a:lnTo>
                  <a:lnTo>
                    <a:pt x="96" y="0"/>
                  </a:lnTo>
                  <a:lnTo>
                    <a:pt x="109" y="2"/>
                  </a:lnTo>
                  <a:lnTo>
                    <a:pt x="119" y="11"/>
                  </a:lnTo>
                  <a:lnTo>
                    <a:pt x="127" y="23"/>
                  </a:lnTo>
                  <a:lnTo>
                    <a:pt x="132" y="37"/>
                  </a:lnTo>
                  <a:lnTo>
                    <a:pt x="135" y="51"/>
                  </a:lnTo>
                  <a:lnTo>
                    <a:pt x="135" y="64"/>
                  </a:lnTo>
                  <a:lnTo>
                    <a:pt x="132" y="79"/>
                  </a:lnTo>
                  <a:lnTo>
                    <a:pt x="129" y="91"/>
                  </a:lnTo>
                  <a:lnTo>
                    <a:pt x="128" y="97"/>
                  </a:lnTo>
                  <a:lnTo>
                    <a:pt x="130" y="101"/>
                  </a:lnTo>
                  <a:lnTo>
                    <a:pt x="137" y="102"/>
                  </a:lnTo>
                  <a:lnTo>
                    <a:pt x="150" y="101"/>
                  </a:lnTo>
                  <a:lnTo>
                    <a:pt x="155" y="95"/>
                  </a:lnTo>
                  <a:lnTo>
                    <a:pt x="159" y="86"/>
                  </a:lnTo>
                  <a:lnTo>
                    <a:pt x="160" y="75"/>
                  </a:lnTo>
                  <a:lnTo>
                    <a:pt x="161" y="68"/>
                  </a:lnTo>
                  <a:lnTo>
                    <a:pt x="164" y="65"/>
                  </a:lnTo>
                  <a:lnTo>
                    <a:pt x="178" y="64"/>
                  </a:lnTo>
                  <a:lnTo>
                    <a:pt x="185" y="64"/>
                  </a:lnTo>
                  <a:lnTo>
                    <a:pt x="188" y="66"/>
                  </a:lnTo>
                  <a:lnTo>
                    <a:pt x="189" y="72"/>
                  </a:lnTo>
                  <a:lnTo>
                    <a:pt x="188" y="83"/>
                  </a:lnTo>
                  <a:lnTo>
                    <a:pt x="187" y="101"/>
                  </a:lnTo>
                  <a:lnTo>
                    <a:pt x="188" y="100"/>
                  </a:lnTo>
                  <a:lnTo>
                    <a:pt x="188" y="100"/>
                  </a:lnTo>
                  <a:lnTo>
                    <a:pt x="189" y="98"/>
                  </a:lnTo>
                  <a:lnTo>
                    <a:pt x="191" y="98"/>
                  </a:lnTo>
                  <a:lnTo>
                    <a:pt x="192" y="98"/>
                  </a:lnTo>
                  <a:lnTo>
                    <a:pt x="193" y="98"/>
                  </a:lnTo>
                  <a:lnTo>
                    <a:pt x="194" y="98"/>
                  </a:lnTo>
                  <a:lnTo>
                    <a:pt x="196" y="96"/>
                  </a:lnTo>
                  <a:lnTo>
                    <a:pt x="196" y="93"/>
                  </a:lnTo>
                  <a:lnTo>
                    <a:pt x="197" y="89"/>
                  </a:lnTo>
                  <a:lnTo>
                    <a:pt x="198" y="84"/>
                  </a:lnTo>
                  <a:lnTo>
                    <a:pt x="210" y="81"/>
                  </a:lnTo>
                  <a:lnTo>
                    <a:pt x="224" y="78"/>
                  </a:lnTo>
                  <a:lnTo>
                    <a:pt x="237" y="79"/>
                  </a:lnTo>
                  <a:lnTo>
                    <a:pt x="247" y="82"/>
                  </a:lnTo>
                  <a:lnTo>
                    <a:pt x="256" y="87"/>
                  </a:lnTo>
                  <a:lnTo>
                    <a:pt x="262" y="96"/>
                  </a:lnTo>
                  <a:lnTo>
                    <a:pt x="264" y="107"/>
                  </a:lnTo>
                  <a:lnTo>
                    <a:pt x="275" y="96"/>
                  </a:lnTo>
                  <a:lnTo>
                    <a:pt x="283" y="91"/>
                  </a:lnTo>
                  <a:lnTo>
                    <a:pt x="289" y="91"/>
                  </a:lnTo>
                  <a:lnTo>
                    <a:pt x="296" y="98"/>
                  </a:lnTo>
                  <a:lnTo>
                    <a:pt x="302" y="114"/>
                  </a:lnTo>
                  <a:lnTo>
                    <a:pt x="306" y="110"/>
                  </a:lnTo>
                  <a:lnTo>
                    <a:pt x="307" y="102"/>
                  </a:lnTo>
                  <a:lnTo>
                    <a:pt x="308" y="95"/>
                  </a:lnTo>
                  <a:lnTo>
                    <a:pt x="310" y="86"/>
                  </a:lnTo>
                  <a:lnTo>
                    <a:pt x="311" y="78"/>
                  </a:lnTo>
                  <a:lnTo>
                    <a:pt x="321" y="79"/>
                  </a:lnTo>
                  <a:lnTo>
                    <a:pt x="329" y="86"/>
                  </a:lnTo>
                  <a:lnTo>
                    <a:pt x="334" y="95"/>
                  </a:lnTo>
                  <a:lnTo>
                    <a:pt x="338" y="104"/>
                  </a:lnTo>
                  <a:lnTo>
                    <a:pt x="340" y="113"/>
                  </a:lnTo>
                  <a:lnTo>
                    <a:pt x="342" y="122"/>
                  </a:lnTo>
                  <a:lnTo>
                    <a:pt x="349" y="114"/>
                  </a:lnTo>
                  <a:lnTo>
                    <a:pt x="355" y="109"/>
                  </a:lnTo>
                  <a:lnTo>
                    <a:pt x="357" y="107"/>
                  </a:lnTo>
                  <a:lnTo>
                    <a:pt x="358" y="110"/>
                  </a:lnTo>
                  <a:lnTo>
                    <a:pt x="362" y="118"/>
                  </a:lnTo>
                  <a:lnTo>
                    <a:pt x="367" y="124"/>
                  </a:lnTo>
                  <a:lnTo>
                    <a:pt x="367" y="130"/>
                  </a:lnTo>
                  <a:lnTo>
                    <a:pt x="364" y="136"/>
                  </a:lnTo>
                  <a:lnTo>
                    <a:pt x="360" y="139"/>
                  </a:lnTo>
                  <a:lnTo>
                    <a:pt x="358" y="143"/>
                  </a:lnTo>
                  <a:lnTo>
                    <a:pt x="361" y="156"/>
                  </a:lnTo>
                  <a:lnTo>
                    <a:pt x="367" y="166"/>
                  </a:lnTo>
                  <a:lnTo>
                    <a:pt x="374" y="178"/>
                  </a:lnTo>
                  <a:lnTo>
                    <a:pt x="380" y="191"/>
                  </a:lnTo>
                  <a:lnTo>
                    <a:pt x="383" y="211"/>
                  </a:lnTo>
                  <a:lnTo>
                    <a:pt x="380" y="228"/>
                  </a:lnTo>
                  <a:lnTo>
                    <a:pt x="374" y="241"/>
                  </a:lnTo>
                  <a:lnTo>
                    <a:pt x="365" y="252"/>
                  </a:lnTo>
                  <a:lnTo>
                    <a:pt x="352" y="260"/>
                  </a:lnTo>
                  <a:lnTo>
                    <a:pt x="338" y="268"/>
                  </a:lnTo>
                  <a:lnTo>
                    <a:pt x="321" y="273"/>
                  </a:lnTo>
                  <a:lnTo>
                    <a:pt x="306" y="278"/>
                  </a:lnTo>
                  <a:lnTo>
                    <a:pt x="291" y="283"/>
                  </a:lnTo>
                  <a:lnTo>
                    <a:pt x="275" y="288"/>
                  </a:lnTo>
                  <a:lnTo>
                    <a:pt x="264" y="294"/>
                  </a:lnTo>
                  <a:lnTo>
                    <a:pt x="253" y="302"/>
                  </a:lnTo>
                  <a:lnTo>
                    <a:pt x="238" y="296"/>
                  </a:lnTo>
                  <a:lnTo>
                    <a:pt x="223" y="296"/>
                  </a:lnTo>
                  <a:lnTo>
                    <a:pt x="205" y="298"/>
                  </a:lnTo>
                  <a:lnTo>
                    <a:pt x="188" y="303"/>
                  </a:lnTo>
                  <a:lnTo>
                    <a:pt x="171" y="309"/>
                  </a:lnTo>
                  <a:lnTo>
                    <a:pt x="155" y="311"/>
                  </a:lnTo>
                  <a:lnTo>
                    <a:pt x="142" y="311"/>
                  </a:lnTo>
                  <a:lnTo>
                    <a:pt x="125" y="305"/>
                  </a:lnTo>
                  <a:lnTo>
                    <a:pt x="111" y="293"/>
                  </a:lnTo>
                  <a:lnTo>
                    <a:pt x="98" y="280"/>
                  </a:lnTo>
                  <a:lnTo>
                    <a:pt x="87" y="266"/>
                  </a:lnTo>
                  <a:lnTo>
                    <a:pt x="74" y="252"/>
                  </a:lnTo>
                  <a:lnTo>
                    <a:pt x="61" y="239"/>
                  </a:lnTo>
                  <a:lnTo>
                    <a:pt x="47" y="229"/>
                  </a:lnTo>
                  <a:lnTo>
                    <a:pt x="30" y="223"/>
                  </a:lnTo>
                  <a:lnTo>
                    <a:pt x="12" y="221"/>
                  </a:lnTo>
                  <a:lnTo>
                    <a:pt x="12" y="206"/>
                  </a:lnTo>
                  <a:lnTo>
                    <a:pt x="11" y="197"/>
                  </a:lnTo>
                  <a:lnTo>
                    <a:pt x="12" y="195"/>
                  </a:lnTo>
                  <a:lnTo>
                    <a:pt x="16" y="195"/>
                  </a:lnTo>
                  <a:lnTo>
                    <a:pt x="25" y="195"/>
                  </a:lnTo>
                  <a:lnTo>
                    <a:pt x="39" y="196"/>
                  </a:lnTo>
                  <a:lnTo>
                    <a:pt x="51" y="182"/>
                  </a:lnTo>
                  <a:lnTo>
                    <a:pt x="55" y="168"/>
                  </a:lnTo>
                  <a:lnTo>
                    <a:pt x="52" y="155"/>
                  </a:lnTo>
                  <a:lnTo>
                    <a:pt x="46" y="145"/>
                  </a:lnTo>
                  <a:lnTo>
                    <a:pt x="34" y="137"/>
                  </a:lnTo>
                  <a:lnTo>
                    <a:pt x="20" y="132"/>
                  </a:lnTo>
                  <a:lnTo>
                    <a:pt x="4" y="132"/>
                  </a:lnTo>
                  <a:lnTo>
                    <a:pt x="0" y="122"/>
                  </a:lnTo>
                  <a:lnTo>
                    <a:pt x="0" y="113"/>
                  </a:lnTo>
                  <a:lnTo>
                    <a:pt x="4" y="107"/>
                  </a:lnTo>
                  <a:lnTo>
                    <a:pt x="10" y="105"/>
                  </a:lnTo>
                  <a:lnTo>
                    <a:pt x="19" y="104"/>
                  </a:lnTo>
                  <a:lnTo>
                    <a:pt x="29" y="104"/>
                  </a:lnTo>
                  <a:lnTo>
                    <a:pt x="39" y="106"/>
                  </a:lnTo>
                  <a:lnTo>
                    <a:pt x="48" y="109"/>
                  </a:lnTo>
                  <a:lnTo>
                    <a:pt x="56" y="111"/>
                  </a:lnTo>
                  <a:lnTo>
                    <a:pt x="79" y="89"/>
                  </a:lnTo>
                  <a:lnTo>
                    <a:pt x="70" y="83"/>
                  </a:lnTo>
                  <a:lnTo>
                    <a:pt x="61" y="78"/>
                  </a:lnTo>
                  <a:lnTo>
                    <a:pt x="50" y="74"/>
                  </a:lnTo>
                  <a:lnTo>
                    <a:pt x="41" y="70"/>
                  </a:lnTo>
                  <a:lnTo>
                    <a:pt x="32" y="65"/>
                  </a:lnTo>
                  <a:lnTo>
                    <a:pt x="27" y="57"/>
                  </a:lnTo>
                  <a:lnTo>
                    <a:pt x="24" y="47"/>
                  </a:lnTo>
                </a:path>
              </a:pathLst>
            </a:custGeom>
            <a:grpFill/>
            <a:ln w="6350">
              <a:solidFill>
                <a:schemeClr val="bg1">
                  <a:lumMod val="50000"/>
                </a:schemeClr>
              </a:solidFill>
              <a:prstDash val="solid"/>
              <a:round/>
              <a:headEnd/>
              <a:tailEnd/>
            </a:ln>
          </p:spPr>
          <p:txBody>
            <a:bodyPr/>
            <a:lstStyle/>
            <a:p>
              <a:endParaRPr lang="ru-RU"/>
            </a:p>
          </p:txBody>
        </p:sp>
        <p:sp>
          <p:nvSpPr>
            <p:cNvPr id="11" name="Freeform 58">
              <a:extLst>
                <a:ext uri="{FF2B5EF4-FFF2-40B4-BE49-F238E27FC236}">
                  <a16:creationId xmlns:a16="http://schemas.microsoft.com/office/drawing/2014/main" id="{EF5A9AA6-683D-4748-A8F2-CDE1A0E0B8BF}"/>
                </a:ext>
              </a:extLst>
            </p:cNvPr>
            <p:cNvSpPr>
              <a:spLocks/>
            </p:cNvSpPr>
            <p:nvPr/>
          </p:nvSpPr>
          <p:spPr bwMode="gray">
            <a:xfrm>
              <a:off x="3268" y="1162"/>
              <a:ext cx="496" cy="918"/>
            </a:xfrm>
            <a:custGeom>
              <a:avLst/>
              <a:gdLst>
                <a:gd name="T0" fmla="*/ 401 w 496"/>
                <a:gd name="T1" fmla="*/ 490 h 918"/>
                <a:gd name="T2" fmla="*/ 396 w 496"/>
                <a:gd name="T3" fmla="*/ 455 h 918"/>
                <a:gd name="T4" fmla="*/ 374 w 496"/>
                <a:gd name="T5" fmla="*/ 442 h 918"/>
                <a:gd name="T6" fmla="*/ 386 w 496"/>
                <a:gd name="T7" fmla="*/ 355 h 918"/>
                <a:gd name="T8" fmla="*/ 322 w 496"/>
                <a:gd name="T9" fmla="*/ 252 h 918"/>
                <a:gd name="T10" fmla="*/ 318 w 496"/>
                <a:gd name="T11" fmla="*/ 196 h 918"/>
                <a:gd name="T12" fmla="*/ 295 w 496"/>
                <a:gd name="T13" fmla="*/ 172 h 918"/>
                <a:gd name="T14" fmla="*/ 248 w 496"/>
                <a:gd name="T15" fmla="*/ 68 h 918"/>
                <a:gd name="T16" fmla="*/ 208 w 496"/>
                <a:gd name="T17" fmla="*/ 0 h 918"/>
                <a:gd name="T18" fmla="*/ 167 w 496"/>
                <a:gd name="T19" fmla="*/ 100 h 918"/>
                <a:gd name="T20" fmla="*/ 130 w 496"/>
                <a:gd name="T21" fmla="*/ 153 h 918"/>
                <a:gd name="T22" fmla="*/ 80 w 496"/>
                <a:gd name="T23" fmla="*/ 149 h 918"/>
                <a:gd name="T24" fmla="*/ 59 w 496"/>
                <a:gd name="T25" fmla="*/ 131 h 918"/>
                <a:gd name="T26" fmla="*/ 25 w 496"/>
                <a:gd name="T27" fmla="*/ 109 h 918"/>
                <a:gd name="T28" fmla="*/ 0 w 496"/>
                <a:gd name="T29" fmla="*/ 129 h 918"/>
                <a:gd name="T30" fmla="*/ 58 w 496"/>
                <a:gd name="T31" fmla="*/ 167 h 918"/>
                <a:gd name="T32" fmla="*/ 107 w 496"/>
                <a:gd name="T33" fmla="*/ 194 h 918"/>
                <a:gd name="T34" fmla="*/ 131 w 496"/>
                <a:gd name="T35" fmla="*/ 249 h 918"/>
                <a:gd name="T36" fmla="*/ 144 w 496"/>
                <a:gd name="T37" fmla="*/ 305 h 918"/>
                <a:gd name="T38" fmla="*/ 157 w 496"/>
                <a:gd name="T39" fmla="*/ 391 h 918"/>
                <a:gd name="T40" fmla="*/ 198 w 496"/>
                <a:gd name="T41" fmla="*/ 413 h 918"/>
                <a:gd name="T42" fmla="*/ 228 w 496"/>
                <a:gd name="T43" fmla="*/ 442 h 918"/>
                <a:gd name="T44" fmla="*/ 209 w 496"/>
                <a:gd name="T45" fmla="*/ 463 h 918"/>
                <a:gd name="T46" fmla="*/ 186 w 496"/>
                <a:gd name="T47" fmla="*/ 508 h 918"/>
                <a:gd name="T48" fmla="*/ 174 w 496"/>
                <a:gd name="T49" fmla="*/ 562 h 918"/>
                <a:gd name="T50" fmla="*/ 159 w 496"/>
                <a:gd name="T51" fmla="*/ 577 h 918"/>
                <a:gd name="T52" fmla="*/ 164 w 496"/>
                <a:gd name="T53" fmla="*/ 588 h 918"/>
                <a:gd name="T54" fmla="*/ 157 w 496"/>
                <a:gd name="T55" fmla="*/ 601 h 918"/>
                <a:gd name="T56" fmla="*/ 135 w 496"/>
                <a:gd name="T57" fmla="*/ 631 h 918"/>
                <a:gd name="T58" fmla="*/ 104 w 496"/>
                <a:gd name="T59" fmla="*/ 659 h 918"/>
                <a:gd name="T60" fmla="*/ 95 w 496"/>
                <a:gd name="T61" fmla="*/ 704 h 918"/>
                <a:gd name="T62" fmla="*/ 113 w 496"/>
                <a:gd name="T63" fmla="*/ 804 h 918"/>
                <a:gd name="T64" fmla="*/ 135 w 496"/>
                <a:gd name="T65" fmla="*/ 875 h 918"/>
                <a:gd name="T66" fmla="*/ 177 w 496"/>
                <a:gd name="T67" fmla="*/ 901 h 918"/>
                <a:gd name="T68" fmla="*/ 224 w 496"/>
                <a:gd name="T69" fmla="*/ 916 h 918"/>
                <a:gd name="T70" fmla="*/ 287 w 496"/>
                <a:gd name="T71" fmla="*/ 877 h 918"/>
                <a:gd name="T72" fmla="*/ 349 w 496"/>
                <a:gd name="T73" fmla="*/ 825 h 918"/>
                <a:gd name="T74" fmla="*/ 419 w 496"/>
                <a:gd name="T75" fmla="*/ 784 h 918"/>
                <a:gd name="T76" fmla="*/ 476 w 496"/>
                <a:gd name="T77" fmla="*/ 702 h 918"/>
                <a:gd name="T78" fmla="*/ 496 w 496"/>
                <a:gd name="T79" fmla="*/ 640 h 918"/>
                <a:gd name="T80" fmla="*/ 477 w 496"/>
                <a:gd name="T81" fmla="*/ 587 h 918"/>
                <a:gd name="T82" fmla="*/ 429 w 496"/>
                <a:gd name="T83" fmla="*/ 564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6" h="918">
                  <a:moveTo>
                    <a:pt x="433" y="513"/>
                  </a:moveTo>
                  <a:lnTo>
                    <a:pt x="445" y="494"/>
                  </a:lnTo>
                  <a:lnTo>
                    <a:pt x="401" y="490"/>
                  </a:lnTo>
                  <a:lnTo>
                    <a:pt x="400" y="478"/>
                  </a:lnTo>
                  <a:lnTo>
                    <a:pt x="397" y="467"/>
                  </a:lnTo>
                  <a:lnTo>
                    <a:pt x="396" y="455"/>
                  </a:lnTo>
                  <a:lnTo>
                    <a:pt x="387" y="454"/>
                  </a:lnTo>
                  <a:lnTo>
                    <a:pt x="380" y="449"/>
                  </a:lnTo>
                  <a:lnTo>
                    <a:pt x="374" y="442"/>
                  </a:lnTo>
                  <a:lnTo>
                    <a:pt x="371" y="435"/>
                  </a:lnTo>
                  <a:lnTo>
                    <a:pt x="368" y="428"/>
                  </a:lnTo>
                  <a:lnTo>
                    <a:pt x="386" y="355"/>
                  </a:lnTo>
                  <a:lnTo>
                    <a:pt x="331" y="285"/>
                  </a:lnTo>
                  <a:lnTo>
                    <a:pt x="323" y="269"/>
                  </a:lnTo>
                  <a:lnTo>
                    <a:pt x="322" y="252"/>
                  </a:lnTo>
                  <a:lnTo>
                    <a:pt x="323" y="232"/>
                  </a:lnTo>
                  <a:lnTo>
                    <a:pt x="327" y="208"/>
                  </a:lnTo>
                  <a:lnTo>
                    <a:pt x="318" y="196"/>
                  </a:lnTo>
                  <a:lnTo>
                    <a:pt x="310" y="187"/>
                  </a:lnTo>
                  <a:lnTo>
                    <a:pt x="303" y="178"/>
                  </a:lnTo>
                  <a:lnTo>
                    <a:pt x="295" y="172"/>
                  </a:lnTo>
                  <a:lnTo>
                    <a:pt x="285" y="167"/>
                  </a:lnTo>
                  <a:lnTo>
                    <a:pt x="271" y="163"/>
                  </a:lnTo>
                  <a:lnTo>
                    <a:pt x="248" y="68"/>
                  </a:lnTo>
                  <a:lnTo>
                    <a:pt x="265" y="27"/>
                  </a:lnTo>
                  <a:lnTo>
                    <a:pt x="245" y="26"/>
                  </a:lnTo>
                  <a:lnTo>
                    <a:pt x="208" y="0"/>
                  </a:lnTo>
                  <a:lnTo>
                    <a:pt x="174" y="22"/>
                  </a:lnTo>
                  <a:lnTo>
                    <a:pt x="158" y="62"/>
                  </a:lnTo>
                  <a:lnTo>
                    <a:pt x="167" y="100"/>
                  </a:lnTo>
                  <a:lnTo>
                    <a:pt x="163" y="117"/>
                  </a:lnTo>
                  <a:lnTo>
                    <a:pt x="145" y="150"/>
                  </a:lnTo>
                  <a:lnTo>
                    <a:pt x="130" y="153"/>
                  </a:lnTo>
                  <a:lnTo>
                    <a:pt x="112" y="140"/>
                  </a:lnTo>
                  <a:lnTo>
                    <a:pt x="85" y="149"/>
                  </a:lnTo>
                  <a:lnTo>
                    <a:pt x="80" y="149"/>
                  </a:lnTo>
                  <a:lnTo>
                    <a:pt x="75" y="146"/>
                  </a:lnTo>
                  <a:lnTo>
                    <a:pt x="68" y="140"/>
                  </a:lnTo>
                  <a:lnTo>
                    <a:pt x="59" y="131"/>
                  </a:lnTo>
                  <a:lnTo>
                    <a:pt x="46" y="120"/>
                  </a:lnTo>
                  <a:lnTo>
                    <a:pt x="27" y="108"/>
                  </a:lnTo>
                  <a:lnTo>
                    <a:pt x="25" y="109"/>
                  </a:lnTo>
                  <a:lnTo>
                    <a:pt x="18" y="113"/>
                  </a:lnTo>
                  <a:lnTo>
                    <a:pt x="9" y="120"/>
                  </a:lnTo>
                  <a:lnTo>
                    <a:pt x="0" y="129"/>
                  </a:lnTo>
                  <a:lnTo>
                    <a:pt x="17" y="144"/>
                  </a:lnTo>
                  <a:lnTo>
                    <a:pt x="37" y="157"/>
                  </a:lnTo>
                  <a:lnTo>
                    <a:pt x="58" y="167"/>
                  </a:lnTo>
                  <a:lnTo>
                    <a:pt x="78" y="173"/>
                  </a:lnTo>
                  <a:lnTo>
                    <a:pt x="94" y="182"/>
                  </a:lnTo>
                  <a:lnTo>
                    <a:pt x="107" y="194"/>
                  </a:lnTo>
                  <a:lnTo>
                    <a:pt x="117" y="211"/>
                  </a:lnTo>
                  <a:lnTo>
                    <a:pt x="125" y="228"/>
                  </a:lnTo>
                  <a:lnTo>
                    <a:pt x="131" y="249"/>
                  </a:lnTo>
                  <a:lnTo>
                    <a:pt x="136" y="268"/>
                  </a:lnTo>
                  <a:lnTo>
                    <a:pt x="140" y="287"/>
                  </a:lnTo>
                  <a:lnTo>
                    <a:pt x="144" y="305"/>
                  </a:lnTo>
                  <a:lnTo>
                    <a:pt x="146" y="321"/>
                  </a:lnTo>
                  <a:lnTo>
                    <a:pt x="146" y="382"/>
                  </a:lnTo>
                  <a:lnTo>
                    <a:pt x="157" y="391"/>
                  </a:lnTo>
                  <a:lnTo>
                    <a:pt x="169" y="398"/>
                  </a:lnTo>
                  <a:lnTo>
                    <a:pt x="182" y="405"/>
                  </a:lnTo>
                  <a:lnTo>
                    <a:pt x="198" y="413"/>
                  </a:lnTo>
                  <a:lnTo>
                    <a:pt x="210" y="421"/>
                  </a:lnTo>
                  <a:lnTo>
                    <a:pt x="221" y="431"/>
                  </a:lnTo>
                  <a:lnTo>
                    <a:pt x="228" y="442"/>
                  </a:lnTo>
                  <a:lnTo>
                    <a:pt x="231" y="455"/>
                  </a:lnTo>
                  <a:lnTo>
                    <a:pt x="219" y="456"/>
                  </a:lnTo>
                  <a:lnTo>
                    <a:pt x="209" y="463"/>
                  </a:lnTo>
                  <a:lnTo>
                    <a:pt x="199" y="474"/>
                  </a:lnTo>
                  <a:lnTo>
                    <a:pt x="191" y="490"/>
                  </a:lnTo>
                  <a:lnTo>
                    <a:pt x="186" y="508"/>
                  </a:lnTo>
                  <a:lnTo>
                    <a:pt x="181" y="527"/>
                  </a:lnTo>
                  <a:lnTo>
                    <a:pt x="177" y="545"/>
                  </a:lnTo>
                  <a:lnTo>
                    <a:pt x="174" y="562"/>
                  </a:lnTo>
                  <a:lnTo>
                    <a:pt x="174" y="574"/>
                  </a:lnTo>
                  <a:lnTo>
                    <a:pt x="163" y="574"/>
                  </a:lnTo>
                  <a:lnTo>
                    <a:pt x="159" y="577"/>
                  </a:lnTo>
                  <a:lnTo>
                    <a:pt x="158" y="581"/>
                  </a:lnTo>
                  <a:lnTo>
                    <a:pt x="160" y="585"/>
                  </a:lnTo>
                  <a:lnTo>
                    <a:pt x="164" y="588"/>
                  </a:lnTo>
                  <a:lnTo>
                    <a:pt x="166" y="594"/>
                  </a:lnTo>
                  <a:lnTo>
                    <a:pt x="166" y="599"/>
                  </a:lnTo>
                  <a:lnTo>
                    <a:pt x="157" y="601"/>
                  </a:lnTo>
                  <a:lnTo>
                    <a:pt x="149" y="609"/>
                  </a:lnTo>
                  <a:lnTo>
                    <a:pt x="141" y="619"/>
                  </a:lnTo>
                  <a:lnTo>
                    <a:pt x="135" y="631"/>
                  </a:lnTo>
                  <a:lnTo>
                    <a:pt x="126" y="642"/>
                  </a:lnTo>
                  <a:lnTo>
                    <a:pt x="117" y="653"/>
                  </a:lnTo>
                  <a:lnTo>
                    <a:pt x="104" y="659"/>
                  </a:lnTo>
                  <a:lnTo>
                    <a:pt x="104" y="674"/>
                  </a:lnTo>
                  <a:lnTo>
                    <a:pt x="100" y="690"/>
                  </a:lnTo>
                  <a:lnTo>
                    <a:pt x="95" y="704"/>
                  </a:lnTo>
                  <a:lnTo>
                    <a:pt x="101" y="733"/>
                  </a:lnTo>
                  <a:lnTo>
                    <a:pt x="107" y="768"/>
                  </a:lnTo>
                  <a:lnTo>
                    <a:pt x="113" y="804"/>
                  </a:lnTo>
                  <a:lnTo>
                    <a:pt x="119" y="837"/>
                  </a:lnTo>
                  <a:lnTo>
                    <a:pt x="128" y="868"/>
                  </a:lnTo>
                  <a:lnTo>
                    <a:pt x="135" y="875"/>
                  </a:lnTo>
                  <a:lnTo>
                    <a:pt x="146" y="884"/>
                  </a:lnTo>
                  <a:lnTo>
                    <a:pt x="162" y="892"/>
                  </a:lnTo>
                  <a:lnTo>
                    <a:pt x="177" y="901"/>
                  </a:lnTo>
                  <a:lnTo>
                    <a:pt x="192" y="910"/>
                  </a:lnTo>
                  <a:lnTo>
                    <a:pt x="203" y="918"/>
                  </a:lnTo>
                  <a:lnTo>
                    <a:pt x="224" y="916"/>
                  </a:lnTo>
                  <a:lnTo>
                    <a:pt x="246" y="907"/>
                  </a:lnTo>
                  <a:lnTo>
                    <a:pt x="267" y="893"/>
                  </a:lnTo>
                  <a:lnTo>
                    <a:pt x="287" y="877"/>
                  </a:lnTo>
                  <a:lnTo>
                    <a:pt x="308" y="859"/>
                  </a:lnTo>
                  <a:lnTo>
                    <a:pt x="328" y="841"/>
                  </a:lnTo>
                  <a:lnTo>
                    <a:pt x="349" y="825"/>
                  </a:lnTo>
                  <a:lnTo>
                    <a:pt x="371" y="815"/>
                  </a:lnTo>
                  <a:lnTo>
                    <a:pt x="392" y="811"/>
                  </a:lnTo>
                  <a:lnTo>
                    <a:pt x="419" y="784"/>
                  </a:lnTo>
                  <a:lnTo>
                    <a:pt x="442" y="756"/>
                  </a:lnTo>
                  <a:lnTo>
                    <a:pt x="462" y="728"/>
                  </a:lnTo>
                  <a:lnTo>
                    <a:pt x="476" y="702"/>
                  </a:lnTo>
                  <a:lnTo>
                    <a:pt x="485" y="679"/>
                  </a:lnTo>
                  <a:lnTo>
                    <a:pt x="492" y="659"/>
                  </a:lnTo>
                  <a:lnTo>
                    <a:pt x="496" y="640"/>
                  </a:lnTo>
                  <a:lnTo>
                    <a:pt x="495" y="622"/>
                  </a:lnTo>
                  <a:lnTo>
                    <a:pt x="488" y="604"/>
                  </a:lnTo>
                  <a:lnTo>
                    <a:pt x="477" y="587"/>
                  </a:lnTo>
                  <a:lnTo>
                    <a:pt x="463" y="574"/>
                  </a:lnTo>
                  <a:lnTo>
                    <a:pt x="446" y="567"/>
                  </a:lnTo>
                  <a:lnTo>
                    <a:pt x="429" y="564"/>
                  </a:lnTo>
                  <a:lnTo>
                    <a:pt x="437" y="536"/>
                  </a:lnTo>
                  <a:lnTo>
                    <a:pt x="433" y="513"/>
                  </a:lnTo>
                </a:path>
              </a:pathLst>
            </a:custGeom>
            <a:grpFill/>
            <a:ln w="6350">
              <a:solidFill>
                <a:schemeClr val="bg1">
                  <a:lumMod val="50000"/>
                </a:schemeClr>
              </a:solidFill>
              <a:prstDash val="solid"/>
              <a:round/>
              <a:headEnd/>
              <a:tailEnd/>
            </a:ln>
          </p:spPr>
          <p:txBody>
            <a:bodyPr/>
            <a:lstStyle/>
            <a:p>
              <a:endParaRPr lang="ru-RU"/>
            </a:p>
          </p:txBody>
        </p:sp>
        <p:sp>
          <p:nvSpPr>
            <p:cNvPr id="12" name="Freeform 59">
              <a:extLst>
                <a:ext uri="{FF2B5EF4-FFF2-40B4-BE49-F238E27FC236}">
                  <a16:creationId xmlns:a16="http://schemas.microsoft.com/office/drawing/2014/main" id="{96179AA9-BE65-7E41-8B88-0BEBA02D750C}"/>
                </a:ext>
              </a:extLst>
            </p:cNvPr>
            <p:cNvSpPr>
              <a:spLocks/>
            </p:cNvSpPr>
            <p:nvPr/>
          </p:nvSpPr>
          <p:spPr bwMode="gray">
            <a:xfrm>
              <a:off x="3118" y="2547"/>
              <a:ext cx="546" cy="444"/>
            </a:xfrm>
            <a:custGeom>
              <a:avLst/>
              <a:gdLst>
                <a:gd name="T0" fmla="*/ 494 w 546"/>
                <a:gd name="T1" fmla="*/ 207 h 444"/>
                <a:gd name="T2" fmla="*/ 486 w 546"/>
                <a:gd name="T3" fmla="*/ 192 h 444"/>
                <a:gd name="T4" fmla="*/ 465 w 546"/>
                <a:gd name="T5" fmla="*/ 182 h 444"/>
                <a:gd name="T6" fmla="*/ 473 w 546"/>
                <a:gd name="T7" fmla="*/ 163 h 444"/>
                <a:gd name="T8" fmla="*/ 486 w 546"/>
                <a:gd name="T9" fmla="*/ 149 h 444"/>
                <a:gd name="T10" fmla="*/ 491 w 546"/>
                <a:gd name="T11" fmla="*/ 127 h 444"/>
                <a:gd name="T12" fmla="*/ 487 w 546"/>
                <a:gd name="T13" fmla="*/ 89 h 444"/>
                <a:gd name="T14" fmla="*/ 476 w 546"/>
                <a:gd name="T15" fmla="*/ 48 h 444"/>
                <a:gd name="T16" fmla="*/ 459 w 546"/>
                <a:gd name="T17" fmla="*/ 16 h 444"/>
                <a:gd name="T18" fmla="*/ 355 w 546"/>
                <a:gd name="T19" fmla="*/ 36 h 444"/>
                <a:gd name="T20" fmla="*/ 319 w 546"/>
                <a:gd name="T21" fmla="*/ 18 h 444"/>
                <a:gd name="T22" fmla="*/ 263 w 546"/>
                <a:gd name="T23" fmla="*/ 27 h 444"/>
                <a:gd name="T24" fmla="*/ 222 w 546"/>
                <a:gd name="T25" fmla="*/ 26 h 444"/>
                <a:gd name="T26" fmla="*/ 194 w 546"/>
                <a:gd name="T27" fmla="*/ 0 h 444"/>
                <a:gd name="T28" fmla="*/ 157 w 546"/>
                <a:gd name="T29" fmla="*/ 11 h 444"/>
                <a:gd name="T30" fmla="*/ 114 w 546"/>
                <a:gd name="T31" fmla="*/ 34 h 444"/>
                <a:gd name="T32" fmla="*/ 75 w 546"/>
                <a:gd name="T33" fmla="*/ 61 h 444"/>
                <a:gd name="T34" fmla="*/ 40 w 546"/>
                <a:gd name="T35" fmla="*/ 80 h 444"/>
                <a:gd name="T36" fmla="*/ 25 w 546"/>
                <a:gd name="T37" fmla="*/ 91 h 444"/>
                <a:gd name="T38" fmla="*/ 11 w 546"/>
                <a:gd name="T39" fmla="*/ 109 h 444"/>
                <a:gd name="T40" fmla="*/ 13 w 546"/>
                <a:gd name="T41" fmla="*/ 148 h 444"/>
                <a:gd name="T42" fmla="*/ 8 w 546"/>
                <a:gd name="T43" fmla="*/ 160 h 444"/>
                <a:gd name="T44" fmla="*/ 0 w 546"/>
                <a:gd name="T45" fmla="*/ 182 h 444"/>
                <a:gd name="T46" fmla="*/ 35 w 546"/>
                <a:gd name="T47" fmla="*/ 245 h 444"/>
                <a:gd name="T48" fmla="*/ 37 w 546"/>
                <a:gd name="T49" fmla="*/ 274 h 444"/>
                <a:gd name="T50" fmla="*/ 49 w 546"/>
                <a:gd name="T51" fmla="*/ 315 h 444"/>
                <a:gd name="T52" fmla="*/ 67 w 546"/>
                <a:gd name="T53" fmla="*/ 342 h 444"/>
                <a:gd name="T54" fmla="*/ 93 w 546"/>
                <a:gd name="T55" fmla="*/ 354 h 444"/>
                <a:gd name="T56" fmla="*/ 119 w 546"/>
                <a:gd name="T57" fmla="*/ 354 h 444"/>
                <a:gd name="T58" fmla="*/ 146 w 546"/>
                <a:gd name="T59" fmla="*/ 368 h 444"/>
                <a:gd name="T60" fmla="*/ 146 w 546"/>
                <a:gd name="T61" fmla="*/ 383 h 444"/>
                <a:gd name="T62" fmla="*/ 152 w 546"/>
                <a:gd name="T63" fmla="*/ 389 h 444"/>
                <a:gd name="T64" fmla="*/ 158 w 546"/>
                <a:gd name="T65" fmla="*/ 385 h 444"/>
                <a:gd name="T66" fmla="*/ 163 w 546"/>
                <a:gd name="T67" fmla="*/ 377 h 444"/>
                <a:gd name="T68" fmla="*/ 166 w 546"/>
                <a:gd name="T69" fmla="*/ 372 h 444"/>
                <a:gd name="T70" fmla="*/ 196 w 546"/>
                <a:gd name="T71" fmla="*/ 376 h 444"/>
                <a:gd name="T72" fmla="*/ 216 w 546"/>
                <a:gd name="T73" fmla="*/ 390 h 444"/>
                <a:gd name="T74" fmla="*/ 250 w 546"/>
                <a:gd name="T75" fmla="*/ 408 h 444"/>
                <a:gd name="T76" fmla="*/ 266 w 546"/>
                <a:gd name="T77" fmla="*/ 422 h 444"/>
                <a:gd name="T78" fmla="*/ 287 w 546"/>
                <a:gd name="T79" fmla="*/ 430 h 444"/>
                <a:gd name="T80" fmla="*/ 350 w 546"/>
                <a:gd name="T81" fmla="*/ 444 h 444"/>
                <a:gd name="T82" fmla="*/ 400 w 546"/>
                <a:gd name="T83" fmla="*/ 422 h 444"/>
                <a:gd name="T84" fmla="*/ 418 w 546"/>
                <a:gd name="T85" fmla="*/ 418 h 444"/>
                <a:gd name="T86" fmla="*/ 431 w 546"/>
                <a:gd name="T87" fmla="*/ 421 h 444"/>
                <a:gd name="T88" fmla="*/ 432 w 546"/>
                <a:gd name="T89" fmla="*/ 426 h 444"/>
                <a:gd name="T90" fmla="*/ 430 w 546"/>
                <a:gd name="T91" fmla="*/ 430 h 444"/>
                <a:gd name="T92" fmla="*/ 426 w 546"/>
                <a:gd name="T93" fmla="*/ 433 h 444"/>
                <a:gd name="T94" fmla="*/ 426 w 546"/>
                <a:gd name="T95" fmla="*/ 435 h 444"/>
                <a:gd name="T96" fmla="*/ 483 w 546"/>
                <a:gd name="T97" fmla="*/ 408 h 444"/>
                <a:gd name="T98" fmla="*/ 541 w 546"/>
                <a:gd name="T99" fmla="*/ 296 h 444"/>
                <a:gd name="T100" fmla="*/ 528 w 546"/>
                <a:gd name="T101" fmla="*/ 264 h 444"/>
                <a:gd name="T102" fmla="*/ 513 w 546"/>
                <a:gd name="T103" fmla="*/ 23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6" h="444">
                  <a:moveTo>
                    <a:pt x="490" y="217"/>
                  </a:moveTo>
                  <a:lnTo>
                    <a:pt x="494" y="207"/>
                  </a:lnTo>
                  <a:lnTo>
                    <a:pt x="491" y="199"/>
                  </a:lnTo>
                  <a:lnTo>
                    <a:pt x="486" y="192"/>
                  </a:lnTo>
                  <a:lnTo>
                    <a:pt x="477" y="187"/>
                  </a:lnTo>
                  <a:lnTo>
                    <a:pt x="465" y="182"/>
                  </a:lnTo>
                  <a:lnTo>
                    <a:pt x="468" y="172"/>
                  </a:lnTo>
                  <a:lnTo>
                    <a:pt x="473" y="163"/>
                  </a:lnTo>
                  <a:lnTo>
                    <a:pt x="481" y="157"/>
                  </a:lnTo>
                  <a:lnTo>
                    <a:pt x="486" y="149"/>
                  </a:lnTo>
                  <a:lnTo>
                    <a:pt x="489" y="141"/>
                  </a:lnTo>
                  <a:lnTo>
                    <a:pt x="491" y="127"/>
                  </a:lnTo>
                  <a:lnTo>
                    <a:pt x="490" y="109"/>
                  </a:lnTo>
                  <a:lnTo>
                    <a:pt x="487" y="89"/>
                  </a:lnTo>
                  <a:lnTo>
                    <a:pt x="482" y="68"/>
                  </a:lnTo>
                  <a:lnTo>
                    <a:pt x="476" y="48"/>
                  </a:lnTo>
                  <a:lnTo>
                    <a:pt x="467" y="30"/>
                  </a:lnTo>
                  <a:lnTo>
                    <a:pt x="459" y="16"/>
                  </a:lnTo>
                  <a:lnTo>
                    <a:pt x="450" y="7"/>
                  </a:lnTo>
                  <a:lnTo>
                    <a:pt x="355" y="36"/>
                  </a:lnTo>
                  <a:lnTo>
                    <a:pt x="346" y="17"/>
                  </a:lnTo>
                  <a:lnTo>
                    <a:pt x="319" y="18"/>
                  </a:lnTo>
                  <a:lnTo>
                    <a:pt x="290" y="22"/>
                  </a:lnTo>
                  <a:lnTo>
                    <a:pt x="263" y="27"/>
                  </a:lnTo>
                  <a:lnTo>
                    <a:pt x="240" y="35"/>
                  </a:lnTo>
                  <a:lnTo>
                    <a:pt x="222" y="26"/>
                  </a:lnTo>
                  <a:lnTo>
                    <a:pt x="207" y="13"/>
                  </a:lnTo>
                  <a:lnTo>
                    <a:pt x="194" y="0"/>
                  </a:lnTo>
                  <a:lnTo>
                    <a:pt x="176" y="4"/>
                  </a:lnTo>
                  <a:lnTo>
                    <a:pt x="157" y="11"/>
                  </a:lnTo>
                  <a:lnTo>
                    <a:pt x="136" y="22"/>
                  </a:lnTo>
                  <a:lnTo>
                    <a:pt x="114" y="34"/>
                  </a:lnTo>
                  <a:lnTo>
                    <a:pt x="94" y="48"/>
                  </a:lnTo>
                  <a:lnTo>
                    <a:pt x="75" y="61"/>
                  </a:lnTo>
                  <a:lnTo>
                    <a:pt x="57" y="72"/>
                  </a:lnTo>
                  <a:lnTo>
                    <a:pt x="40" y="80"/>
                  </a:lnTo>
                  <a:lnTo>
                    <a:pt x="34" y="84"/>
                  </a:lnTo>
                  <a:lnTo>
                    <a:pt x="25" y="91"/>
                  </a:lnTo>
                  <a:lnTo>
                    <a:pt x="17" y="100"/>
                  </a:lnTo>
                  <a:lnTo>
                    <a:pt x="11" y="109"/>
                  </a:lnTo>
                  <a:lnTo>
                    <a:pt x="5" y="114"/>
                  </a:lnTo>
                  <a:lnTo>
                    <a:pt x="13" y="148"/>
                  </a:lnTo>
                  <a:lnTo>
                    <a:pt x="12" y="153"/>
                  </a:lnTo>
                  <a:lnTo>
                    <a:pt x="8" y="160"/>
                  </a:lnTo>
                  <a:lnTo>
                    <a:pt x="4" y="169"/>
                  </a:lnTo>
                  <a:lnTo>
                    <a:pt x="0" y="182"/>
                  </a:lnTo>
                  <a:lnTo>
                    <a:pt x="32" y="232"/>
                  </a:lnTo>
                  <a:lnTo>
                    <a:pt x="35" y="245"/>
                  </a:lnTo>
                  <a:lnTo>
                    <a:pt x="36" y="259"/>
                  </a:lnTo>
                  <a:lnTo>
                    <a:pt x="37" y="274"/>
                  </a:lnTo>
                  <a:lnTo>
                    <a:pt x="41" y="294"/>
                  </a:lnTo>
                  <a:lnTo>
                    <a:pt x="49" y="315"/>
                  </a:lnTo>
                  <a:lnTo>
                    <a:pt x="57" y="331"/>
                  </a:lnTo>
                  <a:lnTo>
                    <a:pt x="67" y="342"/>
                  </a:lnTo>
                  <a:lnTo>
                    <a:pt x="80" y="350"/>
                  </a:lnTo>
                  <a:lnTo>
                    <a:pt x="93" y="354"/>
                  </a:lnTo>
                  <a:lnTo>
                    <a:pt x="107" y="355"/>
                  </a:lnTo>
                  <a:lnTo>
                    <a:pt x="119" y="354"/>
                  </a:lnTo>
                  <a:lnTo>
                    <a:pt x="131" y="351"/>
                  </a:lnTo>
                  <a:lnTo>
                    <a:pt x="146" y="368"/>
                  </a:lnTo>
                  <a:lnTo>
                    <a:pt x="146" y="376"/>
                  </a:lnTo>
                  <a:lnTo>
                    <a:pt x="146" y="383"/>
                  </a:lnTo>
                  <a:lnTo>
                    <a:pt x="149" y="390"/>
                  </a:lnTo>
                  <a:lnTo>
                    <a:pt x="152" y="389"/>
                  </a:lnTo>
                  <a:lnTo>
                    <a:pt x="155" y="387"/>
                  </a:lnTo>
                  <a:lnTo>
                    <a:pt x="158" y="385"/>
                  </a:lnTo>
                  <a:lnTo>
                    <a:pt x="160" y="381"/>
                  </a:lnTo>
                  <a:lnTo>
                    <a:pt x="163" y="377"/>
                  </a:lnTo>
                  <a:lnTo>
                    <a:pt x="164" y="374"/>
                  </a:lnTo>
                  <a:lnTo>
                    <a:pt x="166" y="372"/>
                  </a:lnTo>
                  <a:lnTo>
                    <a:pt x="181" y="372"/>
                  </a:lnTo>
                  <a:lnTo>
                    <a:pt x="196" y="376"/>
                  </a:lnTo>
                  <a:lnTo>
                    <a:pt x="208" y="381"/>
                  </a:lnTo>
                  <a:lnTo>
                    <a:pt x="216" y="390"/>
                  </a:lnTo>
                  <a:lnTo>
                    <a:pt x="219" y="403"/>
                  </a:lnTo>
                  <a:lnTo>
                    <a:pt x="250" y="408"/>
                  </a:lnTo>
                  <a:lnTo>
                    <a:pt x="259" y="417"/>
                  </a:lnTo>
                  <a:lnTo>
                    <a:pt x="266" y="422"/>
                  </a:lnTo>
                  <a:lnTo>
                    <a:pt x="273" y="426"/>
                  </a:lnTo>
                  <a:lnTo>
                    <a:pt x="287" y="430"/>
                  </a:lnTo>
                  <a:lnTo>
                    <a:pt x="318" y="423"/>
                  </a:lnTo>
                  <a:lnTo>
                    <a:pt x="350" y="444"/>
                  </a:lnTo>
                  <a:lnTo>
                    <a:pt x="368" y="427"/>
                  </a:lnTo>
                  <a:lnTo>
                    <a:pt x="400" y="422"/>
                  </a:lnTo>
                  <a:lnTo>
                    <a:pt x="409" y="421"/>
                  </a:lnTo>
                  <a:lnTo>
                    <a:pt x="418" y="418"/>
                  </a:lnTo>
                  <a:lnTo>
                    <a:pt x="426" y="418"/>
                  </a:lnTo>
                  <a:lnTo>
                    <a:pt x="431" y="421"/>
                  </a:lnTo>
                  <a:lnTo>
                    <a:pt x="432" y="423"/>
                  </a:lnTo>
                  <a:lnTo>
                    <a:pt x="432" y="426"/>
                  </a:lnTo>
                  <a:lnTo>
                    <a:pt x="431" y="428"/>
                  </a:lnTo>
                  <a:lnTo>
                    <a:pt x="430" y="430"/>
                  </a:lnTo>
                  <a:lnTo>
                    <a:pt x="427" y="432"/>
                  </a:lnTo>
                  <a:lnTo>
                    <a:pt x="426" y="433"/>
                  </a:lnTo>
                  <a:lnTo>
                    <a:pt x="426" y="435"/>
                  </a:lnTo>
                  <a:lnTo>
                    <a:pt x="426" y="435"/>
                  </a:lnTo>
                  <a:lnTo>
                    <a:pt x="486" y="438"/>
                  </a:lnTo>
                  <a:lnTo>
                    <a:pt x="483" y="408"/>
                  </a:lnTo>
                  <a:lnTo>
                    <a:pt x="546" y="307"/>
                  </a:lnTo>
                  <a:lnTo>
                    <a:pt x="541" y="296"/>
                  </a:lnTo>
                  <a:lnTo>
                    <a:pt x="536" y="281"/>
                  </a:lnTo>
                  <a:lnTo>
                    <a:pt x="528" y="264"/>
                  </a:lnTo>
                  <a:lnTo>
                    <a:pt x="521" y="249"/>
                  </a:lnTo>
                  <a:lnTo>
                    <a:pt x="513" y="237"/>
                  </a:lnTo>
                  <a:lnTo>
                    <a:pt x="490" y="217"/>
                  </a:lnTo>
                </a:path>
              </a:pathLst>
            </a:custGeom>
            <a:grpFill/>
            <a:ln w="7938">
              <a:solidFill>
                <a:schemeClr val="bg1">
                  <a:lumMod val="50000"/>
                </a:schemeClr>
              </a:solidFill>
              <a:prstDash val="solid"/>
              <a:round/>
              <a:headEnd/>
              <a:tailEnd/>
            </a:ln>
          </p:spPr>
          <p:txBody>
            <a:bodyPr/>
            <a:lstStyle/>
            <a:p>
              <a:endParaRPr lang="ru-RU"/>
            </a:p>
          </p:txBody>
        </p:sp>
        <p:sp>
          <p:nvSpPr>
            <p:cNvPr id="13" name="Freeform 60">
              <a:extLst>
                <a:ext uri="{FF2B5EF4-FFF2-40B4-BE49-F238E27FC236}">
                  <a16:creationId xmlns:a16="http://schemas.microsoft.com/office/drawing/2014/main" id="{49F9383A-74A4-1A47-B5E0-7DC9D8314D69}"/>
                </a:ext>
              </a:extLst>
            </p:cNvPr>
            <p:cNvSpPr>
              <a:spLocks/>
            </p:cNvSpPr>
            <p:nvPr/>
          </p:nvSpPr>
          <p:spPr bwMode="gray">
            <a:xfrm>
              <a:off x="2703" y="2559"/>
              <a:ext cx="463" cy="631"/>
            </a:xfrm>
            <a:custGeom>
              <a:avLst/>
              <a:gdLst>
                <a:gd name="T0" fmla="*/ 344 w 463"/>
                <a:gd name="T1" fmla="*/ 374 h 631"/>
                <a:gd name="T2" fmla="*/ 394 w 463"/>
                <a:gd name="T3" fmla="*/ 352 h 631"/>
                <a:gd name="T4" fmla="*/ 433 w 463"/>
                <a:gd name="T5" fmla="*/ 305 h 631"/>
                <a:gd name="T6" fmla="*/ 461 w 463"/>
                <a:gd name="T7" fmla="*/ 300 h 631"/>
                <a:gd name="T8" fmla="*/ 447 w 463"/>
                <a:gd name="T9" fmla="*/ 219 h 631"/>
                <a:gd name="T10" fmla="*/ 427 w 463"/>
                <a:gd name="T11" fmla="*/ 136 h 631"/>
                <a:gd name="T12" fmla="*/ 405 w 463"/>
                <a:gd name="T13" fmla="*/ 72 h 631"/>
                <a:gd name="T14" fmla="*/ 383 w 463"/>
                <a:gd name="T15" fmla="*/ 59 h 631"/>
                <a:gd name="T16" fmla="*/ 392 w 463"/>
                <a:gd name="T17" fmla="*/ 45 h 631"/>
                <a:gd name="T18" fmla="*/ 387 w 463"/>
                <a:gd name="T19" fmla="*/ 20 h 631"/>
                <a:gd name="T20" fmla="*/ 374 w 463"/>
                <a:gd name="T21" fmla="*/ 4 h 631"/>
                <a:gd name="T22" fmla="*/ 362 w 463"/>
                <a:gd name="T23" fmla="*/ 2 h 631"/>
                <a:gd name="T24" fmla="*/ 355 w 463"/>
                <a:gd name="T25" fmla="*/ 18 h 631"/>
                <a:gd name="T26" fmla="*/ 367 w 463"/>
                <a:gd name="T27" fmla="*/ 24 h 631"/>
                <a:gd name="T28" fmla="*/ 358 w 463"/>
                <a:gd name="T29" fmla="*/ 42 h 631"/>
                <a:gd name="T30" fmla="*/ 313 w 463"/>
                <a:gd name="T31" fmla="*/ 59 h 631"/>
                <a:gd name="T32" fmla="*/ 294 w 463"/>
                <a:gd name="T33" fmla="*/ 59 h 631"/>
                <a:gd name="T34" fmla="*/ 286 w 463"/>
                <a:gd name="T35" fmla="*/ 79 h 631"/>
                <a:gd name="T36" fmla="*/ 246 w 463"/>
                <a:gd name="T37" fmla="*/ 52 h 631"/>
                <a:gd name="T38" fmla="*/ 200 w 463"/>
                <a:gd name="T39" fmla="*/ 40 h 631"/>
                <a:gd name="T40" fmla="*/ 206 w 463"/>
                <a:gd name="T41" fmla="*/ 19 h 631"/>
                <a:gd name="T42" fmla="*/ 136 w 463"/>
                <a:gd name="T43" fmla="*/ 2 h 631"/>
                <a:gd name="T44" fmla="*/ 153 w 463"/>
                <a:gd name="T45" fmla="*/ 51 h 631"/>
                <a:gd name="T46" fmla="*/ 158 w 463"/>
                <a:gd name="T47" fmla="*/ 77 h 631"/>
                <a:gd name="T48" fmla="*/ 150 w 463"/>
                <a:gd name="T49" fmla="*/ 86 h 631"/>
                <a:gd name="T50" fmla="*/ 144 w 463"/>
                <a:gd name="T51" fmla="*/ 91 h 631"/>
                <a:gd name="T52" fmla="*/ 136 w 463"/>
                <a:gd name="T53" fmla="*/ 90 h 631"/>
                <a:gd name="T54" fmla="*/ 132 w 463"/>
                <a:gd name="T55" fmla="*/ 116 h 631"/>
                <a:gd name="T56" fmla="*/ 110 w 463"/>
                <a:gd name="T57" fmla="*/ 118 h 631"/>
                <a:gd name="T58" fmla="*/ 92 w 463"/>
                <a:gd name="T59" fmla="*/ 96 h 631"/>
                <a:gd name="T60" fmla="*/ 76 w 463"/>
                <a:gd name="T61" fmla="*/ 159 h 631"/>
                <a:gd name="T62" fmla="*/ 1 w 463"/>
                <a:gd name="T63" fmla="*/ 255 h 631"/>
                <a:gd name="T64" fmla="*/ 1 w 463"/>
                <a:gd name="T65" fmla="*/ 282 h 631"/>
                <a:gd name="T66" fmla="*/ 0 w 463"/>
                <a:gd name="T67" fmla="*/ 329 h 631"/>
                <a:gd name="T68" fmla="*/ 19 w 463"/>
                <a:gd name="T69" fmla="*/ 418 h 631"/>
                <a:gd name="T70" fmla="*/ 36 w 463"/>
                <a:gd name="T71" fmla="*/ 437 h 631"/>
                <a:gd name="T72" fmla="*/ 37 w 463"/>
                <a:gd name="T73" fmla="*/ 448 h 631"/>
                <a:gd name="T74" fmla="*/ 36 w 463"/>
                <a:gd name="T75" fmla="*/ 455 h 631"/>
                <a:gd name="T76" fmla="*/ 48 w 463"/>
                <a:gd name="T77" fmla="*/ 464 h 631"/>
                <a:gd name="T78" fmla="*/ 86 w 463"/>
                <a:gd name="T79" fmla="*/ 470 h 631"/>
                <a:gd name="T80" fmla="*/ 109 w 463"/>
                <a:gd name="T81" fmla="*/ 502 h 631"/>
                <a:gd name="T82" fmla="*/ 89 w 463"/>
                <a:gd name="T83" fmla="*/ 547 h 631"/>
                <a:gd name="T84" fmla="*/ 74 w 463"/>
                <a:gd name="T85" fmla="*/ 592 h 631"/>
                <a:gd name="T86" fmla="*/ 92 w 463"/>
                <a:gd name="T87" fmla="*/ 610 h 631"/>
                <a:gd name="T88" fmla="*/ 113 w 463"/>
                <a:gd name="T89" fmla="*/ 603 h 631"/>
                <a:gd name="T90" fmla="*/ 119 w 463"/>
                <a:gd name="T91" fmla="*/ 584 h 631"/>
                <a:gd name="T92" fmla="*/ 146 w 463"/>
                <a:gd name="T93" fmla="*/ 593 h 631"/>
                <a:gd name="T94" fmla="*/ 167 w 463"/>
                <a:gd name="T95" fmla="*/ 607 h 631"/>
                <a:gd name="T96" fmla="*/ 195 w 463"/>
                <a:gd name="T97" fmla="*/ 605 h 631"/>
                <a:gd name="T98" fmla="*/ 258 w 463"/>
                <a:gd name="T99" fmla="*/ 612 h 631"/>
                <a:gd name="T100" fmla="*/ 322 w 463"/>
                <a:gd name="T101" fmla="*/ 597 h 631"/>
                <a:gd name="T102" fmla="*/ 369 w 463"/>
                <a:gd name="T103" fmla="*/ 589 h 631"/>
                <a:gd name="T104" fmla="*/ 363 w 463"/>
                <a:gd name="T105" fmla="*/ 580 h 631"/>
                <a:gd name="T106" fmla="*/ 354 w 463"/>
                <a:gd name="T107" fmla="*/ 575 h 631"/>
                <a:gd name="T108" fmla="*/ 396 w 463"/>
                <a:gd name="T109" fmla="*/ 539 h 631"/>
                <a:gd name="T110" fmla="*/ 444 w 463"/>
                <a:gd name="T111" fmla="*/ 517 h 631"/>
                <a:gd name="T112" fmla="*/ 424 w 463"/>
                <a:gd name="T113" fmla="*/ 497 h 631"/>
                <a:gd name="T114" fmla="*/ 403 w 463"/>
                <a:gd name="T115" fmla="*/ 484 h 631"/>
                <a:gd name="T116" fmla="*/ 369 w 463"/>
                <a:gd name="T117" fmla="*/ 442 h 631"/>
                <a:gd name="T118" fmla="*/ 349 w 463"/>
                <a:gd name="T119" fmla="*/ 40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3" h="631">
                  <a:moveTo>
                    <a:pt x="309" y="388"/>
                  </a:moveTo>
                  <a:lnTo>
                    <a:pt x="326" y="380"/>
                  </a:lnTo>
                  <a:lnTo>
                    <a:pt x="344" y="374"/>
                  </a:lnTo>
                  <a:lnTo>
                    <a:pt x="360" y="368"/>
                  </a:lnTo>
                  <a:lnTo>
                    <a:pt x="377" y="361"/>
                  </a:lnTo>
                  <a:lnTo>
                    <a:pt x="394" y="352"/>
                  </a:lnTo>
                  <a:lnTo>
                    <a:pt x="408" y="341"/>
                  </a:lnTo>
                  <a:lnTo>
                    <a:pt x="422" y="325"/>
                  </a:lnTo>
                  <a:lnTo>
                    <a:pt x="433" y="305"/>
                  </a:lnTo>
                  <a:lnTo>
                    <a:pt x="460" y="315"/>
                  </a:lnTo>
                  <a:lnTo>
                    <a:pt x="463" y="307"/>
                  </a:lnTo>
                  <a:lnTo>
                    <a:pt x="461" y="300"/>
                  </a:lnTo>
                  <a:lnTo>
                    <a:pt x="459" y="291"/>
                  </a:lnTo>
                  <a:lnTo>
                    <a:pt x="455" y="277"/>
                  </a:lnTo>
                  <a:lnTo>
                    <a:pt x="447" y="219"/>
                  </a:lnTo>
                  <a:lnTo>
                    <a:pt x="415" y="170"/>
                  </a:lnTo>
                  <a:lnTo>
                    <a:pt x="419" y="152"/>
                  </a:lnTo>
                  <a:lnTo>
                    <a:pt x="427" y="136"/>
                  </a:lnTo>
                  <a:lnTo>
                    <a:pt x="415" y="79"/>
                  </a:lnTo>
                  <a:lnTo>
                    <a:pt x="413" y="75"/>
                  </a:lnTo>
                  <a:lnTo>
                    <a:pt x="405" y="72"/>
                  </a:lnTo>
                  <a:lnTo>
                    <a:pt x="397" y="66"/>
                  </a:lnTo>
                  <a:lnTo>
                    <a:pt x="390" y="63"/>
                  </a:lnTo>
                  <a:lnTo>
                    <a:pt x="383" y="59"/>
                  </a:lnTo>
                  <a:lnTo>
                    <a:pt x="382" y="54"/>
                  </a:lnTo>
                  <a:lnTo>
                    <a:pt x="386" y="50"/>
                  </a:lnTo>
                  <a:lnTo>
                    <a:pt x="392" y="45"/>
                  </a:lnTo>
                  <a:lnTo>
                    <a:pt x="394" y="37"/>
                  </a:lnTo>
                  <a:lnTo>
                    <a:pt x="391" y="29"/>
                  </a:lnTo>
                  <a:lnTo>
                    <a:pt x="387" y="20"/>
                  </a:lnTo>
                  <a:lnTo>
                    <a:pt x="382" y="14"/>
                  </a:lnTo>
                  <a:lnTo>
                    <a:pt x="378" y="8"/>
                  </a:lnTo>
                  <a:lnTo>
                    <a:pt x="374" y="4"/>
                  </a:lnTo>
                  <a:lnTo>
                    <a:pt x="370" y="1"/>
                  </a:lnTo>
                  <a:lnTo>
                    <a:pt x="365" y="0"/>
                  </a:lnTo>
                  <a:lnTo>
                    <a:pt x="362" y="2"/>
                  </a:lnTo>
                  <a:lnTo>
                    <a:pt x="355" y="9"/>
                  </a:lnTo>
                  <a:lnTo>
                    <a:pt x="354" y="14"/>
                  </a:lnTo>
                  <a:lnTo>
                    <a:pt x="355" y="18"/>
                  </a:lnTo>
                  <a:lnTo>
                    <a:pt x="359" y="19"/>
                  </a:lnTo>
                  <a:lnTo>
                    <a:pt x="363" y="22"/>
                  </a:lnTo>
                  <a:lnTo>
                    <a:pt x="367" y="24"/>
                  </a:lnTo>
                  <a:lnTo>
                    <a:pt x="368" y="28"/>
                  </a:lnTo>
                  <a:lnTo>
                    <a:pt x="365" y="33"/>
                  </a:lnTo>
                  <a:lnTo>
                    <a:pt x="358" y="42"/>
                  </a:lnTo>
                  <a:lnTo>
                    <a:pt x="341" y="54"/>
                  </a:lnTo>
                  <a:lnTo>
                    <a:pt x="326" y="59"/>
                  </a:lnTo>
                  <a:lnTo>
                    <a:pt x="313" y="59"/>
                  </a:lnTo>
                  <a:lnTo>
                    <a:pt x="301" y="58"/>
                  </a:lnTo>
                  <a:lnTo>
                    <a:pt x="295" y="55"/>
                  </a:lnTo>
                  <a:lnTo>
                    <a:pt x="294" y="59"/>
                  </a:lnTo>
                  <a:lnTo>
                    <a:pt x="290" y="65"/>
                  </a:lnTo>
                  <a:lnTo>
                    <a:pt x="287" y="73"/>
                  </a:lnTo>
                  <a:lnTo>
                    <a:pt x="286" y="79"/>
                  </a:lnTo>
                  <a:lnTo>
                    <a:pt x="259" y="74"/>
                  </a:lnTo>
                  <a:lnTo>
                    <a:pt x="256" y="58"/>
                  </a:lnTo>
                  <a:lnTo>
                    <a:pt x="246" y="52"/>
                  </a:lnTo>
                  <a:lnTo>
                    <a:pt x="231" y="46"/>
                  </a:lnTo>
                  <a:lnTo>
                    <a:pt x="215" y="42"/>
                  </a:lnTo>
                  <a:lnTo>
                    <a:pt x="200" y="40"/>
                  </a:lnTo>
                  <a:lnTo>
                    <a:pt x="201" y="32"/>
                  </a:lnTo>
                  <a:lnTo>
                    <a:pt x="204" y="25"/>
                  </a:lnTo>
                  <a:lnTo>
                    <a:pt x="206" y="19"/>
                  </a:lnTo>
                  <a:lnTo>
                    <a:pt x="206" y="13"/>
                  </a:lnTo>
                  <a:lnTo>
                    <a:pt x="204" y="2"/>
                  </a:lnTo>
                  <a:lnTo>
                    <a:pt x="136" y="2"/>
                  </a:lnTo>
                  <a:lnTo>
                    <a:pt x="139" y="18"/>
                  </a:lnTo>
                  <a:lnTo>
                    <a:pt x="145" y="36"/>
                  </a:lnTo>
                  <a:lnTo>
                    <a:pt x="153" y="51"/>
                  </a:lnTo>
                  <a:lnTo>
                    <a:pt x="162" y="63"/>
                  </a:lnTo>
                  <a:lnTo>
                    <a:pt x="160" y="69"/>
                  </a:lnTo>
                  <a:lnTo>
                    <a:pt x="158" y="77"/>
                  </a:lnTo>
                  <a:lnTo>
                    <a:pt x="156" y="83"/>
                  </a:lnTo>
                  <a:lnTo>
                    <a:pt x="154" y="84"/>
                  </a:lnTo>
                  <a:lnTo>
                    <a:pt x="150" y="86"/>
                  </a:lnTo>
                  <a:lnTo>
                    <a:pt x="148" y="87"/>
                  </a:lnTo>
                  <a:lnTo>
                    <a:pt x="146" y="90"/>
                  </a:lnTo>
                  <a:lnTo>
                    <a:pt x="144" y="91"/>
                  </a:lnTo>
                  <a:lnTo>
                    <a:pt x="144" y="91"/>
                  </a:lnTo>
                  <a:lnTo>
                    <a:pt x="136" y="83"/>
                  </a:lnTo>
                  <a:lnTo>
                    <a:pt x="136" y="90"/>
                  </a:lnTo>
                  <a:lnTo>
                    <a:pt x="136" y="98"/>
                  </a:lnTo>
                  <a:lnTo>
                    <a:pt x="135" y="109"/>
                  </a:lnTo>
                  <a:lnTo>
                    <a:pt x="132" y="116"/>
                  </a:lnTo>
                  <a:lnTo>
                    <a:pt x="127" y="119"/>
                  </a:lnTo>
                  <a:lnTo>
                    <a:pt x="115" y="119"/>
                  </a:lnTo>
                  <a:lnTo>
                    <a:pt x="110" y="118"/>
                  </a:lnTo>
                  <a:lnTo>
                    <a:pt x="104" y="111"/>
                  </a:lnTo>
                  <a:lnTo>
                    <a:pt x="98" y="104"/>
                  </a:lnTo>
                  <a:lnTo>
                    <a:pt x="92" y="96"/>
                  </a:lnTo>
                  <a:lnTo>
                    <a:pt x="87" y="91"/>
                  </a:lnTo>
                  <a:lnTo>
                    <a:pt x="64" y="114"/>
                  </a:lnTo>
                  <a:lnTo>
                    <a:pt x="76" y="159"/>
                  </a:lnTo>
                  <a:lnTo>
                    <a:pt x="48" y="192"/>
                  </a:lnTo>
                  <a:lnTo>
                    <a:pt x="59" y="209"/>
                  </a:lnTo>
                  <a:lnTo>
                    <a:pt x="1" y="255"/>
                  </a:lnTo>
                  <a:lnTo>
                    <a:pt x="1" y="257"/>
                  </a:lnTo>
                  <a:lnTo>
                    <a:pt x="1" y="268"/>
                  </a:lnTo>
                  <a:lnTo>
                    <a:pt x="1" y="282"/>
                  </a:lnTo>
                  <a:lnTo>
                    <a:pt x="1" y="297"/>
                  </a:lnTo>
                  <a:lnTo>
                    <a:pt x="1" y="314"/>
                  </a:lnTo>
                  <a:lnTo>
                    <a:pt x="0" y="329"/>
                  </a:lnTo>
                  <a:lnTo>
                    <a:pt x="0" y="339"/>
                  </a:lnTo>
                  <a:lnTo>
                    <a:pt x="0" y="344"/>
                  </a:lnTo>
                  <a:lnTo>
                    <a:pt x="19" y="418"/>
                  </a:lnTo>
                  <a:lnTo>
                    <a:pt x="25" y="424"/>
                  </a:lnTo>
                  <a:lnTo>
                    <a:pt x="31" y="430"/>
                  </a:lnTo>
                  <a:lnTo>
                    <a:pt x="36" y="437"/>
                  </a:lnTo>
                  <a:lnTo>
                    <a:pt x="37" y="443"/>
                  </a:lnTo>
                  <a:lnTo>
                    <a:pt x="37" y="447"/>
                  </a:lnTo>
                  <a:lnTo>
                    <a:pt x="37" y="448"/>
                  </a:lnTo>
                  <a:lnTo>
                    <a:pt x="37" y="451"/>
                  </a:lnTo>
                  <a:lnTo>
                    <a:pt x="37" y="452"/>
                  </a:lnTo>
                  <a:lnTo>
                    <a:pt x="36" y="455"/>
                  </a:lnTo>
                  <a:lnTo>
                    <a:pt x="36" y="457"/>
                  </a:lnTo>
                  <a:lnTo>
                    <a:pt x="33" y="460"/>
                  </a:lnTo>
                  <a:lnTo>
                    <a:pt x="48" y="464"/>
                  </a:lnTo>
                  <a:lnTo>
                    <a:pt x="60" y="466"/>
                  </a:lnTo>
                  <a:lnTo>
                    <a:pt x="74" y="467"/>
                  </a:lnTo>
                  <a:lnTo>
                    <a:pt x="86" y="470"/>
                  </a:lnTo>
                  <a:lnTo>
                    <a:pt x="99" y="476"/>
                  </a:lnTo>
                  <a:lnTo>
                    <a:pt x="110" y="488"/>
                  </a:lnTo>
                  <a:lnTo>
                    <a:pt x="109" y="502"/>
                  </a:lnTo>
                  <a:lnTo>
                    <a:pt x="103" y="519"/>
                  </a:lnTo>
                  <a:lnTo>
                    <a:pt x="96" y="534"/>
                  </a:lnTo>
                  <a:lnTo>
                    <a:pt x="89" y="547"/>
                  </a:lnTo>
                  <a:lnTo>
                    <a:pt x="81" y="560"/>
                  </a:lnTo>
                  <a:lnTo>
                    <a:pt x="76" y="575"/>
                  </a:lnTo>
                  <a:lnTo>
                    <a:pt x="74" y="592"/>
                  </a:lnTo>
                  <a:lnTo>
                    <a:pt x="77" y="611"/>
                  </a:lnTo>
                  <a:lnTo>
                    <a:pt x="83" y="611"/>
                  </a:lnTo>
                  <a:lnTo>
                    <a:pt x="92" y="610"/>
                  </a:lnTo>
                  <a:lnTo>
                    <a:pt x="101" y="608"/>
                  </a:lnTo>
                  <a:lnTo>
                    <a:pt x="110" y="607"/>
                  </a:lnTo>
                  <a:lnTo>
                    <a:pt x="113" y="603"/>
                  </a:lnTo>
                  <a:lnTo>
                    <a:pt x="109" y="592"/>
                  </a:lnTo>
                  <a:lnTo>
                    <a:pt x="113" y="585"/>
                  </a:lnTo>
                  <a:lnTo>
                    <a:pt x="119" y="584"/>
                  </a:lnTo>
                  <a:lnTo>
                    <a:pt x="127" y="585"/>
                  </a:lnTo>
                  <a:lnTo>
                    <a:pt x="136" y="588"/>
                  </a:lnTo>
                  <a:lnTo>
                    <a:pt x="146" y="593"/>
                  </a:lnTo>
                  <a:lnTo>
                    <a:pt x="154" y="598"/>
                  </a:lnTo>
                  <a:lnTo>
                    <a:pt x="162" y="603"/>
                  </a:lnTo>
                  <a:lnTo>
                    <a:pt x="167" y="607"/>
                  </a:lnTo>
                  <a:lnTo>
                    <a:pt x="173" y="606"/>
                  </a:lnTo>
                  <a:lnTo>
                    <a:pt x="183" y="605"/>
                  </a:lnTo>
                  <a:lnTo>
                    <a:pt x="195" y="605"/>
                  </a:lnTo>
                  <a:lnTo>
                    <a:pt x="230" y="631"/>
                  </a:lnTo>
                  <a:lnTo>
                    <a:pt x="242" y="621"/>
                  </a:lnTo>
                  <a:lnTo>
                    <a:pt x="258" y="612"/>
                  </a:lnTo>
                  <a:lnTo>
                    <a:pt x="274" y="607"/>
                  </a:lnTo>
                  <a:lnTo>
                    <a:pt x="297" y="601"/>
                  </a:lnTo>
                  <a:lnTo>
                    <a:pt x="322" y="597"/>
                  </a:lnTo>
                  <a:lnTo>
                    <a:pt x="347" y="596"/>
                  </a:lnTo>
                  <a:lnTo>
                    <a:pt x="370" y="592"/>
                  </a:lnTo>
                  <a:lnTo>
                    <a:pt x="369" y="589"/>
                  </a:lnTo>
                  <a:lnTo>
                    <a:pt x="368" y="587"/>
                  </a:lnTo>
                  <a:lnTo>
                    <a:pt x="365" y="583"/>
                  </a:lnTo>
                  <a:lnTo>
                    <a:pt x="363" y="580"/>
                  </a:lnTo>
                  <a:lnTo>
                    <a:pt x="359" y="578"/>
                  </a:lnTo>
                  <a:lnTo>
                    <a:pt x="356" y="576"/>
                  </a:lnTo>
                  <a:lnTo>
                    <a:pt x="354" y="575"/>
                  </a:lnTo>
                  <a:lnTo>
                    <a:pt x="364" y="564"/>
                  </a:lnTo>
                  <a:lnTo>
                    <a:pt x="379" y="551"/>
                  </a:lnTo>
                  <a:lnTo>
                    <a:pt x="396" y="539"/>
                  </a:lnTo>
                  <a:lnTo>
                    <a:pt x="414" y="529"/>
                  </a:lnTo>
                  <a:lnTo>
                    <a:pt x="431" y="521"/>
                  </a:lnTo>
                  <a:lnTo>
                    <a:pt x="444" y="517"/>
                  </a:lnTo>
                  <a:lnTo>
                    <a:pt x="432" y="502"/>
                  </a:lnTo>
                  <a:lnTo>
                    <a:pt x="429" y="499"/>
                  </a:lnTo>
                  <a:lnTo>
                    <a:pt x="424" y="497"/>
                  </a:lnTo>
                  <a:lnTo>
                    <a:pt x="419" y="494"/>
                  </a:lnTo>
                  <a:lnTo>
                    <a:pt x="411" y="491"/>
                  </a:lnTo>
                  <a:lnTo>
                    <a:pt x="403" y="484"/>
                  </a:lnTo>
                  <a:lnTo>
                    <a:pt x="391" y="473"/>
                  </a:lnTo>
                  <a:lnTo>
                    <a:pt x="379" y="457"/>
                  </a:lnTo>
                  <a:lnTo>
                    <a:pt x="369" y="442"/>
                  </a:lnTo>
                  <a:lnTo>
                    <a:pt x="360" y="428"/>
                  </a:lnTo>
                  <a:lnTo>
                    <a:pt x="354" y="416"/>
                  </a:lnTo>
                  <a:lnTo>
                    <a:pt x="349" y="409"/>
                  </a:lnTo>
                  <a:lnTo>
                    <a:pt x="347" y="406"/>
                  </a:lnTo>
                  <a:lnTo>
                    <a:pt x="309" y="388"/>
                  </a:lnTo>
                </a:path>
              </a:pathLst>
            </a:custGeom>
            <a:grpFill/>
            <a:ln w="6350">
              <a:solidFill>
                <a:schemeClr val="bg1">
                  <a:lumMod val="50000"/>
                </a:schemeClr>
              </a:solidFill>
              <a:prstDash val="solid"/>
              <a:round/>
              <a:headEnd/>
              <a:tailEnd/>
            </a:ln>
          </p:spPr>
          <p:txBody>
            <a:bodyPr/>
            <a:lstStyle/>
            <a:p>
              <a:endParaRPr lang="ru-RU"/>
            </a:p>
          </p:txBody>
        </p:sp>
        <p:sp>
          <p:nvSpPr>
            <p:cNvPr id="14" name="Freeform 61">
              <a:extLst>
                <a:ext uri="{FF2B5EF4-FFF2-40B4-BE49-F238E27FC236}">
                  <a16:creationId xmlns:a16="http://schemas.microsoft.com/office/drawing/2014/main" id="{B0A4CEDE-F365-F34F-BBEB-1DC2874A761E}"/>
                </a:ext>
              </a:extLst>
            </p:cNvPr>
            <p:cNvSpPr>
              <a:spLocks/>
            </p:cNvSpPr>
            <p:nvPr/>
          </p:nvSpPr>
          <p:spPr bwMode="gray">
            <a:xfrm>
              <a:off x="2567" y="2674"/>
              <a:ext cx="212" cy="229"/>
            </a:xfrm>
            <a:custGeom>
              <a:avLst/>
              <a:gdLst>
                <a:gd name="T0" fmla="*/ 137 w 212"/>
                <a:gd name="T1" fmla="*/ 140 h 229"/>
                <a:gd name="T2" fmla="*/ 195 w 212"/>
                <a:gd name="T3" fmla="*/ 95 h 229"/>
                <a:gd name="T4" fmla="*/ 184 w 212"/>
                <a:gd name="T5" fmla="*/ 77 h 229"/>
                <a:gd name="T6" fmla="*/ 212 w 212"/>
                <a:gd name="T7" fmla="*/ 44 h 229"/>
                <a:gd name="T8" fmla="*/ 204 w 212"/>
                <a:gd name="T9" fmla="*/ 12 h 229"/>
                <a:gd name="T10" fmla="*/ 199 w 212"/>
                <a:gd name="T11" fmla="*/ 5 h 229"/>
                <a:gd name="T12" fmla="*/ 189 w 212"/>
                <a:gd name="T13" fmla="*/ 1 h 229"/>
                <a:gd name="T14" fmla="*/ 175 w 212"/>
                <a:gd name="T15" fmla="*/ 0 h 229"/>
                <a:gd name="T16" fmla="*/ 158 w 212"/>
                <a:gd name="T17" fmla="*/ 3 h 229"/>
                <a:gd name="T18" fmla="*/ 141 w 212"/>
                <a:gd name="T19" fmla="*/ 7 h 229"/>
                <a:gd name="T20" fmla="*/ 127 w 212"/>
                <a:gd name="T21" fmla="*/ 13 h 229"/>
                <a:gd name="T22" fmla="*/ 116 w 212"/>
                <a:gd name="T23" fmla="*/ 21 h 229"/>
                <a:gd name="T24" fmla="*/ 117 w 212"/>
                <a:gd name="T25" fmla="*/ 31 h 229"/>
                <a:gd name="T26" fmla="*/ 121 w 212"/>
                <a:gd name="T27" fmla="*/ 41 h 229"/>
                <a:gd name="T28" fmla="*/ 123 w 212"/>
                <a:gd name="T29" fmla="*/ 49 h 229"/>
                <a:gd name="T30" fmla="*/ 125 w 212"/>
                <a:gd name="T31" fmla="*/ 58 h 229"/>
                <a:gd name="T32" fmla="*/ 123 w 212"/>
                <a:gd name="T33" fmla="*/ 67 h 229"/>
                <a:gd name="T34" fmla="*/ 116 w 212"/>
                <a:gd name="T35" fmla="*/ 77 h 229"/>
                <a:gd name="T36" fmla="*/ 93 w 212"/>
                <a:gd name="T37" fmla="*/ 77 h 229"/>
                <a:gd name="T38" fmla="*/ 87 w 212"/>
                <a:gd name="T39" fmla="*/ 72 h 229"/>
                <a:gd name="T40" fmla="*/ 86 w 212"/>
                <a:gd name="T41" fmla="*/ 64 h 229"/>
                <a:gd name="T42" fmla="*/ 85 w 212"/>
                <a:gd name="T43" fmla="*/ 54 h 229"/>
                <a:gd name="T44" fmla="*/ 82 w 212"/>
                <a:gd name="T45" fmla="*/ 45 h 229"/>
                <a:gd name="T46" fmla="*/ 81 w 212"/>
                <a:gd name="T47" fmla="*/ 37 h 229"/>
                <a:gd name="T48" fmla="*/ 75 w 212"/>
                <a:gd name="T49" fmla="*/ 53 h 229"/>
                <a:gd name="T50" fmla="*/ 68 w 212"/>
                <a:gd name="T51" fmla="*/ 68 h 229"/>
                <a:gd name="T52" fmla="*/ 62 w 212"/>
                <a:gd name="T53" fmla="*/ 85 h 229"/>
                <a:gd name="T54" fmla="*/ 53 w 212"/>
                <a:gd name="T55" fmla="*/ 101 h 229"/>
                <a:gd name="T56" fmla="*/ 41 w 212"/>
                <a:gd name="T57" fmla="*/ 117 h 229"/>
                <a:gd name="T58" fmla="*/ 32 w 212"/>
                <a:gd name="T59" fmla="*/ 123 h 229"/>
                <a:gd name="T60" fmla="*/ 22 w 212"/>
                <a:gd name="T61" fmla="*/ 132 h 229"/>
                <a:gd name="T62" fmla="*/ 12 w 212"/>
                <a:gd name="T63" fmla="*/ 141 h 229"/>
                <a:gd name="T64" fmla="*/ 4 w 212"/>
                <a:gd name="T65" fmla="*/ 150 h 229"/>
                <a:gd name="T66" fmla="*/ 0 w 212"/>
                <a:gd name="T67" fmla="*/ 160 h 229"/>
                <a:gd name="T68" fmla="*/ 23 w 212"/>
                <a:gd name="T69" fmla="*/ 169 h 229"/>
                <a:gd name="T70" fmla="*/ 57 w 212"/>
                <a:gd name="T71" fmla="*/ 162 h 229"/>
                <a:gd name="T72" fmla="*/ 118 w 212"/>
                <a:gd name="T73" fmla="*/ 191 h 229"/>
                <a:gd name="T74" fmla="*/ 113 w 212"/>
                <a:gd name="T75" fmla="*/ 219 h 229"/>
                <a:gd name="T76" fmla="*/ 122 w 212"/>
                <a:gd name="T77" fmla="*/ 221 h 229"/>
                <a:gd name="T78" fmla="*/ 131 w 212"/>
                <a:gd name="T79" fmla="*/ 223 h 229"/>
                <a:gd name="T80" fmla="*/ 137 w 212"/>
                <a:gd name="T81" fmla="*/ 229 h 229"/>
                <a:gd name="T82" fmla="*/ 137 w 212"/>
                <a:gd name="T83" fmla="*/ 14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 h="229">
                  <a:moveTo>
                    <a:pt x="137" y="140"/>
                  </a:moveTo>
                  <a:lnTo>
                    <a:pt x="195" y="95"/>
                  </a:lnTo>
                  <a:lnTo>
                    <a:pt x="184" y="77"/>
                  </a:lnTo>
                  <a:lnTo>
                    <a:pt x="212" y="44"/>
                  </a:lnTo>
                  <a:lnTo>
                    <a:pt x="204" y="12"/>
                  </a:lnTo>
                  <a:lnTo>
                    <a:pt x="199" y="5"/>
                  </a:lnTo>
                  <a:lnTo>
                    <a:pt x="189" y="1"/>
                  </a:lnTo>
                  <a:lnTo>
                    <a:pt x="175" y="0"/>
                  </a:lnTo>
                  <a:lnTo>
                    <a:pt x="158" y="3"/>
                  </a:lnTo>
                  <a:lnTo>
                    <a:pt x="141" y="7"/>
                  </a:lnTo>
                  <a:lnTo>
                    <a:pt x="127" y="13"/>
                  </a:lnTo>
                  <a:lnTo>
                    <a:pt x="116" y="21"/>
                  </a:lnTo>
                  <a:lnTo>
                    <a:pt x="117" y="31"/>
                  </a:lnTo>
                  <a:lnTo>
                    <a:pt x="121" y="41"/>
                  </a:lnTo>
                  <a:lnTo>
                    <a:pt x="123" y="49"/>
                  </a:lnTo>
                  <a:lnTo>
                    <a:pt x="125" y="58"/>
                  </a:lnTo>
                  <a:lnTo>
                    <a:pt x="123" y="67"/>
                  </a:lnTo>
                  <a:lnTo>
                    <a:pt x="116" y="77"/>
                  </a:lnTo>
                  <a:lnTo>
                    <a:pt x="93" y="77"/>
                  </a:lnTo>
                  <a:lnTo>
                    <a:pt x="87" y="72"/>
                  </a:lnTo>
                  <a:lnTo>
                    <a:pt x="86" y="64"/>
                  </a:lnTo>
                  <a:lnTo>
                    <a:pt x="85" y="54"/>
                  </a:lnTo>
                  <a:lnTo>
                    <a:pt x="82" y="45"/>
                  </a:lnTo>
                  <a:lnTo>
                    <a:pt x="81" y="37"/>
                  </a:lnTo>
                  <a:lnTo>
                    <a:pt x="75" y="53"/>
                  </a:lnTo>
                  <a:lnTo>
                    <a:pt x="68" y="68"/>
                  </a:lnTo>
                  <a:lnTo>
                    <a:pt x="62" y="85"/>
                  </a:lnTo>
                  <a:lnTo>
                    <a:pt x="53" y="101"/>
                  </a:lnTo>
                  <a:lnTo>
                    <a:pt x="41" y="117"/>
                  </a:lnTo>
                  <a:lnTo>
                    <a:pt x="32" y="123"/>
                  </a:lnTo>
                  <a:lnTo>
                    <a:pt x="22" y="132"/>
                  </a:lnTo>
                  <a:lnTo>
                    <a:pt x="12" y="141"/>
                  </a:lnTo>
                  <a:lnTo>
                    <a:pt x="4" y="150"/>
                  </a:lnTo>
                  <a:lnTo>
                    <a:pt x="0" y="160"/>
                  </a:lnTo>
                  <a:lnTo>
                    <a:pt x="23" y="169"/>
                  </a:lnTo>
                  <a:lnTo>
                    <a:pt x="57" y="162"/>
                  </a:lnTo>
                  <a:lnTo>
                    <a:pt x="118" y="191"/>
                  </a:lnTo>
                  <a:lnTo>
                    <a:pt x="113" y="219"/>
                  </a:lnTo>
                  <a:lnTo>
                    <a:pt x="122" y="221"/>
                  </a:lnTo>
                  <a:lnTo>
                    <a:pt x="131" y="223"/>
                  </a:lnTo>
                  <a:lnTo>
                    <a:pt x="137" y="229"/>
                  </a:lnTo>
                  <a:lnTo>
                    <a:pt x="137" y="140"/>
                  </a:lnTo>
                </a:path>
              </a:pathLst>
            </a:custGeom>
            <a:grpFill/>
            <a:ln w="6350">
              <a:solidFill>
                <a:schemeClr val="bg1">
                  <a:lumMod val="50000"/>
                </a:schemeClr>
              </a:solidFill>
              <a:prstDash val="solid"/>
              <a:round/>
              <a:headEnd/>
              <a:tailEnd/>
            </a:ln>
          </p:spPr>
          <p:txBody>
            <a:bodyPr/>
            <a:lstStyle/>
            <a:p>
              <a:endParaRPr lang="ru-RU"/>
            </a:p>
          </p:txBody>
        </p:sp>
        <p:sp>
          <p:nvSpPr>
            <p:cNvPr id="15" name="Freeform 62">
              <a:extLst>
                <a:ext uri="{FF2B5EF4-FFF2-40B4-BE49-F238E27FC236}">
                  <a16:creationId xmlns:a16="http://schemas.microsoft.com/office/drawing/2014/main" id="{4DEF02B3-6638-1940-AA90-F6FB2AFCAA6F}"/>
                </a:ext>
              </a:extLst>
            </p:cNvPr>
            <p:cNvSpPr>
              <a:spLocks/>
            </p:cNvSpPr>
            <p:nvPr/>
          </p:nvSpPr>
          <p:spPr bwMode="gray">
            <a:xfrm>
              <a:off x="1863" y="2419"/>
              <a:ext cx="252" cy="282"/>
            </a:xfrm>
            <a:custGeom>
              <a:avLst/>
              <a:gdLst>
                <a:gd name="T0" fmla="*/ 178 w 252"/>
                <a:gd name="T1" fmla="*/ 76 h 282"/>
                <a:gd name="T2" fmla="*/ 202 w 252"/>
                <a:gd name="T3" fmla="*/ 92 h 282"/>
                <a:gd name="T4" fmla="*/ 228 w 252"/>
                <a:gd name="T5" fmla="*/ 108 h 282"/>
                <a:gd name="T6" fmla="*/ 249 w 252"/>
                <a:gd name="T7" fmla="*/ 144 h 282"/>
                <a:gd name="T8" fmla="*/ 247 w 252"/>
                <a:gd name="T9" fmla="*/ 201 h 282"/>
                <a:gd name="T10" fmla="*/ 212 w 252"/>
                <a:gd name="T11" fmla="*/ 247 h 282"/>
                <a:gd name="T12" fmla="*/ 156 w 252"/>
                <a:gd name="T13" fmla="*/ 268 h 282"/>
                <a:gd name="T14" fmla="*/ 91 w 252"/>
                <a:gd name="T15" fmla="*/ 277 h 282"/>
                <a:gd name="T16" fmla="*/ 32 w 252"/>
                <a:gd name="T17" fmla="*/ 272 h 282"/>
                <a:gd name="T18" fmla="*/ 3 w 252"/>
                <a:gd name="T19" fmla="*/ 259 h 282"/>
                <a:gd name="T20" fmla="*/ 3 w 252"/>
                <a:gd name="T21" fmla="*/ 251 h 282"/>
                <a:gd name="T22" fmla="*/ 15 w 252"/>
                <a:gd name="T23" fmla="*/ 231 h 282"/>
                <a:gd name="T24" fmla="*/ 1 w 252"/>
                <a:gd name="T25" fmla="*/ 215 h 282"/>
                <a:gd name="T26" fmla="*/ 10 w 252"/>
                <a:gd name="T27" fmla="*/ 205 h 282"/>
                <a:gd name="T28" fmla="*/ 28 w 252"/>
                <a:gd name="T29" fmla="*/ 198 h 282"/>
                <a:gd name="T30" fmla="*/ 23 w 252"/>
                <a:gd name="T31" fmla="*/ 192 h 282"/>
                <a:gd name="T32" fmla="*/ 14 w 252"/>
                <a:gd name="T33" fmla="*/ 187 h 282"/>
                <a:gd name="T34" fmla="*/ 10 w 252"/>
                <a:gd name="T35" fmla="*/ 174 h 282"/>
                <a:gd name="T36" fmla="*/ 24 w 252"/>
                <a:gd name="T37" fmla="*/ 169 h 282"/>
                <a:gd name="T38" fmla="*/ 41 w 252"/>
                <a:gd name="T39" fmla="*/ 177 h 282"/>
                <a:gd name="T40" fmla="*/ 48 w 252"/>
                <a:gd name="T41" fmla="*/ 173 h 282"/>
                <a:gd name="T42" fmla="*/ 52 w 252"/>
                <a:gd name="T43" fmla="*/ 153 h 282"/>
                <a:gd name="T44" fmla="*/ 57 w 252"/>
                <a:gd name="T45" fmla="*/ 155 h 282"/>
                <a:gd name="T46" fmla="*/ 80 w 252"/>
                <a:gd name="T47" fmla="*/ 163 h 282"/>
                <a:gd name="T48" fmla="*/ 106 w 252"/>
                <a:gd name="T49" fmla="*/ 150 h 282"/>
                <a:gd name="T50" fmla="*/ 75 w 252"/>
                <a:gd name="T51" fmla="*/ 142 h 282"/>
                <a:gd name="T52" fmla="*/ 41 w 252"/>
                <a:gd name="T53" fmla="*/ 119 h 282"/>
                <a:gd name="T54" fmla="*/ 69 w 252"/>
                <a:gd name="T55" fmla="*/ 110 h 282"/>
                <a:gd name="T56" fmla="*/ 71 w 252"/>
                <a:gd name="T57" fmla="*/ 95 h 282"/>
                <a:gd name="T58" fmla="*/ 62 w 252"/>
                <a:gd name="T59" fmla="*/ 63 h 282"/>
                <a:gd name="T60" fmla="*/ 97 w 252"/>
                <a:gd name="T61" fmla="*/ 53 h 282"/>
                <a:gd name="T62" fmla="*/ 132 w 252"/>
                <a:gd name="T63" fmla="*/ 67 h 282"/>
                <a:gd name="T64" fmla="*/ 155 w 252"/>
                <a:gd name="T65" fmla="*/ 66 h 282"/>
                <a:gd name="T66" fmla="*/ 155 w 252"/>
                <a:gd name="T67" fmla="*/ 39 h 282"/>
                <a:gd name="T68" fmla="*/ 144 w 252"/>
                <a:gd name="T69" fmla="*/ 39 h 282"/>
                <a:gd name="T70" fmla="*/ 139 w 252"/>
                <a:gd name="T71" fmla="*/ 31 h 282"/>
                <a:gd name="T72" fmla="*/ 146 w 252"/>
                <a:gd name="T73" fmla="*/ 28 h 282"/>
                <a:gd name="T74" fmla="*/ 152 w 252"/>
                <a:gd name="T75" fmla="*/ 30 h 282"/>
                <a:gd name="T76" fmla="*/ 162 w 252"/>
                <a:gd name="T77" fmla="*/ 18 h 282"/>
                <a:gd name="T78" fmla="*/ 192 w 252"/>
                <a:gd name="T79" fmla="*/ 3 h 282"/>
                <a:gd name="T80" fmla="*/ 216 w 252"/>
                <a:gd name="T81" fmla="*/ 18 h 282"/>
                <a:gd name="T82" fmla="*/ 183 w 252"/>
                <a:gd name="T83" fmla="*/ 51 h 282"/>
                <a:gd name="T84" fmla="*/ 185 w 252"/>
                <a:gd name="T85" fmla="*/ 54 h 282"/>
                <a:gd name="T86" fmla="*/ 192 w 252"/>
                <a:gd name="T87" fmla="*/ 55 h 282"/>
                <a:gd name="T88" fmla="*/ 193 w 252"/>
                <a:gd name="T89" fmla="*/ 59 h 282"/>
                <a:gd name="T90" fmla="*/ 188 w 252"/>
                <a:gd name="T91" fmla="*/ 64 h 282"/>
                <a:gd name="T92" fmla="*/ 180 w 252"/>
                <a:gd name="T93" fmla="*/ 62 h 282"/>
                <a:gd name="T94" fmla="*/ 174 w 252"/>
                <a:gd name="T95" fmla="*/ 6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2" h="282">
                  <a:moveTo>
                    <a:pt x="174" y="62"/>
                  </a:moveTo>
                  <a:lnTo>
                    <a:pt x="174" y="68"/>
                  </a:lnTo>
                  <a:lnTo>
                    <a:pt x="178" y="76"/>
                  </a:lnTo>
                  <a:lnTo>
                    <a:pt x="184" y="83"/>
                  </a:lnTo>
                  <a:lnTo>
                    <a:pt x="192" y="90"/>
                  </a:lnTo>
                  <a:lnTo>
                    <a:pt x="202" y="92"/>
                  </a:lnTo>
                  <a:lnTo>
                    <a:pt x="212" y="90"/>
                  </a:lnTo>
                  <a:lnTo>
                    <a:pt x="220" y="98"/>
                  </a:lnTo>
                  <a:lnTo>
                    <a:pt x="228" y="108"/>
                  </a:lnTo>
                  <a:lnTo>
                    <a:pt x="237" y="119"/>
                  </a:lnTo>
                  <a:lnTo>
                    <a:pt x="244" y="132"/>
                  </a:lnTo>
                  <a:lnTo>
                    <a:pt x="249" y="144"/>
                  </a:lnTo>
                  <a:lnTo>
                    <a:pt x="252" y="153"/>
                  </a:lnTo>
                  <a:lnTo>
                    <a:pt x="252" y="180"/>
                  </a:lnTo>
                  <a:lnTo>
                    <a:pt x="247" y="201"/>
                  </a:lnTo>
                  <a:lnTo>
                    <a:pt x="239" y="221"/>
                  </a:lnTo>
                  <a:lnTo>
                    <a:pt x="226" y="235"/>
                  </a:lnTo>
                  <a:lnTo>
                    <a:pt x="212" y="247"/>
                  </a:lnTo>
                  <a:lnTo>
                    <a:pt x="196" y="256"/>
                  </a:lnTo>
                  <a:lnTo>
                    <a:pt x="176" y="263"/>
                  </a:lnTo>
                  <a:lnTo>
                    <a:pt x="156" y="268"/>
                  </a:lnTo>
                  <a:lnTo>
                    <a:pt x="134" y="272"/>
                  </a:lnTo>
                  <a:lnTo>
                    <a:pt x="112" y="274"/>
                  </a:lnTo>
                  <a:lnTo>
                    <a:pt x="91" y="277"/>
                  </a:lnTo>
                  <a:lnTo>
                    <a:pt x="69" y="279"/>
                  </a:lnTo>
                  <a:lnTo>
                    <a:pt x="50" y="282"/>
                  </a:lnTo>
                  <a:lnTo>
                    <a:pt x="32" y="272"/>
                  </a:lnTo>
                  <a:lnTo>
                    <a:pt x="19" y="267"/>
                  </a:lnTo>
                  <a:lnTo>
                    <a:pt x="10" y="262"/>
                  </a:lnTo>
                  <a:lnTo>
                    <a:pt x="3" y="259"/>
                  </a:lnTo>
                  <a:lnTo>
                    <a:pt x="1" y="256"/>
                  </a:lnTo>
                  <a:lnTo>
                    <a:pt x="1" y="255"/>
                  </a:lnTo>
                  <a:lnTo>
                    <a:pt x="3" y="251"/>
                  </a:lnTo>
                  <a:lnTo>
                    <a:pt x="6" y="247"/>
                  </a:lnTo>
                  <a:lnTo>
                    <a:pt x="10" y="240"/>
                  </a:lnTo>
                  <a:lnTo>
                    <a:pt x="15" y="231"/>
                  </a:lnTo>
                  <a:lnTo>
                    <a:pt x="12" y="227"/>
                  </a:lnTo>
                  <a:lnTo>
                    <a:pt x="7" y="221"/>
                  </a:lnTo>
                  <a:lnTo>
                    <a:pt x="1" y="215"/>
                  </a:lnTo>
                  <a:lnTo>
                    <a:pt x="0" y="210"/>
                  </a:lnTo>
                  <a:lnTo>
                    <a:pt x="3" y="206"/>
                  </a:lnTo>
                  <a:lnTo>
                    <a:pt x="10" y="205"/>
                  </a:lnTo>
                  <a:lnTo>
                    <a:pt x="19" y="203"/>
                  </a:lnTo>
                  <a:lnTo>
                    <a:pt x="25" y="201"/>
                  </a:lnTo>
                  <a:lnTo>
                    <a:pt x="28" y="198"/>
                  </a:lnTo>
                  <a:lnTo>
                    <a:pt x="28" y="195"/>
                  </a:lnTo>
                  <a:lnTo>
                    <a:pt x="25" y="194"/>
                  </a:lnTo>
                  <a:lnTo>
                    <a:pt x="23" y="192"/>
                  </a:lnTo>
                  <a:lnTo>
                    <a:pt x="20" y="190"/>
                  </a:lnTo>
                  <a:lnTo>
                    <a:pt x="16" y="189"/>
                  </a:lnTo>
                  <a:lnTo>
                    <a:pt x="14" y="187"/>
                  </a:lnTo>
                  <a:lnTo>
                    <a:pt x="11" y="185"/>
                  </a:lnTo>
                  <a:lnTo>
                    <a:pt x="10" y="183"/>
                  </a:lnTo>
                  <a:lnTo>
                    <a:pt x="10" y="174"/>
                  </a:lnTo>
                  <a:lnTo>
                    <a:pt x="14" y="169"/>
                  </a:lnTo>
                  <a:lnTo>
                    <a:pt x="18" y="168"/>
                  </a:lnTo>
                  <a:lnTo>
                    <a:pt x="24" y="169"/>
                  </a:lnTo>
                  <a:lnTo>
                    <a:pt x="30" y="172"/>
                  </a:lnTo>
                  <a:lnTo>
                    <a:pt x="37" y="174"/>
                  </a:lnTo>
                  <a:lnTo>
                    <a:pt x="41" y="177"/>
                  </a:lnTo>
                  <a:lnTo>
                    <a:pt x="44" y="178"/>
                  </a:lnTo>
                  <a:lnTo>
                    <a:pt x="44" y="177"/>
                  </a:lnTo>
                  <a:lnTo>
                    <a:pt x="48" y="173"/>
                  </a:lnTo>
                  <a:lnTo>
                    <a:pt x="51" y="167"/>
                  </a:lnTo>
                  <a:lnTo>
                    <a:pt x="52" y="159"/>
                  </a:lnTo>
                  <a:lnTo>
                    <a:pt x="52" y="153"/>
                  </a:lnTo>
                  <a:lnTo>
                    <a:pt x="52" y="149"/>
                  </a:lnTo>
                  <a:lnTo>
                    <a:pt x="55" y="149"/>
                  </a:lnTo>
                  <a:lnTo>
                    <a:pt x="57" y="155"/>
                  </a:lnTo>
                  <a:lnTo>
                    <a:pt x="64" y="162"/>
                  </a:lnTo>
                  <a:lnTo>
                    <a:pt x="71" y="164"/>
                  </a:lnTo>
                  <a:lnTo>
                    <a:pt x="80" y="163"/>
                  </a:lnTo>
                  <a:lnTo>
                    <a:pt x="89" y="160"/>
                  </a:lnTo>
                  <a:lnTo>
                    <a:pt x="98" y="155"/>
                  </a:lnTo>
                  <a:lnTo>
                    <a:pt x="106" y="150"/>
                  </a:lnTo>
                  <a:lnTo>
                    <a:pt x="111" y="145"/>
                  </a:lnTo>
                  <a:lnTo>
                    <a:pt x="92" y="145"/>
                  </a:lnTo>
                  <a:lnTo>
                    <a:pt x="75" y="142"/>
                  </a:lnTo>
                  <a:lnTo>
                    <a:pt x="61" y="139"/>
                  </a:lnTo>
                  <a:lnTo>
                    <a:pt x="50" y="131"/>
                  </a:lnTo>
                  <a:lnTo>
                    <a:pt x="41" y="119"/>
                  </a:lnTo>
                  <a:lnTo>
                    <a:pt x="52" y="117"/>
                  </a:lnTo>
                  <a:lnTo>
                    <a:pt x="62" y="113"/>
                  </a:lnTo>
                  <a:lnTo>
                    <a:pt x="69" y="110"/>
                  </a:lnTo>
                  <a:lnTo>
                    <a:pt x="73" y="107"/>
                  </a:lnTo>
                  <a:lnTo>
                    <a:pt x="74" y="101"/>
                  </a:lnTo>
                  <a:lnTo>
                    <a:pt x="71" y="95"/>
                  </a:lnTo>
                  <a:lnTo>
                    <a:pt x="65" y="85"/>
                  </a:lnTo>
                  <a:lnTo>
                    <a:pt x="55" y="75"/>
                  </a:lnTo>
                  <a:lnTo>
                    <a:pt x="62" y="63"/>
                  </a:lnTo>
                  <a:lnTo>
                    <a:pt x="73" y="55"/>
                  </a:lnTo>
                  <a:lnTo>
                    <a:pt x="84" y="53"/>
                  </a:lnTo>
                  <a:lnTo>
                    <a:pt x="97" y="53"/>
                  </a:lnTo>
                  <a:lnTo>
                    <a:pt x="110" y="55"/>
                  </a:lnTo>
                  <a:lnTo>
                    <a:pt x="121" y="60"/>
                  </a:lnTo>
                  <a:lnTo>
                    <a:pt x="132" y="67"/>
                  </a:lnTo>
                  <a:lnTo>
                    <a:pt x="139" y="73"/>
                  </a:lnTo>
                  <a:lnTo>
                    <a:pt x="146" y="71"/>
                  </a:lnTo>
                  <a:lnTo>
                    <a:pt x="155" y="66"/>
                  </a:lnTo>
                  <a:lnTo>
                    <a:pt x="161" y="62"/>
                  </a:lnTo>
                  <a:lnTo>
                    <a:pt x="159" y="40"/>
                  </a:lnTo>
                  <a:lnTo>
                    <a:pt x="155" y="39"/>
                  </a:lnTo>
                  <a:lnTo>
                    <a:pt x="152" y="39"/>
                  </a:lnTo>
                  <a:lnTo>
                    <a:pt x="148" y="39"/>
                  </a:lnTo>
                  <a:lnTo>
                    <a:pt x="144" y="39"/>
                  </a:lnTo>
                  <a:lnTo>
                    <a:pt x="142" y="37"/>
                  </a:lnTo>
                  <a:lnTo>
                    <a:pt x="138" y="34"/>
                  </a:lnTo>
                  <a:lnTo>
                    <a:pt x="139" y="31"/>
                  </a:lnTo>
                  <a:lnTo>
                    <a:pt x="142" y="28"/>
                  </a:lnTo>
                  <a:lnTo>
                    <a:pt x="143" y="28"/>
                  </a:lnTo>
                  <a:lnTo>
                    <a:pt x="146" y="28"/>
                  </a:lnTo>
                  <a:lnTo>
                    <a:pt x="148" y="28"/>
                  </a:lnTo>
                  <a:lnTo>
                    <a:pt x="151" y="30"/>
                  </a:lnTo>
                  <a:lnTo>
                    <a:pt x="152" y="30"/>
                  </a:lnTo>
                  <a:lnTo>
                    <a:pt x="155" y="30"/>
                  </a:lnTo>
                  <a:lnTo>
                    <a:pt x="157" y="28"/>
                  </a:lnTo>
                  <a:lnTo>
                    <a:pt x="162" y="18"/>
                  </a:lnTo>
                  <a:lnTo>
                    <a:pt x="170" y="12"/>
                  </a:lnTo>
                  <a:lnTo>
                    <a:pt x="180" y="5"/>
                  </a:lnTo>
                  <a:lnTo>
                    <a:pt x="192" y="3"/>
                  </a:lnTo>
                  <a:lnTo>
                    <a:pt x="203" y="0"/>
                  </a:lnTo>
                  <a:lnTo>
                    <a:pt x="212" y="0"/>
                  </a:lnTo>
                  <a:lnTo>
                    <a:pt x="216" y="18"/>
                  </a:lnTo>
                  <a:lnTo>
                    <a:pt x="187" y="48"/>
                  </a:lnTo>
                  <a:lnTo>
                    <a:pt x="184" y="49"/>
                  </a:lnTo>
                  <a:lnTo>
                    <a:pt x="183" y="51"/>
                  </a:lnTo>
                  <a:lnTo>
                    <a:pt x="183" y="53"/>
                  </a:lnTo>
                  <a:lnTo>
                    <a:pt x="184" y="53"/>
                  </a:lnTo>
                  <a:lnTo>
                    <a:pt x="185" y="54"/>
                  </a:lnTo>
                  <a:lnTo>
                    <a:pt x="188" y="54"/>
                  </a:lnTo>
                  <a:lnTo>
                    <a:pt x="189" y="54"/>
                  </a:lnTo>
                  <a:lnTo>
                    <a:pt x="192" y="55"/>
                  </a:lnTo>
                  <a:lnTo>
                    <a:pt x="193" y="57"/>
                  </a:lnTo>
                  <a:lnTo>
                    <a:pt x="193" y="58"/>
                  </a:lnTo>
                  <a:lnTo>
                    <a:pt x="193" y="59"/>
                  </a:lnTo>
                  <a:lnTo>
                    <a:pt x="192" y="62"/>
                  </a:lnTo>
                  <a:lnTo>
                    <a:pt x="191" y="64"/>
                  </a:lnTo>
                  <a:lnTo>
                    <a:pt x="188" y="64"/>
                  </a:lnTo>
                  <a:lnTo>
                    <a:pt x="185" y="64"/>
                  </a:lnTo>
                  <a:lnTo>
                    <a:pt x="183" y="63"/>
                  </a:lnTo>
                  <a:lnTo>
                    <a:pt x="180" y="62"/>
                  </a:lnTo>
                  <a:lnTo>
                    <a:pt x="178" y="62"/>
                  </a:lnTo>
                  <a:lnTo>
                    <a:pt x="175" y="60"/>
                  </a:lnTo>
                  <a:lnTo>
                    <a:pt x="174" y="62"/>
                  </a:lnTo>
                </a:path>
              </a:pathLst>
            </a:custGeom>
            <a:grpFill/>
            <a:ln w="6350">
              <a:solidFill>
                <a:schemeClr val="bg1">
                  <a:lumMod val="50000"/>
                </a:schemeClr>
              </a:solidFill>
              <a:prstDash val="solid"/>
              <a:round/>
              <a:headEnd/>
              <a:tailEnd/>
            </a:ln>
          </p:spPr>
          <p:txBody>
            <a:bodyPr/>
            <a:lstStyle/>
            <a:p>
              <a:endParaRPr lang="ru-RU"/>
            </a:p>
          </p:txBody>
        </p:sp>
        <p:sp>
          <p:nvSpPr>
            <p:cNvPr id="16" name="Freeform 63">
              <a:extLst>
                <a:ext uri="{FF2B5EF4-FFF2-40B4-BE49-F238E27FC236}">
                  <a16:creationId xmlns:a16="http://schemas.microsoft.com/office/drawing/2014/main" id="{BED82976-EE76-1241-B0B7-E4AF211325D6}"/>
                </a:ext>
              </a:extLst>
            </p:cNvPr>
            <p:cNvSpPr>
              <a:spLocks/>
            </p:cNvSpPr>
            <p:nvPr/>
          </p:nvSpPr>
          <p:spPr bwMode="gray">
            <a:xfrm>
              <a:off x="3518" y="3028"/>
              <a:ext cx="538" cy="388"/>
            </a:xfrm>
            <a:custGeom>
              <a:avLst/>
              <a:gdLst>
                <a:gd name="T0" fmla="*/ 536 w 538"/>
                <a:gd name="T1" fmla="*/ 205 h 388"/>
                <a:gd name="T2" fmla="*/ 528 w 538"/>
                <a:gd name="T3" fmla="*/ 187 h 388"/>
                <a:gd name="T4" fmla="*/ 507 w 538"/>
                <a:gd name="T5" fmla="*/ 207 h 388"/>
                <a:gd name="T6" fmla="*/ 493 w 538"/>
                <a:gd name="T7" fmla="*/ 212 h 388"/>
                <a:gd name="T8" fmla="*/ 473 w 538"/>
                <a:gd name="T9" fmla="*/ 209 h 388"/>
                <a:gd name="T10" fmla="*/ 461 w 538"/>
                <a:gd name="T11" fmla="*/ 188 h 388"/>
                <a:gd name="T12" fmla="*/ 452 w 538"/>
                <a:gd name="T13" fmla="*/ 159 h 388"/>
                <a:gd name="T14" fmla="*/ 449 w 538"/>
                <a:gd name="T15" fmla="*/ 132 h 388"/>
                <a:gd name="T16" fmla="*/ 443 w 538"/>
                <a:gd name="T17" fmla="*/ 110 h 388"/>
                <a:gd name="T18" fmla="*/ 434 w 538"/>
                <a:gd name="T19" fmla="*/ 96 h 388"/>
                <a:gd name="T20" fmla="*/ 415 w 538"/>
                <a:gd name="T21" fmla="*/ 80 h 388"/>
                <a:gd name="T22" fmla="*/ 386 w 538"/>
                <a:gd name="T23" fmla="*/ 61 h 388"/>
                <a:gd name="T24" fmla="*/ 346 w 538"/>
                <a:gd name="T25" fmla="*/ 37 h 388"/>
                <a:gd name="T26" fmla="*/ 309 w 538"/>
                <a:gd name="T27" fmla="*/ 0 h 388"/>
                <a:gd name="T28" fmla="*/ 276 w 538"/>
                <a:gd name="T29" fmla="*/ 25 h 388"/>
                <a:gd name="T30" fmla="*/ 247 w 538"/>
                <a:gd name="T31" fmla="*/ 56 h 388"/>
                <a:gd name="T32" fmla="*/ 217 w 538"/>
                <a:gd name="T33" fmla="*/ 43 h 388"/>
                <a:gd name="T34" fmla="*/ 185 w 538"/>
                <a:gd name="T35" fmla="*/ 47 h 388"/>
                <a:gd name="T36" fmla="*/ 155 w 538"/>
                <a:gd name="T37" fmla="*/ 65 h 388"/>
                <a:gd name="T38" fmla="*/ 127 w 538"/>
                <a:gd name="T39" fmla="*/ 66 h 388"/>
                <a:gd name="T40" fmla="*/ 100 w 538"/>
                <a:gd name="T41" fmla="*/ 73 h 388"/>
                <a:gd name="T42" fmla="*/ 82 w 538"/>
                <a:gd name="T43" fmla="*/ 102 h 388"/>
                <a:gd name="T44" fmla="*/ 64 w 538"/>
                <a:gd name="T45" fmla="*/ 138 h 388"/>
                <a:gd name="T46" fmla="*/ 56 w 538"/>
                <a:gd name="T47" fmla="*/ 173 h 388"/>
                <a:gd name="T48" fmla="*/ 50 w 538"/>
                <a:gd name="T49" fmla="*/ 201 h 388"/>
                <a:gd name="T50" fmla="*/ 0 w 538"/>
                <a:gd name="T51" fmla="*/ 237 h 388"/>
                <a:gd name="T52" fmla="*/ 53 w 538"/>
                <a:gd name="T53" fmla="*/ 301 h 388"/>
                <a:gd name="T54" fmla="*/ 58 w 538"/>
                <a:gd name="T55" fmla="*/ 320 h 388"/>
                <a:gd name="T56" fmla="*/ 112 w 538"/>
                <a:gd name="T57" fmla="*/ 355 h 388"/>
                <a:gd name="T58" fmla="*/ 155 w 538"/>
                <a:gd name="T59" fmla="*/ 371 h 388"/>
                <a:gd name="T60" fmla="*/ 259 w 538"/>
                <a:gd name="T61" fmla="*/ 388 h 388"/>
                <a:gd name="T62" fmla="*/ 355 w 538"/>
                <a:gd name="T63" fmla="*/ 355 h 388"/>
                <a:gd name="T64" fmla="*/ 369 w 538"/>
                <a:gd name="T65" fmla="*/ 341 h 388"/>
                <a:gd name="T66" fmla="*/ 391 w 538"/>
                <a:gd name="T67" fmla="*/ 323 h 388"/>
                <a:gd name="T68" fmla="*/ 411 w 538"/>
                <a:gd name="T69" fmla="*/ 315 h 388"/>
                <a:gd name="T70" fmla="*/ 427 w 538"/>
                <a:gd name="T71" fmla="*/ 316 h 388"/>
                <a:gd name="T72" fmla="*/ 449 w 538"/>
                <a:gd name="T73" fmla="*/ 319 h 388"/>
                <a:gd name="T74" fmla="*/ 468 w 538"/>
                <a:gd name="T75" fmla="*/ 330 h 388"/>
                <a:gd name="T76" fmla="*/ 490 w 538"/>
                <a:gd name="T77" fmla="*/ 337 h 388"/>
                <a:gd name="T78" fmla="*/ 492 w 538"/>
                <a:gd name="T79" fmla="*/ 26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8" h="388">
                  <a:moveTo>
                    <a:pt x="538" y="211"/>
                  </a:moveTo>
                  <a:lnTo>
                    <a:pt x="536" y="205"/>
                  </a:lnTo>
                  <a:lnTo>
                    <a:pt x="532" y="196"/>
                  </a:lnTo>
                  <a:lnTo>
                    <a:pt x="528" y="187"/>
                  </a:lnTo>
                  <a:lnTo>
                    <a:pt x="525" y="180"/>
                  </a:lnTo>
                  <a:lnTo>
                    <a:pt x="507" y="207"/>
                  </a:lnTo>
                  <a:lnTo>
                    <a:pt x="502" y="211"/>
                  </a:lnTo>
                  <a:lnTo>
                    <a:pt x="493" y="212"/>
                  </a:lnTo>
                  <a:lnTo>
                    <a:pt x="483" y="211"/>
                  </a:lnTo>
                  <a:lnTo>
                    <a:pt x="473" y="209"/>
                  </a:lnTo>
                  <a:lnTo>
                    <a:pt x="466" y="201"/>
                  </a:lnTo>
                  <a:lnTo>
                    <a:pt x="461" y="188"/>
                  </a:lnTo>
                  <a:lnTo>
                    <a:pt x="456" y="173"/>
                  </a:lnTo>
                  <a:lnTo>
                    <a:pt x="452" y="159"/>
                  </a:lnTo>
                  <a:lnTo>
                    <a:pt x="450" y="148"/>
                  </a:lnTo>
                  <a:lnTo>
                    <a:pt x="449" y="132"/>
                  </a:lnTo>
                  <a:lnTo>
                    <a:pt x="446" y="119"/>
                  </a:lnTo>
                  <a:lnTo>
                    <a:pt x="443" y="110"/>
                  </a:lnTo>
                  <a:lnTo>
                    <a:pt x="440" y="102"/>
                  </a:lnTo>
                  <a:lnTo>
                    <a:pt x="434" y="96"/>
                  </a:lnTo>
                  <a:lnTo>
                    <a:pt x="427" y="88"/>
                  </a:lnTo>
                  <a:lnTo>
                    <a:pt x="415" y="80"/>
                  </a:lnTo>
                  <a:lnTo>
                    <a:pt x="400" y="70"/>
                  </a:lnTo>
                  <a:lnTo>
                    <a:pt x="386" y="61"/>
                  </a:lnTo>
                  <a:lnTo>
                    <a:pt x="367" y="50"/>
                  </a:lnTo>
                  <a:lnTo>
                    <a:pt x="346" y="37"/>
                  </a:lnTo>
                  <a:lnTo>
                    <a:pt x="327" y="20"/>
                  </a:lnTo>
                  <a:lnTo>
                    <a:pt x="309" y="0"/>
                  </a:lnTo>
                  <a:lnTo>
                    <a:pt x="294" y="13"/>
                  </a:lnTo>
                  <a:lnTo>
                    <a:pt x="276" y="25"/>
                  </a:lnTo>
                  <a:lnTo>
                    <a:pt x="259" y="39"/>
                  </a:lnTo>
                  <a:lnTo>
                    <a:pt x="247" y="56"/>
                  </a:lnTo>
                  <a:lnTo>
                    <a:pt x="231" y="52"/>
                  </a:lnTo>
                  <a:lnTo>
                    <a:pt x="217" y="43"/>
                  </a:lnTo>
                  <a:lnTo>
                    <a:pt x="204" y="33"/>
                  </a:lnTo>
                  <a:lnTo>
                    <a:pt x="185" y="47"/>
                  </a:lnTo>
                  <a:lnTo>
                    <a:pt x="169" y="59"/>
                  </a:lnTo>
                  <a:lnTo>
                    <a:pt x="155" y="65"/>
                  </a:lnTo>
                  <a:lnTo>
                    <a:pt x="141" y="68"/>
                  </a:lnTo>
                  <a:lnTo>
                    <a:pt x="127" y="66"/>
                  </a:lnTo>
                  <a:lnTo>
                    <a:pt x="112" y="63"/>
                  </a:lnTo>
                  <a:lnTo>
                    <a:pt x="100" y="73"/>
                  </a:lnTo>
                  <a:lnTo>
                    <a:pt x="90" y="86"/>
                  </a:lnTo>
                  <a:lnTo>
                    <a:pt x="82" y="102"/>
                  </a:lnTo>
                  <a:lnTo>
                    <a:pt x="73" y="120"/>
                  </a:lnTo>
                  <a:lnTo>
                    <a:pt x="64" y="138"/>
                  </a:lnTo>
                  <a:lnTo>
                    <a:pt x="55" y="157"/>
                  </a:lnTo>
                  <a:lnTo>
                    <a:pt x="56" y="173"/>
                  </a:lnTo>
                  <a:lnTo>
                    <a:pt x="55" y="187"/>
                  </a:lnTo>
                  <a:lnTo>
                    <a:pt x="50" y="201"/>
                  </a:lnTo>
                  <a:lnTo>
                    <a:pt x="44" y="215"/>
                  </a:lnTo>
                  <a:lnTo>
                    <a:pt x="0" y="237"/>
                  </a:lnTo>
                  <a:lnTo>
                    <a:pt x="22" y="284"/>
                  </a:lnTo>
                  <a:lnTo>
                    <a:pt x="53" y="301"/>
                  </a:lnTo>
                  <a:lnTo>
                    <a:pt x="58" y="311"/>
                  </a:lnTo>
                  <a:lnTo>
                    <a:pt x="58" y="320"/>
                  </a:lnTo>
                  <a:lnTo>
                    <a:pt x="55" y="328"/>
                  </a:lnTo>
                  <a:lnTo>
                    <a:pt x="112" y="355"/>
                  </a:lnTo>
                  <a:lnTo>
                    <a:pt x="133" y="333"/>
                  </a:lnTo>
                  <a:lnTo>
                    <a:pt x="155" y="371"/>
                  </a:lnTo>
                  <a:lnTo>
                    <a:pt x="185" y="388"/>
                  </a:lnTo>
                  <a:lnTo>
                    <a:pt x="259" y="388"/>
                  </a:lnTo>
                  <a:lnTo>
                    <a:pt x="343" y="360"/>
                  </a:lnTo>
                  <a:lnTo>
                    <a:pt x="355" y="355"/>
                  </a:lnTo>
                  <a:lnTo>
                    <a:pt x="363" y="348"/>
                  </a:lnTo>
                  <a:lnTo>
                    <a:pt x="369" y="341"/>
                  </a:lnTo>
                  <a:lnTo>
                    <a:pt x="378" y="332"/>
                  </a:lnTo>
                  <a:lnTo>
                    <a:pt x="391" y="323"/>
                  </a:lnTo>
                  <a:lnTo>
                    <a:pt x="402" y="317"/>
                  </a:lnTo>
                  <a:lnTo>
                    <a:pt x="411" y="315"/>
                  </a:lnTo>
                  <a:lnTo>
                    <a:pt x="419" y="315"/>
                  </a:lnTo>
                  <a:lnTo>
                    <a:pt x="427" y="316"/>
                  </a:lnTo>
                  <a:lnTo>
                    <a:pt x="436" y="317"/>
                  </a:lnTo>
                  <a:lnTo>
                    <a:pt x="449" y="319"/>
                  </a:lnTo>
                  <a:lnTo>
                    <a:pt x="458" y="324"/>
                  </a:lnTo>
                  <a:lnTo>
                    <a:pt x="468" y="330"/>
                  </a:lnTo>
                  <a:lnTo>
                    <a:pt x="478" y="335"/>
                  </a:lnTo>
                  <a:lnTo>
                    <a:pt x="490" y="337"/>
                  </a:lnTo>
                  <a:lnTo>
                    <a:pt x="501" y="333"/>
                  </a:lnTo>
                  <a:lnTo>
                    <a:pt x="492" y="260"/>
                  </a:lnTo>
                  <a:lnTo>
                    <a:pt x="538" y="211"/>
                  </a:lnTo>
                </a:path>
              </a:pathLst>
            </a:custGeom>
            <a:grpFill/>
            <a:ln w="6350">
              <a:solidFill>
                <a:schemeClr val="bg1">
                  <a:lumMod val="50000"/>
                </a:schemeClr>
              </a:solidFill>
              <a:prstDash val="solid"/>
              <a:round/>
              <a:headEnd/>
              <a:tailEnd/>
            </a:ln>
          </p:spPr>
          <p:txBody>
            <a:bodyPr/>
            <a:lstStyle/>
            <a:p>
              <a:endParaRPr lang="ru-RU"/>
            </a:p>
          </p:txBody>
        </p:sp>
        <p:sp>
          <p:nvSpPr>
            <p:cNvPr id="17" name="Freeform 64">
              <a:extLst>
                <a:ext uri="{FF2B5EF4-FFF2-40B4-BE49-F238E27FC236}">
                  <a16:creationId xmlns:a16="http://schemas.microsoft.com/office/drawing/2014/main" id="{9779AB11-1FE3-E24C-A3DB-753B43AD5F6B}"/>
                </a:ext>
              </a:extLst>
            </p:cNvPr>
            <p:cNvSpPr>
              <a:spLocks/>
            </p:cNvSpPr>
            <p:nvPr/>
          </p:nvSpPr>
          <p:spPr bwMode="gray">
            <a:xfrm>
              <a:off x="3266" y="3047"/>
              <a:ext cx="364" cy="261"/>
            </a:xfrm>
            <a:custGeom>
              <a:avLst/>
              <a:gdLst>
                <a:gd name="T0" fmla="*/ 307 w 364"/>
                <a:gd name="T1" fmla="*/ 136 h 261"/>
                <a:gd name="T2" fmla="*/ 319 w 364"/>
                <a:gd name="T3" fmla="*/ 117 h 261"/>
                <a:gd name="T4" fmla="*/ 328 w 364"/>
                <a:gd name="T5" fmla="*/ 95 h 261"/>
                <a:gd name="T6" fmla="*/ 338 w 364"/>
                <a:gd name="T7" fmla="*/ 74 h 261"/>
                <a:gd name="T8" fmla="*/ 349 w 364"/>
                <a:gd name="T9" fmla="*/ 56 h 261"/>
                <a:gd name="T10" fmla="*/ 364 w 364"/>
                <a:gd name="T11" fmla="*/ 44 h 261"/>
                <a:gd name="T12" fmla="*/ 305 w 364"/>
                <a:gd name="T13" fmla="*/ 13 h 261"/>
                <a:gd name="T14" fmla="*/ 289 w 364"/>
                <a:gd name="T15" fmla="*/ 5 h 261"/>
                <a:gd name="T16" fmla="*/ 275 w 364"/>
                <a:gd name="T17" fmla="*/ 1 h 261"/>
                <a:gd name="T18" fmla="*/ 262 w 364"/>
                <a:gd name="T19" fmla="*/ 0 h 261"/>
                <a:gd name="T20" fmla="*/ 248 w 364"/>
                <a:gd name="T21" fmla="*/ 4 h 261"/>
                <a:gd name="T22" fmla="*/ 233 w 364"/>
                <a:gd name="T23" fmla="*/ 9 h 261"/>
                <a:gd name="T24" fmla="*/ 230 w 364"/>
                <a:gd name="T25" fmla="*/ 23 h 261"/>
                <a:gd name="T26" fmla="*/ 224 w 364"/>
                <a:gd name="T27" fmla="*/ 32 h 261"/>
                <a:gd name="T28" fmla="*/ 214 w 364"/>
                <a:gd name="T29" fmla="*/ 40 h 261"/>
                <a:gd name="T30" fmla="*/ 202 w 364"/>
                <a:gd name="T31" fmla="*/ 45 h 261"/>
                <a:gd name="T32" fmla="*/ 189 w 364"/>
                <a:gd name="T33" fmla="*/ 47 h 261"/>
                <a:gd name="T34" fmla="*/ 175 w 364"/>
                <a:gd name="T35" fmla="*/ 50 h 261"/>
                <a:gd name="T36" fmla="*/ 162 w 364"/>
                <a:gd name="T37" fmla="*/ 52 h 261"/>
                <a:gd name="T38" fmla="*/ 150 w 364"/>
                <a:gd name="T39" fmla="*/ 56 h 261"/>
                <a:gd name="T40" fmla="*/ 141 w 364"/>
                <a:gd name="T41" fmla="*/ 60 h 261"/>
                <a:gd name="T42" fmla="*/ 134 w 364"/>
                <a:gd name="T43" fmla="*/ 67 h 261"/>
                <a:gd name="T44" fmla="*/ 132 w 364"/>
                <a:gd name="T45" fmla="*/ 76 h 261"/>
                <a:gd name="T46" fmla="*/ 115 w 364"/>
                <a:gd name="T47" fmla="*/ 82 h 261"/>
                <a:gd name="T48" fmla="*/ 98 w 364"/>
                <a:gd name="T49" fmla="*/ 86 h 261"/>
                <a:gd name="T50" fmla="*/ 82 w 364"/>
                <a:gd name="T51" fmla="*/ 86 h 261"/>
                <a:gd name="T52" fmla="*/ 64 w 364"/>
                <a:gd name="T53" fmla="*/ 79 h 261"/>
                <a:gd name="T54" fmla="*/ 47 w 364"/>
                <a:gd name="T55" fmla="*/ 67 h 261"/>
                <a:gd name="T56" fmla="*/ 45 w 364"/>
                <a:gd name="T57" fmla="*/ 72 h 261"/>
                <a:gd name="T58" fmla="*/ 42 w 364"/>
                <a:gd name="T59" fmla="*/ 78 h 261"/>
                <a:gd name="T60" fmla="*/ 39 w 364"/>
                <a:gd name="T61" fmla="*/ 88 h 261"/>
                <a:gd name="T62" fmla="*/ 24 w 364"/>
                <a:gd name="T63" fmla="*/ 90 h 261"/>
                <a:gd name="T64" fmla="*/ 11 w 364"/>
                <a:gd name="T65" fmla="*/ 93 h 261"/>
                <a:gd name="T66" fmla="*/ 0 w 364"/>
                <a:gd name="T67" fmla="*/ 100 h 261"/>
                <a:gd name="T68" fmla="*/ 23 w 364"/>
                <a:gd name="T69" fmla="*/ 122 h 261"/>
                <a:gd name="T70" fmla="*/ 23 w 364"/>
                <a:gd name="T71" fmla="*/ 137 h 261"/>
                <a:gd name="T72" fmla="*/ 19 w 364"/>
                <a:gd name="T73" fmla="*/ 154 h 261"/>
                <a:gd name="T74" fmla="*/ 12 w 364"/>
                <a:gd name="T75" fmla="*/ 167 h 261"/>
                <a:gd name="T76" fmla="*/ 1 w 364"/>
                <a:gd name="T77" fmla="*/ 178 h 261"/>
                <a:gd name="T78" fmla="*/ 71 w 364"/>
                <a:gd name="T79" fmla="*/ 261 h 261"/>
                <a:gd name="T80" fmla="*/ 156 w 364"/>
                <a:gd name="T81" fmla="*/ 228 h 261"/>
                <a:gd name="T82" fmla="*/ 255 w 364"/>
                <a:gd name="T83" fmla="*/ 218 h 261"/>
                <a:gd name="T84" fmla="*/ 256 w 364"/>
                <a:gd name="T85" fmla="*/ 216 h 261"/>
                <a:gd name="T86" fmla="*/ 262 w 364"/>
                <a:gd name="T87" fmla="*/ 213 h 261"/>
                <a:gd name="T88" fmla="*/ 271 w 364"/>
                <a:gd name="T89" fmla="*/ 209 h 261"/>
                <a:gd name="T90" fmla="*/ 282 w 364"/>
                <a:gd name="T91" fmla="*/ 204 h 261"/>
                <a:gd name="T92" fmla="*/ 289 w 364"/>
                <a:gd name="T93" fmla="*/ 200 h 261"/>
                <a:gd name="T94" fmla="*/ 296 w 364"/>
                <a:gd name="T95" fmla="*/ 196 h 261"/>
                <a:gd name="T96" fmla="*/ 296 w 364"/>
                <a:gd name="T97" fmla="*/ 195 h 261"/>
                <a:gd name="T98" fmla="*/ 301 w 364"/>
                <a:gd name="T99" fmla="*/ 183 h 261"/>
                <a:gd name="T100" fmla="*/ 305 w 364"/>
                <a:gd name="T101" fmla="*/ 174 h 261"/>
                <a:gd name="T102" fmla="*/ 307 w 364"/>
                <a:gd name="T103" fmla="*/ 165 h 261"/>
                <a:gd name="T104" fmla="*/ 308 w 364"/>
                <a:gd name="T105" fmla="*/ 154 h 261"/>
                <a:gd name="T106" fmla="*/ 307 w 364"/>
                <a:gd name="T107" fmla="*/ 1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4" h="261">
                  <a:moveTo>
                    <a:pt x="307" y="136"/>
                  </a:moveTo>
                  <a:lnTo>
                    <a:pt x="319" y="117"/>
                  </a:lnTo>
                  <a:lnTo>
                    <a:pt x="328" y="95"/>
                  </a:lnTo>
                  <a:lnTo>
                    <a:pt x="338" y="74"/>
                  </a:lnTo>
                  <a:lnTo>
                    <a:pt x="349" y="56"/>
                  </a:lnTo>
                  <a:lnTo>
                    <a:pt x="364" y="44"/>
                  </a:lnTo>
                  <a:lnTo>
                    <a:pt x="305" y="13"/>
                  </a:lnTo>
                  <a:lnTo>
                    <a:pt x="289" y="5"/>
                  </a:lnTo>
                  <a:lnTo>
                    <a:pt x="275" y="1"/>
                  </a:lnTo>
                  <a:lnTo>
                    <a:pt x="262" y="0"/>
                  </a:lnTo>
                  <a:lnTo>
                    <a:pt x="248" y="4"/>
                  </a:lnTo>
                  <a:lnTo>
                    <a:pt x="233" y="9"/>
                  </a:lnTo>
                  <a:lnTo>
                    <a:pt x="230" y="23"/>
                  </a:lnTo>
                  <a:lnTo>
                    <a:pt x="224" y="32"/>
                  </a:lnTo>
                  <a:lnTo>
                    <a:pt x="214" y="40"/>
                  </a:lnTo>
                  <a:lnTo>
                    <a:pt x="202" y="45"/>
                  </a:lnTo>
                  <a:lnTo>
                    <a:pt x="189" y="47"/>
                  </a:lnTo>
                  <a:lnTo>
                    <a:pt x="175" y="50"/>
                  </a:lnTo>
                  <a:lnTo>
                    <a:pt x="162" y="52"/>
                  </a:lnTo>
                  <a:lnTo>
                    <a:pt x="150" y="56"/>
                  </a:lnTo>
                  <a:lnTo>
                    <a:pt x="141" y="60"/>
                  </a:lnTo>
                  <a:lnTo>
                    <a:pt x="134" y="67"/>
                  </a:lnTo>
                  <a:lnTo>
                    <a:pt x="132" y="76"/>
                  </a:lnTo>
                  <a:lnTo>
                    <a:pt x="115" y="82"/>
                  </a:lnTo>
                  <a:lnTo>
                    <a:pt x="98" y="86"/>
                  </a:lnTo>
                  <a:lnTo>
                    <a:pt x="82" y="86"/>
                  </a:lnTo>
                  <a:lnTo>
                    <a:pt x="64" y="79"/>
                  </a:lnTo>
                  <a:lnTo>
                    <a:pt x="47" y="67"/>
                  </a:lnTo>
                  <a:lnTo>
                    <a:pt x="45" y="72"/>
                  </a:lnTo>
                  <a:lnTo>
                    <a:pt x="42" y="78"/>
                  </a:lnTo>
                  <a:lnTo>
                    <a:pt x="39" y="88"/>
                  </a:lnTo>
                  <a:lnTo>
                    <a:pt x="24" y="90"/>
                  </a:lnTo>
                  <a:lnTo>
                    <a:pt x="11" y="93"/>
                  </a:lnTo>
                  <a:lnTo>
                    <a:pt x="0" y="100"/>
                  </a:lnTo>
                  <a:lnTo>
                    <a:pt x="23" y="122"/>
                  </a:lnTo>
                  <a:lnTo>
                    <a:pt x="23" y="137"/>
                  </a:lnTo>
                  <a:lnTo>
                    <a:pt x="19" y="154"/>
                  </a:lnTo>
                  <a:lnTo>
                    <a:pt x="12" y="167"/>
                  </a:lnTo>
                  <a:lnTo>
                    <a:pt x="1" y="178"/>
                  </a:lnTo>
                  <a:lnTo>
                    <a:pt x="71" y="261"/>
                  </a:lnTo>
                  <a:lnTo>
                    <a:pt x="156" y="228"/>
                  </a:lnTo>
                  <a:lnTo>
                    <a:pt x="255" y="218"/>
                  </a:lnTo>
                  <a:lnTo>
                    <a:pt x="256" y="216"/>
                  </a:lnTo>
                  <a:lnTo>
                    <a:pt x="262" y="213"/>
                  </a:lnTo>
                  <a:lnTo>
                    <a:pt x="271" y="209"/>
                  </a:lnTo>
                  <a:lnTo>
                    <a:pt x="282" y="204"/>
                  </a:lnTo>
                  <a:lnTo>
                    <a:pt x="289" y="200"/>
                  </a:lnTo>
                  <a:lnTo>
                    <a:pt x="296" y="196"/>
                  </a:lnTo>
                  <a:lnTo>
                    <a:pt x="296" y="195"/>
                  </a:lnTo>
                  <a:lnTo>
                    <a:pt x="301" y="183"/>
                  </a:lnTo>
                  <a:lnTo>
                    <a:pt x="305" y="174"/>
                  </a:lnTo>
                  <a:lnTo>
                    <a:pt x="307" y="165"/>
                  </a:lnTo>
                  <a:lnTo>
                    <a:pt x="308" y="154"/>
                  </a:lnTo>
                  <a:lnTo>
                    <a:pt x="307" y="136"/>
                  </a:lnTo>
                </a:path>
              </a:pathLst>
            </a:custGeom>
            <a:grpFill/>
            <a:ln w="6350">
              <a:solidFill>
                <a:schemeClr val="bg1">
                  <a:lumMod val="50000"/>
                </a:schemeClr>
              </a:solidFill>
              <a:prstDash val="solid"/>
              <a:round/>
              <a:headEnd/>
              <a:tailEnd/>
            </a:ln>
          </p:spPr>
          <p:txBody>
            <a:bodyPr/>
            <a:lstStyle/>
            <a:p>
              <a:endParaRPr lang="ru-RU"/>
            </a:p>
          </p:txBody>
        </p:sp>
        <p:sp>
          <p:nvSpPr>
            <p:cNvPr id="18" name="Freeform 65">
              <a:extLst>
                <a:ext uri="{FF2B5EF4-FFF2-40B4-BE49-F238E27FC236}">
                  <a16:creationId xmlns:a16="http://schemas.microsoft.com/office/drawing/2014/main" id="{F124B196-F3EB-3B45-A48B-2FA8FC5B3E13}"/>
                </a:ext>
              </a:extLst>
            </p:cNvPr>
            <p:cNvSpPr>
              <a:spLocks/>
            </p:cNvSpPr>
            <p:nvPr/>
          </p:nvSpPr>
          <p:spPr bwMode="gray">
            <a:xfrm>
              <a:off x="3013" y="2859"/>
              <a:ext cx="591" cy="275"/>
            </a:xfrm>
            <a:custGeom>
              <a:avLst/>
              <a:gdLst>
                <a:gd name="T0" fmla="*/ 395 w 591"/>
                <a:gd name="T1" fmla="*/ 118 h 275"/>
                <a:gd name="T2" fmla="*/ 369 w 591"/>
                <a:gd name="T3" fmla="*/ 109 h 275"/>
                <a:gd name="T4" fmla="*/ 324 w 591"/>
                <a:gd name="T5" fmla="*/ 92 h 275"/>
                <a:gd name="T6" fmla="*/ 323 w 591"/>
                <a:gd name="T7" fmla="*/ 84 h 275"/>
                <a:gd name="T8" fmla="*/ 315 w 591"/>
                <a:gd name="T9" fmla="*/ 71 h 275"/>
                <a:gd name="T10" fmla="*/ 296 w 591"/>
                <a:gd name="T11" fmla="*/ 61 h 275"/>
                <a:gd name="T12" fmla="*/ 285 w 591"/>
                <a:gd name="T13" fmla="*/ 60 h 275"/>
                <a:gd name="T14" fmla="*/ 272 w 591"/>
                <a:gd name="T15" fmla="*/ 60 h 275"/>
                <a:gd name="T16" fmla="*/ 269 w 591"/>
                <a:gd name="T17" fmla="*/ 65 h 275"/>
                <a:gd name="T18" fmla="*/ 264 w 591"/>
                <a:gd name="T19" fmla="*/ 71 h 275"/>
                <a:gd name="T20" fmla="*/ 259 w 591"/>
                <a:gd name="T21" fmla="*/ 78 h 275"/>
                <a:gd name="T22" fmla="*/ 253 w 591"/>
                <a:gd name="T23" fmla="*/ 77 h 275"/>
                <a:gd name="T24" fmla="*/ 251 w 591"/>
                <a:gd name="T25" fmla="*/ 65 h 275"/>
                <a:gd name="T26" fmla="*/ 250 w 591"/>
                <a:gd name="T27" fmla="*/ 56 h 275"/>
                <a:gd name="T28" fmla="*/ 221 w 591"/>
                <a:gd name="T29" fmla="*/ 43 h 275"/>
                <a:gd name="T30" fmla="*/ 194 w 591"/>
                <a:gd name="T31" fmla="*/ 41 h 275"/>
                <a:gd name="T32" fmla="*/ 168 w 591"/>
                <a:gd name="T33" fmla="*/ 28 h 275"/>
                <a:gd name="T34" fmla="*/ 157 w 591"/>
                <a:gd name="T35" fmla="*/ 7 h 275"/>
                <a:gd name="T36" fmla="*/ 153 w 591"/>
                <a:gd name="T37" fmla="*/ 0 h 275"/>
                <a:gd name="T38" fmla="*/ 123 w 591"/>
                <a:gd name="T39" fmla="*/ 5 h 275"/>
                <a:gd name="T40" fmla="*/ 109 w 591"/>
                <a:gd name="T41" fmla="*/ 25 h 275"/>
                <a:gd name="T42" fmla="*/ 89 w 591"/>
                <a:gd name="T43" fmla="*/ 50 h 275"/>
                <a:gd name="T44" fmla="*/ 50 w 591"/>
                <a:gd name="T45" fmla="*/ 69 h 275"/>
                <a:gd name="T46" fmla="*/ 14 w 591"/>
                <a:gd name="T47" fmla="*/ 80 h 275"/>
                <a:gd name="T48" fmla="*/ 37 w 591"/>
                <a:gd name="T49" fmla="*/ 106 h 275"/>
                <a:gd name="T50" fmla="*/ 59 w 591"/>
                <a:gd name="T51" fmla="*/ 141 h 275"/>
                <a:gd name="T52" fmla="*/ 89 w 591"/>
                <a:gd name="T53" fmla="*/ 179 h 275"/>
                <a:gd name="T54" fmla="*/ 122 w 591"/>
                <a:gd name="T55" fmla="*/ 201 h 275"/>
                <a:gd name="T56" fmla="*/ 146 w 591"/>
                <a:gd name="T57" fmla="*/ 219 h 275"/>
                <a:gd name="T58" fmla="*/ 162 w 591"/>
                <a:gd name="T59" fmla="*/ 210 h 275"/>
                <a:gd name="T60" fmla="*/ 173 w 591"/>
                <a:gd name="T61" fmla="*/ 196 h 275"/>
                <a:gd name="T62" fmla="*/ 189 w 591"/>
                <a:gd name="T63" fmla="*/ 187 h 275"/>
                <a:gd name="T64" fmla="*/ 214 w 591"/>
                <a:gd name="T65" fmla="*/ 191 h 275"/>
                <a:gd name="T66" fmla="*/ 250 w 591"/>
                <a:gd name="T67" fmla="*/ 199 h 275"/>
                <a:gd name="T68" fmla="*/ 282 w 591"/>
                <a:gd name="T69" fmla="*/ 211 h 275"/>
                <a:gd name="T70" fmla="*/ 310 w 591"/>
                <a:gd name="T71" fmla="*/ 225 h 275"/>
                <a:gd name="T72" fmla="*/ 303 w 591"/>
                <a:gd name="T73" fmla="*/ 247 h 275"/>
                <a:gd name="T74" fmla="*/ 314 w 591"/>
                <a:gd name="T75" fmla="*/ 267 h 275"/>
                <a:gd name="T76" fmla="*/ 349 w 591"/>
                <a:gd name="T77" fmla="*/ 275 h 275"/>
                <a:gd name="T78" fmla="*/ 383 w 591"/>
                <a:gd name="T79" fmla="*/ 264 h 275"/>
                <a:gd name="T80" fmla="*/ 394 w 591"/>
                <a:gd name="T81" fmla="*/ 247 h 275"/>
                <a:gd name="T82" fmla="*/ 415 w 591"/>
                <a:gd name="T83" fmla="*/ 239 h 275"/>
                <a:gd name="T84" fmla="*/ 442 w 591"/>
                <a:gd name="T85" fmla="*/ 235 h 275"/>
                <a:gd name="T86" fmla="*/ 467 w 591"/>
                <a:gd name="T87" fmla="*/ 228 h 275"/>
                <a:gd name="T88" fmla="*/ 483 w 591"/>
                <a:gd name="T89" fmla="*/ 211 h 275"/>
                <a:gd name="T90" fmla="*/ 503 w 591"/>
                <a:gd name="T91" fmla="*/ 192 h 275"/>
                <a:gd name="T92" fmla="*/ 529 w 591"/>
                <a:gd name="T93" fmla="*/ 189 h 275"/>
                <a:gd name="T94" fmla="*/ 560 w 591"/>
                <a:gd name="T95" fmla="*/ 202 h 275"/>
                <a:gd name="T96" fmla="*/ 532 w 591"/>
                <a:gd name="T97" fmla="*/ 123 h 275"/>
                <a:gd name="T98" fmla="*/ 538 w 591"/>
                <a:gd name="T99" fmla="*/ 111 h 275"/>
                <a:gd name="T100" fmla="*/ 529 w 591"/>
                <a:gd name="T101" fmla="*/ 106 h 275"/>
                <a:gd name="T102" fmla="*/ 515 w 591"/>
                <a:gd name="T103" fmla="*/ 107 h 275"/>
                <a:gd name="T104" fmla="*/ 505 w 591"/>
                <a:gd name="T105" fmla="*/ 111 h 275"/>
                <a:gd name="T106" fmla="*/ 455 w 591"/>
                <a:gd name="T107" fmla="*/ 13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1" h="275">
                  <a:moveTo>
                    <a:pt x="424" y="112"/>
                  </a:moveTo>
                  <a:lnTo>
                    <a:pt x="395" y="118"/>
                  </a:lnTo>
                  <a:lnTo>
                    <a:pt x="382" y="116"/>
                  </a:lnTo>
                  <a:lnTo>
                    <a:pt x="369" y="109"/>
                  </a:lnTo>
                  <a:lnTo>
                    <a:pt x="355" y="96"/>
                  </a:lnTo>
                  <a:lnTo>
                    <a:pt x="324" y="92"/>
                  </a:lnTo>
                  <a:lnTo>
                    <a:pt x="323" y="89"/>
                  </a:lnTo>
                  <a:lnTo>
                    <a:pt x="323" y="84"/>
                  </a:lnTo>
                  <a:lnTo>
                    <a:pt x="321" y="78"/>
                  </a:lnTo>
                  <a:lnTo>
                    <a:pt x="315" y="71"/>
                  </a:lnTo>
                  <a:lnTo>
                    <a:pt x="305" y="64"/>
                  </a:lnTo>
                  <a:lnTo>
                    <a:pt x="296" y="61"/>
                  </a:lnTo>
                  <a:lnTo>
                    <a:pt x="290" y="60"/>
                  </a:lnTo>
                  <a:lnTo>
                    <a:pt x="285" y="60"/>
                  </a:lnTo>
                  <a:lnTo>
                    <a:pt x="280" y="60"/>
                  </a:lnTo>
                  <a:lnTo>
                    <a:pt x="272" y="60"/>
                  </a:lnTo>
                  <a:lnTo>
                    <a:pt x="271" y="62"/>
                  </a:lnTo>
                  <a:lnTo>
                    <a:pt x="269" y="65"/>
                  </a:lnTo>
                  <a:lnTo>
                    <a:pt x="267" y="68"/>
                  </a:lnTo>
                  <a:lnTo>
                    <a:pt x="264" y="71"/>
                  </a:lnTo>
                  <a:lnTo>
                    <a:pt x="260" y="74"/>
                  </a:lnTo>
                  <a:lnTo>
                    <a:pt x="259" y="78"/>
                  </a:lnTo>
                  <a:lnTo>
                    <a:pt x="257" y="79"/>
                  </a:lnTo>
                  <a:lnTo>
                    <a:pt x="253" y="77"/>
                  </a:lnTo>
                  <a:lnTo>
                    <a:pt x="251" y="71"/>
                  </a:lnTo>
                  <a:lnTo>
                    <a:pt x="251" y="65"/>
                  </a:lnTo>
                  <a:lnTo>
                    <a:pt x="251" y="60"/>
                  </a:lnTo>
                  <a:lnTo>
                    <a:pt x="250" y="56"/>
                  </a:lnTo>
                  <a:lnTo>
                    <a:pt x="237" y="39"/>
                  </a:lnTo>
                  <a:lnTo>
                    <a:pt x="221" y="43"/>
                  </a:lnTo>
                  <a:lnTo>
                    <a:pt x="207" y="43"/>
                  </a:lnTo>
                  <a:lnTo>
                    <a:pt x="194" y="41"/>
                  </a:lnTo>
                  <a:lnTo>
                    <a:pt x="178" y="34"/>
                  </a:lnTo>
                  <a:lnTo>
                    <a:pt x="168" y="28"/>
                  </a:lnTo>
                  <a:lnTo>
                    <a:pt x="162" y="18"/>
                  </a:lnTo>
                  <a:lnTo>
                    <a:pt x="157" y="7"/>
                  </a:lnTo>
                  <a:lnTo>
                    <a:pt x="154" y="1"/>
                  </a:lnTo>
                  <a:lnTo>
                    <a:pt x="153" y="0"/>
                  </a:lnTo>
                  <a:lnTo>
                    <a:pt x="151" y="15"/>
                  </a:lnTo>
                  <a:lnTo>
                    <a:pt x="123" y="5"/>
                  </a:lnTo>
                  <a:lnTo>
                    <a:pt x="117" y="14"/>
                  </a:lnTo>
                  <a:lnTo>
                    <a:pt x="109" y="25"/>
                  </a:lnTo>
                  <a:lnTo>
                    <a:pt x="100" y="38"/>
                  </a:lnTo>
                  <a:lnTo>
                    <a:pt x="89" y="50"/>
                  </a:lnTo>
                  <a:lnTo>
                    <a:pt x="72" y="60"/>
                  </a:lnTo>
                  <a:lnTo>
                    <a:pt x="50" y="69"/>
                  </a:lnTo>
                  <a:lnTo>
                    <a:pt x="31" y="75"/>
                  </a:lnTo>
                  <a:lnTo>
                    <a:pt x="14" y="80"/>
                  </a:lnTo>
                  <a:lnTo>
                    <a:pt x="0" y="87"/>
                  </a:lnTo>
                  <a:lnTo>
                    <a:pt x="37" y="106"/>
                  </a:lnTo>
                  <a:lnTo>
                    <a:pt x="48" y="121"/>
                  </a:lnTo>
                  <a:lnTo>
                    <a:pt x="59" y="141"/>
                  </a:lnTo>
                  <a:lnTo>
                    <a:pt x="73" y="161"/>
                  </a:lnTo>
                  <a:lnTo>
                    <a:pt x="89" y="179"/>
                  </a:lnTo>
                  <a:lnTo>
                    <a:pt x="105" y="193"/>
                  </a:lnTo>
                  <a:lnTo>
                    <a:pt x="122" y="201"/>
                  </a:lnTo>
                  <a:lnTo>
                    <a:pt x="134" y="217"/>
                  </a:lnTo>
                  <a:lnTo>
                    <a:pt x="146" y="219"/>
                  </a:lnTo>
                  <a:lnTo>
                    <a:pt x="155" y="215"/>
                  </a:lnTo>
                  <a:lnTo>
                    <a:pt x="162" y="210"/>
                  </a:lnTo>
                  <a:lnTo>
                    <a:pt x="168" y="203"/>
                  </a:lnTo>
                  <a:lnTo>
                    <a:pt x="173" y="196"/>
                  </a:lnTo>
                  <a:lnTo>
                    <a:pt x="180" y="191"/>
                  </a:lnTo>
                  <a:lnTo>
                    <a:pt x="189" y="187"/>
                  </a:lnTo>
                  <a:lnTo>
                    <a:pt x="199" y="187"/>
                  </a:lnTo>
                  <a:lnTo>
                    <a:pt x="214" y="191"/>
                  </a:lnTo>
                  <a:lnTo>
                    <a:pt x="233" y="196"/>
                  </a:lnTo>
                  <a:lnTo>
                    <a:pt x="250" y="199"/>
                  </a:lnTo>
                  <a:lnTo>
                    <a:pt x="267" y="203"/>
                  </a:lnTo>
                  <a:lnTo>
                    <a:pt x="282" y="211"/>
                  </a:lnTo>
                  <a:lnTo>
                    <a:pt x="299" y="225"/>
                  </a:lnTo>
                  <a:lnTo>
                    <a:pt x="310" y="225"/>
                  </a:lnTo>
                  <a:lnTo>
                    <a:pt x="308" y="235"/>
                  </a:lnTo>
                  <a:lnTo>
                    <a:pt x="303" y="247"/>
                  </a:lnTo>
                  <a:lnTo>
                    <a:pt x="300" y="256"/>
                  </a:lnTo>
                  <a:lnTo>
                    <a:pt x="314" y="267"/>
                  </a:lnTo>
                  <a:lnTo>
                    <a:pt x="331" y="274"/>
                  </a:lnTo>
                  <a:lnTo>
                    <a:pt x="349" y="275"/>
                  </a:lnTo>
                  <a:lnTo>
                    <a:pt x="367" y="271"/>
                  </a:lnTo>
                  <a:lnTo>
                    <a:pt x="383" y="264"/>
                  </a:lnTo>
                  <a:lnTo>
                    <a:pt x="387" y="253"/>
                  </a:lnTo>
                  <a:lnTo>
                    <a:pt x="394" y="247"/>
                  </a:lnTo>
                  <a:lnTo>
                    <a:pt x="404" y="243"/>
                  </a:lnTo>
                  <a:lnTo>
                    <a:pt x="415" y="239"/>
                  </a:lnTo>
                  <a:lnTo>
                    <a:pt x="429" y="238"/>
                  </a:lnTo>
                  <a:lnTo>
                    <a:pt x="442" y="235"/>
                  </a:lnTo>
                  <a:lnTo>
                    <a:pt x="455" y="232"/>
                  </a:lnTo>
                  <a:lnTo>
                    <a:pt x="467" y="228"/>
                  </a:lnTo>
                  <a:lnTo>
                    <a:pt x="477" y="220"/>
                  </a:lnTo>
                  <a:lnTo>
                    <a:pt x="483" y="211"/>
                  </a:lnTo>
                  <a:lnTo>
                    <a:pt x="486" y="197"/>
                  </a:lnTo>
                  <a:lnTo>
                    <a:pt x="503" y="192"/>
                  </a:lnTo>
                  <a:lnTo>
                    <a:pt x="517" y="189"/>
                  </a:lnTo>
                  <a:lnTo>
                    <a:pt x="529" y="189"/>
                  </a:lnTo>
                  <a:lnTo>
                    <a:pt x="544" y="193"/>
                  </a:lnTo>
                  <a:lnTo>
                    <a:pt x="560" y="202"/>
                  </a:lnTo>
                  <a:lnTo>
                    <a:pt x="591" y="125"/>
                  </a:lnTo>
                  <a:lnTo>
                    <a:pt x="532" y="123"/>
                  </a:lnTo>
                  <a:lnTo>
                    <a:pt x="537" y="116"/>
                  </a:lnTo>
                  <a:lnTo>
                    <a:pt x="538" y="111"/>
                  </a:lnTo>
                  <a:lnTo>
                    <a:pt x="535" y="107"/>
                  </a:lnTo>
                  <a:lnTo>
                    <a:pt x="529" y="106"/>
                  </a:lnTo>
                  <a:lnTo>
                    <a:pt x="522" y="106"/>
                  </a:lnTo>
                  <a:lnTo>
                    <a:pt x="515" y="107"/>
                  </a:lnTo>
                  <a:lnTo>
                    <a:pt x="509" y="109"/>
                  </a:lnTo>
                  <a:lnTo>
                    <a:pt x="505" y="111"/>
                  </a:lnTo>
                  <a:lnTo>
                    <a:pt x="473" y="114"/>
                  </a:lnTo>
                  <a:lnTo>
                    <a:pt x="455" y="130"/>
                  </a:lnTo>
                  <a:lnTo>
                    <a:pt x="424" y="112"/>
                  </a:lnTo>
                </a:path>
              </a:pathLst>
            </a:custGeom>
            <a:grpFill/>
            <a:ln w="6350">
              <a:solidFill>
                <a:schemeClr val="bg1">
                  <a:lumMod val="50000"/>
                </a:schemeClr>
              </a:solidFill>
              <a:prstDash val="solid"/>
              <a:round/>
              <a:headEnd/>
              <a:tailEnd/>
            </a:ln>
          </p:spPr>
          <p:txBody>
            <a:bodyPr/>
            <a:lstStyle/>
            <a:p>
              <a:endParaRPr lang="ru-RU"/>
            </a:p>
          </p:txBody>
        </p:sp>
        <p:sp>
          <p:nvSpPr>
            <p:cNvPr id="19" name="Freeform 66">
              <a:extLst>
                <a:ext uri="{FF2B5EF4-FFF2-40B4-BE49-F238E27FC236}">
                  <a16:creationId xmlns:a16="http://schemas.microsoft.com/office/drawing/2014/main" id="{B75756BE-DD7E-7C44-BE26-D9D230958FD8}"/>
                </a:ext>
              </a:extLst>
            </p:cNvPr>
            <p:cNvSpPr>
              <a:spLocks/>
            </p:cNvSpPr>
            <p:nvPr/>
          </p:nvSpPr>
          <p:spPr bwMode="gray">
            <a:xfrm>
              <a:off x="3013" y="2859"/>
              <a:ext cx="354" cy="219"/>
            </a:xfrm>
            <a:custGeom>
              <a:avLst/>
              <a:gdLst>
                <a:gd name="T0" fmla="*/ 354 w 354"/>
                <a:gd name="T1" fmla="*/ 101 h 219"/>
                <a:gd name="T2" fmla="*/ 323 w 354"/>
                <a:gd name="T3" fmla="*/ 89 h 219"/>
                <a:gd name="T4" fmla="*/ 315 w 354"/>
                <a:gd name="T5" fmla="*/ 75 h 219"/>
                <a:gd name="T6" fmla="*/ 308 w 354"/>
                <a:gd name="T7" fmla="*/ 66 h 219"/>
                <a:gd name="T8" fmla="*/ 299 w 354"/>
                <a:gd name="T9" fmla="*/ 61 h 219"/>
                <a:gd name="T10" fmla="*/ 289 w 354"/>
                <a:gd name="T11" fmla="*/ 60 h 219"/>
                <a:gd name="T12" fmla="*/ 280 w 354"/>
                <a:gd name="T13" fmla="*/ 60 h 219"/>
                <a:gd name="T14" fmla="*/ 272 w 354"/>
                <a:gd name="T15" fmla="*/ 60 h 219"/>
                <a:gd name="T16" fmla="*/ 271 w 354"/>
                <a:gd name="T17" fmla="*/ 62 h 219"/>
                <a:gd name="T18" fmla="*/ 269 w 354"/>
                <a:gd name="T19" fmla="*/ 65 h 219"/>
                <a:gd name="T20" fmla="*/ 267 w 354"/>
                <a:gd name="T21" fmla="*/ 68 h 219"/>
                <a:gd name="T22" fmla="*/ 264 w 354"/>
                <a:gd name="T23" fmla="*/ 71 h 219"/>
                <a:gd name="T24" fmla="*/ 260 w 354"/>
                <a:gd name="T25" fmla="*/ 74 h 219"/>
                <a:gd name="T26" fmla="*/ 259 w 354"/>
                <a:gd name="T27" fmla="*/ 78 h 219"/>
                <a:gd name="T28" fmla="*/ 257 w 354"/>
                <a:gd name="T29" fmla="*/ 79 h 219"/>
                <a:gd name="T30" fmla="*/ 253 w 354"/>
                <a:gd name="T31" fmla="*/ 77 h 219"/>
                <a:gd name="T32" fmla="*/ 250 w 354"/>
                <a:gd name="T33" fmla="*/ 71 h 219"/>
                <a:gd name="T34" fmla="*/ 250 w 354"/>
                <a:gd name="T35" fmla="*/ 65 h 219"/>
                <a:gd name="T36" fmla="*/ 250 w 354"/>
                <a:gd name="T37" fmla="*/ 60 h 219"/>
                <a:gd name="T38" fmla="*/ 250 w 354"/>
                <a:gd name="T39" fmla="*/ 56 h 219"/>
                <a:gd name="T40" fmla="*/ 237 w 354"/>
                <a:gd name="T41" fmla="*/ 39 h 219"/>
                <a:gd name="T42" fmla="*/ 221 w 354"/>
                <a:gd name="T43" fmla="*/ 43 h 219"/>
                <a:gd name="T44" fmla="*/ 207 w 354"/>
                <a:gd name="T45" fmla="*/ 43 h 219"/>
                <a:gd name="T46" fmla="*/ 194 w 354"/>
                <a:gd name="T47" fmla="*/ 41 h 219"/>
                <a:gd name="T48" fmla="*/ 178 w 354"/>
                <a:gd name="T49" fmla="*/ 34 h 219"/>
                <a:gd name="T50" fmla="*/ 168 w 354"/>
                <a:gd name="T51" fmla="*/ 28 h 219"/>
                <a:gd name="T52" fmla="*/ 162 w 354"/>
                <a:gd name="T53" fmla="*/ 18 h 219"/>
                <a:gd name="T54" fmla="*/ 157 w 354"/>
                <a:gd name="T55" fmla="*/ 7 h 219"/>
                <a:gd name="T56" fmla="*/ 154 w 354"/>
                <a:gd name="T57" fmla="*/ 1 h 219"/>
                <a:gd name="T58" fmla="*/ 153 w 354"/>
                <a:gd name="T59" fmla="*/ 0 h 219"/>
                <a:gd name="T60" fmla="*/ 151 w 354"/>
                <a:gd name="T61" fmla="*/ 15 h 219"/>
                <a:gd name="T62" fmla="*/ 123 w 354"/>
                <a:gd name="T63" fmla="*/ 5 h 219"/>
                <a:gd name="T64" fmla="*/ 117 w 354"/>
                <a:gd name="T65" fmla="*/ 14 h 219"/>
                <a:gd name="T66" fmla="*/ 109 w 354"/>
                <a:gd name="T67" fmla="*/ 25 h 219"/>
                <a:gd name="T68" fmla="*/ 100 w 354"/>
                <a:gd name="T69" fmla="*/ 38 h 219"/>
                <a:gd name="T70" fmla="*/ 89 w 354"/>
                <a:gd name="T71" fmla="*/ 50 h 219"/>
                <a:gd name="T72" fmla="*/ 72 w 354"/>
                <a:gd name="T73" fmla="*/ 60 h 219"/>
                <a:gd name="T74" fmla="*/ 50 w 354"/>
                <a:gd name="T75" fmla="*/ 69 h 219"/>
                <a:gd name="T76" fmla="*/ 31 w 354"/>
                <a:gd name="T77" fmla="*/ 75 h 219"/>
                <a:gd name="T78" fmla="*/ 14 w 354"/>
                <a:gd name="T79" fmla="*/ 80 h 219"/>
                <a:gd name="T80" fmla="*/ 0 w 354"/>
                <a:gd name="T81" fmla="*/ 87 h 219"/>
                <a:gd name="T82" fmla="*/ 37 w 354"/>
                <a:gd name="T83" fmla="*/ 106 h 219"/>
                <a:gd name="T84" fmla="*/ 48 w 354"/>
                <a:gd name="T85" fmla="*/ 121 h 219"/>
                <a:gd name="T86" fmla="*/ 59 w 354"/>
                <a:gd name="T87" fmla="*/ 141 h 219"/>
                <a:gd name="T88" fmla="*/ 73 w 354"/>
                <a:gd name="T89" fmla="*/ 161 h 219"/>
                <a:gd name="T90" fmla="*/ 89 w 354"/>
                <a:gd name="T91" fmla="*/ 179 h 219"/>
                <a:gd name="T92" fmla="*/ 105 w 354"/>
                <a:gd name="T93" fmla="*/ 193 h 219"/>
                <a:gd name="T94" fmla="*/ 122 w 354"/>
                <a:gd name="T95" fmla="*/ 201 h 219"/>
                <a:gd name="T96" fmla="*/ 134 w 354"/>
                <a:gd name="T97" fmla="*/ 217 h 219"/>
                <a:gd name="T98" fmla="*/ 146 w 354"/>
                <a:gd name="T99" fmla="*/ 219 h 219"/>
                <a:gd name="T100" fmla="*/ 164 w 354"/>
                <a:gd name="T101" fmla="*/ 215 h 219"/>
                <a:gd name="T102" fmla="*/ 185 w 354"/>
                <a:gd name="T103" fmla="*/ 210 h 219"/>
                <a:gd name="T104" fmla="*/ 205 w 354"/>
                <a:gd name="T105" fmla="*/ 206 h 219"/>
                <a:gd name="T106" fmla="*/ 222 w 354"/>
                <a:gd name="T107" fmla="*/ 201 h 219"/>
                <a:gd name="T108" fmla="*/ 232 w 354"/>
                <a:gd name="T109" fmla="*/ 196 h 219"/>
                <a:gd name="T110" fmla="*/ 354 w 354"/>
                <a:gd name="T111" fmla="*/ 10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219">
                  <a:moveTo>
                    <a:pt x="354" y="101"/>
                  </a:moveTo>
                  <a:lnTo>
                    <a:pt x="323" y="89"/>
                  </a:lnTo>
                  <a:lnTo>
                    <a:pt x="315" y="75"/>
                  </a:lnTo>
                  <a:lnTo>
                    <a:pt x="308" y="66"/>
                  </a:lnTo>
                  <a:lnTo>
                    <a:pt x="299" y="61"/>
                  </a:lnTo>
                  <a:lnTo>
                    <a:pt x="289" y="60"/>
                  </a:lnTo>
                  <a:lnTo>
                    <a:pt x="280" y="60"/>
                  </a:lnTo>
                  <a:lnTo>
                    <a:pt x="272" y="60"/>
                  </a:lnTo>
                  <a:lnTo>
                    <a:pt x="271" y="62"/>
                  </a:lnTo>
                  <a:lnTo>
                    <a:pt x="269" y="65"/>
                  </a:lnTo>
                  <a:lnTo>
                    <a:pt x="267" y="68"/>
                  </a:lnTo>
                  <a:lnTo>
                    <a:pt x="264" y="71"/>
                  </a:lnTo>
                  <a:lnTo>
                    <a:pt x="260" y="74"/>
                  </a:lnTo>
                  <a:lnTo>
                    <a:pt x="259" y="78"/>
                  </a:lnTo>
                  <a:lnTo>
                    <a:pt x="257" y="79"/>
                  </a:lnTo>
                  <a:lnTo>
                    <a:pt x="253" y="77"/>
                  </a:lnTo>
                  <a:lnTo>
                    <a:pt x="250" y="71"/>
                  </a:lnTo>
                  <a:lnTo>
                    <a:pt x="250" y="65"/>
                  </a:lnTo>
                  <a:lnTo>
                    <a:pt x="250" y="60"/>
                  </a:lnTo>
                  <a:lnTo>
                    <a:pt x="250" y="56"/>
                  </a:lnTo>
                  <a:lnTo>
                    <a:pt x="237" y="39"/>
                  </a:lnTo>
                  <a:lnTo>
                    <a:pt x="221" y="43"/>
                  </a:lnTo>
                  <a:lnTo>
                    <a:pt x="207" y="43"/>
                  </a:lnTo>
                  <a:lnTo>
                    <a:pt x="194" y="41"/>
                  </a:lnTo>
                  <a:lnTo>
                    <a:pt x="178" y="34"/>
                  </a:lnTo>
                  <a:lnTo>
                    <a:pt x="168" y="28"/>
                  </a:lnTo>
                  <a:lnTo>
                    <a:pt x="162" y="18"/>
                  </a:lnTo>
                  <a:lnTo>
                    <a:pt x="157" y="7"/>
                  </a:lnTo>
                  <a:lnTo>
                    <a:pt x="154" y="1"/>
                  </a:lnTo>
                  <a:lnTo>
                    <a:pt x="153" y="0"/>
                  </a:lnTo>
                  <a:lnTo>
                    <a:pt x="151" y="15"/>
                  </a:lnTo>
                  <a:lnTo>
                    <a:pt x="123" y="5"/>
                  </a:lnTo>
                  <a:lnTo>
                    <a:pt x="117" y="14"/>
                  </a:lnTo>
                  <a:lnTo>
                    <a:pt x="109" y="25"/>
                  </a:lnTo>
                  <a:lnTo>
                    <a:pt x="100" y="38"/>
                  </a:lnTo>
                  <a:lnTo>
                    <a:pt x="89" y="50"/>
                  </a:lnTo>
                  <a:lnTo>
                    <a:pt x="72" y="60"/>
                  </a:lnTo>
                  <a:lnTo>
                    <a:pt x="50" y="69"/>
                  </a:lnTo>
                  <a:lnTo>
                    <a:pt x="31" y="75"/>
                  </a:lnTo>
                  <a:lnTo>
                    <a:pt x="14" y="80"/>
                  </a:lnTo>
                  <a:lnTo>
                    <a:pt x="0" y="87"/>
                  </a:lnTo>
                  <a:lnTo>
                    <a:pt x="37" y="106"/>
                  </a:lnTo>
                  <a:lnTo>
                    <a:pt x="48" y="121"/>
                  </a:lnTo>
                  <a:lnTo>
                    <a:pt x="59" y="141"/>
                  </a:lnTo>
                  <a:lnTo>
                    <a:pt x="73" y="161"/>
                  </a:lnTo>
                  <a:lnTo>
                    <a:pt x="89" y="179"/>
                  </a:lnTo>
                  <a:lnTo>
                    <a:pt x="105" y="193"/>
                  </a:lnTo>
                  <a:lnTo>
                    <a:pt x="122" y="201"/>
                  </a:lnTo>
                  <a:lnTo>
                    <a:pt x="134" y="217"/>
                  </a:lnTo>
                  <a:lnTo>
                    <a:pt x="146" y="219"/>
                  </a:lnTo>
                  <a:lnTo>
                    <a:pt x="164" y="215"/>
                  </a:lnTo>
                  <a:lnTo>
                    <a:pt x="185" y="210"/>
                  </a:lnTo>
                  <a:lnTo>
                    <a:pt x="205" y="206"/>
                  </a:lnTo>
                  <a:lnTo>
                    <a:pt x="222" y="201"/>
                  </a:lnTo>
                  <a:lnTo>
                    <a:pt x="232" y="196"/>
                  </a:lnTo>
                  <a:lnTo>
                    <a:pt x="354" y="101"/>
                  </a:lnTo>
                </a:path>
              </a:pathLst>
            </a:custGeom>
            <a:grpFill/>
            <a:ln w="6350">
              <a:solidFill>
                <a:schemeClr val="bg1">
                  <a:lumMod val="50000"/>
                </a:schemeClr>
              </a:solidFill>
              <a:prstDash val="solid"/>
              <a:round/>
              <a:headEnd/>
              <a:tailEnd/>
            </a:ln>
          </p:spPr>
          <p:txBody>
            <a:bodyPr/>
            <a:lstStyle/>
            <a:p>
              <a:endParaRPr lang="ru-RU"/>
            </a:p>
          </p:txBody>
        </p:sp>
        <p:sp>
          <p:nvSpPr>
            <p:cNvPr id="20" name="Freeform 67">
              <a:extLst>
                <a:ext uri="{FF2B5EF4-FFF2-40B4-BE49-F238E27FC236}">
                  <a16:creationId xmlns:a16="http://schemas.microsoft.com/office/drawing/2014/main" id="{082B4AC3-B036-1C4E-A529-BD7AF5C4D3FC}"/>
                </a:ext>
              </a:extLst>
            </p:cNvPr>
            <p:cNvSpPr>
              <a:spLocks/>
            </p:cNvSpPr>
            <p:nvPr/>
          </p:nvSpPr>
          <p:spPr bwMode="gray">
            <a:xfrm>
              <a:off x="2871" y="3046"/>
              <a:ext cx="454" cy="221"/>
            </a:xfrm>
            <a:custGeom>
              <a:avLst/>
              <a:gdLst>
                <a:gd name="T0" fmla="*/ 396 w 454"/>
                <a:gd name="T1" fmla="*/ 101 h 221"/>
                <a:gd name="T2" fmla="*/ 411 w 454"/>
                <a:gd name="T3" fmla="*/ 93 h 221"/>
                <a:gd name="T4" fmla="*/ 434 w 454"/>
                <a:gd name="T5" fmla="*/ 91 h 221"/>
                <a:gd name="T6" fmla="*/ 441 w 454"/>
                <a:gd name="T7" fmla="*/ 69 h 221"/>
                <a:gd name="T8" fmla="*/ 451 w 454"/>
                <a:gd name="T9" fmla="*/ 46 h 221"/>
                <a:gd name="T10" fmla="*/ 448 w 454"/>
                <a:gd name="T11" fmla="*/ 38 h 221"/>
                <a:gd name="T12" fmla="*/ 441 w 454"/>
                <a:gd name="T13" fmla="*/ 38 h 221"/>
                <a:gd name="T14" fmla="*/ 422 w 454"/>
                <a:gd name="T15" fmla="*/ 23 h 221"/>
                <a:gd name="T16" fmla="*/ 392 w 454"/>
                <a:gd name="T17" fmla="*/ 12 h 221"/>
                <a:gd name="T18" fmla="*/ 360 w 454"/>
                <a:gd name="T19" fmla="*/ 4 h 221"/>
                <a:gd name="T20" fmla="*/ 334 w 454"/>
                <a:gd name="T21" fmla="*/ 0 h 221"/>
                <a:gd name="T22" fmla="*/ 320 w 454"/>
                <a:gd name="T23" fmla="*/ 4 h 221"/>
                <a:gd name="T24" fmla="*/ 304 w 454"/>
                <a:gd name="T25" fmla="*/ 23 h 221"/>
                <a:gd name="T26" fmla="*/ 276 w 454"/>
                <a:gd name="T27" fmla="*/ 32 h 221"/>
                <a:gd name="T28" fmla="*/ 254 w 454"/>
                <a:gd name="T29" fmla="*/ 38 h 221"/>
                <a:gd name="T30" fmla="*/ 224 w 454"/>
                <a:gd name="T31" fmla="*/ 55 h 221"/>
                <a:gd name="T32" fmla="*/ 196 w 454"/>
                <a:gd name="T33" fmla="*/ 77 h 221"/>
                <a:gd name="T34" fmla="*/ 187 w 454"/>
                <a:gd name="T35" fmla="*/ 89 h 221"/>
                <a:gd name="T36" fmla="*/ 192 w 454"/>
                <a:gd name="T37" fmla="*/ 92 h 221"/>
                <a:gd name="T38" fmla="*/ 195 w 454"/>
                <a:gd name="T39" fmla="*/ 94 h 221"/>
                <a:gd name="T40" fmla="*/ 199 w 454"/>
                <a:gd name="T41" fmla="*/ 97 h 221"/>
                <a:gd name="T42" fmla="*/ 202 w 454"/>
                <a:gd name="T43" fmla="*/ 105 h 221"/>
                <a:gd name="T44" fmla="*/ 131 w 454"/>
                <a:gd name="T45" fmla="*/ 112 h 221"/>
                <a:gd name="T46" fmla="*/ 79 w 454"/>
                <a:gd name="T47" fmla="*/ 130 h 221"/>
                <a:gd name="T48" fmla="*/ 27 w 454"/>
                <a:gd name="T49" fmla="*/ 116 h 221"/>
                <a:gd name="T50" fmla="*/ 18 w 454"/>
                <a:gd name="T51" fmla="*/ 141 h 221"/>
                <a:gd name="T52" fmla="*/ 50 w 454"/>
                <a:gd name="T53" fmla="*/ 178 h 221"/>
                <a:gd name="T54" fmla="*/ 90 w 454"/>
                <a:gd name="T55" fmla="*/ 194 h 221"/>
                <a:gd name="T56" fmla="*/ 240 w 454"/>
                <a:gd name="T57" fmla="*/ 221 h 221"/>
                <a:gd name="T58" fmla="*/ 319 w 454"/>
                <a:gd name="T59" fmla="*/ 210 h 221"/>
                <a:gd name="T60" fmla="*/ 336 w 454"/>
                <a:gd name="T61" fmla="*/ 197 h 221"/>
                <a:gd name="T62" fmla="*/ 361 w 454"/>
                <a:gd name="T63" fmla="*/ 192 h 221"/>
                <a:gd name="T64" fmla="*/ 395 w 454"/>
                <a:gd name="T65" fmla="*/ 180 h 221"/>
                <a:gd name="T66" fmla="*/ 413 w 454"/>
                <a:gd name="T67" fmla="*/ 157 h 221"/>
                <a:gd name="T68" fmla="*/ 418 w 454"/>
                <a:gd name="T69" fmla="*/ 12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4" h="221">
                  <a:moveTo>
                    <a:pt x="418" y="123"/>
                  </a:moveTo>
                  <a:lnTo>
                    <a:pt x="396" y="101"/>
                  </a:lnTo>
                  <a:lnTo>
                    <a:pt x="404" y="97"/>
                  </a:lnTo>
                  <a:lnTo>
                    <a:pt x="411" y="93"/>
                  </a:lnTo>
                  <a:lnTo>
                    <a:pt x="422" y="91"/>
                  </a:lnTo>
                  <a:lnTo>
                    <a:pt x="434" y="91"/>
                  </a:lnTo>
                  <a:lnTo>
                    <a:pt x="436" y="80"/>
                  </a:lnTo>
                  <a:lnTo>
                    <a:pt x="441" y="69"/>
                  </a:lnTo>
                  <a:lnTo>
                    <a:pt x="446" y="57"/>
                  </a:lnTo>
                  <a:lnTo>
                    <a:pt x="451" y="46"/>
                  </a:lnTo>
                  <a:lnTo>
                    <a:pt x="454" y="38"/>
                  </a:lnTo>
                  <a:lnTo>
                    <a:pt x="448" y="38"/>
                  </a:lnTo>
                  <a:lnTo>
                    <a:pt x="445" y="38"/>
                  </a:lnTo>
                  <a:lnTo>
                    <a:pt x="441" y="38"/>
                  </a:lnTo>
                  <a:lnTo>
                    <a:pt x="432" y="29"/>
                  </a:lnTo>
                  <a:lnTo>
                    <a:pt x="422" y="23"/>
                  </a:lnTo>
                  <a:lnTo>
                    <a:pt x="413" y="18"/>
                  </a:lnTo>
                  <a:lnTo>
                    <a:pt x="392" y="12"/>
                  </a:lnTo>
                  <a:lnTo>
                    <a:pt x="375" y="9"/>
                  </a:lnTo>
                  <a:lnTo>
                    <a:pt x="360" y="4"/>
                  </a:lnTo>
                  <a:lnTo>
                    <a:pt x="342" y="0"/>
                  </a:lnTo>
                  <a:lnTo>
                    <a:pt x="334" y="0"/>
                  </a:lnTo>
                  <a:lnTo>
                    <a:pt x="327" y="1"/>
                  </a:lnTo>
                  <a:lnTo>
                    <a:pt x="320" y="4"/>
                  </a:lnTo>
                  <a:lnTo>
                    <a:pt x="314" y="11"/>
                  </a:lnTo>
                  <a:lnTo>
                    <a:pt x="304" y="23"/>
                  </a:lnTo>
                  <a:lnTo>
                    <a:pt x="291" y="29"/>
                  </a:lnTo>
                  <a:lnTo>
                    <a:pt x="276" y="32"/>
                  </a:lnTo>
                  <a:lnTo>
                    <a:pt x="267" y="33"/>
                  </a:lnTo>
                  <a:lnTo>
                    <a:pt x="254" y="38"/>
                  </a:lnTo>
                  <a:lnTo>
                    <a:pt x="240" y="46"/>
                  </a:lnTo>
                  <a:lnTo>
                    <a:pt x="224" y="55"/>
                  </a:lnTo>
                  <a:lnTo>
                    <a:pt x="209" y="65"/>
                  </a:lnTo>
                  <a:lnTo>
                    <a:pt x="196" y="77"/>
                  </a:lnTo>
                  <a:lnTo>
                    <a:pt x="185" y="87"/>
                  </a:lnTo>
                  <a:lnTo>
                    <a:pt x="187" y="89"/>
                  </a:lnTo>
                  <a:lnTo>
                    <a:pt x="190" y="91"/>
                  </a:lnTo>
                  <a:lnTo>
                    <a:pt x="192" y="92"/>
                  </a:lnTo>
                  <a:lnTo>
                    <a:pt x="194" y="93"/>
                  </a:lnTo>
                  <a:lnTo>
                    <a:pt x="195" y="94"/>
                  </a:lnTo>
                  <a:lnTo>
                    <a:pt x="196" y="96"/>
                  </a:lnTo>
                  <a:lnTo>
                    <a:pt x="199" y="97"/>
                  </a:lnTo>
                  <a:lnTo>
                    <a:pt x="200" y="101"/>
                  </a:lnTo>
                  <a:lnTo>
                    <a:pt x="202" y="105"/>
                  </a:lnTo>
                  <a:lnTo>
                    <a:pt x="159" y="111"/>
                  </a:lnTo>
                  <a:lnTo>
                    <a:pt x="131" y="112"/>
                  </a:lnTo>
                  <a:lnTo>
                    <a:pt x="104" y="119"/>
                  </a:lnTo>
                  <a:lnTo>
                    <a:pt x="79" y="130"/>
                  </a:lnTo>
                  <a:lnTo>
                    <a:pt x="62" y="144"/>
                  </a:lnTo>
                  <a:lnTo>
                    <a:pt x="27" y="116"/>
                  </a:lnTo>
                  <a:lnTo>
                    <a:pt x="0" y="120"/>
                  </a:lnTo>
                  <a:lnTo>
                    <a:pt x="18" y="141"/>
                  </a:lnTo>
                  <a:lnTo>
                    <a:pt x="10" y="161"/>
                  </a:lnTo>
                  <a:lnTo>
                    <a:pt x="50" y="178"/>
                  </a:lnTo>
                  <a:lnTo>
                    <a:pt x="59" y="189"/>
                  </a:lnTo>
                  <a:lnTo>
                    <a:pt x="90" y="194"/>
                  </a:lnTo>
                  <a:lnTo>
                    <a:pt x="145" y="162"/>
                  </a:lnTo>
                  <a:lnTo>
                    <a:pt x="240" y="221"/>
                  </a:lnTo>
                  <a:lnTo>
                    <a:pt x="309" y="219"/>
                  </a:lnTo>
                  <a:lnTo>
                    <a:pt x="319" y="210"/>
                  </a:lnTo>
                  <a:lnTo>
                    <a:pt x="327" y="202"/>
                  </a:lnTo>
                  <a:lnTo>
                    <a:pt x="336" y="197"/>
                  </a:lnTo>
                  <a:lnTo>
                    <a:pt x="347" y="194"/>
                  </a:lnTo>
                  <a:lnTo>
                    <a:pt x="361" y="192"/>
                  </a:lnTo>
                  <a:lnTo>
                    <a:pt x="374" y="188"/>
                  </a:lnTo>
                  <a:lnTo>
                    <a:pt x="395" y="180"/>
                  </a:lnTo>
                  <a:lnTo>
                    <a:pt x="405" y="171"/>
                  </a:lnTo>
                  <a:lnTo>
                    <a:pt x="413" y="157"/>
                  </a:lnTo>
                  <a:lnTo>
                    <a:pt x="418" y="141"/>
                  </a:lnTo>
                  <a:lnTo>
                    <a:pt x="418" y="123"/>
                  </a:lnTo>
                </a:path>
              </a:pathLst>
            </a:custGeom>
            <a:grpFill/>
            <a:ln w="6350">
              <a:solidFill>
                <a:schemeClr val="bg1">
                  <a:lumMod val="50000"/>
                </a:schemeClr>
              </a:solidFill>
              <a:prstDash val="solid"/>
              <a:round/>
              <a:headEnd/>
              <a:tailEnd/>
            </a:ln>
          </p:spPr>
          <p:txBody>
            <a:bodyPr/>
            <a:lstStyle/>
            <a:p>
              <a:endParaRPr lang="ru-RU"/>
            </a:p>
          </p:txBody>
        </p:sp>
        <p:sp>
          <p:nvSpPr>
            <p:cNvPr id="21" name="Freeform 68">
              <a:extLst>
                <a:ext uri="{FF2B5EF4-FFF2-40B4-BE49-F238E27FC236}">
                  <a16:creationId xmlns:a16="http://schemas.microsoft.com/office/drawing/2014/main" id="{D6C5A909-1F32-F94E-8B4F-A2936793D4F0}"/>
                </a:ext>
              </a:extLst>
            </p:cNvPr>
            <p:cNvSpPr>
              <a:spLocks/>
            </p:cNvSpPr>
            <p:nvPr/>
          </p:nvSpPr>
          <p:spPr bwMode="gray">
            <a:xfrm>
              <a:off x="2661" y="3143"/>
              <a:ext cx="270" cy="159"/>
            </a:xfrm>
            <a:custGeom>
              <a:avLst/>
              <a:gdLst>
                <a:gd name="T0" fmla="*/ 228 w 270"/>
                <a:gd name="T1" fmla="*/ 46 h 159"/>
                <a:gd name="T2" fmla="*/ 213 w 270"/>
                <a:gd name="T3" fmla="*/ 26 h 159"/>
                <a:gd name="T4" fmla="*/ 187 w 270"/>
                <a:gd name="T5" fmla="*/ 9 h 159"/>
                <a:gd name="T6" fmla="*/ 161 w 270"/>
                <a:gd name="T7" fmla="*/ 1 h 159"/>
                <a:gd name="T8" fmla="*/ 151 w 270"/>
                <a:gd name="T9" fmla="*/ 5 h 159"/>
                <a:gd name="T10" fmla="*/ 154 w 270"/>
                <a:gd name="T11" fmla="*/ 10 h 159"/>
                <a:gd name="T12" fmla="*/ 155 w 270"/>
                <a:gd name="T13" fmla="*/ 17 h 159"/>
                <a:gd name="T14" fmla="*/ 156 w 270"/>
                <a:gd name="T15" fmla="*/ 23 h 159"/>
                <a:gd name="T16" fmla="*/ 115 w 270"/>
                <a:gd name="T17" fmla="*/ 0 h 159"/>
                <a:gd name="T18" fmla="*/ 78 w 270"/>
                <a:gd name="T19" fmla="*/ 4 h 159"/>
                <a:gd name="T20" fmla="*/ 77 w 270"/>
                <a:gd name="T21" fmla="*/ 8 h 159"/>
                <a:gd name="T22" fmla="*/ 78 w 270"/>
                <a:gd name="T23" fmla="*/ 14 h 159"/>
                <a:gd name="T24" fmla="*/ 79 w 270"/>
                <a:gd name="T25" fmla="*/ 19 h 159"/>
                <a:gd name="T26" fmla="*/ 79 w 270"/>
                <a:gd name="T27" fmla="*/ 23 h 159"/>
                <a:gd name="T28" fmla="*/ 73 w 270"/>
                <a:gd name="T29" fmla="*/ 26 h 159"/>
                <a:gd name="T30" fmla="*/ 45 w 270"/>
                <a:gd name="T31" fmla="*/ 32 h 159"/>
                <a:gd name="T32" fmla="*/ 17 w 270"/>
                <a:gd name="T33" fmla="*/ 41 h 159"/>
                <a:gd name="T34" fmla="*/ 5 w 270"/>
                <a:gd name="T35" fmla="*/ 50 h 159"/>
                <a:gd name="T36" fmla="*/ 0 w 270"/>
                <a:gd name="T37" fmla="*/ 55 h 159"/>
                <a:gd name="T38" fmla="*/ 0 w 270"/>
                <a:gd name="T39" fmla="*/ 58 h 159"/>
                <a:gd name="T40" fmla="*/ 4 w 270"/>
                <a:gd name="T41" fmla="*/ 62 h 159"/>
                <a:gd name="T42" fmla="*/ 17 w 270"/>
                <a:gd name="T43" fmla="*/ 62 h 159"/>
                <a:gd name="T44" fmla="*/ 32 w 270"/>
                <a:gd name="T45" fmla="*/ 58 h 159"/>
                <a:gd name="T46" fmla="*/ 37 w 270"/>
                <a:gd name="T47" fmla="*/ 58 h 159"/>
                <a:gd name="T48" fmla="*/ 14 w 270"/>
                <a:gd name="T49" fmla="*/ 95 h 159"/>
                <a:gd name="T50" fmla="*/ 15 w 270"/>
                <a:gd name="T51" fmla="*/ 115 h 159"/>
                <a:gd name="T52" fmla="*/ 24 w 270"/>
                <a:gd name="T53" fmla="*/ 140 h 159"/>
                <a:gd name="T54" fmla="*/ 46 w 270"/>
                <a:gd name="T55" fmla="*/ 159 h 159"/>
                <a:gd name="T56" fmla="*/ 134 w 270"/>
                <a:gd name="T57" fmla="*/ 120 h 159"/>
                <a:gd name="T58" fmla="*/ 181 w 270"/>
                <a:gd name="T59" fmla="*/ 154 h 159"/>
                <a:gd name="T60" fmla="*/ 207 w 270"/>
                <a:gd name="T61" fmla="*/ 110 h 159"/>
                <a:gd name="T62" fmla="*/ 220 w 270"/>
                <a:gd name="T63" fmla="*/ 119 h 159"/>
                <a:gd name="T64" fmla="*/ 232 w 270"/>
                <a:gd name="T65" fmla="*/ 124 h 159"/>
                <a:gd name="T66" fmla="*/ 247 w 270"/>
                <a:gd name="T67" fmla="*/ 120 h 159"/>
                <a:gd name="T68" fmla="*/ 250 w 270"/>
                <a:gd name="T69" fmla="*/ 105 h 159"/>
                <a:gd name="T70" fmla="*/ 264 w 270"/>
                <a:gd name="T71" fmla="*/ 96 h 159"/>
                <a:gd name="T72" fmla="*/ 259 w 270"/>
                <a:gd name="T73" fmla="*/ 8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0" h="159">
                  <a:moveTo>
                    <a:pt x="219" y="64"/>
                  </a:moveTo>
                  <a:lnTo>
                    <a:pt x="228" y="46"/>
                  </a:lnTo>
                  <a:lnTo>
                    <a:pt x="222" y="36"/>
                  </a:lnTo>
                  <a:lnTo>
                    <a:pt x="213" y="26"/>
                  </a:lnTo>
                  <a:lnTo>
                    <a:pt x="200" y="17"/>
                  </a:lnTo>
                  <a:lnTo>
                    <a:pt x="187" y="9"/>
                  </a:lnTo>
                  <a:lnTo>
                    <a:pt x="174" y="4"/>
                  </a:lnTo>
                  <a:lnTo>
                    <a:pt x="161" y="1"/>
                  </a:lnTo>
                  <a:lnTo>
                    <a:pt x="151" y="5"/>
                  </a:lnTo>
                  <a:lnTo>
                    <a:pt x="151" y="5"/>
                  </a:lnTo>
                  <a:lnTo>
                    <a:pt x="152" y="8"/>
                  </a:lnTo>
                  <a:lnTo>
                    <a:pt x="154" y="10"/>
                  </a:lnTo>
                  <a:lnTo>
                    <a:pt x="155" y="13"/>
                  </a:lnTo>
                  <a:lnTo>
                    <a:pt x="155" y="17"/>
                  </a:lnTo>
                  <a:lnTo>
                    <a:pt x="156" y="21"/>
                  </a:lnTo>
                  <a:lnTo>
                    <a:pt x="156" y="23"/>
                  </a:lnTo>
                  <a:lnTo>
                    <a:pt x="120" y="26"/>
                  </a:lnTo>
                  <a:lnTo>
                    <a:pt x="115" y="0"/>
                  </a:lnTo>
                  <a:lnTo>
                    <a:pt x="79" y="4"/>
                  </a:lnTo>
                  <a:lnTo>
                    <a:pt x="78" y="4"/>
                  </a:lnTo>
                  <a:lnTo>
                    <a:pt x="77" y="6"/>
                  </a:lnTo>
                  <a:lnTo>
                    <a:pt x="77" y="8"/>
                  </a:lnTo>
                  <a:lnTo>
                    <a:pt x="77" y="12"/>
                  </a:lnTo>
                  <a:lnTo>
                    <a:pt x="78" y="14"/>
                  </a:lnTo>
                  <a:lnTo>
                    <a:pt x="79" y="17"/>
                  </a:lnTo>
                  <a:lnTo>
                    <a:pt x="79" y="19"/>
                  </a:lnTo>
                  <a:lnTo>
                    <a:pt x="79" y="22"/>
                  </a:lnTo>
                  <a:lnTo>
                    <a:pt x="79" y="23"/>
                  </a:lnTo>
                  <a:lnTo>
                    <a:pt x="79" y="24"/>
                  </a:lnTo>
                  <a:lnTo>
                    <a:pt x="73" y="26"/>
                  </a:lnTo>
                  <a:lnTo>
                    <a:pt x="60" y="30"/>
                  </a:lnTo>
                  <a:lnTo>
                    <a:pt x="45" y="32"/>
                  </a:lnTo>
                  <a:lnTo>
                    <a:pt x="29" y="37"/>
                  </a:lnTo>
                  <a:lnTo>
                    <a:pt x="17" y="41"/>
                  </a:lnTo>
                  <a:lnTo>
                    <a:pt x="9" y="46"/>
                  </a:lnTo>
                  <a:lnTo>
                    <a:pt x="5" y="50"/>
                  </a:lnTo>
                  <a:lnTo>
                    <a:pt x="2" y="53"/>
                  </a:lnTo>
                  <a:lnTo>
                    <a:pt x="0" y="55"/>
                  </a:lnTo>
                  <a:lnTo>
                    <a:pt x="0" y="56"/>
                  </a:lnTo>
                  <a:lnTo>
                    <a:pt x="0" y="58"/>
                  </a:lnTo>
                  <a:lnTo>
                    <a:pt x="1" y="59"/>
                  </a:lnTo>
                  <a:lnTo>
                    <a:pt x="4" y="62"/>
                  </a:lnTo>
                  <a:lnTo>
                    <a:pt x="9" y="63"/>
                  </a:lnTo>
                  <a:lnTo>
                    <a:pt x="17" y="62"/>
                  </a:lnTo>
                  <a:lnTo>
                    <a:pt x="24" y="59"/>
                  </a:lnTo>
                  <a:lnTo>
                    <a:pt x="32" y="58"/>
                  </a:lnTo>
                  <a:lnTo>
                    <a:pt x="37" y="56"/>
                  </a:lnTo>
                  <a:lnTo>
                    <a:pt x="37" y="58"/>
                  </a:lnTo>
                  <a:lnTo>
                    <a:pt x="14" y="87"/>
                  </a:lnTo>
                  <a:lnTo>
                    <a:pt x="14" y="95"/>
                  </a:lnTo>
                  <a:lnTo>
                    <a:pt x="14" y="104"/>
                  </a:lnTo>
                  <a:lnTo>
                    <a:pt x="15" y="115"/>
                  </a:lnTo>
                  <a:lnTo>
                    <a:pt x="19" y="128"/>
                  </a:lnTo>
                  <a:lnTo>
                    <a:pt x="24" y="140"/>
                  </a:lnTo>
                  <a:lnTo>
                    <a:pt x="33" y="150"/>
                  </a:lnTo>
                  <a:lnTo>
                    <a:pt x="46" y="159"/>
                  </a:lnTo>
                  <a:lnTo>
                    <a:pt x="137" y="146"/>
                  </a:lnTo>
                  <a:lnTo>
                    <a:pt x="134" y="120"/>
                  </a:lnTo>
                  <a:lnTo>
                    <a:pt x="151" y="109"/>
                  </a:lnTo>
                  <a:lnTo>
                    <a:pt x="181" y="154"/>
                  </a:lnTo>
                  <a:lnTo>
                    <a:pt x="197" y="109"/>
                  </a:lnTo>
                  <a:lnTo>
                    <a:pt x="207" y="110"/>
                  </a:lnTo>
                  <a:lnTo>
                    <a:pt x="215" y="114"/>
                  </a:lnTo>
                  <a:lnTo>
                    <a:pt x="220" y="119"/>
                  </a:lnTo>
                  <a:lnTo>
                    <a:pt x="225" y="127"/>
                  </a:lnTo>
                  <a:lnTo>
                    <a:pt x="232" y="124"/>
                  </a:lnTo>
                  <a:lnTo>
                    <a:pt x="241" y="122"/>
                  </a:lnTo>
                  <a:lnTo>
                    <a:pt x="247" y="120"/>
                  </a:lnTo>
                  <a:lnTo>
                    <a:pt x="247" y="112"/>
                  </a:lnTo>
                  <a:lnTo>
                    <a:pt x="250" y="105"/>
                  </a:lnTo>
                  <a:lnTo>
                    <a:pt x="256" y="100"/>
                  </a:lnTo>
                  <a:lnTo>
                    <a:pt x="264" y="96"/>
                  </a:lnTo>
                  <a:lnTo>
                    <a:pt x="270" y="92"/>
                  </a:lnTo>
                  <a:lnTo>
                    <a:pt x="259" y="82"/>
                  </a:lnTo>
                  <a:lnTo>
                    <a:pt x="219" y="64"/>
                  </a:lnTo>
                </a:path>
              </a:pathLst>
            </a:custGeom>
            <a:grpFill/>
            <a:ln w="6350">
              <a:solidFill>
                <a:schemeClr val="bg1">
                  <a:lumMod val="50000"/>
                </a:schemeClr>
              </a:solidFill>
              <a:prstDash val="solid"/>
              <a:round/>
              <a:headEnd/>
              <a:tailEnd/>
            </a:ln>
          </p:spPr>
          <p:txBody>
            <a:bodyPr/>
            <a:lstStyle/>
            <a:p>
              <a:endParaRPr lang="ru-RU"/>
            </a:p>
          </p:txBody>
        </p:sp>
        <p:sp>
          <p:nvSpPr>
            <p:cNvPr id="22" name="Freeform 69">
              <a:extLst>
                <a:ext uri="{FF2B5EF4-FFF2-40B4-BE49-F238E27FC236}">
                  <a16:creationId xmlns:a16="http://schemas.microsoft.com/office/drawing/2014/main" id="{744C25B3-6287-BB45-B0B8-739B7B6392F6}"/>
                </a:ext>
              </a:extLst>
            </p:cNvPr>
            <p:cNvSpPr>
              <a:spLocks/>
            </p:cNvSpPr>
            <p:nvPr/>
          </p:nvSpPr>
          <p:spPr bwMode="gray">
            <a:xfrm>
              <a:off x="3931" y="3512"/>
              <a:ext cx="171" cy="164"/>
            </a:xfrm>
            <a:custGeom>
              <a:avLst/>
              <a:gdLst>
                <a:gd name="T0" fmla="*/ 128 w 171"/>
                <a:gd name="T1" fmla="*/ 35 h 164"/>
                <a:gd name="T2" fmla="*/ 116 w 171"/>
                <a:gd name="T3" fmla="*/ 24 h 164"/>
                <a:gd name="T4" fmla="*/ 105 w 171"/>
                <a:gd name="T5" fmla="*/ 13 h 164"/>
                <a:gd name="T6" fmla="*/ 89 w 171"/>
                <a:gd name="T7" fmla="*/ 0 h 164"/>
                <a:gd name="T8" fmla="*/ 78 w 171"/>
                <a:gd name="T9" fmla="*/ 12 h 164"/>
                <a:gd name="T10" fmla="*/ 65 w 171"/>
                <a:gd name="T11" fmla="*/ 12 h 164"/>
                <a:gd name="T12" fmla="*/ 56 w 171"/>
                <a:gd name="T13" fmla="*/ 5 h 164"/>
                <a:gd name="T14" fmla="*/ 38 w 171"/>
                <a:gd name="T15" fmla="*/ 6 h 164"/>
                <a:gd name="T16" fmla="*/ 0 w 171"/>
                <a:gd name="T17" fmla="*/ 36 h 164"/>
                <a:gd name="T18" fmla="*/ 5 w 171"/>
                <a:gd name="T19" fmla="*/ 42 h 164"/>
                <a:gd name="T20" fmla="*/ 14 w 171"/>
                <a:gd name="T21" fmla="*/ 53 h 164"/>
                <a:gd name="T22" fmla="*/ 21 w 171"/>
                <a:gd name="T23" fmla="*/ 62 h 164"/>
                <a:gd name="T24" fmla="*/ 28 w 171"/>
                <a:gd name="T25" fmla="*/ 68 h 164"/>
                <a:gd name="T26" fmla="*/ 19 w 171"/>
                <a:gd name="T27" fmla="*/ 78 h 164"/>
                <a:gd name="T28" fmla="*/ 12 w 171"/>
                <a:gd name="T29" fmla="*/ 94 h 164"/>
                <a:gd name="T30" fmla="*/ 7 w 171"/>
                <a:gd name="T31" fmla="*/ 109 h 164"/>
                <a:gd name="T32" fmla="*/ 5 w 171"/>
                <a:gd name="T33" fmla="*/ 124 h 164"/>
                <a:gd name="T34" fmla="*/ 11 w 171"/>
                <a:gd name="T35" fmla="*/ 124 h 164"/>
                <a:gd name="T36" fmla="*/ 19 w 171"/>
                <a:gd name="T37" fmla="*/ 120 h 164"/>
                <a:gd name="T38" fmla="*/ 25 w 171"/>
                <a:gd name="T39" fmla="*/ 119 h 164"/>
                <a:gd name="T40" fmla="*/ 27 w 171"/>
                <a:gd name="T41" fmla="*/ 122 h 164"/>
                <a:gd name="T42" fmla="*/ 25 w 171"/>
                <a:gd name="T43" fmla="*/ 128 h 164"/>
                <a:gd name="T44" fmla="*/ 23 w 171"/>
                <a:gd name="T45" fmla="*/ 136 h 164"/>
                <a:gd name="T46" fmla="*/ 19 w 171"/>
                <a:gd name="T47" fmla="*/ 145 h 164"/>
                <a:gd name="T48" fmla="*/ 15 w 171"/>
                <a:gd name="T49" fmla="*/ 152 h 164"/>
                <a:gd name="T50" fmla="*/ 14 w 171"/>
                <a:gd name="T51" fmla="*/ 159 h 164"/>
                <a:gd name="T52" fmla="*/ 14 w 171"/>
                <a:gd name="T53" fmla="*/ 164 h 164"/>
                <a:gd name="T54" fmla="*/ 18 w 171"/>
                <a:gd name="T55" fmla="*/ 160 h 164"/>
                <a:gd name="T56" fmla="*/ 27 w 171"/>
                <a:gd name="T57" fmla="*/ 155 h 164"/>
                <a:gd name="T58" fmla="*/ 37 w 171"/>
                <a:gd name="T59" fmla="*/ 149 h 164"/>
                <a:gd name="T60" fmla="*/ 48 w 171"/>
                <a:gd name="T61" fmla="*/ 140 h 164"/>
                <a:gd name="T62" fmla="*/ 57 w 171"/>
                <a:gd name="T63" fmla="*/ 129 h 164"/>
                <a:gd name="T64" fmla="*/ 59 w 171"/>
                <a:gd name="T65" fmla="*/ 127 h 164"/>
                <a:gd name="T66" fmla="*/ 60 w 171"/>
                <a:gd name="T67" fmla="*/ 123 h 164"/>
                <a:gd name="T68" fmla="*/ 59 w 171"/>
                <a:gd name="T69" fmla="*/ 120 h 164"/>
                <a:gd name="T70" fmla="*/ 59 w 171"/>
                <a:gd name="T71" fmla="*/ 118 h 164"/>
                <a:gd name="T72" fmla="*/ 59 w 171"/>
                <a:gd name="T73" fmla="*/ 115 h 164"/>
                <a:gd name="T74" fmla="*/ 59 w 171"/>
                <a:gd name="T75" fmla="*/ 114 h 164"/>
                <a:gd name="T76" fmla="*/ 60 w 171"/>
                <a:gd name="T77" fmla="*/ 111 h 164"/>
                <a:gd name="T78" fmla="*/ 62 w 171"/>
                <a:gd name="T79" fmla="*/ 110 h 164"/>
                <a:gd name="T80" fmla="*/ 69 w 171"/>
                <a:gd name="T81" fmla="*/ 108 h 164"/>
                <a:gd name="T82" fmla="*/ 77 w 171"/>
                <a:gd name="T83" fmla="*/ 101 h 164"/>
                <a:gd name="T84" fmla="*/ 84 w 171"/>
                <a:gd name="T85" fmla="*/ 96 h 164"/>
                <a:gd name="T86" fmla="*/ 87 w 171"/>
                <a:gd name="T87" fmla="*/ 94 h 164"/>
                <a:gd name="T88" fmla="*/ 106 w 171"/>
                <a:gd name="T89" fmla="*/ 86 h 164"/>
                <a:gd name="T90" fmla="*/ 128 w 171"/>
                <a:gd name="T91" fmla="*/ 81 h 164"/>
                <a:gd name="T92" fmla="*/ 150 w 171"/>
                <a:gd name="T93" fmla="*/ 74 h 164"/>
                <a:gd name="T94" fmla="*/ 169 w 171"/>
                <a:gd name="T95" fmla="*/ 68 h 164"/>
                <a:gd name="T96" fmla="*/ 169 w 171"/>
                <a:gd name="T97" fmla="*/ 64 h 164"/>
                <a:gd name="T98" fmla="*/ 170 w 171"/>
                <a:gd name="T99" fmla="*/ 62 h 164"/>
                <a:gd name="T100" fmla="*/ 170 w 171"/>
                <a:gd name="T101" fmla="*/ 59 h 164"/>
                <a:gd name="T102" fmla="*/ 171 w 171"/>
                <a:gd name="T103" fmla="*/ 58 h 164"/>
                <a:gd name="T104" fmla="*/ 171 w 171"/>
                <a:gd name="T105" fmla="*/ 56 h 164"/>
                <a:gd name="T106" fmla="*/ 157 w 171"/>
                <a:gd name="T107" fmla="*/ 51 h 164"/>
                <a:gd name="T108" fmla="*/ 144 w 171"/>
                <a:gd name="T109" fmla="*/ 44 h 164"/>
                <a:gd name="T110" fmla="*/ 128 w 171"/>
                <a:gd name="T111" fmla="*/ 3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 h="164">
                  <a:moveTo>
                    <a:pt x="128" y="35"/>
                  </a:moveTo>
                  <a:lnTo>
                    <a:pt x="116" y="24"/>
                  </a:lnTo>
                  <a:lnTo>
                    <a:pt x="105" y="13"/>
                  </a:lnTo>
                  <a:lnTo>
                    <a:pt x="89" y="0"/>
                  </a:lnTo>
                  <a:lnTo>
                    <a:pt x="78" y="12"/>
                  </a:lnTo>
                  <a:lnTo>
                    <a:pt x="65" y="12"/>
                  </a:lnTo>
                  <a:lnTo>
                    <a:pt x="56" y="5"/>
                  </a:lnTo>
                  <a:lnTo>
                    <a:pt x="38" y="6"/>
                  </a:lnTo>
                  <a:lnTo>
                    <a:pt x="0" y="36"/>
                  </a:lnTo>
                  <a:lnTo>
                    <a:pt x="5" y="42"/>
                  </a:lnTo>
                  <a:lnTo>
                    <a:pt x="14" y="53"/>
                  </a:lnTo>
                  <a:lnTo>
                    <a:pt x="21" y="62"/>
                  </a:lnTo>
                  <a:lnTo>
                    <a:pt x="28" y="68"/>
                  </a:lnTo>
                  <a:lnTo>
                    <a:pt x="19" y="78"/>
                  </a:lnTo>
                  <a:lnTo>
                    <a:pt x="12" y="94"/>
                  </a:lnTo>
                  <a:lnTo>
                    <a:pt x="7" y="109"/>
                  </a:lnTo>
                  <a:lnTo>
                    <a:pt x="5" y="124"/>
                  </a:lnTo>
                  <a:lnTo>
                    <a:pt x="11" y="124"/>
                  </a:lnTo>
                  <a:lnTo>
                    <a:pt x="19" y="120"/>
                  </a:lnTo>
                  <a:lnTo>
                    <a:pt x="25" y="119"/>
                  </a:lnTo>
                  <a:lnTo>
                    <a:pt x="27" y="122"/>
                  </a:lnTo>
                  <a:lnTo>
                    <a:pt x="25" y="128"/>
                  </a:lnTo>
                  <a:lnTo>
                    <a:pt x="23" y="136"/>
                  </a:lnTo>
                  <a:lnTo>
                    <a:pt x="19" y="145"/>
                  </a:lnTo>
                  <a:lnTo>
                    <a:pt x="15" y="152"/>
                  </a:lnTo>
                  <a:lnTo>
                    <a:pt x="14" y="159"/>
                  </a:lnTo>
                  <a:lnTo>
                    <a:pt x="14" y="164"/>
                  </a:lnTo>
                  <a:lnTo>
                    <a:pt x="18" y="160"/>
                  </a:lnTo>
                  <a:lnTo>
                    <a:pt x="27" y="155"/>
                  </a:lnTo>
                  <a:lnTo>
                    <a:pt x="37" y="149"/>
                  </a:lnTo>
                  <a:lnTo>
                    <a:pt x="48" y="140"/>
                  </a:lnTo>
                  <a:lnTo>
                    <a:pt x="57" y="129"/>
                  </a:lnTo>
                  <a:lnTo>
                    <a:pt x="59" y="127"/>
                  </a:lnTo>
                  <a:lnTo>
                    <a:pt x="60" y="123"/>
                  </a:lnTo>
                  <a:lnTo>
                    <a:pt x="59" y="120"/>
                  </a:lnTo>
                  <a:lnTo>
                    <a:pt x="59" y="118"/>
                  </a:lnTo>
                  <a:lnTo>
                    <a:pt x="59" y="115"/>
                  </a:lnTo>
                  <a:lnTo>
                    <a:pt x="59" y="114"/>
                  </a:lnTo>
                  <a:lnTo>
                    <a:pt x="60" y="111"/>
                  </a:lnTo>
                  <a:lnTo>
                    <a:pt x="62" y="110"/>
                  </a:lnTo>
                  <a:lnTo>
                    <a:pt x="69" y="108"/>
                  </a:lnTo>
                  <a:lnTo>
                    <a:pt x="77" y="101"/>
                  </a:lnTo>
                  <a:lnTo>
                    <a:pt x="84" y="96"/>
                  </a:lnTo>
                  <a:lnTo>
                    <a:pt x="87" y="94"/>
                  </a:lnTo>
                  <a:lnTo>
                    <a:pt x="106" y="86"/>
                  </a:lnTo>
                  <a:lnTo>
                    <a:pt x="128" y="81"/>
                  </a:lnTo>
                  <a:lnTo>
                    <a:pt x="150" y="74"/>
                  </a:lnTo>
                  <a:lnTo>
                    <a:pt x="169" y="68"/>
                  </a:lnTo>
                  <a:lnTo>
                    <a:pt x="169" y="64"/>
                  </a:lnTo>
                  <a:lnTo>
                    <a:pt x="170" y="62"/>
                  </a:lnTo>
                  <a:lnTo>
                    <a:pt x="170" y="59"/>
                  </a:lnTo>
                  <a:lnTo>
                    <a:pt x="171" y="58"/>
                  </a:lnTo>
                  <a:lnTo>
                    <a:pt x="171" y="56"/>
                  </a:lnTo>
                  <a:lnTo>
                    <a:pt x="157" y="51"/>
                  </a:lnTo>
                  <a:lnTo>
                    <a:pt x="144" y="44"/>
                  </a:lnTo>
                  <a:lnTo>
                    <a:pt x="128" y="35"/>
                  </a:lnTo>
                </a:path>
              </a:pathLst>
            </a:custGeom>
            <a:grpFill/>
            <a:ln w="6350">
              <a:solidFill>
                <a:schemeClr val="bg1">
                  <a:lumMod val="50000"/>
                </a:schemeClr>
              </a:solidFill>
              <a:prstDash val="solid"/>
              <a:round/>
              <a:headEnd/>
              <a:tailEnd/>
            </a:ln>
          </p:spPr>
          <p:txBody>
            <a:bodyPr/>
            <a:lstStyle/>
            <a:p>
              <a:endParaRPr lang="ru-RU"/>
            </a:p>
          </p:txBody>
        </p:sp>
        <p:sp>
          <p:nvSpPr>
            <p:cNvPr id="23" name="Freeform 70">
              <a:extLst>
                <a:ext uri="{FF2B5EF4-FFF2-40B4-BE49-F238E27FC236}">
                  <a16:creationId xmlns:a16="http://schemas.microsoft.com/office/drawing/2014/main" id="{D1B996A2-5BB3-354D-809F-E55236F4B752}"/>
                </a:ext>
              </a:extLst>
            </p:cNvPr>
            <p:cNvSpPr>
              <a:spLocks/>
            </p:cNvSpPr>
            <p:nvPr/>
          </p:nvSpPr>
          <p:spPr bwMode="gray">
            <a:xfrm>
              <a:off x="3651" y="3344"/>
              <a:ext cx="369" cy="295"/>
            </a:xfrm>
            <a:custGeom>
              <a:avLst/>
              <a:gdLst>
                <a:gd name="T0" fmla="*/ 358 w 369"/>
                <a:gd name="T1" fmla="*/ 110 h 295"/>
                <a:gd name="T2" fmla="*/ 357 w 369"/>
                <a:gd name="T3" fmla="*/ 85 h 295"/>
                <a:gd name="T4" fmla="*/ 358 w 369"/>
                <a:gd name="T5" fmla="*/ 62 h 295"/>
                <a:gd name="T6" fmla="*/ 363 w 369"/>
                <a:gd name="T7" fmla="*/ 41 h 295"/>
                <a:gd name="T8" fmla="*/ 368 w 369"/>
                <a:gd name="T9" fmla="*/ 19 h 295"/>
                <a:gd name="T10" fmla="*/ 367 w 369"/>
                <a:gd name="T11" fmla="*/ 18 h 295"/>
                <a:gd name="T12" fmla="*/ 366 w 369"/>
                <a:gd name="T13" fmla="*/ 18 h 295"/>
                <a:gd name="T14" fmla="*/ 364 w 369"/>
                <a:gd name="T15" fmla="*/ 18 h 295"/>
                <a:gd name="T16" fmla="*/ 363 w 369"/>
                <a:gd name="T17" fmla="*/ 18 h 295"/>
                <a:gd name="T18" fmla="*/ 360 w 369"/>
                <a:gd name="T19" fmla="*/ 19 h 295"/>
                <a:gd name="T20" fmla="*/ 359 w 369"/>
                <a:gd name="T21" fmla="*/ 21 h 295"/>
                <a:gd name="T22" fmla="*/ 358 w 369"/>
                <a:gd name="T23" fmla="*/ 21 h 295"/>
                <a:gd name="T24" fmla="*/ 358 w 369"/>
                <a:gd name="T25" fmla="*/ 22 h 295"/>
                <a:gd name="T26" fmla="*/ 346 w 369"/>
                <a:gd name="T27" fmla="*/ 19 h 295"/>
                <a:gd name="T28" fmla="*/ 339 w 369"/>
                <a:gd name="T29" fmla="*/ 16 h 295"/>
                <a:gd name="T30" fmla="*/ 333 w 369"/>
                <a:gd name="T31" fmla="*/ 12 h 295"/>
                <a:gd name="T32" fmla="*/ 327 w 369"/>
                <a:gd name="T33" fmla="*/ 8 h 295"/>
                <a:gd name="T34" fmla="*/ 318 w 369"/>
                <a:gd name="T35" fmla="*/ 5 h 295"/>
                <a:gd name="T36" fmla="*/ 299 w 369"/>
                <a:gd name="T37" fmla="*/ 0 h 295"/>
                <a:gd name="T38" fmla="*/ 282 w 369"/>
                <a:gd name="T39" fmla="*/ 0 h 295"/>
                <a:gd name="T40" fmla="*/ 267 w 369"/>
                <a:gd name="T41" fmla="*/ 4 h 295"/>
                <a:gd name="T42" fmla="*/ 254 w 369"/>
                <a:gd name="T43" fmla="*/ 10 h 295"/>
                <a:gd name="T44" fmla="*/ 241 w 369"/>
                <a:gd name="T45" fmla="*/ 21 h 295"/>
                <a:gd name="T46" fmla="*/ 230 w 369"/>
                <a:gd name="T47" fmla="*/ 31 h 295"/>
                <a:gd name="T48" fmla="*/ 216 w 369"/>
                <a:gd name="T49" fmla="*/ 42 h 295"/>
                <a:gd name="T50" fmla="*/ 127 w 369"/>
                <a:gd name="T51" fmla="*/ 72 h 295"/>
                <a:gd name="T52" fmla="*/ 52 w 369"/>
                <a:gd name="T53" fmla="*/ 72 h 295"/>
                <a:gd name="T54" fmla="*/ 21 w 369"/>
                <a:gd name="T55" fmla="*/ 55 h 295"/>
                <a:gd name="T56" fmla="*/ 0 w 369"/>
                <a:gd name="T57" fmla="*/ 89 h 295"/>
                <a:gd name="T58" fmla="*/ 41 w 369"/>
                <a:gd name="T59" fmla="*/ 145 h 295"/>
                <a:gd name="T60" fmla="*/ 17 w 369"/>
                <a:gd name="T61" fmla="*/ 169 h 295"/>
                <a:gd name="T62" fmla="*/ 18 w 369"/>
                <a:gd name="T63" fmla="*/ 219 h 295"/>
                <a:gd name="T64" fmla="*/ 25 w 369"/>
                <a:gd name="T65" fmla="*/ 221 h 295"/>
                <a:gd name="T66" fmla="*/ 35 w 369"/>
                <a:gd name="T67" fmla="*/ 223 h 295"/>
                <a:gd name="T68" fmla="*/ 45 w 369"/>
                <a:gd name="T69" fmla="*/ 224 h 295"/>
                <a:gd name="T70" fmla="*/ 52 w 369"/>
                <a:gd name="T71" fmla="*/ 226 h 295"/>
                <a:gd name="T72" fmla="*/ 68 w 369"/>
                <a:gd name="T73" fmla="*/ 253 h 295"/>
                <a:gd name="T74" fmla="*/ 63 w 369"/>
                <a:gd name="T75" fmla="*/ 269 h 295"/>
                <a:gd name="T76" fmla="*/ 68 w 369"/>
                <a:gd name="T77" fmla="*/ 295 h 295"/>
                <a:gd name="T78" fmla="*/ 118 w 369"/>
                <a:gd name="T79" fmla="*/ 265 h 295"/>
                <a:gd name="T80" fmla="*/ 127 w 369"/>
                <a:gd name="T81" fmla="*/ 265 h 295"/>
                <a:gd name="T82" fmla="*/ 139 w 369"/>
                <a:gd name="T83" fmla="*/ 264 h 295"/>
                <a:gd name="T84" fmla="*/ 146 w 369"/>
                <a:gd name="T85" fmla="*/ 264 h 295"/>
                <a:gd name="T86" fmla="*/ 185 w 369"/>
                <a:gd name="T87" fmla="*/ 249 h 295"/>
                <a:gd name="T88" fmla="*/ 216 w 369"/>
                <a:gd name="T89" fmla="*/ 260 h 295"/>
                <a:gd name="T90" fmla="*/ 257 w 369"/>
                <a:gd name="T91" fmla="*/ 241 h 295"/>
                <a:gd name="T92" fmla="*/ 245 w 369"/>
                <a:gd name="T93" fmla="*/ 230 h 295"/>
                <a:gd name="T94" fmla="*/ 318 w 369"/>
                <a:gd name="T95" fmla="*/ 174 h 295"/>
                <a:gd name="T96" fmla="*/ 336 w 369"/>
                <a:gd name="T97" fmla="*/ 172 h 295"/>
                <a:gd name="T98" fmla="*/ 348 w 369"/>
                <a:gd name="T99" fmla="*/ 180 h 295"/>
                <a:gd name="T100" fmla="*/ 358 w 369"/>
                <a:gd name="T101" fmla="*/ 180 h 295"/>
                <a:gd name="T102" fmla="*/ 369 w 369"/>
                <a:gd name="T103" fmla="*/ 168 h 295"/>
                <a:gd name="T104" fmla="*/ 341 w 369"/>
                <a:gd name="T105" fmla="*/ 139 h 295"/>
                <a:gd name="T106" fmla="*/ 358 w 369"/>
                <a:gd name="T107"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9" h="295">
                  <a:moveTo>
                    <a:pt x="358" y="110"/>
                  </a:moveTo>
                  <a:lnTo>
                    <a:pt x="357" y="85"/>
                  </a:lnTo>
                  <a:lnTo>
                    <a:pt x="358" y="62"/>
                  </a:lnTo>
                  <a:lnTo>
                    <a:pt x="363" y="41"/>
                  </a:lnTo>
                  <a:lnTo>
                    <a:pt x="368" y="19"/>
                  </a:lnTo>
                  <a:lnTo>
                    <a:pt x="367" y="18"/>
                  </a:lnTo>
                  <a:lnTo>
                    <a:pt x="366" y="18"/>
                  </a:lnTo>
                  <a:lnTo>
                    <a:pt x="364" y="18"/>
                  </a:lnTo>
                  <a:lnTo>
                    <a:pt x="363" y="18"/>
                  </a:lnTo>
                  <a:lnTo>
                    <a:pt x="360" y="19"/>
                  </a:lnTo>
                  <a:lnTo>
                    <a:pt x="359" y="21"/>
                  </a:lnTo>
                  <a:lnTo>
                    <a:pt x="358" y="21"/>
                  </a:lnTo>
                  <a:lnTo>
                    <a:pt x="358" y="22"/>
                  </a:lnTo>
                  <a:lnTo>
                    <a:pt x="346" y="19"/>
                  </a:lnTo>
                  <a:lnTo>
                    <a:pt x="339" y="16"/>
                  </a:lnTo>
                  <a:lnTo>
                    <a:pt x="333" y="12"/>
                  </a:lnTo>
                  <a:lnTo>
                    <a:pt x="327" y="8"/>
                  </a:lnTo>
                  <a:lnTo>
                    <a:pt x="318" y="5"/>
                  </a:lnTo>
                  <a:lnTo>
                    <a:pt x="299" y="0"/>
                  </a:lnTo>
                  <a:lnTo>
                    <a:pt x="282" y="0"/>
                  </a:lnTo>
                  <a:lnTo>
                    <a:pt x="267" y="4"/>
                  </a:lnTo>
                  <a:lnTo>
                    <a:pt x="254" y="10"/>
                  </a:lnTo>
                  <a:lnTo>
                    <a:pt x="241" y="21"/>
                  </a:lnTo>
                  <a:lnTo>
                    <a:pt x="230" y="31"/>
                  </a:lnTo>
                  <a:lnTo>
                    <a:pt x="216" y="42"/>
                  </a:lnTo>
                  <a:lnTo>
                    <a:pt x="127" y="72"/>
                  </a:lnTo>
                  <a:lnTo>
                    <a:pt x="52" y="72"/>
                  </a:lnTo>
                  <a:lnTo>
                    <a:pt x="21" y="55"/>
                  </a:lnTo>
                  <a:lnTo>
                    <a:pt x="0" y="89"/>
                  </a:lnTo>
                  <a:lnTo>
                    <a:pt x="41" y="145"/>
                  </a:lnTo>
                  <a:lnTo>
                    <a:pt x="17" y="169"/>
                  </a:lnTo>
                  <a:lnTo>
                    <a:pt x="18" y="219"/>
                  </a:lnTo>
                  <a:lnTo>
                    <a:pt x="25" y="221"/>
                  </a:lnTo>
                  <a:lnTo>
                    <a:pt x="35" y="223"/>
                  </a:lnTo>
                  <a:lnTo>
                    <a:pt x="45" y="224"/>
                  </a:lnTo>
                  <a:lnTo>
                    <a:pt x="52" y="226"/>
                  </a:lnTo>
                  <a:lnTo>
                    <a:pt x="68" y="253"/>
                  </a:lnTo>
                  <a:lnTo>
                    <a:pt x="63" y="269"/>
                  </a:lnTo>
                  <a:lnTo>
                    <a:pt x="68" y="295"/>
                  </a:lnTo>
                  <a:lnTo>
                    <a:pt x="118" y="265"/>
                  </a:lnTo>
                  <a:lnTo>
                    <a:pt x="127" y="265"/>
                  </a:lnTo>
                  <a:lnTo>
                    <a:pt x="139" y="264"/>
                  </a:lnTo>
                  <a:lnTo>
                    <a:pt x="146" y="264"/>
                  </a:lnTo>
                  <a:lnTo>
                    <a:pt x="185" y="249"/>
                  </a:lnTo>
                  <a:lnTo>
                    <a:pt x="216" y="260"/>
                  </a:lnTo>
                  <a:lnTo>
                    <a:pt x="257" y="241"/>
                  </a:lnTo>
                  <a:lnTo>
                    <a:pt x="245" y="230"/>
                  </a:lnTo>
                  <a:lnTo>
                    <a:pt x="318" y="174"/>
                  </a:lnTo>
                  <a:lnTo>
                    <a:pt x="336" y="172"/>
                  </a:lnTo>
                  <a:lnTo>
                    <a:pt x="348" y="180"/>
                  </a:lnTo>
                  <a:lnTo>
                    <a:pt x="358" y="180"/>
                  </a:lnTo>
                  <a:lnTo>
                    <a:pt x="369" y="168"/>
                  </a:lnTo>
                  <a:lnTo>
                    <a:pt x="341" y="139"/>
                  </a:lnTo>
                  <a:lnTo>
                    <a:pt x="358" y="110"/>
                  </a:lnTo>
                </a:path>
              </a:pathLst>
            </a:custGeom>
            <a:grpFill/>
            <a:ln w="6350">
              <a:solidFill>
                <a:schemeClr val="bg1">
                  <a:lumMod val="50000"/>
                </a:schemeClr>
              </a:solidFill>
              <a:prstDash val="solid"/>
              <a:round/>
              <a:headEnd/>
              <a:tailEnd/>
            </a:ln>
          </p:spPr>
          <p:txBody>
            <a:bodyPr/>
            <a:lstStyle/>
            <a:p>
              <a:endParaRPr lang="ru-RU"/>
            </a:p>
          </p:txBody>
        </p:sp>
        <p:sp>
          <p:nvSpPr>
            <p:cNvPr id="24" name="Freeform 71">
              <a:extLst>
                <a:ext uri="{FF2B5EF4-FFF2-40B4-BE49-F238E27FC236}">
                  <a16:creationId xmlns:a16="http://schemas.microsoft.com/office/drawing/2014/main" id="{D29F7329-53DF-1342-A285-D401D7FCCFD2}"/>
                </a:ext>
              </a:extLst>
            </p:cNvPr>
            <p:cNvSpPr>
              <a:spLocks/>
            </p:cNvSpPr>
            <p:nvPr/>
          </p:nvSpPr>
          <p:spPr bwMode="gray">
            <a:xfrm>
              <a:off x="3476" y="3553"/>
              <a:ext cx="119" cy="242"/>
            </a:xfrm>
            <a:custGeom>
              <a:avLst/>
              <a:gdLst>
                <a:gd name="T0" fmla="*/ 119 w 119"/>
                <a:gd name="T1" fmla="*/ 135 h 242"/>
                <a:gd name="T2" fmla="*/ 106 w 119"/>
                <a:gd name="T3" fmla="*/ 115 h 242"/>
                <a:gd name="T4" fmla="*/ 97 w 119"/>
                <a:gd name="T5" fmla="*/ 97 h 242"/>
                <a:gd name="T6" fmla="*/ 92 w 119"/>
                <a:gd name="T7" fmla="*/ 79 h 242"/>
                <a:gd name="T8" fmla="*/ 90 w 119"/>
                <a:gd name="T9" fmla="*/ 60 h 242"/>
                <a:gd name="T10" fmla="*/ 91 w 119"/>
                <a:gd name="T11" fmla="*/ 37 h 242"/>
                <a:gd name="T12" fmla="*/ 81 w 119"/>
                <a:gd name="T13" fmla="*/ 27 h 242"/>
                <a:gd name="T14" fmla="*/ 69 w 119"/>
                <a:gd name="T15" fmla="*/ 17 h 242"/>
                <a:gd name="T16" fmla="*/ 54 w 119"/>
                <a:gd name="T17" fmla="*/ 9 h 242"/>
                <a:gd name="T18" fmla="*/ 40 w 119"/>
                <a:gd name="T19" fmla="*/ 3 h 242"/>
                <a:gd name="T20" fmla="*/ 27 w 119"/>
                <a:gd name="T21" fmla="*/ 0 h 242"/>
                <a:gd name="T22" fmla="*/ 18 w 119"/>
                <a:gd name="T23" fmla="*/ 1 h 242"/>
                <a:gd name="T24" fmla="*/ 13 w 119"/>
                <a:gd name="T25" fmla="*/ 5 h 242"/>
                <a:gd name="T26" fmla="*/ 7 w 119"/>
                <a:gd name="T27" fmla="*/ 9 h 242"/>
                <a:gd name="T28" fmla="*/ 2 w 119"/>
                <a:gd name="T29" fmla="*/ 17 h 242"/>
                <a:gd name="T30" fmla="*/ 0 w 119"/>
                <a:gd name="T31" fmla="*/ 26 h 242"/>
                <a:gd name="T32" fmla="*/ 1 w 119"/>
                <a:gd name="T33" fmla="*/ 37 h 242"/>
                <a:gd name="T34" fmla="*/ 2 w 119"/>
                <a:gd name="T35" fmla="*/ 44 h 242"/>
                <a:gd name="T36" fmla="*/ 2 w 119"/>
                <a:gd name="T37" fmla="*/ 49 h 242"/>
                <a:gd name="T38" fmla="*/ 4 w 119"/>
                <a:gd name="T39" fmla="*/ 50 h 242"/>
                <a:gd name="T40" fmla="*/ 5 w 119"/>
                <a:gd name="T41" fmla="*/ 51 h 242"/>
                <a:gd name="T42" fmla="*/ 7 w 119"/>
                <a:gd name="T43" fmla="*/ 51 h 242"/>
                <a:gd name="T44" fmla="*/ 10 w 119"/>
                <a:gd name="T45" fmla="*/ 51 h 242"/>
                <a:gd name="T46" fmla="*/ 11 w 119"/>
                <a:gd name="T47" fmla="*/ 53 h 242"/>
                <a:gd name="T48" fmla="*/ 13 w 119"/>
                <a:gd name="T49" fmla="*/ 54 h 242"/>
                <a:gd name="T50" fmla="*/ 13 w 119"/>
                <a:gd name="T51" fmla="*/ 64 h 242"/>
                <a:gd name="T52" fmla="*/ 13 w 119"/>
                <a:gd name="T53" fmla="*/ 77 h 242"/>
                <a:gd name="T54" fmla="*/ 14 w 119"/>
                <a:gd name="T55" fmla="*/ 88 h 242"/>
                <a:gd name="T56" fmla="*/ 25 w 119"/>
                <a:gd name="T57" fmla="*/ 117 h 242"/>
                <a:gd name="T58" fmla="*/ 34 w 119"/>
                <a:gd name="T59" fmla="*/ 140 h 242"/>
                <a:gd name="T60" fmla="*/ 33 w 119"/>
                <a:gd name="T61" fmla="*/ 146 h 242"/>
                <a:gd name="T62" fmla="*/ 29 w 119"/>
                <a:gd name="T63" fmla="*/ 154 h 242"/>
                <a:gd name="T64" fmla="*/ 25 w 119"/>
                <a:gd name="T65" fmla="*/ 161 h 242"/>
                <a:gd name="T66" fmla="*/ 23 w 119"/>
                <a:gd name="T67" fmla="*/ 168 h 242"/>
                <a:gd name="T68" fmla="*/ 28 w 119"/>
                <a:gd name="T69" fmla="*/ 183 h 242"/>
                <a:gd name="T70" fmla="*/ 37 w 119"/>
                <a:gd name="T71" fmla="*/ 197 h 242"/>
                <a:gd name="T72" fmla="*/ 49 w 119"/>
                <a:gd name="T73" fmla="*/ 209 h 242"/>
                <a:gd name="T74" fmla="*/ 61 w 119"/>
                <a:gd name="T75" fmla="*/ 220 h 242"/>
                <a:gd name="T76" fmla="*/ 74 w 119"/>
                <a:gd name="T77" fmla="*/ 231 h 242"/>
                <a:gd name="T78" fmla="*/ 86 w 119"/>
                <a:gd name="T79" fmla="*/ 242 h 242"/>
                <a:gd name="T80" fmla="*/ 91 w 119"/>
                <a:gd name="T81" fmla="*/ 241 h 242"/>
                <a:gd name="T82" fmla="*/ 95 w 119"/>
                <a:gd name="T83" fmla="*/ 238 h 242"/>
                <a:gd name="T84" fmla="*/ 98 w 119"/>
                <a:gd name="T85" fmla="*/ 237 h 242"/>
                <a:gd name="T86" fmla="*/ 101 w 119"/>
                <a:gd name="T87" fmla="*/ 236 h 242"/>
                <a:gd name="T88" fmla="*/ 102 w 119"/>
                <a:gd name="T89" fmla="*/ 234 h 242"/>
                <a:gd name="T90" fmla="*/ 104 w 119"/>
                <a:gd name="T91" fmla="*/ 233 h 242"/>
                <a:gd name="T92" fmla="*/ 102 w 119"/>
                <a:gd name="T93" fmla="*/ 232 h 242"/>
                <a:gd name="T94" fmla="*/ 101 w 119"/>
                <a:gd name="T95" fmla="*/ 229 h 242"/>
                <a:gd name="T96" fmla="*/ 98 w 119"/>
                <a:gd name="T97" fmla="*/ 225 h 242"/>
                <a:gd name="T98" fmla="*/ 97 w 119"/>
                <a:gd name="T99" fmla="*/ 222 h 242"/>
                <a:gd name="T100" fmla="*/ 101 w 119"/>
                <a:gd name="T101" fmla="*/ 205 h 242"/>
                <a:gd name="T102" fmla="*/ 119 w 119"/>
                <a:gd name="T103" fmla="*/ 13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 h="242">
                  <a:moveTo>
                    <a:pt x="119" y="135"/>
                  </a:moveTo>
                  <a:lnTo>
                    <a:pt x="106" y="115"/>
                  </a:lnTo>
                  <a:lnTo>
                    <a:pt x="97" y="97"/>
                  </a:lnTo>
                  <a:lnTo>
                    <a:pt x="92" y="79"/>
                  </a:lnTo>
                  <a:lnTo>
                    <a:pt x="90" y="60"/>
                  </a:lnTo>
                  <a:lnTo>
                    <a:pt x="91" y="37"/>
                  </a:lnTo>
                  <a:lnTo>
                    <a:pt x="81" y="27"/>
                  </a:lnTo>
                  <a:lnTo>
                    <a:pt x="69" y="17"/>
                  </a:lnTo>
                  <a:lnTo>
                    <a:pt x="54" y="9"/>
                  </a:lnTo>
                  <a:lnTo>
                    <a:pt x="40" y="3"/>
                  </a:lnTo>
                  <a:lnTo>
                    <a:pt x="27" y="0"/>
                  </a:lnTo>
                  <a:lnTo>
                    <a:pt x="18" y="1"/>
                  </a:lnTo>
                  <a:lnTo>
                    <a:pt x="13" y="5"/>
                  </a:lnTo>
                  <a:lnTo>
                    <a:pt x="7" y="9"/>
                  </a:lnTo>
                  <a:lnTo>
                    <a:pt x="2" y="17"/>
                  </a:lnTo>
                  <a:lnTo>
                    <a:pt x="0" y="26"/>
                  </a:lnTo>
                  <a:lnTo>
                    <a:pt x="1" y="37"/>
                  </a:lnTo>
                  <a:lnTo>
                    <a:pt x="2" y="44"/>
                  </a:lnTo>
                  <a:lnTo>
                    <a:pt x="2" y="49"/>
                  </a:lnTo>
                  <a:lnTo>
                    <a:pt x="4" y="50"/>
                  </a:lnTo>
                  <a:lnTo>
                    <a:pt x="5" y="51"/>
                  </a:lnTo>
                  <a:lnTo>
                    <a:pt x="7" y="51"/>
                  </a:lnTo>
                  <a:lnTo>
                    <a:pt x="10" y="51"/>
                  </a:lnTo>
                  <a:lnTo>
                    <a:pt x="11" y="53"/>
                  </a:lnTo>
                  <a:lnTo>
                    <a:pt x="13" y="54"/>
                  </a:lnTo>
                  <a:lnTo>
                    <a:pt x="13" y="64"/>
                  </a:lnTo>
                  <a:lnTo>
                    <a:pt x="13" y="77"/>
                  </a:lnTo>
                  <a:lnTo>
                    <a:pt x="14" y="88"/>
                  </a:lnTo>
                  <a:lnTo>
                    <a:pt x="25" y="117"/>
                  </a:lnTo>
                  <a:lnTo>
                    <a:pt x="34" y="140"/>
                  </a:lnTo>
                  <a:lnTo>
                    <a:pt x="33" y="146"/>
                  </a:lnTo>
                  <a:lnTo>
                    <a:pt x="29" y="154"/>
                  </a:lnTo>
                  <a:lnTo>
                    <a:pt x="25" y="161"/>
                  </a:lnTo>
                  <a:lnTo>
                    <a:pt x="23" y="168"/>
                  </a:lnTo>
                  <a:lnTo>
                    <a:pt x="28" y="183"/>
                  </a:lnTo>
                  <a:lnTo>
                    <a:pt x="37" y="197"/>
                  </a:lnTo>
                  <a:lnTo>
                    <a:pt x="49" y="209"/>
                  </a:lnTo>
                  <a:lnTo>
                    <a:pt x="61" y="220"/>
                  </a:lnTo>
                  <a:lnTo>
                    <a:pt x="74" y="231"/>
                  </a:lnTo>
                  <a:lnTo>
                    <a:pt x="86" y="242"/>
                  </a:lnTo>
                  <a:lnTo>
                    <a:pt x="91" y="241"/>
                  </a:lnTo>
                  <a:lnTo>
                    <a:pt x="95" y="238"/>
                  </a:lnTo>
                  <a:lnTo>
                    <a:pt x="98" y="237"/>
                  </a:lnTo>
                  <a:lnTo>
                    <a:pt x="101" y="236"/>
                  </a:lnTo>
                  <a:lnTo>
                    <a:pt x="102" y="234"/>
                  </a:lnTo>
                  <a:lnTo>
                    <a:pt x="104" y="233"/>
                  </a:lnTo>
                  <a:lnTo>
                    <a:pt x="102" y="232"/>
                  </a:lnTo>
                  <a:lnTo>
                    <a:pt x="101" y="229"/>
                  </a:lnTo>
                  <a:lnTo>
                    <a:pt x="98" y="225"/>
                  </a:lnTo>
                  <a:lnTo>
                    <a:pt x="97" y="222"/>
                  </a:lnTo>
                  <a:lnTo>
                    <a:pt x="101" y="205"/>
                  </a:lnTo>
                  <a:lnTo>
                    <a:pt x="119" y="135"/>
                  </a:lnTo>
                </a:path>
              </a:pathLst>
            </a:custGeom>
            <a:grpFill/>
            <a:ln w="6350">
              <a:solidFill>
                <a:schemeClr val="bg1">
                  <a:lumMod val="50000"/>
                </a:schemeClr>
              </a:solidFill>
              <a:prstDash val="solid"/>
              <a:round/>
              <a:headEnd/>
              <a:tailEnd/>
            </a:ln>
          </p:spPr>
          <p:txBody>
            <a:bodyPr/>
            <a:lstStyle/>
            <a:p>
              <a:endParaRPr lang="ru-RU"/>
            </a:p>
          </p:txBody>
        </p:sp>
        <p:sp>
          <p:nvSpPr>
            <p:cNvPr id="25" name="Freeform 72">
              <a:extLst>
                <a:ext uri="{FF2B5EF4-FFF2-40B4-BE49-F238E27FC236}">
                  <a16:creationId xmlns:a16="http://schemas.microsoft.com/office/drawing/2014/main" id="{870EC1E0-9E7E-CE46-87C2-38F241329319}"/>
                </a:ext>
              </a:extLst>
            </p:cNvPr>
            <p:cNvSpPr>
              <a:spLocks/>
            </p:cNvSpPr>
            <p:nvPr/>
          </p:nvSpPr>
          <p:spPr bwMode="gray">
            <a:xfrm>
              <a:off x="2808" y="3557"/>
              <a:ext cx="67" cy="136"/>
            </a:xfrm>
            <a:custGeom>
              <a:avLst/>
              <a:gdLst>
                <a:gd name="T0" fmla="*/ 4 w 67"/>
                <a:gd name="T1" fmla="*/ 45 h 136"/>
                <a:gd name="T2" fmla="*/ 10 w 67"/>
                <a:gd name="T3" fmla="*/ 37 h 136"/>
                <a:gd name="T4" fmla="*/ 19 w 67"/>
                <a:gd name="T5" fmla="*/ 28 h 136"/>
                <a:gd name="T6" fmla="*/ 31 w 67"/>
                <a:gd name="T7" fmla="*/ 18 h 136"/>
                <a:gd name="T8" fmla="*/ 41 w 67"/>
                <a:gd name="T9" fmla="*/ 8 h 136"/>
                <a:gd name="T10" fmla="*/ 50 w 67"/>
                <a:gd name="T11" fmla="*/ 0 h 136"/>
                <a:gd name="T12" fmla="*/ 59 w 67"/>
                <a:gd name="T13" fmla="*/ 14 h 136"/>
                <a:gd name="T14" fmla="*/ 64 w 67"/>
                <a:gd name="T15" fmla="*/ 31 h 136"/>
                <a:gd name="T16" fmla="*/ 67 w 67"/>
                <a:gd name="T17" fmla="*/ 51 h 136"/>
                <a:gd name="T18" fmla="*/ 66 w 67"/>
                <a:gd name="T19" fmla="*/ 72 h 136"/>
                <a:gd name="T20" fmla="*/ 62 w 67"/>
                <a:gd name="T21" fmla="*/ 92 h 136"/>
                <a:gd name="T22" fmla="*/ 57 w 67"/>
                <a:gd name="T23" fmla="*/ 111 h 136"/>
                <a:gd name="T24" fmla="*/ 49 w 67"/>
                <a:gd name="T25" fmla="*/ 125 h 136"/>
                <a:gd name="T26" fmla="*/ 39 w 67"/>
                <a:gd name="T27" fmla="*/ 136 h 136"/>
                <a:gd name="T28" fmla="*/ 22 w 67"/>
                <a:gd name="T29" fmla="*/ 128 h 136"/>
                <a:gd name="T30" fmla="*/ 10 w 67"/>
                <a:gd name="T31" fmla="*/ 118 h 136"/>
                <a:gd name="T32" fmla="*/ 4 w 67"/>
                <a:gd name="T33" fmla="*/ 105 h 136"/>
                <a:gd name="T34" fmla="*/ 0 w 67"/>
                <a:gd name="T35" fmla="*/ 88 h 136"/>
                <a:gd name="T36" fmla="*/ 2 w 67"/>
                <a:gd name="T37" fmla="*/ 69 h 136"/>
                <a:gd name="T38" fmla="*/ 4 w 67"/>
                <a:gd name="T39" fmla="*/ 4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136">
                  <a:moveTo>
                    <a:pt x="4" y="45"/>
                  </a:moveTo>
                  <a:lnTo>
                    <a:pt x="10" y="37"/>
                  </a:lnTo>
                  <a:lnTo>
                    <a:pt x="19" y="28"/>
                  </a:lnTo>
                  <a:lnTo>
                    <a:pt x="31" y="18"/>
                  </a:lnTo>
                  <a:lnTo>
                    <a:pt x="41" y="8"/>
                  </a:lnTo>
                  <a:lnTo>
                    <a:pt x="50" y="0"/>
                  </a:lnTo>
                  <a:lnTo>
                    <a:pt x="59" y="14"/>
                  </a:lnTo>
                  <a:lnTo>
                    <a:pt x="64" y="31"/>
                  </a:lnTo>
                  <a:lnTo>
                    <a:pt x="67" y="51"/>
                  </a:lnTo>
                  <a:lnTo>
                    <a:pt x="66" y="72"/>
                  </a:lnTo>
                  <a:lnTo>
                    <a:pt x="62" y="92"/>
                  </a:lnTo>
                  <a:lnTo>
                    <a:pt x="57" y="111"/>
                  </a:lnTo>
                  <a:lnTo>
                    <a:pt x="49" y="125"/>
                  </a:lnTo>
                  <a:lnTo>
                    <a:pt x="39" y="136"/>
                  </a:lnTo>
                  <a:lnTo>
                    <a:pt x="22" y="128"/>
                  </a:lnTo>
                  <a:lnTo>
                    <a:pt x="10" y="118"/>
                  </a:lnTo>
                  <a:lnTo>
                    <a:pt x="4" y="105"/>
                  </a:lnTo>
                  <a:lnTo>
                    <a:pt x="0" y="88"/>
                  </a:lnTo>
                  <a:lnTo>
                    <a:pt x="2" y="69"/>
                  </a:lnTo>
                  <a:lnTo>
                    <a:pt x="4" y="45"/>
                  </a:lnTo>
                </a:path>
              </a:pathLst>
            </a:custGeom>
            <a:grpFill/>
            <a:ln w="6350">
              <a:solidFill>
                <a:schemeClr val="bg1">
                  <a:lumMod val="50000"/>
                </a:schemeClr>
              </a:solidFill>
              <a:prstDash val="solid"/>
              <a:round/>
              <a:headEnd/>
              <a:tailEnd/>
            </a:ln>
          </p:spPr>
          <p:txBody>
            <a:bodyPr/>
            <a:lstStyle/>
            <a:p>
              <a:endParaRPr lang="ru-RU"/>
            </a:p>
          </p:txBody>
        </p:sp>
        <p:sp>
          <p:nvSpPr>
            <p:cNvPr id="26" name="Freeform 73">
              <a:extLst>
                <a:ext uri="{FF2B5EF4-FFF2-40B4-BE49-F238E27FC236}">
                  <a16:creationId xmlns:a16="http://schemas.microsoft.com/office/drawing/2014/main" id="{51D4A5EF-CE55-6B42-89C1-A7AABE32EF02}"/>
                </a:ext>
              </a:extLst>
            </p:cNvPr>
            <p:cNvSpPr>
              <a:spLocks/>
            </p:cNvSpPr>
            <p:nvPr/>
          </p:nvSpPr>
          <p:spPr bwMode="gray">
            <a:xfrm>
              <a:off x="2082" y="2856"/>
              <a:ext cx="733" cy="737"/>
            </a:xfrm>
            <a:custGeom>
              <a:avLst/>
              <a:gdLst>
                <a:gd name="T0" fmla="*/ 142 w 733"/>
                <a:gd name="T1" fmla="*/ 538 h 737"/>
                <a:gd name="T2" fmla="*/ 157 w 733"/>
                <a:gd name="T3" fmla="*/ 475 h 737"/>
                <a:gd name="T4" fmla="*/ 168 w 733"/>
                <a:gd name="T5" fmla="*/ 405 h 737"/>
                <a:gd name="T6" fmla="*/ 142 w 733"/>
                <a:gd name="T7" fmla="*/ 329 h 737"/>
                <a:gd name="T8" fmla="*/ 138 w 733"/>
                <a:gd name="T9" fmla="*/ 290 h 737"/>
                <a:gd name="T10" fmla="*/ 104 w 733"/>
                <a:gd name="T11" fmla="*/ 252 h 737"/>
                <a:gd name="T12" fmla="*/ 28 w 733"/>
                <a:gd name="T13" fmla="*/ 211 h 737"/>
                <a:gd name="T14" fmla="*/ 14 w 733"/>
                <a:gd name="T15" fmla="*/ 177 h 737"/>
                <a:gd name="T16" fmla="*/ 6 w 733"/>
                <a:gd name="T17" fmla="*/ 155 h 737"/>
                <a:gd name="T18" fmla="*/ 14 w 733"/>
                <a:gd name="T19" fmla="*/ 142 h 737"/>
                <a:gd name="T20" fmla="*/ 43 w 733"/>
                <a:gd name="T21" fmla="*/ 140 h 737"/>
                <a:gd name="T22" fmla="*/ 119 w 733"/>
                <a:gd name="T23" fmla="*/ 145 h 737"/>
                <a:gd name="T24" fmla="*/ 171 w 733"/>
                <a:gd name="T25" fmla="*/ 165 h 737"/>
                <a:gd name="T26" fmla="*/ 191 w 733"/>
                <a:gd name="T27" fmla="*/ 136 h 737"/>
                <a:gd name="T28" fmla="*/ 179 w 733"/>
                <a:gd name="T29" fmla="*/ 81 h 737"/>
                <a:gd name="T30" fmla="*/ 210 w 733"/>
                <a:gd name="T31" fmla="*/ 81 h 737"/>
                <a:gd name="T32" fmla="*/ 244 w 733"/>
                <a:gd name="T33" fmla="*/ 113 h 737"/>
                <a:gd name="T34" fmla="*/ 288 w 733"/>
                <a:gd name="T35" fmla="*/ 94 h 737"/>
                <a:gd name="T36" fmla="*/ 338 w 733"/>
                <a:gd name="T37" fmla="*/ 81 h 737"/>
                <a:gd name="T38" fmla="*/ 364 w 733"/>
                <a:gd name="T39" fmla="*/ 17 h 737"/>
                <a:gd name="T40" fmla="*/ 402 w 733"/>
                <a:gd name="T41" fmla="*/ 4 h 737"/>
                <a:gd name="T42" fmla="*/ 417 w 733"/>
                <a:gd name="T43" fmla="*/ 9 h 737"/>
                <a:gd name="T44" fmla="*/ 433 w 733"/>
                <a:gd name="T45" fmla="*/ 6 h 737"/>
                <a:gd name="T46" fmla="*/ 465 w 733"/>
                <a:gd name="T47" fmla="*/ 24 h 737"/>
                <a:gd name="T48" fmla="*/ 487 w 733"/>
                <a:gd name="T49" fmla="*/ 51 h 737"/>
                <a:gd name="T50" fmla="*/ 516 w 733"/>
                <a:gd name="T51" fmla="*/ 78 h 737"/>
                <a:gd name="T52" fmla="*/ 533 w 733"/>
                <a:gd name="T53" fmla="*/ 110 h 737"/>
                <a:gd name="T54" fmla="*/ 580 w 733"/>
                <a:gd name="T55" fmla="*/ 150 h 737"/>
                <a:gd name="T56" fmla="*/ 585 w 733"/>
                <a:gd name="T57" fmla="*/ 167 h 737"/>
                <a:gd name="T58" fmla="*/ 635 w 733"/>
                <a:gd name="T59" fmla="*/ 161 h 737"/>
                <a:gd name="T60" fmla="*/ 697 w 733"/>
                <a:gd name="T61" fmla="*/ 170 h 737"/>
                <a:gd name="T62" fmla="*/ 730 w 733"/>
                <a:gd name="T63" fmla="*/ 211 h 737"/>
                <a:gd name="T64" fmla="*/ 690 w 733"/>
                <a:gd name="T65" fmla="*/ 288 h 737"/>
                <a:gd name="T66" fmla="*/ 657 w 733"/>
                <a:gd name="T67" fmla="*/ 293 h 737"/>
                <a:gd name="T68" fmla="*/ 649 w 733"/>
                <a:gd name="T69" fmla="*/ 313 h 737"/>
                <a:gd name="T70" fmla="*/ 587 w 733"/>
                <a:gd name="T71" fmla="*/ 334 h 737"/>
                <a:gd name="T72" fmla="*/ 598 w 733"/>
                <a:gd name="T73" fmla="*/ 349 h 737"/>
                <a:gd name="T74" fmla="*/ 593 w 733"/>
                <a:gd name="T75" fmla="*/ 374 h 737"/>
                <a:gd name="T76" fmla="*/ 596 w 733"/>
                <a:gd name="T77" fmla="*/ 411 h 737"/>
                <a:gd name="T78" fmla="*/ 662 w 733"/>
                <a:gd name="T79" fmla="*/ 504 h 737"/>
                <a:gd name="T80" fmla="*/ 648 w 733"/>
                <a:gd name="T81" fmla="*/ 541 h 737"/>
                <a:gd name="T82" fmla="*/ 616 w 733"/>
                <a:gd name="T83" fmla="*/ 548 h 737"/>
                <a:gd name="T84" fmla="*/ 662 w 733"/>
                <a:gd name="T85" fmla="*/ 620 h 737"/>
                <a:gd name="T86" fmla="*/ 615 w 733"/>
                <a:gd name="T87" fmla="*/ 679 h 737"/>
                <a:gd name="T88" fmla="*/ 561 w 733"/>
                <a:gd name="T89" fmla="*/ 689 h 737"/>
                <a:gd name="T90" fmla="*/ 494 w 733"/>
                <a:gd name="T91" fmla="*/ 668 h 737"/>
                <a:gd name="T92" fmla="*/ 393 w 733"/>
                <a:gd name="T93" fmla="*/ 693 h 737"/>
                <a:gd name="T94" fmla="*/ 388 w 733"/>
                <a:gd name="T95" fmla="*/ 734 h 737"/>
                <a:gd name="T96" fmla="*/ 325 w 733"/>
                <a:gd name="T97" fmla="*/ 724 h 737"/>
                <a:gd name="T98" fmla="*/ 269 w 733"/>
                <a:gd name="T99" fmla="*/ 683 h 737"/>
                <a:gd name="T100" fmla="*/ 238 w 733"/>
                <a:gd name="T101" fmla="*/ 685 h 737"/>
                <a:gd name="T102" fmla="*/ 170 w 733"/>
                <a:gd name="T103" fmla="*/ 669 h 737"/>
                <a:gd name="T104" fmla="*/ 127 w 733"/>
                <a:gd name="T105" fmla="*/ 634 h 737"/>
                <a:gd name="T106" fmla="*/ 91 w 733"/>
                <a:gd name="T107" fmla="*/ 61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3" h="737">
                  <a:moveTo>
                    <a:pt x="78" y="609"/>
                  </a:moveTo>
                  <a:lnTo>
                    <a:pt x="96" y="592"/>
                  </a:lnTo>
                  <a:lnTo>
                    <a:pt x="114" y="574"/>
                  </a:lnTo>
                  <a:lnTo>
                    <a:pt x="130" y="556"/>
                  </a:lnTo>
                  <a:lnTo>
                    <a:pt x="142" y="538"/>
                  </a:lnTo>
                  <a:lnTo>
                    <a:pt x="142" y="533"/>
                  </a:lnTo>
                  <a:lnTo>
                    <a:pt x="145" y="523"/>
                  </a:lnTo>
                  <a:lnTo>
                    <a:pt x="148" y="509"/>
                  </a:lnTo>
                  <a:lnTo>
                    <a:pt x="152" y="492"/>
                  </a:lnTo>
                  <a:lnTo>
                    <a:pt x="157" y="475"/>
                  </a:lnTo>
                  <a:lnTo>
                    <a:pt x="161" y="459"/>
                  </a:lnTo>
                  <a:lnTo>
                    <a:pt x="166" y="443"/>
                  </a:lnTo>
                  <a:lnTo>
                    <a:pt x="171" y="432"/>
                  </a:lnTo>
                  <a:lnTo>
                    <a:pt x="175" y="425"/>
                  </a:lnTo>
                  <a:lnTo>
                    <a:pt x="168" y="405"/>
                  </a:lnTo>
                  <a:lnTo>
                    <a:pt x="161" y="388"/>
                  </a:lnTo>
                  <a:lnTo>
                    <a:pt x="157" y="373"/>
                  </a:lnTo>
                  <a:lnTo>
                    <a:pt x="154" y="358"/>
                  </a:lnTo>
                  <a:lnTo>
                    <a:pt x="150" y="343"/>
                  </a:lnTo>
                  <a:lnTo>
                    <a:pt x="142" y="329"/>
                  </a:lnTo>
                  <a:lnTo>
                    <a:pt x="130" y="313"/>
                  </a:lnTo>
                  <a:lnTo>
                    <a:pt x="137" y="301"/>
                  </a:lnTo>
                  <a:lnTo>
                    <a:pt x="139" y="295"/>
                  </a:lnTo>
                  <a:lnTo>
                    <a:pt x="141" y="291"/>
                  </a:lnTo>
                  <a:lnTo>
                    <a:pt x="138" y="290"/>
                  </a:lnTo>
                  <a:lnTo>
                    <a:pt x="134" y="287"/>
                  </a:lnTo>
                  <a:lnTo>
                    <a:pt x="128" y="284"/>
                  </a:lnTo>
                  <a:lnTo>
                    <a:pt x="119" y="279"/>
                  </a:lnTo>
                  <a:lnTo>
                    <a:pt x="112" y="268"/>
                  </a:lnTo>
                  <a:lnTo>
                    <a:pt x="104" y="252"/>
                  </a:lnTo>
                  <a:lnTo>
                    <a:pt x="91" y="237"/>
                  </a:lnTo>
                  <a:lnTo>
                    <a:pt x="77" y="224"/>
                  </a:lnTo>
                  <a:lnTo>
                    <a:pt x="61" y="213"/>
                  </a:lnTo>
                  <a:lnTo>
                    <a:pt x="45" y="209"/>
                  </a:lnTo>
                  <a:lnTo>
                    <a:pt x="28" y="211"/>
                  </a:lnTo>
                  <a:lnTo>
                    <a:pt x="18" y="204"/>
                  </a:lnTo>
                  <a:lnTo>
                    <a:pt x="7" y="194"/>
                  </a:lnTo>
                  <a:lnTo>
                    <a:pt x="0" y="183"/>
                  </a:lnTo>
                  <a:lnTo>
                    <a:pt x="6" y="181"/>
                  </a:lnTo>
                  <a:lnTo>
                    <a:pt x="14" y="177"/>
                  </a:lnTo>
                  <a:lnTo>
                    <a:pt x="23" y="174"/>
                  </a:lnTo>
                  <a:lnTo>
                    <a:pt x="28" y="172"/>
                  </a:lnTo>
                  <a:lnTo>
                    <a:pt x="23" y="163"/>
                  </a:lnTo>
                  <a:lnTo>
                    <a:pt x="16" y="159"/>
                  </a:lnTo>
                  <a:lnTo>
                    <a:pt x="6" y="155"/>
                  </a:lnTo>
                  <a:lnTo>
                    <a:pt x="6" y="153"/>
                  </a:lnTo>
                  <a:lnTo>
                    <a:pt x="7" y="150"/>
                  </a:lnTo>
                  <a:lnTo>
                    <a:pt x="10" y="147"/>
                  </a:lnTo>
                  <a:lnTo>
                    <a:pt x="13" y="145"/>
                  </a:lnTo>
                  <a:lnTo>
                    <a:pt x="14" y="142"/>
                  </a:lnTo>
                  <a:lnTo>
                    <a:pt x="16" y="140"/>
                  </a:lnTo>
                  <a:lnTo>
                    <a:pt x="18" y="138"/>
                  </a:lnTo>
                  <a:lnTo>
                    <a:pt x="18" y="138"/>
                  </a:lnTo>
                  <a:lnTo>
                    <a:pt x="29" y="140"/>
                  </a:lnTo>
                  <a:lnTo>
                    <a:pt x="43" y="140"/>
                  </a:lnTo>
                  <a:lnTo>
                    <a:pt x="61" y="140"/>
                  </a:lnTo>
                  <a:lnTo>
                    <a:pt x="80" y="140"/>
                  </a:lnTo>
                  <a:lnTo>
                    <a:pt x="98" y="138"/>
                  </a:lnTo>
                  <a:lnTo>
                    <a:pt x="114" y="138"/>
                  </a:lnTo>
                  <a:lnTo>
                    <a:pt x="119" y="145"/>
                  </a:lnTo>
                  <a:lnTo>
                    <a:pt x="125" y="153"/>
                  </a:lnTo>
                  <a:lnTo>
                    <a:pt x="130" y="160"/>
                  </a:lnTo>
                  <a:lnTo>
                    <a:pt x="145" y="160"/>
                  </a:lnTo>
                  <a:lnTo>
                    <a:pt x="159" y="163"/>
                  </a:lnTo>
                  <a:lnTo>
                    <a:pt x="171" y="165"/>
                  </a:lnTo>
                  <a:lnTo>
                    <a:pt x="182" y="167"/>
                  </a:lnTo>
                  <a:lnTo>
                    <a:pt x="188" y="158"/>
                  </a:lnTo>
                  <a:lnTo>
                    <a:pt x="191" y="150"/>
                  </a:lnTo>
                  <a:lnTo>
                    <a:pt x="191" y="144"/>
                  </a:lnTo>
                  <a:lnTo>
                    <a:pt x="191" y="136"/>
                  </a:lnTo>
                  <a:lnTo>
                    <a:pt x="193" y="126"/>
                  </a:lnTo>
                  <a:lnTo>
                    <a:pt x="184" y="115"/>
                  </a:lnTo>
                  <a:lnTo>
                    <a:pt x="179" y="104"/>
                  </a:lnTo>
                  <a:lnTo>
                    <a:pt x="177" y="92"/>
                  </a:lnTo>
                  <a:lnTo>
                    <a:pt x="179" y="81"/>
                  </a:lnTo>
                  <a:lnTo>
                    <a:pt x="188" y="71"/>
                  </a:lnTo>
                  <a:lnTo>
                    <a:pt x="197" y="76"/>
                  </a:lnTo>
                  <a:lnTo>
                    <a:pt x="202" y="80"/>
                  </a:lnTo>
                  <a:lnTo>
                    <a:pt x="206" y="81"/>
                  </a:lnTo>
                  <a:lnTo>
                    <a:pt x="210" y="81"/>
                  </a:lnTo>
                  <a:lnTo>
                    <a:pt x="216" y="80"/>
                  </a:lnTo>
                  <a:lnTo>
                    <a:pt x="227" y="76"/>
                  </a:lnTo>
                  <a:lnTo>
                    <a:pt x="229" y="91"/>
                  </a:lnTo>
                  <a:lnTo>
                    <a:pt x="234" y="104"/>
                  </a:lnTo>
                  <a:lnTo>
                    <a:pt x="244" y="113"/>
                  </a:lnTo>
                  <a:lnTo>
                    <a:pt x="256" y="119"/>
                  </a:lnTo>
                  <a:lnTo>
                    <a:pt x="273" y="121"/>
                  </a:lnTo>
                  <a:lnTo>
                    <a:pt x="278" y="112"/>
                  </a:lnTo>
                  <a:lnTo>
                    <a:pt x="283" y="101"/>
                  </a:lnTo>
                  <a:lnTo>
                    <a:pt x="288" y="94"/>
                  </a:lnTo>
                  <a:lnTo>
                    <a:pt x="293" y="88"/>
                  </a:lnTo>
                  <a:lnTo>
                    <a:pt x="298" y="87"/>
                  </a:lnTo>
                  <a:lnTo>
                    <a:pt x="306" y="92"/>
                  </a:lnTo>
                  <a:lnTo>
                    <a:pt x="325" y="87"/>
                  </a:lnTo>
                  <a:lnTo>
                    <a:pt x="338" y="81"/>
                  </a:lnTo>
                  <a:lnTo>
                    <a:pt x="347" y="72"/>
                  </a:lnTo>
                  <a:lnTo>
                    <a:pt x="353" y="62"/>
                  </a:lnTo>
                  <a:lnTo>
                    <a:pt x="357" y="50"/>
                  </a:lnTo>
                  <a:lnTo>
                    <a:pt x="360" y="35"/>
                  </a:lnTo>
                  <a:lnTo>
                    <a:pt x="364" y="17"/>
                  </a:lnTo>
                  <a:lnTo>
                    <a:pt x="369" y="9"/>
                  </a:lnTo>
                  <a:lnTo>
                    <a:pt x="376" y="5"/>
                  </a:lnTo>
                  <a:lnTo>
                    <a:pt x="385" y="4"/>
                  </a:lnTo>
                  <a:lnTo>
                    <a:pt x="394" y="4"/>
                  </a:lnTo>
                  <a:lnTo>
                    <a:pt x="402" y="4"/>
                  </a:lnTo>
                  <a:lnTo>
                    <a:pt x="411" y="1"/>
                  </a:lnTo>
                  <a:lnTo>
                    <a:pt x="416" y="3"/>
                  </a:lnTo>
                  <a:lnTo>
                    <a:pt x="417" y="4"/>
                  </a:lnTo>
                  <a:lnTo>
                    <a:pt x="417" y="6"/>
                  </a:lnTo>
                  <a:lnTo>
                    <a:pt x="417" y="9"/>
                  </a:lnTo>
                  <a:lnTo>
                    <a:pt x="416" y="10"/>
                  </a:lnTo>
                  <a:lnTo>
                    <a:pt x="417" y="10"/>
                  </a:lnTo>
                  <a:lnTo>
                    <a:pt x="421" y="8"/>
                  </a:lnTo>
                  <a:lnTo>
                    <a:pt x="429" y="0"/>
                  </a:lnTo>
                  <a:lnTo>
                    <a:pt x="433" y="6"/>
                  </a:lnTo>
                  <a:lnTo>
                    <a:pt x="439" y="12"/>
                  </a:lnTo>
                  <a:lnTo>
                    <a:pt x="448" y="17"/>
                  </a:lnTo>
                  <a:lnTo>
                    <a:pt x="457" y="19"/>
                  </a:lnTo>
                  <a:lnTo>
                    <a:pt x="462" y="22"/>
                  </a:lnTo>
                  <a:lnTo>
                    <a:pt x="465" y="24"/>
                  </a:lnTo>
                  <a:lnTo>
                    <a:pt x="469" y="30"/>
                  </a:lnTo>
                  <a:lnTo>
                    <a:pt x="474" y="35"/>
                  </a:lnTo>
                  <a:lnTo>
                    <a:pt x="478" y="40"/>
                  </a:lnTo>
                  <a:lnTo>
                    <a:pt x="479" y="42"/>
                  </a:lnTo>
                  <a:lnTo>
                    <a:pt x="487" y="51"/>
                  </a:lnTo>
                  <a:lnTo>
                    <a:pt x="493" y="58"/>
                  </a:lnTo>
                  <a:lnTo>
                    <a:pt x="498" y="63"/>
                  </a:lnTo>
                  <a:lnTo>
                    <a:pt x="505" y="68"/>
                  </a:lnTo>
                  <a:lnTo>
                    <a:pt x="515" y="74"/>
                  </a:lnTo>
                  <a:lnTo>
                    <a:pt x="516" y="78"/>
                  </a:lnTo>
                  <a:lnTo>
                    <a:pt x="516" y="85"/>
                  </a:lnTo>
                  <a:lnTo>
                    <a:pt x="516" y="92"/>
                  </a:lnTo>
                  <a:lnTo>
                    <a:pt x="517" y="96"/>
                  </a:lnTo>
                  <a:lnTo>
                    <a:pt x="525" y="101"/>
                  </a:lnTo>
                  <a:lnTo>
                    <a:pt x="533" y="110"/>
                  </a:lnTo>
                  <a:lnTo>
                    <a:pt x="540" y="119"/>
                  </a:lnTo>
                  <a:lnTo>
                    <a:pt x="548" y="126"/>
                  </a:lnTo>
                  <a:lnTo>
                    <a:pt x="564" y="136"/>
                  </a:lnTo>
                  <a:lnTo>
                    <a:pt x="574" y="144"/>
                  </a:lnTo>
                  <a:lnTo>
                    <a:pt x="580" y="150"/>
                  </a:lnTo>
                  <a:lnTo>
                    <a:pt x="581" y="156"/>
                  </a:lnTo>
                  <a:lnTo>
                    <a:pt x="583" y="160"/>
                  </a:lnTo>
                  <a:lnTo>
                    <a:pt x="581" y="164"/>
                  </a:lnTo>
                  <a:lnTo>
                    <a:pt x="583" y="165"/>
                  </a:lnTo>
                  <a:lnTo>
                    <a:pt x="585" y="167"/>
                  </a:lnTo>
                  <a:lnTo>
                    <a:pt x="592" y="165"/>
                  </a:lnTo>
                  <a:lnTo>
                    <a:pt x="602" y="163"/>
                  </a:lnTo>
                  <a:lnTo>
                    <a:pt x="620" y="159"/>
                  </a:lnTo>
                  <a:lnTo>
                    <a:pt x="626" y="159"/>
                  </a:lnTo>
                  <a:lnTo>
                    <a:pt x="635" y="161"/>
                  </a:lnTo>
                  <a:lnTo>
                    <a:pt x="646" y="163"/>
                  </a:lnTo>
                  <a:lnTo>
                    <a:pt x="654" y="163"/>
                  </a:lnTo>
                  <a:lnTo>
                    <a:pt x="669" y="167"/>
                  </a:lnTo>
                  <a:lnTo>
                    <a:pt x="683" y="168"/>
                  </a:lnTo>
                  <a:lnTo>
                    <a:pt x="697" y="170"/>
                  </a:lnTo>
                  <a:lnTo>
                    <a:pt x="708" y="173"/>
                  </a:lnTo>
                  <a:lnTo>
                    <a:pt x="720" y="178"/>
                  </a:lnTo>
                  <a:lnTo>
                    <a:pt x="728" y="188"/>
                  </a:lnTo>
                  <a:lnTo>
                    <a:pt x="733" y="200"/>
                  </a:lnTo>
                  <a:lnTo>
                    <a:pt x="730" y="211"/>
                  </a:lnTo>
                  <a:lnTo>
                    <a:pt x="724" y="226"/>
                  </a:lnTo>
                  <a:lnTo>
                    <a:pt x="713" y="241"/>
                  </a:lnTo>
                  <a:lnTo>
                    <a:pt x="703" y="261"/>
                  </a:lnTo>
                  <a:lnTo>
                    <a:pt x="694" y="287"/>
                  </a:lnTo>
                  <a:lnTo>
                    <a:pt x="690" y="288"/>
                  </a:lnTo>
                  <a:lnTo>
                    <a:pt x="683" y="288"/>
                  </a:lnTo>
                  <a:lnTo>
                    <a:pt x="672" y="290"/>
                  </a:lnTo>
                  <a:lnTo>
                    <a:pt x="663" y="290"/>
                  </a:lnTo>
                  <a:lnTo>
                    <a:pt x="660" y="291"/>
                  </a:lnTo>
                  <a:lnTo>
                    <a:pt x="657" y="293"/>
                  </a:lnTo>
                  <a:lnTo>
                    <a:pt x="657" y="299"/>
                  </a:lnTo>
                  <a:lnTo>
                    <a:pt x="658" y="304"/>
                  </a:lnTo>
                  <a:lnTo>
                    <a:pt x="658" y="309"/>
                  </a:lnTo>
                  <a:lnTo>
                    <a:pt x="656" y="311"/>
                  </a:lnTo>
                  <a:lnTo>
                    <a:pt x="649" y="313"/>
                  </a:lnTo>
                  <a:lnTo>
                    <a:pt x="638" y="315"/>
                  </a:lnTo>
                  <a:lnTo>
                    <a:pt x="625" y="319"/>
                  </a:lnTo>
                  <a:lnTo>
                    <a:pt x="611" y="323"/>
                  </a:lnTo>
                  <a:lnTo>
                    <a:pt x="597" y="328"/>
                  </a:lnTo>
                  <a:lnTo>
                    <a:pt x="587" y="334"/>
                  </a:lnTo>
                  <a:lnTo>
                    <a:pt x="580" y="341"/>
                  </a:lnTo>
                  <a:lnTo>
                    <a:pt x="580" y="346"/>
                  </a:lnTo>
                  <a:lnTo>
                    <a:pt x="584" y="349"/>
                  </a:lnTo>
                  <a:lnTo>
                    <a:pt x="590" y="349"/>
                  </a:lnTo>
                  <a:lnTo>
                    <a:pt x="598" y="349"/>
                  </a:lnTo>
                  <a:lnTo>
                    <a:pt x="606" y="346"/>
                  </a:lnTo>
                  <a:lnTo>
                    <a:pt x="612" y="346"/>
                  </a:lnTo>
                  <a:lnTo>
                    <a:pt x="616" y="346"/>
                  </a:lnTo>
                  <a:lnTo>
                    <a:pt x="615" y="349"/>
                  </a:lnTo>
                  <a:lnTo>
                    <a:pt x="593" y="374"/>
                  </a:lnTo>
                  <a:lnTo>
                    <a:pt x="592" y="379"/>
                  </a:lnTo>
                  <a:lnTo>
                    <a:pt x="592" y="386"/>
                  </a:lnTo>
                  <a:lnTo>
                    <a:pt x="592" y="393"/>
                  </a:lnTo>
                  <a:lnTo>
                    <a:pt x="594" y="400"/>
                  </a:lnTo>
                  <a:lnTo>
                    <a:pt x="596" y="411"/>
                  </a:lnTo>
                  <a:lnTo>
                    <a:pt x="602" y="423"/>
                  </a:lnTo>
                  <a:lnTo>
                    <a:pt x="610" y="432"/>
                  </a:lnTo>
                  <a:lnTo>
                    <a:pt x="617" y="440"/>
                  </a:lnTo>
                  <a:lnTo>
                    <a:pt x="622" y="446"/>
                  </a:lnTo>
                  <a:lnTo>
                    <a:pt x="662" y="504"/>
                  </a:lnTo>
                  <a:lnTo>
                    <a:pt x="630" y="522"/>
                  </a:lnTo>
                  <a:lnTo>
                    <a:pt x="631" y="524"/>
                  </a:lnTo>
                  <a:lnTo>
                    <a:pt x="637" y="529"/>
                  </a:lnTo>
                  <a:lnTo>
                    <a:pt x="643" y="536"/>
                  </a:lnTo>
                  <a:lnTo>
                    <a:pt x="648" y="541"/>
                  </a:lnTo>
                  <a:lnTo>
                    <a:pt x="652" y="543"/>
                  </a:lnTo>
                  <a:lnTo>
                    <a:pt x="647" y="543"/>
                  </a:lnTo>
                  <a:lnTo>
                    <a:pt x="637" y="545"/>
                  </a:lnTo>
                  <a:lnTo>
                    <a:pt x="625" y="547"/>
                  </a:lnTo>
                  <a:lnTo>
                    <a:pt x="616" y="548"/>
                  </a:lnTo>
                  <a:lnTo>
                    <a:pt x="612" y="552"/>
                  </a:lnTo>
                  <a:lnTo>
                    <a:pt x="617" y="588"/>
                  </a:lnTo>
                  <a:lnTo>
                    <a:pt x="647" y="620"/>
                  </a:lnTo>
                  <a:lnTo>
                    <a:pt x="669" y="618"/>
                  </a:lnTo>
                  <a:lnTo>
                    <a:pt x="662" y="620"/>
                  </a:lnTo>
                  <a:lnTo>
                    <a:pt x="654" y="629"/>
                  </a:lnTo>
                  <a:lnTo>
                    <a:pt x="644" y="641"/>
                  </a:lnTo>
                  <a:lnTo>
                    <a:pt x="635" y="653"/>
                  </a:lnTo>
                  <a:lnTo>
                    <a:pt x="625" y="668"/>
                  </a:lnTo>
                  <a:lnTo>
                    <a:pt x="615" y="679"/>
                  </a:lnTo>
                  <a:lnTo>
                    <a:pt x="607" y="688"/>
                  </a:lnTo>
                  <a:lnTo>
                    <a:pt x="602" y="691"/>
                  </a:lnTo>
                  <a:lnTo>
                    <a:pt x="584" y="692"/>
                  </a:lnTo>
                  <a:lnTo>
                    <a:pt x="571" y="692"/>
                  </a:lnTo>
                  <a:lnTo>
                    <a:pt x="561" y="689"/>
                  </a:lnTo>
                  <a:lnTo>
                    <a:pt x="552" y="685"/>
                  </a:lnTo>
                  <a:lnTo>
                    <a:pt x="544" y="679"/>
                  </a:lnTo>
                  <a:lnTo>
                    <a:pt x="535" y="671"/>
                  </a:lnTo>
                  <a:lnTo>
                    <a:pt x="524" y="661"/>
                  </a:lnTo>
                  <a:lnTo>
                    <a:pt x="494" y="668"/>
                  </a:lnTo>
                  <a:lnTo>
                    <a:pt x="428" y="639"/>
                  </a:lnTo>
                  <a:lnTo>
                    <a:pt x="411" y="650"/>
                  </a:lnTo>
                  <a:lnTo>
                    <a:pt x="401" y="662"/>
                  </a:lnTo>
                  <a:lnTo>
                    <a:pt x="394" y="678"/>
                  </a:lnTo>
                  <a:lnTo>
                    <a:pt x="393" y="693"/>
                  </a:lnTo>
                  <a:lnTo>
                    <a:pt x="393" y="709"/>
                  </a:lnTo>
                  <a:lnTo>
                    <a:pt x="397" y="723"/>
                  </a:lnTo>
                  <a:lnTo>
                    <a:pt x="401" y="737"/>
                  </a:lnTo>
                  <a:lnTo>
                    <a:pt x="397" y="735"/>
                  </a:lnTo>
                  <a:lnTo>
                    <a:pt x="388" y="734"/>
                  </a:lnTo>
                  <a:lnTo>
                    <a:pt x="375" y="732"/>
                  </a:lnTo>
                  <a:lnTo>
                    <a:pt x="361" y="729"/>
                  </a:lnTo>
                  <a:lnTo>
                    <a:pt x="347" y="728"/>
                  </a:lnTo>
                  <a:lnTo>
                    <a:pt x="334" y="725"/>
                  </a:lnTo>
                  <a:lnTo>
                    <a:pt x="325" y="724"/>
                  </a:lnTo>
                  <a:lnTo>
                    <a:pt x="315" y="719"/>
                  </a:lnTo>
                  <a:lnTo>
                    <a:pt x="302" y="710"/>
                  </a:lnTo>
                  <a:lnTo>
                    <a:pt x="289" y="701"/>
                  </a:lnTo>
                  <a:lnTo>
                    <a:pt x="278" y="692"/>
                  </a:lnTo>
                  <a:lnTo>
                    <a:pt x="269" y="683"/>
                  </a:lnTo>
                  <a:lnTo>
                    <a:pt x="261" y="677"/>
                  </a:lnTo>
                  <a:lnTo>
                    <a:pt x="259" y="675"/>
                  </a:lnTo>
                  <a:lnTo>
                    <a:pt x="253" y="677"/>
                  </a:lnTo>
                  <a:lnTo>
                    <a:pt x="246" y="680"/>
                  </a:lnTo>
                  <a:lnTo>
                    <a:pt x="238" y="685"/>
                  </a:lnTo>
                  <a:lnTo>
                    <a:pt x="230" y="689"/>
                  </a:lnTo>
                  <a:lnTo>
                    <a:pt x="225" y="692"/>
                  </a:lnTo>
                  <a:lnTo>
                    <a:pt x="221" y="691"/>
                  </a:lnTo>
                  <a:lnTo>
                    <a:pt x="191" y="661"/>
                  </a:lnTo>
                  <a:lnTo>
                    <a:pt x="170" y="669"/>
                  </a:lnTo>
                  <a:lnTo>
                    <a:pt x="159" y="660"/>
                  </a:lnTo>
                  <a:lnTo>
                    <a:pt x="148" y="652"/>
                  </a:lnTo>
                  <a:lnTo>
                    <a:pt x="139" y="647"/>
                  </a:lnTo>
                  <a:lnTo>
                    <a:pt x="132" y="641"/>
                  </a:lnTo>
                  <a:lnTo>
                    <a:pt x="127" y="634"/>
                  </a:lnTo>
                  <a:lnTo>
                    <a:pt x="124" y="624"/>
                  </a:lnTo>
                  <a:lnTo>
                    <a:pt x="121" y="620"/>
                  </a:lnTo>
                  <a:lnTo>
                    <a:pt x="112" y="616"/>
                  </a:lnTo>
                  <a:lnTo>
                    <a:pt x="102" y="612"/>
                  </a:lnTo>
                  <a:lnTo>
                    <a:pt x="91" y="610"/>
                  </a:lnTo>
                  <a:lnTo>
                    <a:pt x="83" y="609"/>
                  </a:lnTo>
                  <a:lnTo>
                    <a:pt x="78" y="609"/>
                  </a:lnTo>
                </a:path>
              </a:pathLst>
            </a:custGeom>
            <a:grpFill/>
            <a:ln w="6350">
              <a:solidFill>
                <a:schemeClr val="bg1">
                  <a:lumMod val="50000"/>
                </a:schemeClr>
              </a:solidFill>
              <a:prstDash val="solid"/>
              <a:round/>
              <a:headEnd/>
              <a:tailEnd/>
            </a:ln>
          </p:spPr>
          <p:txBody>
            <a:bodyPr/>
            <a:lstStyle/>
            <a:p>
              <a:endParaRPr lang="ru-RU"/>
            </a:p>
          </p:txBody>
        </p:sp>
        <p:sp>
          <p:nvSpPr>
            <p:cNvPr id="27" name="Freeform 74">
              <a:extLst>
                <a:ext uri="{FF2B5EF4-FFF2-40B4-BE49-F238E27FC236}">
                  <a16:creationId xmlns:a16="http://schemas.microsoft.com/office/drawing/2014/main" id="{F8C0B866-4F37-0F4C-A19D-6DE52EE9069A}"/>
                </a:ext>
              </a:extLst>
            </p:cNvPr>
            <p:cNvSpPr>
              <a:spLocks/>
            </p:cNvSpPr>
            <p:nvPr/>
          </p:nvSpPr>
          <p:spPr bwMode="gray">
            <a:xfrm>
              <a:off x="2795" y="3709"/>
              <a:ext cx="80" cy="186"/>
            </a:xfrm>
            <a:custGeom>
              <a:avLst/>
              <a:gdLst>
                <a:gd name="T0" fmla="*/ 0 w 80"/>
                <a:gd name="T1" fmla="*/ 80 h 186"/>
                <a:gd name="T2" fmla="*/ 6 w 80"/>
                <a:gd name="T3" fmla="*/ 96 h 186"/>
                <a:gd name="T4" fmla="*/ 7 w 80"/>
                <a:gd name="T5" fmla="*/ 116 h 186"/>
                <a:gd name="T6" fmla="*/ 6 w 80"/>
                <a:gd name="T7" fmla="*/ 135 h 186"/>
                <a:gd name="T8" fmla="*/ 3 w 80"/>
                <a:gd name="T9" fmla="*/ 154 h 186"/>
                <a:gd name="T10" fmla="*/ 3 w 80"/>
                <a:gd name="T11" fmla="*/ 171 h 186"/>
                <a:gd name="T12" fmla="*/ 6 w 80"/>
                <a:gd name="T13" fmla="*/ 186 h 186"/>
                <a:gd name="T14" fmla="*/ 18 w 80"/>
                <a:gd name="T15" fmla="*/ 185 h 186"/>
                <a:gd name="T16" fmla="*/ 27 w 80"/>
                <a:gd name="T17" fmla="*/ 181 h 186"/>
                <a:gd name="T18" fmla="*/ 32 w 80"/>
                <a:gd name="T19" fmla="*/ 176 h 186"/>
                <a:gd name="T20" fmla="*/ 38 w 80"/>
                <a:gd name="T21" fmla="*/ 171 h 186"/>
                <a:gd name="T22" fmla="*/ 41 w 80"/>
                <a:gd name="T23" fmla="*/ 166 h 186"/>
                <a:gd name="T24" fmla="*/ 44 w 80"/>
                <a:gd name="T25" fmla="*/ 162 h 186"/>
                <a:gd name="T26" fmla="*/ 49 w 80"/>
                <a:gd name="T27" fmla="*/ 160 h 186"/>
                <a:gd name="T28" fmla="*/ 54 w 80"/>
                <a:gd name="T29" fmla="*/ 163 h 186"/>
                <a:gd name="T30" fmla="*/ 62 w 80"/>
                <a:gd name="T31" fmla="*/ 169 h 186"/>
                <a:gd name="T32" fmla="*/ 67 w 80"/>
                <a:gd name="T33" fmla="*/ 158 h 186"/>
                <a:gd name="T34" fmla="*/ 71 w 80"/>
                <a:gd name="T35" fmla="*/ 144 h 186"/>
                <a:gd name="T36" fmla="*/ 75 w 80"/>
                <a:gd name="T37" fmla="*/ 130 h 186"/>
                <a:gd name="T38" fmla="*/ 80 w 80"/>
                <a:gd name="T39" fmla="*/ 119 h 186"/>
                <a:gd name="T40" fmla="*/ 73 w 80"/>
                <a:gd name="T41" fmla="*/ 107 h 186"/>
                <a:gd name="T42" fmla="*/ 68 w 80"/>
                <a:gd name="T43" fmla="*/ 96 h 186"/>
                <a:gd name="T44" fmla="*/ 64 w 80"/>
                <a:gd name="T45" fmla="*/ 89 h 186"/>
                <a:gd name="T46" fmla="*/ 64 w 80"/>
                <a:gd name="T47" fmla="*/ 82 h 186"/>
                <a:gd name="T48" fmla="*/ 70 w 80"/>
                <a:gd name="T49" fmla="*/ 76 h 186"/>
                <a:gd name="T50" fmla="*/ 80 w 80"/>
                <a:gd name="T51" fmla="*/ 69 h 186"/>
                <a:gd name="T52" fmla="*/ 79 w 80"/>
                <a:gd name="T53" fmla="*/ 52 h 186"/>
                <a:gd name="T54" fmla="*/ 75 w 80"/>
                <a:gd name="T55" fmla="*/ 32 h 186"/>
                <a:gd name="T56" fmla="*/ 67 w 80"/>
                <a:gd name="T57" fmla="*/ 16 h 186"/>
                <a:gd name="T58" fmla="*/ 57 w 80"/>
                <a:gd name="T59" fmla="*/ 0 h 186"/>
                <a:gd name="T60" fmla="*/ 43 w 80"/>
                <a:gd name="T61" fmla="*/ 14 h 186"/>
                <a:gd name="T62" fmla="*/ 30 w 80"/>
                <a:gd name="T63" fmla="*/ 23 h 186"/>
                <a:gd name="T64" fmla="*/ 21 w 80"/>
                <a:gd name="T65" fmla="*/ 30 h 186"/>
                <a:gd name="T66" fmla="*/ 13 w 80"/>
                <a:gd name="T67" fmla="*/ 34 h 186"/>
                <a:gd name="T68" fmla="*/ 8 w 80"/>
                <a:gd name="T69" fmla="*/ 36 h 186"/>
                <a:gd name="T70" fmla="*/ 4 w 80"/>
                <a:gd name="T71" fmla="*/ 40 h 186"/>
                <a:gd name="T72" fmla="*/ 3 w 80"/>
                <a:gd name="T73" fmla="*/ 45 h 186"/>
                <a:gd name="T74" fmla="*/ 2 w 80"/>
                <a:gd name="T75" fmla="*/ 53 h 186"/>
                <a:gd name="T76" fmla="*/ 0 w 80"/>
                <a:gd name="T77" fmla="*/ 63 h 186"/>
                <a:gd name="T78" fmla="*/ 0 w 80"/>
                <a:gd name="T79" fmla="*/ 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186">
                  <a:moveTo>
                    <a:pt x="0" y="80"/>
                  </a:moveTo>
                  <a:lnTo>
                    <a:pt x="6" y="96"/>
                  </a:lnTo>
                  <a:lnTo>
                    <a:pt x="7" y="116"/>
                  </a:lnTo>
                  <a:lnTo>
                    <a:pt x="6" y="135"/>
                  </a:lnTo>
                  <a:lnTo>
                    <a:pt x="3" y="154"/>
                  </a:lnTo>
                  <a:lnTo>
                    <a:pt x="3" y="171"/>
                  </a:lnTo>
                  <a:lnTo>
                    <a:pt x="6" y="186"/>
                  </a:lnTo>
                  <a:lnTo>
                    <a:pt x="18" y="185"/>
                  </a:lnTo>
                  <a:lnTo>
                    <a:pt x="27" y="181"/>
                  </a:lnTo>
                  <a:lnTo>
                    <a:pt x="32" y="176"/>
                  </a:lnTo>
                  <a:lnTo>
                    <a:pt x="38" y="171"/>
                  </a:lnTo>
                  <a:lnTo>
                    <a:pt x="41" y="166"/>
                  </a:lnTo>
                  <a:lnTo>
                    <a:pt x="44" y="162"/>
                  </a:lnTo>
                  <a:lnTo>
                    <a:pt x="49" y="160"/>
                  </a:lnTo>
                  <a:lnTo>
                    <a:pt x="54" y="163"/>
                  </a:lnTo>
                  <a:lnTo>
                    <a:pt x="62" y="169"/>
                  </a:lnTo>
                  <a:lnTo>
                    <a:pt x="67" y="158"/>
                  </a:lnTo>
                  <a:lnTo>
                    <a:pt x="71" y="144"/>
                  </a:lnTo>
                  <a:lnTo>
                    <a:pt x="75" y="130"/>
                  </a:lnTo>
                  <a:lnTo>
                    <a:pt x="80" y="119"/>
                  </a:lnTo>
                  <a:lnTo>
                    <a:pt x="73" y="107"/>
                  </a:lnTo>
                  <a:lnTo>
                    <a:pt x="68" y="96"/>
                  </a:lnTo>
                  <a:lnTo>
                    <a:pt x="64" y="89"/>
                  </a:lnTo>
                  <a:lnTo>
                    <a:pt x="64" y="82"/>
                  </a:lnTo>
                  <a:lnTo>
                    <a:pt x="70" y="76"/>
                  </a:lnTo>
                  <a:lnTo>
                    <a:pt x="80" y="69"/>
                  </a:lnTo>
                  <a:lnTo>
                    <a:pt x="79" y="52"/>
                  </a:lnTo>
                  <a:lnTo>
                    <a:pt x="75" y="32"/>
                  </a:lnTo>
                  <a:lnTo>
                    <a:pt x="67" y="16"/>
                  </a:lnTo>
                  <a:lnTo>
                    <a:pt x="57" y="0"/>
                  </a:lnTo>
                  <a:lnTo>
                    <a:pt x="43" y="14"/>
                  </a:lnTo>
                  <a:lnTo>
                    <a:pt x="30" y="23"/>
                  </a:lnTo>
                  <a:lnTo>
                    <a:pt x="21" y="30"/>
                  </a:lnTo>
                  <a:lnTo>
                    <a:pt x="13" y="34"/>
                  </a:lnTo>
                  <a:lnTo>
                    <a:pt x="8" y="36"/>
                  </a:lnTo>
                  <a:lnTo>
                    <a:pt x="4" y="40"/>
                  </a:lnTo>
                  <a:lnTo>
                    <a:pt x="3" y="45"/>
                  </a:lnTo>
                  <a:lnTo>
                    <a:pt x="2" y="53"/>
                  </a:lnTo>
                  <a:lnTo>
                    <a:pt x="0" y="63"/>
                  </a:lnTo>
                  <a:lnTo>
                    <a:pt x="0" y="80"/>
                  </a:lnTo>
                </a:path>
              </a:pathLst>
            </a:custGeom>
            <a:grpFill/>
            <a:ln w="6350">
              <a:solidFill>
                <a:schemeClr val="bg1">
                  <a:lumMod val="50000"/>
                </a:schemeClr>
              </a:solidFill>
              <a:prstDash val="solid"/>
              <a:round/>
              <a:headEnd/>
              <a:tailEnd/>
            </a:ln>
          </p:spPr>
          <p:txBody>
            <a:bodyPr/>
            <a:lstStyle/>
            <a:p>
              <a:endParaRPr lang="ru-RU"/>
            </a:p>
          </p:txBody>
        </p:sp>
        <p:sp>
          <p:nvSpPr>
            <p:cNvPr id="28" name="Freeform 75">
              <a:extLst>
                <a:ext uri="{FF2B5EF4-FFF2-40B4-BE49-F238E27FC236}">
                  <a16:creationId xmlns:a16="http://schemas.microsoft.com/office/drawing/2014/main" id="{0F142A19-C9B4-974E-9992-D0A32A33D455}"/>
                </a:ext>
              </a:extLst>
            </p:cNvPr>
            <p:cNvSpPr>
              <a:spLocks/>
            </p:cNvSpPr>
            <p:nvPr/>
          </p:nvSpPr>
          <p:spPr bwMode="gray">
            <a:xfrm>
              <a:off x="3050" y="3958"/>
              <a:ext cx="199" cy="134"/>
            </a:xfrm>
            <a:custGeom>
              <a:avLst/>
              <a:gdLst>
                <a:gd name="T0" fmla="*/ 187 w 199"/>
                <a:gd name="T1" fmla="*/ 38 h 134"/>
                <a:gd name="T2" fmla="*/ 194 w 199"/>
                <a:gd name="T3" fmla="*/ 29 h 134"/>
                <a:gd name="T4" fmla="*/ 198 w 199"/>
                <a:gd name="T5" fmla="*/ 19 h 134"/>
                <a:gd name="T6" fmla="*/ 199 w 199"/>
                <a:gd name="T7" fmla="*/ 9 h 134"/>
                <a:gd name="T8" fmla="*/ 199 w 199"/>
                <a:gd name="T9" fmla="*/ 0 h 134"/>
                <a:gd name="T10" fmla="*/ 181 w 199"/>
                <a:gd name="T11" fmla="*/ 1 h 134"/>
                <a:gd name="T12" fmla="*/ 164 w 199"/>
                <a:gd name="T13" fmla="*/ 5 h 134"/>
                <a:gd name="T14" fmla="*/ 148 w 199"/>
                <a:gd name="T15" fmla="*/ 10 h 134"/>
                <a:gd name="T16" fmla="*/ 131 w 199"/>
                <a:gd name="T17" fmla="*/ 15 h 134"/>
                <a:gd name="T18" fmla="*/ 116 w 199"/>
                <a:gd name="T19" fmla="*/ 18 h 134"/>
                <a:gd name="T20" fmla="*/ 99 w 199"/>
                <a:gd name="T21" fmla="*/ 19 h 134"/>
                <a:gd name="T22" fmla="*/ 81 w 199"/>
                <a:gd name="T23" fmla="*/ 14 h 134"/>
                <a:gd name="T24" fmla="*/ 63 w 199"/>
                <a:gd name="T25" fmla="*/ 5 h 134"/>
                <a:gd name="T26" fmla="*/ 53 w 199"/>
                <a:gd name="T27" fmla="*/ 10 h 134"/>
                <a:gd name="T28" fmla="*/ 41 w 199"/>
                <a:gd name="T29" fmla="*/ 13 h 134"/>
                <a:gd name="T30" fmla="*/ 31 w 199"/>
                <a:gd name="T31" fmla="*/ 15 h 134"/>
                <a:gd name="T32" fmla="*/ 21 w 199"/>
                <a:gd name="T33" fmla="*/ 17 h 134"/>
                <a:gd name="T34" fmla="*/ 13 w 199"/>
                <a:gd name="T35" fmla="*/ 20 h 134"/>
                <a:gd name="T36" fmla="*/ 7 w 199"/>
                <a:gd name="T37" fmla="*/ 27 h 134"/>
                <a:gd name="T38" fmla="*/ 2 w 199"/>
                <a:gd name="T39" fmla="*/ 36 h 134"/>
                <a:gd name="T40" fmla="*/ 0 w 199"/>
                <a:gd name="T41" fmla="*/ 50 h 134"/>
                <a:gd name="T42" fmla="*/ 21 w 199"/>
                <a:gd name="T43" fmla="*/ 65 h 134"/>
                <a:gd name="T44" fmla="*/ 44 w 199"/>
                <a:gd name="T45" fmla="*/ 79 h 134"/>
                <a:gd name="T46" fmla="*/ 71 w 199"/>
                <a:gd name="T47" fmla="*/ 91 h 134"/>
                <a:gd name="T48" fmla="*/ 100 w 199"/>
                <a:gd name="T49" fmla="*/ 102 h 134"/>
                <a:gd name="T50" fmla="*/ 129 w 199"/>
                <a:gd name="T51" fmla="*/ 113 h 134"/>
                <a:gd name="T52" fmla="*/ 157 w 199"/>
                <a:gd name="T53" fmla="*/ 123 h 134"/>
                <a:gd name="T54" fmla="*/ 182 w 199"/>
                <a:gd name="T55" fmla="*/ 134 h 134"/>
                <a:gd name="T56" fmla="*/ 193 w 199"/>
                <a:gd name="T57" fmla="*/ 122 h 134"/>
                <a:gd name="T58" fmla="*/ 195 w 199"/>
                <a:gd name="T59" fmla="*/ 107 h 134"/>
                <a:gd name="T60" fmla="*/ 194 w 199"/>
                <a:gd name="T61" fmla="*/ 93 h 134"/>
                <a:gd name="T62" fmla="*/ 190 w 199"/>
                <a:gd name="T63" fmla="*/ 77 h 134"/>
                <a:gd name="T64" fmla="*/ 187 w 199"/>
                <a:gd name="T65" fmla="*/ 60 h 134"/>
                <a:gd name="T66" fmla="*/ 187 w 199"/>
                <a:gd name="T67" fmla="*/ 3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 h="134">
                  <a:moveTo>
                    <a:pt x="187" y="38"/>
                  </a:moveTo>
                  <a:lnTo>
                    <a:pt x="194" y="29"/>
                  </a:lnTo>
                  <a:lnTo>
                    <a:pt x="198" y="19"/>
                  </a:lnTo>
                  <a:lnTo>
                    <a:pt x="199" y="9"/>
                  </a:lnTo>
                  <a:lnTo>
                    <a:pt x="199" y="0"/>
                  </a:lnTo>
                  <a:lnTo>
                    <a:pt x="181" y="1"/>
                  </a:lnTo>
                  <a:lnTo>
                    <a:pt x="164" y="5"/>
                  </a:lnTo>
                  <a:lnTo>
                    <a:pt x="148" y="10"/>
                  </a:lnTo>
                  <a:lnTo>
                    <a:pt x="131" y="15"/>
                  </a:lnTo>
                  <a:lnTo>
                    <a:pt x="116" y="18"/>
                  </a:lnTo>
                  <a:lnTo>
                    <a:pt x="99" y="19"/>
                  </a:lnTo>
                  <a:lnTo>
                    <a:pt x="81" y="14"/>
                  </a:lnTo>
                  <a:lnTo>
                    <a:pt x="63" y="5"/>
                  </a:lnTo>
                  <a:lnTo>
                    <a:pt x="53" y="10"/>
                  </a:lnTo>
                  <a:lnTo>
                    <a:pt x="41" y="13"/>
                  </a:lnTo>
                  <a:lnTo>
                    <a:pt x="31" y="15"/>
                  </a:lnTo>
                  <a:lnTo>
                    <a:pt x="21" y="17"/>
                  </a:lnTo>
                  <a:lnTo>
                    <a:pt x="13" y="20"/>
                  </a:lnTo>
                  <a:lnTo>
                    <a:pt x="7" y="27"/>
                  </a:lnTo>
                  <a:lnTo>
                    <a:pt x="2" y="36"/>
                  </a:lnTo>
                  <a:lnTo>
                    <a:pt x="0" y="50"/>
                  </a:lnTo>
                  <a:lnTo>
                    <a:pt x="21" y="65"/>
                  </a:lnTo>
                  <a:lnTo>
                    <a:pt x="44" y="79"/>
                  </a:lnTo>
                  <a:lnTo>
                    <a:pt x="71" y="91"/>
                  </a:lnTo>
                  <a:lnTo>
                    <a:pt x="100" y="102"/>
                  </a:lnTo>
                  <a:lnTo>
                    <a:pt x="129" y="113"/>
                  </a:lnTo>
                  <a:lnTo>
                    <a:pt x="157" y="123"/>
                  </a:lnTo>
                  <a:lnTo>
                    <a:pt x="182" y="134"/>
                  </a:lnTo>
                  <a:lnTo>
                    <a:pt x="193" y="122"/>
                  </a:lnTo>
                  <a:lnTo>
                    <a:pt x="195" y="107"/>
                  </a:lnTo>
                  <a:lnTo>
                    <a:pt x="194" y="93"/>
                  </a:lnTo>
                  <a:lnTo>
                    <a:pt x="190" y="77"/>
                  </a:lnTo>
                  <a:lnTo>
                    <a:pt x="187" y="60"/>
                  </a:lnTo>
                  <a:lnTo>
                    <a:pt x="187" y="38"/>
                  </a:lnTo>
                </a:path>
              </a:pathLst>
            </a:custGeom>
            <a:grpFill/>
            <a:ln w="6350">
              <a:solidFill>
                <a:schemeClr val="bg1">
                  <a:lumMod val="50000"/>
                </a:schemeClr>
              </a:solidFill>
              <a:prstDash val="solid"/>
              <a:round/>
              <a:headEnd/>
              <a:tailEnd/>
            </a:ln>
          </p:spPr>
          <p:txBody>
            <a:bodyPr/>
            <a:lstStyle/>
            <a:p>
              <a:endParaRPr lang="ru-RU"/>
            </a:p>
          </p:txBody>
        </p:sp>
        <p:sp>
          <p:nvSpPr>
            <p:cNvPr id="29" name="Freeform 76">
              <a:extLst>
                <a:ext uri="{FF2B5EF4-FFF2-40B4-BE49-F238E27FC236}">
                  <a16:creationId xmlns:a16="http://schemas.microsoft.com/office/drawing/2014/main" id="{FC638E53-49EF-9944-B025-AA84193EF684}"/>
                </a:ext>
              </a:extLst>
            </p:cNvPr>
            <p:cNvSpPr>
              <a:spLocks/>
            </p:cNvSpPr>
            <p:nvPr/>
          </p:nvSpPr>
          <p:spPr bwMode="gray">
            <a:xfrm>
              <a:off x="2694" y="3208"/>
              <a:ext cx="740" cy="758"/>
            </a:xfrm>
            <a:custGeom>
              <a:avLst/>
              <a:gdLst>
                <a:gd name="T0" fmla="*/ 66 w 740"/>
                <a:gd name="T1" fmla="*/ 268 h 758"/>
                <a:gd name="T2" fmla="*/ 96 w 740"/>
                <a:gd name="T3" fmla="*/ 253 h 758"/>
                <a:gd name="T4" fmla="*/ 128 w 740"/>
                <a:gd name="T5" fmla="*/ 231 h 758"/>
                <a:gd name="T6" fmla="*/ 148 w 740"/>
                <a:gd name="T7" fmla="*/ 228 h 758"/>
                <a:gd name="T8" fmla="*/ 178 w 740"/>
                <a:gd name="T9" fmla="*/ 240 h 758"/>
                <a:gd name="T10" fmla="*/ 205 w 740"/>
                <a:gd name="T11" fmla="*/ 269 h 758"/>
                <a:gd name="T12" fmla="*/ 230 w 740"/>
                <a:gd name="T13" fmla="*/ 303 h 758"/>
                <a:gd name="T14" fmla="*/ 242 w 740"/>
                <a:gd name="T15" fmla="*/ 353 h 758"/>
                <a:gd name="T16" fmla="*/ 286 w 740"/>
                <a:gd name="T17" fmla="*/ 395 h 758"/>
                <a:gd name="T18" fmla="*/ 340 w 740"/>
                <a:gd name="T19" fmla="*/ 430 h 758"/>
                <a:gd name="T20" fmla="*/ 372 w 740"/>
                <a:gd name="T21" fmla="*/ 460 h 758"/>
                <a:gd name="T22" fmla="*/ 410 w 740"/>
                <a:gd name="T23" fmla="*/ 486 h 758"/>
                <a:gd name="T24" fmla="*/ 450 w 740"/>
                <a:gd name="T25" fmla="*/ 496 h 758"/>
                <a:gd name="T26" fmla="*/ 469 w 740"/>
                <a:gd name="T27" fmla="*/ 530 h 758"/>
                <a:gd name="T28" fmla="*/ 506 w 740"/>
                <a:gd name="T29" fmla="*/ 542 h 758"/>
                <a:gd name="T30" fmla="*/ 528 w 740"/>
                <a:gd name="T31" fmla="*/ 562 h 758"/>
                <a:gd name="T32" fmla="*/ 555 w 740"/>
                <a:gd name="T33" fmla="*/ 588 h 758"/>
                <a:gd name="T34" fmla="*/ 591 w 740"/>
                <a:gd name="T35" fmla="*/ 619 h 758"/>
                <a:gd name="T36" fmla="*/ 611 w 740"/>
                <a:gd name="T37" fmla="*/ 668 h 758"/>
                <a:gd name="T38" fmla="*/ 618 w 740"/>
                <a:gd name="T39" fmla="*/ 701 h 758"/>
                <a:gd name="T40" fmla="*/ 600 w 740"/>
                <a:gd name="T41" fmla="*/ 710 h 758"/>
                <a:gd name="T42" fmla="*/ 593 w 740"/>
                <a:gd name="T43" fmla="*/ 745 h 758"/>
                <a:gd name="T44" fmla="*/ 610 w 740"/>
                <a:gd name="T45" fmla="*/ 755 h 758"/>
                <a:gd name="T46" fmla="*/ 627 w 740"/>
                <a:gd name="T47" fmla="*/ 724 h 758"/>
                <a:gd name="T48" fmla="*/ 634 w 740"/>
                <a:gd name="T49" fmla="*/ 692 h 758"/>
                <a:gd name="T50" fmla="*/ 654 w 740"/>
                <a:gd name="T51" fmla="*/ 674 h 758"/>
                <a:gd name="T52" fmla="*/ 666 w 740"/>
                <a:gd name="T53" fmla="*/ 654 h 758"/>
                <a:gd name="T54" fmla="*/ 655 w 740"/>
                <a:gd name="T55" fmla="*/ 629 h 758"/>
                <a:gd name="T56" fmla="*/ 628 w 740"/>
                <a:gd name="T57" fmla="*/ 613 h 758"/>
                <a:gd name="T58" fmla="*/ 629 w 740"/>
                <a:gd name="T59" fmla="*/ 581 h 758"/>
                <a:gd name="T60" fmla="*/ 651 w 740"/>
                <a:gd name="T61" fmla="*/ 541 h 758"/>
                <a:gd name="T62" fmla="*/ 701 w 740"/>
                <a:gd name="T63" fmla="*/ 558 h 758"/>
                <a:gd name="T64" fmla="*/ 737 w 740"/>
                <a:gd name="T65" fmla="*/ 592 h 758"/>
                <a:gd name="T66" fmla="*/ 731 w 740"/>
                <a:gd name="T67" fmla="*/ 555 h 758"/>
                <a:gd name="T68" fmla="*/ 696 w 740"/>
                <a:gd name="T69" fmla="*/ 530 h 758"/>
                <a:gd name="T70" fmla="*/ 650 w 740"/>
                <a:gd name="T71" fmla="*/ 508 h 758"/>
                <a:gd name="T72" fmla="*/ 588 w 740"/>
                <a:gd name="T73" fmla="*/ 477 h 758"/>
                <a:gd name="T74" fmla="*/ 578 w 740"/>
                <a:gd name="T75" fmla="*/ 454 h 758"/>
                <a:gd name="T76" fmla="*/ 576 w 740"/>
                <a:gd name="T77" fmla="*/ 435 h 758"/>
                <a:gd name="T78" fmla="*/ 540 w 740"/>
                <a:gd name="T79" fmla="*/ 436 h 758"/>
                <a:gd name="T80" fmla="*/ 482 w 740"/>
                <a:gd name="T81" fmla="*/ 413 h 758"/>
                <a:gd name="T82" fmla="*/ 441 w 740"/>
                <a:gd name="T83" fmla="*/ 354 h 758"/>
                <a:gd name="T84" fmla="*/ 423 w 740"/>
                <a:gd name="T85" fmla="*/ 305 h 758"/>
                <a:gd name="T86" fmla="*/ 388 w 740"/>
                <a:gd name="T87" fmla="*/ 275 h 758"/>
                <a:gd name="T88" fmla="*/ 355 w 740"/>
                <a:gd name="T89" fmla="*/ 246 h 758"/>
                <a:gd name="T90" fmla="*/ 345 w 740"/>
                <a:gd name="T91" fmla="*/ 208 h 758"/>
                <a:gd name="T92" fmla="*/ 344 w 740"/>
                <a:gd name="T93" fmla="*/ 173 h 758"/>
                <a:gd name="T94" fmla="*/ 354 w 740"/>
                <a:gd name="T95" fmla="*/ 135 h 758"/>
                <a:gd name="T96" fmla="*/ 401 w 740"/>
                <a:gd name="T97" fmla="*/ 102 h 758"/>
                <a:gd name="T98" fmla="*/ 438 w 740"/>
                <a:gd name="T99" fmla="*/ 114 h 758"/>
                <a:gd name="T100" fmla="*/ 265 w 740"/>
                <a:gd name="T101" fmla="*/ 34 h 758"/>
                <a:gd name="T102" fmla="*/ 218 w 740"/>
                <a:gd name="T103" fmla="*/ 39 h 758"/>
                <a:gd name="T104" fmla="*/ 214 w 740"/>
                <a:gd name="T105" fmla="*/ 50 h 758"/>
                <a:gd name="T106" fmla="*/ 194 w 740"/>
                <a:gd name="T107" fmla="*/ 62 h 758"/>
                <a:gd name="T108" fmla="*/ 174 w 740"/>
                <a:gd name="T109" fmla="*/ 45 h 758"/>
                <a:gd name="T110" fmla="*/ 148 w 740"/>
                <a:gd name="T111" fmla="*/ 89 h 758"/>
                <a:gd name="T112" fmla="*/ 104 w 740"/>
                <a:gd name="T113" fmla="*/ 80 h 758"/>
                <a:gd name="T114" fmla="*/ 17 w 740"/>
                <a:gd name="T115" fmla="*/ 170 h 758"/>
                <a:gd name="T116" fmla="*/ 9 w 740"/>
                <a:gd name="T117" fmla="*/ 194 h 758"/>
                <a:gd name="T118" fmla="*/ 7 w 740"/>
                <a:gd name="T119" fmla="*/ 237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0" h="758">
                  <a:moveTo>
                    <a:pt x="58" y="266"/>
                  </a:moveTo>
                  <a:lnTo>
                    <a:pt x="60" y="269"/>
                  </a:lnTo>
                  <a:lnTo>
                    <a:pt x="66" y="268"/>
                  </a:lnTo>
                  <a:lnTo>
                    <a:pt x="75" y="266"/>
                  </a:lnTo>
                  <a:lnTo>
                    <a:pt x="85" y="259"/>
                  </a:lnTo>
                  <a:lnTo>
                    <a:pt x="96" y="253"/>
                  </a:lnTo>
                  <a:lnTo>
                    <a:pt x="108" y="245"/>
                  </a:lnTo>
                  <a:lnTo>
                    <a:pt x="118" y="237"/>
                  </a:lnTo>
                  <a:lnTo>
                    <a:pt x="128" y="231"/>
                  </a:lnTo>
                  <a:lnTo>
                    <a:pt x="136" y="227"/>
                  </a:lnTo>
                  <a:lnTo>
                    <a:pt x="141" y="225"/>
                  </a:lnTo>
                  <a:lnTo>
                    <a:pt x="148" y="228"/>
                  </a:lnTo>
                  <a:lnTo>
                    <a:pt x="157" y="234"/>
                  </a:lnTo>
                  <a:lnTo>
                    <a:pt x="167" y="237"/>
                  </a:lnTo>
                  <a:lnTo>
                    <a:pt x="178" y="240"/>
                  </a:lnTo>
                  <a:lnTo>
                    <a:pt x="186" y="241"/>
                  </a:lnTo>
                  <a:lnTo>
                    <a:pt x="196" y="257"/>
                  </a:lnTo>
                  <a:lnTo>
                    <a:pt x="205" y="269"/>
                  </a:lnTo>
                  <a:lnTo>
                    <a:pt x="214" y="280"/>
                  </a:lnTo>
                  <a:lnTo>
                    <a:pt x="223" y="291"/>
                  </a:lnTo>
                  <a:lnTo>
                    <a:pt x="230" y="303"/>
                  </a:lnTo>
                  <a:lnTo>
                    <a:pt x="235" y="318"/>
                  </a:lnTo>
                  <a:lnTo>
                    <a:pt x="239" y="337"/>
                  </a:lnTo>
                  <a:lnTo>
                    <a:pt x="242" y="353"/>
                  </a:lnTo>
                  <a:lnTo>
                    <a:pt x="253" y="367"/>
                  </a:lnTo>
                  <a:lnTo>
                    <a:pt x="268" y="381"/>
                  </a:lnTo>
                  <a:lnTo>
                    <a:pt x="286" y="395"/>
                  </a:lnTo>
                  <a:lnTo>
                    <a:pt x="305" y="408"/>
                  </a:lnTo>
                  <a:lnTo>
                    <a:pt x="324" y="419"/>
                  </a:lnTo>
                  <a:lnTo>
                    <a:pt x="340" y="430"/>
                  </a:lnTo>
                  <a:lnTo>
                    <a:pt x="351" y="439"/>
                  </a:lnTo>
                  <a:lnTo>
                    <a:pt x="360" y="449"/>
                  </a:lnTo>
                  <a:lnTo>
                    <a:pt x="372" y="460"/>
                  </a:lnTo>
                  <a:lnTo>
                    <a:pt x="383" y="472"/>
                  </a:lnTo>
                  <a:lnTo>
                    <a:pt x="396" y="482"/>
                  </a:lnTo>
                  <a:lnTo>
                    <a:pt x="410" y="486"/>
                  </a:lnTo>
                  <a:lnTo>
                    <a:pt x="424" y="485"/>
                  </a:lnTo>
                  <a:lnTo>
                    <a:pt x="440" y="489"/>
                  </a:lnTo>
                  <a:lnTo>
                    <a:pt x="450" y="496"/>
                  </a:lnTo>
                  <a:lnTo>
                    <a:pt x="458" y="505"/>
                  </a:lnTo>
                  <a:lnTo>
                    <a:pt x="464" y="517"/>
                  </a:lnTo>
                  <a:lnTo>
                    <a:pt x="469" y="530"/>
                  </a:lnTo>
                  <a:lnTo>
                    <a:pt x="479" y="536"/>
                  </a:lnTo>
                  <a:lnTo>
                    <a:pt x="492" y="540"/>
                  </a:lnTo>
                  <a:lnTo>
                    <a:pt x="506" y="542"/>
                  </a:lnTo>
                  <a:lnTo>
                    <a:pt x="518" y="545"/>
                  </a:lnTo>
                  <a:lnTo>
                    <a:pt x="527" y="546"/>
                  </a:lnTo>
                  <a:lnTo>
                    <a:pt x="528" y="562"/>
                  </a:lnTo>
                  <a:lnTo>
                    <a:pt x="532" y="574"/>
                  </a:lnTo>
                  <a:lnTo>
                    <a:pt x="537" y="586"/>
                  </a:lnTo>
                  <a:lnTo>
                    <a:pt x="555" y="588"/>
                  </a:lnTo>
                  <a:lnTo>
                    <a:pt x="569" y="595"/>
                  </a:lnTo>
                  <a:lnTo>
                    <a:pt x="581" y="606"/>
                  </a:lnTo>
                  <a:lnTo>
                    <a:pt x="591" y="619"/>
                  </a:lnTo>
                  <a:lnTo>
                    <a:pt x="599" y="636"/>
                  </a:lnTo>
                  <a:lnTo>
                    <a:pt x="606" y="651"/>
                  </a:lnTo>
                  <a:lnTo>
                    <a:pt x="611" y="668"/>
                  </a:lnTo>
                  <a:lnTo>
                    <a:pt x="618" y="685"/>
                  </a:lnTo>
                  <a:lnTo>
                    <a:pt x="623" y="699"/>
                  </a:lnTo>
                  <a:lnTo>
                    <a:pt x="618" y="701"/>
                  </a:lnTo>
                  <a:lnTo>
                    <a:pt x="611" y="705"/>
                  </a:lnTo>
                  <a:lnTo>
                    <a:pt x="605" y="708"/>
                  </a:lnTo>
                  <a:lnTo>
                    <a:pt x="600" y="710"/>
                  </a:lnTo>
                  <a:lnTo>
                    <a:pt x="600" y="720"/>
                  </a:lnTo>
                  <a:lnTo>
                    <a:pt x="597" y="733"/>
                  </a:lnTo>
                  <a:lnTo>
                    <a:pt x="593" y="745"/>
                  </a:lnTo>
                  <a:lnTo>
                    <a:pt x="590" y="755"/>
                  </a:lnTo>
                  <a:lnTo>
                    <a:pt x="601" y="758"/>
                  </a:lnTo>
                  <a:lnTo>
                    <a:pt x="610" y="755"/>
                  </a:lnTo>
                  <a:lnTo>
                    <a:pt x="617" y="747"/>
                  </a:lnTo>
                  <a:lnTo>
                    <a:pt x="623" y="737"/>
                  </a:lnTo>
                  <a:lnTo>
                    <a:pt x="627" y="724"/>
                  </a:lnTo>
                  <a:lnTo>
                    <a:pt x="629" y="711"/>
                  </a:lnTo>
                  <a:lnTo>
                    <a:pt x="632" y="701"/>
                  </a:lnTo>
                  <a:lnTo>
                    <a:pt x="634" y="692"/>
                  </a:lnTo>
                  <a:lnTo>
                    <a:pt x="637" y="686"/>
                  </a:lnTo>
                  <a:lnTo>
                    <a:pt x="645" y="679"/>
                  </a:lnTo>
                  <a:lnTo>
                    <a:pt x="654" y="674"/>
                  </a:lnTo>
                  <a:lnTo>
                    <a:pt x="663" y="669"/>
                  </a:lnTo>
                  <a:lnTo>
                    <a:pt x="669" y="664"/>
                  </a:lnTo>
                  <a:lnTo>
                    <a:pt x="666" y="654"/>
                  </a:lnTo>
                  <a:lnTo>
                    <a:pt x="664" y="642"/>
                  </a:lnTo>
                  <a:lnTo>
                    <a:pt x="663" y="631"/>
                  </a:lnTo>
                  <a:lnTo>
                    <a:pt x="655" y="629"/>
                  </a:lnTo>
                  <a:lnTo>
                    <a:pt x="646" y="624"/>
                  </a:lnTo>
                  <a:lnTo>
                    <a:pt x="636" y="619"/>
                  </a:lnTo>
                  <a:lnTo>
                    <a:pt x="628" y="613"/>
                  </a:lnTo>
                  <a:lnTo>
                    <a:pt x="623" y="609"/>
                  </a:lnTo>
                  <a:lnTo>
                    <a:pt x="624" y="596"/>
                  </a:lnTo>
                  <a:lnTo>
                    <a:pt x="629" y="581"/>
                  </a:lnTo>
                  <a:lnTo>
                    <a:pt x="637" y="564"/>
                  </a:lnTo>
                  <a:lnTo>
                    <a:pt x="645" y="550"/>
                  </a:lnTo>
                  <a:lnTo>
                    <a:pt x="651" y="541"/>
                  </a:lnTo>
                  <a:lnTo>
                    <a:pt x="666" y="544"/>
                  </a:lnTo>
                  <a:lnTo>
                    <a:pt x="684" y="549"/>
                  </a:lnTo>
                  <a:lnTo>
                    <a:pt x="701" y="558"/>
                  </a:lnTo>
                  <a:lnTo>
                    <a:pt x="716" y="568"/>
                  </a:lnTo>
                  <a:lnTo>
                    <a:pt x="728" y="579"/>
                  </a:lnTo>
                  <a:lnTo>
                    <a:pt x="737" y="592"/>
                  </a:lnTo>
                  <a:lnTo>
                    <a:pt x="740" y="578"/>
                  </a:lnTo>
                  <a:lnTo>
                    <a:pt x="738" y="565"/>
                  </a:lnTo>
                  <a:lnTo>
                    <a:pt x="731" y="555"/>
                  </a:lnTo>
                  <a:lnTo>
                    <a:pt x="720" y="545"/>
                  </a:lnTo>
                  <a:lnTo>
                    <a:pt x="709" y="536"/>
                  </a:lnTo>
                  <a:lnTo>
                    <a:pt x="696" y="530"/>
                  </a:lnTo>
                  <a:lnTo>
                    <a:pt x="686" y="524"/>
                  </a:lnTo>
                  <a:lnTo>
                    <a:pt x="669" y="517"/>
                  </a:lnTo>
                  <a:lnTo>
                    <a:pt x="650" y="508"/>
                  </a:lnTo>
                  <a:lnTo>
                    <a:pt x="629" y="497"/>
                  </a:lnTo>
                  <a:lnTo>
                    <a:pt x="608" y="487"/>
                  </a:lnTo>
                  <a:lnTo>
                    <a:pt x="588" y="477"/>
                  </a:lnTo>
                  <a:lnTo>
                    <a:pt x="573" y="468"/>
                  </a:lnTo>
                  <a:lnTo>
                    <a:pt x="574" y="462"/>
                  </a:lnTo>
                  <a:lnTo>
                    <a:pt x="578" y="454"/>
                  </a:lnTo>
                  <a:lnTo>
                    <a:pt x="584" y="445"/>
                  </a:lnTo>
                  <a:lnTo>
                    <a:pt x="590" y="439"/>
                  </a:lnTo>
                  <a:lnTo>
                    <a:pt x="576" y="435"/>
                  </a:lnTo>
                  <a:lnTo>
                    <a:pt x="564" y="433"/>
                  </a:lnTo>
                  <a:lnTo>
                    <a:pt x="551" y="435"/>
                  </a:lnTo>
                  <a:lnTo>
                    <a:pt x="540" y="436"/>
                  </a:lnTo>
                  <a:lnTo>
                    <a:pt x="527" y="433"/>
                  </a:lnTo>
                  <a:lnTo>
                    <a:pt x="502" y="426"/>
                  </a:lnTo>
                  <a:lnTo>
                    <a:pt x="482" y="413"/>
                  </a:lnTo>
                  <a:lnTo>
                    <a:pt x="464" y="395"/>
                  </a:lnTo>
                  <a:lnTo>
                    <a:pt x="450" y="376"/>
                  </a:lnTo>
                  <a:lnTo>
                    <a:pt x="441" y="354"/>
                  </a:lnTo>
                  <a:lnTo>
                    <a:pt x="436" y="332"/>
                  </a:lnTo>
                  <a:lnTo>
                    <a:pt x="432" y="318"/>
                  </a:lnTo>
                  <a:lnTo>
                    <a:pt x="423" y="305"/>
                  </a:lnTo>
                  <a:lnTo>
                    <a:pt x="413" y="294"/>
                  </a:lnTo>
                  <a:lnTo>
                    <a:pt x="401" y="285"/>
                  </a:lnTo>
                  <a:lnTo>
                    <a:pt x="388" y="275"/>
                  </a:lnTo>
                  <a:lnTo>
                    <a:pt x="377" y="266"/>
                  </a:lnTo>
                  <a:lnTo>
                    <a:pt x="365" y="257"/>
                  </a:lnTo>
                  <a:lnTo>
                    <a:pt x="355" y="246"/>
                  </a:lnTo>
                  <a:lnTo>
                    <a:pt x="349" y="235"/>
                  </a:lnTo>
                  <a:lnTo>
                    <a:pt x="345" y="223"/>
                  </a:lnTo>
                  <a:lnTo>
                    <a:pt x="345" y="208"/>
                  </a:lnTo>
                  <a:lnTo>
                    <a:pt x="351" y="191"/>
                  </a:lnTo>
                  <a:lnTo>
                    <a:pt x="346" y="182"/>
                  </a:lnTo>
                  <a:lnTo>
                    <a:pt x="344" y="173"/>
                  </a:lnTo>
                  <a:lnTo>
                    <a:pt x="341" y="162"/>
                  </a:lnTo>
                  <a:lnTo>
                    <a:pt x="340" y="146"/>
                  </a:lnTo>
                  <a:lnTo>
                    <a:pt x="354" y="135"/>
                  </a:lnTo>
                  <a:lnTo>
                    <a:pt x="371" y="123"/>
                  </a:lnTo>
                  <a:lnTo>
                    <a:pt x="387" y="113"/>
                  </a:lnTo>
                  <a:lnTo>
                    <a:pt x="401" y="102"/>
                  </a:lnTo>
                  <a:lnTo>
                    <a:pt x="414" y="109"/>
                  </a:lnTo>
                  <a:lnTo>
                    <a:pt x="426" y="113"/>
                  </a:lnTo>
                  <a:lnTo>
                    <a:pt x="438" y="114"/>
                  </a:lnTo>
                  <a:lnTo>
                    <a:pt x="419" y="59"/>
                  </a:lnTo>
                  <a:lnTo>
                    <a:pt x="322" y="0"/>
                  </a:lnTo>
                  <a:lnTo>
                    <a:pt x="265" y="34"/>
                  </a:lnTo>
                  <a:lnTo>
                    <a:pt x="236" y="27"/>
                  </a:lnTo>
                  <a:lnTo>
                    <a:pt x="224" y="34"/>
                  </a:lnTo>
                  <a:lnTo>
                    <a:pt x="218" y="39"/>
                  </a:lnTo>
                  <a:lnTo>
                    <a:pt x="215" y="43"/>
                  </a:lnTo>
                  <a:lnTo>
                    <a:pt x="214" y="47"/>
                  </a:lnTo>
                  <a:lnTo>
                    <a:pt x="214" y="50"/>
                  </a:lnTo>
                  <a:lnTo>
                    <a:pt x="212" y="54"/>
                  </a:lnTo>
                  <a:lnTo>
                    <a:pt x="205" y="58"/>
                  </a:lnTo>
                  <a:lnTo>
                    <a:pt x="194" y="62"/>
                  </a:lnTo>
                  <a:lnTo>
                    <a:pt x="189" y="53"/>
                  </a:lnTo>
                  <a:lnTo>
                    <a:pt x="181" y="48"/>
                  </a:lnTo>
                  <a:lnTo>
                    <a:pt x="174" y="45"/>
                  </a:lnTo>
                  <a:lnTo>
                    <a:pt x="169" y="44"/>
                  </a:lnTo>
                  <a:lnTo>
                    <a:pt x="165" y="44"/>
                  </a:lnTo>
                  <a:lnTo>
                    <a:pt x="148" y="89"/>
                  </a:lnTo>
                  <a:lnTo>
                    <a:pt x="119" y="45"/>
                  </a:lnTo>
                  <a:lnTo>
                    <a:pt x="104" y="54"/>
                  </a:lnTo>
                  <a:lnTo>
                    <a:pt x="104" y="80"/>
                  </a:lnTo>
                  <a:lnTo>
                    <a:pt x="10" y="94"/>
                  </a:lnTo>
                  <a:lnTo>
                    <a:pt x="50" y="152"/>
                  </a:lnTo>
                  <a:lnTo>
                    <a:pt x="17" y="170"/>
                  </a:lnTo>
                  <a:lnTo>
                    <a:pt x="39" y="191"/>
                  </a:lnTo>
                  <a:lnTo>
                    <a:pt x="21" y="193"/>
                  </a:lnTo>
                  <a:lnTo>
                    <a:pt x="9" y="194"/>
                  </a:lnTo>
                  <a:lnTo>
                    <a:pt x="1" y="196"/>
                  </a:lnTo>
                  <a:lnTo>
                    <a:pt x="0" y="203"/>
                  </a:lnTo>
                  <a:lnTo>
                    <a:pt x="7" y="237"/>
                  </a:lnTo>
                  <a:lnTo>
                    <a:pt x="35" y="268"/>
                  </a:lnTo>
                  <a:lnTo>
                    <a:pt x="58" y="266"/>
                  </a:lnTo>
                </a:path>
              </a:pathLst>
            </a:custGeom>
            <a:grpFill/>
            <a:ln w="6350">
              <a:solidFill>
                <a:schemeClr val="bg1">
                  <a:lumMod val="50000"/>
                </a:schemeClr>
              </a:solidFill>
              <a:prstDash val="solid"/>
              <a:round/>
              <a:headEnd/>
              <a:tailEnd/>
            </a:ln>
          </p:spPr>
          <p:txBody>
            <a:bodyPr/>
            <a:lstStyle/>
            <a:p>
              <a:endParaRPr lang="ru-RU"/>
            </a:p>
          </p:txBody>
        </p:sp>
        <p:sp>
          <p:nvSpPr>
            <p:cNvPr id="30" name="Freeform 77">
              <a:extLst>
                <a:ext uri="{FF2B5EF4-FFF2-40B4-BE49-F238E27FC236}">
                  <a16:creationId xmlns:a16="http://schemas.microsoft.com/office/drawing/2014/main" id="{49E34838-2C5D-D241-9FD5-268BA76245DE}"/>
                </a:ext>
              </a:extLst>
            </p:cNvPr>
            <p:cNvSpPr>
              <a:spLocks/>
            </p:cNvSpPr>
            <p:nvPr/>
          </p:nvSpPr>
          <p:spPr bwMode="gray">
            <a:xfrm>
              <a:off x="1596" y="3466"/>
              <a:ext cx="283" cy="429"/>
            </a:xfrm>
            <a:custGeom>
              <a:avLst/>
              <a:gdLst>
                <a:gd name="T0" fmla="*/ 219 w 283"/>
                <a:gd name="T1" fmla="*/ 227 h 429"/>
                <a:gd name="T2" fmla="*/ 223 w 283"/>
                <a:gd name="T3" fmla="*/ 201 h 429"/>
                <a:gd name="T4" fmla="*/ 229 w 283"/>
                <a:gd name="T5" fmla="*/ 165 h 429"/>
                <a:gd name="T6" fmla="*/ 235 w 283"/>
                <a:gd name="T7" fmla="*/ 133 h 429"/>
                <a:gd name="T8" fmla="*/ 237 w 283"/>
                <a:gd name="T9" fmla="*/ 116 h 429"/>
                <a:gd name="T10" fmla="*/ 278 w 283"/>
                <a:gd name="T11" fmla="*/ 65 h 429"/>
                <a:gd name="T12" fmla="*/ 188 w 283"/>
                <a:gd name="T13" fmla="*/ 24 h 429"/>
                <a:gd name="T14" fmla="*/ 191 w 283"/>
                <a:gd name="T15" fmla="*/ 19 h 429"/>
                <a:gd name="T16" fmla="*/ 197 w 283"/>
                <a:gd name="T17" fmla="*/ 11 h 429"/>
                <a:gd name="T18" fmla="*/ 150 w 283"/>
                <a:gd name="T19" fmla="*/ 6 h 429"/>
                <a:gd name="T20" fmla="*/ 136 w 283"/>
                <a:gd name="T21" fmla="*/ 23 h 429"/>
                <a:gd name="T22" fmla="*/ 114 w 283"/>
                <a:gd name="T23" fmla="*/ 42 h 429"/>
                <a:gd name="T24" fmla="*/ 101 w 283"/>
                <a:gd name="T25" fmla="*/ 56 h 429"/>
                <a:gd name="T26" fmla="*/ 113 w 283"/>
                <a:gd name="T27" fmla="*/ 75 h 429"/>
                <a:gd name="T28" fmla="*/ 108 w 283"/>
                <a:gd name="T29" fmla="*/ 90 h 429"/>
                <a:gd name="T30" fmla="*/ 95 w 283"/>
                <a:gd name="T31" fmla="*/ 102 h 429"/>
                <a:gd name="T32" fmla="*/ 85 w 283"/>
                <a:gd name="T33" fmla="*/ 116 h 429"/>
                <a:gd name="T34" fmla="*/ 87 w 283"/>
                <a:gd name="T35" fmla="*/ 137 h 429"/>
                <a:gd name="T36" fmla="*/ 44 w 283"/>
                <a:gd name="T37" fmla="*/ 193 h 429"/>
                <a:gd name="T38" fmla="*/ 0 w 283"/>
                <a:gd name="T39" fmla="*/ 248 h 429"/>
                <a:gd name="T40" fmla="*/ 14 w 283"/>
                <a:gd name="T41" fmla="*/ 280 h 429"/>
                <a:gd name="T42" fmla="*/ 37 w 283"/>
                <a:gd name="T43" fmla="*/ 306 h 429"/>
                <a:gd name="T44" fmla="*/ 32 w 283"/>
                <a:gd name="T45" fmla="*/ 327 h 429"/>
                <a:gd name="T46" fmla="*/ 21 w 283"/>
                <a:gd name="T47" fmla="*/ 337 h 429"/>
                <a:gd name="T48" fmla="*/ 16 w 283"/>
                <a:gd name="T49" fmla="*/ 346 h 429"/>
                <a:gd name="T50" fmla="*/ 26 w 283"/>
                <a:gd name="T51" fmla="*/ 361 h 429"/>
                <a:gd name="T52" fmla="*/ 22 w 283"/>
                <a:gd name="T53" fmla="*/ 384 h 429"/>
                <a:gd name="T54" fmla="*/ 7 w 283"/>
                <a:gd name="T55" fmla="*/ 405 h 429"/>
                <a:gd name="T56" fmla="*/ 105 w 283"/>
                <a:gd name="T57" fmla="*/ 429 h 429"/>
                <a:gd name="T58" fmla="*/ 163 w 283"/>
                <a:gd name="T59" fmla="*/ 364 h 429"/>
                <a:gd name="T60" fmla="*/ 178 w 283"/>
                <a:gd name="T61" fmla="*/ 362 h 429"/>
                <a:gd name="T62" fmla="*/ 186 w 283"/>
                <a:gd name="T63" fmla="*/ 361 h 429"/>
                <a:gd name="T64" fmla="*/ 187 w 283"/>
                <a:gd name="T65" fmla="*/ 359 h 429"/>
                <a:gd name="T66" fmla="*/ 182 w 283"/>
                <a:gd name="T67" fmla="*/ 355 h 429"/>
                <a:gd name="T68" fmla="*/ 169 w 283"/>
                <a:gd name="T69" fmla="*/ 348 h 429"/>
                <a:gd name="T70" fmla="*/ 185 w 283"/>
                <a:gd name="T71" fmla="*/ 289 h 429"/>
                <a:gd name="T72" fmla="*/ 182 w 283"/>
                <a:gd name="T73" fmla="*/ 277 h 429"/>
                <a:gd name="T74" fmla="*/ 173 w 283"/>
                <a:gd name="T75" fmla="*/ 256 h 429"/>
                <a:gd name="T76" fmla="*/ 172 w 283"/>
                <a:gd name="T77" fmla="*/ 229 h 429"/>
                <a:gd name="T78" fmla="*/ 219 w 283"/>
                <a:gd name="T79" fmla="*/ 232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3" h="429">
                  <a:moveTo>
                    <a:pt x="219" y="232"/>
                  </a:moveTo>
                  <a:lnTo>
                    <a:pt x="219" y="227"/>
                  </a:lnTo>
                  <a:lnTo>
                    <a:pt x="221" y="216"/>
                  </a:lnTo>
                  <a:lnTo>
                    <a:pt x="223" y="201"/>
                  </a:lnTo>
                  <a:lnTo>
                    <a:pt x="226" y="183"/>
                  </a:lnTo>
                  <a:lnTo>
                    <a:pt x="229" y="165"/>
                  </a:lnTo>
                  <a:lnTo>
                    <a:pt x="232" y="149"/>
                  </a:lnTo>
                  <a:lnTo>
                    <a:pt x="235" y="133"/>
                  </a:lnTo>
                  <a:lnTo>
                    <a:pt x="236" y="122"/>
                  </a:lnTo>
                  <a:lnTo>
                    <a:pt x="237" y="116"/>
                  </a:lnTo>
                  <a:lnTo>
                    <a:pt x="283" y="90"/>
                  </a:lnTo>
                  <a:lnTo>
                    <a:pt x="278" y="65"/>
                  </a:lnTo>
                  <a:lnTo>
                    <a:pt x="187" y="24"/>
                  </a:lnTo>
                  <a:lnTo>
                    <a:pt x="188" y="24"/>
                  </a:lnTo>
                  <a:lnTo>
                    <a:pt x="190" y="22"/>
                  </a:lnTo>
                  <a:lnTo>
                    <a:pt x="191" y="19"/>
                  </a:lnTo>
                  <a:lnTo>
                    <a:pt x="194" y="15"/>
                  </a:lnTo>
                  <a:lnTo>
                    <a:pt x="197" y="11"/>
                  </a:lnTo>
                  <a:lnTo>
                    <a:pt x="151" y="0"/>
                  </a:lnTo>
                  <a:lnTo>
                    <a:pt x="150" y="6"/>
                  </a:lnTo>
                  <a:lnTo>
                    <a:pt x="145" y="14"/>
                  </a:lnTo>
                  <a:lnTo>
                    <a:pt x="136" y="23"/>
                  </a:lnTo>
                  <a:lnTo>
                    <a:pt x="124" y="33"/>
                  </a:lnTo>
                  <a:lnTo>
                    <a:pt x="114" y="42"/>
                  </a:lnTo>
                  <a:lnTo>
                    <a:pt x="105" y="50"/>
                  </a:lnTo>
                  <a:lnTo>
                    <a:pt x="101" y="56"/>
                  </a:lnTo>
                  <a:lnTo>
                    <a:pt x="110" y="67"/>
                  </a:lnTo>
                  <a:lnTo>
                    <a:pt x="113" y="75"/>
                  </a:lnTo>
                  <a:lnTo>
                    <a:pt x="112" y="83"/>
                  </a:lnTo>
                  <a:lnTo>
                    <a:pt x="108" y="90"/>
                  </a:lnTo>
                  <a:lnTo>
                    <a:pt x="101" y="96"/>
                  </a:lnTo>
                  <a:lnTo>
                    <a:pt x="95" y="102"/>
                  </a:lnTo>
                  <a:lnTo>
                    <a:pt x="89" y="109"/>
                  </a:lnTo>
                  <a:lnTo>
                    <a:pt x="85" y="116"/>
                  </a:lnTo>
                  <a:lnTo>
                    <a:pt x="83" y="125"/>
                  </a:lnTo>
                  <a:lnTo>
                    <a:pt x="87" y="137"/>
                  </a:lnTo>
                  <a:lnTo>
                    <a:pt x="65" y="164"/>
                  </a:lnTo>
                  <a:lnTo>
                    <a:pt x="44" y="193"/>
                  </a:lnTo>
                  <a:lnTo>
                    <a:pt x="22" y="223"/>
                  </a:lnTo>
                  <a:lnTo>
                    <a:pt x="0" y="248"/>
                  </a:lnTo>
                  <a:lnTo>
                    <a:pt x="5" y="264"/>
                  </a:lnTo>
                  <a:lnTo>
                    <a:pt x="14" y="280"/>
                  </a:lnTo>
                  <a:lnTo>
                    <a:pt x="24" y="295"/>
                  </a:lnTo>
                  <a:lnTo>
                    <a:pt x="37" y="306"/>
                  </a:lnTo>
                  <a:lnTo>
                    <a:pt x="37" y="318"/>
                  </a:lnTo>
                  <a:lnTo>
                    <a:pt x="32" y="327"/>
                  </a:lnTo>
                  <a:lnTo>
                    <a:pt x="27" y="332"/>
                  </a:lnTo>
                  <a:lnTo>
                    <a:pt x="21" y="337"/>
                  </a:lnTo>
                  <a:lnTo>
                    <a:pt x="17" y="341"/>
                  </a:lnTo>
                  <a:lnTo>
                    <a:pt x="16" y="346"/>
                  </a:lnTo>
                  <a:lnTo>
                    <a:pt x="21" y="351"/>
                  </a:lnTo>
                  <a:lnTo>
                    <a:pt x="26" y="361"/>
                  </a:lnTo>
                  <a:lnTo>
                    <a:pt x="26" y="373"/>
                  </a:lnTo>
                  <a:lnTo>
                    <a:pt x="22" y="384"/>
                  </a:lnTo>
                  <a:lnTo>
                    <a:pt x="14" y="394"/>
                  </a:lnTo>
                  <a:lnTo>
                    <a:pt x="7" y="405"/>
                  </a:lnTo>
                  <a:lnTo>
                    <a:pt x="0" y="412"/>
                  </a:lnTo>
                  <a:lnTo>
                    <a:pt x="105" y="429"/>
                  </a:lnTo>
                  <a:lnTo>
                    <a:pt x="154" y="364"/>
                  </a:lnTo>
                  <a:lnTo>
                    <a:pt x="163" y="364"/>
                  </a:lnTo>
                  <a:lnTo>
                    <a:pt x="172" y="364"/>
                  </a:lnTo>
                  <a:lnTo>
                    <a:pt x="178" y="362"/>
                  </a:lnTo>
                  <a:lnTo>
                    <a:pt x="183" y="362"/>
                  </a:lnTo>
                  <a:lnTo>
                    <a:pt x="186" y="361"/>
                  </a:lnTo>
                  <a:lnTo>
                    <a:pt x="187" y="360"/>
                  </a:lnTo>
                  <a:lnTo>
                    <a:pt x="187" y="359"/>
                  </a:lnTo>
                  <a:lnTo>
                    <a:pt x="186" y="356"/>
                  </a:lnTo>
                  <a:lnTo>
                    <a:pt x="182" y="355"/>
                  </a:lnTo>
                  <a:lnTo>
                    <a:pt x="176" y="352"/>
                  </a:lnTo>
                  <a:lnTo>
                    <a:pt x="169" y="348"/>
                  </a:lnTo>
                  <a:lnTo>
                    <a:pt x="159" y="346"/>
                  </a:lnTo>
                  <a:lnTo>
                    <a:pt x="185" y="289"/>
                  </a:lnTo>
                  <a:lnTo>
                    <a:pt x="186" y="284"/>
                  </a:lnTo>
                  <a:lnTo>
                    <a:pt x="182" y="277"/>
                  </a:lnTo>
                  <a:lnTo>
                    <a:pt x="178" y="266"/>
                  </a:lnTo>
                  <a:lnTo>
                    <a:pt x="173" y="256"/>
                  </a:lnTo>
                  <a:lnTo>
                    <a:pt x="171" y="243"/>
                  </a:lnTo>
                  <a:lnTo>
                    <a:pt x="172" y="229"/>
                  </a:lnTo>
                  <a:lnTo>
                    <a:pt x="186" y="248"/>
                  </a:lnTo>
                  <a:lnTo>
                    <a:pt x="219" y="232"/>
                  </a:lnTo>
                </a:path>
              </a:pathLst>
            </a:custGeom>
            <a:grpFill/>
            <a:ln w="7938">
              <a:solidFill>
                <a:schemeClr val="bg1">
                  <a:lumMod val="50000"/>
                </a:schemeClr>
              </a:solidFill>
              <a:prstDash val="solid"/>
              <a:round/>
              <a:headEnd/>
              <a:tailEnd/>
            </a:ln>
          </p:spPr>
          <p:txBody>
            <a:bodyPr/>
            <a:lstStyle/>
            <a:p>
              <a:endParaRPr lang="ru-RU"/>
            </a:p>
          </p:txBody>
        </p:sp>
        <p:sp>
          <p:nvSpPr>
            <p:cNvPr id="31" name="Freeform 78">
              <a:extLst>
                <a:ext uri="{FF2B5EF4-FFF2-40B4-BE49-F238E27FC236}">
                  <a16:creationId xmlns:a16="http://schemas.microsoft.com/office/drawing/2014/main" id="{A98E08DD-108F-054D-941E-6043A06EB2A1}"/>
                </a:ext>
              </a:extLst>
            </p:cNvPr>
            <p:cNvSpPr>
              <a:spLocks/>
            </p:cNvSpPr>
            <p:nvPr/>
          </p:nvSpPr>
          <p:spPr bwMode="gray">
            <a:xfrm>
              <a:off x="2411" y="3794"/>
              <a:ext cx="63" cy="55"/>
            </a:xfrm>
            <a:custGeom>
              <a:avLst/>
              <a:gdLst>
                <a:gd name="T0" fmla="*/ 1 w 63"/>
                <a:gd name="T1" fmla="*/ 14 h 55"/>
                <a:gd name="T2" fmla="*/ 14 w 63"/>
                <a:gd name="T3" fmla="*/ 6 h 55"/>
                <a:gd name="T4" fmla="*/ 23 w 63"/>
                <a:gd name="T5" fmla="*/ 2 h 55"/>
                <a:gd name="T6" fmla="*/ 28 w 63"/>
                <a:gd name="T7" fmla="*/ 0 h 55"/>
                <a:gd name="T8" fmla="*/ 33 w 63"/>
                <a:gd name="T9" fmla="*/ 0 h 55"/>
                <a:gd name="T10" fmla="*/ 36 w 63"/>
                <a:gd name="T11" fmla="*/ 2 h 55"/>
                <a:gd name="T12" fmla="*/ 40 w 63"/>
                <a:gd name="T13" fmla="*/ 5 h 55"/>
                <a:gd name="T14" fmla="*/ 45 w 63"/>
                <a:gd name="T15" fmla="*/ 6 h 55"/>
                <a:gd name="T16" fmla="*/ 51 w 63"/>
                <a:gd name="T17" fmla="*/ 9 h 55"/>
                <a:gd name="T18" fmla="*/ 62 w 63"/>
                <a:gd name="T19" fmla="*/ 10 h 55"/>
                <a:gd name="T20" fmla="*/ 63 w 63"/>
                <a:gd name="T21" fmla="*/ 22 h 55"/>
                <a:gd name="T22" fmla="*/ 59 w 63"/>
                <a:gd name="T23" fmla="*/ 33 h 55"/>
                <a:gd name="T24" fmla="*/ 51 w 63"/>
                <a:gd name="T25" fmla="*/ 45 h 55"/>
                <a:gd name="T26" fmla="*/ 42 w 63"/>
                <a:gd name="T27" fmla="*/ 55 h 55"/>
                <a:gd name="T28" fmla="*/ 27 w 63"/>
                <a:gd name="T29" fmla="*/ 54 h 55"/>
                <a:gd name="T30" fmla="*/ 14 w 63"/>
                <a:gd name="T31" fmla="*/ 49 h 55"/>
                <a:gd name="T32" fmla="*/ 6 w 63"/>
                <a:gd name="T33" fmla="*/ 41 h 55"/>
                <a:gd name="T34" fmla="*/ 1 w 63"/>
                <a:gd name="T35" fmla="*/ 33 h 55"/>
                <a:gd name="T36" fmla="*/ 0 w 63"/>
                <a:gd name="T37" fmla="*/ 23 h 55"/>
                <a:gd name="T38" fmla="*/ 1 w 63"/>
                <a:gd name="T3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55">
                  <a:moveTo>
                    <a:pt x="1" y="14"/>
                  </a:moveTo>
                  <a:lnTo>
                    <a:pt x="14" y="6"/>
                  </a:lnTo>
                  <a:lnTo>
                    <a:pt x="23" y="2"/>
                  </a:lnTo>
                  <a:lnTo>
                    <a:pt x="28" y="0"/>
                  </a:lnTo>
                  <a:lnTo>
                    <a:pt x="33" y="0"/>
                  </a:lnTo>
                  <a:lnTo>
                    <a:pt x="36" y="2"/>
                  </a:lnTo>
                  <a:lnTo>
                    <a:pt x="40" y="5"/>
                  </a:lnTo>
                  <a:lnTo>
                    <a:pt x="45" y="6"/>
                  </a:lnTo>
                  <a:lnTo>
                    <a:pt x="51" y="9"/>
                  </a:lnTo>
                  <a:lnTo>
                    <a:pt x="62" y="10"/>
                  </a:lnTo>
                  <a:lnTo>
                    <a:pt x="63" y="22"/>
                  </a:lnTo>
                  <a:lnTo>
                    <a:pt x="59" y="33"/>
                  </a:lnTo>
                  <a:lnTo>
                    <a:pt x="51" y="45"/>
                  </a:lnTo>
                  <a:lnTo>
                    <a:pt x="42" y="55"/>
                  </a:lnTo>
                  <a:lnTo>
                    <a:pt x="27" y="54"/>
                  </a:lnTo>
                  <a:lnTo>
                    <a:pt x="14" y="49"/>
                  </a:lnTo>
                  <a:lnTo>
                    <a:pt x="6" y="41"/>
                  </a:lnTo>
                  <a:lnTo>
                    <a:pt x="1" y="33"/>
                  </a:lnTo>
                  <a:lnTo>
                    <a:pt x="0" y="23"/>
                  </a:lnTo>
                  <a:lnTo>
                    <a:pt x="1" y="14"/>
                  </a:lnTo>
                </a:path>
              </a:pathLst>
            </a:custGeom>
            <a:grpFill/>
            <a:ln w="6350">
              <a:solidFill>
                <a:schemeClr val="bg1">
                  <a:lumMod val="50000"/>
                </a:schemeClr>
              </a:solidFill>
              <a:prstDash val="solid"/>
              <a:round/>
              <a:headEnd/>
              <a:tailEnd/>
            </a:ln>
          </p:spPr>
          <p:txBody>
            <a:bodyPr/>
            <a:lstStyle/>
            <a:p>
              <a:endParaRPr lang="ru-RU"/>
            </a:p>
          </p:txBody>
        </p:sp>
        <p:sp>
          <p:nvSpPr>
            <p:cNvPr id="32" name="Freeform 79">
              <a:extLst>
                <a:ext uri="{FF2B5EF4-FFF2-40B4-BE49-F238E27FC236}">
                  <a16:creationId xmlns:a16="http://schemas.microsoft.com/office/drawing/2014/main" id="{1DE24B77-09A8-CC4E-AF25-FCA517E70CBE}"/>
                </a:ext>
              </a:extLst>
            </p:cNvPr>
            <p:cNvSpPr>
              <a:spLocks/>
            </p:cNvSpPr>
            <p:nvPr/>
          </p:nvSpPr>
          <p:spPr bwMode="gray">
            <a:xfrm>
              <a:off x="1701" y="3354"/>
              <a:ext cx="791" cy="649"/>
            </a:xfrm>
            <a:custGeom>
              <a:avLst/>
              <a:gdLst>
                <a:gd name="T0" fmla="*/ 632 w 791"/>
                <a:gd name="T1" fmla="*/ 323 h 649"/>
                <a:gd name="T2" fmla="*/ 665 w 791"/>
                <a:gd name="T3" fmla="*/ 317 h 649"/>
                <a:gd name="T4" fmla="*/ 710 w 791"/>
                <a:gd name="T5" fmla="*/ 291 h 649"/>
                <a:gd name="T6" fmla="*/ 751 w 791"/>
                <a:gd name="T7" fmla="*/ 284 h 649"/>
                <a:gd name="T8" fmla="*/ 768 w 791"/>
                <a:gd name="T9" fmla="*/ 281 h 649"/>
                <a:gd name="T10" fmla="*/ 778 w 791"/>
                <a:gd name="T11" fmla="*/ 259 h 649"/>
                <a:gd name="T12" fmla="*/ 788 w 791"/>
                <a:gd name="T13" fmla="*/ 258 h 649"/>
                <a:gd name="T14" fmla="*/ 791 w 791"/>
                <a:gd name="T15" fmla="*/ 254 h 649"/>
                <a:gd name="T16" fmla="*/ 789 w 791"/>
                <a:gd name="T17" fmla="*/ 240 h 649"/>
                <a:gd name="T18" fmla="*/ 679 w 791"/>
                <a:gd name="T19" fmla="*/ 211 h 649"/>
                <a:gd name="T20" fmla="*/ 641 w 791"/>
                <a:gd name="T21" fmla="*/ 176 h 649"/>
                <a:gd name="T22" fmla="*/ 584 w 791"/>
                <a:gd name="T23" fmla="*/ 173 h 649"/>
                <a:gd name="T24" fmla="*/ 569 w 791"/>
                <a:gd name="T25" fmla="*/ 164 h 649"/>
                <a:gd name="T26" fmla="*/ 541 w 791"/>
                <a:gd name="T27" fmla="*/ 162 h 649"/>
                <a:gd name="T28" fmla="*/ 510 w 791"/>
                <a:gd name="T29" fmla="*/ 143 h 649"/>
                <a:gd name="T30" fmla="*/ 491 w 791"/>
                <a:gd name="T31" fmla="*/ 118 h 649"/>
                <a:gd name="T32" fmla="*/ 427 w 791"/>
                <a:gd name="T33" fmla="*/ 97 h 649"/>
                <a:gd name="T34" fmla="*/ 329 w 791"/>
                <a:gd name="T35" fmla="*/ 73 h 649"/>
                <a:gd name="T36" fmla="*/ 287 w 791"/>
                <a:gd name="T37" fmla="*/ 54 h 649"/>
                <a:gd name="T38" fmla="*/ 239 w 791"/>
                <a:gd name="T39" fmla="*/ 38 h 649"/>
                <a:gd name="T40" fmla="*/ 201 w 791"/>
                <a:gd name="T41" fmla="*/ 30 h 649"/>
                <a:gd name="T42" fmla="*/ 178 w 791"/>
                <a:gd name="T43" fmla="*/ 25 h 649"/>
                <a:gd name="T44" fmla="*/ 148 w 791"/>
                <a:gd name="T45" fmla="*/ 12 h 649"/>
                <a:gd name="T46" fmla="*/ 117 w 791"/>
                <a:gd name="T47" fmla="*/ 0 h 649"/>
                <a:gd name="T48" fmla="*/ 108 w 791"/>
                <a:gd name="T49" fmla="*/ 12 h 649"/>
                <a:gd name="T50" fmla="*/ 72 w 791"/>
                <a:gd name="T51" fmla="*/ 24 h 649"/>
                <a:gd name="T52" fmla="*/ 48 w 791"/>
                <a:gd name="T53" fmla="*/ 43 h 649"/>
                <a:gd name="T54" fmla="*/ 57 w 791"/>
                <a:gd name="T55" fmla="*/ 72 h 649"/>
                <a:gd name="T56" fmla="*/ 62 w 791"/>
                <a:gd name="T57" fmla="*/ 85 h 649"/>
                <a:gd name="T58" fmla="*/ 45 w 791"/>
                <a:gd name="T59" fmla="*/ 113 h 649"/>
                <a:gd name="T60" fmla="*/ 90 w 791"/>
                <a:gd name="T61" fmla="*/ 129 h 649"/>
                <a:gd name="T62" fmla="*/ 81 w 791"/>
                <a:gd name="T63" fmla="*/ 139 h 649"/>
                <a:gd name="T64" fmla="*/ 136 w 791"/>
                <a:gd name="T65" fmla="*/ 159 h 649"/>
                <a:gd name="T66" fmla="*/ 178 w 791"/>
                <a:gd name="T67" fmla="*/ 202 h 649"/>
                <a:gd name="T68" fmla="*/ 80 w 791"/>
                <a:gd name="T69" fmla="*/ 360 h 649"/>
                <a:gd name="T70" fmla="*/ 67 w 791"/>
                <a:gd name="T71" fmla="*/ 341 h 649"/>
                <a:gd name="T72" fmla="*/ 64 w 791"/>
                <a:gd name="T73" fmla="*/ 350 h 649"/>
                <a:gd name="T74" fmla="*/ 69 w 791"/>
                <a:gd name="T75" fmla="*/ 364 h 649"/>
                <a:gd name="T76" fmla="*/ 81 w 791"/>
                <a:gd name="T77" fmla="*/ 394 h 649"/>
                <a:gd name="T78" fmla="*/ 86 w 791"/>
                <a:gd name="T79" fmla="*/ 468 h 649"/>
                <a:gd name="T80" fmla="*/ 60 w 791"/>
                <a:gd name="T81" fmla="*/ 474 h 649"/>
                <a:gd name="T82" fmla="*/ 0 w 791"/>
                <a:gd name="T83" fmla="*/ 540 h 649"/>
                <a:gd name="T84" fmla="*/ 51 w 791"/>
                <a:gd name="T85" fmla="*/ 577 h 649"/>
                <a:gd name="T86" fmla="*/ 99 w 791"/>
                <a:gd name="T87" fmla="*/ 617 h 649"/>
                <a:gd name="T88" fmla="*/ 118 w 791"/>
                <a:gd name="T89" fmla="*/ 646 h 649"/>
                <a:gd name="T90" fmla="*/ 142 w 791"/>
                <a:gd name="T91" fmla="*/ 649 h 649"/>
                <a:gd name="T92" fmla="*/ 233 w 791"/>
                <a:gd name="T93" fmla="*/ 632 h 649"/>
                <a:gd name="T94" fmla="*/ 306 w 791"/>
                <a:gd name="T95" fmla="*/ 637 h 649"/>
                <a:gd name="T96" fmla="*/ 319 w 791"/>
                <a:gd name="T97" fmla="*/ 646 h 649"/>
                <a:gd name="T98" fmla="*/ 327 w 791"/>
                <a:gd name="T99" fmla="*/ 644 h 649"/>
                <a:gd name="T100" fmla="*/ 368 w 791"/>
                <a:gd name="T101" fmla="*/ 633 h 649"/>
                <a:gd name="T102" fmla="*/ 422 w 791"/>
                <a:gd name="T103" fmla="*/ 610 h 649"/>
                <a:gd name="T104" fmla="*/ 463 w 791"/>
                <a:gd name="T105" fmla="*/ 599 h 649"/>
                <a:gd name="T106" fmla="*/ 463 w 791"/>
                <a:gd name="T107" fmla="*/ 592 h 649"/>
                <a:gd name="T108" fmla="*/ 479 w 791"/>
                <a:gd name="T109" fmla="*/ 565 h 649"/>
                <a:gd name="T110" fmla="*/ 518 w 791"/>
                <a:gd name="T111" fmla="*/ 544 h 649"/>
                <a:gd name="T112" fmla="*/ 532 w 791"/>
                <a:gd name="T113" fmla="*/ 532 h 649"/>
                <a:gd name="T114" fmla="*/ 533 w 791"/>
                <a:gd name="T115" fmla="*/ 508 h 649"/>
                <a:gd name="T116" fmla="*/ 515 w 791"/>
                <a:gd name="T117" fmla="*/ 462 h 649"/>
                <a:gd name="T118" fmla="*/ 535 w 791"/>
                <a:gd name="T119" fmla="*/ 410 h 649"/>
                <a:gd name="T120" fmla="*/ 581 w 791"/>
                <a:gd name="T121" fmla="*/ 367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1" h="649">
                  <a:moveTo>
                    <a:pt x="613" y="334"/>
                  </a:moveTo>
                  <a:lnTo>
                    <a:pt x="622" y="327"/>
                  </a:lnTo>
                  <a:lnTo>
                    <a:pt x="632" y="323"/>
                  </a:lnTo>
                  <a:lnTo>
                    <a:pt x="642" y="322"/>
                  </a:lnTo>
                  <a:lnTo>
                    <a:pt x="652" y="322"/>
                  </a:lnTo>
                  <a:lnTo>
                    <a:pt x="665" y="317"/>
                  </a:lnTo>
                  <a:lnTo>
                    <a:pt x="679" y="309"/>
                  </a:lnTo>
                  <a:lnTo>
                    <a:pt x="695" y="300"/>
                  </a:lnTo>
                  <a:lnTo>
                    <a:pt x="710" y="291"/>
                  </a:lnTo>
                  <a:lnTo>
                    <a:pt x="724" y="285"/>
                  </a:lnTo>
                  <a:lnTo>
                    <a:pt x="737" y="282"/>
                  </a:lnTo>
                  <a:lnTo>
                    <a:pt x="751" y="284"/>
                  </a:lnTo>
                  <a:lnTo>
                    <a:pt x="760" y="286"/>
                  </a:lnTo>
                  <a:lnTo>
                    <a:pt x="765" y="285"/>
                  </a:lnTo>
                  <a:lnTo>
                    <a:pt x="768" y="281"/>
                  </a:lnTo>
                  <a:lnTo>
                    <a:pt x="770" y="273"/>
                  </a:lnTo>
                  <a:lnTo>
                    <a:pt x="772" y="261"/>
                  </a:lnTo>
                  <a:lnTo>
                    <a:pt x="778" y="259"/>
                  </a:lnTo>
                  <a:lnTo>
                    <a:pt x="782" y="259"/>
                  </a:lnTo>
                  <a:lnTo>
                    <a:pt x="786" y="258"/>
                  </a:lnTo>
                  <a:lnTo>
                    <a:pt x="788" y="258"/>
                  </a:lnTo>
                  <a:lnTo>
                    <a:pt x="789" y="257"/>
                  </a:lnTo>
                  <a:lnTo>
                    <a:pt x="791" y="255"/>
                  </a:lnTo>
                  <a:lnTo>
                    <a:pt x="791" y="254"/>
                  </a:lnTo>
                  <a:lnTo>
                    <a:pt x="791" y="250"/>
                  </a:lnTo>
                  <a:lnTo>
                    <a:pt x="789" y="246"/>
                  </a:lnTo>
                  <a:lnTo>
                    <a:pt x="789" y="240"/>
                  </a:lnTo>
                  <a:lnTo>
                    <a:pt x="709" y="226"/>
                  </a:lnTo>
                  <a:lnTo>
                    <a:pt x="695" y="220"/>
                  </a:lnTo>
                  <a:lnTo>
                    <a:pt x="679" y="211"/>
                  </a:lnTo>
                  <a:lnTo>
                    <a:pt x="665" y="199"/>
                  </a:lnTo>
                  <a:lnTo>
                    <a:pt x="652" y="186"/>
                  </a:lnTo>
                  <a:lnTo>
                    <a:pt x="641" y="176"/>
                  </a:lnTo>
                  <a:lnTo>
                    <a:pt x="604" y="194"/>
                  </a:lnTo>
                  <a:lnTo>
                    <a:pt x="592" y="181"/>
                  </a:lnTo>
                  <a:lnTo>
                    <a:pt x="584" y="173"/>
                  </a:lnTo>
                  <a:lnTo>
                    <a:pt x="579" y="167"/>
                  </a:lnTo>
                  <a:lnTo>
                    <a:pt x="574" y="164"/>
                  </a:lnTo>
                  <a:lnTo>
                    <a:pt x="569" y="164"/>
                  </a:lnTo>
                  <a:lnTo>
                    <a:pt x="561" y="166"/>
                  </a:lnTo>
                  <a:lnTo>
                    <a:pt x="551" y="170"/>
                  </a:lnTo>
                  <a:lnTo>
                    <a:pt x="541" y="162"/>
                  </a:lnTo>
                  <a:lnTo>
                    <a:pt x="529" y="155"/>
                  </a:lnTo>
                  <a:lnTo>
                    <a:pt x="519" y="149"/>
                  </a:lnTo>
                  <a:lnTo>
                    <a:pt x="510" y="143"/>
                  </a:lnTo>
                  <a:lnTo>
                    <a:pt x="505" y="135"/>
                  </a:lnTo>
                  <a:lnTo>
                    <a:pt x="505" y="125"/>
                  </a:lnTo>
                  <a:lnTo>
                    <a:pt x="491" y="118"/>
                  </a:lnTo>
                  <a:lnTo>
                    <a:pt x="474" y="113"/>
                  </a:lnTo>
                  <a:lnTo>
                    <a:pt x="459" y="108"/>
                  </a:lnTo>
                  <a:lnTo>
                    <a:pt x="427" y="97"/>
                  </a:lnTo>
                  <a:lnTo>
                    <a:pt x="395" y="89"/>
                  </a:lnTo>
                  <a:lnTo>
                    <a:pt x="363" y="81"/>
                  </a:lnTo>
                  <a:lnTo>
                    <a:pt x="329" y="73"/>
                  </a:lnTo>
                  <a:lnTo>
                    <a:pt x="318" y="70"/>
                  </a:lnTo>
                  <a:lnTo>
                    <a:pt x="304" y="62"/>
                  </a:lnTo>
                  <a:lnTo>
                    <a:pt x="287" y="54"/>
                  </a:lnTo>
                  <a:lnTo>
                    <a:pt x="271" y="47"/>
                  </a:lnTo>
                  <a:lnTo>
                    <a:pt x="254" y="40"/>
                  </a:lnTo>
                  <a:lnTo>
                    <a:pt x="239" y="38"/>
                  </a:lnTo>
                  <a:lnTo>
                    <a:pt x="227" y="40"/>
                  </a:lnTo>
                  <a:lnTo>
                    <a:pt x="213" y="34"/>
                  </a:lnTo>
                  <a:lnTo>
                    <a:pt x="201" y="30"/>
                  </a:lnTo>
                  <a:lnTo>
                    <a:pt x="192" y="27"/>
                  </a:lnTo>
                  <a:lnTo>
                    <a:pt x="185" y="26"/>
                  </a:lnTo>
                  <a:lnTo>
                    <a:pt x="178" y="25"/>
                  </a:lnTo>
                  <a:lnTo>
                    <a:pt x="169" y="24"/>
                  </a:lnTo>
                  <a:lnTo>
                    <a:pt x="159" y="18"/>
                  </a:lnTo>
                  <a:lnTo>
                    <a:pt x="148" y="12"/>
                  </a:lnTo>
                  <a:lnTo>
                    <a:pt x="131" y="0"/>
                  </a:lnTo>
                  <a:lnTo>
                    <a:pt x="122" y="0"/>
                  </a:lnTo>
                  <a:lnTo>
                    <a:pt x="117" y="0"/>
                  </a:lnTo>
                  <a:lnTo>
                    <a:pt x="113" y="2"/>
                  </a:lnTo>
                  <a:lnTo>
                    <a:pt x="110" y="6"/>
                  </a:lnTo>
                  <a:lnTo>
                    <a:pt x="108" y="12"/>
                  </a:lnTo>
                  <a:lnTo>
                    <a:pt x="103" y="24"/>
                  </a:lnTo>
                  <a:lnTo>
                    <a:pt x="85" y="24"/>
                  </a:lnTo>
                  <a:lnTo>
                    <a:pt x="72" y="24"/>
                  </a:lnTo>
                  <a:lnTo>
                    <a:pt x="60" y="27"/>
                  </a:lnTo>
                  <a:lnTo>
                    <a:pt x="53" y="32"/>
                  </a:lnTo>
                  <a:lnTo>
                    <a:pt x="48" y="43"/>
                  </a:lnTo>
                  <a:lnTo>
                    <a:pt x="46" y="57"/>
                  </a:lnTo>
                  <a:lnTo>
                    <a:pt x="51" y="66"/>
                  </a:lnTo>
                  <a:lnTo>
                    <a:pt x="57" y="72"/>
                  </a:lnTo>
                  <a:lnTo>
                    <a:pt x="60" y="77"/>
                  </a:lnTo>
                  <a:lnTo>
                    <a:pt x="62" y="81"/>
                  </a:lnTo>
                  <a:lnTo>
                    <a:pt x="62" y="85"/>
                  </a:lnTo>
                  <a:lnTo>
                    <a:pt x="59" y="91"/>
                  </a:lnTo>
                  <a:lnTo>
                    <a:pt x="54" y="100"/>
                  </a:lnTo>
                  <a:lnTo>
                    <a:pt x="45" y="113"/>
                  </a:lnTo>
                  <a:lnTo>
                    <a:pt x="92" y="122"/>
                  </a:lnTo>
                  <a:lnTo>
                    <a:pt x="91" y="126"/>
                  </a:lnTo>
                  <a:lnTo>
                    <a:pt x="90" y="129"/>
                  </a:lnTo>
                  <a:lnTo>
                    <a:pt x="87" y="131"/>
                  </a:lnTo>
                  <a:lnTo>
                    <a:pt x="83" y="135"/>
                  </a:lnTo>
                  <a:lnTo>
                    <a:pt x="81" y="139"/>
                  </a:lnTo>
                  <a:lnTo>
                    <a:pt x="103" y="146"/>
                  </a:lnTo>
                  <a:lnTo>
                    <a:pt x="121" y="153"/>
                  </a:lnTo>
                  <a:lnTo>
                    <a:pt x="136" y="159"/>
                  </a:lnTo>
                  <a:lnTo>
                    <a:pt x="153" y="167"/>
                  </a:lnTo>
                  <a:lnTo>
                    <a:pt x="172" y="179"/>
                  </a:lnTo>
                  <a:lnTo>
                    <a:pt x="178" y="202"/>
                  </a:lnTo>
                  <a:lnTo>
                    <a:pt x="131" y="231"/>
                  </a:lnTo>
                  <a:lnTo>
                    <a:pt x="114" y="344"/>
                  </a:lnTo>
                  <a:lnTo>
                    <a:pt x="80" y="360"/>
                  </a:lnTo>
                  <a:lnTo>
                    <a:pt x="68" y="340"/>
                  </a:lnTo>
                  <a:lnTo>
                    <a:pt x="68" y="340"/>
                  </a:lnTo>
                  <a:lnTo>
                    <a:pt x="67" y="341"/>
                  </a:lnTo>
                  <a:lnTo>
                    <a:pt x="67" y="344"/>
                  </a:lnTo>
                  <a:lnTo>
                    <a:pt x="66" y="348"/>
                  </a:lnTo>
                  <a:lnTo>
                    <a:pt x="64" y="350"/>
                  </a:lnTo>
                  <a:lnTo>
                    <a:pt x="64" y="354"/>
                  </a:lnTo>
                  <a:lnTo>
                    <a:pt x="66" y="358"/>
                  </a:lnTo>
                  <a:lnTo>
                    <a:pt x="69" y="364"/>
                  </a:lnTo>
                  <a:lnTo>
                    <a:pt x="73" y="375"/>
                  </a:lnTo>
                  <a:lnTo>
                    <a:pt x="77" y="385"/>
                  </a:lnTo>
                  <a:lnTo>
                    <a:pt x="81" y="394"/>
                  </a:lnTo>
                  <a:lnTo>
                    <a:pt x="82" y="399"/>
                  </a:lnTo>
                  <a:lnTo>
                    <a:pt x="55" y="457"/>
                  </a:lnTo>
                  <a:lnTo>
                    <a:pt x="86" y="468"/>
                  </a:lnTo>
                  <a:lnTo>
                    <a:pt x="80" y="472"/>
                  </a:lnTo>
                  <a:lnTo>
                    <a:pt x="71" y="473"/>
                  </a:lnTo>
                  <a:lnTo>
                    <a:pt x="60" y="474"/>
                  </a:lnTo>
                  <a:lnTo>
                    <a:pt x="53" y="476"/>
                  </a:lnTo>
                  <a:lnTo>
                    <a:pt x="46" y="480"/>
                  </a:lnTo>
                  <a:lnTo>
                    <a:pt x="0" y="540"/>
                  </a:lnTo>
                  <a:lnTo>
                    <a:pt x="16" y="554"/>
                  </a:lnTo>
                  <a:lnTo>
                    <a:pt x="34" y="565"/>
                  </a:lnTo>
                  <a:lnTo>
                    <a:pt x="51" y="577"/>
                  </a:lnTo>
                  <a:lnTo>
                    <a:pt x="69" y="588"/>
                  </a:lnTo>
                  <a:lnTo>
                    <a:pt x="85" y="601"/>
                  </a:lnTo>
                  <a:lnTo>
                    <a:pt x="99" y="617"/>
                  </a:lnTo>
                  <a:lnTo>
                    <a:pt x="108" y="637"/>
                  </a:lnTo>
                  <a:lnTo>
                    <a:pt x="112" y="642"/>
                  </a:lnTo>
                  <a:lnTo>
                    <a:pt x="118" y="646"/>
                  </a:lnTo>
                  <a:lnTo>
                    <a:pt x="128" y="647"/>
                  </a:lnTo>
                  <a:lnTo>
                    <a:pt x="137" y="649"/>
                  </a:lnTo>
                  <a:lnTo>
                    <a:pt x="142" y="649"/>
                  </a:lnTo>
                  <a:lnTo>
                    <a:pt x="174" y="642"/>
                  </a:lnTo>
                  <a:lnTo>
                    <a:pt x="204" y="636"/>
                  </a:lnTo>
                  <a:lnTo>
                    <a:pt x="233" y="632"/>
                  </a:lnTo>
                  <a:lnTo>
                    <a:pt x="263" y="632"/>
                  </a:lnTo>
                  <a:lnTo>
                    <a:pt x="295" y="637"/>
                  </a:lnTo>
                  <a:lnTo>
                    <a:pt x="306" y="637"/>
                  </a:lnTo>
                  <a:lnTo>
                    <a:pt x="313" y="640"/>
                  </a:lnTo>
                  <a:lnTo>
                    <a:pt x="317" y="644"/>
                  </a:lnTo>
                  <a:lnTo>
                    <a:pt x="319" y="646"/>
                  </a:lnTo>
                  <a:lnTo>
                    <a:pt x="321" y="647"/>
                  </a:lnTo>
                  <a:lnTo>
                    <a:pt x="323" y="647"/>
                  </a:lnTo>
                  <a:lnTo>
                    <a:pt x="327" y="644"/>
                  </a:lnTo>
                  <a:lnTo>
                    <a:pt x="335" y="637"/>
                  </a:lnTo>
                  <a:lnTo>
                    <a:pt x="350" y="637"/>
                  </a:lnTo>
                  <a:lnTo>
                    <a:pt x="368" y="633"/>
                  </a:lnTo>
                  <a:lnTo>
                    <a:pt x="386" y="626"/>
                  </a:lnTo>
                  <a:lnTo>
                    <a:pt x="404" y="618"/>
                  </a:lnTo>
                  <a:lnTo>
                    <a:pt x="422" y="610"/>
                  </a:lnTo>
                  <a:lnTo>
                    <a:pt x="438" y="605"/>
                  </a:lnTo>
                  <a:lnTo>
                    <a:pt x="454" y="603"/>
                  </a:lnTo>
                  <a:lnTo>
                    <a:pt x="463" y="599"/>
                  </a:lnTo>
                  <a:lnTo>
                    <a:pt x="465" y="596"/>
                  </a:lnTo>
                  <a:lnTo>
                    <a:pt x="465" y="595"/>
                  </a:lnTo>
                  <a:lnTo>
                    <a:pt x="463" y="592"/>
                  </a:lnTo>
                  <a:lnTo>
                    <a:pt x="460" y="587"/>
                  </a:lnTo>
                  <a:lnTo>
                    <a:pt x="459" y="581"/>
                  </a:lnTo>
                  <a:lnTo>
                    <a:pt x="479" y="565"/>
                  </a:lnTo>
                  <a:lnTo>
                    <a:pt x="496" y="555"/>
                  </a:lnTo>
                  <a:lnTo>
                    <a:pt x="509" y="547"/>
                  </a:lnTo>
                  <a:lnTo>
                    <a:pt x="518" y="544"/>
                  </a:lnTo>
                  <a:lnTo>
                    <a:pt x="526" y="540"/>
                  </a:lnTo>
                  <a:lnTo>
                    <a:pt x="529" y="536"/>
                  </a:lnTo>
                  <a:lnTo>
                    <a:pt x="532" y="532"/>
                  </a:lnTo>
                  <a:lnTo>
                    <a:pt x="533" y="527"/>
                  </a:lnTo>
                  <a:lnTo>
                    <a:pt x="533" y="519"/>
                  </a:lnTo>
                  <a:lnTo>
                    <a:pt x="533" y="508"/>
                  </a:lnTo>
                  <a:lnTo>
                    <a:pt x="528" y="494"/>
                  </a:lnTo>
                  <a:lnTo>
                    <a:pt x="520" y="478"/>
                  </a:lnTo>
                  <a:lnTo>
                    <a:pt x="515" y="462"/>
                  </a:lnTo>
                  <a:lnTo>
                    <a:pt x="517" y="445"/>
                  </a:lnTo>
                  <a:lnTo>
                    <a:pt x="523" y="427"/>
                  </a:lnTo>
                  <a:lnTo>
                    <a:pt x="535" y="410"/>
                  </a:lnTo>
                  <a:lnTo>
                    <a:pt x="549" y="396"/>
                  </a:lnTo>
                  <a:lnTo>
                    <a:pt x="564" y="382"/>
                  </a:lnTo>
                  <a:lnTo>
                    <a:pt x="581" y="367"/>
                  </a:lnTo>
                  <a:lnTo>
                    <a:pt x="597" y="351"/>
                  </a:lnTo>
                  <a:lnTo>
                    <a:pt x="613" y="334"/>
                  </a:lnTo>
                </a:path>
              </a:pathLst>
            </a:custGeom>
            <a:grpFill/>
            <a:ln w="6350">
              <a:solidFill>
                <a:schemeClr val="bg1">
                  <a:lumMod val="50000"/>
                </a:schemeClr>
              </a:solidFill>
              <a:prstDash val="solid"/>
              <a:round/>
              <a:headEnd/>
              <a:tailEnd/>
            </a:ln>
          </p:spPr>
          <p:txBody>
            <a:bodyPr/>
            <a:lstStyle/>
            <a:p>
              <a:endParaRPr lang="ru-RU"/>
            </a:p>
          </p:txBody>
        </p:sp>
        <p:sp>
          <p:nvSpPr>
            <p:cNvPr id="33" name="Freeform 80">
              <a:extLst>
                <a:ext uri="{FF2B5EF4-FFF2-40B4-BE49-F238E27FC236}">
                  <a16:creationId xmlns:a16="http://schemas.microsoft.com/office/drawing/2014/main" id="{C536E5C9-78F3-FA42-B47E-16EA570AD768}"/>
                </a:ext>
              </a:extLst>
            </p:cNvPr>
            <p:cNvSpPr>
              <a:spLocks/>
            </p:cNvSpPr>
            <p:nvPr/>
          </p:nvSpPr>
          <p:spPr bwMode="gray">
            <a:xfrm>
              <a:off x="2036" y="2433"/>
              <a:ext cx="112" cy="119"/>
            </a:xfrm>
            <a:custGeom>
              <a:avLst/>
              <a:gdLst>
                <a:gd name="T0" fmla="*/ 105 w 112"/>
                <a:gd name="T1" fmla="*/ 32 h 119"/>
                <a:gd name="T2" fmla="*/ 92 w 112"/>
                <a:gd name="T3" fmla="*/ 7 h 119"/>
                <a:gd name="T4" fmla="*/ 82 w 112"/>
                <a:gd name="T5" fmla="*/ 7 h 119"/>
                <a:gd name="T6" fmla="*/ 74 w 112"/>
                <a:gd name="T7" fmla="*/ 9 h 119"/>
                <a:gd name="T8" fmla="*/ 57 w 112"/>
                <a:gd name="T9" fmla="*/ 2 h 119"/>
                <a:gd name="T10" fmla="*/ 9 w 112"/>
                <a:gd name="T11" fmla="*/ 39 h 119"/>
                <a:gd name="T12" fmla="*/ 11 w 112"/>
                <a:gd name="T13" fmla="*/ 39 h 119"/>
                <a:gd name="T14" fmla="*/ 16 w 112"/>
                <a:gd name="T15" fmla="*/ 40 h 119"/>
                <a:gd name="T16" fmla="*/ 20 w 112"/>
                <a:gd name="T17" fmla="*/ 41 h 119"/>
                <a:gd name="T18" fmla="*/ 20 w 112"/>
                <a:gd name="T19" fmla="*/ 41 h 119"/>
                <a:gd name="T20" fmla="*/ 20 w 112"/>
                <a:gd name="T21" fmla="*/ 44 h 119"/>
                <a:gd name="T22" fmla="*/ 20 w 112"/>
                <a:gd name="T23" fmla="*/ 46 h 119"/>
                <a:gd name="T24" fmla="*/ 19 w 112"/>
                <a:gd name="T25" fmla="*/ 49 h 119"/>
                <a:gd name="T26" fmla="*/ 15 w 112"/>
                <a:gd name="T27" fmla="*/ 50 h 119"/>
                <a:gd name="T28" fmla="*/ 7 w 112"/>
                <a:gd name="T29" fmla="*/ 48 h 119"/>
                <a:gd name="T30" fmla="*/ 2 w 112"/>
                <a:gd name="T31" fmla="*/ 46 h 119"/>
                <a:gd name="T32" fmla="*/ 0 w 112"/>
                <a:gd name="T33" fmla="*/ 48 h 119"/>
                <a:gd name="T34" fmla="*/ 0 w 112"/>
                <a:gd name="T35" fmla="*/ 50 h 119"/>
                <a:gd name="T36" fmla="*/ 2 w 112"/>
                <a:gd name="T37" fmla="*/ 55 h 119"/>
                <a:gd name="T38" fmla="*/ 3 w 112"/>
                <a:gd name="T39" fmla="*/ 59 h 119"/>
                <a:gd name="T40" fmla="*/ 5 w 112"/>
                <a:gd name="T41" fmla="*/ 62 h 119"/>
                <a:gd name="T42" fmla="*/ 5 w 112"/>
                <a:gd name="T43" fmla="*/ 66 h 119"/>
                <a:gd name="T44" fmla="*/ 19 w 112"/>
                <a:gd name="T45" fmla="*/ 75 h 119"/>
                <a:gd name="T46" fmla="*/ 28 w 112"/>
                <a:gd name="T47" fmla="*/ 78 h 119"/>
                <a:gd name="T48" fmla="*/ 30 w 112"/>
                <a:gd name="T49" fmla="*/ 78 h 119"/>
                <a:gd name="T50" fmla="*/ 32 w 112"/>
                <a:gd name="T51" fmla="*/ 78 h 119"/>
                <a:gd name="T52" fmla="*/ 34 w 112"/>
                <a:gd name="T53" fmla="*/ 78 h 119"/>
                <a:gd name="T54" fmla="*/ 39 w 112"/>
                <a:gd name="T55" fmla="*/ 76 h 119"/>
                <a:gd name="T56" fmla="*/ 62 w 112"/>
                <a:gd name="T57" fmla="*/ 104 h 119"/>
                <a:gd name="T58" fmla="*/ 112 w 112"/>
                <a:gd name="T59" fmla="*/ 86 h 119"/>
                <a:gd name="T60" fmla="*/ 109 w 112"/>
                <a:gd name="T61" fmla="*/ 69 h 119"/>
                <a:gd name="T62" fmla="*/ 106 w 112"/>
                <a:gd name="T63" fmla="*/ 5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19">
                  <a:moveTo>
                    <a:pt x="107" y="48"/>
                  </a:moveTo>
                  <a:lnTo>
                    <a:pt x="105" y="32"/>
                  </a:lnTo>
                  <a:lnTo>
                    <a:pt x="98" y="18"/>
                  </a:lnTo>
                  <a:lnTo>
                    <a:pt x="92" y="7"/>
                  </a:lnTo>
                  <a:lnTo>
                    <a:pt x="85" y="5"/>
                  </a:lnTo>
                  <a:lnTo>
                    <a:pt x="82" y="7"/>
                  </a:lnTo>
                  <a:lnTo>
                    <a:pt x="78" y="8"/>
                  </a:lnTo>
                  <a:lnTo>
                    <a:pt x="74" y="9"/>
                  </a:lnTo>
                  <a:lnTo>
                    <a:pt x="70" y="8"/>
                  </a:lnTo>
                  <a:lnTo>
                    <a:pt x="57" y="2"/>
                  </a:lnTo>
                  <a:lnTo>
                    <a:pt x="47" y="0"/>
                  </a:lnTo>
                  <a:lnTo>
                    <a:pt x="9" y="39"/>
                  </a:lnTo>
                  <a:lnTo>
                    <a:pt x="10" y="39"/>
                  </a:lnTo>
                  <a:lnTo>
                    <a:pt x="11" y="39"/>
                  </a:lnTo>
                  <a:lnTo>
                    <a:pt x="14" y="40"/>
                  </a:lnTo>
                  <a:lnTo>
                    <a:pt x="16" y="40"/>
                  </a:lnTo>
                  <a:lnTo>
                    <a:pt x="19" y="41"/>
                  </a:lnTo>
                  <a:lnTo>
                    <a:pt x="20" y="41"/>
                  </a:lnTo>
                  <a:lnTo>
                    <a:pt x="20" y="41"/>
                  </a:lnTo>
                  <a:lnTo>
                    <a:pt x="20" y="41"/>
                  </a:lnTo>
                  <a:lnTo>
                    <a:pt x="20" y="43"/>
                  </a:lnTo>
                  <a:lnTo>
                    <a:pt x="20" y="44"/>
                  </a:lnTo>
                  <a:lnTo>
                    <a:pt x="20" y="45"/>
                  </a:lnTo>
                  <a:lnTo>
                    <a:pt x="20" y="46"/>
                  </a:lnTo>
                  <a:lnTo>
                    <a:pt x="19" y="48"/>
                  </a:lnTo>
                  <a:lnTo>
                    <a:pt x="19" y="49"/>
                  </a:lnTo>
                  <a:lnTo>
                    <a:pt x="16" y="50"/>
                  </a:lnTo>
                  <a:lnTo>
                    <a:pt x="15" y="50"/>
                  </a:lnTo>
                  <a:lnTo>
                    <a:pt x="11" y="49"/>
                  </a:lnTo>
                  <a:lnTo>
                    <a:pt x="7" y="48"/>
                  </a:lnTo>
                  <a:lnTo>
                    <a:pt x="3" y="46"/>
                  </a:lnTo>
                  <a:lnTo>
                    <a:pt x="2" y="46"/>
                  </a:lnTo>
                  <a:lnTo>
                    <a:pt x="1" y="46"/>
                  </a:lnTo>
                  <a:lnTo>
                    <a:pt x="0" y="48"/>
                  </a:lnTo>
                  <a:lnTo>
                    <a:pt x="0" y="49"/>
                  </a:lnTo>
                  <a:lnTo>
                    <a:pt x="0" y="50"/>
                  </a:lnTo>
                  <a:lnTo>
                    <a:pt x="1" y="53"/>
                  </a:lnTo>
                  <a:lnTo>
                    <a:pt x="2" y="55"/>
                  </a:lnTo>
                  <a:lnTo>
                    <a:pt x="3" y="57"/>
                  </a:lnTo>
                  <a:lnTo>
                    <a:pt x="3" y="59"/>
                  </a:lnTo>
                  <a:lnTo>
                    <a:pt x="5" y="61"/>
                  </a:lnTo>
                  <a:lnTo>
                    <a:pt x="5" y="62"/>
                  </a:lnTo>
                  <a:lnTo>
                    <a:pt x="5" y="63"/>
                  </a:lnTo>
                  <a:lnTo>
                    <a:pt x="5" y="66"/>
                  </a:lnTo>
                  <a:lnTo>
                    <a:pt x="11" y="71"/>
                  </a:lnTo>
                  <a:lnTo>
                    <a:pt x="19" y="75"/>
                  </a:lnTo>
                  <a:lnTo>
                    <a:pt x="25" y="77"/>
                  </a:lnTo>
                  <a:lnTo>
                    <a:pt x="28" y="78"/>
                  </a:lnTo>
                  <a:lnTo>
                    <a:pt x="30" y="78"/>
                  </a:lnTo>
                  <a:lnTo>
                    <a:pt x="30" y="78"/>
                  </a:lnTo>
                  <a:lnTo>
                    <a:pt x="32" y="78"/>
                  </a:lnTo>
                  <a:lnTo>
                    <a:pt x="32" y="78"/>
                  </a:lnTo>
                  <a:lnTo>
                    <a:pt x="33" y="78"/>
                  </a:lnTo>
                  <a:lnTo>
                    <a:pt x="34" y="78"/>
                  </a:lnTo>
                  <a:lnTo>
                    <a:pt x="37" y="77"/>
                  </a:lnTo>
                  <a:lnTo>
                    <a:pt x="39" y="76"/>
                  </a:lnTo>
                  <a:lnTo>
                    <a:pt x="52" y="90"/>
                  </a:lnTo>
                  <a:lnTo>
                    <a:pt x="62" y="104"/>
                  </a:lnTo>
                  <a:lnTo>
                    <a:pt x="73" y="119"/>
                  </a:lnTo>
                  <a:lnTo>
                    <a:pt x="112" y="86"/>
                  </a:lnTo>
                  <a:lnTo>
                    <a:pt x="111" y="77"/>
                  </a:lnTo>
                  <a:lnTo>
                    <a:pt x="109" y="69"/>
                  </a:lnTo>
                  <a:lnTo>
                    <a:pt x="107" y="63"/>
                  </a:lnTo>
                  <a:lnTo>
                    <a:pt x="106" y="57"/>
                  </a:lnTo>
                  <a:lnTo>
                    <a:pt x="107" y="48"/>
                  </a:lnTo>
                </a:path>
              </a:pathLst>
            </a:custGeom>
            <a:grpFill/>
            <a:ln w="6350">
              <a:solidFill>
                <a:schemeClr val="bg1">
                  <a:lumMod val="50000"/>
                </a:schemeClr>
              </a:solidFill>
              <a:prstDash val="solid"/>
              <a:round/>
              <a:headEnd/>
              <a:tailEnd/>
            </a:ln>
          </p:spPr>
          <p:txBody>
            <a:bodyPr/>
            <a:lstStyle/>
            <a:p>
              <a:endParaRPr lang="ru-RU"/>
            </a:p>
          </p:txBody>
        </p:sp>
        <p:sp>
          <p:nvSpPr>
            <p:cNvPr id="34" name="Freeform 81">
              <a:extLst>
                <a:ext uri="{FF2B5EF4-FFF2-40B4-BE49-F238E27FC236}">
                  <a16:creationId xmlns:a16="http://schemas.microsoft.com/office/drawing/2014/main" id="{A0FED8CC-6C84-E84F-B272-5EEFA2DEB5C1}"/>
                </a:ext>
              </a:extLst>
            </p:cNvPr>
            <p:cNvSpPr>
              <a:spLocks/>
            </p:cNvSpPr>
            <p:nvPr/>
          </p:nvSpPr>
          <p:spPr bwMode="gray">
            <a:xfrm>
              <a:off x="2064" y="2173"/>
              <a:ext cx="438" cy="714"/>
            </a:xfrm>
            <a:custGeom>
              <a:avLst/>
              <a:gdLst>
                <a:gd name="T0" fmla="*/ 311 w 438"/>
                <a:gd name="T1" fmla="*/ 342 h 714"/>
                <a:gd name="T2" fmla="*/ 297 w 438"/>
                <a:gd name="T3" fmla="*/ 347 h 714"/>
                <a:gd name="T4" fmla="*/ 286 w 438"/>
                <a:gd name="T5" fmla="*/ 319 h 714"/>
                <a:gd name="T6" fmla="*/ 293 w 438"/>
                <a:gd name="T7" fmla="*/ 273 h 714"/>
                <a:gd name="T8" fmla="*/ 265 w 438"/>
                <a:gd name="T9" fmla="*/ 247 h 714"/>
                <a:gd name="T10" fmla="*/ 238 w 438"/>
                <a:gd name="T11" fmla="*/ 231 h 714"/>
                <a:gd name="T12" fmla="*/ 259 w 438"/>
                <a:gd name="T13" fmla="*/ 174 h 714"/>
                <a:gd name="T14" fmla="*/ 296 w 438"/>
                <a:gd name="T15" fmla="*/ 127 h 714"/>
                <a:gd name="T16" fmla="*/ 309 w 438"/>
                <a:gd name="T17" fmla="*/ 95 h 714"/>
                <a:gd name="T18" fmla="*/ 260 w 438"/>
                <a:gd name="T19" fmla="*/ 89 h 714"/>
                <a:gd name="T20" fmla="*/ 234 w 438"/>
                <a:gd name="T21" fmla="*/ 49 h 714"/>
                <a:gd name="T22" fmla="*/ 260 w 438"/>
                <a:gd name="T23" fmla="*/ 2 h 714"/>
                <a:gd name="T24" fmla="*/ 197 w 438"/>
                <a:gd name="T25" fmla="*/ 3 h 714"/>
                <a:gd name="T26" fmla="*/ 122 w 438"/>
                <a:gd name="T27" fmla="*/ 80 h 714"/>
                <a:gd name="T28" fmla="*/ 97 w 438"/>
                <a:gd name="T29" fmla="*/ 58 h 714"/>
                <a:gd name="T30" fmla="*/ 125 w 438"/>
                <a:gd name="T31" fmla="*/ 116 h 714"/>
                <a:gd name="T32" fmla="*/ 78 w 438"/>
                <a:gd name="T33" fmla="*/ 148 h 714"/>
                <a:gd name="T34" fmla="*/ 86 w 438"/>
                <a:gd name="T35" fmla="*/ 189 h 714"/>
                <a:gd name="T36" fmla="*/ 114 w 438"/>
                <a:gd name="T37" fmla="*/ 209 h 714"/>
                <a:gd name="T38" fmla="*/ 104 w 438"/>
                <a:gd name="T39" fmla="*/ 260 h 714"/>
                <a:gd name="T40" fmla="*/ 130 w 438"/>
                <a:gd name="T41" fmla="*/ 268 h 714"/>
                <a:gd name="T42" fmla="*/ 109 w 438"/>
                <a:gd name="T43" fmla="*/ 300 h 714"/>
                <a:gd name="T44" fmla="*/ 150 w 438"/>
                <a:gd name="T45" fmla="*/ 315 h 714"/>
                <a:gd name="T46" fmla="*/ 196 w 438"/>
                <a:gd name="T47" fmla="*/ 318 h 714"/>
                <a:gd name="T48" fmla="*/ 187 w 438"/>
                <a:gd name="T49" fmla="*/ 364 h 714"/>
                <a:gd name="T50" fmla="*/ 200 w 438"/>
                <a:gd name="T51" fmla="*/ 424 h 714"/>
                <a:gd name="T52" fmla="*/ 157 w 438"/>
                <a:gd name="T53" fmla="*/ 450 h 714"/>
                <a:gd name="T54" fmla="*/ 125 w 438"/>
                <a:gd name="T55" fmla="*/ 433 h 714"/>
                <a:gd name="T56" fmla="*/ 118 w 438"/>
                <a:gd name="T57" fmla="*/ 444 h 714"/>
                <a:gd name="T58" fmla="*/ 111 w 438"/>
                <a:gd name="T59" fmla="*/ 473 h 714"/>
                <a:gd name="T60" fmla="*/ 127 w 438"/>
                <a:gd name="T61" fmla="*/ 487 h 714"/>
                <a:gd name="T62" fmla="*/ 122 w 438"/>
                <a:gd name="T63" fmla="*/ 528 h 714"/>
                <a:gd name="T64" fmla="*/ 79 w 438"/>
                <a:gd name="T65" fmla="*/ 546 h 714"/>
                <a:gd name="T66" fmla="*/ 65 w 438"/>
                <a:gd name="T67" fmla="*/ 574 h 714"/>
                <a:gd name="T68" fmla="*/ 100 w 438"/>
                <a:gd name="T69" fmla="*/ 582 h 714"/>
                <a:gd name="T70" fmla="*/ 136 w 438"/>
                <a:gd name="T71" fmla="*/ 583 h 714"/>
                <a:gd name="T72" fmla="*/ 159 w 438"/>
                <a:gd name="T73" fmla="*/ 601 h 714"/>
                <a:gd name="T74" fmla="*/ 174 w 438"/>
                <a:gd name="T75" fmla="*/ 615 h 714"/>
                <a:gd name="T76" fmla="*/ 130 w 438"/>
                <a:gd name="T77" fmla="*/ 628 h 714"/>
                <a:gd name="T78" fmla="*/ 93 w 438"/>
                <a:gd name="T79" fmla="*/ 641 h 714"/>
                <a:gd name="T80" fmla="*/ 87 w 438"/>
                <a:gd name="T81" fmla="*/ 655 h 714"/>
                <a:gd name="T82" fmla="*/ 63 w 438"/>
                <a:gd name="T83" fmla="*/ 666 h 714"/>
                <a:gd name="T84" fmla="*/ 13 w 438"/>
                <a:gd name="T85" fmla="*/ 698 h 714"/>
                <a:gd name="T86" fmla="*/ 69 w 438"/>
                <a:gd name="T87" fmla="*/ 696 h 714"/>
                <a:gd name="T88" fmla="*/ 111 w 438"/>
                <a:gd name="T89" fmla="*/ 693 h 714"/>
                <a:gd name="T90" fmla="*/ 147 w 438"/>
                <a:gd name="T91" fmla="*/ 681 h 714"/>
                <a:gd name="T92" fmla="*/ 197 w 438"/>
                <a:gd name="T93" fmla="*/ 692 h 714"/>
                <a:gd name="T94" fmla="*/ 238 w 438"/>
                <a:gd name="T95" fmla="*/ 681 h 714"/>
                <a:gd name="T96" fmla="*/ 257 w 438"/>
                <a:gd name="T97" fmla="*/ 702 h 714"/>
                <a:gd name="T98" fmla="*/ 278 w 438"/>
                <a:gd name="T99" fmla="*/ 713 h 714"/>
                <a:gd name="T100" fmla="*/ 293 w 438"/>
                <a:gd name="T101" fmla="*/ 686 h 714"/>
                <a:gd name="T102" fmla="*/ 366 w 438"/>
                <a:gd name="T103" fmla="*/ 682 h 714"/>
                <a:gd name="T104" fmla="*/ 382 w 438"/>
                <a:gd name="T105" fmla="*/ 648 h 714"/>
                <a:gd name="T106" fmla="*/ 357 w 438"/>
                <a:gd name="T107" fmla="*/ 628 h 714"/>
                <a:gd name="T108" fmla="*/ 394 w 438"/>
                <a:gd name="T109" fmla="*/ 600 h 714"/>
                <a:gd name="T110" fmla="*/ 438 w 438"/>
                <a:gd name="T111" fmla="*/ 560 h 714"/>
                <a:gd name="T112" fmla="*/ 391 w 438"/>
                <a:gd name="T113" fmla="*/ 528 h 714"/>
                <a:gd name="T114" fmla="*/ 347 w 438"/>
                <a:gd name="T115" fmla="*/ 508 h 714"/>
                <a:gd name="T116" fmla="*/ 360 w 438"/>
                <a:gd name="T117" fmla="*/ 435 h 714"/>
                <a:gd name="T118" fmla="*/ 312 w 438"/>
                <a:gd name="T119" fmla="*/ 369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8" h="714">
                  <a:moveTo>
                    <a:pt x="312" y="369"/>
                  </a:moveTo>
                  <a:lnTo>
                    <a:pt x="312" y="354"/>
                  </a:lnTo>
                  <a:lnTo>
                    <a:pt x="312" y="346"/>
                  </a:lnTo>
                  <a:lnTo>
                    <a:pt x="311" y="342"/>
                  </a:lnTo>
                  <a:lnTo>
                    <a:pt x="310" y="344"/>
                  </a:lnTo>
                  <a:lnTo>
                    <a:pt x="307" y="345"/>
                  </a:lnTo>
                  <a:lnTo>
                    <a:pt x="302" y="346"/>
                  </a:lnTo>
                  <a:lnTo>
                    <a:pt x="297" y="347"/>
                  </a:lnTo>
                  <a:lnTo>
                    <a:pt x="291" y="345"/>
                  </a:lnTo>
                  <a:lnTo>
                    <a:pt x="283" y="337"/>
                  </a:lnTo>
                  <a:lnTo>
                    <a:pt x="283" y="329"/>
                  </a:lnTo>
                  <a:lnTo>
                    <a:pt x="286" y="319"/>
                  </a:lnTo>
                  <a:lnTo>
                    <a:pt x="288" y="308"/>
                  </a:lnTo>
                  <a:lnTo>
                    <a:pt x="291" y="296"/>
                  </a:lnTo>
                  <a:lnTo>
                    <a:pt x="293" y="283"/>
                  </a:lnTo>
                  <a:lnTo>
                    <a:pt x="293" y="273"/>
                  </a:lnTo>
                  <a:lnTo>
                    <a:pt x="292" y="263"/>
                  </a:lnTo>
                  <a:lnTo>
                    <a:pt x="287" y="254"/>
                  </a:lnTo>
                  <a:lnTo>
                    <a:pt x="278" y="249"/>
                  </a:lnTo>
                  <a:lnTo>
                    <a:pt x="265" y="247"/>
                  </a:lnTo>
                  <a:lnTo>
                    <a:pt x="261" y="242"/>
                  </a:lnTo>
                  <a:lnTo>
                    <a:pt x="254" y="236"/>
                  </a:lnTo>
                  <a:lnTo>
                    <a:pt x="245" y="232"/>
                  </a:lnTo>
                  <a:lnTo>
                    <a:pt x="238" y="231"/>
                  </a:lnTo>
                  <a:lnTo>
                    <a:pt x="239" y="215"/>
                  </a:lnTo>
                  <a:lnTo>
                    <a:pt x="243" y="201"/>
                  </a:lnTo>
                  <a:lnTo>
                    <a:pt x="251" y="187"/>
                  </a:lnTo>
                  <a:lnTo>
                    <a:pt x="259" y="174"/>
                  </a:lnTo>
                  <a:lnTo>
                    <a:pt x="268" y="162"/>
                  </a:lnTo>
                  <a:lnTo>
                    <a:pt x="278" y="149"/>
                  </a:lnTo>
                  <a:lnTo>
                    <a:pt x="287" y="137"/>
                  </a:lnTo>
                  <a:lnTo>
                    <a:pt x="296" y="127"/>
                  </a:lnTo>
                  <a:lnTo>
                    <a:pt x="302" y="117"/>
                  </a:lnTo>
                  <a:lnTo>
                    <a:pt x="307" y="109"/>
                  </a:lnTo>
                  <a:lnTo>
                    <a:pt x="310" y="101"/>
                  </a:lnTo>
                  <a:lnTo>
                    <a:pt x="309" y="95"/>
                  </a:lnTo>
                  <a:lnTo>
                    <a:pt x="303" y="91"/>
                  </a:lnTo>
                  <a:lnTo>
                    <a:pt x="295" y="89"/>
                  </a:lnTo>
                  <a:lnTo>
                    <a:pt x="280" y="87"/>
                  </a:lnTo>
                  <a:lnTo>
                    <a:pt x="260" y="89"/>
                  </a:lnTo>
                  <a:lnTo>
                    <a:pt x="233" y="91"/>
                  </a:lnTo>
                  <a:lnTo>
                    <a:pt x="200" y="96"/>
                  </a:lnTo>
                  <a:lnTo>
                    <a:pt x="215" y="72"/>
                  </a:lnTo>
                  <a:lnTo>
                    <a:pt x="234" y="49"/>
                  </a:lnTo>
                  <a:lnTo>
                    <a:pt x="256" y="27"/>
                  </a:lnTo>
                  <a:lnTo>
                    <a:pt x="278" y="7"/>
                  </a:lnTo>
                  <a:lnTo>
                    <a:pt x="271" y="3"/>
                  </a:lnTo>
                  <a:lnTo>
                    <a:pt x="260" y="2"/>
                  </a:lnTo>
                  <a:lnTo>
                    <a:pt x="246" y="0"/>
                  </a:lnTo>
                  <a:lnTo>
                    <a:pt x="228" y="2"/>
                  </a:lnTo>
                  <a:lnTo>
                    <a:pt x="211" y="2"/>
                  </a:lnTo>
                  <a:lnTo>
                    <a:pt x="197" y="3"/>
                  </a:lnTo>
                  <a:lnTo>
                    <a:pt x="187" y="3"/>
                  </a:lnTo>
                  <a:lnTo>
                    <a:pt x="154" y="41"/>
                  </a:lnTo>
                  <a:lnTo>
                    <a:pt x="125" y="82"/>
                  </a:lnTo>
                  <a:lnTo>
                    <a:pt x="122" y="80"/>
                  </a:lnTo>
                  <a:lnTo>
                    <a:pt x="118" y="76"/>
                  </a:lnTo>
                  <a:lnTo>
                    <a:pt x="113" y="68"/>
                  </a:lnTo>
                  <a:lnTo>
                    <a:pt x="105" y="62"/>
                  </a:lnTo>
                  <a:lnTo>
                    <a:pt x="97" y="58"/>
                  </a:lnTo>
                  <a:lnTo>
                    <a:pt x="88" y="57"/>
                  </a:lnTo>
                  <a:lnTo>
                    <a:pt x="78" y="60"/>
                  </a:lnTo>
                  <a:lnTo>
                    <a:pt x="101" y="98"/>
                  </a:lnTo>
                  <a:lnTo>
                    <a:pt x="125" y="116"/>
                  </a:lnTo>
                  <a:lnTo>
                    <a:pt x="114" y="123"/>
                  </a:lnTo>
                  <a:lnTo>
                    <a:pt x="101" y="130"/>
                  </a:lnTo>
                  <a:lnTo>
                    <a:pt x="89" y="139"/>
                  </a:lnTo>
                  <a:lnTo>
                    <a:pt x="78" y="148"/>
                  </a:lnTo>
                  <a:lnTo>
                    <a:pt x="69" y="158"/>
                  </a:lnTo>
                  <a:lnTo>
                    <a:pt x="64" y="172"/>
                  </a:lnTo>
                  <a:lnTo>
                    <a:pt x="64" y="189"/>
                  </a:lnTo>
                  <a:lnTo>
                    <a:pt x="86" y="189"/>
                  </a:lnTo>
                  <a:lnTo>
                    <a:pt x="101" y="191"/>
                  </a:lnTo>
                  <a:lnTo>
                    <a:pt x="110" y="194"/>
                  </a:lnTo>
                  <a:lnTo>
                    <a:pt x="114" y="199"/>
                  </a:lnTo>
                  <a:lnTo>
                    <a:pt x="114" y="209"/>
                  </a:lnTo>
                  <a:lnTo>
                    <a:pt x="109" y="222"/>
                  </a:lnTo>
                  <a:lnTo>
                    <a:pt x="100" y="242"/>
                  </a:lnTo>
                  <a:lnTo>
                    <a:pt x="88" y="268"/>
                  </a:lnTo>
                  <a:lnTo>
                    <a:pt x="104" y="260"/>
                  </a:lnTo>
                  <a:lnTo>
                    <a:pt x="116" y="258"/>
                  </a:lnTo>
                  <a:lnTo>
                    <a:pt x="124" y="259"/>
                  </a:lnTo>
                  <a:lnTo>
                    <a:pt x="129" y="262"/>
                  </a:lnTo>
                  <a:lnTo>
                    <a:pt x="130" y="268"/>
                  </a:lnTo>
                  <a:lnTo>
                    <a:pt x="129" y="274"/>
                  </a:lnTo>
                  <a:lnTo>
                    <a:pt x="125" y="283"/>
                  </a:lnTo>
                  <a:lnTo>
                    <a:pt x="118" y="291"/>
                  </a:lnTo>
                  <a:lnTo>
                    <a:pt x="109" y="300"/>
                  </a:lnTo>
                  <a:lnTo>
                    <a:pt x="119" y="312"/>
                  </a:lnTo>
                  <a:lnTo>
                    <a:pt x="128" y="317"/>
                  </a:lnTo>
                  <a:lnTo>
                    <a:pt x="138" y="318"/>
                  </a:lnTo>
                  <a:lnTo>
                    <a:pt x="150" y="315"/>
                  </a:lnTo>
                  <a:lnTo>
                    <a:pt x="161" y="313"/>
                  </a:lnTo>
                  <a:lnTo>
                    <a:pt x="173" y="309"/>
                  </a:lnTo>
                  <a:lnTo>
                    <a:pt x="187" y="308"/>
                  </a:lnTo>
                  <a:lnTo>
                    <a:pt x="196" y="318"/>
                  </a:lnTo>
                  <a:lnTo>
                    <a:pt x="198" y="328"/>
                  </a:lnTo>
                  <a:lnTo>
                    <a:pt x="198" y="338"/>
                  </a:lnTo>
                  <a:lnTo>
                    <a:pt x="195" y="350"/>
                  </a:lnTo>
                  <a:lnTo>
                    <a:pt x="187" y="364"/>
                  </a:lnTo>
                  <a:lnTo>
                    <a:pt x="196" y="383"/>
                  </a:lnTo>
                  <a:lnTo>
                    <a:pt x="201" y="399"/>
                  </a:lnTo>
                  <a:lnTo>
                    <a:pt x="202" y="411"/>
                  </a:lnTo>
                  <a:lnTo>
                    <a:pt x="200" y="424"/>
                  </a:lnTo>
                  <a:lnTo>
                    <a:pt x="191" y="438"/>
                  </a:lnTo>
                  <a:lnTo>
                    <a:pt x="175" y="454"/>
                  </a:lnTo>
                  <a:lnTo>
                    <a:pt x="166" y="452"/>
                  </a:lnTo>
                  <a:lnTo>
                    <a:pt x="157" y="450"/>
                  </a:lnTo>
                  <a:lnTo>
                    <a:pt x="148" y="446"/>
                  </a:lnTo>
                  <a:lnTo>
                    <a:pt x="141" y="441"/>
                  </a:lnTo>
                  <a:lnTo>
                    <a:pt x="133" y="437"/>
                  </a:lnTo>
                  <a:lnTo>
                    <a:pt x="125" y="433"/>
                  </a:lnTo>
                  <a:lnTo>
                    <a:pt x="120" y="432"/>
                  </a:lnTo>
                  <a:lnTo>
                    <a:pt x="118" y="433"/>
                  </a:lnTo>
                  <a:lnTo>
                    <a:pt x="116" y="436"/>
                  </a:lnTo>
                  <a:lnTo>
                    <a:pt x="118" y="444"/>
                  </a:lnTo>
                  <a:lnTo>
                    <a:pt x="123" y="455"/>
                  </a:lnTo>
                  <a:lnTo>
                    <a:pt x="130" y="470"/>
                  </a:lnTo>
                  <a:lnTo>
                    <a:pt x="118" y="472"/>
                  </a:lnTo>
                  <a:lnTo>
                    <a:pt x="111" y="473"/>
                  </a:lnTo>
                  <a:lnTo>
                    <a:pt x="110" y="474"/>
                  </a:lnTo>
                  <a:lnTo>
                    <a:pt x="113" y="477"/>
                  </a:lnTo>
                  <a:lnTo>
                    <a:pt x="119" y="482"/>
                  </a:lnTo>
                  <a:lnTo>
                    <a:pt x="127" y="487"/>
                  </a:lnTo>
                  <a:lnTo>
                    <a:pt x="136" y="493"/>
                  </a:lnTo>
                  <a:lnTo>
                    <a:pt x="134" y="509"/>
                  </a:lnTo>
                  <a:lnTo>
                    <a:pt x="129" y="519"/>
                  </a:lnTo>
                  <a:lnTo>
                    <a:pt x="122" y="528"/>
                  </a:lnTo>
                  <a:lnTo>
                    <a:pt x="113" y="534"/>
                  </a:lnTo>
                  <a:lnTo>
                    <a:pt x="102" y="538"/>
                  </a:lnTo>
                  <a:lnTo>
                    <a:pt x="91" y="542"/>
                  </a:lnTo>
                  <a:lnTo>
                    <a:pt x="79" y="546"/>
                  </a:lnTo>
                  <a:lnTo>
                    <a:pt x="68" y="550"/>
                  </a:lnTo>
                  <a:lnTo>
                    <a:pt x="68" y="556"/>
                  </a:lnTo>
                  <a:lnTo>
                    <a:pt x="66" y="565"/>
                  </a:lnTo>
                  <a:lnTo>
                    <a:pt x="65" y="574"/>
                  </a:lnTo>
                  <a:lnTo>
                    <a:pt x="64" y="581"/>
                  </a:lnTo>
                  <a:lnTo>
                    <a:pt x="81" y="581"/>
                  </a:lnTo>
                  <a:lnTo>
                    <a:pt x="92" y="581"/>
                  </a:lnTo>
                  <a:lnTo>
                    <a:pt x="100" y="582"/>
                  </a:lnTo>
                  <a:lnTo>
                    <a:pt x="106" y="582"/>
                  </a:lnTo>
                  <a:lnTo>
                    <a:pt x="113" y="583"/>
                  </a:lnTo>
                  <a:lnTo>
                    <a:pt x="122" y="583"/>
                  </a:lnTo>
                  <a:lnTo>
                    <a:pt x="136" y="583"/>
                  </a:lnTo>
                  <a:lnTo>
                    <a:pt x="138" y="592"/>
                  </a:lnTo>
                  <a:lnTo>
                    <a:pt x="143" y="597"/>
                  </a:lnTo>
                  <a:lnTo>
                    <a:pt x="151" y="600"/>
                  </a:lnTo>
                  <a:lnTo>
                    <a:pt x="159" y="601"/>
                  </a:lnTo>
                  <a:lnTo>
                    <a:pt x="168" y="601"/>
                  </a:lnTo>
                  <a:lnTo>
                    <a:pt x="175" y="601"/>
                  </a:lnTo>
                  <a:lnTo>
                    <a:pt x="182" y="601"/>
                  </a:lnTo>
                  <a:lnTo>
                    <a:pt x="174" y="615"/>
                  </a:lnTo>
                  <a:lnTo>
                    <a:pt x="164" y="627"/>
                  </a:lnTo>
                  <a:lnTo>
                    <a:pt x="154" y="634"/>
                  </a:lnTo>
                  <a:lnTo>
                    <a:pt x="143" y="633"/>
                  </a:lnTo>
                  <a:lnTo>
                    <a:pt x="130" y="628"/>
                  </a:lnTo>
                  <a:lnTo>
                    <a:pt x="118" y="624"/>
                  </a:lnTo>
                  <a:lnTo>
                    <a:pt x="107" y="623"/>
                  </a:lnTo>
                  <a:lnTo>
                    <a:pt x="98" y="633"/>
                  </a:lnTo>
                  <a:lnTo>
                    <a:pt x="93" y="641"/>
                  </a:lnTo>
                  <a:lnTo>
                    <a:pt x="91" y="646"/>
                  </a:lnTo>
                  <a:lnTo>
                    <a:pt x="88" y="650"/>
                  </a:lnTo>
                  <a:lnTo>
                    <a:pt x="88" y="652"/>
                  </a:lnTo>
                  <a:lnTo>
                    <a:pt x="87" y="655"/>
                  </a:lnTo>
                  <a:lnTo>
                    <a:pt x="84" y="657"/>
                  </a:lnTo>
                  <a:lnTo>
                    <a:pt x="81" y="660"/>
                  </a:lnTo>
                  <a:lnTo>
                    <a:pt x="73" y="663"/>
                  </a:lnTo>
                  <a:lnTo>
                    <a:pt x="63" y="666"/>
                  </a:lnTo>
                  <a:lnTo>
                    <a:pt x="47" y="673"/>
                  </a:lnTo>
                  <a:lnTo>
                    <a:pt x="27" y="681"/>
                  </a:lnTo>
                  <a:lnTo>
                    <a:pt x="0" y="691"/>
                  </a:lnTo>
                  <a:lnTo>
                    <a:pt x="13" y="698"/>
                  </a:lnTo>
                  <a:lnTo>
                    <a:pt x="25" y="702"/>
                  </a:lnTo>
                  <a:lnTo>
                    <a:pt x="41" y="702"/>
                  </a:lnTo>
                  <a:lnTo>
                    <a:pt x="55" y="700"/>
                  </a:lnTo>
                  <a:lnTo>
                    <a:pt x="69" y="696"/>
                  </a:lnTo>
                  <a:lnTo>
                    <a:pt x="82" y="692"/>
                  </a:lnTo>
                  <a:lnTo>
                    <a:pt x="95" y="689"/>
                  </a:lnTo>
                  <a:lnTo>
                    <a:pt x="104" y="689"/>
                  </a:lnTo>
                  <a:lnTo>
                    <a:pt x="111" y="693"/>
                  </a:lnTo>
                  <a:lnTo>
                    <a:pt x="116" y="702"/>
                  </a:lnTo>
                  <a:lnTo>
                    <a:pt x="127" y="692"/>
                  </a:lnTo>
                  <a:lnTo>
                    <a:pt x="137" y="684"/>
                  </a:lnTo>
                  <a:lnTo>
                    <a:pt x="147" y="681"/>
                  </a:lnTo>
                  <a:lnTo>
                    <a:pt x="159" y="679"/>
                  </a:lnTo>
                  <a:lnTo>
                    <a:pt x="170" y="684"/>
                  </a:lnTo>
                  <a:lnTo>
                    <a:pt x="183" y="695"/>
                  </a:lnTo>
                  <a:lnTo>
                    <a:pt x="197" y="692"/>
                  </a:lnTo>
                  <a:lnTo>
                    <a:pt x="211" y="687"/>
                  </a:lnTo>
                  <a:lnTo>
                    <a:pt x="224" y="682"/>
                  </a:lnTo>
                  <a:lnTo>
                    <a:pt x="238" y="679"/>
                  </a:lnTo>
                  <a:lnTo>
                    <a:pt x="238" y="681"/>
                  </a:lnTo>
                  <a:lnTo>
                    <a:pt x="241" y="683"/>
                  </a:lnTo>
                  <a:lnTo>
                    <a:pt x="246" y="688"/>
                  </a:lnTo>
                  <a:lnTo>
                    <a:pt x="251" y="695"/>
                  </a:lnTo>
                  <a:lnTo>
                    <a:pt x="257" y="702"/>
                  </a:lnTo>
                  <a:lnTo>
                    <a:pt x="262" y="707"/>
                  </a:lnTo>
                  <a:lnTo>
                    <a:pt x="269" y="711"/>
                  </a:lnTo>
                  <a:lnTo>
                    <a:pt x="274" y="714"/>
                  </a:lnTo>
                  <a:lnTo>
                    <a:pt x="278" y="713"/>
                  </a:lnTo>
                  <a:lnTo>
                    <a:pt x="280" y="706"/>
                  </a:lnTo>
                  <a:lnTo>
                    <a:pt x="280" y="696"/>
                  </a:lnTo>
                  <a:lnTo>
                    <a:pt x="278" y="679"/>
                  </a:lnTo>
                  <a:lnTo>
                    <a:pt x="293" y="686"/>
                  </a:lnTo>
                  <a:lnTo>
                    <a:pt x="311" y="689"/>
                  </a:lnTo>
                  <a:lnTo>
                    <a:pt x="330" y="689"/>
                  </a:lnTo>
                  <a:lnTo>
                    <a:pt x="348" y="687"/>
                  </a:lnTo>
                  <a:lnTo>
                    <a:pt x="366" y="682"/>
                  </a:lnTo>
                  <a:lnTo>
                    <a:pt x="383" y="673"/>
                  </a:lnTo>
                  <a:lnTo>
                    <a:pt x="397" y="659"/>
                  </a:lnTo>
                  <a:lnTo>
                    <a:pt x="391" y="654"/>
                  </a:lnTo>
                  <a:lnTo>
                    <a:pt x="382" y="648"/>
                  </a:lnTo>
                  <a:lnTo>
                    <a:pt x="370" y="645"/>
                  </a:lnTo>
                  <a:lnTo>
                    <a:pt x="360" y="641"/>
                  </a:lnTo>
                  <a:lnTo>
                    <a:pt x="351" y="634"/>
                  </a:lnTo>
                  <a:lnTo>
                    <a:pt x="357" y="628"/>
                  </a:lnTo>
                  <a:lnTo>
                    <a:pt x="366" y="620"/>
                  </a:lnTo>
                  <a:lnTo>
                    <a:pt x="374" y="613"/>
                  </a:lnTo>
                  <a:lnTo>
                    <a:pt x="380" y="604"/>
                  </a:lnTo>
                  <a:lnTo>
                    <a:pt x="394" y="600"/>
                  </a:lnTo>
                  <a:lnTo>
                    <a:pt x="409" y="593"/>
                  </a:lnTo>
                  <a:lnTo>
                    <a:pt x="421" y="583"/>
                  </a:lnTo>
                  <a:lnTo>
                    <a:pt x="432" y="572"/>
                  </a:lnTo>
                  <a:lnTo>
                    <a:pt x="438" y="560"/>
                  </a:lnTo>
                  <a:lnTo>
                    <a:pt x="428" y="545"/>
                  </a:lnTo>
                  <a:lnTo>
                    <a:pt x="416" y="534"/>
                  </a:lnTo>
                  <a:lnTo>
                    <a:pt x="403" y="529"/>
                  </a:lnTo>
                  <a:lnTo>
                    <a:pt x="391" y="528"/>
                  </a:lnTo>
                  <a:lnTo>
                    <a:pt x="377" y="528"/>
                  </a:lnTo>
                  <a:lnTo>
                    <a:pt x="361" y="528"/>
                  </a:lnTo>
                  <a:lnTo>
                    <a:pt x="344" y="527"/>
                  </a:lnTo>
                  <a:lnTo>
                    <a:pt x="347" y="508"/>
                  </a:lnTo>
                  <a:lnTo>
                    <a:pt x="352" y="488"/>
                  </a:lnTo>
                  <a:lnTo>
                    <a:pt x="356" y="469"/>
                  </a:lnTo>
                  <a:lnTo>
                    <a:pt x="359" y="452"/>
                  </a:lnTo>
                  <a:lnTo>
                    <a:pt x="360" y="435"/>
                  </a:lnTo>
                  <a:lnTo>
                    <a:pt x="356" y="418"/>
                  </a:lnTo>
                  <a:lnTo>
                    <a:pt x="348" y="401"/>
                  </a:lnTo>
                  <a:lnTo>
                    <a:pt x="333" y="385"/>
                  </a:lnTo>
                  <a:lnTo>
                    <a:pt x="312" y="369"/>
                  </a:lnTo>
                </a:path>
              </a:pathLst>
            </a:custGeom>
            <a:grpFill/>
            <a:ln w="6350">
              <a:solidFill>
                <a:schemeClr val="bg1">
                  <a:lumMod val="50000"/>
                </a:schemeClr>
              </a:solidFill>
              <a:prstDash val="solid"/>
              <a:round/>
              <a:headEnd/>
              <a:tailEnd/>
            </a:ln>
          </p:spPr>
          <p:txBody>
            <a:bodyPr/>
            <a:lstStyle/>
            <a:p>
              <a:endParaRPr lang="ru-RU"/>
            </a:p>
          </p:txBody>
        </p:sp>
        <p:sp>
          <p:nvSpPr>
            <p:cNvPr id="35" name="Freeform 82">
              <a:extLst>
                <a:ext uri="{FF2B5EF4-FFF2-40B4-BE49-F238E27FC236}">
                  <a16:creationId xmlns:a16="http://schemas.microsoft.com/office/drawing/2014/main" id="{61D4151E-3403-0449-8FB0-2E356F0C5875}"/>
                </a:ext>
              </a:extLst>
            </p:cNvPr>
            <p:cNvSpPr>
              <a:spLocks/>
            </p:cNvSpPr>
            <p:nvPr/>
          </p:nvSpPr>
          <p:spPr bwMode="gray">
            <a:xfrm>
              <a:off x="2813" y="2328"/>
              <a:ext cx="141" cy="233"/>
            </a:xfrm>
            <a:custGeom>
              <a:avLst/>
              <a:gdLst>
                <a:gd name="T0" fmla="*/ 26 w 141"/>
                <a:gd name="T1" fmla="*/ 233 h 233"/>
                <a:gd name="T2" fmla="*/ 22 w 141"/>
                <a:gd name="T3" fmla="*/ 198 h 233"/>
                <a:gd name="T4" fmla="*/ 11 w 141"/>
                <a:gd name="T5" fmla="*/ 176 h 233"/>
                <a:gd name="T6" fmla="*/ 5 w 141"/>
                <a:gd name="T7" fmla="*/ 142 h 233"/>
                <a:gd name="T8" fmla="*/ 3 w 141"/>
                <a:gd name="T9" fmla="*/ 108 h 233"/>
                <a:gd name="T10" fmla="*/ 0 w 141"/>
                <a:gd name="T11" fmla="*/ 80 h 233"/>
                <a:gd name="T12" fmla="*/ 34 w 141"/>
                <a:gd name="T13" fmla="*/ 87 h 233"/>
                <a:gd name="T14" fmla="*/ 58 w 141"/>
                <a:gd name="T15" fmla="*/ 82 h 233"/>
                <a:gd name="T16" fmla="*/ 76 w 141"/>
                <a:gd name="T17" fmla="*/ 68 h 233"/>
                <a:gd name="T18" fmla="*/ 67 w 141"/>
                <a:gd name="T19" fmla="*/ 62 h 233"/>
                <a:gd name="T20" fmla="*/ 45 w 141"/>
                <a:gd name="T21" fmla="*/ 57 h 233"/>
                <a:gd name="T22" fmla="*/ 20 w 141"/>
                <a:gd name="T23" fmla="*/ 64 h 233"/>
                <a:gd name="T24" fmla="*/ 11 w 141"/>
                <a:gd name="T25" fmla="*/ 67 h 233"/>
                <a:gd name="T26" fmla="*/ 14 w 141"/>
                <a:gd name="T27" fmla="*/ 58 h 233"/>
                <a:gd name="T28" fmla="*/ 23 w 141"/>
                <a:gd name="T29" fmla="*/ 44 h 233"/>
                <a:gd name="T30" fmla="*/ 30 w 141"/>
                <a:gd name="T31" fmla="*/ 32 h 233"/>
                <a:gd name="T32" fmla="*/ 36 w 141"/>
                <a:gd name="T33" fmla="*/ 30 h 233"/>
                <a:gd name="T34" fmla="*/ 62 w 141"/>
                <a:gd name="T35" fmla="*/ 28 h 233"/>
                <a:gd name="T36" fmla="*/ 85 w 141"/>
                <a:gd name="T37" fmla="*/ 28 h 233"/>
                <a:gd name="T38" fmla="*/ 93 w 141"/>
                <a:gd name="T39" fmla="*/ 10 h 233"/>
                <a:gd name="T40" fmla="*/ 108 w 141"/>
                <a:gd name="T41" fmla="*/ 0 h 233"/>
                <a:gd name="T42" fmla="*/ 108 w 141"/>
                <a:gd name="T43" fmla="*/ 28 h 233"/>
                <a:gd name="T44" fmla="*/ 100 w 141"/>
                <a:gd name="T45" fmla="*/ 60 h 233"/>
                <a:gd name="T46" fmla="*/ 103 w 141"/>
                <a:gd name="T47" fmla="*/ 78 h 233"/>
                <a:gd name="T48" fmla="*/ 125 w 141"/>
                <a:gd name="T49" fmla="*/ 85 h 233"/>
                <a:gd name="T50" fmla="*/ 141 w 141"/>
                <a:gd name="T51" fmla="*/ 94 h 233"/>
                <a:gd name="T52" fmla="*/ 129 w 141"/>
                <a:gd name="T53" fmla="*/ 100 h 233"/>
                <a:gd name="T54" fmla="*/ 113 w 141"/>
                <a:gd name="T55" fmla="*/ 110 h 233"/>
                <a:gd name="T56" fmla="*/ 107 w 141"/>
                <a:gd name="T57" fmla="*/ 122 h 233"/>
                <a:gd name="T58" fmla="*/ 98 w 141"/>
                <a:gd name="T59" fmla="*/ 151 h 233"/>
                <a:gd name="T60" fmla="*/ 81 w 141"/>
                <a:gd name="T61" fmla="*/ 185 h 233"/>
                <a:gd name="T62" fmla="*/ 63 w 141"/>
                <a:gd name="T63" fmla="*/ 208 h 233"/>
                <a:gd name="T64" fmla="*/ 57 w 141"/>
                <a:gd name="T65" fmla="*/ 213 h 233"/>
                <a:gd name="T66" fmla="*/ 54 w 141"/>
                <a:gd name="T67" fmla="*/ 215 h 233"/>
                <a:gd name="T68" fmla="*/ 54 w 141"/>
                <a:gd name="T69" fmla="*/ 215 h 233"/>
                <a:gd name="T70" fmla="*/ 55 w 141"/>
                <a:gd name="T71" fmla="*/ 214 h 233"/>
                <a:gd name="T72" fmla="*/ 59 w 141"/>
                <a:gd name="T73" fmla="*/ 214 h 233"/>
                <a:gd name="T74" fmla="*/ 61 w 141"/>
                <a:gd name="T75" fmla="*/ 215 h 233"/>
                <a:gd name="T76" fmla="*/ 62 w 141"/>
                <a:gd name="T77" fmla="*/ 219 h 233"/>
                <a:gd name="T78" fmla="*/ 80 w 141"/>
                <a:gd name="T79" fmla="*/ 22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33">
                  <a:moveTo>
                    <a:pt x="94" y="233"/>
                  </a:moveTo>
                  <a:lnTo>
                    <a:pt x="26" y="233"/>
                  </a:lnTo>
                  <a:lnTo>
                    <a:pt x="25" y="214"/>
                  </a:lnTo>
                  <a:lnTo>
                    <a:pt x="22" y="198"/>
                  </a:lnTo>
                  <a:lnTo>
                    <a:pt x="16" y="189"/>
                  </a:lnTo>
                  <a:lnTo>
                    <a:pt x="11" y="176"/>
                  </a:lnTo>
                  <a:lnTo>
                    <a:pt x="7" y="160"/>
                  </a:lnTo>
                  <a:lnTo>
                    <a:pt x="5" y="142"/>
                  </a:lnTo>
                  <a:lnTo>
                    <a:pt x="4" y="125"/>
                  </a:lnTo>
                  <a:lnTo>
                    <a:pt x="3" y="108"/>
                  </a:lnTo>
                  <a:lnTo>
                    <a:pt x="2" y="91"/>
                  </a:lnTo>
                  <a:lnTo>
                    <a:pt x="0" y="80"/>
                  </a:lnTo>
                  <a:lnTo>
                    <a:pt x="18" y="85"/>
                  </a:lnTo>
                  <a:lnTo>
                    <a:pt x="34" y="87"/>
                  </a:lnTo>
                  <a:lnTo>
                    <a:pt x="46" y="86"/>
                  </a:lnTo>
                  <a:lnTo>
                    <a:pt x="58" y="82"/>
                  </a:lnTo>
                  <a:lnTo>
                    <a:pt x="67" y="76"/>
                  </a:lnTo>
                  <a:lnTo>
                    <a:pt x="76" y="68"/>
                  </a:lnTo>
                  <a:lnTo>
                    <a:pt x="73" y="66"/>
                  </a:lnTo>
                  <a:lnTo>
                    <a:pt x="67" y="62"/>
                  </a:lnTo>
                  <a:lnTo>
                    <a:pt x="57" y="58"/>
                  </a:lnTo>
                  <a:lnTo>
                    <a:pt x="45" y="57"/>
                  </a:lnTo>
                  <a:lnTo>
                    <a:pt x="32" y="58"/>
                  </a:lnTo>
                  <a:lnTo>
                    <a:pt x="20" y="64"/>
                  </a:lnTo>
                  <a:lnTo>
                    <a:pt x="13" y="68"/>
                  </a:lnTo>
                  <a:lnTo>
                    <a:pt x="11" y="67"/>
                  </a:lnTo>
                  <a:lnTo>
                    <a:pt x="12" y="64"/>
                  </a:lnTo>
                  <a:lnTo>
                    <a:pt x="14" y="58"/>
                  </a:lnTo>
                  <a:lnTo>
                    <a:pt x="18" y="51"/>
                  </a:lnTo>
                  <a:lnTo>
                    <a:pt x="23" y="44"/>
                  </a:lnTo>
                  <a:lnTo>
                    <a:pt x="27" y="37"/>
                  </a:lnTo>
                  <a:lnTo>
                    <a:pt x="30" y="32"/>
                  </a:lnTo>
                  <a:lnTo>
                    <a:pt x="30" y="30"/>
                  </a:lnTo>
                  <a:lnTo>
                    <a:pt x="36" y="30"/>
                  </a:lnTo>
                  <a:lnTo>
                    <a:pt x="49" y="28"/>
                  </a:lnTo>
                  <a:lnTo>
                    <a:pt x="62" y="28"/>
                  </a:lnTo>
                  <a:lnTo>
                    <a:pt x="76" y="28"/>
                  </a:lnTo>
                  <a:lnTo>
                    <a:pt x="85" y="28"/>
                  </a:lnTo>
                  <a:lnTo>
                    <a:pt x="88" y="17"/>
                  </a:lnTo>
                  <a:lnTo>
                    <a:pt x="93" y="10"/>
                  </a:lnTo>
                  <a:lnTo>
                    <a:pt x="99" y="4"/>
                  </a:lnTo>
                  <a:lnTo>
                    <a:pt x="108" y="0"/>
                  </a:lnTo>
                  <a:lnTo>
                    <a:pt x="109" y="13"/>
                  </a:lnTo>
                  <a:lnTo>
                    <a:pt x="108" y="28"/>
                  </a:lnTo>
                  <a:lnTo>
                    <a:pt x="104" y="45"/>
                  </a:lnTo>
                  <a:lnTo>
                    <a:pt x="100" y="60"/>
                  </a:lnTo>
                  <a:lnTo>
                    <a:pt x="96" y="73"/>
                  </a:lnTo>
                  <a:lnTo>
                    <a:pt x="103" y="78"/>
                  </a:lnTo>
                  <a:lnTo>
                    <a:pt x="113" y="82"/>
                  </a:lnTo>
                  <a:lnTo>
                    <a:pt x="125" y="85"/>
                  </a:lnTo>
                  <a:lnTo>
                    <a:pt x="135" y="89"/>
                  </a:lnTo>
                  <a:lnTo>
                    <a:pt x="141" y="94"/>
                  </a:lnTo>
                  <a:lnTo>
                    <a:pt x="136" y="96"/>
                  </a:lnTo>
                  <a:lnTo>
                    <a:pt x="129" y="100"/>
                  </a:lnTo>
                  <a:lnTo>
                    <a:pt x="120" y="107"/>
                  </a:lnTo>
                  <a:lnTo>
                    <a:pt x="113" y="110"/>
                  </a:lnTo>
                  <a:lnTo>
                    <a:pt x="108" y="113"/>
                  </a:lnTo>
                  <a:lnTo>
                    <a:pt x="107" y="122"/>
                  </a:lnTo>
                  <a:lnTo>
                    <a:pt x="103" y="135"/>
                  </a:lnTo>
                  <a:lnTo>
                    <a:pt x="98" y="151"/>
                  </a:lnTo>
                  <a:lnTo>
                    <a:pt x="90" y="168"/>
                  </a:lnTo>
                  <a:lnTo>
                    <a:pt x="81" y="185"/>
                  </a:lnTo>
                  <a:lnTo>
                    <a:pt x="72" y="199"/>
                  </a:lnTo>
                  <a:lnTo>
                    <a:pt x="63" y="208"/>
                  </a:lnTo>
                  <a:lnTo>
                    <a:pt x="59" y="212"/>
                  </a:lnTo>
                  <a:lnTo>
                    <a:pt x="57" y="213"/>
                  </a:lnTo>
                  <a:lnTo>
                    <a:pt x="54" y="214"/>
                  </a:lnTo>
                  <a:lnTo>
                    <a:pt x="54" y="215"/>
                  </a:lnTo>
                  <a:lnTo>
                    <a:pt x="54" y="215"/>
                  </a:lnTo>
                  <a:lnTo>
                    <a:pt x="54" y="215"/>
                  </a:lnTo>
                  <a:lnTo>
                    <a:pt x="55" y="214"/>
                  </a:lnTo>
                  <a:lnTo>
                    <a:pt x="55" y="214"/>
                  </a:lnTo>
                  <a:lnTo>
                    <a:pt x="57" y="214"/>
                  </a:lnTo>
                  <a:lnTo>
                    <a:pt x="59" y="214"/>
                  </a:lnTo>
                  <a:lnTo>
                    <a:pt x="61" y="214"/>
                  </a:lnTo>
                  <a:lnTo>
                    <a:pt x="61" y="215"/>
                  </a:lnTo>
                  <a:lnTo>
                    <a:pt x="62" y="217"/>
                  </a:lnTo>
                  <a:lnTo>
                    <a:pt x="62" y="219"/>
                  </a:lnTo>
                  <a:lnTo>
                    <a:pt x="70" y="221"/>
                  </a:lnTo>
                  <a:lnTo>
                    <a:pt x="80" y="224"/>
                  </a:lnTo>
                  <a:lnTo>
                    <a:pt x="94" y="233"/>
                  </a:lnTo>
                </a:path>
              </a:pathLst>
            </a:custGeom>
            <a:grpFill/>
            <a:ln w="6350">
              <a:solidFill>
                <a:schemeClr val="bg1">
                  <a:lumMod val="50000"/>
                </a:schemeClr>
              </a:solidFill>
              <a:prstDash val="solid"/>
              <a:round/>
              <a:headEnd/>
              <a:tailEnd/>
            </a:ln>
          </p:spPr>
          <p:txBody>
            <a:bodyPr/>
            <a:lstStyle/>
            <a:p>
              <a:endParaRPr lang="ru-RU"/>
            </a:p>
          </p:txBody>
        </p:sp>
        <p:sp>
          <p:nvSpPr>
            <p:cNvPr id="36" name="Freeform 83">
              <a:extLst>
                <a:ext uri="{FF2B5EF4-FFF2-40B4-BE49-F238E27FC236}">
                  <a16:creationId xmlns:a16="http://schemas.microsoft.com/office/drawing/2014/main" id="{A688BAF4-CD44-494C-B8D3-FB3F6FD86B95}"/>
                </a:ext>
              </a:extLst>
            </p:cNvPr>
            <p:cNvSpPr>
              <a:spLocks/>
            </p:cNvSpPr>
            <p:nvPr/>
          </p:nvSpPr>
          <p:spPr bwMode="gray">
            <a:xfrm>
              <a:off x="2954" y="1289"/>
              <a:ext cx="460" cy="1219"/>
            </a:xfrm>
            <a:custGeom>
              <a:avLst/>
              <a:gdLst>
                <a:gd name="T0" fmla="*/ 386 w 460"/>
                <a:gd name="T1" fmla="*/ 359 h 1219"/>
                <a:gd name="T2" fmla="*/ 400 w 460"/>
                <a:gd name="T3" fmla="*/ 336 h 1219"/>
                <a:gd name="T4" fmla="*/ 423 w 460"/>
                <a:gd name="T5" fmla="*/ 301 h 1219"/>
                <a:gd name="T6" fmla="*/ 445 w 460"/>
                <a:gd name="T7" fmla="*/ 269 h 1219"/>
                <a:gd name="T8" fmla="*/ 436 w 460"/>
                <a:gd name="T9" fmla="*/ 92 h 1219"/>
                <a:gd name="T10" fmla="*/ 392 w 460"/>
                <a:gd name="T11" fmla="*/ 50 h 1219"/>
                <a:gd name="T12" fmla="*/ 331 w 460"/>
                <a:gd name="T13" fmla="*/ 17 h 1219"/>
                <a:gd name="T14" fmla="*/ 305 w 460"/>
                <a:gd name="T15" fmla="*/ 8 h 1219"/>
                <a:gd name="T16" fmla="*/ 296 w 460"/>
                <a:gd name="T17" fmla="*/ 19 h 1219"/>
                <a:gd name="T18" fmla="*/ 309 w 460"/>
                <a:gd name="T19" fmla="*/ 55 h 1219"/>
                <a:gd name="T20" fmla="*/ 287 w 460"/>
                <a:gd name="T21" fmla="*/ 78 h 1219"/>
                <a:gd name="T22" fmla="*/ 250 w 460"/>
                <a:gd name="T23" fmla="*/ 59 h 1219"/>
                <a:gd name="T24" fmla="*/ 193 w 460"/>
                <a:gd name="T25" fmla="*/ 205 h 1219"/>
                <a:gd name="T26" fmla="*/ 178 w 460"/>
                <a:gd name="T27" fmla="*/ 226 h 1219"/>
                <a:gd name="T28" fmla="*/ 172 w 460"/>
                <a:gd name="T29" fmla="*/ 286 h 1219"/>
                <a:gd name="T30" fmla="*/ 155 w 460"/>
                <a:gd name="T31" fmla="*/ 321 h 1219"/>
                <a:gd name="T32" fmla="*/ 126 w 460"/>
                <a:gd name="T33" fmla="*/ 368 h 1219"/>
                <a:gd name="T34" fmla="*/ 116 w 460"/>
                <a:gd name="T35" fmla="*/ 413 h 1219"/>
                <a:gd name="T36" fmla="*/ 113 w 460"/>
                <a:gd name="T37" fmla="*/ 460 h 1219"/>
                <a:gd name="T38" fmla="*/ 70 w 460"/>
                <a:gd name="T39" fmla="*/ 492 h 1219"/>
                <a:gd name="T40" fmla="*/ 50 w 460"/>
                <a:gd name="T41" fmla="*/ 543 h 1219"/>
                <a:gd name="T42" fmla="*/ 55 w 460"/>
                <a:gd name="T43" fmla="*/ 652 h 1219"/>
                <a:gd name="T44" fmla="*/ 82 w 460"/>
                <a:gd name="T45" fmla="*/ 725 h 1219"/>
                <a:gd name="T46" fmla="*/ 62 w 460"/>
                <a:gd name="T47" fmla="*/ 741 h 1219"/>
                <a:gd name="T48" fmla="*/ 29 w 460"/>
                <a:gd name="T49" fmla="*/ 898 h 1219"/>
                <a:gd name="T50" fmla="*/ 4 w 460"/>
                <a:gd name="T51" fmla="*/ 884 h 1219"/>
                <a:gd name="T52" fmla="*/ 13 w 460"/>
                <a:gd name="T53" fmla="*/ 962 h 1219"/>
                <a:gd name="T54" fmla="*/ 48 w 460"/>
                <a:gd name="T55" fmla="*/ 1046 h 1219"/>
                <a:gd name="T56" fmla="*/ 59 w 460"/>
                <a:gd name="T57" fmla="*/ 1065 h 1219"/>
                <a:gd name="T58" fmla="*/ 84 w 460"/>
                <a:gd name="T59" fmla="*/ 1106 h 1219"/>
                <a:gd name="T60" fmla="*/ 105 w 460"/>
                <a:gd name="T61" fmla="*/ 1137 h 1219"/>
                <a:gd name="T62" fmla="*/ 114 w 460"/>
                <a:gd name="T63" fmla="*/ 1201 h 1219"/>
                <a:gd name="T64" fmla="*/ 136 w 460"/>
                <a:gd name="T65" fmla="*/ 1215 h 1219"/>
                <a:gd name="T66" fmla="*/ 154 w 460"/>
                <a:gd name="T67" fmla="*/ 1180 h 1219"/>
                <a:gd name="T68" fmla="*/ 181 w 460"/>
                <a:gd name="T69" fmla="*/ 1146 h 1219"/>
                <a:gd name="T70" fmla="*/ 235 w 460"/>
                <a:gd name="T71" fmla="*/ 1112 h 1219"/>
                <a:gd name="T72" fmla="*/ 260 w 460"/>
                <a:gd name="T73" fmla="*/ 1049 h 1219"/>
                <a:gd name="T74" fmla="*/ 254 w 460"/>
                <a:gd name="T75" fmla="*/ 991 h 1219"/>
                <a:gd name="T76" fmla="*/ 255 w 460"/>
                <a:gd name="T77" fmla="*/ 932 h 1219"/>
                <a:gd name="T78" fmla="*/ 308 w 460"/>
                <a:gd name="T79" fmla="*/ 894 h 1219"/>
                <a:gd name="T80" fmla="*/ 328 w 460"/>
                <a:gd name="T81" fmla="*/ 859 h 1219"/>
                <a:gd name="T82" fmla="*/ 341 w 460"/>
                <a:gd name="T83" fmla="*/ 818 h 1219"/>
                <a:gd name="T84" fmla="*/ 314 w 460"/>
                <a:gd name="T85" fmla="*/ 802 h 1219"/>
                <a:gd name="T86" fmla="*/ 316 w 460"/>
                <a:gd name="T87" fmla="*/ 775 h 1219"/>
                <a:gd name="T88" fmla="*/ 273 w 460"/>
                <a:gd name="T89" fmla="*/ 768 h 1219"/>
                <a:gd name="T90" fmla="*/ 255 w 460"/>
                <a:gd name="T91" fmla="*/ 724 h 1219"/>
                <a:gd name="T92" fmla="*/ 258 w 460"/>
                <a:gd name="T93" fmla="*/ 666 h 1219"/>
                <a:gd name="T94" fmla="*/ 276 w 460"/>
                <a:gd name="T95" fmla="*/ 618 h 1219"/>
                <a:gd name="T96" fmla="*/ 322 w 460"/>
                <a:gd name="T97" fmla="*/ 529 h 1219"/>
                <a:gd name="T98" fmla="*/ 371 w 460"/>
                <a:gd name="T99" fmla="*/ 444 h 1219"/>
                <a:gd name="T100" fmla="*/ 400 w 460"/>
                <a:gd name="T101" fmla="*/ 40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0" h="1219">
                  <a:moveTo>
                    <a:pt x="403" y="414"/>
                  </a:moveTo>
                  <a:lnTo>
                    <a:pt x="396" y="390"/>
                  </a:lnTo>
                  <a:lnTo>
                    <a:pt x="391" y="372"/>
                  </a:lnTo>
                  <a:lnTo>
                    <a:pt x="386" y="359"/>
                  </a:lnTo>
                  <a:lnTo>
                    <a:pt x="385" y="350"/>
                  </a:lnTo>
                  <a:lnTo>
                    <a:pt x="386" y="344"/>
                  </a:lnTo>
                  <a:lnTo>
                    <a:pt x="391" y="340"/>
                  </a:lnTo>
                  <a:lnTo>
                    <a:pt x="400" y="336"/>
                  </a:lnTo>
                  <a:lnTo>
                    <a:pt x="414" y="331"/>
                  </a:lnTo>
                  <a:lnTo>
                    <a:pt x="435" y="324"/>
                  </a:lnTo>
                  <a:lnTo>
                    <a:pt x="427" y="310"/>
                  </a:lnTo>
                  <a:lnTo>
                    <a:pt x="423" y="301"/>
                  </a:lnTo>
                  <a:lnTo>
                    <a:pt x="423" y="294"/>
                  </a:lnTo>
                  <a:lnTo>
                    <a:pt x="427" y="287"/>
                  </a:lnTo>
                  <a:lnTo>
                    <a:pt x="435" y="280"/>
                  </a:lnTo>
                  <a:lnTo>
                    <a:pt x="445" y="269"/>
                  </a:lnTo>
                  <a:lnTo>
                    <a:pt x="460" y="255"/>
                  </a:lnTo>
                  <a:lnTo>
                    <a:pt x="460" y="194"/>
                  </a:lnTo>
                  <a:lnTo>
                    <a:pt x="442" y="114"/>
                  </a:lnTo>
                  <a:lnTo>
                    <a:pt x="436" y="92"/>
                  </a:lnTo>
                  <a:lnTo>
                    <a:pt x="428" y="77"/>
                  </a:lnTo>
                  <a:lnTo>
                    <a:pt x="418" y="66"/>
                  </a:lnTo>
                  <a:lnTo>
                    <a:pt x="406" y="57"/>
                  </a:lnTo>
                  <a:lnTo>
                    <a:pt x="392" y="50"/>
                  </a:lnTo>
                  <a:lnTo>
                    <a:pt x="378" y="44"/>
                  </a:lnTo>
                  <a:lnTo>
                    <a:pt x="363" y="37"/>
                  </a:lnTo>
                  <a:lnTo>
                    <a:pt x="346" y="28"/>
                  </a:lnTo>
                  <a:lnTo>
                    <a:pt x="331" y="17"/>
                  </a:lnTo>
                  <a:lnTo>
                    <a:pt x="314" y="0"/>
                  </a:lnTo>
                  <a:lnTo>
                    <a:pt x="312" y="4"/>
                  </a:lnTo>
                  <a:lnTo>
                    <a:pt x="308" y="7"/>
                  </a:lnTo>
                  <a:lnTo>
                    <a:pt x="305" y="8"/>
                  </a:lnTo>
                  <a:lnTo>
                    <a:pt x="304" y="10"/>
                  </a:lnTo>
                  <a:lnTo>
                    <a:pt x="301" y="12"/>
                  </a:lnTo>
                  <a:lnTo>
                    <a:pt x="299" y="16"/>
                  </a:lnTo>
                  <a:lnTo>
                    <a:pt x="296" y="19"/>
                  </a:lnTo>
                  <a:lnTo>
                    <a:pt x="298" y="25"/>
                  </a:lnTo>
                  <a:lnTo>
                    <a:pt x="301" y="34"/>
                  </a:lnTo>
                  <a:lnTo>
                    <a:pt x="305" y="44"/>
                  </a:lnTo>
                  <a:lnTo>
                    <a:pt x="309" y="55"/>
                  </a:lnTo>
                  <a:lnTo>
                    <a:pt x="312" y="64"/>
                  </a:lnTo>
                  <a:lnTo>
                    <a:pt x="313" y="69"/>
                  </a:lnTo>
                  <a:lnTo>
                    <a:pt x="298" y="76"/>
                  </a:lnTo>
                  <a:lnTo>
                    <a:pt x="287" y="78"/>
                  </a:lnTo>
                  <a:lnTo>
                    <a:pt x="278" y="76"/>
                  </a:lnTo>
                  <a:lnTo>
                    <a:pt x="269" y="72"/>
                  </a:lnTo>
                  <a:lnTo>
                    <a:pt x="260" y="66"/>
                  </a:lnTo>
                  <a:lnTo>
                    <a:pt x="250" y="59"/>
                  </a:lnTo>
                  <a:lnTo>
                    <a:pt x="219" y="112"/>
                  </a:lnTo>
                  <a:lnTo>
                    <a:pt x="200" y="116"/>
                  </a:lnTo>
                  <a:lnTo>
                    <a:pt x="176" y="148"/>
                  </a:lnTo>
                  <a:lnTo>
                    <a:pt x="193" y="205"/>
                  </a:lnTo>
                  <a:lnTo>
                    <a:pt x="193" y="210"/>
                  </a:lnTo>
                  <a:lnTo>
                    <a:pt x="189" y="214"/>
                  </a:lnTo>
                  <a:lnTo>
                    <a:pt x="184" y="219"/>
                  </a:lnTo>
                  <a:lnTo>
                    <a:pt x="178" y="226"/>
                  </a:lnTo>
                  <a:lnTo>
                    <a:pt x="176" y="235"/>
                  </a:lnTo>
                  <a:lnTo>
                    <a:pt x="175" y="256"/>
                  </a:lnTo>
                  <a:lnTo>
                    <a:pt x="173" y="273"/>
                  </a:lnTo>
                  <a:lnTo>
                    <a:pt x="172" y="286"/>
                  </a:lnTo>
                  <a:lnTo>
                    <a:pt x="169" y="296"/>
                  </a:lnTo>
                  <a:lnTo>
                    <a:pt x="166" y="304"/>
                  </a:lnTo>
                  <a:lnTo>
                    <a:pt x="162" y="312"/>
                  </a:lnTo>
                  <a:lnTo>
                    <a:pt x="155" y="321"/>
                  </a:lnTo>
                  <a:lnTo>
                    <a:pt x="146" y="329"/>
                  </a:lnTo>
                  <a:lnTo>
                    <a:pt x="134" y="341"/>
                  </a:lnTo>
                  <a:lnTo>
                    <a:pt x="119" y="356"/>
                  </a:lnTo>
                  <a:lnTo>
                    <a:pt x="126" y="368"/>
                  </a:lnTo>
                  <a:lnTo>
                    <a:pt x="127" y="378"/>
                  </a:lnTo>
                  <a:lnTo>
                    <a:pt x="125" y="390"/>
                  </a:lnTo>
                  <a:lnTo>
                    <a:pt x="121" y="401"/>
                  </a:lnTo>
                  <a:lnTo>
                    <a:pt x="116" y="413"/>
                  </a:lnTo>
                  <a:lnTo>
                    <a:pt x="113" y="424"/>
                  </a:lnTo>
                  <a:lnTo>
                    <a:pt x="113" y="438"/>
                  </a:lnTo>
                  <a:lnTo>
                    <a:pt x="119" y="452"/>
                  </a:lnTo>
                  <a:lnTo>
                    <a:pt x="113" y="460"/>
                  </a:lnTo>
                  <a:lnTo>
                    <a:pt x="104" y="468"/>
                  </a:lnTo>
                  <a:lnTo>
                    <a:pt x="93" y="476"/>
                  </a:lnTo>
                  <a:lnTo>
                    <a:pt x="80" y="485"/>
                  </a:lnTo>
                  <a:lnTo>
                    <a:pt x="70" y="492"/>
                  </a:lnTo>
                  <a:lnTo>
                    <a:pt x="61" y="501"/>
                  </a:lnTo>
                  <a:lnTo>
                    <a:pt x="55" y="511"/>
                  </a:lnTo>
                  <a:lnTo>
                    <a:pt x="57" y="522"/>
                  </a:lnTo>
                  <a:lnTo>
                    <a:pt x="50" y="543"/>
                  </a:lnTo>
                  <a:lnTo>
                    <a:pt x="46" y="568"/>
                  </a:lnTo>
                  <a:lnTo>
                    <a:pt x="46" y="596"/>
                  </a:lnTo>
                  <a:lnTo>
                    <a:pt x="49" y="624"/>
                  </a:lnTo>
                  <a:lnTo>
                    <a:pt x="55" y="652"/>
                  </a:lnTo>
                  <a:lnTo>
                    <a:pt x="63" y="678"/>
                  </a:lnTo>
                  <a:lnTo>
                    <a:pt x="73" y="698"/>
                  </a:lnTo>
                  <a:lnTo>
                    <a:pt x="85" y="715"/>
                  </a:lnTo>
                  <a:lnTo>
                    <a:pt x="82" y="725"/>
                  </a:lnTo>
                  <a:lnTo>
                    <a:pt x="78" y="730"/>
                  </a:lnTo>
                  <a:lnTo>
                    <a:pt x="75" y="734"/>
                  </a:lnTo>
                  <a:lnTo>
                    <a:pt x="70" y="737"/>
                  </a:lnTo>
                  <a:lnTo>
                    <a:pt x="62" y="741"/>
                  </a:lnTo>
                  <a:lnTo>
                    <a:pt x="50" y="747"/>
                  </a:lnTo>
                  <a:lnTo>
                    <a:pt x="61" y="819"/>
                  </a:lnTo>
                  <a:lnTo>
                    <a:pt x="30" y="838"/>
                  </a:lnTo>
                  <a:lnTo>
                    <a:pt x="29" y="898"/>
                  </a:lnTo>
                  <a:lnTo>
                    <a:pt x="25" y="897"/>
                  </a:lnTo>
                  <a:lnTo>
                    <a:pt x="18" y="893"/>
                  </a:lnTo>
                  <a:lnTo>
                    <a:pt x="11" y="888"/>
                  </a:lnTo>
                  <a:lnTo>
                    <a:pt x="4" y="884"/>
                  </a:lnTo>
                  <a:lnTo>
                    <a:pt x="0" y="882"/>
                  </a:lnTo>
                  <a:lnTo>
                    <a:pt x="3" y="907"/>
                  </a:lnTo>
                  <a:lnTo>
                    <a:pt x="7" y="934"/>
                  </a:lnTo>
                  <a:lnTo>
                    <a:pt x="13" y="962"/>
                  </a:lnTo>
                  <a:lnTo>
                    <a:pt x="23" y="988"/>
                  </a:lnTo>
                  <a:lnTo>
                    <a:pt x="36" y="1012"/>
                  </a:lnTo>
                  <a:lnTo>
                    <a:pt x="52" y="1034"/>
                  </a:lnTo>
                  <a:lnTo>
                    <a:pt x="48" y="1046"/>
                  </a:lnTo>
                  <a:lnTo>
                    <a:pt x="48" y="1052"/>
                  </a:lnTo>
                  <a:lnTo>
                    <a:pt x="49" y="1057"/>
                  </a:lnTo>
                  <a:lnTo>
                    <a:pt x="53" y="1060"/>
                  </a:lnTo>
                  <a:lnTo>
                    <a:pt x="59" y="1065"/>
                  </a:lnTo>
                  <a:lnTo>
                    <a:pt x="68" y="1073"/>
                  </a:lnTo>
                  <a:lnTo>
                    <a:pt x="68" y="1083"/>
                  </a:lnTo>
                  <a:lnTo>
                    <a:pt x="75" y="1094"/>
                  </a:lnTo>
                  <a:lnTo>
                    <a:pt x="84" y="1106"/>
                  </a:lnTo>
                  <a:lnTo>
                    <a:pt x="94" y="1116"/>
                  </a:lnTo>
                  <a:lnTo>
                    <a:pt x="103" y="1124"/>
                  </a:lnTo>
                  <a:lnTo>
                    <a:pt x="104" y="1126"/>
                  </a:lnTo>
                  <a:lnTo>
                    <a:pt x="105" y="1137"/>
                  </a:lnTo>
                  <a:lnTo>
                    <a:pt x="107" y="1151"/>
                  </a:lnTo>
                  <a:lnTo>
                    <a:pt x="109" y="1169"/>
                  </a:lnTo>
                  <a:lnTo>
                    <a:pt x="112" y="1185"/>
                  </a:lnTo>
                  <a:lnTo>
                    <a:pt x="114" y="1201"/>
                  </a:lnTo>
                  <a:lnTo>
                    <a:pt x="117" y="1212"/>
                  </a:lnTo>
                  <a:lnTo>
                    <a:pt x="118" y="1219"/>
                  </a:lnTo>
                  <a:lnTo>
                    <a:pt x="126" y="1217"/>
                  </a:lnTo>
                  <a:lnTo>
                    <a:pt x="136" y="1215"/>
                  </a:lnTo>
                  <a:lnTo>
                    <a:pt x="146" y="1212"/>
                  </a:lnTo>
                  <a:lnTo>
                    <a:pt x="154" y="1211"/>
                  </a:lnTo>
                  <a:lnTo>
                    <a:pt x="154" y="1197"/>
                  </a:lnTo>
                  <a:lnTo>
                    <a:pt x="154" y="1180"/>
                  </a:lnTo>
                  <a:lnTo>
                    <a:pt x="157" y="1164"/>
                  </a:lnTo>
                  <a:lnTo>
                    <a:pt x="159" y="1149"/>
                  </a:lnTo>
                  <a:lnTo>
                    <a:pt x="164" y="1140"/>
                  </a:lnTo>
                  <a:lnTo>
                    <a:pt x="181" y="1146"/>
                  </a:lnTo>
                  <a:lnTo>
                    <a:pt x="196" y="1144"/>
                  </a:lnTo>
                  <a:lnTo>
                    <a:pt x="210" y="1137"/>
                  </a:lnTo>
                  <a:lnTo>
                    <a:pt x="223" y="1126"/>
                  </a:lnTo>
                  <a:lnTo>
                    <a:pt x="235" y="1112"/>
                  </a:lnTo>
                  <a:lnTo>
                    <a:pt x="244" y="1097"/>
                  </a:lnTo>
                  <a:lnTo>
                    <a:pt x="251" y="1080"/>
                  </a:lnTo>
                  <a:lnTo>
                    <a:pt x="257" y="1064"/>
                  </a:lnTo>
                  <a:lnTo>
                    <a:pt x="260" y="1049"/>
                  </a:lnTo>
                  <a:lnTo>
                    <a:pt x="260" y="1037"/>
                  </a:lnTo>
                  <a:lnTo>
                    <a:pt x="260" y="1024"/>
                  </a:lnTo>
                  <a:lnTo>
                    <a:pt x="257" y="1008"/>
                  </a:lnTo>
                  <a:lnTo>
                    <a:pt x="254" y="991"/>
                  </a:lnTo>
                  <a:lnTo>
                    <a:pt x="250" y="973"/>
                  </a:lnTo>
                  <a:lnTo>
                    <a:pt x="249" y="956"/>
                  </a:lnTo>
                  <a:lnTo>
                    <a:pt x="250" y="943"/>
                  </a:lnTo>
                  <a:lnTo>
                    <a:pt x="255" y="932"/>
                  </a:lnTo>
                  <a:lnTo>
                    <a:pt x="267" y="921"/>
                  </a:lnTo>
                  <a:lnTo>
                    <a:pt x="280" y="912"/>
                  </a:lnTo>
                  <a:lnTo>
                    <a:pt x="294" y="903"/>
                  </a:lnTo>
                  <a:lnTo>
                    <a:pt x="308" y="894"/>
                  </a:lnTo>
                  <a:lnTo>
                    <a:pt x="318" y="884"/>
                  </a:lnTo>
                  <a:lnTo>
                    <a:pt x="323" y="875"/>
                  </a:lnTo>
                  <a:lnTo>
                    <a:pt x="324" y="868"/>
                  </a:lnTo>
                  <a:lnTo>
                    <a:pt x="328" y="859"/>
                  </a:lnTo>
                  <a:lnTo>
                    <a:pt x="332" y="847"/>
                  </a:lnTo>
                  <a:lnTo>
                    <a:pt x="336" y="836"/>
                  </a:lnTo>
                  <a:lnTo>
                    <a:pt x="340" y="825"/>
                  </a:lnTo>
                  <a:lnTo>
                    <a:pt x="341" y="818"/>
                  </a:lnTo>
                  <a:lnTo>
                    <a:pt x="326" y="812"/>
                  </a:lnTo>
                  <a:lnTo>
                    <a:pt x="317" y="810"/>
                  </a:lnTo>
                  <a:lnTo>
                    <a:pt x="313" y="806"/>
                  </a:lnTo>
                  <a:lnTo>
                    <a:pt x="314" y="802"/>
                  </a:lnTo>
                  <a:lnTo>
                    <a:pt x="319" y="795"/>
                  </a:lnTo>
                  <a:lnTo>
                    <a:pt x="330" y="784"/>
                  </a:lnTo>
                  <a:lnTo>
                    <a:pt x="326" y="779"/>
                  </a:lnTo>
                  <a:lnTo>
                    <a:pt x="316" y="775"/>
                  </a:lnTo>
                  <a:lnTo>
                    <a:pt x="304" y="771"/>
                  </a:lnTo>
                  <a:lnTo>
                    <a:pt x="290" y="770"/>
                  </a:lnTo>
                  <a:lnTo>
                    <a:pt x="280" y="769"/>
                  </a:lnTo>
                  <a:lnTo>
                    <a:pt x="273" y="768"/>
                  </a:lnTo>
                  <a:lnTo>
                    <a:pt x="264" y="763"/>
                  </a:lnTo>
                  <a:lnTo>
                    <a:pt x="258" y="752"/>
                  </a:lnTo>
                  <a:lnTo>
                    <a:pt x="257" y="739"/>
                  </a:lnTo>
                  <a:lnTo>
                    <a:pt x="255" y="724"/>
                  </a:lnTo>
                  <a:lnTo>
                    <a:pt x="257" y="709"/>
                  </a:lnTo>
                  <a:lnTo>
                    <a:pt x="258" y="693"/>
                  </a:lnTo>
                  <a:lnTo>
                    <a:pt x="259" y="678"/>
                  </a:lnTo>
                  <a:lnTo>
                    <a:pt x="258" y="666"/>
                  </a:lnTo>
                  <a:lnTo>
                    <a:pt x="255" y="656"/>
                  </a:lnTo>
                  <a:lnTo>
                    <a:pt x="260" y="647"/>
                  </a:lnTo>
                  <a:lnTo>
                    <a:pt x="267" y="634"/>
                  </a:lnTo>
                  <a:lnTo>
                    <a:pt x="276" y="618"/>
                  </a:lnTo>
                  <a:lnTo>
                    <a:pt x="286" y="597"/>
                  </a:lnTo>
                  <a:lnTo>
                    <a:pt x="298" y="575"/>
                  </a:lnTo>
                  <a:lnTo>
                    <a:pt x="309" y="552"/>
                  </a:lnTo>
                  <a:lnTo>
                    <a:pt x="322" y="529"/>
                  </a:lnTo>
                  <a:lnTo>
                    <a:pt x="335" y="505"/>
                  </a:lnTo>
                  <a:lnTo>
                    <a:pt x="348" y="483"/>
                  </a:lnTo>
                  <a:lnTo>
                    <a:pt x="359" y="461"/>
                  </a:lnTo>
                  <a:lnTo>
                    <a:pt x="371" y="444"/>
                  </a:lnTo>
                  <a:lnTo>
                    <a:pt x="381" y="428"/>
                  </a:lnTo>
                  <a:lnTo>
                    <a:pt x="390" y="417"/>
                  </a:lnTo>
                  <a:lnTo>
                    <a:pt x="396" y="410"/>
                  </a:lnTo>
                  <a:lnTo>
                    <a:pt x="400" y="409"/>
                  </a:lnTo>
                  <a:lnTo>
                    <a:pt x="403" y="414"/>
                  </a:lnTo>
                </a:path>
              </a:pathLst>
            </a:custGeom>
            <a:grpFill/>
            <a:ln w="6350">
              <a:solidFill>
                <a:schemeClr val="bg1">
                  <a:lumMod val="50000"/>
                </a:schemeClr>
              </a:solidFill>
              <a:prstDash val="solid"/>
              <a:round/>
              <a:headEnd/>
              <a:tailEnd/>
            </a:ln>
          </p:spPr>
          <p:txBody>
            <a:bodyPr/>
            <a:lstStyle/>
            <a:p>
              <a:endParaRPr lang="ru-RU"/>
            </a:p>
          </p:txBody>
        </p:sp>
        <p:sp>
          <p:nvSpPr>
            <p:cNvPr id="37" name="Freeform 84">
              <a:extLst>
                <a:ext uri="{FF2B5EF4-FFF2-40B4-BE49-F238E27FC236}">
                  <a16:creationId xmlns:a16="http://schemas.microsoft.com/office/drawing/2014/main" id="{BEA82786-D63E-1242-A582-C86E1B7DB8EB}"/>
                </a:ext>
              </a:extLst>
            </p:cNvPr>
            <p:cNvSpPr>
              <a:spLocks/>
            </p:cNvSpPr>
            <p:nvPr/>
          </p:nvSpPr>
          <p:spPr bwMode="gray">
            <a:xfrm>
              <a:off x="2665" y="2905"/>
              <a:ext cx="75" cy="119"/>
            </a:xfrm>
            <a:custGeom>
              <a:avLst/>
              <a:gdLst>
                <a:gd name="T0" fmla="*/ 39 w 75"/>
                <a:gd name="T1" fmla="*/ 0 h 119"/>
                <a:gd name="T2" fmla="*/ 57 w 75"/>
                <a:gd name="T3" fmla="*/ 73 h 119"/>
                <a:gd name="T4" fmla="*/ 59 w 75"/>
                <a:gd name="T5" fmla="*/ 75 h 119"/>
                <a:gd name="T6" fmla="*/ 64 w 75"/>
                <a:gd name="T7" fmla="*/ 79 h 119"/>
                <a:gd name="T8" fmla="*/ 69 w 75"/>
                <a:gd name="T9" fmla="*/ 84 h 119"/>
                <a:gd name="T10" fmla="*/ 75 w 75"/>
                <a:gd name="T11" fmla="*/ 95 h 119"/>
                <a:gd name="T12" fmla="*/ 73 w 75"/>
                <a:gd name="T13" fmla="*/ 115 h 119"/>
                <a:gd name="T14" fmla="*/ 69 w 75"/>
                <a:gd name="T15" fmla="*/ 114 h 119"/>
                <a:gd name="T16" fmla="*/ 60 w 75"/>
                <a:gd name="T17" fmla="*/ 112 h 119"/>
                <a:gd name="T18" fmla="*/ 50 w 75"/>
                <a:gd name="T19" fmla="*/ 111 h 119"/>
                <a:gd name="T20" fmla="*/ 41 w 75"/>
                <a:gd name="T21" fmla="*/ 110 h 119"/>
                <a:gd name="T22" fmla="*/ 37 w 75"/>
                <a:gd name="T23" fmla="*/ 110 h 119"/>
                <a:gd name="T24" fmla="*/ 0 w 75"/>
                <a:gd name="T25" fmla="*/ 119 h 119"/>
                <a:gd name="T26" fmla="*/ 39 w 75"/>
                <a:gd name="T2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119">
                  <a:moveTo>
                    <a:pt x="39" y="0"/>
                  </a:moveTo>
                  <a:lnTo>
                    <a:pt x="57" y="73"/>
                  </a:lnTo>
                  <a:lnTo>
                    <a:pt x="59" y="75"/>
                  </a:lnTo>
                  <a:lnTo>
                    <a:pt x="64" y="79"/>
                  </a:lnTo>
                  <a:lnTo>
                    <a:pt x="69" y="84"/>
                  </a:lnTo>
                  <a:lnTo>
                    <a:pt x="75" y="95"/>
                  </a:lnTo>
                  <a:lnTo>
                    <a:pt x="73" y="115"/>
                  </a:lnTo>
                  <a:lnTo>
                    <a:pt x="69" y="114"/>
                  </a:lnTo>
                  <a:lnTo>
                    <a:pt x="60" y="112"/>
                  </a:lnTo>
                  <a:lnTo>
                    <a:pt x="50" y="111"/>
                  </a:lnTo>
                  <a:lnTo>
                    <a:pt x="41" y="110"/>
                  </a:lnTo>
                  <a:lnTo>
                    <a:pt x="37" y="110"/>
                  </a:lnTo>
                  <a:lnTo>
                    <a:pt x="0" y="119"/>
                  </a:lnTo>
                  <a:lnTo>
                    <a:pt x="39" y="0"/>
                  </a:lnTo>
                </a:path>
              </a:pathLst>
            </a:custGeom>
            <a:grpFill/>
            <a:ln w="6350">
              <a:solidFill>
                <a:schemeClr val="bg1">
                  <a:lumMod val="50000"/>
                </a:schemeClr>
              </a:solidFill>
              <a:prstDash val="solid"/>
              <a:round/>
              <a:headEnd/>
              <a:tailEnd/>
            </a:ln>
          </p:spPr>
          <p:txBody>
            <a:bodyPr/>
            <a:lstStyle/>
            <a:p>
              <a:endParaRPr lang="ru-RU"/>
            </a:p>
          </p:txBody>
        </p:sp>
        <p:sp>
          <p:nvSpPr>
            <p:cNvPr id="38" name="Freeform 85">
              <a:extLst>
                <a:ext uri="{FF2B5EF4-FFF2-40B4-BE49-F238E27FC236}">
                  <a16:creationId xmlns:a16="http://schemas.microsoft.com/office/drawing/2014/main" id="{D7D7691C-8278-674F-BED6-B8752C564810}"/>
                </a:ext>
              </a:extLst>
            </p:cNvPr>
            <p:cNvSpPr>
              <a:spLocks/>
            </p:cNvSpPr>
            <p:nvPr/>
          </p:nvSpPr>
          <p:spPr bwMode="gray">
            <a:xfrm>
              <a:off x="2511" y="2833"/>
              <a:ext cx="193" cy="191"/>
            </a:xfrm>
            <a:custGeom>
              <a:avLst/>
              <a:gdLst>
                <a:gd name="T0" fmla="*/ 0 w 193"/>
                <a:gd name="T1" fmla="*/ 23 h 191"/>
                <a:gd name="T2" fmla="*/ 8 w 193"/>
                <a:gd name="T3" fmla="*/ 33 h 191"/>
                <a:gd name="T4" fmla="*/ 17 w 193"/>
                <a:gd name="T5" fmla="*/ 38 h 191"/>
                <a:gd name="T6" fmla="*/ 24 w 193"/>
                <a:gd name="T7" fmla="*/ 41 h 191"/>
                <a:gd name="T8" fmla="*/ 33 w 193"/>
                <a:gd name="T9" fmla="*/ 45 h 191"/>
                <a:gd name="T10" fmla="*/ 50 w 193"/>
                <a:gd name="T11" fmla="*/ 67 h 191"/>
                <a:gd name="T12" fmla="*/ 58 w 193"/>
                <a:gd name="T13" fmla="*/ 76 h 191"/>
                <a:gd name="T14" fmla="*/ 64 w 193"/>
                <a:gd name="T15" fmla="*/ 83 h 191"/>
                <a:gd name="T16" fmla="*/ 73 w 193"/>
                <a:gd name="T17" fmla="*/ 90 h 191"/>
                <a:gd name="T18" fmla="*/ 86 w 193"/>
                <a:gd name="T19" fmla="*/ 97 h 191"/>
                <a:gd name="T20" fmla="*/ 87 w 193"/>
                <a:gd name="T21" fmla="*/ 105 h 191"/>
                <a:gd name="T22" fmla="*/ 88 w 193"/>
                <a:gd name="T23" fmla="*/ 113 h 191"/>
                <a:gd name="T24" fmla="*/ 88 w 193"/>
                <a:gd name="T25" fmla="*/ 119 h 191"/>
                <a:gd name="T26" fmla="*/ 99 w 193"/>
                <a:gd name="T27" fmla="*/ 126 h 191"/>
                <a:gd name="T28" fmla="*/ 102 w 193"/>
                <a:gd name="T29" fmla="*/ 131 h 191"/>
                <a:gd name="T30" fmla="*/ 106 w 193"/>
                <a:gd name="T31" fmla="*/ 136 h 191"/>
                <a:gd name="T32" fmla="*/ 110 w 193"/>
                <a:gd name="T33" fmla="*/ 142 h 191"/>
                <a:gd name="T34" fmla="*/ 119 w 193"/>
                <a:gd name="T35" fmla="*/ 149 h 191"/>
                <a:gd name="T36" fmla="*/ 131 w 193"/>
                <a:gd name="T37" fmla="*/ 155 h 191"/>
                <a:gd name="T38" fmla="*/ 140 w 193"/>
                <a:gd name="T39" fmla="*/ 161 h 191"/>
                <a:gd name="T40" fmla="*/ 147 w 193"/>
                <a:gd name="T41" fmla="*/ 169 h 191"/>
                <a:gd name="T42" fmla="*/ 152 w 193"/>
                <a:gd name="T43" fmla="*/ 178 h 191"/>
                <a:gd name="T44" fmla="*/ 154 w 193"/>
                <a:gd name="T45" fmla="*/ 191 h 191"/>
                <a:gd name="T46" fmla="*/ 193 w 193"/>
                <a:gd name="T47" fmla="*/ 70 h 191"/>
                <a:gd name="T48" fmla="*/ 187 w 193"/>
                <a:gd name="T49" fmla="*/ 65 h 191"/>
                <a:gd name="T50" fmla="*/ 179 w 193"/>
                <a:gd name="T51" fmla="*/ 62 h 191"/>
                <a:gd name="T52" fmla="*/ 169 w 193"/>
                <a:gd name="T53" fmla="*/ 60 h 191"/>
                <a:gd name="T54" fmla="*/ 174 w 193"/>
                <a:gd name="T55" fmla="*/ 32 h 191"/>
                <a:gd name="T56" fmla="*/ 114 w 193"/>
                <a:gd name="T57" fmla="*/ 4 h 191"/>
                <a:gd name="T58" fmla="*/ 79 w 193"/>
                <a:gd name="T59" fmla="*/ 10 h 191"/>
                <a:gd name="T60" fmla="*/ 50 w 193"/>
                <a:gd name="T61" fmla="*/ 0 h 191"/>
                <a:gd name="T62" fmla="*/ 0 w 193"/>
                <a:gd name="T63" fmla="*/ 2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91">
                  <a:moveTo>
                    <a:pt x="0" y="23"/>
                  </a:moveTo>
                  <a:lnTo>
                    <a:pt x="8" y="33"/>
                  </a:lnTo>
                  <a:lnTo>
                    <a:pt x="17" y="38"/>
                  </a:lnTo>
                  <a:lnTo>
                    <a:pt x="24" y="41"/>
                  </a:lnTo>
                  <a:lnTo>
                    <a:pt x="33" y="45"/>
                  </a:lnTo>
                  <a:lnTo>
                    <a:pt x="50" y="67"/>
                  </a:lnTo>
                  <a:lnTo>
                    <a:pt x="58" y="76"/>
                  </a:lnTo>
                  <a:lnTo>
                    <a:pt x="64" y="83"/>
                  </a:lnTo>
                  <a:lnTo>
                    <a:pt x="73" y="90"/>
                  </a:lnTo>
                  <a:lnTo>
                    <a:pt x="86" y="97"/>
                  </a:lnTo>
                  <a:lnTo>
                    <a:pt x="87" y="105"/>
                  </a:lnTo>
                  <a:lnTo>
                    <a:pt x="88" y="113"/>
                  </a:lnTo>
                  <a:lnTo>
                    <a:pt x="88" y="119"/>
                  </a:lnTo>
                  <a:lnTo>
                    <a:pt x="99" y="126"/>
                  </a:lnTo>
                  <a:lnTo>
                    <a:pt x="102" y="131"/>
                  </a:lnTo>
                  <a:lnTo>
                    <a:pt x="106" y="136"/>
                  </a:lnTo>
                  <a:lnTo>
                    <a:pt x="110" y="142"/>
                  </a:lnTo>
                  <a:lnTo>
                    <a:pt x="119" y="149"/>
                  </a:lnTo>
                  <a:lnTo>
                    <a:pt x="131" y="155"/>
                  </a:lnTo>
                  <a:lnTo>
                    <a:pt x="140" y="161"/>
                  </a:lnTo>
                  <a:lnTo>
                    <a:pt x="147" y="169"/>
                  </a:lnTo>
                  <a:lnTo>
                    <a:pt x="152" y="178"/>
                  </a:lnTo>
                  <a:lnTo>
                    <a:pt x="154" y="191"/>
                  </a:lnTo>
                  <a:lnTo>
                    <a:pt x="193" y="70"/>
                  </a:lnTo>
                  <a:lnTo>
                    <a:pt x="187" y="65"/>
                  </a:lnTo>
                  <a:lnTo>
                    <a:pt x="179" y="62"/>
                  </a:lnTo>
                  <a:lnTo>
                    <a:pt x="169" y="60"/>
                  </a:lnTo>
                  <a:lnTo>
                    <a:pt x="174" y="32"/>
                  </a:lnTo>
                  <a:lnTo>
                    <a:pt x="114" y="4"/>
                  </a:lnTo>
                  <a:lnTo>
                    <a:pt x="79" y="10"/>
                  </a:lnTo>
                  <a:lnTo>
                    <a:pt x="50" y="0"/>
                  </a:lnTo>
                  <a:lnTo>
                    <a:pt x="0" y="23"/>
                  </a:lnTo>
                </a:path>
              </a:pathLst>
            </a:custGeom>
            <a:grpFill/>
            <a:ln w="6350">
              <a:solidFill>
                <a:schemeClr val="bg1">
                  <a:lumMod val="50000"/>
                </a:schemeClr>
              </a:solidFill>
              <a:prstDash val="solid"/>
              <a:round/>
              <a:headEnd/>
              <a:tailEnd/>
            </a:ln>
          </p:spPr>
          <p:txBody>
            <a:bodyPr/>
            <a:lstStyle/>
            <a:p>
              <a:endParaRPr lang="ru-RU"/>
            </a:p>
          </p:txBody>
        </p:sp>
        <p:sp>
          <p:nvSpPr>
            <p:cNvPr id="39" name="Freeform 86">
              <a:extLst>
                <a:ext uri="{FF2B5EF4-FFF2-40B4-BE49-F238E27FC236}">
                  <a16:creationId xmlns:a16="http://schemas.microsoft.com/office/drawing/2014/main" id="{1E0FFBA9-ABD7-8743-B1F3-EA52DC6D851C}"/>
                </a:ext>
              </a:extLst>
            </p:cNvPr>
            <p:cNvSpPr>
              <a:spLocks/>
            </p:cNvSpPr>
            <p:nvPr/>
          </p:nvSpPr>
          <p:spPr bwMode="gray">
            <a:xfrm>
              <a:off x="3831" y="4094"/>
              <a:ext cx="206" cy="55"/>
            </a:xfrm>
            <a:custGeom>
              <a:avLst/>
              <a:gdLst>
                <a:gd name="T0" fmla="*/ 19 w 206"/>
                <a:gd name="T1" fmla="*/ 5 h 55"/>
                <a:gd name="T2" fmla="*/ 28 w 206"/>
                <a:gd name="T3" fmla="*/ 5 h 55"/>
                <a:gd name="T4" fmla="*/ 37 w 206"/>
                <a:gd name="T5" fmla="*/ 5 h 55"/>
                <a:gd name="T6" fmla="*/ 46 w 206"/>
                <a:gd name="T7" fmla="*/ 6 h 55"/>
                <a:gd name="T8" fmla="*/ 52 w 206"/>
                <a:gd name="T9" fmla="*/ 9 h 55"/>
                <a:gd name="T10" fmla="*/ 56 w 206"/>
                <a:gd name="T11" fmla="*/ 14 h 55"/>
                <a:gd name="T12" fmla="*/ 56 w 206"/>
                <a:gd name="T13" fmla="*/ 21 h 55"/>
                <a:gd name="T14" fmla="*/ 74 w 206"/>
                <a:gd name="T15" fmla="*/ 20 h 55"/>
                <a:gd name="T16" fmla="*/ 96 w 206"/>
                <a:gd name="T17" fmla="*/ 18 h 55"/>
                <a:gd name="T18" fmla="*/ 119 w 206"/>
                <a:gd name="T19" fmla="*/ 12 h 55"/>
                <a:gd name="T20" fmla="*/ 142 w 206"/>
                <a:gd name="T21" fmla="*/ 7 h 55"/>
                <a:gd name="T22" fmla="*/ 160 w 206"/>
                <a:gd name="T23" fmla="*/ 0 h 55"/>
                <a:gd name="T24" fmla="*/ 161 w 206"/>
                <a:gd name="T25" fmla="*/ 21 h 55"/>
                <a:gd name="T26" fmla="*/ 166 w 206"/>
                <a:gd name="T27" fmla="*/ 16 h 55"/>
                <a:gd name="T28" fmla="*/ 175 w 206"/>
                <a:gd name="T29" fmla="*/ 12 h 55"/>
                <a:gd name="T30" fmla="*/ 186 w 206"/>
                <a:gd name="T31" fmla="*/ 7 h 55"/>
                <a:gd name="T32" fmla="*/ 196 w 206"/>
                <a:gd name="T33" fmla="*/ 5 h 55"/>
                <a:gd name="T34" fmla="*/ 205 w 206"/>
                <a:gd name="T35" fmla="*/ 4 h 55"/>
                <a:gd name="T36" fmla="*/ 206 w 206"/>
                <a:gd name="T37" fmla="*/ 11 h 55"/>
                <a:gd name="T38" fmla="*/ 202 w 206"/>
                <a:gd name="T39" fmla="*/ 19 h 55"/>
                <a:gd name="T40" fmla="*/ 192 w 206"/>
                <a:gd name="T41" fmla="*/ 25 h 55"/>
                <a:gd name="T42" fmla="*/ 178 w 206"/>
                <a:gd name="T43" fmla="*/ 32 h 55"/>
                <a:gd name="T44" fmla="*/ 161 w 206"/>
                <a:gd name="T45" fmla="*/ 37 h 55"/>
                <a:gd name="T46" fmla="*/ 142 w 206"/>
                <a:gd name="T47" fmla="*/ 41 h 55"/>
                <a:gd name="T48" fmla="*/ 124 w 206"/>
                <a:gd name="T49" fmla="*/ 45 h 55"/>
                <a:gd name="T50" fmla="*/ 106 w 206"/>
                <a:gd name="T51" fmla="*/ 48 h 55"/>
                <a:gd name="T52" fmla="*/ 92 w 206"/>
                <a:gd name="T53" fmla="*/ 52 h 55"/>
                <a:gd name="T54" fmla="*/ 82 w 206"/>
                <a:gd name="T55" fmla="*/ 55 h 55"/>
                <a:gd name="T56" fmla="*/ 71 w 206"/>
                <a:gd name="T57" fmla="*/ 48 h 55"/>
                <a:gd name="T58" fmla="*/ 57 w 206"/>
                <a:gd name="T59" fmla="*/ 43 h 55"/>
                <a:gd name="T60" fmla="*/ 43 w 206"/>
                <a:gd name="T61" fmla="*/ 42 h 55"/>
                <a:gd name="T62" fmla="*/ 27 w 206"/>
                <a:gd name="T63" fmla="*/ 41 h 55"/>
                <a:gd name="T64" fmla="*/ 13 w 206"/>
                <a:gd name="T65" fmla="*/ 39 h 55"/>
                <a:gd name="T66" fmla="*/ 0 w 206"/>
                <a:gd name="T67" fmla="*/ 37 h 55"/>
                <a:gd name="T68" fmla="*/ 19 w 206"/>
                <a:gd name="T69" fmla="*/ 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6" h="55">
                  <a:moveTo>
                    <a:pt x="19" y="5"/>
                  </a:moveTo>
                  <a:lnTo>
                    <a:pt x="28" y="5"/>
                  </a:lnTo>
                  <a:lnTo>
                    <a:pt x="37" y="5"/>
                  </a:lnTo>
                  <a:lnTo>
                    <a:pt x="46" y="6"/>
                  </a:lnTo>
                  <a:lnTo>
                    <a:pt x="52" y="9"/>
                  </a:lnTo>
                  <a:lnTo>
                    <a:pt x="56" y="14"/>
                  </a:lnTo>
                  <a:lnTo>
                    <a:pt x="56" y="21"/>
                  </a:lnTo>
                  <a:lnTo>
                    <a:pt x="74" y="20"/>
                  </a:lnTo>
                  <a:lnTo>
                    <a:pt x="96" y="18"/>
                  </a:lnTo>
                  <a:lnTo>
                    <a:pt x="119" y="12"/>
                  </a:lnTo>
                  <a:lnTo>
                    <a:pt x="142" y="7"/>
                  </a:lnTo>
                  <a:lnTo>
                    <a:pt x="160" y="0"/>
                  </a:lnTo>
                  <a:lnTo>
                    <a:pt x="161" y="21"/>
                  </a:lnTo>
                  <a:lnTo>
                    <a:pt x="166" y="16"/>
                  </a:lnTo>
                  <a:lnTo>
                    <a:pt x="175" y="12"/>
                  </a:lnTo>
                  <a:lnTo>
                    <a:pt x="186" y="7"/>
                  </a:lnTo>
                  <a:lnTo>
                    <a:pt x="196" y="5"/>
                  </a:lnTo>
                  <a:lnTo>
                    <a:pt x="205" y="4"/>
                  </a:lnTo>
                  <a:lnTo>
                    <a:pt x="206" y="11"/>
                  </a:lnTo>
                  <a:lnTo>
                    <a:pt x="202" y="19"/>
                  </a:lnTo>
                  <a:lnTo>
                    <a:pt x="192" y="25"/>
                  </a:lnTo>
                  <a:lnTo>
                    <a:pt x="178" y="32"/>
                  </a:lnTo>
                  <a:lnTo>
                    <a:pt x="161" y="37"/>
                  </a:lnTo>
                  <a:lnTo>
                    <a:pt x="142" y="41"/>
                  </a:lnTo>
                  <a:lnTo>
                    <a:pt x="124" y="45"/>
                  </a:lnTo>
                  <a:lnTo>
                    <a:pt x="106" y="48"/>
                  </a:lnTo>
                  <a:lnTo>
                    <a:pt x="92" y="52"/>
                  </a:lnTo>
                  <a:lnTo>
                    <a:pt x="82" y="55"/>
                  </a:lnTo>
                  <a:lnTo>
                    <a:pt x="71" y="48"/>
                  </a:lnTo>
                  <a:lnTo>
                    <a:pt x="57" y="43"/>
                  </a:lnTo>
                  <a:lnTo>
                    <a:pt x="43" y="42"/>
                  </a:lnTo>
                  <a:lnTo>
                    <a:pt x="27" y="41"/>
                  </a:lnTo>
                  <a:lnTo>
                    <a:pt x="13" y="39"/>
                  </a:lnTo>
                  <a:lnTo>
                    <a:pt x="0" y="37"/>
                  </a:lnTo>
                  <a:lnTo>
                    <a:pt x="19" y="5"/>
                  </a:lnTo>
                </a:path>
              </a:pathLst>
            </a:custGeom>
            <a:grpFill/>
            <a:ln w="6350">
              <a:solidFill>
                <a:schemeClr val="bg1">
                  <a:lumMod val="50000"/>
                </a:schemeClr>
              </a:solidFill>
              <a:prstDash val="solid"/>
              <a:round/>
              <a:headEnd/>
              <a:tailEnd/>
            </a:ln>
          </p:spPr>
          <p:txBody>
            <a:bodyPr/>
            <a:lstStyle/>
            <a:p>
              <a:endParaRPr lang="ru-RU"/>
            </a:p>
          </p:txBody>
        </p:sp>
        <p:sp>
          <p:nvSpPr>
            <p:cNvPr id="40" name="Freeform 87">
              <a:extLst>
                <a:ext uri="{FF2B5EF4-FFF2-40B4-BE49-F238E27FC236}">
                  <a16:creationId xmlns:a16="http://schemas.microsoft.com/office/drawing/2014/main" id="{70A6C7A9-77CB-0E46-B280-DFB33F3C3CA1}"/>
                </a:ext>
              </a:extLst>
            </p:cNvPr>
            <p:cNvSpPr>
              <a:spLocks/>
            </p:cNvSpPr>
            <p:nvPr/>
          </p:nvSpPr>
          <p:spPr bwMode="gray">
            <a:xfrm>
              <a:off x="3562" y="3548"/>
              <a:ext cx="396" cy="497"/>
            </a:xfrm>
            <a:custGeom>
              <a:avLst/>
              <a:gdLst>
                <a:gd name="T0" fmla="*/ 224 w 396"/>
                <a:gd name="T1" fmla="*/ 398 h 497"/>
                <a:gd name="T2" fmla="*/ 256 w 396"/>
                <a:gd name="T3" fmla="*/ 415 h 497"/>
                <a:gd name="T4" fmla="*/ 226 w 396"/>
                <a:gd name="T5" fmla="*/ 419 h 497"/>
                <a:gd name="T6" fmla="*/ 196 w 396"/>
                <a:gd name="T7" fmla="*/ 405 h 497"/>
                <a:gd name="T8" fmla="*/ 196 w 396"/>
                <a:gd name="T9" fmla="*/ 419 h 497"/>
                <a:gd name="T10" fmla="*/ 210 w 396"/>
                <a:gd name="T11" fmla="*/ 442 h 497"/>
                <a:gd name="T12" fmla="*/ 233 w 396"/>
                <a:gd name="T13" fmla="*/ 480 h 497"/>
                <a:gd name="T14" fmla="*/ 221 w 396"/>
                <a:gd name="T15" fmla="*/ 485 h 497"/>
                <a:gd name="T16" fmla="*/ 197 w 396"/>
                <a:gd name="T17" fmla="*/ 469 h 497"/>
                <a:gd name="T18" fmla="*/ 193 w 396"/>
                <a:gd name="T19" fmla="*/ 493 h 497"/>
                <a:gd name="T20" fmla="*/ 156 w 396"/>
                <a:gd name="T21" fmla="*/ 461 h 497"/>
                <a:gd name="T22" fmla="*/ 148 w 396"/>
                <a:gd name="T23" fmla="*/ 484 h 497"/>
                <a:gd name="T24" fmla="*/ 120 w 396"/>
                <a:gd name="T25" fmla="*/ 464 h 497"/>
                <a:gd name="T26" fmla="*/ 111 w 396"/>
                <a:gd name="T27" fmla="*/ 416 h 497"/>
                <a:gd name="T28" fmla="*/ 75 w 396"/>
                <a:gd name="T29" fmla="*/ 401 h 497"/>
                <a:gd name="T30" fmla="*/ 83 w 396"/>
                <a:gd name="T31" fmla="*/ 359 h 497"/>
                <a:gd name="T32" fmla="*/ 130 w 396"/>
                <a:gd name="T33" fmla="*/ 359 h 497"/>
                <a:gd name="T34" fmla="*/ 178 w 396"/>
                <a:gd name="T35" fmla="*/ 364 h 497"/>
                <a:gd name="T36" fmla="*/ 179 w 396"/>
                <a:gd name="T37" fmla="*/ 337 h 497"/>
                <a:gd name="T38" fmla="*/ 115 w 396"/>
                <a:gd name="T39" fmla="*/ 342 h 497"/>
                <a:gd name="T40" fmla="*/ 61 w 396"/>
                <a:gd name="T41" fmla="*/ 329 h 497"/>
                <a:gd name="T42" fmla="*/ 69 w 396"/>
                <a:gd name="T43" fmla="*/ 301 h 497"/>
                <a:gd name="T44" fmla="*/ 50 w 396"/>
                <a:gd name="T45" fmla="*/ 291 h 497"/>
                <a:gd name="T46" fmla="*/ 0 w 396"/>
                <a:gd name="T47" fmla="*/ 247 h 497"/>
                <a:gd name="T48" fmla="*/ 12 w 396"/>
                <a:gd name="T49" fmla="*/ 230 h 497"/>
                <a:gd name="T50" fmla="*/ 42 w 396"/>
                <a:gd name="T51" fmla="*/ 140 h 497"/>
                <a:gd name="T52" fmla="*/ 115 w 396"/>
                <a:gd name="T53" fmla="*/ 106 h 497"/>
                <a:gd name="T54" fmla="*/ 274 w 396"/>
                <a:gd name="T55" fmla="*/ 46 h 497"/>
                <a:gd name="T56" fmla="*/ 369 w 396"/>
                <a:gd name="T57" fmla="*/ 0 h 497"/>
                <a:gd name="T58" fmla="*/ 375 w 396"/>
                <a:gd name="T59" fmla="*/ 73 h 497"/>
                <a:gd name="T60" fmla="*/ 352 w 396"/>
                <a:gd name="T61" fmla="*/ 86 h 497"/>
                <a:gd name="T62" fmla="*/ 310 w 396"/>
                <a:gd name="T63" fmla="*/ 93 h 497"/>
                <a:gd name="T64" fmla="*/ 278 w 396"/>
                <a:gd name="T65" fmla="*/ 104 h 497"/>
                <a:gd name="T66" fmla="*/ 260 w 396"/>
                <a:gd name="T67" fmla="*/ 143 h 497"/>
                <a:gd name="T68" fmla="*/ 246 w 396"/>
                <a:gd name="T69" fmla="*/ 137 h 497"/>
                <a:gd name="T70" fmla="*/ 246 w 396"/>
                <a:gd name="T71" fmla="*/ 147 h 497"/>
                <a:gd name="T72" fmla="*/ 265 w 396"/>
                <a:gd name="T73" fmla="*/ 175 h 497"/>
                <a:gd name="T74" fmla="*/ 241 w 396"/>
                <a:gd name="T75" fmla="*/ 197 h 497"/>
                <a:gd name="T76" fmla="*/ 210 w 396"/>
                <a:gd name="T77" fmla="*/ 173 h 497"/>
                <a:gd name="T78" fmla="*/ 215 w 396"/>
                <a:gd name="T79" fmla="*/ 190 h 497"/>
                <a:gd name="T80" fmla="*/ 205 w 396"/>
                <a:gd name="T81" fmla="*/ 209 h 497"/>
                <a:gd name="T82" fmla="*/ 176 w 396"/>
                <a:gd name="T83" fmla="*/ 163 h 497"/>
                <a:gd name="T84" fmla="*/ 144 w 396"/>
                <a:gd name="T85" fmla="*/ 142 h 497"/>
                <a:gd name="T86" fmla="*/ 139 w 396"/>
                <a:gd name="T87" fmla="*/ 184 h 497"/>
                <a:gd name="T88" fmla="*/ 166 w 396"/>
                <a:gd name="T89" fmla="*/ 222 h 497"/>
                <a:gd name="T90" fmla="*/ 205 w 396"/>
                <a:gd name="T91" fmla="*/ 248 h 497"/>
                <a:gd name="T92" fmla="*/ 178 w 396"/>
                <a:gd name="T93" fmla="*/ 246 h 497"/>
                <a:gd name="T94" fmla="*/ 168 w 396"/>
                <a:gd name="T95" fmla="*/ 266 h 497"/>
                <a:gd name="T96" fmla="*/ 201 w 396"/>
                <a:gd name="T97" fmla="*/ 310 h 497"/>
                <a:gd name="T98" fmla="*/ 257 w 396"/>
                <a:gd name="T99" fmla="*/ 342 h 497"/>
                <a:gd name="T100" fmla="*/ 276 w 396"/>
                <a:gd name="T101" fmla="*/ 369 h 497"/>
                <a:gd name="T102" fmla="*/ 284 w 396"/>
                <a:gd name="T103" fmla="*/ 389 h 497"/>
                <a:gd name="T104" fmla="*/ 252 w 396"/>
                <a:gd name="T105" fmla="*/ 373 h 497"/>
                <a:gd name="T106" fmla="*/ 225 w 396"/>
                <a:gd name="T107" fmla="*/ 36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 h="497">
                  <a:moveTo>
                    <a:pt x="212" y="360"/>
                  </a:moveTo>
                  <a:lnTo>
                    <a:pt x="214" y="392"/>
                  </a:lnTo>
                  <a:lnTo>
                    <a:pt x="216" y="394"/>
                  </a:lnTo>
                  <a:lnTo>
                    <a:pt x="224" y="398"/>
                  </a:lnTo>
                  <a:lnTo>
                    <a:pt x="234" y="401"/>
                  </a:lnTo>
                  <a:lnTo>
                    <a:pt x="243" y="405"/>
                  </a:lnTo>
                  <a:lnTo>
                    <a:pt x="252" y="410"/>
                  </a:lnTo>
                  <a:lnTo>
                    <a:pt x="256" y="415"/>
                  </a:lnTo>
                  <a:lnTo>
                    <a:pt x="253" y="421"/>
                  </a:lnTo>
                  <a:lnTo>
                    <a:pt x="247" y="424"/>
                  </a:lnTo>
                  <a:lnTo>
                    <a:pt x="238" y="423"/>
                  </a:lnTo>
                  <a:lnTo>
                    <a:pt x="226" y="419"/>
                  </a:lnTo>
                  <a:lnTo>
                    <a:pt x="214" y="412"/>
                  </a:lnTo>
                  <a:lnTo>
                    <a:pt x="205" y="407"/>
                  </a:lnTo>
                  <a:lnTo>
                    <a:pt x="200" y="406"/>
                  </a:lnTo>
                  <a:lnTo>
                    <a:pt x="196" y="405"/>
                  </a:lnTo>
                  <a:lnTo>
                    <a:pt x="194" y="406"/>
                  </a:lnTo>
                  <a:lnTo>
                    <a:pt x="193" y="406"/>
                  </a:lnTo>
                  <a:lnTo>
                    <a:pt x="196" y="414"/>
                  </a:lnTo>
                  <a:lnTo>
                    <a:pt x="196" y="419"/>
                  </a:lnTo>
                  <a:lnTo>
                    <a:pt x="194" y="424"/>
                  </a:lnTo>
                  <a:lnTo>
                    <a:pt x="194" y="430"/>
                  </a:lnTo>
                  <a:lnTo>
                    <a:pt x="201" y="435"/>
                  </a:lnTo>
                  <a:lnTo>
                    <a:pt x="210" y="442"/>
                  </a:lnTo>
                  <a:lnTo>
                    <a:pt x="219" y="451"/>
                  </a:lnTo>
                  <a:lnTo>
                    <a:pt x="228" y="460"/>
                  </a:lnTo>
                  <a:lnTo>
                    <a:pt x="232" y="471"/>
                  </a:lnTo>
                  <a:lnTo>
                    <a:pt x="233" y="480"/>
                  </a:lnTo>
                  <a:lnTo>
                    <a:pt x="233" y="488"/>
                  </a:lnTo>
                  <a:lnTo>
                    <a:pt x="234" y="493"/>
                  </a:lnTo>
                  <a:lnTo>
                    <a:pt x="229" y="492"/>
                  </a:lnTo>
                  <a:lnTo>
                    <a:pt x="221" y="485"/>
                  </a:lnTo>
                  <a:lnTo>
                    <a:pt x="212" y="476"/>
                  </a:lnTo>
                  <a:lnTo>
                    <a:pt x="203" y="468"/>
                  </a:lnTo>
                  <a:lnTo>
                    <a:pt x="200" y="466"/>
                  </a:lnTo>
                  <a:lnTo>
                    <a:pt x="197" y="469"/>
                  </a:lnTo>
                  <a:lnTo>
                    <a:pt x="196" y="474"/>
                  </a:lnTo>
                  <a:lnTo>
                    <a:pt x="194" y="480"/>
                  </a:lnTo>
                  <a:lnTo>
                    <a:pt x="194" y="488"/>
                  </a:lnTo>
                  <a:lnTo>
                    <a:pt x="193" y="493"/>
                  </a:lnTo>
                  <a:lnTo>
                    <a:pt x="191" y="497"/>
                  </a:lnTo>
                  <a:lnTo>
                    <a:pt x="157" y="455"/>
                  </a:lnTo>
                  <a:lnTo>
                    <a:pt x="156" y="456"/>
                  </a:lnTo>
                  <a:lnTo>
                    <a:pt x="156" y="461"/>
                  </a:lnTo>
                  <a:lnTo>
                    <a:pt x="155" y="468"/>
                  </a:lnTo>
                  <a:lnTo>
                    <a:pt x="153" y="474"/>
                  </a:lnTo>
                  <a:lnTo>
                    <a:pt x="152" y="480"/>
                  </a:lnTo>
                  <a:lnTo>
                    <a:pt x="148" y="484"/>
                  </a:lnTo>
                  <a:lnTo>
                    <a:pt x="143" y="485"/>
                  </a:lnTo>
                  <a:lnTo>
                    <a:pt x="134" y="484"/>
                  </a:lnTo>
                  <a:lnTo>
                    <a:pt x="123" y="476"/>
                  </a:lnTo>
                  <a:lnTo>
                    <a:pt x="120" y="464"/>
                  </a:lnTo>
                  <a:lnTo>
                    <a:pt x="120" y="448"/>
                  </a:lnTo>
                  <a:lnTo>
                    <a:pt x="119" y="433"/>
                  </a:lnTo>
                  <a:lnTo>
                    <a:pt x="116" y="421"/>
                  </a:lnTo>
                  <a:lnTo>
                    <a:pt x="111" y="416"/>
                  </a:lnTo>
                  <a:lnTo>
                    <a:pt x="103" y="412"/>
                  </a:lnTo>
                  <a:lnTo>
                    <a:pt x="94" y="410"/>
                  </a:lnTo>
                  <a:lnTo>
                    <a:pt x="84" y="407"/>
                  </a:lnTo>
                  <a:lnTo>
                    <a:pt x="75" y="401"/>
                  </a:lnTo>
                  <a:lnTo>
                    <a:pt x="69" y="392"/>
                  </a:lnTo>
                  <a:lnTo>
                    <a:pt x="71" y="377"/>
                  </a:lnTo>
                  <a:lnTo>
                    <a:pt x="75" y="366"/>
                  </a:lnTo>
                  <a:lnTo>
                    <a:pt x="83" y="359"/>
                  </a:lnTo>
                  <a:lnTo>
                    <a:pt x="93" y="356"/>
                  </a:lnTo>
                  <a:lnTo>
                    <a:pt x="105" y="356"/>
                  </a:lnTo>
                  <a:lnTo>
                    <a:pt x="118" y="357"/>
                  </a:lnTo>
                  <a:lnTo>
                    <a:pt x="130" y="359"/>
                  </a:lnTo>
                  <a:lnTo>
                    <a:pt x="143" y="362"/>
                  </a:lnTo>
                  <a:lnTo>
                    <a:pt x="156" y="364"/>
                  </a:lnTo>
                  <a:lnTo>
                    <a:pt x="168" y="365"/>
                  </a:lnTo>
                  <a:lnTo>
                    <a:pt x="178" y="364"/>
                  </a:lnTo>
                  <a:lnTo>
                    <a:pt x="185" y="359"/>
                  </a:lnTo>
                  <a:lnTo>
                    <a:pt x="191" y="351"/>
                  </a:lnTo>
                  <a:lnTo>
                    <a:pt x="192" y="338"/>
                  </a:lnTo>
                  <a:lnTo>
                    <a:pt x="179" y="337"/>
                  </a:lnTo>
                  <a:lnTo>
                    <a:pt x="165" y="337"/>
                  </a:lnTo>
                  <a:lnTo>
                    <a:pt x="148" y="338"/>
                  </a:lnTo>
                  <a:lnTo>
                    <a:pt x="132" y="341"/>
                  </a:lnTo>
                  <a:lnTo>
                    <a:pt x="115" y="342"/>
                  </a:lnTo>
                  <a:lnTo>
                    <a:pt x="100" y="343"/>
                  </a:lnTo>
                  <a:lnTo>
                    <a:pt x="84" y="342"/>
                  </a:lnTo>
                  <a:lnTo>
                    <a:pt x="71" y="337"/>
                  </a:lnTo>
                  <a:lnTo>
                    <a:pt x="61" y="329"/>
                  </a:lnTo>
                  <a:lnTo>
                    <a:pt x="53" y="318"/>
                  </a:lnTo>
                  <a:lnTo>
                    <a:pt x="57" y="309"/>
                  </a:lnTo>
                  <a:lnTo>
                    <a:pt x="62" y="304"/>
                  </a:lnTo>
                  <a:lnTo>
                    <a:pt x="69" y="301"/>
                  </a:lnTo>
                  <a:lnTo>
                    <a:pt x="74" y="300"/>
                  </a:lnTo>
                  <a:lnTo>
                    <a:pt x="79" y="297"/>
                  </a:lnTo>
                  <a:lnTo>
                    <a:pt x="65" y="293"/>
                  </a:lnTo>
                  <a:lnTo>
                    <a:pt x="50" y="291"/>
                  </a:lnTo>
                  <a:lnTo>
                    <a:pt x="34" y="286"/>
                  </a:lnTo>
                  <a:lnTo>
                    <a:pt x="19" y="279"/>
                  </a:lnTo>
                  <a:lnTo>
                    <a:pt x="5" y="269"/>
                  </a:lnTo>
                  <a:lnTo>
                    <a:pt x="0" y="247"/>
                  </a:lnTo>
                  <a:lnTo>
                    <a:pt x="16" y="241"/>
                  </a:lnTo>
                  <a:lnTo>
                    <a:pt x="16" y="237"/>
                  </a:lnTo>
                  <a:lnTo>
                    <a:pt x="15" y="234"/>
                  </a:lnTo>
                  <a:lnTo>
                    <a:pt x="12" y="230"/>
                  </a:lnTo>
                  <a:lnTo>
                    <a:pt x="11" y="227"/>
                  </a:lnTo>
                  <a:lnTo>
                    <a:pt x="11" y="224"/>
                  </a:lnTo>
                  <a:lnTo>
                    <a:pt x="33" y="140"/>
                  </a:lnTo>
                  <a:lnTo>
                    <a:pt x="42" y="140"/>
                  </a:lnTo>
                  <a:lnTo>
                    <a:pt x="56" y="138"/>
                  </a:lnTo>
                  <a:lnTo>
                    <a:pt x="71" y="134"/>
                  </a:lnTo>
                  <a:lnTo>
                    <a:pt x="86" y="129"/>
                  </a:lnTo>
                  <a:lnTo>
                    <a:pt x="115" y="106"/>
                  </a:lnTo>
                  <a:lnTo>
                    <a:pt x="135" y="104"/>
                  </a:lnTo>
                  <a:lnTo>
                    <a:pt x="209" y="61"/>
                  </a:lnTo>
                  <a:lnTo>
                    <a:pt x="237" y="60"/>
                  </a:lnTo>
                  <a:lnTo>
                    <a:pt x="274" y="46"/>
                  </a:lnTo>
                  <a:lnTo>
                    <a:pt x="306" y="56"/>
                  </a:lnTo>
                  <a:lnTo>
                    <a:pt x="346" y="37"/>
                  </a:lnTo>
                  <a:lnTo>
                    <a:pt x="334" y="27"/>
                  </a:lnTo>
                  <a:lnTo>
                    <a:pt x="369" y="0"/>
                  </a:lnTo>
                  <a:lnTo>
                    <a:pt x="396" y="31"/>
                  </a:lnTo>
                  <a:lnTo>
                    <a:pt x="378" y="63"/>
                  </a:lnTo>
                  <a:lnTo>
                    <a:pt x="376" y="69"/>
                  </a:lnTo>
                  <a:lnTo>
                    <a:pt x="375" y="73"/>
                  </a:lnTo>
                  <a:lnTo>
                    <a:pt x="374" y="78"/>
                  </a:lnTo>
                  <a:lnTo>
                    <a:pt x="374" y="87"/>
                  </a:lnTo>
                  <a:lnTo>
                    <a:pt x="365" y="86"/>
                  </a:lnTo>
                  <a:lnTo>
                    <a:pt x="352" y="86"/>
                  </a:lnTo>
                  <a:lnTo>
                    <a:pt x="338" y="88"/>
                  </a:lnTo>
                  <a:lnTo>
                    <a:pt x="325" y="91"/>
                  </a:lnTo>
                  <a:lnTo>
                    <a:pt x="316" y="93"/>
                  </a:lnTo>
                  <a:lnTo>
                    <a:pt x="310" y="93"/>
                  </a:lnTo>
                  <a:lnTo>
                    <a:pt x="302" y="95"/>
                  </a:lnTo>
                  <a:lnTo>
                    <a:pt x="293" y="97"/>
                  </a:lnTo>
                  <a:lnTo>
                    <a:pt x="284" y="100"/>
                  </a:lnTo>
                  <a:lnTo>
                    <a:pt x="278" y="104"/>
                  </a:lnTo>
                  <a:lnTo>
                    <a:pt x="273" y="110"/>
                  </a:lnTo>
                  <a:lnTo>
                    <a:pt x="267" y="119"/>
                  </a:lnTo>
                  <a:lnTo>
                    <a:pt x="262" y="136"/>
                  </a:lnTo>
                  <a:lnTo>
                    <a:pt x="260" y="143"/>
                  </a:lnTo>
                  <a:lnTo>
                    <a:pt x="256" y="145"/>
                  </a:lnTo>
                  <a:lnTo>
                    <a:pt x="252" y="143"/>
                  </a:lnTo>
                  <a:lnTo>
                    <a:pt x="248" y="141"/>
                  </a:lnTo>
                  <a:lnTo>
                    <a:pt x="246" y="137"/>
                  </a:lnTo>
                  <a:lnTo>
                    <a:pt x="242" y="134"/>
                  </a:lnTo>
                  <a:lnTo>
                    <a:pt x="239" y="136"/>
                  </a:lnTo>
                  <a:lnTo>
                    <a:pt x="239" y="141"/>
                  </a:lnTo>
                  <a:lnTo>
                    <a:pt x="246" y="147"/>
                  </a:lnTo>
                  <a:lnTo>
                    <a:pt x="253" y="154"/>
                  </a:lnTo>
                  <a:lnTo>
                    <a:pt x="261" y="161"/>
                  </a:lnTo>
                  <a:lnTo>
                    <a:pt x="266" y="168"/>
                  </a:lnTo>
                  <a:lnTo>
                    <a:pt x="265" y="175"/>
                  </a:lnTo>
                  <a:lnTo>
                    <a:pt x="226" y="152"/>
                  </a:lnTo>
                  <a:lnTo>
                    <a:pt x="217" y="159"/>
                  </a:lnTo>
                  <a:lnTo>
                    <a:pt x="248" y="195"/>
                  </a:lnTo>
                  <a:lnTo>
                    <a:pt x="241" y="197"/>
                  </a:lnTo>
                  <a:lnTo>
                    <a:pt x="234" y="193"/>
                  </a:lnTo>
                  <a:lnTo>
                    <a:pt x="226" y="186"/>
                  </a:lnTo>
                  <a:lnTo>
                    <a:pt x="219" y="178"/>
                  </a:lnTo>
                  <a:lnTo>
                    <a:pt x="210" y="173"/>
                  </a:lnTo>
                  <a:lnTo>
                    <a:pt x="201" y="173"/>
                  </a:lnTo>
                  <a:lnTo>
                    <a:pt x="205" y="179"/>
                  </a:lnTo>
                  <a:lnTo>
                    <a:pt x="210" y="184"/>
                  </a:lnTo>
                  <a:lnTo>
                    <a:pt x="215" y="190"/>
                  </a:lnTo>
                  <a:lnTo>
                    <a:pt x="219" y="196"/>
                  </a:lnTo>
                  <a:lnTo>
                    <a:pt x="219" y="204"/>
                  </a:lnTo>
                  <a:lnTo>
                    <a:pt x="214" y="213"/>
                  </a:lnTo>
                  <a:lnTo>
                    <a:pt x="205" y="209"/>
                  </a:lnTo>
                  <a:lnTo>
                    <a:pt x="198" y="201"/>
                  </a:lnTo>
                  <a:lnTo>
                    <a:pt x="191" y="191"/>
                  </a:lnTo>
                  <a:lnTo>
                    <a:pt x="184" y="177"/>
                  </a:lnTo>
                  <a:lnTo>
                    <a:pt x="176" y="163"/>
                  </a:lnTo>
                  <a:lnTo>
                    <a:pt x="168" y="150"/>
                  </a:lnTo>
                  <a:lnTo>
                    <a:pt x="157" y="140"/>
                  </a:lnTo>
                  <a:lnTo>
                    <a:pt x="147" y="140"/>
                  </a:lnTo>
                  <a:lnTo>
                    <a:pt x="144" y="142"/>
                  </a:lnTo>
                  <a:lnTo>
                    <a:pt x="142" y="151"/>
                  </a:lnTo>
                  <a:lnTo>
                    <a:pt x="141" y="163"/>
                  </a:lnTo>
                  <a:lnTo>
                    <a:pt x="141" y="174"/>
                  </a:lnTo>
                  <a:lnTo>
                    <a:pt x="139" y="184"/>
                  </a:lnTo>
                  <a:lnTo>
                    <a:pt x="139" y="190"/>
                  </a:lnTo>
                  <a:lnTo>
                    <a:pt x="144" y="202"/>
                  </a:lnTo>
                  <a:lnTo>
                    <a:pt x="153" y="213"/>
                  </a:lnTo>
                  <a:lnTo>
                    <a:pt x="166" y="222"/>
                  </a:lnTo>
                  <a:lnTo>
                    <a:pt x="179" y="229"/>
                  </a:lnTo>
                  <a:lnTo>
                    <a:pt x="191" y="237"/>
                  </a:lnTo>
                  <a:lnTo>
                    <a:pt x="200" y="243"/>
                  </a:lnTo>
                  <a:lnTo>
                    <a:pt x="205" y="248"/>
                  </a:lnTo>
                  <a:lnTo>
                    <a:pt x="203" y="254"/>
                  </a:lnTo>
                  <a:lnTo>
                    <a:pt x="197" y="252"/>
                  </a:lnTo>
                  <a:lnTo>
                    <a:pt x="188" y="250"/>
                  </a:lnTo>
                  <a:lnTo>
                    <a:pt x="178" y="246"/>
                  </a:lnTo>
                  <a:lnTo>
                    <a:pt x="168" y="243"/>
                  </a:lnTo>
                  <a:lnTo>
                    <a:pt x="162" y="242"/>
                  </a:lnTo>
                  <a:lnTo>
                    <a:pt x="164" y="252"/>
                  </a:lnTo>
                  <a:lnTo>
                    <a:pt x="168" y="266"/>
                  </a:lnTo>
                  <a:lnTo>
                    <a:pt x="174" y="279"/>
                  </a:lnTo>
                  <a:lnTo>
                    <a:pt x="182" y="291"/>
                  </a:lnTo>
                  <a:lnTo>
                    <a:pt x="189" y="300"/>
                  </a:lnTo>
                  <a:lnTo>
                    <a:pt x="201" y="310"/>
                  </a:lnTo>
                  <a:lnTo>
                    <a:pt x="216" y="318"/>
                  </a:lnTo>
                  <a:lnTo>
                    <a:pt x="232" y="327"/>
                  </a:lnTo>
                  <a:lnTo>
                    <a:pt x="246" y="334"/>
                  </a:lnTo>
                  <a:lnTo>
                    <a:pt x="257" y="342"/>
                  </a:lnTo>
                  <a:lnTo>
                    <a:pt x="265" y="352"/>
                  </a:lnTo>
                  <a:lnTo>
                    <a:pt x="266" y="357"/>
                  </a:lnTo>
                  <a:lnTo>
                    <a:pt x="270" y="362"/>
                  </a:lnTo>
                  <a:lnTo>
                    <a:pt x="276" y="369"/>
                  </a:lnTo>
                  <a:lnTo>
                    <a:pt x="283" y="374"/>
                  </a:lnTo>
                  <a:lnTo>
                    <a:pt x="288" y="380"/>
                  </a:lnTo>
                  <a:lnTo>
                    <a:pt x="289" y="386"/>
                  </a:lnTo>
                  <a:lnTo>
                    <a:pt x="284" y="389"/>
                  </a:lnTo>
                  <a:lnTo>
                    <a:pt x="278" y="391"/>
                  </a:lnTo>
                  <a:lnTo>
                    <a:pt x="270" y="387"/>
                  </a:lnTo>
                  <a:lnTo>
                    <a:pt x="262" y="380"/>
                  </a:lnTo>
                  <a:lnTo>
                    <a:pt x="252" y="373"/>
                  </a:lnTo>
                  <a:lnTo>
                    <a:pt x="242" y="368"/>
                  </a:lnTo>
                  <a:lnTo>
                    <a:pt x="232" y="365"/>
                  </a:lnTo>
                  <a:lnTo>
                    <a:pt x="226" y="364"/>
                  </a:lnTo>
                  <a:lnTo>
                    <a:pt x="225" y="360"/>
                  </a:lnTo>
                  <a:lnTo>
                    <a:pt x="212" y="360"/>
                  </a:lnTo>
                </a:path>
              </a:pathLst>
            </a:custGeom>
            <a:grpFill/>
            <a:ln w="6350">
              <a:solidFill>
                <a:schemeClr val="bg1">
                  <a:lumMod val="50000"/>
                </a:schemeClr>
              </a:solidFill>
              <a:prstDash val="solid"/>
              <a:round/>
              <a:headEnd/>
              <a:tailEnd/>
            </a:ln>
          </p:spPr>
          <p:txBody>
            <a:bodyPr/>
            <a:lstStyle/>
            <a:p>
              <a:endParaRPr lang="ru-RU"/>
            </a:p>
          </p:txBody>
        </p:sp>
        <p:sp>
          <p:nvSpPr>
            <p:cNvPr id="41" name="Freeform 88">
              <a:extLst>
                <a:ext uri="{FF2B5EF4-FFF2-40B4-BE49-F238E27FC236}">
                  <a16:creationId xmlns:a16="http://schemas.microsoft.com/office/drawing/2014/main" id="{2B9F83CA-C9D1-7D49-97A6-22A4A4408582}"/>
                </a:ext>
              </a:extLst>
            </p:cNvPr>
            <p:cNvSpPr>
              <a:spLocks/>
            </p:cNvSpPr>
            <p:nvPr/>
          </p:nvSpPr>
          <p:spPr bwMode="gray">
            <a:xfrm>
              <a:off x="2703" y="1086"/>
              <a:ext cx="869" cy="1197"/>
            </a:xfrm>
            <a:custGeom>
              <a:avLst/>
              <a:gdLst>
                <a:gd name="T0" fmla="*/ 319 w 869"/>
                <a:gd name="T1" fmla="*/ 686 h 1197"/>
                <a:gd name="T2" fmla="*/ 362 w 869"/>
                <a:gd name="T3" fmla="*/ 668 h 1197"/>
                <a:gd name="T4" fmla="*/ 374 w 869"/>
                <a:gd name="T5" fmla="*/ 589 h 1197"/>
                <a:gd name="T6" fmla="*/ 399 w 869"/>
                <a:gd name="T7" fmla="*/ 535 h 1197"/>
                <a:gd name="T8" fmla="*/ 429 w 869"/>
                <a:gd name="T9" fmla="*/ 430 h 1197"/>
                <a:gd name="T10" fmla="*/ 427 w 869"/>
                <a:gd name="T11" fmla="*/ 352 h 1197"/>
                <a:gd name="T12" fmla="*/ 523 w 869"/>
                <a:gd name="T13" fmla="*/ 276 h 1197"/>
                <a:gd name="T14" fmla="*/ 560 w 869"/>
                <a:gd name="T15" fmla="*/ 260 h 1197"/>
                <a:gd name="T16" fmla="*/ 546 w 869"/>
                <a:gd name="T17" fmla="*/ 222 h 1197"/>
                <a:gd name="T18" fmla="*/ 591 w 869"/>
                <a:gd name="T19" fmla="*/ 183 h 1197"/>
                <a:gd name="T20" fmla="*/ 624 w 869"/>
                <a:gd name="T21" fmla="*/ 205 h 1197"/>
                <a:gd name="T22" fmla="*/ 711 w 869"/>
                <a:gd name="T23" fmla="*/ 228 h 1197"/>
                <a:gd name="T24" fmla="*/ 811 w 869"/>
                <a:gd name="T25" fmla="*/ 102 h 1197"/>
                <a:gd name="T26" fmla="*/ 861 w 869"/>
                <a:gd name="T27" fmla="*/ 92 h 1197"/>
                <a:gd name="T28" fmla="*/ 830 w 869"/>
                <a:gd name="T29" fmla="*/ 85 h 1197"/>
                <a:gd name="T30" fmla="*/ 841 w 869"/>
                <a:gd name="T31" fmla="*/ 64 h 1197"/>
                <a:gd name="T32" fmla="*/ 850 w 869"/>
                <a:gd name="T33" fmla="*/ 15 h 1197"/>
                <a:gd name="T34" fmla="*/ 782 w 869"/>
                <a:gd name="T35" fmla="*/ 25 h 1197"/>
                <a:gd name="T36" fmla="*/ 742 w 869"/>
                <a:gd name="T37" fmla="*/ 8 h 1197"/>
                <a:gd name="T38" fmla="*/ 742 w 869"/>
                <a:gd name="T39" fmla="*/ 41 h 1197"/>
                <a:gd name="T40" fmla="*/ 716 w 869"/>
                <a:gd name="T41" fmla="*/ 58 h 1197"/>
                <a:gd name="T42" fmla="*/ 709 w 869"/>
                <a:gd name="T43" fmla="*/ 33 h 1197"/>
                <a:gd name="T44" fmla="*/ 681 w 869"/>
                <a:gd name="T45" fmla="*/ 26 h 1197"/>
                <a:gd name="T46" fmla="*/ 647 w 869"/>
                <a:gd name="T47" fmla="*/ 47 h 1197"/>
                <a:gd name="T48" fmla="*/ 593 w 869"/>
                <a:gd name="T49" fmla="*/ 106 h 1197"/>
                <a:gd name="T50" fmla="*/ 569 w 869"/>
                <a:gd name="T51" fmla="*/ 137 h 1197"/>
                <a:gd name="T52" fmla="*/ 517 w 869"/>
                <a:gd name="T53" fmla="*/ 164 h 1197"/>
                <a:gd name="T54" fmla="*/ 469 w 869"/>
                <a:gd name="T55" fmla="*/ 247 h 1197"/>
                <a:gd name="T56" fmla="*/ 399 w 869"/>
                <a:gd name="T57" fmla="*/ 340 h 1197"/>
                <a:gd name="T58" fmla="*/ 354 w 869"/>
                <a:gd name="T59" fmla="*/ 418 h 1197"/>
                <a:gd name="T60" fmla="*/ 333 w 869"/>
                <a:gd name="T61" fmla="*/ 490 h 1197"/>
                <a:gd name="T62" fmla="*/ 314 w 869"/>
                <a:gd name="T63" fmla="*/ 547 h 1197"/>
                <a:gd name="T64" fmla="*/ 291 w 869"/>
                <a:gd name="T65" fmla="*/ 599 h 1197"/>
                <a:gd name="T66" fmla="*/ 246 w 869"/>
                <a:gd name="T67" fmla="*/ 655 h 1197"/>
                <a:gd name="T68" fmla="*/ 217 w 869"/>
                <a:gd name="T69" fmla="*/ 718 h 1197"/>
                <a:gd name="T70" fmla="*/ 255 w 869"/>
                <a:gd name="T71" fmla="*/ 684 h 1197"/>
                <a:gd name="T72" fmla="*/ 280 w 869"/>
                <a:gd name="T73" fmla="*/ 700 h 1197"/>
                <a:gd name="T74" fmla="*/ 219 w 869"/>
                <a:gd name="T75" fmla="*/ 741 h 1197"/>
                <a:gd name="T76" fmla="*/ 76 w 869"/>
                <a:gd name="T77" fmla="*/ 809 h 1197"/>
                <a:gd name="T78" fmla="*/ 21 w 869"/>
                <a:gd name="T79" fmla="*/ 903 h 1197"/>
                <a:gd name="T80" fmla="*/ 1 w 869"/>
                <a:gd name="T81" fmla="*/ 978 h 1197"/>
                <a:gd name="T82" fmla="*/ 40 w 869"/>
                <a:gd name="T83" fmla="*/ 1014 h 1197"/>
                <a:gd name="T84" fmla="*/ 17 w 869"/>
                <a:gd name="T85" fmla="*/ 1054 h 1197"/>
                <a:gd name="T86" fmla="*/ 22 w 869"/>
                <a:gd name="T87" fmla="*/ 1083 h 1197"/>
                <a:gd name="T88" fmla="*/ 40 w 869"/>
                <a:gd name="T89" fmla="*/ 1106 h 1197"/>
                <a:gd name="T90" fmla="*/ 25 w 869"/>
                <a:gd name="T91" fmla="*/ 1162 h 1197"/>
                <a:gd name="T92" fmla="*/ 63 w 869"/>
                <a:gd name="T93" fmla="*/ 1186 h 1197"/>
                <a:gd name="T94" fmla="*/ 137 w 869"/>
                <a:gd name="T95" fmla="*/ 1174 h 1197"/>
                <a:gd name="T96" fmla="*/ 218 w 869"/>
                <a:gd name="T97" fmla="*/ 1101 h 1197"/>
                <a:gd name="T98" fmla="*/ 283 w 869"/>
                <a:gd name="T99" fmla="*/ 1067 h 1197"/>
                <a:gd name="T100" fmla="*/ 283 w 869"/>
                <a:gd name="T101" fmla="*/ 1051 h 1197"/>
                <a:gd name="T102" fmla="*/ 280 w 869"/>
                <a:gd name="T103" fmla="*/ 1040 h 1197"/>
                <a:gd name="T104" fmla="*/ 314 w 869"/>
                <a:gd name="T105" fmla="*/ 1022 h 1197"/>
                <a:gd name="T106" fmla="*/ 328 w 869"/>
                <a:gd name="T107" fmla="*/ 935 h 1197"/>
                <a:gd name="T108" fmla="*/ 297 w 869"/>
                <a:gd name="T109" fmla="*/ 825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9" h="1197">
                  <a:moveTo>
                    <a:pt x="306" y="723"/>
                  </a:moveTo>
                  <a:lnTo>
                    <a:pt x="306" y="708"/>
                  </a:lnTo>
                  <a:lnTo>
                    <a:pt x="309" y="696"/>
                  </a:lnTo>
                  <a:lnTo>
                    <a:pt x="313" y="690"/>
                  </a:lnTo>
                  <a:lnTo>
                    <a:pt x="319" y="686"/>
                  </a:lnTo>
                  <a:lnTo>
                    <a:pt x="327" y="685"/>
                  </a:lnTo>
                  <a:lnTo>
                    <a:pt x="335" y="682"/>
                  </a:lnTo>
                  <a:lnTo>
                    <a:pt x="344" y="680"/>
                  </a:lnTo>
                  <a:lnTo>
                    <a:pt x="353" y="676"/>
                  </a:lnTo>
                  <a:lnTo>
                    <a:pt x="362" y="668"/>
                  </a:lnTo>
                  <a:lnTo>
                    <a:pt x="370" y="655"/>
                  </a:lnTo>
                  <a:lnTo>
                    <a:pt x="364" y="639"/>
                  </a:lnTo>
                  <a:lnTo>
                    <a:pt x="364" y="622"/>
                  </a:lnTo>
                  <a:lnTo>
                    <a:pt x="368" y="606"/>
                  </a:lnTo>
                  <a:lnTo>
                    <a:pt x="374" y="589"/>
                  </a:lnTo>
                  <a:lnTo>
                    <a:pt x="382" y="572"/>
                  </a:lnTo>
                  <a:lnTo>
                    <a:pt x="370" y="561"/>
                  </a:lnTo>
                  <a:lnTo>
                    <a:pt x="376" y="553"/>
                  </a:lnTo>
                  <a:lnTo>
                    <a:pt x="386" y="545"/>
                  </a:lnTo>
                  <a:lnTo>
                    <a:pt x="399" y="535"/>
                  </a:lnTo>
                  <a:lnTo>
                    <a:pt x="410" y="525"/>
                  </a:lnTo>
                  <a:lnTo>
                    <a:pt x="418" y="515"/>
                  </a:lnTo>
                  <a:lnTo>
                    <a:pt x="422" y="506"/>
                  </a:lnTo>
                  <a:lnTo>
                    <a:pt x="427" y="439"/>
                  </a:lnTo>
                  <a:lnTo>
                    <a:pt x="429" y="430"/>
                  </a:lnTo>
                  <a:lnTo>
                    <a:pt x="433" y="424"/>
                  </a:lnTo>
                  <a:lnTo>
                    <a:pt x="437" y="420"/>
                  </a:lnTo>
                  <a:lnTo>
                    <a:pt x="442" y="415"/>
                  </a:lnTo>
                  <a:lnTo>
                    <a:pt x="444" y="408"/>
                  </a:lnTo>
                  <a:lnTo>
                    <a:pt x="427" y="352"/>
                  </a:lnTo>
                  <a:lnTo>
                    <a:pt x="450" y="319"/>
                  </a:lnTo>
                  <a:lnTo>
                    <a:pt x="470" y="315"/>
                  </a:lnTo>
                  <a:lnTo>
                    <a:pt x="500" y="262"/>
                  </a:lnTo>
                  <a:lnTo>
                    <a:pt x="511" y="270"/>
                  </a:lnTo>
                  <a:lnTo>
                    <a:pt x="523" y="276"/>
                  </a:lnTo>
                  <a:lnTo>
                    <a:pt x="536" y="279"/>
                  </a:lnTo>
                  <a:lnTo>
                    <a:pt x="549" y="278"/>
                  </a:lnTo>
                  <a:lnTo>
                    <a:pt x="564" y="272"/>
                  </a:lnTo>
                  <a:lnTo>
                    <a:pt x="563" y="269"/>
                  </a:lnTo>
                  <a:lnTo>
                    <a:pt x="560" y="260"/>
                  </a:lnTo>
                  <a:lnTo>
                    <a:pt x="556" y="251"/>
                  </a:lnTo>
                  <a:lnTo>
                    <a:pt x="554" y="240"/>
                  </a:lnTo>
                  <a:lnTo>
                    <a:pt x="550" y="231"/>
                  </a:lnTo>
                  <a:lnTo>
                    <a:pt x="547" y="224"/>
                  </a:lnTo>
                  <a:lnTo>
                    <a:pt x="546" y="222"/>
                  </a:lnTo>
                  <a:lnTo>
                    <a:pt x="554" y="215"/>
                  </a:lnTo>
                  <a:lnTo>
                    <a:pt x="564" y="206"/>
                  </a:lnTo>
                  <a:lnTo>
                    <a:pt x="574" y="196"/>
                  </a:lnTo>
                  <a:lnTo>
                    <a:pt x="583" y="188"/>
                  </a:lnTo>
                  <a:lnTo>
                    <a:pt x="591" y="183"/>
                  </a:lnTo>
                  <a:lnTo>
                    <a:pt x="599" y="189"/>
                  </a:lnTo>
                  <a:lnTo>
                    <a:pt x="604" y="192"/>
                  </a:lnTo>
                  <a:lnTo>
                    <a:pt x="610" y="196"/>
                  </a:lnTo>
                  <a:lnTo>
                    <a:pt x="616" y="199"/>
                  </a:lnTo>
                  <a:lnTo>
                    <a:pt x="624" y="205"/>
                  </a:lnTo>
                  <a:lnTo>
                    <a:pt x="634" y="213"/>
                  </a:lnTo>
                  <a:lnTo>
                    <a:pt x="647" y="228"/>
                  </a:lnTo>
                  <a:lnTo>
                    <a:pt x="677" y="216"/>
                  </a:lnTo>
                  <a:lnTo>
                    <a:pt x="693" y="229"/>
                  </a:lnTo>
                  <a:lnTo>
                    <a:pt x="711" y="228"/>
                  </a:lnTo>
                  <a:lnTo>
                    <a:pt x="731" y="174"/>
                  </a:lnTo>
                  <a:lnTo>
                    <a:pt x="722" y="140"/>
                  </a:lnTo>
                  <a:lnTo>
                    <a:pt x="739" y="98"/>
                  </a:lnTo>
                  <a:lnTo>
                    <a:pt x="772" y="76"/>
                  </a:lnTo>
                  <a:lnTo>
                    <a:pt x="811" y="102"/>
                  </a:lnTo>
                  <a:lnTo>
                    <a:pt x="829" y="103"/>
                  </a:lnTo>
                  <a:lnTo>
                    <a:pt x="815" y="142"/>
                  </a:lnTo>
                  <a:lnTo>
                    <a:pt x="841" y="134"/>
                  </a:lnTo>
                  <a:lnTo>
                    <a:pt x="869" y="98"/>
                  </a:lnTo>
                  <a:lnTo>
                    <a:pt x="861" y="92"/>
                  </a:lnTo>
                  <a:lnTo>
                    <a:pt x="855" y="90"/>
                  </a:lnTo>
                  <a:lnTo>
                    <a:pt x="848" y="90"/>
                  </a:lnTo>
                  <a:lnTo>
                    <a:pt x="843" y="92"/>
                  </a:lnTo>
                  <a:lnTo>
                    <a:pt x="837" y="90"/>
                  </a:lnTo>
                  <a:lnTo>
                    <a:pt x="830" y="85"/>
                  </a:lnTo>
                  <a:lnTo>
                    <a:pt x="824" y="75"/>
                  </a:lnTo>
                  <a:lnTo>
                    <a:pt x="828" y="71"/>
                  </a:lnTo>
                  <a:lnTo>
                    <a:pt x="832" y="69"/>
                  </a:lnTo>
                  <a:lnTo>
                    <a:pt x="837" y="67"/>
                  </a:lnTo>
                  <a:lnTo>
                    <a:pt x="841" y="64"/>
                  </a:lnTo>
                  <a:lnTo>
                    <a:pt x="842" y="60"/>
                  </a:lnTo>
                  <a:lnTo>
                    <a:pt x="841" y="52"/>
                  </a:lnTo>
                  <a:lnTo>
                    <a:pt x="836" y="42"/>
                  </a:lnTo>
                  <a:lnTo>
                    <a:pt x="868" y="30"/>
                  </a:lnTo>
                  <a:lnTo>
                    <a:pt x="850" y="15"/>
                  </a:lnTo>
                  <a:lnTo>
                    <a:pt x="833" y="5"/>
                  </a:lnTo>
                  <a:lnTo>
                    <a:pt x="818" y="0"/>
                  </a:lnTo>
                  <a:lnTo>
                    <a:pt x="805" y="2"/>
                  </a:lnTo>
                  <a:lnTo>
                    <a:pt x="792" y="11"/>
                  </a:lnTo>
                  <a:lnTo>
                    <a:pt x="782" y="25"/>
                  </a:lnTo>
                  <a:lnTo>
                    <a:pt x="773" y="47"/>
                  </a:lnTo>
                  <a:lnTo>
                    <a:pt x="761" y="10"/>
                  </a:lnTo>
                  <a:lnTo>
                    <a:pt x="751" y="6"/>
                  </a:lnTo>
                  <a:lnTo>
                    <a:pt x="746" y="6"/>
                  </a:lnTo>
                  <a:lnTo>
                    <a:pt x="742" y="8"/>
                  </a:lnTo>
                  <a:lnTo>
                    <a:pt x="741" y="14"/>
                  </a:lnTo>
                  <a:lnTo>
                    <a:pt x="741" y="19"/>
                  </a:lnTo>
                  <a:lnTo>
                    <a:pt x="742" y="26"/>
                  </a:lnTo>
                  <a:lnTo>
                    <a:pt x="742" y="34"/>
                  </a:lnTo>
                  <a:lnTo>
                    <a:pt x="742" y="41"/>
                  </a:lnTo>
                  <a:lnTo>
                    <a:pt x="739" y="47"/>
                  </a:lnTo>
                  <a:lnTo>
                    <a:pt x="731" y="48"/>
                  </a:lnTo>
                  <a:lnTo>
                    <a:pt x="725" y="51"/>
                  </a:lnTo>
                  <a:lnTo>
                    <a:pt x="722" y="55"/>
                  </a:lnTo>
                  <a:lnTo>
                    <a:pt x="716" y="58"/>
                  </a:lnTo>
                  <a:lnTo>
                    <a:pt x="707" y="61"/>
                  </a:lnTo>
                  <a:lnTo>
                    <a:pt x="706" y="56"/>
                  </a:lnTo>
                  <a:lnTo>
                    <a:pt x="706" y="49"/>
                  </a:lnTo>
                  <a:lnTo>
                    <a:pt x="707" y="41"/>
                  </a:lnTo>
                  <a:lnTo>
                    <a:pt x="709" y="33"/>
                  </a:lnTo>
                  <a:lnTo>
                    <a:pt x="709" y="25"/>
                  </a:lnTo>
                  <a:lnTo>
                    <a:pt x="706" y="19"/>
                  </a:lnTo>
                  <a:lnTo>
                    <a:pt x="701" y="15"/>
                  </a:lnTo>
                  <a:lnTo>
                    <a:pt x="693" y="15"/>
                  </a:lnTo>
                  <a:lnTo>
                    <a:pt x="681" y="26"/>
                  </a:lnTo>
                  <a:lnTo>
                    <a:pt x="673" y="35"/>
                  </a:lnTo>
                  <a:lnTo>
                    <a:pt x="666" y="41"/>
                  </a:lnTo>
                  <a:lnTo>
                    <a:pt x="661" y="44"/>
                  </a:lnTo>
                  <a:lnTo>
                    <a:pt x="656" y="47"/>
                  </a:lnTo>
                  <a:lnTo>
                    <a:pt x="647" y="47"/>
                  </a:lnTo>
                  <a:lnTo>
                    <a:pt x="637" y="47"/>
                  </a:lnTo>
                  <a:lnTo>
                    <a:pt x="620" y="57"/>
                  </a:lnTo>
                  <a:lnTo>
                    <a:pt x="608" y="71"/>
                  </a:lnTo>
                  <a:lnTo>
                    <a:pt x="599" y="89"/>
                  </a:lnTo>
                  <a:lnTo>
                    <a:pt x="593" y="106"/>
                  </a:lnTo>
                  <a:lnTo>
                    <a:pt x="591" y="121"/>
                  </a:lnTo>
                  <a:lnTo>
                    <a:pt x="583" y="129"/>
                  </a:lnTo>
                  <a:lnTo>
                    <a:pt x="577" y="134"/>
                  </a:lnTo>
                  <a:lnTo>
                    <a:pt x="573" y="137"/>
                  </a:lnTo>
                  <a:lnTo>
                    <a:pt x="569" y="137"/>
                  </a:lnTo>
                  <a:lnTo>
                    <a:pt x="563" y="135"/>
                  </a:lnTo>
                  <a:lnTo>
                    <a:pt x="552" y="131"/>
                  </a:lnTo>
                  <a:lnTo>
                    <a:pt x="537" y="146"/>
                  </a:lnTo>
                  <a:lnTo>
                    <a:pt x="526" y="156"/>
                  </a:lnTo>
                  <a:lnTo>
                    <a:pt x="517" y="164"/>
                  </a:lnTo>
                  <a:lnTo>
                    <a:pt x="511" y="172"/>
                  </a:lnTo>
                  <a:lnTo>
                    <a:pt x="508" y="184"/>
                  </a:lnTo>
                  <a:lnTo>
                    <a:pt x="506" y="199"/>
                  </a:lnTo>
                  <a:lnTo>
                    <a:pt x="485" y="224"/>
                  </a:lnTo>
                  <a:lnTo>
                    <a:pt x="469" y="247"/>
                  </a:lnTo>
                  <a:lnTo>
                    <a:pt x="456" y="267"/>
                  </a:lnTo>
                  <a:lnTo>
                    <a:pt x="445" y="288"/>
                  </a:lnTo>
                  <a:lnTo>
                    <a:pt x="433" y="306"/>
                  </a:lnTo>
                  <a:lnTo>
                    <a:pt x="418" y="324"/>
                  </a:lnTo>
                  <a:lnTo>
                    <a:pt x="399" y="340"/>
                  </a:lnTo>
                  <a:lnTo>
                    <a:pt x="396" y="356"/>
                  </a:lnTo>
                  <a:lnTo>
                    <a:pt x="388" y="371"/>
                  </a:lnTo>
                  <a:lnTo>
                    <a:pt x="378" y="386"/>
                  </a:lnTo>
                  <a:lnTo>
                    <a:pt x="365" y="403"/>
                  </a:lnTo>
                  <a:lnTo>
                    <a:pt x="354" y="418"/>
                  </a:lnTo>
                  <a:lnTo>
                    <a:pt x="345" y="435"/>
                  </a:lnTo>
                  <a:lnTo>
                    <a:pt x="340" y="452"/>
                  </a:lnTo>
                  <a:lnTo>
                    <a:pt x="340" y="467"/>
                  </a:lnTo>
                  <a:lnTo>
                    <a:pt x="347" y="485"/>
                  </a:lnTo>
                  <a:lnTo>
                    <a:pt x="333" y="490"/>
                  </a:lnTo>
                  <a:lnTo>
                    <a:pt x="323" y="498"/>
                  </a:lnTo>
                  <a:lnTo>
                    <a:pt x="315" y="507"/>
                  </a:lnTo>
                  <a:lnTo>
                    <a:pt x="310" y="517"/>
                  </a:lnTo>
                  <a:lnTo>
                    <a:pt x="310" y="531"/>
                  </a:lnTo>
                  <a:lnTo>
                    <a:pt x="314" y="547"/>
                  </a:lnTo>
                  <a:lnTo>
                    <a:pt x="324" y="566"/>
                  </a:lnTo>
                  <a:lnTo>
                    <a:pt x="314" y="575"/>
                  </a:lnTo>
                  <a:lnTo>
                    <a:pt x="305" y="582"/>
                  </a:lnTo>
                  <a:lnTo>
                    <a:pt x="296" y="591"/>
                  </a:lnTo>
                  <a:lnTo>
                    <a:pt x="291" y="599"/>
                  </a:lnTo>
                  <a:lnTo>
                    <a:pt x="291" y="607"/>
                  </a:lnTo>
                  <a:lnTo>
                    <a:pt x="297" y="617"/>
                  </a:lnTo>
                  <a:lnTo>
                    <a:pt x="281" y="627"/>
                  </a:lnTo>
                  <a:lnTo>
                    <a:pt x="263" y="640"/>
                  </a:lnTo>
                  <a:lnTo>
                    <a:pt x="246" y="655"/>
                  </a:lnTo>
                  <a:lnTo>
                    <a:pt x="230" y="671"/>
                  </a:lnTo>
                  <a:lnTo>
                    <a:pt x="218" y="688"/>
                  </a:lnTo>
                  <a:lnTo>
                    <a:pt x="212" y="705"/>
                  </a:lnTo>
                  <a:lnTo>
                    <a:pt x="212" y="722"/>
                  </a:lnTo>
                  <a:lnTo>
                    <a:pt x="217" y="718"/>
                  </a:lnTo>
                  <a:lnTo>
                    <a:pt x="223" y="712"/>
                  </a:lnTo>
                  <a:lnTo>
                    <a:pt x="230" y="704"/>
                  </a:lnTo>
                  <a:lnTo>
                    <a:pt x="239" y="696"/>
                  </a:lnTo>
                  <a:lnTo>
                    <a:pt x="246" y="690"/>
                  </a:lnTo>
                  <a:lnTo>
                    <a:pt x="255" y="684"/>
                  </a:lnTo>
                  <a:lnTo>
                    <a:pt x="263" y="680"/>
                  </a:lnTo>
                  <a:lnTo>
                    <a:pt x="269" y="680"/>
                  </a:lnTo>
                  <a:lnTo>
                    <a:pt x="276" y="682"/>
                  </a:lnTo>
                  <a:lnTo>
                    <a:pt x="278" y="689"/>
                  </a:lnTo>
                  <a:lnTo>
                    <a:pt x="280" y="700"/>
                  </a:lnTo>
                  <a:lnTo>
                    <a:pt x="269" y="717"/>
                  </a:lnTo>
                  <a:lnTo>
                    <a:pt x="258" y="729"/>
                  </a:lnTo>
                  <a:lnTo>
                    <a:pt x="246" y="737"/>
                  </a:lnTo>
                  <a:lnTo>
                    <a:pt x="233" y="741"/>
                  </a:lnTo>
                  <a:lnTo>
                    <a:pt x="219" y="741"/>
                  </a:lnTo>
                  <a:lnTo>
                    <a:pt x="200" y="735"/>
                  </a:lnTo>
                  <a:lnTo>
                    <a:pt x="171" y="748"/>
                  </a:lnTo>
                  <a:lnTo>
                    <a:pt x="139" y="764"/>
                  </a:lnTo>
                  <a:lnTo>
                    <a:pt x="108" y="785"/>
                  </a:lnTo>
                  <a:lnTo>
                    <a:pt x="76" y="809"/>
                  </a:lnTo>
                  <a:lnTo>
                    <a:pt x="45" y="834"/>
                  </a:lnTo>
                  <a:lnTo>
                    <a:pt x="14" y="859"/>
                  </a:lnTo>
                  <a:lnTo>
                    <a:pt x="21" y="875"/>
                  </a:lnTo>
                  <a:lnTo>
                    <a:pt x="23" y="889"/>
                  </a:lnTo>
                  <a:lnTo>
                    <a:pt x="21" y="903"/>
                  </a:lnTo>
                  <a:lnTo>
                    <a:pt x="14" y="917"/>
                  </a:lnTo>
                  <a:lnTo>
                    <a:pt x="1" y="932"/>
                  </a:lnTo>
                  <a:lnTo>
                    <a:pt x="4" y="946"/>
                  </a:lnTo>
                  <a:lnTo>
                    <a:pt x="3" y="963"/>
                  </a:lnTo>
                  <a:lnTo>
                    <a:pt x="1" y="978"/>
                  </a:lnTo>
                  <a:lnTo>
                    <a:pt x="0" y="994"/>
                  </a:lnTo>
                  <a:lnTo>
                    <a:pt x="1" y="1005"/>
                  </a:lnTo>
                  <a:lnTo>
                    <a:pt x="21" y="1007"/>
                  </a:lnTo>
                  <a:lnTo>
                    <a:pt x="33" y="1009"/>
                  </a:lnTo>
                  <a:lnTo>
                    <a:pt x="40" y="1014"/>
                  </a:lnTo>
                  <a:lnTo>
                    <a:pt x="41" y="1021"/>
                  </a:lnTo>
                  <a:lnTo>
                    <a:pt x="39" y="1027"/>
                  </a:lnTo>
                  <a:lnTo>
                    <a:pt x="33" y="1036"/>
                  </a:lnTo>
                  <a:lnTo>
                    <a:pt x="26" y="1045"/>
                  </a:lnTo>
                  <a:lnTo>
                    <a:pt x="17" y="1054"/>
                  </a:lnTo>
                  <a:lnTo>
                    <a:pt x="9" y="1063"/>
                  </a:lnTo>
                  <a:lnTo>
                    <a:pt x="1" y="1073"/>
                  </a:lnTo>
                  <a:lnTo>
                    <a:pt x="10" y="1081"/>
                  </a:lnTo>
                  <a:lnTo>
                    <a:pt x="16" y="1083"/>
                  </a:lnTo>
                  <a:lnTo>
                    <a:pt x="22" y="1083"/>
                  </a:lnTo>
                  <a:lnTo>
                    <a:pt x="30" y="1080"/>
                  </a:lnTo>
                  <a:lnTo>
                    <a:pt x="41" y="1073"/>
                  </a:lnTo>
                  <a:lnTo>
                    <a:pt x="45" y="1087"/>
                  </a:lnTo>
                  <a:lnTo>
                    <a:pt x="44" y="1097"/>
                  </a:lnTo>
                  <a:lnTo>
                    <a:pt x="40" y="1106"/>
                  </a:lnTo>
                  <a:lnTo>
                    <a:pt x="35" y="1114"/>
                  </a:lnTo>
                  <a:lnTo>
                    <a:pt x="27" y="1122"/>
                  </a:lnTo>
                  <a:lnTo>
                    <a:pt x="19" y="1130"/>
                  </a:lnTo>
                  <a:lnTo>
                    <a:pt x="21" y="1149"/>
                  </a:lnTo>
                  <a:lnTo>
                    <a:pt x="25" y="1162"/>
                  </a:lnTo>
                  <a:lnTo>
                    <a:pt x="30" y="1170"/>
                  </a:lnTo>
                  <a:lnTo>
                    <a:pt x="37" y="1176"/>
                  </a:lnTo>
                  <a:lnTo>
                    <a:pt x="45" y="1179"/>
                  </a:lnTo>
                  <a:lnTo>
                    <a:pt x="54" y="1182"/>
                  </a:lnTo>
                  <a:lnTo>
                    <a:pt x="63" y="1186"/>
                  </a:lnTo>
                  <a:lnTo>
                    <a:pt x="72" y="1190"/>
                  </a:lnTo>
                  <a:lnTo>
                    <a:pt x="81" y="1197"/>
                  </a:lnTo>
                  <a:lnTo>
                    <a:pt x="99" y="1194"/>
                  </a:lnTo>
                  <a:lnTo>
                    <a:pt x="118" y="1186"/>
                  </a:lnTo>
                  <a:lnTo>
                    <a:pt x="137" y="1174"/>
                  </a:lnTo>
                  <a:lnTo>
                    <a:pt x="155" y="1160"/>
                  </a:lnTo>
                  <a:lnTo>
                    <a:pt x="174" y="1144"/>
                  </a:lnTo>
                  <a:lnTo>
                    <a:pt x="191" y="1128"/>
                  </a:lnTo>
                  <a:lnTo>
                    <a:pt x="205" y="1114"/>
                  </a:lnTo>
                  <a:lnTo>
                    <a:pt x="218" y="1101"/>
                  </a:lnTo>
                  <a:lnTo>
                    <a:pt x="235" y="1050"/>
                  </a:lnTo>
                  <a:lnTo>
                    <a:pt x="251" y="1086"/>
                  </a:lnTo>
                  <a:lnTo>
                    <a:pt x="278" y="1103"/>
                  </a:lnTo>
                  <a:lnTo>
                    <a:pt x="281" y="1081"/>
                  </a:lnTo>
                  <a:lnTo>
                    <a:pt x="283" y="1067"/>
                  </a:lnTo>
                  <a:lnTo>
                    <a:pt x="285" y="1056"/>
                  </a:lnTo>
                  <a:lnTo>
                    <a:pt x="286" y="1051"/>
                  </a:lnTo>
                  <a:lnTo>
                    <a:pt x="285" y="1050"/>
                  </a:lnTo>
                  <a:lnTo>
                    <a:pt x="285" y="1050"/>
                  </a:lnTo>
                  <a:lnTo>
                    <a:pt x="283" y="1051"/>
                  </a:lnTo>
                  <a:lnTo>
                    <a:pt x="283" y="1054"/>
                  </a:lnTo>
                  <a:lnTo>
                    <a:pt x="282" y="1054"/>
                  </a:lnTo>
                  <a:lnTo>
                    <a:pt x="281" y="1053"/>
                  </a:lnTo>
                  <a:lnTo>
                    <a:pt x="281" y="1048"/>
                  </a:lnTo>
                  <a:lnTo>
                    <a:pt x="280" y="1040"/>
                  </a:lnTo>
                  <a:lnTo>
                    <a:pt x="285" y="1037"/>
                  </a:lnTo>
                  <a:lnTo>
                    <a:pt x="292" y="1033"/>
                  </a:lnTo>
                  <a:lnTo>
                    <a:pt x="301" y="1028"/>
                  </a:lnTo>
                  <a:lnTo>
                    <a:pt x="309" y="1024"/>
                  </a:lnTo>
                  <a:lnTo>
                    <a:pt x="314" y="1022"/>
                  </a:lnTo>
                  <a:lnTo>
                    <a:pt x="303" y="951"/>
                  </a:lnTo>
                  <a:lnTo>
                    <a:pt x="310" y="942"/>
                  </a:lnTo>
                  <a:lnTo>
                    <a:pt x="318" y="939"/>
                  </a:lnTo>
                  <a:lnTo>
                    <a:pt x="323" y="937"/>
                  </a:lnTo>
                  <a:lnTo>
                    <a:pt x="328" y="935"/>
                  </a:lnTo>
                  <a:lnTo>
                    <a:pt x="332" y="930"/>
                  </a:lnTo>
                  <a:lnTo>
                    <a:pt x="335" y="919"/>
                  </a:lnTo>
                  <a:lnTo>
                    <a:pt x="315" y="887"/>
                  </a:lnTo>
                  <a:lnTo>
                    <a:pt x="304" y="857"/>
                  </a:lnTo>
                  <a:lnTo>
                    <a:pt x="297" y="825"/>
                  </a:lnTo>
                  <a:lnTo>
                    <a:pt x="297" y="793"/>
                  </a:lnTo>
                  <a:lnTo>
                    <a:pt x="300" y="759"/>
                  </a:lnTo>
                  <a:lnTo>
                    <a:pt x="306" y="723"/>
                  </a:lnTo>
                </a:path>
              </a:pathLst>
            </a:custGeom>
            <a:grpFill/>
            <a:ln w="6350">
              <a:solidFill>
                <a:schemeClr val="bg1">
                  <a:lumMod val="50000"/>
                </a:schemeClr>
              </a:solidFill>
              <a:prstDash val="solid"/>
              <a:round/>
              <a:headEnd/>
              <a:tailEnd/>
            </a:ln>
          </p:spPr>
          <p:txBody>
            <a:bodyPr/>
            <a:lstStyle/>
            <a:p>
              <a:endParaRPr lang="ru-RU"/>
            </a:p>
          </p:txBody>
        </p:sp>
        <p:sp>
          <p:nvSpPr>
            <p:cNvPr id="42" name="Freeform 89">
              <a:extLst>
                <a:ext uri="{FF2B5EF4-FFF2-40B4-BE49-F238E27FC236}">
                  <a16:creationId xmlns:a16="http://schemas.microsoft.com/office/drawing/2014/main" id="{246C5564-C0AC-5D48-B379-E76BCD040BD0}"/>
                </a:ext>
              </a:extLst>
            </p:cNvPr>
            <p:cNvSpPr>
              <a:spLocks/>
            </p:cNvSpPr>
            <p:nvPr/>
          </p:nvSpPr>
          <p:spPr bwMode="gray">
            <a:xfrm>
              <a:off x="3418" y="2351"/>
              <a:ext cx="277" cy="228"/>
            </a:xfrm>
            <a:custGeom>
              <a:avLst/>
              <a:gdLst>
                <a:gd name="T0" fmla="*/ 277 w 277"/>
                <a:gd name="T1" fmla="*/ 68 h 228"/>
                <a:gd name="T2" fmla="*/ 267 w 277"/>
                <a:gd name="T3" fmla="*/ 90 h 228"/>
                <a:gd name="T4" fmla="*/ 258 w 277"/>
                <a:gd name="T5" fmla="*/ 114 h 228"/>
                <a:gd name="T6" fmla="*/ 253 w 277"/>
                <a:gd name="T7" fmla="*/ 119 h 228"/>
                <a:gd name="T8" fmla="*/ 247 w 277"/>
                <a:gd name="T9" fmla="*/ 121 h 228"/>
                <a:gd name="T10" fmla="*/ 240 w 277"/>
                <a:gd name="T11" fmla="*/ 125 h 228"/>
                <a:gd name="T12" fmla="*/ 236 w 277"/>
                <a:gd name="T13" fmla="*/ 130 h 228"/>
                <a:gd name="T14" fmla="*/ 242 w 277"/>
                <a:gd name="T15" fmla="*/ 166 h 228"/>
                <a:gd name="T16" fmla="*/ 241 w 277"/>
                <a:gd name="T17" fmla="*/ 169 h 228"/>
                <a:gd name="T18" fmla="*/ 237 w 277"/>
                <a:gd name="T19" fmla="*/ 175 h 228"/>
                <a:gd name="T20" fmla="*/ 232 w 277"/>
                <a:gd name="T21" fmla="*/ 180 h 228"/>
                <a:gd name="T22" fmla="*/ 226 w 277"/>
                <a:gd name="T23" fmla="*/ 180 h 228"/>
                <a:gd name="T24" fmla="*/ 222 w 277"/>
                <a:gd name="T25" fmla="*/ 177 h 228"/>
                <a:gd name="T26" fmla="*/ 218 w 277"/>
                <a:gd name="T27" fmla="*/ 173 h 228"/>
                <a:gd name="T28" fmla="*/ 212 w 277"/>
                <a:gd name="T29" fmla="*/ 175 h 228"/>
                <a:gd name="T30" fmla="*/ 205 w 277"/>
                <a:gd name="T31" fmla="*/ 182 h 228"/>
                <a:gd name="T32" fmla="*/ 201 w 277"/>
                <a:gd name="T33" fmla="*/ 191 h 228"/>
                <a:gd name="T34" fmla="*/ 185 w 277"/>
                <a:gd name="T35" fmla="*/ 212 h 228"/>
                <a:gd name="T36" fmla="*/ 168 w 277"/>
                <a:gd name="T37" fmla="*/ 228 h 228"/>
                <a:gd name="T38" fmla="*/ 158 w 277"/>
                <a:gd name="T39" fmla="*/ 209 h 228"/>
                <a:gd name="T40" fmla="*/ 78 w 277"/>
                <a:gd name="T41" fmla="*/ 225 h 228"/>
                <a:gd name="T42" fmla="*/ 76 w 277"/>
                <a:gd name="T43" fmla="*/ 217 h 228"/>
                <a:gd name="T44" fmla="*/ 73 w 277"/>
                <a:gd name="T45" fmla="*/ 198 h 228"/>
                <a:gd name="T46" fmla="*/ 82 w 277"/>
                <a:gd name="T47" fmla="*/ 164 h 228"/>
                <a:gd name="T48" fmla="*/ 82 w 277"/>
                <a:gd name="T49" fmla="*/ 145 h 228"/>
                <a:gd name="T50" fmla="*/ 74 w 277"/>
                <a:gd name="T51" fmla="*/ 130 h 228"/>
                <a:gd name="T52" fmla="*/ 55 w 277"/>
                <a:gd name="T53" fmla="*/ 131 h 228"/>
                <a:gd name="T54" fmla="*/ 39 w 277"/>
                <a:gd name="T55" fmla="*/ 131 h 228"/>
                <a:gd name="T56" fmla="*/ 22 w 277"/>
                <a:gd name="T57" fmla="*/ 118 h 228"/>
                <a:gd name="T58" fmla="*/ 17 w 277"/>
                <a:gd name="T59" fmla="*/ 86 h 228"/>
                <a:gd name="T60" fmla="*/ 7 w 277"/>
                <a:gd name="T61" fmla="*/ 50 h 228"/>
                <a:gd name="T62" fmla="*/ 14 w 277"/>
                <a:gd name="T63" fmla="*/ 34 h 228"/>
                <a:gd name="T64" fmla="*/ 28 w 277"/>
                <a:gd name="T65" fmla="*/ 25 h 228"/>
                <a:gd name="T66" fmla="*/ 35 w 277"/>
                <a:gd name="T67" fmla="*/ 18 h 228"/>
                <a:gd name="T68" fmla="*/ 72 w 277"/>
                <a:gd name="T69" fmla="*/ 8 h 228"/>
                <a:gd name="T70" fmla="*/ 112 w 277"/>
                <a:gd name="T71" fmla="*/ 13 h 228"/>
                <a:gd name="T72" fmla="*/ 131 w 277"/>
                <a:gd name="T73" fmla="*/ 11 h 228"/>
                <a:gd name="T74" fmla="*/ 148 w 277"/>
                <a:gd name="T75" fmla="*/ 13 h 228"/>
                <a:gd name="T76" fmla="*/ 159 w 277"/>
                <a:gd name="T77" fmla="*/ 5 h 228"/>
                <a:gd name="T78" fmla="*/ 171 w 277"/>
                <a:gd name="T79" fmla="*/ 2 h 228"/>
                <a:gd name="T80" fmla="*/ 186 w 277"/>
                <a:gd name="T81" fmla="*/ 7 h 228"/>
                <a:gd name="T82" fmla="*/ 197 w 277"/>
                <a:gd name="T83" fmla="*/ 8 h 228"/>
                <a:gd name="T84" fmla="*/ 208 w 277"/>
                <a:gd name="T85" fmla="*/ 7 h 228"/>
                <a:gd name="T86" fmla="*/ 227 w 277"/>
                <a:gd name="T87" fmla="*/ 23 h 228"/>
                <a:gd name="T88" fmla="*/ 241 w 277"/>
                <a:gd name="T89" fmla="*/ 40 h 228"/>
                <a:gd name="T90" fmla="*/ 259 w 277"/>
                <a:gd name="T91" fmla="*/ 52 h 228"/>
                <a:gd name="T92" fmla="*/ 277 w 277"/>
                <a:gd name="T93" fmla="*/ 5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7" h="228">
                  <a:moveTo>
                    <a:pt x="277" y="55"/>
                  </a:moveTo>
                  <a:lnTo>
                    <a:pt x="277" y="68"/>
                  </a:lnTo>
                  <a:lnTo>
                    <a:pt x="272" y="80"/>
                  </a:lnTo>
                  <a:lnTo>
                    <a:pt x="267" y="90"/>
                  </a:lnTo>
                  <a:lnTo>
                    <a:pt x="260" y="102"/>
                  </a:lnTo>
                  <a:lnTo>
                    <a:pt x="258" y="114"/>
                  </a:lnTo>
                  <a:lnTo>
                    <a:pt x="255" y="117"/>
                  </a:lnTo>
                  <a:lnTo>
                    <a:pt x="253" y="119"/>
                  </a:lnTo>
                  <a:lnTo>
                    <a:pt x="250" y="121"/>
                  </a:lnTo>
                  <a:lnTo>
                    <a:pt x="247" y="121"/>
                  </a:lnTo>
                  <a:lnTo>
                    <a:pt x="244" y="122"/>
                  </a:lnTo>
                  <a:lnTo>
                    <a:pt x="240" y="125"/>
                  </a:lnTo>
                  <a:lnTo>
                    <a:pt x="237" y="127"/>
                  </a:lnTo>
                  <a:lnTo>
                    <a:pt x="236" y="130"/>
                  </a:lnTo>
                  <a:lnTo>
                    <a:pt x="235" y="148"/>
                  </a:lnTo>
                  <a:lnTo>
                    <a:pt x="242" y="166"/>
                  </a:lnTo>
                  <a:lnTo>
                    <a:pt x="241" y="168"/>
                  </a:lnTo>
                  <a:lnTo>
                    <a:pt x="241" y="169"/>
                  </a:lnTo>
                  <a:lnTo>
                    <a:pt x="240" y="172"/>
                  </a:lnTo>
                  <a:lnTo>
                    <a:pt x="237" y="175"/>
                  </a:lnTo>
                  <a:lnTo>
                    <a:pt x="236" y="177"/>
                  </a:lnTo>
                  <a:lnTo>
                    <a:pt x="232" y="180"/>
                  </a:lnTo>
                  <a:lnTo>
                    <a:pt x="230" y="181"/>
                  </a:lnTo>
                  <a:lnTo>
                    <a:pt x="226" y="180"/>
                  </a:lnTo>
                  <a:lnTo>
                    <a:pt x="223" y="180"/>
                  </a:lnTo>
                  <a:lnTo>
                    <a:pt x="222" y="177"/>
                  </a:lnTo>
                  <a:lnTo>
                    <a:pt x="219" y="176"/>
                  </a:lnTo>
                  <a:lnTo>
                    <a:pt x="218" y="173"/>
                  </a:lnTo>
                  <a:lnTo>
                    <a:pt x="215" y="172"/>
                  </a:lnTo>
                  <a:lnTo>
                    <a:pt x="212" y="175"/>
                  </a:lnTo>
                  <a:lnTo>
                    <a:pt x="208" y="178"/>
                  </a:lnTo>
                  <a:lnTo>
                    <a:pt x="205" y="182"/>
                  </a:lnTo>
                  <a:lnTo>
                    <a:pt x="203" y="186"/>
                  </a:lnTo>
                  <a:lnTo>
                    <a:pt x="201" y="191"/>
                  </a:lnTo>
                  <a:lnTo>
                    <a:pt x="192" y="200"/>
                  </a:lnTo>
                  <a:lnTo>
                    <a:pt x="185" y="212"/>
                  </a:lnTo>
                  <a:lnTo>
                    <a:pt x="177" y="222"/>
                  </a:lnTo>
                  <a:lnTo>
                    <a:pt x="168" y="228"/>
                  </a:lnTo>
                  <a:lnTo>
                    <a:pt x="164" y="218"/>
                  </a:lnTo>
                  <a:lnTo>
                    <a:pt x="158" y="209"/>
                  </a:lnTo>
                  <a:lnTo>
                    <a:pt x="149" y="203"/>
                  </a:lnTo>
                  <a:lnTo>
                    <a:pt x="78" y="225"/>
                  </a:lnTo>
                  <a:lnTo>
                    <a:pt x="77" y="223"/>
                  </a:lnTo>
                  <a:lnTo>
                    <a:pt x="76" y="217"/>
                  </a:lnTo>
                  <a:lnTo>
                    <a:pt x="74" y="208"/>
                  </a:lnTo>
                  <a:lnTo>
                    <a:pt x="73" y="198"/>
                  </a:lnTo>
                  <a:lnTo>
                    <a:pt x="73" y="190"/>
                  </a:lnTo>
                  <a:lnTo>
                    <a:pt x="82" y="164"/>
                  </a:lnTo>
                  <a:lnTo>
                    <a:pt x="82" y="155"/>
                  </a:lnTo>
                  <a:lnTo>
                    <a:pt x="82" y="145"/>
                  </a:lnTo>
                  <a:lnTo>
                    <a:pt x="80" y="136"/>
                  </a:lnTo>
                  <a:lnTo>
                    <a:pt x="74" y="130"/>
                  </a:lnTo>
                  <a:lnTo>
                    <a:pt x="65" y="128"/>
                  </a:lnTo>
                  <a:lnTo>
                    <a:pt x="55" y="131"/>
                  </a:lnTo>
                  <a:lnTo>
                    <a:pt x="46" y="132"/>
                  </a:lnTo>
                  <a:lnTo>
                    <a:pt x="39" y="131"/>
                  </a:lnTo>
                  <a:lnTo>
                    <a:pt x="30" y="127"/>
                  </a:lnTo>
                  <a:lnTo>
                    <a:pt x="22" y="118"/>
                  </a:lnTo>
                  <a:lnTo>
                    <a:pt x="21" y="104"/>
                  </a:lnTo>
                  <a:lnTo>
                    <a:pt x="17" y="86"/>
                  </a:lnTo>
                  <a:lnTo>
                    <a:pt x="12" y="67"/>
                  </a:lnTo>
                  <a:lnTo>
                    <a:pt x="7" y="50"/>
                  </a:lnTo>
                  <a:lnTo>
                    <a:pt x="0" y="40"/>
                  </a:lnTo>
                  <a:lnTo>
                    <a:pt x="14" y="34"/>
                  </a:lnTo>
                  <a:lnTo>
                    <a:pt x="23" y="28"/>
                  </a:lnTo>
                  <a:lnTo>
                    <a:pt x="28" y="25"/>
                  </a:lnTo>
                  <a:lnTo>
                    <a:pt x="32" y="21"/>
                  </a:lnTo>
                  <a:lnTo>
                    <a:pt x="35" y="18"/>
                  </a:lnTo>
                  <a:lnTo>
                    <a:pt x="53" y="11"/>
                  </a:lnTo>
                  <a:lnTo>
                    <a:pt x="72" y="8"/>
                  </a:lnTo>
                  <a:lnTo>
                    <a:pt x="92" y="9"/>
                  </a:lnTo>
                  <a:lnTo>
                    <a:pt x="112" y="13"/>
                  </a:lnTo>
                  <a:lnTo>
                    <a:pt x="121" y="12"/>
                  </a:lnTo>
                  <a:lnTo>
                    <a:pt x="131" y="11"/>
                  </a:lnTo>
                  <a:lnTo>
                    <a:pt x="141" y="13"/>
                  </a:lnTo>
                  <a:lnTo>
                    <a:pt x="148" y="13"/>
                  </a:lnTo>
                  <a:lnTo>
                    <a:pt x="154" y="9"/>
                  </a:lnTo>
                  <a:lnTo>
                    <a:pt x="159" y="5"/>
                  </a:lnTo>
                  <a:lnTo>
                    <a:pt x="164" y="0"/>
                  </a:lnTo>
                  <a:lnTo>
                    <a:pt x="171" y="2"/>
                  </a:lnTo>
                  <a:lnTo>
                    <a:pt x="178" y="4"/>
                  </a:lnTo>
                  <a:lnTo>
                    <a:pt x="186" y="7"/>
                  </a:lnTo>
                  <a:lnTo>
                    <a:pt x="191" y="8"/>
                  </a:lnTo>
                  <a:lnTo>
                    <a:pt x="197" y="8"/>
                  </a:lnTo>
                  <a:lnTo>
                    <a:pt x="203" y="7"/>
                  </a:lnTo>
                  <a:lnTo>
                    <a:pt x="208" y="7"/>
                  </a:lnTo>
                  <a:lnTo>
                    <a:pt x="218" y="14"/>
                  </a:lnTo>
                  <a:lnTo>
                    <a:pt x="227" y="23"/>
                  </a:lnTo>
                  <a:lnTo>
                    <a:pt x="235" y="34"/>
                  </a:lnTo>
                  <a:lnTo>
                    <a:pt x="241" y="40"/>
                  </a:lnTo>
                  <a:lnTo>
                    <a:pt x="249" y="45"/>
                  </a:lnTo>
                  <a:lnTo>
                    <a:pt x="259" y="52"/>
                  </a:lnTo>
                  <a:lnTo>
                    <a:pt x="268" y="55"/>
                  </a:lnTo>
                  <a:lnTo>
                    <a:pt x="277" y="55"/>
                  </a:lnTo>
                </a:path>
              </a:pathLst>
            </a:custGeom>
            <a:grpFill/>
            <a:ln w="6350">
              <a:solidFill>
                <a:schemeClr val="bg1">
                  <a:lumMod val="50000"/>
                </a:schemeClr>
              </a:solidFill>
              <a:prstDash val="solid"/>
              <a:round/>
              <a:headEnd/>
              <a:tailEnd/>
            </a:ln>
          </p:spPr>
          <p:txBody>
            <a:bodyPr/>
            <a:lstStyle/>
            <a:p>
              <a:endParaRPr lang="ru-RU"/>
            </a:p>
          </p:txBody>
        </p:sp>
        <p:sp>
          <p:nvSpPr>
            <p:cNvPr id="43" name="Freeform 90">
              <a:extLst>
                <a:ext uri="{FF2B5EF4-FFF2-40B4-BE49-F238E27FC236}">
                  <a16:creationId xmlns:a16="http://schemas.microsoft.com/office/drawing/2014/main" id="{BFC761EF-1B0F-3940-B7C8-AD8294DEB42D}"/>
                </a:ext>
              </a:extLst>
            </p:cNvPr>
            <p:cNvSpPr>
              <a:spLocks/>
            </p:cNvSpPr>
            <p:nvPr/>
          </p:nvSpPr>
          <p:spPr bwMode="gray">
            <a:xfrm>
              <a:off x="3418" y="2191"/>
              <a:ext cx="337" cy="215"/>
            </a:xfrm>
            <a:custGeom>
              <a:avLst/>
              <a:gdLst>
                <a:gd name="T0" fmla="*/ 14 w 337"/>
                <a:gd name="T1" fmla="*/ 192 h 215"/>
                <a:gd name="T2" fmla="*/ 28 w 337"/>
                <a:gd name="T3" fmla="*/ 185 h 215"/>
                <a:gd name="T4" fmla="*/ 33 w 337"/>
                <a:gd name="T5" fmla="*/ 181 h 215"/>
                <a:gd name="T6" fmla="*/ 54 w 337"/>
                <a:gd name="T7" fmla="*/ 171 h 215"/>
                <a:gd name="T8" fmla="*/ 94 w 337"/>
                <a:gd name="T9" fmla="*/ 169 h 215"/>
                <a:gd name="T10" fmla="*/ 122 w 337"/>
                <a:gd name="T11" fmla="*/ 172 h 215"/>
                <a:gd name="T12" fmla="*/ 142 w 337"/>
                <a:gd name="T13" fmla="*/ 173 h 215"/>
                <a:gd name="T14" fmla="*/ 155 w 337"/>
                <a:gd name="T15" fmla="*/ 171 h 215"/>
                <a:gd name="T16" fmla="*/ 165 w 337"/>
                <a:gd name="T17" fmla="*/ 162 h 215"/>
                <a:gd name="T18" fmla="*/ 180 w 337"/>
                <a:gd name="T19" fmla="*/ 164 h 215"/>
                <a:gd name="T20" fmla="*/ 192 w 337"/>
                <a:gd name="T21" fmla="*/ 169 h 215"/>
                <a:gd name="T22" fmla="*/ 204 w 337"/>
                <a:gd name="T23" fmla="*/ 168 h 215"/>
                <a:gd name="T24" fmla="*/ 219 w 337"/>
                <a:gd name="T25" fmla="*/ 174 h 215"/>
                <a:gd name="T26" fmla="*/ 236 w 337"/>
                <a:gd name="T27" fmla="*/ 194 h 215"/>
                <a:gd name="T28" fmla="*/ 250 w 337"/>
                <a:gd name="T29" fmla="*/ 206 h 215"/>
                <a:gd name="T30" fmla="*/ 269 w 337"/>
                <a:gd name="T31" fmla="*/ 215 h 215"/>
                <a:gd name="T32" fmla="*/ 291 w 337"/>
                <a:gd name="T33" fmla="*/ 206 h 215"/>
                <a:gd name="T34" fmla="*/ 312 w 337"/>
                <a:gd name="T35" fmla="*/ 178 h 215"/>
                <a:gd name="T36" fmla="*/ 327 w 337"/>
                <a:gd name="T37" fmla="*/ 144 h 215"/>
                <a:gd name="T38" fmla="*/ 336 w 337"/>
                <a:gd name="T39" fmla="*/ 106 h 215"/>
                <a:gd name="T40" fmla="*/ 336 w 337"/>
                <a:gd name="T41" fmla="*/ 78 h 215"/>
                <a:gd name="T42" fmla="*/ 323 w 337"/>
                <a:gd name="T43" fmla="*/ 59 h 215"/>
                <a:gd name="T44" fmla="*/ 290 w 337"/>
                <a:gd name="T45" fmla="*/ 46 h 215"/>
                <a:gd name="T46" fmla="*/ 250 w 337"/>
                <a:gd name="T47" fmla="*/ 36 h 215"/>
                <a:gd name="T48" fmla="*/ 233 w 337"/>
                <a:gd name="T49" fmla="*/ 22 h 215"/>
                <a:gd name="T50" fmla="*/ 224 w 337"/>
                <a:gd name="T51" fmla="*/ 8 h 215"/>
                <a:gd name="T52" fmla="*/ 214 w 337"/>
                <a:gd name="T53" fmla="*/ 0 h 215"/>
                <a:gd name="T54" fmla="*/ 195 w 337"/>
                <a:gd name="T55" fmla="*/ 4 h 215"/>
                <a:gd name="T56" fmla="*/ 183 w 337"/>
                <a:gd name="T57" fmla="*/ 8 h 215"/>
                <a:gd name="T58" fmla="*/ 164 w 337"/>
                <a:gd name="T59" fmla="*/ 18 h 215"/>
                <a:gd name="T60" fmla="*/ 153 w 337"/>
                <a:gd name="T61" fmla="*/ 25 h 215"/>
                <a:gd name="T62" fmla="*/ 145 w 337"/>
                <a:gd name="T63" fmla="*/ 54 h 215"/>
                <a:gd name="T64" fmla="*/ 149 w 337"/>
                <a:gd name="T65" fmla="*/ 85 h 215"/>
                <a:gd name="T66" fmla="*/ 153 w 337"/>
                <a:gd name="T67" fmla="*/ 110 h 215"/>
                <a:gd name="T68" fmla="*/ 148 w 337"/>
                <a:gd name="T69" fmla="*/ 130 h 215"/>
                <a:gd name="T70" fmla="*/ 124 w 337"/>
                <a:gd name="T71" fmla="*/ 136 h 215"/>
                <a:gd name="T72" fmla="*/ 104 w 337"/>
                <a:gd name="T73" fmla="*/ 123 h 215"/>
                <a:gd name="T74" fmla="*/ 89 w 337"/>
                <a:gd name="T75" fmla="*/ 103 h 215"/>
                <a:gd name="T76" fmla="*/ 72 w 337"/>
                <a:gd name="T77" fmla="*/ 92 h 215"/>
                <a:gd name="T78" fmla="*/ 49 w 337"/>
                <a:gd name="T79" fmla="*/ 90 h 215"/>
                <a:gd name="T80" fmla="*/ 31 w 337"/>
                <a:gd name="T81" fmla="*/ 101 h 215"/>
                <a:gd name="T82" fmla="*/ 19 w 337"/>
                <a:gd name="T83" fmla="*/ 127 h 215"/>
                <a:gd name="T84" fmla="*/ 10 w 337"/>
                <a:gd name="T85" fmla="*/ 154 h 215"/>
                <a:gd name="T86" fmla="*/ 3 w 337"/>
                <a:gd name="T87" fmla="*/ 180 h 215"/>
                <a:gd name="T88" fmla="*/ 1 w 337"/>
                <a:gd name="T89"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7" h="215">
                  <a:moveTo>
                    <a:pt x="1" y="197"/>
                  </a:moveTo>
                  <a:lnTo>
                    <a:pt x="14" y="192"/>
                  </a:lnTo>
                  <a:lnTo>
                    <a:pt x="23" y="188"/>
                  </a:lnTo>
                  <a:lnTo>
                    <a:pt x="28" y="185"/>
                  </a:lnTo>
                  <a:lnTo>
                    <a:pt x="32" y="182"/>
                  </a:lnTo>
                  <a:lnTo>
                    <a:pt x="33" y="181"/>
                  </a:lnTo>
                  <a:lnTo>
                    <a:pt x="36" y="178"/>
                  </a:lnTo>
                  <a:lnTo>
                    <a:pt x="54" y="171"/>
                  </a:lnTo>
                  <a:lnTo>
                    <a:pt x="73" y="168"/>
                  </a:lnTo>
                  <a:lnTo>
                    <a:pt x="94" y="169"/>
                  </a:lnTo>
                  <a:lnTo>
                    <a:pt x="113" y="173"/>
                  </a:lnTo>
                  <a:lnTo>
                    <a:pt x="122" y="172"/>
                  </a:lnTo>
                  <a:lnTo>
                    <a:pt x="132" y="172"/>
                  </a:lnTo>
                  <a:lnTo>
                    <a:pt x="142" y="173"/>
                  </a:lnTo>
                  <a:lnTo>
                    <a:pt x="149" y="173"/>
                  </a:lnTo>
                  <a:lnTo>
                    <a:pt x="155" y="171"/>
                  </a:lnTo>
                  <a:lnTo>
                    <a:pt x="160" y="165"/>
                  </a:lnTo>
                  <a:lnTo>
                    <a:pt x="165" y="162"/>
                  </a:lnTo>
                  <a:lnTo>
                    <a:pt x="172" y="163"/>
                  </a:lnTo>
                  <a:lnTo>
                    <a:pt x="180" y="164"/>
                  </a:lnTo>
                  <a:lnTo>
                    <a:pt x="187" y="167"/>
                  </a:lnTo>
                  <a:lnTo>
                    <a:pt x="192" y="169"/>
                  </a:lnTo>
                  <a:lnTo>
                    <a:pt x="199" y="168"/>
                  </a:lnTo>
                  <a:lnTo>
                    <a:pt x="204" y="168"/>
                  </a:lnTo>
                  <a:lnTo>
                    <a:pt x="209" y="168"/>
                  </a:lnTo>
                  <a:lnTo>
                    <a:pt x="219" y="174"/>
                  </a:lnTo>
                  <a:lnTo>
                    <a:pt x="228" y="183"/>
                  </a:lnTo>
                  <a:lnTo>
                    <a:pt x="236" y="194"/>
                  </a:lnTo>
                  <a:lnTo>
                    <a:pt x="242" y="200"/>
                  </a:lnTo>
                  <a:lnTo>
                    <a:pt x="250" y="206"/>
                  </a:lnTo>
                  <a:lnTo>
                    <a:pt x="260" y="212"/>
                  </a:lnTo>
                  <a:lnTo>
                    <a:pt x="269" y="215"/>
                  </a:lnTo>
                  <a:lnTo>
                    <a:pt x="278" y="215"/>
                  </a:lnTo>
                  <a:lnTo>
                    <a:pt x="291" y="206"/>
                  </a:lnTo>
                  <a:lnTo>
                    <a:pt x="301" y="192"/>
                  </a:lnTo>
                  <a:lnTo>
                    <a:pt x="312" y="178"/>
                  </a:lnTo>
                  <a:lnTo>
                    <a:pt x="322" y="164"/>
                  </a:lnTo>
                  <a:lnTo>
                    <a:pt x="327" y="144"/>
                  </a:lnTo>
                  <a:lnTo>
                    <a:pt x="332" y="124"/>
                  </a:lnTo>
                  <a:lnTo>
                    <a:pt x="336" y="106"/>
                  </a:lnTo>
                  <a:lnTo>
                    <a:pt x="337" y="91"/>
                  </a:lnTo>
                  <a:lnTo>
                    <a:pt x="336" y="78"/>
                  </a:lnTo>
                  <a:lnTo>
                    <a:pt x="331" y="68"/>
                  </a:lnTo>
                  <a:lnTo>
                    <a:pt x="323" y="59"/>
                  </a:lnTo>
                  <a:lnTo>
                    <a:pt x="309" y="51"/>
                  </a:lnTo>
                  <a:lnTo>
                    <a:pt x="290" y="46"/>
                  </a:lnTo>
                  <a:lnTo>
                    <a:pt x="264" y="44"/>
                  </a:lnTo>
                  <a:lnTo>
                    <a:pt x="250" y="36"/>
                  </a:lnTo>
                  <a:lnTo>
                    <a:pt x="240" y="30"/>
                  </a:lnTo>
                  <a:lnTo>
                    <a:pt x="233" y="22"/>
                  </a:lnTo>
                  <a:lnTo>
                    <a:pt x="228" y="14"/>
                  </a:lnTo>
                  <a:lnTo>
                    <a:pt x="224" y="8"/>
                  </a:lnTo>
                  <a:lnTo>
                    <a:pt x="219" y="3"/>
                  </a:lnTo>
                  <a:lnTo>
                    <a:pt x="214" y="0"/>
                  </a:lnTo>
                  <a:lnTo>
                    <a:pt x="206" y="1"/>
                  </a:lnTo>
                  <a:lnTo>
                    <a:pt x="195" y="4"/>
                  </a:lnTo>
                  <a:lnTo>
                    <a:pt x="190" y="5"/>
                  </a:lnTo>
                  <a:lnTo>
                    <a:pt x="183" y="8"/>
                  </a:lnTo>
                  <a:lnTo>
                    <a:pt x="174" y="13"/>
                  </a:lnTo>
                  <a:lnTo>
                    <a:pt x="164" y="18"/>
                  </a:lnTo>
                  <a:lnTo>
                    <a:pt x="156" y="22"/>
                  </a:lnTo>
                  <a:lnTo>
                    <a:pt x="153" y="25"/>
                  </a:lnTo>
                  <a:lnTo>
                    <a:pt x="146" y="39"/>
                  </a:lnTo>
                  <a:lnTo>
                    <a:pt x="145" y="54"/>
                  </a:lnTo>
                  <a:lnTo>
                    <a:pt x="146" y="69"/>
                  </a:lnTo>
                  <a:lnTo>
                    <a:pt x="149" y="85"/>
                  </a:lnTo>
                  <a:lnTo>
                    <a:pt x="151" y="99"/>
                  </a:lnTo>
                  <a:lnTo>
                    <a:pt x="153" y="110"/>
                  </a:lnTo>
                  <a:lnTo>
                    <a:pt x="151" y="122"/>
                  </a:lnTo>
                  <a:lnTo>
                    <a:pt x="148" y="130"/>
                  </a:lnTo>
                  <a:lnTo>
                    <a:pt x="139" y="136"/>
                  </a:lnTo>
                  <a:lnTo>
                    <a:pt x="124" y="136"/>
                  </a:lnTo>
                  <a:lnTo>
                    <a:pt x="113" y="131"/>
                  </a:lnTo>
                  <a:lnTo>
                    <a:pt x="104" y="123"/>
                  </a:lnTo>
                  <a:lnTo>
                    <a:pt x="96" y="113"/>
                  </a:lnTo>
                  <a:lnTo>
                    <a:pt x="89" y="103"/>
                  </a:lnTo>
                  <a:lnTo>
                    <a:pt x="82" y="92"/>
                  </a:lnTo>
                  <a:lnTo>
                    <a:pt x="72" y="92"/>
                  </a:lnTo>
                  <a:lnTo>
                    <a:pt x="59" y="91"/>
                  </a:lnTo>
                  <a:lnTo>
                    <a:pt x="49" y="90"/>
                  </a:lnTo>
                  <a:lnTo>
                    <a:pt x="41" y="86"/>
                  </a:lnTo>
                  <a:lnTo>
                    <a:pt x="31" y="101"/>
                  </a:lnTo>
                  <a:lnTo>
                    <a:pt x="24" y="114"/>
                  </a:lnTo>
                  <a:lnTo>
                    <a:pt x="19" y="127"/>
                  </a:lnTo>
                  <a:lnTo>
                    <a:pt x="14" y="140"/>
                  </a:lnTo>
                  <a:lnTo>
                    <a:pt x="10" y="154"/>
                  </a:lnTo>
                  <a:lnTo>
                    <a:pt x="5" y="171"/>
                  </a:lnTo>
                  <a:lnTo>
                    <a:pt x="3" y="180"/>
                  </a:lnTo>
                  <a:lnTo>
                    <a:pt x="0" y="187"/>
                  </a:lnTo>
                  <a:lnTo>
                    <a:pt x="1" y="197"/>
                  </a:lnTo>
                </a:path>
              </a:pathLst>
            </a:custGeom>
            <a:grpFill/>
            <a:ln w="6350">
              <a:solidFill>
                <a:schemeClr val="bg1">
                  <a:lumMod val="50000"/>
                </a:schemeClr>
              </a:solidFill>
              <a:prstDash val="solid"/>
              <a:round/>
              <a:headEnd/>
              <a:tailEnd/>
            </a:ln>
          </p:spPr>
          <p:txBody>
            <a:bodyPr/>
            <a:lstStyle/>
            <a:p>
              <a:endParaRPr lang="ru-RU"/>
            </a:p>
          </p:txBody>
        </p:sp>
        <p:sp>
          <p:nvSpPr>
            <p:cNvPr id="44" name="Freeform 91">
              <a:extLst>
                <a:ext uri="{FF2B5EF4-FFF2-40B4-BE49-F238E27FC236}">
                  <a16:creationId xmlns:a16="http://schemas.microsoft.com/office/drawing/2014/main" id="{EB9F2A5C-8A80-CD4F-A672-BD4E43D078DC}"/>
                </a:ext>
              </a:extLst>
            </p:cNvPr>
            <p:cNvSpPr>
              <a:spLocks/>
            </p:cNvSpPr>
            <p:nvPr/>
          </p:nvSpPr>
          <p:spPr bwMode="gray">
            <a:xfrm>
              <a:off x="3505" y="2087"/>
              <a:ext cx="185" cy="126"/>
            </a:xfrm>
            <a:custGeom>
              <a:avLst/>
              <a:gdLst>
                <a:gd name="T0" fmla="*/ 160 w 185"/>
                <a:gd name="T1" fmla="*/ 3 h 126"/>
                <a:gd name="T2" fmla="*/ 175 w 185"/>
                <a:gd name="T3" fmla="*/ 9 h 126"/>
                <a:gd name="T4" fmla="*/ 175 w 185"/>
                <a:gd name="T5" fmla="*/ 20 h 126"/>
                <a:gd name="T6" fmla="*/ 169 w 185"/>
                <a:gd name="T7" fmla="*/ 34 h 126"/>
                <a:gd name="T8" fmla="*/ 162 w 185"/>
                <a:gd name="T9" fmla="*/ 48 h 126"/>
                <a:gd name="T10" fmla="*/ 158 w 185"/>
                <a:gd name="T11" fmla="*/ 62 h 126"/>
                <a:gd name="T12" fmla="*/ 166 w 185"/>
                <a:gd name="T13" fmla="*/ 71 h 126"/>
                <a:gd name="T14" fmla="*/ 184 w 185"/>
                <a:gd name="T15" fmla="*/ 85 h 126"/>
                <a:gd name="T16" fmla="*/ 182 w 185"/>
                <a:gd name="T17" fmla="*/ 95 h 126"/>
                <a:gd name="T18" fmla="*/ 171 w 185"/>
                <a:gd name="T19" fmla="*/ 108 h 126"/>
                <a:gd name="T20" fmla="*/ 158 w 185"/>
                <a:gd name="T21" fmla="*/ 121 h 126"/>
                <a:gd name="T22" fmla="*/ 151 w 185"/>
                <a:gd name="T23" fmla="*/ 126 h 126"/>
                <a:gd name="T24" fmla="*/ 145 w 185"/>
                <a:gd name="T25" fmla="*/ 122 h 126"/>
                <a:gd name="T26" fmla="*/ 139 w 185"/>
                <a:gd name="T27" fmla="*/ 112 h 126"/>
                <a:gd name="T28" fmla="*/ 126 w 185"/>
                <a:gd name="T29" fmla="*/ 105 h 126"/>
                <a:gd name="T30" fmla="*/ 103 w 185"/>
                <a:gd name="T31" fmla="*/ 108 h 126"/>
                <a:gd name="T32" fmla="*/ 90 w 185"/>
                <a:gd name="T33" fmla="*/ 116 h 126"/>
                <a:gd name="T34" fmla="*/ 75 w 185"/>
                <a:gd name="T35" fmla="*/ 125 h 126"/>
                <a:gd name="T36" fmla="*/ 63 w 185"/>
                <a:gd name="T37" fmla="*/ 126 h 126"/>
                <a:gd name="T38" fmla="*/ 61 w 185"/>
                <a:gd name="T39" fmla="*/ 121 h 126"/>
                <a:gd name="T40" fmla="*/ 55 w 185"/>
                <a:gd name="T41" fmla="*/ 114 h 126"/>
                <a:gd name="T42" fmla="*/ 52 w 185"/>
                <a:gd name="T43" fmla="*/ 112 h 126"/>
                <a:gd name="T44" fmla="*/ 41 w 185"/>
                <a:gd name="T45" fmla="*/ 118 h 126"/>
                <a:gd name="T46" fmla="*/ 30 w 185"/>
                <a:gd name="T47" fmla="*/ 125 h 126"/>
                <a:gd name="T48" fmla="*/ 23 w 185"/>
                <a:gd name="T49" fmla="*/ 122 h 126"/>
                <a:gd name="T50" fmla="*/ 20 w 185"/>
                <a:gd name="T51" fmla="*/ 111 h 126"/>
                <a:gd name="T52" fmla="*/ 22 w 185"/>
                <a:gd name="T53" fmla="*/ 91 h 126"/>
                <a:gd name="T54" fmla="*/ 13 w 185"/>
                <a:gd name="T55" fmla="*/ 79 h 126"/>
                <a:gd name="T56" fmla="*/ 2 w 185"/>
                <a:gd name="T57" fmla="*/ 64 h 126"/>
                <a:gd name="T58" fmla="*/ 8 w 185"/>
                <a:gd name="T59" fmla="*/ 48 h 126"/>
                <a:gd name="T60" fmla="*/ 22 w 185"/>
                <a:gd name="T61" fmla="*/ 36 h 126"/>
                <a:gd name="T62" fmla="*/ 41 w 185"/>
                <a:gd name="T63" fmla="*/ 23 h 126"/>
                <a:gd name="T64" fmla="*/ 80 w 185"/>
                <a:gd name="T65" fmla="*/ 9 h 126"/>
                <a:gd name="T66" fmla="*/ 102 w 185"/>
                <a:gd name="T67" fmla="*/ 4 h 126"/>
                <a:gd name="T68" fmla="*/ 132 w 185"/>
                <a:gd name="T6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 h="126">
                  <a:moveTo>
                    <a:pt x="145" y="0"/>
                  </a:moveTo>
                  <a:lnTo>
                    <a:pt x="160" y="3"/>
                  </a:lnTo>
                  <a:lnTo>
                    <a:pt x="171" y="6"/>
                  </a:lnTo>
                  <a:lnTo>
                    <a:pt x="175" y="9"/>
                  </a:lnTo>
                  <a:lnTo>
                    <a:pt x="176" y="13"/>
                  </a:lnTo>
                  <a:lnTo>
                    <a:pt x="175" y="20"/>
                  </a:lnTo>
                  <a:lnTo>
                    <a:pt x="171" y="26"/>
                  </a:lnTo>
                  <a:lnTo>
                    <a:pt x="169" y="34"/>
                  </a:lnTo>
                  <a:lnTo>
                    <a:pt x="168" y="43"/>
                  </a:lnTo>
                  <a:lnTo>
                    <a:pt x="162" y="48"/>
                  </a:lnTo>
                  <a:lnTo>
                    <a:pt x="158" y="54"/>
                  </a:lnTo>
                  <a:lnTo>
                    <a:pt x="158" y="62"/>
                  </a:lnTo>
                  <a:lnTo>
                    <a:pt x="160" y="68"/>
                  </a:lnTo>
                  <a:lnTo>
                    <a:pt x="166" y="71"/>
                  </a:lnTo>
                  <a:lnTo>
                    <a:pt x="178" y="84"/>
                  </a:lnTo>
                  <a:lnTo>
                    <a:pt x="184" y="85"/>
                  </a:lnTo>
                  <a:lnTo>
                    <a:pt x="185" y="89"/>
                  </a:lnTo>
                  <a:lnTo>
                    <a:pt x="182" y="95"/>
                  </a:lnTo>
                  <a:lnTo>
                    <a:pt x="177" y="102"/>
                  </a:lnTo>
                  <a:lnTo>
                    <a:pt x="171" y="108"/>
                  </a:lnTo>
                  <a:lnTo>
                    <a:pt x="163" y="116"/>
                  </a:lnTo>
                  <a:lnTo>
                    <a:pt x="158" y="121"/>
                  </a:lnTo>
                  <a:lnTo>
                    <a:pt x="153" y="125"/>
                  </a:lnTo>
                  <a:lnTo>
                    <a:pt x="151" y="126"/>
                  </a:lnTo>
                  <a:lnTo>
                    <a:pt x="148" y="125"/>
                  </a:lnTo>
                  <a:lnTo>
                    <a:pt x="145" y="122"/>
                  </a:lnTo>
                  <a:lnTo>
                    <a:pt x="143" y="117"/>
                  </a:lnTo>
                  <a:lnTo>
                    <a:pt x="139" y="112"/>
                  </a:lnTo>
                  <a:lnTo>
                    <a:pt x="134" y="108"/>
                  </a:lnTo>
                  <a:lnTo>
                    <a:pt x="126" y="105"/>
                  </a:lnTo>
                  <a:lnTo>
                    <a:pt x="117" y="105"/>
                  </a:lnTo>
                  <a:lnTo>
                    <a:pt x="103" y="108"/>
                  </a:lnTo>
                  <a:lnTo>
                    <a:pt x="96" y="112"/>
                  </a:lnTo>
                  <a:lnTo>
                    <a:pt x="90" y="116"/>
                  </a:lnTo>
                  <a:lnTo>
                    <a:pt x="84" y="121"/>
                  </a:lnTo>
                  <a:lnTo>
                    <a:pt x="75" y="125"/>
                  </a:lnTo>
                  <a:lnTo>
                    <a:pt x="63" y="126"/>
                  </a:lnTo>
                  <a:lnTo>
                    <a:pt x="63" y="126"/>
                  </a:lnTo>
                  <a:lnTo>
                    <a:pt x="62" y="123"/>
                  </a:lnTo>
                  <a:lnTo>
                    <a:pt x="61" y="121"/>
                  </a:lnTo>
                  <a:lnTo>
                    <a:pt x="58" y="117"/>
                  </a:lnTo>
                  <a:lnTo>
                    <a:pt x="55" y="114"/>
                  </a:lnTo>
                  <a:lnTo>
                    <a:pt x="53" y="111"/>
                  </a:lnTo>
                  <a:lnTo>
                    <a:pt x="52" y="112"/>
                  </a:lnTo>
                  <a:lnTo>
                    <a:pt x="46" y="114"/>
                  </a:lnTo>
                  <a:lnTo>
                    <a:pt x="41" y="118"/>
                  </a:lnTo>
                  <a:lnTo>
                    <a:pt x="35" y="122"/>
                  </a:lnTo>
                  <a:lnTo>
                    <a:pt x="30" y="125"/>
                  </a:lnTo>
                  <a:lnTo>
                    <a:pt x="25" y="125"/>
                  </a:lnTo>
                  <a:lnTo>
                    <a:pt x="23" y="122"/>
                  </a:lnTo>
                  <a:lnTo>
                    <a:pt x="21" y="118"/>
                  </a:lnTo>
                  <a:lnTo>
                    <a:pt x="20" y="111"/>
                  </a:lnTo>
                  <a:lnTo>
                    <a:pt x="21" y="100"/>
                  </a:lnTo>
                  <a:lnTo>
                    <a:pt x="22" y="91"/>
                  </a:lnTo>
                  <a:lnTo>
                    <a:pt x="22" y="86"/>
                  </a:lnTo>
                  <a:lnTo>
                    <a:pt x="13" y="79"/>
                  </a:lnTo>
                  <a:lnTo>
                    <a:pt x="7" y="72"/>
                  </a:lnTo>
                  <a:lnTo>
                    <a:pt x="2" y="64"/>
                  </a:lnTo>
                  <a:lnTo>
                    <a:pt x="0" y="53"/>
                  </a:lnTo>
                  <a:lnTo>
                    <a:pt x="8" y="48"/>
                  </a:lnTo>
                  <a:lnTo>
                    <a:pt x="14" y="41"/>
                  </a:lnTo>
                  <a:lnTo>
                    <a:pt x="22" y="36"/>
                  </a:lnTo>
                  <a:lnTo>
                    <a:pt x="30" y="30"/>
                  </a:lnTo>
                  <a:lnTo>
                    <a:pt x="41" y="23"/>
                  </a:lnTo>
                  <a:lnTo>
                    <a:pt x="58" y="16"/>
                  </a:lnTo>
                  <a:lnTo>
                    <a:pt x="80" y="9"/>
                  </a:lnTo>
                  <a:lnTo>
                    <a:pt x="89" y="7"/>
                  </a:lnTo>
                  <a:lnTo>
                    <a:pt x="102" y="4"/>
                  </a:lnTo>
                  <a:lnTo>
                    <a:pt x="117" y="2"/>
                  </a:lnTo>
                  <a:lnTo>
                    <a:pt x="132" y="0"/>
                  </a:lnTo>
                  <a:lnTo>
                    <a:pt x="145" y="0"/>
                  </a:lnTo>
                </a:path>
              </a:pathLst>
            </a:custGeom>
            <a:grpFill/>
            <a:ln w="7938">
              <a:solidFill>
                <a:schemeClr val="bg1">
                  <a:lumMod val="50000"/>
                </a:schemeClr>
              </a:solidFill>
              <a:prstDash val="solid"/>
              <a:round/>
              <a:headEnd/>
              <a:tailEnd/>
            </a:ln>
          </p:spPr>
          <p:txBody>
            <a:bodyPr/>
            <a:lstStyle/>
            <a:p>
              <a:endParaRPr lang="ru-RU"/>
            </a:p>
          </p:txBody>
        </p:sp>
        <p:sp>
          <p:nvSpPr>
            <p:cNvPr id="45" name="Freeform 92">
              <a:extLst>
                <a:ext uri="{FF2B5EF4-FFF2-40B4-BE49-F238E27FC236}">
                  <a16:creationId xmlns:a16="http://schemas.microsoft.com/office/drawing/2014/main" id="{110CF7DF-3334-0548-B871-599F8327F939}"/>
                </a:ext>
              </a:extLst>
            </p:cNvPr>
            <p:cNvSpPr>
              <a:spLocks/>
            </p:cNvSpPr>
            <p:nvPr/>
          </p:nvSpPr>
          <p:spPr bwMode="gray">
            <a:xfrm>
              <a:off x="3586" y="2336"/>
              <a:ext cx="396" cy="505"/>
            </a:xfrm>
            <a:custGeom>
              <a:avLst/>
              <a:gdLst>
                <a:gd name="T0" fmla="*/ 168 w 396"/>
                <a:gd name="T1" fmla="*/ 14 h 505"/>
                <a:gd name="T2" fmla="*/ 197 w 396"/>
                <a:gd name="T3" fmla="*/ 52 h 505"/>
                <a:gd name="T4" fmla="*/ 227 w 396"/>
                <a:gd name="T5" fmla="*/ 88 h 505"/>
                <a:gd name="T6" fmla="*/ 245 w 396"/>
                <a:gd name="T7" fmla="*/ 106 h 505"/>
                <a:gd name="T8" fmla="*/ 291 w 396"/>
                <a:gd name="T9" fmla="*/ 131 h 505"/>
                <a:gd name="T10" fmla="*/ 323 w 396"/>
                <a:gd name="T11" fmla="*/ 161 h 505"/>
                <a:gd name="T12" fmla="*/ 324 w 396"/>
                <a:gd name="T13" fmla="*/ 202 h 505"/>
                <a:gd name="T14" fmla="*/ 329 w 396"/>
                <a:gd name="T15" fmla="*/ 245 h 505"/>
                <a:gd name="T16" fmla="*/ 364 w 396"/>
                <a:gd name="T17" fmla="*/ 281 h 505"/>
                <a:gd name="T18" fmla="*/ 393 w 396"/>
                <a:gd name="T19" fmla="*/ 315 h 505"/>
                <a:gd name="T20" fmla="*/ 384 w 396"/>
                <a:gd name="T21" fmla="*/ 338 h 505"/>
                <a:gd name="T22" fmla="*/ 377 w 396"/>
                <a:gd name="T23" fmla="*/ 348 h 505"/>
                <a:gd name="T24" fmla="*/ 338 w 396"/>
                <a:gd name="T25" fmla="*/ 330 h 505"/>
                <a:gd name="T26" fmla="*/ 341 w 396"/>
                <a:gd name="T27" fmla="*/ 371 h 505"/>
                <a:gd name="T28" fmla="*/ 364 w 396"/>
                <a:gd name="T29" fmla="*/ 398 h 505"/>
                <a:gd name="T30" fmla="*/ 372 w 396"/>
                <a:gd name="T31" fmla="*/ 420 h 505"/>
                <a:gd name="T32" fmla="*/ 388 w 396"/>
                <a:gd name="T33" fmla="*/ 448 h 505"/>
                <a:gd name="T34" fmla="*/ 386 w 396"/>
                <a:gd name="T35" fmla="*/ 478 h 505"/>
                <a:gd name="T36" fmla="*/ 352 w 396"/>
                <a:gd name="T37" fmla="*/ 484 h 505"/>
                <a:gd name="T38" fmla="*/ 323 w 396"/>
                <a:gd name="T39" fmla="*/ 483 h 505"/>
                <a:gd name="T40" fmla="*/ 258 w 396"/>
                <a:gd name="T41" fmla="*/ 488 h 505"/>
                <a:gd name="T42" fmla="*/ 192 w 396"/>
                <a:gd name="T43" fmla="*/ 505 h 505"/>
                <a:gd name="T44" fmla="*/ 168 w 396"/>
                <a:gd name="T45" fmla="*/ 493 h 505"/>
                <a:gd name="T46" fmla="*/ 118 w 396"/>
                <a:gd name="T47" fmla="*/ 493 h 505"/>
                <a:gd name="T48" fmla="*/ 77 w 396"/>
                <a:gd name="T49" fmla="*/ 497 h 505"/>
                <a:gd name="T50" fmla="*/ 60 w 396"/>
                <a:gd name="T51" fmla="*/ 473 h 505"/>
                <a:gd name="T52" fmla="*/ 46 w 396"/>
                <a:gd name="T53" fmla="*/ 450 h 505"/>
                <a:gd name="T54" fmla="*/ 24 w 396"/>
                <a:gd name="T55" fmla="*/ 428 h 505"/>
                <a:gd name="T56" fmla="*/ 24 w 396"/>
                <a:gd name="T57" fmla="*/ 419 h 505"/>
                <a:gd name="T58" fmla="*/ 19 w 396"/>
                <a:gd name="T59" fmla="*/ 403 h 505"/>
                <a:gd name="T60" fmla="*/ 1 w 396"/>
                <a:gd name="T61" fmla="*/ 382 h 505"/>
                <a:gd name="T62" fmla="*/ 21 w 396"/>
                <a:gd name="T63" fmla="*/ 357 h 505"/>
                <a:gd name="T64" fmla="*/ 22 w 396"/>
                <a:gd name="T65" fmla="*/ 314 h 505"/>
                <a:gd name="T66" fmla="*/ 6 w 396"/>
                <a:gd name="T67" fmla="*/ 257 h 505"/>
                <a:gd name="T68" fmla="*/ 21 w 396"/>
                <a:gd name="T69" fmla="*/ 222 h 505"/>
                <a:gd name="T70" fmla="*/ 37 w 396"/>
                <a:gd name="T71" fmla="*/ 196 h 505"/>
                <a:gd name="T72" fmla="*/ 55 w 396"/>
                <a:gd name="T73" fmla="*/ 195 h 505"/>
                <a:gd name="T74" fmla="*/ 72 w 396"/>
                <a:gd name="T75" fmla="*/ 190 h 505"/>
                <a:gd name="T76" fmla="*/ 72 w 396"/>
                <a:gd name="T77" fmla="*/ 173 h 505"/>
                <a:gd name="T78" fmla="*/ 69 w 396"/>
                <a:gd name="T79" fmla="*/ 143 h 505"/>
                <a:gd name="T80" fmla="*/ 95 w 396"/>
                <a:gd name="T81" fmla="*/ 120 h 505"/>
                <a:gd name="T82" fmla="*/ 110 w 396"/>
                <a:gd name="T83" fmla="*/ 72 h 505"/>
                <a:gd name="T84" fmla="*/ 131 w 396"/>
                <a:gd name="T85" fmla="*/ 52 h 505"/>
                <a:gd name="T86" fmla="*/ 154 w 396"/>
                <a:gd name="T87" fmla="*/ 18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505">
                  <a:moveTo>
                    <a:pt x="160" y="0"/>
                  </a:moveTo>
                  <a:lnTo>
                    <a:pt x="163" y="5"/>
                  </a:lnTo>
                  <a:lnTo>
                    <a:pt x="168" y="14"/>
                  </a:lnTo>
                  <a:lnTo>
                    <a:pt x="177" y="26"/>
                  </a:lnTo>
                  <a:lnTo>
                    <a:pt x="187" y="38"/>
                  </a:lnTo>
                  <a:lnTo>
                    <a:pt x="197" y="52"/>
                  </a:lnTo>
                  <a:lnTo>
                    <a:pt x="209" y="65"/>
                  </a:lnTo>
                  <a:lnTo>
                    <a:pt x="219" y="78"/>
                  </a:lnTo>
                  <a:lnTo>
                    <a:pt x="227" y="88"/>
                  </a:lnTo>
                  <a:lnTo>
                    <a:pt x="232" y="95"/>
                  </a:lnTo>
                  <a:lnTo>
                    <a:pt x="234" y="97"/>
                  </a:lnTo>
                  <a:lnTo>
                    <a:pt x="245" y="106"/>
                  </a:lnTo>
                  <a:lnTo>
                    <a:pt x="259" y="115"/>
                  </a:lnTo>
                  <a:lnTo>
                    <a:pt x="275" y="123"/>
                  </a:lnTo>
                  <a:lnTo>
                    <a:pt x="291" y="131"/>
                  </a:lnTo>
                  <a:lnTo>
                    <a:pt x="305" y="140"/>
                  </a:lnTo>
                  <a:lnTo>
                    <a:pt x="316" y="149"/>
                  </a:lnTo>
                  <a:lnTo>
                    <a:pt x="323" y="161"/>
                  </a:lnTo>
                  <a:lnTo>
                    <a:pt x="325" y="173"/>
                  </a:lnTo>
                  <a:lnTo>
                    <a:pt x="325" y="187"/>
                  </a:lnTo>
                  <a:lnTo>
                    <a:pt x="324" y="202"/>
                  </a:lnTo>
                  <a:lnTo>
                    <a:pt x="324" y="218"/>
                  </a:lnTo>
                  <a:lnTo>
                    <a:pt x="324" y="233"/>
                  </a:lnTo>
                  <a:lnTo>
                    <a:pt x="329" y="245"/>
                  </a:lnTo>
                  <a:lnTo>
                    <a:pt x="340" y="259"/>
                  </a:lnTo>
                  <a:lnTo>
                    <a:pt x="351" y="270"/>
                  </a:lnTo>
                  <a:lnTo>
                    <a:pt x="364" y="281"/>
                  </a:lnTo>
                  <a:lnTo>
                    <a:pt x="375" y="291"/>
                  </a:lnTo>
                  <a:lnTo>
                    <a:pt x="386" y="302"/>
                  </a:lnTo>
                  <a:lnTo>
                    <a:pt x="393" y="315"/>
                  </a:lnTo>
                  <a:lnTo>
                    <a:pt x="396" y="332"/>
                  </a:lnTo>
                  <a:lnTo>
                    <a:pt x="388" y="333"/>
                  </a:lnTo>
                  <a:lnTo>
                    <a:pt x="384" y="338"/>
                  </a:lnTo>
                  <a:lnTo>
                    <a:pt x="382" y="343"/>
                  </a:lnTo>
                  <a:lnTo>
                    <a:pt x="379" y="347"/>
                  </a:lnTo>
                  <a:lnTo>
                    <a:pt x="377" y="348"/>
                  </a:lnTo>
                  <a:lnTo>
                    <a:pt x="373" y="345"/>
                  </a:lnTo>
                  <a:lnTo>
                    <a:pt x="340" y="320"/>
                  </a:lnTo>
                  <a:lnTo>
                    <a:pt x="338" y="330"/>
                  </a:lnTo>
                  <a:lnTo>
                    <a:pt x="338" y="343"/>
                  </a:lnTo>
                  <a:lnTo>
                    <a:pt x="340" y="357"/>
                  </a:lnTo>
                  <a:lnTo>
                    <a:pt x="341" y="371"/>
                  </a:lnTo>
                  <a:lnTo>
                    <a:pt x="342" y="383"/>
                  </a:lnTo>
                  <a:lnTo>
                    <a:pt x="356" y="392"/>
                  </a:lnTo>
                  <a:lnTo>
                    <a:pt x="364" y="398"/>
                  </a:lnTo>
                  <a:lnTo>
                    <a:pt x="368" y="406"/>
                  </a:lnTo>
                  <a:lnTo>
                    <a:pt x="370" y="412"/>
                  </a:lnTo>
                  <a:lnTo>
                    <a:pt x="372" y="420"/>
                  </a:lnTo>
                  <a:lnTo>
                    <a:pt x="373" y="428"/>
                  </a:lnTo>
                  <a:lnTo>
                    <a:pt x="378" y="437"/>
                  </a:lnTo>
                  <a:lnTo>
                    <a:pt x="388" y="448"/>
                  </a:lnTo>
                  <a:lnTo>
                    <a:pt x="387" y="459"/>
                  </a:lnTo>
                  <a:lnTo>
                    <a:pt x="386" y="470"/>
                  </a:lnTo>
                  <a:lnTo>
                    <a:pt x="386" y="478"/>
                  </a:lnTo>
                  <a:lnTo>
                    <a:pt x="370" y="479"/>
                  </a:lnTo>
                  <a:lnTo>
                    <a:pt x="360" y="482"/>
                  </a:lnTo>
                  <a:lnTo>
                    <a:pt x="352" y="484"/>
                  </a:lnTo>
                  <a:lnTo>
                    <a:pt x="345" y="485"/>
                  </a:lnTo>
                  <a:lnTo>
                    <a:pt x="336" y="485"/>
                  </a:lnTo>
                  <a:lnTo>
                    <a:pt x="323" y="483"/>
                  </a:lnTo>
                  <a:lnTo>
                    <a:pt x="302" y="479"/>
                  </a:lnTo>
                  <a:lnTo>
                    <a:pt x="279" y="483"/>
                  </a:lnTo>
                  <a:lnTo>
                    <a:pt x="258" y="488"/>
                  </a:lnTo>
                  <a:lnTo>
                    <a:pt x="236" y="496"/>
                  </a:lnTo>
                  <a:lnTo>
                    <a:pt x="214" y="502"/>
                  </a:lnTo>
                  <a:lnTo>
                    <a:pt x="192" y="505"/>
                  </a:lnTo>
                  <a:lnTo>
                    <a:pt x="188" y="498"/>
                  </a:lnTo>
                  <a:lnTo>
                    <a:pt x="181" y="496"/>
                  </a:lnTo>
                  <a:lnTo>
                    <a:pt x="168" y="493"/>
                  </a:lnTo>
                  <a:lnTo>
                    <a:pt x="152" y="493"/>
                  </a:lnTo>
                  <a:lnTo>
                    <a:pt x="135" y="493"/>
                  </a:lnTo>
                  <a:lnTo>
                    <a:pt x="118" y="493"/>
                  </a:lnTo>
                  <a:lnTo>
                    <a:pt x="101" y="494"/>
                  </a:lnTo>
                  <a:lnTo>
                    <a:pt x="87" y="496"/>
                  </a:lnTo>
                  <a:lnTo>
                    <a:pt x="77" y="497"/>
                  </a:lnTo>
                  <a:lnTo>
                    <a:pt x="70" y="497"/>
                  </a:lnTo>
                  <a:lnTo>
                    <a:pt x="64" y="483"/>
                  </a:lnTo>
                  <a:lnTo>
                    <a:pt x="60" y="473"/>
                  </a:lnTo>
                  <a:lnTo>
                    <a:pt x="56" y="465"/>
                  </a:lnTo>
                  <a:lnTo>
                    <a:pt x="51" y="457"/>
                  </a:lnTo>
                  <a:lnTo>
                    <a:pt x="46" y="450"/>
                  </a:lnTo>
                  <a:lnTo>
                    <a:pt x="37" y="441"/>
                  </a:lnTo>
                  <a:lnTo>
                    <a:pt x="26" y="429"/>
                  </a:lnTo>
                  <a:lnTo>
                    <a:pt x="24" y="428"/>
                  </a:lnTo>
                  <a:lnTo>
                    <a:pt x="22" y="428"/>
                  </a:lnTo>
                  <a:lnTo>
                    <a:pt x="23" y="424"/>
                  </a:lnTo>
                  <a:lnTo>
                    <a:pt x="24" y="419"/>
                  </a:lnTo>
                  <a:lnTo>
                    <a:pt x="26" y="415"/>
                  </a:lnTo>
                  <a:lnTo>
                    <a:pt x="26" y="409"/>
                  </a:lnTo>
                  <a:lnTo>
                    <a:pt x="19" y="403"/>
                  </a:lnTo>
                  <a:lnTo>
                    <a:pt x="9" y="397"/>
                  </a:lnTo>
                  <a:lnTo>
                    <a:pt x="0" y="393"/>
                  </a:lnTo>
                  <a:lnTo>
                    <a:pt x="1" y="382"/>
                  </a:lnTo>
                  <a:lnTo>
                    <a:pt x="8" y="373"/>
                  </a:lnTo>
                  <a:lnTo>
                    <a:pt x="14" y="365"/>
                  </a:lnTo>
                  <a:lnTo>
                    <a:pt x="21" y="357"/>
                  </a:lnTo>
                  <a:lnTo>
                    <a:pt x="23" y="350"/>
                  </a:lnTo>
                  <a:lnTo>
                    <a:pt x="23" y="333"/>
                  </a:lnTo>
                  <a:lnTo>
                    <a:pt x="22" y="314"/>
                  </a:lnTo>
                  <a:lnTo>
                    <a:pt x="17" y="293"/>
                  </a:lnTo>
                  <a:lnTo>
                    <a:pt x="13" y="274"/>
                  </a:lnTo>
                  <a:lnTo>
                    <a:pt x="6" y="257"/>
                  </a:lnTo>
                  <a:lnTo>
                    <a:pt x="3" y="246"/>
                  </a:lnTo>
                  <a:lnTo>
                    <a:pt x="10" y="234"/>
                  </a:lnTo>
                  <a:lnTo>
                    <a:pt x="21" y="222"/>
                  </a:lnTo>
                  <a:lnTo>
                    <a:pt x="33" y="205"/>
                  </a:lnTo>
                  <a:lnTo>
                    <a:pt x="35" y="201"/>
                  </a:lnTo>
                  <a:lnTo>
                    <a:pt x="37" y="196"/>
                  </a:lnTo>
                  <a:lnTo>
                    <a:pt x="41" y="192"/>
                  </a:lnTo>
                  <a:lnTo>
                    <a:pt x="46" y="188"/>
                  </a:lnTo>
                  <a:lnTo>
                    <a:pt x="55" y="195"/>
                  </a:lnTo>
                  <a:lnTo>
                    <a:pt x="62" y="196"/>
                  </a:lnTo>
                  <a:lnTo>
                    <a:pt x="68" y="193"/>
                  </a:lnTo>
                  <a:lnTo>
                    <a:pt x="72" y="190"/>
                  </a:lnTo>
                  <a:lnTo>
                    <a:pt x="77" y="182"/>
                  </a:lnTo>
                  <a:lnTo>
                    <a:pt x="74" y="178"/>
                  </a:lnTo>
                  <a:lnTo>
                    <a:pt x="72" y="173"/>
                  </a:lnTo>
                  <a:lnTo>
                    <a:pt x="68" y="166"/>
                  </a:lnTo>
                  <a:lnTo>
                    <a:pt x="68" y="156"/>
                  </a:lnTo>
                  <a:lnTo>
                    <a:pt x="69" y="143"/>
                  </a:lnTo>
                  <a:lnTo>
                    <a:pt x="82" y="137"/>
                  </a:lnTo>
                  <a:lnTo>
                    <a:pt x="90" y="129"/>
                  </a:lnTo>
                  <a:lnTo>
                    <a:pt x="95" y="120"/>
                  </a:lnTo>
                  <a:lnTo>
                    <a:pt x="99" y="108"/>
                  </a:lnTo>
                  <a:lnTo>
                    <a:pt x="103" y="92"/>
                  </a:lnTo>
                  <a:lnTo>
                    <a:pt x="110" y="72"/>
                  </a:lnTo>
                  <a:lnTo>
                    <a:pt x="115" y="69"/>
                  </a:lnTo>
                  <a:lnTo>
                    <a:pt x="123" y="63"/>
                  </a:lnTo>
                  <a:lnTo>
                    <a:pt x="131" y="52"/>
                  </a:lnTo>
                  <a:lnTo>
                    <a:pt x="140" y="41"/>
                  </a:lnTo>
                  <a:lnTo>
                    <a:pt x="147" y="29"/>
                  </a:lnTo>
                  <a:lnTo>
                    <a:pt x="154" y="18"/>
                  </a:lnTo>
                  <a:lnTo>
                    <a:pt x="159" y="8"/>
                  </a:lnTo>
                  <a:lnTo>
                    <a:pt x="160" y="0"/>
                  </a:lnTo>
                </a:path>
              </a:pathLst>
            </a:custGeom>
            <a:grpFill/>
            <a:ln w="7938">
              <a:solidFill>
                <a:schemeClr val="bg1">
                  <a:lumMod val="50000"/>
                </a:schemeClr>
              </a:solidFill>
              <a:prstDash val="solid"/>
              <a:round/>
              <a:headEnd/>
              <a:tailEnd/>
            </a:ln>
          </p:spPr>
          <p:txBody>
            <a:bodyPr/>
            <a:lstStyle/>
            <a:p>
              <a:endParaRPr lang="ru-RU"/>
            </a:p>
          </p:txBody>
        </p:sp>
        <p:sp>
          <p:nvSpPr>
            <p:cNvPr id="46" name="Freeform 93">
              <a:extLst>
                <a:ext uri="{FF2B5EF4-FFF2-40B4-BE49-F238E27FC236}">
                  <a16:creationId xmlns:a16="http://schemas.microsoft.com/office/drawing/2014/main" id="{EB0A1245-0476-A34C-8AB5-85A0552FF062}"/>
                </a:ext>
              </a:extLst>
            </p:cNvPr>
            <p:cNvSpPr>
              <a:spLocks/>
            </p:cNvSpPr>
            <p:nvPr/>
          </p:nvSpPr>
          <p:spPr bwMode="gray">
            <a:xfrm>
              <a:off x="3576" y="2815"/>
              <a:ext cx="588" cy="425"/>
            </a:xfrm>
            <a:custGeom>
              <a:avLst/>
              <a:gdLst>
                <a:gd name="T0" fmla="*/ 584 w 588"/>
                <a:gd name="T1" fmla="*/ 30 h 425"/>
                <a:gd name="T2" fmla="*/ 553 w 588"/>
                <a:gd name="T3" fmla="*/ 28 h 425"/>
                <a:gd name="T4" fmla="*/ 503 w 588"/>
                <a:gd name="T5" fmla="*/ 14 h 425"/>
                <a:gd name="T6" fmla="*/ 473 w 588"/>
                <a:gd name="T7" fmla="*/ 9 h 425"/>
                <a:gd name="T8" fmla="*/ 453 w 588"/>
                <a:gd name="T9" fmla="*/ 15 h 425"/>
                <a:gd name="T10" fmla="*/ 430 w 588"/>
                <a:gd name="T11" fmla="*/ 13 h 425"/>
                <a:gd name="T12" fmla="*/ 402 w 588"/>
                <a:gd name="T13" fmla="*/ 0 h 425"/>
                <a:gd name="T14" fmla="*/ 350 w 588"/>
                <a:gd name="T15" fmla="*/ 9 h 425"/>
                <a:gd name="T16" fmla="*/ 291 w 588"/>
                <a:gd name="T17" fmla="*/ 4 h 425"/>
                <a:gd name="T18" fmla="*/ 241 w 588"/>
                <a:gd name="T19" fmla="*/ 19 h 425"/>
                <a:gd name="T20" fmla="*/ 214 w 588"/>
                <a:gd name="T21" fmla="*/ 24 h 425"/>
                <a:gd name="T22" fmla="*/ 196 w 588"/>
                <a:gd name="T23" fmla="*/ 21 h 425"/>
                <a:gd name="T24" fmla="*/ 162 w 588"/>
                <a:gd name="T25" fmla="*/ 12 h 425"/>
                <a:gd name="T26" fmla="*/ 115 w 588"/>
                <a:gd name="T27" fmla="*/ 15 h 425"/>
                <a:gd name="T28" fmla="*/ 78 w 588"/>
                <a:gd name="T29" fmla="*/ 17 h 425"/>
                <a:gd name="T30" fmla="*/ 72 w 588"/>
                <a:gd name="T31" fmla="*/ 64 h 425"/>
                <a:gd name="T32" fmla="*/ 25 w 588"/>
                <a:gd name="T33" fmla="*/ 140 h 425"/>
                <a:gd name="T34" fmla="*/ 28 w 588"/>
                <a:gd name="T35" fmla="*/ 159 h 425"/>
                <a:gd name="T36" fmla="*/ 23 w 588"/>
                <a:gd name="T37" fmla="*/ 181 h 425"/>
                <a:gd name="T38" fmla="*/ 7 w 588"/>
                <a:gd name="T39" fmla="*/ 220 h 425"/>
                <a:gd name="T40" fmla="*/ 0 w 588"/>
                <a:gd name="T41" fmla="*/ 246 h 425"/>
                <a:gd name="T42" fmla="*/ 33 w 588"/>
                <a:gd name="T43" fmla="*/ 265 h 425"/>
                <a:gd name="T44" fmla="*/ 73 w 588"/>
                <a:gd name="T45" fmla="*/ 281 h 425"/>
                <a:gd name="T46" fmla="*/ 127 w 588"/>
                <a:gd name="T47" fmla="*/ 261 h 425"/>
                <a:gd name="T48" fmla="*/ 152 w 588"/>
                <a:gd name="T49" fmla="*/ 250 h 425"/>
                <a:gd name="T50" fmla="*/ 175 w 588"/>
                <a:gd name="T51" fmla="*/ 267 h 425"/>
                <a:gd name="T52" fmla="*/ 188 w 588"/>
                <a:gd name="T53" fmla="*/ 270 h 425"/>
                <a:gd name="T54" fmla="*/ 207 w 588"/>
                <a:gd name="T55" fmla="*/ 246 h 425"/>
                <a:gd name="T56" fmla="*/ 242 w 588"/>
                <a:gd name="T57" fmla="*/ 220 h 425"/>
                <a:gd name="T58" fmla="*/ 253 w 588"/>
                <a:gd name="T59" fmla="*/ 214 h 425"/>
                <a:gd name="T60" fmla="*/ 280 w 588"/>
                <a:gd name="T61" fmla="*/ 241 h 425"/>
                <a:gd name="T62" fmla="*/ 321 w 588"/>
                <a:gd name="T63" fmla="*/ 268 h 425"/>
                <a:gd name="T64" fmla="*/ 356 w 588"/>
                <a:gd name="T65" fmla="*/ 292 h 425"/>
                <a:gd name="T66" fmla="*/ 389 w 588"/>
                <a:gd name="T67" fmla="*/ 329 h 425"/>
                <a:gd name="T68" fmla="*/ 396 w 588"/>
                <a:gd name="T69" fmla="*/ 375 h 425"/>
                <a:gd name="T70" fmla="*/ 408 w 588"/>
                <a:gd name="T71" fmla="*/ 416 h 425"/>
                <a:gd name="T72" fmla="*/ 449 w 588"/>
                <a:gd name="T73" fmla="*/ 422 h 425"/>
                <a:gd name="T74" fmla="*/ 462 w 588"/>
                <a:gd name="T75" fmla="*/ 404 h 425"/>
                <a:gd name="T76" fmla="*/ 456 w 588"/>
                <a:gd name="T77" fmla="*/ 366 h 425"/>
                <a:gd name="T78" fmla="*/ 485 w 588"/>
                <a:gd name="T79" fmla="*/ 370 h 425"/>
                <a:gd name="T80" fmla="*/ 496 w 588"/>
                <a:gd name="T81" fmla="*/ 315 h 425"/>
                <a:gd name="T82" fmla="*/ 526 w 588"/>
                <a:gd name="T83" fmla="*/ 277 h 425"/>
                <a:gd name="T84" fmla="*/ 584 w 588"/>
                <a:gd name="T85"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8" h="425">
                  <a:moveTo>
                    <a:pt x="584" y="270"/>
                  </a:moveTo>
                  <a:lnTo>
                    <a:pt x="588" y="27"/>
                  </a:lnTo>
                  <a:lnTo>
                    <a:pt x="584" y="30"/>
                  </a:lnTo>
                  <a:lnTo>
                    <a:pt x="576" y="31"/>
                  </a:lnTo>
                  <a:lnTo>
                    <a:pt x="566" y="31"/>
                  </a:lnTo>
                  <a:lnTo>
                    <a:pt x="553" y="28"/>
                  </a:lnTo>
                  <a:lnTo>
                    <a:pt x="543" y="26"/>
                  </a:lnTo>
                  <a:lnTo>
                    <a:pt x="521" y="19"/>
                  </a:lnTo>
                  <a:lnTo>
                    <a:pt x="503" y="14"/>
                  </a:lnTo>
                  <a:lnTo>
                    <a:pt x="490" y="10"/>
                  </a:lnTo>
                  <a:lnTo>
                    <a:pt x="480" y="9"/>
                  </a:lnTo>
                  <a:lnTo>
                    <a:pt x="473" y="9"/>
                  </a:lnTo>
                  <a:lnTo>
                    <a:pt x="466" y="10"/>
                  </a:lnTo>
                  <a:lnTo>
                    <a:pt x="460" y="13"/>
                  </a:lnTo>
                  <a:lnTo>
                    <a:pt x="453" y="15"/>
                  </a:lnTo>
                  <a:lnTo>
                    <a:pt x="444" y="19"/>
                  </a:lnTo>
                  <a:lnTo>
                    <a:pt x="438" y="17"/>
                  </a:lnTo>
                  <a:lnTo>
                    <a:pt x="430" y="13"/>
                  </a:lnTo>
                  <a:lnTo>
                    <a:pt x="423" y="8"/>
                  </a:lnTo>
                  <a:lnTo>
                    <a:pt x="412" y="4"/>
                  </a:lnTo>
                  <a:lnTo>
                    <a:pt x="402" y="0"/>
                  </a:lnTo>
                  <a:lnTo>
                    <a:pt x="388" y="0"/>
                  </a:lnTo>
                  <a:lnTo>
                    <a:pt x="370" y="3"/>
                  </a:lnTo>
                  <a:lnTo>
                    <a:pt x="350" y="9"/>
                  </a:lnTo>
                  <a:lnTo>
                    <a:pt x="329" y="3"/>
                  </a:lnTo>
                  <a:lnTo>
                    <a:pt x="310" y="1"/>
                  </a:lnTo>
                  <a:lnTo>
                    <a:pt x="291" y="4"/>
                  </a:lnTo>
                  <a:lnTo>
                    <a:pt x="270" y="10"/>
                  </a:lnTo>
                  <a:lnTo>
                    <a:pt x="244" y="18"/>
                  </a:lnTo>
                  <a:lnTo>
                    <a:pt x="241" y="19"/>
                  </a:lnTo>
                  <a:lnTo>
                    <a:pt x="234" y="21"/>
                  </a:lnTo>
                  <a:lnTo>
                    <a:pt x="224" y="22"/>
                  </a:lnTo>
                  <a:lnTo>
                    <a:pt x="214" y="24"/>
                  </a:lnTo>
                  <a:lnTo>
                    <a:pt x="205" y="27"/>
                  </a:lnTo>
                  <a:lnTo>
                    <a:pt x="200" y="30"/>
                  </a:lnTo>
                  <a:lnTo>
                    <a:pt x="196" y="21"/>
                  </a:lnTo>
                  <a:lnTo>
                    <a:pt x="188" y="15"/>
                  </a:lnTo>
                  <a:lnTo>
                    <a:pt x="177" y="13"/>
                  </a:lnTo>
                  <a:lnTo>
                    <a:pt x="162" y="12"/>
                  </a:lnTo>
                  <a:lnTo>
                    <a:pt x="147" y="13"/>
                  </a:lnTo>
                  <a:lnTo>
                    <a:pt x="130" y="14"/>
                  </a:lnTo>
                  <a:lnTo>
                    <a:pt x="115" y="15"/>
                  </a:lnTo>
                  <a:lnTo>
                    <a:pt x="100" y="17"/>
                  </a:lnTo>
                  <a:lnTo>
                    <a:pt x="87" y="18"/>
                  </a:lnTo>
                  <a:lnTo>
                    <a:pt x="78" y="17"/>
                  </a:lnTo>
                  <a:lnTo>
                    <a:pt x="83" y="28"/>
                  </a:lnTo>
                  <a:lnTo>
                    <a:pt x="87" y="40"/>
                  </a:lnTo>
                  <a:lnTo>
                    <a:pt x="72" y="64"/>
                  </a:lnTo>
                  <a:lnTo>
                    <a:pt x="55" y="88"/>
                  </a:lnTo>
                  <a:lnTo>
                    <a:pt x="38" y="113"/>
                  </a:lnTo>
                  <a:lnTo>
                    <a:pt x="25" y="140"/>
                  </a:lnTo>
                  <a:lnTo>
                    <a:pt x="25" y="147"/>
                  </a:lnTo>
                  <a:lnTo>
                    <a:pt x="27" y="153"/>
                  </a:lnTo>
                  <a:lnTo>
                    <a:pt x="28" y="159"/>
                  </a:lnTo>
                  <a:lnTo>
                    <a:pt x="28" y="168"/>
                  </a:lnTo>
                  <a:lnTo>
                    <a:pt x="27" y="172"/>
                  </a:lnTo>
                  <a:lnTo>
                    <a:pt x="23" y="181"/>
                  </a:lnTo>
                  <a:lnTo>
                    <a:pt x="18" y="192"/>
                  </a:lnTo>
                  <a:lnTo>
                    <a:pt x="13" y="206"/>
                  </a:lnTo>
                  <a:lnTo>
                    <a:pt x="7" y="220"/>
                  </a:lnTo>
                  <a:lnTo>
                    <a:pt x="2" y="233"/>
                  </a:lnTo>
                  <a:lnTo>
                    <a:pt x="0" y="242"/>
                  </a:lnTo>
                  <a:lnTo>
                    <a:pt x="0" y="246"/>
                  </a:lnTo>
                  <a:lnTo>
                    <a:pt x="7" y="251"/>
                  </a:lnTo>
                  <a:lnTo>
                    <a:pt x="19" y="258"/>
                  </a:lnTo>
                  <a:lnTo>
                    <a:pt x="33" y="265"/>
                  </a:lnTo>
                  <a:lnTo>
                    <a:pt x="47" y="272"/>
                  </a:lnTo>
                  <a:lnTo>
                    <a:pt x="61" y="277"/>
                  </a:lnTo>
                  <a:lnTo>
                    <a:pt x="73" y="281"/>
                  </a:lnTo>
                  <a:lnTo>
                    <a:pt x="83" y="281"/>
                  </a:lnTo>
                  <a:lnTo>
                    <a:pt x="106" y="273"/>
                  </a:lnTo>
                  <a:lnTo>
                    <a:pt x="127" y="261"/>
                  </a:lnTo>
                  <a:lnTo>
                    <a:pt x="143" y="245"/>
                  </a:lnTo>
                  <a:lnTo>
                    <a:pt x="147" y="246"/>
                  </a:lnTo>
                  <a:lnTo>
                    <a:pt x="152" y="250"/>
                  </a:lnTo>
                  <a:lnTo>
                    <a:pt x="160" y="255"/>
                  </a:lnTo>
                  <a:lnTo>
                    <a:pt x="168" y="261"/>
                  </a:lnTo>
                  <a:lnTo>
                    <a:pt x="175" y="267"/>
                  </a:lnTo>
                  <a:lnTo>
                    <a:pt x="182" y="270"/>
                  </a:lnTo>
                  <a:lnTo>
                    <a:pt x="186" y="272"/>
                  </a:lnTo>
                  <a:lnTo>
                    <a:pt x="188" y="270"/>
                  </a:lnTo>
                  <a:lnTo>
                    <a:pt x="191" y="264"/>
                  </a:lnTo>
                  <a:lnTo>
                    <a:pt x="198" y="255"/>
                  </a:lnTo>
                  <a:lnTo>
                    <a:pt x="207" y="246"/>
                  </a:lnTo>
                  <a:lnTo>
                    <a:pt x="220" y="237"/>
                  </a:lnTo>
                  <a:lnTo>
                    <a:pt x="232" y="228"/>
                  </a:lnTo>
                  <a:lnTo>
                    <a:pt x="242" y="220"/>
                  </a:lnTo>
                  <a:lnTo>
                    <a:pt x="248" y="215"/>
                  </a:lnTo>
                  <a:lnTo>
                    <a:pt x="252" y="211"/>
                  </a:lnTo>
                  <a:lnTo>
                    <a:pt x="253" y="214"/>
                  </a:lnTo>
                  <a:lnTo>
                    <a:pt x="260" y="220"/>
                  </a:lnTo>
                  <a:lnTo>
                    <a:pt x="269" y="231"/>
                  </a:lnTo>
                  <a:lnTo>
                    <a:pt x="280" y="241"/>
                  </a:lnTo>
                  <a:lnTo>
                    <a:pt x="293" y="251"/>
                  </a:lnTo>
                  <a:lnTo>
                    <a:pt x="306" y="260"/>
                  </a:lnTo>
                  <a:lnTo>
                    <a:pt x="321" y="268"/>
                  </a:lnTo>
                  <a:lnTo>
                    <a:pt x="330" y="276"/>
                  </a:lnTo>
                  <a:lnTo>
                    <a:pt x="342" y="283"/>
                  </a:lnTo>
                  <a:lnTo>
                    <a:pt x="356" y="292"/>
                  </a:lnTo>
                  <a:lnTo>
                    <a:pt x="371" y="302"/>
                  </a:lnTo>
                  <a:lnTo>
                    <a:pt x="384" y="315"/>
                  </a:lnTo>
                  <a:lnTo>
                    <a:pt x="389" y="329"/>
                  </a:lnTo>
                  <a:lnTo>
                    <a:pt x="391" y="345"/>
                  </a:lnTo>
                  <a:lnTo>
                    <a:pt x="393" y="360"/>
                  </a:lnTo>
                  <a:lnTo>
                    <a:pt x="396" y="375"/>
                  </a:lnTo>
                  <a:lnTo>
                    <a:pt x="396" y="391"/>
                  </a:lnTo>
                  <a:lnTo>
                    <a:pt x="401" y="405"/>
                  </a:lnTo>
                  <a:lnTo>
                    <a:pt x="408" y="416"/>
                  </a:lnTo>
                  <a:lnTo>
                    <a:pt x="420" y="424"/>
                  </a:lnTo>
                  <a:lnTo>
                    <a:pt x="434" y="425"/>
                  </a:lnTo>
                  <a:lnTo>
                    <a:pt x="449" y="422"/>
                  </a:lnTo>
                  <a:lnTo>
                    <a:pt x="453" y="416"/>
                  </a:lnTo>
                  <a:lnTo>
                    <a:pt x="458" y="410"/>
                  </a:lnTo>
                  <a:lnTo>
                    <a:pt x="462" y="404"/>
                  </a:lnTo>
                  <a:lnTo>
                    <a:pt x="466" y="399"/>
                  </a:lnTo>
                  <a:lnTo>
                    <a:pt x="467" y="395"/>
                  </a:lnTo>
                  <a:lnTo>
                    <a:pt x="456" y="366"/>
                  </a:lnTo>
                  <a:lnTo>
                    <a:pt x="466" y="368"/>
                  </a:lnTo>
                  <a:lnTo>
                    <a:pt x="476" y="370"/>
                  </a:lnTo>
                  <a:lnTo>
                    <a:pt x="485" y="370"/>
                  </a:lnTo>
                  <a:lnTo>
                    <a:pt x="487" y="351"/>
                  </a:lnTo>
                  <a:lnTo>
                    <a:pt x="490" y="332"/>
                  </a:lnTo>
                  <a:lnTo>
                    <a:pt x="496" y="315"/>
                  </a:lnTo>
                  <a:lnTo>
                    <a:pt x="503" y="300"/>
                  </a:lnTo>
                  <a:lnTo>
                    <a:pt x="514" y="287"/>
                  </a:lnTo>
                  <a:lnTo>
                    <a:pt x="526" y="277"/>
                  </a:lnTo>
                  <a:lnTo>
                    <a:pt x="543" y="270"/>
                  </a:lnTo>
                  <a:lnTo>
                    <a:pt x="562" y="268"/>
                  </a:lnTo>
                  <a:lnTo>
                    <a:pt x="584" y="270"/>
                  </a:lnTo>
                </a:path>
              </a:pathLst>
            </a:custGeom>
            <a:grpFill/>
            <a:ln w="7938">
              <a:solidFill>
                <a:schemeClr val="bg1">
                  <a:lumMod val="50000"/>
                </a:schemeClr>
              </a:solidFill>
              <a:prstDash val="solid"/>
              <a:round/>
              <a:headEnd/>
              <a:tailEnd/>
            </a:ln>
          </p:spPr>
          <p:txBody>
            <a:bodyPr/>
            <a:lstStyle/>
            <a:p>
              <a:endParaRPr lang="ru-RU"/>
            </a:p>
          </p:txBody>
        </p:sp>
        <p:sp>
          <p:nvSpPr>
            <p:cNvPr id="47" name="Freeform 94">
              <a:extLst>
                <a:ext uri="{FF2B5EF4-FFF2-40B4-BE49-F238E27FC236}">
                  <a16:creationId xmlns:a16="http://schemas.microsoft.com/office/drawing/2014/main" id="{1B61F101-AE61-1247-A0EC-E18AC502410D}"/>
                </a:ext>
              </a:extLst>
            </p:cNvPr>
            <p:cNvSpPr>
              <a:spLocks/>
            </p:cNvSpPr>
            <p:nvPr/>
          </p:nvSpPr>
          <p:spPr bwMode="gray">
            <a:xfrm>
              <a:off x="3827" y="3026"/>
              <a:ext cx="181" cy="79"/>
            </a:xfrm>
            <a:custGeom>
              <a:avLst/>
              <a:gdLst>
                <a:gd name="T0" fmla="*/ 55 w 181"/>
                <a:gd name="T1" fmla="*/ 2 h 79"/>
                <a:gd name="T2" fmla="*/ 60 w 181"/>
                <a:gd name="T3" fmla="*/ 4 h 79"/>
                <a:gd name="T4" fmla="*/ 70 w 181"/>
                <a:gd name="T5" fmla="*/ 8 h 79"/>
                <a:gd name="T6" fmla="*/ 84 w 181"/>
                <a:gd name="T7" fmla="*/ 13 h 79"/>
                <a:gd name="T8" fmla="*/ 99 w 181"/>
                <a:gd name="T9" fmla="*/ 20 h 79"/>
                <a:gd name="T10" fmla="*/ 111 w 181"/>
                <a:gd name="T11" fmla="*/ 25 h 79"/>
                <a:gd name="T12" fmla="*/ 123 w 181"/>
                <a:gd name="T13" fmla="*/ 30 h 79"/>
                <a:gd name="T14" fmla="*/ 131 w 181"/>
                <a:gd name="T15" fmla="*/ 32 h 79"/>
                <a:gd name="T16" fmla="*/ 138 w 181"/>
                <a:gd name="T17" fmla="*/ 35 h 79"/>
                <a:gd name="T18" fmla="*/ 147 w 181"/>
                <a:gd name="T19" fmla="*/ 43 h 79"/>
                <a:gd name="T20" fmla="*/ 159 w 181"/>
                <a:gd name="T21" fmla="*/ 52 h 79"/>
                <a:gd name="T22" fmla="*/ 168 w 181"/>
                <a:gd name="T23" fmla="*/ 61 h 79"/>
                <a:gd name="T24" fmla="*/ 175 w 181"/>
                <a:gd name="T25" fmla="*/ 70 h 79"/>
                <a:gd name="T26" fmla="*/ 181 w 181"/>
                <a:gd name="T27" fmla="*/ 77 h 79"/>
                <a:gd name="T28" fmla="*/ 178 w 181"/>
                <a:gd name="T29" fmla="*/ 79 h 79"/>
                <a:gd name="T30" fmla="*/ 173 w 181"/>
                <a:gd name="T31" fmla="*/ 77 h 79"/>
                <a:gd name="T32" fmla="*/ 166 w 181"/>
                <a:gd name="T33" fmla="*/ 75 h 79"/>
                <a:gd name="T34" fmla="*/ 157 w 181"/>
                <a:gd name="T35" fmla="*/ 72 h 79"/>
                <a:gd name="T36" fmla="*/ 150 w 181"/>
                <a:gd name="T37" fmla="*/ 71 h 79"/>
                <a:gd name="T38" fmla="*/ 143 w 181"/>
                <a:gd name="T39" fmla="*/ 71 h 79"/>
                <a:gd name="T40" fmla="*/ 140 w 181"/>
                <a:gd name="T41" fmla="*/ 73 h 79"/>
                <a:gd name="T42" fmla="*/ 122 w 181"/>
                <a:gd name="T43" fmla="*/ 75 h 79"/>
                <a:gd name="T44" fmla="*/ 110 w 181"/>
                <a:gd name="T45" fmla="*/ 76 h 79"/>
                <a:gd name="T46" fmla="*/ 102 w 181"/>
                <a:gd name="T47" fmla="*/ 75 h 79"/>
                <a:gd name="T48" fmla="*/ 95 w 181"/>
                <a:gd name="T49" fmla="*/ 71 h 79"/>
                <a:gd name="T50" fmla="*/ 84 w 181"/>
                <a:gd name="T51" fmla="*/ 66 h 79"/>
                <a:gd name="T52" fmla="*/ 72 w 181"/>
                <a:gd name="T53" fmla="*/ 58 h 79"/>
                <a:gd name="T54" fmla="*/ 59 w 181"/>
                <a:gd name="T55" fmla="*/ 50 h 79"/>
                <a:gd name="T56" fmla="*/ 43 w 181"/>
                <a:gd name="T57" fmla="*/ 41 h 79"/>
                <a:gd name="T58" fmla="*/ 29 w 181"/>
                <a:gd name="T59" fmla="*/ 31 h 79"/>
                <a:gd name="T60" fmla="*/ 18 w 181"/>
                <a:gd name="T61" fmla="*/ 22 h 79"/>
                <a:gd name="T62" fmla="*/ 15 w 181"/>
                <a:gd name="T63" fmla="*/ 20 h 79"/>
                <a:gd name="T64" fmla="*/ 11 w 181"/>
                <a:gd name="T65" fmla="*/ 15 h 79"/>
                <a:gd name="T66" fmla="*/ 6 w 181"/>
                <a:gd name="T67" fmla="*/ 8 h 79"/>
                <a:gd name="T68" fmla="*/ 1 w 181"/>
                <a:gd name="T69" fmla="*/ 2 h 79"/>
                <a:gd name="T70" fmla="*/ 0 w 181"/>
                <a:gd name="T71" fmla="*/ 0 h 79"/>
                <a:gd name="T72" fmla="*/ 18 w 181"/>
                <a:gd name="T73" fmla="*/ 0 h 79"/>
                <a:gd name="T74" fmla="*/ 37 w 181"/>
                <a:gd name="T75" fmla="*/ 2 h 79"/>
                <a:gd name="T76" fmla="*/ 55 w 181"/>
                <a:gd name="T77"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1" h="79">
                  <a:moveTo>
                    <a:pt x="55" y="2"/>
                  </a:moveTo>
                  <a:lnTo>
                    <a:pt x="60" y="4"/>
                  </a:lnTo>
                  <a:lnTo>
                    <a:pt x="70" y="8"/>
                  </a:lnTo>
                  <a:lnTo>
                    <a:pt x="84" y="13"/>
                  </a:lnTo>
                  <a:lnTo>
                    <a:pt x="99" y="20"/>
                  </a:lnTo>
                  <a:lnTo>
                    <a:pt x="111" y="25"/>
                  </a:lnTo>
                  <a:lnTo>
                    <a:pt x="123" y="30"/>
                  </a:lnTo>
                  <a:lnTo>
                    <a:pt x="131" y="32"/>
                  </a:lnTo>
                  <a:lnTo>
                    <a:pt x="138" y="35"/>
                  </a:lnTo>
                  <a:lnTo>
                    <a:pt x="147" y="43"/>
                  </a:lnTo>
                  <a:lnTo>
                    <a:pt x="159" y="52"/>
                  </a:lnTo>
                  <a:lnTo>
                    <a:pt x="168" y="61"/>
                  </a:lnTo>
                  <a:lnTo>
                    <a:pt x="175" y="70"/>
                  </a:lnTo>
                  <a:lnTo>
                    <a:pt x="181" y="77"/>
                  </a:lnTo>
                  <a:lnTo>
                    <a:pt x="178" y="79"/>
                  </a:lnTo>
                  <a:lnTo>
                    <a:pt x="173" y="77"/>
                  </a:lnTo>
                  <a:lnTo>
                    <a:pt x="166" y="75"/>
                  </a:lnTo>
                  <a:lnTo>
                    <a:pt x="157" y="72"/>
                  </a:lnTo>
                  <a:lnTo>
                    <a:pt x="150" y="71"/>
                  </a:lnTo>
                  <a:lnTo>
                    <a:pt x="143" y="71"/>
                  </a:lnTo>
                  <a:lnTo>
                    <a:pt x="140" y="73"/>
                  </a:lnTo>
                  <a:lnTo>
                    <a:pt x="122" y="75"/>
                  </a:lnTo>
                  <a:lnTo>
                    <a:pt x="110" y="76"/>
                  </a:lnTo>
                  <a:lnTo>
                    <a:pt x="102" y="75"/>
                  </a:lnTo>
                  <a:lnTo>
                    <a:pt x="95" y="71"/>
                  </a:lnTo>
                  <a:lnTo>
                    <a:pt x="84" y="66"/>
                  </a:lnTo>
                  <a:lnTo>
                    <a:pt x="72" y="58"/>
                  </a:lnTo>
                  <a:lnTo>
                    <a:pt x="59" y="50"/>
                  </a:lnTo>
                  <a:lnTo>
                    <a:pt x="43" y="41"/>
                  </a:lnTo>
                  <a:lnTo>
                    <a:pt x="29" y="31"/>
                  </a:lnTo>
                  <a:lnTo>
                    <a:pt x="18" y="22"/>
                  </a:lnTo>
                  <a:lnTo>
                    <a:pt x="15" y="20"/>
                  </a:lnTo>
                  <a:lnTo>
                    <a:pt x="11" y="15"/>
                  </a:lnTo>
                  <a:lnTo>
                    <a:pt x="6" y="8"/>
                  </a:lnTo>
                  <a:lnTo>
                    <a:pt x="1" y="2"/>
                  </a:lnTo>
                  <a:lnTo>
                    <a:pt x="0" y="0"/>
                  </a:lnTo>
                  <a:lnTo>
                    <a:pt x="18" y="0"/>
                  </a:lnTo>
                  <a:lnTo>
                    <a:pt x="37" y="2"/>
                  </a:lnTo>
                  <a:lnTo>
                    <a:pt x="55" y="2"/>
                  </a:lnTo>
                </a:path>
              </a:pathLst>
            </a:custGeom>
            <a:grpFill/>
            <a:ln w="7938">
              <a:solidFill>
                <a:schemeClr val="bg1">
                  <a:lumMod val="50000"/>
                </a:schemeClr>
              </a:solidFill>
              <a:prstDash val="solid"/>
              <a:round/>
              <a:headEnd/>
              <a:tailEnd/>
            </a:ln>
          </p:spPr>
          <p:txBody>
            <a:bodyPr/>
            <a:lstStyle/>
            <a:p>
              <a:endParaRPr lang="ru-RU"/>
            </a:p>
          </p:txBody>
        </p:sp>
        <p:sp>
          <p:nvSpPr>
            <p:cNvPr id="48" name="Freeform 95">
              <a:extLst>
                <a:ext uri="{FF2B5EF4-FFF2-40B4-BE49-F238E27FC236}">
                  <a16:creationId xmlns:a16="http://schemas.microsoft.com/office/drawing/2014/main" id="{4F263826-A8EA-1E4C-A7A6-B0AA91D65C34}"/>
                </a:ext>
              </a:extLst>
            </p:cNvPr>
            <p:cNvSpPr>
              <a:spLocks/>
            </p:cNvSpPr>
            <p:nvPr/>
          </p:nvSpPr>
          <p:spPr bwMode="gray">
            <a:xfrm>
              <a:off x="3571" y="3567"/>
              <a:ext cx="150" cy="121"/>
            </a:xfrm>
            <a:custGeom>
              <a:avLst/>
              <a:gdLst>
                <a:gd name="T0" fmla="*/ 111 w 150"/>
                <a:gd name="T1" fmla="*/ 0 h 121"/>
                <a:gd name="T2" fmla="*/ 0 w 150"/>
                <a:gd name="T3" fmla="*/ 60 h 121"/>
                <a:gd name="T4" fmla="*/ 1 w 150"/>
                <a:gd name="T5" fmla="*/ 74 h 121"/>
                <a:gd name="T6" fmla="*/ 5 w 150"/>
                <a:gd name="T7" fmla="*/ 89 h 121"/>
                <a:gd name="T8" fmla="*/ 14 w 150"/>
                <a:gd name="T9" fmla="*/ 105 h 121"/>
                <a:gd name="T10" fmla="*/ 24 w 150"/>
                <a:gd name="T11" fmla="*/ 121 h 121"/>
                <a:gd name="T12" fmla="*/ 43 w 150"/>
                <a:gd name="T13" fmla="*/ 121 h 121"/>
                <a:gd name="T14" fmla="*/ 57 w 150"/>
                <a:gd name="T15" fmla="*/ 118 h 121"/>
                <a:gd name="T16" fmla="*/ 69 w 150"/>
                <a:gd name="T17" fmla="*/ 114 h 121"/>
                <a:gd name="T18" fmla="*/ 79 w 150"/>
                <a:gd name="T19" fmla="*/ 108 h 121"/>
                <a:gd name="T20" fmla="*/ 91 w 150"/>
                <a:gd name="T21" fmla="*/ 99 h 121"/>
                <a:gd name="T22" fmla="*/ 106 w 150"/>
                <a:gd name="T23" fmla="*/ 87 h 121"/>
                <a:gd name="T24" fmla="*/ 126 w 150"/>
                <a:gd name="T25" fmla="*/ 85 h 121"/>
                <a:gd name="T26" fmla="*/ 148 w 150"/>
                <a:gd name="T27" fmla="*/ 71 h 121"/>
                <a:gd name="T28" fmla="*/ 144 w 150"/>
                <a:gd name="T29" fmla="*/ 48 h 121"/>
                <a:gd name="T30" fmla="*/ 150 w 150"/>
                <a:gd name="T31" fmla="*/ 30 h 121"/>
                <a:gd name="T32" fmla="*/ 138 w 150"/>
                <a:gd name="T33" fmla="*/ 7 h 121"/>
                <a:gd name="T34" fmla="*/ 111 w 150"/>
                <a:gd name="T3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121">
                  <a:moveTo>
                    <a:pt x="111" y="0"/>
                  </a:moveTo>
                  <a:lnTo>
                    <a:pt x="0" y="60"/>
                  </a:lnTo>
                  <a:lnTo>
                    <a:pt x="1" y="74"/>
                  </a:lnTo>
                  <a:lnTo>
                    <a:pt x="5" y="89"/>
                  </a:lnTo>
                  <a:lnTo>
                    <a:pt x="14" y="105"/>
                  </a:lnTo>
                  <a:lnTo>
                    <a:pt x="24" y="121"/>
                  </a:lnTo>
                  <a:lnTo>
                    <a:pt x="43" y="121"/>
                  </a:lnTo>
                  <a:lnTo>
                    <a:pt x="57" y="118"/>
                  </a:lnTo>
                  <a:lnTo>
                    <a:pt x="69" y="114"/>
                  </a:lnTo>
                  <a:lnTo>
                    <a:pt x="79" y="108"/>
                  </a:lnTo>
                  <a:lnTo>
                    <a:pt x="91" y="99"/>
                  </a:lnTo>
                  <a:lnTo>
                    <a:pt x="106" y="87"/>
                  </a:lnTo>
                  <a:lnTo>
                    <a:pt x="126" y="85"/>
                  </a:lnTo>
                  <a:lnTo>
                    <a:pt x="148" y="71"/>
                  </a:lnTo>
                  <a:lnTo>
                    <a:pt x="144" y="48"/>
                  </a:lnTo>
                  <a:lnTo>
                    <a:pt x="150" y="30"/>
                  </a:lnTo>
                  <a:lnTo>
                    <a:pt x="138" y="7"/>
                  </a:lnTo>
                  <a:lnTo>
                    <a:pt x="111" y="0"/>
                  </a:lnTo>
                </a:path>
              </a:pathLst>
            </a:custGeom>
            <a:grpFill/>
            <a:ln w="7938">
              <a:solidFill>
                <a:schemeClr val="bg1">
                  <a:lumMod val="50000"/>
                </a:schemeClr>
              </a:solidFill>
              <a:prstDash val="solid"/>
              <a:round/>
              <a:headEnd/>
              <a:tailEnd/>
            </a:ln>
          </p:spPr>
          <p:txBody>
            <a:bodyPr/>
            <a:lstStyle/>
            <a:p>
              <a:endParaRPr lang="ru-RU"/>
            </a:p>
          </p:txBody>
        </p:sp>
        <p:sp>
          <p:nvSpPr>
            <p:cNvPr id="49" name="Freeform 96">
              <a:extLst>
                <a:ext uri="{FF2B5EF4-FFF2-40B4-BE49-F238E27FC236}">
                  <a16:creationId xmlns:a16="http://schemas.microsoft.com/office/drawing/2014/main" id="{4C82D522-15CF-2E4A-BC1D-21C90BB03426}"/>
                </a:ext>
              </a:extLst>
            </p:cNvPr>
            <p:cNvSpPr>
              <a:spLocks/>
            </p:cNvSpPr>
            <p:nvPr/>
          </p:nvSpPr>
          <p:spPr bwMode="gray">
            <a:xfrm>
              <a:off x="3112" y="3225"/>
              <a:ext cx="580" cy="372"/>
            </a:xfrm>
            <a:custGeom>
              <a:avLst/>
              <a:gdLst>
                <a:gd name="T0" fmla="*/ 557 w 580"/>
                <a:gd name="T1" fmla="*/ 287 h 372"/>
                <a:gd name="T2" fmla="*/ 539 w 580"/>
                <a:gd name="T3" fmla="*/ 208 h 372"/>
                <a:gd name="T4" fmla="*/ 539 w 580"/>
                <a:gd name="T5" fmla="*/ 136 h 372"/>
                <a:gd name="T6" fmla="*/ 460 w 580"/>
                <a:gd name="T7" fmla="*/ 132 h 372"/>
                <a:gd name="T8" fmla="*/ 462 w 580"/>
                <a:gd name="T9" fmla="*/ 112 h 372"/>
                <a:gd name="T10" fmla="*/ 454 w 580"/>
                <a:gd name="T11" fmla="*/ 100 h 372"/>
                <a:gd name="T12" fmla="*/ 437 w 580"/>
                <a:gd name="T13" fmla="*/ 92 h 372"/>
                <a:gd name="T14" fmla="*/ 407 w 580"/>
                <a:gd name="T15" fmla="*/ 41 h 372"/>
                <a:gd name="T16" fmla="*/ 225 w 580"/>
                <a:gd name="T17" fmla="*/ 83 h 372"/>
                <a:gd name="T18" fmla="*/ 140 w 580"/>
                <a:gd name="T19" fmla="*/ 6 h 372"/>
                <a:gd name="T20" fmla="*/ 108 w 580"/>
                <a:gd name="T21" fmla="*/ 15 h 372"/>
                <a:gd name="T22" fmla="*/ 79 w 580"/>
                <a:gd name="T23" fmla="*/ 28 h 372"/>
                <a:gd name="T24" fmla="*/ 0 w 580"/>
                <a:gd name="T25" fmla="*/ 42 h 372"/>
                <a:gd name="T26" fmla="*/ 18 w 580"/>
                <a:gd name="T27" fmla="*/ 105 h 372"/>
                <a:gd name="T28" fmla="*/ 10 w 580"/>
                <a:gd name="T29" fmla="*/ 123 h 372"/>
                <a:gd name="T30" fmla="*/ 11 w 580"/>
                <a:gd name="T31" fmla="*/ 137 h 372"/>
                <a:gd name="T32" fmla="*/ 22 w 580"/>
                <a:gd name="T33" fmla="*/ 159 h 372"/>
                <a:gd name="T34" fmla="*/ 32 w 580"/>
                <a:gd name="T35" fmla="*/ 159 h 372"/>
                <a:gd name="T36" fmla="*/ 36 w 580"/>
                <a:gd name="T37" fmla="*/ 144 h 372"/>
                <a:gd name="T38" fmla="*/ 42 w 580"/>
                <a:gd name="T39" fmla="*/ 132 h 372"/>
                <a:gd name="T40" fmla="*/ 61 w 580"/>
                <a:gd name="T41" fmla="*/ 132 h 372"/>
                <a:gd name="T42" fmla="*/ 74 w 580"/>
                <a:gd name="T43" fmla="*/ 149 h 372"/>
                <a:gd name="T44" fmla="*/ 88 w 580"/>
                <a:gd name="T45" fmla="*/ 161 h 372"/>
                <a:gd name="T46" fmla="*/ 93 w 580"/>
                <a:gd name="T47" fmla="*/ 181 h 372"/>
                <a:gd name="T48" fmla="*/ 92 w 580"/>
                <a:gd name="T49" fmla="*/ 199 h 372"/>
                <a:gd name="T50" fmla="*/ 101 w 580"/>
                <a:gd name="T51" fmla="*/ 211 h 372"/>
                <a:gd name="T52" fmla="*/ 117 w 580"/>
                <a:gd name="T53" fmla="*/ 224 h 372"/>
                <a:gd name="T54" fmla="*/ 124 w 580"/>
                <a:gd name="T55" fmla="*/ 240 h 372"/>
                <a:gd name="T56" fmla="*/ 143 w 580"/>
                <a:gd name="T57" fmla="*/ 254 h 372"/>
                <a:gd name="T58" fmla="*/ 158 w 580"/>
                <a:gd name="T59" fmla="*/ 260 h 372"/>
                <a:gd name="T60" fmla="*/ 163 w 580"/>
                <a:gd name="T61" fmla="*/ 265 h 372"/>
                <a:gd name="T62" fmla="*/ 165 w 580"/>
                <a:gd name="T63" fmla="*/ 273 h 372"/>
                <a:gd name="T64" fmla="*/ 184 w 580"/>
                <a:gd name="T65" fmla="*/ 275 h 372"/>
                <a:gd name="T66" fmla="*/ 219 w 580"/>
                <a:gd name="T67" fmla="*/ 288 h 372"/>
                <a:gd name="T68" fmla="*/ 248 w 580"/>
                <a:gd name="T69" fmla="*/ 313 h 372"/>
                <a:gd name="T70" fmla="*/ 269 w 580"/>
                <a:gd name="T71" fmla="*/ 327 h 372"/>
                <a:gd name="T72" fmla="*/ 291 w 580"/>
                <a:gd name="T73" fmla="*/ 336 h 372"/>
                <a:gd name="T74" fmla="*/ 318 w 580"/>
                <a:gd name="T75" fmla="*/ 351 h 372"/>
                <a:gd name="T76" fmla="*/ 337 w 580"/>
                <a:gd name="T77" fmla="*/ 366 h 372"/>
                <a:gd name="T78" fmla="*/ 348 w 580"/>
                <a:gd name="T79" fmla="*/ 370 h 372"/>
                <a:gd name="T80" fmla="*/ 364 w 580"/>
                <a:gd name="T81" fmla="*/ 365 h 372"/>
                <a:gd name="T82" fmla="*/ 370 w 580"/>
                <a:gd name="T83" fmla="*/ 338 h 372"/>
                <a:gd name="T84" fmla="*/ 389 w 580"/>
                <a:gd name="T85" fmla="*/ 329 h 372"/>
                <a:gd name="T86" fmla="*/ 425 w 580"/>
                <a:gd name="T87" fmla="*/ 340 h 372"/>
                <a:gd name="T88" fmla="*/ 457 w 580"/>
                <a:gd name="T89" fmla="*/ 36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0" h="372">
                  <a:moveTo>
                    <a:pt x="559" y="340"/>
                  </a:moveTo>
                  <a:lnTo>
                    <a:pt x="557" y="287"/>
                  </a:lnTo>
                  <a:lnTo>
                    <a:pt x="580" y="264"/>
                  </a:lnTo>
                  <a:lnTo>
                    <a:pt x="539" y="208"/>
                  </a:lnTo>
                  <a:lnTo>
                    <a:pt x="561" y="173"/>
                  </a:lnTo>
                  <a:lnTo>
                    <a:pt x="539" y="136"/>
                  </a:lnTo>
                  <a:lnTo>
                    <a:pt x="518" y="158"/>
                  </a:lnTo>
                  <a:lnTo>
                    <a:pt x="460" y="132"/>
                  </a:lnTo>
                  <a:lnTo>
                    <a:pt x="464" y="120"/>
                  </a:lnTo>
                  <a:lnTo>
                    <a:pt x="462" y="112"/>
                  </a:lnTo>
                  <a:lnTo>
                    <a:pt x="460" y="105"/>
                  </a:lnTo>
                  <a:lnTo>
                    <a:pt x="454" y="100"/>
                  </a:lnTo>
                  <a:lnTo>
                    <a:pt x="446" y="96"/>
                  </a:lnTo>
                  <a:lnTo>
                    <a:pt x="437" y="92"/>
                  </a:lnTo>
                  <a:lnTo>
                    <a:pt x="428" y="87"/>
                  </a:lnTo>
                  <a:lnTo>
                    <a:pt x="407" y="41"/>
                  </a:lnTo>
                  <a:lnTo>
                    <a:pt x="310" y="49"/>
                  </a:lnTo>
                  <a:lnTo>
                    <a:pt x="225" y="83"/>
                  </a:lnTo>
                  <a:lnTo>
                    <a:pt x="155" y="0"/>
                  </a:lnTo>
                  <a:lnTo>
                    <a:pt x="140" y="6"/>
                  </a:lnTo>
                  <a:lnTo>
                    <a:pt x="124" y="12"/>
                  </a:lnTo>
                  <a:lnTo>
                    <a:pt x="108" y="15"/>
                  </a:lnTo>
                  <a:lnTo>
                    <a:pt x="92" y="21"/>
                  </a:lnTo>
                  <a:lnTo>
                    <a:pt x="79" y="28"/>
                  </a:lnTo>
                  <a:lnTo>
                    <a:pt x="69" y="40"/>
                  </a:lnTo>
                  <a:lnTo>
                    <a:pt x="0" y="42"/>
                  </a:lnTo>
                  <a:lnTo>
                    <a:pt x="22" y="99"/>
                  </a:lnTo>
                  <a:lnTo>
                    <a:pt x="18" y="105"/>
                  </a:lnTo>
                  <a:lnTo>
                    <a:pt x="14" y="114"/>
                  </a:lnTo>
                  <a:lnTo>
                    <a:pt x="10" y="123"/>
                  </a:lnTo>
                  <a:lnTo>
                    <a:pt x="6" y="129"/>
                  </a:lnTo>
                  <a:lnTo>
                    <a:pt x="11" y="137"/>
                  </a:lnTo>
                  <a:lnTo>
                    <a:pt x="18" y="147"/>
                  </a:lnTo>
                  <a:lnTo>
                    <a:pt x="22" y="159"/>
                  </a:lnTo>
                  <a:lnTo>
                    <a:pt x="24" y="169"/>
                  </a:lnTo>
                  <a:lnTo>
                    <a:pt x="32" y="159"/>
                  </a:lnTo>
                  <a:lnTo>
                    <a:pt x="36" y="151"/>
                  </a:lnTo>
                  <a:lnTo>
                    <a:pt x="36" y="144"/>
                  </a:lnTo>
                  <a:lnTo>
                    <a:pt x="37" y="138"/>
                  </a:lnTo>
                  <a:lnTo>
                    <a:pt x="42" y="132"/>
                  </a:lnTo>
                  <a:lnTo>
                    <a:pt x="52" y="124"/>
                  </a:lnTo>
                  <a:lnTo>
                    <a:pt x="61" y="132"/>
                  </a:lnTo>
                  <a:lnTo>
                    <a:pt x="68" y="141"/>
                  </a:lnTo>
                  <a:lnTo>
                    <a:pt x="74" y="149"/>
                  </a:lnTo>
                  <a:lnTo>
                    <a:pt x="82" y="155"/>
                  </a:lnTo>
                  <a:lnTo>
                    <a:pt x="88" y="161"/>
                  </a:lnTo>
                  <a:lnTo>
                    <a:pt x="91" y="170"/>
                  </a:lnTo>
                  <a:lnTo>
                    <a:pt x="93" y="181"/>
                  </a:lnTo>
                  <a:lnTo>
                    <a:pt x="93" y="190"/>
                  </a:lnTo>
                  <a:lnTo>
                    <a:pt x="92" y="199"/>
                  </a:lnTo>
                  <a:lnTo>
                    <a:pt x="95" y="205"/>
                  </a:lnTo>
                  <a:lnTo>
                    <a:pt x="101" y="211"/>
                  </a:lnTo>
                  <a:lnTo>
                    <a:pt x="109" y="218"/>
                  </a:lnTo>
                  <a:lnTo>
                    <a:pt x="117" y="224"/>
                  </a:lnTo>
                  <a:lnTo>
                    <a:pt x="120" y="232"/>
                  </a:lnTo>
                  <a:lnTo>
                    <a:pt x="124" y="240"/>
                  </a:lnTo>
                  <a:lnTo>
                    <a:pt x="133" y="247"/>
                  </a:lnTo>
                  <a:lnTo>
                    <a:pt x="143" y="254"/>
                  </a:lnTo>
                  <a:lnTo>
                    <a:pt x="155" y="259"/>
                  </a:lnTo>
                  <a:lnTo>
                    <a:pt x="158" y="260"/>
                  </a:lnTo>
                  <a:lnTo>
                    <a:pt x="160" y="261"/>
                  </a:lnTo>
                  <a:lnTo>
                    <a:pt x="163" y="265"/>
                  </a:lnTo>
                  <a:lnTo>
                    <a:pt x="164" y="269"/>
                  </a:lnTo>
                  <a:lnTo>
                    <a:pt x="165" y="273"/>
                  </a:lnTo>
                  <a:lnTo>
                    <a:pt x="165" y="277"/>
                  </a:lnTo>
                  <a:lnTo>
                    <a:pt x="184" y="275"/>
                  </a:lnTo>
                  <a:lnTo>
                    <a:pt x="202" y="281"/>
                  </a:lnTo>
                  <a:lnTo>
                    <a:pt x="219" y="288"/>
                  </a:lnTo>
                  <a:lnTo>
                    <a:pt x="233" y="300"/>
                  </a:lnTo>
                  <a:lnTo>
                    <a:pt x="248" y="313"/>
                  </a:lnTo>
                  <a:lnTo>
                    <a:pt x="263" y="327"/>
                  </a:lnTo>
                  <a:lnTo>
                    <a:pt x="269" y="327"/>
                  </a:lnTo>
                  <a:lnTo>
                    <a:pt x="279" y="329"/>
                  </a:lnTo>
                  <a:lnTo>
                    <a:pt x="291" y="336"/>
                  </a:lnTo>
                  <a:lnTo>
                    <a:pt x="304" y="342"/>
                  </a:lnTo>
                  <a:lnTo>
                    <a:pt x="318" y="351"/>
                  </a:lnTo>
                  <a:lnTo>
                    <a:pt x="328" y="359"/>
                  </a:lnTo>
                  <a:lnTo>
                    <a:pt x="337" y="366"/>
                  </a:lnTo>
                  <a:lnTo>
                    <a:pt x="342" y="372"/>
                  </a:lnTo>
                  <a:lnTo>
                    <a:pt x="348" y="370"/>
                  </a:lnTo>
                  <a:lnTo>
                    <a:pt x="357" y="368"/>
                  </a:lnTo>
                  <a:lnTo>
                    <a:pt x="364" y="365"/>
                  </a:lnTo>
                  <a:lnTo>
                    <a:pt x="365" y="350"/>
                  </a:lnTo>
                  <a:lnTo>
                    <a:pt x="370" y="338"/>
                  </a:lnTo>
                  <a:lnTo>
                    <a:pt x="378" y="331"/>
                  </a:lnTo>
                  <a:lnTo>
                    <a:pt x="389" y="329"/>
                  </a:lnTo>
                  <a:lnTo>
                    <a:pt x="404" y="332"/>
                  </a:lnTo>
                  <a:lnTo>
                    <a:pt x="425" y="340"/>
                  </a:lnTo>
                  <a:lnTo>
                    <a:pt x="443" y="350"/>
                  </a:lnTo>
                  <a:lnTo>
                    <a:pt x="457" y="364"/>
                  </a:lnTo>
                  <a:lnTo>
                    <a:pt x="559" y="340"/>
                  </a:lnTo>
                </a:path>
              </a:pathLst>
            </a:custGeom>
            <a:grpFill/>
            <a:ln w="7938">
              <a:solidFill>
                <a:schemeClr val="bg1">
                  <a:lumMod val="50000"/>
                </a:schemeClr>
              </a:solidFill>
              <a:prstDash val="solid"/>
              <a:round/>
              <a:headEnd/>
              <a:tailEnd/>
            </a:ln>
          </p:spPr>
          <p:txBody>
            <a:bodyPr/>
            <a:lstStyle/>
            <a:p>
              <a:endParaRPr lang="ru-RU"/>
            </a:p>
          </p:txBody>
        </p:sp>
        <p:sp>
          <p:nvSpPr>
            <p:cNvPr id="50" name="Freeform 97">
              <a:extLst>
                <a:ext uri="{FF2B5EF4-FFF2-40B4-BE49-F238E27FC236}">
                  <a16:creationId xmlns:a16="http://schemas.microsoft.com/office/drawing/2014/main" id="{C3435FD5-4B71-8E47-BBA7-CFC52C1BC7F1}"/>
                </a:ext>
              </a:extLst>
            </p:cNvPr>
            <p:cNvSpPr>
              <a:spLocks/>
            </p:cNvSpPr>
            <p:nvPr/>
          </p:nvSpPr>
          <p:spPr bwMode="gray">
            <a:xfrm>
              <a:off x="3112" y="3225"/>
              <a:ext cx="197" cy="169"/>
            </a:xfrm>
            <a:custGeom>
              <a:avLst/>
              <a:gdLst>
                <a:gd name="T0" fmla="*/ 197 w 197"/>
                <a:gd name="T1" fmla="*/ 55 h 169"/>
                <a:gd name="T2" fmla="*/ 155 w 197"/>
                <a:gd name="T3" fmla="*/ 0 h 169"/>
                <a:gd name="T4" fmla="*/ 140 w 197"/>
                <a:gd name="T5" fmla="*/ 6 h 169"/>
                <a:gd name="T6" fmla="*/ 124 w 197"/>
                <a:gd name="T7" fmla="*/ 12 h 169"/>
                <a:gd name="T8" fmla="*/ 108 w 197"/>
                <a:gd name="T9" fmla="*/ 15 h 169"/>
                <a:gd name="T10" fmla="*/ 92 w 197"/>
                <a:gd name="T11" fmla="*/ 21 h 169"/>
                <a:gd name="T12" fmla="*/ 79 w 197"/>
                <a:gd name="T13" fmla="*/ 28 h 169"/>
                <a:gd name="T14" fmla="*/ 69 w 197"/>
                <a:gd name="T15" fmla="*/ 40 h 169"/>
                <a:gd name="T16" fmla="*/ 0 w 197"/>
                <a:gd name="T17" fmla="*/ 42 h 169"/>
                <a:gd name="T18" fmla="*/ 22 w 197"/>
                <a:gd name="T19" fmla="*/ 99 h 169"/>
                <a:gd name="T20" fmla="*/ 18 w 197"/>
                <a:gd name="T21" fmla="*/ 105 h 169"/>
                <a:gd name="T22" fmla="*/ 14 w 197"/>
                <a:gd name="T23" fmla="*/ 114 h 169"/>
                <a:gd name="T24" fmla="*/ 10 w 197"/>
                <a:gd name="T25" fmla="*/ 123 h 169"/>
                <a:gd name="T26" fmla="*/ 6 w 197"/>
                <a:gd name="T27" fmla="*/ 129 h 169"/>
                <a:gd name="T28" fmla="*/ 11 w 197"/>
                <a:gd name="T29" fmla="*/ 137 h 169"/>
                <a:gd name="T30" fmla="*/ 18 w 197"/>
                <a:gd name="T31" fmla="*/ 147 h 169"/>
                <a:gd name="T32" fmla="*/ 22 w 197"/>
                <a:gd name="T33" fmla="*/ 159 h 169"/>
                <a:gd name="T34" fmla="*/ 24 w 197"/>
                <a:gd name="T35" fmla="*/ 169 h 169"/>
                <a:gd name="T36" fmla="*/ 32 w 197"/>
                <a:gd name="T37" fmla="*/ 159 h 169"/>
                <a:gd name="T38" fmla="*/ 36 w 197"/>
                <a:gd name="T39" fmla="*/ 151 h 169"/>
                <a:gd name="T40" fmla="*/ 36 w 197"/>
                <a:gd name="T41" fmla="*/ 144 h 169"/>
                <a:gd name="T42" fmla="*/ 37 w 197"/>
                <a:gd name="T43" fmla="*/ 138 h 169"/>
                <a:gd name="T44" fmla="*/ 42 w 197"/>
                <a:gd name="T45" fmla="*/ 132 h 169"/>
                <a:gd name="T46" fmla="*/ 52 w 197"/>
                <a:gd name="T47" fmla="*/ 124 h 169"/>
                <a:gd name="T48" fmla="*/ 63 w 197"/>
                <a:gd name="T49" fmla="*/ 136 h 169"/>
                <a:gd name="T50" fmla="*/ 69 w 197"/>
                <a:gd name="T51" fmla="*/ 145 h 169"/>
                <a:gd name="T52" fmla="*/ 73 w 197"/>
                <a:gd name="T53" fmla="*/ 149 h 169"/>
                <a:gd name="T54" fmla="*/ 77 w 197"/>
                <a:gd name="T55" fmla="*/ 147 h 169"/>
                <a:gd name="T56" fmla="*/ 197 w 197"/>
                <a:gd name="T57" fmla="*/ 5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7" h="169">
                  <a:moveTo>
                    <a:pt x="197" y="55"/>
                  </a:moveTo>
                  <a:lnTo>
                    <a:pt x="155" y="0"/>
                  </a:lnTo>
                  <a:lnTo>
                    <a:pt x="140" y="6"/>
                  </a:lnTo>
                  <a:lnTo>
                    <a:pt x="124" y="12"/>
                  </a:lnTo>
                  <a:lnTo>
                    <a:pt x="108" y="15"/>
                  </a:lnTo>
                  <a:lnTo>
                    <a:pt x="92" y="21"/>
                  </a:lnTo>
                  <a:lnTo>
                    <a:pt x="79" y="28"/>
                  </a:lnTo>
                  <a:lnTo>
                    <a:pt x="69" y="40"/>
                  </a:lnTo>
                  <a:lnTo>
                    <a:pt x="0" y="42"/>
                  </a:lnTo>
                  <a:lnTo>
                    <a:pt x="22" y="99"/>
                  </a:lnTo>
                  <a:lnTo>
                    <a:pt x="18" y="105"/>
                  </a:lnTo>
                  <a:lnTo>
                    <a:pt x="14" y="114"/>
                  </a:lnTo>
                  <a:lnTo>
                    <a:pt x="10" y="123"/>
                  </a:lnTo>
                  <a:lnTo>
                    <a:pt x="6" y="129"/>
                  </a:lnTo>
                  <a:lnTo>
                    <a:pt x="11" y="137"/>
                  </a:lnTo>
                  <a:lnTo>
                    <a:pt x="18" y="147"/>
                  </a:lnTo>
                  <a:lnTo>
                    <a:pt x="22" y="159"/>
                  </a:lnTo>
                  <a:lnTo>
                    <a:pt x="24" y="169"/>
                  </a:lnTo>
                  <a:lnTo>
                    <a:pt x="32" y="159"/>
                  </a:lnTo>
                  <a:lnTo>
                    <a:pt x="36" y="151"/>
                  </a:lnTo>
                  <a:lnTo>
                    <a:pt x="36" y="144"/>
                  </a:lnTo>
                  <a:lnTo>
                    <a:pt x="37" y="138"/>
                  </a:lnTo>
                  <a:lnTo>
                    <a:pt x="42" y="132"/>
                  </a:lnTo>
                  <a:lnTo>
                    <a:pt x="52" y="124"/>
                  </a:lnTo>
                  <a:lnTo>
                    <a:pt x="63" y="136"/>
                  </a:lnTo>
                  <a:lnTo>
                    <a:pt x="69" y="145"/>
                  </a:lnTo>
                  <a:lnTo>
                    <a:pt x="73" y="149"/>
                  </a:lnTo>
                  <a:lnTo>
                    <a:pt x="77" y="147"/>
                  </a:lnTo>
                  <a:lnTo>
                    <a:pt x="197" y="55"/>
                  </a:lnTo>
                </a:path>
              </a:pathLst>
            </a:custGeom>
            <a:grpFill/>
            <a:ln w="6350">
              <a:solidFill>
                <a:schemeClr val="bg1">
                  <a:lumMod val="50000"/>
                </a:schemeClr>
              </a:solidFill>
              <a:prstDash val="solid"/>
              <a:round/>
              <a:headEnd/>
              <a:tailEnd/>
            </a:ln>
          </p:spPr>
          <p:txBody>
            <a:bodyPr/>
            <a:lstStyle/>
            <a:p>
              <a:endParaRPr lang="ru-RU"/>
            </a:p>
          </p:txBody>
        </p:sp>
        <p:sp>
          <p:nvSpPr>
            <p:cNvPr id="51" name="Freeform 98">
              <a:extLst>
                <a:ext uri="{FF2B5EF4-FFF2-40B4-BE49-F238E27FC236}">
                  <a16:creationId xmlns:a16="http://schemas.microsoft.com/office/drawing/2014/main" id="{C037DD60-0C0B-7340-A492-4103BFC4FE5B}"/>
                </a:ext>
              </a:extLst>
            </p:cNvPr>
            <p:cNvSpPr>
              <a:spLocks/>
            </p:cNvSpPr>
            <p:nvPr/>
          </p:nvSpPr>
          <p:spPr bwMode="gray">
            <a:xfrm>
              <a:off x="3293" y="3334"/>
              <a:ext cx="275" cy="218"/>
            </a:xfrm>
            <a:custGeom>
              <a:avLst/>
              <a:gdLst>
                <a:gd name="T0" fmla="*/ 176 w 275"/>
                <a:gd name="T1" fmla="*/ 19 h 218"/>
                <a:gd name="T2" fmla="*/ 114 w 275"/>
                <a:gd name="T3" fmla="*/ 1 h 218"/>
                <a:gd name="T4" fmla="*/ 94 w 275"/>
                <a:gd name="T5" fmla="*/ 0 h 218"/>
                <a:gd name="T6" fmla="*/ 76 w 275"/>
                <a:gd name="T7" fmla="*/ 5 h 218"/>
                <a:gd name="T8" fmla="*/ 57 w 275"/>
                <a:gd name="T9" fmla="*/ 15 h 218"/>
                <a:gd name="T10" fmla="*/ 39 w 275"/>
                <a:gd name="T11" fmla="*/ 29 h 218"/>
                <a:gd name="T12" fmla="*/ 23 w 275"/>
                <a:gd name="T13" fmla="*/ 47 h 218"/>
                <a:gd name="T14" fmla="*/ 11 w 275"/>
                <a:gd name="T15" fmla="*/ 68 h 218"/>
                <a:gd name="T16" fmla="*/ 2 w 275"/>
                <a:gd name="T17" fmla="*/ 88 h 218"/>
                <a:gd name="T18" fmla="*/ 0 w 275"/>
                <a:gd name="T19" fmla="*/ 110 h 218"/>
                <a:gd name="T20" fmla="*/ 18 w 275"/>
                <a:gd name="T21" fmla="*/ 120 h 218"/>
                <a:gd name="T22" fmla="*/ 38 w 275"/>
                <a:gd name="T23" fmla="*/ 133 h 218"/>
                <a:gd name="T24" fmla="*/ 59 w 275"/>
                <a:gd name="T25" fmla="*/ 147 h 218"/>
                <a:gd name="T26" fmla="*/ 79 w 275"/>
                <a:gd name="T27" fmla="*/ 160 h 218"/>
                <a:gd name="T28" fmla="*/ 102 w 275"/>
                <a:gd name="T29" fmla="*/ 166 h 218"/>
                <a:gd name="T30" fmla="*/ 107 w 275"/>
                <a:gd name="T31" fmla="*/ 173 h 218"/>
                <a:gd name="T32" fmla="*/ 116 w 275"/>
                <a:gd name="T33" fmla="*/ 181 h 218"/>
                <a:gd name="T34" fmla="*/ 129 w 275"/>
                <a:gd name="T35" fmla="*/ 188 h 218"/>
                <a:gd name="T36" fmla="*/ 144 w 275"/>
                <a:gd name="T37" fmla="*/ 197 h 218"/>
                <a:gd name="T38" fmla="*/ 160 w 275"/>
                <a:gd name="T39" fmla="*/ 205 h 218"/>
                <a:gd name="T40" fmla="*/ 175 w 275"/>
                <a:gd name="T41" fmla="*/ 210 h 218"/>
                <a:gd name="T42" fmla="*/ 189 w 275"/>
                <a:gd name="T43" fmla="*/ 215 h 218"/>
                <a:gd name="T44" fmla="*/ 201 w 275"/>
                <a:gd name="T45" fmla="*/ 218 h 218"/>
                <a:gd name="T46" fmla="*/ 208 w 275"/>
                <a:gd name="T47" fmla="*/ 216 h 218"/>
                <a:gd name="T48" fmla="*/ 230 w 275"/>
                <a:gd name="T49" fmla="*/ 206 h 218"/>
                <a:gd name="T50" fmla="*/ 244 w 275"/>
                <a:gd name="T51" fmla="*/ 196 h 218"/>
                <a:gd name="T52" fmla="*/ 256 w 275"/>
                <a:gd name="T53" fmla="*/ 186 h 218"/>
                <a:gd name="T54" fmla="*/ 265 w 275"/>
                <a:gd name="T55" fmla="*/ 174 h 218"/>
                <a:gd name="T56" fmla="*/ 275 w 275"/>
                <a:gd name="T57" fmla="*/ 159 h 218"/>
                <a:gd name="T58" fmla="*/ 274 w 275"/>
                <a:gd name="T59" fmla="*/ 149 h 218"/>
                <a:gd name="T60" fmla="*/ 274 w 275"/>
                <a:gd name="T61" fmla="*/ 138 h 218"/>
                <a:gd name="T62" fmla="*/ 273 w 275"/>
                <a:gd name="T63" fmla="*/ 128 h 218"/>
                <a:gd name="T64" fmla="*/ 271 w 275"/>
                <a:gd name="T65" fmla="*/ 118 h 218"/>
                <a:gd name="T66" fmla="*/ 267 w 275"/>
                <a:gd name="T67" fmla="*/ 105 h 218"/>
                <a:gd name="T68" fmla="*/ 262 w 275"/>
                <a:gd name="T69" fmla="*/ 90 h 218"/>
                <a:gd name="T70" fmla="*/ 255 w 275"/>
                <a:gd name="T71" fmla="*/ 70 h 218"/>
                <a:gd name="T72" fmla="*/ 243 w 275"/>
                <a:gd name="T73" fmla="*/ 47 h 218"/>
                <a:gd name="T74" fmla="*/ 239 w 275"/>
                <a:gd name="T75" fmla="*/ 45 h 218"/>
                <a:gd name="T76" fmla="*/ 230 w 275"/>
                <a:gd name="T77" fmla="*/ 40 h 218"/>
                <a:gd name="T78" fmla="*/ 219 w 275"/>
                <a:gd name="T79" fmla="*/ 35 h 218"/>
                <a:gd name="T80" fmla="*/ 206 w 275"/>
                <a:gd name="T81" fmla="*/ 29 h 218"/>
                <a:gd name="T82" fmla="*/ 193 w 275"/>
                <a:gd name="T83" fmla="*/ 24 h 218"/>
                <a:gd name="T84" fmla="*/ 183 w 275"/>
                <a:gd name="T85" fmla="*/ 20 h 218"/>
                <a:gd name="T86" fmla="*/ 176 w 275"/>
                <a:gd name="T87" fmla="*/ 1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5" h="218">
                  <a:moveTo>
                    <a:pt x="176" y="19"/>
                  </a:moveTo>
                  <a:lnTo>
                    <a:pt x="114" y="1"/>
                  </a:lnTo>
                  <a:lnTo>
                    <a:pt x="94" y="0"/>
                  </a:lnTo>
                  <a:lnTo>
                    <a:pt x="76" y="5"/>
                  </a:lnTo>
                  <a:lnTo>
                    <a:pt x="57" y="15"/>
                  </a:lnTo>
                  <a:lnTo>
                    <a:pt x="39" y="29"/>
                  </a:lnTo>
                  <a:lnTo>
                    <a:pt x="23" y="47"/>
                  </a:lnTo>
                  <a:lnTo>
                    <a:pt x="11" y="68"/>
                  </a:lnTo>
                  <a:lnTo>
                    <a:pt x="2" y="88"/>
                  </a:lnTo>
                  <a:lnTo>
                    <a:pt x="0" y="110"/>
                  </a:lnTo>
                  <a:lnTo>
                    <a:pt x="18" y="120"/>
                  </a:lnTo>
                  <a:lnTo>
                    <a:pt x="38" y="133"/>
                  </a:lnTo>
                  <a:lnTo>
                    <a:pt x="59" y="147"/>
                  </a:lnTo>
                  <a:lnTo>
                    <a:pt x="79" y="160"/>
                  </a:lnTo>
                  <a:lnTo>
                    <a:pt x="102" y="166"/>
                  </a:lnTo>
                  <a:lnTo>
                    <a:pt x="107" y="173"/>
                  </a:lnTo>
                  <a:lnTo>
                    <a:pt x="116" y="181"/>
                  </a:lnTo>
                  <a:lnTo>
                    <a:pt x="129" y="188"/>
                  </a:lnTo>
                  <a:lnTo>
                    <a:pt x="144" y="197"/>
                  </a:lnTo>
                  <a:lnTo>
                    <a:pt x="160" y="205"/>
                  </a:lnTo>
                  <a:lnTo>
                    <a:pt x="175" y="210"/>
                  </a:lnTo>
                  <a:lnTo>
                    <a:pt x="189" y="215"/>
                  </a:lnTo>
                  <a:lnTo>
                    <a:pt x="201" y="218"/>
                  </a:lnTo>
                  <a:lnTo>
                    <a:pt x="208" y="216"/>
                  </a:lnTo>
                  <a:lnTo>
                    <a:pt x="230" y="206"/>
                  </a:lnTo>
                  <a:lnTo>
                    <a:pt x="244" y="196"/>
                  </a:lnTo>
                  <a:lnTo>
                    <a:pt x="256" y="186"/>
                  </a:lnTo>
                  <a:lnTo>
                    <a:pt x="265" y="174"/>
                  </a:lnTo>
                  <a:lnTo>
                    <a:pt x="275" y="159"/>
                  </a:lnTo>
                  <a:lnTo>
                    <a:pt x="274" y="149"/>
                  </a:lnTo>
                  <a:lnTo>
                    <a:pt x="274" y="138"/>
                  </a:lnTo>
                  <a:lnTo>
                    <a:pt x="273" y="128"/>
                  </a:lnTo>
                  <a:lnTo>
                    <a:pt x="271" y="118"/>
                  </a:lnTo>
                  <a:lnTo>
                    <a:pt x="267" y="105"/>
                  </a:lnTo>
                  <a:lnTo>
                    <a:pt x="262" y="90"/>
                  </a:lnTo>
                  <a:lnTo>
                    <a:pt x="255" y="70"/>
                  </a:lnTo>
                  <a:lnTo>
                    <a:pt x="243" y="47"/>
                  </a:lnTo>
                  <a:lnTo>
                    <a:pt x="239" y="45"/>
                  </a:lnTo>
                  <a:lnTo>
                    <a:pt x="230" y="40"/>
                  </a:lnTo>
                  <a:lnTo>
                    <a:pt x="219" y="35"/>
                  </a:lnTo>
                  <a:lnTo>
                    <a:pt x="206" y="29"/>
                  </a:lnTo>
                  <a:lnTo>
                    <a:pt x="193" y="24"/>
                  </a:lnTo>
                  <a:lnTo>
                    <a:pt x="183" y="20"/>
                  </a:lnTo>
                  <a:lnTo>
                    <a:pt x="176" y="19"/>
                  </a:lnTo>
                </a:path>
              </a:pathLst>
            </a:custGeom>
            <a:grpFill/>
            <a:ln w="7938">
              <a:solidFill>
                <a:schemeClr val="bg1">
                  <a:lumMod val="50000"/>
                </a:schemeClr>
              </a:solidFill>
              <a:prstDash val="solid"/>
              <a:round/>
              <a:headEnd/>
              <a:tailEnd/>
            </a:ln>
          </p:spPr>
          <p:txBody>
            <a:bodyPr/>
            <a:lstStyle/>
            <a:p>
              <a:endParaRPr lang="ru-RU"/>
            </a:p>
          </p:txBody>
        </p:sp>
        <p:sp>
          <p:nvSpPr>
            <p:cNvPr id="52" name="Freeform 99">
              <a:extLst>
                <a:ext uri="{FF2B5EF4-FFF2-40B4-BE49-F238E27FC236}">
                  <a16:creationId xmlns:a16="http://schemas.microsoft.com/office/drawing/2014/main" id="{BA726A06-6860-A248-AD4F-7DD9C17FC609}"/>
                </a:ext>
              </a:extLst>
            </p:cNvPr>
            <p:cNvSpPr>
              <a:spLocks/>
            </p:cNvSpPr>
            <p:nvPr/>
          </p:nvSpPr>
          <p:spPr bwMode="gray">
            <a:xfrm>
              <a:off x="3337" y="3266"/>
              <a:ext cx="355" cy="361"/>
            </a:xfrm>
            <a:custGeom>
              <a:avLst/>
              <a:gdLst>
                <a:gd name="T0" fmla="*/ 180 w 355"/>
                <a:gd name="T1" fmla="*/ 290 h 361"/>
                <a:gd name="T2" fmla="*/ 207 w 355"/>
                <a:gd name="T3" fmla="*/ 301 h 361"/>
                <a:gd name="T4" fmla="*/ 231 w 355"/>
                <a:gd name="T5" fmla="*/ 322 h 361"/>
                <a:gd name="T6" fmla="*/ 232 w 355"/>
                <a:gd name="T7" fmla="*/ 347 h 361"/>
                <a:gd name="T8" fmla="*/ 235 w 355"/>
                <a:gd name="T9" fmla="*/ 361 h 361"/>
                <a:gd name="T10" fmla="*/ 268 w 355"/>
                <a:gd name="T11" fmla="*/ 350 h 361"/>
                <a:gd name="T12" fmla="*/ 305 w 355"/>
                <a:gd name="T13" fmla="*/ 331 h 361"/>
                <a:gd name="T14" fmla="*/ 339 w 355"/>
                <a:gd name="T15" fmla="*/ 313 h 361"/>
                <a:gd name="T16" fmla="*/ 352 w 355"/>
                <a:gd name="T17" fmla="*/ 308 h 361"/>
                <a:gd name="T18" fmla="*/ 343 w 355"/>
                <a:gd name="T19" fmla="*/ 301 h 361"/>
                <a:gd name="T20" fmla="*/ 328 w 355"/>
                <a:gd name="T21" fmla="*/ 299 h 361"/>
                <a:gd name="T22" fmla="*/ 332 w 355"/>
                <a:gd name="T23" fmla="*/ 283 h 361"/>
                <a:gd name="T24" fmla="*/ 331 w 355"/>
                <a:gd name="T25" fmla="*/ 264 h 361"/>
                <a:gd name="T26" fmla="*/ 331 w 355"/>
                <a:gd name="T27" fmla="*/ 251 h 361"/>
                <a:gd name="T28" fmla="*/ 355 w 355"/>
                <a:gd name="T29" fmla="*/ 223 h 361"/>
                <a:gd name="T30" fmla="*/ 336 w 355"/>
                <a:gd name="T31" fmla="*/ 132 h 361"/>
                <a:gd name="T32" fmla="*/ 293 w 355"/>
                <a:gd name="T33" fmla="*/ 117 h 361"/>
                <a:gd name="T34" fmla="*/ 239 w 355"/>
                <a:gd name="T35" fmla="*/ 79 h 361"/>
                <a:gd name="T36" fmla="*/ 235 w 355"/>
                <a:gd name="T37" fmla="*/ 64 h 361"/>
                <a:gd name="T38" fmla="*/ 221 w 355"/>
                <a:gd name="T39" fmla="*/ 55 h 361"/>
                <a:gd name="T40" fmla="*/ 203 w 355"/>
                <a:gd name="T41" fmla="*/ 46 h 361"/>
                <a:gd name="T42" fmla="*/ 85 w 355"/>
                <a:gd name="T43" fmla="*/ 8 h 361"/>
                <a:gd name="T44" fmla="*/ 25 w 355"/>
                <a:gd name="T45" fmla="*/ 55 h 361"/>
                <a:gd name="T46" fmla="*/ 80 w 355"/>
                <a:gd name="T47" fmla="*/ 72 h 361"/>
                <a:gd name="T48" fmla="*/ 139 w 355"/>
                <a:gd name="T49" fmla="*/ 87 h 361"/>
                <a:gd name="T50" fmla="*/ 190 w 355"/>
                <a:gd name="T51" fmla="*/ 108 h 361"/>
                <a:gd name="T52" fmla="*/ 203 w 355"/>
                <a:gd name="T53" fmla="*/ 126 h 361"/>
                <a:gd name="T54" fmla="*/ 220 w 355"/>
                <a:gd name="T55" fmla="*/ 158 h 361"/>
                <a:gd name="T56" fmla="*/ 231 w 355"/>
                <a:gd name="T57" fmla="*/ 196 h 361"/>
                <a:gd name="T58" fmla="*/ 231 w 355"/>
                <a:gd name="T59" fmla="*/ 228 h 361"/>
                <a:gd name="T60" fmla="*/ 217 w 355"/>
                <a:gd name="T61" fmla="*/ 250 h 361"/>
                <a:gd name="T62" fmla="*/ 194 w 355"/>
                <a:gd name="T63" fmla="*/ 269 h 361"/>
                <a:gd name="T64" fmla="*/ 173 w 355"/>
                <a:gd name="T65" fmla="*/ 28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361">
                  <a:moveTo>
                    <a:pt x="168" y="286"/>
                  </a:moveTo>
                  <a:lnTo>
                    <a:pt x="180" y="290"/>
                  </a:lnTo>
                  <a:lnTo>
                    <a:pt x="193" y="295"/>
                  </a:lnTo>
                  <a:lnTo>
                    <a:pt x="207" y="301"/>
                  </a:lnTo>
                  <a:lnTo>
                    <a:pt x="221" y="310"/>
                  </a:lnTo>
                  <a:lnTo>
                    <a:pt x="231" y="322"/>
                  </a:lnTo>
                  <a:lnTo>
                    <a:pt x="232" y="334"/>
                  </a:lnTo>
                  <a:lnTo>
                    <a:pt x="232" y="347"/>
                  </a:lnTo>
                  <a:lnTo>
                    <a:pt x="232" y="356"/>
                  </a:lnTo>
                  <a:lnTo>
                    <a:pt x="235" y="361"/>
                  </a:lnTo>
                  <a:lnTo>
                    <a:pt x="250" y="357"/>
                  </a:lnTo>
                  <a:lnTo>
                    <a:pt x="268" y="350"/>
                  </a:lnTo>
                  <a:lnTo>
                    <a:pt x="286" y="341"/>
                  </a:lnTo>
                  <a:lnTo>
                    <a:pt x="305" y="331"/>
                  </a:lnTo>
                  <a:lnTo>
                    <a:pt x="323" y="320"/>
                  </a:lnTo>
                  <a:lnTo>
                    <a:pt x="339" y="313"/>
                  </a:lnTo>
                  <a:lnTo>
                    <a:pt x="353" y="306"/>
                  </a:lnTo>
                  <a:lnTo>
                    <a:pt x="352" y="308"/>
                  </a:lnTo>
                  <a:lnTo>
                    <a:pt x="348" y="305"/>
                  </a:lnTo>
                  <a:lnTo>
                    <a:pt x="343" y="301"/>
                  </a:lnTo>
                  <a:lnTo>
                    <a:pt x="336" y="299"/>
                  </a:lnTo>
                  <a:lnTo>
                    <a:pt x="328" y="299"/>
                  </a:lnTo>
                  <a:lnTo>
                    <a:pt x="331" y="292"/>
                  </a:lnTo>
                  <a:lnTo>
                    <a:pt x="332" y="283"/>
                  </a:lnTo>
                  <a:lnTo>
                    <a:pt x="332" y="274"/>
                  </a:lnTo>
                  <a:lnTo>
                    <a:pt x="331" y="264"/>
                  </a:lnTo>
                  <a:lnTo>
                    <a:pt x="330" y="256"/>
                  </a:lnTo>
                  <a:lnTo>
                    <a:pt x="331" y="251"/>
                  </a:lnTo>
                  <a:lnTo>
                    <a:pt x="334" y="250"/>
                  </a:lnTo>
                  <a:lnTo>
                    <a:pt x="355" y="223"/>
                  </a:lnTo>
                  <a:lnTo>
                    <a:pt x="314" y="167"/>
                  </a:lnTo>
                  <a:lnTo>
                    <a:pt x="336" y="132"/>
                  </a:lnTo>
                  <a:lnTo>
                    <a:pt x="314" y="95"/>
                  </a:lnTo>
                  <a:lnTo>
                    <a:pt x="293" y="117"/>
                  </a:lnTo>
                  <a:lnTo>
                    <a:pt x="235" y="91"/>
                  </a:lnTo>
                  <a:lnTo>
                    <a:pt x="239" y="79"/>
                  </a:lnTo>
                  <a:lnTo>
                    <a:pt x="237" y="71"/>
                  </a:lnTo>
                  <a:lnTo>
                    <a:pt x="235" y="64"/>
                  </a:lnTo>
                  <a:lnTo>
                    <a:pt x="229" y="59"/>
                  </a:lnTo>
                  <a:lnTo>
                    <a:pt x="221" y="55"/>
                  </a:lnTo>
                  <a:lnTo>
                    <a:pt x="212" y="51"/>
                  </a:lnTo>
                  <a:lnTo>
                    <a:pt x="203" y="46"/>
                  </a:lnTo>
                  <a:lnTo>
                    <a:pt x="182" y="0"/>
                  </a:lnTo>
                  <a:lnTo>
                    <a:pt x="85" y="8"/>
                  </a:lnTo>
                  <a:lnTo>
                    <a:pt x="0" y="42"/>
                  </a:lnTo>
                  <a:lnTo>
                    <a:pt x="25" y="55"/>
                  </a:lnTo>
                  <a:lnTo>
                    <a:pt x="52" y="64"/>
                  </a:lnTo>
                  <a:lnTo>
                    <a:pt x="80" y="72"/>
                  </a:lnTo>
                  <a:lnTo>
                    <a:pt x="109" y="78"/>
                  </a:lnTo>
                  <a:lnTo>
                    <a:pt x="139" y="87"/>
                  </a:lnTo>
                  <a:lnTo>
                    <a:pt x="166" y="96"/>
                  </a:lnTo>
                  <a:lnTo>
                    <a:pt x="190" y="108"/>
                  </a:lnTo>
                  <a:lnTo>
                    <a:pt x="195" y="114"/>
                  </a:lnTo>
                  <a:lnTo>
                    <a:pt x="203" y="126"/>
                  </a:lnTo>
                  <a:lnTo>
                    <a:pt x="212" y="141"/>
                  </a:lnTo>
                  <a:lnTo>
                    <a:pt x="220" y="158"/>
                  </a:lnTo>
                  <a:lnTo>
                    <a:pt x="226" y="177"/>
                  </a:lnTo>
                  <a:lnTo>
                    <a:pt x="231" y="196"/>
                  </a:lnTo>
                  <a:lnTo>
                    <a:pt x="232" y="213"/>
                  </a:lnTo>
                  <a:lnTo>
                    <a:pt x="231" y="228"/>
                  </a:lnTo>
                  <a:lnTo>
                    <a:pt x="226" y="238"/>
                  </a:lnTo>
                  <a:lnTo>
                    <a:pt x="217" y="250"/>
                  </a:lnTo>
                  <a:lnTo>
                    <a:pt x="205" y="260"/>
                  </a:lnTo>
                  <a:lnTo>
                    <a:pt x="194" y="269"/>
                  </a:lnTo>
                  <a:lnTo>
                    <a:pt x="182" y="277"/>
                  </a:lnTo>
                  <a:lnTo>
                    <a:pt x="173" y="282"/>
                  </a:lnTo>
                  <a:lnTo>
                    <a:pt x="168" y="286"/>
                  </a:lnTo>
                </a:path>
              </a:pathLst>
            </a:custGeom>
            <a:grpFill/>
            <a:ln w="6350">
              <a:solidFill>
                <a:schemeClr val="bg1">
                  <a:lumMod val="50000"/>
                </a:schemeClr>
              </a:solidFill>
              <a:prstDash val="solid"/>
              <a:round/>
              <a:headEnd/>
              <a:tailEnd/>
            </a:ln>
          </p:spPr>
          <p:txBody>
            <a:bodyPr/>
            <a:lstStyle/>
            <a:p>
              <a:endParaRPr lang="ru-RU"/>
            </a:p>
          </p:txBody>
        </p:sp>
      </p:grpSp>
      <p:sp>
        <p:nvSpPr>
          <p:cNvPr id="53" name="TextBox 52">
            <a:extLst>
              <a:ext uri="{FF2B5EF4-FFF2-40B4-BE49-F238E27FC236}">
                <a16:creationId xmlns:a16="http://schemas.microsoft.com/office/drawing/2014/main" id="{4E5241D1-4BCC-224D-B33E-D8739A7191D7}"/>
              </a:ext>
            </a:extLst>
          </p:cNvPr>
          <p:cNvSpPr txBox="1"/>
          <p:nvPr/>
        </p:nvSpPr>
        <p:spPr>
          <a:xfrm>
            <a:off x="1016018" y="1480758"/>
            <a:ext cx="2693657" cy="1107996"/>
          </a:xfrm>
          <a:prstGeom prst="rect">
            <a:avLst/>
          </a:prstGeom>
          <a:noFill/>
        </p:spPr>
        <p:txBody>
          <a:bodyPr wrap="square" rtlCol="0">
            <a:spAutoFit/>
          </a:bodyPr>
          <a:lstStyle/>
          <a:p>
            <a:r>
              <a:rPr lang="en-US" sz="6600" dirty="0">
                <a:latin typeface="Poppins Medium" panose="02000000000000000000" pitchFamily="2" charset="0"/>
                <a:cs typeface="Poppins Medium" panose="02000000000000000000" pitchFamily="2" charset="0"/>
              </a:rPr>
              <a:t>MAPS</a:t>
            </a:r>
            <a:endParaRPr lang="ru-RU" sz="6600" dirty="0">
              <a:cs typeface="Poppins Medium" panose="02000000000000000000" pitchFamily="2" charset="0"/>
            </a:endParaRPr>
          </a:p>
        </p:txBody>
      </p:sp>
      <p:sp>
        <p:nvSpPr>
          <p:cNvPr id="54" name="TextBox 53">
            <a:extLst>
              <a:ext uri="{FF2B5EF4-FFF2-40B4-BE49-F238E27FC236}">
                <a16:creationId xmlns:a16="http://schemas.microsoft.com/office/drawing/2014/main" id="{ADD61EA1-89C5-9348-B56E-A089D317A281}"/>
              </a:ext>
            </a:extLst>
          </p:cNvPr>
          <p:cNvSpPr txBox="1"/>
          <p:nvPr/>
        </p:nvSpPr>
        <p:spPr>
          <a:xfrm>
            <a:off x="1016018" y="1019093"/>
            <a:ext cx="2803232" cy="461665"/>
          </a:xfrm>
          <a:prstGeom prst="rect">
            <a:avLst/>
          </a:prstGeom>
          <a:noFill/>
        </p:spPr>
        <p:txBody>
          <a:bodyPr wrap="square" rtlCol="0">
            <a:spAutoFit/>
          </a:bodyPr>
          <a:lstStyle/>
          <a:p>
            <a:r>
              <a:rPr lang="en-US" sz="2400" dirty="0">
                <a:solidFill>
                  <a:srgbClr val="2CA2CC"/>
                </a:solidFill>
                <a:latin typeface="Poppins Light" panose="02000000000000000000" pitchFamily="2" charset="0"/>
                <a:cs typeface="Poppins Light" panose="02000000000000000000" pitchFamily="2" charset="0"/>
              </a:rPr>
              <a:t>business polarity </a:t>
            </a:r>
            <a:endParaRPr lang="ru-RU" sz="2400" dirty="0">
              <a:solidFill>
                <a:srgbClr val="2CA2CC"/>
              </a:solidFill>
              <a:cs typeface="Poppins Light" panose="02000000000000000000" pitchFamily="2" charset="0"/>
            </a:endParaRPr>
          </a:p>
        </p:txBody>
      </p:sp>
      <p:sp>
        <p:nvSpPr>
          <p:cNvPr id="55" name="TextBox 54">
            <a:extLst>
              <a:ext uri="{FF2B5EF4-FFF2-40B4-BE49-F238E27FC236}">
                <a16:creationId xmlns:a16="http://schemas.microsoft.com/office/drawing/2014/main" id="{FAAEE032-1E3B-E447-824D-E888E99B80A9}"/>
              </a:ext>
            </a:extLst>
          </p:cNvPr>
          <p:cNvSpPr txBox="1"/>
          <p:nvPr/>
        </p:nvSpPr>
        <p:spPr>
          <a:xfrm>
            <a:off x="1016018" y="2962444"/>
            <a:ext cx="4723165" cy="138499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Builder enjoy pain who, rejects will encounter, denouncing will enjoy praising, man builder, system. One idea example there enjoy rationally advantage denouncing advantage exercise undertakes loves in teachings </a:t>
            </a:r>
            <a:r>
              <a:rPr lang="en-US" sz="1200" b="1" dirty="0">
                <a:latin typeface="Poppins SemiBold" panose="02000000000000000000" pitchFamily="2" charset="0"/>
                <a:cs typeface="Poppins SemiBold" panose="02000000000000000000" pitchFamily="2" charset="0"/>
              </a:rPr>
              <a:t>with ever denouncing produces</a:t>
            </a:r>
            <a:r>
              <a:rPr lang="en-US" sz="1200" b="1" dirty="0">
                <a:solidFill>
                  <a:srgbClr val="2CA2CC"/>
                </a:solidFill>
                <a:latin typeface="Poppins SemiBold" panose="02000000000000000000" pitchFamily="2" charset="0"/>
                <a:cs typeface="Poppins SemiBold" panose="02000000000000000000" pitchFamily="2" charset="0"/>
              </a:rPr>
              <a:t>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56" name="TextBox 55">
            <a:extLst>
              <a:ext uri="{FF2B5EF4-FFF2-40B4-BE49-F238E27FC236}">
                <a16:creationId xmlns:a16="http://schemas.microsoft.com/office/drawing/2014/main" id="{A043C607-F28C-1841-9EE7-6092FA77F0F3}"/>
              </a:ext>
            </a:extLst>
          </p:cNvPr>
          <p:cNvSpPr txBox="1"/>
          <p:nvPr/>
        </p:nvSpPr>
        <p:spPr>
          <a:xfrm>
            <a:off x="1012929" y="5504036"/>
            <a:ext cx="1525006"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works and support</a:t>
            </a:r>
            <a:endParaRPr lang="ru-RU" sz="1100" dirty="0">
              <a:cs typeface="Poppins" panose="02000000000000000000" pitchFamily="2" charset="0"/>
            </a:endParaRPr>
          </a:p>
        </p:txBody>
      </p:sp>
      <p:sp>
        <p:nvSpPr>
          <p:cNvPr id="57" name="TextBox 56">
            <a:extLst>
              <a:ext uri="{FF2B5EF4-FFF2-40B4-BE49-F238E27FC236}">
                <a16:creationId xmlns:a16="http://schemas.microsoft.com/office/drawing/2014/main" id="{6439D689-A248-AC41-942C-DA377568143F}"/>
              </a:ext>
            </a:extLst>
          </p:cNvPr>
          <p:cNvSpPr txBox="1"/>
          <p:nvPr/>
        </p:nvSpPr>
        <p:spPr>
          <a:xfrm>
            <a:off x="1012929" y="4734595"/>
            <a:ext cx="1222163"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ru-RU" sz="3200" dirty="0">
                <a:solidFill>
                  <a:srgbClr val="2CA2CC"/>
                </a:solidFill>
                <a:latin typeface="Poppins Medium" panose="02000000000000000000" pitchFamily="2" charset="0"/>
                <a:cs typeface="Poppins Medium" panose="02000000000000000000" pitchFamily="2" charset="0"/>
              </a:rPr>
              <a:t>3</a:t>
            </a:r>
            <a:r>
              <a:rPr lang="en-US" sz="3200" dirty="0">
                <a:solidFill>
                  <a:srgbClr val="2CA2CC"/>
                </a:solidFill>
                <a:latin typeface="Poppins Medium" panose="02000000000000000000" pitchFamily="2" charset="0"/>
                <a:cs typeface="Poppins Medium" panose="02000000000000000000" pitchFamily="2" charset="0"/>
              </a:rPr>
              <a:t>,2K</a:t>
            </a:r>
            <a:endParaRPr lang="ru-RU" sz="3200" dirty="0">
              <a:solidFill>
                <a:srgbClr val="2CA2CC"/>
              </a:solidFill>
              <a:cs typeface="Poppins Medium" panose="02000000000000000000" pitchFamily="2" charset="0"/>
            </a:endParaRPr>
          </a:p>
        </p:txBody>
      </p:sp>
      <p:sp>
        <p:nvSpPr>
          <p:cNvPr id="58" name="TextBox 57">
            <a:extLst>
              <a:ext uri="{FF2B5EF4-FFF2-40B4-BE49-F238E27FC236}">
                <a16:creationId xmlns:a16="http://schemas.microsoft.com/office/drawing/2014/main" id="{79169E33-03CB-D043-9EB8-A9F4EECDFC2D}"/>
              </a:ext>
            </a:extLst>
          </p:cNvPr>
          <p:cNvSpPr txBox="1"/>
          <p:nvPr/>
        </p:nvSpPr>
        <p:spPr>
          <a:xfrm>
            <a:off x="3223274" y="5504036"/>
            <a:ext cx="1315695"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design projects</a:t>
            </a:r>
            <a:endParaRPr lang="ru-RU" sz="1100" dirty="0">
              <a:cs typeface="Poppins" panose="02000000000000000000" pitchFamily="2" charset="0"/>
            </a:endParaRPr>
          </a:p>
        </p:txBody>
      </p:sp>
      <p:sp>
        <p:nvSpPr>
          <p:cNvPr id="59" name="TextBox 58">
            <a:extLst>
              <a:ext uri="{FF2B5EF4-FFF2-40B4-BE49-F238E27FC236}">
                <a16:creationId xmlns:a16="http://schemas.microsoft.com/office/drawing/2014/main" id="{83E3EB4A-4130-9C42-839A-D7C9F3CE434C}"/>
              </a:ext>
            </a:extLst>
          </p:cNvPr>
          <p:cNvSpPr txBox="1"/>
          <p:nvPr/>
        </p:nvSpPr>
        <p:spPr>
          <a:xfrm>
            <a:off x="3223274" y="4734595"/>
            <a:ext cx="1222163"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Medium" panose="02000000000000000000" pitchFamily="2" charset="0"/>
                <a:cs typeface="Poppins Medium" panose="02000000000000000000" pitchFamily="2" charset="0"/>
              </a:rPr>
              <a:t>91%</a:t>
            </a:r>
            <a:endParaRPr lang="ru-RU" sz="3200" dirty="0">
              <a:solidFill>
                <a:srgbClr val="2CA2CC"/>
              </a:solidFill>
              <a:cs typeface="Poppins Medium" panose="02000000000000000000" pitchFamily="2" charset="0"/>
            </a:endParaRPr>
          </a:p>
        </p:txBody>
      </p:sp>
      <p:sp>
        <p:nvSpPr>
          <p:cNvPr id="60" name="TextBox 59">
            <a:extLst>
              <a:ext uri="{FF2B5EF4-FFF2-40B4-BE49-F238E27FC236}">
                <a16:creationId xmlns:a16="http://schemas.microsoft.com/office/drawing/2014/main" id="{9CABE70F-7D7D-DD49-811F-E2F7D6E97C51}"/>
              </a:ext>
            </a:extLst>
          </p:cNvPr>
          <p:cNvSpPr txBox="1"/>
          <p:nvPr/>
        </p:nvSpPr>
        <p:spPr>
          <a:xfrm>
            <a:off x="5308945" y="5504036"/>
            <a:ext cx="1315695"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clients today</a:t>
            </a:r>
            <a:endParaRPr lang="ru-RU" sz="1100" dirty="0">
              <a:cs typeface="Poppins" panose="02000000000000000000" pitchFamily="2" charset="0"/>
            </a:endParaRPr>
          </a:p>
        </p:txBody>
      </p:sp>
      <p:sp>
        <p:nvSpPr>
          <p:cNvPr id="61" name="TextBox 60">
            <a:extLst>
              <a:ext uri="{FF2B5EF4-FFF2-40B4-BE49-F238E27FC236}">
                <a16:creationId xmlns:a16="http://schemas.microsoft.com/office/drawing/2014/main" id="{D568D143-5435-674B-90D3-2A3A775BA70A}"/>
              </a:ext>
            </a:extLst>
          </p:cNvPr>
          <p:cNvSpPr txBox="1"/>
          <p:nvPr/>
        </p:nvSpPr>
        <p:spPr>
          <a:xfrm>
            <a:off x="5308945" y="4734595"/>
            <a:ext cx="1222163" cy="769441"/>
          </a:xfrm>
          <a:prstGeom prst="rect">
            <a:avLst/>
          </a:prstGeom>
          <a:noFill/>
        </p:spPr>
        <p:txBody>
          <a:bodyPr wrap="square" rtlCol="0">
            <a:spAutoFit/>
          </a:bodyPr>
          <a:lstStyle/>
          <a:p>
            <a:pPr>
              <a:lnSpc>
                <a:spcPct val="150000"/>
              </a:lnSpc>
            </a:pPr>
            <a:r>
              <a:rPr lang="ru-RU" sz="1200" dirty="0">
                <a:solidFill>
                  <a:srgbClr val="2CA2CC"/>
                </a:solidFill>
                <a:cs typeface="Poppins Light" panose="02000000000000000000" pitchFamily="2" charset="0"/>
              </a:rPr>
              <a:t> </a:t>
            </a:r>
            <a:r>
              <a:rPr lang="en-US" sz="3200" dirty="0">
                <a:solidFill>
                  <a:srgbClr val="2CA2CC"/>
                </a:solidFill>
                <a:latin typeface="Poppins Medium" panose="02000000000000000000" pitchFamily="2" charset="0"/>
                <a:cs typeface="Poppins Medium" panose="02000000000000000000" pitchFamily="2" charset="0"/>
              </a:rPr>
              <a:t>7,8K</a:t>
            </a:r>
            <a:endParaRPr lang="ru-RU" sz="3200" dirty="0">
              <a:solidFill>
                <a:srgbClr val="2CA2CC"/>
              </a:solidFill>
              <a:cs typeface="Poppins Medium" panose="02000000000000000000" pitchFamily="2" charset="0"/>
            </a:endParaRPr>
          </a:p>
        </p:txBody>
      </p:sp>
      <p:sp>
        <p:nvSpPr>
          <p:cNvPr id="62" name="Прямоугольник 61">
            <a:extLst>
              <a:ext uri="{FF2B5EF4-FFF2-40B4-BE49-F238E27FC236}">
                <a16:creationId xmlns:a16="http://schemas.microsoft.com/office/drawing/2014/main" id="{ED0FA13F-EFA8-F44F-A4BD-97C14461F552}"/>
              </a:ext>
            </a:extLst>
          </p:cNvPr>
          <p:cNvSpPr/>
          <p:nvPr/>
        </p:nvSpPr>
        <p:spPr>
          <a:xfrm>
            <a:off x="9076195" y="3915497"/>
            <a:ext cx="364202"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63" name="Прямоугольник 62">
            <a:extLst>
              <a:ext uri="{FF2B5EF4-FFF2-40B4-BE49-F238E27FC236}">
                <a16:creationId xmlns:a16="http://schemas.microsoft.com/office/drawing/2014/main" id="{67091DA2-9F4F-5C49-902E-E23403230D68}"/>
              </a:ext>
            </a:extLst>
          </p:cNvPr>
          <p:cNvSpPr/>
          <p:nvPr/>
        </p:nvSpPr>
        <p:spPr>
          <a:xfrm>
            <a:off x="10721073" y="3192290"/>
            <a:ext cx="364202"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64" name="Прямоугольник 63">
            <a:extLst>
              <a:ext uri="{FF2B5EF4-FFF2-40B4-BE49-F238E27FC236}">
                <a16:creationId xmlns:a16="http://schemas.microsoft.com/office/drawing/2014/main" id="{491317B1-196D-4C43-823A-09292ABB67B6}"/>
              </a:ext>
            </a:extLst>
          </p:cNvPr>
          <p:cNvSpPr/>
          <p:nvPr/>
        </p:nvSpPr>
        <p:spPr>
          <a:xfrm>
            <a:off x="10760908" y="3910806"/>
            <a:ext cx="364202"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Tree>
    <p:extLst>
      <p:ext uri="{BB962C8B-B14F-4D97-AF65-F5344CB8AC3E}">
        <p14:creationId xmlns:p14="http://schemas.microsoft.com/office/powerpoint/2010/main" val="27325271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ppt_x"/>
                                          </p:val>
                                        </p:tav>
                                        <p:tav tm="100000">
                                          <p:val>
                                            <p:strVal val="#ppt_x"/>
                                          </p:val>
                                        </p:tav>
                                      </p:tavLst>
                                    </p:anim>
                                    <p:anim calcmode="lin" valueType="num">
                                      <p:cBhvr additive="base">
                                        <p:cTn id="1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fill="hold"/>
                                        <p:tgtEl>
                                          <p:spTgt spid="62"/>
                                        </p:tgtEl>
                                        <p:attrNameLst>
                                          <p:attrName>ppt_x</p:attrName>
                                        </p:attrNameLst>
                                      </p:cBhvr>
                                      <p:tavLst>
                                        <p:tav tm="0">
                                          <p:val>
                                            <p:strVal val="#ppt_x"/>
                                          </p:val>
                                        </p:tav>
                                        <p:tav tm="100000">
                                          <p:val>
                                            <p:strVal val="#ppt_x"/>
                                          </p:val>
                                        </p:tav>
                                      </p:tavLst>
                                    </p:anim>
                                    <p:anim calcmode="lin" valueType="num">
                                      <p:cBhvr additive="base">
                                        <p:cTn id="26" dur="500" fill="hold"/>
                                        <p:tgtEl>
                                          <p:spTgt spid="6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500" fill="hold"/>
                                        <p:tgtEl>
                                          <p:spTgt spid="63"/>
                                        </p:tgtEl>
                                        <p:attrNameLst>
                                          <p:attrName>ppt_x</p:attrName>
                                        </p:attrNameLst>
                                      </p:cBhvr>
                                      <p:tavLst>
                                        <p:tav tm="0">
                                          <p:val>
                                            <p:strVal val="#ppt_x"/>
                                          </p:val>
                                        </p:tav>
                                        <p:tav tm="100000">
                                          <p:val>
                                            <p:strVal val="#ppt_x"/>
                                          </p:val>
                                        </p:tav>
                                      </p:tavLst>
                                    </p:anim>
                                    <p:anim calcmode="lin" valueType="num">
                                      <p:cBhvr additive="base">
                                        <p:cTn id="30" dur="500" fill="hold"/>
                                        <p:tgtEl>
                                          <p:spTgt spid="6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anim calcmode="lin" valueType="num">
                                      <p:cBhvr additive="base">
                                        <p:cTn id="33" dur="500" fill="hold"/>
                                        <p:tgtEl>
                                          <p:spTgt spid="64"/>
                                        </p:tgtEl>
                                        <p:attrNameLst>
                                          <p:attrName>ppt_x</p:attrName>
                                        </p:attrNameLst>
                                      </p:cBhvr>
                                      <p:tavLst>
                                        <p:tav tm="0">
                                          <p:val>
                                            <p:strVal val="#ppt_x"/>
                                          </p:val>
                                        </p:tav>
                                        <p:tav tm="100000">
                                          <p:val>
                                            <p:strVal val="#ppt_x"/>
                                          </p:val>
                                        </p:tav>
                                      </p:tavLst>
                                    </p:anim>
                                    <p:anim calcmode="lin" valueType="num">
                                      <p:cBhvr additive="base">
                                        <p:cTn id="3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500" fill="hold"/>
                                        <p:tgtEl>
                                          <p:spTgt spid="55"/>
                                        </p:tgtEl>
                                        <p:attrNameLst>
                                          <p:attrName>ppt_x</p:attrName>
                                        </p:attrNameLst>
                                      </p:cBhvr>
                                      <p:tavLst>
                                        <p:tav tm="0">
                                          <p:val>
                                            <p:strVal val="#ppt_x"/>
                                          </p:val>
                                        </p:tav>
                                        <p:tav tm="100000">
                                          <p:val>
                                            <p:strVal val="#ppt_x"/>
                                          </p:val>
                                        </p:tav>
                                      </p:tavLst>
                                    </p:anim>
                                    <p:anim calcmode="lin" valueType="num">
                                      <p:cBhvr additive="base">
                                        <p:cTn id="4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1000"/>
                                        <p:tgtEl>
                                          <p:spTgt spid="56"/>
                                        </p:tgtEl>
                                      </p:cBhvr>
                                    </p:animEffect>
                                    <p:anim calcmode="lin" valueType="num">
                                      <p:cBhvr>
                                        <p:cTn id="46" dur="1000" fill="hold"/>
                                        <p:tgtEl>
                                          <p:spTgt spid="56"/>
                                        </p:tgtEl>
                                        <p:attrNameLst>
                                          <p:attrName>ppt_x</p:attrName>
                                        </p:attrNameLst>
                                      </p:cBhvr>
                                      <p:tavLst>
                                        <p:tav tm="0">
                                          <p:val>
                                            <p:strVal val="#ppt_x"/>
                                          </p:val>
                                        </p:tav>
                                        <p:tav tm="100000">
                                          <p:val>
                                            <p:strVal val="#ppt_x"/>
                                          </p:val>
                                        </p:tav>
                                      </p:tavLst>
                                    </p:anim>
                                    <p:anim calcmode="lin" valueType="num">
                                      <p:cBhvr>
                                        <p:cTn id="47" dur="900" decel="100000" fill="hold"/>
                                        <p:tgtEl>
                                          <p:spTgt spid="5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1000"/>
                                        <p:tgtEl>
                                          <p:spTgt spid="57"/>
                                        </p:tgtEl>
                                      </p:cBhvr>
                                    </p:animEffect>
                                    <p:anim calcmode="lin" valueType="num">
                                      <p:cBhvr>
                                        <p:cTn id="52" dur="1000" fill="hold"/>
                                        <p:tgtEl>
                                          <p:spTgt spid="57"/>
                                        </p:tgtEl>
                                        <p:attrNameLst>
                                          <p:attrName>ppt_x</p:attrName>
                                        </p:attrNameLst>
                                      </p:cBhvr>
                                      <p:tavLst>
                                        <p:tav tm="0">
                                          <p:val>
                                            <p:strVal val="#ppt_x"/>
                                          </p:val>
                                        </p:tav>
                                        <p:tav tm="100000">
                                          <p:val>
                                            <p:strVal val="#ppt_x"/>
                                          </p:val>
                                        </p:tav>
                                      </p:tavLst>
                                    </p:anim>
                                    <p:anim calcmode="lin" valueType="num">
                                      <p:cBhvr>
                                        <p:cTn id="53" dur="900" decel="100000" fill="hold"/>
                                        <p:tgtEl>
                                          <p:spTgt spid="57"/>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1000"/>
                                        <p:tgtEl>
                                          <p:spTgt spid="58"/>
                                        </p:tgtEl>
                                      </p:cBhvr>
                                    </p:animEffect>
                                    <p:anim calcmode="lin" valueType="num">
                                      <p:cBhvr>
                                        <p:cTn id="58" dur="1000" fill="hold"/>
                                        <p:tgtEl>
                                          <p:spTgt spid="58"/>
                                        </p:tgtEl>
                                        <p:attrNameLst>
                                          <p:attrName>ppt_x</p:attrName>
                                        </p:attrNameLst>
                                      </p:cBhvr>
                                      <p:tavLst>
                                        <p:tav tm="0">
                                          <p:val>
                                            <p:strVal val="#ppt_x"/>
                                          </p:val>
                                        </p:tav>
                                        <p:tav tm="100000">
                                          <p:val>
                                            <p:strVal val="#ppt_x"/>
                                          </p:val>
                                        </p:tav>
                                      </p:tavLst>
                                    </p:anim>
                                    <p:anim calcmode="lin" valueType="num">
                                      <p:cBhvr>
                                        <p:cTn id="59" dur="900" decel="100000" fill="hold"/>
                                        <p:tgtEl>
                                          <p:spTgt spid="5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58"/>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1000"/>
                                        <p:tgtEl>
                                          <p:spTgt spid="59"/>
                                        </p:tgtEl>
                                      </p:cBhvr>
                                    </p:animEffect>
                                    <p:anim calcmode="lin" valueType="num">
                                      <p:cBhvr>
                                        <p:cTn id="64" dur="1000" fill="hold"/>
                                        <p:tgtEl>
                                          <p:spTgt spid="59"/>
                                        </p:tgtEl>
                                        <p:attrNameLst>
                                          <p:attrName>ppt_x</p:attrName>
                                        </p:attrNameLst>
                                      </p:cBhvr>
                                      <p:tavLst>
                                        <p:tav tm="0">
                                          <p:val>
                                            <p:strVal val="#ppt_x"/>
                                          </p:val>
                                        </p:tav>
                                        <p:tav tm="100000">
                                          <p:val>
                                            <p:strVal val="#ppt_x"/>
                                          </p:val>
                                        </p:tav>
                                      </p:tavLst>
                                    </p:anim>
                                    <p:anim calcmode="lin" valueType="num">
                                      <p:cBhvr>
                                        <p:cTn id="65" dur="900" decel="100000" fill="hold"/>
                                        <p:tgtEl>
                                          <p:spTgt spid="59"/>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59"/>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1000"/>
                                        <p:tgtEl>
                                          <p:spTgt spid="60"/>
                                        </p:tgtEl>
                                      </p:cBhvr>
                                    </p:animEffect>
                                    <p:anim calcmode="lin" valueType="num">
                                      <p:cBhvr>
                                        <p:cTn id="70" dur="1000" fill="hold"/>
                                        <p:tgtEl>
                                          <p:spTgt spid="60"/>
                                        </p:tgtEl>
                                        <p:attrNameLst>
                                          <p:attrName>ppt_x</p:attrName>
                                        </p:attrNameLst>
                                      </p:cBhvr>
                                      <p:tavLst>
                                        <p:tav tm="0">
                                          <p:val>
                                            <p:strVal val="#ppt_x"/>
                                          </p:val>
                                        </p:tav>
                                        <p:tav tm="100000">
                                          <p:val>
                                            <p:strVal val="#ppt_x"/>
                                          </p:val>
                                        </p:tav>
                                      </p:tavLst>
                                    </p:anim>
                                    <p:anim calcmode="lin" valueType="num">
                                      <p:cBhvr>
                                        <p:cTn id="71" dur="900" decel="100000" fill="hold"/>
                                        <p:tgtEl>
                                          <p:spTgt spid="60"/>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60"/>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fade">
                                      <p:cBhvr>
                                        <p:cTn id="75" dur="1000"/>
                                        <p:tgtEl>
                                          <p:spTgt spid="61"/>
                                        </p:tgtEl>
                                      </p:cBhvr>
                                    </p:animEffect>
                                    <p:anim calcmode="lin" valueType="num">
                                      <p:cBhvr>
                                        <p:cTn id="76" dur="1000" fill="hold"/>
                                        <p:tgtEl>
                                          <p:spTgt spid="61"/>
                                        </p:tgtEl>
                                        <p:attrNameLst>
                                          <p:attrName>ppt_x</p:attrName>
                                        </p:attrNameLst>
                                      </p:cBhvr>
                                      <p:tavLst>
                                        <p:tav tm="0">
                                          <p:val>
                                            <p:strVal val="#ppt_x"/>
                                          </p:val>
                                        </p:tav>
                                        <p:tav tm="100000">
                                          <p:val>
                                            <p:strVal val="#ppt_x"/>
                                          </p:val>
                                        </p:tav>
                                      </p:tavLst>
                                    </p:anim>
                                    <p:anim calcmode="lin" valueType="num">
                                      <p:cBhvr>
                                        <p:cTn id="77" dur="900" decel="100000" fill="hold"/>
                                        <p:tgtEl>
                                          <p:spTgt spid="61"/>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P spid="59" grpId="0"/>
      <p:bldP spid="60" grpId="0"/>
      <p:bldP spid="61" grpId="0"/>
      <p:bldP spid="62" grpId="0"/>
      <p:bldP spid="63" grpId="0"/>
      <p:bldP spid="6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98384399-4794-A343-8692-E35C87B885D2}"/>
              </a:ext>
            </a:extLst>
          </p:cNvPr>
          <p:cNvSpPr>
            <a:spLocks noGrp="1"/>
          </p:cNvSpPr>
          <p:nvPr>
            <p:ph type="pic" sz="quarter" idx="10"/>
          </p:nvPr>
        </p:nvSpPr>
        <p:spPr>
          <a:solidFill>
            <a:schemeClr val="tx2">
              <a:lumMod val="20000"/>
              <a:lumOff val="80000"/>
            </a:schemeClr>
          </a:solidFill>
        </p:spPr>
        <p:txBody>
          <a:bodyPr/>
          <a:lstStyle/>
          <a:p>
            <a:endParaRPr lang="en-RO"/>
          </a:p>
        </p:txBody>
      </p:sp>
      <p:grpSp>
        <p:nvGrpSpPr>
          <p:cNvPr id="8" name="Group 190">
            <a:extLst>
              <a:ext uri="{FF2B5EF4-FFF2-40B4-BE49-F238E27FC236}">
                <a16:creationId xmlns:a16="http://schemas.microsoft.com/office/drawing/2014/main" id="{DD673717-DB5E-7449-A24A-E9E6DA5307BB}"/>
              </a:ext>
            </a:extLst>
          </p:cNvPr>
          <p:cNvGrpSpPr>
            <a:grpSpLocks/>
          </p:cNvGrpSpPr>
          <p:nvPr/>
        </p:nvGrpSpPr>
        <p:grpSpPr bwMode="auto">
          <a:xfrm>
            <a:off x="5400261" y="448347"/>
            <a:ext cx="5681870" cy="5961306"/>
            <a:chOff x="1541" y="1129"/>
            <a:chExt cx="2677" cy="3072"/>
          </a:xfrm>
          <a:solidFill>
            <a:srgbClr val="2CA2CC">
              <a:alpha val="89000"/>
            </a:srgbClr>
          </a:solidFill>
        </p:grpSpPr>
        <p:sp>
          <p:nvSpPr>
            <p:cNvPr id="9" name="Freeform 191">
              <a:extLst>
                <a:ext uri="{FF2B5EF4-FFF2-40B4-BE49-F238E27FC236}">
                  <a16:creationId xmlns:a16="http://schemas.microsoft.com/office/drawing/2014/main" id="{B026DC07-0A94-9E4A-9045-D0CD00F4D1DF}"/>
                </a:ext>
              </a:extLst>
            </p:cNvPr>
            <p:cNvSpPr>
              <a:spLocks/>
            </p:cNvSpPr>
            <p:nvPr/>
          </p:nvSpPr>
          <p:spPr bwMode="gray">
            <a:xfrm>
              <a:off x="3571" y="1653"/>
              <a:ext cx="49" cy="24"/>
            </a:xfrm>
            <a:custGeom>
              <a:avLst/>
              <a:gdLst>
                <a:gd name="T0" fmla="*/ 49 w 49"/>
                <a:gd name="T1" fmla="*/ 1 h 24"/>
                <a:gd name="T2" fmla="*/ 49 w 49"/>
                <a:gd name="T3" fmla="*/ 7 h 24"/>
                <a:gd name="T4" fmla="*/ 46 w 49"/>
                <a:gd name="T5" fmla="*/ 11 h 24"/>
                <a:gd name="T6" fmla="*/ 44 w 49"/>
                <a:gd name="T7" fmla="*/ 15 h 24"/>
                <a:gd name="T8" fmla="*/ 41 w 49"/>
                <a:gd name="T9" fmla="*/ 20 h 24"/>
                <a:gd name="T10" fmla="*/ 37 w 49"/>
                <a:gd name="T11" fmla="*/ 24 h 24"/>
                <a:gd name="T12" fmla="*/ 25 w 49"/>
                <a:gd name="T13" fmla="*/ 21 h 24"/>
                <a:gd name="T14" fmla="*/ 15 w 49"/>
                <a:gd name="T15" fmla="*/ 17 h 24"/>
                <a:gd name="T16" fmla="*/ 5 w 49"/>
                <a:gd name="T17" fmla="*/ 10 h 24"/>
                <a:gd name="T18" fmla="*/ 0 w 49"/>
                <a:gd name="T19" fmla="*/ 0 h 24"/>
                <a:gd name="T20" fmla="*/ 25 w 49"/>
                <a:gd name="T21" fmla="*/ 0 h 24"/>
                <a:gd name="T22" fmla="*/ 49 w 49"/>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24">
                  <a:moveTo>
                    <a:pt x="49" y="1"/>
                  </a:moveTo>
                  <a:lnTo>
                    <a:pt x="49" y="7"/>
                  </a:lnTo>
                  <a:lnTo>
                    <a:pt x="46" y="11"/>
                  </a:lnTo>
                  <a:lnTo>
                    <a:pt x="44" y="15"/>
                  </a:lnTo>
                  <a:lnTo>
                    <a:pt x="41" y="20"/>
                  </a:lnTo>
                  <a:lnTo>
                    <a:pt x="37" y="24"/>
                  </a:lnTo>
                  <a:lnTo>
                    <a:pt x="25" y="21"/>
                  </a:lnTo>
                  <a:lnTo>
                    <a:pt x="15" y="17"/>
                  </a:lnTo>
                  <a:lnTo>
                    <a:pt x="5" y="10"/>
                  </a:lnTo>
                  <a:lnTo>
                    <a:pt x="0" y="0"/>
                  </a:lnTo>
                  <a:lnTo>
                    <a:pt x="25" y="0"/>
                  </a:lnTo>
                  <a:lnTo>
                    <a:pt x="49" y="1"/>
                  </a:lnTo>
                </a:path>
              </a:pathLst>
            </a:custGeom>
            <a:grpFill/>
            <a:ln w="9525">
              <a:solidFill>
                <a:schemeClr val="bg1">
                  <a:lumMod val="50000"/>
                </a:schemeClr>
              </a:solidFill>
              <a:prstDash val="solid"/>
              <a:round/>
              <a:headEnd/>
              <a:tailEnd/>
            </a:ln>
          </p:spPr>
          <p:txBody>
            <a:bodyPr/>
            <a:lstStyle/>
            <a:p>
              <a:endParaRPr lang="ru-RU"/>
            </a:p>
          </p:txBody>
        </p:sp>
        <p:sp>
          <p:nvSpPr>
            <p:cNvPr id="10" name="Freeform 192">
              <a:extLst>
                <a:ext uri="{FF2B5EF4-FFF2-40B4-BE49-F238E27FC236}">
                  <a16:creationId xmlns:a16="http://schemas.microsoft.com/office/drawing/2014/main" id="{73B216CE-2457-C740-A106-B603593A27A7}"/>
                </a:ext>
              </a:extLst>
            </p:cNvPr>
            <p:cNvSpPr>
              <a:spLocks/>
            </p:cNvSpPr>
            <p:nvPr/>
          </p:nvSpPr>
          <p:spPr bwMode="gray">
            <a:xfrm>
              <a:off x="3220" y="1129"/>
              <a:ext cx="776" cy="744"/>
            </a:xfrm>
            <a:custGeom>
              <a:avLst/>
              <a:gdLst>
                <a:gd name="T0" fmla="*/ 36 w 776"/>
                <a:gd name="T1" fmla="*/ 189 h 744"/>
                <a:gd name="T2" fmla="*/ 19 w 776"/>
                <a:gd name="T3" fmla="*/ 117 h 744"/>
                <a:gd name="T4" fmla="*/ 29 w 776"/>
                <a:gd name="T5" fmla="*/ 48 h 744"/>
                <a:gd name="T6" fmla="*/ 51 w 776"/>
                <a:gd name="T7" fmla="*/ 79 h 744"/>
                <a:gd name="T8" fmla="*/ 58 w 776"/>
                <a:gd name="T9" fmla="*/ 86 h 744"/>
                <a:gd name="T10" fmla="*/ 77 w 776"/>
                <a:gd name="T11" fmla="*/ 41 h 744"/>
                <a:gd name="T12" fmla="*/ 99 w 776"/>
                <a:gd name="T13" fmla="*/ 82 h 744"/>
                <a:gd name="T14" fmla="*/ 112 w 776"/>
                <a:gd name="T15" fmla="*/ 52 h 744"/>
                <a:gd name="T16" fmla="*/ 125 w 776"/>
                <a:gd name="T17" fmla="*/ 79 h 744"/>
                <a:gd name="T18" fmla="*/ 129 w 776"/>
                <a:gd name="T19" fmla="*/ 49 h 744"/>
                <a:gd name="T20" fmla="*/ 145 w 776"/>
                <a:gd name="T21" fmla="*/ 55 h 744"/>
                <a:gd name="T22" fmla="*/ 126 w 776"/>
                <a:gd name="T23" fmla="*/ 27 h 744"/>
                <a:gd name="T24" fmla="*/ 135 w 776"/>
                <a:gd name="T25" fmla="*/ 0 h 744"/>
                <a:gd name="T26" fmla="*/ 297 w 776"/>
                <a:gd name="T27" fmla="*/ 85 h 744"/>
                <a:gd name="T28" fmla="*/ 323 w 776"/>
                <a:gd name="T29" fmla="*/ 85 h 744"/>
                <a:gd name="T30" fmla="*/ 362 w 776"/>
                <a:gd name="T31" fmla="*/ 102 h 744"/>
                <a:gd name="T32" fmla="*/ 419 w 776"/>
                <a:gd name="T33" fmla="*/ 119 h 744"/>
                <a:gd name="T34" fmla="*/ 448 w 776"/>
                <a:gd name="T35" fmla="*/ 158 h 744"/>
                <a:gd name="T36" fmla="*/ 495 w 776"/>
                <a:gd name="T37" fmla="*/ 196 h 744"/>
                <a:gd name="T38" fmla="*/ 541 w 776"/>
                <a:gd name="T39" fmla="*/ 179 h 744"/>
                <a:gd name="T40" fmla="*/ 574 w 776"/>
                <a:gd name="T41" fmla="*/ 195 h 744"/>
                <a:gd name="T42" fmla="*/ 565 w 776"/>
                <a:gd name="T43" fmla="*/ 206 h 744"/>
                <a:gd name="T44" fmla="*/ 517 w 776"/>
                <a:gd name="T45" fmla="*/ 223 h 744"/>
                <a:gd name="T46" fmla="*/ 561 w 776"/>
                <a:gd name="T47" fmla="*/ 237 h 744"/>
                <a:gd name="T48" fmla="*/ 602 w 776"/>
                <a:gd name="T49" fmla="*/ 213 h 744"/>
                <a:gd name="T50" fmla="*/ 626 w 776"/>
                <a:gd name="T51" fmla="*/ 322 h 744"/>
                <a:gd name="T52" fmla="*/ 638 w 776"/>
                <a:gd name="T53" fmla="*/ 390 h 744"/>
                <a:gd name="T54" fmla="*/ 649 w 776"/>
                <a:gd name="T55" fmla="*/ 469 h 744"/>
                <a:gd name="T56" fmla="*/ 666 w 776"/>
                <a:gd name="T57" fmla="*/ 537 h 744"/>
                <a:gd name="T58" fmla="*/ 717 w 776"/>
                <a:gd name="T59" fmla="*/ 619 h 744"/>
                <a:gd name="T60" fmla="*/ 776 w 776"/>
                <a:gd name="T61" fmla="*/ 703 h 744"/>
                <a:gd name="T62" fmla="*/ 731 w 776"/>
                <a:gd name="T63" fmla="*/ 716 h 744"/>
                <a:gd name="T64" fmla="*/ 708 w 776"/>
                <a:gd name="T65" fmla="*/ 715 h 744"/>
                <a:gd name="T66" fmla="*/ 618 w 776"/>
                <a:gd name="T67" fmla="*/ 713 h 744"/>
                <a:gd name="T68" fmla="*/ 519 w 776"/>
                <a:gd name="T69" fmla="*/ 662 h 744"/>
                <a:gd name="T70" fmla="*/ 444 w 776"/>
                <a:gd name="T71" fmla="*/ 627 h 744"/>
                <a:gd name="T72" fmla="*/ 407 w 776"/>
                <a:gd name="T73" fmla="*/ 566 h 744"/>
                <a:gd name="T74" fmla="*/ 402 w 776"/>
                <a:gd name="T75" fmla="*/ 514 h 744"/>
                <a:gd name="T76" fmla="*/ 341 w 776"/>
                <a:gd name="T77" fmla="*/ 517 h 744"/>
                <a:gd name="T78" fmla="*/ 347 w 776"/>
                <a:gd name="T79" fmla="*/ 496 h 744"/>
                <a:gd name="T80" fmla="*/ 358 w 776"/>
                <a:gd name="T81" fmla="*/ 479 h 744"/>
                <a:gd name="T82" fmla="*/ 321 w 776"/>
                <a:gd name="T83" fmla="*/ 483 h 744"/>
                <a:gd name="T84" fmla="*/ 293 w 776"/>
                <a:gd name="T85" fmla="*/ 472 h 744"/>
                <a:gd name="T86" fmla="*/ 232 w 776"/>
                <a:gd name="T87" fmla="*/ 424 h 744"/>
                <a:gd name="T88" fmla="*/ 126 w 776"/>
                <a:gd name="T89" fmla="*/ 391 h 744"/>
                <a:gd name="T90" fmla="*/ 75 w 776"/>
                <a:gd name="T91" fmla="*/ 424 h 744"/>
                <a:gd name="T92" fmla="*/ 37 w 776"/>
                <a:gd name="T93" fmla="*/ 387 h 744"/>
                <a:gd name="T94" fmla="*/ 50 w 776"/>
                <a:gd name="T95" fmla="*/ 371 h 744"/>
                <a:gd name="T96" fmla="*/ 9 w 776"/>
                <a:gd name="T97" fmla="*/ 349 h 744"/>
                <a:gd name="T98" fmla="*/ 34 w 776"/>
                <a:gd name="T99" fmla="*/ 305 h 744"/>
                <a:gd name="T100" fmla="*/ 5 w 776"/>
                <a:gd name="T101" fmla="*/ 246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6" h="744">
                  <a:moveTo>
                    <a:pt x="0" y="185"/>
                  </a:moveTo>
                  <a:lnTo>
                    <a:pt x="9" y="186"/>
                  </a:lnTo>
                  <a:lnTo>
                    <a:pt x="19" y="189"/>
                  </a:lnTo>
                  <a:lnTo>
                    <a:pt x="29" y="191"/>
                  </a:lnTo>
                  <a:lnTo>
                    <a:pt x="36" y="189"/>
                  </a:lnTo>
                  <a:lnTo>
                    <a:pt x="30" y="169"/>
                  </a:lnTo>
                  <a:lnTo>
                    <a:pt x="24" y="154"/>
                  </a:lnTo>
                  <a:lnTo>
                    <a:pt x="20" y="141"/>
                  </a:lnTo>
                  <a:lnTo>
                    <a:pt x="19" y="130"/>
                  </a:lnTo>
                  <a:lnTo>
                    <a:pt x="19" y="117"/>
                  </a:lnTo>
                  <a:lnTo>
                    <a:pt x="23" y="100"/>
                  </a:lnTo>
                  <a:lnTo>
                    <a:pt x="24" y="87"/>
                  </a:lnTo>
                  <a:lnTo>
                    <a:pt x="26" y="73"/>
                  </a:lnTo>
                  <a:lnTo>
                    <a:pt x="27" y="59"/>
                  </a:lnTo>
                  <a:lnTo>
                    <a:pt x="29" y="48"/>
                  </a:lnTo>
                  <a:lnTo>
                    <a:pt x="37" y="48"/>
                  </a:lnTo>
                  <a:lnTo>
                    <a:pt x="44" y="52"/>
                  </a:lnTo>
                  <a:lnTo>
                    <a:pt x="48" y="59"/>
                  </a:lnTo>
                  <a:lnTo>
                    <a:pt x="50" y="69"/>
                  </a:lnTo>
                  <a:lnTo>
                    <a:pt x="51" y="79"/>
                  </a:lnTo>
                  <a:lnTo>
                    <a:pt x="53" y="89"/>
                  </a:lnTo>
                  <a:lnTo>
                    <a:pt x="53" y="96"/>
                  </a:lnTo>
                  <a:lnTo>
                    <a:pt x="54" y="100"/>
                  </a:lnTo>
                  <a:lnTo>
                    <a:pt x="57" y="95"/>
                  </a:lnTo>
                  <a:lnTo>
                    <a:pt x="58" y="86"/>
                  </a:lnTo>
                  <a:lnTo>
                    <a:pt x="60" y="76"/>
                  </a:lnTo>
                  <a:lnTo>
                    <a:pt x="61" y="65"/>
                  </a:lnTo>
                  <a:lnTo>
                    <a:pt x="64" y="55"/>
                  </a:lnTo>
                  <a:lnTo>
                    <a:pt x="70" y="47"/>
                  </a:lnTo>
                  <a:lnTo>
                    <a:pt x="77" y="41"/>
                  </a:lnTo>
                  <a:lnTo>
                    <a:pt x="88" y="39"/>
                  </a:lnTo>
                  <a:lnTo>
                    <a:pt x="97" y="96"/>
                  </a:lnTo>
                  <a:lnTo>
                    <a:pt x="98" y="96"/>
                  </a:lnTo>
                  <a:lnTo>
                    <a:pt x="98" y="90"/>
                  </a:lnTo>
                  <a:lnTo>
                    <a:pt x="99" y="82"/>
                  </a:lnTo>
                  <a:lnTo>
                    <a:pt x="99" y="72"/>
                  </a:lnTo>
                  <a:lnTo>
                    <a:pt x="102" y="62"/>
                  </a:lnTo>
                  <a:lnTo>
                    <a:pt x="105" y="55"/>
                  </a:lnTo>
                  <a:lnTo>
                    <a:pt x="108" y="51"/>
                  </a:lnTo>
                  <a:lnTo>
                    <a:pt x="112" y="52"/>
                  </a:lnTo>
                  <a:lnTo>
                    <a:pt x="115" y="55"/>
                  </a:lnTo>
                  <a:lnTo>
                    <a:pt x="118" y="61"/>
                  </a:lnTo>
                  <a:lnTo>
                    <a:pt x="119" y="69"/>
                  </a:lnTo>
                  <a:lnTo>
                    <a:pt x="122" y="76"/>
                  </a:lnTo>
                  <a:lnTo>
                    <a:pt x="125" y="79"/>
                  </a:lnTo>
                  <a:lnTo>
                    <a:pt x="126" y="76"/>
                  </a:lnTo>
                  <a:lnTo>
                    <a:pt x="128" y="68"/>
                  </a:lnTo>
                  <a:lnTo>
                    <a:pt x="126" y="59"/>
                  </a:lnTo>
                  <a:lnTo>
                    <a:pt x="126" y="52"/>
                  </a:lnTo>
                  <a:lnTo>
                    <a:pt x="129" y="49"/>
                  </a:lnTo>
                  <a:lnTo>
                    <a:pt x="133" y="51"/>
                  </a:lnTo>
                  <a:lnTo>
                    <a:pt x="137" y="51"/>
                  </a:lnTo>
                  <a:lnTo>
                    <a:pt x="140" y="52"/>
                  </a:lnTo>
                  <a:lnTo>
                    <a:pt x="143" y="54"/>
                  </a:lnTo>
                  <a:lnTo>
                    <a:pt x="145" y="55"/>
                  </a:lnTo>
                  <a:lnTo>
                    <a:pt x="146" y="56"/>
                  </a:lnTo>
                  <a:lnTo>
                    <a:pt x="149" y="56"/>
                  </a:lnTo>
                  <a:lnTo>
                    <a:pt x="143" y="48"/>
                  </a:lnTo>
                  <a:lnTo>
                    <a:pt x="136" y="37"/>
                  </a:lnTo>
                  <a:lnTo>
                    <a:pt x="126" y="27"/>
                  </a:lnTo>
                  <a:lnTo>
                    <a:pt x="112" y="20"/>
                  </a:lnTo>
                  <a:lnTo>
                    <a:pt x="116" y="15"/>
                  </a:lnTo>
                  <a:lnTo>
                    <a:pt x="123" y="10"/>
                  </a:lnTo>
                  <a:lnTo>
                    <a:pt x="132" y="4"/>
                  </a:lnTo>
                  <a:lnTo>
                    <a:pt x="135" y="0"/>
                  </a:lnTo>
                  <a:lnTo>
                    <a:pt x="164" y="22"/>
                  </a:lnTo>
                  <a:lnTo>
                    <a:pt x="194" y="44"/>
                  </a:lnTo>
                  <a:lnTo>
                    <a:pt x="226" y="62"/>
                  </a:lnTo>
                  <a:lnTo>
                    <a:pt x="260" y="76"/>
                  </a:lnTo>
                  <a:lnTo>
                    <a:pt x="297" y="85"/>
                  </a:lnTo>
                  <a:lnTo>
                    <a:pt x="308" y="76"/>
                  </a:lnTo>
                  <a:lnTo>
                    <a:pt x="314" y="72"/>
                  </a:lnTo>
                  <a:lnTo>
                    <a:pt x="318" y="73"/>
                  </a:lnTo>
                  <a:lnTo>
                    <a:pt x="321" y="78"/>
                  </a:lnTo>
                  <a:lnTo>
                    <a:pt x="323" y="85"/>
                  </a:lnTo>
                  <a:lnTo>
                    <a:pt x="327" y="96"/>
                  </a:lnTo>
                  <a:lnTo>
                    <a:pt x="332" y="109"/>
                  </a:lnTo>
                  <a:lnTo>
                    <a:pt x="344" y="107"/>
                  </a:lnTo>
                  <a:lnTo>
                    <a:pt x="354" y="104"/>
                  </a:lnTo>
                  <a:lnTo>
                    <a:pt x="362" y="102"/>
                  </a:lnTo>
                  <a:lnTo>
                    <a:pt x="369" y="99"/>
                  </a:lnTo>
                  <a:lnTo>
                    <a:pt x="378" y="100"/>
                  </a:lnTo>
                  <a:lnTo>
                    <a:pt x="385" y="106"/>
                  </a:lnTo>
                  <a:lnTo>
                    <a:pt x="393" y="119"/>
                  </a:lnTo>
                  <a:lnTo>
                    <a:pt x="419" y="119"/>
                  </a:lnTo>
                  <a:lnTo>
                    <a:pt x="438" y="120"/>
                  </a:lnTo>
                  <a:lnTo>
                    <a:pt x="451" y="124"/>
                  </a:lnTo>
                  <a:lnTo>
                    <a:pt x="457" y="133"/>
                  </a:lnTo>
                  <a:lnTo>
                    <a:pt x="457" y="144"/>
                  </a:lnTo>
                  <a:lnTo>
                    <a:pt x="448" y="158"/>
                  </a:lnTo>
                  <a:lnTo>
                    <a:pt x="434" y="175"/>
                  </a:lnTo>
                  <a:lnTo>
                    <a:pt x="460" y="205"/>
                  </a:lnTo>
                  <a:lnTo>
                    <a:pt x="468" y="205"/>
                  </a:lnTo>
                  <a:lnTo>
                    <a:pt x="481" y="202"/>
                  </a:lnTo>
                  <a:lnTo>
                    <a:pt x="495" y="196"/>
                  </a:lnTo>
                  <a:lnTo>
                    <a:pt x="506" y="191"/>
                  </a:lnTo>
                  <a:lnTo>
                    <a:pt x="515" y="185"/>
                  </a:lnTo>
                  <a:lnTo>
                    <a:pt x="516" y="178"/>
                  </a:lnTo>
                  <a:lnTo>
                    <a:pt x="529" y="179"/>
                  </a:lnTo>
                  <a:lnTo>
                    <a:pt x="541" y="179"/>
                  </a:lnTo>
                  <a:lnTo>
                    <a:pt x="554" y="181"/>
                  </a:lnTo>
                  <a:lnTo>
                    <a:pt x="564" y="182"/>
                  </a:lnTo>
                  <a:lnTo>
                    <a:pt x="573" y="186"/>
                  </a:lnTo>
                  <a:lnTo>
                    <a:pt x="575" y="193"/>
                  </a:lnTo>
                  <a:lnTo>
                    <a:pt x="574" y="195"/>
                  </a:lnTo>
                  <a:lnTo>
                    <a:pt x="573" y="196"/>
                  </a:lnTo>
                  <a:lnTo>
                    <a:pt x="571" y="198"/>
                  </a:lnTo>
                  <a:lnTo>
                    <a:pt x="570" y="200"/>
                  </a:lnTo>
                  <a:lnTo>
                    <a:pt x="567" y="203"/>
                  </a:lnTo>
                  <a:lnTo>
                    <a:pt x="565" y="206"/>
                  </a:lnTo>
                  <a:lnTo>
                    <a:pt x="565" y="208"/>
                  </a:lnTo>
                  <a:lnTo>
                    <a:pt x="556" y="209"/>
                  </a:lnTo>
                  <a:lnTo>
                    <a:pt x="543" y="213"/>
                  </a:lnTo>
                  <a:lnTo>
                    <a:pt x="529" y="217"/>
                  </a:lnTo>
                  <a:lnTo>
                    <a:pt x="517" y="223"/>
                  </a:lnTo>
                  <a:lnTo>
                    <a:pt x="509" y="230"/>
                  </a:lnTo>
                  <a:lnTo>
                    <a:pt x="519" y="233"/>
                  </a:lnTo>
                  <a:lnTo>
                    <a:pt x="533" y="234"/>
                  </a:lnTo>
                  <a:lnTo>
                    <a:pt x="549" y="236"/>
                  </a:lnTo>
                  <a:lnTo>
                    <a:pt x="561" y="237"/>
                  </a:lnTo>
                  <a:lnTo>
                    <a:pt x="570" y="239"/>
                  </a:lnTo>
                  <a:lnTo>
                    <a:pt x="577" y="230"/>
                  </a:lnTo>
                  <a:lnTo>
                    <a:pt x="584" y="222"/>
                  </a:lnTo>
                  <a:lnTo>
                    <a:pt x="594" y="216"/>
                  </a:lnTo>
                  <a:lnTo>
                    <a:pt x="602" y="213"/>
                  </a:lnTo>
                  <a:lnTo>
                    <a:pt x="609" y="236"/>
                  </a:lnTo>
                  <a:lnTo>
                    <a:pt x="616" y="260"/>
                  </a:lnTo>
                  <a:lnTo>
                    <a:pt x="625" y="284"/>
                  </a:lnTo>
                  <a:lnTo>
                    <a:pt x="630" y="306"/>
                  </a:lnTo>
                  <a:lnTo>
                    <a:pt x="626" y="322"/>
                  </a:lnTo>
                  <a:lnTo>
                    <a:pt x="623" y="337"/>
                  </a:lnTo>
                  <a:lnTo>
                    <a:pt x="622" y="353"/>
                  </a:lnTo>
                  <a:lnTo>
                    <a:pt x="623" y="367"/>
                  </a:lnTo>
                  <a:lnTo>
                    <a:pt x="629" y="380"/>
                  </a:lnTo>
                  <a:lnTo>
                    <a:pt x="638" y="390"/>
                  </a:lnTo>
                  <a:lnTo>
                    <a:pt x="650" y="397"/>
                  </a:lnTo>
                  <a:lnTo>
                    <a:pt x="650" y="411"/>
                  </a:lnTo>
                  <a:lnTo>
                    <a:pt x="650" y="429"/>
                  </a:lnTo>
                  <a:lnTo>
                    <a:pt x="650" y="449"/>
                  </a:lnTo>
                  <a:lnTo>
                    <a:pt x="649" y="469"/>
                  </a:lnTo>
                  <a:lnTo>
                    <a:pt x="646" y="484"/>
                  </a:lnTo>
                  <a:lnTo>
                    <a:pt x="640" y="496"/>
                  </a:lnTo>
                  <a:lnTo>
                    <a:pt x="645" y="511"/>
                  </a:lnTo>
                  <a:lnTo>
                    <a:pt x="653" y="524"/>
                  </a:lnTo>
                  <a:lnTo>
                    <a:pt x="666" y="537"/>
                  </a:lnTo>
                  <a:lnTo>
                    <a:pt x="680" y="549"/>
                  </a:lnTo>
                  <a:lnTo>
                    <a:pt x="690" y="562"/>
                  </a:lnTo>
                  <a:lnTo>
                    <a:pt x="697" y="576"/>
                  </a:lnTo>
                  <a:lnTo>
                    <a:pt x="704" y="599"/>
                  </a:lnTo>
                  <a:lnTo>
                    <a:pt x="717" y="619"/>
                  </a:lnTo>
                  <a:lnTo>
                    <a:pt x="731" y="638"/>
                  </a:lnTo>
                  <a:lnTo>
                    <a:pt x="746" y="655"/>
                  </a:lnTo>
                  <a:lnTo>
                    <a:pt x="760" y="671"/>
                  </a:lnTo>
                  <a:lnTo>
                    <a:pt x="770" y="686"/>
                  </a:lnTo>
                  <a:lnTo>
                    <a:pt x="776" y="703"/>
                  </a:lnTo>
                  <a:lnTo>
                    <a:pt x="773" y="716"/>
                  </a:lnTo>
                  <a:lnTo>
                    <a:pt x="766" y="726"/>
                  </a:lnTo>
                  <a:lnTo>
                    <a:pt x="751" y="725"/>
                  </a:lnTo>
                  <a:lnTo>
                    <a:pt x="739" y="722"/>
                  </a:lnTo>
                  <a:lnTo>
                    <a:pt x="731" y="716"/>
                  </a:lnTo>
                  <a:lnTo>
                    <a:pt x="724" y="712"/>
                  </a:lnTo>
                  <a:lnTo>
                    <a:pt x="719" y="708"/>
                  </a:lnTo>
                  <a:lnTo>
                    <a:pt x="715" y="706"/>
                  </a:lnTo>
                  <a:lnTo>
                    <a:pt x="712" y="709"/>
                  </a:lnTo>
                  <a:lnTo>
                    <a:pt x="708" y="715"/>
                  </a:lnTo>
                  <a:lnTo>
                    <a:pt x="703" y="726"/>
                  </a:lnTo>
                  <a:lnTo>
                    <a:pt x="697" y="744"/>
                  </a:lnTo>
                  <a:lnTo>
                    <a:pt x="667" y="732"/>
                  </a:lnTo>
                  <a:lnTo>
                    <a:pt x="642" y="722"/>
                  </a:lnTo>
                  <a:lnTo>
                    <a:pt x="618" y="713"/>
                  </a:lnTo>
                  <a:lnTo>
                    <a:pt x="594" y="705"/>
                  </a:lnTo>
                  <a:lnTo>
                    <a:pt x="570" y="695"/>
                  </a:lnTo>
                  <a:lnTo>
                    <a:pt x="543" y="682"/>
                  </a:lnTo>
                  <a:lnTo>
                    <a:pt x="533" y="671"/>
                  </a:lnTo>
                  <a:lnTo>
                    <a:pt x="519" y="662"/>
                  </a:lnTo>
                  <a:lnTo>
                    <a:pt x="503" y="657"/>
                  </a:lnTo>
                  <a:lnTo>
                    <a:pt x="488" y="651"/>
                  </a:lnTo>
                  <a:lnTo>
                    <a:pt x="471" y="645"/>
                  </a:lnTo>
                  <a:lnTo>
                    <a:pt x="457" y="637"/>
                  </a:lnTo>
                  <a:lnTo>
                    <a:pt x="444" y="627"/>
                  </a:lnTo>
                  <a:lnTo>
                    <a:pt x="436" y="612"/>
                  </a:lnTo>
                  <a:lnTo>
                    <a:pt x="430" y="602"/>
                  </a:lnTo>
                  <a:lnTo>
                    <a:pt x="423" y="589"/>
                  </a:lnTo>
                  <a:lnTo>
                    <a:pt x="414" y="576"/>
                  </a:lnTo>
                  <a:lnTo>
                    <a:pt x="407" y="566"/>
                  </a:lnTo>
                  <a:lnTo>
                    <a:pt x="416" y="552"/>
                  </a:lnTo>
                  <a:lnTo>
                    <a:pt x="426" y="538"/>
                  </a:lnTo>
                  <a:lnTo>
                    <a:pt x="417" y="530"/>
                  </a:lnTo>
                  <a:lnTo>
                    <a:pt x="410" y="521"/>
                  </a:lnTo>
                  <a:lnTo>
                    <a:pt x="402" y="514"/>
                  </a:lnTo>
                  <a:lnTo>
                    <a:pt x="392" y="511"/>
                  </a:lnTo>
                  <a:lnTo>
                    <a:pt x="380" y="514"/>
                  </a:lnTo>
                  <a:lnTo>
                    <a:pt x="361" y="514"/>
                  </a:lnTo>
                  <a:lnTo>
                    <a:pt x="348" y="517"/>
                  </a:lnTo>
                  <a:lnTo>
                    <a:pt x="341" y="517"/>
                  </a:lnTo>
                  <a:lnTo>
                    <a:pt x="337" y="515"/>
                  </a:lnTo>
                  <a:lnTo>
                    <a:pt x="337" y="510"/>
                  </a:lnTo>
                  <a:lnTo>
                    <a:pt x="337" y="500"/>
                  </a:lnTo>
                  <a:lnTo>
                    <a:pt x="339" y="499"/>
                  </a:lnTo>
                  <a:lnTo>
                    <a:pt x="347" y="496"/>
                  </a:lnTo>
                  <a:lnTo>
                    <a:pt x="356" y="494"/>
                  </a:lnTo>
                  <a:lnTo>
                    <a:pt x="366" y="493"/>
                  </a:lnTo>
                  <a:lnTo>
                    <a:pt x="373" y="490"/>
                  </a:lnTo>
                  <a:lnTo>
                    <a:pt x="376" y="486"/>
                  </a:lnTo>
                  <a:lnTo>
                    <a:pt x="358" y="479"/>
                  </a:lnTo>
                  <a:lnTo>
                    <a:pt x="345" y="473"/>
                  </a:lnTo>
                  <a:lnTo>
                    <a:pt x="337" y="472"/>
                  </a:lnTo>
                  <a:lnTo>
                    <a:pt x="331" y="472"/>
                  </a:lnTo>
                  <a:lnTo>
                    <a:pt x="327" y="476"/>
                  </a:lnTo>
                  <a:lnTo>
                    <a:pt x="321" y="483"/>
                  </a:lnTo>
                  <a:lnTo>
                    <a:pt x="313" y="494"/>
                  </a:lnTo>
                  <a:lnTo>
                    <a:pt x="304" y="491"/>
                  </a:lnTo>
                  <a:lnTo>
                    <a:pt x="299" y="487"/>
                  </a:lnTo>
                  <a:lnTo>
                    <a:pt x="296" y="480"/>
                  </a:lnTo>
                  <a:lnTo>
                    <a:pt x="293" y="472"/>
                  </a:lnTo>
                  <a:lnTo>
                    <a:pt x="290" y="463"/>
                  </a:lnTo>
                  <a:lnTo>
                    <a:pt x="284" y="453"/>
                  </a:lnTo>
                  <a:lnTo>
                    <a:pt x="272" y="442"/>
                  </a:lnTo>
                  <a:lnTo>
                    <a:pt x="255" y="432"/>
                  </a:lnTo>
                  <a:lnTo>
                    <a:pt x="232" y="424"/>
                  </a:lnTo>
                  <a:lnTo>
                    <a:pt x="208" y="415"/>
                  </a:lnTo>
                  <a:lnTo>
                    <a:pt x="184" y="407"/>
                  </a:lnTo>
                  <a:lnTo>
                    <a:pt x="160" y="400"/>
                  </a:lnTo>
                  <a:lnTo>
                    <a:pt x="140" y="395"/>
                  </a:lnTo>
                  <a:lnTo>
                    <a:pt x="126" y="391"/>
                  </a:lnTo>
                  <a:lnTo>
                    <a:pt x="119" y="400"/>
                  </a:lnTo>
                  <a:lnTo>
                    <a:pt x="111" y="407"/>
                  </a:lnTo>
                  <a:lnTo>
                    <a:pt x="99" y="414"/>
                  </a:lnTo>
                  <a:lnTo>
                    <a:pt x="88" y="419"/>
                  </a:lnTo>
                  <a:lnTo>
                    <a:pt x="75" y="424"/>
                  </a:lnTo>
                  <a:lnTo>
                    <a:pt x="64" y="424"/>
                  </a:lnTo>
                  <a:lnTo>
                    <a:pt x="53" y="422"/>
                  </a:lnTo>
                  <a:lnTo>
                    <a:pt x="46" y="415"/>
                  </a:lnTo>
                  <a:lnTo>
                    <a:pt x="40" y="404"/>
                  </a:lnTo>
                  <a:lnTo>
                    <a:pt x="37" y="387"/>
                  </a:lnTo>
                  <a:lnTo>
                    <a:pt x="53" y="383"/>
                  </a:lnTo>
                  <a:lnTo>
                    <a:pt x="61" y="378"/>
                  </a:lnTo>
                  <a:lnTo>
                    <a:pt x="63" y="376"/>
                  </a:lnTo>
                  <a:lnTo>
                    <a:pt x="58" y="373"/>
                  </a:lnTo>
                  <a:lnTo>
                    <a:pt x="50" y="371"/>
                  </a:lnTo>
                  <a:lnTo>
                    <a:pt x="40" y="369"/>
                  </a:lnTo>
                  <a:lnTo>
                    <a:pt x="27" y="367"/>
                  </a:lnTo>
                  <a:lnTo>
                    <a:pt x="16" y="366"/>
                  </a:lnTo>
                  <a:lnTo>
                    <a:pt x="5" y="364"/>
                  </a:lnTo>
                  <a:lnTo>
                    <a:pt x="9" y="349"/>
                  </a:lnTo>
                  <a:lnTo>
                    <a:pt x="16" y="335"/>
                  </a:lnTo>
                  <a:lnTo>
                    <a:pt x="23" y="325"/>
                  </a:lnTo>
                  <a:lnTo>
                    <a:pt x="29" y="318"/>
                  </a:lnTo>
                  <a:lnTo>
                    <a:pt x="33" y="311"/>
                  </a:lnTo>
                  <a:lnTo>
                    <a:pt x="34" y="305"/>
                  </a:lnTo>
                  <a:lnTo>
                    <a:pt x="33" y="299"/>
                  </a:lnTo>
                  <a:lnTo>
                    <a:pt x="24" y="292"/>
                  </a:lnTo>
                  <a:lnTo>
                    <a:pt x="12" y="285"/>
                  </a:lnTo>
                  <a:lnTo>
                    <a:pt x="8" y="267"/>
                  </a:lnTo>
                  <a:lnTo>
                    <a:pt x="5" y="246"/>
                  </a:lnTo>
                  <a:lnTo>
                    <a:pt x="2" y="222"/>
                  </a:lnTo>
                  <a:lnTo>
                    <a:pt x="0" y="200"/>
                  </a:lnTo>
                  <a:lnTo>
                    <a:pt x="0" y="185"/>
                  </a:lnTo>
                </a:path>
              </a:pathLst>
            </a:custGeom>
            <a:grpFill/>
            <a:ln w="9525">
              <a:solidFill>
                <a:schemeClr val="bg1">
                  <a:lumMod val="50000"/>
                </a:schemeClr>
              </a:solidFill>
              <a:prstDash val="solid"/>
              <a:round/>
              <a:headEnd/>
              <a:tailEnd/>
            </a:ln>
          </p:spPr>
          <p:txBody>
            <a:bodyPr/>
            <a:lstStyle/>
            <a:p>
              <a:endParaRPr lang="ru-RU"/>
            </a:p>
          </p:txBody>
        </p:sp>
        <p:sp>
          <p:nvSpPr>
            <p:cNvPr id="11" name="Freeform 193">
              <a:extLst>
                <a:ext uri="{FF2B5EF4-FFF2-40B4-BE49-F238E27FC236}">
                  <a16:creationId xmlns:a16="http://schemas.microsoft.com/office/drawing/2014/main" id="{1ACE8A5F-2314-8B41-B6B8-64D4BB29E235}"/>
                </a:ext>
              </a:extLst>
            </p:cNvPr>
            <p:cNvSpPr>
              <a:spLocks/>
            </p:cNvSpPr>
            <p:nvPr/>
          </p:nvSpPr>
          <p:spPr bwMode="gray">
            <a:xfrm>
              <a:off x="3706" y="1297"/>
              <a:ext cx="23" cy="11"/>
            </a:xfrm>
            <a:custGeom>
              <a:avLst/>
              <a:gdLst>
                <a:gd name="T0" fmla="*/ 23 w 23"/>
                <a:gd name="T1" fmla="*/ 10 h 11"/>
                <a:gd name="T2" fmla="*/ 13 w 23"/>
                <a:gd name="T3" fmla="*/ 11 h 11"/>
                <a:gd name="T4" fmla="*/ 0 w 23"/>
                <a:gd name="T5" fmla="*/ 11 h 11"/>
                <a:gd name="T6" fmla="*/ 0 w 23"/>
                <a:gd name="T7" fmla="*/ 10 h 11"/>
                <a:gd name="T8" fmla="*/ 3 w 23"/>
                <a:gd name="T9" fmla="*/ 6 h 11"/>
                <a:gd name="T10" fmla="*/ 6 w 23"/>
                <a:gd name="T11" fmla="*/ 3 h 11"/>
                <a:gd name="T12" fmla="*/ 12 w 23"/>
                <a:gd name="T13" fmla="*/ 0 h 11"/>
                <a:gd name="T14" fmla="*/ 17 w 23"/>
                <a:gd name="T15" fmla="*/ 3 h 11"/>
                <a:gd name="T16" fmla="*/ 23 w 23"/>
                <a:gd name="T1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1">
                  <a:moveTo>
                    <a:pt x="23" y="10"/>
                  </a:moveTo>
                  <a:lnTo>
                    <a:pt x="13" y="11"/>
                  </a:lnTo>
                  <a:lnTo>
                    <a:pt x="0" y="11"/>
                  </a:lnTo>
                  <a:lnTo>
                    <a:pt x="0" y="10"/>
                  </a:lnTo>
                  <a:lnTo>
                    <a:pt x="3" y="6"/>
                  </a:lnTo>
                  <a:lnTo>
                    <a:pt x="6" y="3"/>
                  </a:lnTo>
                  <a:lnTo>
                    <a:pt x="12" y="0"/>
                  </a:lnTo>
                  <a:lnTo>
                    <a:pt x="17" y="3"/>
                  </a:lnTo>
                  <a:lnTo>
                    <a:pt x="23" y="10"/>
                  </a:lnTo>
                </a:path>
              </a:pathLst>
            </a:custGeom>
            <a:grpFill/>
            <a:ln w="9525">
              <a:solidFill>
                <a:schemeClr val="bg1">
                  <a:lumMod val="50000"/>
                </a:schemeClr>
              </a:solidFill>
              <a:prstDash val="solid"/>
              <a:round/>
              <a:headEnd/>
              <a:tailEnd/>
            </a:ln>
          </p:spPr>
          <p:txBody>
            <a:bodyPr/>
            <a:lstStyle/>
            <a:p>
              <a:endParaRPr lang="ru-RU"/>
            </a:p>
          </p:txBody>
        </p:sp>
        <p:sp>
          <p:nvSpPr>
            <p:cNvPr id="12" name="Freeform 194">
              <a:extLst>
                <a:ext uri="{FF2B5EF4-FFF2-40B4-BE49-F238E27FC236}">
                  <a16:creationId xmlns:a16="http://schemas.microsoft.com/office/drawing/2014/main" id="{10F10AFD-9BA3-3F40-B6CF-3B214D45B2E5}"/>
                </a:ext>
              </a:extLst>
            </p:cNvPr>
            <p:cNvSpPr>
              <a:spLocks/>
            </p:cNvSpPr>
            <p:nvPr/>
          </p:nvSpPr>
          <p:spPr bwMode="gray">
            <a:xfrm>
              <a:off x="3678" y="1283"/>
              <a:ext cx="24" cy="17"/>
            </a:xfrm>
            <a:custGeom>
              <a:avLst/>
              <a:gdLst>
                <a:gd name="T0" fmla="*/ 24 w 24"/>
                <a:gd name="T1" fmla="*/ 10 h 17"/>
                <a:gd name="T2" fmla="*/ 16 w 24"/>
                <a:gd name="T3" fmla="*/ 14 h 17"/>
                <a:gd name="T4" fmla="*/ 9 w 24"/>
                <a:gd name="T5" fmla="*/ 17 h 17"/>
                <a:gd name="T6" fmla="*/ 0 w 24"/>
                <a:gd name="T7" fmla="*/ 15 h 17"/>
                <a:gd name="T8" fmla="*/ 3 w 24"/>
                <a:gd name="T9" fmla="*/ 8 h 17"/>
                <a:gd name="T10" fmla="*/ 7 w 24"/>
                <a:gd name="T11" fmla="*/ 3 h 17"/>
                <a:gd name="T12" fmla="*/ 13 w 24"/>
                <a:gd name="T13" fmla="*/ 0 h 17"/>
                <a:gd name="T14" fmla="*/ 19 w 24"/>
                <a:gd name="T15" fmla="*/ 0 h 17"/>
                <a:gd name="T16" fmla="*/ 23 w 24"/>
                <a:gd name="T17" fmla="*/ 3 h 17"/>
                <a:gd name="T18" fmla="*/ 24 w 24"/>
                <a:gd name="T1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7">
                  <a:moveTo>
                    <a:pt x="24" y="10"/>
                  </a:moveTo>
                  <a:lnTo>
                    <a:pt x="16" y="14"/>
                  </a:lnTo>
                  <a:lnTo>
                    <a:pt x="9" y="17"/>
                  </a:lnTo>
                  <a:lnTo>
                    <a:pt x="0" y="15"/>
                  </a:lnTo>
                  <a:lnTo>
                    <a:pt x="3" y="8"/>
                  </a:lnTo>
                  <a:lnTo>
                    <a:pt x="7" y="3"/>
                  </a:lnTo>
                  <a:lnTo>
                    <a:pt x="13" y="0"/>
                  </a:lnTo>
                  <a:lnTo>
                    <a:pt x="19" y="0"/>
                  </a:lnTo>
                  <a:lnTo>
                    <a:pt x="23" y="3"/>
                  </a:lnTo>
                  <a:lnTo>
                    <a:pt x="24" y="10"/>
                  </a:lnTo>
                </a:path>
              </a:pathLst>
            </a:custGeom>
            <a:grpFill/>
            <a:ln w="9525">
              <a:solidFill>
                <a:schemeClr val="bg1">
                  <a:lumMod val="50000"/>
                </a:schemeClr>
              </a:solidFill>
              <a:prstDash val="solid"/>
              <a:round/>
              <a:headEnd/>
              <a:tailEnd/>
            </a:ln>
          </p:spPr>
          <p:txBody>
            <a:bodyPr/>
            <a:lstStyle/>
            <a:p>
              <a:endParaRPr lang="ru-RU"/>
            </a:p>
          </p:txBody>
        </p:sp>
        <p:sp>
          <p:nvSpPr>
            <p:cNvPr id="13" name="Freeform 195">
              <a:extLst>
                <a:ext uri="{FF2B5EF4-FFF2-40B4-BE49-F238E27FC236}">
                  <a16:creationId xmlns:a16="http://schemas.microsoft.com/office/drawing/2014/main" id="{C89B1DC0-FF7D-C64E-A829-1D76184A7DD2}"/>
                </a:ext>
              </a:extLst>
            </p:cNvPr>
            <p:cNvSpPr>
              <a:spLocks/>
            </p:cNvSpPr>
            <p:nvPr/>
          </p:nvSpPr>
          <p:spPr bwMode="gray">
            <a:xfrm>
              <a:off x="2274" y="2314"/>
              <a:ext cx="31" cy="69"/>
            </a:xfrm>
            <a:custGeom>
              <a:avLst/>
              <a:gdLst>
                <a:gd name="T0" fmla="*/ 3 w 31"/>
                <a:gd name="T1" fmla="*/ 0 h 69"/>
                <a:gd name="T2" fmla="*/ 3 w 31"/>
                <a:gd name="T3" fmla="*/ 23 h 69"/>
                <a:gd name="T4" fmla="*/ 3 w 31"/>
                <a:gd name="T5" fmla="*/ 42 h 69"/>
                <a:gd name="T6" fmla="*/ 0 w 31"/>
                <a:gd name="T7" fmla="*/ 65 h 69"/>
                <a:gd name="T8" fmla="*/ 4 w 31"/>
                <a:gd name="T9" fmla="*/ 68 h 69"/>
                <a:gd name="T10" fmla="*/ 7 w 31"/>
                <a:gd name="T11" fmla="*/ 69 h 69"/>
                <a:gd name="T12" fmla="*/ 10 w 31"/>
                <a:gd name="T13" fmla="*/ 69 h 69"/>
                <a:gd name="T14" fmla="*/ 13 w 31"/>
                <a:gd name="T15" fmla="*/ 68 h 69"/>
                <a:gd name="T16" fmla="*/ 14 w 31"/>
                <a:gd name="T17" fmla="*/ 66 h 69"/>
                <a:gd name="T18" fmla="*/ 16 w 31"/>
                <a:gd name="T19" fmla="*/ 65 h 69"/>
                <a:gd name="T20" fmla="*/ 17 w 31"/>
                <a:gd name="T21" fmla="*/ 62 h 69"/>
                <a:gd name="T22" fmla="*/ 20 w 31"/>
                <a:gd name="T23" fmla="*/ 59 h 69"/>
                <a:gd name="T24" fmla="*/ 23 w 31"/>
                <a:gd name="T25" fmla="*/ 57 h 69"/>
                <a:gd name="T26" fmla="*/ 24 w 31"/>
                <a:gd name="T27" fmla="*/ 41 h 69"/>
                <a:gd name="T28" fmla="*/ 28 w 31"/>
                <a:gd name="T29" fmla="*/ 24 h 69"/>
                <a:gd name="T30" fmla="*/ 31 w 31"/>
                <a:gd name="T31" fmla="*/ 8 h 69"/>
                <a:gd name="T32" fmla="*/ 25 w 31"/>
                <a:gd name="T33" fmla="*/ 6 h 69"/>
                <a:gd name="T34" fmla="*/ 17 w 31"/>
                <a:gd name="T35" fmla="*/ 3 h 69"/>
                <a:gd name="T36" fmla="*/ 8 w 31"/>
                <a:gd name="T37" fmla="*/ 1 h 69"/>
                <a:gd name="T38" fmla="*/ 3 w 31"/>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69">
                  <a:moveTo>
                    <a:pt x="3" y="0"/>
                  </a:moveTo>
                  <a:lnTo>
                    <a:pt x="3" y="23"/>
                  </a:lnTo>
                  <a:lnTo>
                    <a:pt x="3" y="42"/>
                  </a:lnTo>
                  <a:lnTo>
                    <a:pt x="0" y="65"/>
                  </a:lnTo>
                  <a:lnTo>
                    <a:pt x="4" y="68"/>
                  </a:lnTo>
                  <a:lnTo>
                    <a:pt x="7" y="69"/>
                  </a:lnTo>
                  <a:lnTo>
                    <a:pt x="10" y="69"/>
                  </a:lnTo>
                  <a:lnTo>
                    <a:pt x="13" y="68"/>
                  </a:lnTo>
                  <a:lnTo>
                    <a:pt x="14" y="66"/>
                  </a:lnTo>
                  <a:lnTo>
                    <a:pt x="16" y="65"/>
                  </a:lnTo>
                  <a:lnTo>
                    <a:pt x="17" y="62"/>
                  </a:lnTo>
                  <a:lnTo>
                    <a:pt x="20" y="59"/>
                  </a:lnTo>
                  <a:lnTo>
                    <a:pt x="23" y="57"/>
                  </a:lnTo>
                  <a:lnTo>
                    <a:pt x="24" y="41"/>
                  </a:lnTo>
                  <a:lnTo>
                    <a:pt x="28" y="24"/>
                  </a:lnTo>
                  <a:lnTo>
                    <a:pt x="31" y="8"/>
                  </a:lnTo>
                  <a:lnTo>
                    <a:pt x="25" y="6"/>
                  </a:lnTo>
                  <a:lnTo>
                    <a:pt x="17" y="3"/>
                  </a:lnTo>
                  <a:lnTo>
                    <a:pt x="8" y="1"/>
                  </a:lnTo>
                  <a:lnTo>
                    <a:pt x="3" y="0"/>
                  </a:lnTo>
                </a:path>
              </a:pathLst>
            </a:custGeom>
            <a:grpFill/>
            <a:ln w="9525">
              <a:solidFill>
                <a:schemeClr val="bg1">
                  <a:lumMod val="50000"/>
                </a:schemeClr>
              </a:solidFill>
              <a:prstDash val="solid"/>
              <a:round/>
              <a:headEnd/>
              <a:tailEnd/>
            </a:ln>
          </p:spPr>
          <p:txBody>
            <a:bodyPr/>
            <a:lstStyle/>
            <a:p>
              <a:endParaRPr lang="ru-RU"/>
            </a:p>
          </p:txBody>
        </p:sp>
        <p:sp>
          <p:nvSpPr>
            <p:cNvPr id="14" name="Freeform 196">
              <a:extLst>
                <a:ext uri="{FF2B5EF4-FFF2-40B4-BE49-F238E27FC236}">
                  <a16:creationId xmlns:a16="http://schemas.microsoft.com/office/drawing/2014/main" id="{020C56C8-1371-8540-9D94-248E8A93A2FC}"/>
                </a:ext>
              </a:extLst>
            </p:cNvPr>
            <p:cNvSpPr>
              <a:spLocks/>
            </p:cNvSpPr>
            <p:nvPr/>
          </p:nvSpPr>
          <p:spPr bwMode="gray">
            <a:xfrm>
              <a:off x="2294" y="2252"/>
              <a:ext cx="24" cy="48"/>
            </a:xfrm>
            <a:custGeom>
              <a:avLst/>
              <a:gdLst>
                <a:gd name="T0" fmla="*/ 3 w 24"/>
                <a:gd name="T1" fmla="*/ 8 h 48"/>
                <a:gd name="T2" fmla="*/ 3 w 24"/>
                <a:gd name="T3" fmla="*/ 18 h 48"/>
                <a:gd name="T4" fmla="*/ 1 w 24"/>
                <a:gd name="T5" fmla="*/ 27 h 48"/>
                <a:gd name="T6" fmla="*/ 1 w 24"/>
                <a:gd name="T7" fmla="*/ 34 h 48"/>
                <a:gd name="T8" fmla="*/ 5 w 24"/>
                <a:gd name="T9" fmla="*/ 38 h 48"/>
                <a:gd name="T10" fmla="*/ 3 w 24"/>
                <a:gd name="T11" fmla="*/ 39 h 48"/>
                <a:gd name="T12" fmla="*/ 1 w 24"/>
                <a:gd name="T13" fmla="*/ 39 h 48"/>
                <a:gd name="T14" fmla="*/ 0 w 24"/>
                <a:gd name="T15" fmla="*/ 41 h 48"/>
                <a:gd name="T16" fmla="*/ 0 w 24"/>
                <a:gd name="T17" fmla="*/ 41 h 48"/>
                <a:gd name="T18" fmla="*/ 0 w 24"/>
                <a:gd name="T19" fmla="*/ 42 h 48"/>
                <a:gd name="T20" fmla="*/ 0 w 24"/>
                <a:gd name="T21" fmla="*/ 44 h 48"/>
                <a:gd name="T22" fmla="*/ 0 w 24"/>
                <a:gd name="T23" fmla="*/ 46 h 48"/>
                <a:gd name="T24" fmla="*/ 3 w 24"/>
                <a:gd name="T25" fmla="*/ 46 h 48"/>
                <a:gd name="T26" fmla="*/ 5 w 24"/>
                <a:gd name="T27" fmla="*/ 48 h 48"/>
                <a:gd name="T28" fmla="*/ 7 w 24"/>
                <a:gd name="T29" fmla="*/ 48 h 48"/>
                <a:gd name="T30" fmla="*/ 10 w 24"/>
                <a:gd name="T31" fmla="*/ 48 h 48"/>
                <a:gd name="T32" fmla="*/ 11 w 24"/>
                <a:gd name="T33" fmla="*/ 46 h 48"/>
                <a:gd name="T34" fmla="*/ 14 w 24"/>
                <a:gd name="T35" fmla="*/ 44 h 48"/>
                <a:gd name="T36" fmla="*/ 17 w 24"/>
                <a:gd name="T37" fmla="*/ 42 h 48"/>
                <a:gd name="T38" fmla="*/ 20 w 24"/>
                <a:gd name="T39" fmla="*/ 39 h 48"/>
                <a:gd name="T40" fmla="*/ 22 w 24"/>
                <a:gd name="T41" fmla="*/ 38 h 48"/>
                <a:gd name="T42" fmla="*/ 24 w 24"/>
                <a:gd name="T43" fmla="*/ 34 h 48"/>
                <a:gd name="T44" fmla="*/ 22 w 24"/>
                <a:gd name="T45" fmla="*/ 32 h 48"/>
                <a:gd name="T46" fmla="*/ 21 w 24"/>
                <a:gd name="T47" fmla="*/ 24 h 48"/>
                <a:gd name="T48" fmla="*/ 20 w 24"/>
                <a:gd name="T49" fmla="*/ 14 h 48"/>
                <a:gd name="T50" fmla="*/ 20 w 24"/>
                <a:gd name="T51" fmla="*/ 6 h 48"/>
                <a:gd name="T52" fmla="*/ 20 w 24"/>
                <a:gd name="T53" fmla="*/ 1 h 48"/>
                <a:gd name="T54" fmla="*/ 17 w 24"/>
                <a:gd name="T55" fmla="*/ 1 h 48"/>
                <a:gd name="T56" fmla="*/ 14 w 24"/>
                <a:gd name="T57" fmla="*/ 0 h 48"/>
                <a:gd name="T58" fmla="*/ 11 w 24"/>
                <a:gd name="T59" fmla="*/ 0 h 48"/>
                <a:gd name="T60" fmla="*/ 10 w 24"/>
                <a:gd name="T61" fmla="*/ 0 h 48"/>
                <a:gd name="T62" fmla="*/ 7 w 24"/>
                <a:gd name="T63" fmla="*/ 0 h 48"/>
                <a:gd name="T64" fmla="*/ 5 w 24"/>
                <a:gd name="T65" fmla="*/ 1 h 48"/>
                <a:gd name="T66" fmla="*/ 4 w 24"/>
                <a:gd name="T67" fmla="*/ 4 h 48"/>
                <a:gd name="T68" fmla="*/ 3 w 24"/>
                <a:gd name="T6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48">
                  <a:moveTo>
                    <a:pt x="3" y="8"/>
                  </a:moveTo>
                  <a:lnTo>
                    <a:pt x="3" y="18"/>
                  </a:lnTo>
                  <a:lnTo>
                    <a:pt x="1" y="27"/>
                  </a:lnTo>
                  <a:lnTo>
                    <a:pt x="1" y="34"/>
                  </a:lnTo>
                  <a:lnTo>
                    <a:pt x="5" y="38"/>
                  </a:lnTo>
                  <a:lnTo>
                    <a:pt x="3" y="39"/>
                  </a:lnTo>
                  <a:lnTo>
                    <a:pt x="1" y="39"/>
                  </a:lnTo>
                  <a:lnTo>
                    <a:pt x="0" y="41"/>
                  </a:lnTo>
                  <a:lnTo>
                    <a:pt x="0" y="41"/>
                  </a:lnTo>
                  <a:lnTo>
                    <a:pt x="0" y="42"/>
                  </a:lnTo>
                  <a:lnTo>
                    <a:pt x="0" y="44"/>
                  </a:lnTo>
                  <a:lnTo>
                    <a:pt x="0" y="46"/>
                  </a:lnTo>
                  <a:lnTo>
                    <a:pt x="3" y="46"/>
                  </a:lnTo>
                  <a:lnTo>
                    <a:pt x="5" y="48"/>
                  </a:lnTo>
                  <a:lnTo>
                    <a:pt x="7" y="48"/>
                  </a:lnTo>
                  <a:lnTo>
                    <a:pt x="10" y="48"/>
                  </a:lnTo>
                  <a:lnTo>
                    <a:pt x="11" y="46"/>
                  </a:lnTo>
                  <a:lnTo>
                    <a:pt x="14" y="44"/>
                  </a:lnTo>
                  <a:lnTo>
                    <a:pt x="17" y="42"/>
                  </a:lnTo>
                  <a:lnTo>
                    <a:pt x="20" y="39"/>
                  </a:lnTo>
                  <a:lnTo>
                    <a:pt x="22" y="38"/>
                  </a:lnTo>
                  <a:lnTo>
                    <a:pt x="24" y="34"/>
                  </a:lnTo>
                  <a:lnTo>
                    <a:pt x="22" y="32"/>
                  </a:lnTo>
                  <a:lnTo>
                    <a:pt x="21" y="24"/>
                  </a:lnTo>
                  <a:lnTo>
                    <a:pt x="20" y="14"/>
                  </a:lnTo>
                  <a:lnTo>
                    <a:pt x="20" y="6"/>
                  </a:lnTo>
                  <a:lnTo>
                    <a:pt x="20" y="1"/>
                  </a:lnTo>
                  <a:lnTo>
                    <a:pt x="17" y="1"/>
                  </a:lnTo>
                  <a:lnTo>
                    <a:pt x="14" y="0"/>
                  </a:lnTo>
                  <a:lnTo>
                    <a:pt x="11" y="0"/>
                  </a:lnTo>
                  <a:lnTo>
                    <a:pt x="10" y="0"/>
                  </a:lnTo>
                  <a:lnTo>
                    <a:pt x="7" y="0"/>
                  </a:lnTo>
                  <a:lnTo>
                    <a:pt x="5" y="1"/>
                  </a:lnTo>
                  <a:lnTo>
                    <a:pt x="4" y="4"/>
                  </a:lnTo>
                  <a:lnTo>
                    <a:pt x="3" y="8"/>
                  </a:lnTo>
                </a:path>
              </a:pathLst>
            </a:custGeom>
            <a:grpFill/>
            <a:ln w="9525">
              <a:solidFill>
                <a:schemeClr val="bg1">
                  <a:lumMod val="50000"/>
                </a:schemeClr>
              </a:solidFill>
              <a:prstDash val="solid"/>
              <a:round/>
              <a:headEnd/>
              <a:tailEnd/>
            </a:ln>
          </p:spPr>
          <p:txBody>
            <a:bodyPr/>
            <a:lstStyle/>
            <a:p>
              <a:endParaRPr lang="ru-RU"/>
            </a:p>
          </p:txBody>
        </p:sp>
        <p:sp>
          <p:nvSpPr>
            <p:cNvPr id="15" name="Freeform 197">
              <a:extLst>
                <a:ext uri="{FF2B5EF4-FFF2-40B4-BE49-F238E27FC236}">
                  <a16:creationId xmlns:a16="http://schemas.microsoft.com/office/drawing/2014/main" id="{221B8B5F-5985-B344-BB28-46F2952C1594}"/>
                </a:ext>
              </a:extLst>
            </p:cNvPr>
            <p:cNvSpPr>
              <a:spLocks/>
            </p:cNvSpPr>
            <p:nvPr/>
          </p:nvSpPr>
          <p:spPr bwMode="gray">
            <a:xfrm>
              <a:off x="2302" y="2221"/>
              <a:ext cx="14" cy="21"/>
            </a:xfrm>
            <a:custGeom>
              <a:avLst/>
              <a:gdLst>
                <a:gd name="T0" fmla="*/ 2 w 14"/>
                <a:gd name="T1" fmla="*/ 17 h 21"/>
                <a:gd name="T2" fmla="*/ 4 w 14"/>
                <a:gd name="T3" fmla="*/ 20 h 21"/>
                <a:gd name="T4" fmla="*/ 7 w 14"/>
                <a:gd name="T5" fmla="*/ 21 h 21"/>
                <a:gd name="T6" fmla="*/ 9 w 14"/>
                <a:gd name="T7" fmla="*/ 21 h 21"/>
                <a:gd name="T8" fmla="*/ 12 w 14"/>
                <a:gd name="T9" fmla="*/ 20 h 21"/>
                <a:gd name="T10" fmla="*/ 13 w 14"/>
                <a:gd name="T11" fmla="*/ 18 h 21"/>
                <a:gd name="T12" fmla="*/ 13 w 14"/>
                <a:gd name="T13" fmla="*/ 17 h 21"/>
                <a:gd name="T14" fmla="*/ 14 w 14"/>
                <a:gd name="T15" fmla="*/ 14 h 21"/>
                <a:gd name="T16" fmla="*/ 14 w 14"/>
                <a:gd name="T17" fmla="*/ 11 h 21"/>
                <a:gd name="T18" fmla="*/ 14 w 14"/>
                <a:gd name="T19" fmla="*/ 8 h 21"/>
                <a:gd name="T20" fmla="*/ 14 w 14"/>
                <a:gd name="T21" fmla="*/ 5 h 21"/>
                <a:gd name="T22" fmla="*/ 10 w 14"/>
                <a:gd name="T23" fmla="*/ 3 h 21"/>
                <a:gd name="T24" fmla="*/ 7 w 14"/>
                <a:gd name="T25" fmla="*/ 0 h 21"/>
                <a:gd name="T26" fmla="*/ 6 w 14"/>
                <a:gd name="T27" fmla="*/ 0 h 21"/>
                <a:gd name="T28" fmla="*/ 3 w 14"/>
                <a:gd name="T29" fmla="*/ 1 h 21"/>
                <a:gd name="T30" fmla="*/ 3 w 14"/>
                <a:gd name="T31" fmla="*/ 4 h 21"/>
                <a:gd name="T32" fmla="*/ 2 w 14"/>
                <a:gd name="T33" fmla="*/ 5 h 21"/>
                <a:gd name="T34" fmla="*/ 2 w 14"/>
                <a:gd name="T35" fmla="*/ 10 h 21"/>
                <a:gd name="T36" fmla="*/ 0 w 14"/>
                <a:gd name="T37" fmla="*/ 12 h 21"/>
                <a:gd name="T38" fmla="*/ 2 w 14"/>
                <a:gd name="T39"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21">
                  <a:moveTo>
                    <a:pt x="2" y="17"/>
                  </a:moveTo>
                  <a:lnTo>
                    <a:pt x="4" y="20"/>
                  </a:lnTo>
                  <a:lnTo>
                    <a:pt x="7" y="21"/>
                  </a:lnTo>
                  <a:lnTo>
                    <a:pt x="9" y="21"/>
                  </a:lnTo>
                  <a:lnTo>
                    <a:pt x="12" y="20"/>
                  </a:lnTo>
                  <a:lnTo>
                    <a:pt x="13" y="18"/>
                  </a:lnTo>
                  <a:lnTo>
                    <a:pt x="13" y="17"/>
                  </a:lnTo>
                  <a:lnTo>
                    <a:pt x="14" y="14"/>
                  </a:lnTo>
                  <a:lnTo>
                    <a:pt x="14" y="11"/>
                  </a:lnTo>
                  <a:lnTo>
                    <a:pt x="14" y="8"/>
                  </a:lnTo>
                  <a:lnTo>
                    <a:pt x="14" y="5"/>
                  </a:lnTo>
                  <a:lnTo>
                    <a:pt x="10" y="3"/>
                  </a:lnTo>
                  <a:lnTo>
                    <a:pt x="7" y="0"/>
                  </a:lnTo>
                  <a:lnTo>
                    <a:pt x="6" y="0"/>
                  </a:lnTo>
                  <a:lnTo>
                    <a:pt x="3" y="1"/>
                  </a:lnTo>
                  <a:lnTo>
                    <a:pt x="3" y="4"/>
                  </a:lnTo>
                  <a:lnTo>
                    <a:pt x="2" y="5"/>
                  </a:lnTo>
                  <a:lnTo>
                    <a:pt x="2" y="10"/>
                  </a:lnTo>
                  <a:lnTo>
                    <a:pt x="0" y="12"/>
                  </a:lnTo>
                  <a:lnTo>
                    <a:pt x="2" y="17"/>
                  </a:lnTo>
                </a:path>
              </a:pathLst>
            </a:custGeom>
            <a:grpFill/>
            <a:ln w="9525">
              <a:solidFill>
                <a:schemeClr val="bg1">
                  <a:lumMod val="50000"/>
                </a:schemeClr>
              </a:solidFill>
              <a:prstDash val="solid"/>
              <a:round/>
              <a:headEnd/>
              <a:tailEnd/>
            </a:ln>
          </p:spPr>
          <p:txBody>
            <a:bodyPr/>
            <a:lstStyle/>
            <a:p>
              <a:endParaRPr lang="ru-RU"/>
            </a:p>
          </p:txBody>
        </p:sp>
        <p:sp>
          <p:nvSpPr>
            <p:cNvPr id="16" name="Freeform 198">
              <a:extLst>
                <a:ext uri="{FF2B5EF4-FFF2-40B4-BE49-F238E27FC236}">
                  <a16:creationId xmlns:a16="http://schemas.microsoft.com/office/drawing/2014/main" id="{84BB2829-79F6-0342-8FAA-1D1FC8A0A020}"/>
                </a:ext>
              </a:extLst>
            </p:cNvPr>
            <p:cNvSpPr>
              <a:spLocks/>
            </p:cNvSpPr>
            <p:nvPr/>
          </p:nvSpPr>
          <p:spPr bwMode="gray">
            <a:xfrm>
              <a:off x="2270" y="2204"/>
              <a:ext cx="38" cy="35"/>
            </a:xfrm>
            <a:custGeom>
              <a:avLst/>
              <a:gdLst>
                <a:gd name="T0" fmla="*/ 24 w 38"/>
                <a:gd name="T1" fmla="*/ 3 h 35"/>
                <a:gd name="T2" fmla="*/ 15 w 38"/>
                <a:gd name="T3" fmla="*/ 7 h 35"/>
                <a:gd name="T4" fmla="*/ 8 w 38"/>
                <a:gd name="T5" fmla="*/ 18 h 35"/>
                <a:gd name="T6" fmla="*/ 0 w 38"/>
                <a:gd name="T7" fmla="*/ 32 h 35"/>
                <a:gd name="T8" fmla="*/ 8 w 38"/>
                <a:gd name="T9" fmla="*/ 35 h 35"/>
                <a:gd name="T10" fmla="*/ 17 w 38"/>
                <a:gd name="T11" fmla="*/ 32 h 35"/>
                <a:gd name="T12" fmla="*/ 24 w 38"/>
                <a:gd name="T13" fmla="*/ 27 h 35"/>
                <a:gd name="T14" fmla="*/ 29 w 38"/>
                <a:gd name="T15" fmla="*/ 18 h 35"/>
                <a:gd name="T16" fmla="*/ 32 w 38"/>
                <a:gd name="T17" fmla="*/ 13 h 35"/>
                <a:gd name="T18" fmla="*/ 34 w 38"/>
                <a:gd name="T19" fmla="*/ 8 h 35"/>
                <a:gd name="T20" fmla="*/ 36 w 38"/>
                <a:gd name="T21" fmla="*/ 4 h 35"/>
                <a:gd name="T22" fmla="*/ 38 w 38"/>
                <a:gd name="T23" fmla="*/ 1 h 35"/>
                <a:gd name="T24" fmla="*/ 38 w 38"/>
                <a:gd name="T25" fmla="*/ 0 h 35"/>
                <a:gd name="T26" fmla="*/ 38 w 38"/>
                <a:gd name="T27" fmla="*/ 0 h 35"/>
                <a:gd name="T28" fmla="*/ 36 w 38"/>
                <a:gd name="T29" fmla="*/ 0 h 35"/>
                <a:gd name="T30" fmla="*/ 35 w 38"/>
                <a:gd name="T31" fmla="*/ 0 h 35"/>
                <a:gd name="T32" fmla="*/ 31 w 38"/>
                <a:gd name="T33" fmla="*/ 1 h 35"/>
                <a:gd name="T34" fmla="*/ 24 w 38"/>
                <a:gd name="T35"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5">
                  <a:moveTo>
                    <a:pt x="24" y="3"/>
                  </a:moveTo>
                  <a:lnTo>
                    <a:pt x="15" y="7"/>
                  </a:lnTo>
                  <a:lnTo>
                    <a:pt x="8" y="18"/>
                  </a:lnTo>
                  <a:lnTo>
                    <a:pt x="0" y="32"/>
                  </a:lnTo>
                  <a:lnTo>
                    <a:pt x="8" y="35"/>
                  </a:lnTo>
                  <a:lnTo>
                    <a:pt x="17" y="32"/>
                  </a:lnTo>
                  <a:lnTo>
                    <a:pt x="24" y="27"/>
                  </a:lnTo>
                  <a:lnTo>
                    <a:pt x="29" y="18"/>
                  </a:lnTo>
                  <a:lnTo>
                    <a:pt x="32" y="13"/>
                  </a:lnTo>
                  <a:lnTo>
                    <a:pt x="34" y="8"/>
                  </a:lnTo>
                  <a:lnTo>
                    <a:pt x="36" y="4"/>
                  </a:lnTo>
                  <a:lnTo>
                    <a:pt x="38" y="1"/>
                  </a:lnTo>
                  <a:lnTo>
                    <a:pt x="38" y="0"/>
                  </a:lnTo>
                  <a:lnTo>
                    <a:pt x="38" y="0"/>
                  </a:lnTo>
                  <a:lnTo>
                    <a:pt x="36" y="0"/>
                  </a:lnTo>
                  <a:lnTo>
                    <a:pt x="35" y="0"/>
                  </a:lnTo>
                  <a:lnTo>
                    <a:pt x="31" y="1"/>
                  </a:lnTo>
                  <a:lnTo>
                    <a:pt x="24" y="3"/>
                  </a:lnTo>
                </a:path>
              </a:pathLst>
            </a:custGeom>
            <a:grpFill/>
            <a:ln w="9525">
              <a:solidFill>
                <a:schemeClr val="bg1">
                  <a:lumMod val="50000"/>
                </a:schemeClr>
              </a:solidFill>
              <a:prstDash val="solid"/>
              <a:round/>
              <a:headEnd/>
              <a:tailEnd/>
            </a:ln>
          </p:spPr>
          <p:txBody>
            <a:bodyPr/>
            <a:lstStyle/>
            <a:p>
              <a:endParaRPr lang="ru-RU"/>
            </a:p>
          </p:txBody>
        </p:sp>
        <p:sp>
          <p:nvSpPr>
            <p:cNvPr id="17" name="Freeform 199">
              <a:extLst>
                <a:ext uri="{FF2B5EF4-FFF2-40B4-BE49-F238E27FC236}">
                  <a16:creationId xmlns:a16="http://schemas.microsoft.com/office/drawing/2014/main" id="{946CB4E2-70A0-9645-8B77-467FBBF7D616}"/>
                </a:ext>
              </a:extLst>
            </p:cNvPr>
            <p:cNvSpPr>
              <a:spLocks/>
            </p:cNvSpPr>
            <p:nvPr/>
          </p:nvSpPr>
          <p:spPr bwMode="gray">
            <a:xfrm>
              <a:off x="2278" y="2142"/>
              <a:ext cx="33" cy="56"/>
            </a:xfrm>
            <a:custGeom>
              <a:avLst/>
              <a:gdLst>
                <a:gd name="T0" fmla="*/ 4 w 33"/>
                <a:gd name="T1" fmla="*/ 27 h 56"/>
                <a:gd name="T2" fmla="*/ 7 w 33"/>
                <a:gd name="T3" fmla="*/ 29 h 56"/>
                <a:gd name="T4" fmla="*/ 9 w 33"/>
                <a:gd name="T5" fmla="*/ 32 h 56"/>
                <a:gd name="T6" fmla="*/ 9 w 33"/>
                <a:gd name="T7" fmla="*/ 35 h 56"/>
                <a:gd name="T8" fmla="*/ 9 w 33"/>
                <a:gd name="T9" fmla="*/ 35 h 56"/>
                <a:gd name="T10" fmla="*/ 7 w 33"/>
                <a:gd name="T11" fmla="*/ 35 h 56"/>
                <a:gd name="T12" fmla="*/ 7 w 33"/>
                <a:gd name="T13" fmla="*/ 35 h 56"/>
                <a:gd name="T14" fmla="*/ 4 w 33"/>
                <a:gd name="T15" fmla="*/ 35 h 56"/>
                <a:gd name="T16" fmla="*/ 3 w 33"/>
                <a:gd name="T17" fmla="*/ 35 h 56"/>
                <a:gd name="T18" fmla="*/ 0 w 33"/>
                <a:gd name="T19" fmla="*/ 35 h 56"/>
                <a:gd name="T20" fmla="*/ 0 w 33"/>
                <a:gd name="T21" fmla="*/ 38 h 56"/>
                <a:gd name="T22" fmla="*/ 0 w 33"/>
                <a:gd name="T23" fmla="*/ 41 h 56"/>
                <a:gd name="T24" fmla="*/ 2 w 33"/>
                <a:gd name="T25" fmla="*/ 42 h 56"/>
                <a:gd name="T26" fmla="*/ 3 w 33"/>
                <a:gd name="T27" fmla="*/ 43 h 56"/>
                <a:gd name="T28" fmla="*/ 4 w 33"/>
                <a:gd name="T29" fmla="*/ 43 h 56"/>
                <a:gd name="T30" fmla="*/ 6 w 33"/>
                <a:gd name="T31" fmla="*/ 45 h 56"/>
                <a:gd name="T32" fmla="*/ 7 w 33"/>
                <a:gd name="T33" fmla="*/ 48 h 56"/>
                <a:gd name="T34" fmla="*/ 4 w 33"/>
                <a:gd name="T35" fmla="*/ 49 h 56"/>
                <a:gd name="T36" fmla="*/ 3 w 33"/>
                <a:gd name="T37" fmla="*/ 51 h 56"/>
                <a:gd name="T38" fmla="*/ 2 w 33"/>
                <a:gd name="T39" fmla="*/ 53 h 56"/>
                <a:gd name="T40" fmla="*/ 0 w 33"/>
                <a:gd name="T41" fmla="*/ 56 h 56"/>
                <a:gd name="T42" fmla="*/ 2 w 33"/>
                <a:gd name="T43" fmla="*/ 55 h 56"/>
                <a:gd name="T44" fmla="*/ 4 w 33"/>
                <a:gd name="T45" fmla="*/ 55 h 56"/>
                <a:gd name="T46" fmla="*/ 7 w 33"/>
                <a:gd name="T47" fmla="*/ 55 h 56"/>
                <a:gd name="T48" fmla="*/ 10 w 33"/>
                <a:gd name="T49" fmla="*/ 53 h 56"/>
                <a:gd name="T50" fmla="*/ 12 w 33"/>
                <a:gd name="T51" fmla="*/ 53 h 56"/>
                <a:gd name="T52" fmla="*/ 23 w 33"/>
                <a:gd name="T53" fmla="*/ 46 h 56"/>
                <a:gd name="T54" fmla="*/ 30 w 33"/>
                <a:gd name="T55" fmla="*/ 36 h 56"/>
                <a:gd name="T56" fmla="*/ 33 w 33"/>
                <a:gd name="T57" fmla="*/ 22 h 56"/>
                <a:gd name="T58" fmla="*/ 30 w 33"/>
                <a:gd name="T59" fmla="*/ 8 h 56"/>
                <a:gd name="T60" fmla="*/ 26 w 33"/>
                <a:gd name="T61" fmla="*/ 1 h 56"/>
                <a:gd name="T62" fmla="*/ 20 w 33"/>
                <a:gd name="T63" fmla="*/ 0 h 56"/>
                <a:gd name="T64" fmla="*/ 16 w 33"/>
                <a:gd name="T65" fmla="*/ 4 h 56"/>
                <a:gd name="T66" fmla="*/ 12 w 33"/>
                <a:gd name="T67" fmla="*/ 10 h 56"/>
                <a:gd name="T68" fmla="*/ 7 w 33"/>
                <a:gd name="T69" fmla="*/ 17 h 56"/>
                <a:gd name="T70" fmla="*/ 6 w 33"/>
                <a:gd name="T71" fmla="*/ 22 h 56"/>
                <a:gd name="T72" fmla="*/ 4 w 33"/>
                <a:gd name="T73"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56">
                  <a:moveTo>
                    <a:pt x="4" y="27"/>
                  </a:moveTo>
                  <a:lnTo>
                    <a:pt x="7" y="29"/>
                  </a:lnTo>
                  <a:lnTo>
                    <a:pt x="9" y="32"/>
                  </a:lnTo>
                  <a:lnTo>
                    <a:pt x="9" y="35"/>
                  </a:lnTo>
                  <a:lnTo>
                    <a:pt x="9" y="35"/>
                  </a:lnTo>
                  <a:lnTo>
                    <a:pt x="7" y="35"/>
                  </a:lnTo>
                  <a:lnTo>
                    <a:pt x="7" y="35"/>
                  </a:lnTo>
                  <a:lnTo>
                    <a:pt x="4" y="35"/>
                  </a:lnTo>
                  <a:lnTo>
                    <a:pt x="3" y="35"/>
                  </a:lnTo>
                  <a:lnTo>
                    <a:pt x="0" y="35"/>
                  </a:lnTo>
                  <a:lnTo>
                    <a:pt x="0" y="38"/>
                  </a:lnTo>
                  <a:lnTo>
                    <a:pt x="0" y="41"/>
                  </a:lnTo>
                  <a:lnTo>
                    <a:pt x="2" y="42"/>
                  </a:lnTo>
                  <a:lnTo>
                    <a:pt x="3" y="43"/>
                  </a:lnTo>
                  <a:lnTo>
                    <a:pt x="4" y="43"/>
                  </a:lnTo>
                  <a:lnTo>
                    <a:pt x="6" y="45"/>
                  </a:lnTo>
                  <a:lnTo>
                    <a:pt x="7" y="48"/>
                  </a:lnTo>
                  <a:lnTo>
                    <a:pt x="4" y="49"/>
                  </a:lnTo>
                  <a:lnTo>
                    <a:pt x="3" y="51"/>
                  </a:lnTo>
                  <a:lnTo>
                    <a:pt x="2" y="53"/>
                  </a:lnTo>
                  <a:lnTo>
                    <a:pt x="0" y="56"/>
                  </a:lnTo>
                  <a:lnTo>
                    <a:pt x="2" y="55"/>
                  </a:lnTo>
                  <a:lnTo>
                    <a:pt x="4" y="55"/>
                  </a:lnTo>
                  <a:lnTo>
                    <a:pt x="7" y="55"/>
                  </a:lnTo>
                  <a:lnTo>
                    <a:pt x="10" y="53"/>
                  </a:lnTo>
                  <a:lnTo>
                    <a:pt x="12" y="53"/>
                  </a:lnTo>
                  <a:lnTo>
                    <a:pt x="23" y="46"/>
                  </a:lnTo>
                  <a:lnTo>
                    <a:pt x="30" y="36"/>
                  </a:lnTo>
                  <a:lnTo>
                    <a:pt x="33" y="22"/>
                  </a:lnTo>
                  <a:lnTo>
                    <a:pt x="30" y="8"/>
                  </a:lnTo>
                  <a:lnTo>
                    <a:pt x="26" y="1"/>
                  </a:lnTo>
                  <a:lnTo>
                    <a:pt x="20" y="0"/>
                  </a:lnTo>
                  <a:lnTo>
                    <a:pt x="16" y="4"/>
                  </a:lnTo>
                  <a:lnTo>
                    <a:pt x="12" y="10"/>
                  </a:lnTo>
                  <a:lnTo>
                    <a:pt x="7" y="17"/>
                  </a:lnTo>
                  <a:lnTo>
                    <a:pt x="6" y="22"/>
                  </a:lnTo>
                  <a:lnTo>
                    <a:pt x="4" y="27"/>
                  </a:lnTo>
                </a:path>
              </a:pathLst>
            </a:custGeom>
            <a:grpFill/>
            <a:ln w="9525">
              <a:solidFill>
                <a:schemeClr val="bg1">
                  <a:lumMod val="50000"/>
                </a:schemeClr>
              </a:solidFill>
              <a:prstDash val="solid"/>
              <a:round/>
              <a:headEnd/>
              <a:tailEnd/>
            </a:ln>
          </p:spPr>
          <p:txBody>
            <a:bodyPr/>
            <a:lstStyle/>
            <a:p>
              <a:endParaRPr lang="ru-RU"/>
            </a:p>
          </p:txBody>
        </p:sp>
        <p:sp>
          <p:nvSpPr>
            <p:cNvPr id="18" name="Freeform 200">
              <a:extLst>
                <a:ext uri="{FF2B5EF4-FFF2-40B4-BE49-F238E27FC236}">
                  <a16:creationId xmlns:a16="http://schemas.microsoft.com/office/drawing/2014/main" id="{4BF7A88F-4E98-8449-BE41-25722E904FF7}"/>
                </a:ext>
              </a:extLst>
            </p:cNvPr>
            <p:cNvSpPr>
              <a:spLocks/>
            </p:cNvSpPr>
            <p:nvPr/>
          </p:nvSpPr>
          <p:spPr bwMode="gray">
            <a:xfrm>
              <a:off x="1959" y="1926"/>
              <a:ext cx="64" cy="45"/>
            </a:xfrm>
            <a:custGeom>
              <a:avLst/>
              <a:gdLst>
                <a:gd name="T0" fmla="*/ 16 w 64"/>
                <a:gd name="T1" fmla="*/ 0 h 45"/>
                <a:gd name="T2" fmla="*/ 23 w 64"/>
                <a:gd name="T3" fmla="*/ 2 h 45"/>
                <a:gd name="T4" fmla="*/ 27 w 64"/>
                <a:gd name="T5" fmla="*/ 5 h 45"/>
                <a:gd name="T6" fmla="*/ 31 w 64"/>
                <a:gd name="T7" fmla="*/ 9 h 45"/>
                <a:gd name="T8" fmla="*/ 38 w 64"/>
                <a:gd name="T9" fmla="*/ 14 h 45"/>
                <a:gd name="T10" fmla="*/ 49 w 64"/>
                <a:gd name="T11" fmla="*/ 18 h 45"/>
                <a:gd name="T12" fmla="*/ 56 w 64"/>
                <a:gd name="T13" fmla="*/ 19 h 45"/>
                <a:gd name="T14" fmla="*/ 61 w 64"/>
                <a:gd name="T15" fmla="*/ 21 h 45"/>
                <a:gd name="T16" fmla="*/ 62 w 64"/>
                <a:gd name="T17" fmla="*/ 25 h 45"/>
                <a:gd name="T18" fmla="*/ 64 w 64"/>
                <a:gd name="T19" fmla="*/ 36 h 45"/>
                <a:gd name="T20" fmla="*/ 59 w 64"/>
                <a:gd name="T21" fmla="*/ 42 h 45"/>
                <a:gd name="T22" fmla="*/ 52 w 64"/>
                <a:gd name="T23" fmla="*/ 43 h 45"/>
                <a:gd name="T24" fmla="*/ 45 w 64"/>
                <a:gd name="T25" fmla="*/ 43 h 45"/>
                <a:gd name="T26" fmla="*/ 38 w 64"/>
                <a:gd name="T27" fmla="*/ 42 h 45"/>
                <a:gd name="T28" fmla="*/ 37 w 64"/>
                <a:gd name="T29" fmla="*/ 38 h 45"/>
                <a:gd name="T30" fmla="*/ 37 w 64"/>
                <a:gd name="T31" fmla="*/ 35 h 45"/>
                <a:gd name="T32" fmla="*/ 37 w 64"/>
                <a:gd name="T33" fmla="*/ 35 h 45"/>
                <a:gd name="T34" fmla="*/ 37 w 64"/>
                <a:gd name="T35" fmla="*/ 33 h 45"/>
                <a:gd name="T36" fmla="*/ 35 w 64"/>
                <a:gd name="T37" fmla="*/ 35 h 45"/>
                <a:gd name="T38" fmla="*/ 35 w 64"/>
                <a:gd name="T39" fmla="*/ 36 h 45"/>
                <a:gd name="T40" fmla="*/ 32 w 64"/>
                <a:gd name="T41" fmla="*/ 39 h 45"/>
                <a:gd name="T42" fmla="*/ 30 w 64"/>
                <a:gd name="T43" fmla="*/ 42 h 45"/>
                <a:gd name="T44" fmla="*/ 27 w 64"/>
                <a:gd name="T45" fmla="*/ 45 h 45"/>
                <a:gd name="T46" fmla="*/ 25 w 64"/>
                <a:gd name="T47" fmla="*/ 38 h 45"/>
                <a:gd name="T48" fmla="*/ 25 w 64"/>
                <a:gd name="T49" fmla="*/ 35 h 45"/>
                <a:gd name="T50" fmla="*/ 25 w 64"/>
                <a:gd name="T51" fmla="*/ 32 h 45"/>
                <a:gd name="T52" fmla="*/ 24 w 64"/>
                <a:gd name="T53" fmla="*/ 32 h 45"/>
                <a:gd name="T54" fmla="*/ 23 w 64"/>
                <a:gd name="T55" fmla="*/ 33 h 45"/>
                <a:gd name="T56" fmla="*/ 21 w 64"/>
                <a:gd name="T57" fmla="*/ 35 h 45"/>
                <a:gd name="T58" fmla="*/ 18 w 64"/>
                <a:gd name="T59" fmla="*/ 36 h 45"/>
                <a:gd name="T60" fmla="*/ 14 w 64"/>
                <a:gd name="T61" fmla="*/ 39 h 45"/>
                <a:gd name="T62" fmla="*/ 14 w 64"/>
                <a:gd name="T63" fmla="*/ 33 h 45"/>
                <a:gd name="T64" fmla="*/ 14 w 64"/>
                <a:gd name="T65" fmla="*/ 29 h 45"/>
                <a:gd name="T66" fmla="*/ 14 w 64"/>
                <a:gd name="T67" fmla="*/ 26 h 45"/>
                <a:gd name="T68" fmla="*/ 14 w 64"/>
                <a:gd name="T69" fmla="*/ 25 h 45"/>
                <a:gd name="T70" fmla="*/ 13 w 64"/>
                <a:gd name="T71" fmla="*/ 24 h 45"/>
                <a:gd name="T72" fmla="*/ 13 w 64"/>
                <a:gd name="T73" fmla="*/ 25 h 45"/>
                <a:gd name="T74" fmla="*/ 11 w 64"/>
                <a:gd name="T75" fmla="*/ 26 h 45"/>
                <a:gd name="T76" fmla="*/ 8 w 64"/>
                <a:gd name="T77" fmla="*/ 29 h 45"/>
                <a:gd name="T78" fmla="*/ 6 w 64"/>
                <a:gd name="T79" fmla="*/ 33 h 45"/>
                <a:gd name="T80" fmla="*/ 0 w 64"/>
                <a:gd name="T81" fmla="*/ 29 h 45"/>
                <a:gd name="T82" fmla="*/ 1 w 64"/>
                <a:gd name="T83" fmla="*/ 24 h 45"/>
                <a:gd name="T84" fmla="*/ 3 w 64"/>
                <a:gd name="T85" fmla="*/ 15 h 45"/>
                <a:gd name="T86" fmla="*/ 6 w 64"/>
                <a:gd name="T87" fmla="*/ 7 h 45"/>
                <a:gd name="T88" fmla="*/ 10 w 64"/>
                <a:gd name="T89" fmla="*/ 0 h 45"/>
                <a:gd name="T90" fmla="*/ 16 w 64"/>
                <a:gd name="T9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 h="45">
                  <a:moveTo>
                    <a:pt x="16" y="0"/>
                  </a:moveTo>
                  <a:lnTo>
                    <a:pt x="23" y="2"/>
                  </a:lnTo>
                  <a:lnTo>
                    <a:pt x="27" y="5"/>
                  </a:lnTo>
                  <a:lnTo>
                    <a:pt x="31" y="9"/>
                  </a:lnTo>
                  <a:lnTo>
                    <a:pt x="38" y="14"/>
                  </a:lnTo>
                  <a:lnTo>
                    <a:pt x="49" y="18"/>
                  </a:lnTo>
                  <a:lnTo>
                    <a:pt x="56" y="19"/>
                  </a:lnTo>
                  <a:lnTo>
                    <a:pt x="61" y="21"/>
                  </a:lnTo>
                  <a:lnTo>
                    <a:pt x="62" y="25"/>
                  </a:lnTo>
                  <a:lnTo>
                    <a:pt x="64" y="36"/>
                  </a:lnTo>
                  <a:lnTo>
                    <a:pt x="59" y="42"/>
                  </a:lnTo>
                  <a:lnTo>
                    <a:pt x="52" y="43"/>
                  </a:lnTo>
                  <a:lnTo>
                    <a:pt x="45" y="43"/>
                  </a:lnTo>
                  <a:lnTo>
                    <a:pt x="38" y="42"/>
                  </a:lnTo>
                  <a:lnTo>
                    <a:pt x="37" y="38"/>
                  </a:lnTo>
                  <a:lnTo>
                    <a:pt x="37" y="35"/>
                  </a:lnTo>
                  <a:lnTo>
                    <a:pt x="37" y="35"/>
                  </a:lnTo>
                  <a:lnTo>
                    <a:pt x="37" y="33"/>
                  </a:lnTo>
                  <a:lnTo>
                    <a:pt x="35" y="35"/>
                  </a:lnTo>
                  <a:lnTo>
                    <a:pt x="35" y="36"/>
                  </a:lnTo>
                  <a:lnTo>
                    <a:pt x="32" y="39"/>
                  </a:lnTo>
                  <a:lnTo>
                    <a:pt x="30" y="42"/>
                  </a:lnTo>
                  <a:lnTo>
                    <a:pt x="27" y="45"/>
                  </a:lnTo>
                  <a:lnTo>
                    <a:pt x="25" y="38"/>
                  </a:lnTo>
                  <a:lnTo>
                    <a:pt x="25" y="35"/>
                  </a:lnTo>
                  <a:lnTo>
                    <a:pt x="25" y="32"/>
                  </a:lnTo>
                  <a:lnTo>
                    <a:pt x="24" y="32"/>
                  </a:lnTo>
                  <a:lnTo>
                    <a:pt x="23" y="33"/>
                  </a:lnTo>
                  <a:lnTo>
                    <a:pt x="21" y="35"/>
                  </a:lnTo>
                  <a:lnTo>
                    <a:pt x="18" y="36"/>
                  </a:lnTo>
                  <a:lnTo>
                    <a:pt x="14" y="39"/>
                  </a:lnTo>
                  <a:lnTo>
                    <a:pt x="14" y="33"/>
                  </a:lnTo>
                  <a:lnTo>
                    <a:pt x="14" y="29"/>
                  </a:lnTo>
                  <a:lnTo>
                    <a:pt x="14" y="26"/>
                  </a:lnTo>
                  <a:lnTo>
                    <a:pt x="14" y="25"/>
                  </a:lnTo>
                  <a:lnTo>
                    <a:pt x="13" y="24"/>
                  </a:lnTo>
                  <a:lnTo>
                    <a:pt x="13" y="25"/>
                  </a:lnTo>
                  <a:lnTo>
                    <a:pt x="11" y="26"/>
                  </a:lnTo>
                  <a:lnTo>
                    <a:pt x="8" y="29"/>
                  </a:lnTo>
                  <a:lnTo>
                    <a:pt x="6" y="33"/>
                  </a:lnTo>
                  <a:lnTo>
                    <a:pt x="0" y="29"/>
                  </a:lnTo>
                  <a:lnTo>
                    <a:pt x="1" y="24"/>
                  </a:lnTo>
                  <a:lnTo>
                    <a:pt x="3" y="15"/>
                  </a:lnTo>
                  <a:lnTo>
                    <a:pt x="6" y="7"/>
                  </a:lnTo>
                  <a:lnTo>
                    <a:pt x="10" y="0"/>
                  </a:lnTo>
                  <a:lnTo>
                    <a:pt x="16" y="0"/>
                  </a:lnTo>
                </a:path>
              </a:pathLst>
            </a:custGeom>
            <a:grpFill/>
            <a:ln w="9525">
              <a:solidFill>
                <a:schemeClr val="bg1">
                  <a:lumMod val="50000"/>
                </a:schemeClr>
              </a:solidFill>
              <a:prstDash val="solid"/>
              <a:round/>
              <a:headEnd/>
              <a:tailEnd/>
            </a:ln>
          </p:spPr>
          <p:txBody>
            <a:bodyPr/>
            <a:lstStyle/>
            <a:p>
              <a:endParaRPr lang="ru-RU"/>
            </a:p>
          </p:txBody>
        </p:sp>
        <p:sp>
          <p:nvSpPr>
            <p:cNvPr id="19" name="Freeform 201">
              <a:extLst>
                <a:ext uri="{FF2B5EF4-FFF2-40B4-BE49-F238E27FC236}">
                  <a16:creationId xmlns:a16="http://schemas.microsoft.com/office/drawing/2014/main" id="{A9FE457C-BDEE-A94E-BBE5-18878FBCC16A}"/>
                </a:ext>
              </a:extLst>
            </p:cNvPr>
            <p:cNvSpPr>
              <a:spLocks/>
            </p:cNvSpPr>
            <p:nvPr/>
          </p:nvSpPr>
          <p:spPr bwMode="gray">
            <a:xfrm>
              <a:off x="1686" y="1834"/>
              <a:ext cx="34" cy="21"/>
            </a:xfrm>
            <a:custGeom>
              <a:avLst/>
              <a:gdLst>
                <a:gd name="T0" fmla="*/ 9 w 34"/>
                <a:gd name="T1" fmla="*/ 3 h 21"/>
                <a:gd name="T2" fmla="*/ 19 w 34"/>
                <a:gd name="T3" fmla="*/ 0 h 21"/>
                <a:gd name="T4" fmla="*/ 24 w 34"/>
                <a:gd name="T5" fmla="*/ 3 h 21"/>
                <a:gd name="T6" fmla="*/ 30 w 34"/>
                <a:gd name="T7" fmla="*/ 7 h 21"/>
                <a:gd name="T8" fmla="*/ 33 w 34"/>
                <a:gd name="T9" fmla="*/ 14 h 21"/>
                <a:gd name="T10" fmla="*/ 34 w 34"/>
                <a:gd name="T11" fmla="*/ 21 h 21"/>
                <a:gd name="T12" fmla="*/ 17 w 34"/>
                <a:gd name="T13" fmla="*/ 15 h 21"/>
                <a:gd name="T14" fmla="*/ 0 w 34"/>
                <a:gd name="T15" fmla="*/ 11 h 21"/>
                <a:gd name="T16" fmla="*/ 2 w 34"/>
                <a:gd name="T17" fmla="*/ 10 h 21"/>
                <a:gd name="T18" fmla="*/ 3 w 34"/>
                <a:gd name="T19" fmla="*/ 8 h 21"/>
                <a:gd name="T20" fmla="*/ 6 w 34"/>
                <a:gd name="T21" fmla="*/ 5 h 21"/>
                <a:gd name="T22" fmla="*/ 7 w 34"/>
                <a:gd name="T23" fmla="*/ 4 h 21"/>
                <a:gd name="T24" fmla="*/ 9 w 34"/>
                <a:gd name="T25" fmla="*/ 3 h 21"/>
                <a:gd name="T26" fmla="*/ 9 w 34"/>
                <a:gd name="T2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1">
                  <a:moveTo>
                    <a:pt x="9" y="3"/>
                  </a:moveTo>
                  <a:lnTo>
                    <a:pt x="19" y="0"/>
                  </a:lnTo>
                  <a:lnTo>
                    <a:pt x="24" y="3"/>
                  </a:lnTo>
                  <a:lnTo>
                    <a:pt x="30" y="7"/>
                  </a:lnTo>
                  <a:lnTo>
                    <a:pt x="33" y="14"/>
                  </a:lnTo>
                  <a:lnTo>
                    <a:pt x="34" y="21"/>
                  </a:lnTo>
                  <a:lnTo>
                    <a:pt x="17" y="15"/>
                  </a:lnTo>
                  <a:lnTo>
                    <a:pt x="0" y="11"/>
                  </a:lnTo>
                  <a:lnTo>
                    <a:pt x="2" y="10"/>
                  </a:lnTo>
                  <a:lnTo>
                    <a:pt x="3" y="8"/>
                  </a:lnTo>
                  <a:lnTo>
                    <a:pt x="6" y="5"/>
                  </a:lnTo>
                  <a:lnTo>
                    <a:pt x="7" y="4"/>
                  </a:lnTo>
                  <a:lnTo>
                    <a:pt x="9" y="3"/>
                  </a:lnTo>
                  <a:lnTo>
                    <a:pt x="9" y="3"/>
                  </a:lnTo>
                </a:path>
              </a:pathLst>
            </a:custGeom>
            <a:grpFill/>
            <a:ln w="9525">
              <a:solidFill>
                <a:schemeClr val="bg1">
                  <a:lumMod val="50000"/>
                </a:schemeClr>
              </a:solidFill>
              <a:prstDash val="solid"/>
              <a:round/>
              <a:headEnd/>
              <a:tailEnd/>
            </a:ln>
          </p:spPr>
          <p:txBody>
            <a:bodyPr/>
            <a:lstStyle/>
            <a:p>
              <a:endParaRPr lang="ru-RU"/>
            </a:p>
          </p:txBody>
        </p:sp>
        <p:sp>
          <p:nvSpPr>
            <p:cNvPr id="20" name="Freeform 202">
              <a:extLst>
                <a:ext uri="{FF2B5EF4-FFF2-40B4-BE49-F238E27FC236}">
                  <a16:creationId xmlns:a16="http://schemas.microsoft.com/office/drawing/2014/main" id="{A95C4C3E-302A-FC47-8DFE-7E45B9A30A62}"/>
                </a:ext>
              </a:extLst>
            </p:cNvPr>
            <p:cNvSpPr>
              <a:spLocks/>
            </p:cNvSpPr>
            <p:nvPr/>
          </p:nvSpPr>
          <p:spPr bwMode="gray">
            <a:xfrm>
              <a:off x="1647" y="1813"/>
              <a:ext cx="39" cy="18"/>
            </a:xfrm>
            <a:custGeom>
              <a:avLst/>
              <a:gdLst>
                <a:gd name="T0" fmla="*/ 0 w 39"/>
                <a:gd name="T1" fmla="*/ 1 h 18"/>
                <a:gd name="T2" fmla="*/ 39 w 39"/>
                <a:gd name="T3" fmla="*/ 0 h 18"/>
                <a:gd name="T4" fmla="*/ 38 w 39"/>
                <a:gd name="T5" fmla="*/ 14 h 18"/>
                <a:gd name="T6" fmla="*/ 29 w 39"/>
                <a:gd name="T7" fmla="*/ 17 h 18"/>
                <a:gd name="T8" fmla="*/ 21 w 39"/>
                <a:gd name="T9" fmla="*/ 18 h 18"/>
                <a:gd name="T10" fmla="*/ 12 w 39"/>
                <a:gd name="T11" fmla="*/ 17 h 18"/>
                <a:gd name="T12" fmla="*/ 4 w 39"/>
                <a:gd name="T13" fmla="*/ 14 h 18"/>
                <a:gd name="T14" fmla="*/ 0 w 39"/>
                <a:gd name="T15" fmla="*/ 9 h 18"/>
                <a:gd name="T16" fmla="*/ 0 w 39"/>
                <a:gd name="T17"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8">
                  <a:moveTo>
                    <a:pt x="0" y="1"/>
                  </a:moveTo>
                  <a:lnTo>
                    <a:pt x="39" y="0"/>
                  </a:lnTo>
                  <a:lnTo>
                    <a:pt x="38" y="14"/>
                  </a:lnTo>
                  <a:lnTo>
                    <a:pt x="29" y="17"/>
                  </a:lnTo>
                  <a:lnTo>
                    <a:pt x="21" y="18"/>
                  </a:lnTo>
                  <a:lnTo>
                    <a:pt x="12" y="17"/>
                  </a:lnTo>
                  <a:lnTo>
                    <a:pt x="4" y="14"/>
                  </a:lnTo>
                  <a:lnTo>
                    <a:pt x="0" y="9"/>
                  </a:lnTo>
                  <a:lnTo>
                    <a:pt x="0" y="1"/>
                  </a:lnTo>
                </a:path>
              </a:pathLst>
            </a:custGeom>
            <a:grpFill/>
            <a:ln w="9525">
              <a:solidFill>
                <a:schemeClr val="bg1">
                  <a:lumMod val="50000"/>
                </a:schemeClr>
              </a:solidFill>
              <a:prstDash val="solid"/>
              <a:round/>
              <a:headEnd/>
              <a:tailEnd/>
            </a:ln>
          </p:spPr>
          <p:txBody>
            <a:bodyPr/>
            <a:lstStyle/>
            <a:p>
              <a:endParaRPr lang="ru-RU"/>
            </a:p>
          </p:txBody>
        </p:sp>
        <p:sp>
          <p:nvSpPr>
            <p:cNvPr id="21" name="Freeform 203">
              <a:extLst>
                <a:ext uri="{FF2B5EF4-FFF2-40B4-BE49-F238E27FC236}">
                  <a16:creationId xmlns:a16="http://schemas.microsoft.com/office/drawing/2014/main" id="{DEBCC210-B246-554D-BA19-1F931B91DD48}"/>
                </a:ext>
              </a:extLst>
            </p:cNvPr>
            <p:cNvSpPr>
              <a:spLocks/>
            </p:cNvSpPr>
            <p:nvPr/>
          </p:nvSpPr>
          <p:spPr bwMode="gray">
            <a:xfrm>
              <a:off x="1589" y="1779"/>
              <a:ext cx="30" cy="24"/>
            </a:xfrm>
            <a:custGeom>
              <a:avLst/>
              <a:gdLst>
                <a:gd name="T0" fmla="*/ 30 w 30"/>
                <a:gd name="T1" fmla="*/ 21 h 24"/>
                <a:gd name="T2" fmla="*/ 24 w 30"/>
                <a:gd name="T3" fmla="*/ 24 h 24"/>
                <a:gd name="T4" fmla="*/ 15 w 30"/>
                <a:gd name="T5" fmla="*/ 22 h 24"/>
                <a:gd name="T6" fmla="*/ 7 w 30"/>
                <a:gd name="T7" fmla="*/ 18 h 24"/>
                <a:gd name="T8" fmla="*/ 1 w 30"/>
                <a:gd name="T9" fmla="*/ 14 h 24"/>
                <a:gd name="T10" fmla="*/ 0 w 30"/>
                <a:gd name="T11" fmla="*/ 8 h 24"/>
                <a:gd name="T12" fmla="*/ 6 w 30"/>
                <a:gd name="T13" fmla="*/ 0 h 24"/>
                <a:gd name="T14" fmla="*/ 13 w 30"/>
                <a:gd name="T15" fmla="*/ 1 h 24"/>
                <a:gd name="T16" fmla="*/ 20 w 30"/>
                <a:gd name="T17" fmla="*/ 2 h 24"/>
                <a:gd name="T18" fmla="*/ 25 w 30"/>
                <a:gd name="T19" fmla="*/ 5 h 24"/>
                <a:gd name="T20" fmla="*/ 28 w 30"/>
                <a:gd name="T21" fmla="*/ 11 h 24"/>
                <a:gd name="T22" fmla="*/ 30 w 30"/>
                <a:gd name="T23"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0" y="21"/>
                  </a:moveTo>
                  <a:lnTo>
                    <a:pt x="24" y="24"/>
                  </a:lnTo>
                  <a:lnTo>
                    <a:pt x="15" y="22"/>
                  </a:lnTo>
                  <a:lnTo>
                    <a:pt x="7" y="18"/>
                  </a:lnTo>
                  <a:lnTo>
                    <a:pt x="1" y="14"/>
                  </a:lnTo>
                  <a:lnTo>
                    <a:pt x="0" y="8"/>
                  </a:lnTo>
                  <a:lnTo>
                    <a:pt x="6" y="0"/>
                  </a:lnTo>
                  <a:lnTo>
                    <a:pt x="13" y="1"/>
                  </a:lnTo>
                  <a:lnTo>
                    <a:pt x="20" y="2"/>
                  </a:lnTo>
                  <a:lnTo>
                    <a:pt x="25" y="5"/>
                  </a:lnTo>
                  <a:lnTo>
                    <a:pt x="28" y="11"/>
                  </a:lnTo>
                  <a:lnTo>
                    <a:pt x="30" y="21"/>
                  </a:lnTo>
                </a:path>
              </a:pathLst>
            </a:custGeom>
            <a:grpFill/>
            <a:ln w="9525">
              <a:solidFill>
                <a:schemeClr val="bg1">
                  <a:lumMod val="50000"/>
                </a:schemeClr>
              </a:solidFill>
              <a:prstDash val="solid"/>
              <a:round/>
              <a:headEnd/>
              <a:tailEnd/>
            </a:ln>
          </p:spPr>
          <p:txBody>
            <a:bodyPr/>
            <a:lstStyle/>
            <a:p>
              <a:endParaRPr lang="ru-RU"/>
            </a:p>
          </p:txBody>
        </p:sp>
        <p:sp>
          <p:nvSpPr>
            <p:cNvPr id="22" name="Freeform 204">
              <a:extLst>
                <a:ext uri="{FF2B5EF4-FFF2-40B4-BE49-F238E27FC236}">
                  <a16:creationId xmlns:a16="http://schemas.microsoft.com/office/drawing/2014/main" id="{BEFF4178-0047-3246-8284-91DD8E6767C1}"/>
                </a:ext>
              </a:extLst>
            </p:cNvPr>
            <p:cNvSpPr>
              <a:spLocks/>
            </p:cNvSpPr>
            <p:nvPr/>
          </p:nvSpPr>
          <p:spPr bwMode="gray">
            <a:xfrm>
              <a:off x="1555" y="1745"/>
              <a:ext cx="47" cy="17"/>
            </a:xfrm>
            <a:custGeom>
              <a:avLst/>
              <a:gdLst>
                <a:gd name="T0" fmla="*/ 34 w 47"/>
                <a:gd name="T1" fmla="*/ 0 h 17"/>
                <a:gd name="T2" fmla="*/ 40 w 47"/>
                <a:gd name="T3" fmla="*/ 1 h 17"/>
                <a:gd name="T4" fmla="*/ 44 w 47"/>
                <a:gd name="T5" fmla="*/ 1 h 17"/>
                <a:gd name="T6" fmla="*/ 45 w 47"/>
                <a:gd name="T7" fmla="*/ 1 h 17"/>
                <a:gd name="T8" fmla="*/ 47 w 47"/>
                <a:gd name="T9" fmla="*/ 3 h 17"/>
                <a:gd name="T10" fmla="*/ 45 w 47"/>
                <a:gd name="T11" fmla="*/ 4 h 17"/>
                <a:gd name="T12" fmla="*/ 44 w 47"/>
                <a:gd name="T13" fmla="*/ 4 h 17"/>
                <a:gd name="T14" fmla="*/ 41 w 47"/>
                <a:gd name="T15" fmla="*/ 5 h 17"/>
                <a:gd name="T16" fmla="*/ 38 w 47"/>
                <a:gd name="T17" fmla="*/ 7 h 17"/>
                <a:gd name="T18" fmla="*/ 35 w 47"/>
                <a:gd name="T19" fmla="*/ 10 h 17"/>
                <a:gd name="T20" fmla="*/ 32 w 47"/>
                <a:gd name="T21" fmla="*/ 12 h 17"/>
                <a:gd name="T22" fmla="*/ 28 w 47"/>
                <a:gd name="T23" fmla="*/ 15 h 17"/>
                <a:gd name="T24" fmla="*/ 24 w 47"/>
                <a:gd name="T25" fmla="*/ 17 h 17"/>
                <a:gd name="T26" fmla="*/ 20 w 47"/>
                <a:gd name="T27" fmla="*/ 17 h 17"/>
                <a:gd name="T28" fmla="*/ 15 w 47"/>
                <a:gd name="T29" fmla="*/ 17 h 17"/>
                <a:gd name="T30" fmla="*/ 11 w 47"/>
                <a:gd name="T31" fmla="*/ 15 h 17"/>
                <a:gd name="T32" fmla="*/ 0 w 47"/>
                <a:gd name="T33" fmla="*/ 1 h 17"/>
                <a:gd name="T34" fmla="*/ 4 w 47"/>
                <a:gd name="T35" fmla="*/ 1 h 17"/>
                <a:gd name="T36" fmla="*/ 11 w 47"/>
                <a:gd name="T37" fmla="*/ 1 h 17"/>
                <a:gd name="T38" fmla="*/ 21 w 47"/>
                <a:gd name="T39" fmla="*/ 0 h 17"/>
                <a:gd name="T40" fmla="*/ 30 w 47"/>
                <a:gd name="T41" fmla="*/ 0 h 17"/>
                <a:gd name="T42" fmla="*/ 34 w 47"/>
                <a:gd name="T4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17">
                  <a:moveTo>
                    <a:pt x="34" y="0"/>
                  </a:moveTo>
                  <a:lnTo>
                    <a:pt x="40" y="1"/>
                  </a:lnTo>
                  <a:lnTo>
                    <a:pt x="44" y="1"/>
                  </a:lnTo>
                  <a:lnTo>
                    <a:pt x="45" y="1"/>
                  </a:lnTo>
                  <a:lnTo>
                    <a:pt x="47" y="3"/>
                  </a:lnTo>
                  <a:lnTo>
                    <a:pt x="45" y="4"/>
                  </a:lnTo>
                  <a:lnTo>
                    <a:pt x="44" y="4"/>
                  </a:lnTo>
                  <a:lnTo>
                    <a:pt x="41" y="5"/>
                  </a:lnTo>
                  <a:lnTo>
                    <a:pt x="38" y="7"/>
                  </a:lnTo>
                  <a:lnTo>
                    <a:pt x="35" y="10"/>
                  </a:lnTo>
                  <a:lnTo>
                    <a:pt x="32" y="12"/>
                  </a:lnTo>
                  <a:lnTo>
                    <a:pt x="28" y="15"/>
                  </a:lnTo>
                  <a:lnTo>
                    <a:pt x="24" y="17"/>
                  </a:lnTo>
                  <a:lnTo>
                    <a:pt x="20" y="17"/>
                  </a:lnTo>
                  <a:lnTo>
                    <a:pt x="15" y="17"/>
                  </a:lnTo>
                  <a:lnTo>
                    <a:pt x="11" y="15"/>
                  </a:lnTo>
                  <a:lnTo>
                    <a:pt x="0" y="1"/>
                  </a:lnTo>
                  <a:lnTo>
                    <a:pt x="4" y="1"/>
                  </a:lnTo>
                  <a:lnTo>
                    <a:pt x="11" y="1"/>
                  </a:lnTo>
                  <a:lnTo>
                    <a:pt x="21" y="0"/>
                  </a:lnTo>
                  <a:lnTo>
                    <a:pt x="30" y="0"/>
                  </a:lnTo>
                  <a:lnTo>
                    <a:pt x="34" y="0"/>
                  </a:lnTo>
                </a:path>
              </a:pathLst>
            </a:custGeom>
            <a:grpFill/>
            <a:ln w="9525">
              <a:solidFill>
                <a:schemeClr val="bg1">
                  <a:lumMod val="50000"/>
                </a:schemeClr>
              </a:solidFill>
              <a:prstDash val="solid"/>
              <a:round/>
              <a:headEnd/>
              <a:tailEnd/>
            </a:ln>
          </p:spPr>
          <p:txBody>
            <a:bodyPr/>
            <a:lstStyle/>
            <a:p>
              <a:endParaRPr lang="ru-RU"/>
            </a:p>
          </p:txBody>
        </p:sp>
        <p:sp>
          <p:nvSpPr>
            <p:cNvPr id="23" name="Freeform 205">
              <a:extLst>
                <a:ext uri="{FF2B5EF4-FFF2-40B4-BE49-F238E27FC236}">
                  <a16:creationId xmlns:a16="http://schemas.microsoft.com/office/drawing/2014/main" id="{996D85EC-9100-C64C-ADA3-A7538130A920}"/>
                </a:ext>
              </a:extLst>
            </p:cNvPr>
            <p:cNvSpPr>
              <a:spLocks/>
            </p:cNvSpPr>
            <p:nvPr/>
          </p:nvSpPr>
          <p:spPr bwMode="gray">
            <a:xfrm>
              <a:off x="1541" y="1707"/>
              <a:ext cx="41" cy="25"/>
            </a:xfrm>
            <a:custGeom>
              <a:avLst/>
              <a:gdLst>
                <a:gd name="T0" fmla="*/ 41 w 41"/>
                <a:gd name="T1" fmla="*/ 12 h 25"/>
                <a:gd name="T2" fmla="*/ 38 w 41"/>
                <a:gd name="T3" fmla="*/ 24 h 25"/>
                <a:gd name="T4" fmla="*/ 38 w 41"/>
                <a:gd name="T5" fmla="*/ 25 h 25"/>
                <a:gd name="T6" fmla="*/ 35 w 41"/>
                <a:gd name="T7" fmla="*/ 25 h 25"/>
                <a:gd name="T8" fmla="*/ 32 w 41"/>
                <a:gd name="T9" fmla="*/ 25 h 25"/>
                <a:gd name="T10" fmla="*/ 29 w 41"/>
                <a:gd name="T11" fmla="*/ 24 h 25"/>
                <a:gd name="T12" fmla="*/ 25 w 41"/>
                <a:gd name="T13" fmla="*/ 24 h 25"/>
                <a:gd name="T14" fmla="*/ 22 w 41"/>
                <a:gd name="T15" fmla="*/ 22 h 25"/>
                <a:gd name="T16" fmla="*/ 20 w 41"/>
                <a:gd name="T17" fmla="*/ 22 h 25"/>
                <a:gd name="T18" fmla="*/ 17 w 41"/>
                <a:gd name="T19" fmla="*/ 21 h 25"/>
                <a:gd name="T20" fmla="*/ 5 w 41"/>
                <a:gd name="T21" fmla="*/ 21 h 25"/>
                <a:gd name="T22" fmla="*/ 0 w 41"/>
                <a:gd name="T23" fmla="*/ 18 h 25"/>
                <a:gd name="T24" fmla="*/ 0 w 41"/>
                <a:gd name="T25" fmla="*/ 14 h 25"/>
                <a:gd name="T26" fmla="*/ 4 w 41"/>
                <a:gd name="T27" fmla="*/ 10 h 25"/>
                <a:gd name="T28" fmla="*/ 11 w 41"/>
                <a:gd name="T29" fmla="*/ 5 h 25"/>
                <a:gd name="T30" fmla="*/ 20 w 41"/>
                <a:gd name="T31" fmla="*/ 2 h 25"/>
                <a:gd name="T32" fmla="*/ 28 w 41"/>
                <a:gd name="T33" fmla="*/ 0 h 25"/>
                <a:gd name="T34" fmla="*/ 35 w 41"/>
                <a:gd name="T35" fmla="*/ 1 h 25"/>
                <a:gd name="T36" fmla="*/ 39 w 41"/>
                <a:gd name="T37" fmla="*/ 5 h 25"/>
                <a:gd name="T38" fmla="*/ 41 w 41"/>
                <a:gd name="T39"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25">
                  <a:moveTo>
                    <a:pt x="41" y="12"/>
                  </a:moveTo>
                  <a:lnTo>
                    <a:pt x="38" y="24"/>
                  </a:lnTo>
                  <a:lnTo>
                    <a:pt x="38" y="25"/>
                  </a:lnTo>
                  <a:lnTo>
                    <a:pt x="35" y="25"/>
                  </a:lnTo>
                  <a:lnTo>
                    <a:pt x="32" y="25"/>
                  </a:lnTo>
                  <a:lnTo>
                    <a:pt x="29" y="24"/>
                  </a:lnTo>
                  <a:lnTo>
                    <a:pt x="25" y="24"/>
                  </a:lnTo>
                  <a:lnTo>
                    <a:pt x="22" y="22"/>
                  </a:lnTo>
                  <a:lnTo>
                    <a:pt x="20" y="22"/>
                  </a:lnTo>
                  <a:lnTo>
                    <a:pt x="17" y="21"/>
                  </a:lnTo>
                  <a:lnTo>
                    <a:pt x="5" y="21"/>
                  </a:lnTo>
                  <a:lnTo>
                    <a:pt x="0" y="18"/>
                  </a:lnTo>
                  <a:lnTo>
                    <a:pt x="0" y="14"/>
                  </a:lnTo>
                  <a:lnTo>
                    <a:pt x="4" y="10"/>
                  </a:lnTo>
                  <a:lnTo>
                    <a:pt x="11" y="5"/>
                  </a:lnTo>
                  <a:lnTo>
                    <a:pt x="20" y="2"/>
                  </a:lnTo>
                  <a:lnTo>
                    <a:pt x="28" y="0"/>
                  </a:lnTo>
                  <a:lnTo>
                    <a:pt x="35" y="1"/>
                  </a:lnTo>
                  <a:lnTo>
                    <a:pt x="39" y="5"/>
                  </a:lnTo>
                  <a:lnTo>
                    <a:pt x="41" y="12"/>
                  </a:lnTo>
                </a:path>
              </a:pathLst>
            </a:custGeom>
            <a:grpFill/>
            <a:ln w="9525">
              <a:solidFill>
                <a:schemeClr val="bg1">
                  <a:lumMod val="50000"/>
                </a:schemeClr>
              </a:solidFill>
              <a:prstDash val="solid"/>
              <a:round/>
              <a:headEnd/>
              <a:tailEnd/>
            </a:ln>
          </p:spPr>
          <p:txBody>
            <a:bodyPr/>
            <a:lstStyle/>
            <a:p>
              <a:endParaRPr lang="ru-RU"/>
            </a:p>
          </p:txBody>
        </p:sp>
        <p:sp>
          <p:nvSpPr>
            <p:cNvPr id="24" name="Freeform 206">
              <a:extLst>
                <a:ext uri="{FF2B5EF4-FFF2-40B4-BE49-F238E27FC236}">
                  <a16:creationId xmlns:a16="http://schemas.microsoft.com/office/drawing/2014/main" id="{F6AA64F6-D3A5-FC41-A576-8238D122D38B}"/>
                </a:ext>
              </a:extLst>
            </p:cNvPr>
            <p:cNvSpPr>
              <a:spLocks/>
            </p:cNvSpPr>
            <p:nvPr/>
          </p:nvSpPr>
          <p:spPr bwMode="gray">
            <a:xfrm>
              <a:off x="1743" y="1493"/>
              <a:ext cx="739" cy="861"/>
            </a:xfrm>
            <a:custGeom>
              <a:avLst/>
              <a:gdLst>
                <a:gd name="T0" fmla="*/ 590 w 739"/>
                <a:gd name="T1" fmla="*/ 821 h 861"/>
                <a:gd name="T2" fmla="*/ 587 w 739"/>
                <a:gd name="T3" fmla="*/ 773 h 861"/>
                <a:gd name="T4" fmla="*/ 590 w 739"/>
                <a:gd name="T5" fmla="*/ 692 h 861"/>
                <a:gd name="T6" fmla="*/ 568 w 739"/>
                <a:gd name="T7" fmla="*/ 636 h 861"/>
                <a:gd name="T8" fmla="*/ 530 w 739"/>
                <a:gd name="T9" fmla="*/ 605 h 861"/>
                <a:gd name="T10" fmla="*/ 514 w 739"/>
                <a:gd name="T11" fmla="*/ 551 h 861"/>
                <a:gd name="T12" fmla="*/ 453 w 739"/>
                <a:gd name="T13" fmla="*/ 466 h 861"/>
                <a:gd name="T14" fmla="*/ 417 w 739"/>
                <a:gd name="T15" fmla="*/ 387 h 861"/>
                <a:gd name="T16" fmla="*/ 373 w 739"/>
                <a:gd name="T17" fmla="*/ 433 h 861"/>
                <a:gd name="T18" fmla="*/ 328 w 739"/>
                <a:gd name="T19" fmla="*/ 434 h 861"/>
                <a:gd name="T20" fmla="*/ 349 w 739"/>
                <a:gd name="T21" fmla="*/ 409 h 861"/>
                <a:gd name="T22" fmla="*/ 367 w 739"/>
                <a:gd name="T23" fmla="*/ 382 h 861"/>
                <a:gd name="T24" fmla="*/ 298 w 739"/>
                <a:gd name="T25" fmla="*/ 403 h 861"/>
                <a:gd name="T26" fmla="*/ 247 w 739"/>
                <a:gd name="T27" fmla="*/ 414 h 861"/>
                <a:gd name="T28" fmla="*/ 195 w 739"/>
                <a:gd name="T29" fmla="*/ 417 h 861"/>
                <a:gd name="T30" fmla="*/ 107 w 739"/>
                <a:gd name="T31" fmla="*/ 411 h 861"/>
                <a:gd name="T32" fmla="*/ 55 w 739"/>
                <a:gd name="T33" fmla="*/ 389 h 861"/>
                <a:gd name="T34" fmla="*/ 0 w 739"/>
                <a:gd name="T35" fmla="*/ 362 h 861"/>
                <a:gd name="T36" fmla="*/ 93 w 739"/>
                <a:gd name="T37" fmla="*/ 373 h 861"/>
                <a:gd name="T38" fmla="*/ 193 w 739"/>
                <a:gd name="T39" fmla="*/ 383 h 861"/>
                <a:gd name="T40" fmla="*/ 217 w 739"/>
                <a:gd name="T41" fmla="*/ 369 h 861"/>
                <a:gd name="T42" fmla="*/ 199 w 739"/>
                <a:gd name="T43" fmla="*/ 322 h 861"/>
                <a:gd name="T44" fmla="*/ 183 w 739"/>
                <a:gd name="T45" fmla="*/ 286 h 861"/>
                <a:gd name="T46" fmla="*/ 209 w 739"/>
                <a:gd name="T47" fmla="*/ 249 h 861"/>
                <a:gd name="T48" fmla="*/ 186 w 739"/>
                <a:gd name="T49" fmla="*/ 222 h 861"/>
                <a:gd name="T50" fmla="*/ 206 w 739"/>
                <a:gd name="T51" fmla="*/ 199 h 861"/>
                <a:gd name="T52" fmla="*/ 219 w 739"/>
                <a:gd name="T53" fmla="*/ 173 h 861"/>
                <a:gd name="T54" fmla="*/ 264 w 739"/>
                <a:gd name="T55" fmla="*/ 154 h 861"/>
                <a:gd name="T56" fmla="*/ 309 w 739"/>
                <a:gd name="T57" fmla="*/ 170 h 861"/>
                <a:gd name="T58" fmla="*/ 356 w 739"/>
                <a:gd name="T59" fmla="*/ 168 h 861"/>
                <a:gd name="T60" fmla="*/ 383 w 739"/>
                <a:gd name="T61" fmla="*/ 154 h 861"/>
                <a:gd name="T62" fmla="*/ 349 w 739"/>
                <a:gd name="T63" fmla="*/ 125 h 861"/>
                <a:gd name="T64" fmla="*/ 337 w 739"/>
                <a:gd name="T65" fmla="*/ 77 h 861"/>
                <a:gd name="T66" fmla="*/ 376 w 739"/>
                <a:gd name="T67" fmla="*/ 47 h 861"/>
                <a:gd name="T68" fmla="*/ 412 w 739"/>
                <a:gd name="T69" fmla="*/ 79 h 861"/>
                <a:gd name="T70" fmla="*/ 431 w 739"/>
                <a:gd name="T71" fmla="*/ 118 h 861"/>
                <a:gd name="T72" fmla="*/ 435 w 739"/>
                <a:gd name="T73" fmla="*/ 71 h 861"/>
                <a:gd name="T74" fmla="*/ 458 w 739"/>
                <a:gd name="T75" fmla="*/ 0 h 861"/>
                <a:gd name="T76" fmla="*/ 575 w 739"/>
                <a:gd name="T77" fmla="*/ 23 h 861"/>
                <a:gd name="T78" fmla="*/ 614 w 739"/>
                <a:gd name="T79" fmla="*/ 30 h 861"/>
                <a:gd name="T80" fmla="*/ 648 w 739"/>
                <a:gd name="T81" fmla="*/ 81 h 861"/>
                <a:gd name="T82" fmla="*/ 699 w 739"/>
                <a:gd name="T83" fmla="*/ 156 h 861"/>
                <a:gd name="T84" fmla="*/ 520 w 739"/>
                <a:gd name="T85" fmla="*/ 520 h 861"/>
                <a:gd name="T86" fmla="*/ 606 w 739"/>
                <a:gd name="T87" fmla="*/ 589 h 861"/>
                <a:gd name="T88" fmla="*/ 636 w 739"/>
                <a:gd name="T89" fmla="*/ 787 h 861"/>
                <a:gd name="T90" fmla="*/ 607 w 739"/>
                <a:gd name="T91" fmla="*/ 854 h 861"/>
                <a:gd name="T92" fmla="*/ 602 w 739"/>
                <a:gd name="T93" fmla="*/ 859 h 861"/>
                <a:gd name="T94" fmla="*/ 593 w 739"/>
                <a:gd name="T95" fmla="*/ 849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9" h="861">
                  <a:moveTo>
                    <a:pt x="593" y="845"/>
                  </a:moveTo>
                  <a:lnTo>
                    <a:pt x="587" y="837"/>
                  </a:lnTo>
                  <a:lnTo>
                    <a:pt x="587" y="828"/>
                  </a:lnTo>
                  <a:lnTo>
                    <a:pt x="590" y="821"/>
                  </a:lnTo>
                  <a:lnTo>
                    <a:pt x="595" y="814"/>
                  </a:lnTo>
                  <a:lnTo>
                    <a:pt x="599" y="805"/>
                  </a:lnTo>
                  <a:lnTo>
                    <a:pt x="592" y="790"/>
                  </a:lnTo>
                  <a:lnTo>
                    <a:pt x="587" y="773"/>
                  </a:lnTo>
                  <a:lnTo>
                    <a:pt x="587" y="753"/>
                  </a:lnTo>
                  <a:lnTo>
                    <a:pt x="589" y="733"/>
                  </a:lnTo>
                  <a:lnTo>
                    <a:pt x="590" y="712"/>
                  </a:lnTo>
                  <a:lnTo>
                    <a:pt x="590" y="692"/>
                  </a:lnTo>
                  <a:lnTo>
                    <a:pt x="589" y="673"/>
                  </a:lnTo>
                  <a:lnTo>
                    <a:pt x="583" y="657"/>
                  </a:lnTo>
                  <a:lnTo>
                    <a:pt x="576" y="647"/>
                  </a:lnTo>
                  <a:lnTo>
                    <a:pt x="568" y="636"/>
                  </a:lnTo>
                  <a:lnTo>
                    <a:pt x="561" y="626"/>
                  </a:lnTo>
                  <a:lnTo>
                    <a:pt x="547" y="623"/>
                  </a:lnTo>
                  <a:lnTo>
                    <a:pt x="537" y="616"/>
                  </a:lnTo>
                  <a:lnTo>
                    <a:pt x="530" y="605"/>
                  </a:lnTo>
                  <a:lnTo>
                    <a:pt x="524" y="592"/>
                  </a:lnTo>
                  <a:lnTo>
                    <a:pt x="521" y="578"/>
                  </a:lnTo>
                  <a:lnTo>
                    <a:pt x="518" y="564"/>
                  </a:lnTo>
                  <a:lnTo>
                    <a:pt x="514" y="551"/>
                  </a:lnTo>
                  <a:lnTo>
                    <a:pt x="504" y="530"/>
                  </a:lnTo>
                  <a:lnTo>
                    <a:pt x="487" y="510"/>
                  </a:lnTo>
                  <a:lnTo>
                    <a:pt x="469" y="488"/>
                  </a:lnTo>
                  <a:lnTo>
                    <a:pt x="453" y="466"/>
                  </a:lnTo>
                  <a:lnTo>
                    <a:pt x="443" y="444"/>
                  </a:lnTo>
                  <a:lnTo>
                    <a:pt x="436" y="426"/>
                  </a:lnTo>
                  <a:lnTo>
                    <a:pt x="426" y="407"/>
                  </a:lnTo>
                  <a:lnTo>
                    <a:pt x="417" y="387"/>
                  </a:lnTo>
                  <a:lnTo>
                    <a:pt x="404" y="399"/>
                  </a:lnTo>
                  <a:lnTo>
                    <a:pt x="393" y="410"/>
                  </a:lnTo>
                  <a:lnTo>
                    <a:pt x="383" y="421"/>
                  </a:lnTo>
                  <a:lnTo>
                    <a:pt x="373" y="433"/>
                  </a:lnTo>
                  <a:lnTo>
                    <a:pt x="360" y="440"/>
                  </a:lnTo>
                  <a:lnTo>
                    <a:pt x="352" y="440"/>
                  </a:lnTo>
                  <a:lnTo>
                    <a:pt x="340" y="437"/>
                  </a:lnTo>
                  <a:lnTo>
                    <a:pt x="328" y="434"/>
                  </a:lnTo>
                  <a:lnTo>
                    <a:pt x="318" y="430"/>
                  </a:lnTo>
                  <a:lnTo>
                    <a:pt x="312" y="427"/>
                  </a:lnTo>
                  <a:lnTo>
                    <a:pt x="330" y="417"/>
                  </a:lnTo>
                  <a:lnTo>
                    <a:pt x="349" y="409"/>
                  </a:lnTo>
                  <a:lnTo>
                    <a:pt x="364" y="400"/>
                  </a:lnTo>
                  <a:lnTo>
                    <a:pt x="374" y="392"/>
                  </a:lnTo>
                  <a:lnTo>
                    <a:pt x="380" y="385"/>
                  </a:lnTo>
                  <a:lnTo>
                    <a:pt x="367" y="382"/>
                  </a:lnTo>
                  <a:lnTo>
                    <a:pt x="350" y="383"/>
                  </a:lnTo>
                  <a:lnTo>
                    <a:pt x="333" y="387"/>
                  </a:lnTo>
                  <a:lnTo>
                    <a:pt x="315" y="394"/>
                  </a:lnTo>
                  <a:lnTo>
                    <a:pt x="298" y="403"/>
                  </a:lnTo>
                  <a:lnTo>
                    <a:pt x="282" y="411"/>
                  </a:lnTo>
                  <a:lnTo>
                    <a:pt x="271" y="418"/>
                  </a:lnTo>
                  <a:lnTo>
                    <a:pt x="260" y="417"/>
                  </a:lnTo>
                  <a:lnTo>
                    <a:pt x="247" y="414"/>
                  </a:lnTo>
                  <a:lnTo>
                    <a:pt x="234" y="409"/>
                  </a:lnTo>
                  <a:lnTo>
                    <a:pt x="224" y="404"/>
                  </a:lnTo>
                  <a:lnTo>
                    <a:pt x="212" y="413"/>
                  </a:lnTo>
                  <a:lnTo>
                    <a:pt x="195" y="417"/>
                  </a:lnTo>
                  <a:lnTo>
                    <a:pt x="174" y="420"/>
                  </a:lnTo>
                  <a:lnTo>
                    <a:pt x="151" y="420"/>
                  </a:lnTo>
                  <a:lnTo>
                    <a:pt x="127" y="417"/>
                  </a:lnTo>
                  <a:lnTo>
                    <a:pt x="107" y="411"/>
                  </a:lnTo>
                  <a:lnTo>
                    <a:pt x="90" y="404"/>
                  </a:lnTo>
                  <a:lnTo>
                    <a:pt x="80" y="396"/>
                  </a:lnTo>
                  <a:lnTo>
                    <a:pt x="69" y="393"/>
                  </a:lnTo>
                  <a:lnTo>
                    <a:pt x="55" y="389"/>
                  </a:lnTo>
                  <a:lnTo>
                    <a:pt x="39" y="383"/>
                  </a:lnTo>
                  <a:lnTo>
                    <a:pt x="25" y="375"/>
                  </a:lnTo>
                  <a:lnTo>
                    <a:pt x="11" y="368"/>
                  </a:lnTo>
                  <a:lnTo>
                    <a:pt x="0" y="362"/>
                  </a:lnTo>
                  <a:lnTo>
                    <a:pt x="21" y="358"/>
                  </a:lnTo>
                  <a:lnTo>
                    <a:pt x="44" y="359"/>
                  </a:lnTo>
                  <a:lnTo>
                    <a:pt x="68" y="365"/>
                  </a:lnTo>
                  <a:lnTo>
                    <a:pt x="93" y="373"/>
                  </a:lnTo>
                  <a:lnTo>
                    <a:pt x="118" y="380"/>
                  </a:lnTo>
                  <a:lnTo>
                    <a:pt x="144" y="386"/>
                  </a:lnTo>
                  <a:lnTo>
                    <a:pt x="169" y="389"/>
                  </a:lnTo>
                  <a:lnTo>
                    <a:pt x="193" y="383"/>
                  </a:lnTo>
                  <a:lnTo>
                    <a:pt x="198" y="382"/>
                  </a:lnTo>
                  <a:lnTo>
                    <a:pt x="203" y="377"/>
                  </a:lnTo>
                  <a:lnTo>
                    <a:pt x="212" y="373"/>
                  </a:lnTo>
                  <a:lnTo>
                    <a:pt x="217" y="369"/>
                  </a:lnTo>
                  <a:lnTo>
                    <a:pt x="222" y="368"/>
                  </a:lnTo>
                  <a:lnTo>
                    <a:pt x="219" y="353"/>
                  </a:lnTo>
                  <a:lnTo>
                    <a:pt x="210" y="338"/>
                  </a:lnTo>
                  <a:lnTo>
                    <a:pt x="199" y="322"/>
                  </a:lnTo>
                  <a:lnTo>
                    <a:pt x="188" y="310"/>
                  </a:lnTo>
                  <a:lnTo>
                    <a:pt x="174" y="310"/>
                  </a:lnTo>
                  <a:lnTo>
                    <a:pt x="176" y="298"/>
                  </a:lnTo>
                  <a:lnTo>
                    <a:pt x="183" y="286"/>
                  </a:lnTo>
                  <a:lnTo>
                    <a:pt x="195" y="273"/>
                  </a:lnTo>
                  <a:lnTo>
                    <a:pt x="205" y="262"/>
                  </a:lnTo>
                  <a:lnTo>
                    <a:pt x="215" y="253"/>
                  </a:lnTo>
                  <a:lnTo>
                    <a:pt x="209" y="249"/>
                  </a:lnTo>
                  <a:lnTo>
                    <a:pt x="200" y="243"/>
                  </a:lnTo>
                  <a:lnTo>
                    <a:pt x="195" y="238"/>
                  </a:lnTo>
                  <a:lnTo>
                    <a:pt x="189" y="231"/>
                  </a:lnTo>
                  <a:lnTo>
                    <a:pt x="186" y="222"/>
                  </a:lnTo>
                  <a:lnTo>
                    <a:pt x="186" y="212"/>
                  </a:lnTo>
                  <a:lnTo>
                    <a:pt x="192" y="198"/>
                  </a:lnTo>
                  <a:lnTo>
                    <a:pt x="199" y="198"/>
                  </a:lnTo>
                  <a:lnTo>
                    <a:pt x="206" y="199"/>
                  </a:lnTo>
                  <a:lnTo>
                    <a:pt x="213" y="201"/>
                  </a:lnTo>
                  <a:lnTo>
                    <a:pt x="217" y="198"/>
                  </a:lnTo>
                  <a:lnTo>
                    <a:pt x="216" y="184"/>
                  </a:lnTo>
                  <a:lnTo>
                    <a:pt x="219" y="173"/>
                  </a:lnTo>
                  <a:lnTo>
                    <a:pt x="226" y="164"/>
                  </a:lnTo>
                  <a:lnTo>
                    <a:pt x="236" y="159"/>
                  </a:lnTo>
                  <a:lnTo>
                    <a:pt x="250" y="156"/>
                  </a:lnTo>
                  <a:lnTo>
                    <a:pt x="264" y="154"/>
                  </a:lnTo>
                  <a:lnTo>
                    <a:pt x="280" y="153"/>
                  </a:lnTo>
                  <a:lnTo>
                    <a:pt x="295" y="151"/>
                  </a:lnTo>
                  <a:lnTo>
                    <a:pt x="309" y="151"/>
                  </a:lnTo>
                  <a:lnTo>
                    <a:pt x="309" y="170"/>
                  </a:lnTo>
                  <a:lnTo>
                    <a:pt x="342" y="184"/>
                  </a:lnTo>
                  <a:lnTo>
                    <a:pt x="347" y="178"/>
                  </a:lnTo>
                  <a:lnTo>
                    <a:pt x="353" y="174"/>
                  </a:lnTo>
                  <a:lnTo>
                    <a:pt x="356" y="168"/>
                  </a:lnTo>
                  <a:lnTo>
                    <a:pt x="356" y="160"/>
                  </a:lnTo>
                  <a:lnTo>
                    <a:pt x="361" y="159"/>
                  </a:lnTo>
                  <a:lnTo>
                    <a:pt x="371" y="157"/>
                  </a:lnTo>
                  <a:lnTo>
                    <a:pt x="383" y="154"/>
                  </a:lnTo>
                  <a:lnTo>
                    <a:pt x="388" y="153"/>
                  </a:lnTo>
                  <a:lnTo>
                    <a:pt x="380" y="144"/>
                  </a:lnTo>
                  <a:lnTo>
                    <a:pt x="366" y="135"/>
                  </a:lnTo>
                  <a:lnTo>
                    <a:pt x="349" y="125"/>
                  </a:lnTo>
                  <a:lnTo>
                    <a:pt x="333" y="112"/>
                  </a:lnTo>
                  <a:lnTo>
                    <a:pt x="322" y="99"/>
                  </a:lnTo>
                  <a:lnTo>
                    <a:pt x="329" y="88"/>
                  </a:lnTo>
                  <a:lnTo>
                    <a:pt x="337" y="77"/>
                  </a:lnTo>
                  <a:lnTo>
                    <a:pt x="346" y="65"/>
                  </a:lnTo>
                  <a:lnTo>
                    <a:pt x="346" y="38"/>
                  </a:lnTo>
                  <a:lnTo>
                    <a:pt x="360" y="41"/>
                  </a:lnTo>
                  <a:lnTo>
                    <a:pt x="376" y="47"/>
                  </a:lnTo>
                  <a:lnTo>
                    <a:pt x="393" y="53"/>
                  </a:lnTo>
                  <a:lnTo>
                    <a:pt x="407" y="60"/>
                  </a:lnTo>
                  <a:lnTo>
                    <a:pt x="417" y="65"/>
                  </a:lnTo>
                  <a:lnTo>
                    <a:pt x="412" y="79"/>
                  </a:lnTo>
                  <a:lnTo>
                    <a:pt x="407" y="89"/>
                  </a:lnTo>
                  <a:lnTo>
                    <a:pt x="412" y="101"/>
                  </a:lnTo>
                  <a:lnTo>
                    <a:pt x="421" y="111"/>
                  </a:lnTo>
                  <a:lnTo>
                    <a:pt x="431" y="118"/>
                  </a:lnTo>
                  <a:lnTo>
                    <a:pt x="445" y="118"/>
                  </a:lnTo>
                  <a:lnTo>
                    <a:pt x="443" y="102"/>
                  </a:lnTo>
                  <a:lnTo>
                    <a:pt x="439" y="86"/>
                  </a:lnTo>
                  <a:lnTo>
                    <a:pt x="435" y="71"/>
                  </a:lnTo>
                  <a:lnTo>
                    <a:pt x="443" y="53"/>
                  </a:lnTo>
                  <a:lnTo>
                    <a:pt x="448" y="34"/>
                  </a:lnTo>
                  <a:lnTo>
                    <a:pt x="452" y="16"/>
                  </a:lnTo>
                  <a:lnTo>
                    <a:pt x="458" y="0"/>
                  </a:lnTo>
                  <a:lnTo>
                    <a:pt x="487" y="2"/>
                  </a:lnTo>
                  <a:lnTo>
                    <a:pt x="517" y="9"/>
                  </a:lnTo>
                  <a:lnTo>
                    <a:pt x="547" y="16"/>
                  </a:lnTo>
                  <a:lnTo>
                    <a:pt x="575" y="23"/>
                  </a:lnTo>
                  <a:lnTo>
                    <a:pt x="583" y="24"/>
                  </a:lnTo>
                  <a:lnTo>
                    <a:pt x="593" y="27"/>
                  </a:lnTo>
                  <a:lnTo>
                    <a:pt x="604" y="29"/>
                  </a:lnTo>
                  <a:lnTo>
                    <a:pt x="614" y="30"/>
                  </a:lnTo>
                  <a:lnTo>
                    <a:pt x="621" y="29"/>
                  </a:lnTo>
                  <a:lnTo>
                    <a:pt x="634" y="44"/>
                  </a:lnTo>
                  <a:lnTo>
                    <a:pt x="643" y="62"/>
                  </a:lnTo>
                  <a:lnTo>
                    <a:pt x="648" y="81"/>
                  </a:lnTo>
                  <a:lnTo>
                    <a:pt x="650" y="99"/>
                  </a:lnTo>
                  <a:lnTo>
                    <a:pt x="665" y="115"/>
                  </a:lnTo>
                  <a:lnTo>
                    <a:pt x="682" y="135"/>
                  </a:lnTo>
                  <a:lnTo>
                    <a:pt x="699" y="156"/>
                  </a:lnTo>
                  <a:lnTo>
                    <a:pt x="716" y="177"/>
                  </a:lnTo>
                  <a:lnTo>
                    <a:pt x="729" y="199"/>
                  </a:lnTo>
                  <a:lnTo>
                    <a:pt x="739" y="219"/>
                  </a:lnTo>
                  <a:lnTo>
                    <a:pt x="520" y="520"/>
                  </a:lnTo>
                  <a:lnTo>
                    <a:pt x="551" y="529"/>
                  </a:lnTo>
                  <a:lnTo>
                    <a:pt x="562" y="553"/>
                  </a:lnTo>
                  <a:lnTo>
                    <a:pt x="556" y="585"/>
                  </a:lnTo>
                  <a:lnTo>
                    <a:pt x="606" y="589"/>
                  </a:lnTo>
                  <a:lnTo>
                    <a:pt x="610" y="740"/>
                  </a:lnTo>
                  <a:lnTo>
                    <a:pt x="624" y="757"/>
                  </a:lnTo>
                  <a:lnTo>
                    <a:pt x="633" y="773"/>
                  </a:lnTo>
                  <a:lnTo>
                    <a:pt x="636" y="787"/>
                  </a:lnTo>
                  <a:lnTo>
                    <a:pt x="633" y="801"/>
                  </a:lnTo>
                  <a:lnTo>
                    <a:pt x="627" y="817"/>
                  </a:lnTo>
                  <a:lnTo>
                    <a:pt x="619" y="834"/>
                  </a:lnTo>
                  <a:lnTo>
                    <a:pt x="607" y="854"/>
                  </a:lnTo>
                  <a:lnTo>
                    <a:pt x="607" y="856"/>
                  </a:lnTo>
                  <a:lnTo>
                    <a:pt x="606" y="859"/>
                  </a:lnTo>
                  <a:lnTo>
                    <a:pt x="603" y="861"/>
                  </a:lnTo>
                  <a:lnTo>
                    <a:pt x="602" y="859"/>
                  </a:lnTo>
                  <a:lnTo>
                    <a:pt x="599" y="859"/>
                  </a:lnTo>
                  <a:lnTo>
                    <a:pt x="596" y="856"/>
                  </a:lnTo>
                  <a:lnTo>
                    <a:pt x="595" y="854"/>
                  </a:lnTo>
                  <a:lnTo>
                    <a:pt x="593" y="849"/>
                  </a:lnTo>
                  <a:lnTo>
                    <a:pt x="593" y="845"/>
                  </a:lnTo>
                </a:path>
              </a:pathLst>
            </a:custGeom>
            <a:grpFill/>
            <a:ln w="9525">
              <a:solidFill>
                <a:schemeClr val="bg1">
                  <a:lumMod val="50000"/>
                </a:schemeClr>
              </a:solidFill>
              <a:prstDash val="solid"/>
              <a:round/>
              <a:headEnd/>
              <a:tailEnd/>
            </a:ln>
          </p:spPr>
          <p:txBody>
            <a:bodyPr/>
            <a:lstStyle/>
            <a:p>
              <a:endParaRPr lang="ru-RU"/>
            </a:p>
          </p:txBody>
        </p:sp>
        <p:sp>
          <p:nvSpPr>
            <p:cNvPr id="25" name="Freeform 207">
              <a:extLst>
                <a:ext uri="{FF2B5EF4-FFF2-40B4-BE49-F238E27FC236}">
                  <a16:creationId xmlns:a16="http://schemas.microsoft.com/office/drawing/2014/main" id="{7CF6A1F2-5A46-3448-B9EB-4C50DEEA403C}"/>
                </a:ext>
              </a:extLst>
            </p:cNvPr>
            <p:cNvSpPr>
              <a:spLocks/>
            </p:cNvSpPr>
            <p:nvPr/>
          </p:nvSpPr>
          <p:spPr bwMode="gray">
            <a:xfrm>
              <a:off x="2302" y="2568"/>
              <a:ext cx="1606" cy="1014"/>
            </a:xfrm>
            <a:custGeom>
              <a:avLst/>
              <a:gdLst>
                <a:gd name="T0" fmla="*/ 829 w 1606"/>
                <a:gd name="T1" fmla="*/ 989 h 1014"/>
                <a:gd name="T2" fmla="*/ 873 w 1606"/>
                <a:gd name="T3" fmla="*/ 900 h 1014"/>
                <a:gd name="T4" fmla="*/ 910 w 1606"/>
                <a:gd name="T5" fmla="*/ 863 h 1014"/>
                <a:gd name="T6" fmla="*/ 968 w 1606"/>
                <a:gd name="T7" fmla="*/ 859 h 1014"/>
                <a:gd name="T8" fmla="*/ 1051 w 1606"/>
                <a:gd name="T9" fmla="*/ 869 h 1014"/>
                <a:gd name="T10" fmla="*/ 1087 w 1606"/>
                <a:gd name="T11" fmla="*/ 836 h 1014"/>
                <a:gd name="T12" fmla="*/ 1260 w 1606"/>
                <a:gd name="T13" fmla="*/ 812 h 1014"/>
                <a:gd name="T14" fmla="*/ 1328 w 1606"/>
                <a:gd name="T15" fmla="*/ 882 h 1014"/>
                <a:gd name="T16" fmla="*/ 1433 w 1606"/>
                <a:gd name="T17" fmla="*/ 920 h 1014"/>
                <a:gd name="T18" fmla="*/ 1370 w 1606"/>
                <a:gd name="T19" fmla="*/ 777 h 1014"/>
                <a:gd name="T20" fmla="*/ 1376 w 1606"/>
                <a:gd name="T21" fmla="*/ 684 h 1014"/>
                <a:gd name="T22" fmla="*/ 1445 w 1606"/>
                <a:gd name="T23" fmla="*/ 594 h 1014"/>
                <a:gd name="T24" fmla="*/ 1483 w 1606"/>
                <a:gd name="T25" fmla="*/ 479 h 1014"/>
                <a:gd name="T26" fmla="*/ 1431 w 1606"/>
                <a:gd name="T27" fmla="*/ 386 h 1014"/>
                <a:gd name="T28" fmla="*/ 1475 w 1606"/>
                <a:gd name="T29" fmla="*/ 408 h 1014"/>
                <a:gd name="T30" fmla="*/ 1482 w 1606"/>
                <a:gd name="T31" fmla="*/ 369 h 1014"/>
                <a:gd name="T32" fmla="*/ 1508 w 1606"/>
                <a:gd name="T33" fmla="*/ 332 h 1014"/>
                <a:gd name="T34" fmla="*/ 1499 w 1606"/>
                <a:gd name="T35" fmla="*/ 277 h 1014"/>
                <a:gd name="T36" fmla="*/ 1533 w 1606"/>
                <a:gd name="T37" fmla="*/ 255 h 1014"/>
                <a:gd name="T38" fmla="*/ 1575 w 1606"/>
                <a:gd name="T39" fmla="*/ 219 h 1014"/>
                <a:gd name="T40" fmla="*/ 1537 w 1606"/>
                <a:gd name="T41" fmla="*/ 208 h 1014"/>
                <a:gd name="T42" fmla="*/ 1550 w 1606"/>
                <a:gd name="T43" fmla="*/ 163 h 1014"/>
                <a:gd name="T44" fmla="*/ 1564 w 1606"/>
                <a:gd name="T45" fmla="*/ 134 h 1014"/>
                <a:gd name="T46" fmla="*/ 1584 w 1606"/>
                <a:gd name="T47" fmla="*/ 106 h 1014"/>
                <a:gd name="T48" fmla="*/ 1510 w 1606"/>
                <a:gd name="T49" fmla="*/ 36 h 1014"/>
                <a:gd name="T50" fmla="*/ 1469 w 1606"/>
                <a:gd name="T51" fmla="*/ 119 h 1014"/>
                <a:gd name="T52" fmla="*/ 1337 w 1606"/>
                <a:gd name="T53" fmla="*/ 247 h 1014"/>
                <a:gd name="T54" fmla="*/ 1298 w 1606"/>
                <a:gd name="T55" fmla="*/ 304 h 1014"/>
                <a:gd name="T56" fmla="*/ 1224 w 1606"/>
                <a:gd name="T57" fmla="*/ 321 h 1014"/>
                <a:gd name="T58" fmla="*/ 1198 w 1606"/>
                <a:gd name="T59" fmla="*/ 256 h 1014"/>
                <a:gd name="T60" fmla="*/ 1192 w 1606"/>
                <a:gd name="T61" fmla="*/ 276 h 1014"/>
                <a:gd name="T62" fmla="*/ 1183 w 1606"/>
                <a:gd name="T63" fmla="*/ 231 h 1014"/>
                <a:gd name="T64" fmla="*/ 1123 w 1606"/>
                <a:gd name="T65" fmla="*/ 240 h 1014"/>
                <a:gd name="T66" fmla="*/ 1106 w 1606"/>
                <a:gd name="T67" fmla="*/ 239 h 1014"/>
                <a:gd name="T68" fmla="*/ 1102 w 1606"/>
                <a:gd name="T69" fmla="*/ 281 h 1014"/>
                <a:gd name="T70" fmla="*/ 1102 w 1606"/>
                <a:gd name="T71" fmla="*/ 356 h 1014"/>
                <a:gd name="T72" fmla="*/ 1068 w 1606"/>
                <a:gd name="T73" fmla="*/ 312 h 1014"/>
                <a:gd name="T74" fmla="*/ 1058 w 1606"/>
                <a:gd name="T75" fmla="*/ 252 h 1014"/>
                <a:gd name="T76" fmla="*/ 1154 w 1606"/>
                <a:gd name="T77" fmla="*/ 170 h 1014"/>
                <a:gd name="T78" fmla="*/ 1111 w 1606"/>
                <a:gd name="T79" fmla="*/ 157 h 1014"/>
                <a:gd name="T80" fmla="*/ 1064 w 1606"/>
                <a:gd name="T81" fmla="*/ 171 h 1014"/>
                <a:gd name="T82" fmla="*/ 1046 w 1606"/>
                <a:gd name="T83" fmla="*/ 164 h 1014"/>
                <a:gd name="T84" fmla="*/ 1009 w 1606"/>
                <a:gd name="T85" fmla="*/ 168 h 1014"/>
                <a:gd name="T86" fmla="*/ 974 w 1606"/>
                <a:gd name="T87" fmla="*/ 166 h 1014"/>
                <a:gd name="T88" fmla="*/ 971 w 1606"/>
                <a:gd name="T89" fmla="*/ 173 h 1014"/>
                <a:gd name="T90" fmla="*/ 998 w 1606"/>
                <a:gd name="T91" fmla="*/ 122 h 1014"/>
                <a:gd name="T92" fmla="*/ 151 w 1606"/>
                <a:gd name="T93" fmla="*/ 47 h 1014"/>
                <a:gd name="T94" fmla="*/ 119 w 1606"/>
                <a:gd name="T95" fmla="*/ 96 h 1014"/>
                <a:gd name="T96" fmla="*/ 113 w 1606"/>
                <a:gd name="T97" fmla="*/ 44 h 1014"/>
                <a:gd name="T98" fmla="*/ 79 w 1606"/>
                <a:gd name="T99" fmla="*/ 109 h 1014"/>
                <a:gd name="T100" fmla="*/ 24 w 1606"/>
                <a:gd name="T101" fmla="*/ 288 h 1014"/>
                <a:gd name="T102" fmla="*/ 7 w 1606"/>
                <a:gd name="T103" fmla="*/ 376 h 1014"/>
                <a:gd name="T104" fmla="*/ 27 w 1606"/>
                <a:gd name="T105" fmla="*/ 462 h 1014"/>
                <a:gd name="T106" fmla="*/ 57 w 1606"/>
                <a:gd name="T107" fmla="*/ 551 h 1014"/>
                <a:gd name="T108" fmla="*/ 85 w 1606"/>
                <a:gd name="T109" fmla="*/ 609 h 1014"/>
                <a:gd name="T110" fmla="*/ 242 w 1606"/>
                <a:gd name="T111" fmla="*/ 701 h 1014"/>
                <a:gd name="T112" fmla="*/ 387 w 1606"/>
                <a:gd name="T113" fmla="*/ 793 h 1014"/>
                <a:gd name="T114" fmla="*/ 497 w 1606"/>
                <a:gd name="T115" fmla="*/ 776 h 1014"/>
                <a:gd name="T116" fmla="*/ 602 w 1606"/>
                <a:gd name="T117" fmla="*/ 885 h 1014"/>
                <a:gd name="T118" fmla="*/ 691 w 1606"/>
                <a:gd name="T119" fmla="*/ 872 h 1014"/>
                <a:gd name="T120" fmla="*/ 707 w 1606"/>
                <a:gd name="T121" fmla="*/ 904 h 1014"/>
                <a:gd name="T122" fmla="*/ 749 w 1606"/>
                <a:gd name="T123" fmla="*/ 988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6" h="1014">
                  <a:moveTo>
                    <a:pt x="822" y="1012"/>
                  </a:moveTo>
                  <a:lnTo>
                    <a:pt x="834" y="1014"/>
                  </a:lnTo>
                  <a:lnTo>
                    <a:pt x="839" y="1014"/>
                  </a:lnTo>
                  <a:lnTo>
                    <a:pt x="841" y="1012"/>
                  </a:lnTo>
                  <a:lnTo>
                    <a:pt x="841" y="1006"/>
                  </a:lnTo>
                  <a:lnTo>
                    <a:pt x="838" y="1000"/>
                  </a:lnTo>
                  <a:lnTo>
                    <a:pt x="834" y="995"/>
                  </a:lnTo>
                  <a:lnTo>
                    <a:pt x="829" y="989"/>
                  </a:lnTo>
                  <a:lnTo>
                    <a:pt x="825" y="985"/>
                  </a:lnTo>
                  <a:lnTo>
                    <a:pt x="824" y="983"/>
                  </a:lnTo>
                  <a:lnTo>
                    <a:pt x="821" y="962"/>
                  </a:lnTo>
                  <a:lnTo>
                    <a:pt x="825" y="947"/>
                  </a:lnTo>
                  <a:lnTo>
                    <a:pt x="832" y="933"/>
                  </a:lnTo>
                  <a:lnTo>
                    <a:pt x="845" y="920"/>
                  </a:lnTo>
                  <a:lnTo>
                    <a:pt x="859" y="910"/>
                  </a:lnTo>
                  <a:lnTo>
                    <a:pt x="873" y="900"/>
                  </a:lnTo>
                  <a:lnTo>
                    <a:pt x="889" y="892"/>
                  </a:lnTo>
                  <a:lnTo>
                    <a:pt x="901" y="883"/>
                  </a:lnTo>
                  <a:lnTo>
                    <a:pt x="913" y="875"/>
                  </a:lnTo>
                  <a:lnTo>
                    <a:pt x="910" y="870"/>
                  </a:lnTo>
                  <a:lnTo>
                    <a:pt x="909" y="868"/>
                  </a:lnTo>
                  <a:lnTo>
                    <a:pt x="907" y="866"/>
                  </a:lnTo>
                  <a:lnTo>
                    <a:pt x="909" y="863"/>
                  </a:lnTo>
                  <a:lnTo>
                    <a:pt x="910" y="863"/>
                  </a:lnTo>
                  <a:lnTo>
                    <a:pt x="911" y="862"/>
                  </a:lnTo>
                  <a:lnTo>
                    <a:pt x="914" y="862"/>
                  </a:lnTo>
                  <a:lnTo>
                    <a:pt x="917" y="862"/>
                  </a:lnTo>
                  <a:lnTo>
                    <a:pt x="921" y="863"/>
                  </a:lnTo>
                  <a:lnTo>
                    <a:pt x="924" y="865"/>
                  </a:lnTo>
                  <a:lnTo>
                    <a:pt x="927" y="866"/>
                  </a:lnTo>
                  <a:lnTo>
                    <a:pt x="947" y="859"/>
                  </a:lnTo>
                  <a:lnTo>
                    <a:pt x="968" y="859"/>
                  </a:lnTo>
                  <a:lnTo>
                    <a:pt x="988" y="866"/>
                  </a:lnTo>
                  <a:lnTo>
                    <a:pt x="992" y="862"/>
                  </a:lnTo>
                  <a:lnTo>
                    <a:pt x="998" y="858"/>
                  </a:lnTo>
                  <a:lnTo>
                    <a:pt x="1003" y="855"/>
                  </a:lnTo>
                  <a:lnTo>
                    <a:pt x="1006" y="851"/>
                  </a:lnTo>
                  <a:lnTo>
                    <a:pt x="1022" y="858"/>
                  </a:lnTo>
                  <a:lnTo>
                    <a:pt x="1037" y="865"/>
                  </a:lnTo>
                  <a:lnTo>
                    <a:pt x="1051" y="869"/>
                  </a:lnTo>
                  <a:lnTo>
                    <a:pt x="1067" y="870"/>
                  </a:lnTo>
                  <a:lnTo>
                    <a:pt x="1081" y="866"/>
                  </a:lnTo>
                  <a:lnTo>
                    <a:pt x="1095" y="856"/>
                  </a:lnTo>
                  <a:lnTo>
                    <a:pt x="1092" y="852"/>
                  </a:lnTo>
                  <a:lnTo>
                    <a:pt x="1088" y="846"/>
                  </a:lnTo>
                  <a:lnTo>
                    <a:pt x="1085" y="841"/>
                  </a:lnTo>
                  <a:lnTo>
                    <a:pt x="1081" y="836"/>
                  </a:lnTo>
                  <a:lnTo>
                    <a:pt x="1087" y="836"/>
                  </a:lnTo>
                  <a:lnTo>
                    <a:pt x="1096" y="834"/>
                  </a:lnTo>
                  <a:lnTo>
                    <a:pt x="1109" y="831"/>
                  </a:lnTo>
                  <a:lnTo>
                    <a:pt x="1122" y="827"/>
                  </a:lnTo>
                  <a:lnTo>
                    <a:pt x="1133" y="824"/>
                  </a:lnTo>
                  <a:lnTo>
                    <a:pt x="1140" y="821"/>
                  </a:lnTo>
                  <a:lnTo>
                    <a:pt x="1142" y="818"/>
                  </a:lnTo>
                  <a:lnTo>
                    <a:pt x="1255" y="814"/>
                  </a:lnTo>
                  <a:lnTo>
                    <a:pt x="1260" y="812"/>
                  </a:lnTo>
                  <a:lnTo>
                    <a:pt x="1272" y="814"/>
                  </a:lnTo>
                  <a:lnTo>
                    <a:pt x="1284" y="818"/>
                  </a:lnTo>
                  <a:lnTo>
                    <a:pt x="1297" y="824"/>
                  </a:lnTo>
                  <a:lnTo>
                    <a:pt x="1310" y="831"/>
                  </a:lnTo>
                  <a:lnTo>
                    <a:pt x="1320" y="836"/>
                  </a:lnTo>
                  <a:lnTo>
                    <a:pt x="1324" y="842"/>
                  </a:lnTo>
                  <a:lnTo>
                    <a:pt x="1322" y="862"/>
                  </a:lnTo>
                  <a:lnTo>
                    <a:pt x="1328" y="882"/>
                  </a:lnTo>
                  <a:lnTo>
                    <a:pt x="1339" y="900"/>
                  </a:lnTo>
                  <a:lnTo>
                    <a:pt x="1355" y="917"/>
                  </a:lnTo>
                  <a:lnTo>
                    <a:pt x="1372" y="933"/>
                  </a:lnTo>
                  <a:lnTo>
                    <a:pt x="1390" y="945"/>
                  </a:lnTo>
                  <a:lnTo>
                    <a:pt x="1407" y="957"/>
                  </a:lnTo>
                  <a:lnTo>
                    <a:pt x="1423" y="964"/>
                  </a:lnTo>
                  <a:lnTo>
                    <a:pt x="1431" y="941"/>
                  </a:lnTo>
                  <a:lnTo>
                    <a:pt x="1433" y="920"/>
                  </a:lnTo>
                  <a:lnTo>
                    <a:pt x="1430" y="900"/>
                  </a:lnTo>
                  <a:lnTo>
                    <a:pt x="1423" y="880"/>
                  </a:lnTo>
                  <a:lnTo>
                    <a:pt x="1413" y="862"/>
                  </a:lnTo>
                  <a:lnTo>
                    <a:pt x="1402" y="844"/>
                  </a:lnTo>
                  <a:lnTo>
                    <a:pt x="1390" y="824"/>
                  </a:lnTo>
                  <a:lnTo>
                    <a:pt x="1380" y="804"/>
                  </a:lnTo>
                  <a:lnTo>
                    <a:pt x="1376" y="793"/>
                  </a:lnTo>
                  <a:lnTo>
                    <a:pt x="1370" y="777"/>
                  </a:lnTo>
                  <a:lnTo>
                    <a:pt x="1363" y="759"/>
                  </a:lnTo>
                  <a:lnTo>
                    <a:pt x="1356" y="740"/>
                  </a:lnTo>
                  <a:lnTo>
                    <a:pt x="1352" y="723"/>
                  </a:lnTo>
                  <a:lnTo>
                    <a:pt x="1352" y="709"/>
                  </a:lnTo>
                  <a:lnTo>
                    <a:pt x="1355" y="708"/>
                  </a:lnTo>
                  <a:lnTo>
                    <a:pt x="1359" y="702"/>
                  </a:lnTo>
                  <a:lnTo>
                    <a:pt x="1368" y="694"/>
                  </a:lnTo>
                  <a:lnTo>
                    <a:pt x="1376" y="684"/>
                  </a:lnTo>
                  <a:lnTo>
                    <a:pt x="1383" y="675"/>
                  </a:lnTo>
                  <a:lnTo>
                    <a:pt x="1390" y="670"/>
                  </a:lnTo>
                  <a:lnTo>
                    <a:pt x="1395" y="667"/>
                  </a:lnTo>
                  <a:lnTo>
                    <a:pt x="1406" y="646"/>
                  </a:lnTo>
                  <a:lnTo>
                    <a:pt x="1417" y="629"/>
                  </a:lnTo>
                  <a:lnTo>
                    <a:pt x="1430" y="613"/>
                  </a:lnTo>
                  <a:lnTo>
                    <a:pt x="1447" y="596"/>
                  </a:lnTo>
                  <a:lnTo>
                    <a:pt x="1445" y="594"/>
                  </a:lnTo>
                  <a:lnTo>
                    <a:pt x="1444" y="589"/>
                  </a:lnTo>
                  <a:lnTo>
                    <a:pt x="1443" y="586"/>
                  </a:lnTo>
                  <a:lnTo>
                    <a:pt x="1441" y="582"/>
                  </a:lnTo>
                  <a:lnTo>
                    <a:pt x="1483" y="540"/>
                  </a:lnTo>
                  <a:lnTo>
                    <a:pt x="1482" y="527"/>
                  </a:lnTo>
                  <a:lnTo>
                    <a:pt x="1482" y="512"/>
                  </a:lnTo>
                  <a:lnTo>
                    <a:pt x="1483" y="495"/>
                  </a:lnTo>
                  <a:lnTo>
                    <a:pt x="1483" y="479"/>
                  </a:lnTo>
                  <a:lnTo>
                    <a:pt x="1478" y="475"/>
                  </a:lnTo>
                  <a:lnTo>
                    <a:pt x="1469" y="468"/>
                  </a:lnTo>
                  <a:lnTo>
                    <a:pt x="1458" y="457"/>
                  </a:lnTo>
                  <a:lnTo>
                    <a:pt x="1444" y="440"/>
                  </a:lnTo>
                  <a:lnTo>
                    <a:pt x="1435" y="424"/>
                  </a:lnTo>
                  <a:lnTo>
                    <a:pt x="1430" y="408"/>
                  </a:lnTo>
                  <a:lnTo>
                    <a:pt x="1430" y="397"/>
                  </a:lnTo>
                  <a:lnTo>
                    <a:pt x="1431" y="386"/>
                  </a:lnTo>
                  <a:lnTo>
                    <a:pt x="1434" y="375"/>
                  </a:lnTo>
                  <a:lnTo>
                    <a:pt x="1441" y="392"/>
                  </a:lnTo>
                  <a:lnTo>
                    <a:pt x="1450" y="410"/>
                  </a:lnTo>
                  <a:lnTo>
                    <a:pt x="1459" y="425"/>
                  </a:lnTo>
                  <a:lnTo>
                    <a:pt x="1471" y="435"/>
                  </a:lnTo>
                  <a:lnTo>
                    <a:pt x="1476" y="428"/>
                  </a:lnTo>
                  <a:lnTo>
                    <a:pt x="1478" y="418"/>
                  </a:lnTo>
                  <a:lnTo>
                    <a:pt x="1475" y="408"/>
                  </a:lnTo>
                  <a:lnTo>
                    <a:pt x="1469" y="396"/>
                  </a:lnTo>
                  <a:lnTo>
                    <a:pt x="1465" y="383"/>
                  </a:lnTo>
                  <a:lnTo>
                    <a:pt x="1459" y="370"/>
                  </a:lnTo>
                  <a:lnTo>
                    <a:pt x="1457" y="356"/>
                  </a:lnTo>
                  <a:lnTo>
                    <a:pt x="1462" y="358"/>
                  </a:lnTo>
                  <a:lnTo>
                    <a:pt x="1469" y="362"/>
                  </a:lnTo>
                  <a:lnTo>
                    <a:pt x="1476" y="365"/>
                  </a:lnTo>
                  <a:lnTo>
                    <a:pt x="1482" y="369"/>
                  </a:lnTo>
                  <a:lnTo>
                    <a:pt x="1485" y="370"/>
                  </a:lnTo>
                  <a:lnTo>
                    <a:pt x="1483" y="353"/>
                  </a:lnTo>
                  <a:lnTo>
                    <a:pt x="1485" y="342"/>
                  </a:lnTo>
                  <a:lnTo>
                    <a:pt x="1489" y="335"/>
                  </a:lnTo>
                  <a:lnTo>
                    <a:pt x="1493" y="332"/>
                  </a:lnTo>
                  <a:lnTo>
                    <a:pt x="1499" y="331"/>
                  </a:lnTo>
                  <a:lnTo>
                    <a:pt x="1503" y="331"/>
                  </a:lnTo>
                  <a:lnTo>
                    <a:pt x="1508" y="332"/>
                  </a:lnTo>
                  <a:lnTo>
                    <a:pt x="1509" y="331"/>
                  </a:lnTo>
                  <a:lnTo>
                    <a:pt x="1509" y="329"/>
                  </a:lnTo>
                  <a:lnTo>
                    <a:pt x="1506" y="325"/>
                  </a:lnTo>
                  <a:lnTo>
                    <a:pt x="1499" y="314"/>
                  </a:lnTo>
                  <a:lnTo>
                    <a:pt x="1498" y="304"/>
                  </a:lnTo>
                  <a:lnTo>
                    <a:pt x="1498" y="294"/>
                  </a:lnTo>
                  <a:lnTo>
                    <a:pt x="1499" y="286"/>
                  </a:lnTo>
                  <a:lnTo>
                    <a:pt x="1499" y="277"/>
                  </a:lnTo>
                  <a:lnTo>
                    <a:pt x="1510" y="277"/>
                  </a:lnTo>
                  <a:lnTo>
                    <a:pt x="1520" y="280"/>
                  </a:lnTo>
                  <a:lnTo>
                    <a:pt x="1530" y="283"/>
                  </a:lnTo>
                  <a:lnTo>
                    <a:pt x="1537" y="283"/>
                  </a:lnTo>
                  <a:lnTo>
                    <a:pt x="1544" y="277"/>
                  </a:lnTo>
                  <a:lnTo>
                    <a:pt x="1540" y="273"/>
                  </a:lnTo>
                  <a:lnTo>
                    <a:pt x="1537" y="264"/>
                  </a:lnTo>
                  <a:lnTo>
                    <a:pt x="1533" y="255"/>
                  </a:lnTo>
                  <a:lnTo>
                    <a:pt x="1530" y="250"/>
                  </a:lnTo>
                  <a:lnTo>
                    <a:pt x="1541" y="246"/>
                  </a:lnTo>
                  <a:lnTo>
                    <a:pt x="1551" y="242"/>
                  </a:lnTo>
                  <a:lnTo>
                    <a:pt x="1561" y="239"/>
                  </a:lnTo>
                  <a:lnTo>
                    <a:pt x="1570" y="233"/>
                  </a:lnTo>
                  <a:lnTo>
                    <a:pt x="1577" y="225"/>
                  </a:lnTo>
                  <a:lnTo>
                    <a:pt x="1577" y="222"/>
                  </a:lnTo>
                  <a:lnTo>
                    <a:pt x="1575" y="219"/>
                  </a:lnTo>
                  <a:lnTo>
                    <a:pt x="1574" y="216"/>
                  </a:lnTo>
                  <a:lnTo>
                    <a:pt x="1571" y="215"/>
                  </a:lnTo>
                  <a:lnTo>
                    <a:pt x="1570" y="212"/>
                  </a:lnTo>
                  <a:lnTo>
                    <a:pt x="1568" y="211"/>
                  </a:lnTo>
                  <a:lnTo>
                    <a:pt x="1568" y="211"/>
                  </a:lnTo>
                  <a:lnTo>
                    <a:pt x="1533" y="240"/>
                  </a:lnTo>
                  <a:lnTo>
                    <a:pt x="1533" y="222"/>
                  </a:lnTo>
                  <a:lnTo>
                    <a:pt x="1537" y="208"/>
                  </a:lnTo>
                  <a:lnTo>
                    <a:pt x="1543" y="195"/>
                  </a:lnTo>
                  <a:lnTo>
                    <a:pt x="1548" y="187"/>
                  </a:lnTo>
                  <a:lnTo>
                    <a:pt x="1553" y="178"/>
                  </a:lnTo>
                  <a:lnTo>
                    <a:pt x="1554" y="174"/>
                  </a:lnTo>
                  <a:lnTo>
                    <a:pt x="1548" y="170"/>
                  </a:lnTo>
                  <a:lnTo>
                    <a:pt x="1543" y="168"/>
                  </a:lnTo>
                  <a:lnTo>
                    <a:pt x="1544" y="166"/>
                  </a:lnTo>
                  <a:lnTo>
                    <a:pt x="1550" y="163"/>
                  </a:lnTo>
                  <a:lnTo>
                    <a:pt x="1558" y="158"/>
                  </a:lnTo>
                  <a:lnTo>
                    <a:pt x="1567" y="154"/>
                  </a:lnTo>
                  <a:lnTo>
                    <a:pt x="1572" y="149"/>
                  </a:lnTo>
                  <a:lnTo>
                    <a:pt x="1574" y="144"/>
                  </a:lnTo>
                  <a:lnTo>
                    <a:pt x="1572" y="142"/>
                  </a:lnTo>
                  <a:lnTo>
                    <a:pt x="1571" y="139"/>
                  </a:lnTo>
                  <a:lnTo>
                    <a:pt x="1568" y="137"/>
                  </a:lnTo>
                  <a:lnTo>
                    <a:pt x="1564" y="134"/>
                  </a:lnTo>
                  <a:lnTo>
                    <a:pt x="1561" y="133"/>
                  </a:lnTo>
                  <a:lnTo>
                    <a:pt x="1558" y="132"/>
                  </a:lnTo>
                  <a:lnTo>
                    <a:pt x="1557" y="130"/>
                  </a:lnTo>
                  <a:lnTo>
                    <a:pt x="1556" y="129"/>
                  </a:lnTo>
                  <a:lnTo>
                    <a:pt x="1556" y="127"/>
                  </a:lnTo>
                  <a:lnTo>
                    <a:pt x="1558" y="126"/>
                  </a:lnTo>
                  <a:lnTo>
                    <a:pt x="1571" y="118"/>
                  </a:lnTo>
                  <a:lnTo>
                    <a:pt x="1584" y="106"/>
                  </a:lnTo>
                  <a:lnTo>
                    <a:pt x="1597" y="95"/>
                  </a:lnTo>
                  <a:lnTo>
                    <a:pt x="1606" y="84"/>
                  </a:lnTo>
                  <a:lnTo>
                    <a:pt x="1589" y="72"/>
                  </a:lnTo>
                  <a:lnTo>
                    <a:pt x="1575" y="60"/>
                  </a:lnTo>
                  <a:lnTo>
                    <a:pt x="1561" y="44"/>
                  </a:lnTo>
                  <a:lnTo>
                    <a:pt x="1556" y="0"/>
                  </a:lnTo>
                  <a:lnTo>
                    <a:pt x="1515" y="6"/>
                  </a:lnTo>
                  <a:lnTo>
                    <a:pt x="1510" y="36"/>
                  </a:lnTo>
                  <a:lnTo>
                    <a:pt x="1506" y="67"/>
                  </a:lnTo>
                  <a:lnTo>
                    <a:pt x="1496" y="99"/>
                  </a:lnTo>
                  <a:lnTo>
                    <a:pt x="1492" y="101"/>
                  </a:lnTo>
                  <a:lnTo>
                    <a:pt x="1491" y="103"/>
                  </a:lnTo>
                  <a:lnTo>
                    <a:pt x="1489" y="106"/>
                  </a:lnTo>
                  <a:lnTo>
                    <a:pt x="1486" y="112"/>
                  </a:lnTo>
                  <a:lnTo>
                    <a:pt x="1479" y="116"/>
                  </a:lnTo>
                  <a:lnTo>
                    <a:pt x="1469" y="119"/>
                  </a:lnTo>
                  <a:lnTo>
                    <a:pt x="1450" y="120"/>
                  </a:lnTo>
                  <a:lnTo>
                    <a:pt x="1433" y="120"/>
                  </a:lnTo>
                  <a:lnTo>
                    <a:pt x="1416" y="123"/>
                  </a:lnTo>
                  <a:lnTo>
                    <a:pt x="1366" y="205"/>
                  </a:lnTo>
                  <a:lnTo>
                    <a:pt x="1362" y="218"/>
                  </a:lnTo>
                  <a:lnTo>
                    <a:pt x="1358" y="229"/>
                  </a:lnTo>
                  <a:lnTo>
                    <a:pt x="1349" y="239"/>
                  </a:lnTo>
                  <a:lnTo>
                    <a:pt x="1337" y="247"/>
                  </a:lnTo>
                  <a:lnTo>
                    <a:pt x="1320" y="257"/>
                  </a:lnTo>
                  <a:lnTo>
                    <a:pt x="1311" y="274"/>
                  </a:lnTo>
                  <a:lnTo>
                    <a:pt x="1311" y="279"/>
                  </a:lnTo>
                  <a:lnTo>
                    <a:pt x="1311" y="286"/>
                  </a:lnTo>
                  <a:lnTo>
                    <a:pt x="1311" y="291"/>
                  </a:lnTo>
                  <a:lnTo>
                    <a:pt x="1310" y="297"/>
                  </a:lnTo>
                  <a:lnTo>
                    <a:pt x="1307" y="300"/>
                  </a:lnTo>
                  <a:lnTo>
                    <a:pt x="1298" y="304"/>
                  </a:lnTo>
                  <a:lnTo>
                    <a:pt x="1286" y="312"/>
                  </a:lnTo>
                  <a:lnTo>
                    <a:pt x="1273" y="321"/>
                  </a:lnTo>
                  <a:lnTo>
                    <a:pt x="1257" y="332"/>
                  </a:lnTo>
                  <a:lnTo>
                    <a:pt x="1245" y="342"/>
                  </a:lnTo>
                  <a:lnTo>
                    <a:pt x="1232" y="351"/>
                  </a:lnTo>
                  <a:lnTo>
                    <a:pt x="1224" y="358"/>
                  </a:lnTo>
                  <a:lnTo>
                    <a:pt x="1225" y="335"/>
                  </a:lnTo>
                  <a:lnTo>
                    <a:pt x="1224" y="321"/>
                  </a:lnTo>
                  <a:lnTo>
                    <a:pt x="1224" y="307"/>
                  </a:lnTo>
                  <a:lnTo>
                    <a:pt x="1225" y="294"/>
                  </a:lnTo>
                  <a:lnTo>
                    <a:pt x="1231" y="284"/>
                  </a:lnTo>
                  <a:lnTo>
                    <a:pt x="1207" y="256"/>
                  </a:lnTo>
                  <a:lnTo>
                    <a:pt x="1202" y="255"/>
                  </a:lnTo>
                  <a:lnTo>
                    <a:pt x="1200" y="255"/>
                  </a:lnTo>
                  <a:lnTo>
                    <a:pt x="1198" y="255"/>
                  </a:lnTo>
                  <a:lnTo>
                    <a:pt x="1198" y="256"/>
                  </a:lnTo>
                  <a:lnTo>
                    <a:pt x="1198" y="257"/>
                  </a:lnTo>
                  <a:lnTo>
                    <a:pt x="1200" y="259"/>
                  </a:lnTo>
                  <a:lnTo>
                    <a:pt x="1200" y="260"/>
                  </a:lnTo>
                  <a:lnTo>
                    <a:pt x="1200" y="263"/>
                  </a:lnTo>
                  <a:lnTo>
                    <a:pt x="1200" y="266"/>
                  </a:lnTo>
                  <a:lnTo>
                    <a:pt x="1198" y="269"/>
                  </a:lnTo>
                  <a:lnTo>
                    <a:pt x="1197" y="273"/>
                  </a:lnTo>
                  <a:lnTo>
                    <a:pt x="1192" y="276"/>
                  </a:lnTo>
                  <a:lnTo>
                    <a:pt x="1185" y="276"/>
                  </a:lnTo>
                  <a:lnTo>
                    <a:pt x="1181" y="277"/>
                  </a:lnTo>
                  <a:lnTo>
                    <a:pt x="1178" y="276"/>
                  </a:lnTo>
                  <a:lnTo>
                    <a:pt x="1174" y="273"/>
                  </a:lnTo>
                  <a:lnTo>
                    <a:pt x="1167" y="266"/>
                  </a:lnTo>
                  <a:lnTo>
                    <a:pt x="1173" y="256"/>
                  </a:lnTo>
                  <a:lnTo>
                    <a:pt x="1177" y="245"/>
                  </a:lnTo>
                  <a:lnTo>
                    <a:pt x="1183" y="231"/>
                  </a:lnTo>
                  <a:lnTo>
                    <a:pt x="1184" y="218"/>
                  </a:lnTo>
                  <a:lnTo>
                    <a:pt x="1184" y="207"/>
                  </a:lnTo>
                  <a:lnTo>
                    <a:pt x="1171" y="199"/>
                  </a:lnTo>
                  <a:lnTo>
                    <a:pt x="1159" y="197"/>
                  </a:lnTo>
                  <a:lnTo>
                    <a:pt x="1149" y="198"/>
                  </a:lnTo>
                  <a:lnTo>
                    <a:pt x="1140" y="202"/>
                  </a:lnTo>
                  <a:lnTo>
                    <a:pt x="1123" y="239"/>
                  </a:lnTo>
                  <a:lnTo>
                    <a:pt x="1123" y="240"/>
                  </a:lnTo>
                  <a:lnTo>
                    <a:pt x="1123" y="240"/>
                  </a:lnTo>
                  <a:lnTo>
                    <a:pt x="1122" y="240"/>
                  </a:lnTo>
                  <a:lnTo>
                    <a:pt x="1119" y="240"/>
                  </a:lnTo>
                  <a:lnTo>
                    <a:pt x="1116" y="240"/>
                  </a:lnTo>
                  <a:lnTo>
                    <a:pt x="1113" y="240"/>
                  </a:lnTo>
                  <a:lnTo>
                    <a:pt x="1111" y="239"/>
                  </a:lnTo>
                  <a:lnTo>
                    <a:pt x="1108" y="239"/>
                  </a:lnTo>
                  <a:lnTo>
                    <a:pt x="1106" y="239"/>
                  </a:lnTo>
                  <a:lnTo>
                    <a:pt x="1105" y="239"/>
                  </a:lnTo>
                  <a:lnTo>
                    <a:pt x="1105" y="239"/>
                  </a:lnTo>
                  <a:lnTo>
                    <a:pt x="1105" y="246"/>
                  </a:lnTo>
                  <a:lnTo>
                    <a:pt x="1103" y="256"/>
                  </a:lnTo>
                  <a:lnTo>
                    <a:pt x="1101" y="266"/>
                  </a:lnTo>
                  <a:lnTo>
                    <a:pt x="1099" y="271"/>
                  </a:lnTo>
                  <a:lnTo>
                    <a:pt x="1099" y="274"/>
                  </a:lnTo>
                  <a:lnTo>
                    <a:pt x="1102" y="281"/>
                  </a:lnTo>
                  <a:lnTo>
                    <a:pt x="1105" y="291"/>
                  </a:lnTo>
                  <a:lnTo>
                    <a:pt x="1111" y="303"/>
                  </a:lnTo>
                  <a:lnTo>
                    <a:pt x="1115" y="314"/>
                  </a:lnTo>
                  <a:lnTo>
                    <a:pt x="1119" y="324"/>
                  </a:lnTo>
                  <a:lnTo>
                    <a:pt x="1122" y="331"/>
                  </a:lnTo>
                  <a:lnTo>
                    <a:pt x="1122" y="334"/>
                  </a:lnTo>
                  <a:lnTo>
                    <a:pt x="1113" y="346"/>
                  </a:lnTo>
                  <a:lnTo>
                    <a:pt x="1102" y="356"/>
                  </a:lnTo>
                  <a:lnTo>
                    <a:pt x="1089" y="362"/>
                  </a:lnTo>
                  <a:lnTo>
                    <a:pt x="1082" y="360"/>
                  </a:lnTo>
                  <a:lnTo>
                    <a:pt x="1078" y="356"/>
                  </a:lnTo>
                  <a:lnTo>
                    <a:pt x="1075" y="349"/>
                  </a:lnTo>
                  <a:lnTo>
                    <a:pt x="1072" y="342"/>
                  </a:lnTo>
                  <a:lnTo>
                    <a:pt x="1071" y="335"/>
                  </a:lnTo>
                  <a:lnTo>
                    <a:pt x="1068" y="327"/>
                  </a:lnTo>
                  <a:lnTo>
                    <a:pt x="1068" y="312"/>
                  </a:lnTo>
                  <a:lnTo>
                    <a:pt x="1070" y="294"/>
                  </a:lnTo>
                  <a:lnTo>
                    <a:pt x="1071" y="276"/>
                  </a:lnTo>
                  <a:lnTo>
                    <a:pt x="1072" y="259"/>
                  </a:lnTo>
                  <a:lnTo>
                    <a:pt x="1074" y="249"/>
                  </a:lnTo>
                  <a:lnTo>
                    <a:pt x="1074" y="245"/>
                  </a:lnTo>
                  <a:lnTo>
                    <a:pt x="1070" y="245"/>
                  </a:lnTo>
                  <a:lnTo>
                    <a:pt x="1065" y="247"/>
                  </a:lnTo>
                  <a:lnTo>
                    <a:pt x="1058" y="252"/>
                  </a:lnTo>
                  <a:lnTo>
                    <a:pt x="1053" y="253"/>
                  </a:lnTo>
                  <a:lnTo>
                    <a:pt x="1050" y="253"/>
                  </a:lnTo>
                  <a:lnTo>
                    <a:pt x="1048" y="249"/>
                  </a:lnTo>
                  <a:lnTo>
                    <a:pt x="1053" y="238"/>
                  </a:lnTo>
                  <a:lnTo>
                    <a:pt x="1060" y="225"/>
                  </a:lnTo>
                  <a:lnTo>
                    <a:pt x="1067" y="214"/>
                  </a:lnTo>
                  <a:lnTo>
                    <a:pt x="1071" y="205"/>
                  </a:lnTo>
                  <a:lnTo>
                    <a:pt x="1154" y="170"/>
                  </a:lnTo>
                  <a:lnTo>
                    <a:pt x="1156" y="167"/>
                  </a:lnTo>
                  <a:lnTo>
                    <a:pt x="1150" y="164"/>
                  </a:lnTo>
                  <a:lnTo>
                    <a:pt x="1140" y="160"/>
                  </a:lnTo>
                  <a:lnTo>
                    <a:pt x="1129" y="156"/>
                  </a:lnTo>
                  <a:lnTo>
                    <a:pt x="1119" y="149"/>
                  </a:lnTo>
                  <a:lnTo>
                    <a:pt x="1122" y="150"/>
                  </a:lnTo>
                  <a:lnTo>
                    <a:pt x="1118" y="153"/>
                  </a:lnTo>
                  <a:lnTo>
                    <a:pt x="1111" y="157"/>
                  </a:lnTo>
                  <a:lnTo>
                    <a:pt x="1101" y="163"/>
                  </a:lnTo>
                  <a:lnTo>
                    <a:pt x="1091" y="167"/>
                  </a:lnTo>
                  <a:lnTo>
                    <a:pt x="1082" y="170"/>
                  </a:lnTo>
                  <a:lnTo>
                    <a:pt x="1079" y="173"/>
                  </a:lnTo>
                  <a:lnTo>
                    <a:pt x="1081" y="173"/>
                  </a:lnTo>
                  <a:lnTo>
                    <a:pt x="1071" y="173"/>
                  </a:lnTo>
                  <a:lnTo>
                    <a:pt x="1065" y="173"/>
                  </a:lnTo>
                  <a:lnTo>
                    <a:pt x="1064" y="171"/>
                  </a:lnTo>
                  <a:lnTo>
                    <a:pt x="1061" y="168"/>
                  </a:lnTo>
                  <a:lnTo>
                    <a:pt x="1057" y="166"/>
                  </a:lnTo>
                  <a:lnTo>
                    <a:pt x="1048" y="160"/>
                  </a:lnTo>
                  <a:lnTo>
                    <a:pt x="1048" y="158"/>
                  </a:lnTo>
                  <a:lnTo>
                    <a:pt x="1048" y="158"/>
                  </a:lnTo>
                  <a:lnTo>
                    <a:pt x="1047" y="160"/>
                  </a:lnTo>
                  <a:lnTo>
                    <a:pt x="1047" y="161"/>
                  </a:lnTo>
                  <a:lnTo>
                    <a:pt x="1046" y="164"/>
                  </a:lnTo>
                  <a:lnTo>
                    <a:pt x="1043" y="166"/>
                  </a:lnTo>
                  <a:lnTo>
                    <a:pt x="1040" y="168"/>
                  </a:lnTo>
                  <a:lnTo>
                    <a:pt x="1037" y="170"/>
                  </a:lnTo>
                  <a:lnTo>
                    <a:pt x="1031" y="171"/>
                  </a:lnTo>
                  <a:lnTo>
                    <a:pt x="1026" y="173"/>
                  </a:lnTo>
                  <a:lnTo>
                    <a:pt x="1033" y="147"/>
                  </a:lnTo>
                  <a:lnTo>
                    <a:pt x="1020" y="160"/>
                  </a:lnTo>
                  <a:lnTo>
                    <a:pt x="1009" y="168"/>
                  </a:lnTo>
                  <a:lnTo>
                    <a:pt x="998" y="174"/>
                  </a:lnTo>
                  <a:lnTo>
                    <a:pt x="986" y="181"/>
                  </a:lnTo>
                  <a:lnTo>
                    <a:pt x="971" y="187"/>
                  </a:lnTo>
                  <a:lnTo>
                    <a:pt x="972" y="180"/>
                  </a:lnTo>
                  <a:lnTo>
                    <a:pt x="972" y="174"/>
                  </a:lnTo>
                  <a:lnTo>
                    <a:pt x="974" y="170"/>
                  </a:lnTo>
                  <a:lnTo>
                    <a:pt x="974" y="167"/>
                  </a:lnTo>
                  <a:lnTo>
                    <a:pt x="974" y="166"/>
                  </a:lnTo>
                  <a:lnTo>
                    <a:pt x="974" y="166"/>
                  </a:lnTo>
                  <a:lnTo>
                    <a:pt x="975" y="166"/>
                  </a:lnTo>
                  <a:lnTo>
                    <a:pt x="975" y="167"/>
                  </a:lnTo>
                  <a:lnTo>
                    <a:pt x="976" y="167"/>
                  </a:lnTo>
                  <a:lnTo>
                    <a:pt x="978" y="168"/>
                  </a:lnTo>
                  <a:lnTo>
                    <a:pt x="979" y="168"/>
                  </a:lnTo>
                  <a:lnTo>
                    <a:pt x="981" y="168"/>
                  </a:lnTo>
                  <a:lnTo>
                    <a:pt x="971" y="173"/>
                  </a:lnTo>
                  <a:lnTo>
                    <a:pt x="964" y="174"/>
                  </a:lnTo>
                  <a:lnTo>
                    <a:pt x="958" y="174"/>
                  </a:lnTo>
                  <a:lnTo>
                    <a:pt x="951" y="174"/>
                  </a:lnTo>
                  <a:lnTo>
                    <a:pt x="938" y="174"/>
                  </a:lnTo>
                  <a:lnTo>
                    <a:pt x="950" y="160"/>
                  </a:lnTo>
                  <a:lnTo>
                    <a:pt x="964" y="146"/>
                  </a:lnTo>
                  <a:lnTo>
                    <a:pt x="981" y="133"/>
                  </a:lnTo>
                  <a:lnTo>
                    <a:pt x="998" y="122"/>
                  </a:lnTo>
                  <a:lnTo>
                    <a:pt x="942" y="127"/>
                  </a:lnTo>
                  <a:lnTo>
                    <a:pt x="866" y="110"/>
                  </a:lnTo>
                  <a:lnTo>
                    <a:pt x="863" y="82"/>
                  </a:lnTo>
                  <a:lnTo>
                    <a:pt x="839" y="81"/>
                  </a:lnTo>
                  <a:lnTo>
                    <a:pt x="834" y="105"/>
                  </a:lnTo>
                  <a:lnTo>
                    <a:pt x="584" y="109"/>
                  </a:lnTo>
                  <a:lnTo>
                    <a:pt x="146" y="34"/>
                  </a:lnTo>
                  <a:lnTo>
                    <a:pt x="151" y="47"/>
                  </a:lnTo>
                  <a:lnTo>
                    <a:pt x="150" y="58"/>
                  </a:lnTo>
                  <a:lnTo>
                    <a:pt x="149" y="69"/>
                  </a:lnTo>
                  <a:lnTo>
                    <a:pt x="150" y="78"/>
                  </a:lnTo>
                  <a:lnTo>
                    <a:pt x="149" y="82"/>
                  </a:lnTo>
                  <a:lnTo>
                    <a:pt x="143" y="88"/>
                  </a:lnTo>
                  <a:lnTo>
                    <a:pt x="134" y="91"/>
                  </a:lnTo>
                  <a:lnTo>
                    <a:pt x="126" y="94"/>
                  </a:lnTo>
                  <a:lnTo>
                    <a:pt x="119" y="96"/>
                  </a:lnTo>
                  <a:lnTo>
                    <a:pt x="117" y="98"/>
                  </a:lnTo>
                  <a:lnTo>
                    <a:pt x="117" y="92"/>
                  </a:lnTo>
                  <a:lnTo>
                    <a:pt x="123" y="86"/>
                  </a:lnTo>
                  <a:lnTo>
                    <a:pt x="129" y="79"/>
                  </a:lnTo>
                  <a:lnTo>
                    <a:pt x="132" y="71"/>
                  </a:lnTo>
                  <a:lnTo>
                    <a:pt x="129" y="61"/>
                  </a:lnTo>
                  <a:lnTo>
                    <a:pt x="122" y="53"/>
                  </a:lnTo>
                  <a:lnTo>
                    <a:pt x="113" y="44"/>
                  </a:lnTo>
                  <a:lnTo>
                    <a:pt x="103" y="37"/>
                  </a:lnTo>
                  <a:lnTo>
                    <a:pt x="93" y="33"/>
                  </a:lnTo>
                  <a:lnTo>
                    <a:pt x="86" y="33"/>
                  </a:lnTo>
                  <a:lnTo>
                    <a:pt x="84" y="34"/>
                  </a:lnTo>
                  <a:lnTo>
                    <a:pt x="81" y="48"/>
                  </a:lnTo>
                  <a:lnTo>
                    <a:pt x="81" y="67"/>
                  </a:lnTo>
                  <a:lnTo>
                    <a:pt x="79" y="88"/>
                  </a:lnTo>
                  <a:lnTo>
                    <a:pt x="79" y="109"/>
                  </a:lnTo>
                  <a:lnTo>
                    <a:pt x="79" y="129"/>
                  </a:lnTo>
                  <a:lnTo>
                    <a:pt x="79" y="143"/>
                  </a:lnTo>
                  <a:lnTo>
                    <a:pt x="74" y="175"/>
                  </a:lnTo>
                  <a:lnTo>
                    <a:pt x="60" y="205"/>
                  </a:lnTo>
                  <a:lnTo>
                    <a:pt x="40" y="235"/>
                  </a:lnTo>
                  <a:lnTo>
                    <a:pt x="16" y="263"/>
                  </a:lnTo>
                  <a:lnTo>
                    <a:pt x="24" y="276"/>
                  </a:lnTo>
                  <a:lnTo>
                    <a:pt x="24" y="288"/>
                  </a:lnTo>
                  <a:lnTo>
                    <a:pt x="21" y="303"/>
                  </a:lnTo>
                  <a:lnTo>
                    <a:pt x="14" y="317"/>
                  </a:lnTo>
                  <a:lnTo>
                    <a:pt x="7" y="329"/>
                  </a:lnTo>
                  <a:lnTo>
                    <a:pt x="2" y="342"/>
                  </a:lnTo>
                  <a:lnTo>
                    <a:pt x="0" y="342"/>
                  </a:lnTo>
                  <a:lnTo>
                    <a:pt x="0" y="349"/>
                  </a:lnTo>
                  <a:lnTo>
                    <a:pt x="3" y="360"/>
                  </a:lnTo>
                  <a:lnTo>
                    <a:pt x="7" y="376"/>
                  </a:lnTo>
                  <a:lnTo>
                    <a:pt x="12" y="392"/>
                  </a:lnTo>
                  <a:lnTo>
                    <a:pt x="17" y="408"/>
                  </a:lnTo>
                  <a:lnTo>
                    <a:pt x="21" y="423"/>
                  </a:lnTo>
                  <a:lnTo>
                    <a:pt x="26" y="433"/>
                  </a:lnTo>
                  <a:lnTo>
                    <a:pt x="28" y="438"/>
                  </a:lnTo>
                  <a:lnTo>
                    <a:pt x="30" y="437"/>
                  </a:lnTo>
                  <a:lnTo>
                    <a:pt x="28" y="448"/>
                  </a:lnTo>
                  <a:lnTo>
                    <a:pt x="27" y="462"/>
                  </a:lnTo>
                  <a:lnTo>
                    <a:pt x="26" y="475"/>
                  </a:lnTo>
                  <a:lnTo>
                    <a:pt x="33" y="483"/>
                  </a:lnTo>
                  <a:lnTo>
                    <a:pt x="40" y="492"/>
                  </a:lnTo>
                  <a:lnTo>
                    <a:pt x="43" y="500"/>
                  </a:lnTo>
                  <a:lnTo>
                    <a:pt x="43" y="510"/>
                  </a:lnTo>
                  <a:lnTo>
                    <a:pt x="34" y="522"/>
                  </a:lnTo>
                  <a:lnTo>
                    <a:pt x="47" y="536"/>
                  </a:lnTo>
                  <a:lnTo>
                    <a:pt x="57" y="551"/>
                  </a:lnTo>
                  <a:lnTo>
                    <a:pt x="62" y="568"/>
                  </a:lnTo>
                  <a:lnTo>
                    <a:pt x="62" y="588"/>
                  </a:lnTo>
                  <a:lnTo>
                    <a:pt x="62" y="591"/>
                  </a:lnTo>
                  <a:lnTo>
                    <a:pt x="64" y="595"/>
                  </a:lnTo>
                  <a:lnTo>
                    <a:pt x="67" y="598"/>
                  </a:lnTo>
                  <a:lnTo>
                    <a:pt x="69" y="601"/>
                  </a:lnTo>
                  <a:lnTo>
                    <a:pt x="72" y="602"/>
                  </a:lnTo>
                  <a:lnTo>
                    <a:pt x="85" y="609"/>
                  </a:lnTo>
                  <a:lnTo>
                    <a:pt x="102" y="620"/>
                  </a:lnTo>
                  <a:lnTo>
                    <a:pt x="117" y="632"/>
                  </a:lnTo>
                  <a:lnTo>
                    <a:pt x="133" y="646"/>
                  </a:lnTo>
                  <a:lnTo>
                    <a:pt x="146" y="661"/>
                  </a:lnTo>
                  <a:lnTo>
                    <a:pt x="156" y="675"/>
                  </a:lnTo>
                  <a:lnTo>
                    <a:pt x="160" y="688"/>
                  </a:lnTo>
                  <a:lnTo>
                    <a:pt x="158" y="701"/>
                  </a:lnTo>
                  <a:lnTo>
                    <a:pt x="242" y="701"/>
                  </a:lnTo>
                  <a:lnTo>
                    <a:pt x="269" y="726"/>
                  </a:lnTo>
                  <a:lnTo>
                    <a:pt x="291" y="735"/>
                  </a:lnTo>
                  <a:lnTo>
                    <a:pt x="305" y="743"/>
                  </a:lnTo>
                  <a:lnTo>
                    <a:pt x="321" y="755"/>
                  </a:lnTo>
                  <a:lnTo>
                    <a:pt x="338" y="767"/>
                  </a:lnTo>
                  <a:lnTo>
                    <a:pt x="355" y="780"/>
                  </a:lnTo>
                  <a:lnTo>
                    <a:pt x="372" y="788"/>
                  </a:lnTo>
                  <a:lnTo>
                    <a:pt x="387" y="793"/>
                  </a:lnTo>
                  <a:lnTo>
                    <a:pt x="435" y="793"/>
                  </a:lnTo>
                  <a:lnTo>
                    <a:pt x="444" y="791"/>
                  </a:lnTo>
                  <a:lnTo>
                    <a:pt x="449" y="786"/>
                  </a:lnTo>
                  <a:lnTo>
                    <a:pt x="455" y="780"/>
                  </a:lnTo>
                  <a:lnTo>
                    <a:pt x="459" y="774"/>
                  </a:lnTo>
                  <a:lnTo>
                    <a:pt x="465" y="773"/>
                  </a:lnTo>
                  <a:lnTo>
                    <a:pt x="483" y="773"/>
                  </a:lnTo>
                  <a:lnTo>
                    <a:pt x="497" y="776"/>
                  </a:lnTo>
                  <a:lnTo>
                    <a:pt x="507" y="780"/>
                  </a:lnTo>
                  <a:lnTo>
                    <a:pt x="517" y="786"/>
                  </a:lnTo>
                  <a:lnTo>
                    <a:pt x="527" y="794"/>
                  </a:lnTo>
                  <a:lnTo>
                    <a:pt x="540" y="805"/>
                  </a:lnTo>
                  <a:lnTo>
                    <a:pt x="584" y="870"/>
                  </a:lnTo>
                  <a:lnTo>
                    <a:pt x="586" y="873"/>
                  </a:lnTo>
                  <a:lnTo>
                    <a:pt x="594" y="879"/>
                  </a:lnTo>
                  <a:lnTo>
                    <a:pt x="602" y="885"/>
                  </a:lnTo>
                  <a:lnTo>
                    <a:pt x="610" y="890"/>
                  </a:lnTo>
                  <a:lnTo>
                    <a:pt x="619" y="892"/>
                  </a:lnTo>
                  <a:lnTo>
                    <a:pt x="625" y="889"/>
                  </a:lnTo>
                  <a:lnTo>
                    <a:pt x="646" y="865"/>
                  </a:lnTo>
                  <a:lnTo>
                    <a:pt x="651" y="863"/>
                  </a:lnTo>
                  <a:lnTo>
                    <a:pt x="663" y="865"/>
                  </a:lnTo>
                  <a:lnTo>
                    <a:pt x="677" y="868"/>
                  </a:lnTo>
                  <a:lnTo>
                    <a:pt x="691" y="872"/>
                  </a:lnTo>
                  <a:lnTo>
                    <a:pt x="702" y="877"/>
                  </a:lnTo>
                  <a:lnTo>
                    <a:pt x="708" y="883"/>
                  </a:lnTo>
                  <a:lnTo>
                    <a:pt x="708" y="887"/>
                  </a:lnTo>
                  <a:lnTo>
                    <a:pt x="708" y="890"/>
                  </a:lnTo>
                  <a:lnTo>
                    <a:pt x="708" y="894"/>
                  </a:lnTo>
                  <a:lnTo>
                    <a:pt x="707" y="897"/>
                  </a:lnTo>
                  <a:lnTo>
                    <a:pt x="707" y="900"/>
                  </a:lnTo>
                  <a:lnTo>
                    <a:pt x="707" y="904"/>
                  </a:lnTo>
                  <a:lnTo>
                    <a:pt x="712" y="911"/>
                  </a:lnTo>
                  <a:lnTo>
                    <a:pt x="719" y="920"/>
                  </a:lnTo>
                  <a:lnTo>
                    <a:pt x="728" y="930"/>
                  </a:lnTo>
                  <a:lnTo>
                    <a:pt x="736" y="941"/>
                  </a:lnTo>
                  <a:lnTo>
                    <a:pt x="743" y="950"/>
                  </a:lnTo>
                  <a:lnTo>
                    <a:pt x="748" y="957"/>
                  </a:lnTo>
                  <a:lnTo>
                    <a:pt x="750" y="959"/>
                  </a:lnTo>
                  <a:lnTo>
                    <a:pt x="749" y="988"/>
                  </a:lnTo>
                  <a:lnTo>
                    <a:pt x="764" y="990"/>
                  </a:lnTo>
                  <a:lnTo>
                    <a:pt x="774" y="992"/>
                  </a:lnTo>
                  <a:lnTo>
                    <a:pt x="781" y="995"/>
                  </a:lnTo>
                  <a:lnTo>
                    <a:pt x="788" y="996"/>
                  </a:lnTo>
                  <a:lnTo>
                    <a:pt x="796" y="1000"/>
                  </a:lnTo>
                  <a:lnTo>
                    <a:pt x="807" y="1005"/>
                  </a:lnTo>
                  <a:lnTo>
                    <a:pt x="822" y="1012"/>
                  </a:lnTo>
                </a:path>
              </a:pathLst>
            </a:custGeom>
            <a:grpFill/>
            <a:ln w="9525">
              <a:solidFill>
                <a:schemeClr val="bg1">
                  <a:lumMod val="50000"/>
                </a:schemeClr>
              </a:solidFill>
              <a:prstDash val="solid"/>
              <a:round/>
              <a:headEnd/>
              <a:tailEnd/>
            </a:ln>
          </p:spPr>
          <p:txBody>
            <a:bodyPr/>
            <a:lstStyle/>
            <a:p>
              <a:endParaRPr lang="ru-RU"/>
            </a:p>
          </p:txBody>
        </p:sp>
        <p:sp>
          <p:nvSpPr>
            <p:cNvPr id="26" name="Freeform 208">
              <a:extLst>
                <a:ext uri="{FF2B5EF4-FFF2-40B4-BE49-F238E27FC236}">
                  <a16:creationId xmlns:a16="http://schemas.microsoft.com/office/drawing/2014/main" id="{5051E0FC-1ECD-9843-9A29-B3DF25DAB48D}"/>
                </a:ext>
              </a:extLst>
            </p:cNvPr>
            <p:cNvSpPr>
              <a:spLocks/>
            </p:cNvSpPr>
            <p:nvPr/>
          </p:nvSpPr>
          <p:spPr bwMode="gray">
            <a:xfrm>
              <a:off x="3445" y="3841"/>
              <a:ext cx="51" cy="93"/>
            </a:xfrm>
            <a:custGeom>
              <a:avLst/>
              <a:gdLst>
                <a:gd name="T0" fmla="*/ 49 w 51"/>
                <a:gd name="T1" fmla="*/ 80 h 93"/>
                <a:gd name="T2" fmla="*/ 48 w 51"/>
                <a:gd name="T3" fmla="*/ 61 h 93"/>
                <a:gd name="T4" fmla="*/ 49 w 51"/>
                <a:gd name="T5" fmla="*/ 42 h 93"/>
                <a:gd name="T6" fmla="*/ 51 w 51"/>
                <a:gd name="T7" fmla="*/ 23 h 93"/>
                <a:gd name="T8" fmla="*/ 51 w 51"/>
                <a:gd name="T9" fmla="*/ 3 h 93"/>
                <a:gd name="T10" fmla="*/ 42 w 51"/>
                <a:gd name="T11" fmla="*/ 0 h 93"/>
                <a:gd name="T12" fmla="*/ 31 w 51"/>
                <a:gd name="T13" fmla="*/ 0 h 93"/>
                <a:gd name="T14" fmla="*/ 20 w 51"/>
                <a:gd name="T15" fmla="*/ 1 h 93"/>
                <a:gd name="T16" fmla="*/ 16 w 51"/>
                <a:gd name="T17" fmla="*/ 6 h 93"/>
                <a:gd name="T18" fmla="*/ 17 w 51"/>
                <a:gd name="T19" fmla="*/ 8 h 93"/>
                <a:gd name="T20" fmla="*/ 17 w 51"/>
                <a:gd name="T21" fmla="*/ 13 h 93"/>
                <a:gd name="T22" fmla="*/ 17 w 51"/>
                <a:gd name="T23" fmla="*/ 17 h 93"/>
                <a:gd name="T24" fmla="*/ 17 w 51"/>
                <a:gd name="T25" fmla="*/ 20 h 93"/>
                <a:gd name="T26" fmla="*/ 16 w 51"/>
                <a:gd name="T27" fmla="*/ 23 h 93"/>
                <a:gd name="T28" fmla="*/ 16 w 51"/>
                <a:gd name="T29" fmla="*/ 24 h 93"/>
                <a:gd name="T30" fmla="*/ 14 w 51"/>
                <a:gd name="T31" fmla="*/ 25 h 93"/>
                <a:gd name="T32" fmla="*/ 11 w 51"/>
                <a:gd name="T33" fmla="*/ 27 h 93"/>
                <a:gd name="T34" fmla="*/ 7 w 51"/>
                <a:gd name="T35" fmla="*/ 28 h 93"/>
                <a:gd name="T36" fmla="*/ 4 w 51"/>
                <a:gd name="T37" fmla="*/ 31 h 93"/>
                <a:gd name="T38" fmla="*/ 1 w 51"/>
                <a:gd name="T39" fmla="*/ 32 h 93"/>
                <a:gd name="T40" fmla="*/ 0 w 51"/>
                <a:gd name="T41" fmla="*/ 34 h 93"/>
                <a:gd name="T42" fmla="*/ 0 w 51"/>
                <a:gd name="T43" fmla="*/ 35 h 93"/>
                <a:gd name="T44" fmla="*/ 4 w 51"/>
                <a:gd name="T45" fmla="*/ 45 h 93"/>
                <a:gd name="T46" fmla="*/ 4 w 51"/>
                <a:gd name="T47" fmla="*/ 58 h 93"/>
                <a:gd name="T48" fmla="*/ 4 w 51"/>
                <a:gd name="T49" fmla="*/ 71 h 93"/>
                <a:gd name="T50" fmla="*/ 3 w 51"/>
                <a:gd name="T51" fmla="*/ 82 h 93"/>
                <a:gd name="T52" fmla="*/ 3 w 51"/>
                <a:gd name="T53" fmla="*/ 90 h 93"/>
                <a:gd name="T54" fmla="*/ 1 w 51"/>
                <a:gd name="T55" fmla="*/ 93 h 93"/>
                <a:gd name="T56" fmla="*/ 40 w 51"/>
                <a:gd name="T57" fmla="*/ 92 h 93"/>
                <a:gd name="T58" fmla="*/ 49 w 51"/>
                <a:gd name="T59" fmla="*/ 8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93">
                  <a:moveTo>
                    <a:pt x="49" y="80"/>
                  </a:moveTo>
                  <a:lnTo>
                    <a:pt x="48" y="61"/>
                  </a:lnTo>
                  <a:lnTo>
                    <a:pt x="49" y="42"/>
                  </a:lnTo>
                  <a:lnTo>
                    <a:pt x="51" y="23"/>
                  </a:lnTo>
                  <a:lnTo>
                    <a:pt x="51" y="3"/>
                  </a:lnTo>
                  <a:lnTo>
                    <a:pt x="42" y="0"/>
                  </a:lnTo>
                  <a:lnTo>
                    <a:pt x="31" y="0"/>
                  </a:lnTo>
                  <a:lnTo>
                    <a:pt x="20" y="1"/>
                  </a:lnTo>
                  <a:lnTo>
                    <a:pt x="16" y="6"/>
                  </a:lnTo>
                  <a:lnTo>
                    <a:pt x="17" y="8"/>
                  </a:lnTo>
                  <a:lnTo>
                    <a:pt x="17" y="13"/>
                  </a:lnTo>
                  <a:lnTo>
                    <a:pt x="17" y="17"/>
                  </a:lnTo>
                  <a:lnTo>
                    <a:pt x="17" y="20"/>
                  </a:lnTo>
                  <a:lnTo>
                    <a:pt x="16" y="23"/>
                  </a:lnTo>
                  <a:lnTo>
                    <a:pt x="16" y="24"/>
                  </a:lnTo>
                  <a:lnTo>
                    <a:pt x="14" y="25"/>
                  </a:lnTo>
                  <a:lnTo>
                    <a:pt x="11" y="27"/>
                  </a:lnTo>
                  <a:lnTo>
                    <a:pt x="7" y="28"/>
                  </a:lnTo>
                  <a:lnTo>
                    <a:pt x="4" y="31"/>
                  </a:lnTo>
                  <a:lnTo>
                    <a:pt x="1" y="32"/>
                  </a:lnTo>
                  <a:lnTo>
                    <a:pt x="0" y="34"/>
                  </a:lnTo>
                  <a:lnTo>
                    <a:pt x="0" y="35"/>
                  </a:lnTo>
                  <a:lnTo>
                    <a:pt x="4" y="45"/>
                  </a:lnTo>
                  <a:lnTo>
                    <a:pt x="4" y="58"/>
                  </a:lnTo>
                  <a:lnTo>
                    <a:pt x="4" y="71"/>
                  </a:lnTo>
                  <a:lnTo>
                    <a:pt x="3" y="82"/>
                  </a:lnTo>
                  <a:lnTo>
                    <a:pt x="3" y="90"/>
                  </a:lnTo>
                  <a:lnTo>
                    <a:pt x="1" y="93"/>
                  </a:lnTo>
                  <a:lnTo>
                    <a:pt x="40" y="92"/>
                  </a:lnTo>
                  <a:lnTo>
                    <a:pt x="49" y="80"/>
                  </a:lnTo>
                </a:path>
              </a:pathLst>
            </a:custGeom>
            <a:grpFill/>
            <a:ln w="9525">
              <a:solidFill>
                <a:schemeClr val="bg1">
                  <a:lumMod val="50000"/>
                </a:schemeClr>
              </a:solidFill>
              <a:prstDash val="solid"/>
              <a:round/>
              <a:headEnd/>
              <a:tailEnd/>
            </a:ln>
          </p:spPr>
          <p:txBody>
            <a:bodyPr/>
            <a:lstStyle/>
            <a:p>
              <a:endParaRPr lang="ru-RU"/>
            </a:p>
          </p:txBody>
        </p:sp>
        <p:sp>
          <p:nvSpPr>
            <p:cNvPr id="27" name="Freeform 209">
              <a:extLst>
                <a:ext uri="{FF2B5EF4-FFF2-40B4-BE49-F238E27FC236}">
                  <a16:creationId xmlns:a16="http://schemas.microsoft.com/office/drawing/2014/main" id="{D6B88782-EBAB-C941-939E-43A922782C93}"/>
                </a:ext>
              </a:extLst>
            </p:cNvPr>
            <p:cNvSpPr>
              <a:spLocks/>
            </p:cNvSpPr>
            <p:nvPr/>
          </p:nvSpPr>
          <p:spPr bwMode="gray">
            <a:xfrm>
              <a:off x="2456" y="3269"/>
              <a:ext cx="1074" cy="737"/>
            </a:xfrm>
            <a:custGeom>
              <a:avLst/>
              <a:gdLst>
                <a:gd name="T0" fmla="*/ 909 w 1074"/>
                <a:gd name="T1" fmla="*/ 675 h 737"/>
                <a:gd name="T2" fmla="*/ 941 w 1074"/>
                <a:gd name="T3" fmla="*/ 645 h 737"/>
                <a:gd name="T4" fmla="*/ 989 w 1074"/>
                <a:gd name="T5" fmla="*/ 606 h 737"/>
                <a:gd name="T6" fmla="*/ 1006 w 1074"/>
                <a:gd name="T7" fmla="*/ 582 h 737"/>
                <a:gd name="T8" fmla="*/ 1038 w 1074"/>
                <a:gd name="T9" fmla="*/ 572 h 737"/>
                <a:gd name="T10" fmla="*/ 1074 w 1074"/>
                <a:gd name="T11" fmla="*/ 458 h 737"/>
                <a:gd name="T12" fmla="*/ 1031 w 1074"/>
                <a:gd name="T13" fmla="*/ 438 h 737"/>
                <a:gd name="T14" fmla="*/ 971 w 1074"/>
                <a:gd name="T15" fmla="*/ 456 h 737"/>
                <a:gd name="T16" fmla="*/ 933 w 1074"/>
                <a:gd name="T17" fmla="*/ 525 h 737"/>
                <a:gd name="T18" fmla="*/ 877 w 1074"/>
                <a:gd name="T19" fmla="*/ 572 h 737"/>
                <a:gd name="T20" fmla="*/ 820 w 1074"/>
                <a:gd name="T21" fmla="*/ 588 h 737"/>
                <a:gd name="T22" fmla="*/ 766 w 1074"/>
                <a:gd name="T23" fmla="*/ 589 h 737"/>
                <a:gd name="T24" fmla="*/ 722 w 1074"/>
                <a:gd name="T25" fmla="*/ 547 h 737"/>
                <a:gd name="T26" fmla="*/ 660 w 1074"/>
                <a:gd name="T27" fmla="*/ 493 h 737"/>
                <a:gd name="T28" fmla="*/ 660 w 1074"/>
                <a:gd name="T29" fmla="*/ 390 h 737"/>
                <a:gd name="T30" fmla="*/ 668 w 1074"/>
                <a:gd name="T31" fmla="*/ 329 h 737"/>
                <a:gd name="T32" fmla="*/ 673 w 1074"/>
                <a:gd name="T33" fmla="*/ 316 h 737"/>
                <a:gd name="T34" fmla="*/ 636 w 1074"/>
                <a:gd name="T35" fmla="*/ 297 h 737"/>
                <a:gd name="T36" fmla="*/ 592 w 1074"/>
                <a:gd name="T37" fmla="*/ 253 h 737"/>
                <a:gd name="T38" fmla="*/ 554 w 1074"/>
                <a:gd name="T39" fmla="*/ 205 h 737"/>
                <a:gd name="T40" fmla="*/ 547 w 1074"/>
                <a:gd name="T41" fmla="*/ 175 h 737"/>
                <a:gd name="T42" fmla="*/ 481 w 1074"/>
                <a:gd name="T43" fmla="*/ 176 h 737"/>
                <a:gd name="T44" fmla="*/ 430 w 1074"/>
                <a:gd name="T45" fmla="*/ 168 h 737"/>
                <a:gd name="T46" fmla="*/ 372 w 1074"/>
                <a:gd name="T47" fmla="*/ 92 h 737"/>
                <a:gd name="T48" fmla="*/ 311 w 1074"/>
                <a:gd name="T49" fmla="*/ 72 h 737"/>
                <a:gd name="T50" fmla="*/ 294 w 1074"/>
                <a:gd name="T51" fmla="*/ 87 h 737"/>
                <a:gd name="T52" fmla="*/ 206 w 1074"/>
                <a:gd name="T53" fmla="*/ 82 h 737"/>
                <a:gd name="T54" fmla="*/ 139 w 1074"/>
                <a:gd name="T55" fmla="*/ 34 h 737"/>
                <a:gd name="T56" fmla="*/ 92 w 1074"/>
                <a:gd name="T57" fmla="*/ 1 h 737"/>
                <a:gd name="T58" fmla="*/ 19 w 1074"/>
                <a:gd name="T59" fmla="*/ 56 h 737"/>
                <a:gd name="T60" fmla="*/ 68 w 1074"/>
                <a:gd name="T61" fmla="*/ 155 h 737"/>
                <a:gd name="T62" fmla="*/ 61 w 1074"/>
                <a:gd name="T63" fmla="*/ 188 h 737"/>
                <a:gd name="T64" fmla="*/ 62 w 1074"/>
                <a:gd name="T65" fmla="*/ 216 h 737"/>
                <a:gd name="T66" fmla="*/ 132 w 1074"/>
                <a:gd name="T67" fmla="*/ 280 h 737"/>
                <a:gd name="T68" fmla="*/ 146 w 1074"/>
                <a:gd name="T69" fmla="*/ 342 h 737"/>
                <a:gd name="T70" fmla="*/ 225 w 1074"/>
                <a:gd name="T71" fmla="*/ 390 h 737"/>
                <a:gd name="T72" fmla="*/ 202 w 1074"/>
                <a:gd name="T73" fmla="*/ 353 h 737"/>
                <a:gd name="T74" fmla="*/ 194 w 1074"/>
                <a:gd name="T75" fmla="*/ 337 h 737"/>
                <a:gd name="T76" fmla="*/ 173 w 1074"/>
                <a:gd name="T77" fmla="*/ 270 h 737"/>
                <a:gd name="T78" fmla="*/ 140 w 1074"/>
                <a:gd name="T79" fmla="*/ 219 h 737"/>
                <a:gd name="T80" fmla="*/ 123 w 1074"/>
                <a:gd name="T81" fmla="*/ 167 h 737"/>
                <a:gd name="T82" fmla="*/ 92 w 1074"/>
                <a:gd name="T83" fmla="*/ 55 h 737"/>
                <a:gd name="T84" fmla="*/ 129 w 1074"/>
                <a:gd name="T85" fmla="*/ 95 h 737"/>
                <a:gd name="T86" fmla="*/ 149 w 1074"/>
                <a:gd name="T87" fmla="*/ 169 h 737"/>
                <a:gd name="T88" fmla="*/ 209 w 1074"/>
                <a:gd name="T89" fmla="*/ 243 h 737"/>
                <a:gd name="T90" fmla="*/ 229 w 1074"/>
                <a:gd name="T91" fmla="*/ 291 h 737"/>
                <a:gd name="T92" fmla="*/ 257 w 1074"/>
                <a:gd name="T93" fmla="*/ 328 h 737"/>
                <a:gd name="T94" fmla="*/ 339 w 1074"/>
                <a:gd name="T95" fmla="*/ 422 h 737"/>
                <a:gd name="T96" fmla="*/ 363 w 1074"/>
                <a:gd name="T97" fmla="*/ 499 h 737"/>
                <a:gd name="T98" fmla="*/ 452 w 1074"/>
                <a:gd name="T99" fmla="*/ 604 h 737"/>
                <a:gd name="T100" fmla="*/ 639 w 1074"/>
                <a:gd name="T101" fmla="*/ 692 h 737"/>
                <a:gd name="T102" fmla="*/ 781 w 1074"/>
                <a:gd name="T103" fmla="*/ 682 h 737"/>
                <a:gd name="T104" fmla="*/ 865 w 1074"/>
                <a:gd name="T105" fmla="*/ 72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4" h="737">
                  <a:moveTo>
                    <a:pt x="883" y="737"/>
                  </a:moveTo>
                  <a:lnTo>
                    <a:pt x="886" y="712"/>
                  </a:lnTo>
                  <a:lnTo>
                    <a:pt x="892" y="693"/>
                  </a:lnTo>
                  <a:lnTo>
                    <a:pt x="897" y="681"/>
                  </a:lnTo>
                  <a:lnTo>
                    <a:pt x="909" y="675"/>
                  </a:lnTo>
                  <a:lnTo>
                    <a:pt x="924" y="674"/>
                  </a:lnTo>
                  <a:lnTo>
                    <a:pt x="948" y="675"/>
                  </a:lnTo>
                  <a:lnTo>
                    <a:pt x="951" y="655"/>
                  </a:lnTo>
                  <a:lnTo>
                    <a:pt x="948" y="651"/>
                  </a:lnTo>
                  <a:lnTo>
                    <a:pt x="941" y="645"/>
                  </a:lnTo>
                  <a:lnTo>
                    <a:pt x="933" y="641"/>
                  </a:lnTo>
                  <a:lnTo>
                    <a:pt x="925" y="636"/>
                  </a:lnTo>
                  <a:lnTo>
                    <a:pt x="923" y="628"/>
                  </a:lnTo>
                  <a:lnTo>
                    <a:pt x="940" y="603"/>
                  </a:lnTo>
                  <a:lnTo>
                    <a:pt x="989" y="606"/>
                  </a:lnTo>
                  <a:lnTo>
                    <a:pt x="1006" y="595"/>
                  </a:lnTo>
                  <a:lnTo>
                    <a:pt x="1006" y="592"/>
                  </a:lnTo>
                  <a:lnTo>
                    <a:pt x="1006" y="589"/>
                  </a:lnTo>
                  <a:lnTo>
                    <a:pt x="1006" y="586"/>
                  </a:lnTo>
                  <a:lnTo>
                    <a:pt x="1006" y="582"/>
                  </a:lnTo>
                  <a:lnTo>
                    <a:pt x="1006" y="579"/>
                  </a:lnTo>
                  <a:lnTo>
                    <a:pt x="1006" y="576"/>
                  </a:lnTo>
                  <a:lnTo>
                    <a:pt x="1007" y="573"/>
                  </a:lnTo>
                  <a:lnTo>
                    <a:pt x="1009" y="573"/>
                  </a:lnTo>
                  <a:lnTo>
                    <a:pt x="1038" y="572"/>
                  </a:lnTo>
                  <a:lnTo>
                    <a:pt x="1043" y="545"/>
                  </a:lnTo>
                  <a:lnTo>
                    <a:pt x="1051" y="518"/>
                  </a:lnTo>
                  <a:lnTo>
                    <a:pt x="1063" y="493"/>
                  </a:lnTo>
                  <a:lnTo>
                    <a:pt x="1072" y="470"/>
                  </a:lnTo>
                  <a:lnTo>
                    <a:pt x="1074" y="458"/>
                  </a:lnTo>
                  <a:lnTo>
                    <a:pt x="1071" y="448"/>
                  </a:lnTo>
                  <a:lnTo>
                    <a:pt x="1064" y="442"/>
                  </a:lnTo>
                  <a:lnTo>
                    <a:pt x="1054" y="438"/>
                  </a:lnTo>
                  <a:lnTo>
                    <a:pt x="1043" y="438"/>
                  </a:lnTo>
                  <a:lnTo>
                    <a:pt x="1031" y="438"/>
                  </a:lnTo>
                  <a:lnTo>
                    <a:pt x="1019" y="441"/>
                  </a:lnTo>
                  <a:lnTo>
                    <a:pt x="1007" y="442"/>
                  </a:lnTo>
                  <a:lnTo>
                    <a:pt x="999" y="445"/>
                  </a:lnTo>
                  <a:lnTo>
                    <a:pt x="993" y="446"/>
                  </a:lnTo>
                  <a:lnTo>
                    <a:pt x="971" y="456"/>
                  </a:lnTo>
                  <a:lnTo>
                    <a:pt x="957" y="467"/>
                  </a:lnTo>
                  <a:lnTo>
                    <a:pt x="947" y="479"/>
                  </a:lnTo>
                  <a:lnTo>
                    <a:pt x="941" y="491"/>
                  </a:lnTo>
                  <a:lnTo>
                    <a:pt x="937" y="507"/>
                  </a:lnTo>
                  <a:lnTo>
                    <a:pt x="933" y="525"/>
                  </a:lnTo>
                  <a:lnTo>
                    <a:pt x="927" y="547"/>
                  </a:lnTo>
                  <a:lnTo>
                    <a:pt x="921" y="554"/>
                  </a:lnTo>
                  <a:lnTo>
                    <a:pt x="910" y="559"/>
                  </a:lnTo>
                  <a:lnTo>
                    <a:pt x="894" y="566"/>
                  </a:lnTo>
                  <a:lnTo>
                    <a:pt x="877" y="572"/>
                  </a:lnTo>
                  <a:lnTo>
                    <a:pt x="862" y="576"/>
                  </a:lnTo>
                  <a:lnTo>
                    <a:pt x="848" y="580"/>
                  </a:lnTo>
                  <a:lnTo>
                    <a:pt x="839" y="583"/>
                  </a:lnTo>
                  <a:lnTo>
                    <a:pt x="827" y="585"/>
                  </a:lnTo>
                  <a:lnTo>
                    <a:pt x="820" y="588"/>
                  </a:lnTo>
                  <a:lnTo>
                    <a:pt x="812" y="590"/>
                  </a:lnTo>
                  <a:lnTo>
                    <a:pt x="803" y="596"/>
                  </a:lnTo>
                  <a:lnTo>
                    <a:pt x="787" y="603"/>
                  </a:lnTo>
                  <a:lnTo>
                    <a:pt x="777" y="595"/>
                  </a:lnTo>
                  <a:lnTo>
                    <a:pt x="766" y="589"/>
                  </a:lnTo>
                  <a:lnTo>
                    <a:pt x="752" y="583"/>
                  </a:lnTo>
                  <a:lnTo>
                    <a:pt x="739" y="576"/>
                  </a:lnTo>
                  <a:lnTo>
                    <a:pt x="729" y="568"/>
                  </a:lnTo>
                  <a:lnTo>
                    <a:pt x="723" y="559"/>
                  </a:lnTo>
                  <a:lnTo>
                    <a:pt x="722" y="547"/>
                  </a:lnTo>
                  <a:lnTo>
                    <a:pt x="701" y="544"/>
                  </a:lnTo>
                  <a:lnTo>
                    <a:pt x="685" y="537"/>
                  </a:lnTo>
                  <a:lnTo>
                    <a:pt x="674" y="525"/>
                  </a:lnTo>
                  <a:lnTo>
                    <a:pt x="666" y="510"/>
                  </a:lnTo>
                  <a:lnTo>
                    <a:pt x="660" y="493"/>
                  </a:lnTo>
                  <a:lnTo>
                    <a:pt x="657" y="473"/>
                  </a:lnTo>
                  <a:lnTo>
                    <a:pt x="656" y="453"/>
                  </a:lnTo>
                  <a:lnTo>
                    <a:pt x="656" y="432"/>
                  </a:lnTo>
                  <a:lnTo>
                    <a:pt x="658" y="411"/>
                  </a:lnTo>
                  <a:lnTo>
                    <a:pt x="660" y="390"/>
                  </a:lnTo>
                  <a:lnTo>
                    <a:pt x="663" y="371"/>
                  </a:lnTo>
                  <a:lnTo>
                    <a:pt x="666" y="354"/>
                  </a:lnTo>
                  <a:lnTo>
                    <a:pt x="667" y="340"/>
                  </a:lnTo>
                  <a:lnTo>
                    <a:pt x="668" y="330"/>
                  </a:lnTo>
                  <a:lnTo>
                    <a:pt x="668" y="329"/>
                  </a:lnTo>
                  <a:lnTo>
                    <a:pt x="668" y="328"/>
                  </a:lnTo>
                  <a:lnTo>
                    <a:pt x="670" y="325"/>
                  </a:lnTo>
                  <a:lnTo>
                    <a:pt x="671" y="323"/>
                  </a:lnTo>
                  <a:lnTo>
                    <a:pt x="673" y="319"/>
                  </a:lnTo>
                  <a:lnTo>
                    <a:pt x="673" y="316"/>
                  </a:lnTo>
                  <a:lnTo>
                    <a:pt x="673" y="315"/>
                  </a:lnTo>
                  <a:lnTo>
                    <a:pt x="670" y="312"/>
                  </a:lnTo>
                  <a:lnTo>
                    <a:pt x="656" y="305"/>
                  </a:lnTo>
                  <a:lnTo>
                    <a:pt x="644" y="301"/>
                  </a:lnTo>
                  <a:lnTo>
                    <a:pt x="636" y="297"/>
                  </a:lnTo>
                  <a:lnTo>
                    <a:pt x="625" y="294"/>
                  </a:lnTo>
                  <a:lnTo>
                    <a:pt x="613" y="291"/>
                  </a:lnTo>
                  <a:lnTo>
                    <a:pt x="596" y="287"/>
                  </a:lnTo>
                  <a:lnTo>
                    <a:pt x="596" y="258"/>
                  </a:lnTo>
                  <a:lnTo>
                    <a:pt x="592" y="253"/>
                  </a:lnTo>
                  <a:lnTo>
                    <a:pt x="584" y="244"/>
                  </a:lnTo>
                  <a:lnTo>
                    <a:pt x="574" y="234"/>
                  </a:lnTo>
                  <a:lnTo>
                    <a:pt x="565" y="223"/>
                  </a:lnTo>
                  <a:lnTo>
                    <a:pt x="557" y="213"/>
                  </a:lnTo>
                  <a:lnTo>
                    <a:pt x="554" y="205"/>
                  </a:lnTo>
                  <a:lnTo>
                    <a:pt x="553" y="199"/>
                  </a:lnTo>
                  <a:lnTo>
                    <a:pt x="554" y="192"/>
                  </a:lnTo>
                  <a:lnTo>
                    <a:pt x="554" y="185"/>
                  </a:lnTo>
                  <a:lnTo>
                    <a:pt x="553" y="179"/>
                  </a:lnTo>
                  <a:lnTo>
                    <a:pt x="547" y="175"/>
                  </a:lnTo>
                  <a:lnTo>
                    <a:pt x="534" y="171"/>
                  </a:lnTo>
                  <a:lnTo>
                    <a:pt x="519" y="167"/>
                  </a:lnTo>
                  <a:lnTo>
                    <a:pt x="505" y="164"/>
                  </a:lnTo>
                  <a:lnTo>
                    <a:pt x="492" y="164"/>
                  </a:lnTo>
                  <a:lnTo>
                    <a:pt x="481" y="176"/>
                  </a:lnTo>
                  <a:lnTo>
                    <a:pt x="471" y="185"/>
                  </a:lnTo>
                  <a:lnTo>
                    <a:pt x="462" y="189"/>
                  </a:lnTo>
                  <a:lnTo>
                    <a:pt x="454" y="188"/>
                  </a:lnTo>
                  <a:lnTo>
                    <a:pt x="442" y="181"/>
                  </a:lnTo>
                  <a:lnTo>
                    <a:pt x="430" y="168"/>
                  </a:lnTo>
                  <a:lnTo>
                    <a:pt x="420" y="150"/>
                  </a:lnTo>
                  <a:lnTo>
                    <a:pt x="410" y="134"/>
                  </a:lnTo>
                  <a:lnTo>
                    <a:pt x="400" y="120"/>
                  </a:lnTo>
                  <a:lnTo>
                    <a:pt x="386" y="104"/>
                  </a:lnTo>
                  <a:lnTo>
                    <a:pt x="372" y="92"/>
                  </a:lnTo>
                  <a:lnTo>
                    <a:pt x="362" y="83"/>
                  </a:lnTo>
                  <a:lnTo>
                    <a:pt x="353" y="78"/>
                  </a:lnTo>
                  <a:lnTo>
                    <a:pt x="343" y="75"/>
                  </a:lnTo>
                  <a:lnTo>
                    <a:pt x="329" y="73"/>
                  </a:lnTo>
                  <a:lnTo>
                    <a:pt x="311" y="72"/>
                  </a:lnTo>
                  <a:lnTo>
                    <a:pt x="303" y="73"/>
                  </a:lnTo>
                  <a:lnTo>
                    <a:pt x="298" y="76"/>
                  </a:lnTo>
                  <a:lnTo>
                    <a:pt x="297" y="80"/>
                  </a:lnTo>
                  <a:lnTo>
                    <a:pt x="297" y="85"/>
                  </a:lnTo>
                  <a:lnTo>
                    <a:pt x="294" y="87"/>
                  </a:lnTo>
                  <a:lnTo>
                    <a:pt x="288" y="90"/>
                  </a:lnTo>
                  <a:lnTo>
                    <a:pt x="277" y="92"/>
                  </a:lnTo>
                  <a:lnTo>
                    <a:pt x="235" y="92"/>
                  </a:lnTo>
                  <a:lnTo>
                    <a:pt x="221" y="89"/>
                  </a:lnTo>
                  <a:lnTo>
                    <a:pt x="206" y="82"/>
                  </a:lnTo>
                  <a:lnTo>
                    <a:pt x="191" y="72"/>
                  </a:lnTo>
                  <a:lnTo>
                    <a:pt x="175" y="61"/>
                  </a:lnTo>
                  <a:lnTo>
                    <a:pt x="161" y="49"/>
                  </a:lnTo>
                  <a:lnTo>
                    <a:pt x="149" y="39"/>
                  </a:lnTo>
                  <a:lnTo>
                    <a:pt x="139" y="34"/>
                  </a:lnTo>
                  <a:lnTo>
                    <a:pt x="113" y="24"/>
                  </a:lnTo>
                  <a:lnTo>
                    <a:pt x="110" y="21"/>
                  </a:lnTo>
                  <a:lnTo>
                    <a:pt x="105" y="14"/>
                  </a:lnTo>
                  <a:lnTo>
                    <a:pt x="98" y="7"/>
                  </a:lnTo>
                  <a:lnTo>
                    <a:pt x="92" y="1"/>
                  </a:lnTo>
                  <a:lnTo>
                    <a:pt x="88" y="0"/>
                  </a:lnTo>
                  <a:lnTo>
                    <a:pt x="0" y="0"/>
                  </a:lnTo>
                  <a:lnTo>
                    <a:pt x="6" y="20"/>
                  </a:lnTo>
                  <a:lnTo>
                    <a:pt x="13" y="38"/>
                  </a:lnTo>
                  <a:lnTo>
                    <a:pt x="19" y="56"/>
                  </a:lnTo>
                  <a:lnTo>
                    <a:pt x="24" y="76"/>
                  </a:lnTo>
                  <a:lnTo>
                    <a:pt x="26" y="99"/>
                  </a:lnTo>
                  <a:lnTo>
                    <a:pt x="38" y="117"/>
                  </a:lnTo>
                  <a:lnTo>
                    <a:pt x="54" y="135"/>
                  </a:lnTo>
                  <a:lnTo>
                    <a:pt x="68" y="155"/>
                  </a:lnTo>
                  <a:lnTo>
                    <a:pt x="81" y="174"/>
                  </a:lnTo>
                  <a:lnTo>
                    <a:pt x="75" y="184"/>
                  </a:lnTo>
                  <a:lnTo>
                    <a:pt x="69" y="188"/>
                  </a:lnTo>
                  <a:lnTo>
                    <a:pt x="65" y="188"/>
                  </a:lnTo>
                  <a:lnTo>
                    <a:pt x="61" y="188"/>
                  </a:lnTo>
                  <a:lnTo>
                    <a:pt x="55" y="188"/>
                  </a:lnTo>
                  <a:lnTo>
                    <a:pt x="48" y="191"/>
                  </a:lnTo>
                  <a:lnTo>
                    <a:pt x="40" y="198"/>
                  </a:lnTo>
                  <a:lnTo>
                    <a:pt x="50" y="206"/>
                  </a:lnTo>
                  <a:lnTo>
                    <a:pt x="62" y="216"/>
                  </a:lnTo>
                  <a:lnTo>
                    <a:pt x="78" y="229"/>
                  </a:lnTo>
                  <a:lnTo>
                    <a:pt x="95" y="241"/>
                  </a:lnTo>
                  <a:lnTo>
                    <a:pt x="109" y="254"/>
                  </a:lnTo>
                  <a:lnTo>
                    <a:pt x="123" y="267"/>
                  </a:lnTo>
                  <a:lnTo>
                    <a:pt x="132" y="280"/>
                  </a:lnTo>
                  <a:lnTo>
                    <a:pt x="136" y="291"/>
                  </a:lnTo>
                  <a:lnTo>
                    <a:pt x="134" y="302"/>
                  </a:lnTo>
                  <a:lnTo>
                    <a:pt x="127" y="315"/>
                  </a:lnTo>
                  <a:lnTo>
                    <a:pt x="123" y="329"/>
                  </a:lnTo>
                  <a:lnTo>
                    <a:pt x="146" y="342"/>
                  </a:lnTo>
                  <a:lnTo>
                    <a:pt x="168" y="357"/>
                  </a:lnTo>
                  <a:lnTo>
                    <a:pt x="192" y="380"/>
                  </a:lnTo>
                  <a:lnTo>
                    <a:pt x="218" y="410"/>
                  </a:lnTo>
                  <a:lnTo>
                    <a:pt x="225" y="400"/>
                  </a:lnTo>
                  <a:lnTo>
                    <a:pt x="225" y="390"/>
                  </a:lnTo>
                  <a:lnTo>
                    <a:pt x="222" y="381"/>
                  </a:lnTo>
                  <a:lnTo>
                    <a:pt x="219" y="373"/>
                  </a:lnTo>
                  <a:lnTo>
                    <a:pt x="218" y="362"/>
                  </a:lnTo>
                  <a:lnTo>
                    <a:pt x="208" y="354"/>
                  </a:lnTo>
                  <a:lnTo>
                    <a:pt x="202" y="353"/>
                  </a:lnTo>
                  <a:lnTo>
                    <a:pt x="198" y="353"/>
                  </a:lnTo>
                  <a:lnTo>
                    <a:pt x="195" y="353"/>
                  </a:lnTo>
                  <a:lnTo>
                    <a:pt x="194" y="352"/>
                  </a:lnTo>
                  <a:lnTo>
                    <a:pt x="194" y="347"/>
                  </a:lnTo>
                  <a:lnTo>
                    <a:pt x="194" y="337"/>
                  </a:lnTo>
                  <a:lnTo>
                    <a:pt x="194" y="321"/>
                  </a:lnTo>
                  <a:lnTo>
                    <a:pt x="185" y="304"/>
                  </a:lnTo>
                  <a:lnTo>
                    <a:pt x="181" y="291"/>
                  </a:lnTo>
                  <a:lnTo>
                    <a:pt x="177" y="280"/>
                  </a:lnTo>
                  <a:lnTo>
                    <a:pt x="173" y="270"/>
                  </a:lnTo>
                  <a:lnTo>
                    <a:pt x="167" y="260"/>
                  </a:lnTo>
                  <a:lnTo>
                    <a:pt x="156" y="249"/>
                  </a:lnTo>
                  <a:lnTo>
                    <a:pt x="147" y="237"/>
                  </a:lnTo>
                  <a:lnTo>
                    <a:pt x="141" y="227"/>
                  </a:lnTo>
                  <a:lnTo>
                    <a:pt x="140" y="219"/>
                  </a:lnTo>
                  <a:lnTo>
                    <a:pt x="140" y="209"/>
                  </a:lnTo>
                  <a:lnTo>
                    <a:pt x="141" y="200"/>
                  </a:lnTo>
                  <a:lnTo>
                    <a:pt x="139" y="191"/>
                  </a:lnTo>
                  <a:lnTo>
                    <a:pt x="134" y="179"/>
                  </a:lnTo>
                  <a:lnTo>
                    <a:pt x="123" y="167"/>
                  </a:lnTo>
                  <a:lnTo>
                    <a:pt x="101" y="137"/>
                  </a:lnTo>
                  <a:lnTo>
                    <a:pt x="86" y="109"/>
                  </a:lnTo>
                  <a:lnTo>
                    <a:pt x="79" y="80"/>
                  </a:lnTo>
                  <a:lnTo>
                    <a:pt x="76" y="56"/>
                  </a:lnTo>
                  <a:lnTo>
                    <a:pt x="92" y="55"/>
                  </a:lnTo>
                  <a:lnTo>
                    <a:pt x="106" y="59"/>
                  </a:lnTo>
                  <a:lnTo>
                    <a:pt x="119" y="68"/>
                  </a:lnTo>
                  <a:lnTo>
                    <a:pt x="129" y="79"/>
                  </a:lnTo>
                  <a:lnTo>
                    <a:pt x="129" y="83"/>
                  </a:lnTo>
                  <a:lnTo>
                    <a:pt x="129" y="95"/>
                  </a:lnTo>
                  <a:lnTo>
                    <a:pt x="130" y="110"/>
                  </a:lnTo>
                  <a:lnTo>
                    <a:pt x="133" y="127"/>
                  </a:lnTo>
                  <a:lnTo>
                    <a:pt x="137" y="144"/>
                  </a:lnTo>
                  <a:lnTo>
                    <a:pt x="141" y="160"/>
                  </a:lnTo>
                  <a:lnTo>
                    <a:pt x="149" y="169"/>
                  </a:lnTo>
                  <a:lnTo>
                    <a:pt x="156" y="174"/>
                  </a:lnTo>
                  <a:lnTo>
                    <a:pt x="171" y="191"/>
                  </a:lnTo>
                  <a:lnTo>
                    <a:pt x="184" y="209"/>
                  </a:lnTo>
                  <a:lnTo>
                    <a:pt x="197" y="226"/>
                  </a:lnTo>
                  <a:lnTo>
                    <a:pt x="209" y="243"/>
                  </a:lnTo>
                  <a:lnTo>
                    <a:pt x="223" y="257"/>
                  </a:lnTo>
                  <a:lnTo>
                    <a:pt x="240" y="268"/>
                  </a:lnTo>
                  <a:lnTo>
                    <a:pt x="238" y="275"/>
                  </a:lnTo>
                  <a:lnTo>
                    <a:pt x="233" y="284"/>
                  </a:lnTo>
                  <a:lnTo>
                    <a:pt x="229" y="291"/>
                  </a:lnTo>
                  <a:lnTo>
                    <a:pt x="228" y="299"/>
                  </a:lnTo>
                  <a:lnTo>
                    <a:pt x="229" y="305"/>
                  </a:lnTo>
                  <a:lnTo>
                    <a:pt x="235" y="309"/>
                  </a:lnTo>
                  <a:lnTo>
                    <a:pt x="245" y="311"/>
                  </a:lnTo>
                  <a:lnTo>
                    <a:pt x="257" y="328"/>
                  </a:lnTo>
                  <a:lnTo>
                    <a:pt x="274" y="346"/>
                  </a:lnTo>
                  <a:lnTo>
                    <a:pt x="291" y="364"/>
                  </a:lnTo>
                  <a:lnTo>
                    <a:pt x="310" y="383"/>
                  </a:lnTo>
                  <a:lnTo>
                    <a:pt x="327" y="402"/>
                  </a:lnTo>
                  <a:lnTo>
                    <a:pt x="339" y="422"/>
                  </a:lnTo>
                  <a:lnTo>
                    <a:pt x="349" y="443"/>
                  </a:lnTo>
                  <a:lnTo>
                    <a:pt x="353" y="466"/>
                  </a:lnTo>
                  <a:lnTo>
                    <a:pt x="365" y="476"/>
                  </a:lnTo>
                  <a:lnTo>
                    <a:pt x="367" y="486"/>
                  </a:lnTo>
                  <a:lnTo>
                    <a:pt x="363" y="499"/>
                  </a:lnTo>
                  <a:lnTo>
                    <a:pt x="353" y="513"/>
                  </a:lnTo>
                  <a:lnTo>
                    <a:pt x="369" y="535"/>
                  </a:lnTo>
                  <a:lnTo>
                    <a:pt x="393" y="558"/>
                  </a:lnTo>
                  <a:lnTo>
                    <a:pt x="420" y="582"/>
                  </a:lnTo>
                  <a:lnTo>
                    <a:pt x="452" y="604"/>
                  </a:lnTo>
                  <a:lnTo>
                    <a:pt x="486" y="627"/>
                  </a:lnTo>
                  <a:lnTo>
                    <a:pt x="524" y="647"/>
                  </a:lnTo>
                  <a:lnTo>
                    <a:pt x="562" y="665"/>
                  </a:lnTo>
                  <a:lnTo>
                    <a:pt x="601" y="681"/>
                  </a:lnTo>
                  <a:lnTo>
                    <a:pt x="639" y="692"/>
                  </a:lnTo>
                  <a:lnTo>
                    <a:pt x="675" y="699"/>
                  </a:lnTo>
                  <a:lnTo>
                    <a:pt x="708" y="701"/>
                  </a:lnTo>
                  <a:lnTo>
                    <a:pt x="739" y="696"/>
                  </a:lnTo>
                  <a:lnTo>
                    <a:pt x="762" y="686"/>
                  </a:lnTo>
                  <a:lnTo>
                    <a:pt x="781" y="682"/>
                  </a:lnTo>
                  <a:lnTo>
                    <a:pt x="798" y="684"/>
                  </a:lnTo>
                  <a:lnTo>
                    <a:pt x="815" y="689"/>
                  </a:lnTo>
                  <a:lnTo>
                    <a:pt x="832" y="698"/>
                  </a:lnTo>
                  <a:lnTo>
                    <a:pt x="848" y="709"/>
                  </a:lnTo>
                  <a:lnTo>
                    <a:pt x="865" y="722"/>
                  </a:lnTo>
                  <a:lnTo>
                    <a:pt x="883" y="737"/>
                  </a:lnTo>
                </a:path>
              </a:pathLst>
            </a:custGeom>
            <a:grpFill/>
            <a:ln w="9525">
              <a:solidFill>
                <a:schemeClr val="bg1">
                  <a:lumMod val="50000"/>
                </a:schemeClr>
              </a:solidFill>
              <a:prstDash val="solid"/>
              <a:round/>
              <a:headEnd/>
              <a:tailEnd/>
            </a:ln>
          </p:spPr>
          <p:txBody>
            <a:bodyPr/>
            <a:lstStyle/>
            <a:p>
              <a:endParaRPr lang="ru-RU"/>
            </a:p>
          </p:txBody>
        </p:sp>
        <p:sp>
          <p:nvSpPr>
            <p:cNvPr id="28" name="Freeform 210">
              <a:extLst>
                <a:ext uri="{FF2B5EF4-FFF2-40B4-BE49-F238E27FC236}">
                  <a16:creationId xmlns:a16="http://schemas.microsoft.com/office/drawing/2014/main" id="{D9AC330B-1B4D-9B4D-8384-3C1630714760}"/>
                </a:ext>
              </a:extLst>
            </p:cNvPr>
            <p:cNvSpPr>
              <a:spLocks/>
            </p:cNvSpPr>
            <p:nvPr/>
          </p:nvSpPr>
          <p:spPr bwMode="gray">
            <a:xfrm>
              <a:off x="3339" y="3872"/>
              <a:ext cx="157" cy="160"/>
            </a:xfrm>
            <a:custGeom>
              <a:avLst/>
              <a:gdLst>
                <a:gd name="T0" fmla="*/ 91 w 157"/>
                <a:gd name="T1" fmla="*/ 160 h 160"/>
                <a:gd name="T2" fmla="*/ 64 w 157"/>
                <a:gd name="T3" fmla="*/ 157 h 160"/>
                <a:gd name="T4" fmla="*/ 41 w 157"/>
                <a:gd name="T5" fmla="*/ 154 h 160"/>
                <a:gd name="T6" fmla="*/ 20 w 157"/>
                <a:gd name="T7" fmla="*/ 147 h 160"/>
                <a:gd name="T8" fmla="*/ 0 w 157"/>
                <a:gd name="T9" fmla="*/ 136 h 160"/>
                <a:gd name="T10" fmla="*/ 2 w 157"/>
                <a:gd name="T11" fmla="*/ 126 h 160"/>
                <a:gd name="T12" fmla="*/ 3 w 157"/>
                <a:gd name="T13" fmla="*/ 106 h 160"/>
                <a:gd name="T14" fmla="*/ 7 w 157"/>
                <a:gd name="T15" fmla="*/ 90 h 160"/>
                <a:gd name="T16" fmla="*/ 14 w 157"/>
                <a:gd name="T17" fmla="*/ 81 h 160"/>
                <a:gd name="T18" fmla="*/ 24 w 157"/>
                <a:gd name="T19" fmla="*/ 74 h 160"/>
                <a:gd name="T20" fmla="*/ 37 w 157"/>
                <a:gd name="T21" fmla="*/ 71 h 160"/>
                <a:gd name="T22" fmla="*/ 51 w 157"/>
                <a:gd name="T23" fmla="*/ 69 h 160"/>
                <a:gd name="T24" fmla="*/ 65 w 157"/>
                <a:gd name="T25" fmla="*/ 71 h 160"/>
                <a:gd name="T26" fmla="*/ 68 w 157"/>
                <a:gd name="T27" fmla="*/ 51 h 160"/>
                <a:gd name="T28" fmla="*/ 64 w 157"/>
                <a:gd name="T29" fmla="*/ 47 h 160"/>
                <a:gd name="T30" fmla="*/ 57 w 157"/>
                <a:gd name="T31" fmla="*/ 41 h 160"/>
                <a:gd name="T32" fmla="*/ 48 w 157"/>
                <a:gd name="T33" fmla="*/ 37 h 160"/>
                <a:gd name="T34" fmla="*/ 42 w 157"/>
                <a:gd name="T35" fmla="*/ 31 h 160"/>
                <a:gd name="T36" fmla="*/ 40 w 157"/>
                <a:gd name="T37" fmla="*/ 25 h 160"/>
                <a:gd name="T38" fmla="*/ 44 w 157"/>
                <a:gd name="T39" fmla="*/ 24 h 160"/>
                <a:gd name="T40" fmla="*/ 47 w 157"/>
                <a:gd name="T41" fmla="*/ 24 h 160"/>
                <a:gd name="T42" fmla="*/ 50 w 157"/>
                <a:gd name="T43" fmla="*/ 23 h 160"/>
                <a:gd name="T44" fmla="*/ 51 w 157"/>
                <a:gd name="T45" fmla="*/ 23 h 160"/>
                <a:gd name="T46" fmla="*/ 50 w 157"/>
                <a:gd name="T47" fmla="*/ 21 h 160"/>
                <a:gd name="T48" fmla="*/ 50 w 157"/>
                <a:gd name="T49" fmla="*/ 20 h 160"/>
                <a:gd name="T50" fmla="*/ 47 w 157"/>
                <a:gd name="T51" fmla="*/ 18 h 160"/>
                <a:gd name="T52" fmla="*/ 44 w 157"/>
                <a:gd name="T53" fmla="*/ 14 h 160"/>
                <a:gd name="T54" fmla="*/ 57 w 157"/>
                <a:gd name="T55" fmla="*/ 0 h 160"/>
                <a:gd name="T56" fmla="*/ 58 w 157"/>
                <a:gd name="T57" fmla="*/ 0 h 160"/>
                <a:gd name="T58" fmla="*/ 62 w 157"/>
                <a:gd name="T59" fmla="*/ 0 h 160"/>
                <a:gd name="T60" fmla="*/ 72 w 157"/>
                <a:gd name="T61" fmla="*/ 1 h 160"/>
                <a:gd name="T62" fmla="*/ 83 w 157"/>
                <a:gd name="T63" fmla="*/ 1 h 160"/>
                <a:gd name="T64" fmla="*/ 96 w 157"/>
                <a:gd name="T65" fmla="*/ 3 h 160"/>
                <a:gd name="T66" fmla="*/ 106 w 157"/>
                <a:gd name="T67" fmla="*/ 3 h 160"/>
                <a:gd name="T68" fmla="*/ 106 w 157"/>
                <a:gd name="T69" fmla="*/ 3 h 160"/>
                <a:gd name="T70" fmla="*/ 106 w 157"/>
                <a:gd name="T71" fmla="*/ 3 h 160"/>
                <a:gd name="T72" fmla="*/ 106 w 157"/>
                <a:gd name="T73" fmla="*/ 3 h 160"/>
                <a:gd name="T74" fmla="*/ 110 w 157"/>
                <a:gd name="T75" fmla="*/ 16 h 160"/>
                <a:gd name="T76" fmla="*/ 110 w 157"/>
                <a:gd name="T77" fmla="*/ 25 h 160"/>
                <a:gd name="T78" fmla="*/ 110 w 157"/>
                <a:gd name="T79" fmla="*/ 30 h 160"/>
                <a:gd name="T80" fmla="*/ 107 w 157"/>
                <a:gd name="T81" fmla="*/ 62 h 160"/>
                <a:gd name="T82" fmla="*/ 146 w 157"/>
                <a:gd name="T83" fmla="*/ 61 h 160"/>
                <a:gd name="T84" fmla="*/ 150 w 157"/>
                <a:gd name="T85" fmla="*/ 61 h 160"/>
                <a:gd name="T86" fmla="*/ 153 w 157"/>
                <a:gd name="T87" fmla="*/ 61 h 160"/>
                <a:gd name="T88" fmla="*/ 154 w 157"/>
                <a:gd name="T89" fmla="*/ 62 h 160"/>
                <a:gd name="T90" fmla="*/ 155 w 157"/>
                <a:gd name="T91" fmla="*/ 65 h 160"/>
                <a:gd name="T92" fmla="*/ 157 w 157"/>
                <a:gd name="T93" fmla="*/ 69 h 160"/>
                <a:gd name="T94" fmla="*/ 143 w 157"/>
                <a:gd name="T95" fmla="*/ 83 h 160"/>
                <a:gd name="T96" fmla="*/ 134 w 157"/>
                <a:gd name="T97" fmla="*/ 96 h 160"/>
                <a:gd name="T98" fmla="*/ 129 w 157"/>
                <a:gd name="T99" fmla="*/ 106 h 160"/>
                <a:gd name="T100" fmla="*/ 126 w 157"/>
                <a:gd name="T101" fmla="*/ 113 h 160"/>
                <a:gd name="T102" fmla="*/ 123 w 157"/>
                <a:gd name="T103" fmla="*/ 119 h 160"/>
                <a:gd name="T104" fmla="*/ 91 w 157"/>
                <a:gd name="T10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160">
                  <a:moveTo>
                    <a:pt x="91" y="160"/>
                  </a:moveTo>
                  <a:lnTo>
                    <a:pt x="64" y="157"/>
                  </a:lnTo>
                  <a:lnTo>
                    <a:pt x="41" y="154"/>
                  </a:lnTo>
                  <a:lnTo>
                    <a:pt x="20" y="147"/>
                  </a:lnTo>
                  <a:lnTo>
                    <a:pt x="0" y="136"/>
                  </a:lnTo>
                  <a:lnTo>
                    <a:pt x="2" y="126"/>
                  </a:lnTo>
                  <a:lnTo>
                    <a:pt x="3" y="106"/>
                  </a:lnTo>
                  <a:lnTo>
                    <a:pt x="7" y="90"/>
                  </a:lnTo>
                  <a:lnTo>
                    <a:pt x="14" y="81"/>
                  </a:lnTo>
                  <a:lnTo>
                    <a:pt x="24" y="74"/>
                  </a:lnTo>
                  <a:lnTo>
                    <a:pt x="37" y="71"/>
                  </a:lnTo>
                  <a:lnTo>
                    <a:pt x="51" y="69"/>
                  </a:lnTo>
                  <a:lnTo>
                    <a:pt x="65" y="71"/>
                  </a:lnTo>
                  <a:lnTo>
                    <a:pt x="68" y="51"/>
                  </a:lnTo>
                  <a:lnTo>
                    <a:pt x="64" y="47"/>
                  </a:lnTo>
                  <a:lnTo>
                    <a:pt x="57" y="41"/>
                  </a:lnTo>
                  <a:lnTo>
                    <a:pt x="48" y="37"/>
                  </a:lnTo>
                  <a:lnTo>
                    <a:pt x="42" y="31"/>
                  </a:lnTo>
                  <a:lnTo>
                    <a:pt x="40" y="25"/>
                  </a:lnTo>
                  <a:lnTo>
                    <a:pt x="44" y="24"/>
                  </a:lnTo>
                  <a:lnTo>
                    <a:pt x="47" y="24"/>
                  </a:lnTo>
                  <a:lnTo>
                    <a:pt x="50" y="23"/>
                  </a:lnTo>
                  <a:lnTo>
                    <a:pt x="51" y="23"/>
                  </a:lnTo>
                  <a:lnTo>
                    <a:pt x="50" y="21"/>
                  </a:lnTo>
                  <a:lnTo>
                    <a:pt x="50" y="20"/>
                  </a:lnTo>
                  <a:lnTo>
                    <a:pt x="47" y="18"/>
                  </a:lnTo>
                  <a:lnTo>
                    <a:pt x="44" y="14"/>
                  </a:lnTo>
                  <a:lnTo>
                    <a:pt x="57" y="0"/>
                  </a:lnTo>
                  <a:lnTo>
                    <a:pt x="58" y="0"/>
                  </a:lnTo>
                  <a:lnTo>
                    <a:pt x="62" y="0"/>
                  </a:lnTo>
                  <a:lnTo>
                    <a:pt x="72" y="1"/>
                  </a:lnTo>
                  <a:lnTo>
                    <a:pt x="83" y="1"/>
                  </a:lnTo>
                  <a:lnTo>
                    <a:pt x="96" y="3"/>
                  </a:lnTo>
                  <a:lnTo>
                    <a:pt x="106" y="3"/>
                  </a:lnTo>
                  <a:lnTo>
                    <a:pt x="106" y="3"/>
                  </a:lnTo>
                  <a:lnTo>
                    <a:pt x="106" y="3"/>
                  </a:lnTo>
                  <a:lnTo>
                    <a:pt x="106" y="3"/>
                  </a:lnTo>
                  <a:lnTo>
                    <a:pt x="110" y="16"/>
                  </a:lnTo>
                  <a:lnTo>
                    <a:pt x="110" y="25"/>
                  </a:lnTo>
                  <a:lnTo>
                    <a:pt x="110" y="30"/>
                  </a:lnTo>
                  <a:lnTo>
                    <a:pt x="107" y="62"/>
                  </a:lnTo>
                  <a:lnTo>
                    <a:pt x="146" y="61"/>
                  </a:lnTo>
                  <a:lnTo>
                    <a:pt x="150" y="61"/>
                  </a:lnTo>
                  <a:lnTo>
                    <a:pt x="153" y="61"/>
                  </a:lnTo>
                  <a:lnTo>
                    <a:pt x="154" y="62"/>
                  </a:lnTo>
                  <a:lnTo>
                    <a:pt x="155" y="65"/>
                  </a:lnTo>
                  <a:lnTo>
                    <a:pt x="157" y="69"/>
                  </a:lnTo>
                  <a:lnTo>
                    <a:pt x="143" y="83"/>
                  </a:lnTo>
                  <a:lnTo>
                    <a:pt x="134" y="96"/>
                  </a:lnTo>
                  <a:lnTo>
                    <a:pt x="129" y="106"/>
                  </a:lnTo>
                  <a:lnTo>
                    <a:pt x="126" y="113"/>
                  </a:lnTo>
                  <a:lnTo>
                    <a:pt x="123" y="119"/>
                  </a:lnTo>
                  <a:lnTo>
                    <a:pt x="91" y="160"/>
                  </a:lnTo>
                </a:path>
              </a:pathLst>
            </a:custGeom>
            <a:grpFill/>
            <a:ln w="9525">
              <a:solidFill>
                <a:schemeClr val="bg1">
                  <a:lumMod val="50000"/>
                </a:schemeClr>
              </a:solidFill>
              <a:prstDash val="solid"/>
              <a:round/>
              <a:headEnd/>
              <a:tailEnd/>
            </a:ln>
          </p:spPr>
          <p:txBody>
            <a:bodyPr/>
            <a:lstStyle/>
            <a:p>
              <a:endParaRPr lang="ru-RU"/>
            </a:p>
          </p:txBody>
        </p:sp>
        <p:sp>
          <p:nvSpPr>
            <p:cNvPr id="29" name="Freeform 211">
              <a:extLst>
                <a:ext uri="{FF2B5EF4-FFF2-40B4-BE49-F238E27FC236}">
                  <a16:creationId xmlns:a16="http://schemas.microsoft.com/office/drawing/2014/main" id="{88961A4E-1FFA-D347-A873-7AC467B6F504}"/>
                </a:ext>
              </a:extLst>
            </p:cNvPr>
            <p:cNvSpPr>
              <a:spLocks/>
            </p:cNvSpPr>
            <p:nvPr/>
          </p:nvSpPr>
          <p:spPr bwMode="gray">
            <a:xfrm>
              <a:off x="3431" y="3989"/>
              <a:ext cx="93" cy="60"/>
            </a:xfrm>
            <a:custGeom>
              <a:avLst/>
              <a:gdLst>
                <a:gd name="T0" fmla="*/ 93 w 93"/>
                <a:gd name="T1" fmla="*/ 57 h 60"/>
                <a:gd name="T2" fmla="*/ 89 w 93"/>
                <a:gd name="T3" fmla="*/ 21 h 60"/>
                <a:gd name="T4" fmla="*/ 86 w 93"/>
                <a:gd name="T5" fmla="*/ 19 h 60"/>
                <a:gd name="T6" fmla="*/ 78 w 93"/>
                <a:gd name="T7" fmla="*/ 17 h 60"/>
                <a:gd name="T8" fmla="*/ 69 w 93"/>
                <a:gd name="T9" fmla="*/ 17 h 60"/>
                <a:gd name="T10" fmla="*/ 62 w 93"/>
                <a:gd name="T11" fmla="*/ 19 h 60"/>
                <a:gd name="T12" fmla="*/ 59 w 93"/>
                <a:gd name="T13" fmla="*/ 19 h 60"/>
                <a:gd name="T14" fmla="*/ 32 w 93"/>
                <a:gd name="T15" fmla="*/ 0 h 60"/>
                <a:gd name="T16" fmla="*/ 0 w 93"/>
                <a:gd name="T17" fmla="*/ 41 h 60"/>
                <a:gd name="T18" fmla="*/ 23 w 93"/>
                <a:gd name="T19" fmla="*/ 51 h 60"/>
                <a:gd name="T20" fmla="*/ 44 w 93"/>
                <a:gd name="T21" fmla="*/ 57 h 60"/>
                <a:gd name="T22" fmla="*/ 66 w 93"/>
                <a:gd name="T23" fmla="*/ 60 h 60"/>
                <a:gd name="T24" fmla="*/ 93 w 93"/>
                <a:gd name="T2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60">
                  <a:moveTo>
                    <a:pt x="93" y="57"/>
                  </a:moveTo>
                  <a:lnTo>
                    <a:pt x="89" y="21"/>
                  </a:lnTo>
                  <a:lnTo>
                    <a:pt x="86" y="19"/>
                  </a:lnTo>
                  <a:lnTo>
                    <a:pt x="78" y="17"/>
                  </a:lnTo>
                  <a:lnTo>
                    <a:pt x="69" y="17"/>
                  </a:lnTo>
                  <a:lnTo>
                    <a:pt x="62" y="19"/>
                  </a:lnTo>
                  <a:lnTo>
                    <a:pt x="59" y="19"/>
                  </a:lnTo>
                  <a:lnTo>
                    <a:pt x="32" y="0"/>
                  </a:lnTo>
                  <a:lnTo>
                    <a:pt x="0" y="41"/>
                  </a:lnTo>
                  <a:lnTo>
                    <a:pt x="23" y="51"/>
                  </a:lnTo>
                  <a:lnTo>
                    <a:pt x="44" y="57"/>
                  </a:lnTo>
                  <a:lnTo>
                    <a:pt x="66" y="60"/>
                  </a:lnTo>
                  <a:lnTo>
                    <a:pt x="93" y="57"/>
                  </a:lnTo>
                </a:path>
              </a:pathLst>
            </a:custGeom>
            <a:grpFill/>
            <a:ln w="9525">
              <a:solidFill>
                <a:schemeClr val="bg1">
                  <a:lumMod val="50000"/>
                </a:schemeClr>
              </a:solidFill>
              <a:prstDash val="solid"/>
              <a:round/>
              <a:headEnd/>
              <a:tailEnd/>
            </a:ln>
          </p:spPr>
          <p:txBody>
            <a:bodyPr/>
            <a:lstStyle/>
            <a:p>
              <a:endParaRPr lang="ru-RU"/>
            </a:p>
          </p:txBody>
        </p:sp>
        <p:sp>
          <p:nvSpPr>
            <p:cNvPr id="30" name="Freeform 212">
              <a:extLst>
                <a:ext uri="{FF2B5EF4-FFF2-40B4-BE49-F238E27FC236}">
                  <a16:creationId xmlns:a16="http://schemas.microsoft.com/office/drawing/2014/main" id="{14ECF2E9-955B-1249-ABCA-510A68BEA9CF}"/>
                </a:ext>
              </a:extLst>
            </p:cNvPr>
            <p:cNvSpPr>
              <a:spLocks/>
            </p:cNvSpPr>
            <p:nvPr/>
          </p:nvSpPr>
          <p:spPr bwMode="gray">
            <a:xfrm>
              <a:off x="3463" y="3914"/>
              <a:ext cx="235" cy="133"/>
            </a:xfrm>
            <a:custGeom>
              <a:avLst/>
              <a:gdLst>
                <a:gd name="T0" fmla="*/ 235 w 235"/>
                <a:gd name="T1" fmla="*/ 43 h 133"/>
                <a:gd name="T2" fmla="*/ 231 w 235"/>
                <a:gd name="T3" fmla="*/ 43 h 133"/>
                <a:gd name="T4" fmla="*/ 221 w 235"/>
                <a:gd name="T5" fmla="*/ 47 h 133"/>
                <a:gd name="T6" fmla="*/ 205 w 235"/>
                <a:gd name="T7" fmla="*/ 51 h 133"/>
                <a:gd name="T8" fmla="*/ 187 w 235"/>
                <a:gd name="T9" fmla="*/ 57 h 133"/>
                <a:gd name="T10" fmla="*/ 167 w 235"/>
                <a:gd name="T11" fmla="*/ 64 h 133"/>
                <a:gd name="T12" fmla="*/ 149 w 235"/>
                <a:gd name="T13" fmla="*/ 71 h 133"/>
                <a:gd name="T14" fmla="*/ 132 w 235"/>
                <a:gd name="T15" fmla="*/ 78 h 133"/>
                <a:gd name="T16" fmla="*/ 119 w 235"/>
                <a:gd name="T17" fmla="*/ 85 h 133"/>
                <a:gd name="T18" fmla="*/ 112 w 235"/>
                <a:gd name="T19" fmla="*/ 91 h 133"/>
                <a:gd name="T20" fmla="*/ 111 w 235"/>
                <a:gd name="T21" fmla="*/ 94 h 133"/>
                <a:gd name="T22" fmla="*/ 111 w 235"/>
                <a:gd name="T23" fmla="*/ 95 h 133"/>
                <a:gd name="T24" fmla="*/ 111 w 235"/>
                <a:gd name="T25" fmla="*/ 98 h 133"/>
                <a:gd name="T26" fmla="*/ 109 w 235"/>
                <a:gd name="T27" fmla="*/ 99 h 133"/>
                <a:gd name="T28" fmla="*/ 109 w 235"/>
                <a:gd name="T29" fmla="*/ 101 h 133"/>
                <a:gd name="T30" fmla="*/ 106 w 235"/>
                <a:gd name="T31" fmla="*/ 104 h 133"/>
                <a:gd name="T32" fmla="*/ 91 w 235"/>
                <a:gd name="T33" fmla="*/ 113 h 133"/>
                <a:gd name="T34" fmla="*/ 77 w 235"/>
                <a:gd name="T35" fmla="*/ 123 h 133"/>
                <a:gd name="T36" fmla="*/ 63 w 235"/>
                <a:gd name="T37" fmla="*/ 133 h 133"/>
                <a:gd name="T38" fmla="*/ 60 w 235"/>
                <a:gd name="T39" fmla="*/ 128 h 133"/>
                <a:gd name="T40" fmla="*/ 58 w 235"/>
                <a:gd name="T41" fmla="*/ 115 h 133"/>
                <a:gd name="T42" fmla="*/ 57 w 235"/>
                <a:gd name="T43" fmla="*/ 104 h 133"/>
                <a:gd name="T44" fmla="*/ 57 w 235"/>
                <a:gd name="T45" fmla="*/ 95 h 133"/>
                <a:gd name="T46" fmla="*/ 47 w 235"/>
                <a:gd name="T47" fmla="*/ 94 h 133"/>
                <a:gd name="T48" fmla="*/ 36 w 235"/>
                <a:gd name="T49" fmla="*/ 95 h 133"/>
                <a:gd name="T50" fmla="*/ 27 w 235"/>
                <a:gd name="T51" fmla="*/ 94 h 133"/>
                <a:gd name="T52" fmla="*/ 24 w 235"/>
                <a:gd name="T53" fmla="*/ 92 h 133"/>
                <a:gd name="T54" fmla="*/ 20 w 235"/>
                <a:gd name="T55" fmla="*/ 88 h 133"/>
                <a:gd name="T56" fmla="*/ 13 w 235"/>
                <a:gd name="T57" fmla="*/ 84 h 133"/>
                <a:gd name="T58" fmla="*/ 7 w 235"/>
                <a:gd name="T59" fmla="*/ 80 h 133"/>
                <a:gd name="T60" fmla="*/ 2 w 235"/>
                <a:gd name="T61" fmla="*/ 75 h 133"/>
                <a:gd name="T62" fmla="*/ 0 w 235"/>
                <a:gd name="T63" fmla="*/ 75 h 133"/>
                <a:gd name="T64" fmla="*/ 9 w 235"/>
                <a:gd name="T65" fmla="*/ 56 h 133"/>
                <a:gd name="T66" fmla="*/ 22 w 235"/>
                <a:gd name="T67" fmla="*/ 39 h 133"/>
                <a:gd name="T68" fmla="*/ 36 w 235"/>
                <a:gd name="T69" fmla="*/ 24 h 133"/>
                <a:gd name="T70" fmla="*/ 54 w 235"/>
                <a:gd name="T71" fmla="*/ 23 h 133"/>
                <a:gd name="T72" fmla="*/ 77 w 235"/>
                <a:gd name="T73" fmla="*/ 19 h 133"/>
                <a:gd name="T74" fmla="*/ 99 w 235"/>
                <a:gd name="T75" fmla="*/ 13 h 133"/>
                <a:gd name="T76" fmla="*/ 123 w 235"/>
                <a:gd name="T77" fmla="*/ 7 h 133"/>
                <a:gd name="T78" fmla="*/ 149 w 235"/>
                <a:gd name="T79" fmla="*/ 3 h 133"/>
                <a:gd name="T80" fmla="*/ 171 w 235"/>
                <a:gd name="T81" fmla="*/ 0 h 133"/>
                <a:gd name="T82" fmla="*/ 194 w 235"/>
                <a:gd name="T83" fmla="*/ 2 h 133"/>
                <a:gd name="T84" fmla="*/ 212 w 235"/>
                <a:gd name="T85" fmla="*/ 7 h 133"/>
                <a:gd name="T86" fmla="*/ 229 w 235"/>
                <a:gd name="T87" fmla="*/ 19 h 133"/>
                <a:gd name="T88" fmla="*/ 232 w 235"/>
                <a:gd name="T89" fmla="*/ 24 h 133"/>
                <a:gd name="T90" fmla="*/ 235 w 235"/>
                <a:gd name="T91" fmla="*/ 32 h 133"/>
                <a:gd name="T92" fmla="*/ 235 w 235"/>
                <a:gd name="T93" fmla="*/ 4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5" h="133">
                  <a:moveTo>
                    <a:pt x="235" y="43"/>
                  </a:moveTo>
                  <a:lnTo>
                    <a:pt x="231" y="43"/>
                  </a:lnTo>
                  <a:lnTo>
                    <a:pt x="221" y="47"/>
                  </a:lnTo>
                  <a:lnTo>
                    <a:pt x="205" y="51"/>
                  </a:lnTo>
                  <a:lnTo>
                    <a:pt x="187" y="57"/>
                  </a:lnTo>
                  <a:lnTo>
                    <a:pt x="167" y="64"/>
                  </a:lnTo>
                  <a:lnTo>
                    <a:pt x="149" y="71"/>
                  </a:lnTo>
                  <a:lnTo>
                    <a:pt x="132" y="78"/>
                  </a:lnTo>
                  <a:lnTo>
                    <a:pt x="119" y="85"/>
                  </a:lnTo>
                  <a:lnTo>
                    <a:pt x="112" y="91"/>
                  </a:lnTo>
                  <a:lnTo>
                    <a:pt x="111" y="94"/>
                  </a:lnTo>
                  <a:lnTo>
                    <a:pt x="111" y="95"/>
                  </a:lnTo>
                  <a:lnTo>
                    <a:pt x="111" y="98"/>
                  </a:lnTo>
                  <a:lnTo>
                    <a:pt x="109" y="99"/>
                  </a:lnTo>
                  <a:lnTo>
                    <a:pt x="109" y="101"/>
                  </a:lnTo>
                  <a:lnTo>
                    <a:pt x="106" y="104"/>
                  </a:lnTo>
                  <a:lnTo>
                    <a:pt x="91" y="113"/>
                  </a:lnTo>
                  <a:lnTo>
                    <a:pt x="77" y="123"/>
                  </a:lnTo>
                  <a:lnTo>
                    <a:pt x="63" y="133"/>
                  </a:lnTo>
                  <a:lnTo>
                    <a:pt x="60" y="128"/>
                  </a:lnTo>
                  <a:lnTo>
                    <a:pt x="58" y="115"/>
                  </a:lnTo>
                  <a:lnTo>
                    <a:pt x="57" y="104"/>
                  </a:lnTo>
                  <a:lnTo>
                    <a:pt x="57" y="95"/>
                  </a:lnTo>
                  <a:lnTo>
                    <a:pt x="47" y="94"/>
                  </a:lnTo>
                  <a:lnTo>
                    <a:pt x="36" y="95"/>
                  </a:lnTo>
                  <a:lnTo>
                    <a:pt x="27" y="94"/>
                  </a:lnTo>
                  <a:lnTo>
                    <a:pt x="24" y="92"/>
                  </a:lnTo>
                  <a:lnTo>
                    <a:pt x="20" y="88"/>
                  </a:lnTo>
                  <a:lnTo>
                    <a:pt x="13" y="84"/>
                  </a:lnTo>
                  <a:lnTo>
                    <a:pt x="7" y="80"/>
                  </a:lnTo>
                  <a:lnTo>
                    <a:pt x="2" y="75"/>
                  </a:lnTo>
                  <a:lnTo>
                    <a:pt x="0" y="75"/>
                  </a:lnTo>
                  <a:lnTo>
                    <a:pt x="9" y="56"/>
                  </a:lnTo>
                  <a:lnTo>
                    <a:pt x="22" y="39"/>
                  </a:lnTo>
                  <a:lnTo>
                    <a:pt x="36" y="24"/>
                  </a:lnTo>
                  <a:lnTo>
                    <a:pt x="54" y="23"/>
                  </a:lnTo>
                  <a:lnTo>
                    <a:pt x="77" y="19"/>
                  </a:lnTo>
                  <a:lnTo>
                    <a:pt x="99" y="13"/>
                  </a:lnTo>
                  <a:lnTo>
                    <a:pt x="123" y="7"/>
                  </a:lnTo>
                  <a:lnTo>
                    <a:pt x="149" y="3"/>
                  </a:lnTo>
                  <a:lnTo>
                    <a:pt x="171" y="0"/>
                  </a:lnTo>
                  <a:lnTo>
                    <a:pt x="194" y="2"/>
                  </a:lnTo>
                  <a:lnTo>
                    <a:pt x="212" y="7"/>
                  </a:lnTo>
                  <a:lnTo>
                    <a:pt x="229" y="19"/>
                  </a:lnTo>
                  <a:lnTo>
                    <a:pt x="232" y="24"/>
                  </a:lnTo>
                  <a:lnTo>
                    <a:pt x="235" y="32"/>
                  </a:lnTo>
                  <a:lnTo>
                    <a:pt x="235" y="43"/>
                  </a:lnTo>
                </a:path>
              </a:pathLst>
            </a:custGeom>
            <a:grpFill/>
            <a:ln w="9525">
              <a:solidFill>
                <a:schemeClr val="bg1">
                  <a:lumMod val="50000"/>
                </a:schemeClr>
              </a:solidFill>
              <a:prstDash val="solid"/>
              <a:round/>
              <a:headEnd/>
              <a:tailEnd/>
            </a:ln>
          </p:spPr>
          <p:txBody>
            <a:bodyPr/>
            <a:lstStyle/>
            <a:p>
              <a:endParaRPr lang="ru-RU"/>
            </a:p>
          </p:txBody>
        </p:sp>
        <p:sp>
          <p:nvSpPr>
            <p:cNvPr id="31" name="Freeform 213">
              <a:extLst>
                <a:ext uri="{FF2B5EF4-FFF2-40B4-BE49-F238E27FC236}">
                  <a16:creationId xmlns:a16="http://schemas.microsoft.com/office/drawing/2014/main" id="{B658D05A-2E04-EC40-A600-4EA62FF34B9D}"/>
                </a:ext>
              </a:extLst>
            </p:cNvPr>
            <p:cNvSpPr>
              <a:spLocks/>
            </p:cNvSpPr>
            <p:nvPr/>
          </p:nvSpPr>
          <p:spPr bwMode="gray">
            <a:xfrm>
              <a:off x="3951" y="1272"/>
              <a:ext cx="138" cy="169"/>
            </a:xfrm>
            <a:custGeom>
              <a:avLst/>
              <a:gdLst>
                <a:gd name="T0" fmla="*/ 35 w 138"/>
                <a:gd name="T1" fmla="*/ 4 h 169"/>
                <a:gd name="T2" fmla="*/ 52 w 138"/>
                <a:gd name="T3" fmla="*/ 7 h 169"/>
                <a:gd name="T4" fmla="*/ 70 w 138"/>
                <a:gd name="T5" fmla="*/ 0 h 169"/>
                <a:gd name="T6" fmla="*/ 93 w 138"/>
                <a:gd name="T7" fmla="*/ 7 h 169"/>
                <a:gd name="T8" fmla="*/ 113 w 138"/>
                <a:gd name="T9" fmla="*/ 32 h 169"/>
                <a:gd name="T10" fmla="*/ 109 w 138"/>
                <a:gd name="T11" fmla="*/ 52 h 169"/>
                <a:gd name="T12" fmla="*/ 130 w 138"/>
                <a:gd name="T13" fmla="*/ 79 h 169"/>
                <a:gd name="T14" fmla="*/ 138 w 138"/>
                <a:gd name="T15" fmla="*/ 113 h 169"/>
                <a:gd name="T16" fmla="*/ 125 w 138"/>
                <a:gd name="T17" fmla="*/ 122 h 169"/>
                <a:gd name="T18" fmla="*/ 111 w 138"/>
                <a:gd name="T19" fmla="*/ 138 h 169"/>
                <a:gd name="T20" fmla="*/ 109 w 138"/>
                <a:gd name="T21" fmla="*/ 154 h 169"/>
                <a:gd name="T22" fmla="*/ 109 w 138"/>
                <a:gd name="T23" fmla="*/ 161 h 169"/>
                <a:gd name="T24" fmla="*/ 106 w 138"/>
                <a:gd name="T25" fmla="*/ 163 h 169"/>
                <a:gd name="T26" fmla="*/ 100 w 138"/>
                <a:gd name="T27" fmla="*/ 166 h 169"/>
                <a:gd name="T28" fmla="*/ 92 w 138"/>
                <a:gd name="T29" fmla="*/ 169 h 169"/>
                <a:gd name="T30" fmla="*/ 87 w 138"/>
                <a:gd name="T31" fmla="*/ 158 h 169"/>
                <a:gd name="T32" fmla="*/ 82 w 138"/>
                <a:gd name="T33" fmla="*/ 145 h 169"/>
                <a:gd name="T34" fmla="*/ 73 w 138"/>
                <a:gd name="T35" fmla="*/ 146 h 169"/>
                <a:gd name="T36" fmla="*/ 69 w 138"/>
                <a:gd name="T37" fmla="*/ 151 h 169"/>
                <a:gd name="T38" fmla="*/ 66 w 138"/>
                <a:gd name="T39" fmla="*/ 158 h 169"/>
                <a:gd name="T40" fmla="*/ 63 w 138"/>
                <a:gd name="T41" fmla="*/ 163 h 169"/>
                <a:gd name="T42" fmla="*/ 56 w 138"/>
                <a:gd name="T43" fmla="*/ 162 h 169"/>
                <a:gd name="T44" fmla="*/ 48 w 138"/>
                <a:gd name="T45" fmla="*/ 159 h 169"/>
                <a:gd name="T46" fmla="*/ 44 w 138"/>
                <a:gd name="T47" fmla="*/ 149 h 169"/>
                <a:gd name="T48" fmla="*/ 39 w 138"/>
                <a:gd name="T49" fmla="*/ 137 h 169"/>
                <a:gd name="T50" fmla="*/ 31 w 138"/>
                <a:gd name="T51" fmla="*/ 156 h 169"/>
                <a:gd name="T52" fmla="*/ 22 w 138"/>
                <a:gd name="T53" fmla="*/ 163 h 169"/>
                <a:gd name="T54" fmla="*/ 17 w 138"/>
                <a:gd name="T55" fmla="*/ 159 h 169"/>
                <a:gd name="T56" fmla="*/ 14 w 138"/>
                <a:gd name="T57" fmla="*/ 155 h 169"/>
                <a:gd name="T58" fmla="*/ 11 w 138"/>
                <a:gd name="T59" fmla="*/ 144 h 169"/>
                <a:gd name="T60" fmla="*/ 8 w 138"/>
                <a:gd name="T61" fmla="*/ 138 h 169"/>
                <a:gd name="T62" fmla="*/ 4 w 138"/>
                <a:gd name="T63" fmla="*/ 132 h 169"/>
                <a:gd name="T64" fmla="*/ 0 w 138"/>
                <a:gd name="T65" fmla="*/ 130 h 169"/>
                <a:gd name="T66" fmla="*/ 0 w 138"/>
                <a:gd name="T67" fmla="*/ 117 h 169"/>
                <a:gd name="T68" fmla="*/ 8 w 138"/>
                <a:gd name="T69" fmla="*/ 103 h 169"/>
                <a:gd name="T70" fmla="*/ 39 w 138"/>
                <a:gd name="T71" fmla="*/ 107 h 169"/>
                <a:gd name="T72" fmla="*/ 25 w 138"/>
                <a:gd name="T73" fmla="*/ 84 h 169"/>
                <a:gd name="T74" fmla="*/ 21 w 138"/>
                <a:gd name="T75" fmla="*/ 63 h 169"/>
                <a:gd name="T76" fmla="*/ 22 w 138"/>
                <a:gd name="T77" fmla="*/ 48 h 169"/>
                <a:gd name="T78" fmla="*/ 21 w 138"/>
                <a:gd name="T79" fmla="*/ 3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169">
                  <a:moveTo>
                    <a:pt x="24" y="18"/>
                  </a:moveTo>
                  <a:lnTo>
                    <a:pt x="35" y="4"/>
                  </a:lnTo>
                  <a:lnTo>
                    <a:pt x="45" y="9"/>
                  </a:lnTo>
                  <a:lnTo>
                    <a:pt x="52" y="7"/>
                  </a:lnTo>
                  <a:lnTo>
                    <a:pt x="61" y="2"/>
                  </a:lnTo>
                  <a:lnTo>
                    <a:pt x="70" y="0"/>
                  </a:lnTo>
                  <a:lnTo>
                    <a:pt x="82" y="0"/>
                  </a:lnTo>
                  <a:lnTo>
                    <a:pt x="93" y="7"/>
                  </a:lnTo>
                  <a:lnTo>
                    <a:pt x="103" y="19"/>
                  </a:lnTo>
                  <a:lnTo>
                    <a:pt x="113" y="32"/>
                  </a:lnTo>
                  <a:lnTo>
                    <a:pt x="123" y="43"/>
                  </a:lnTo>
                  <a:lnTo>
                    <a:pt x="109" y="52"/>
                  </a:lnTo>
                  <a:lnTo>
                    <a:pt x="120" y="65"/>
                  </a:lnTo>
                  <a:lnTo>
                    <a:pt x="130" y="79"/>
                  </a:lnTo>
                  <a:lnTo>
                    <a:pt x="137" y="96"/>
                  </a:lnTo>
                  <a:lnTo>
                    <a:pt x="138" y="113"/>
                  </a:lnTo>
                  <a:lnTo>
                    <a:pt x="133" y="117"/>
                  </a:lnTo>
                  <a:lnTo>
                    <a:pt x="125" y="122"/>
                  </a:lnTo>
                  <a:lnTo>
                    <a:pt x="117" y="130"/>
                  </a:lnTo>
                  <a:lnTo>
                    <a:pt x="111" y="138"/>
                  </a:lnTo>
                  <a:lnTo>
                    <a:pt x="109" y="148"/>
                  </a:lnTo>
                  <a:lnTo>
                    <a:pt x="109" y="154"/>
                  </a:lnTo>
                  <a:lnTo>
                    <a:pt x="109" y="158"/>
                  </a:lnTo>
                  <a:lnTo>
                    <a:pt x="109" y="161"/>
                  </a:lnTo>
                  <a:lnTo>
                    <a:pt x="107" y="162"/>
                  </a:lnTo>
                  <a:lnTo>
                    <a:pt x="106" y="163"/>
                  </a:lnTo>
                  <a:lnTo>
                    <a:pt x="103" y="165"/>
                  </a:lnTo>
                  <a:lnTo>
                    <a:pt x="100" y="166"/>
                  </a:lnTo>
                  <a:lnTo>
                    <a:pt x="96" y="168"/>
                  </a:lnTo>
                  <a:lnTo>
                    <a:pt x="92" y="169"/>
                  </a:lnTo>
                  <a:lnTo>
                    <a:pt x="90" y="165"/>
                  </a:lnTo>
                  <a:lnTo>
                    <a:pt x="87" y="158"/>
                  </a:lnTo>
                  <a:lnTo>
                    <a:pt x="83" y="151"/>
                  </a:lnTo>
                  <a:lnTo>
                    <a:pt x="82" y="145"/>
                  </a:lnTo>
                  <a:lnTo>
                    <a:pt x="77" y="145"/>
                  </a:lnTo>
                  <a:lnTo>
                    <a:pt x="73" y="146"/>
                  </a:lnTo>
                  <a:lnTo>
                    <a:pt x="72" y="149"/>
                  </a:lnTo>
                  <a:lnTo>
                    <a:pt x="69" y="151"/>
                  </a:lnTo>
                  <a:lnTo>
                    <a:pt x="68" y="154"/>
                  </a:lnTo>
                  <a:lnTo>
                    <a:pt x="66" y="158"/>
                  </a:lnTo>
                  <a:lnTo>
                    <a:pt x="65" y="161"/>
                  </a:lnTo>
                  <a:lnTo>
                    <a:pt x="63" y="163"/>
                  </a:lnTo>
                  <a:lnTo>
                    <a:pt x="61" y="163"/>
                  </a:lnTo>
                  <a:lnTo>
                    <a:pt x="56" y="162"/>
                  </a:lnTo>
                  <a:lnTo>
                    <a:pt x="52" y="161"/>
                  </a:lnTo>
                  <a:lnTo>
                    <a:pt x="48" y="159"/>
                  </a:lnTo>
                  <a:lnTo>
                    <a:pt x="45" y="159"/>
                  </a:lnTo>
                  <a:lnTo>
                    <a:pt x="44" y="149"/>
                  </a:lnTo>
                  <a:lnTo>
                    <a:pt x="41" y="142"/>
                  </a:lnTo>
                  <a:lnTo>
                    <a:pt x="39" y="137"/>
                  </a:lnTo>
                  <a:lnTo>
                    <a:pt x="35" y="146"/>
                  </a:lnTo>
                  <a:lnTo>
                    <a:pt x="31" y="156"/>
                  </a:lnTo>
                  <a:lnTo>
                    <a:pt x="27" y="163"/>
                  </a:lnTo>
                  <a:lnTo>
                    <a:pt x="22" y="163"/>
                  </a:lnTo>
                  <a:lnTo>
                    <a:pt x="20" y="162"/>
                  </a:lnTo>
                  <a:lnTo>
                    <a:pt x="17" y="159"/>
                  </a:lnTo>
                  <a:lnTo>
                    <a:pt x="14" y="156"/>
                  </a:lnTo>
                  <a:lnTo>
                    <a:pt x="14" y="155"/>
                  </a:lnTo>
                  <a:lnTo>
                    <a:pt x="12" y="145"/>
                  </a:lnTo>
                  <a:lnTo>
                    <a:pt x="11" y="144"/>
                  </a:lnTo>
                  <a:lnTo>
                    <a:pt x="10" y="141"/>
                  </a:lnTo>
                  <a:lnTo>
                    <a:pt x="8" y="138"/>
                  </a:lnTo>
                  <a:lnTo>
                    <a:pt x="5" y="135"/>
                  </a:lnTo>
                  <a:lnTo>
                    <a:pt x="4" y="132"/>
                  </a:lnTo>
                  <a:lnTo>
                    <a:pt x="1" y="131"/>
                  </a:lnTo>
                  <a:lnTo>
                    <a:pt x="0" y="130"/>
                  </a:lnTo>
                  <a:lnTo>
                    <a:pt x="0" y="128"/>
                  </a:lnTo>
                  <a:lnTo>
                    <a:pt x="0" y="117"/>
                  </a:lnTo>
                  <a:lnTo>
                    <a:pt x="1" y="108"/>
                  </a:lnTo>
                  <a:lnTo>
                    <a:pt x="8" y="103"/>
                  </a:lnTo>
                  <a:lnTo>
                    <a:pt x="46" y="115"/>
                  </a:lnTo>
                  <a:lnTo>
                    <a:pt x="39" y="107"/>
                  </a:lnTo>
                  <a:lnTo>
                    <a:pt x="31" y="96"/>
                  </a:lnTo>
                  <a:lnTo>
                    <a:pt x="25" y="84"/>
                  </a:lnTo>
                  <a:lnTo>
                    <a:pt x="21" y="73"/>
                  </a:lnTo>
                  <a:lnTo>
                    <a:pt x="21" y="63"/>
                  </a:lnTo>
                  <a:lnTo>
                    <a:pt x="27" y="55"/>
                  </a:lnTo>
                  <a:lnTo>
                    <a:pt x="22" y="48"/>
                  </a:lnTo>
                  <a:lnTo>
                    <a:pt x="21" y="39"/>
                  </a:lnTo>
                  <a:lnTo>
                    <a:pt x="21" y="31"/>
                  </a:lnTo>
                  <a:lnTo>
                    <a:pt x="24" y="18"/>
                  </a:lnTo>
                </a:path>
              </a:pathLst>
            </a:custGeom>
            <a:grpFill/>
            <a:ln w="9525">
              <a:solidFill>
                <a:schemeClr val="bg1">
                  <a:lumMod val="50000"/>
                </a:schemeClr>
              </a:solidFill>
              <a:prstDash val="solid"/>
              <a:round/>
              <a:headEnd/>
              <a:tailEnd/>
            </a:ln>
          </p:spPr>
          <p:txBody>
            <a:bodyPr/>
            <a:lstStyle/>
            <a:p>
              <a:endParaRPr lang="ru-RU"/>
            </a:p>
          </p:txBody>
        </p:sp>
        <p:sp>
          <p:nvSpPr>
            <p:cNvPr id="32" name="Freeform 214">
              <a:extLst>
                <a:ext uri="{FF2B5EF4-FFF2-40B4-BE49-F238E27FC236}">
                  <a16:creationId xmlns:a16="http://schemas.microsoft.com/office/drawing/2014/main" id="{B8D933D0-035D-CB45-A1AD-7E8F7274B390}"/>
                </a:ext>
              </a:extLst>
            </p:cNvPr>
            <p:cNvSpPr>
              <a:spLocks/>
            </p:cNvSpPr>
            <p:nvPr/>
          </p:nvSpPr>
          <p:spPr bwMode="gray">
            <a:xfrm>
              <a:off x="3884" y="2424"/>
              <a:ext cx="63" cy="27"/>
            </a:xfrm>
            <a:custGeom>
              <a:avLst/>
              <a:gdLst>
                <a:gd name="T0" fmla="*/ 5 w 63"/>
                <a:gd name="T1" fmla="*/ 4 h 27"/>
                <a:gd name="T2" fmla="*/ 19 w 63"/>
                <a:gd name="T3" fmla="*/ 2 h 27"/>
                <a:gd name="T4" fmla="*/ 29 w 63"/>
                <a:gd name="T5" fmla="*/ 0 h 27"/>
                <a:gd name="T6" fmla="*/ 37 w 63"/>
                <a:gd name="T7" fmla="*/ 2 h 27"/>
                <a:gd name="T8" fmla="*/ 47 w 63"/>
                <a:gd name="T9" fmla="*/ 2 h 27"/>
                <a:gd name="T10" fmla="*/ 57 w 63"/>
                <a:gd name="T11" fmla="*/ 3 h 27"/>
                <a:gd name="T12" fmla="*/ 60 w 63"/>
                <a:gd name="T13" fmla="*/ 7 h 27"/>
                <a:gd name="T14" fmla="*/ 61 w 63"/>
                <a:gd name="T15" fmla="*/ 13 h 27"/>
                <a:gd name="T16" fmla="*/ 63 w 63"/>
                <a:gd name="T17" fmla="*/ 19 h 27"/>
                <a:gd name="T18" fmla="*/ 61 w 63"/>
                <a:gd name="T19" fmla="*/ 24 h 27"/>
                <a:gd name="T20" fmla="*/ 55 w 63"/>
                <a:gd name="T21" fmla="*/ 27 h 27"/>
                <a:gd name="T22" fmla="*/ 40 w 63"/>
                <a:gd name="T23" fmla="*/ 26 h 27"/>
                <a:gd name="T24" fmla="*/ 27 w 63"/>
                <a:gd name="T25" fmla="*/ 20 h 27"/>
                <a:gd name="T26" fmla="*/ 15 w 63"/>
                <a:gd name="T27" fmla="*/ 14 h 27"/>
                <a:gd name="T28" fmla="*/ 0 w 63"/>
                <a:gd name="T29" fmla="*/ 11 h 27"/>
                <a:gd name="T30" fmla="*/ 5 w 63"/>
                <a:gd name="T31"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27">
                  <a:moveTo>
                    <a:pt x="5" y="4"/>
                  </a:moveTo>
                  <a:lnTo>
                    <a:pt x="19" y="2"/>
                  </a:lnTo>
                  <a:lnTo>
                    <a:pt x="29" y="0"/>
                  </a:lnTo>
                  <a:lnTo>
                    <a:pt x="37" y="2"/>
                  </a:lnTo>
                  <a:lnTo>
                    <a:pt x="47" y="2"/>
                  </a:lnTo>
                  <a:lnTo>
                    <a:pt x="57" y="3"/>
                  </a:lnTo>
                  <a:lnTo>
                    <a:pt x="60" y="7"/>
                  </a:lnTo>
                  <a:lnTo>
                    <a:pt x="61" y="13"/>
                  </a:lnTo>
                  <a:lnTo>
                    <a:pt x="63" y="19"/>
                  </a:lnTo>
                  <a:lnTo>
                    <a:pt x="61" y="24"/>
                  </a:lnTo>
                  <a:lnTo>
                    <a:pt x="55" y="27"/>
                  </a:lnTo>
                  <a:lnTo>
                    <a:pt x="40" y="26"/>
                  </a:lnTo>
                  <a:lnTo>
                    <a:pt x="27" y="20"/>
                  </a:lnTo>
                  <a:lnTo>
                    <a:pt x="15" y="14"/>
                  </a:lnTo>
                  <a:lnTo>
                    <a:pt x="0" y="11"/>
                  </a:lnTo>
                  <a:lnTo>
                    <a:pt x="5" y="4"/>
                  </a:lnTo>
                </a:path>
              </a:pathLst>
            </a:custGeom>
            <a:grpFill/>
            <a:ln w="9525">
              <a:solidFill>
                <a:schemeClr val="bg1">
                  <a:lumMod val="50000"/>
                </a:schemeClr>
              </a:solidFill>
              <a:prstDash val="solid"/>
              <a:round/>
              <a:headEnd/>
              <a:tailEnd/>
            </a:ln>
          </p:spPr>
          <p:txBody>
            <a:bodyPr/>
            <a:lstStyle/>
            <a:p>
              <a:endParaRPr lang="ru-RU"/>
            </a:p>
          </p:txBody>
        </p:sp>
        <p:sp>
          <p:nvSpPr>
            <p:cNvPr id="33" name="Freeform 215">
              <a:extLst>
                <a:ext uri="{FF2B5EF4-FFF2-40B4-BE49-F238E27FC236}">
                  <a16:creationId xmlns:a16="http://schemas.microsoft.com/office/drawing/2014/main" id="{9D5DD506-A92E-E94E-A196-7A7948A8F298}"/>
                </a:ext>
              </a:extLst>
            </p:cNvPr>
            <p:cNvSpPr>
              <a:spLocks/>
            </p:cNvSpPr>
            <p:nvPr/>
          </p:nvSpPr>
          <p:spPr bwMode="gray">
            <a:xfrm>
              <a:off x="3937" y="2529"/>
              <a:ext cx="53" cy="28"/>
            </a:xfrm>
            <a:custGeom>
              <a:avLst/>
              <a:gdLst>
                <a:gd name="T0" fmla="*/ 49 w 53"/>
                <a:gd name="T1" fmla="*/ 28 h 28"/>
                <a:gd name="T2" fmla="*/ 42 w 53"/>
                <a:gd name="T3" fmla="*/ 27 h 28"/>
                <a:gd name="T4" fmla="*/ 34 w 53"/>
                <a:gd name="T5" fmla="*/ 27 h 28"/>
                <a:gd name="T6" fmla="*/ 25 w 53"/>
                <a:gd name="T7" fmla="*/ 25 h 28"/>
                <a:gd name="T8" fmla="*/ 15 w 53"/>
                <a:gd name="T9" fmla="*/ 24 h 28"/>
                <a:gd name="T10" fmla="*/ 8 w 53"/>
                <a:gd name="T11" fmla="*/ 21 h 28"/>
                <a:gd name="T12" fmla="*/ 2 w 53"/>
                <a:gd name="T13" fmla="*/ 15 h 28"/>
                <a:gd name="T14" fmla="*/ 0 w 53"/>
                <a:gd name="T15" fmla="*/ 10 h 28"/>
                <a:gd name="T16" fmla="*/ 2 w 53"/>
                <a:gd name="T17" fmla="*/ 0 h 28"/>
                <a:gd name="T18" fmla="*/ 14 w 53"/>
                <a:gd name="T19" fmla="*/ 5 h 28"/>
                <a:gd name="T20" fmla="*/ 21 w 53"/>
                <a:gd name="T21" fmla="*/ 8 h 28"/>
                <a:gd name="T22" fmla="*/ 25 w 53"/>
                <a:gd name="T23" fmla="*/ 8 h 28"/>
                <a:gd name="T24" fmla="*/ 28 w 53"/>
                <a:gd name="T25" fmla="*/ 5 h 28"/>
                <a:gd name="T26" fmla="*/ 34 w 53"/>
                <a:gd name="T27" fmla="*/ 4 h 28"/>
                <a:gd name="T28" fmla="*/ 41 w 53"/>
                <a:gd name="T29" fmla="*/ 1 h 28"/>
                <a:gd name="T30" fmla="*/ 53 w 53"/>
                <a:gd name="T31" fmla="*/ 0 h 28"/>
                <a:gd name="T32" fmla="*/ 52 w 53"/>
                <a:gd name="T33" fmla="*/ 10 h 28"/>
                <a:gd name="T34" fmla="*/ 51 w 53"/>
                <a:gd name="T35" fmla="*/ 18 h 28"/>
                <a:gd name="T36" fmla="*/ 49 w 53"/>
                <a:gd name="T3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28">
                  <a:moveTo>
                    <a:pt x="49" y="28"/>
                  </a:moveTo>
                  <a:lnTo>
                    <a:pt x="42" y="27"/>
                  </a:lnTo>
                  <a:lnTo>
                    <a:pt x="34" y="27"/>
                  </a:lnTo>
                  <a:lnTo>
                    <a:pt x="25" y="25"/>
                  </a:lnTo>
                  <a:lnTo>
                    <a:pt x="15" y="24"/>
                  </a:lnTo>
                  <a:lnTo>
                    <a:pt x="8" y="21"/>
                  </a:lnTo>
                  <a:lnTo>
                    <a:pt x="2" y="15"/>
                  </a:lnTo>
                  <a:lnTo>
                    <a:pt x="0" y="10"/>
                  </a:lnTo>
                  <a:lnTo>
                    <a:pt x="2" y="0"/>
                  </a:lnTo>
                  <a:lnTo>
                    <a:pt x="14" y="5"/>
                  </a:lnTo>
                  <a:lnTo>
                    <a:pt x="21" y="8"/>
                  </a:lnTo>
                  <a:lnTo>
                    <a:pt x="25" y="8"/>
                  </a:lnTo>
                  <a:lnTo>
                    <a:pt x="28" y="5"/>
                  </a:lnTo>
                  <a:lnTo>
                    <a:pt x="34" y="4"/>
                  </a:lnTo>
                  <a:lnTo>
                    <a:pt x="41" y="1"/>
                  </a:lnTo>
                  <a:lnTo>
                    <a:pt x="53" y="0"/>
                  </a:lnTo>
                  <a:lnTo>
                    <a:pt x="52" y="10"/>
                  </a:lnTo>
                  <a:lnTo>
                    <a:pt x="51" y="18"/>
                  </a:lnTo>
                  <a:lnTo>
                    <a:pt x="49" y="28"/>
                  </a:lnTo>
                </a:path>
              </a:pathLst>
            </a:custGeom>
            <a:grpFill/>
            <a:ln w="9525">
              <a:solidFill>
                <a:schemeClr val="bg1">
                  <a:lumMod val="50000"/>
                </a:schemeClr>
              </a:solidFill>
              <a:prstDash val="solid"/>
              <a:round/>
              <a:headEnd/>
              <a:tailEnd/>
            </a:ln>
          </p:spPr>
          <p:txBody>
            <a:bodyPr/>
            <a:lstStyle/>
            <a:p>
              <a:endParaRPr lang="ru-RU"/>
            </a:p>
          </p:txBody>
        </p:sp>
        <p:sp>
          <p:nvSpPr>
            <p:cNvPr id="34" name="Freeform 216">
              <a:extLst>
                <a:ext uri="{FF2B5EF4-FFF2-40B4-BE49-F238E27FC236}">
                  <a16:creationId xmlns:a16="http://schemas.microsoft.com/office/drawing/2014/main" id="{C2BA63F4-B254-6D4F-B5AF-E3629E7B055B}"/>
                </a:ext>
              </a:extLst>
            </p:cNvPr>
            <p:cNvSpPr>
              <a:spLocks/>
            </p:cNvSpPr>
            <p:nvPr/>
          </p:nvSpPr>
          <p:spPr bwMode="gray">
            <a:xfrm>
              <a:off x="3976" y="2476"/>
              <a:ext cx="19" cy="24"/>
            </a:xfrm>
            <a:custGeom>
              <a:avLst/>
              <a:gdLst>
                <a:gd name="T0" fmla="*/ 9 w 19"/>
                <a:gd name="T1" fmla="*/ 0 h 24"/>
                <a:gd name="T2" fmla="*/ 13 w 19"/>
                <a:gd name="T3" fmla="*/ 6 h 24"/>
                <a:gd name="T4" fmla="*/ 17 w 19"/>
                <a:gd name="T5" fmla="*/ 12 h 24"/>
                <a:gd name="T6" fmla="*/ 19 w 19"/>
                <a:gd name="T7" fmla="*/ 19 h 24"/>
                <a:gd name="T8" fmla="*/ 16 w 19"/>
                <a:gd name="T9" fmla="*/ 24 h 24"/>
                <a:gd name="T10" fmla="*/ 10 w 19"/>
                <a:gd name="T11" fmla="*/ 23 h 24"/>
                <a:gd name="T12" fmla="*/ 4 w 19"/>
                <a:gd name="T13" fmla="*/ 19 h 24"/>
                <a:gd name="T14" fmla="*/ 2 w 19"/>
                <a:gd name="T15" fmla="*/ 13 h 24"/>
                <a:gd name="T16" fmla="*/ 0 w 19"/>
                <a:gd name="T17" fmla="*/ 8 h 24"/>
                <a:gd name="T18" fmla="*/ 3 w 19"/>
                <a:gd name="T19" fmla="*/ 3 h 24"/>
                <a:gd name="T20" fmla="*/ 9 w 19"/>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4">
                  <a:moveTo>
                    <a:pt x="9" y="0"/>
                  </a:moveTo>
                  <a:lnTo>
                    <a:pt x="13" y="6"/>
                  </a:lnTo>
                  <a:lnTo>
                    <a:pt x="17" y="12"/>
                  </a:lnTo>
                  <a:lnTo>
                    <a:pt x="19" y="19"/>
                  </a:lnTo>
                  <a:lnTo>
                    <a:pt x="16" y="24"/>
                  </a:lnTo>
                  <a:lnTo>
                    <a:pt x="10" y="23"/>
                  </a:lnTo>
                  <a:lnTo>
                    <a:pt x="4" y="19"/>
                  </a:lnTo>
                  <a:lnTo>
                    <a:pt x="2" y="13"/>
                  </a:lnTo>
                  <a:lnTo>
                    <a:pt x="0" y="8"/>
                  </a:lnTo>
                  <a:lnTo>
                    <a:pt x="3" y="3"/>
                  </a:lnTo>
                  <a:lnTo>
                    <a:pt x="9" y="0"/>
                  </a:lnTo>
                </a:path>
              </a:pathLst>
            </a:custGeom>
            <a:grpFill/>
            <a:ln w="9525">
              <a:solidFill>
                <a:schemeClr val="bg1">
                  <a:lumMod val="50000"/>
                </a:schemeClr>
              </a:solidFill>
              <a:prstDash val="solid"/>
              <a:round/>
              <a:headEnd/>
              <a:tailEnd/>
            </a:ln>
          </p:spPr>
          <p:txBody>
            <a:bodyPr/>
            <a:lstStyle/>
            <a:p>
              <a:endParaRPr lang="ru-RU"/>
            </a:p>
          </p:txBody>
        </p:sp>
        <p:sp>
          <p:nvSpPr>
            <p:cNvPr id="35" name="Freeform 217">
              <a:extLst>
                <a:ext uri="{FF2B5EF4-FFF2-40B4-BE49-F238E27FC236}">
                  <a16:creationId xmlns:a16="http://schemas.microsoft.com/office/drawing/2014/main" id="{E1318036-1EA2-C04F-BF18-57084562A37E}"/>
                </a:ext>
              </a:extLst>
            </p:cNvPr>
            <p:cNvSpPr>
              <a:spLocks/>
            </p:cNvSpPr>
            <p:nvPr/>
          </p:nvSpPr>
          <p:spPr bwMode="gray">
            <a:xfrm>
              <a:off x="4014" y="2481"/>
              <a:ext cx="46" cy="60"/>
            </a:xfrm>
            <a:custGeom>
              <a:avLst/>
              <a:gdLst>
                <a:gd name="T0" fmla="*/ 23 w 46"/>
                <a:gd name="T1" fmla="*/ 60 h 60"/>
                <a:gd name="T2" fmla="*/ 22 w 46"/>
                <a:gd name="T3" fmla="*/ 58 h 60"/>
                <a:gd name="T4" fmla="*/ 16 w 46"/>
                <a:gd name="T5" fmla="*/ 55 h 60"/>
                <a:gd name="T6" fmla="*/ 10 w 46"/>
                <a:gd name="T7" fmla="*/ 52 h 60"/>
                <a:gd name="T8" fmla="*/ 5 w 46"/>
                <a:gd name="T9" fmla="*/ 46 h 60"/>
                <a:gd name="T10" fmla="*/ 0 w 46"/>
                <a:gd name="T11" fmla="*/ 36 h 60"/>
                <a:gd name="T12" fmla="*/ 7 w 46"/>
                <a:gd name="T13" fmla="*/ 28 h 60"/>
                <a:gd name="T14" fmla="*/ 12 w 46"/>
                <a:gd name="T15" fmla="*/ 17 h 60"/>
                <a:gd name="T16" fmla="*/ 17 w 46"/>
                <a:gd name="T17" fmla="*/ 7 h 60"/>
                <a:gd name="T18" fmla="*/ 23 w 46"/>
                <a:gd name="T19" fmla="*/ 0 h 60"/>
                <a:gd name="T20" fmla="*/ 27 w 46"/>
                <a:gd name="T21" fmla="*/ 5 h 60"/>
                <a:gd name="T22" fmla="*/ 33 w 46"/>
                <a:gd name="T23" fmla="*/ 11 h 60"/>
                <a:gd name="T24" fmla="*/ 38 w 46"/>
                <a:gd name="T25" fmla="*/ 19 h 60"/>
                <a:gd name="T26" fmla="*/ 43 w 46"/>
                <a:gd name="T27" fmla="*/ 27 h 60"/>
                <a:gd name="T28" fmla="*/ 44 w 46"/>
                <a:gd name="T29" fmla="*/ 31 h 60"/>
                <a:gd name="T30" fmla="*/ 44 w 46"/>
                <a:gd name="T31" fmla="*/ 41 h 60"/>
                <a:gd name="T32" fmla="*/ 46 w 46"/>
                <a:gd name="T33" fmla="*/ 48 h 60"/>
                <a:gd name="T34" fmla="*/ 44 w 46"/>
                <a:gd name="T35" fmla="*/ 51 h 60"/>
                <a:gd name="T36" fmla="*/ 40 w 46"/>
                <a:gd name="T37" fmla="*/ 53 h 60"/>
                <a:gd name="T38" fmla="*/ 34 w 46"/>
                <a:gd name="T39" fmla="*/ 56 h 60"/>
                <a:gd name="T40" fmla="*/ 23 w 46"/>
                <a:gd name="T4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60">
                  <a:moveTo>
                    <a:pt x="23" y="60"/>
                  </a:moveTo>
                  <a:lnTo>
                    <a:pt x="22" y="58"/>
                  </a:lnTo>
                  <a:lnTo>
                    <a:pt x="16" y="55"/>
                  </a:lnTo>
                  <a:lnTo>
                    <a:pt x="10" y="52"/>
                  </a:lnTo>
                  <a:lnTo>
                    <a:pt x="5" y="46"/>
                  </a:lnTo>
                  <a:lnTo>
                    <a:pt x="0" y="36"/>
                  </a:lnTo>
                  <a:lnTo>
                    <a:pt x="7" y="28"/>
                  </a:lnTo>
                  <a:lnTo>
                    <a:pt x="12" y="17"/>
                  </a:lnTo>
                  <a:lnTo>
                    <a:pt x="17" y="7"/>
                  </a:lnTo>
                  <a:lnTo>
                    <a:pt x="23" y="0"/>
                  </a:lnTo>
                  <a:lnTo>
                    <a:pt x="27" y="5"/>
                  </a:lnTo>
                  <a:lnTo>
                    <a:pt x="33" y="11"/>
                  </a:lnTo>
                  <a:lnTo>
                    <a:pt x="38" y="19"/>
                  </a:lnTo>
                  <a:lnTo>
                    <a:pt x="43" y="27"/>
                  </a:lnTo>
                  <a:lnTo>
                    <a:pt x="44" y="31"/>
                  </a:lnTo>
                  <a:lnTo>
                    <a:pt x="44" y="41"/>
                  </a:lnTo>
                  <a:lnTo>
                    <a:pt x="46" y="48"/>
                  </a:lnTo>
                  <a:lnTo>
                    <a:pt x="44" y="51"/>
                  </a:lnTo>
                  <a:lnTo>
                    <a:pt x="40" y="53"/>
                  </a:lnTo>
                  <a:lnTo>
                    <a:pt x="34" y="56"/>
                  </a:lnTo>
                  <a:lnTo>
                    <a:pt x="23" y="60"/>
                  </a:lnTo>
                </a:path>
              </a:pathLst>
            </a:custGeom>
            <a:grpFill/>
            <a:ln w="9525">
              <a:solidFill>
                <a:schemeClr val="bg1">
                  <a:lumMod val="50000"/>
                </a:schemeClr>
              </a:solidFill>
              <a:prstDash val="solid"/>
              <a:round/>
              <a:headEnd/>
              <a:tailEnd/>
            </a:ln>
          </p:spPr>
          <p:txBody>
            <a:bodyPr/>
            <a:lstStyle/>
            <a:p>
              <a:endParaRPr lang="ru-RU"/>
            </a:p>
          </p:txBody>
        </p:sp>
        <p:sp>
          <p:nvSpPr>
            <p:cNvPr id="36" name="Freeform 218">
              <a:extLst>
                <a:ext uri="{FF2B5EF4-FFF2-40B4-BE49-F238E27FC236}">
                  <a16:creationId xmlns:a16="http://schemas.microsoft.com/office/drawing/2014/main" id="{CE58788F-AD91-7B46-BAAD-4DEEF9E9E4CC}"/>
                </a:ext>
              </a:extLst>
            </p:cNvPr>
            <p:cNvSpPr>
              <a:spLocks/>
            </p:cNvSpPr>
            <p:nvPr/>
          </p:nvSpPr>
          <p:spPr bwMode="gray">
            <a:xfrm>
              <a:off x="4150" y="2341"/>
              <a:ext cx="41" cy="72"/>
            </a:xfrm>
            <a:custGeom>
              <a:avLst/>
              <a:gdLst>
                <a:gd name="T0" fmla="*/ 40 w 41"/>
                <a:gd name="T1" fmla="*/ 28 h 72"/>
                <a:gd name="T2" fmla="*/ 40 w 41"/>
                <a:gd name="T3" fmla="*/ 37 h 72"/>
                <a:gd name="T4" fmla="*/ 41 w 41"/>
                <a:gd name="T5" fmla="*/ 45 h 72"/>
                <a:gd name="T6" fmla="*/ 40 w 41"/>
                <a:gd name="T7" fmla="*/ 55 h 72"/>
                <a:gd name="T8" fmla="*/ 35 w 41"/>
                <a:gd name="T9" fmla="*/ 61 h 72"/>
                <a:gd name="T10" fmla="*/ 28 w 41"/>
                <a:gd name="T11" fmla="*/ 61 h 72"/>
                <a:gd name="T12" fmla="*/ 23 w 41"/>
                <a:gd name="T13" fmla="*/ 59 h 72"/>
                <a:gd name="T14" fmla="*/ 18 w 41"/>
                <a:gd name="T15" fmla="*/ 58 h 72"/>
                <a:gd name="T16" fmla="*/ 13 w 41"/>
                <a:gd name="T17" fmla="*/ 56 h 72"/>
                <a:gd name="T18" fmla="*/ 8 w 41"/>
                <a:gd name="T19" fmla="*/ 61 h 72"/>
                <a:gd name="T20" fmla="*/ 6 w 41"/>
                <a:gd name="T21" fmla="*/ 65 h 72"/>
                <a:gd name="T22" fmla="*/ 3 w 41"/>
                <a:gd name="T23" fmla="*/ 69 h 72"/>
                <a:gd name="T24" fmla="*/ 0 w 41"/>
                <a:gd name="T25" fmla="*/ 72 h 72"/>
                <a:gd name="T26" fmla="*/ 0 w 41"/>
                <a:gd name="T27" fmla="*/ 58 h 72"/>
                <a:gd name="T28" fmla="*/ 1 w 41"/>
                <a:gd name="T29" fmla="*/ 41 h 72"/>
                <a:gd name="T30" fmla="*/ 4 w 41"/>
                <a:gd name="T31" fmla="*/ 27 h 72"/>
                <a:gd name="T32" fmla="*/ 4 w 41"/>
                <a:gd name="T33" fmla="*/ 20 h 72"/>
                <a:gd name="T34" fmla="*/ 6 w 41"/>
                <a:gd name="T35" fmla="*/ 15 h 72"/>
                <a:gd name="T36" fmla="*/ 6 w 41"/>
                <a:gd name="T37" fmla="*/ 10 h 72"/>
                <a:gd name="T38" fmla="*/ 6 w 41"/>
                <a:gd name="T39" fmla="*/ 0 h 72"/>
                <a:gd name="T40" fmla="*/ 13 w 41"/>
                <a:gd name="T41" fmla="*/ 1 h 72"/>
                <a:gd name="T42" fmla="*/ 17 w 41"/>
                <a:gd name="T43" fmla="*/ 3 h 72"/>
                <a:gd name="T44" fmla="*/ 18 w 41"/>
                <a:gd name="T45" fmla="*/ 4 h 72"/>
                <a:gd name="T46" fmla="*/ 20 w 41"/>
                <a:gd name="T47" fmla="*/ 7 h 72"/>
                <a:gd name="T48" fmla="*/ 23 w 41"/>
                <a:gd name="T49" fmla="*/ 11 h 72"/>
                <a:gd name="T50" fmla="*/ 30 w 41"/>
                <a:gd name="T51" fmla="*/ 18 h 72"/>
                <a:gd name="T52" fmla="*/ 40 w 41"/>
                <a:gd name="T53" fmla="*/ 2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72">
                  <a:moveTo>
                    <a:pt x="40" y="28"/>
                  </a:moveTo>
                  <a:lnTo>
                    <a:pt x="40" y="37"/>
                  </a:lnTo>
                  <a:lnTo>
                    <a:pt x="41" y="45"/>
                  </a:lnTo>
                  <a:lnTo>
                    <a:pt x="40" y="55"/>
                  </a:lnTo>
                  <a:lnTo>
                    <a:pt x="35" y="61"/>
                  </a:lnTo>
                  <a:lnTo>
                    <a:pt x="28" y="61"/>
                  </a:lnTo>
                  <a:lnTo>
                    <a:pt x="23" y="59"/>
                  </a:lnTo>
                  <a:lnTo>
                    <a:pt x="18" y="58"/>
                  </a:lnTo>
                  <a:lnTo>
                    <a:pt x="13" y="56"/>
                  </a:lnTo>
                  <a:lnTo>
                    <a:pt x="8" y="61"/>
                  </a:lnTo>
                  <a:lnTo>
                    <a:pt x="6" y="65"/>
                  </a:lnTo>
                  <a:lnTo>
                    <a:pt x="3" y="69"/>
                  </a:lnTo>
                  <a:lnTo>
                    <a:pt x="0" y="72"/>
                  </a:lnTo>
                  <a:lnTo>
                    <a:pt x="0" y="58"/>
                  </a:lnTo>
                  <a:lnTo>
                    <a:pt x="1" y="41"/>
                  </a:lnTo>
                  <a:lnTo>
                    <a:pt x="4" y="27"/>
                  </a:lnTo>
                  <a:lnTo>
                    <a:pt x="4" y="20"/>
                  </a:lnTo>
                  <a:lnTo>
                    <a:pt x="6" y="15"/>
                  </a:lnTo>
                  <a:lnTo>
                    <a:pt x="6" y="10"/>
                  </a:lnTo>
                  <a:lnTo>
                    <a:pt x="6" y="0"/>
                  </a:lnTo>
                  <a:lnTo>
                    <a:pt x="13" y="1"/>
                  </a:lnTo>
                  <a:lnTo>
                    <a:pt x="17" y="3"/>
                  </a:lnTo>
                  <a:lnTo>
                    <a:pt x="18" y="4"/>
                  </a:lnTo>
                  <a:lnTo>
                    <a:pt x="20" y="7"/>
                  </a:lnTo>
                  <a:lnTo>
                    <a:pt x="23" y="11"/>
                  </a:lnTo>
                  <a:lnTo>
                    <a:pt x="30" y="18"/>
                  </a:lnTo>
                  <a:lnTo>
                    <a:pt x="40" y="28"/>
                  </a:lnTo>
                </a:path>
              </a:pathLst>
            </a:custGeom>
            <a:grpFill/>
            <a:ln w="9525">
              <a:solidFill>
                <a:schemeClr val="bg1">
                  <a:lumMod val="50000"/>
                </a:schemeClr>
              </a:solidFill>
              <a:prstDash val="solid"/>
              <a:round/>
              <a:headEnd/>
              <a:tailEnd/>
            </a:ln>
          </p:spPr>
          <p:txBody>
            <a:bodyPr/>
            <a:lstStyle/>
            <a:p>
              <a:endParaRPr lang="ru-RU"/>
            </a:p>
          </p:txBody>
        </p:sp>
        <p:sp>
          <p:nvSpPr>
            <p:cNvPr id="37" name="Freeform 219">
              <a:extLst>
                <a:ext uri="{FF2B5EF4-FFF2-40B4-BE49-F238E27FC236}">
                  <a16:creationId xmlns:a16="http://schemas.microsoft.com/office/drawing/2014/main" id="{D108C264-B591-C94D-8425-847D9BBA94BD}"/>
                </a:ext>
              </a:extLst>
            </p:cNvPr>
            <p:cNvSpPr>
              <a:spLocks/>
            </p:cNvSpPr>
            <p:nvPr/>
          </p:nvSpPr>
          <p:spPr bwMode="gray">
            <a:xfrm>
              <a:off x="4007" y="2259"/>
              <a:ext cx="132" cy="198"/>
            </a:xfrm>
            <a:custGeom>
              <a:avLst/>
              <a:gdLst>
                <a:gd name="T0" fmla="*/ 33 w 132"/>
                <a:gd name="T1" fmla="*/ 76 h 198"/>
                <a:gd name="T2" fmla="*/ 40 w 132"/>
                <a:gd name="T3" fmla="*/ 71 h 198"/>
                <a:gd name="T4" fmla="*/ 45 w 132"/>
                <a:gd name="T5" fmla="*/ 66 h 198"/>
                <a:gd name="T6" fmla="*/ 50 w 132"/>
                <a:gd name="T7" fmla="*/ 63 h 198"/>
                <a:gd name="T8" fmla="*/ 53 w 132"/>
                <a:gd name="T9" fmla="*/ 63 h 198"/>
                <a:gd name="T10" fmla="*/ 57 w 132"/>
                <a:gd name="T11" fmla="*/ 69 h 198"/>
                <a:gd name="T12" fmla="*/ 60 w 132"/>
                <a:gd name="T13" fmla="*/ 80 h 198"/>
                <a:gd name="T14" fmla="*/ 75 w 132"/>
                <a:gd name="T15" fmla="*/ 69 h 198"/>
                <a:gd name="T16" fmla="*/ 89 w 132"/>
                <a:gd name="T17" fmla="*/ 58 h 198"/>
                <a:gd name="T18" fmla="*/ 103 w 132"/>
                <a:gd name="T19" fmla="*/ 44 h 198"/>
                <a:gd name="T20" fmla="*/ 109 w 132"/>
                <a:gd name="T21" fmla="*/ 55 h 198"/>
                <a:gd name="T22" fmla="*/ 112 w 132"/>
                <a:gd name="T23" fmla="*/ 68 h 198"/>
                <a:gd name="T24" fmla="*/ 112 w 132"/>
                <a:gd name="T25" fmla="*/ 80 h 198"/>
                <a:gd name="T26" fmla="*/ 132 w 132"/>
                <a:gd name="T27" fmla="*/ 62 h 198"/>
                <a:gd name="T28" fmla="*/ 132 w 132"/>
                <a:gd name="T29" fmla="*/ 72 h 198"/>
                <a:gd name="T30" fmla="*/ 132 w 132"/>
                <a:gd name="T31" fmla="*/ 85 h 198"/>
                <a:gd name="T32" fmla="*/ 132 w 132"/>
                <a:gd name="T33" fmla="*/ 100 h 198"/>
                <a:gd name="T34" fmla="*/ 132 w 132"/>
                <a:gd name="T35" fmla="*/ 117 h 198"/>
                <a:gd name="T36" fmla="*/ 129 w 132"/>
                <a:gd name="T37" fmla="*/ 133 h 198"/>
                <a:gd name="T38" fmla="*/ 126 w 132"/>
                <a:gd name="T39" fmla="*/ 148 h 198"/>
                <a:gd name="T40" fmla="*/ 120 w 132"/>
                <a:gd name="T41" fmla="*/ 161 h 198"/>
                <a:gd name="T42" fmla="*/ 113 w 132"/>
                <a:gd name="T43" fmla="*/ 169 h 198"/>
                <a:gd name="T44" fmla="*/ 103 w 132"/>
                <a:gd name="T45" fmla="*/ 172 h 198"/>
                <a:gd name="T46" fmla="*/ 103 w 132"/>
                <a:gd name="T47" fmla="*/ 165 h 198"/>
                <a:gd name="T48" fmla="*/ 106 w 132"/>
                <a:gd name="T49" fmla="*/ 155 h 198"/>
                <a:gd name="T50" fmla="*/ 108 w 132"/>
                <a:gd name="T51" fmla="*/ 147 h 198"/>
                <a:gd name="T52" fmla="*/ 88 w 132"/>
                <a:gd name="T53" fmla="*/ 148 h 198"/>
                <a:gd name="T54" fmla="*/ 74 w 132"/>
                <a:gd name="T55" fmla="*/ 152 h 198"/>
                <a:gd name="T56" fmla="*/ 62 w 132"/>
                <a:gd name="T57" fmla="*/ 160 h 198"/>
                <a:gd name="T58" fmla="*/ 54 w 132"/>
                <a:gd name="T59" fmla="*/ 168 h 198"/>
                <a:gd name="T60" fmla="*/ 44 w 132"/>
                <a:gd name="T61" fmla="*/ 178 h 198"/>
                <a:gd name="T62" fmla="*/ 33 w 132"/>
                <a:gd name="T63" fmla="*/ 188 h 198"/>
                <a:gd name="T64" fmla="*/ 20 w 132"/>
                <a:gd name="T65" fmla="*/ 198 h 198"/>
                <a:gd name="T66" fmla="*/ 20 w 132"/>
                <a:gd name="T67" fmla="*/ 195 h 198"/>
                <a:gd name="T68" fmla="*/ 21 w 132"/>
                <a:gd name="T69" fmla="*/ 186 h 198"/>
                <a:gd name="T70" fmla="*/ 23 w 132"/>
                <a:gd name="T71" fmla="*/ 176 h 198"/>
                <a:gd name="T72" fmla="*/ 24 w 132"/>
                <a:gd name="T73" fmla="*/ 165 h 198"/>
                <a:gd name="T74" fmla="*/ 26 w 132"/>
                <a:gd name="T75" fmla="*/ 157 h 198"/>
                <a:gd name="T76" fmla="*/ 26 w 132"/>
                <a:gd name="T77" fmla="*/ 151 h 198"/>
                <a:gd name="T78" fmla="*/ 23 w 132"/>
                <a:gd name="T79" fmla="*/ 150 h 198"/>
                <a:gd name="T80" fmla="*/ 19 w 132"/>
                <a:gd name="T81" fmla="*/ 147 h 198"/>
                <a:gd name="T82" fmla="*/ 14 w 132"/>
                <a:gd name="T83" fmla="*/ 145 h 198"/>
                <a:gd name="T84" fmla="*/ 12 w 132"/>
                <a:gd name="T85" fmla="*/ 143 h 198"/>
                <a:gd name="T86" fmla="*/ 2 w 132"/>
                <a:gd name="T87" fmla="*/ 76 h 198"/>
                <a:gd name="T88" fmla="*/ 0 w 132"/>
                <a:gd name="T89" fmla="*/ 65 h 198"/>
                <a:gd name="T90" fmla="*/ 2 w 132"/>
                <a:gd name="T91" fmla="*/ 51 h 198"/>
                <a:gd name="T92" fmla="*/ 2 w 132"/>
                <a:gd name="T93" fmla="*/ 35 h 198"/>
                <a:gd name="T94" fmla="*/ 3 w 132"/>
                <a:gd name="T95" fmla="*/ 21 h 198"/>
                <a:gd name="T96" fmla="*/ 6 w 132"/>
                <a:gd name="T97" fmla="*/ 10 h 198"/>
                <a:gd name="T98" fmla="*/ 10 w 132"/>
                <a:gd name="T99" fmla="*/ 1 h 198"/>
                <a:gd name="T100" fmla="*/ 16 w 132"/>
                <a:gd name="T101" fmla="*/ 0 h 198"/>
                <a:gd name="T102" fmla="*/ 21 w 132"/>
                <a:gd name="T103" fmla="*/ 7 h 198"/>
                <a:gd name="T104" fmla="*/ 27 w 132"/>
                <a:gd name="T105" fmla="*/ 18 h 198"/>
                <a:gd name="T106" fmla="*/ 30 w 132"/>
                <a:gd name="T107" fmla="*/ 34 h 198"/>
                <a:gd name="T108" fmla="*/ 31 w 132"/>
                <a:gd name="T109" fmla="*/ 49 h 198"/>
                <a:gd name="T110" fmla="*/ 33 w 132"/>
                <a:gd name="T111" fmla="*/ 65 h 198"/>
                <a:gd name="T112" fmla="*/ 33 w 132"/>
                <a:gd name="T113" fmla="*/ 7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198">
                  <a:moveTo>
                    <a:pt x="33" y="76"/>
                  </a:moveTo>
                  <a:lnTo>
                    <a:pt x="40" y="71"/>
                  </a:lnTo>
                  <a:lnTo>
                    <a:pt x="45" y="66"/>
                  </a:lnTo>
                  <a:lnTo>
                    <a:pt x="50" y="63"/>
                  </a:lnTo>
                  <a:lnTo>
                    <a:pt x="53" y="63"/>
                  </a:lnTo>
                  <a:lnTo>
                    <a:pt x="57" y="69"/>
                  </a:lnTo>
                  <a:lnTo>
                    <a:pt x="60" y="80"/>
                  </a:lnTo>
                  <a:lnTo>
                    <a:pt x="75" y="69"/>
                  </a:lnTo>
                  <a:lnTo>
                    <a:pt x="89" y="58"/>
                  </a:lnTo>
                  <a:lnTo>
                    <a:pt x="103" y="44"/>
                  </a:lnTo>
                  <a:lnTo>
                    <a:pt x="109" y="55"/>
                  </a:lnTo>
                  <a:lnTo>
                    <a:pt x="112" y="68"/>
                  </a:lnTo>
                  <a:lnTo>
                    <a:pt x="112" y="80"/>
                  </a:lnTo>
                  <a:lnTo>
                    <a:pt x="132" y="62"/>
                  </a:lnTo>
                  <a:lnTo>
                    <a:pt x="132" y="72"/>
                  </a:lnTo>
                  <a:lnTo>
                    <a:pt x="132" y="85"/>
                  </a:lnTo>
                  <a:lnTo>
                    <a:pt x="132" y="100"/>
                  </a:lnTo>
                  <a:lnTo>
                    <a:pt x="132" y="117"/>
                  </a:lnTo>
                  <a:lnTo>
                    <a:pt x="129" y="133"/>
                  </a:lnTo>
                  <a:lnTo>
                    <a:pt x="126" y="148"/>
                  </a:lnTo>
                  <a:lnTo>
                    <a:pt x="120" y="161"/>
                  </a:lnTo>
                  <a:lnTo>
                    <a:pt x="113" y="169"/>
                  </a:lnTo>
                  <a:lnTo>
                    <a:pt x="103" y="172"/>
                  </a:lnTo>
                  <a:lnTo>
                    <a:pt x="103" y="165"/>
                  </a:lnTo>
                  <a:lnTo>
                    <a:pt x="106" y="155"/>
                  </a:lnTo>
                  <a:lnTo>
                    <a:pt x="108" y="147"/>
                  </a:lnTo>
                  <a:lnTo>
                    <a:pt x="88" y="148"/>
                  </a:lnTo>
                  <a:lnTo>
                    <a:pt x="74" y="152"/>
                  </a:lnTo>
                  <a:lnTo>
                    <a:pt x="62" y="160"/>
                  </a:lnTo>
                  <a:lnTo>
                    <a:pt x="54" y="168"/>
                  </a:lnTo>
                  <a:lnTo>
                    <a:pt x="44" y="178"/>
                  </a:lnTo>
                  <a:lnTo>
                    <a:pt x="33" y="188"/>
                  </a:lnTo>
                  <a:lnTo>
                    <a:pt x="20" y="198"/>
                  </a:lnTo>
                  <a:lnTo>
                    <a:pt x="20" y="195"/>
                  </a:lnTo>
                  <a:lnTo>
                    <a:pt x="21" y="186"/>
                  </a:lnTo>
                  <a:lnTo>
                    <a:pt x="23" y="176"/>
                  </a:lnTo>
                  <a:lnTo>
                    <a:pt x="24" y="165"/>
                  </a:lnTo>
                  <a:lnTo>
                    <a:pt x="26" y="157"/>
                  </a:lnTo>
                  <a:lnTo>
                    <a:pt x="26" y="151"/>
                  </a:lnTo>
                  <a:lnTo>
                    <a:pt x="23" y="150"/>
                  </a:lnTo>
                  <a:lnTo>
                    <a:pt x="19" y="147"/>
                  </a:lnTo>
                  <a:lnTo>
                    <a:pt x="14" y="145"/>
                  </a:lnTo>
                  <a:lnTo>
                    <a:pt x="12" y="143"/>
                  </a:lnTo>
                  <a:lnTo>
                    <a:pt x="2" y="76"/>
                  </a:lnTo>
                  <a:lnTo>
                    <a:pt x="0" y="65"/>
                  </a:lnTo>
                  <a:lnTo>
                    <a:pt x="2" y="51"/>
                  </a:lnTo>
                  <a:lnTo>
                    <a:pt x="2" y="35"/>
                  </a:lnTo>
                  <a:lnTo>
                    <a:pt x="3" y="21"/>
                  </a:lnTo>
                  <a:lnTo>
                    <a:pt x="6" y="10"/>
                  </a:lnTo>
                  <a:lnTo>
                    <a:pt x="10" y="1"/>
                  </a:lnTo>
                  <a:lnTo>
                    <a:pt x="16" y="0"/>
                  </a:lnTo>
                  <a:lnTo>
                    <a:pt x="21" y="7"/>
                  </a:lnTo>
                  <a:lnTo>
                    <a:pt x="27" y="18"/>
                  </a:lnTo>
                  <a:lnTo>
                    <a:pt x="30" y="34"/>
                  </a:lnTo>
                  <a:lnTo>
                    <a:pt x="31" y="49"/>
                  </a:lnTo>
                  <a:lnTo>
                    <a:pt x="33" y="65"/>
                  </a:lnTo>
                  <a:lnTo>
                    <a:pt x="33" y="76"/>
                  </a:lnTo>
                </a:path>
              </a:pathLst>
            </a:custGeom>
            <a:grpFill/>
            <a:ln w="9525">
              <a:solidFill>
                <a:schemeClr val="bg1">
                  <a:lumMod val="50000"/>
                </a:schemeClr>
              </a:solidFill>
              <a:prstDash val="solid"/>
              <a:round/>
              <a:headEnd/>
              <a:tailEnd/>
            </a:ln>
          </p:spPr>
          <p:txBody>
            <a:bodyPr/>
            <a:lstStyle/>
            <a:p>
              <a:endParaRPr lang="ru-RU"/>
            </a:p>
          </p:txBody>
        </p:sp>
        <p:sp>
          <p:nvSpPr>
            <p:cNvPr id="38" name="Freeform 220">
              <a:extLst>
                <a:ext uri="{FF2B5EF4-FFF2-40B4-BE49-F238E27FC236}">
                  <a16:creationId xmlns:a16="http://schemas.microsoft.com/office/drawing/2014/main" id="{D004742D-76AE-B548-8269-C6D23524981C}"/>
                </a:ext>
              </a:extLst>
            </p:cNvPr>
            <p:cNvSpPr>
              <a:spLocks/>
            </p:cNvSpPr>
            <p:nvPr/>
          </p:nvSpPr>
          <p:spPr bwMode="gray">
            <a:xfrm>
              <a:off x="2340" y="2499"/>
              <a:ext cx="85" cy="95"/>
            </a:xfrm>
            <a:custGeom>
              <a:avLst/>
              <a:gdLst>
                <a:gd name="T0" fmla="*/ 85 w 85"/>
                <a:gd name="T1" fmla="*/ 93 h 95"/>
                <a:gd name="T2" fmla="*/ 84 w 85"/>
                <a:gd name="T3" fmla="*/ 81 h 95"/>
                <a:gd name="T4" fmla="*/ 77 w 85"/>
                <a:gd name="T5" fmla="*/ 68 h 95"/>
                <a:gd name="T6" fmla="*/ 65 w 85"/>
                <a:gd name="T7" fmla="*/ 52 h 95"/>
                <a:gd name="T8" fmla="*/ 51 w 85"/>
                <a:gd name="T9" fmla="*/ 33 h 95"/>
                <a:gd name="T10" fmla="*/ 36 w 85"/>
                <a:gd name="T11" fmla="*/ 14 h 95"/>
                <a:gd name="T12" fmla="*/ 23 w 85"/>
                <a:gd name="T13" fmla="*/ 4 h 95"/>
                <a:gd name="T14" fmla="*/ 10 w 85"/>
                <a:gd name="T15" fmla="*/ 0 h 95"/>
                <a:gd name="T16" fmla="*/ 0 w 85"/>
                <a:gd name="T17" fmla="*/ 1 h 95"/>
                <a:gd name="T18" fmla="*/ 0 w 85"/>
                <a:gd name="T19" fmla="*/ 9 h 95"/>
                <a:gd name="T20" fmla="*/ 3 w 85"/>
                <a:gd name="T21" fmla="*/ 17 h 95"/>
                <a:gd name="T22" fmla="*/ 9 w 85"/>
                <a:gd name="T23" fmla="*/ 27 h 95"/>
                <a:gd name="T24" fmla="*/ 17 w 85"/>
                <a:gd name="T25" fmla="*/ 38 h 95"/>
                <a:gd name="T26" fmla="*/ 31 w 85"/>
                <a:gd name="T27" fmla="*/ 54 h 95"/>
                <a:gd name="T28" fmla="*/ 37 w 85"/>
                <a:gd name="T29" fmla="*/ 64 h 95"/>
                <a:gd name="T30" fmla="*/ 39 w 85"/>
                <a:gd name="T31" fmla="*/ 72 h 95"/>
                <a:gd name="T32" fmla="*/ 40 w 85"/>
                <a:gd name="T33" fmla="*/ 79 h 95"/>
                <a:gd name="T34" fmla="*/ 46 w 85"/>
                <a:gd name="T35" fmla="*/ 88 h 95"/>
                <a:gd name="T36" fmla="*/ 53 w 85"/>
                <a:gd name="T37" fmla="*/ 93 h 95"/>
                <a:gd name="T38" fmla="*/ 63 w 85"/>
                <a:gd name="T39" fmla="*/ 95 h 95"/>
                <a:gd name="T40" fmla="*/ 72 w 85"/>
                <a:gd name="T41" fmla="*/ 95 h 95"/>
                <a:gd name="T42" fmla="*/ 81 w 85"/>
                <a:gd name="T43" fmla="*/ 93 h 95"/>
                <a:gd name="T44" fmla="*/ 85 w 85"/>
                <a:gd name="T45" fmla="*/ 9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 h="95">
                  <a:moveTo>
                    <a:pt x="85" y="93"/>
                  </a:moveTo>
                  <a:lnTo>
                    <a:pt x="84" y="81"/>
                  </a:lnTo>
                  <a:lnTo>
                    <a:pt x="77" y="68"/>
                  </a:lnTo>
                  <a:lnTo>
                    <a:pt x="65" y="52"/>
                  </a:lnTo>
                  <a:lnTo>
                    <a:pt x="51" y="33"/>
                  </a:lnTo>
                  <a:lnTo>
                    <a:pt x="36" y="14"/>
                  </a:lnTo>
                  <a:lnTo>
                    <a:pt x="23" y="4"/>
                  </a:lnTo>
                  <a:lnTo>
                    <a:pt x="10" y="0"/>
                  </a:lnTo>
                  <a:lnTo>
                    <a:pt x="0" y="1"/>
                  </a:lnTo>
                  <a:lnTo>
                    <a:pt x="0" y="9"/>
                  </a:lnTo>
                  <a:lnTo>
                    <a:pt x="3" y="17"/>
                  </a:lnTo>
                  <a:lnTo>
                    <a:pt x="9" y="27"/>
                  </a:lnTo>
                  <a:lnTo>
                    <a:pt x="17" y="38"/>
                  </a:lnTo>
                  <a:lnTo>
                    <a:pt x="31" y="54"/>
                  </a:lnTo>
                  <a:lnTo>
                    <a:pt x="37" y="64"/>
                  </a:lnTo>
                  <a:lnTo>
                    <a:pt x="39" y="72"/>
                  </a:lnTo>
                  <a:lnTo>
                    <a:pt x="40" y="79"/>
                  </a:lnTo>
                  <a:lnTo>
                    <a:pt x="46" y="88"/>
                  </a:lnTo>
                  <a:lnTo>
                    <a:pt x="53" y="93"/>
                  </a:lnTo>
                  <a:lnTo>
                    <a:pt x="63" y="95"/>
                  </a:lnTo>
                  <a:lnTo>
                    <a:pt x="72" y="95"/>
                  </a:lnTo>
                  <a:lnTo>
                    <a:pt x="81" y="93"/>
                  </a:lnTo>
                  <a:lnTo>
                    <a:pt x="85" y="93"/>
                  </a:lnTo>
                </a:path>
              </a:pathLst>
            </a:custGeom>
            <a:grpFill/>
            <a:ln w="9525">
              <a:solidFill>
                <a:schemeClr val="bg1">
                  <a:lumMod val="50000"/>
                </a:schemeClr>
              </a:solidFill>
              <a:prstDash val="solid"/>
              <a:round/>
              <a:headEnd/>
              <a:tailEnd/>
            </a:ln>
          </p:spPr>
          <p:txBody>
            <a:bodyPr/>
            <a:lstStyle/>
            <a:p>
              <a:endParaRPr lang="ru-RU"/>
            </a:p>
          </p:txBody>
        </p:sp>
        <p:sp>
          <p:nvSpPr>
            <p:cNvPr id="39" name="Freeform 221">
              <a:extLst>
                <a:ext uri="{FF2B5EF4-FFF2-40B4-BE49-F238E27FC236}">
                  <a16:creationId xmlns:a16="http://schemas.microsoft.com/office/drawing/2014/main" id="{25EFD1FA-7183-4548-8381-0DDB1A18111E}"/>
                </a:ext>
              </a:extLst>
            </p:cNvPr>
            <p:cNvSpPr>
              <a:spLocks/>
            </p:cNvSpPr>
            <p:nvPr/>
          </p:nvSpPr>
          <p:spPr bwMode="gray">
            <a:xfrm>
              <a:off x="2263" y="1709"/>
              <a:ext cx="1787" cy="1193"/>
            </a:xfrm>
            <a:custGeom>
              <a:avLst/>
              <a:gdLst>
                <a:gd name="T0" fmla="*/ 965 w 1787"/>
                <a:gd name="T1" fmla="*/ 984 h 1193"/>
                <a:gd name="T2" fmla="*/ 1103 w 1787"/>
                <a:gd name="T3" fmla="*/ 947 h 1193"/>
                <a:gd name="T4" fmla="*/ 1183 w 1787"/>
                <a:gd name="T5" fmla="*/ 1022 h 1193"/>
                <a:gd name="T6" fmla="*/ 1315 w 1787"/>
                <a:gd name="T7" fmla="*/ 1040 h 1193"/>
                <a:gd name="T8" fmla="*/ 1274 w 1787"/>
                <a:gd name="T9" fmla="*/ 1061 h 1193"/>
                <a:gd name="T10" fmla="*/ 1265 w 1787"/>
                <a:gd name="T11" fmla="*/ 1152 h 1193"/>
                <a:gd name="T12" fmla="*/ 1350 w 1787"/>
                <a:gd name="T13" fmla="*/ 1112 h 1193"/>
                <a:gd name="T14" fmla="*/ 1397 w 1787"/>
                <a:gd name="T15" fmla="*/ 1064 h 1193"/>
                <a:gd name="T16" fmla="*/ 1527 w 1787"/>
                <a:gd name="T17" fmla="*/ 968 h 1193"/>
                <a:gd name="T18" fmla="*/ 1573 w 1787"/>
                <a:gd name="T19" fmla="*/ 862 h 1193"/>
                <a:gd name="T20" fmla="*/ 1686 w 1787"/>
                <a:gd name="T21" fmla="*/ 895 h 1193"/>
                <a:gd name="T22" fmla="*/ 1695 w 1787"/>
                <a:gd name="T23" fmla="*/ 971 h 1193"/>
                <a:gd name="T24" fmla="*/ 1758 w 1787"/>
                <a:gd name="T25" fmla="*/ 879 h 1193"/>
                <a:gd name="T26" fmla="*/ 1729 w 1787"/>
                <a:gd name="T27" fmla="*/ 858 h 1193"/>
                <a:gd name="T28" fmla="*/ 1606 w 1787"/>
                <a:gd name="T29" fmla="*/ 824 h 1193"/>
                <a:gd name="T30" fmla="*/ 1628 w 1787"/>
                <a:gd name="T31" fmla="*/ 760 h 1193"/>
                <a:gd name="T32" fmla="*/ 1537 w 1787"/>
                <a:gd name="T33" fmla="*/ 803 h 1193"/>
                <a:gd name="T34" fmla="*/ 1651 w 1787"/>
                <a:gd name="T35" fmla="*/ 693 h 1193"/>
                <a:gd name="T36" fmla="*/ 1732 w 1787"/>
                <a:gd name="T37" fmla="*/ 577 h 1193"/>
                <a:gd name="T38" fmla="*/ 1658 w 1787"/>
                <a:gd name="T39" fmla="*/ 496 h 1193"/>
                <a:gd name="T40" fmla="*/ 1630 w 1787"/>
                <a:gd name="T41" fmla="*/ 529 h 1193"/>
                <a:gd name="T42" fmla="*/ 1604 w 1787"/>
                <a:gd name="T43" fmla="*/ 478 h 1193"/>
                <a:gd name="T44" fmla="*/ 1544 w 1787"/>
                <a:gd name="T45" fmla="*/ 448 h 1193"/>
                <a:gd name="T46" fmla="*/ 1401 w 1787"/>
                <a:gd name="T47" fmla="*/ 378 h 1193"/>
                <a:gd name="T48" fmla="*/ 1350 w 1787"/>
                <a:gd name="T49" fmla="*/ 438 h 1193"/>
                <a:gd name="T50" fmla="*/ 1241 w 1787"/>
                <a:gd name="T51" fmla="*/ 352 h 1193"/>
                <a:gd name="T52" fmla="*/ 1159 w 1787"/>
                <a:gd name="T53" fmla="*/ 365 h 1193"/>
                <a:gd name="T54" fmla="*/ 1174 w 1787"/>
                <a:gd name="T55" fmla="*/ 461 h 1193"/>
                <a:gd name="T56" fmla="*/ 1247 w 1787"/>
                <a:gd name="T57" fmla="*/ 598 h 1193"/>
                <a:gd name="T58" fmla="*/ 1222 w 1787"/>
                <a:gd name="T59" fmla="*/ 708 h 1193"/>
                <a:gd name="T60" fmla="*/ 1248 w 1787"/>
                <a:gd name="T61" fmla="*/ 799 h 1193"/>
                <a:gd name="T62" fmla="*/ 1154 w 1787"/>
                <a:gd name="T63" fmla="*/ 704 h 1193"/>
                <a:gd name="T64" fmla="*/ 1072 w 1787"/>
                <a:gd name="T65" fmla="*/ 677 h 1193"/>
                <a:gd name="T66" fmla="*/ 907 w 1787"/>
                <a:gd name="T67" fmla="*/ 605 h 1193"/>
                <a:gd name="T68" fmla="*/ 863 w 1787"/>
                <a:gd name="T69" fmla="*/ 479 h 1193"/>
                <a:gd name="T70" fmla="*/ 912 w 1787"/>
                <a:gd name="T71" fmla="*/ 389 h 1193"/>
                <a:gd name="T72" fmla="*/ 957 w 1787"/>
                <a:gd name="T73" fmla="*/ 317 h 1193"/>
                <a:gd name="T74" fmla="*/ 940 w 1787"/>
                <a:gd name="T75" fmla="*/ 290 h 1193"/>
                <a:gd name="T76" fmla="*/ 1024 w 1787"/>
                <a:gd name="T77" fmla="*/ 198 h 1193"/>
                <a:gd name="T78" fmla="*/ 960 w 1787"/>
                <a:gd name="T79" fmla="*/ 128 h 1193"/>
                <a:gd name="T80" fmla="*/ 921 w 1787"/>
                <a:gd name="T81" fmla="*/ 183 h 1193"/>
                <a:gd name="T82" fmla="*/ 881 w 1787"/>
                <a:gd name="T83" fmla="*/ 184 h 1193"/>
                <a:gd name="T84" fmla="*/ 849 w 1787"/>
                <a:gd name="T85" fmla="*/ 119 h 1193"/>
                <a:gd name="T86" fmla="*/ 785 w 1787"/>
                <a:gd name="T87" fmla="*/ 104 h 1193"/>
                <a:gd name="T88" fmla="*/ 826 w 1787"/>
                <a:gd name="T89" fmla="*/ 211 h 1193"/>
                <a:gd name="T90" fmla="*/ 747 w 1787"/>
                <a:gd name="T91" fmla="*/ 226 h 1193"/>
                <a:gd name="T92" fmla="*/ 655 w 1787"/>
                <a:gd name="T93" fmla="*/ 183 h 1193"/>
                <a:gd name="T94" fmla="*/ 661 w 1787"/>
                <a:gd name="T95" fmla="*/ 204 h 1193"/>
                <a:gd name="T96" fmla="*/ 610 w 1787"/>
                <a:gd name="T97" fmla="*/ 225 h 1193"/>
                <a:gd name="T98" fmla="*/ 552 w 1787"/>
                <a:gd name="T99" fmla="*/ 208 h 1193"/>
                <a:gd name="T100" fmla="*/ 532 w 1787"/>
                <a:gd name="T101" fmla="*/ 193 h 1193"/>
                <a:gd name="T102" fmla="*/ 491 w 1787"/>
                <a:gd name="T103" fmla="*/ 149 h 1193"/>
                <a:gd name="T104" fmla="*/ 431 w 1787"/>
                <a:gd name="T105" fmla="*/ 105 h 1193"/>
                <a:gd name="T106" fmla="*/ 409 w 1787"/>
                <a:gd name="T107" fmla="*/ 85 h 1193"/>
                <a:gd name="T108" fmla="*/ 364 w 1787"/>
                <a:gd name="T109" fmla="*/ 61 h 1193"/>
                <a:gd name="T110" fmla="*/ 224 w 1787"/>
                <a:gd name="T111" fmla="*/ 9 h 1193"/>
                <a:gd name="T112" fmla="*/ 104 w 1787"/>
                <a:gd name="T113" fmla="*/ 541 h 1193"/>
                <a:gd name="T114" fmla="*/ 87 w 1787"/>
                <a:gd name="T115" fmla="*/ 690 h 1193"/>
                <a:gd name="T116" fmla="*/ 87 w 1787"/>
                <a:gd name="T117" fmla="*/ 741 h 1193"/>
                <a:gd name="T118" fmla="*/ 145 w 1787"/>
                <a:gd name="T119" fmla="*/ 820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87" h="1193">
                  <a:moveTo>
                    <a:pt x="628" y="969"/>
                  </a:moveTo>
                  <a:lnTo>
                    <a:pt x="871" y="962"/>
                  </a:lnTo>
                  <a:lnTo>
                    <a:pt x="878" y="938"/>
                  </a:lnTo>
                  <a:lnTo>
                    <a:pt x="902" y="941"/>
                  </a:lnTo>
                  <a:lnTo>
                    <a:pt x="902" y="968"/>
                  </a:lnTo>
                  <a:lnTo>
                    <a:pt x="909" y="969"/>
                  </a:lnTo>
                  <a:lnTo>
                    <a:pt x="921" y="972"/>
                  </a:lnTo>
                  <a:lnTo>
                    <a:pt x="935" y="977"/>
                  </a:lnTo>
                  <a:lnTo>
                    <a:pt x="950" y="981"/>
                  </a:lnTo>
                  <a:lnTo>
                    <a:pt x="965" y="984"/>
                  </a:lnTo>
                  <a:lnTo>
                    <a:pt x="979" y="985"/>
                  </a:lnTo>
                  <a:lnTo>
                    <a:pt x="1032" y="981"/>
                  </a:lnTo>
                  <a:lnTo>
                    <a:pt x="1042" y="977"/>
                  </a:lnTo>
                  <a:lnTo>
                    <a:pt x="1051" y="969"/>
                  </a:lnTo>
                  <a:lnTo>
                    <a:pt x="1056" y="958"/>
                  </a:lnTo>
                  <a:lnTo>
                    <a:pt x="1063" y="947"/>
                  </a:lnTo>
                  <a:lnTo>
                    <a:pt x="1070" y="937"/>
                  </a:lnTo>
                  <a:lnTo>
                    <a:pt x="1082" y="938"/>
                  </a:lnTo>
                  <a:lnTo>
                    <a:pt x="1093" y="941"/>
                  </a:lnTo>
                  <a:lnTo>
                    <a:pt x="1103" y="947"/>
                  </a:lnTo>
                  <a:lnTo>
                    <a:pt x="1117" y="954"/>
                  </a:lnTo>
                  <a:lnTo>
                    <a:pt x="1135" y="964"/>
                  </a:lnTo>
                  <a:lnTo>
                    <a:pt x="1164" y="974"/>
                  </a:lnTo>
                  <a:lnTo>
                    <a:pt x="1167" y="981"/>
                  </a:lnTo>
                  <a:lnTo>
                    <a:pt x="1165" y="989"/>
                  </a:lnTo>
                  <a:lnTo>
                    <a:pt x="1162" y="999"/>
                  </a:lnTo>
                  <a:lnTo>
                    <a:pt x="1161" y="1008"/>
                  </a:lnTo>
                  <a:lnTo>
                    <a:pt x="1162" y="1015"/>
                  </a:lnTo>
                  <a:lnTo>
                    <a:pt x="1174" y="1017"/>
                  </a:lnTo>
                  <a:lnTo>
                    <a:pt x="1183" y="1022"/>
                  </a:lnTo>
                  <a:lnTo>
                    <a:pt x="1195" y="1025"/>
                  </a:lnTo>
                  <a:lnTo>
                    <a:pt x="1213" y="1027"/>
                  </a:lnTo>
                  <a:lnTo>
                    <a:pt x="1234" y="1027"/>
                  </a:lnTo>
                  <a:lnTo>
                    <a:pt x="1253" y="1027"/>
                  </a:lnTo>
                  <a:lnTo>
                    <a:pt x="1271" y="1032"/>
                  </a:lnTo>
                  <a:lnTo>
                    <a:pt x="1277" y="1032"/>
                  </a:lnTo>
                  <a:lnTo>
                    <a:pt x="1287" y="1030"/>
                  </a:lnTo>
                  <a:lnTo>
                    <a:pt x="1298" y="1032"/>
                  </a:lnTo>
                  <a:lnTo>
                    <a:pt x="1308" y="1034"/>
                  </a:lnTo>
                  <a:lnTo>
                    <a:pt x="1315" y="1040"/>
                  </a:lnTo>
                  <a:lnTo>
                    <a:pt x="1312" y="1044"/>
                  </a:lnTo>
                  <a:lnTo>
                    <a:pt x="1312" y="1051"/>
                  </a:lnTo>
                  <a:lnTo>
                    <a:pt x="1312" y="1060"/>
                  </a:lnTo>
                  <a:lnTo>
                    <a:pt x="1312" y="1068"/>
                  </a:lnTo>
                  <a:lnTo>
                    <a:pt x="1309" y="1073"/>
                  </a:lnTo>
                  <a:lnTo>
                    <a:pt x="1304" y="1074"/>
                  </a:lnTo>
                  <a:lnTo>
                    <a:pt x="1296" y="1071"/>
                  </a:lnTo>
                  <a:lnTo>
                    <a:pt x="1288" y="1068"/>
                  </a:lnTo>
                  <a:lnTo>
                    <a:pt x="1281" y="1064"/>
                  </a:lnTo>
                  <a:lnTo>
                    <a:pt x="1274" y="1061"/>
                  </a:lnTo>
                  <a:lnTo>
                    <a:pt x="1271" y="1060"/>
                  </a:lnTo>
                  <a:lnTo>
                    <a:pt x="1272" y="1060"/>
                  </a:lnTo>
                  <a:lnTo>
                    <a:pt x="1274" y="1073"/>
                  </a:lnTo>
                  <a:lnTo>
                    <a:pt x="1275" y="1088"/>
                  </a:lnTo>
                  <a:lnTo>
                    <a:pt x="1278" y="1104"/>
                  </a:lnTo>
                  <a:lnTo>
                    <a:pt x="1278" y="1118"/>
                  </a:lnTo>
                  <a:lnTo>
                    <a:pt x="1278" y="1130"/>
                  </a:lnTo>
                  <a:lnTo>
                    <a:pt x="1274" y="1139"/>
                  </a:lnTo>
                  <a:lnTo>
                    <a:pt x="1270" y="1143"/>
                  </a:lnTo>
                  <a:lnTo>
                    <a:pt x="1265" y="1152"/>
                  </a:lnTo>
                  <a:lnTo>
                    <a:pt x="1264" y="1164"/>
                  </a:lnTo>
                  <a:lnTo>
                    <a:pt x="1263" y="1176"/>
                  </a:lnTo>
                  <a:lnTo>
                    <a:pt x="1264" y="1186"/>
                  </a:lnTo>
                  <a:lnTo>
                    <a:pt x="1265" y="1193"/>
                  </a:lnTo>
                  <a:lnTo>
                    <a:pt x="1268" y="1193"/>
                  </a:lnTo>
                  <a:lnTo>
                    <a:pt x="1301" y="1143"/>
                  </a:lnTo>
                  <a:lnTo>
                    <a:pt x="1350" y="1136"/>
                  </a:lnTo>
                  <a:lnTo>
                    <a:pt x="1359" y="1116"/>
                  </a:lnTo>
                  <a:lnTo>
                    <a:pt x="1357" y="1114"/>
                  </a:lnTo>
                  <a:lnTo>
                    <a:pt x="1350" y="1112"/>
                  </a:lnTo>
                  <a:lnTo>
                    <a:pt x="1339" y="1112"/>
                  </a:lnTo>
                  <a:lnTo>
                    <a:pt x="1330" y="1112"/>
                  </a:lnTo>
                  <a:lnTo>
                    <a:pt x="1325" y="1112"/>
                  </a:lnTo>
                  <a:lnTo>
                    <a:pt x="1326" y="1112"/>
                  </a:lnTo>
                  <a:lnTo>
                    <a:pt x="1335" y="1105"/>
                  </a:lnTo>
                  <a:lnTo>
                    <a:pt x="1346" y="1095"/>
                  </a:lnTo>
                  <a:lnTo>
                    <a:pt x="1359" y="1085"/>
                  </a:lnTo>
                  <a:lnTo>
                    <a:pt x="1373" y="1075"/>
                  </a:lnTo>
                  <a:lnTo>
                    <a:pt x="1385" y="1068"/>
                  </a:lnTo>
                  <a:lnTo>
                    <a:pt x="1397" y="1064"/>
                  </a:lnTo>
                  <a:lnTo>
                    <a:pt x="1405" y="1063"/>
                  </a:lnTo>
                  <a:lnTo>
                    <a:pt x="1452" y="986"/>
                  </a:lnTo>
                  <a:lnTo>
                    <a:pt x="1455" y="982"/>
                  </a:lnTo>
                  <a:lnTo>
                    <a:pt x="1462" y="981"/>
                  </a:lnTo>
                  <a:lnTo>
                    <a:pt x="1472" y="979"/>
                  </a:lnTo>
                  <a:lnTo>
                    <a:pt x="1484" y="979"/>
                  </a:lnTo>
                  <a:lnTo>
                    <a:pt x="1497" y="979"/>
                  </a:lnTo>
                  <a:lnTo>
                    <a:pt x="1508" y="978"/>
                  </a:lnTo>
                  <a:lnTo>
                    <a:pt x="1520" y="974"/>
                  </a:lnTo>
                  <a:lnTo>
                    <a:pt x="1527" y="968"/>
                  </a:lnTo>
                  <a:lnTo>
                    <a:pt x="1531" y="958"/>
                  </a:lnTo>
                  <a:lnTo>
                    <a:pt x="1535" y="955"/>
                  </a:lnTo>
                  <a:lnTo>
                    <a:pt x="1541" y="944"/>
                  </a:lnTo>
                  <a:lnTo>
                    <a:pt x="1544" y="930"/>
                  </a:lnTo>
                  <a:lnTo>
                    <a:pt x="1547" y="912"/>
                  </a:lnTo>
                  <a:lnTo>
                    <a:pt x="1549" y="893"/>
                  </a:lnTo>
                  <a:lnTo>
                    <a:pt x="1551" y="878"/>
                  </a:lnTo>
                  <a:lnTo>
                    <a:pt x="1554" y="865"/>
                  </a:lnTo>
                  <a:lnTo>
                    <a:pt x="1562" y="864"/>
                  </a:lnTo>
                  <a:lnTo>
                    <a:pt x="1573" y="862"/>
                  </a:lnTo>
                  <a:lnTo>
                    <a:pt x="1586" y="861"/>
                  </a:lnTo>
                  <a:lnTo>
                    <a:pt x="1595" y="861"/>
                  </a:lnTo>
                  <a:lnTo>
                    <a:pt x="1600" y="902"/>
                  </a:lnTo>
                  <a:lnTo>
                    <a:pt x="1613" y="919"/>
                  </a:lnTo>
                  <a:lnTo>
                    <a:pt x="1627" y="930"/>
                  </a:lnTo>
                  <a:lnTo>
                    <a:pt x="1645" y="941"/>
                  </a:lnTo>
                  <a:lnTo>
                    <a:pt x="1661" y="923"/>
                  </a:lnTo>
                  <a:lnTo>
                    <a:pt x="1672" y="910"/>
                  </a:lnTo>
                  <a:lnTo>
                    <a:pt x="1681" y="902"/>
                  </a:lnTo>
                  <a:lnTo>
                    <a:pt x="1686" y="895"/>
                  </a:lnTo>
                  <a:lnTo>
                    <a:pt x="1692" y="890"/>
                  </a:lnTo>
                  <a:lnTo>
                    <a:pt x="1698" y="886"/>
                  </a:lnTo>
                  <a:lnTo>
                    <a:pt x="1705" y="880"/>
                  </a:lnTo>
                  <a:lnTo>
                    <a:pt x="1696" y="902"/>
                  </a:lnTo>
                  <a:lnTo>
                    <a:pt x="1688" y="919"/>
                  </a:lnTo>
                  <a:lnTo>
                    <a:pt x="1682" y="931"/>
                  </a:lnTo>
                  <a:lnTo>
                    <a:pt x="1679" y="941"/>
                  </a:lnTo>
                  <a:lnTo>
                    <a:pt x="1679" y="951"/>
                  </a:lnTo>
                  <a:lnTo>
                    <a:pt x="1685" y="960"/>
                  </a:lnTo>
                  <a:lnTo>
                    <a:pt x="1695" y="971"/>
                  </a:lnTo>
                  <a:lnTo>
                    <a:pt x="1710" y="961"/>
                  </a:lnTo>
                  <a:lnTo>
                    <a:pt x="1719" y="951"/>
                  </a:lnTo>
                  <a:lnTo>
                    <a:pt x="1723" y="940"/>
                  </a:lnTo>
                  <a:lnTo>
                    <a:pt x="1725" y="928"/>
                  </a:lnTo>
                  <a:lnTo>
                    <a:pt x="1725" y="917"/>
                  </a:lnTo>
                  <a:lnTo>
                    <a:pt x="1727" y="904"/>
                  </a:lnTo>
                  <a:lnTo>
                    <a:pt x="1733" y="904"/>
                  </a:lnTo>
                  <a:lnTo>
                    <a:pt x="1740" y="899"/>
                  </a:lnTo>
                  <a:lnTo>
                    <a:pt x="1750" y="890"/>
                  </a:lnTo>
                  <a:lnTo>
                    <a:pt x="1758" y="879"/>
                  </a:lnTo>
                  <a:lnTo>
                    <a:pt x="1768" y="868"/>
                  </a:lnTo>
                  <a:lnTo>
                    <a:pt x="1777" y="858"/>
                  </a:lnTo>
                  <a:lnTo>
                    <a:pt x="1782" y="849"/>
                  </a:lnTo>
                  <a:lnTo>
                    <a:pt x="1787" y="844"/>
                  </a:lnTo>
                  <a:lnTo>
                    <a:pt x="1768" y="842"/>
                  </a:lnTo>
                  <a:lnTo>
                    <a:pt x="1763" y="844"/>
                  </a:lnTo>
                  <a:lnTo>
                    <a:pt x="1754" y="847"/>
                  </a:lnTo>
                  <a:lnTo>
                    <a:pt x="1743" y="851"/>
                  </a:lnTo>
                  <a:lnTo>
                    <a:pt x="1734" y="855"/>
                  </a:lnTo>
                  <a:lnTo>
                    <a:pt x="1729" y="858"/>
                  </a:lnTo>
                  <a:lnTo>
                    <a:pt x="1709" y="864"/>
                  </a:lnTo>
                  <a:lnTo>
                    <a:pt x="1691" y="861"/>
                  </a:lnTo>
                  <a:lnTo>
                    <a:pt x="1674" y="854"/>
                  </a:lnTo>
                  <a:lnTo>
                    <a:pt x="1661" y="842"/>
                  </a:lnTo>
                  <a:lnTo>
                    <a:pt x="1651" y="827"/>
                  </a:lnTo>
                  <a:lnTo>
                    <a:pt x="1645" y="811"/>
                  </a:lnTo>
                  <a:lnTo>
                    <a:pt x="1640" y="813"/>
                  </a:lnTo>
                  <a:lnTo>
                    <a:pt x="1630" y="815"/>
                  </a:lnTo>
                  <a:lnTo>
                    <a:pt x="1619" y="820"/>
                  </a:lnTo>
                  <a:lnTo>
                    <a:pt x="1606" y="824"/>
                  </a:lnTo>
                  <a:lnTo>
                    <a:pt x="1596" y="827"/>
                  </a:lnTo>
                  <a:lnTo>
                    <a:pt x="1590" y="828"/>
                  </a:lnTo>
                  <a:lnTo>
                    <a:pt x="1593" y="820"/>
                  </a:lnTo>
                  <a:lnTo>
                    <a:pt x="1600" y="811"/>
                  </a:lnTo>
                  <a:lnTo>
                    <a:pt x="1611" y="804"/>
                  </a:lnTo>
                  <a:lnTo>
                    <a:pt x="1624" y="796"/>
                  </a:lnTo>
                  <a:lnTo>
                    <a:pt x="1637" y="787"/>
                  </a:lnTo>
                  <a:lnTo>
                    <a:pt x="1645" y="777"/>
                  </a:lnTo>
                  <a:lnTo>
                    <a:pt x="1648" y="767"/>
                  </a:lnTo>
                  <a:lnTo>
                    <a:pt x="1628" y="760"/>
                  </a:lnTo>
                  <a:lnTo>
                    <a:pt x="1613" y="758"/>
                  </a:lnTo>
                  <a:lnTo>
                    <a:pt x="1599" y="760"/>
                  </a:lnTo>
                  <a:lnTo>
                    <a:pt x="1587" y="767"/>
                  </a:lnTo>
                  <a:lnTo>
                    <a:pt x="1578" y="777"/>
                  </a:lnTo>
                  <a:lnTo>
                    <a:pt x="1568" y="790"/>
                  </a:lnTo>
                  <a:lnTo>
                    <a:pt x="1558" y="803"/>
                  </a:lnTo>
                  <a:lnTo>
                    <a:pt x="1548" y="817"/>
                  </a:lnTo>
                  <a:lnTo>
                    <a:pt x="1537" y="830"/>
                  </a:lnTo>
                  <a:lnTo>
                    <a:pt x="1534" y="817"/>
                  </a:lnTo>
                  <a:lnTo>
                    <a:pt x="1537" y="803"/>
                  </a:lnTo>
                  <a:lnTo>
                    <a:pt x="1544" y="787"/>
                  </a:lnTo>
                  <a:lnTo>
                    <a:pt x="1551" y="773"/>
                  </a:lnTo>
                  <a:lnTo>
                    <a:pt x="1558" y="759"/>
                  </a:lnTo>
                  <a:lnTo>
                    <a:pt x="1559" y="745"/>
                  </a:lnTo>
                  <a:lnTo>
                    <a:pt x="1568" y="729"/>
                  </a:lnTo>
                  <a:lnTo>
                    <a:pt x="1580" y="718"/>
                  </a:lnTo>
                  <a:lnTo>
                    <a:pt x="1596" y="710"/>
                  </a:lnTo>
                  <a:lnTo>
                    <a:pt x="1613" y="704"/>
                  </a:lnTo>
                  <a:lnTo>
                    <a:pt x="1633" y="698"/>
                  </a:lnTo>
                  <a:lnTo>
                    <a:pt x="1651" y="693"/>
                  </a:lnTo>
                  <a:lnTo>
                    <a:pt x="1669" y="687"/>
                  </a:lnTo>
                  <a:lnTo>
                    <a:pt x="1685" y="678"/>
                  </a:lnTo>
                  <a:lnTo>
                    <a:pt x="1696" y="669"/>
                  </a:lnTo>
                  <a:lnTo>
                    <a:pt x="1705" y="654"/>
                  </a:lnTo>
                  <a:lnTo>
                    <a:pt x="1709" y="640"/>
                  </a:lnTo>
                  <a:lnTo>
                    <a:pt x="1710" y="628"/>
                  </a:lnTo>
                  <a:lnTo>
                    <a:pt x="1712" y="613"/>
                  </a:lnTo>
                  <a:lnTo>
                    <a:pt x="1715" y="601"/>
                  </a:lnTo>
                  <a:lnTo>
                    <a:pt x="1723" y="589"/>
                  </a:lnTo>
                  <a:lnTo>
                    <a:pt x="1732" y="577"/>
                  </a:lnTo>
                  <a:lnTo>
                    <a:pt x="1736" y="563"/>
                  </a:lnTo>
                  <a:lnTo>
                    <a:pt x="1739" y="549"/>
                  </a:lnTo>
                  <a:lnTo>
                    <a:pt x="1739" y="533"/>
                  </a:lnTo>
                  <a:lnTo>
                    <a:pt x="1736" y="519"/>
                  </a:lnTo>
                  <a:lnTo>
                    <a:pt x="1729" y="506"/>
                  </a:lnTo>
                  <a:lnTo>
                    <a:pt x="1719" y="496"/>
                  </a:lnTo>
                  <a:lnTo>
                    <a:pt x="1705" y="491"/>
                  </a:lnTo>
                  <a:lnTo>
                    <a:pt x="1684" y="500"/>
                  </a:lnTo>
                  <a:lnTo>
                    <a:pt x="1667" y="489"/>
                  </a:lnTo>
                  <a:lnTo>
                    <a:pt x="1658" y="496"/>
                  </a:lnTo>
                  <a:lnTo>
                    <a:pt x="1652" y="510"/>
                  </a:lnTo>
                  <a:lnTo>
                    <a:pt x="1647" y="527"/>
                  </a:lnTo>
                  <a:lnTo>
                    <a:pt x="1643" y="544"/>
                  </a:lnTo>
                  <a:lnTo>
                    <a:pt x="1640" y="560"/>
                  </a:lnTo>
                  <a:lnTo>
                    <a:pt x="1636" y="570"/>
                  </a:lnTo>
                  <a:lnTo>
                    <a:pt x="1633" y="571"/>
                  </a:lnTo>
                  <a:lnTo>
                    <a:pt x="1633" y="565"/>
                  </a:lnTo>
                  <a:lnTo>
                    <a:pt x="1633" y="556"/>
                  </a:lnTo>
                  <a:lnTo>
                    <a:pt x="1631" y="541"/>
                  </a:lnTo>
                  <a:lnTo>
                    <a:pt x="1630" y="529"/>
                  </a:lnTo>
                  <a:lnTo>
                    <a:pt x="1630" y="516"/>
                  </a:lnTo>
                  <a:lnTo>
                    <a:pt x="1633" y="509"/>
                  </a:lnTo>
                  <a:lnTo>
                    <a:pt x="1637" y="500"/>
                  </a:lnTo>
                  <a:lnTo>
                    <a:pt x="1643" y="491"/>
                  </a:lnTo>
                  <a:lnTo>
                    <a:pt x="1648" y="481"/>
                  </a:lnTo>
                  <a:lnTo>
                    <a:pt x="1651" y="474"/>
                  </a:lnTo>
                  <a:lnTo>
                    <a:pt x="1651" y="469"/>
                  </a:lnTo>
                  <a:lnTo>
                    <a:pt x="1637" y="474"/>
                  </a:lnTo>
                  <a:lnTo>
                    <a:pt x="1621" y="476"/>
                  </a:lnTo>
                  <a:lnTo>
                    <a:pt x="1604" y="478"/>
                  </a:lnTo>
                  <a:lnTo>
                    <a:pt x="1590" y="479"/>
                  </a:lnTo>
                  <a:lnTo>
                    <a:pt x="1579" y="481"/>
                  </a:lnTo>
                  <a:lnTo>
                    <a:pt x="1563" y="472"/>
                  </a:lnTo>
                  <a:lnTo>
                    <a:pt x="1548" y="465"/>
                  </a:lnTo>
                  <a:lnTo>
                    <a:pt x="1537" y="457"/>
                  </a:lnTo>
                  <a:lnTo>
                    <a:pt x="1537" y="457"/>
                  </a:lnTo>
                  <a:lnTo>
                    <a:pt x="1538" y="455"/>
                  </a:lnTo>
                  <a:lnTo>
                    <a:pt x="1539" y="454"/>
                  </a:lnTo>
                  <a:lnTo>
                    <a:pt x="1542" y="451"/>
                  </a:lnTo>
                  <a:lnTo>
                    <a:pt x="1544" y="448"/>
                  </a:lnTo>
                  <a:lnTo>
                    <a:pt x="1545" y="445"/>
                  </a:lnTo>
                  <a:lnTo>
                    <a:pt x="1545" y="443"/>
                  </a:lnTo>
                  <a:lnTo>
                    <a:pt x="1522" y="424"/>
                  </a:lnTo>
                  <a:lnTo>
                    <a:pt x="1493" y="404"/>
                  </a:lnTo>
                  <a:lnTo>
                    <a:pt x="1462" y="386"/>
                  </a:lnTo>
                  <a:lnTo>
                    <a:pt x="1432" y="366"/>
                  </a:lnTo>
                  <a:lnTo>
                    <a:pt x="1405" y="344"/>
                  </a:lnTo>
                  <a:lnTo>
                    <a:pt x="1401" y="354"/>
                  </a:lnTo>
                  <a:lnTo>
                    <a:pt x="1400" y="365"/>
                  </a:lnTo>
                  <a:lnTo>
                    <a:pt x="1401" y="378"/>
                  </a:lnTo>
                  <a:lnTo>
                    <a:pt x="1404" y="390"/>
                  </a:lnTo>
                  <a:lnTo>
                    <a:pt x="1407" y="402"/>
                  </a:lnTo>
                  <a:lnTo>
                    <a:pt x="1411" y="410"/>
                  </a:lnTo>
                  <a:lnTo>
                    <a:pt x="1407" y="420"/>
                  </a:lnTo>
                  <a:lnTo>
                    <a:pt x="1401" y="431"/>
                  </a:lnTo>
                  <a:lnTo>
                    <a:pt x="1394" y="443"/>
                  </a:lnTo>
                  <a:lnTo>
                    <a:pt x="1387" y="452"/>
                  </a:lnTo>
                  <a:lnTo>
                    <a:pt x="1374" y="444"/>
                  </a:lnTo>
                  <a:lnTo>
                    <a:pt x="1363" y="440"/>
                  </a:lnTo>
                  <a:lnTo>
                    <a:pt x="1350" y="438"/>
                  </a:lnTo>
                  <a:lnTo>
                    <a:pt x="1342" y="423"/>
                  </a:lnTo>
                  <a:lnTo>
                    <a:pt x="1333" y="407"/>
                  </a:lnTo>
                  <a:lnTo>
                    <a:pt x="1325" y="393"/>
                  </a:lnTo>
                  <a:lnTo>
                    <a:pt x="1315" y="382"/>
                  </a:lnTo>
                  <a:lnTo>
                    <a:pt x="1304" y="373"/>
                  </a:lnTo>
                  <a:lnTo>
                    <a:pt x="1288" y="368"/>
                  </a:lnTo>
                  <a:lnTo>
                    <a:pt x="1270" y="368"/>
                  </a:lnTo>
                  <a:lnTo>
                    <a:pt x="1260" y="365"/>
                  </a:lnTo>
                  <a:lnTo>
                    <a:pt x="1250" y="359"/>
                  </a:lnTo>
                  <a:lnTo>
                    <a:pt x="1241" y="352"/>
                  </a:lnTo>
                  <a:lnTo>
                    <a:pt x="1233" y="347"/>
                  </a:lnTo>
                  <a:lnTo>
                    <a:pt x="1222" y="342"/>
                  </a:lnTo>
                  <a:lnTo>
                    <a:pt x="1209" y="344"/>
                  </a:lnTo>
                  <a:lnTo>
                    <a:pt x="1205" y="347"/>
                  </a:lnTo>
                  <a:lnTo>
                    <a:pt x="1200" y="354"/>
                  </a:lnTo>
                  <a:lnTo>
                    <a:pt x="1198" y="362"/>
                  </a:lnTo>
                  <a:lnTo>
                    <a:pt x="1195" y="368"/>
                  </a:lnTo>
                  <a:lnTo>
                    <a:pt x="1185" y="365"/>
                  </a:lnTo>
                  <a:lnTo>
                    <a:pt x="1172" y="365"/>
                  </a:lnTo>
                  <a:lnTo>
                    <a:pt x="1159" y="365"/>
                  </a:lnTo>
                  <a:lnTo>
                    <a:pt x="1147" y="368"/>
                  </a:lnTo>
                  <a:lnTo>
                    <a:pt x="1140" y="372"/>
                  </a:lnTo>
                  <a:lnTo>
                    <a:pt x="1141" y="382"/>
                  </a:lnTo>
                  <a:lnTo>
                    <a:pt x="1144" y="393"/>
                  </a:lnTo>
                  <a:lnTo>
                    <a:pt x="1148" y="404"/>
                  </a:lnTo>
                  <a:lnTo>
                    <a:pt x="1151" y="417"/>
                  </a:lnTo>
                  <a:lnTo>
                    <a:pt x="1154" y="427"/>
                  </a:lnTo>
                  <a:lnTo>
                    <a:pt x="1152" y="434"/>
                  </a:lnTo>
                  <a:lnTo>
                    <a:pt x="1165" y="448"/>
                  </a:lnTo>
                  <a:lnTo>
                    <a:pt x="1174" y="461"/>
                  </a:lnTo>
                  <a:lnTo>
                    <a:pt x="1181" y="469"/>
                  </a:lnTo>
                  <a:lnTo>
                    <a:pt x="1183" y="479"/>
                  </a:lnTo>
                  <a:lnTo>
                    <a:pt x="1183" y="489"/>
                  </a:lnTo>
                  <a:lnTo>
                    <a:pt x="1179" y="502"/>
                  </a:lnTo>
                  <a:lnTo>
                    <a:pt x="1172" y="519"/>
                  </a:lnTo>
                  <a:lnTo>
                    <a:pt x="1193" y="530"/>
                  </a:lnTo>
                  <a:lnTo>
                    <a:pt x="1212" y="543"/>
                  </a:lnTo>
                  <a:lnTo>
                    <a:pt x="1227" y="557"/>
                  </a:lnTo>
                  <a:lnTo>
                    <a:pt x="1239" y="575"/>
                  </a:lnTo>
                  <a:lnTo>
                    <a:pt x="1247" y="598"/>
                  </a:lnTo>
                  <a:lnTo>
                    <a:pt x="1248" y="613"/>
                  </a:lnTo>
                  <a:lnTo>
                    <a:pt x="1246" y="625"/>
                  </a:lnTo>
                  <a:lnTo>
                    <a:pt x="1239" y="635"/>
                  </a:lnTo>
                  <a:lnTo>
                    <a:pt x="1231" y="645"/>
                  </a:lnTo>
                  <a:lnTo>
                    <a:pt x="1223" y="653"/>
                  </a:lnTo>
                  <a:lnTo>
                    <a:pt x="1215" y="663"/>
                  </a:lnTo>
                  <a:lnTo>
                    <a:pt x="1209" y="674"/>
                  </a:lnTo>
                  <a:lnTo>
                    <a:pt x="1210" y="683"/>
                  </a:lnTo>
                  <a:lnTo>
                    <a:pt x="1215" y="695"/>
                  </a:lnTo>
                  <a:lnTo>
                    <a:pt x="1222" y="708"/>
                  </a:lnTo>
                  <a:lnTo>
                    <a:pt x="1230" y="724"/>
                  </a:lnTo>
                  <a:lnTo>
                    <a:pt x="1239" y="738"/>
                  </a:lnTo>
                  <a:lnTo>
                    <a:pt x="1248" y="752"/>
                  </a:lnTo>
                  <a:lnTo>
                    <a:pt x="1256" y="765"/>
                  </a:lnTo>
                  <a:lnTo>
                    <a:pt x="1261" y="773"/>
                  </a:lnTo>
                  <a:lnTo>
                    <a:pt x="1257" y="783"/>
                  </a:lnTo>
                  <a:lnTo>
                    <a:pt x="1256" y="789"/>
                  </a:lnTo>
                  <a:lnTo>
                    <a:pt x="1254" y="793"/>
                  </a:lnTo>
                  <a:lnTo>
                    <a:pt x="1253" y="796"/>
                  </a:lnTo>
                  <a:lnTo>
                    <a:pt x="1248" y="799"/>
                  </a:lnTo>
                  <a:lnTo>
                    <a:pt x="1239" y="801"/>
                  </a:lnTo>
                  <a:lnTo>
                    <a:pt x="1223" y="806"/>
                  </a:lnTo>
                  <a:lnTo>
                    <a:pt x="1206" y="789"/>
                  </a:lnTo>
                  <a:lnTo>
                    <a:pt x="1191" y="776"/>
                  </a:lnTo>
                  <a:lnTo>
                    <a:pt x="1179" y="766"/>
                  </a:lnTo>
                  <a:lnTo>
                    <a:pt x="1171" y="758"/>
                  </a:lnTo>
                  <a:lnTo>
                    <a:pt x="1164" y="749"/>
                  </a:lnTo>
                  <a:lnTo>
                    <a:pt x="1158" y="738"/>
                  </a:lnTo>
                  <a:lnTo>
                    <a:pt x="1155" y="724"/>
                  </a:lnTo>
                  <a:lnTo>
                    <a:pt x="1154" y="704"/>
                  </a:lnTo>
                  <a:lnTo>
                    <a:pt x="1152" y="678"/>
                  </a:lnTo>
                  <a:lnTo>
                    <a:pt x="1145" y="673"/>
                  </a:lnTo>
                  <a:lnTo>
                    <a:pt x="1140" y="670"/>
                  </a:lnTo>
                  <a:lnTo>
                    <a:pt x="1135" y="671"/>
                  </a:lnTo>
                  <a:lnTo>
                    <a:pt x="1130" y="676"/>
                  </a:lnTo>
                  <a:lnTo>
                    <a:pt x="1124" y="678"/>
                  </a:lnTo>
                  <a:lnTo>
                    <a:pt x="1117" y="683"/>
                  </a:lnTo>
                  <a:lnTo>
                    <a:pt x="1106" y="684"/>
                  </a:lnTo>
                  <a:lnTo>
                    <a:pt x="1090" y="683"/>
                  </a:lnTo>
                  <a:lnTo>
                    <a:pt x="1072" y="677"/>
                  </a:lnTo>
                  <a:lnTo>
                    <a:pt x="1052" y="669"/>
                  </a:lnTo>
                  <a:lnTo>
                    <a:pt x="1031" y="660"/>
                  </a:lnTo>
                  <a:lnTo>
                    <a:pt x="1010" y="650"/>
                  </a:lnTo>
                  <a:lnTo>
                    <a:pt x="989" y="640"/>
                  </a:lnTo>
                  <a:lnTo>
                    <a:pt x="967" y="635"/>
                  </a:lnTo>
                  <a:lnTo>
                    <a:pt x="949" y="632"/>
                  </a:lnTo>
                  <a:lnTo>
                    <a:pt x="932" y="633"/>
                  </a:lnTo>
                  <a:lnTo>
                    <a:pt x="919" y="642"/>
                  </a:lnTo>
                  <a:lnTo>
                    <a:pt x="912" y="625"/>
                  </a:lnTo>
                  <a:lnTo>
                    <a:pt x="907" y="605"/>
                  </a:lnTo>
                  <a:lnTo>
                    <a:pt x="901" y="587"/>
                  </a:lnTo>
                  <a:lnTo>
                    <a:pt x="895" y="570"/>
                  </a:lnTo>
                  <a:lnTo>
                    <a:pt x="885" y="571"/>
                  </a:lnTo>
                  <a:lnTo>
                    <a:pt x="874" y="574"/>
                  </a:lnTo>
                  <a:lnTo>
                    <a:pt x="863" y="575"/>
                  </a:lnTo>
                  <a:lnTo>
                    <a:pt x="850" y="557"/>
                  </a:lnTo>
                  <a:lnTo>
                    <a:pt x="846" y="539"/>
                  </a:lnTo>
                  <a:lnTo>
                    <a:pt x="847" y="519"/>
                  </a:lnTo>
                  <a:lnTo>
                    <a:pt x="853" y="499"/>
                  </a:lnTo>
                  <a:lnTo>
                    <a:pt x="863" y="479"/>
                  </a:lnTo>
                  <a:lnTo>
                    <a:pt x="876" y="460"/>
                  </a:lnTo>
                  <a:lnTo>
                    <a:pt x="888" y="443"/>
                  </a:lnTo>
                  <a:lnTo>
                    <a:pt x="901" y="426"/>
                  </a:lnTo>
                  <a:lnTo>
                    <a:pt x="912" y="411"/>
                  </a:lnTo>
                  <a:lnTo>
                    <a:pt x="919" y="400"/>
                  </a:lnTo>
                  <a:lnTo>
                    <a:pt x="919" y="399"/>
                  </a:lnTo>
                  <a:lnTo>
                    <a:pt x="918" y="396"/>
                  </a:lnTo>
                  <a:lnTo>
                    <a:pt x="916" y="393"/>
                  </a:lnTo>
                  <a:lnTo>
                    <a:pt x="914" y="390"/>
                  </a:lnTo>
                  <a:lnTo>
                    <a:pt x="912" y="389"/>
                  </a:lnTo>
                  <a:lnTo>
                    <a:pt x="911" y="387"/>
                  </a:lnTo>
                  <a:lnTo>
                    <a:pt x="911" y="386"/>
                  </a:lnTo>
                  <a:lnTo>
                    <a:pt x="916" y="379"/>
                  </a:lnTo>
                  <a:lnTo>
                    <a:pt x="926" y="369"/>
                  </a:lnTo>
                  <a:lnTo>
                    <a:pt x="938" y="355"/>
                  </a:lnTo>
                  <a:lnTo>
                    <a:pt x="949" y="341"/>
                  </a:lnTo>
                  <a:lnTo>
                    <a:pt x="959" y="328"/>
                  </a:lnTo>
                  <a:lnTo>
                    <a:pt x="966" y="317"/>
                  </a:lnTo>
                  <a:lnTo>
                    <a:pt x="963" y="317"/>
                  </a:lnTo>
                  <a:lnTo>
                    <a:pt x="957" y="317"/>
                  </a:lnTo>
                  <a:lnTo>
                    <a:pt x="949" y="314"/>
                  </a:lnTo>
                  <a:lnTo>
                    <a:pt x="940" y="311"/>
                  </a:lnTo>
                  <a:lnTo>
                    <a:pt x="931" y="308"/>
                  </a:lnTo>
                  <a:lnTo>
                    <a:pt x="922" y="304"/>
                  </a:lnTo>
                  <a:lnTo>
                    <a:pt x="915" y="300"/>
                  </a:lnTo>
                  <a:lnTo>
                    <a:pt x="911" y="296"/>
                  </a:lnTo>
                  <a:lnTo>
                    <a:pt x="909" y="293"/>
                  </a:lnTo>
                  <a:lnTo>
                    <a:pt x="914" y="290"/>
                  </a:lnTo>
                  <a:lnTo>
                    <a:pt x="924" y="290"/>
                  </a:lnTo>
                  <a:lnTo>
                    <a:pt x="940" y="290"/>
                  </a:lnTo>
                  <a:lnTo>
                    <a:pt x="965" y="293"/>
                  </a:lnTo>
                  <a:lnTo>
                    <a:pt x="962" y="286"/>
                  </a:lnTo>
                  <a:lnTo>
                    <a:pt x="960" y="273"/>
                  </a:lnTo>
                  <a:lnTo>
                    <a:pt x="959" y="262"/>
                  </a:lnTo>
                  <a:lnTo>
                    <a:pt x="957" y="255"/>
                  </a:lnTo>
                  <a:lnTo>
                    <a:pt x="990" y="259"/>
                  </a:lnTo>
                  <a:lnTo>
                    <a:pt x="1007" y="243"/>
                  </a:lnTo>
                  <a:lnTo>
                    <a:pt x="1021" y="226"/>
                  </a:lnTo>
                  <a:lnTo>
                    <a:pt x="1032" y="208"/>
                  </a:lnTo>
                  <a:lnTo>
                    <a:pt x="1024" y="198"/>
                  </a:lnTo>
                  <a:lnTo>
                    <a:pt x="1015" y="187"/>
                  </a:lnTo>
                  <a:lnTo>
                    <a:pt x="1008" y="174"/>
                  </a:lnTo>
                  <a:lnTo>
                    <a:pt x="1004" y="166"/>
                  </a:lnTo>
                  <a:lnTo>
                    <a:pt x="1005" y="159"/>
                  </a:lnTo>
                  <a:lnTo>
                    <a:pt x="1007" y="150"/>
                  </a:lnTo>
                  <a:lnTo>
                    <a:pt x="1008" y="142"/>
                  </a:lnTo>
                  <a:lnTo>
                    <a:pt x="998" y="136"/>
                  </a:lnTo>
                  <a:lnTo>
                    <a:pt x="986" y="132"/>
                  </a:lnTo>
                  <a:lnTo>
                    <a:pt x="973" y="129"/>
                  </a:lnTo>
                  <a:lnTo>
                    <a:pt x="960" y="128"/>
                  </a:lnTo>
                  <a:lnTo>
                    <a:pt x="949" y="130"/>
                  </a:lnTo>
                  <a:lnTo>
                    <a:pt x="938" y="137"/>
                  </a:lnTo>
                  <a:lnTo>
                    <a:pt x="945" y="154"/>
                  </a:lnTo>
                  <a:lnTo>
                    <a:pt x="949" y="173"/>
                  </a:lnTo>
                  <a:lnTo>
                    <a:pt x="949" y="190"/>
                  </a:lnTo>
                  <a:lnTo>
                    <a:pt x="945" y="207"/>
                  </a:lnTo>
                  <a:lnTo>
                    <a:pt x="933" y="222"/>
                  </a:lnTo>
                  <a:lnTo>
                    <a:pt x="929" y="212"/>
                  </a:lnTo>
                  <a:lnTo>
                    <a:pt x="925" y="198"/>
                  </a:lnTo>
                  <a:lnTo>
                    <a:pt x="921" y="183"/>
                  </a:lnTo>
                  <a:lnTo>
                    <a:pt x="919" y="170"/>
                  </a:lnTo>
                  <a:lnTo>
                    <a:pt x="909" y="163"/>
                  </a:lnTo>
                  <a:lnTo>
                    <a:pt x="895" y="160"/>
                  </a:lnTo>
                  <a:lnTo>
                    <a:pt x="892" y="167"/>
                  </a:lnTo>
                  <a:lnTo>
                    <a:pt x="891" y="171"/>
                  </a:lnTo>
                  <a:lnTo>
                    <a:pt x="888" y="177"/>
                  </a:lnTo>
                  <a:lnTo>
                    <a:pt x="885" y="180"/>
                  </a:lnTo>
                  <a:lnTo>
                    <a:pt x="884" y="183"/>
                  </a:lnTo>
                  <a:lnTo>
                    <a:pt x="883" y="184"/>
                  </a:lnTo>
                  <a:lnTo>
                    <a:pt x="881" y="184"/>
                  </a:lnTo>
                  <a:lnTo>
                    <a:pt x="880" y="183"/>
                  </a:lnTo>
                  <a:lnTo>
                    <a:pt x="878" y="178"/>
                  </a:lnTo>
                  <a:lnTo>
                    <a:pt x="878" y="174"/>
                  </a:lnTo>
                  <a:lnTo>
                    <a:pt x="877" y="166"/>
                  </a:lnTo>
                  <a:lnTo>
                    <a:pt x="877" y="156"/>
                  </a:lnTo>
                  <a:lnTo>
                    <a:pt x="870" y="152"/>
                  </a:lnTo>
                  <a:lnTo>
                    <a:pt x="860" y="146"/>
                  </a:lnTo>
                  <a:lnTo>
                    <a:pt x="850" y="142"/>
                  </a:lnTo>
                  <a:lnTo>
                    <a:pt x="850" y="132"/>
                  </a:lnTo>
                  <a:lnTo>
                    <a:pt x="849" y="119"/>
                  </a:lnTo>
                  <a:lnTo>
                    <a:pt x="846" y="105"/>
                  </a:lnTo>
                  <a:lnTo>
                    <a:pt x="842" y="91"/>
                  </a:lnTo>
                  <a:lnTo>
                    <a:pt x="833" y="78"/>
                  </a:lnTo>
                  <a:lnTo>
                    <a:pt x="822" y="71"/>
                  </a:lnTo>
                  <a:lnTo>
                    <a:pt x="806" y="68"/>
                  </a:lnTo>
                  <a:lnTo>
                    <a:pt x="795" y="68"/>
                  </a:lnTo>
                  <a:lnTo>
                    <a:pt x="788" y="74"/>
                  </a:lnTo>
                  <a:lnTo>
                    <a:pt x="785" y="82"/>
                  </a:lnTo>
                  <a:lnTo>
                    <a:pt x="784" y="92"/>
                  </a:lnTo>
                  <a:lnTo>
                    <a:pt x="785" y="104"/>
                  </a:lnTo>
                  <a:lnTo>
                    <a:pt x="788" y="115"/>
                  </a:lnTo>
                  <a:lnTo>
                    <a:pt x="791" y="125"/>
                  </a:lnTo>
                  <a:lnTo>
                    <a:pt x="794" y="135"/>
                  </a:lnTo>
                  <a:lnTo>
                    <a:pt x="796" y="142"/>
                  </a:lnTo>
                  <a:lnTo>
                    <a:pt x="798" y="146"/>
                  </a:lnTo>
                  <a:lnTo>
                    <a:pt x="811" y="153"/>
                  </a:lnTo>
                  <a:lnTo>
                    <a:pt x="819" y="163"/>
                  </a:lnTo>
                  <a:lnTo>
                    <a:pt x="825" y="174"/>
                  </a:lnTo>
                  <a:lnTo>
                    <a:pt x="832" y="188"/>
                  </a:lnTo>
                  <a:lnTo>
                    <a:pt x="826" y="211"/>
                  </a:lnTo>
                  <a:lnTo>
                    <a:pt x="819" y="234"/>
                  </a:lnTo>
                  <a:lnTo>
                    <a:pt x="813" y="253"/>
                  </a:lnTo>
                  <a:lnTo>
                    <a:pt x="792" y="200"/>
                  </a:lnTo>
                  <a:lnTo>
                    <a:pt x="768" y="204"/>
                  </a:lnTo>
                  <a:lnTo>
                    <a:pt x="768" y="208"/>
                  </a:lnTo>
                  <a:lnTo>
                    <a:pt x="768" y="212"/>
                  </a:lnTo>
                  <a:lnTo>
                    <a:pt x="770" y="218"/>
                  </a:lnTo>
                  <a:lnTo>
                    <a:pt x="770" y="222"/>
                  </a:lnTo>
                  <a:lnTo>
                    <a:pt x="760" y="224"/>
                  </a:lnTo>
                  <a:lnTo>
                    <a:pt x="747" y="226"/>
                  </a:lnTo>
                  <a:lnTo>
                    <a:pt x="731" y="226"/>
                  </a:lnTo>
                  <a:lnTo>
                    <a:pt x="716" y="225"/>
                  </a:lnTo>
                  <a:lnTo>
                    <a:pt x="700" y="221"/>
                  </a:lnTo>
                  <a:lnTo>
                    <a:pt x="689" y="217"/>
                  </a:lnTo>
                  <a:lnTo>
                    <a:pt x="679" y="208"/>
                  </a:lnTo>
                  <a:lnTo>
                    <a:pt x="676" y="198"/>
                  </a:lnTo>
                  <a:lnTo>
                    <a:pt x="678" y="185"/>
                  </a:lnTo>
                  <a:lnTo>
                    <a:pt x="674" y="185"/>
                  </a:lnTo>
                  <a:lnTo>
                    <a:pt x="665" y="184"/>
                  </a:lnTo>
                  <a:lnTo>
                    <a:pt x="655" y="183"/>
                  </a:lnTo>
                  <a:lnTo>
                    <a:pt x="644" y="183"/>
                  </a:lnTo>
                  <a:lnTo>
                    <a:pt x="634" y="185"/>
                  </a:lnTo>
                  <a:lnTo>
                    <a:pt x="627" y="190"/>
                  </a:lnTo>
                  <a:lnTo>
                    <a:pt x="624" y="197"/>
                  </a:lnTo>
                  <a:lnTo>
                    <a:pt x="627" y="200"/>
                  </a:lnTo>
                  <a:lnTo>
                    <a:pt x="634" y="201"/>
                  </a:lnTo>
                  <a:lnTo>
                    <a:pt x="642" y="201"/>
                  </a:lnTo>
                  <a:lnTo>
                    <a:pt x="651" y="201"/>
                  </a:lnTo>
                  <a:lnTo>
                    <a:pt x="658" y="201"/>
                  </a:lnTo>
                  <a:lnTo>
                    <a:pt x="661" y="204"/>
                  </a:lnTo>
                  <a:lnTo>
                    <a:pt x="658" y="207"/>
                  </a:lnTo>
                  <a:lnTo>
                    <a:pt x="652" y="212"/>
                  </a:lnTo>
                  <a:lnTo>
                    <a:pt x="644" y="218"/>
                  </a:lnTo>
                  <a:lnTo>
                    <a:pt x="635" y="224"/>
                  </a:lnTo>
                  <a:lnTo>
                    <a:pt x="625" y="229"/>
                  </a:lnTo>
                  <a:lnTo>
                    <a:pt x="620" y="232"/>
                  </a:lnTo>
                  <a:lnTo>
                    <a:pt x="616" y="232"/>
                  </a:lnTo>
                  <a:lnTo>
                    <a:pt x="614" y="231"/>
                  </a:lnTo>
                  <a:lnTo>
                    <a:pt x="613" y="228"/>
                  </a:lnTo>
                  <a:lnTo>
                    <a:pt x="610" y="225"/>
                  </a:lnTo>
                  <a:lnTo>
                    <a:pt x="609" y="221"/>
                  </a:lnTo>
                  <a:lnTo>
                    <a:pt x="606" y="217"/>
                  </a:lnTo>
                  <a:lnTo>
                    <a:pt x="603" y="214"/>
                  </a:lnTo>
                  <a:lnTo>
                    <a:pt x="601" y="211"/>
                  </a:lnTo>
                  <a:lnTo>
                    <a:pt x="600" y="210"/>
                  </a:lnTo>
                  <a:lnTo>
                    <a:pt x="596" y="210"/>
                  </a:lnTo>
                  <a:lnTo>
                    <a:pt x="586" y="208"/>
                  </a:lnTo>
                  <a:lnTo>
                    <a:pt x="573" y="208"/>
                  </a:lnTo>
                  <a:lnTo>
                    <a:pt x="562" y="208"/>
                  </a:lnTo>
                  <a:lnTo>
                    <a:pt x="552" y="208"/>
                  </a:lnTo>
                  <a:lnTo>
                    <a:pt x="548" y="208"/>
                  </a:lnTo>
                  <a:lnTo>
                    <a:pt x="544" y="205"/>
                  </a:lnTo>
                  <a:lnTo>
                    <a:pt x="536" y="202"/>
                  </a:lnTo>
                  <a:lnTo>
                    <a:pt x="528" y="200"/>
                  </a:lnTo>
                  <a:lnTo>
                    <a:pt x="521" y="197"/>
                  </a:lnTo>
                  <a:lnTo>
                    <a:pt x="518" y="195"/>
                  </a:lnTo>
                  <a:lnTo>
                    <a:pt x="518" y="194"/>
                  </a:lnTo>
                  <a:lnTo>
                    <a:pt x="521" y="193"/>
                  </a:lnTo>
                  <a:lnTo>
                    <a:pt x="527" y="193"/>
                  </a:lnTo>
                  <a:lnTo>
                    <a:pt x="532" y="193"/>
                  </a:lnTo>
                  <a:lnTo>
                    <a:pt x="538" y="193"/>
                  </a:lnTo>
                  <a:lnTo>
                    <a:pt x="544" y="191"/>
                  </a:lnTo>
                  <a:lnTo>
                    <a:pt x="546" y="190"/>
                  </a:lnTo>
                  <a:lnTo>
                    <a:pt x="546" y="185"/>
                  </a:lnTo>
                  <a:lnTo>
                    <a:pt x="542" y="181"/>
                  </a:lnTo>
                  <a:lnTo>
                    <a:pt x="534" y="174"/>
                  </a:lnTo>
                  <a:lnTo>
                    <a:pt x="518" y="164"/>
                  </a:lnTo>
                  <a:lnTo>
                    <a:pt x="496" y="153"/>
                  </a:lnTo>
                  <a:lnTo>
                    <a:pt x="496" y="153"/>
                  </a:lnTo>
                  <a:lnTo>
                    <a:pt x="491" y="149"/>
                  </a:lnTo>
                  <a:lnTo>
                    <a:pt x="484" y="142"/>
                  </a:lnTo>
                  <a:lnTo>
                    <a:pt x="476" y="133"/>
                  </a:lnTo>
                  <a:lnTo>
                    <a:pt x="464" y="123"/>
                  </a:lnTo>
                  <a:lnTo>
                    <a:pt x="455" y="115"/>
                  </a:lnTo>
                  <a:lnTo>
                    <a:pt x="446" y="106"/>
                  </a:lnTo>
                  <a:lnTo>
                    <a:pt x="440" y="101"/>
                  </a:lnTo>
                  <a:lnTo>
                    <a:pt x="438" y="99"/>
                  </a:lnTo>
                  <a:lnTo>
                    <a:pt x="436" y="101"/>
                  </a:lnTo>
                  <a:lnTo>
                    <a:pt x="433" y="102"/>
                  </a:lnTo>
                  <a:lnTo>
                    <a:pt x="431" y="105"/>
                  </a:lnTo>
                  <a:lnTo>
                    <a:pt x="429" y="108"/>
                  </a:lnTo>
                  <a:lnTo>
                    <a:pt x="426" y="112"/>
                  </a:lnTo>
                  <a:lnTo>
                    <a:pt x="423" y="115"/>
                  </a:lnTo>
                  <a:lnTo>
                    <a:pt x="421" y="116"/>
                  </a:lnTo>
                  <a:lnTo>
                    <a:pt x="419" y="118"/>
                  </a:lnTo>
                  <a:lnTo>
                    <a:pt x="422" y="102"/>
                  </a:lnTo>
                  <a:lnTo>
                    <a:pt x="422" y="91"/>
                  </a:lnTo>
                  <a:lnTo>
                    <a:pt x="419" y="85"/>
                  </a:lnTo>
                  <a:lnTo>
                    <a:pt x="415" y="84"/>
                  </a:lnTo>
                  <a:lnTo>
                    <a:pt x="409" y="85"/>
                  </a:lnTo>
                  <a:lnTo>
                    <a:pt x="402" y="91"/>
                  </a:lnTo>
                  <a:lnTo>
                    <a:pt x="395" y="99"/>
                  </a:lnTo>
                  <a:lnTo>
                    <a:pt x="395" y="87"/>
                  </a:lnTo>
                  <a:lnTo>
                    <a:pt x="395" y="74"/>
                  </a:lnTo>
                  <a:lnTo>
                    <a:pt x="395" y="65"/>
                  </a:lnTo>
                  <a:lnTo>
                    <a:pt x="394" y="57"/>
                  </a:lnTo>
                  <a:lnTo>
                    <a:pt x="390" y="53"/>
                  </a:lnTo>
                  <a:lnTo>
                    <a:pt x="384" y="51"/>
                  </a:lnTo>
                  <a:lnTo>
                    <a:pt x="375" y="54"/>
                  </a:lnTo>
                  <a:lnTo>
                    <a:pt x="364" y="61"/>
                  </a:lnTo>
                  <a:lnTo>
                    <a:pt x="356" y="57"/>
                  </a:lnTo>
                  <a:lnTo>
                    <a:pt x="340" y="54"/>
                  </a:lnTo>
                  <a:lnTo>
                    <a:pt x="320" y="50"/>
                  </a:lnTo>
                  <a:lnTo>
                    <a:pt x="298" y="47"/>
                  </a:lnTo>
                  <a:lnTo>
                    <a:pt x="277" y="44"/>
                  </a:lnTo>
                  <a:lnTo>
                    <a:pt x="258" y="43"/>
                  </a:lnTo>
                  <a:lnTo>
                    <a:pt x="247" y="43"/>
                  </a:lnTo>
                  <a:lnTo>
                    <a:pt x="240" y="33"/>
                  </a:lnTo>
                  <a:lnTo>
                    <a:pt x="231" y="22"/>
                  </a:lnTo>
                  <a:lnTo>
                    <a:pt x="224" y="9"/>
                  </a:lnTo>
                  <a:lnTo>
                    <a:pt x="220" y="0"/>
                  </a:lnTo>
                  <a:lnTo>
                    <a:pt x="0" y="306"/>
                  </a:lnTo>
                  <a:lnTo>
                    <a:pt x="21" y="311"/>
                  </a:lnTo>
                  <a:lnTo>
                    <a:pt x="34" y="320"/>
                  </a:lnTo>
                  <a:lnTo>
                    <a:pt x="39" y="331"/>
                  </a:lnTo>
                  <a:lnTo>
                    <a:pt x="39" y="348"/>
                  </a:lnTo>
                  <a:lnTo>
                    <a:pt x="35" y="371"/>
                  </a:lnTo>
                  <a:lnTo>
                    <a:pt x="86" y="373"/>
                  </a:lnTo>
                  <a:lnTo>
                    <a:pt x="92" y="527"/>
                  </a:lnTo>
                  <a:lnTo>
                    <a:pt x="104" y="541"/>
                  </a:lnTo>
                  <a:lnTo>
                    <a:pt x="111" y="556"/>
                  </a:lnTo>
                  <a:lnTo>
                    <a:pt x="114" y="568"/>
                  </a:lnTo>
                  <a:lnTo>
                    <a:pt x="114" y="581"/>
                  </a:lnTo>
                  <a:lnTo>
                    <a:pt x="108" y="595"/>
                  </a:lnTo>
                  <a:lnTo>
                    <a:pt x="101" y="611"/>
                  </a:lnTo>
                  <a:lnTo>
                    <a:pt x="90" y="630"/>
                  </a:lnTo>
                  <a:lnTo>
                    <a:pt x="89" y="650"/>
                  </a:lnTo>
                  <a:lnTo>
                    <a:pt x="89" y="664"/>
                  </a:lnTo>
                  <a:lnTo>
                    <a:pt x="89" y="678"/>
                  </a:lnTo>
                  <a:lnTo>
                    <a:pt x="87" y="690"/>
                  </a:lnTo>
                  <a:lnTo>
                    <a:pt x="84" y="700"/>
                  </a:lnTo>
                  <a:lnTo>
                    <a:pt x="82" y="711"/>
                  </a:lnTo>
                  <a:lnTo>
                    <a:pt x="79" y="725"/>
                  </a:lnTo>
                  <a:lnTo>
                    <a:pt x="79" y="728"/>
                  </a:lnTo>
                  <a:lnTo>
                    <a:pt x="80" y="731"/>
                  </a:lnTo>
                  <a:lnTo>
                    <a:pt x="82" y="734"/>
                  </a:lnTo>
                  <a:lnTo>
                    <a:pt x="84" y="736"/>
                  </a:lnTo>
                  <a:lnTo>
                    <a:pt x="86" y="738"/>
                  </a:lnTo>
                  <a:lnTo>
                    <a:pt x="87" y="739"/>
                  </a:lnTo>
                  <a:lnTo>
                    <a:pt x="87" y="741"/>
                  </a:lnTo>
                  <a:lnTo>
                    <a:pt x="82" y="749"/>
                  </a:lnTo>
                  <a:lnTo>
                    <a:pt x="79" y="763"/>
                  </a:lnTo>
                  <a:lnTo>
                    <a:pt x="83" y="766"/>
                  </a:lnTo>
                  <a:lnTo>
                    <a:pt x="94" y="770"/>
                  </a:lnTo>
                  <a:lnTo>
                    <a:pt x="107" y="776"/>
                  </a:lnTo>
                  <a:lnTo>
                    <a:pt x="118" y="783"/>
                  </a:lnTo>
                  <a:lnTo>
                    <a:pt x="127" y="787"/>
                  </a:lnTo>
                  <a:lnTo>
                    <a:pt x="131" y="794"/>
                  </a:lnTo>
                  <a:lnTo>
                    <a:pt x="138" y="806"/>
                  </a:lnTo>
                  <a:lnTo>
                    <a:pt x="145" y="820"/>
                  </a:lnTo>
                  <a:lnTo>
                    <a:pt x="154" y="838"/>
                  </a:lnTo>
                  <a:lnTo>
                    <a:pt x="162" y="855"/>
                  </a:lnTo>
                  <a:lnTo>
                    <a:pt x="171" y="871"/>
                  </a:lnTo>
                  <a:lnTo>
                    <a:pt x="178" y="883"/>
                  </a:lnTo>
                  <a:lnTo>
                    <a:pt x="185" y="892"/>
                  </a:lnTo>
                  <a:lnTo>
                    <a:pt x="628" y="969"/>
                  </a:lnTo>
                </a:path>
              </a:pathLst>
            </a:custGeom>
            <a:grpFill/>
            <a:ln w="9525">
              <a:solidFill>
                <a:schemeClr val="bg1">
                  <a:lumMod val="50000"/>
                </a:schemeClr>
              </a:solidFill>
              <a:prstDash val="solid"/>
              <a:round/>
              <a:headEnd/>
              <a:tailEnd/>
            </a:ln>
          </p:spPr>
          <p:txBody>
            <a:bodyPr/>
            <a:lstStyle/>
            <a:p>
              <a:endParaRPr lang="ru-RU"/>
            </a:p>
          </p:txBody>
        </p:sp>
        <p:sp>
          <p:nvSpPr>
            <p:cNvPr id="40" name="Freeform 222">
              <a:extLst>
                <a:ext uri="{FF2B5EF4-FFF2-40B4-BE49-F238E27FC236}">
                  <a16:creationId xmlns:a16="http://schemas.microsoft.com/office/drawing/2014/main" id="{D9EAF54B-C844-3448-9A17-41E6BC60C96E}"/>
                </a:ext>
              </a:extLst>
            </p:cNvPr>
            <p:cNvSpPr>
              <a:spLocks/>
            </p:cNvSpPr>
            <p:nvPr/>
          </p:nvSpPr>
          <p:spPr bwMode="gray">
            <a:xfrm>
              <a:off x="2767" y="1701"/>
              <a:ext cx="229" cy="195"/>
            </a:xfrm>
            <a:custGeom>
              <a:avLst/>
              <a:gdLst>
                <a:gd name="T0" fmla="*/ 48 w 229"/>
                <a:gd name="T1" fmla="*/ 178 h 195"/>
                <a:gd name="T2" fmla="*/ 37 w 229"/>
                <a:gd name="T3" fmla="*/ 158 h 195"/>
                <a:gd name="T4" fmla="*/ 20 w 229"/>
                <a:gd name="T5" fmla="*/ 148 h 195"/>
                <a:gd name="T6" fmla="*/ 1 w 229"/>
                <a:gd name="T7" fmla="*/ 134 h 195"/>
                <a:gd name="T8" fmla="*/ 4 w 229"/>
                <a:gd name="T9" fmla="*/ 120 h 195"/>
                <a:gd name="T10" fmla="*/ 18 w 229"/>
                <a:gd name="T11" fmla="*/ 113 h 195"/>
                <a:gd name="T12" fmla="*/ 31 w 229"/>
                <a:gd name="T13" fmla="*/ 116 h 195"/>
                <a:gd name="T14" fmla="*/ 54 w 229"/>
                <a:gd name="T15" fmla="*/ 119 h 195"/>
                <a:gd name="T16" fmla="*/ 54 w 229"/>
                <a:gd name="T17" fmla="*/ 109 h 195"/>
                <a:gd name="T18" fmla="*/ 27 w 229"/>
                <a:gd name="T19" fmla="*/ 99 h 195"/>
                <a:gd name="T20" fmla="*/ 0 w 229"/>
                <a:gd name="T21" fmla="*/ 93 h 195"/>
                <a:gd name="T22" fmla="*/ 8 w 229"/>
                <a:gd name="T23" fmla="*/ 75 h 195"/>
                <a:gd name="T24" fmla="*/ 17 w 229"/>
                <a:gd name="T25" fmla="*/ 64 h 195"/>
                <a:gd name="T26" fmla="*/ 23 w 229"/>
                <a:gd name="T27" fmla="*/ 41 h 195"/>
                <a:gd name="T28" fmla="*/ 35 w 229"/>
                <a:gd name="T29" fmla="*/ 16 h 195"/>
                <a:gd name="T30" fmla="*/ 54 w 229"/>
                <a:gd name="T31" fmla="*/ 0 h 195"/>
                <a:gd name="T32" fmla="*/ 79 w 229"/>
                <a:gd name="T33" fmla="*/ 10 h 195"/>
                <a:gd name="T34" fmla="*/ 78 w 229"/>
                <a:gd name="T35" fmla="*/ 18 h 195"/>
                <a:gd name="T36" fmla="*/ 75 w 229"/>
                <a:gd name="T37" fmla="*/ 24 h 195"/>
                <a:gd name="T38" fmla="*/ 73 w 229"/>
                <a:gd name="T39" fmla="*/ 27 h 195"/>
                <a:gd name="T40" fmla="*/ 76 w 229"/>
                <a:gd name="T41" fmla="*/ 27 h 195"/>
                <a:gd name="T42" fmla="*/ 83 w 229"/>
                <a:gd name="T43" fmla="*/ 25 h 195"/>
                <a:gd name="T44" fmla="*/ 99 w 229"/>
                <a:gd name="T45" fmla="*/ 21 h 195"/>
                <a:gd name="T46" fmla="*/ 99 w 229"/>
                <a:gd name="T47" fmla="*/ 31 h 195"/>
                <a:gd name="T48" fmla="*/ 99 w 229"/>
                <a:gd name="T49" fmla="*/ 45 h 195"/>
                <a:gd name="T50" fmla="*/ 106 w 229"/>
                <a:gd name="T51" fmla="*/ 49 h 195"/>
                <a:gd name="T52" fmla="*/ 110 w 229"/>
                <a:gd name="T53" fmla="*/ 35 h 195"/>
                <a:gd name="T54" fmla="*/ 114 w 229"/>
                <a:gd name="T55" fmla="*/ 25 h 195"/>
                <a:gd name="T56" fmla="*/ 126 w 229"/>
                <a:gd name="T57" fmla="*/ 30 h 195"/>
                <a:gd name="T58" fmla="*/ 131 w 229"/>
                <a:gd name="T59" fmla="*/ 47 h 195"/>
                <a:gd name="T60" fmla="*/ 136 w 229"/>
                <a:gd name="T61" fmla="*/ 72 h 195"/>
                <a:gd name="T62" fmla="*/ 143 w 229"/>
                <a:gd name="T63" fmla="*/ 55 h 195"/>
                <a:gd name="T64" fmla="*/ 143 w 229"/>
                <a:gd name="T65" fmla="*/ 31 h 195"/>
                <a:gd name="T66" fmla="*/ 154 w 229"/>
                <a:gd name="T67" fmla="*/ 16 h 195"/>
                <a:gd name="T68" fmla="*/ 177 w 229"/>
                <a:gd name="T69" fmla="*/ 7 h 195"/>
                <a:gd name="T70" fmla="*/ 196 w 229"/>
                <a:gd name="T71" fmla="*/ 13 h 195"/>
                <a:gd name="T72" fmla="*/ 179 w 229"/>
                <a:gd name="T73" fmla="*/ 48 h 195"/>
                <a:gd name="T74" fmla="*/ 178 w 229"/>
                <a:gd name="T75" fmla="*/ 93 h 195"/>
                <a:gd name="T76" fmla="*/ 188 w 229"/>
                <a:gd name="T77" fmla="*/ 120 h 195"/>
                <a:gd name="T78" fmla="*/ 209 w 229"/>
                <a:gd name="T79" fmla="*/ 133 h 195"/>
                <a:gd name="T80" fmla="*/ 229 w 229"/>
                <a:gd name="T81" fmla="*/ 145 h 195"/>
                <a:gd name="T82" fmla="*/ 227 w 229"/>
                <a:gd name="T83" fmla="*/ 153 h 195"/>
                <a:gd name="T84" fmla="*/ 225 w 229"/>
                <a:gd name="T85" fmla="*/ 161 h 195"/>
                <a:gd name="T86" fmla="*/ 220 w 229"/>
                <a:gd name="T87" fmla="*/ 164 h 195"/>
                <a:gd name="T88" fmla="*/ 210 w 229"/>
                <a:gd name="T89" fmla="*/ 164 h 195"/>
                <a:gd name="T90" fmla="*/ 202 w 229"/>
                <a:gd name="T91" fmla="*/ 164 h 195"/>
                <a:gd name="T92" fmla="*/ 210 w 229"/>
                <a:gd name="T93" fmla="*/ 178 h 195"/>
                <a:gd name="T94" fmla="*/ 210 w 229"/>
                <a:gd name="T95" fmla="*/ 188 h 195"/>
                <a:gd name="T96" fmla="*/ 208 w 229"/>
                <a:gd name="T97" fmla="*/ 193 h 195"/>
                <a:gd name="T98" fmla="*/ 192 w 229"/>
                <a:gd name="T99" fmla="*/ 192 h 195"/>
                <a:gd name="T100" fmla="*/ 182 w 229"/>
                <a:gd name="T101" fmla="*/ 189 h 195"/>
                <a:gd name="T102" fmla="*/ 177 w 229"/>
                <a:gd name="T103" fmla="*/ 184 h 195"/>
                <a:gd name="T104" fmla="*/ 171 w 229"/>
                <a:gd name="T105" fmla="*/ 175 h 195"/>
                <a:gd name="T106" fmla="*/ 161 w 229"/>
                <a:gd name="T107" fmla="*/ 171 h 195"/>
                <a:gd name="T108" fmla="*/ 137 w 229"/>
                <a:gd name="T109" fmla="*/ 177 h 195"/>
                <a:gd name="T110" fmla="*/ 106 w 229"/>
                <a:gd name="T111" fmla="*/ 188 h 195"/>
                <a:gd name="T112" fmla="*/ 75 w 229"/>
                <a:gd name="T113" fmla="*/ 195 h 195"/>
                <a:gd name="T114" fmla="*/ 48 w 229"/>
                <a:gd name="T11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195">
                  <a:moveTo>
                    <a:pt x="48" y="186"/>
                  </a:moveTo>
                  <a:lnTo>
                    <a:pt x="48" y="178"/>
                  </a:lnTo>
                  <a:lnTo>
                    <a:pt x="44" y="168"/>
                  </a:lnTo>
                  <a:lnTo>
                    <a:pt x="37" y="158"/>
                  </a:lnTo>
                  <a:lnTo>
                    <a:pt x="32" y="150"/>
                  </a:lnTo>
                  <a:lnTo>
                    <a:pt x="20" y="148"/>
                  </a:lnTo>
                  <a:lnTo>
                    <a:pt x="8" y="143"/>
                  </a:lnTo>
                  <a:lnTo>
                    <a:pt x="1" y="134"/>
                  </a:lnTo>
                  <a:lnTo>
                    <a:pt x="0" y="121"/>
                  </a:lnTo>
                  <a:lnTo>
                    <a:pt x="4" y="120"/>
                  </a:lnTo>
                  <a:lnTo>
                    <a:pt x="11" y="117"/>
                  </a:lnTo>
                  <a:lnTo>
                    <a:pt x="18" y="113"/>
                  </a:lnTo>
                  <a:lnTo>
                    <a:pt x="23" y="112"/>
                  </a:lnTo>
                  <a:lnTo>
                    <a:pt x="31" y="116"/>
                  </a:lnTo>
                  <a:lnTo>
                    <a:pt x="42" y="117"/>
                  </a:lnTo>
                  <a:lnTo>
                    <a:pt x="54" y="119"/>
                  </a:lnTo>
                  <a:lnTo>
                    <a:pt x="62" y="117"/>
                  </a:lnTo>
                  <a:lnTo>
                    <a:pt x="54" y="109"/>
                  </a:lnTo>
                  <a:lnTo>
                    <a:pt x="41" y="103"/>
                  </a:lnTo>
                  <a:lnTo>
                    <a:pt x="27" y="99"/>
                  </a:lnTo>
                  <a:lnTo>
                    <a:pt x="13" y="96"/>
                  </a:lnTo>
                  <a:lnTo>
                    <a:pt x="0" y="93"/>
                  </a:lnTo>
                  <a:lnTo>
                    <a:pt x="3" y="83"/>
                  </a:lnTo>
                  <a:lnTo>
                    <a:pt x="8" y="75"/>
                  </a:lnTo>
                  <a:lnTo>
                    <a:pt x="16" y="69"/>
                  </a:lnTo>
                  <a:lnTo>
                    <a:pt x="17" y="64"/>
                  </a:lnTo>
                  <a:lnTo>
                    <a:pt x="18" y="54"/>
                  </a:lnTo>
                  <a:lnTo>
                    <a:pt x="23" y="41"/>
                  </a:lnTo>
                  <a:lnTo>
                    <a:pt x="28" y="28"/>
                  </a:lnTo>
                  <a:lnTo>
                    <a:pt x="35" y="16"/>
                  </a:lnTo>
                  <a:lnTo>
                    <a:pt x="44" y="6"/>
                  </a:lnTo>
                  <a:lnTo>
                    <a:pt x="54" y="0"/>
                  </a:lnTo>
                  <a:lnTo>
                    <a:pt x="66" y="1"/>
                  </a:lnTo>
                  <a:lnTo>
                    <a:pt x="79" y="10"/>
                  </a:lnTo>
                  <a:lnTo>
                    <a:pt x="78" y="16"/>
                  </a:lnTo>
                  <a:lnTo>
                    <a:pt x="78" y="18"/>
                  </a:lnTo>
                  <a:lnTo>
                    <a:pt x="76" y="23"/>
                  </a:lnTo>
                  <a:lnTo>
                    <a:pt x="75" y="24"/>
                  </a:lnTo>
                  <a:lnTo>
                    <a:pt x="73" y="25"/>
                  </a:lnTo>
                  <a:lnTo>
                    <a:pt x="73" y="27"/>
                  </a:lnTo>
                  <a:lnTo>
                    <a:pt x="75" y="27"/>
                  </a:lnTo>
                  <a:lnTo>
                    <a:pt x="76" y="27"/>
                  </a:lnTo>
                  <a:lnTo>
                    <a:pt x="79" y="25"/>
                  </a:lnTo>
                  <a:lnTo>
                    <a:pt x="83" y="25"/>
                  </a:lnTo>
                  <a:lnTo>
                    <a:pt x="90" y="24"/>
                  </a:lnTo>
                  <a:lnTo>
                    <a:pt x="99" y="21"/>
                  </a:lnTo>
                  <a:lnTo>
                    <a:pt x="100" y="24"/>
                  </a:lnTo>
                  <a:lnTo>
                    <a:pt x="99" y="31"/>
                  </a:lnTo>
                  <a:lnTo>
                    <a:pt x="99" y="38"/>
                  </a:lnTo>
                  <a:lnTo>
                    <a:pt x="99" y="45"/>
                  </a:lnTo>
                  <a:lnTo>
                    <a:pt x="102" y="51"/>
                  </a:lnTo>
                  <a:lnTo>
                    <a:pt x="106" y="49"/>
                  </a:lnTo>
                  <a:lnTo>
                    <a:pt x="109" y="42"/>
                  </a:lnTo>
                  <a:lnTo>
                    <a:pt x="110" y="35"/>
                  </a:lnTo>
                  <a:lnTo>
                    <a:pt x="113" y="28"/>
                  </a:lnTo>
                  <a:lnTo>
                    <a:pt x="114" y="25"/>
                  </a:lnTo>
                  <a:lnTo>
                    <a:pt x="120" y="27"/>
                  </a:lnTo>
                  <a:lnTo>
                    <a:pt x="126" y="30"/>
                  </a:lnTo>
                  <a:lnTo>
                    <a:pt x="130" y="32"/>
                  </a:lnTo>
                  <a:lnTo>
                    <a:pt x="131" y="47"/>
                  </a:lnTo>
                  <a:lnTo>
                    <a:pt x="133" y="61"/>
                  </a:lnTo>
                  <a:lnTo>
                    <a:pt x="136" y="72"/>
                  </a:lnTo>
                  <a:lnTo>
                    <a:pt x="141" y="65"/>
                  </a:lnTo>
                  <a:lnTo>
                    <a:pt x="143" y="55"/>
                  </a:lnTo>
                  <a:lnTo>
                    <a:pt x="144" y="42"/>
                  </a:lnTo>
                  <a:lnTo>
                    <a:pt x="143" y="31"/>
                  </a:lnTo>
                  <a:lnTo>
                    <a:pt x="143" y="21"/>
                  </a:lnTo>
                  <a:lnTo>
                    <a:pt x="154" y="16"/>
                  </a:lnTo>
                  <a:lnTo>
                    <a:pt x="165" y="10"/>
                  </a:lnTo>
                  <a:lnTo>
                    <a:pt x="177" y="7"/>
                  </a:lnTo>
                  <a:lnTo>
                    <a:pt x="186" y="7"/>
                  </a:lnTo>
                  <a:lnTo>
                    <a:pt x="196" y="13"/>
                  </a:lnTo>
                  <a:lnTo>
                    <a:pt x="186" y="28"/>
                  </a:lnTo>
                  <a:lnTo>
                    <a:pt x="179" y="48"/>
                  </a:lnTo>
                  <a:lnTo>
                    <a:pt x="177" y="71"/>
                  </a:lnTo>
                  <a:lnTo>
                    <a:pt x="178" y="93"/>
                  </a:lnTo>
                  <a:lnTo>
                    <a:pt x="182" y="112"/>
                  </a:lnTo>
                  <a:lnTo>
                    <a:pt x="188" y="120"/>
                  </a:lnTo>
                  <a:lnTo>
                    <a:pt x="198" y="127"/>
                  </a:lnTo>
                  <a:lnTo>
                    <a:pt x="209" y="133"/>
                  </a:lnTo>
                  <a:lnTo>
                    <a:pt x="220" y="140"/>
                  </a:lnTo>
                  <a:lnTo>
                    <a:pt x="229" y="145"/>
                  </a:lnTo>
                  <a:lnTo>
                    <a:pt x="227" y="148"/>
                  </a:lnTo>
                  <a:lnTo>
                    <a:pt x="227" y="153"/>
                  </a:lnTo>
                  <a:lnTo>
                    <a:pt x="226" y="157"/>
                  </a:lnTo>
                  <a:lnTo>
                    <a:pt x="225" y="161"/>
                  </a:lnTo>
                  <a:lnTo>
                    <a:pt x="225" y="164"/>
                  </a:lnTo>
                  <a:lnTo>
                    <a:pt x="220" y="164"/>
                  </a:lnTo>
                  <a:lnTo>
                    <a:pt x="215" y="164"/>
                  </a:lnTo>
                  <a:lnTo>
                    <a:pt x="210" y="164"/>
                  </a:lnTo>
                  <a:lnTo>
                    <a:pt x="205" y="164"/>
                  </a:lnTo>
                  <a:lnTo>
                    <a:pt x="202" y="164"/>
                  </a:lnTo>
                  <a:lnTo>
                    <a:pt x="209" y="171"/>
                  </a:lnTo>
                  <a:lnTo>
                    <a:pt x="210" y="178"/>
                  </a:lnTo>
                  <a:lnTo>
                    <a:pt x="212" y="182"/>
                  </a:lnTo>
                  <a:lnTo>
                    <a:pt x="210" y="188"/>
                  </a:lnTo>
                  <a:lnTo>
                    <a:pt x="212" y="193"/>
                  </a:lnTo>
                  <a:lnTo>
                    <a:pt x="208" y="193"/>
                  </a:lnTo>
                  <a:lnTo>
                    <a:pt x="201" y="192"/>
                  </a:lnTo>
                  <a:lnTo>
                    <a:pt x="192" y="192"/>
                  </a:lnTo>
                  <a:lnTo>
                    <a:pt x="185" y="191"/>
                  </a:lnTo>
                  <a:lnTo>
                    <a:pt x="182" y="189"/>
                  </a:lnTo>
                  <a:lnTo>
                    <a:pt x="179" y="186"/>
                  </a:lnTo>
                  <a:lnTo>
                    <a:pt x="177" y="184"/>
                  </a:lnTo>
                  <a:lnTo>
                    <a:pt x="174" y="179"/>
                  </a:lnTo>
                  <a:lnTo>
                    <a:pt x="171" y="175"/>
                  </a:lnTo>
                  <a:lnTo>
                    <a:pt x="168" y="174"/>
                  </a:lnTo>
                  <a:lnTo>
                    <a:pt x="161" y="171"/>
                  </a:lnTo>
                  <a:lnTo>
                    <a:pt x="151" y="172"/>
                  </a:lnTo>
                  <a:lnTo>
                    <a:pt x="137" y="177"/>
                  </a:lnTo>
                  <a:lnTo>
                    <a:pt x="123" y="182"/>
                  </a:lnTo>
                  <a:lnTo>
                    <a:pt x="106" y="188"/>
                  </a:lnTo>
                  <a:lnTo>
                    <a:pt x="90" y="192"/>
                  </a:lnTo>
                  <a:lnTo>
                    <a:pt x="75" y="195"/>
                  </a:lnTo>
                  <a:lnTo>
                    <a:pt x="59" y="193"/>
                  </a:lnTo>
                  <a:lnTo>
                    <a:pt x="48" y="186"/>
                  </a:lnTo>
                </a:path>
              </a:pathLst>
            </a:custGeom>
            <a:grpFill/>
            <a:ln w="9525">
              <a:solidFill>
                <a:schemeClr val="bg1">
                  <a:lumMod val="50000"/>
                </a:schemeClr>
              </a:solidFill>
              <a:prstDash val="solid"/>
              <a:round/>
              <a:headEnd/>
              <a:tailEnd/>
            </a:ln>
          </p:spPr>
          <p:txBody>
            <a:bodyPr/>
            <a:lstStyle/>
            <a:p>
              <a:endParaRPr lang="ru-RU"/>
            </a:p>
          </p:txBody>
        </p:sp>
        <p:sp>
          <p:nvSpPr>
            <p:cNvPr id="41" name="Freeform 223">
              <a:extLst>
                <a:ext uri="{FF2B5EF4-FFF2-40B4-BE49-F238E27FC236}">
                  <a16:creationId xmlns:a16="http://schemas.microsoft.com/office/drawing/2014/main" id="{00989EF4-3C17-5B4E-A498-647812A6DE66}"/>
                </a:ext>
              </a:extLst>
            </p:cNvPr>
            <p:cNvSpPr>
              <a:spLocks/>
            </p:cNvSpPr>
            <p:nvPr/>
          </p:nvSpPr>
          <p:spPr bwMode="gray">
            <a:xfrm>
              <a:off x="2997" y="1851"/>
              <a:ext cx="79" cy="45"/>
            </a:xfrm>
            <a:custGeom>
              <a:avLst/>
              <a:gdLst>
                <a:gd name="T0" fmla="*/ 79 w 79"/>
                <a:gd name="T1" fmla="*/ 43 h 45"/>
                <a:gd name="T2" fmla="*/ 61 w 79"/>
                <a:gd name="T3" fmla="*/ 45 h 45"/>
                <a:gd name="T4" fmla="*/ 40 w 79"/>
                <a:gd name="T5" fmla="*/ 45 h 45"/>
                <a:gd name="T6" fmla="*/ 19 w 79"/>
                <a:gd name="T7" fmla="*/ 42 h 45"/>
                <a:gd name="T8" fmla="*/ 0 w 79"/>
                <a:gd name="T9" fmla="*/ 36 h 45"/>
                <a:gd name="T10" fmla="*/ 12 w 79"/>
                <a:gd name="T11" fmla="*/ 34 h 45"/>
                <a:gd name="T12" fmla="*/ 19 w 79"/>
                <a:gd name="T13" fmla="*/ 31 h 45"/>
                <a:gd name="T14" fmla="*/ 24 w 79"/>
                <a:gd name="T15" fmla="*/ 27 h 45"/>
                <a:gd name="T16" fmla="*/ 27 w 79"/>
                <a:gd name="T17" fmla="*/ 22 h 45"/>
                <a:gd name="T18" fmla="*/ 31 w 79"/>
                <a:gd name="T19" fmla="*/ 14 h 45"/>
                <a:gd name="T20" fmla="*/ 36 w 79"/>
                <a:gd name="T21" fmla="*/ 0 h 45"/>
                <a:gd name="T22" fmla="*/ 47 w 79"/>
                <a:gd name="T23" fmla="*/ 3 h 45"/>
                <a:gd name="T24" fmla="*/ 57 w 79"/>
                <a:gd name="T25" fmla="*/ 11 h 45"/>
                <a:gd name="T26" fmla="*/ 64 w 79"/>
                <a:gd name="T27" fmla="*/ 22 h 45"/>
                <a:gd name="T28" fmla="*/ 71 w 79"/>
                <a:gd name="T29" fmla="*/ 32 h 45"/>
                <a:gd name="T30" fmla="*/ 77 w 79"/>
                <a:gd name="T31" fmla="*/ 41 h 45"/>
                <a:gd name="T32" fmla="*/ 79 w 79"/>
                <a:gd name="T33"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45">
                  <a:moveTo>
                    <a:pt x="79" y="43"/>
                  </a:moveTo>
                  <a:lnTo>
                    <a:pt x="61" y="45"/>
                  </a:lnTo>
                  <a:lnTo>
                    <a:pt x="40" y="45"/>
                  </a:lnTo>
                  <a:lnTo>
                    <a:pt x="19" y="42"/>
                  </a:lnTo>
                  <a:lnTo>
                    <a:pt x="0" y="36"/>
                  </a:lnTo>
                  <a:lnTo>
                    <a:pt x="12" y="34"/>
                  </a:lnTo>
                  <a:lnTo>
                    <a:pt x="19" y="31"/>
                  </a:lnTo>
                  <a:lnTo>
                    <a:pt x="24" y="27"/>
                  </a:lnTo>
                  <a:lnTo>
                    <a:pt x="27" y="22"/>
                  </a:lnTo>
                  <a:lnTo>
                    <a:pt x="31" y="14"/>
                  </a:lnTo>
                  <a:lnTo>
                    <a:pt x="36" y="0"/>
                  </a:lnTo>
                  <a:lnTo>
                    <a:pt x="47" y="3"/>
                  </a:lnTo>
                  <a:lnTo>
                    <a:pt x="57" y="11"/>
                  </a:lnTo>
                  <a:lnTo>
                    <a:pt x="64" y="22"/>
                  </a:lnTo>
                  <a:lnTo>
                    <a:pt x="71" y="32"/>
                  </a:lnTo>
                  <a:lnTo>
                    <a:pt x="77" y="41"/>
                  </a:lnTo>
                  <a:lnTo>
                    <a:pt x="79" y="43"/>
                  </a:lnTo>
                </a:path>
              </a:pathLst>
            </a:custGeom>
            <a:grpFill/>
            <a:ln w="9525">
              <a:solidFill>
                <a:schemeClr val="bg1">
                  <a:lumMod val="50000"/>
                </a:schemeClr>
              </a:solidFill>
              <a:prstDash val="solid"/>
              <a:round/>
              <a:headEnd/>
              <a:tailEnd/>
            </a:ln>
          </p:spPr>
          <p:txBody>
            <a:bodyPr/>
            <a:lstStyle/>
            <a:p>
              <a:endParaRPr lang="ru-RU"/>
            </a:p>
          </p:txBody>
        </p:sp>
        <p:sp>
          <p:nvSpPr>
            <p:cNvPr id="42" name="Freeform 224">
              <a:extLst>
                <a:ext uri="{FF2B5EF4-FFF2-40B4-BE49-F238E27FC236}">
                  <a16:creationId xmlns:a16="http://schemas.microsoft.com/office/drawing/2014/main" id="{74F0547F-EF4E-C449-AA56-23CEA6B852FE}"/>
                </a:ext>
              </a:extLst>
            </p:cNvPr>
            <p:cNvSpPr>
              <a:spLocks/>
            </p:cNvSpPr>
            <p:nvPr/>
          </p:nvSpPr>
          <p:spPr bwMode="gray">
            <a:xfrm>
              <a:off x="2970" y="1692"/>
              <a:ext cx="84" cy="112"/>
            </a:xfrm>
            <a:custGeom>
              <a:avLst/>
              <a:gdLst>
                <a:gd name="T0" fmla="*/ 51 w 84"/>
                <a:gd name="T1" fmla="*/ 13 h 112"/>
                <a:gd name="T2" fmla="*/ 51 w 84"/>
                <a:gd name="T3" fmla="*/ 8 h 112"/>
                <a:gd name="T4" fmla="*/ 53 w 84"/>
                <a:gd name="T5" fmla="*/ 2 h 112"/>
                <a:gd name="T6" fmla="*/ 63 w 84"/>
                <a:gd name="T7" fmla="*/ 0 h 112"/>
                <a:gd name="T8" fmla="*/ 70 w 84"/>
                <a:gd name="T9" fmla="*/ 2 h 112"/>
                <a:gd name="T10" fmla="*/ 72 w 84"/>
                <a:gd name="T11" fmla="*/ 6 h 112"/>
                <a:gd name="T12" fmla="*/ 72 w 84"/>
                <a:gd name="T13" fmla="*/ 16 h 112"/>
                <a:gd name="T14" fmla="*/ 65 w 84"/>
                <a:gd name="T15" fmla="*/ 30 h 112"/>
                <a:gd name="T16" fmla="*/ 60 w 84"/>
                <a:gd name="T17" fmla="*/ 46 h 112"/>
                <a:gd name="T18" fmla="*/ 74 w 84"/>
                <a:gd name="T19" fmla="*/ 47 h 112"/>
                <a:gd name="T20" fmla="*/ 84 w 84"/>
                <a:gd name="T21" fmla="*/ 53 h 112"/>
                <a:gd name="T22" fmla="*/ 82 w 84"/>
                <a:gd name="T23" fmla="*/ 78 h 112"/>
                <a:gd name="T24" fmla="*/ 77 w 84"/>
                <a:gd name="T25" fmla="*/ 82 h 112"/>
                <a:gd name="T26" fmla="*/ 70 w 84"/>
                <a:gd name="T27" fmla="*/ 85 h 112"/>
                <a:gd name="T28" fmla="*/ 63 w 84"/>
                <a:gd name="T29" fmla="*/ 91 h 112"/>
                <a:gd name="T30" fmla="*/ 60 w 84"/>
                <a:gd name="T31" fmla="*/ 95 h 112"/>
                <a:gd name="T32" fmla="*/ 57 w 84"/>
                <a:gd name="T33" fmla="*/ 102 h 112"/>
                <a:gd name="T34" fmla="*/ 54 w 84"/>
                <a:gd name="T35" fmla="*/ 109 h 112"/>
                <a:gd name="T36" fmla="*/ 48 w 84"/>
                <a:gd name="T37" fmla="*/ 112 h 112"/>
                <a:gd name="T38" fmla="*/ 19 w 84"/>
                <a:gd name="T39" fmla="*/ 77 h 112"/>
                <a:gd name="T40" fmla="*/ 0 w 84"/>
                <a:gd name="T41" fmla="*/ 57 h 112"/>
                <a:gd name="T42" fmla="*/ 2 w 84"/>
                <a:gd name="T43" fmla="*/ 50 h 112"/>
                <a:gd name="T44" fmla="*/ 3 w 84"/>
                <a:gd name="T45" fmla="*/ 47 h 112"/>
                <a:gd name="T46" fmla="*/ 9 w 84"/>
                <a:gd name="T47" fmla="*/ 43 h 112"/>
                <a:gd name="T48" fmla="*/ 19 w 84"/>
                <a:gd name="T49" fmla="*/ 40 h 112"/>
                <a:gd name="T50" fmla="*/ 26 w 84"/>
                <a:gd name="T51" fmla="*/ 41 h 112"/>
                <a:gd name="T52" fmla="*/ 27 w 84"/>
                <a:gd name="T53" fmla="*/ 43 h 112"/>
                <a:gd name="T54" fmla="*/ 26 w 84"/>
                <a:gd name="T55" fmla="*/ 44 h 112"/>
                <a:gd name="T56" fmla="*/ 26 w 84"/>
                <a:gd name="T57" fmla="*/ 46 h 112"/>
                <a:gd name="T58" fmla="*/ 27 w 84"/>
                <a:gd name="T59" fmla="*/ 47 h 112"/>
                <a:gd name="T60" fmla="*/ 33 w 84"/>
                <a:gd name="T61" fmla="*/ 49 h 112"/>
                <a:gd name="T62" fmla="*/ 29 w 84"/>
                <a:gd name="T63" fmla="*/ 36 h 112"/>
                <a:gd name="T64" fmla="*/ 24 w 84"/>
                <a:gd name="T65" fmla="*/ 20 h 112"/>
                <a:gd name="T66" fmla="*/ 27 w 84"/>
                <a:gd name="T67" fmla="*/ 9 h 112"/>
                <a:gd name="T68" fmla="*/ 39 w 84"/>
                <a:gd name="T69" fmla="*/ 9 h 112"/>
                <a:gd name="T70" fmla="*/ 44 w 84"/>
                <a:gd name="T71" fmla="*/ 10 h 112"/>
                <a:gd name="T72" fmla="*/ 50 w 84"/>
                <a:gd name="T73" fmla="*/ 12 h 112"/>
                <a:gd name="T74" fmla="*/ 51 w 84"/>
                <a:gd name="T75" fmla="*/ 1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112">
                  <a:moveTo>
                    <a:pt x="51" y="17"/>
                  </a:moveTo>
                  <a:lnTo>
                    <a:pt x="51" y="13"/>
                  </a:lnTo>
                  <a:lnTo>
                    <a:pt x="51" y="10"/>
                  </a:lnTo>
                  <a:lnTo>
                    <a:pt x="51" y="8"/>
                  </a:lnTo>
                  <a:lnTo>
                    <a:pt x="51" y="5"/>
                  </a:lnTo>
                  <a:lnTo>
                    <a:pt x="53" y="2"/>
                  </a:lnTo>
                  <a:lnTo>
                    <a:pt x="57" y="0"/>
                  </a:lnTo>
                  <a:lnTo>
                    <a:pt x="63" y="0"/>
                  </a:lnTo>
                  <a:lnTo>
                    <a:pt x="67" y="2"/>
                  </a:lnTo>
                  <a:lnTo>
                    <a:pt x="70" y="2"/>
                  </a:lnTo>
                  <a:lnTo>
                    <a:pt x="71" y="3"/>
                  </a:lnTo>
                  <a:lnTo>
                    <a:pt x="72" y="6"/>
                  </a:lnTo>
                  <a:lnTo>
                    <a:pt x="72" y="10"/>
                  </a:lnTo>
                  <a:lnTo>
                    <a:pt x="72" y="16"/>
                  </a:lnTo>
                  <a:lnTo>
                    <a:pt x="70" y="22"/>
                  </a:lnTo>
                  <a:lnTo>
                    <a:pt x="65" y="30"/>
                  </a:lnTo>
                  <a:lnTo>
                    <a:pt x="61" y="40"/>
                  </a:lnTo>
                  <a:lnTo>
                    <a:pt x="60" y="46"/>
                  </a:lnTo>
                  <a:lnTo>
                    <a:pt x="67" y="47"/>
                  </a:lnTo>
                  <a:lnTo>
                    <a:pt x="74" y="47"/>
                  </a:lnTo>
                  <a:lnTo>
                    <a:pt x="80" y="49"/>
                  </a:lnTo>
                  <a:lnTo>
                    <a:pt x="84" y="53"/>
                  </a:lnTo>
                  <a:lnTo>
                    <a:pt x="84" y="74"/>
                  </a:lnTo>
                  <a:lnTo>
                    <a:pt x="82" y="78"/>
                  </a:lnTo>
                  <a:lnTo>
                    <a:pt x="80" y="81"/>
                  </a:lnTo>
                  <a:lnTo>
                    <a:pt x="77" y="82"/>
                  </a:lnTo>
                  <a:lnTo>
                    <a:pt x="72" y="84"/>
                  </a:lnTo>
                  <a:lnTo>
                    <a:pt x="70" y="85"/>
                  </a:lnTo>
                  <a:lnTo>
                    <a:pt x="65" y="88"/>
                  </a:lnTo>
                  <a:lnTo>
                    <a:pt x="63" y="91"/>
                  </a:lnTo>
                  <a:lnTo>
                    <a:pt x="61" y="92"/>
                  </a:lnTo>
                  <a:lnTo>
                    <a:pt x="60" y="95"/>
                  </a:lnTo>
                  <a:lnTo>
                    <a:pt x="58" y="99"/>
                  </a:lnTo>
                  <a:lnTo>
                    <a:pt x="57" y="102"/>
                  </a:lnTo>
                  <a:lnTo>
                    <a:pt x="56" y="106"/>
                  </a:lnTo>
                  <a:lnTo>
                    <a:pt x="54" y="109"/>
                  </a:lnTo>
                  <a:lnTo>
                    <a:pt x="51" y="111"/>
                  </a:lnTo>
                  <a:lnTo>
                    <a:pt x="48" y="112"/>
                  </a:lnTo>
                  <a:lnTo>
                    <a:pt x="36" y="92"/>
                  </a:lnTo>
                  <a:lnTo>
                    <a:pt x="19" y="77"/>
                  </a:lnTo>
                  <a:lnTo>
                    <a:pt x="0" y="63"/>
                  </a:lnTo>
                  <a:lnTo>
                    <a:pt x="0" y="57"/>
                  </a:lnTo>
                  <a:lnTo>
                    <a:pt x="0" y="53"/>
                  </a:lnTo>
                  <a:lnTo>
                    <a:pt x="2" y="50"/>
                  </a:lnTo>
                  <a:lnTo>
                    <a:pt x="2" y="49"/>
                  </a:lnTo>
                  <a:lnTo>
                    <a:pt x="3" y="47"/>
                  </a:lnTo>
                  <a:lnTo>
                    <a:pt x="5" y="46"/>
                  </a:lnTo>
                  <a:lnTo>
                    <a:pt x="9" y="43"/>
                  </a:lnTo>
                  <a:lnTo>
                    <a:pt x="12" y="40"/>
                  </a:lnTo>
                  <a:lnTo>
                    <a:pt x="19" y="40"/>
                  </a:lnTo>
                  <a:lnTo>
                    <a:pt x="23" y="40"/>
                  </a:lnTo>
                  <a:lnTo>
                    <a:pt x="26" y="41"/>
                  </a:lnTo>
                  <a:lnTo>
                    <a:pt x="27" y="41"/>
                  </a:lnTo>
                  <a:lnTo>
                    <a:pt x="27" y="43"/>
                  </a:lnTo>
                  <a:lnTo>
                    <a:pt x="27" y="43"/>
                  </a:lnTo>
                  <a:lnTo>
                    <a:pt x="26" y="44"/>
                  </a:lnTo>
                  <a:lnTo>
                    <a:pt x="26" y="46"/>
                  </a:lnTo>
                  <a:lnTo>
                    <a:pt x="26" y="46"/>
                  </a:lnTo>
                  <a:lnTo>
                    <a:pt x="26" y="47"/>
                  </a:lnTo>
                  <a:lnTo>
                    <a:pt x="27" y="47"/>
                  </a:lnTo>
                  <a:lnTo>
                    <a:pt x="29" y="49"/>
                  </a:lnTo>
                  <a:lnTo>
                    <a:pt x="33" y="49"/>
                  </a:lnTo>
                  <a:lnTo>
                    <a:pt x="31" y="43"/>
                  </a:lnTo>
                  <a:lnTo>
                    <a:pt x="29" y="36"/>
                  </a:lnTo>
                  <a:lnTo>
                    <a:pt x="26" y="27"/>
                  </a:lnTo>
                  <a:lnTo>
                    <a:pt x="24" y="20"/>
                  </a:lnTo>
                  <a:lnTo>
                    <a:pt x="24" y="15"/>
                  </a:lnTo>
                  <a:lnTo>
                    <a:pt x="27" y="9"/>
                  </a:lnTo>
                  <a:lnTo>
                    <a:pt x="36" y="8"/>
                  </a:lnTo>
                  <a:lnTo>
                    <a:pt x="39" y="9"/>
                  </a:lnTo>
                  <a:lnTo>
                    <a:pt x="41" y="10"/>
                  </a:lnTo>
                  <a:lnTo>
                    <a:pt x="44" y="10"/>
                  </a:lnTo>
                  <a:lnTo>
                    <a:pt x="47" y="12"/>
                  </a:lnTo>
                  <a:lnTo>
                    <a:pt x="50" y="12"/>
                  </a:lnTo>
                  <a:lnTo>
                    <a:pt x="51" y="13"/>
                  </a:lnTo>
                  <a:lnTo>
                    <a:pt x="51" y="15"/>
                  </a:lnTo>
                  <a:lnTo>
                    <a:pt x="51" y="17"/>
                  </a:lnTo>
                </a:path>
              </a:pathLst>
            </a:custGeom>
            <a:grpFill/>
            <a:ln w="9525">
              <a:solidFill>
                <a:schemeClr val="bg1">
                  <a:lumMod val="50000"/>
                </a:schemeClr>
              </a:solidFill>
              <a:prstDash val="solid"/>
              <a:round/>
              <a:headEnd/>
              <a:tailEnd/>
            </a:ln>
          </p:spPr>
          <p:txBody>
            <a:bodyPr/>
            <a:lstStyle/>
            <a:p>
              <a:endParaRPr lang="ru-RU"/>
            </a:p>
          </p:txBody>
        </p:sp>
        <p:sp>
          <p:nvSpPr>
            <p:cNvPr id="43" name="Freeform 225">
              <a:extLst>
                <a:ext uri="{FF2B5EF4-FFF2-40B4-BE49-F238E27FC236}">
                  <a16:creationId xmlns:a16="http://schemas.microsoft.com/office/drawing/2014/main" id="{04B4EE49-6036-AD40-B7D5-81E67EC02BAD}"/>
                </a:ext>
              </a:extLst>
            </p:cNvPr>
            <p:cNvSpPr>
              <a:spLocks/>
            </p:cNvSpPr>
            <p:nvPr/>
          </p:nvSpPr>
          <p:spPr bwMode="gray">
            <a:xfrm>
              <a:off x="3057" y="1688"/>
              <a:ext cx="63" cy="79"/>
            </a:xfrm>
            <a:custGeom>
              <a:avLst/>
              <a:gdLst>
                <a:gd name="T0" fmla="*/ 7 w 63"/>
                <a:gd name="T1" fmla="*/ 37 h 79"/>
                <a:gd name="T2" fmla="*/ 5 w 63"/>
                <a:gd name="T3" fmla="*/ 7 h 79"/>
                <a:gd name="T4" fmla="*/ 17 w 63"/>
                <a:gd name="T5" fmla="*/ 2 h 79"/>
                <a:gd name="T6" fmla="*/ 26 w 63"/>
                <a:gd name="T7" fmla="*/ 0 h 79"/>
                <a:gd name="T8" fmla="*/ 35 w 63"/>
                <a:gd name="T9" fmla="*/ 4 h 79"/>
                <a:gd name="T10" fmla="*/ 41 w 63"/>
                <a:gd name="T11" fmla="*/ 7 h 79"/>
                <a:gd name="T12" fmla="*/ 42 w 63"/>
                <a:gd name="T13" fmla="*/ 10 h 79"/>
                <a:gd name="T14" fmla="*/ 45 w 63"/>
                <a:gd name="T15" fmla="*/ 12 h 79"/>
                <a:gd name="T16" fmla="*/ 49 w 63"/>
                <a:gd name="T17" fmla="*/ 13 h 79"/>
                <a:gd name="T18" fmla="*/ 53 w 63"/>
                <a:gd name="T19" fmla="*/ 13 h 79"/>
                <a:gd name="T20" fmla="*/ 57 w 63"/>
                <a:gd name="T21" fmla="*/ 14 h 79"/>
                <a:gd name="T22" fmla="*/ 60 w 63"/>
                <a:gd name="T23" fmla="*/ 16 h 79"/>
                <a:gd name="T24" fmla="*/ 63 w 63"/>
                <a:gd name="T25" fmla="*/ 17 h 79"/>
                <a:gd name="T26" fmla="*/ 63 w 63"/>
                <a:gd name="T27" fmla="*/ 27 h 79"/>
                <a:gd name="T28" fmla="*/ 62 w 63"/>
                <a:gd name="T29" fmla="*/ 33 h 79"/>
                <a:gd name="T30" fmla="*/ 60 w 63"/>
                <a:gd name="T31" fmla="*/ 34 h 79"/>
                <a:gd name="T32" fmla="*/ 57 w 63"/>
                <a:gd name="T33" fmla="*/ 34 h 79"/>
                <a:gd name="T34" fmla="*/ 56 w 63"/>
                <a:gd name="T35" fmla="*/ 34 h 79"/>
                <a:gd name="T36" fmla="*/ 55 w 63"/>
                <a:gd name="T37" fmla="*/ 36 h 79"/>
                <a:gd name="T38" fmla="*/ 53 w 63"/>
                <a:gd name="T39" fmla="*/ 41 h 79"/>
                <a:gd name="T40" fmla="*/ 42 w 63"/>
                <a:gd name="T41" fmla="*/ 45 h 79"/>
                <a:gd name="T42" fmla="*/ 35 w 63"/>
                <a:gd name="T43" fmla="*/ 53 h 79"/>
                <a:gd name="T44" fmla="*/ 29 w 63"/>
                <a:gd name="T45" fmla="*/ 64 h 79"/>
                <a:gd name="T46" fmla="*/ 28 w 63"/>
                <a:gd name="T47" fmla="*/ 78 h 79"/>
                <a:gd name="T48" fmla="*/ 24 w 63"/>
                <a:gd name="T49" fmla="*/ 78 h 79"/>
                <a:gd name="T50" fmla="*/ 21 w 63"/>
                <a:gd name="T51" fmla="*/ 78 h 79"/>
                <a:gd name="T52" fmla="*/ 17 w 63"/>
                <a:gd name="T53" fmla="*/ 79 h 79"/>
                <a:gd name="T54" fmla="*/ 5 w 63"/>
                <a:gd name="T55" fmla="*/ 65 h 79"/>
                <a:gd name="T56" fmla="*/ 1 w 63"/>
                <a:gd name="T57" fmla="*/ 54 h 79"/>
                <a:gd name="T58" fmla="*/ 0 w 63"/>
                <a:gd name="T59" fmla="*/ 47 h 79"/>
                <a:gd name="T60" fmla="*/ 2 w 63"/>
                <a:gd name="T61" fmla="*/ 41 h 79"/>
                <a:gd name="T62" fmla="*/ 5 w 63"/>
                <a:gd name="T63" fmla="*/ 38 h 79"/>
                <a:gd name="T64" fmla="*/ 7 w 63"/>
                <a:gd name="T65" fmla="*/ 3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 h="79">
                  <a:moveTo>
                    <a:pt x="7" y="37"/>
                  </a:moveTo>
                  <a:lnTo>
                    <a:pt x="5" y="7"/>
                  </a:lnTo>
                  <a:lnTo>
                    <a:pt x="17" y="2"/>
                  </a:lnTo>
                  <a:lnTo>
                    <a:pt x="26" y="0"/>
                  </a:lnTo>
                  <a:lnTo>
                    <a:pt x="35" y="4"/>
                  </a:lnTo>
                  <a:lnTo>
                    <a:pt x="41" y="7"/>
                  </a:lnTo>
                  <a:lnTo>
                    <a:pt x="42" y="10"/>
                  </a:lnTo>
                  <a:lnTo>
                    <a:pt x="45" y="12"/>
                  </a:lnTo>
                  <a:lnTo>
                    <a:pt x="49" y="13"/>
                  </a:lnTo>
                  <a:lnTo>
                    <a:pt x="53" y="13"/>
                  </a:lnTo>
                  <a:lnTo>
                    <a:pt x="57" y="14"/>
                  </a:lnTo>
                  <a:lnTo>
                    <a:pt x="60" y="16"/>
                  </a:lnTo>
                  <a:lnTo>
                    <a:pt x="63" y="17"/>
                  </a:lnTo>
                  <a:lnTo>
                    <a:pt x="63" y="27"/>
                  </a:lnTo>
                  <a:lnTo>
                    <a:pt x="62" y="33"/>
                  </a:lnTo>
                  <a:lnTo>
                    <a:pt x="60" y="34"/>
                  </a:lnTo>
                  <a:lnTo>
                    <a:pt x="57" y="34"/>
                  </a:lnTo>
                  <a:lnTo>
                    <a:pt x="56" y="34"/>
                  </a:lnTo>
                  <a:lnTo>
                    <a:pt x="55" y="36"/>
                  </a:lnTo>
                  <a:lnTo>
                    <a:pt x="53" y="41"/>
                  </a:lnTo>
                  <a:lnTo>
                    <a:pt x="42" y="45"/>
                  </a:lnTo>
                  <a:lnTo>
                    <a:pt x="35" y="53"/>
                  </a:lnTo>
                  <a:lnTo>
                    <a:pt x="29" y="64"/>
                  </a:lnTo>
                  <a:lnTo>
                    <a:pt x="28" y="78"/>
                  </a:lnTo>
                  <a:lnTo>
                    <a:pt x="24" y="78"/>
                  </a:lnTo>
                  <a:lnTo>
                    <a:pt x="21" y="78"/>
                  </a:lnTo>
                  <a:lnTo>
                    <a:pt x="17" y="79"/>
                  </a:lnTo>
                  <a:lnTo>
                    <a:pt x="5" y="65"/>
                  </a:lnTo>
                  <a:lnTo>
                    <a:pt x="1" y="54"/>
                  </a:lnTo>
                  <a:lnTo>
                    <a:pt x="0" y="47"/>
                  </a:lnTo>
                  <a:lnTo>
                    <a:pt x="2" y="41"/>
                  </a:lnTo>
                  <a:lnTo>
                    <a:pt x="5" y="38"/>
                  </a:lnTo>
                  <a:lnTo>
                    <a:pt x="7" y="37"/>
                  </a:lnTo>
                </a:path>
              </a:pathLst>
            </a:custGeom>
            <a:grpFill/>
            <a:ln w="9525">
              <a:solidFill>
                <a:schemeClr val="bg1">
                  <a:lumMod val="50000"/>
                </a:schemeClr>
              </a:solidFill>
              <a:prstDash val="solid"/>
              <a:round/>
              <a:headEnd/>
              <a:tailEnd/>
            </a:ln>
          </p:spPr>
          <p:txBody>
            <a:bodyPr/>
            <a:lstStyle/>
            <a:p>
              <a:endParaRPr lang="ru-RU"/>
            </a:p>
          </p:txBody>
        </p:sp>
        <p:sp>
          <p:nvSpPr>
            <p:cNvPr id="44" name="Freeform 226">
              <a:extLst>
                <a:ext uri="{FF2B5EF4-FFF2-40B4-BE49-F238E27FC236}">
                  <a16:creationId xmlns:a16="http://schemas.microsoft.com/office/drawing/2014/main" id="{1612044C-6006-5340-A1A0-3BE3679D003A}"/>
                </a:ext>
              </a:extLst>
            </p:cNvPr>
            <p:cNvSpPr>
              <a:spLocks/>
            </p:cNvSpPr>
            <p:nvPr/>
          </p:nvSpPr>
          <p:spPr bwMode="gray">
            <a:xfrm>
              <a:off x="3233" y="1988"/>
              <a:ext cx="117" cy="107"/>
            </a:xfrm>
            <a:custGeom>
              <a:avLst/>
              <a:gdLst>
                <a:gd name="T0" fmla="*/ 4 w 117"/>
                <a:gd name="T1" fmla="*/ 0 h 107"/>
                <a:gd name="T2" fmla="*/ 10 w 117"/>
                <a:gd name="T3" fmla="*/ 0 h 107"/>
                <a:gd name="T4" fmla="*/ 19 w 117"/>
                <a:gd name="T5" fmla="*/ 3 h 107"/>
                <a:gd name="T6" fmla="*/ 31 w 117"/>
                <a:gd name="T7" fmla="*/ 7 h 107"/>
                <a:gd name="T8" fmla="*/ 45 w 117"/>
                <a:gd name="T9" fmla="*/ 12 h 107"/>
                <a:gd name="T10" fmla="*/ 59 w 117"/>
                <a:gd name="T11" fmla="*/ 19 h 107"/>
                <a:gd name="T12" fmla="*/ 72 w 117"/>
                <a:gd name="T13" fmla="*/ 27 h 107"/>
                <a:gd name="T14" fmla="*/ 81 w 117"/>
                <a:gd name="T15" fmla="*/ 35 h 107"/>
                <a:gd name="T16" fmla="*/ 86 w 117"/>
                <a:gd name="T17" fmla="*/ 44 h 107"/>
                <a:gd name="T18" fmla="*/ 89 w 117"/>
                <a:gd name="T19" fmla="*/ 52 h 107"/>
                <a:gd name="T20" fmla="*/ 95 w 117"/>
                <a:gd name="T21" fmla="*/ 55 h 107"/>
                <a:gd name="T22" fmla="*/ 100 w 117"/>
                <a:gd name="T23" fmla="*/ 55 h 107"/>
                <a:gd name="T24" fmla="*/ 108 w 117"/>
                <a:gd name="T25" fmla="*/ 53 h 107"/>
                <a:gd name="T26" fmla="*/ 113 w 117"/>
                <a:gd name="T27" fmla="*/ 51 h 107"/>
                <a:gd name="T28" fmla="*/ 117 w 117"/>
                <a:gd name="T29" fmla="*/ 51 h 107"/>
                <a:gd name="T30" fmla="*/ 115 w 117"/>
                <a:gd name="T31" fmla="*/ 62 h 107"/>
                <a:gd name="T32" fmla="*/ 109 w 117"/>
                <a:gd name="T33" fmla="*/ 69 h 107"/>
                <a:gd name="T34" fmla="*/ 99 w 117"/>
                <a:gd name="T35" fmla="*/ 72 h 107"/>
                <a:gd name="T36" fmla="*/ 89 w 117"/>
                <a:gd name="T37" fmla="*/ 72 h 107"/>
                <a:gd name="T38" fmla="*/ 79 w 117"/>
                <a:gd name="T39" fmla="*/ 69 h 107"/>
                <a:gd name="T40" fmla="*/ 71 w 117"/>
                <a:gd name="T41" fmla="*/ 65 h 107"/>
                <a:gd name="T42" fmla="*/ 58 w 117"/>
                <a:gd name="T43" fmla="*/ 77 h 107"/>
                <a:gd name="T44" fmla="*/ 50 w 117"/>
                <a:gd name="T45" fmla="*/ 93 h 107"/>
                <a:gd name="T46" fmla="*/ 43 w 117"/>
                <a:gd name="T47" fmla="*/ 107 h 107"/>
                <a:gd name="T48" fmla="*/ 33 w 117"/>
                <a:gd name="T49" fmla="*/ 107 h 107"/>
                <a:gd name="T50" fmla="*/ 28 w 117"/>
                <a:gd name="T51" fmla="*/ 104 h 107"/>
                <a:gd name="T52" fmla="*/ 26 w 117"/>
                <a:gd name="T53" fmla="*/ 100 h 107"/>
                <a:gd name="T54" fmla="*/ 26 w 117"/>
                <a:gd name="T55" fmla="*/ 97 h 107"/>
                <a:gd name="T56" fmla="*/ 24 w 117"/>
                <a:gd name="T57" fmla="*/ 93 h 107"/>
                <a:gd name="T58" fmla="*/ 21 w 117"/>
                <a:gd name="T59" fmla="*/ 92 h 107"/>
                <a:gd name="T60" fmla="*/ 14 w 117"/>
                <a:gd name="T61" fmla="*/ 92 h 107"/>
                <a:gd name="T62" fmla="*/ 0 w 117"/>
                <a:gd name="T63" fmla="*/ 93 h 107"/>
                <a:gd name="T64" fmla="*/ 0 w 117"/>
                <a:gd name="T65" fmla="*/ 82 h 107"/>
                <a:gd name="T66" fmla="*/ 2 w 117"/>
                <a:gd name="T67" fmla="*/ 65 h 107"/>
                <a:gd name="T68" fmla="*/ 4 w 117"/>
                <a:gd name="T69" fmla="*/ 46 h 107"/>
                <a:gd name="T70" fmla="*/ 7 w 117"/>
                <a:gd name="T71" fmla="*/ 28 h 107"/>
                <a:gd name="T72" fmla="*/ 7 w 117"/>
                <a:gd name="T73" fmla="*/ 12 h 107"/>
                <a:gd name="T74" fmla="*/ 4 w 117"/>
                <a:gd name="T75"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107">
                  <a:moveTo>
                    <a:pt x="4" y="0"/>
                  </a:moveTo>
                  <a:lnTo>
                    <a:pt x="10" y="0"/>
                  </a:lnTo>
                  <a:lnTo>
                    <a:pt x="19" y="3"/>
                  </a:lnTo>
                  <a:lnTo>
                    <a:pt x="31" y="7"/>
                  </a:lnTo>
                  <a:lnTo>
                    <a:pt x="45" y="12"/>
                  </a:lnTo>
                  <a:lnTo>
                    <a:pt x="59" y="19"/>
                  </a:lnTo>
                  <a:lnTo>
                    <a:pt x="72" y="27"/>
                  </a:lnTo>
                  <a:lnTo>
                    <a:pt x="81" y="35"/>
                  </a:lnTo>
                  <a:lnTo>
                    <a:pt x="86" y="44"/>
                  </a:lnTo>
                  <a:lnTo>
                    <a:pt x="89" y="52"/>
                  </a:lnTo>
                  <a:lnTo>
                    <a:pt x="95" y="55"/>
                  </a:lnTo>
                  <a:lnTo>
                    <a:pt x="100" y="55"/>
                  </a:lnTo>
                  <a:lnTo>
                    <a:pt x="108" y="53"/>
                  </a:lnTo>
                  <a:lnTo>
                    <a:pt x="113" y="51"/>
                  </a:lnTo>
                  <a:lnTo>
                    <a:pt x="117" y="51"/>
                  </a:lnTo>
                  <a:lnTo>
                    <a:pt x="115" y="62"/>
                  </a:lnTo>
                  <a:lnTo>
                    <a:pt x="109" y="69"/>
                  </a:lnTo>
                  <a:lnTo>
                    <a:pt x="99" y="72"/>
                  </a:lnTo>
                  <a:lnTo>
                    <a:pt x="89" y="72"/>
                  </a:lnTo>
                  <a:lnTo>
                    <a:pt x="79" y="69"/>
                  </a:lnTo>
                  <a:lnTo>
                    <a:pt x="71" y="65"/>
                  </a:lnTo>
                  <a:lnTo>
                    <a:pt x="58" y="77"/>
                  </a:lnTo>
                  <a:lnTo>
                    <a:pt x="50" y="93"/>
                  </a:lnTo>
                  <a:lnTo>
                    <a:pt x="43" y="107"/>
                  </a:lnTo>
                  <a:lnTo>
                    <a:pt x="33" y="107"/>
                  </a:lnTo>
                  <a:lnTo>
                    <a:pt x="28" y="104"/>
                  </a:lnTo>
                  <a:lnTo>
                    <a:pt x="26" y="100"/>
                  </a:lnTo>
                  <a:lnTo>
                    <a:pt x="26" y="97"/>
                  </a:lnTo>
                  <a:lnTo>
                    <a:pt x="24" y="93"/>
                  </a:lnTo>
                  <a:lnTo>
                    <a:pt x="21" y="92"/>
                  </a:lnTo>
                  <a:lnTo>
                    <a:pt x="14" y="92"/>
                  </a:lnTo>
                  <a:lnTo>
                    <a:pt x="0" y="93"/>
                  </a:lnTo>
                  <a:lnTo>
                    <a:pt x="0" y="82"/>
                  </a:lnTo>
                  <a:lnTo>
                    <a:pt x="2" y="65"/>
                  </a:lnTo>
                  <a:lnTo>
                    <a:pt x="4" y="46"/>
                  </a:lnTo>
                  <a:lnTo>
                    <a:pt x="7" y="28"/>
                  </a:lnTo>
                  <a:lnTo>
                    <a:pt x="7" y="12"/>
                  </a:lnTo>
                  <a:lnTo>
                    <a:pt x="4" y="0"/>
                  </a:lnTo>
                </a:path>
              </a:pathLst>
            </a:custGeom>
            <a:grpFill/>
            <a:ln w="9525">
              <a:solidFill>
                <a:schemeClr val="bg1">
                  <a:lumMod val="50000"/>
                </a:schemeClr>
              </a:solidFill>
              <a:prstDash val="solid"/>
              <a:round/>
              <a:headEnd/>
              <a:tailEnd/>
            </a:ln>
          </p:spPr>
          <p:txBody>
            <a:bodyPr/>
            <a:lstStyle/>
            <a:p>
              <a:endParaRPr lang="ru-RU"/>
            </a:p>
          </p:txBody>
        </p:sp>
        <p:sp>
          <p:nvSpPr>
            <p:cNvPr id="45" name="Freeform 227">
              <a:extLst>
                <a:ext uri="{FF2B5EF4-FFF2-40B4-BE49-F238E27FC236}">
                  <a16:creationId xmlns:a16="http://schemas.microsoft.com/office/drawing/2014/main" id="{FC6A694B-E0D1-2340-9584-38218721FB13}"/>
                </a:ext>
              </a:extLst>
            </p:cNvPr>
            <p:cNvSpPr>
              <a:spLocks/>
            </p:cNvSpPr>
            <p:nvPr/>
          </p:nvSpPr>
          <p:spPr bwMode="gray">
            <a:xfrm>
              <a:off x="3288" y="2070"/>
              <a:ext cx="45" cy="53"/>
            </a:xfrm>
            <a:custGeom>
              <a:avLst/>
              <a:gdLst>
                <a:gd name="T0" fmla="*/ 45 w 45"/>
                <a:gd name="T1" fmla="*/ 10 h 53"/>
                <a:gd name="T2" fmla="*/ 44 w 45"/>
                <a:gd name="T3" fmla="*/ 22 h 53"/>
                <a:gd name="T4" fmla="*/ 37 w 45"/>
                <a:gd name="T5" fmla="*/ 32 h 53"/>
                <a:gd name="T6" fmla="*/ 29 w 45"/>
                <a:gd name="T7" fmla="*/ 41 h 53"/>
                <a:gd name="T8" fmla="*/ 20 w 45"/>
                <a:gd name="T9" fmla="*/ 53 h 53"/>
                <a:gd name="T10" fmla="*/ 7 w 45"/>
                <a:gd name="T11" fmla="*/ 50 h 53"/>
                <a:gd name="T12" fmla="*/ 0 w 45"/>
                <a:gd name="T13" fmla="*/ 48 h 53"/>
                <a:gd name="T14" fmla="*/ 0 w 45"/>
                <a:gd name="T15" fmla="*/ 43 h 53"/>
                <a:gd name="T16" fmla="*/ 3 w 45"/>
                <a:gd name="T17" fmla="*/ 38 h 53"/>
                <a:gd name="T18" fmla="*/ 9 w 45"/>
                <a:gd name="T19" fmla="*/ 31 h 53"/>
                <a:gd name="T20" fmla="*/ 13 w 45"/>
                <a:gd name="T21" fmla="*/ 21 h 53"/>
                <a:gd name="T22" fmla="*/ 14 w 45"/>
                <a:gd name="T23" fmla="*/ 11 h 53"/>
                <a:gd name="T24" fmla="*/ 19 w 45"/>
                <a:gd name="T25" fmla="*/ 10 h 53"/>
                <a:gd name="T26" fmla="*/ 21 w 45"/>
                <a:gd name="T27" fmla="*/ 5 h 53"/>
                <a:gd name="T28" fmla="*/ 26 w 45"/>
                <a:gd name="T29" fmla="*/ 2 h 53"/>
                <a:gd name="T30" fmla="*/ 31 w 45"/>
                <a:gd name="T31" fmla="*/ 0 h 53"/>
                <a:gd name="T32" fmla="*/ 37 w 45"/>
                <a:gd name="T33" fmla="*/ 2 h 53"/>
                <a:gd name="T34" fmla="*/ 45 w 45"/>
                <a:gd name="T35"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53">
                  <a:moveTo>
                    <a:pt x="45" y="10"/>
                  </a:moveTo>
                  <a:lnTo>
                    <a:pt x="44" y="22"/>
                  </a:lnTo>
                  <a:lnTo>
                    <a:pt x="37" y="32"/>
                  </a:lnTo>
                  <a:lnTo>
                    <a:pt x="29" y="41"/>
                  </a:lnTo>
                  <a:lnTo>
                    <a:pt x="20" y="53"/>
                  </a:lnTo>
                  <a:lnTo>
                    <a:pt x="7" y="50"/>
                  </a:lnTo>
                  <a:lnTo>
                    <a:pt x="0" y="48"/>
                  </a:lnTo>
                  <a:lnTo>
                    <a:pt x="0" y="43"/>
                  </a:lnTo>
                  <a:lnTo>
                    <a:pt x="3" y="38"/>
                  </a:lnTo>
                  <a:lnTo>
                    <a:pt x="9" y="31"/>
                  </a:lnTo>
                  <a:lnTo>
                    <a:pt x="13" y="21"/>
                  </a:lnTo>
                  <a:lnTo>
                    <a:pt x="14" y="11"/>
                  </a:lnTo>
                  <a:lnTo>
                    <a:pt x="19" y="10"/>
                  </a:lnTo>
                  <a:lnTo>
                    <a:pt x="21" y="5"/>
                  </a:lnTo>
                  <a:lnTo>
                    <a:pt x="26" y="2"/>
                  </a:lnTo>
                  <a:lnTo>
                    <a:pt x="31" y="0"/>
                  </a:lnTo>
                  <a:lnTo>
                    <a:pt x="37" y="2"/>
                  </a:lnTo>
                  <a:lnTo>
                    <a:pt x="45" y="10"/>
                  </a:lnTo>
                </a:path>
              </a:pathLst>
            </a:custGeom>
            <a:grpFill/>
            <a:ln w="9525">
              <a:solidFill>
                <a:schemeClr val="bg1">
                  <a:lumMod val="50000"/>
                </a:schemeClr>
              </a:solidFill>
              <a:prstDash val="solid"/>
              <a:round/>
              <a:headEnd/>
              <a:tailEnd/>
            </a:ln>
          </p:spPr>
          <p:txBody>
            <a:bodyPr/>
            <a:lstStyle/>
            <a:p>
              <a:endParaRPr lang="ru-RU"/>
            </a:p>
          </p:txBody>
        </p:sp>
        <p:sp>
          <p:nvSpPr>
            <p:cNvPr id="46" name="Freeform 228">
              <a:extLst>
                <a:ext uri="{FF2B5EF4-FFF2-40B4-BE49-F238E27FC236}">
                  <a16:creationId xmlns:a16="http://schemas.microsoft.com/office/drawing/2014/main" id="{7DA44606-F2C2-6F49-BE81-D7741C37F3B7}"/>
                </a:ext>
              </a:extLst>
            </p:cNvPr>
            <p:cNvSpPr>
              <a:spLocks/>
            </p:cNvSpPr>
            <p:nvPr/>
          </p:nvSpPr>
          <p:spPr bwMode="gray">
            <a:xfrm>
              <a:off x="3365" y="2081"/>
              <a:ext cx="19" cy="39"/>
            </a:xfrm>
            <a:custGeom>
              <a:avLst/>
              <a:gdLst>
                <a:gd name="T0" fmla="*/ 12 w 19"/>
                <a:gd name="T1" fmla="*/ 0 h 39"/>
                <a:gd name="T2" fmla="*/ 18 w 19"/>
                <a:gd name="T3" fmla="*/ 10 h 39"/>
                <a:gd name="T4" fmla="*/ 19 w 19"/>
                <a:gd name="T5" fmla="*/ 20 h 39"/>
                <a:gd name="T6" fmla="*/ 18 w 19"/>
                <a:gd name="T7" fmla="*/ 30 h 39"/>
                <a:gd name="T8" fmla="*/ 16 w 19"/>
                <a:gd name="T9" fmla="*/ 39 h 39"/>
                <a:gd name="T10" fmla="*/ 8 w 19"/>
                <a:gd name="T11" fmla="*/ 35 h 39"/>
                <a:gd name="T12" fmla="*/ 2 w 19"/>
                <a:gd name="T13" fmla="*/ 30 h 39"/>
                <a:gd name="T14" fmla="*/ 0 w 19"/>
                <a:gd name="T15" fmla="*/ 23 h 39"/>
                <a:gd name="T16" fmla="*/ 0 w 19"/>
                <a:gd name="T17" fmla="*/ 14 h 39"/>
                <a:gd name="T18" fmla="*/ 7 w 19"/>
                <a:gd name="T19" fmla="*/ 4 h 39"/>
                <a:gd name="T20" fmla="*/ 9 w 19"/>
                <a:gd name="T21" fmla="*/ 4 h 39"/>
                <a:gd name="T22" fmla="*/ 9 w 19"/>
                <a:gd name="T23" fmla="*/ 3 h 39"/>
                <a:gd name="T24" fmla="*/ 11 w 19"/>
                <a:gd name="T25" fmla="*/ 1 h 39"/>
                <a:gd name="T26" fmla="*/ 12 w 19"/>
                <a:gd name="T27" fmla="*/ 0 h 39"/>
                <a:gd name="T28" fmla="*/ 12 w 19"/>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39">
                  <a:moveTo>
                    <a:pt x="12" y="0"/>
                  </a:moveTo>
                  <a:lnTo>
                    <a:pt x="18" y="10"/>
                  </a:lnTo>
                  <a:lnTo>
                    <a:pt x="19" y="20"/>
                  </a:lnTo>
                  <a:lnTo>
                    <a:pt x="18" y="30"/>
                  </a:lnTo>
                  <a:lnTo>
                    <a:pt x="16" y="39"/>
                  </a:lnTo>
                  <a:lnTo>
                    <a:pt x="8" y="35"/>
                  </a:lnTo>
                  <a:lnTo>
                    <a:pt x="2" y="30"/>
                  </a:lnTo>
                  <a:lnTo>
                    <a:pt x="0" y="23"/>
                  </a:lnTo>
                  <a:lnTo>
                    <a:pt x="0" y="14"/>
                  </a:lnTo>
                  <a:lnTo>
                    <a:pt x="7" y="4"/>
                  </a:lnTo>
                  <a:lnTo>
                    <a:pt x="9" y="4"/>
                  </a:lnTo>
                  <a:lnTo>
                    <a:pt x="9" y="3"/>
                  </a:lnTo>
                  <a:lnTo>
                    <a:pt x="11" y="1"/>
                  </a:lnTo>
                  <a:lnTo>
                    <a:pt x="12" y="0"/>
                  </a:lnTo>
                  <a:lnTo>
                    <a:pt x="12" y="0"/>
                  </a:lnTo>
                </a:path>
              </a:pathLst>
            </a:custGeom>
            <a:grpFill/>
            <a:ln w="9525">
              <a:solidFill>
                <a:schemeClr val="bg1">
                  <a:lumMod val="50000"/>
                </a:schemeClr>
              </a:solidFill>
              <a:prstDash val="solid"/>
              <a:round/>
              <a:headEnd/>
              <a:tailEnd/>
            </a:ln>
          </p:spPr>
          <p:txBody>
            <a:bodyPr/>
            <a:lstStyle/>
            <a:p>
              <a:endParaRPr lang="ru-RU"/>
            </a:p>
          </p:txBody>
        </p:sp>
        <p:sp>
          <p:nvSpPr>
            <p:cNvPr id="47" name="Freeform 229">
              <a:extLst>
                <a:ext uri="{FF2B5EF4-FFF2-40B4-BE49-F238E27FC236}">
                  <a16:creationId xmlns:a16="http://schemas.microsoft.com/office/drawing/2014/main" id="{088F0A1A-CCE6-6A46-8B1E-1FACD5532337}"/>
                </a:ext>
              </a:extLst>
            </p:cNvPr>
            <p:cNvSpPr>
              <a:spLocks/>
            </p:cNvSpPr>
            <p:nvPr/>
          </p:nvSpPr>
          <p:spPr bwMode="gray">
            <a:xfrm>
              <a:off x="3336" y="1854"/>
              <a:ext cx="31" cy="45"/>
            </a:xfrm>
            <a:custGeom>
              <a:avLst/>
              <a:gdLst>
                <a:gd name="T0" fmla="*/ 9 w 31"/>
                <a:gd name="T1" fmla="*/ 0 h 45"/>
                <a:gd name="T2" fmla="*/ 13 w 31"/>
                <a:gd name="T3" fmla="*/ 0 h 45"/>
                <a:gd name="T4" fmla="*/ 16 w 31"/>
                <a:gd name="T5" fmla="*/ 0 h 45"/>
                <a:gd name="T6" fmla="*/ 17 w 31"/>
                <a:gd name="T7" fmla="*/ 1 h 45"/>
                <a:gd name="T8" fmla="*/ 20 w 31"/>
                <a:gd name="T9" fmla="*/ 1 h 45"/>
                <a:gd name="T10" fmla="*/ 21 w 31"/>
                <a:gd name="T11" fmla="*/ 2 h 45"/>
                <a:gd name="T12" fmla="*/ 24 w 31"/>
                <a:gd name="T13" fmla="*/ 4 h 45"/>
                <a:gd name="T14" fmla="*/ 29 w 31"/>
                <a:gd name="T15" fmla="*/ 5 h 45"/>
                <a:gd name="T16" fmla="*/ 29 w 31"/>
                <a:gd name="T17" fmla="*/ 12 h 45"/>
                <a:gd name="T18" fmla="*/ 30 w 31"/>
                <a:gd name="T19" fmla="*/ 16 h 45"/>
                <a:gd name="T20" fmla="*/ 31 w 31"/>
                <a:gd name="T21" fmla="*/ 22 h 45"/>
                <a:gd name="T22" fmla="*/ 31 w 31"/>
                <a:gd name="T23" fmla="*/ 33 h 45"/>
                <a:gd name="T24" fmla="*/ 9 w 31"/>
                <a:gd name="T25" fmla="*/ 45 h 45"/>
                <a:gd name="T26" fmla="*/ 2 w 31"/>
                <a:gd name="T27" fmla="*/ 33 h 45"/>
                <a:gd name="T28" fmla="*/ 0 w 31"/>
                <a:gd name="T29" fmla="*/ 22 h 45"/>
                <a:gd name="T30" fmla="*/ 3 w 31"/>
                <a:gd name="T31" fmla="*/ 11 h 45"/>
                <a:gd name="T32" fmla="*/ 9 w 31"/>
                <a:gd name="T3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5">
                  <a:moveTo>
                    <a:pt x="9" y="0"/>
                  </a:moveTo>
                  <a:lnTo>
                    <a:pt x="13" y="0"/>
                  </a:lnTo>
                  <a:lnTo>
                    <a:pt x="16" y="0"/>
                  </a:lnTo>
                  <a:lnTo>
                    <a:pt x="17" y="1"/>
                  </a:lnTo>
                  <a:lnTo>
                    <a:pt x="20" y="1"/>
                  </a:lnTo>
                  <a:lnTo>
                    <a:pt x="21" y="2"/>
                  </a:lnTo>
                  <a:lnTo>
                    <a:pt x="24" y="4"/>
                  </a:lnTo>
                  <a:lnTo>
                    <a:pt x="29" y="5"/>
                  </a:lnTo>
                  <a:lnTo>
                    <a:pt x="29" y="12"/>
                  </a:lnTo>
                  <a:lnTo>
                    <a:pt x="30" y="16"/>
                  </a:lnTo>
                  <a:lnTo>
                    <a:pt x="31" y="22"/>
                  </a:lnTo>
                  <a:lnTo>
                    <a:pt x="31" y="33"/>
                  </a:lnTo>
                  <a:lnTo>
                    <a:pt x="9" y="45"/>
                  </a:lnTo>
                  <a:lnTo>
                    <a:pt x="2" y="33"/>
                  </a:lnTo>
                  <a:lnTo>
                    <a:pt x="0" y="22"/>
                  </a:lnTo>
                  <a:lnTo>
                    <a:pt x="3" y="11"/>
                  </a:lnTo>
                  <a:lnTo>
                    <a:pt x="9" y="0"/>
                  </a:lnTo>
                </a:path>
              </a:pathLst>
            </a:custGeom>
            <a:grpFill/>
            <a:ln w="9525">
              <a:solidFill>
                <a:schemeClr val="bg1">
                  <a:lumMod val="50000"/>
                </a:schemeClr>
              </a:solidFill>
              <a:prstDash val="solid"/>
              <a:round/>
              <a:headEnd/>
              <a:tailEnd/>
            </a:ln>
          </p:spPr>
          <p:txBody>
            <a:bodyPr/>
            <a:lstStyle/>
            <a:p>
              <a:endParaRPr lang="ru-RU"/>
            </a:p>
          </p:txBody>
        </p:sp>
        <p:sp>
          <p:nvSpPr>
            <p:cNvPr id="48" name="Freeform 230">
              <a:extLst>
                <a:ext uri="{FF2B5EF4-FFF2-40B4-BE49-F238E27FC236}">
                  <a16:creationId xmlns:a16="http://schemas.microsoft.com/office/drawing/2014/main" id="{649C7BE5-CA51-FE4B-82C0-2CB829E7BCAB}"/>
                </a:ext>
              </a:extLst>
            </p:cNvPr>
            <p:cNvSpPr>
              <a:spLocks/>
            </p:cNvSpPr>
            <p:nvPr/>
          </p:nvSpPr>
          <p:spPr bwMode="gray">
            <a:xfrm>
              <a:off x="3134" y="1688"/>
              <a:ext cx="478" cy="348"/>
            </a:xfrm>
            <a:custGeom>
              <a:avLst/>
              <a:gdLst>
                <a:gd name="T0" fmla="*/ 61 w 478"/>
                <a:gd name="T1" fmla="*/ 2 h 348"/>
                <a:gd name="T2" fmla="*/ 94 w 478"/>
                <a:gd name="T3" fmla="*/ 26 h 348"/>
                <a:gd name="T4" fmla="*/ 112 w 478"/>
                <a:gd name="T5" fmla="*/ 44 h 348"/>
                <a:gd name="T6" fmla="*/ 112 w 478"/>
                <a:gd name="T7" fmla="*/ 48 h 348"/>
                <a:gd name="T8" fmla="*/ 129 w 478"/>
                <a:gd name="T9" fmla="*/ 43 h 348"/>
                <a:gd name="T10" fmla="*/ 142 w 478"/>
                <a:gd name="T11" fmla="*/ 36 h 348"/>
                <a:gd name="T12" fmla="*/ 178 w 478"/>
                <a:gd name="T13" fmla="*/ 34 h 348"/>
                <a:gd name="T14" fmla="*/ 211 w 478"/>
                <a:gd name="T15" fmla="*/ 51 h 348"/>
                <a:gd name="T16" fmla="*/ 236 w 478"/>
                <a:gd name="T17" fmla="*/ 44 h 348"/>
                <a:gd name="T18" fmla="*/ 236 w 478"/>
                <a:gd name="T19" fmla="*/ 69 h 348"/>
                <a:gd name="T20" fmla="*/ 267 w 478"/>
                <a:gd name="T21" fmla="*/ 55 h 348"/>
                <a:gd name="T22" fmla="*/ 269 w 478"/>
                <a:gd name="T23" fmla="*/ 84 h 348"/>
                <a:gd name="T24" fmla="*/ 303 w 478"/>
                <a:gd name="T25" fmla="*/ 57 h 348"/>
                <a:gd name="T26" fmla="*/ 310 w 478"/>
                <a:gd name="T27" fmla="*/ 77 h 348"/>
                <a:gd name="T28" fmla="*/ 294 w 478"/>
                <a:gd name="T29" fmla="*/ 88 h 348"/>
                <a:gd name="T30" fmla="*/ 311 w 478"/>
                <a:gd name="T31" fmla="*/ 101 h 348"/>
                <a:gd name="T32" fmla="*/ 401 w 478"/>
                <a:gd name="T33" fmla="*/ 127 h 348"/>
                <a:gd name="T34" fmla="*/ 441 w 478"/>
                <a:gd name="T35" fmla="*/ 173 h 348"/>
                <a:gd name="T36" fmla="*/ 454 w 478"/>
                <a:gd name="T37" fmla="*/ 201 h 348"/>
                <a:gd name="T38" fmla="*/ 389 w 478"/>
                <a:gd name="T39" fmla="*/ 191 h 348"/>
                <a:gd name="T40" fmla="*/ 369 w 478"/>
                <a:gd name="T41" fmla="*/ 204 h 348"/>
                <a:gd name="T42" fmla="*/ 418 w 478"/>
                <a:gd name="T43" fmla="*/ 226 h 348"/>
                <a:gd name="T44" fmla="*/ 478 w 478"/>
                <a:gd name="T45" fmla="*/ 270 h 348"/>
                <a:gd name="T46" fmla="*/ 430 w 478"/>
                <a:gd name="T47" fmla="*/ 288 h 348"/>
                <a:gd name="T48" fmla="*/ 406 w 478"/>
                <a:gd name="T49" fmla="*/ 293 h 348"/>
                <a:gd name="T50" fmla="*/ 449 w 478"/>
                <a:gd name="T51" fmla="*/ 303 h 348"/>
                <a:gd name="T52" fmla="*/ 459 w 478"/>
                <a:gd name="T53" fmla="*/ 335 h 348"/>
                <a:gd name="T54" fmla="*/ 385 w 478"/>
                <a:gd name="T55" fmla="*/ 348 h 348"/>
                <a:gd name="T56" fmla="*/ 328 w 478"/>
                <a:gd name="T57" fmla="*/ 291 h 348"/>
                <a:gd name="T58" fmla="*/ 249 w 478"/>
                <a:gd name="T59" fmla="*/ 322 h 348"/>
                <a:gd name="T60" fmla="*/ 236 w 478"/>
                <a:gd name="T61" fmla="*/ 312 h 348"/>
                <a:gd name="T62" fmla="*/ 249 w 478"/>
                <a:gd name="T63" fmla="*/ 280 h 348"/>
                <a:gd name="T64" fmla="*/ 294 w 478"/>
                <a:gd name="T65" fmla="*/ 260 h 348"/>
                <a:gd name="T66" fmla="*/ 300 w 478"/>
                <a:gd name="T67" fmla="*/ 247 h 348"/>
                <a:gd name="T68" fmla="*/ 290 w 478"/>
                <a:gd name="T69" fmla="*/ 211 h 348"/>
                <a:gd name="T70" fmla="*/ 334 w 478"/>
                <a:gd name="T71" fmla="*/ 215 h 348"/>
                <a:gd name="T72" fmla="*/ 346 w 478"/>
                <a:gd name="T73" fmla="*/ 198 h 348"/>
                <a:gd name="T74" fmla="*/ 284 w 478"/>
                <a:gd name="T75" fmla="*/ 197 h 348"/>
                <a:gd name="T76" fmla="*/ 250 w 478"/>
                <a:gd name="T77" fmla="*/ 163 h 348"/>
                <a:gd name="T78" fmla="*/ 219 w 478"/>
                <a:gd name="T79" fmla="*/ 137 h 348"/>
                <a:gd name="T80" fmla="*/ 191 w 478"/>
                <a:gd name="T81" fmla="*/ 117 h 348"/>
                <a:gd name="T82" fmla="*/ 153 w 478"/>
                <a:gd name="T83" fmla="*/ 89 h 348"/>
                <a:gd name="T84" fmla="*/ 156 w 478"/>
                <a:gd name="T85" fmla="*/ 109 h 348"/>
                <a:gd name="T86" fmla="*/ 120 w 478"/>
                <a:gd name="T87" fmla="*/ 115 h 348"/>
                <a:gd name="T88" fmla="*/ 53 w 478"/>
                <a:gd name="T89" fmla="*/ 136 h 348"/>
                <a:gd name="T90" fmla="*/ 30 w 478"/>
                <a:gd name="T91" fmla="*/ 108 h 348"/>
                <a:gd name="T92" fmla="*/ 36 w 478"/>
                <a:gd name="T93" fmla="*/ 101 h 348"/>
                <a:gd name="T94" fmla="*/ 2 w 478"/>
                <a:gd name="T95" fmla="*/ 81 h 348"/>
                <a:gd name="T96" fmla="*/ 13 w 478"/>
                <a:gd name="T97" fmla="*/ 0 h 348"/>
                <a:gd name="T98" fmla="*/ 36 w 478"/>
                <a:gd name="T99" fmla="*/ 19 h 348"/>
                <a:gd name="T100" fmla="*/ 50 w 478"/>
                <a:gd name="T101" fmla="*/ 78 h 348"/>
                <a:gd name="T102" fmla="*/ 71 w 478"/>
                <a:gd name="T103" fmla="*/ 68 h 348"/>
                <a:gd name="T104" fmla="*/ 60 w 478"/>
                <a:gd name="T105" fmla="*/ 50 h 348"/>
                <a:gd name="T106" fmla="*/ 67 w 478"/>
                <a:gd name="T107" fmla="*/ 33 h 348"/>
                <a:gd name="T108" fmla="*/ 55 w 478"/>
                <a:gd name="T109" fmla="*/ 1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8" h="348">
                  <a:moveTo>
                    <a:pt x="60" y="12"/>
                  </a:moveTo>
                  <a:lnTo>
                    <a:pt x="61" y="10"/>
                  </a:lnTo>
                  <a:lnTo>
                    <a:pt x="62" y="7"/>
                  </a:lnTo>
                  <a:lnTo>
                    <a:pt x="61" y="4"/>
                  </a:lnTo>
                  <a:lnTo>
                    <a:pt x="61" y="2"/>
                  </a:lnTo>
                  <a:lnTo>
                    <a:pt x="61" y="3"/>
                  </a:lnTo>
                  <a:lnTo>
                    <a:pt x="65" y="7"/>
                  </a:lnTo>
                  <a:lnTo>
                    <a:pt x="74" y="13"/>
                  </a:lnTo>
                  <a:lnTo>
                    <a:pt x="82" y="19"/>
                  </a:lnTo>
                  <a:lnTo>
                    <a:pt x="94" y="26"/>
                  </a:lnTo>
                  <a:lnTo>
                    <a:pt x="102" y="33"/>
                  </a:lnTo>
                  <a:lnTo>
                    <a:pt x="109" y="37"/>
                  </a:lnTo>
                  <a:lnTo>
                    <a:pt x="113" y="38"/>
                  </a:lnTo>
                  <a:lnTo>
                    <a:pt x="113" y="41"/>
                  </a:lnTo>
                  <a:lnTo>
                    <a:pt x="112" y="44"/>
                  </a:lnTo>
                  <a:lnTo>
                    <a:pt x="112" y="45"/>
                  </a:lnTo>
                  <a:lnTo>
                    <a:pt x="110" y="47"/>
                  </a:lnTo>
                  <a:lnTo>
                    <a:pt x="110" y="48"/>
                  </a:lnTo>
                  <a:lnTo>
                    <a:pt x="110" y="48"/>
                  </a:lnTo>
                  <a:lnTo>
                    <a:pt x="112" y="48"/>
                  </a:lnTo>
                  <a:lnTo>
                    <a:pt x="113" y="47"/>
                  </a:lnTo>
                  <a:lnTo>
                    <a:pt x="115" y="44"/>
                  </a:lnTo>
                  <a:lnTo>
                    <a:pt x="119" y="40"/>
                  </a:lnTo>
                  <a:lnTo>
                    <a:pt x="125" y="41"/>
                  </a:lnTo>
                  <a:lnTo>
                    <a:pt x="129" y="43"/>
                  </a:lnTo>
                  <a:lnTo>
                    <a:pt x="132" y="44"/>
                  </a:lnTo>
                  <a:lnTo>
                    <a:pt x="134" y="47"/>
                  </a:lnTo>
                  <a:lnTo>
                    <a:pt x="137" y="48"/>
                  </a:lnTo>
                  <a:lnTo>
                    <a:pt x="140" y="48"/>
                  </a:lnTo>
                  <a:lnTo>
                    <a:pt x="142" y="36"/>
                  </a:lnTo>
                  <a:lnTo>
                    <a:pt x="144" y="24"/>
                  </a:lnTo>
                  <a:lnTo>
                    <a:pt x="150" y="14"/>
                  </a:lnTo>
                  <a:lnTo>
                    <a:pt x="163" y="20"/>
                  </a:lnTo>
                  <a:lnTo>
                    <a:pt x="171" y="27"/>
                  </a:lnTo>
                  <a:lnTo>
                    <a:pt x="178" y="34"/>
                  </a:lnTo>
                  <a:lnTo>
                    <a:pt x="180" y="44"/>
                  </a:lnTo>
                  <a:lnTo>
                    <a:pt x="187" y="38"/>
                  </a:lnTo>
                  <a:lnTo>
                    <a:pt x="199" y="38"/>
                  </a:lnTo>
                  <a:lnTo>
                    <a:pt x="209" y="64"/>
                  </a:lnTo>
                  <a:lnTo>
                    <a:pt x="211" y="51"/>
                  </a:lnTo>
                  <a:lnTo>
                    <a:pt x="212" y="41"/>
                  </a:lnTo>
                  <a:lnTo>
                    <a:pt x="218" y="33"/>
                  </a:lnTo>
                  <a:lnTo>
                    <a:pt x="225" y="37"/>
                  </a:lnTo>
                  <a:lnTo>
                    <a:pt x="231" y="41"/>
                  </a:lnTo>
                  <a:lnTo>
                    <a:pt x="236" y="44"/>
                  </a:lnTo>
                  <a:lnTo>
                    <a:pt x="221" y="69"/>
                  </a:lnTo>
                  <a:lnTo>
                    <a:pt x="243" y="53"/>
                  </a:lnTo>
                  <a:lnTo>
                    <a:pt x="242" y="54"/>
                  </a:lnTo>
                  <a:lnTo>
                    <a:pt x="238" y="61"/>
                  </a:lnTo>
                  <a:lnTo>
                    <a:pt x="236" y="69"/>
                  </a:lnTo>
                  <a:lnTo>
                    <a:pt x="238" y="78"/>
                  </a:lnTo>
                  <a:lnTo>
                    <a:pt x="242" y="75"/>
                  </a:lnTo>
                  <a:lnTo>
                    <a:pt x="249" y="69"/>
                  </a:lnTo>
                  <a:lnTo>
                    <a:pt x="257" y="62"/>
                  </a:lnTo>
                  <a:lnTo>
                    <a:pt x="267" y="55"/>
                  </a:lnTo>
                  <a:lnTo>
                    <a:pt x="274" y="53"/>
                  </a:lnTo>
                  <a:lnTo>
                    <a:pt x="279" y="53"/>
                  </a:lnTo>
                  <a:lnTo>
                    <a:pt x="279" y="64"/>
                  </a:lnTo>
                  <a:lnTo>
                    <a:pt x="276" y="75"/>
                  </a:lnTo>
                  <a:lnTo>
                    <a:pt x="269" y="84"/>
                  </a:lnTo>
                  <a:lnTo>
                    <a:pt x="280" y="77"/>
                  </a:lnTo>
                  <a:lnTo>
                    <a:pt x="288" y="65"/>
                  </a:lnTo>
                  <a:lnTo>
                    <a:pt x="296" y="54"/>
                  </a:lnTo>
                  <a:lnTo>
                    <a:pt x="300" y="55"/>
                  </a:lnTo>
                  <a:lnTo>
                    <a:pt x="303" y="57"/>
                  </a:lnTo>
                  <a:lnTo>
                    <a:pt x="305" y="60"/>
                  </a:lnTo>
                  <a:lnTo>
                    <a:pt x="307" y="64"/>
                  </a:lnTo>
                  <a:lnTo>
                    <a:pt x="308" y="67"/>
                  </a:lnTo>
                  <a:lnTo>
                    <a:pt x="308" y="72"/>
                  </a:lnTo>
                  <a:lnTo>
                    <a:pt x="310" y="77"/>
                  </a:lnTo>
                  <a:lnTo>
                    <a:pt x="307" y="79"/>
                  </a:lnTo>
                  <a:lnTo>
                    <a:pt x="304" y="82"/>
                  </a:lnTo>
                  <a:lnTo>
                    <a:pt x="301" y="85"/>
                  </a:lnTo>
                  <a:lnTo>
                    <a:pt x="297" y="86"/>
                  </a:lnTo>
                  <a:lnTo>
                    <a:pt x="294" y="88"/>
                  </a:lnTo>
                  <a:lnTo>
                    <a:pt x="290" y="88"/>
                  </a:lnTo>
                  <a:lnTo>
                    <a:pt x="300" y="89"/>
                  </a:lnTo>
                  <a:lnTo>
                    <a:pt x="308" y="92"/>
                  </a:lnTo>
                  <a:lnTo>
                    <a:pt x="315" y="98"/>
                  </a:lnTo>
                  <a:lnTo>
                    <a:pt x="311" y="101"/>
                  </a:lnTo>
                  <a:lnTo>
                    <a:pt x="308" y="105"/>
                  </a:lnTo>
                  <a:lnTo>
                    <a:pt x="304" y="108"/>
                  </a:lnTo>
                  <a:lnTo>
                    <a:pt x="300" y="110"/>
                  </a:lnTo>
                  <a:lnTo>
                    <a:pt x="349" y="120"/>
                  </a:lnTo>
                  <a:lnTo>
                    <a:pt x="401" y="127"/>
                  </a:lnTo>
                  <a:lnTo>
                    <a:pt x="454" y="130"/>
                  </a:lnTo>
                  <a:lnTo>
                    <a:pt x="445" y="146"/>
                  </a:lnTo>
                  <a:lnTo>
                    <a:pt x="441" y="158"/>
                  </a:lnTo>
                  <a:lnTo>
                    <a:pt x="440" y="167"/>
                  </a:lnTo>
                  <a:lnTo>
                    <a:pt x="441" y="173"/>
                  </a:lnTo>
                  <a:lnTo>
                    <a:pt x="444" y="177"/>
                  </a:lnTo>
                  <a:lnTo>
                    <a:pt x="447" y="181"/>
                  </a:lnTo>
                  <a:lnTo>
                    <a:pt x="449" y="187"/>
                  </a:lnTo>
                  <a:lnTo>
                    <a:pt x="452" y="192"/>
                  </a:lnTo>
                  <a:lnTo>
                    <a:pt x="454" y="201"/>
                  </a:lnTo>
                  <a:lnTo>
                    <a:pt x="440" y="201"/>
                  </a:lnTo>
                  <a:lnTo>
                    <a:pt x="424" y="201"/>
                  </a:lnTo>
                  <a:lnTo>
                    <a:pt x="409" y="198"/>
                  </a:lnTo>
                  <a:lnTo>
                    <a:pt x="396" y="195"/>
                  </a:lnTo>
                  <a:lnTo>
                    <a:pt x="389" y="191"/>
                  </a:lnTo>
                  <a:lnTo>
                    <a:pt x="380" y="184"/>
                  </a:lnTo>
                  <a:lnTo>
                    <a:pt x="372" y="177"/>
                  </a:lnTo>
                  <a:lnTo>
                    <a:pt x="368" y="185"/>
                  </a:lnTo>
                  <a:lnTo>
                    <a:pt x="368" y="194"/>
                  </a:lnTo>
                  <a:lnTo>
                    <a:pt x="369" y="204"/>
                  </a:lnTo>
                  <a:lnTo>
                    <a:pt x="370" y="215"/>
                  </a:lnTo>
                  <a:lnTo>
                    <a:pt x="377" y="216"/>
                  </a:lnTo>
                  <a:lnTo>
                    <a:pt x="389" y="218"/>
                  </a:lnTo>
                  <a:lnTo>
                    <a:pt x="403" y="222"/>
                  </a:lnTo>
                  <a:lnTo>
                    <a:pt x="418" y="226"/>
                  </a:lnTo>
                  <a:lnTo>
                    <a:pt x="435" y="233"/>
                  </a:lnTo>
                  <a:lnTo>
                    <a:pt x="451" y="240"/>
                  </a:lnTo>
                  <a:lnTo>
                    <a:pt x="464" y="249"/>
                  </a:lnTo>
                  <a:lnTo>
                    <a:pt x="474" y="259"/>
                  </a:lnTo>
                  <a:lnTo>
                    <a:pt x="478" y="270"/>
                  </a:lnTo>
                  <a:lnTo>
                    <a:pt x="475" y="283"/>
                  </a:lnTo>
                  <a:lnTo>
                    <a:pt x="465" y="295"/>
                  </a:lnTo>
                  <a:lnTo>
                    <a:pt x="455" y="294"/>
                  </a:lnTo>
                  <a:lnTo>
                    <a:pt x="444" y="291"/>
                  </a:lnTo>
                  <a:lnTo>
                    <a:pt x="430" y="288"/>
                  </a:lnTo>
                  <a:lnTo>
                    <a:pt x="418" y="287"/>
                  </a:lnTo>
                  <a:lnTo>
                    <a:pt x="409" y="288"/>
                  </a:lnTo>
                  <a:lnTo>
                    <a:pt x="407" y="288"/>
                  </a:lnTo>
                  <a:lnTo>
                    <a:pt x="407" y="290"/>
                  </a:lnTo>
                  <a:lnTo>
                    <a:pt x="406" y="293"/>
                  </a:lnTo>
                  <a:lnTo>
                    <a:pt x="406" y="294"/>
                  </a:lnTo>
                  <a:lnTo>
                    <a:pt x="416" y="295"/>
                  </a:lnTo>
                  <a:lnTo>
                    <a:pt x="427" y="297"/>
                  </a:lnTo>
                  <a:lnTo>
                    <a:pt x="438" y="300"/>
                  </a:lnTo>
                  <a:lnTo>
                    <a:pt x="449" y="303"/>
                  </a:lnTo>
                  <a:lnTo>
                    <a:pt x="461" y="308"/>
                  </a:lnTo>
                  <a:lnTo>
                    <a:pt x="468" y="315"/>
                  </a:lnTo>
                  <a:lnTo>
                    <a:pt x="472" y="324"/>
                  </a:lnTo>
                  <a:lnTo>
                    <a:pt x="472" y="336"/>
                  </a:lnTo>
                  <a:lnTo>
                    <a:pt x="459" y="335"/>
                  </a:lnTo>
                  <a:lnTo>
                    <a:pt x="444" y="334"/>
                  </a:lnTo>
                  <a:lnTo>
                    <a:pt x="427" y="334"/>
                  </a:lnTo>
                  <a:lnTo>
                    <a:pt x="411" y="335"/>
                  </a:lnTo>
                  <a:lnTo>
                    <a:pt x="396" y="339"/>
                  </a:lnTo>
                  <a:lnTo>
                    <a:pt x="385" y="348"/>
                  </a:lnTo>
                  <a:lnTo>
                    <a:pt x="373" y="338"/>
                  </a:lnTo>
                  <a:lnTo>
                    <a:pt x="362" y="327"/>
                  </a:lnTo>
                  <a:lnTo>
                    <a:pt x="352" y="314"/>
                  </a:lnTo>
                  <a:lnTo>
                    <a:pt x="341" y="303"/>
                  </a:lnTo>
                  <a:lnTo>
                    <a:pt x="328" y="291"/>
                  </a:lnTo>
                  <a:lnTo>
                    <a:pt x="311" y="284"/>
                  </a:lnTo>
                  <a:lnTo>
                    <a:pt x="291" y="283"/>
                  </a:lnTo>
                  <a:lnTo>
                    <a:pt x="277" y="295"/>
                  </a:lnTo>
                  <a:lnTo>
                    <a:pt x="264" y="308"/>
                  </a:lnTo>
                  <a:lnTo>
                    <a:pt x="249" y="322"/>
                  </a:lnTo>
                  <a:lnTo>
                    <a:pt x="245" y="319"/>
                  </a:lnTo>
                  <a:lnTo>
                    <a:pt x="242" y="318"/>
                  </a:lnTo>
                  <a:lnTo>
                    <a:pt x="239" y="317"/>
                  </a:lnTo>
                  <a:lnTo>
                    <a:pt x="238" y="315"/>
                  </a:lnTo>
                  <a:lnTo>
                    <a:pt x="236" y="312"/>
                  </a:lnTo>
                  <a:lnTo>
                    <a:pt x="235" y="311"/>
                  </a:lnTo>
                  <a:lnTo>
                    <a:pt x="233" y="307"/>
                  </a:lnTo>
                  <a:lnTo>
                    <a:pt x="232" y="303"/>
                  </a:lnTo>
                  <a:lnTo>
                    <a:pt x="238" y="290"/>
                  </a:lnTo>
                  <a:lnTo>
                    <a:pt x="249" y="280"/>
                  </a:lnTo>
                  <a:lnTo>
                    <a:pt x="262" y="273"/>
                  </a:lnTo>
                  <a:lnTo>
                    <a:pt x="276" y="267"/>
                  </a:lnTo>
                  <a:lnTo>
                    <a:pt x="287" y="262"/>
                  </a:lnTo>
                  <a:lnTo>
                    <a:pt x="291" y="262"/>
                  </a:lnTo>
                  <a:lnTo>
                    <a:pt x="294" y="260"/>
                  </a:lnTo>
                  <a:lnTo>
                    <a:pt x="297" y="259"/>
                  </a:lnTo>
                  <a:lnTo>
                    <a:pt x="298" y="256"/>
                  </a:lnTo>
                  <a:lnTo>
                    <a:pt x="298" y="253"/>
                  </a:lnTo>
                  <a:lnTo>
                    <a:pt x="300" y="250"/>
                  </a:lnTo>
                  <a:lnTo>
                    <a:pt x="300" y="247"/>
                  </a:lnTo>
                  <a:lnTo>
                    <a:pt x="290" y="242"/>
                  </a:lnTo>
                  <a:lnTo>
                    <a:pt x="283" y="233"/>
                  </a:lnTo>
                  <a:lnTo>
                    <a:pt x="279" y="221"/>
                  </a:lnTo>
                  <a:lnTo>
                    <a:pt x="284" y="215"/>
                  </a:lnTo>
                  <a:lnTo>
                    <a:pt x="290" y="211"/>
                  </a:lnTo>
                  <a:lnTo>
                    <a:pt x="297" y="208"/>
                  </a:lnTo>
                  <a:lnTo>
                    <a:pt x="307" y="206"/>
                  </a:lnTo>
                  <a:lnTo>
                    <a:pt x="315" y="214"/>
                  </a:lnTo>
                  <a:lnTo>
                    <a:pt x="324" y="215"/>
                  </a:lnTo>
                  <a:lnTo>
                    <a:pt x="334" y="215"/>
                  </a:lnTo>
                  <a:lnTo>
                    <a:pt x="342" y="215"/>
                  </a:lnTo>
                  <a:lnTo>
                    <a:pt x="345" y="211"/>
                  </a:lnTo>
                  <a:lnTo>
                    <a:pt x="346" y="206"/>
                  </a:lnTo>
                  <a:lnTo>
                    <a:pt x="348" y="202"/>
                  </a:lnTo>
                  <a:lnTo>
                    <a:pt x="346" y="198"/>
                  </a:lnTo>
                  <a:lnTo>
                    <a:pt x="346" y="192"/>
                  </a:lnTo>
                  <a:lnTo>
                    <a:pt x="327" y="194"/>
                  </a:lnTo>
                  <a:lnTo>
                    <a:pt x="307" y="197"/>
                  </a:lnTo>
                  <a:lnTo>
                    <a:pt x="297" y="198"/>
                  </a:lnTo>
                  <a:lnTo>
                    <a:pt x="284" y="197"/>
                  </a:lnTo>
                  <a:lnTo>
                    <a:pt x="271" y="194"/>
                  </a:lnTo>
                  <a:lnTo>
                    <a:pt x="263" y="190"/>
                  </a:lnTo>
                  <a:lnTo>
                    <a:pt x="262" y="181"/>
                  </a:lnTo>
                  <a:lnTo>
                    <a:pt x="256" y="171"/>
                  </a:lnTo>
                  <a:lnTo>
                    <a:pt x="250" y="163"/>
                  </a:lnTo>
                  <a:lnTo>
                    <a:pt x="246" y="156"/>
                  </a:lnTo>
                  <a:lnTo>
                    <a:pt x="243" y="151"/>
                  </a:lnTo>
                  <a:lnTo>
                    <a:pt x="236" y="149"/>
                  </a:lnTo>
                  <a:lnTo>
                    <a:pt x="228" y="143"/>
                  </a:lnTo>
                  <a:lnTo>
                    <a:pt x="219" y="137"/>
                  </a:lnTo>
                  <a:lnTo>
                    <a:pt x="211" y="134"/>
                  </a:lnTo>
                  <a:lnTo>
                    <a:pt x="202" y="134"/>
                  </a:lnTo>
                  <a:lnTo>
                    <a:pt x="192" y="142"/>
                  </a:lnTo>
                  <a:lnTo>
                    <a:pt x="192" y="127"/>
                  </a:lnTo>
                  <a:lnTo>
                    <a:pt x="191" y="117"/>
                  </a:lnTo>
                  <a:lnTo>
                    <a:pt x="187" y="109"/>
                  </a:lnTo>
                  <a:lnTo>
                    <a:pt x="178" y="103"/>
                  </a:lnTo>
                  <a:lnTo>
                    <a:pt x="168" y="96"/>
                  </a:lnTo>
                  <a:lnTo>
                    <a:pt x="154" y="88"/>
                  </a:lnTo>
                  <a:lnTo>
                    <a:pt x="153" y="89"/>
                  </a:lnTo>
                  <a:lnTo>
                    <a:pt x="151" y="92"/>
                  </a:lnTo>
                  <a:lnTo>
                    <a:pt x="150" y="96"/>
                  </a:lnTo>
                  <a:lnTo>
                    <a:pt x="149" y="99"/>
                  </a:lnTo>
                  <a:lnTo>
                    <a:pt x="149" y="102"/>
                  </a:lnTo>
                  <a:lnTo>
                    <a:pt x="156" y="109"/>
                  </a:lnTo>
                  <a:lnTo>
                    <a:pt x="160" y="119"/>
                  </a:lnTo>
                  <a:lnTo>
                    <a:pt x="163" y="127"/>
                  </a:lnTo>
                  <a:lnTo>
                    <a:pt x="146" y="119"/>
                  </a:lnTo>
                  <a:lnTo>
                    <a:pt x="132" y="115"/>
                  </a:lnTo>
                  <a:lnTo>
                    <a:pt x="120" y="115"/>
                  </a:lnTo>
                  <a:lnTo>
                    <a:pt x="109" y="119"/>
                  </a:lnTo>
                  <a:lnTo>
                    <a:pt x="98" y="127"/>
                  </a:lnTo>
                  <a:lnTo>
                    <a:pt x="85" y="140"/>
                  </a:lnTo>
                  <a:lnTo>
                    <a:pt x="67" y="139"/>
                  </a:lnTo>
                  <a:lnTo>
                    <a:pt x="53" y="136"/>
                  </a:lnTo>
                  <a:lnTo>
                    <a:pt x="40" y="130"/>
                  </a:lnTo>
                  <a:lnTo>
                    <a:pt x="29" y="122"/>
                  </a:lnTo>
                  <a:lnTo>
                    <a:pt x="13" y="108"/>
                  </a:lnTo>
                  <a:lnTo>
                    <a:pt x="23" y="108"/>
                  </a:lnTo>
                  <a:lnTo>
                    <a:pt x="30" y="108"/>
                  </a:lnTo>
                  <a:lnTo>
                    <a:pt x="36" y="106"/>
                  </a:lnTo>
                  <a:lnTo>
                    <a:pt x="38" y="106"/>
                  </a:lnTo>
                  <a:lnTo>
                    <a:pt x="38" y="105"/>
                  </a:lnTo>
                  <a:lnTo>
                    <a:pt x="38" y="102"/>
                  </a:lnTo>
                  <a:lnTo>
                    <a:pt x="36" y="101"/>
                  </a:lnTo>
                  <a:lnTo>
                    <a:pt x="30" y="99"/>
                  </a:lnTo>
                  <a:lnTo>
                    <a:pt x="23" y="96"/>
                  </a:lnTo>
                  <a:lnTo>
                    <a:pt x="13" y="93"/>
                  </a:lnTo>
                  <a:lnTo>
                    <a:pt x="3" y="91"/>
                  </a:lnTo>
                  <a:lnTo>
                    <a:pt x="2" y="81"/>
                  </a:lnTo>
                  <a:lnTo>
                    <a:pt x="0" y="68"/>
                  </a:lnTo>
                  <a:lnTo>
                    <a:pt x="0" y="58"/>
                  </a:lnTo>
                  <a:lnTo>
                    <a:pt x="5" y="38"/>
                  </a:lnTo>
                  <a:lnTo>
                    <a:pt x="10" y="20"/>
                  </a:lnTo>
                  <a:lnTo>
                    <a:pt x="13" y="0"/>
                  </a:lnTo>
                  <a:lnTo>
                    <a:pt x="21" y="0"/>
                  </a:lnTo>
                  <a:lnTo>
                    <a:pt x="30" y="0"/>
                  </a:lnTo>
                  <a:lnTo>
                    <a:pt x="36" y="3"/>
                  </a:lnTo>
                  <a:lnTo>
                    <a:pt x="36" y="9"/>
                  </a:lnTo>
                  <a:lnTo>
                    <a:pt x="36" y="19"/>
                  </a:lnTo>
                  <a:lnTo>
                    <a:pt x="36" y="31"/>
                  </a:lnTo>
                  <a:lnTo>
                    <a:pt x="37" y="45"/>
                  </a:lnTo>
                  <a:lnTo>
                    <a:pt x="38" y="58"/>
                  </a:lnTo>
                  <a:lnTo>
                    <a:pt x="43" y="69"/>
                  </a:lnTo>
                  <a:lnTo>
                    <a:pt x="50" y="78"/>
                  </a:lnTo>
                  <a:lnTo>
                    <a:pt x="58" y="81"/>
                  </a:lnTo>
                  <a:lnTo>
                    <a:pt x="61" y="79"/>
                  </a:lnTo>
                  <a:lnTo>
                    <a:pt x="65" y="75"/>
                  </a:lnTo>
                  <a:lnTo>
                    <a:pt x="68" y="72"/>
                  </a:lnTo>
                  <a:lnTo>
                    <a:pt x="71" y="68"/>
                  </a:lnTo>
                  <a:lnTo>
                    <a:pt x="74" y="64"/>
                  </a:lnTo>
                  <a:lnTo>
                    <a:pt x="74" y="60"/>
                  </a:lnTo>
                  <a:lnTo>
                    <a:pt x="71" y="55"/>
                  </a:lnTo>
                  <a:lnTo>
                    <a:pt x="65" y="53"/>
                  </a:lnTo>
                  <a:lnTo>
                    <a:pt x="60" y="50"/>
                  </a:lnTo>
                  <a:lnTo>
                    <a:pt x="55" y="47"/>
                  </a:lnTo>
                  <a:lnTo>
                    <a:pt x="51" y="44"/>
                  </a:lnTo>
                  <a:lnTo>
                    <a:pt x="51" y="41"/>
                  </a:lnTo>
                  <a:lnTo>
                    <a:pt x="57" y="37"/>
                  </a:lnTo>
                  <a:lnTo>
                    <a:pt x="67" y="33"/>
                  </a:lnTo>
                  <a:lnTo>
                    <a:pt x="48" y="14"/>
                  </a:lnTo>
                  <a:lnTo>
                    <a:pt x="48" y="14"/>
                  </a:lnTo>
                  <a:lnTo>
                    <a:pt x="50" y="13"/>
                  </a:lnTo>
                  <a:lnTo>
                    <a:pt x="53" y="12"/>
                  </a:lnTo>
                  <a:lnTo>
                    <a:pt x="55" y="10"/>
                  </a:lnTo>
                  <a:lnTo>
                    <a:pt x="57" y="10"/>
                  </a:lnTo>
                  <a:lnTo>
                    <a:pt x="60" y="10"/>
                  </a:lnTo>
                  <a:lnTo>
                    <a:pt x="60" y="12"/>
                  </a:lnTo>
                </a:path>
              </a:pathLst>
            </a:custGeom>
            <a:grpFill/>
            <a:ln w="9525">
              <a:solidFill>
                <a:schemeClr val="bg1">
                  <a:lumMod val="50000"/>
                </a:schemeClr>
              </a:solidFill>
              <a:prstDash val="solid"/>
              <a:round/>
              <a:headEnd/>
              <a:tailEnd/>
            </a:ln>
          </p:spPr>
          <p:txBody>
            <a:bodyPr/>
            <a:lstStyle/>
            <a:p>
              <a:endParaRPr lang="ru-RU"/>
            </a:p>
          </p:txBody>
        </p:sp>
        <p:sp>
          <p:nvSpPr>
            <p:cNvPr id="49" name="Freeform 231">
              <a:extLst>
                <a:ext uri="{FF2B5EF4-FFF2-40B4-BE49-F238E27FC236}">
                  <a16:creationId xmlns:a16="http://schemas.microsoft.com/office/drawing/2014/main" id="{0BF08BA4-B587-CC42-8D91-4DE7F854AD97}"/>
                </a:ext>
              </a:extLst>
            </p:cNvPr>
            <p:cNvSpPr>
              <a:spLocks/>
            </p:cNvSpPr>
            <p:nvPr/>
          </p:nvSpPr>
          <p:spPr bwMode="gray">
            <a:xfrm>
              <a:off x="3223" y="1663"/>
              <a:ext cx="48" cy="38"/>
            </a:xfrm>
            <a:custGeom>
              <a:avLst/>
              <a:gdLst>
                <a:gd name="T0" fmla="*/ 21 w 48"/>
                <a:gd name="T1" fmla="*/ 8 h 38"/>
                <a:gd name="T2" fmla="*/ 36 w 48"/>
                <a:gd name="T3" fmla="*/ 8 h 38"/>
                <a:gd name="T4" fmla="*/ 44 w 48"/>
                <a:gd name="T5" fmla="*/ 13 h 38"/>
                <a:gd name="T6" fmla="*/ 48 w 48"/>
                <a:gd name="T7" fmla="*/ 20 h 38"/>
                <a:gd name="T8" fmla="*/ 48 w 48"/>
                <a:gd name="T9" fmla="*/ 29 h 38"/>
                <a:gd name="T10" fmla="*/ 41 w 48"/>
                <a:gd name="T11" fmla="*/ 38 h 38"/>
                <a:gd name="T12" fmla="*/ 19 w 48"/>
                <a:gd name="T13" fmla="*/ 38 h 38"/>
                <a:gd name="T14" fmla="*/ 13 w 48"/>
                <a:gd name="T15" fmla="*/ 31 h 38"/>
                <a:gd name="T16" fmla="*/ 6 w 48"/>
                <a:gd name="T17" fmla="*/ 22 h 38"/>
                <a:gd name="T18" fmla="*/ 0 w 48"/>
                <a:gd name="T19" fmla="*/ 14 h 38"/>
                <a:gd name="T20" fmla="*/ 0 w 48"/>
                <a:gd name="T21" fmla="*/ 10 h 38"/>
                <a:gd name="T22" fmla="*/ 0 w 48"/>
                <a:gd name="T23" fmla="*/ 7 h 38"/>
                <a:gd name="T24" fmla="*/ 0 w 48"/>
                <a:gd name="T25" fmla="*/ 5 h 38"/>
                <a:gd name="T26" fmla="*/ 2 w 48"/>
                <a:gd name="T27" fmla="*/ 4 h 38"/>
                <a:gd name="T28" fmla="*/ 3 w 48"/>
                <a:gd name="T29" fmla="*/ 3 h 38"/>
                <a:gd name="T30" fmla="*/ 6 w 48"/>
                <a:gd name="T31" fmla="*/ 1 h 38"/>
                <a:gd name="T32" fmla="*/ 10 w 48"/>
                <a:gd name="T33" fmla="*/ 0 h 38"/>
                <a:gd name="T34" fmla="*/ 13 w 48"/>
                <a:gd name="T35" fmla="*/ 3 h 38"/>
                <a:gd name="T36" fmla="*/ 16 w 48"/>
                <a:gd name="T37" fmla="*/ 4 h 38"/>
                <a:gd name="T38" fmla="*/ 19 w 48"/>
                <a:gd name="T39" fmla="*/ 7 h 38"/>
                <a:gd name="T40" fmla="*/ 20 w 48"/>
                <a:gd name="T41" fmla="*/ 8 h 38"/>
                <a:gd name="T42" fmla="*/ 21 w 48"/>
                <a:gd name="T4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38">
                  <a:moveTo>
                    <a:pt x="21" y="8"/>
                  </a:moveTo>
                  <a:lnTo>
                    <a:pt x="36" y="8"/>
                  </a:lnTo>
                  <a:lnTo>
                    <a:pt x="44" y="13"/>
                  </a:lnTo>
                  <a:lnTo>
                    <a:pt x="48" y="20"/>
                  </a:lnTo>
                  <a:lnTo>
                    <a:pt x="48" y="29"/>
                  </a:lnTo>
                  <a:lnTo>
                    <a:pt x="41" y="38"/>
                  </a:lnTo>
                  <a:lnTo>
                    <a:pt x="19" y="38"/>
                  </a:lnTo>
                  <a:lnTo>
                    <a:pt x="13" y="31"/>
                  </a:lnTo>
                  <a:lnTo>
                    <a:pt x="6" y="22"/>
                  </a:lnTo>
                  <a:lnTo>
                    <a:pt x="0" y="14"/>
                  </a:lnTo>
                  <a:lnTo>
                    <a:pt x="0" y="10"/>
                  </a:lnTo>
                  <a:lnTo>
                    <a:pt x="0" y="7"/>
                  </a:lnTo>
                  <a:lnTo>
                    <a:pt x="0" y="5"/>
                  </a:lnTo>
                  <a:lnTo>
                    <a:pt x="2" y="4"/>
                  </a:lnTo>
                  <a:lnTo>
                    <a:pt x="3" y="3"/>
                  </a:lnTo>
                  <a:lnTo>
                    <a:pt x="6" y="1"/>
                  </a:lnTo>
                  <a:lnTo>
                    <a:pt x="10" y="0"/>
                  </a:lnTo>
                  <a:lnTo>
                    <a:pt x="13" y="3"/>
                  </a:lnTo>
                  <a:lnTo>
                    <a:pt x="16" y="4"/>
                  </a:lnTo>
                  <a:lnTo>
                    <a:pt x="19" y="7"/>
                  </a:lnTo>
                  <a:lnTo>
                    <a:pt x="20" y="8"/>
                  </a:lnTo>
                  <a:lnTo>
                    <a:pt x="21" y="8"/>
                  </a:lnTo>
                </a:path>
              </a:pathLst>
            </a:custGeom>
            <a:grpFill/>
            <a:ln w="9525">
              <a:solidFill>
                <a:schemeClr val="bg1">
                  <a:lumMod val="50000"/>
                </a:schemeClr>
              </a:solidFill>
              <a:prstDash val="solid"/>
              <a:round/>
              <a:headEnd/>
              <a:tailEnd/>
            </a:ln>
          </p:spPr>
          <p:txBody>
            <a:bodyPr/>
            <a:lstStyle/>
            <a:p>
              <a:endParaRPr lang="ru-RU"/>
            </a:p>
          </p:txBody>
        </p:sp>
        <p:sp>
          <p:nvSpPr>
            <p:cNvPr id="50" name="Freeform 232">
              <a:extLst>
                <a:ext uri="{FF2B5EF4-FFF2-40B4-BE49-F238E27FC236}">
                  <a16:creationId xmlns:a16="http://schemas.microsoft.com/office/drawing/2014/main" id="{24C48764-F444-3242-90C3-ECDF20008BAC}"/>
                </a:ext>
              </a:extLst>
            </p:cNvPr>
            <p:cNvSpPr>
              <a:spLocks/>
            </p:cNvSpPr>
            <p:nvPr/>
          </p:nvSpPr>
          <p:spPr bwMode="gray">
            <a:xfrm>
              <a:off x="2999" y="1628"/>
              <a:ext cx="36" cy="33"/>
            </a:xfrm>
            <a:custGeom>
              <a:avLst/>
              <a:gdLst>
                <a:gd name="T0" fmla="*/ 17 w 36"/>
                <a:gd name="T1" fmla="*/ 0 h 33"/>
                <a:gd name="T2" fmla="*/ 19 w 36"/>
                <a:gd name="T3" fmla="*/ 0 h 33"/>
                <a:gd name="T4" fmla="*/ 24 w 36"/>
                <a:gd name="T5" fmla="*/ 0 h 33"/>
                <a:gd name="T6" fmla="*/ 27 w 36"/>
                <a:gd name="T7" fmla="*/ 0 h 33"/>
                <a:gd name="T8" fmla="*/ 29 w 36"/>
                <a:gd name="T9" fmla="*/ 0 h 33"/>
                <a:gd name="T10" fmla="*/ 31 w 36"/>
                <a:gd name="T11" fmla="*/ 1 h 33"/>
                <a:gd name="T12" fmla="*/ 34 w 36"/>
                <a:gd name="T13" fmla="*/ 2 h 33"/>
                <a:gd name="T14" fmla="*/ 35 w 36"/>
                <a:gd name="T15" fmla="*/ 5 h 33"/>
                <a:gd name="T16" fmla="*/ 35 w 36"/>
                <a:gd name="T17" fmla="*/ 9 h 33"/>
                <a:gd name="T18" fmla="*/ 36 w 36"/>
                <a:gd name="T19" fmla="*/ 15 h 33"/>
                <a:gd name="T20" fmla="*/ 28 w 36"/>
                <a:gd name="T21" fmla="*/ 22 h 33"/>
                <a:gd name="T22" fmla="*/ 24 w 36"/>
                <a:gd name="T23" fmla="*/ 26 h 33"/>
                <a:gd name="T24" fmla="*/ 21 w 36"/>
                <a:gd name="T25" fmla="*/ 31 h 33"/>
                <a:gd name="T26" fmla="*/ 17 w 36"/>
                <a:gd name="T27" fmla="*/ 33 h 33"/>
                <a:gd name="T28" fmla="*/ 10 w 36"/>
                <a:gd name="T29" fmla="*/ 32 h 33"/>
                <a:gd name="T30" fmla="*/ 0 w 36"/>
                <a:gd name="T31" fmla="*/ 28 h 33"/>
                <a:gd name="T32" fmla="*/ 5 w 36"/>
                <a:gd name="T33" fmla="*/ 18 h 33"/>
                <a:gd name="T34" fmla="*/ 12 w 36"/>
                <a:gd name="T35" fmla="*/ 9 h 33"/>
                <a:gd name="T36" fmla="*/ 17 w 36"/>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33">
                  <a:moveTo>
                    <a:pt x="17" y="0"/>
                  </a:moveTo>
                  <a:lnTo>
                    <a:pt x="19" y="0"/>
                  </a:lnTo>
                  <a:lnTo>
                    <a:pt x="24" y="0"/>
                  </a:lnTo>
                  <a:lnTo>
                    <a:pt x="27" y="0"/>
                  </a:lnTo>
                  <a:lnTo>
                    <a:pt x="29" y="0"/>
                  </a:lnTo>
                  <a:lnTo>
                    <a:pt x="31" y="1"/>
                  </a:lnTo>
                  <a:lnTo>
                    <a:pt x="34" y="2"/>
                  </a:lnTo>
                  <a:lnTo>
                    <a:pt x="35" y="5"/>
                  </a:lnTo>
                  <a:lnTo>
                    <a:pt x="35" y="9"/>
                  </a:lnTo>
                  <a:lnTo>
                    <a:pt x="36" y="15"/>
                  </a:lnTo>
                  <a:lnTo>
                    <a:pt x="28" y="22"/>
                  </a:lnTo>
                  <a:lnTo>
                    <a:pt x="24" y="26"/>
                  </a:lnTo>
                  <a:lnTo>
                    <a:pt x="21" y="31"/>
                  </a:lnTo>
                  <a:lnTo>
                    <a:pt x="17" y="33"/>
                  </a:lnTo>
                  <a:lnTo>
                    <a:pt x="10" y="32"/>
                  </a:lnTo>
                  <a:lnTo>
                    <a:pt x="0" y="28"/>
                  </a:lnTo>
                  <a:lnTo>
                    <a:pt x="5" y="18"/>
                  </a:lnTo>
                  <a:lnTo>
                    <a:pt x="12" y="9"/>
                  </a:lnTo>
                  <a:lnTo>
                    <a:pt x="17" y="0"/>
                  </a:lnTo>
                </a:path>
              </a:pathLst>
            </a:custGeom>
            <a:grpFill/>
            <a:ln w="9525">
              <a:solidFill>
                <a:schemeClr val="bg1">
                  <a:lumMod val="50000"/>
                </a:schemeClr>
              </a:solidFill>
              <a:prstDash val="solid"/>
              <a:round/>
              <a:headEnd/>
              <a:tailEnd/>
            </a:ln>
          </p:spPr>
          <p:txBody>
            <a:bodyPr/>
            <a:lstStyle/>
            <a:p>
              <a:endParaRPr lang="ru-RU"/>
            </a:p>
          </p:txBody>
        </p:sp>
        <p:sp>
          <p:nvSpPr>
            <p:cNvPr id="51" name="Freeform 233">
              <a:extLst>
                <a:ext uri="{FF2B5EF4-FFF2-40B4-BE49-F238E27FC236}">
                  <a16:creationId xmlns:a16="http://schemas.microsoft.com/office/drawing/2014/main" id="{3EF8EBD5-6EDB-5847-9894-20C773228142}"/>
                </a:ext>
              </a:extLst>
            </p:cNvPr>
            <p:cNvSpPr>
              <a:spLocks/>
            </p:cNvSpPr>
            <p:nvPr/>
          </p:nvSpPr>
          <p:spPr bwMode="gray">
            <a:xfrm>
              <a:off x="2962" y="1572"/>
              <a:ext cx="54" cy="72"/>
            </a:xfrm>
            <a:custGeom>
              <a:avLst/>
              <a:gdLst>
                <a:gd name="T0" fmla="*/ 28 w 54"/>
                <a:gd name="T1" fmla="*/ 39 h 72"/>
                <a:gd name="T2" fmla="*/ 32 w 54"/>
                <a:gd name="T3" fmla="*/ 26 h 72"/>
                <a:gd name="T4" fmla="*/ 35 w 54"/>
                <a:gd name="T5" fmla="*/ 12 h 72"/>
                <a:gd name="T6" fmla="*/ 41 w 54"/>
                <a:gd name="T7" fmla="*/ 0 h 72"/>
                <a:gd name="T8" fmla="*/ 48 w 54"/>
                <a:gd name="T9" fmla="*/ 9 h 72"/>
                <a:gd name="T10" fmla="*/ 52 w 54"/>
                <a:gd name="T11" fmla="*/ 16 h 72"/>
                <a:gd name="T12" fmla="*/ 54 w 54"/>
                <a:gd name="T13" fmla="*/ 22 h 72"/>
                <a:gd name="T14" fmla="*/ 52 w 54"/>
                <a:gd name="T15" fmla="*/ 27 h 72"/>
                <a:gd name="T16" fmla="*/ 51 w 54"/>
                <a:gd name="T17" fmla="*/ 34 h 72"/>
                <a:gd name="T18" fmla="*/ 49 w 54"/>
                <a:gd name="T19" fmla="*/ 43 h 72"/>
                <a:gd name="T20" fmla="*/ 42 w 54"/>
                <a:gd name="T21" fmla="*/ 57 h 72"/>
                <a:gd name="T22" fmla="*/ 38 w 54"/>
                <a:gd name="T23" fmla="*/ 65 h 72"/>
                <a:gd name="T24" fmla="*/ 34 w 54"/>
                <a:gd name="T25" fmla="*/ 70 h 72"/>
                <a:gd name="T26" fmla="*/ 27 w 54"/>
                <a:gd name="T27" fmla="*/ 72 h 72"/>
                <a:gd name="T28" fmla="*/ 15 w 54"/>
                <a:gd name="T29" fmla="*/ 72 h 72"/>
                <a:gd name="T30" fmla="*/ 11 w 54"/>
                <a:gd name="T31" fmla="*/ 71 h 72"/>
                <a:gd name="T32" fmla="*/ 8 w 54"/>
                <a:gd name="T33" fmla="*/ 70 h 72"/>
                <a:gd name="T34" fmla="*/ 7 w 54"/>
                <a:gd name="T35" fmla="*/ 67 h 72"/>
                <a:gd name="T36" fmla="*/ 6 w 54"/>
                <a:gd name="T37" fmla="*/ 63 h 72"/>
                <a:gd name="T38" fmla="*/ 6 w 54"/>
                <a:gd name="T39" fmla="*/ 60 h 72"/>
                <a:gd name="T40" fmla="*/ 6 w 54"/>
                <a:gd name="T41" fmla="*/ 57 h 72"/>
                <a:gd name="T42" fmla="*/ 7 w 54"/>
                <a:gd name="T43" fmla="*/ 54 h 72"/>
                <a:gd name="T44" fmla="*/ 8 w 54"/>
                <a:gd name="T45" fmla="*/ 51 h 72"/>
                <a:gd name="T46" fmla="*/ 11 w 54"/>
                <a:gd name="T47" fmla="*/ 51 h 72"/>
                <a:gd name="T48" fmla="*/ 13 w 54"/>
                <a:gd name="T49" fmla="*/ 47 h 72"/>
                <a:gd name="T50" fmla="*/ 14 w 54"/>
                <a:gd name="T51" fmla="*/ 44 h 72"/>
                <a:gd name="T52" fmla="*/ 14 w 54"/>
                <a:gd name="T53" fmla="*/ 43 h 72"/>
                <a:gd name="T54" fmla="*/ 13 w 54"/>
                <a:gd name="T55" fmla="*/ 43 h 72"/>
                <a:gd name="T56" fmla="*/ 11 w 54"/>
                <a:gd name="T57" fmla="*/ 41 h 72"/>
                <a:gd name="T58" fmla="*/ 8 w 54"/>
                <a:gd name="T59" fmla="*/ 41 h 72"/>
                <a:gd name="T60" fmla="*/ 6 w 54"/>
                <a:gd name="T61" fmla="*/ 41 h 72"/>
                <a:gd name="T62" fmla="*/ 1 w 54"/>
                <a:gd name="T63" fmla="*/ 41 h 72"/>
                <a:gd name="T64" fmla="*/ 0 w 54"/>
                <a:gd name="T65" fmla="*/ 37 h 72"/>
                <a:gd name="T66" fmla="*/ 0 w 54"/>
                <a:gd name="T67" fmla="*/ 34 h 72"/>
                <a:gd name="T68" fmla="*/ 0 w 54"/>
                <a:gd name="T69" fmla="*/ 33 h 72"/>
                <a:gd name="T70" fmla="*/ 0 w 54"/>
                <a:gd name="T71" fmla="*/ 32 h 72"/>
                <a:gd name="T72" fmla="*/ 3 w 54"/>
                <a:gd name="T73" fmla="*/ 30 h 72"/>
                <a:gd name="T74" fmla="*/ 6 w 54"/>
                <a:gd name="T75" fmla="*/ 27 h 72"/>
                <a:gd name="T76" fmla="*/ 14 w 54"/>
                <a:gd name="T77" fmla="*/ 30 h 72"/>
                <a:gd name="T78" fmla="*/ 23 w 54"/>
                <a:gd name="T79" fmla="*/ 34 h 72"/>
                <a:gd name="T80" fmla="*/ 28 w 54"/>
                <a:gd name="T81"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4" h="72">
                  <a:moveTo>
                    <a:pt x="28" y="39"/>
                  </a:moveTo>
                  <a:lnTo>
                    <a:pt x="32" y="26"/>
                  </a:lnTo>
                  <a:lnTo>
                    <a:pt x="35" y="12"/>
                  </a:lnTo>
                  <a:lnTo>
                    <a:pt x="41" y="0"/>
                  </a:lnTo>
                  <a:lnTo>
                    <a:pt x="48" y="9"/>
                  </a:lnTo>
                  <a:lnTo>
                    <a:pt x="52" y="16"/>
                  </a:lnTo>
                  <a:lnTo>
                    <a:pt x="54" y="22"/>
                  </a:lnTo>
                  <a:lnTo>
                    <a:pt x="52" y="27"/>
                  </a:lnTo>
                  <a:lnTo>
                    <a:pt x="51" y="34"/>
                  </a:lnTo>
                  <a:lnTo>
                    <a:pt x="49" y="43"/>
                  </a:lnTo>
                  <a:lnTo>
                    <a:pt x="42" y="57"/>
                  </a:lnTo>
                  <a:lnTo>
                    <a:pt x="38" y="65"/>
                  </a:lnTo>
                  <a:lnTo>
                    <a:pt x="34" y="70"/>
                  </a:lnTo>
                  <a:lnTo>
                    <a:pt x="27" y="72"/>
                  </a:lnTo>
                  <a:lnTo>
                    <a:pt x="15" y="72"/>
                  </a:lnTo>
                  <a:lnTo>
                    <a:pt x="11" y="71"/>
                  </a:lnTo>
                  <a:lnTo>
                    <a:pt x="8" y="70"/>
                  </a:lnTo>
                  <a:lnTo>
                    <a:pt x="7" y="67"/>
                  </a:lnTo>
                  <a:lnTo>
                    <a:pt x="6" y="63"/>
                  </a:lnTo>
                  <a:lnTo>
                    <a:pt x="6" y="60"/>
                  </a:lnTo>
                  <a:lnTo>
                    <a:pt x="6" y="57"/>
                  </a:lnTo>
                  <a:lnTo>
                    <a:pt x="7" y="54"/>
                  </a:lnTo>
                  <a:lnTo>
                    <a:pt x="8" y="51"/>
                  </a:lnTo>
                  <a:lnTo>
                    <a:pt x="11" y="51"/>
                  </a:lnTo>
                  <a:lnTo>
                    <a:pt x="13" y="47"/>
                  </a:lnTo>
                  <a:lnTo>
                    <a:pt x="14" y="44"/>
                  </a:lnTo>
                  <a:lnTo>
                    <a:pt x="14" y="43"/>
                  </a:lnTo>
                  <a:lnTo>
                    <a:pt x="13" y="43"/>
                  </a:lnTo>
                  <a:lnTo>
                    <a:pt x="11" y="41"/>
                  </a:lnTo>
                  <a:lnTo>
                    <a:pt x="8" y="41"/>
                  </a:lnTo>
                  <a:lnTo>
                    <a:pt x="6" y="41"/>
                  </a:lnTo>
                  <a:lnTo>
                    <a:pt x="1" y="41"/>
                  </a:lnTo>
                  <a:lnTo>
                    <a:pt x="0" y="37"/>
                  </a:lnTo>
                  <a:lnTo>
                    <a:pt x="0" y="34"/>
                  </a:lnTo>
                  <a:lnTo>
                    <a:pt x="0" y="33"/>
                  </a:lnTo>
                  <a:lnTo>
                    <a:pt x="0" y="32"/>
                  </a:lnTo>
                  <a:lnTo>
                    <a:pt x="3" y="30"/>
                  </a:lnTo>
                  <a:lnTo>
                    <a:pt x="6" y="27"/>
                  </a:lnTo>
                  <a:lnTo>
                    <a:pt x="14" y="30"/>
                  </a:lnTo>
                  <a:lnTo>
                    <a:pt x="23" y="34"/>
                  </a:lnTo>
                  <a:lnTo>
                    <a:pt x="28" y="39"/>
                  </a:lnTo>
                </a:path>
              </a:pathLst>
            </a:custGeom>
            <a:grpFill/>
            <a:ln w="9525">
              <a:solidFill>
                <a:schemeClr val="bg1">
                  <a:lumMod val="50000"/>
                </a:schemeClr>
              </a:solidFill>
              <a:prstDash val="solid"/>
              <a:round/>
              <a:headEnd/>
              <a:tailEnd/>
            </a:ln>
          </p:spPr>
          <p:txBody>
            <a:bodyPr/>
            <a:lstStyle/>
            <a:p>
              <a:endParaRPr lang="ru-RU"/>
            </a:p>
          </p:txBody>
        </p:sp>
        <p:sp>
          <p:nvSpPr>
            <p:cNvPr id="52" name="Freeform 234">
              <a:extLst>
                <a:ext uri="{FF2B5EF4-FFF2-40B4-BE49-F238E27FC236}">
                  <a16:creationId xmlns:a16="http://schemas.microsoft.com/office/drawing/2014/main" id="{F33DED48-54EC-0544-9EBD-CE811DA73A2A}"/>
                </a:ext>
              </a:extLst>
            </p:cNvPr>
            <p:cNvSpPr>
              <a:spLocks/>
            </p:cNvSpPr>
            <p:nvPr/>
          </p:nvSpPr>
          <p:spPr bwMode="gray">
            <a:xfrm>
              <a:off x="2825" y="1587"/>
              <a:ext cx="120" cy="89"/>
            </a:xfrm>
            <a:custGeom>
              <a:avLst/>
              <a:gdLst>
                <a:gd name="T0" fmla="*/ 76 w 120"/>
                <a:gd name="T1" fmla="*/ 42 h 89"/>
                <a:gd name="T2" fmla="*/ 82 w 120"/>
                <a:gd name="T3" fmla="*/ 33 h 89"/>
                <a:gd name="T4" fmla="*/ 83 w 120"/>
                <a:gd name="T5" fmla="*/ 25 h 89"/>
                <a:gd name="T6" fmla="*/ 82 w 120"/>
                <a:gd name="T7" fmla="*/ 18 h 89"/>
                <a:gd name="T8" fmla="*/ 82 w 120"/>
                <a:gd name="T9" fmla="*/ 12 h 89"/>
                <a:gd name="T10" fmla="*/ 83 w 120"/>
                <a:gd name="T11" fmla="*/ 7 h 89"/>
                <a:gd name="T12" fmla="*/ 89 w 120"/>
                <a:gd name="T13" fmla="*/ 2 h 89"/>
                <a:gd name="T14" fmla="*/ 100 w 120"/>
                <a:gd name="T15" fmla="*/ 0 h 89"/>
                <a:gd name="T16" fmla="*/ 103 w 120"/>
                <a:gd name="T17" fmla="*/ 12 h 89"/>
                <a:gd name="T18" fmla="*/ 106 w 120"/>
                <a:gd name="T19" fmla="*/ 28 h 89"/>
                <a:gd name="T20" fmla="*/ 106 w 120"/>
                <a:gd name="T21" fmla="*/ 41 h 89"/>
                <a:gd name="T22" fmla="*/ 113 w 120"/>
                <a:gd name="T23" fmla="*/ 45 h 89"/>
                <a:gd name="T24" fmla="*/ 119 w 120"/>
                <a:gd name="T25" fmla="*/ 52 h 89"/>
                <a:gd name="T26" fmla="*/ 120 w 120"/>
                <a:gd name="T27" fmla="*/ 60 h 89"/>
                <a:gd name="T28" fmla="*/ 117 w 120"/>
                <a:gd name="T29" fmla="*/ 66 h 89"/>
                <a:gd name="T30" fmla="*/ 102 w 120"/>
                <a:gd name="T31" fmla="*/ 66 h 89"/>
                <a:gd name="T32" fmla="*/ 89 w 120"/>
                <a:gd name="T33" fmla="*/ 65 h 89"/>
                <a:gd name="T34" fmla="*/ 73 w 120"/>
                <a:gd name="T35" fmla="*/ 67 h 89"/>
                <a:gd name="T36" fmla="*/ 63 w 120"/>
                <a:gd name="T37" fmla="*/ 69 h 89"/>
                <a:gd name="T38" fmla="*/ 58 w 120"/>
                <a:gd name="T39" fmla="*/ 74 h 89"/>
                <a:gd name="T40" fmla="*/ 52 w 120"/>
                <a:gd name="T41" fmla="*/ 81 h 89"/>
                <a:gd name="T42" fmla="*/ 47 w 120"/>
                <a:gd name="T43" fmla="*/ 86 h 89"/>
                <a:gd name="T44" fmla="*/ 38 w 120"/>
                <a:gd name="T45" fmla="*/ 89 h 89"/>
                <a:gd name="T46" fmla="*/ 34 w 120"/>
                <a:gd name="T47" fmla="*/ 86 h 89"/>
                <a:gd name="T48" fmla="*/ 32 w 120"/>
                <a:gd name="T49" fmla="*/ 79 h 89"/>
                <a:gd name="T50" fmla="*/ 32 w 120"/>
                <a:gd name="T51" fmla="*/ 73 h 89"/>
                <a:gd name="T52" fmla="*/ 32 w 120"/>
                <a:gd name="T53" fmla="*/ 66 h 89"/>
                <a:gd name="T54" fmla="*/ 34 w 120"/>
                <a:gd name="T55" fmla="*/ 62 h 89"/>
                <a:gd name="T56" fmla="*/ 44 w 120"/>
                <a:gd name="T57" fmla="*/ 59 h 89"/>
                <a:gd name="T58" fmla="*/ 54 w 120"/>
                <a:gd name="T59" fmla="*/ 56 h 89"/>
                <a:gd name="T60" fmla="*/ 62 w 120"/>
                <a:gd name="T61" fmla="*/ 52 h 89"/>
                <a:gd name="T62" fmla="*/ 51 w 120"/>
                <a:gd name="T63" fmla="*/ 50 h 89"/>
                <a:gd name="T64" fmla="*/ 35 w 120"/>
                <a:gd name="T65" fmla="*/ 50 h 89"/>
                <a:gd name="T66" fmla="*/ 21 w 120"/>
                <a:gd name="T67" fmla="*/ 53 h 89"/>
                <a:gd name="T68" fmla="*/ 8 w 120"/>
                <a:gd name="T69" fmla="*/ 53 h 89"/>
                <a:gd name="T70" fmla="*/ 0 w 120"/>
                <a:gd name="T71" fmla="*/ 39 h 89"/>
                <a:gd name="T72" fmla="*/ 8 w 120"/>
                <a:gd name="T73" fmla="*/ 32 h 89"/>
                <a:gd name="T74" fmla="*/ 15 w 120"/>
                <a:gd name="T75" fmla="*/ 29 h 89"/>
                <a:gd name="T76" fmla="*/ 23 w 120"/>
                <a:gd name="T77" fmla="*/ 26 h 89"/>
                <a:gd name="T78" fmla="*/ 30 w 120"/>
                <a:gd name="T79" fmla="*/ 24 h 89"/>
                <a:gd name="T80" fmla="*/ 34 w 120"/>
                <a:gd name="T81" fmla="*/ 18 h 89"/>
                <a:gd name="T82" fmla="*/ 38 w 120"/>
                <a:gd name="T83" fmla="*/ 7 h 89"/>
                <a:gd name="T84" fmla="*/ 51 w 120"/>
                <a:gd name="T85" fmla="*/ 8 h 89"/>
                <a:gd name="T86" fmla="*/ 61 w 120"/>
                <a:gd name="T87" fmla="*/ 11 h 89"/>
                <a:gd name="T88" fmla="*/ 65 w 120"/>
                <a:gd name="T89" fmla="*/ 17 h 89"/>
                <a:gd name="T90" fmla="*/ 68 w 120"/>
                <a:gd name="T91" fmla="*/ 24 h 89"/>
                <a:gd name="T92" fmla="*/ 69 w 120"/>
                <a:gd name="T93" fmla="*/ 31 h 89"/>
                <a:gd name="T94" fmla="*/ 72 w 120"/>
                <a:gd name="T95" fmla="*/ 36 h 89"/>
                <a:gd name="T96" fmla="*/ 76 w 120"/>
                <a:gd name="T97" fmla="*/ 4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 h="89">
                  <a:moveTo>
                    <a:pt x="76" y="42"/>
                  </a:moveTo>
                  <a:lnTo>
                    <a:pt x="82" y="33"/>
                  </a:lnTo>
                  <a:lnTo>
                    <a:pt x="83" y="25"/>
                  </a:lnTo>
                  <a:lnTo>
                    <a:pt x="82" y="18"/>
                  </a:lnTo>
                  <a:lnTo>
                    <a:pt x="82" y="12"/>
                  </a:lnTo>
                  <a:lnTo>
                    <a:pt x="83" y="7"/>
                  </a:lnTo>
                  <a:lnTo>
                    <a:pt x="89" y="2"/>
                  </a:lnTo>
                  <a:lnTo>
                    <a:pt x="100" y="0"/>
                  </a:lnTo>
                  <a:lnTo>
                    <a:pt x="103" y="12"/>
                  </a:lnTo>
                  <a:lnTo>
                    <a:pt x="106" y="28"/>
                  </a:lnTo>
                  <a:lnTo>
                    <a:pt x="106" y="41"/>
                  </a:lnTo>
                  <a:lnTo>
                    <a:pt x="113" y="45"/>
                  </a:lnTo>
                  <a:lnTo>
                    <a:pt x="119" y="52"/>
                  </a:lnTo>
                  <a:lnTo>
                    <a:pt x="120" y="60"/>
                  </a:lnTo>
                  <a:lnTo>
                    <a:pt x="117" y="66"/>
                  </a:lnTo>
                  <a:lnTo>
                    <a:pt x="102" y="66"/>
                  </a:lnTo>
                  <a:lnTo>
                    <a:pt x="89" y="65"/>
                  </a:lnTo>
                  <a:lnTo>
                    <a:pt x="73" y="67"/>
                  </a:lnTo>
                  <a:lnTo>
                    <a:pt x="63" y="69"/>
                  </a:lnTo>
                  <a:lnTo>
                    <a:pt x="58" y="74"/>
                  </a:lnTo>
                  <a:lnTo>
                    <a:pt x="52" y="81"/>
                  </a:lnTo>
                  <a:lnTo>
                    <a:pt x="47" y="86"/>
                  </a:lnTo>
                  <a:lnTo>
                    <a:pt x="38" y="89"/>
                  </a:lnTo>
                  <a:lnTo>
                    <a:pt x="34" y="86"/>
                  </a:lnTo>
                  <a:lnTo>
                    <a:pt x="32" y="79"/>
                  </a:lnTo>
                  <a:lnTo>
                    <a:pt x="32" y="73"/>
                  </a:lnTo>
                  <a:lnTo>
                    <a:pt x="32" y="66"/>
                  </a:lnTo>
                  <a:lnTo>
                    <a:pt x="34" y="62"/>
                  </a:lnTo>
                  <a:lnTo>
                    <a:pt x="44" y="59"/>
                  </a:lnTo>
                  <a:lnTo>
                    <a:pt x="54" y="56"/>
                  </a:lnTo>
                  <a:lnTo>
                    <a:pt x="62" y="52"/>
                  </a:lnTo>
                  <a:lnTo>
                    <a:pt x="51" y="50"/>
                  </a:lnTo>
                  <a:lnTo>
                    <a:pt x="35" y="50"/>
                  </a:lnTo>
                  <a:lnTo>
                    <a:pt x="21" y="53"/>
                  </a:lnTo>
                  <a:lnTo>
                    <a:pt x="8" y="53"/>
                  </a:lnTo>
                  <a:lnTo>
                    <a:pt x="0" y="39"/>
                  </a:lnTo>
                  <a:lnTo>
                    <a:pt x="8" y="32"/>
                  </a:lnTo>
                  <a:lnTo>
                    <a:pt x="15" y="29"/>
                  </a:lnTo>
                  <a:lnTo>
                    <a:pt x="23" y="26"/>
                  </a:lnTo>
                  <a:lnTo>
                    <a:pt x="30" y="24"/>
                  </a:lnTo>
                  <a:lnTo>
                    <a:pt x="34" y="18"/>
                  </a:lnTo>
                  <a:lnTo>
                    <a:pt x="38" y="7"/>
                  </a:lnTo>
                  <a:lnTo>
                    <a:pt x="51" y="8"/>
                  </a:lnTo>
                  <a:lnTo>
                    <a:pt x="61" y="11"/>
                  </a:lnTo>
                  <a:lnTo>
                    <a:pt x="65" y="17"/>
                  </a:lnTo>
                  <a:lnTo>
                    <a:pt x="68" y="24"/>
                  </a:lnTo>
                  <a:lnTo>
                    <a:pt x="69" y="31"/>
                  </a:lnTo>
                  <a:lnTo>
                    <a:pt x="72" y="36"/>
                  </a:lnTo>
                  <a:lnTo>
                    <a:pt x="76" y="42"/>
                  </a:lnTo>
                </a:path>
              </a:pathLst>
            </a:custGeom>
            <a:grpFill/>
            <a:ln w="9525">
              <a:solidFill>
                <a:schemeClr val="bg1">
                  <a:lumMod val="50000"/>
                </a:schemeClr>
              </a:solidFill>
              <a:prstDash val="solid"/>
              <a:round/>
              <a:headEnd/>
              <a:tailEnd/>
            </a:ln>
          </p:spPr>
          <p:txBody>
            <a:bodyPr/>
            <a:lstStyle/>
            <a:p>
              <a:endParaRPr lang="ru-RU"/>
            </a:p>
          </p:txBody>
        </p:sp>
        <p:sp>
          <p:nvSpPr>
            <p:cNvPr id="53" name="Freeform 235">
              <a:extLst>
                <a:ext uri="{FF2B5EF4-FFF2-40B4-BE49-F238E27FC236}">
                  <a16:creationId xmlns:a16="http://schemas.microsoft.com/office/drawing/2014/main" id="{6B6FD82B-447C-9F4A-B363-E9F7439F894C}"/>
                </a:ext>
              </a:extLst>
            </p:cNvPr>
            <p:cNvSpPr>
              <a:spLocks/>
            </p:cNvSpPr>
            <p:nvPr/>
          </p:nvSpPr>
          <p:spPr bwMode="gray">
            <a:xfrm>
              <a:off x="2689" y="1636"/>
              <a:ext cx="143" cy="123"/>
            </a:xfrm>
            <a:custGeom>
              <a:avLst/>
              <a:gdLst>
                <a:gd name="T0" fmla="*/ 68 w 143"/>
                <a:gd name="T1" fmla="*/ 120 h 123"/>
                <a:gd name="T2" fmla="*/ 19 w 143"/>
                <a:gd name="T3" fmla="*/ 123 h 123"/>
                <a:gd name="T4" fmla="*/ 19 w 143"/>
                <a:gd name="T5" fmla="*/ 109 h 123"/>
                <a:gd name="T6" fmla="*/ 13 w 143"/>
                <a:gd name="T7" fmla="*/ 96 h 123"/>
                <a:gd name="T8" fmla="*/ 0 w 143"/>
                <a:gd name="T9" fmla="*/ 85 h 123"/>
                <a:gd name="T10" fmla="*/ 54 w 143"/>
                <a:gd name="T11" fmla="*/ 21 h 123"/>
                <a:gd name="T12" fmla="*/ 51 w 143"/>
                <a:gd name="T13" fmla="*/ 18 h 123"/>
                <a:gd name="T14" fmla="*/ 48 w 143"/>
                <a:gd name="T15" fmla="*/ 16 h 123"/>
                <a:gd name="T16" fmla="*/ 45 w 143"/>
                <a:gd name="T17" fmla="*/ 13 h 123"/>
                <a:gd name="T18" fmla="*/ 45 w 143"/>
                <a:gd name="T19" fmla="*/ 11 h 123"/>
                <a:gd name="T20" fmla="*/ 45 w 143"/>
                <a:gd name="T21" fmla="*/ 10 h 123"/>
                <a:gd name="T22" fmla="*/ 45 w 143"/>
                <a:gd name="T23" fmla="*/ 7 h 123"/>
                <a:gd name="T24" fmla="*/ 48 w 143"/>
                <a:gd name="T25" fmla="*/ 4 h 123"/>
                <a:gd name="T26" fmla="*/ 51 w 143"/>
                <a:gd name="T27" fmla="*/ 0 h 123"/>
                <a:gd name="T28" fmla="*/ 86 w 143"/>
                <a:gd name="T29" fmla="*/ 0 h 123"/>
                <a:gd name="T30" fmla="*/ 89 w 143"/>
                <a:gd name="T31" fmla="*/ 0 h 123"/>
                <a:gd name="T32" fmla="*/ 92 w 143"/>
                <a:gd name="T33" fmla="*/ 1 h 123"/>
                <a:gd name="T34" fmla="*/ 94 w 143"/>
                <a:gd name="T35" fmla="*/ 3 h 123"/>
                <a:gd name="T36" fmla="*/ 95 w 143"/>
                <a:gd name="T37" fmla="*/ 4 h 123"/>
                <a:gd name="T38" fmla="*/ 95 w 143"/>
                <a:gd name="T39" fmla="*/ 7 h 123"/>
                <a:gd name="T40" fmla="*/ 96 w 143"/>
                <a:gd name="T41" fmla="*/ 10 h 123"/>
                <a:gd name="T42" fmla="*/ 99 w 143"/>
                <a:gd name="T43" fmla="*/ 14 h 123"/>
                <a:gd name="T44" fmla="*/ 103 w 143"/>
                <a:gd name="T45" fmla="*/ 18 h 123"/>
                <a:gd name="T46" fmla="*/ 110 w 143"/>
                <a:gd name="T47" fmla="*/ 23 h 123"/>
                <a:gd name="T48" fmla="*/ 119 w 143"/>
                <a:gd name="T49" fmla="*/ 25 h 123"/>
                <a:gd name="T50" fmla="*/ 126 w 143"/>
                <a:gd name="T51" fmla="*/ 28 h 123"/>
                <a:gd name="T52" fmla="*/ 133 w 143"/>
                <a:gd name="T53" fmla="*/ 31 h 123"/>
                <a:gd name="T54" fmla="*/ 139 w 143"/>
                <a:gd name="T55" fmla="*/ 37 h 123"/>
                <a:gd name="T56" fmla="*/ 143 w 143"/>
                <a:gd name="T57" fmla="*/ 44 h 123"/>
                <a:gd name="T58" fmla="*/ 143 w 143"/>
                <a:gd name="T59" fmla="*/ 55 h 123"/>
                <a:gd name="T60" fmla="*/ 126 w 143"/>
                <a:gd name="T61" fmla="*/ 62 h 123"/>
                <a:gd name="T62" fmla="*/ 115 w 143"/>
                <a:gd name="T63" fmla="*/ 68 h 123"/>
                <a:gd name="T64" fmla="*/ 106 w 143"/>
                <a:gd name="T65" fmla="*/ 72 h 123"/>
                <a:gd name="T66" fmla="*/ 101 w 143"/>
                <a:gd name="T67" fmla="*/ 76 h 123"/>
                <a:gd name="T68" fmla="*/ 96 w 143"/>
                <a:gd name="T69" fmla="*/ 81 h 123"/>
                <a:gd name="T70" fmla="*/ 91 w 143"/>
                <a:gd name="T71" fmla="*/ 86 h 123"/>
                <a:gd name="T72" fmla="*/ 86 w 143"/>
                <a:gd name="T73" fmla="*/ 95 h 123"/>
                <a:gd name="T74" fmla="*/ 78 w 143"/>
                <a:gd name="T75" fmla="*/ 105 h 123"/>
                <a:gd name="T76" fmla="*/ 68 w 143"/>
                <a:gd name="T77" fmla="*/ 12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3" h="123">
                  <a:moveTo>
                    <a:pt x="68" y="120"/>
                  </a:moveTo>
                  <a:lnTo>
                    <a:pt x="19" y="123"/>
                  </a:lnTo>
                  <a:lnTo>
                    <a:pt x="19" y="109"/>
                  </a:lnTo>
                  <a:lnTo>
                    <a:pt x="13" y="96"/>
                  </a:lnTo>
                  <a:lnTo>
                    <a:pt x="0" y="85"/>
                  </a:lnTo>
                  <a:lnTo>
                    <a:pt x="54" y="21"/>
                  </a:lnTo>
                  <a:lnTo>
                    <a:pt x="51" y="18"/>
                  </a:lnTo>
                  <a:lnTo>
                    <a:pt x="48" y="16"/>
                  </a:lnTo>
                  <a:lnTo>
                    <a:pt x="45" y="13"/>
                  </a:lnTo>
                  <a:lnTo>
                    <a:pt x="45" y="11"/>
                  </a:lnTo>
                  <a:lnTo>
                    <a:pt x="45" y="10"/>
                  </a:lnTo>
                  <a:lnTo>
                    <a:pt x="45" y="7"/>
                  </a:lnTo>
                  <a:lnTo>
                    <a:pt x="48" y="4"/>
                  </a:lnTo>
                  <a:lnTo>
                    <a:pt x="51" y="0"/>
                  </a:lnTo>
                  <a:lnTo>
                    <a:pt x="86" y="0"/>
                  </a:lnTo>
                  <a:lnTo>
                    <a:pt x="89" y="0"/>
                  </a:lnTo>
                  <a:lnTo>
                    <a:pt x="92" y="1"/>
                  </a:lnTo>
                  <a:lnTo>
                    <a:pt x="94" y="3"/>
                  </a:lnTo>
                  <a:lnTo>
                    <a:pt x="95" y="4"/>
                  </a:lnTo>
                  <a:lnTo>
                    <a:pt x="95" y="7"/>
                  </a:lnTo>
                  <a:lnTo>
                    <a:pt x="96" y="10"/>
                  </a:lnTo>
                  <a:lnTo>
                    <a:pt x="99" y="14"/>
                  </a:lnTo>
                  <a:lnTo>
                    <a:pt x="103" y="18"/>
                  </a:lnTo>
                  <a:lnTo>
                    <a:pt x="110" y="23"/>
                  </a:lnTo>
                  <a:lnTo>
                    <a:pt x="119" y="25"/>
                  </a:lnTo>
                  <a:lnTo>
                    <a:pt x="126" y="28"/>
                  </a:lnTo>
                  <a:lnTo>
                    <a:pt x="133" y="31"/>
                  </a:lnTo>
                  <a:lnTo>
                    <a:pt x="139" y="37"/>
                  </a:lnTo>
                  <a:lnTo>
                    <a:pt x="143" y="44"/>
                  </a:lnTo>
                  <a:lnTo>
                    <a:pt x="143" y="55"/>
                  </a:lnTo>
                  <a:lnTo>
                    <a:pt x="126" y="62"/>
                  </a:lnTo>
                  <a:lnTo>
                    <a:pt x="115" y="68"/>
                  </a:lnTo>
                  <a:lnTo>
                    <a:pt x="106" y="72"/>
                  </a:lnTo>
                  <a:lnTo>
                    <a:pt x="101" y="76"/>
                  </a:lnTo>
                  <a:lnTo>
                    <a:pt x="96" y="81"/>
                  </a:lnTo>
                  <a:lnTo>
                    <a:pt x="91" y="86"/>
                  </a:lnTo>
                  <a:lnTo>
                    <a:pt x="86" y="95"/>
                  </a:lnTo>
                  <a:lnTo>
                    <a:pt x="78" y="105"/>
                  </a:lnTo>
                  <a:lnTo>
                    <a:pt x="68" y="120"/>
                  </a:lnTo>
                </a:path>
              </a:pathLst>
            </a:custGeom>
            <a:grpFill/>
            <a:ln w="9525">
              <a:solidFill>
                <a:schemeClr val="bg1">
                  <a:lumMod val="50000"/>
                </a:schemeClr>
              </a:solidFill>
              <a:prstDash val="solid"/>
              <a:round/>
              <a:headEnd/>
              <a:tailEnd/>
            </a:ln>
          </p:spPr>
          <p:txBody>
            <a:bodyPr/>
            <a:lstStyle/>
            <a:p>
              <a:endParaRPr lang="ru-RU"/>
            </a:p>
          </p:txBody>
        </p:sp>
        <p:sp>
          <p:nvSpPr>
            <p:cNvPr id="54" name="Freeform 236">
              <a:extLst>
                <a:ext uri="{FF2B5EF4-FFF2-40B4-BE49-F238E27FC236}">
                  <a16:creationId xmlns:a16="http://schemas.microsoft.com/office/drawing/2014/main" id="{6D5A2053-E64C-DA48-872D-CF03519EF1E8}"/>
                </a:ext>
              </a:extLst>
            </p:cNvPr>
            <p:cNvSpPr>
              <a:spLocks/>
            </p:cNvSpPr>
            <p:nvPr/>
          </p:nvSpPr>
          <p:spPr bwMode="gray">
            <a:xfrm>
              <a:off x="2784" y="1546"/>
              <a:ext cx="86" cy="55"/>
            </a:xfrm>
            <a:custGeom>
              <a:avLst/>
              <a:gdLst>
                <a:gd name="T0" fmla="*/ 65 w 86"/>
                <a:gd name="T1" fmla="*/ 0 h 55"/>
                <a:gd name="T2" fmla="*/ 69 w 86"/>
                <a:gd name="T3" fmla="*/ 1 h 55"/>
                <a:gd name="T4" fmla="*/ 72 w 86"/>
                <a:gd name="T5" fmla="*/ 2 h 55"/>
                <a:gd name="T6" fmla="*/ 75 w 86"/>
                <a:gd name="T7" fmla="*/ 2 h 55"/>
                <a:gd name="T8" fmla="*/ 76 w 86"/>
                <a:gd name="T9" fmla="*/ 4 h 55"/>
                <a:gd name="T10" fmla="*/ 79 w 86"/>
                <a:gd name="T11" fmla="*/ 5 h 55"/>
                <a:gd name="T12" fmla="*/ 82 w 86"/>
                <a:gd name="T13" fmla="*/ 7 h 55"/>
                <a:gd name="T14" fmla="*/ 86 w 86"/>
                <a:gd name="T15" fmla="*/ 9 h 55"/>
                <a:gd name="T16" fmla="*/ 85 w 86"/>
                <a:gd name="T17" fmla="*/ 17 h 55"/>
                <a:gd name="T18" fmla="*/ 82 w 86"/>
                <a:gd name="T19" fmla="*/ 21 h 55"/>
                <a:gd name="T20" fmla="*/ 78 w 86"/>
                <a:gd name="T21" fmla="*/ 24 h 55"/>
                <a:gd name="T22" fmla="*/ 73 w 86"/>
                <a:gd name="T23" fmla="*/ 28 h 55"/>
                <a:gd name="T24" fmla="*/ 73 w 86"/>
                <a:gd name="T25" fmla="*/ 35 h 55"/>
                <a:gd name="T26" fmla="*/ 59 w 86"/>
                <a:gd name="T27" fmla="*/ 39 h 55"/>
                <a:gd name="T28" fmla="*/ 51 w 86"/>
                <a:gd name="T29" fmla="*/ 41 h 55"/>
                <a:gd name="T30" fmla="*/ 44 w 86"/>
                <a:gd name="T31" fmla="*/ 42 h 55"/>
                <a:gd name="T32" fmla="*/ 37 w 86"/>
                <a:gd name="T33" fmla="*/ 46 h 55"/>
                <a:gd name="T34" fmla="*/ 30 w 86"/>
                <a:gd name="T35" fmla="*/ 55 h 55"/>
                <a:gd name="T36" fmla="*/ 17 w 86"/>
                <a:gd name="T37" fmla="*/ 52 h 55"/>
                <a:gd name="T38" fmla="*/ 10 w 86"/>
                <a:gd name="T39" fmla="*/ 50 h 55"/>
                <a:gd name="T40" fmla="*/ 4 w 86"/>
                <a:gd name="T41" fmla="*/ 46 h 55"/>
                <a:gd name="T42" fmla="*/ 1 w 86"/>
                <a:gd name="T43" fmla="*/ 41 h 55"/>
                <a:gd name="T44" fmla="*/ 0 w 86"/>
                <a:gd name="T45" fmla="*/ 29 h 55"/>
                <a:gd name="T46" fmla="*/ 14 w 86"/>
                <a:gd name="T47" fmla="*/ 21 h 55"/>
                <a:gd name="T48" fmla="*/ 31 w 86"/>
                <a:gd name="T49" fmla="*/ 15 h 55"/>
                <a:gd name="T50" fmla="*/ 49 w 86"/>
                <a:gd name="T51" fmla="*/ 8 h 55"/>
                <a:gd name="T52" fmla="*/ 65 w 86"/>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55">
                  <a:moveTo>
                    <a:pt x="65" y="0"/>
                  </a:moveTo>
                  <a:lnTo>
                    <a:pt x="69" y="1"/>
                  </a:lnTo>
                  <a:lnTo>
                    <a:pt x="72" y="2"/>
                  </a:lnTo>
                  <a:lnTo>
                    <a:pt x="75" y="2"/>
                  </a:lnTo>
                  <a:lnTo>
                    <a:pt x="76" y="4"/>
                  </a:lnTo>
                  <a:lnTo>
                    <a:pt x="79" y="5"/>
                  </a:lnTo>
                  <a:lnTo>
                    <a:pt x="82" y="7"/>
                  </a:lnTo>
                  <a:lnTo>
                    <a:pt x="86" y="9"/>
                  </a:lnTo>
                  <a:lnTo>
                    <a:pt x="85" y="17"/>
                  </a:lnTo>
                  <a:lnTo>
                    <a:pt x="82" y="21"/>
                  </a:lnTo>
                  <a:lnTo>
                    <a:pt x="78" y="24"/>
                  </a:lnTo>
                  <a:lnTo>
                    <a:pt x="73" y="28"/>
                  </a:lnTo>
                  <a:lnTo>
                    <a:pt x="73" y="35"/>
                  </a:lnTo>
                  <a:lnTo>
                    <a:pt x="59" y="39"/>
                  </a:lnTo>
                  <a:lnTo>
                    <a:pt x="51" y="41"/>
                  </a:lnTo>
                  <a:lnTo>
                    <a:pt x="44" y="42"/>
                  </a:lnTo>
                  <a:lnTo>
                    <a:pt x="37" y="46"/>
                  </a:lnTo>
                  <a:lnTo>
                    <a:pt x="30" y="55"/>
                  </a:lnTo>
                  <a:lnTo>
                    <a:pt x="17" y="52"/>
                  </a:lnTo>
                  <a:lnTo>
                    <a:pt x="10" y="50"/>
                  </a:lnTo>
                  <a:lnTo>
                    <a:pt x="4" y="46"/>
                  </a:lnTo>
                  <a:lnTo>
                    <a:pt x="1" y="41"/>
                  </a:lnTo>
                  <a:lnTo>
                    <a:pt x="0" y="29"/>
                  </a:lnTo>
                  <a:lnTo>
                    <a:pt x="14" y="21"/>
                  </a:lnTo>
                  <a:lnTo>
                    <a:pt x="31" y="15"/>
                  </a:lnTo>
                  <a:lnTo>
                    <a:pt x="49" y="8"/>
                  </a:lnTo>
                  <a:lnTo>
                    <a:pt x="65" y="0"/>
                  </a:lnTo>
                </a:path>
              </a:pathLst>
            </a:custGeom>
            <a:grpFill/>
            <a:ln w="9525">
              <a:solidFill>
                <a:schemeClr val="bg1">
                  <a:lumMod val="50000"/>
                </a:schemeClr>
              </a:solidFill>
              <a:prstDash val="solid"/>
              <a:round/>
              <a:headEnd/>
              <a:tailEnd/>
            </a:ln>
          </p:spPr>
          <p:txBody>
            <a:bodyPr/>
            <a:lstStyle/>
            <a:p>
              <a:endParaRPr lang="ru-RU"/>
            </a:p>
          </p:txBody>
        </p:sp>
        <p:sp>
          <p:nvSpPr>
            <p:cNvPr id="55" name="Freeform 237">
              <a:extLst>
                <a:ext uri="{FF2B5EF4-FFF2-40B4-BE49-F238E27FC236}">
                  <a16:creationId xmlns:a16="http://schemas.microsoft.com/office/drawing/2014/main" id="{DBE676E1-7AB0-394D-91AA-4D25DF571897}"/>
                </a:ext>
              </a:extLst>
            </p:cNvPr>
            <p:cNvSpPr>
              <a:spLocks/>
            </p:cNvSpPr>
            <p:nvPr/>
          </p:nvSpPr>
          <p:spPr bwMode="gray">
            <a:xfrm>
              <a:off x="2900" y="1510"/>
              <a:ext cx="31" cy="24"/>
            </a:xfrm>
            <a:custGeom>
              <a:avLst/>
              <a:gdLst>
                <a:gd name="T0" fmla="*/ 10 w 31"/>
                <a:gd name="T1" fmla="*/ 5 h 24"/>
                <a:gd name="T2" fmla="*/ 14 w 31"/>
                <a:gd name="T3" fmla="*/ 2 h 24"/>
                <a:gd name="T4" fmla="*/ 17 w 31"/>
                <a:gd name="T5" fmla="*/ 0 h 24"/>
                <a:gd name="T6" fmla="*/ 21 w 31"/>
                <a:gd name="T7" fmla="*/ 0 h 24"/>
                <a:gd name="T8" fmla="*/ 24 w 31"/>
                <a:gd name="T9" fmla="*/ 0 h 24"/>
                <a:gd name="T10" fmla="*/ 28 w 31"/>
                <a:gd name="T11" fmla="*/ 2 h 24"/>
                <a:gd name="T12" fmla="*/ 31 w 31"/>
                <a:gd name="T13" fmla="*/ 3 h 24"/>
                <a:gd name="T14" fmla="*/ 27 w 31"/>
                <a:gd name="T15" fmla="*/ 10 h 24"/>
                <a:gd name="T16" fmla="*/ 21 w 31"/>
                <a:gd name="T17" fmla="*/ 17 h 24"/>
                <a:gd name="T18" fmla="*/ 14 w 31"/>
                <a:gd name="T19" fmla="*/ 23 h 24"/>
                <a:gd name="T20" fmla="*/ 4 w 31"/>
                <a:gd name="T21" fmla="*/ 24 h 24"/>
                <a:gd name="T22" fmla="*/ 4 w 31"/>
                <a:gd name="T23" fmla="*/ 23 h 24"/>
                <a:gd name="T24" fmla="*/ 3 w 31"/>
                <a:gd name="T25" fmla="*/ 21 h 24"/>
                <a:gd name="T26" fmla="*/ 1 w 31"/>
                <a:gd name="T27" fmla="*/ 20 h 24"/>
                <a:gd name="T28" fmla="*/ 0 w 31"/>
                <a:gd name="T29" fmla="*/ 17 h 24"/>
                <a:gd name="T30" fmla="*/ 0 w 31"/>
                <a:gd name="T31" fmla="*/ 14 h 24"/>
                <a:gd name="T32" fmla="*/ 0 w 31"/>
                <a:gd name="T33" fmla="*/ 12 h 24"/>
                <a:gd name="T34" fmla="*/ 0 w 31"/>
                <a:gd name="T35" fmla="*/ 9 h 24"/>
                <a:gd name="T36" fmla="*/ 0 w 31"/>
                <a:gd name="T37" fmla="*/ 6 h 24"/>
                <a:gd name="T38" fmla="*/ 1 w 31"/>
                <a:gd name="T39" fmla="*/ 5 h 24"/>
                <a:gd name="T40" fmla="*/ 4 w 31"/>
                <a:gd name="T41" fmla="*/ 3 h 24"/>
                <a:gd name="T42" fmla="*/ 7 w 31"/>
                <a:gd name="T43" fmla="*/ 3 h 24"/>
                <a:gd name="T44" fmla="*/ 10 w 31"/>
                <a:gd name="T4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4">
                  <a:moveTo>
                    <a:pt x="10" y="5"/>
                  </a:moveTo>
                  <a:lnTo>
                    <a:pt x="14" y="2"/>
                  </a:lnTo>
                  <a:lnTo>
                    <a:pt x="17" y="0"/>
                  </a:lnTo>
                  <a:lnTo>
                    <a:pt x="21" y="0"/>
                  </a:lnTo>
                  <a:lnTo>
                    <a:pt x="24" y="0"/>
                  </a:lnTo>
                  <a:lnTo>
                    <a:pt x="28" y="2"/>
                  </a:lnTo>
                  <a:lnTo>
                    <a:pt x="31" y="3"/>
                  </a:lnTo>
                  <a:lnTo>
                    <a:pt x="27" y="10"/>
                  </a:lnTo>
                  <a:lnTo>
                    <a:pt x="21" y="17"/>
                  </a:lnTo>
                  <a:lnTo>
                    <a:pt x="14" y="23"/>
                  </a:lnTo>
                  <a:lnTo>
                    <a:pt x="4" y="24"/>
                  </a:lnTo>
                  <a:lnTo>
                    <a:pt x="4" y="23"/>
                  </a:lnTo>
                  <a:lnTo>
                    <a:pt x="3" y="21"/>
                  </a:lnTo>
                  <a:lnTo>
                    <a:pt x="1" y="20"/>
                  </a:lnTo>
                  <a:lnTo>
                    <a:pt x="0" y="17"/>
                  </a:lnTo>
                  <a:lnTo>
                    <a:pt x="0" y="14"/>
                  </a:lnTo>
                  <a:lnTo>
                    <a:pt x="0" y="12"/>
                  </a:lnTo>
                  <a:lnTo>
                    <a:pt x="0" y="9"/>
                  </a:lnTo>
                  <a:lnTo>
                    <a:pt x="0" y="6"/>
                  </a:lnTo>
                  <a:lnTo>
                    <a:pt x="1" y="5"/>
                  </a:lnTo>
                  <a:lnTo>
                    <a:pt x="4" y="3"/>
                  </a:lnTo>
                  <a:lnTo>
                    <a:pt x="7" y="3"/>
                  </a:lnTo>
                  <a:lnTo>
                    <a:pt x="10" y="5"/>
                  </a:lnTo>
                </a:path>
              </a:pathLst>
            </a:custGeom>
            <a:grpFill/>
            <a:ln w="9525">
              <a:solidFill>
                <a:schemeClr val="bg1">
                  <a:lumMod val="50000"/>
                </a:schemeClr>
              </a:solidFill>
              <a:prstDash val="solid"/>
              <a:round/>
              <a:headEnd/>
              <a:tailEnd/>
            </a:ln>
          </p:spPr>
          <p:txBody>
            <a:bodyPr/>
            <a:lstStyle/>
            <a:p>
              <a:endParaRPr lang="ru-RU"/>
            </a:p>
          </p:txBody>
        </p:sp>
        <p:sp>
          <p:nvSpPr>
            <p:cNvPr id="56" name="Freeform 238">
              <a:extLst>
                <a:ext uri="{FF2B5EF4-FFF2-40B4-BE49-F238E27FC236}">
                  <a16:creationId xmlns:a16="http://schemas.microsoft.com/office/drawing/2014/main" id="{DCFACBAB-DF94-D847-841E-DC6F2053D76A}"/>
                </a:ext>
              </a:extLst>
            </p:cNvPr>
            <p:cNvSpPr>
              <a:spLocks/>
            </p:cNvSpPr>
            <p:nvPr/>
          </p:nvSpPr>
          <p:spPr bwMode="gray">
            <a:xfrm>
              <a:off x="2890" y="1541"/>
              <a:ext cx="28" cy="23"/>
            </a:xfrm>
            <a:custGeom>
              <a:avLst/>
              <a:gdLst>
                <a:gd name="T0" fmla="*/ 28 w 28"/>
                <a:gd name="T1" fmla="*/ 0 h 23"/>
                <a:gd name="T2" fmla="*/ 28 w 28"/>
                <a:gd name="T3" fmla="*/ 5 h 23"/>
                <a:gd name="T4" fmla="*/ 27 w 28"/>
                <a:gd name="T5" fmla="*/ 9 h 23"/>
                <a:gd name="T6" fmla="*/ 24 w 28"/>
                <a:gd name="T7" fmla="*/ 13 h 23"/>
                <a:gd name="T8" fmla="*/ 21 w 28"/>
                <a:gd name="T9" fmla="*/ 17 h 23"/>
                <a:gd name="T10" fmla="*/ 17 w 28"/>
                <a:gd name="T11" fmla="*/ 20 h 23"/>
                <a:gd name="T12" fmla="*/ 13 w 28"/>
                <a:gd name="T13" fmla="*/ 22 h 23"/>
                <a:gd name="T14" fmla="*/ 8 w 28"/>
                <a:gd name="T15" fmla="*/ 23 h 23"/>
                <a:gd name="T16" fmla="*/ 4 w 28"/>
                <a:gd name="T17" fmla="*/ 19 h 23"/>
                <a:gd name="T18" fmla="*/ 1 w 28"/>
                <a:gd name="T19" fmla="*/ 14 h 23"/>
                <a:gd name="T20" fmla="*/ 0 w 28"/>
                <a:gd name="T21" fmla="*/ 12 h 23"/>
                <a:gd name="T22" fmla="*/ 0 w 28"/>
                <a:gd name="T23" fmla="*/ 9 h 23"/>
                <a:gd name="T24" fmla="*/ 3 w 28"/>
                <a:gd name="T25" fmla="*/ 7 h 23"/>
                <a:gd name="T26" fmla="*/ 6 w 28"/>
                <a:gd name="T27" fmla="*/ 6 h 23"/>
                <a:gd name="T28" fmla="*/ 8 w 28"/>
                <a:gd name="T29" fmla="*/ 3 h 23"/>
                <a:gd name="T30" fmla="*/ 13 w 28"/>
                <a:gd name="T31" fmla="*/ 3 h 23"/>
                <a:gd name="T32" fmla="*/ 17 w 28"/>
                <a:gd name="T33" fmla="*/ 2 h 23"/>
                <a:gd name="T34" fmla="*/ 21 w 28"/>
                <a:gd name="T35" fmla="*/ 2 h 23"/>
                <a:gd name="T36" fmla="*/ 25 w 28"/>
                <a:gd name="T37" fmla="*/ 0 h 23"/>
                <a:gd name="T38" fmla="*/ 28 w 28"/>
                <a:gd name="T3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28" y="0"/>
                  </a:moveTo>
                  <a:lnTo>
                    <a:pt x="28" y="5"/>
                  </a:lnTo>
                  <a:lnTo>
                    <a:pt x="27" y="9"/>
                  </a:lnTo>
                  <a:lnTo>
                    <a:pt x="24" y="13"/>
                  </a:lnTo>
                  <a:lnTo>
                    <a:pt x="21" y="17"/>
                  </a:lnTo>
                  <a:lnTo>
                    <a:pt x="17" y="20"/>
                  </a:lnTo>
                  <a:lnTo>
                    <a:pt x="13" y="22"/>
                  </a:lnTo>
                  <a:lnTo>
                    <a:pt x="8" y="23"/>
                  </a:lnTo>
                  <a:lnTo>
                    <a:pt x="4" y="19"/>
                  </a:lnTo>
                  <a:lnTo>
                    <a:pt x="1" y="14"/>
                  </a:lnTo>
                  <a:lnTo>
                    <a:pt x="0" y="12"/>
                  </a:lnTo>
                  <a:lnTo>
                    <a:pt x="0" y="9"/>
                  </a:lnTo>
                  <a:lnTo>
                    <a:pt x="3" y="7"/>
                  </a:lnTo>
                  <a:lnTo>
                    <a:pt x="6" y="6"/>
                  </a:lnTo>
                  <a:lnTo>
                    <a:pt x="8" y="3"/>
                  </a:lnTo>
                  <a:lnTo>
                    <a:pt x="13" y="3"/>
                  </a:lnTo>
                  <a:lnTo>
                    <a:pt x="17" y="2"/>
                  </a:lnTo>
                  <a:lnTo>
                    <a:pt x="21" y="2"/>
                  </a:lnTo>
                  <a:lnTo>
                    <a:pt x="25" y="0"/>
                  </a:lnTo>
                  <a:lnTo>
                    <a:pt x="28" y="0"/>
                  </a:lnTo>
                </a:path>
              </a:pathLst>
            </a:custGeom>
            <a:grpFill/>
            <a:ln w="9525">
              <a:solidFill>
                <a:schemeClr val="bg1">
                  <a:lumMod val="50000"/>
                </a:schemeClr>
              </a:solidFill>
              <a:prstDash val="solid"/>
              <a:round/>
              <a:headEnd/>
              <a:tailEnd/>
            </a:ln>
          </p:spPr>
          <p:txBody>
            <a:bodyPr/>
            <a:lstStyle/>
            <a:p>
              <a:endParaRPr lang="ru-RU"/>
            </a:p>
          </p:txBody>
        </p:sp>
        <p:sp>
          <p:nvSpPr>
            <p:cNvPr id="57" name="Freeform 239">
              <a:extLst>
                <a:ext uri="{FF2B5EF4-FFF2-40B4-BE49-F238E27FC236}">
                  <a16:creationId xmlns:a16="http://schemas.microsoft.com/office/drawing/2014/main" id="{0E9F3CF7-AFDD-324E-9A55-73053F59A27E}"/>
                </a:ext>
              </a:extLst>
            </p:cNvPr>
            <p:cNvSpPr>
              <a:spLocks/>
            </p:cNvSpPr>
            <p:nvPr/>
          </p:nvSpPr>
          <p:spPr bwMode="gray">
            <a:xfrm>
              <a:off x="2963" y="1495"/>
              <a:ext cx="46" cy="56"/>
            </a:xfrm>
            <a:custGeom>
              <a:avLst/>
              <a:gdLst>
                <a:gd name="T0" fmla="*/ 16 w 46"/>
                <a:gd name="T1" fmla="*/ 4 h 56"/>
                <a:gd name="T2" fmla="*/ 19 w 46"/>
                <a:gd name="T3" fmla="*/ 4 h 56"/>
                <a:gd name="T4" fmla="*/ 20 w 46"/>
                <a:gd name="T5" fmla="*/ 5 h 56"/>
                <a:gd name="T6" fmla="*/ 22 w 46"/>
                <a:gd name="T7" fmla="*/ 7 h 56"/>
                <a:gd name="T8" fmla="*/ 23 w 46"/>
                <a:gd name="T9" fmla="*/ 8 h 56"/>
                <a:gd name="T10" fmla="*/ 24 w 46"/>
                <a:gd name="T11" fmla="*/ 11 h 56"/>
                <a:gd name="T12" fmla="*/ 24 w 46"/>
                <a:gd name="T13" fmla="*/ 12 h 56"/>
                <a:gd name="T14" fmla="*/ 26 w 46"/>
                <a:gd name="T15" fmla="*/ 14 h 56"/>
                <a:gd name="T16" fmla="*/ 29 w 46"/>
                <a:gd name="T17" fmla="*/ 17 h 56"/>
                <a:gd name="T18" fmla="*/ 31 w 46"/>
                <a:gd name="T19" fmla="*/ 17 h 56"/>
                <a:gd name="T20" fmla="*/ 36 w 46"/>
                <a:gd name="T21" fmla="*/ 18 h 56"/>
                <a:gd name="T22" fmla="*/ 43 w 46"/>
                <a:gd name="T23" fmla="*/ 27 h 56"/>
                <a:gd name="T24" fmla="*/ 46 w 46"/>
                <a:gd name="T25" fmla="*/ 36 h 56"/>
                <a:gd name="T26" fmla="*/ 46 w 46"/>
                <a:gd name="T27" fmla="*/ 46 h 56"/>
                <a:gd name="T28" fmla="*/ 46 w 46"/>
                <a:gd name="T29" fmla="*/ 56 h 56"/>
                <a:gd name="T30" fmla="*/ 44 w 46"/>
                <a:gd name="T31" fmla="*/ 56 h 56"/>
                <a:gd name="T32" fmla="*/ 41 w 46"/>
                <a:gd name="T33" fmla="*/ 56 h 56"/>
                <a:gd name="T34" fmla="*/ 37 w 46"/>
                <a:gd name="T35" fmla="*/ 56 h 56"/>
                <a:gd name="T36" fmla="*/ 34 w 46"/>
                <a:gd name="T37" fmla="*/ 55 h 56"/>
                <a:gd name="T38" fmla="*/ 31 w 46"/>
                <a:gd name="T39" fmla="*/ 55 h 56"/>
                <a:gd name="T40" fmla="*/ 31 w 46"/>
                <a:gd name="T41" fmla="*/ 52 h 56"/>
                <a:gd name="T42" fmla="*/ 30 w 46"/>
                <a:gd name="T43" fmla="*/ 48 h 56"/>
                <a:gd name="T44" fmla="*/ 29 w 46"/>
                <a:gd name="T45" fmla="*/ 46 h 56"/>
                <a:gd name="T46" fmla="*/ 27 w 46"/>
                <a:gd name="T47" fmla="*/ 45 h 56"/>
                <a:gd name="T48" fmla="*/ 24 w 46"/>
                <a:gd name="T49" fmla="*/ 45 h 56"/>
                <a:gd name="T50" fmla="*/ 23 w 46"/>
                <a:gd name="T51" fmla="*/ 46 h 56"/>
                <a:gd name="T52" fmla="*/ 22 w 46"/>
                <a:gd name="T53" fmla="*/ 49 h 56"/>
                <a:gd name="T54" fmla="*/ 22 w 46"/>
                <a:gd name="T55" fmla="*/ 53 h 56"/>
                <a:gd name="T56" fmla="*/ 0 w 46"/>
                <a:gd name="T57" fmla="*/ 46 h 56"/>
                <a:gd name="T58" fmla="*/ 0 w 46"/>
                <a:gd name="T59" fmla="*/ 42 h 56"/>
                <a:gd name="T60" fmla="*/ 3 w 46"/>
                <a:gd name="T61" fmla="*/ 38 h 56"/>
                <a:gd name="T62" fmla="*/ 5 w 46"/>
                <a:gd name="T63" fmla="*/ 35 h 56"/>
                <a:gd name="T64" fmla="*/ 7 w 46"/>
                <a:gd name="T65" fmla="*/ 32 h 56"/>
                <a:gd name="T66" fmla="*/ 10 w 46"/>
                <a:gd name="T67" fmla="*/ 29 h 56"/>
                <a:gd name="T68" fmla="*/ 12 w 46"/>
                <a:gd name="T69" fmla="*/ 31 h 56"/>
                <a:gd name="T70" fmla="*/ 12 w 46"/>
                <a:gd name="T71" fmla="*/ 28 h 56"/>
                <a:gd name="T72" fmla="*/ 10 w 46"/>
                <a:gd name="T73" fmla="*/ 22 h 56"/>
                <a:gd name="T74" fmla="*/ 9 w 46"/>
                <a:gd name="T75" fmla="*/ 14 h 56"/>
                <a:gd name="T76" fmla="*/ 7 w 46"/>
                <a:gd name="T77" fmla="*/ 7 h 56"/>
                <a:gd name="T78" fmla="*/ 7 w 46"/>
                <a:gd name="T79" fmla="*/ 3 h 56"/>
                <a:gd name="T80" fmla="*/ 10 w 46"/>
                <a:gd name="T81" fmla="*/ 0 h 56"/>
                <a:gd name="T82" fmla="*/ 16 w 46"/>
                <a:gd name="T83"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56">
                  <a:moveTo>
                    <a:pt x="16" y="4"/>
                  </a:moveTo>
                  <a:lnTo>
                    <a:pt x="19" y="4"/>
                  </a:lnTo>
                  <a:lnTo>
                    <a:pt x="20" y="5"/>
                  </a:lnTo>
                  <a:lnTo>
                    <a:pt x="22" y="7"/>
                  </a:lnTo>
                  <a:lnTo>
                    <a:pt x="23" y="8"/>
                  </a:lnTo>
                  <a:lnTo>
                    <a:pt x="24" y="11"/>
                  </a:lnTo>
                  <a:lnTo>
                    <a:pt x="24" y="12"/>
                  </a:lnTo>
                  <a:lnTo>
                    <a:pt x="26" y="14"/>
                  </a:lnTo>
                  <a:lnTo>
                    <a:pt x="29" y="17"/>
                  </a:lnTo>
                  <a:lnTo>
                    <a:pt x="31" y="17"/>
                  </a:lnTo>
                  <a:lnTo>
                    <a:pt x="36" y="18"/>
                  </a:lnTo>
                  <a:lnTo>
                    <a:pt x="43" y="27"/>
                  </a:lnTo>
                  <a:lnTo>
                    <a:pt x="46" y="36"/>
                  </a:lnTo>
                  <a:lnTo>
                    <a:pt x="46" y="46"/>
                  </a:lnTo>
                  <a:lnTo>
                    <a:pt x="46" y="56"/>
                  </a:lnTo>
                  <a:lnTo>
                    <a:pt x="44" y="56"/>
                  </a:lnTo>
                  <a:lnTo>
                    <a:pt x="41" y="56"/>
                  </a:lnTo>
                  <a:lnTo>
                    <a:pt x="37" y="56"/>
                  </a:lnTo>
                  <a:lnTo>
                    <a:pt x="34" y="55"/>
                  </a:lnTo>
                  <a:lnTo>
                    <a:pt x="31" y="55"/>
                  </a:lnTo>
                  <a:lnTo>
                    <a:pt x="31" y="52"/>
                  </a:lnTo>
                  <a:lnTo>
                    <a:pt x="30" y="48"/>
                  </a:lnTo>
                  <a:lnTo>
                    <a:pt x="29" y="46"/>
                  </a:lnTo>
                  <a:lnTo>
                    <a:pt x="27" y="45"/>
                  </a:lnTo>
                  <a:lnTo>
                    <a:pt x="24" y="45"/>
                  </a:lnTo>
                  <a:lnTo>
                    <a:pt x="23" y="46"/>
                  </a:lnTo>
                  <a:lnTo>
                    <a:pt x="22" y="49"/>
                  </a:lnTo>
                  <a:lnTo>
                    <a:pt x="22" y="53"/>
                  </a:lnTo>
                  <a:lnTo>
                    <a:pt x="0" y="46"/>
                  </a:lnTo>
                  <a:lnTo>
                    <a:pt x="0" y="42"/>
                  </a:lnTo>
                  <a:lnTo>
                    <a:pt x="3" y="38"/>
                  </a:lnTo>
                  <a:lnTo>
                    <a:pt x="5" y="35"/>
                  </a:lnTo>
                  <a:lnTo>
                    <a:pt x="7" y="32"/>
                  </a:lnTo>
                  <a:lnTo>
                    <a:pt x="10" y="29"/>
                  </a:lnTo>
                  <a:lnTo>
                    <a:pt x="12" y="31"/>
                  </a:lnTo>
                  <a:lnTo>
                    <a:pt x="12" y="28"/>
                  </a:lnTo>
                  <a:lnTo>
                    <a:pt x="10" y="22"/>
                  </a:lnTo>
                  <a:lnTo>
                    <a:pt x="9" y="14"/>
                  </a:lnTo>
                  <a:lnTo>
                    <a:pt x="7" y="7"/>
                  </a:lnTo>
                  <a:lnTo>
                    <a:pt x="7" y="3"/>
                  </a:lnTo>
                  <a:lnTo>
                    <a:pt x="10" y="0"/>
                  </a:lnTo>
                  <a:lnTo>
                    <a:pt x="16" y="4"/>
                  </a:lnTo>
                </a:path>
              </a:pathLst>
            </a:custGeom>
            <a:grpFill/>
            <a:ln w="9525">
              <a:solidFill>
                <a:schemeClr val="bg1">
                  <a:lumMod val="50000"/>
                </a:schemeClr>
              </a:solidFill>
              <a:prstDash val="solid"/>
              <a:round/>
              <a:headEnd/>
              <a:tailEnd/>
            </a:ln>
          </p:spPr>
          <p:txBody>
            <a:bodyPr/>
            <a:lstStyle/>
            <a:p>
              <a:endParaRPr lang="ru-RU"/>
            </a:p>
          </p:txBody>
        </p:sp>
        <p:sp>
          <p:nvSpPr>
            <p:cNvPr id="58" name="Freeform 240">
              <a:extLst>
                <a:ext uri="{FF2B5EF4-FFF2-40B4-BE49-F238E27FC236}">
                  <a16:creationId xmlns:a16="http://schemas.microsoft.com/office/drawing/2014/main" id="{1E2E083E-4900-0841-AF76-125F9F3B20F1}"/>
                </a:ext>
              </a:extLst>
            </p:cNvPr>
            <p:cNvSpPr>
              <a:spLocks/>
            </p:cNvSpPr>
            <p:nvPr/>
          </p:nvSpPr>
          <p:spPr bwMode="gray">
            <a:xfrm>
              <a:off x="3021" y="1513"/>
              <a:ext cx="24" cy="38"/>
            </a:xfrm>
            <a:custGeom>
              <a:avLst/>
              <a:gdLst>
                <a:gd name="T0" fmla="*/ 9 w 24"/>
                <a:gd name="T1" fmla="*/ 0 h 38"/>
                <a:gd name="T2" fmla="*/ 13 w 24"/>
                <a:gd name="T3" fmla="*/ 4 h 38"/>
                <a:gd name="T4" fmla="*/ 16 w 24"/>
                <a:gd name="T5" fmla="*/ 7 h 38"/>
                <a:gd name="T6" fmla="*/ 19 w 24"/>
                <a:gd name="T7" fmla="*/ 11 h 38"/>
                <a:gd name="T8" fmla="*/ 21 w 24"/>
                <a:gd name="T9" fmla="*/ 16 h 38"/>
                <a:gd name="T10" fmla="*/ 24 w 24"/>
                <a:gd name="T11" fmla="*/ 18 h 38"/>
                <a:gd name="T12" fmla="*/ 19 w 24"/>
                <a:gd name="T13" fmla="*/ 38 h 38"/>
                <a:gd name="T14" fmla="*/ 13 w 24"/>
                <a:gd name="T15" fmla="*/ 37 h 38"/>
                <a:gd name="T16" fmla="*/ 9 w 24"/>
                <a:gd name="T17" fmla="*/ 34 h 38"/>
                <a:gd name="T18" fmla="*/ 5 w 24"/>
                <a:gd name="T19" fmla="*/ 31 h 38"/>
                <a:gd name="T20" fmla="*/ 0 w 24"/>
                <a:gd name="T21" fmla="*/ 28 h 38"/>
                <a:gd name="T22" fmla="*/ 0 w 24"/>
                <a:gd name="T23" fmla="*/ 17 h 38"/>
                <a:gd name="T24" fmla="*/ 0 w 24"/>
                <a:gd name="T25" fmla="*/ 11 h 38"/>
                <a:gd name="T26" fmla="*/ 3 w 24"/>
                <a:gd name="T27" fmla="*/ 7 h 38"/>
                <a:gd name="T28" fmla="*/ 9 w 24"/>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8">
                  <a:moveTo>
                    <a:pt x="9" y="0"/>
                  </a:moveTo>
                  <a:lnTo>
                    <a:pt x="13" y="4"/>
                  </a:lnTo>
                  <a:lnTo>
                    <a:pt x="16" y="7"/>
                  </a:lnTo>
                  <a:lnTo>
                    <a:pt x="19" y="11"/>
                  </a:lnTo>
                  <a:lnTo>
                    <a:pt x="21" y="16"/>
                  </a:lnTo>
                  <a:lnTo>
                    <a:pt x="24" y="18"/>
                  </a:lnTo>
                  <a:lnTo>
                    <a:pt x="19" y="38"/>
                  </a:lnTo>
                  <a:lnTo>
                    <a:pt x="13" y="37"/>
                  </a:lnTo>
                  <a:lnTo>
                    <a:pt x="9" y="34"/>
                  </a:lnTo>
                  <a:lnTo>
                    <a:pt x="5" y="31"/>
                  </a:lnTo>
                  <a:lnTo>
                    <a:pt x="0" y="28"/>
                  </a:lnTo>
                  <a:lnTo>
                    <a:pt x="0" y="17"/>
                  </a:lnTo>
                  <a:lnTo>
                    <a:pt x="0" y="11"/>
                  </a:lnTo>
                  <a:lnTo>
                    <a:pt x="3" y="7"/>
                  </a:lnTo>
                  <a:lnTo>
                    <a:pt x="9" y="0"/>
                  </a:lnTo>
                </a:path>
              </a:pathLst>
            </a:custGeom>
            <a:grpFill/>
            <a:ln w="9525">
              <a:solidFill>
                <a:schemeClr val="bg1">
                  <a:lumMod val="50000"/>
                </a:schemeClr>
              </a:solidFill>
              <a:prstDash val="solid"/>
              <a:round/>
              <a:headEnd/>
              <a:tailEnd/>
            </a:ln>
          </p:spPr>
          <p:txBody>
            <a:bodyPr/>
            <a:lstStyle/>
            <a:p>
              <a:endParaRPr lang="ru-RU"/>
            </a:p>
          </p:txBody>
        </p:sp>
        <p:sp>
          <p:nvSpPr>
            <p:cNvPr id="59" name="Freeform 241">
              <a:extLst>
                <a:ext uri="{FF2B5EF4-FFF2-40B4-BE49-F238E27FC236}">
                  <a16:creationId xmlns:a16="http://schemas.microsoft.com/office/drawing/2014/main" id="{7DD126BD-EA99-6B45-B718-5C775004DAC2}"/>
                </a:ext>
              </a:extLst>
            </p:cNvPr>
            <p:cNvSpPr>
              <a:spLocks/>
            </p:cNvSpPr>
            <p:nvPr/>
          </p:nvSpPr>
          <p:spPr bwMode="gray">
            <a:xfrm>
              <a:off x="3030" y="1572"/>
              <a:ext cx="179" cy="95"/>
            </a:xfrm>
            <a:custGeom>
              <a:avLst/>
              <a:gdLst>
                <a:gd name="T0" fmla="*/ 51 w 179"/>
                <a:gd name="T1" fmla="*/ 9 h 95"/>
                <a:gd name="T2" fmla="*/ 55 w 179"/>
                <a:gd name="T3" fmla="*/ 16 h 95"/>
                <a:gd name="T4" fmla="*/ 56 w 179"/>
                <a:gd name="T5" fmla="*/ 24 h 95"/>
                <a:gd name="T6" fmla="*/ 56 w 179"/>
                <a:gd name="T7" fmla="*/ 33 h 95"/>
                <a:gd name="T8" fmla="*/ 56 w 179"/>
                <a:gd name="T9" fmla="*/ 41 h 95"/>
                <a:gd name="T10" fmla="*/ 84 w 179"/>
                <a:gd name="T11" fmla="*/ 51 h 95"/>
                <a:gd name="T12" fmla="*/ 116 w 179"/>
                <a:gd name="T13" fmla="*/ 54 h 95"/>
                <a:gd name="T14" fmla="*/ 121 w 179"/>
                <a:gd name="T15" fmla="*/ 56 h 95"/>
                <a:gd name="T16" fmla="*/ 127 w 179"/>
                <a:gd name="T17" fmla="*/ 51 h 95"/>
                <a:gd name="T18" fmla="*/ 134 w 179"/>
                <a:gd name="T19" fmla="*/ 44 h 95"/>
                <a:gd name="T20" fmla="*/ 138 w 179"/>
                <a:gd name="T21" fmla="*/ 36 h 95"/>
                <a:gd name="T22" fmla="*/ 141 w 179"/>
                <a:gd name="T23" fmla="*/ 32 h 95"/>
                <a:gd name="T24" fmla="*/ 173 w 179"/>
                <a:gd name="T25" fmla="*/ 32 h 95"/>
                <a:gd name="T26" fmla="*/ 178 w 179"/>
                <a:gd name="T27" fmla="*/ 41 h 95"/>
                <a:gd name="T28" fmla="*/ 179 w 179"/>
                <a:gd name="T29" fmla="*/ 50 h 95"/>
                <a:gd name="T30" fmla="*/ 179 w 179"/>
                <a:gd name="T31" fmla="*/ 60 h 95"/>
                <a:gd name="T32" fmla="*/ 173 w 179"/>
                <a:gd name="T33" fmla="*/ 71 h 95"/>
                <a:gd name="T34" fmla="*/ 158 w 179"/>
                <a:gd name="T35" fmla="*/ 71 h 95"/>
                <a:gd name="T36" fmla="*/ 144 w 179"/>
                <a:gd name="T37" fmla="*/ 70 h 95"/>
                <a:gd name="T38" fmla="*/ 134 w 179"/>
                <a:gd name="T39" fmla="*/ 81 h 95"/>
                <a:gd name="T40" fmla="*/ 120 w 179"/>
                <a:gd name="T41" fmla="*/ 89 h 95"/>
                <a:gd name="T42" fmla="*/ 103 w 179"/>
                <a:gd name="T43" fmla="*/ 91 h 95"/>
                <a:gd name="T44" fmla="*/ 86 w 179"/>
                <a:gd name="T45" fmla="*/ 88 h 95"/>
                <a:gd name="T46" fmla="*/ 77 w 179"/>
                <a:gd name="T47" fmla="*/ 82 h 95"/>
                <a:gd name="T48" fmla="*/ 72 w 179"/>
                <a:gd name="T49" fmla="*/ 81 h 95"/>
                <a:gd name="T50" fmla="*/ 69 w 179"/>
                <a:gd name="T51" fmla="*/ 81 h 95"/>
                <a:gd name="T52" fmla="*/ 66 w 179"/>
                <a:gd name="T53" fmla="*/ 85 h 95"/>
                <a:gd name="T54" fmla="*/ 63 w 179"/>
                <a:gd name="T55" fmla="*/ 95 h 95"/>
                <a:gd name="T56" fmla="*/ 52 w 179"/>
                <a:gd name="T57" fmla="*/ 94 h 95"/>
                <a:gd name="T58" fmla="*/ 42 w 179"/>
                <a:gd name="T59" fmla="*/ 92 h 95"/>
                <a:gd name="T60" fmla="*/ 28 w 179"/>
                <a:gd name="T61" fmla="*/ 88 h 95"/>
                <a:gd name="T62" fmla="*/ 22 w 179"/>
                <a:gd name="T63" fmla="*/ 84 h 95"/>
                <a:gd name="T64" fmla="*/ 18 w 179"/>
                <a:gd name="T65" fmla="*/ 77 h 95"/>
                <a:gd name="T66" fmla="*/ 15 w 179"/>
                <a:gd name="T67" fmla="*/ 65 h 95"/>
                <a:gd name="T68" fmla="*/ 14 w 179"/>
                <a:gd name="T69" fmla="*/ 54 h 95"/>
                <a:gd name="T70" fmla="*/ 12 w 179"/>
                <a:gd name="T71" fmla="*/ 46 h 95"/>
                <a:gd name="T72" fmla="*/ 12 w 179"/>
                <a:gd name="T73" fmla="*/ 40 h 95"/>
                <a:gd name="T74" fmla="*/ 0 w 179"/>
                <a:gd name="T75" fmla="*/ 27 h 95"/>
                <a:gd name="T76" fmla="*/ 4 w 179"/>
                <a:gd name="T77" fmla="*/ 16 h 95"/>
                <a:gd name="T78" fmla="*/ 10 w 179"/>
                <a:gd name="T79" fmla="*/ 7 h 95"/>
                <a:gd name="T80" fmla="*/ 17 w 179"/>
                <a:gd name="T81" fmla="*/ 3 h 95"/>
                <a:gd name="T82" fmla="*/ 27 w 179"/>
                <a:gd name="T83" fmla="*/ 0 h 95"/>
                <a:gd name="T84" fmla="*/ 29 w 179"/>
                <a:gd name="T85" fmla="*/ 3 h 95"/>
                <a:gd name="T86" fmla="*/ 29 w 179"/>
                <a:gd name="T87" fmla="*/ 6 h 95"/>
                <a:gd name="T88" fmla="*/ 29 w 179"/>
                <a:gd name="T89" fmla="*/ 10 h 95"/>
                <a:gd name="T90" fmla="*/ 29 w 179"/>
                <a:gd name="T91" fmla="*/ 15 h 95"/>
                <a:gd name="T92" fmla="*/ 29 w 179"/>
                <a:gd name="T93" fmla="*/ 17 h 95"/>
                <a:gd name="T94" fmla="*/ 28 w 179"/>
                <a:gd name="T95" fmla="*/ 22 h 95"/>
                <a:gd name="T96" fmla="*/ 35 w 179"/>
                <a:gd name="T97" fmla="*/ 22 h 95"/>
                <a:gd name="T98" fmla="*/ 39 w 179"/>
                <a:gd name="T99" fmla="*/ 22 h 95"/>
                <a:gd name="T100" fmla="*/ 42 w 179"/>
                <a:gd name="T101" fmla="*/ 19 h 95"/>
                <a:gd name="T102" fmla="*/ 45 w 179"/>
                <a:gd name="T103" fmla="*/ 16 h 95"/>
                <a:gd name="T104" fmla="*/ 51 w 179"/>
                <a:gd name="T105" fmla="*/ 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9" h="95">
                  <a:moveTo>
                    <a:pt x="51" y="9"/>
                  </a:moveTo>
                  <a:lnTo>
                    <a:pt x="55" y="16"/>
                  </a:lnTo>
                  <a:lnTo>
                    <a:pt x="56" y="24"/>
                  </a:lnTo>
                  <a:lnTo>
                    <a:pt x="56" y="33"/>
                  </a:lnTo>
                  <a:lnTo>
                    <a:pt x="56" y="41"/>
                  </a:lnTo>
                  <a:lnTo>
                    <a:pt x="84" y="51"/>
                  </a:lnTo>
                  <a:lnTo>
                    <a:pt x="116" y="54"/>
                  </a:lnTo>
                  <a:lnTo>
                    <a:pt x="121" y="56"/>
                  </a:lnTo>
                  <a:lnTo>
                    <a:pt x="127" y="51"/>
                  </a:lnTo>
                  <a:lnTo>
                    <a:pt x="134" y="44"/>
                  </a:lnTo>
                  <a:lnTo>
                    <a:pt x="138" y="36"/>
                  </a:lnTo>
                  <a:lnTo>
                    <a:pt x="141" y="32"/>
                  </a:lnTo>
                  <a:lnTo>
                    <a:pt x="173" y="32"/>
                  </a:lnTo>
                  <a:lnTo>
                    <a:pt x="178" y="41"/>
                  </a:lnTo>
                  <a:lnTo>
                    <a:pt x="179" y="50"/>
                  </a:lnTo>
                  <a:lnTo>
                    <a:pt x="179" y="60"/>
                  </a:lnTo>
                  <a:lnTo>
                    <a:pt x="173" y="71"/>
                  </a:lnTo>
                  <a:lnTo>
                    <a:pt x="158" y="71"/>
                  </a:lnTo>
                  <a:lnTo>
                    <a:pt x="144" y="70"/>
                  </a:lnTo>
                  <a:lnTo>
                    <a:pt x="134" y="81"/>
                  </a:lnTo>
                  <a:lnTo>
                    <a:pt x="120" y="89"/>
                  </a:lnTo>
                  <a:lnTo>
                    <a:pt x="103" y="91"/>
                  </a:lnTo>
                  <a:lnTo>
                    <a:pt x="86" y="88"/>
                  </a:lnTo>
                  <a:lnTo>
                    <a:pt x="77" y="82"/>
                  </a:lnTo>
                  <a:lnTo>
                    <a:pt x="72" y="81"/>
                  </a:lnTo>
                  <a:lnTo>
                    <a:pt x="69" y="81"/>
                  </a:lnTo>
                  <a:lnTo>
                    <a:pt x="66" y="85"/>
                  </a:lnTo>
                  <a:lnTo>
                    <a:pt x="63" y="95"/>
                  </a:lnTo>
                  <a:lnTo>
                    <a:pt x="52" y="94"/>
                  </a:lnTo>
                  <a:lnTo>
                    <a:pt x="42" y="92"/>
                  </a:lnTo>
                  <a:lnTo>
                    <a:pt x="28" y="88"/>
                  </a:lnTo>
                  <a:lnTo>
                    <a:pt x="22" y="84"/>
                  </a:lnTo>
                  <a:lnTo>
                    <a:pt x="18" y="77"/>
                  </a:lnTo>
                  <a:lnTo>
                    <a:pt x="15" y="65"/>
                  </a:lnTo>
                  <a:lnTo>
                    <a:pt x="14" y="54"/>
                  </a:lnTo>
                  <a:lnTo>
                    <a:pt x="12" y="46"/>
                  </a:lnTo>
                  <a:lnTo>
                    <a:pt x="12" y="40"/>
                  </a:lnTo>
                  <a:lnTo>
                    <a:pt x="0" y="27"/>
                  </a:lnTo>
                  <a:lnTo>
                    <a:pt x="4" y="16"/>
                  </a:lnTo>
                  <a:lnTo>
                    <a:pt x="10" y="7"/>
                  </a:lnTo>
                  <a:lnTo>
                    <a:pt x="17" y="3"/>
                  </a:lnTo>
                  <a:lnTo>
                    <a:pt x="27" y="0"/>
                  </a:lnTo>
                  <a:lnTo>
                    <a:pt x="29" y="3"/>
                  </a:lnTo>
                  <a:lnTo>
                    <a:pt x="29" y="6"/>
                  </a:lnTo>
                  <a:lnTo>
                    <a:pt x="29" y="10"/>
                  </a:lnTo>
                  <a:lnTo>
                    <a:pt x="29" y="15"/>
                  </a:lnTo>
                  <a:lnTo>
                    <a:pt x="29" y="17"/>
                  </a:lnTo>
                  <a:lnTo>
                    <a:pt x="28" y="22"/>
                  </a:lnTo>
                  <a:lnTo>
                    <a:pt x="35" y="22"/>
                  </a:lnTo>
                  <a:lnTo>
                    <a:pt x="39" y="22"/>
                  </a:lnTo>
                  <a:lnTo>
                    <a:pt x="42" y="19"/>
                  </a:lnTo>
                  <a:lnTo>
                    <a:pt x="45" y="16"/>
                  </a:lnTo>
                  <a:lnTo>
                    <a:pt x="51" y="9"/>
                  </a:lnTo>
                </a:path>
              </a:pathLst>
            </a:custGeom>
            <a:grpFill/>
            <a:ln w="9525">
              <a:solidFill>
                <a:schemeClr val="bg1">
                  <a:lumMod val="50000"/>
                </a:schemeClr>
              </a:solidFill>
              <a:prstDash val="solid"/>
              <a:round/>
              <a:headEnd/>
              <a:tailEnd/>
            </a:ln>
          </p:spPr>
          <p:txBody>
            <a:bodyPr/>
            <a:lstStyle/>
            <a:p>
              <a:endParaRPr lang="ru-RU"/>
            </a:p>
          </p:txBody>
        </p:sp>
        <p:sp>
          <p:nvSpPr>
            <p:cNvPr id="60" name="Freeform 242">
              <a:extLst>
                <a:ext uri="{FF2B5EF4-FFF2-40B4-BE49-F238E27FC236}">
                  <a16:creationId xmlns:a16="http://schemas.microsoft.com/office/drawing/2014/main" id="{797B2EEB-4140-EE48-986C-F69DFEB12A76}"/>
                </a:ext>
              </a:extLst>
            </p:cNvPr>
            <p:cNvSpPr>
              <a:spLocks/>
            </p:cNvSpPr>
            <p:nvPr/>
          </p:nvSpPr>
          <p:spPr bwMode="gray">
            <a:xfrm>
              <a:off x="3031" y="1418"/>
              <a:ext cx="81" cy="116"/>
            </a:xfrm>
            <a:custGeom>
              <a:avLst/>
              <a:gdLst>
                <a:gd name="T0" fmla="*/ 48 w 81"/>
                <a:gd name="T1" fmla="*/ 34 h 116"/>
                <a:gd name="T2" fmla="*/ 81 w 81"/>
                <a:gd name="T3" fmla="*/ 74 h 116"/>
                <a:gd name="T4" fmla="*/ 50 w 81"/>
                <a:gd name="T5" fmla="*/ 116 h 116"/>
                <a:gd name="T6" fmla="*/ 38 w 81"/>
                <a:gd name="T7" fmla="*/ 115 h 116"/>
                <a:gd name="T8" fmla="*/ 30 w 81"/>
                <a:gd name="T9" fmla="*/ 108 h 116"/>
                <a:gd name="T10" fmla="*/ 26 w 81"/>
                <a:gd name="T11" fmla="*/ 99 h 116"/>
                <a:gd name="T12" fmla="*/ 23 w 81"/>
                <a:gd name="T13" fmla="*/ 89 h 116"/>
                <a:gd name="T14" fmla="*/ 30 w 81"/>
                <a:gd name="T15" fmla="*/ 80 h 116"/>
                <a:gd name="T16" fmla="*/ 21 w 81"/>
                <a:gd name="T17" fmla="*/ 72 h 116"/>
                <a:gd name="T18" fmla="*/ 16 w 81"/>
                <a:gd name="T19" fmla="*/ 71 h 116"/>
                <a:gd name="T20" fmla="*/ 11 w 81"/>
                <a:gd name="T21" fmla="*/ 71 h 116"/>
                <a:gd name="T22" fmla="*/ 10 w 81"/>
                <a:gd name="T23" fmla="*/ 71 h 116"/>
                <a:gd name="T24" fmla="*/ 9 w 81"/>
                <a:gd name="T25" fmla="*/ 70 h 116"/>
                <a:gd name="T26" fmla="*/ 6 w 81"/>
                <a:gd name="T27" fmla="*/ 64 h 116"/>
                <a:gd name="T28" fmla="*/ 3 w 81"/>
                <a:gd name="T29" fmla="*/ 51 h 116"/>
                <a:gd name="T30" fmla="*/ 0 w 81"/>
                <a:gd name="T31" fmla="*/ 36 h 116"/>
                <a:gd name="T32" fmla="*/ 0 w 81"/>
                <a:gd name="T33" fmla="*/ 24 h 116"/>
                <a:gd name="T34" fmla="*/ 3 w 81"/>
                <a:gd name="T35" fmla="*/ 17 h 116"/>
                <a:gd name="T36" fmla="*/ 7 w 81"/>
                <a:gd name="T37" fmla="*/ 12 h 116"/>
                <a:gd name="T38" fmla="*/ 10 w 81"/>
                <a:gd name="T39" fmla="*/ 6 h 116"/>
                <a:gd name="T40" fmla="*/ 11 w 81"/>
                <a:gd name="T41" fmla="*/ 0 h 116"/>
                <a:gd name="T42" fmla="*/ 14 w 81"/>
                <a:gd name="T43" fmla="*/ 2 h 116"/>
                <a:gd name="T44" fmla="*/ 19 w 81"/>
                <a:gd name="T45" fmla="*/ 6 h 116"/>
                <a:gd name="T46" fmla="*/ 26 w 81"/>
                <a:gd name="T47" fmla="*/ 13 h 116"/>
                <a:gd name="T48" fmla="*/ 33 w 81"/>
                <a:gd name="T49" fmla="*/ 22 h 116"/>
                <a:gd name="T50" fmla="*/ 40 w 81"/>
                <a:gd name="T51" fmla="*/ 29 h 116"/>
                <a:gd name="T52" fmla="*/ 44 w 81"/>
                <a:gd name="T53" fmla="*/ 33 h 116"/>
                <a:gd name="T54" fmla="*/ 48 w 81"/>
                <a:gd name="T55" fmla="*/ 3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 h="116">
                  <a:moveTo>
                    <a:pt x="48" y="34"/>
                  </a:moveTo>
                  <a:lnTo>
                    <a:pt x="81" y="74"/>
                  </a:lnTo>
                  <a:lnTo>
                    <a:pt x="50" y="116"/>
                  </a:lnTo>
                  <a:lnTo>
                    <a:pt x="38" y="115"/>
                  </a:lnTo>
                  <a:lnTo>
                    <a:pt x="30" y="108"/>
                  </a:lnTo>
                  <a:lnTo>
                    <a:pt x="26" y="99"/>
                  </a:lnTo>
                  <a:lnTo>
                    <a:pt x="23" y="89"/>
                  </a:lnTo>
                  <a:lnTo>
                    <a:pt x="30" y="80"/>
                  </a:lnTo>
                  <a:lnTo>
                    <a:pt x="21" y="72"/>
                  </a:lnTo>
                  <a:lnTo>
                    <a:pt x="16" y="71"/>
                  </a:lnTo>
                  <a:lnTo>
                    <a:pt x="11" y="71"/>
                  </a:lnTo>
                  <a:lnTo>
                    <a:pt x="10" y="71"/>
                  </a:lnTo>
                  <a:lnTo>
                    <a:pt x="9" y="70"/>
                  </a:lnTo>
                  <a:lnTo>
                    <a:pt x="6" y="64"/>
                  </a:lnTo>
                  <a:lnTo>
                    <a:pt x="3" y="51"/>
                  </a:lnTo>
                  <a:lnTo>
                    <a:pt x="0" y="36"/>
                  </a:lnTo>
                  <a:lnTo>
                    <a:pt x="0" y="24"/>
                  </a:lnTo>
                  <a:lnTo>
                    <a:pt x="3" y="17"/>
                  </a:lnTo>
                  <a:lnTo>
                    <a:pt x="7" y="12"/>
                  </a:lnTo>
                  <a:lnTo>
                    <a:pt x="10" y="6"/>
                  </a:lnTo>
                  <a:lnTo>
                    <a:pt x="11" y="0"/>
                  </a:lnTo>
                  <a:lnTo>
                    <a:pt x="14" y="2"/>
                  </a:lnTo>
                  <a:lnTo>
                    <a:pt x="19" y="6"/>
                  </a:lnTo>
                  <a:lnTo>
                    <a:pt x="26" y="13"/>
                  </a:lnTo>
                  <a:lnTo>
                    <a:pt x="33" y="22"/>
                  </a:lnTo>
                  <a:lnTo>
                    <a:pt x="40" y="29"/>
                  </a:lnTo>
                  <a:lnTo>
                    <a:pt x="44" y="33"/>
                  </a:lnTo>
                  <a:lnTo>
                    <a:pt x="48" y="34"/>
                  </a:lnTo>
                </a:path>
              </a:pathLst>
            </a:custGeom>
            <a:grpFill/>
            <a:ln w="9525">
              <a:solidFill>
                <a:schemeClr val="bg1">
                  <a:lumMod val="50000"/>
                </a:schemeClr>
              </a:solidFill>
              <a:prstDash val="solid"/>
              <a:round/>
              <a:headEnd/>
              <a:tailEnd/>
            </a:ln>
          </p:spPr>
          <p:txBody>
            <a:bodyPr/>
            <a:lstStyle/>
            <a:p>
              <a:endParaRPr lang="ru-RU"/>
            </a:p>
          </p:txBody>
        </p:sp>
        <p:sp>
          <p:nvSpPr>
            <p:cNvPr id="61" name="Freeform 243">
              <a:extLst>
                <a:ext uri="{FF2B5EF4-FFF2-40B4-BE49-F238E27FC236}">
                  <a16:creationId xmlns:a16="http://schemas.microsoft.com/office/drawing/2014/main" id="{0129ACE2-59FC-FD42-B081-671FE1516B82}"/>
                </a:ext>
              </a:extLst>
            </p:cNvPr>
            <p:cNvSpPr>
              <a:spLocks/>
            </p:cNvSpPr>
            <p:nvPr/>
          </p:nvSpPr>
          <p:spPr bwMode="gray">
            <a:xfrm>
              <a:off x="3061" y="1318"/>
              <a:ext cx="151" cy="274"/>
            </a:xfrm>
            <a:custGeom>
              <a:avLst/>
              <a:gdLst>
                <a:gd name="T0" fmla="*/ 89 w 151"/>
                <a:gd name="T1" fmla="*/ 148 h 274"/>
                <a:gd name="T2" fmla="*/ 73 w 151"/>
                <a:gd name="T3" fmla="*/ 136 h 274"/>
                <a:gd name="T4" fmla="*/ 65 w 151"/>
                <a:gd name="T5" fmla="*/ 127 h 274"/>
                <a:gd name="T6" fmla="*/ 65 w 151"/>
                <a:gd name="T7" fmla="*/ 120 h 274"/>
                <a:gd name="T8" fmla="*/ 70 w 151"/>
                <a:gd name="T9" fmla="*/ 113 h 274"/>
                <a:gd name="T10" fmla="*/ 79 w 151"/>
                <a:gd name="T11" fmla="*/ 103 h 274"/>
                <a:gd name="T12" fmla="*/ 76 w 151"/>
                <a:gd name="T13" fmla="*/ 102 h 274"/>
                <a:gd name="T14" fmla="*/ 65 w 151"/>
                <a:gd name="T15" fmla="*/ 108 h 274"/>
                <a:gd name="T16" fmla="*/ 51 w 151"/>
                <a:gd name="T17" fmla="*/ 113 h 274"/>
                <a:gd name="T18" fmla="*/ 32 w 151"/>
                <a:gd name="T19" fmla="*/ 112 h 274"/>
                <a:gd name="T20" fmla="*/ 10 w 151"/>
                <a:gd name="T21" fmla="*/ 103 h 274"/>
                <a:gd name="T22" fmla="*/ 0 w 151"/>
                <a:gd name="T23" fmla="*/ 96 h 274"/>
                <a:gd name="T24" fmla="*/ 7 w 151"/>
                <a:gd name="T25" fmla="*/ 75 h 274"/>
                <a:gd name="T26" fmla="*/ 11 w 151"/>
                <a:gd name="T27" fmla="*/ 58 h 274"/>
                <a:gd name="T28" fmla="*/ 34 w 151"/>
                <a:gd name="T29" fmla="*/ 47 h 274"/>
                <a:gd name="T30" fmla="*/ 55 w 151"/>
                <a:gd name="T31" fmla="*/ 31 h 274"/>
                <a:gd name="T32" fmla="*/ 79 w 151"/>
                <a:gd name="T33" fmla="*/ 9 h 274"/>
                <a:gd name="T34" fmla="*/ 109 w 151"/>
                <a:gd name="T35" fmla="*/ 10 h 274"/>
                <a:gd name="T36" fmla="*/ 130 w 151"/>
                <a:gd name="T37" fmla="*/ 4 h 274"/>
                <a:gd name="T38" fmla="*/ 141 w 151"/>
                <a:gd name="T39" fmla="*/ 16 h 274"/>
                <a:gd name="T40" fmla="*/ 140 w 151"/>
                <a:gd name="T41" fmla="*/ 41 h 274"/>
                <a:gd name="T42" fmla="*/ 126 w 151"/>
                <a:gd name="T43" fmla="*/ 59 h 274"/>
                <a:gd name="T44" fmla="*/ 148 w 151"/>
                <a:gd name="T45" fmla="*/ 89 h 274"/>
                <a:gd name="T46" fmla="*/ 140 w 151"/>
                <a:gd name="T47" fmla="*/ 123 h 274"/>
                <a:gd name="T48" fmla="*/ 128 w 151"/>
                <a:gd name="T49" fmla="*/ 147 h 274"/>
                <a:gd name="T50" fmla="*/ 133 w 151"/>
                <a:gd name="T51" fmla="*/ 187 h 274"/>
                <a:gd name="T52" fmla="*/ 121 w 151"/>
                <a:gd name="T53" fmla="*/ 228 h 274"/>
                <a:gd name="T54" fmla="*/ 147 w 151"/>
                <a:gd name="T55" fmla="*/ 254 h 274"/>
                <a:gd name="T56" fmla="*/ 131 w 151"/>
                <a:gd name="T57" fmla="*/ 263 h 274"/>
                <a:gd name="T58" fmla="*/ 117 w 151"/>
                <a:gd name="T59" fmla="*/ 259 h 274"/>
                <a:gd name="T60" fmla="*/ 85 w 151"/>
                <a:gd name="T61" fmla="*/ 271 h 274"/>
                <a:gd name="T62" fmla="*/ 48 w 151"/>
                <a:gd name="T63" fmla="*/ 270 h 274"/>
                <a:gd name="T64" fmla="*/ 62 w 151"/>
                <a:gd name="T65" fmla="*/ 232 h 274"/>
                <a:gd name="T66" fmla="*/ 89 w 151"/>
                <a:gd name="T67" fmla="*/ 228 h 274"/>
                <a:gd name="T68" fmla="*/ 70 w 151"/>
                <a:gd name="T69" fmla="*/ 221 h 274"/>
                <a:gd name="T70" fmla="*/ 49 w 151"/>
                <a:gd name="T71" fmla="*/ 211 h 274"/>
                <a:gd name="T72" fmla="*/ 48 w 151"/>
                <a:gd name="T73" fmla="*/ 205 h 274"/>
                <a:gd name="T74" fmla="*/ 59 w 151"/>
                <a:gd name="T75" fmla="*/ 195 h 274"/>
                <a:gd name="T76" fmla="*/ 66 w 151"/>
                <a:gd name="T77" fmla="*/ 171 h 274"/>
                <a:gd name="T78" fmla="*/ 62 w 151"/>
                <a:gd name="T79" fmla="*/ 156 h 274"/>
                <a:gd name="T80" fmla="*/ 52 w 151"/>
                <a:gd name="T81" fmla="*/ 150 h 274"/>
                <a:gd name="T82" fmla="*/ 46 w 151"/>
                <a:gd name="T83" fmla="*/ 146 h 274"/>
                <a:gd name="T84" fmla="*/ 51 w 151"/>
                <a:gd name="T85" fmla="*/ 134 h 274"/>
                <a:gd name="T86" fmla="*/ 68 w 151"/>
                <a:gd name="T87" fmla="*/ 139 h 274"/>
                <a:gd name="T88" fmla="*/ 85 w 151"/>
                <a:gd name="T89" fmla="*/ 148 h 274"/>
                <a:gd name="T90" fmla="*/ 92 w 151"/>
                <a:gd name="T91" fmla="*/ 15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274">
                  <a:moveTo>
                    <a:pt x="92" y="151"/>
                  </a:moveTo>
                  <a:lnTo>
                    <a:pt x="89" y="148"/>
                  </a:lnTo>
                  <a:lnTo>
                    <a:pt x="82" y="143"/>
                  </a:lnTo>
                  <a:lnTo>
                    <a:pt x="73" y="136"/>
                  </a:lnTo>
                  <a:lnTo>
                    <a:pt x="68" y="130"/>
                  </a:lnTo>
                  <a:lnTo>
                    <a:pt x="65" y="127"/>
                  </a:lnTo>
                  <a:lnTo>
                    <a:pt x="65" y="124"/>
                  </a:lnTo>
                  <a:lnTo>
                    <a:pt x="65" y="120"/>
                  </a:lnTo>
                  <a:lnTo>
                    <a:pt x="68" y="117"/>
                  </a:lnTo>
                  <a:lnTo>
                    <a:pt x="70" y="113"/>
                  </a:lnTo>
                  <a:lnTo>
                    <a:pt x="75" y="109"/>
                  </a:lnTo>
                  <a:lnTo>
                    <a:pt x="79" y="103"/>
                  </a:lnTo>
                  <a:lnTo>
                    <a:pt x="79" y="100"/>
                  </a:lnTo>
                  <a:lnTo>
                    <a:pt x="76" y="102"/>
                  </a:lnTo>
                  <a:lnTo>
                    <a:pt x="70" y="105"/>
                  </a:lnTo>
                  <a:lnTo>
                    <a:pt x="65" y="108"/>
                  </a:lnTo>
                  <a:lnTo>
                    <a:pt x="58" y="112"/>
                  </a:lnTo>
                  <a:lnTo>
                    <a:pt x="51" y="113"/>
                  </a:lnTo>
                  <a:lnTo>
                    <a:pt x="46" y="115"/>
                  </a:lnTo>
                  <a:lnTo>
                    <a:pt x="32" y="112"/>
                  </a:lnTo>
                  <a:lnTo>
                    <a:pt x="20" y="108"/>
                  </a:lnTo>
                  <a:lnTo>
                    <a:pt x="10" y="103"/>
                  </a:lnTo>
                  <a:lnTo>
                    <a:pt x="3" y="99"/>
                  </a:lnTo>
                  <a:lnTo>
                    <a:pt x="0" y="96"/>
                  </a:lnTo>
                  <a:lnTo>
                    <a:pt x="5" y="85"/>
                  </a:lnTo>
                  <a:lnTo>
                    <a:pt x="7" y="75"/>
                  </a:lnTo>
                  <a:lnTo>
                    <a:pt x="8" y="67"/>
                  </a:lnTo>
                  <a:lnTo>
                    <a:pt x="11" y="58"/>
                  </a:lnTo>
                  <a:lnTo>
                    <a:pt x="20" y="52"/>
                  </a:lnTo>
                  <a:lnTo>
                    <a:pt x="34" y="47"/>
                  </a:lnTo>
                  <a:lnTo>
                    <a:pt x="44" y="41"/>
                  </a:lnTo>
                  <a:lnTo>
                    <a:pt x="55" y="31"/>
                  </a:lnTo>
                  <a:lnTo>
                    <a:pt x="68" y="20"/>
                  </a:lnTo>
                  <a:lnTo>
                    <a:pt x="79" y="9"/>
                  </a:lnTo>
                  <a:lnTo>
                    <a:pt x="89" y="0"/>
                  </a:lnTo>
                  <a:lnTo>
                    <a:pt x="109" y="10"/>
                  </a:lnTo>
                  <a:lnTo>
                    <a:pt x="118" y="6"/>
                  </a:lnTo>
                  <a:lnTo>
                    <a:pt x="130" y="4"/>
                  </a:lnTo>
                  <a:lnTo>
                    <a:pt x="141" y="4"/>
                  </a:lnTo>
                  <a:lnTo>
                    <a:pt x="141" y="16"/>
                  </a:lnTo>
                  <a:lnTo>
                    <a:pt x="141" y="28"/>
                  </a:lnTo>
                  <a:lnTo>
                    <a:pt x="140" y="41"/>
                  </a:lnTo>
                  <a:lnTo>
                    <a:pt x="134" y="52"/>
                  </a:lnTo>
                  <a:lnTo>
                    <a:pt x="126" y="59"/>
                  </a:lnTo>
                  <a:lnTo>
                    <a:pt x="151" y="74"/>
                  </a:lnTo>
                  <a:lnTo>
                    <a:pt x="148" y="89"/>
                  </a:lnTo>
                  <a:lnTo>
                    <a:pt x="144" y="106"/>
                  </a:lnTo>
                  <a:lnTo>
                    <a:pt x="140" y="123"/>
                  </a:lnTo>
                  <a:lnTo>
                    <a:pt x="134" y="137"/>
                  </a:lnTo>
                  <a:lnTo>
                    <a:pt x="128" y="147"/>
                  </a:lnTo>
                  <a:lnTo>
                    <a:pt x="131" y="165"/>
                  </a:lnTo>
                  <a:lnTo>
                    <a:pt x="133" y="187"/>
                  </a:lnTo>
                  <a:lnTo>
                    <a:pt x="130" y="208"/>
                  </a:lnTo>
                  <a:lnTo>
                    <a:pt x="121" y="228"/>
                  </a:lnTo>
                  <a:lnTo>
                    <a:pt x="150" y="240"/>
                  </a:lnTo>
                  <a:lnTo>
                    <a:pt x="147" y="254"/>
                  </a:lnTo>
                  <a:lnTo>
                    <a:pt x="141" y="264"/>
                  </a:lnTo>
                  <a:lnTo>
                    <a:pt x="131" y="263"/>
                  </a:lnTo>
                  <a:lnTo>
                    <a:pt x="123" y="260"/>
                  </a:lnTo>
                  <a:lnTo>
                    <a:pt x="117" y="259"/>
                  </a:lnTo>
                  <a:lnTo>
                    <a:pt x="102" y="266"/>
                  </a:lnTo>
                  <a:lnTo>
                    <a:pt x="85" y="271"/>
                  </a:lnTo>
                  <a:lnTo>
                    <a:pt x="66" y="274"/>
                  </a:lnTo>
                  <a:lnTo>
                    <a:pt x="48" y="270"/>
                  </a:lnTo>
                  <a:lnTo>
                    <a:pt x="51" y="235"/>
                  </a:lnTo>
                  <a:lnTo>
                    <a:pt x="62" y="232"/>
                  </a:lnTo>
                  <a:lnTo>
                    <a:pt x="76" y="229"/>
                  </a:lnTo>
                  <a:lnTo>
                    <a:pt x="89" y="228"/>
                  </a:lnTo>
                  <a:lnTo>
                    <a:pt x="82" y="225"/>
                  </a:lnTo>
                  <a:lnTo>
                    <a:pt x="70" y="221"/>
                  </a:lnTo>
                  <a:lnTo>
                    <a:pt x="59" y="216"/>
                  </a:lnTo>
                  <a:lnTo>
                    <a:pt x="49" y="211"/>
                  </a:lnTo>
                  <a:lnTo>
                    <a:pt x="46" y="206"/>
                  </a:lnTo>
                  <a:lnTo>
                    <a:pt x="48" y="205"/>
                  </a:lnTo>
                  <a:lnTo>
                    <a:pt x="52" y="201"/>
                  </a:lnTo>
                  <a:lnTo>
                    <a:pt x="59" y="195"/>
                  </a:lnTo>
                  <a:lnTo>
                    <a:pt x="63" y="185"/>
                  </a:lnTo>
                  <a:lnTo>
                    <a:pt x="66" y="171"/>
                  </a:lnTo>
                  <a:lnTo>
                    <a:pt x="65" y="161"/>
                  </a:lnTo>
                  <a:lnTo>
                    <a:pt x="62" y="156"/>
                  </a:lnTo>
                  <a:lnTo>
                    <a:pt x="58" y="153"/>
                  </a:lnTo>
                  <a:lnTo>
                    <a:pt x="52" y="150"/>
                  </a:lnTo>
                  <a:lnTo>
                    <a:pt x="49" y="148"/>
                  </a:lnTo>
                  <a:lnTo>
                    <a:pt x="46" y="146"/>
                  </a:lnTo>
                  <a:lnTo>
                    <a:pt x="46" y="140"/>
                  </a:lnTo>
                  <a:lnTo>
                    <a:pt x="51" y="134"/>
                  </a:lnTo>
                  <a:lnTo>
                    <a:pt x="58" y="136"/>
                  </a:lnTo>
                  <a:lnTo>
                    <a:pt x="68" y="139"/>
                  </a:lnTo>
                  <a:lnTo>
                    <a:pt x="76" y="143"/>
                  </a:lnTo>
                  <a:lnTo>
                    <a:pt x="85" y="148"/>
                  </a:lnTo>
                  <a:lnTo>
                    <a:pt x="90" y="151"/>
                  </a:lnTo>
                  <a:lnTo>
                    <a:pt x="92" y="151"/>
                  </a:lnTo>
                </a:path>
              </a:pathLst>
            </a:custGeom>
            <a:grpFill/>
            <a:ln w="9525">
              <a:solidFill>
                <a:schemeClr val="bg1">
                  <a:lumMod val="50000"/>
                </a:schemeClr>
              </a:solidFill>
              <a:prstDash val="solid"/>
              <a:round/>
              <a:headEnd/>
              <a:tailEnd/>
            </a:ln>
          </p:spPr>
          <p:txBody>
            <a:bodyPr/>
            <a:lstStyle/>
            <a:p>
              <a:endParaRPr lang="ru-RU"/>
            </a:p>
          </p:txBody>
        </p:sp>
        <p:sp>
          <p:nvSpPr>
            <p:cNvPr id="62" name="Freeform 244">
              <a:extLst>
                <a:ext uri="{FF2B5EF4-FFF2-40B4-BE49-F238E27FC236}">
                  <a16:creationId xmlns:a16="http://schemas.microsoft.com/office/drawing/2014/main" id="{CB78E39C-3A5C-E440-9168-6F8549C64882}"/>
                </a:ext>
              </a:extLst>
            </p:cNvPr>
            <p:cNvSpPr>
              <a:spLocks/>
            </p:cNvSpPr>
            <p:nvPr/>
          </p:nvSpPr>
          <p:spPr bwMode="gray">
            <a:xfrm>
              <a:off x="3729" y="4098"/>
              <a:ext cx="244" cy="103"/>
            </a:xfrm>
            <a:custGeom>
              <a:avLst/>
              <a:gdLst>
                <a:gd name="T0" fmla="*/ 8 w 244"/>
                <a:gd name="T1" fmla="*/ 89 h 103"/>
                <a:gd name="T2" fmla="*/ 0 w 244"/>
                <a:gd name="T3" fmla="*/ 25 h 103"/>
                <a:gd name="T4" fmla="*/ 11 w 244"/>
                <a:gd name="T5" fmla="*/ 35 h 103"/>
                <a:gd name="T6" fmla="*/ 20 w 244"/>
                <a:gd name="T7" fmla="*/ 42 h 103"/>
                <a:gd name="T8" fmla="*/ 27 w 244"/>
                <a:gd name="T9" fmla="*/ 47 h 103"/>
                <a:gd name="T10" fmla="*/ 32 w 244"/>
                <a:gd name="T11" fmla="*/ 49 h 103"/>
                <a:gd name="T12" fmla="*/ 42 w 244"/>
                <a:gd name="T13" fmla="*/ 51 h 103"/>
                <a:gd name="T14" fmla="*/ 55 w 244"/>
                <a:gd name="T15" fmla="*/ 52 h 103"/>
                <a:gd name="T16" fmla="*/ 73 w 244"/>
                <a:gd name="T17" fmla="*/ 54 h 103"/>
                <a:gd name="T18" fmla="*/ 89 w 244"/>
                <a:gd name="T19" fmla="*/ 40 h 103"/>
                <a:gd name="T20" fmla="*/ 107 w 244"/>
                <a:gd name="T21" fmla="*/ 25 h 103"/>
                <a:gd name="T22" fmla="*/ 127 w 244"/>
                <a:gd name="T23" fmla="*/ 14 h 103"/>
                <a:gd name="T24" fmla="*/ 147 w 244"/>
                <a:gd name="T25" fmla="*/ 6 h 103"/>
                <a:gd name="T26" fmla="*/ 168 w 244"/>
                <a:gd name="T27" fmla="*/ 1 h 103"/>
                <a:gd name="T28" fmla="*/ 188 w 244"/>
                <a:gd name="T29" fmla="*/ 0 h 103"/>
                <a:gd name="T30" fmla="*/ 208 w 244"/>
                <a:gd name="T31" fmla="*/ 6 h 103"/>
                <a:gd name="T32" fmla="*/ 225 w 244"/>
                <a:gd name="T33" fmla="*/ 18 h 103"/>
                <a:gd name="T34" fmla="*/ 223 w 244"/>
                <a:gd name="T35" fmla="*/ 25 h 103"/>
                <a:gd name="T36" fmla="*/ 227 w 244"/>
                <a:gd name="T37" fmla="*/ 31 h 103"/>
                <a:gd name="T38" fmla="*/ 233 w 244"/>
                <a:gd name="T39" fmla="*/ 37 h 103"/>
                <a:gd name="T40" fmla="*/ 239 w 244"/>
                <a:gd name="T41" fmla="*/ 41 h 103"/>
                <a:gd name="T42" fmla="*/ 243 w 244"/>
                <a:gd name="T43" fmla="*/ 47 h 103"/>
                <a:gd name="T44" fmla="*/ 242 w 244"/>
                <a:gd name="T45" fmla="*/ 52 h 103"/>
                <a:gd name="T46" fmla="*/ 234 w 244"/>
                <a:gd name="T47" fmla="*/ 59 h 103"/>
                <a:gd name="T48" fmla="*/ 242 w 244"/>
                <a:gd name="T49" fmla="*/ 66 h 103"/>
                <a:gd name="T50" fmla="*/ 244 w 244"/>
                <a:gd name="T51" fmla="*/ 72 h 103"/>
                <a:gd name="T52" fmla="*/ 242 w 244"/>
                <a:gd name="T53" fmla="*/ 78 h 103"/>
                <a:gd name="T54" fmla="*/ 236 w 244"/>
                <a:gd name="T55" fmla="*/ 81 h 103"/>
                <a:gd name="T56" fmla="*/ 229 w 244"/>
                <a:gd name="T57" fmla="*/ 85 h 103"/>
                <a:gd name="T58" fmla="*/ 225 w 244"/>
                <a:gd name="T59" fmla="*/ 86 h 103"/>
                <a:gd name="T60" fmla="*/ 225 w 244"/>
                <a:gd name="T61" fmla="*/ 89 h 103"/>
                <a:gd name="T62" fmla="*/ 208 w 244"/>
                <a:gd name="T63" fmla="*/ 76 h 103"/>
                <a:gd name="T64" fmla="*/ 192 w 244"/>
                <a:gd name="T65" fmla="*/ 61 h 103"/>
                <a:gd name="T66" fmla="*/ 178 w 244"/>
                <a:gd name="T67" fmla="*/ 44 h 103"/>
                <a:gd name="T68" fmla="*/ 164 w 244"/>
                <a:gd name="T69" fmla="*/ 28 h 103"/>
                <a:gd name="T70" fmla="*/ 150 w 244"/>
                <a:gd name="T71" fmla="*/ 37 h 103"/>
                <a:gd name="T72" fmla="*/ 138 w 244"/>
                <a:gd name="T73" fmla="*/ 48 h 103"/>
                <a:gd name="T74" fmla="*/ 130 w 244"/>
                <a:gd name="T75" fmla="*/ 62 h 103"/>
                <a:gd name="T76" fmla="*/ 121 w 244"/>
                <a:gd name="T77" fmla="*/ 76 h 103"/>
                <a:gd name="T78" fmla="*/ 113 w 244"/>
                <a:gd name="T79" fmla="*/ 90 h 103"/>
                <a:gd name="T80" fmla="*/ 103 w 244"/>
                <a:gd name="T81" fmla="*/ 103 h 103"/>
                <a:gd name="T82" fmla="*/ 88 w 244"/>
                <a:gd name="T83" fmla="*/ 100 h 103"/>
                <a:gd name="T84" fmla="*/ 73 w 244"/>
                <a:gd name="T85" fmla="*/ 93 h 103"/>
                <a:gd name="T86" fmla="*/ 59 w 244"/>
                <a:gd name="T87" fmla="*/ 85 h 103"/>
                <a:gd name="T88" fmla="*/ 44 w 244"/>
                <a:gd name="T89" fmla="*/ 78 h 103"/>
                <a:gd name="T90" fmla="*/ 28 w 244"/>
                <a:gd name="T91" fmla="*/ 75 h 103"/>
                <a:gd name="T92" fmla="*/ 25 w 244"/>
                <a:gd name="T93" fmla="*/ 78 h 103"/>
                <a:gd name="T94" fmla="*/ 24 w 244"/>
                <a:gd name="T95" fmla="*/ 81 h 103"/>
                <a:gd name="T96" fmla="*/ 23 w 244"/>
                <a:gd name="T97" fmla="*/ 83 h 103"/>
                <a:gd name="T98" fmla="*/ 21 w 244"/>
                <a:gd name="T99" fmla="*/ 85 h 103"/>
                <a:gd name="T100" fmla="*/ 18 w 244"/>
                <a:gd name="T101" fmla="*/ 88 h 103"/>
                <a:gd name="T102" fmla="*/ 16 w 244"/>
                <a:gd name="T103" fmla="*/ 89 h 103"/>
                <a:gd name="T104" fmla="*/ 13 w 244"/>
                <a:gd name="T105" fmla="*/ 89 h 103"/>
                <a:gd name="T106" fmla="*/ 8 w 244"/>
                <a:gd name="T107" fmla="*/ 8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 h="103">
                  <a:moveTo>
                    <a:pt x="8" y="89"/>
                  </a:moveTo>
                  <a:lnTo>
                    <a:pt x="0" y="25"/>
                  </a:lnTo>
                  <a:lnTo>
                    <a:pt x="11" y="35"/>
                  </a:lnTo>
                  <a:lnTo>
                    <a:pt x="20" y="42"/>
                  </a:lnTo>
                  <a:lnTo>
                    <a:pt x="27" y="47"/>
                  </a:lnTo>
                  <a:lnTo>
                    <a:pt x="32" y="49"/>
                  </a:lnTo>
                  <a:lnTo>
                    <a:pt x="42" y="51"/>
                  </a:lnTo>
                  <a:lnTo>
                    <a:pt x="55" y="52"/>
                  </a:lnTo>
                  <a:lnTo>
                    <a:pt x="73" y="54"/>
                  </a:lnTo>
                  <a:lnTo>
                    <a:pt x="89" y="40"/>
                  </a:lnTo>
                  <a:lnTo>
                    <a:pt x="107" y="25"/>
                  </a:lnTo>
                  <a:lnTo>
                    <a:pt x="127" y="14"/>
                  </a:lnTo>
                  <a:lnTo>
                    <a:pt x="147" y="6"/>
                  </a:lnTo>
                  <a:lnTo>
                    <a:pt x="168" y="1"/>
                  </a:lnTo>
                  <a:lnTo>
                    <a:pt x="188" y="0"/>
                  </a:lnTo>
                  <a:lnTo>
                    <a:pt x="208" y="6"/>
                  </a:lnTo>
                  <a:lnTo>
                    <a:pt x="225" y="18"/>
                  </a:lnTo>
                  <a:lnTo>
                    <a:pt x="223" y="25"/>
                  </a:lnTo>
                  <a:lnTo>
                    <a:pt x="227" y="31"/>
                  </a:lnTo>
                  <a:lnTo>
                    <a:pt x="233" y="37"/>
                  </a:lnTo>
                  <a:lnTo>
                    <a:pt x="239" y="41"/>
                  </a:lnTo>
                  <a:lnTo>
                    <a:pt x="243" y="47"/>
                  </a:lnTo>
                  <a:lnTo>
                    <a:pt x="242" y="52"/>
                  </a:lnTo>
                  <a:lnTo>
                    <a:pt x="234" y="59"/>
                  </a:lnTo>
                  <a:lnTo>
                    <a:pt x="242" y="66"/>
                  </a:lnTo>
                  <a:lnTo>
                    <a:pt x="244" y="72"/>
                  </a:lnTo>
                  <a:lnTo>
                    <a:pt x="242" y="78"/>
                  </a:lnTo>
                  <a:lnTo>
                    <a:pt x="236" y="81"/>
                  </a:lnTo>
                  <a:lnTo>
                    <a:pt x="229" y="85"/>
                  </a:lnTo>
                  <a:lnTo>
                    <a:pt x="225" y="86"/>
                  </a:lnTo>
                  <a:lnTo>
                    <a:pt x="225" y="89"/>
                  </a:lnTo>
                  <a:lnTo>
                    <a:pt x="208" y="76"/>
                  </a:lnTo>
                  <a:lnTo>
                    <a:pt x="192" y="61"/>
                  </a:lnTo>
                  <a:lnTo>
                    <a:pt x="178" y="44"/>
                  </a:lnTo>
                  <a:lnTo>
                    <a:pt x="164" y="28"/>
                  </a:lnTo>
                  <a:lnTo>
                    <a:pt x="150" y="37"/>
                  </a:lnTo>
                  <a:lnTo>
                    <a:pt x="138" y="48"/>
                  </a:lnTo>
                  <a:lnTo>
                    <a:pt x="130" y="62"/>
                  </a:lnTo>
                  <a:lnTo>
                    <a:pt x="121" y="76"/>
                  </a:lnTo>
                  <a:lnTo>
                    <a:pt x="113" y="90"/>
                  </a:lnTo>
                  <a:lnTo>
                    <a:pt x="103" y="103"/>
                  </a:lnTo>
                  <a:lnTo>
                    <a:pt x="88" y="100"/>
                  </a:lnTo>
                  <a:lnTo>
                    <a:pt x="73" y="93"/>
                  </a:lnTo>
                  <a:lnTo>
                    <a:pt x="59" y="85"/>
                  </a:lnTo>
                  <a:lnTo>
                    <a:pt x="44" y="78"/>
                  </a:lnTo>
                  <a:lnTo>
                    <a:pt x="28" y="75"/>
                  </a:lnTo>
                  <a:lnTo>
                    <a:pt x="25" y="78"/>
                  </a:lnTo>
                  <a:lnTo>
                    <a:pt x="24" y="81"/>
                  </a:lnTo>
                  <a:lnTo>
                    <a:pt x="23" y="83"/>
                  </a:lnTo>
                  <a:lnTo>
                    <a:pt x="21" y="85"/>
                  </a:lnTo>
                  <a:lnTo>
                    <a:pt x="18" y="88"/>
                  </a:lnTo>
                  <a:lnTo>
                    <a:pt x="16" y="89"/>
                  </a:lnTo>
                  <a:lnTo>
                    <a:pt x="13" y="89"/>
                  </a:lnTo>
                  <a:lnTo>
                    <a:pt x="8" y="89"/>
                  </a:lnTo>
                </a:path>
              </a:pathLst>
            </a:custGeom>
            <a:grpFill/>
            <a:ln w="9525">
              <a:solidFill>
                <a:schemeClr val="bg1">
                  <a:lumMod val="50000"/>
                </a:schemeClr>
              </a:solidFill>
              <a:prstDash val="solid"/>
              <a:round/>
              <a:headEnd/>
              <a:tailEnd/>
            </a:ln>
          </p:spPr>
          <p:txBody>
            <a:bodyPr/>
            <a:lstStyle/>
            <a:p>
              <a:endParaRPr lang="ru-RU"/>
            </a:p>
          </p:txBody>
        </p:sp>
        <p:sp>
          <p:nvSpPr>
            <p:cNvPr id="63" name="Freeform 245">
              <a:extLst>
                <a:ext uri="{FF2B5EF4-FFF2-40B4-BE49-F238E27FC236}">
                  <a16:creationId xmlns:a16="http://schemas.microsoft.com/office/drawing/2014/main" id="{72003F46-F383-7E45-8308-FD5B49D00AA4}"/>
                </a:ext>
              </a:extLst>
            </p:cNvPr>
            <p:cNvSpPr>
              <a:spLocks/>
            </p:cNvSpPr>
            <p:nvPr/>
          </p:nvSpPr>
          <p:spPr bwMode="gray">
            <a:xfrm>
              <a:off x="3527" y="3955"/>
              <a:ext cx="172" cy="173"/>
            </a:xfrm>
            <a:custGeom>
              <a:avLst/>
              <a:gdLst>
                <a:gd name="T0" fmla="*/ 161 w 172"/>
                <a:gd name="T1" fmla="*/ 136 h 173"/>
                <a:gd name="T2" fmla="*/ 143 w 172"/>
                <a:gd name="T3" fmla="*/ 137 h 173"/>
                <a:gd name="T4" fmla="*/ 126 w 172"/>
                <a:gd name="T5" fmla="*/ 139 h 173"/>
                <a:gd name="T6" fmla="*/ 107 w 172"/>
                <a:gd name="T7" fmla="*/ 139 h 173"/>
                <a:gd name="T8" fmla="*/ 95 w 172"/>
                <a:gd name="T9" fmla="*/ 142 h 173"/>
                <a:gd name="T10" fmla="*/ 86 w 172"/>
                <a:gd name="T11" fmla="*/ 146 h 173"/>
                <a:gd name="T12" fmla="*/ 79 w 172"/>
                <a:gd name="T13" fmla="*/ 156 h 173"/>
                <a:gd name="T14" fmla="*/ 71 w 172"/>
                <a:gd name="T15" fmla="*/ 173 h 173"/>
                <a:gd name="T16" fmla="*/ 59 w 172"/>
                <a:gd name="T17" fmla="*/ 160 h 173"/>
                <a:gd name="T18" fmla="*/ 47 w 172"/>
                <a:gd name="T19" fmla="*/ 144 h 173"/>
                <a:gd name="T20" fmla="*/ 32 w 172"/>
                <a:gd name="T21" fmla="*/ 126 h 173"/>
                <a:gd name="T22" fmla="*/ 17 w 172"/>
                <a:gd name="T23" fmla="*/ 109 h 173"/>
                <a:gd name="T24" fmla="*/ 0 w 172"/>
                <a:gd name="T25" fmla="*/ 92 h 173"/>
                <a:gd name="T26" fmla="*/ 6 w 172"/>
                <a:gd name="T27" fmla="*/ 89 h 173"/>
                <a:gd name="T28" fmla="*/ 14 w 172"/>
                <a:gd name="T29" fmla="*/ 81 h 173"/>
                <a:gd name="T30" fmla="*/ 25 w 172"/>
                <a:gd name="T31" fmla="*/ 72 h 173"/>
                <a:gd name="T32" fmla="*/ 37 w 172"/>
                <a:gd name="T33" fmla="*/ 64 h 173"/>
                <a:gd name="T34" fmla="*/ 44 w 172"/>
                <a:gd name="T35" fmla="*/ 55 h 173"/>
                <a:gd name="T36" fmla="*/ 48 w 172"/>
                <a:gd name="T37" fmla="*/ 51 h 173"/>
                <a:gd name="T38" fmla="*/ 61 w 172"/>
                <a:gd name="T39" fmla="*/ 43 h 173"/>
                <a:gd name="T40" fmla="*/ 78 w 172"/>
                <a:gd name="T41" fmla="*/ 34 h 173"/>
                <a:gd name="T42" fmla="*/ 97 w 172"/>
                <a:gd name="T43" fmla="*/ 26 h 173"/>
                <a:gd name="T44" fmla="*/ 119 w 172"/>
                <a:gd name="T45" fmla="*/ 17 h 173"/>
                <a:gd name="T46" fmla="*/ 138 w 172"/>
                <a:gd name="T47" fmla="*/ 10 h 173"/>
                <a:gd name="T48" fmla="*/ 157 w 172"/>
                <a:gd name="T49" fmla="*/ 5 h 173"/>
                <a:gd name="T50" fmla="*/ 171 w 172"/>
                <a:gd name="T51" fmla="*/ 0 h 173"/>
                <a:gd name="T52" fmla="*/ 167 w 172"/>
                <a:gd name="T53" fmla="*/ 15 h 173"/>
                <a:gd name="T54" fmla="*/ 161 w 172"/>
                <a:gd name="T55" fmla="*/ 26 h 173"/>
                <a:gd name="T56" fmla="*/ 155 w 172"/>
                <a:gd name="T57" fmla="*/ 34 h 173"/>
                <a:gd name="T58" fmla="*/ 157 w 172"/>
                <a:gd name="T59" fmla="*/ 44 h 173"/>
                <a:gd name="T60" fmla="*/ 160 w 172"/>
                <a:gd name="T61" fmla="*/ 58 h 173"/>
                <a:gd name="T62" fmla="*/ 165 w 172"/>
                <a:gd name="T63" fmla="*/ 71 h 173"/>
                <a:gd name="T64" fmla="*/ 170 w 172"/>
                <a:gd name="T65" fmla="*/ 85 h 173"/>
                <a:gd name="T66" fmla="*/ 172 w 172"/>
                <a:gd name="T67" fmla="*/ 95 h 173"/>
                <a:gd name="T68" fmla="*/ 165 w 172"/>
                <a:gd name="T69" fmla="*/ 102 h 173"/>
                <a:gd name="T70" fmla="*/ 161 w 172"/>
                <a:gd name="T71" fmla="*/ 106 h 173"/>
                <a:gd name="T72" fmla="*/ 160 w 172"/>
                <a:gd name="T73" fmla="*/ 111 h 173"/>
                <a:gd name="T74" fmla="*/ 160 w 172"/>
                <a:gd name="T75" fmla="*/ 116 h 173"/>
                <a:gd name="T76" fmla="*/ 160 w 172"/>
                <a:gd name="T77" fmla="*/ 125 h 173"/>
                <a:gd name="T78" fmla="*/ 161 w 172"/>
                <a:gd name="T79" fmla="*/ 13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2" h="173">
                  <a:moveTo>
                    <a:pt x="161" y="136"/>
                  </a:moveTo>
                  <a:lnTo>
                    <a:pt x="143" y="137"/>
                  </a:lnTo>
                  <a:lnTo>
                    <a:pt x="126" y="139"/>
                  </a:lnTo>
                  <a:lnTo>
                    <a:pt x="107" y="139"/>
                  </a:lnTo>
                  <a:lnTo>
                    <a:pt x="95" y="142"/>
                  </a:lnTo>
                  <a:lnTo>
                    <a:pt x="86" y="146"/>
                  </a:lnTo>
                  <a:lnTo>
                    <a:pt x="79" y="156"/>
                  </a:lnTo>
                  <a:lnTo>
                    <a:pt x="71" y="173"/>
                  </a:lnTo>
                  <a:lnTo>
                    <a:pt x="59" y="160"/>
                  </a:lnTo>
                  <a:lnTo>
                    <a:pt x="47" y="144"/>
                  </a:lnTo>
                  <a:lnTo>
                    <a:pt x="32" y="126"/>
                  </a:lnTo>
                  <a:lnTo>
                    <a:pt x="17" y="109"/>
                  </a:lnTo>
                  <a:lnTo>
                    <a:pt x="0" y="92"/>
                  </a:lnTo>
                  <a:lnTo>
                    <a:pt x="6" y="89"/>
                  </a:lnTo>
                  <a:lnTo>
                    <a:pt x="14" y="81"/>
                  </a:lnTo>
                  <a:lnTo>
                    <a:pt x="25" y="72"/>
                  </a:lnTo>
                  <a:lnTo>
                    <a:pt x="37" y="64"/>
                  </a:lnTo>
                  <a:lnTo>
                    <a:pt x="44" y="55"/>
                  </a:lnTo>
                  <a:lnTo>
                    <a:pt x="48" y="51"/>
                  </a:lnTo>
                  <a:lnTo>
                    <a:pt x="61" y="43"/>
                  </a:lnTo>
                  <a:lnTo>
                    <a:pt x="78" y="34"/>
                  </a:lnTo>
                  <a:lnTo>
                    <a:pt x="97" y="26"/>
                  </a:lnTo>
                  <a:lnTo>
                    <a:pt x="119" y="17"/>
                  </a:lnTo>
                  <a:lnTo>
                    <a:pt x="138" y="10"/>
                  </a:lnTo>
                  <a:lnTo>
                    <a:pt x="157" y="5"/>
                  </a:lnTo>
                  <a:lnTo>
                    <a:pt x="171" y="0"/>
                  </a:lnTo>
                  <a:lnTo>
                    <a:pt x="167" y="15"/>
                  </a:lnTo>
                  <a:lnTo>
                    <a:pt x="161" y="26"/>
                  </a:lnTo>
                  <a:lnTo>
                    <a:pt x="155" y="34"/>
                  </a:lnTo>
                  <a:lnTo>
                    <a:pt x="157" y="44"/>
                  </a:lnTo>
                  <a:lnTo>
                    <a:pt x="160" y="58"/>
                  </a:lnTo>
                  <a:lnTo>
                    <a:pt x="165" y="71"/>
                  </a:lnTo>
                  <a:lnTo>
                    <a:pt x="170" y="85"/>
                  </a:lnTo>
                  <a:lnTo>
                    <a:pt x="172" y="95"/>
                  </a:lnTo>
                  <a:lnTo>
                    <a:pt x="165" y="102"/>
                  </a:lnTo>
                  <a:lnTo>
                    <a:pt x="161" y="106"/>
                  </a:lnTo>
                  <a:lnTo>
                    <a:pt x="160" y="111"/>
                  </a:lnTo>
                  <a:lnTo>
                    <a:pt x="160" y="116"/>
                  </a:lnTo>
                  <a:lnTo>
                    <a:pt x="160" y="125"/>
                  </a:lnTo>
                  <a:lnTo>
                    <a:pt x="161" y="136"/>
                  </a:lnTo>
                </a:path>
              </a:pathLst>
            </a:custGeom>
            <a:grpFill/>
            <a:ln w="9525">
              <a:solidFill>
                <a:schemeClr val="bg1">
                  <a:lumMod val="50000"/>
                </a:schemeClr>
              </a:solidFill>
              <a:prstDash val="solid"/>
              <a:round/>
              <a:headEnd/>
              <a:tailEnd/>
            </a:ln>
          </p:spPr>
          <p:txBody>
            <a:bodyPr/>
            <a:lstStyle/>
            <a:p>
              <a:endParaRPr lang="ru-RU"/>
            </a:p>
          </p:txBody>
        </p:sp>
        <p:sp>
          <p:nvSpPr>
            <p:cNvPr id="64" name="Freeform 246">
              <a:extLst>
                <a:ext uri="{FF2B5EF4-FFF2-40B4-BE49-F238E27FC236}">
                  <a16:creationId xmlns:a16="http://schemas.microsoft.com/office/drawing/2014/main" id="{E0F76729-9FB3-DD4F-BAC6-38F84ABA211E}"/>
                </a:ext>
              </a:extLst>
            </p:cNvPr>
            <p:cNvSpPr>
              <a:spLocks/>
            </p:cNvSpPr>
            <p:nvPr/>
          </p:nvSpPr>
          <p:spPr bwMode="gray">
            <a:xfrm>
              <a:off x="3598" y="4091"/>
              <a:ext cx="138" cy="96"/>
            </a:xfrm>
            <a:custGeom>
              <a:avLst/>
              <a:gdLst>
                <a:gd name="T0" fmla="*/ 131 w 138"/>
                <a:gd name="T1" fmla="*/ 32 h 96"/>
                <a:gd name="T2" fmla="*/ 117 w 138"/>
                <a:gd name="T3" fmla="*/ 21 h 96"/>
                <a:gd name="T4" fmla="*/ 103 w 138"/>
                <a:gd name="T5" fmla="*/ 10 h 96"/>
                <a:gd name="T6" fmla="*/ 91 w 138"/>
                <a:gd name="T7" fmla="*/ 0 h 96"/>
                <a:gd name="T8" fmla="*/ 70 w 138"/>
                <a:gd name="T9" fmla="*/ 1 h 96"/>
                <a:gd name="T10" fmla="*/ 50 w 138"/>
                <a:gd name="T11" fmla="*/ 3 h 96"/>
                <a:gd name="T12" fmla="*/ 31 w 138"/>
                <a:gd name="T13" fmla="*/ 3 h 96"/>
                <a:gd name="T14" fmla="*/ 19 w 138"/>
                <a:gd name="T15" fmla="*/ 4 h 96"/>
                <a:gd name="T16" fmla="*/ 12 w 138"/>
                <a:gd name="T17" fmla="*/ 10 h 96"/>
                <a:gd name="T18" fmla="*/ 7 w 138"/>
                <a:gd name="T19" fmla="*/ 20 h 96"/>
                <a:gd name="T20" fmla="*/ 4 w 138"/>
                <a:gd name="T21" fmla="*/ 30 h 96"/>
                <a:gd name="T22" fmla="*/ 0 w 138"/>
                <a:gd name="T23" fmla="*/ 38 h 96"/>
                <a:gd name="T24" fmla="*/ 5 w 138"/>
                <a:gd name="T25" fmla="*/ 42 h 96"/>
                <a:gd name="T26" fmla="*/ 15 w 138"/>
                <a:gd name="T27" fmla="*/ 48 h 96"/>
                <a:gd name="T28" fmla="*/ 25 w 138"/>
                <a:gd name="T29" fmla="*/ 54 h 96"/>
                <a:gd name="T30" fmla="*/ 36 w 138"/>
                <a:gd name="T31" fmla="*/ 58 h 96"/>
                <a:gd name="T32" fmla="*/ 43 w 138"/>
                <a:gd name="T33" fmla="*/ 59 h 96"/>
                <a:gd name="T34" fmla="*/ 45 w 138"/>
                <a:gd name="T35" fmla="*/ 52 h 96"/>
                <a:gd name="T36" fmla="*/ 45 w 138"/>
                <a:gd name="T37" fmla="*/ 48 h 96"/>
                <a:gd name="T38" fmla="*/ 46 w 138"/>
                <a:gd name="T39" fmla="*/ 45 h 96"/>
                <a:gd name="T40" fmla="*/ 48 w 138"/>
                <a:gd name="T41" fmla="*/ 44 h 96"/>
                <a:gd name="T42" fmla="*/ 49 w 138"/>
                <a:gd name="T43" fmla="*/ 44 h 96"/>
                <a:gd name="T44" fmla="*/ 50 w 138"/>
                <a:gd name="T45" fmla="*/ 45 h 96"/>
                <a:gd name="T46" fmla="*/ 53 w 138"/>
                <a:gd name="T47" fmla="*/ 48 h 96"/>
                <a:gd name="T48" fmla="*/ 55 w 138"/>
                <a:gd name="T49" fmla="*/ 51 h 96"/>
                <a:gd name="T50" fmla="*/ 58 w 138"/>
                <a:gd name="T51" fmla="*/ 55 h 96"/>
                <a:gd name="T52" fmla="*/ 86 w 138"/>
                <a:gd name="T53" fmla="*/ 55 h 96"/>
                <a:gd name="T54" fmla="*/ 86 w 138"/>
                <a:gd name="T55" fmla="*/ 65 h 96"/>
                <a:gd name="T56" fmla="*/ 89 w 138"/>
                <a:gd name="T57" fmla="*/ 71 h 96"/>
                <a:gd name="T58" fmla="*/ 90 w 138"/>
                <a:gd name="T59" fmla="*/ 72 h 96"/>
                <a:gd name="T60" fmla="*/ 93 w 138"/>
                <a:gd name="T61" fmla="*/ 73 h 96"/>
                <a:gd name="T62" fmla="*/ 94 w 138"/>
                <a:gd name="T63" fmla="*/ 75 h 96"/>
                <a:gd name="T64" fmla="*/ 96 w 138"/>
                <a:gd name="T65" fmla="*/ 79 h 96"/>
                <a:gd name="T66" fmla="*/ 97 w 138"/>
                <a:gd name="T67" fmla="*/ 89 h 96"/>
                <a:gd name="T68" fmla="*/ 106 w 138"/>
                <a:gd name="T69" fmla="*/ 93 h 96"/>
                <a:gd name="T70" fmla="*/ 118 w 138"/>
                <a:gd name="T71" fmla="*/ 95 h 96"/>
                <a:gd name="T72" fmla="*/ 132 w 138"/>
                <a:gd name="T73" fmla="*/ 96 h 96"/>
                <a:gd name="T74" fmla="*/ 137 w 138"/>
                <a:gd name="T75" fmla="*/ 83 h 96"/>
                <a:gd name="T76" fmla="*/ 138 w 138"/>
                <a:gd name="T77" fmla="*/ 72 h 96"/>
                <a:gd name="T78" fmla="*/ 135 w 138"/>
                <a:gd name="T79" fmla="*/ 61 h 96"/>
                <a:gd name="T80" fmla="*/ 132 w 138"/>
                <a:gd name="T81" fmla="*/ 49 h 96"/>
                <a:gd name="T82" fmla="*/ 131 w 138"/>
                <a:gd name="T83"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8" h="96">
                  <a:moveTo>
                    <a:pt x="131" y="32"/>
                  </a:moveTo>
                  <a:lnTo>
                    <a:pt x="117" y="21"/>
                  </a:lnTo>
                  <a:lnTo>
                    <a:pt x="103" y="10"/>
                  </a:lnTo>
                  <a:lnTo>
                    <a:pt x="91" y="0"/>
                  </a:lnTo>
                  <a:lnTo>
                    <a:pt x="70" y="1"/>
                  </a:lnTo>
                  <a:lnTo>
                    <a:pt x="50" y="3"/>
                  </a:lnTo>
                  <a:lnTo>
                    <a:pt x="31" y="3"/>
                  </a:lnTo>
                  <a:lnTo>
                    <a:pt x="19" y="4"/>
                  </a:lnTo>
                  <a:lnTo>
                    <a:pt x="12" y="10"/>
                  </a:lnTo>
                  <a:lnTo>
                    <a:pt x="7" y="20"/>
                  </a:lnTo>
                  <a:lnTo>
                    <a:pt x="4" y="30"/>
                  </a:lnTo>
                  <a:lnTo>
                    <a:pt x="0" y="38"/>
                  </a:lnTo>
                  <a:lnTo>
                    <a:pt x="5" y="42"/>
                  </a:lnTo>
                  <a:lnTo>
                    <a:pt x="15" y="48"/>
                  </a:lnTo>
                  <a:lnTo>
                    <a:pt x="25" y="54"/>
                  </a:lnTo>
                  <a:lnTo>
                    <a:pt x="36" y="58"/>
                  </a:lnTo>
                  <a:lnTo>
                    <a:pt x="43" y="59"/>
                  </a:lnTo>
                  <a:lnTo>
                    <a:pt x="45" y="52"/>
                  </a:lnTo>
                  <a:lnTo>
                    <a:pt x="45" y="48"/>
                  </a:lnTo>
                  <a:lnTo>
                    <a:pt x="46" y="45"/>
                  </a:lnTo>
                  <a:lnTo>
                    <a:pt x="48" y="44"/>
                  </a:lnTo>
                  <a:lnTo>
                    <a:pt x="49" y="44"/>
                  </a:lnTo>
                  <a:lnTo>
                    <a:pt x="50" y="45"/>
                  </a:lnTo>
                  <a:lnTo>
                    <a:pt x="53" y="48"/>
                  </a:lnTo>
                  <a:lnTo>
                    <a:pt x="55" y="51"/>
                  </a:lnTo>
                  <a:lnTo>
                    <a:pt x="58" y="55"/>
                  </a:lnTo>
                  <a:lnTo>
                    <a:pt x="86" y="55"/>
                  </a:lnTo>
                  <a:lnTo>
                    <a:pt x="86" y="65"/>
                  </a:lnTo>
                  <a:lnTo>
                    <a:pt x="89" y="71"/>
                  </a:lnTo>
                  <a:lnTo>
                    <a:pt x="90" y="72"/>
                  </a:lnTo>
                  <a:lnTo>
                    <a:pt x="93" y="73"/>
                  </a:lnTo>
                  <a:lnTo>
                    <a:pt x="94" y="75"/>
                  </a:lnTo>
                  <a:lnTo>
                    <a:pt x="96" y="79"/>
                  </a:lnTo>
                  <a:lnTo>
                    <a:pt x="97" y="89"/>
                  </a:lnTo>
                  <a:lnTo>
                    <a:pt x="106" y="93"/>
                  </a:lnTo>
                  <a:lnTo>
                    <a:pt x="118" y="95"/>
                  </a:lnTo>
                  <a:lnTo>
                    <a:pt x="132" y="96"/>
                  </a:lnTo>
                  <a:lnTo>
                    <a:pt x="137" y="83"/>
                  </a:lnTo>
                  <a:lnTo>
                    <a:pt x="138" y="72"/>
                  </a:lnTo>
                  <a:lnTo>
                    <a:pt x="135" y="61"/>
                  </a:lnTo>
                  <a:lnTo>
                    <a:pt x="132" y="49"/>
                  </a:lnTo>
                  <a:lnTo>
                    <a:pt x="131" y="32"/>
                  </a:lnTo>
                </a:path>
              </a:pathLst>
            </a:custGeom>
            <a:grpFill/>
            <a:ln w="9525">
              <a:solidFill>
                <a:schemeClr val="bg1">
                  <a:lumMod val="50000"/>
                </a:schemeClr>
              </a:solidFill>
              <a:prstDash val="solid"/>
              <a:round/>
              <a:headEnd/>
              <a:tailEnd/>
            </a:ln>
          </p:spPr>
          <p:txBody>
            <a:bodyPr/>
            <a:lstStyle/>
            <a:p>
              <a:endParaRPr lang="ru-RU"/>
            </a:p>
          </p:txBody>
        </p:sp>
        <p:sp>
          <p:nvSpPr>
            <p:cNvPr id="65" name="Freeform 247">
              <a:extLst>
                <a:ext uri="{FF2B5EF4-FFF2-40B4-BE49-F238E27FC236}">
                  <a16:creationId xmlns:a16="http://schemas.microsoft.com/office/drawing/2014/main" id="{C47425A9-4353-1C4B-BF40-1D1F1771849F}"/>
                </a:ext>
              </a:extLst>
            </p:cNvPr>
            <p:cNvSpPr>
              <a:spLocks/>
            </p:cNvSpPr>
            <p:nvPr/>
          </p:nvSpPr>
          <p:spPr bwMode="gray">
            <a:xfrm>
              <a:off x="4091" y="3623"/>
              <a:ext cx="127" cy="106"/>
            </a:xfrm>
            <a:custGeom>
              <a:avLst/>
              <a:gdLst>
                <a:gd name="T0" fmla="*/ 4 w 127"/>
                <a:gd name="T1" fmla="*/ 101 h 106"/>
                <a:gd name="T2" fmla="*/ 5 w 127"/>
                <a:gd name="T3" fmla="*/ 88 h 106"/>
                <a:gd name="T4" fmla="*/ 5 w 127"/>
                <a:gd name="T5" fmla="*/ 70 h 106"/>
                <a:gd name="T6" fmla="*/ 5 w 127"/>
                <a:gd name="T7" fmla="*/ 48 h 106"/>
                <a:gd name="T8" fmla="*/ 4 w 127"/>
                <a:gd name="T9" fmla="*/ 30 h 106"/>
                <a:gd name="T10" fmla="*/ 0 w 127"/>
                <a:gd name="T11" fmla="*/ 16 h 106"/>
                <a:gd name="T12" fmla="*/ 5 w 127"/>
                <a:gd name="T13" fmla="*/ 12 h 106"/>
                <a:gd name="T14" fmla="*/ 8 w 127"/>
                <a:gd name="T15" fmla="*/ 9 h 106"/>
                <a:gd name="T16" fmla="*/ 12 w 127"/>
                <a:gd name="T17" fmla="*/ 8 h 106"/>
                <a:gd name="T18" fmla="*/ 14 w 127"/>
                <a:gd name="T19" fmla="*/ 6 h 106"/>
                <a:gd name="T20" fmla="*/ 17 w 127"/>
                <a:gd name="T21" fmla="*/ 5 h 106"/>
                <a:gd name="T22" fmla="*/ 18 w 127"/>
                <a:gd name="T23" fmla="*/ 5 h 106"/>
                <a:gd name="T24" fmla="*/ 19 w 127"/>
                <a:gd name="T25" fmla="*/ 3 h 106"/>
                <a:gd name="T26" fmla="*/ 32 w 127"/>
                <a:gd name="T27" fmla="*/ 0 h 106"/>
                <a:gd name="T28" fmla="*/ 45 w 127"/>
                <a:gd name="T29" fmla="*/ 3 h 106"/>
                <a:gd name="T30" fmla="*/ 58 w 127"/>
                <a:gd name="T31" fmla="*/ 9 h 106"/>
                <a:gd name="T32" fmla="*/ 67 w 127"/>
                <a:gd name="T33" fmla="*/ 17 h 106"/>
                <a:gd name="T34" fmla="*/ 77 w 127"/>
                <a:gd name="T35" fmla="*/ 24 h 106"/>
                <a:gd name="T36" fmla="*/ 87 w 127"/>
                <a:gd name="T37" fmla="*/ 23 h 106"/>
                <a:gd name="T38" fmla="*/ 100 w 127"/>
                <a:gd name="T39" fmla="*/ 20 h 106"/>
                <a:gd name="T40" fmla="*/ 113 w 127"/>
                <a:gd name="T41" fmla="*/ 19 h 106"/>
                <a:gd name="T42" fmla="*/ 123 w 127"/>
                <a:gd name="T43" fmla="*/ 19 h 106"/>
                <a:gd name="T44" fmla="*/ 124 w 127"/>
                <a:gd name="T45" fmla="*/ 32 h 106"/>
                <a:gd name="T46" fmla="*/ 125 w 127"/>
                <a:gd name="T47" fmla="*/ 40 h 106"/>
                <a:gd name="T48" fmla="*/ 127 w 127"/>
                <a:gd name="T49" fmla="*/ 51 h 106"/>
                <a:gd name="T50" fmla="*/ 113 w 127"/>
                <a:gd name="T51" fmla="*/ 57 h 106"/>
                <a:gd name="T52" fmla="*/ 96 w 127"/>
                <a:gd name="T53" fmla="*/ 65 h 106"/>
                <a:gd name="T54" fmla="*/ 80 w 127"/>
                <a:gd name="T55" fmla="*/ 74 h 106"/>
                <a:gd name="T56" fmla="*/ 65 w 127"/>
                <a:gd name="T57" fmla="*/ 78 h 106"/>
                <a:gd name="T58" fmla="*/ 62 w 127"/>
                <a:gd name="T59" fmla="*/ 74 h 106"/>
                <a:gd name="T60" fmla="*/ 59 w 127"/>
                <a:gd name="T61" fmla="*/ 70 h 106"/>
                <a:gd name="T62" fmla="*/ 58 w 127"/>
                <a:gd name="T63" fmla="*/ 64 h 106"/>
                <a:gd name="T64" fmla="*/ 55 w 127"/>
                <a:gd name="T65" fmla="*/ 61 h 106"/>
                <a:gd name="T66" fmla="*/ 53 w 127"/>
                <a:gd name="T67" fmla="*/ 63 h 106"/>
                <a:gd name="T68" fmla="*/ 50 w 127"/>
                <a:gd name="T69" fmla="*/ 64 h 106"/>
                <a:gd name="T70" fmla="*/ 46 w 127"/>
                <a:gd name="T71" fmla="*/ 65 h 106"/>
                <a:gd name="T72" fmla="*/ 43 w 127"/>
                <a:gd name="T73" fmla="*/ 67 h 106"/>
                <a:gd name="T74" fmla="*/ 41 w 127"/>
                <a:gd name="T75" fmla="*/ 70 h 106"/>
                <a:gd name="T76" fmla="*/ 41 w 127"/>
                <a:gd name="T77" fmla="*/ 71 h 106"/>
                <a:gd name="T78" fmla="*/ 34 w 127"/>
                <a:gd name="T79" fmla="*/ 78 h 106"/>
                <a:gd name="T80" fmla="*/ 29 w 127"/>
                <a:gd name="T81" fmla="*/ 88 h 106"/>
                <a:gd name="T82" fmla="*/ 26 w 127"/>
                <a:gd name="T83" fmla="*/ 98 h 106"/>
                <a:gd name="T84" fmla="*/ 21 w 127"/>
                <a:gd name="T85" fmla="*/ 106 h 106"/>
                <a:gd name="T86" fmla="*/ 19 w 127"/>
                <a:gd name="T87" fmla="*/ 105 h 106"/>
                <a:gd name="T88" fmla="*/ 18 w 127"/>
                <a:gd name="T89" fmla="*/ 102 h 106"/>
                <a:gd name="T90" fmla="*/ 15 w 127"/>
                <a:gd name="T91" fmla="*/ 101 h 106"/>
                <a:gd name="T92" fmla="*/ 12 w 127"/>
                <a:gd name="T93" fmla="*/ 99 h 106"/>
                <a:gd name="T94" fmla="*/ 8 w 127"/>
                <a:gd name="T95" fmla="*/ 99 h 106"/>
                <a:gd name="T96" fmla="*/ 4 w 127"/>
                <a:gd name="T97"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 h="106">
                  <a:moveTo>
                    <a:pt x="4" y="101"/>
                  </a:moveTo>
                  <a:lnTo>
                    <a:pt x="5" y="88"/>
                  </a:lnTo>
                  <a:lnTo>
                    <a:pt x="5" y="70"/>
                  </a:lnTo>
                  <a:lnTo>
                    <a:pt x="5" y="48"/>
                  </a:lnTo>
                  <a:lnTo>
                    <a:pt x="4" y="30"/>
                  </a:lnTo>
                  <a:lnTo>
                    <a:pt x="0" y="16"/>
                  </a:lnTo>
                  <a:lnTo>
                    <a:pt x="5" y="12"/>
                  </a:lnTo>
                  <a:lnTo>
                    <a:pt x="8" y="9"/>
                  </a:lnTo>
                  <a:lnTo>
                    <a:pt x="12" y="8"/>
                  </a:lnTo>
                  <a:lnTo>
                    <a:pt x="14" y="6"/>
                  </a:lnTo>
                  <a:lnTo>
                    <a:pt x="17" y="5"/>
                  </a:lnTo>
                  <a:lnTo>
                    <a:pt x="18" y="5"/>
                  </a:lnTo>
                  <a:lnTo>
                    <a:pt x="19" y="3"/>
                  </a:lnTo>
                  <a:lnTo>
                    <a:pt x="32" y="0"/>
                  </a:lnTo>
                  <a:lnTo>
                    <a:pt x="45" y="3"/>
                  </a:lnTo>
                  <a:lnTo>
                    <a:pt x="58" y="9"/>
                  </a:lnTo>
                  <a:lnTo>
                    <a:pt x="67" y="17"/>
                  </a:lnTo>
                  <a:lnTo>
                    <a:pt x="77" y="24"/>
                  </a:lnTo>
                  <a:lnTo>
                    <a:pt x="87" y="23"/>
                  </a:lnTo>
                  <a:lnTo>
                    <a:pt x="100" y="20"/>
                  </a:lnTo>
                  <a:lnTo>
                    <a:pt x="113" y="19"/>
                  </a:lnTo>
                  <a:lnTo>
                    <a:pt x="123" y="19"/>
                  </a:lnTo>
                  <a:lnTo>
                    <a:pt x="124" y="32"/>
                  </a:lnTo>
                  <a:lnTo>
                    <a:pt x="125" y="40"/>
                  </a:lnTo>
                  <a:lnTo>
                    <a:pt x="127" y="51"/>
                  </a:lnTo>
                  <a:lnTo>
                    <a:pt x="113" y="57"/>
                  </a:lnTo>
                  <a:lnTo>
                    <a:pt x="96" y="65"/>
                  </a:lnTo>
                  <a:lnTo>
                    <a:pt x="80" y="74"/>
                  </a:lnTo>
                  <a:lnTo>
                    <a:pt x="65" y="78"/>
                  </a:lnTo>
                  <a:lnTo>
                    <a:pt x="62" y="74"/>
                  </a:lnTo>
                  <a:lnTo>
                    <a:pt x="59" y="70"/>
                  </a:lnTo>
                  <a:lnTo>
                    <a:pt x="58" y="64"/>
                  </a:lnTo>
                  <a:lnTo>
                    <a:pt x="55" y="61"/>
                  </a:lnTo>
                  <a:lnTo>
                    <a:pt x="53" y="63"/>
                  </a:lnTo>
                  <a:lnTo>
                    <a:pt x="50" y="64"/>
                  </a:lnTo>
                  <a:lnTo>
                    <a:pt x="46" y="65"/>
                  </a:lnTo>
                  <a:lnTo>
                    <a:pt x="43" y="67"/>
                  </a:lnTo>
                  <a:lnTo>
                    <a:pt x="41" y="70"/>
                  </a:lnTo>
                  <a:lnTo>
                    <a:pt x="41" y="71"/>
                  </a:lnTo>
                  <a:lnTo>
                    <a:pt x="34" y="78"/>
                  </a:lnTo>
                  <a:lnTo>
                    <a:pt x="29" y="88"/>
                  </a:lnTo>
                  <a:lnTo>
                    <a:pt x="26" y="98"/>
                  </a:lnTo>
                  <a:lnTo>
                    <a:pt x="21" y="106"/>
                  </a:lnTo>
                  <a:lnTo>
                    <a:pt x="19" y="105"/>
                  </a:lnTo>
                  <a:lnTo>
                    <a:pt x="18" y="102"/>
                  </a:lnTo>
                  <a:lnTo>
                    <a:pt x="15" y="101"/>
                  </a:lnTo>
                  <a:lnTo>
                    <a:pt x="12" y="99"/>
                  </a:lnTo>
                  <a:lnTo>
                    <a:pt x="8" y="99"/>
                  </a:lnTo>
                  <a:lnTo>
                    <a:pt x="4" y="101"/>
                  </a:lnTo>
                </a:path>
              </a:pathLst>
            </a:custGeom>
            <a:grpFill/>
            <a:ln w="9525">
              <a:solidFill>
                <a:schemeClr val="bg1">
                  <a:lumMod val="50000"/>
                </a:schemeClr>
              </a:solidFill>
              <a:prstDash val="solid"/>
              <a:round/>
              <a:headEnd/>
              <a:tailEnd/>
            </a:ln>
          </p:spPr>
          <p:txBody>
            <a:bodyPr/>
            <a:lstStyle/>
            <a:p>
              <a:endParaRPr lang="ru-RU"/>
            </a:p>
          </p:txBody>
        </p:sp>
        <p:sp>
          <p:nvSpPr>
            <p:cNvPr id="66" name="Freeform 248">
              <a:extLst>
                <a:ext uri="{FF2B5EF4-FFF2-40B4-BE49-F238E27FC236}">
                  <a16:creationId xmlns:a16="http://schemas.microsoft.com/office/drawing/2014/main" id="{1E5CE105-F0DC-0D42-B878-FC572D187901}"/>
                </a:ext>
              </a:extLst>
            </p:cNvPr>
            <p:cNvSpPr>
              <a:spLocks/>
            </p:cNvSpPr>
            <p:nvPr/>
          </p:nvSpPr>
          <p:spPr bwMode="gray">
            <a:xfrm>
              <a:off x="3999" y="3632"/>
              <a:ext cx="99" cy="96"/>
            </a:xfrm>
            <a:custGeom>
              <a:avLst/>
              <a:gdLst>
                <a:gd name="T0" fmla="*/ 96 w 99"/>
                <a:gd name="T1" fmla="*/ 93 h 96"/>
                <a:gd name="T2" fmla="*/ 90 w 99"/>
                <a:gd name="T3" fmla="*/ 89 h 96"/>
                <a:gd name="T4" fmla="*/ 86 w 99"/>
                <a:gd name="T5" fmla="*/ 86 h 96"/>
                <a:gd name="T6" fmla="*/ 83 w 99"/>
                <a:gd name="T7" fmla="*/ 83 h 96"/>
                <a:gd name="T8" fmla="*/ 82 w 99"/>
                <a:gd name="T9" fmla="*/ 82 h 96"/>
                <a:gd name="T10" fmla="*/ 79 w 99"/>
                <a:gd name="T11" fmla="*/ 79 h 96"/>
                <a:gd name="T12" fmla="*/ 76 w 99"/>
                <a:gd name="T13" fmla="*/ 78 h 96"/>
                <a:gd name="T14" fmla="*/ 75 w 99"/>
                <a:gd name="T15" fmla="*/ 76 h 96"/>
                <a:gd name="T16" fmla="*/ 73 w 99"/>
                <a:gd name="T17" fmla="*/ 78 h 96"/>
                <a:gd name="T18" fmla="*/ 73 w 99"/>
                <a:gd name="T19" fmla="*/ 79 h 96"/>
                <a:gd name="T20" fmla="*/ 73 w 99"/>
                <a:gd name="T21" fmla="*/ 80 h 96"/>
                <a:gd name="T22" fmla="*/ 72 w 99"/>
                <a:gd name="T23" fmla="*/ 83 h 96"/>
                <a:gd name="T24" fmla="*/ 72 w 99"/>
                <a:gd name="T25" fmla="*/ 86 h 96"/>
                <a:gd name="T26" fmla="*/ 70 w 99"/>
                <a:gd name="T27" fmla="*/ 89 h 96"/>
                <a:gd name="T28" fmla="*/ 69 w 99"/>
                <a:gd name="T29" fmla="*/ 92 h 96"/>
                <a:gd name="T30" fmla="*/ 65 w 99"/>
                <a:gd name="T31" fmla="*/ 92 h 96"/>
                <a:gd name="T32" fmla="*/ 56 w 99"/>
                <a:gd name="T33" fmla="*/ 93 h 96"/>
                <a:gd name="T34" fmla="*/ 46 w 99"/>
                <a:gd name="T35" fmla="*/ 95 h 96"/>
                <a:gd name="T36" fmla="*/ 34 w 99"/>
                <a:gd name="T37" fmla="*/ 96 h 96"/>
                <a:gd name="T38" fmla="*/ 21 w 99"/>
                <a:gd name="T39" fmla="*/ 96 h 96"/>
                <a:gd name="T40" fmla="*/ 11 w 99"/>
                <a:gd name="T41" fmla="*/ 95 h 96"/>
                <a:gd name="T42" fmla="*/ 3 w 99"/>
                <a:gd name="T43" fmla="*/ 90 h 96"/>
                <a:gd name="T44" fmla="*/ 0 w 99"/>
                <a:gd name="T45" fmla="*/ 85 h 96"/>
                <a:gd name="T46" fmla="*/ 4 w 99"/>
                <a:gd name="T47" fmla="*/ 85 h 96"/>
                <a:gd name="T48" fmla="*/ 11 w 99"/>
                <a:gd name="T49" fmla="*/ 82 h 96"/>
                <a:gd name="T50" fmla="*/ 22 w 99"/>
                <a:gd name="T51" fmla="*/ 79 h 96"/>
                <a:gd name="T52" fmla="*/ 35 w 99"/>
                <a:gd name="T53" fmla="*/ 76 h 96"/>
                <a:gd name="T54" fmla="*/ 48 w 99"/>
                <a:gd name="T55" fmla="*/ 72 h 96"/>
                <a:gd name="T56" fmla="*/ 56 w 99"/>
                <a:gd name="T57" fmla="*/ 69 h 96"/>
                <a:gd name="T58" fmla="*/ 62 w 99"/>
                <a:gd name="T59" fmla="*/ 66 h 96"/>
                <a:gd name="T60" fmla="*/ 59 w 99"/>
                <a:gd name="T61" fmla="*/ 59 h 96"/>
                <a:gd name="T62" fmla="*/ 51 w 99"/>
                <a:gd name="T63" fmla="*/ 52 h 96"/>
                <a:gd name="T64" fmla="*/ 42 w 99"/>
                <a:gd name="T65" fmla="*/ 44 h 96"/>
                <a:gd name="T66" fmla="*/ 34 w 99"/>
                <a:gd name="T67" fmla="*/ 37 h 96"/>
                <a:gd name="T68" fmla="*/ 28 w 99"/>
                <a:gd name="T69" fmla="*/ 30 h 96"/>
                <a:gd name="T70" fmla="*/ 28 w 99"/>
                <a:gd name="T71" fmla="*/ 25 h 96"/>
                <a:gd name="T72" fmla="*/ 39 w 99"/>
                <a:gd name="T73" fmla="*/ 15 h 96"/>
                <a:gd name="T74" fmla="*/ 51 w 99"/>
                <a:gd name="T75" fmla="*/ 11 h 96"/>
                <a:gd name="T76" fmla="*/ 61 w 99"/>
                <a:gd name="T77" fmla="*/ 14 h 96"/>
                <a:gd name="T78" fmla="*/ 63 w 99"/>
                <a:gd name="T79" fmla="*/ 13 h 96"/>
                <a:gd name="T80" fmla="*/ 69 w 99"/>
                <a:gd name="T81" fmla="*/ 8 h 96"/>
                <a:gd name="T82" fmla="*/ 75 w 99"/>
                <a:gd name="T83" fmla="*/ 3 h 96"/>
                <a:gd name="T84" fmla="*/ 80 w 99"/>
                <a:gd name="T85" fmla="*/ 0 h 96"/>
                <a:gd name="T86" fmla="*/ 87 w 99"/>
                <a:gd name="T87" fmla="*/ 1 h 96"/>
                <a:gd name="T88" fmla="*/ 92 w 99"/>
                <a:gd name="T89" fmla="*/ 8 h 96"/>
                <a:gd name="T90" fmla="*/ 96 w 99"/>
                <a:gd name="T91" fmla="*/ 20 h 96"/>
                <a:gd name="T92" fmla="*/ 97 w 99"/>
                <a:gd name="T93" fmla="*/ 28 h 96"/>
                <a:gd name="T94" fmla="*/ 99 w 99"/>
                <a:gd name="T95" fmla="*/ 38 h 96"/>
                <a:gd name="T96" fmla="*/ 99 w 99"/>
                <a:gd name="T97" fmla="*/ 51 h 96"/>
                <a:gd name="T98" fmla="*/ 97 w 99"/>
                <a:gd name="T99" fmla="*/ 69 h 96"/>
                <a:gd name="T100" fmla="*/ 96 w 99"/>
                <a:gd name="T101" fmla="*/ 9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 h="96">
                  <a:moveTo>
                    <a:pt x="96" y="93"/>
                  </a:moveTo>
                  <a:lnTo>
                    <a:pt x="90" y="89"/>
                  </a:lnTo>
                  <a:lnTo>
                    <a:pt x="86" y="86"/>
                  </a:lnTo>
                  <a:lnTo>
                    <a:pt x="83" y="83"/>
                  </a:lnTo>
                  <a:lnTo>
                    <a:pt x="82" y="82"/>
                  </a:lnTo>
                  <a:lnTo>
                    <a:pt x="79" y="79"/>
                  </a:lnTo>
                  <a:lnTo>
                    <a:pt x="76" y="78"/>
                  </a:lnTo>
                  <a:lnTo>
                    <a:pt x="75" y="76"/>
                  </a:lnTo>
                  <a:lnTo>
                    <a:pt x="73" y="78"/>
                  </a:lnTo>
                  <a:lnTo>
                    <a:pt x="73" y="79"/>
                  </a:lnTo>
                  <a:lnTo>
                    <a:pt x="73" y="80"/>
                  </a:lnTo>
                  <a:lnTo>
                    <a:pt x="72" y="83"/>
                  </a:lnTo>
                  <a:lnTo>
                    <a:pt x="72" y="86"/>
                  </a:lnTo>
                  <a:lnTo>
                    <a:pt x="70" y="89"/>
                  </a:lnTo>
                  <a:lnTo>
                    <a:pt x="69" y="92"/>
                  </a:lnTo>
                  <a:lnTo>
                    <a:pt x="65" y="92"/>
                  </a:lnTo>
                  <a:lnTo>
                    <a:pt x="56" y="93"/>
                  </a:lnTo>
                  <a:lnTo>
                    <a:pt x="46" y="95"/>
                  </a:lnTo>
                  <a:lnTo>
                    <a:pt x="34" y="96"/>
                  </a:lnTo>
                  <a:lnTo>
                    <a:pt x="21" y="96"/>
                  </a:lnTo>
                  <a:lnTo>
                    <a:pt x="11" y="95"/>
                  </a:lnTo>
                  <a:lnTo>
                    <a:pt x="3" y="90"/>
                  </a:lnTo>
                  <a:lnTo>
                    <a:pt x="0" y="85"/>
                  </a:lnTo>
                  <a:lnTo>
                    <a:pt x="4" y="85"/>
                  </a:lnTo>
                  <a:lnTo>
                    <a:pt x="11" y="82"/>
                  </a:lnTo>
                  <a:lnTo>
                    <a:pt x="22" y="79"/>
                  </a:lnTo>
                  <a:lnTo>
                    <a:pt x="35" y="76"/>
                  </a:lnTo>
                  <a:lnTo>
                    <a:pt x="48" y="72"/>
                  </a:lnTo>
                  <a:lnTo>
                    <a:pt x="56" y="69"/>
                  </a:lnTo>
                  <a:lnTo>
                    <a:pt x="62" y="66"/>
                  </a:lnTo>
                  <a:lnTo>
                    <a:pt x="59" y="59"/>
                  </a:lnTo>
                  <a:lnTo>
                    <a:pt x="51" y="52"/>
                  </a:lnTo>
                  <a:lnTo>
                    <a:pt x="42" y="44"/>
                  </a:lnTo>
                  <a:lnTo>
                    <a:pt x="34" y="37"/>
                  </a:lnTo>
                  <a:lnTo>
                    <a:pt x="28" y="30"/>
                  </a:lnTo>
                  <a:lnTo>
                    <a:pt x="28" y="25"/>
                  </a:lnTo>
                  <a:lnTo>
                    <a:pt x="39" y="15"/>
                  </a:lnTo>
                  <a:lnTo>
                    <a:pt x="51" y="11"/>
                  </a:lnTo>
                  <a:lnTo>
                    <a:pt x="61" y="14"/>
                  </a:lnTo>
                  <a:lnTo>
                    <a:pt x="63" y="13"/>
                  </a:lnTo>
                  <a:lnTo>
                    <a:pt x="69" y="8"/>
                  </a:lnTo>
                  <a:lnTo>
                    <a:pt x="75" y="3"/>
                  </a:lnTo>
                  <a:lnTo>
                    <a:pt x="80" y="0"/>
                  </a:lnTo>
                  <a:lnTo>
                    <a:pt x="87" y="1"/>
                  </a:lnTo>
                  <a:lnTo>
                    <a:pt x="92" y="8"/>
                  </a:lnTo>
                  <a:lnTo>
                    <a:pt x="96" y="20"/>
                  </a:lnTo>
                  <a:lnTo>
                    <a:pt x="97" y="28"/>
                  </a:lnTo>
                  <a:lnTo>
                    <a:pt x="99" y="38"/>
                  </a:lnTo>
                  <a:lnTo>
                    <a:pt x="99" y="51"/>
                  </a:lnTo>
                  <a:lnTo>
                    <a:pt x="97" y="69"/>
                  </a:lnTo>
                  <a:lnTo>
                    <a:pt x="96" y="93"/>
                  </a:lnTo>
                </a:path>
              </a:pathLst>
            </a:custGeom>
            <a:grpFill/>
            <a:ln w="9525">
              <a:solidFill>
                <a:schemeClr val="bg1">
                  <a:lumMod val="50000"/>
                </a:schemeClr>
              </a:solidFill>
              <a:prstDash val="solid"/>
              <a:round/>
              <a:headEnd/>
              <a:tailEnd/>
            </a:ln>
          </p:spPr>
          <p:txBody>
            <a:bodyPr/>
            <a:lstStyle/>
            <a:p>
              <a:endParaRPr lang="ru-RU"/>
            </a:p>
          </p:txBody>
        </p:sp>
        <p:sp>
          <p:nvSpPr>
            <p:cNvPr id="67" name="Freeform 249">
              <a:extLst>
                <a:ext uri="{FF2B5EF4-FFF2-40B4-BE49-F238E27FC236}">
                  <a16:creationId xmlns:a16="http://schemas.microsoft.com/office/drawing/2014/main" id="{7CD6C269-FA75-D544-B87A-27561F2BE6B9}"/>
                </a:ext>
              </a:extLst>
            </p:cNvPr>
            <p:cNvSpPr>
              <a:spLocks/>
            </p:cNvSpPr>
            <p:nvPr/>
          </p:nvSpPr>
          <p:spPr bwMode="gray">
            <a:xfrm>
              <a:off x="3863" y="3753"/>
              <a:ext cx="68" cy="31"/>
            </a:xfrm>
            <a:custGeom>
              <a:avLst/>
              <a:gdLst>
                <a:gd name="T0" fmla="*/ 55 w 68"/>
                <a:gd name="T1" fmla="*/ 30 h 31"/>
                <a:gd name="T2" fmla="*/ 44 w 68"/>
                <a:gd name="T3" fmla="*/ 30 h 31"/>
                <a:gd name="T4" fmla="*/ 31 w 68"/>
                <a:gd name="T5" fmla="*/ 31 h 31"/>
                <a:gd name="T6" fmla="*/ 20 w 68"/>
                <a:gd name="T7" fmla="*/ 30 h 31"/>
                <a:gd name="T8" fmla="*/ 10 w 68"/>
                <a:gd name="T9" fmla="*/ 29 h 31"/>
                <a:gd name="T10" fmla="*/ 4 w 68"/>
                <a:gd name="T11" fmla="*/ 24 h 31"/>
                <a:gd name="T12" fmla="*/ 2 w 68"/>
                <a:gd name="T13" fmla="*/ 17 h 31"/>
                <a:gd name="T14" fmla="*/ 2 w 68"/>
                <a:gd name="T15" fmla="*/ 17 h 31"/>
                <a:gd name="T16" fmla="*/ 2 w 68"/>
                <a:gd name="T17" fmla="*/ 16 h 31"/>
                <a:gd name="T18" fmla="*/ 2 w 68"/>
                <a:gd name="T19" fmla="*/ 13 h 31"/>
                <a:gd name="T20" fmla="*/ 0 w 68"/>
                <a:gd name="T21" fmla="*/ 10 h 31"/>
                <a:gd name="T22" fmla="*/ 0 w 68"/>
                <a:gd name="T23" fmla="*/ 9 h 31"/>
                <a:gd name="T24" fmla="*/ 0 w 68"/>
                <a:gd name="T25" fmla="*/ 6 h 31"/>
                <a:gd name="T26" fmla="*/ 0 w 68"/>
                <a:gd name="T27" fmla="*/ 3 h 31"/>
                <a:gd name="T28" fmla="*/ 0 w 68"/>
                <a:gd name="T29" fmla="*/ 2 h 31"/>
                <a:gd name="T30" fmla="*/ 2 w 68"/>
                <a:gd name="T31" fmla="*/ 0 h 31"/>
                <a:gd name="T32" fmla="*/ 3 w 68"/>
                <a:gd name="T33" fmla="*/ 2 h 31"/>
                <a:gd name="T34" fmla="*/ 7 w 68"/>
                <a:gd name="T35" fmla="*/ 3 h 31"/>
                <a:gd name="T36" fmla="*/ 31 w 68"/>
                <a:gd name="T37" fmla="*/ 6 h 31"/>
                <a:gd name="T38" fmla="*/ 48 w 68"/>
                <a:gd name="T39" fmla="*/ 7 h 31"/>
                <a:gd name="T40" fmla="*/ 60 w 68"/>
                <a:gd name="T41" fmla="*/ 9 h 31"/>
                <a:gd name="T42" fmla="*/ 65 w 68"/>
                <a:gd name="T43" fmla="*/ 9 h 31"/>
                <a:gd name="T44" fmla="*/ 68 w 68"/>
                <a:gd name="T45" fmla="*/ 10 h 31"/>
                <a:gd name="T46" fmla="*/ 67 w 68"/>
                <a:gd name="T47" fmla="*/ 15 h 31"/>
                <a:gd name="T48" fmla="*/ 61 w 68"/>
                <a:gd name="T49" fmla="*/ 20 h 31"/>
                <a:gd name="T50" fmla="*/ 55 w 68"/>
                <a:gd name="T5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31">
                  <a:moveTo>
                    <a:pt x="55" y="30"/>
                  </a:moveTo>
                  <a:lnTo>
                    <a:pt x="44" y="30"/>
                  </a:lnTo>
                  <a:lnTo>
                    <a:pt x="31" y="31"/>
                  </a:lnTo>
                  <a:lnTo>
                    <a:pt x="20" y="30"/>
                  </a:lnTo>
                  <a:lnTo>
                    <a:pt x="10" y="29"/>
                  </a:lnTo>
                  <a:lnTo>
                    <a:pt x="4" y="24"/>
                  </a:lnTo>
                  <a:lnTo>
                    <a:pt x="2" y="17"/>
                  </a:lnTo>
                  <a:lnTo>
                    <a:pt x="2" y="17"/>
                  </a:lnTo>
                  <a:lnTo>
                    <a:pt x="2" y="16"/>
                  </a:lnTo>
                  <a:lnTo>
                    <a:pt x="2" y="13"/>
                  </a:lnTo>
                  <a:lnTo>
                    <a:pt x="0" y="10"/>
                  </a:lnTo>
                  <a:lnTo>
                    <a:pt x="0" y="9"/>
                  </a:lnTo>
                  <a:lnTo>
                    <a:pt x="0" y="6"/>
                  </a:lnTo>
                  <a:lnTo>
                    <a:pt x="0" y="3"/>
                  </a:lnTo>
                  <a:lnTo>
                    <a:pt x="0" y="2"/>
                  </a:lnTo>
                  <a:lnTo>
                    <a:pt x="2" y="0"/>
                  </a:lnTo>
                  <a:lnTo>
                    <a:pt x="3" y="2"/>
                  </a:lnTo>
                  <a:lnTo>
                    <a:pt x="7" y="3"/>
                  </a:lnTo>
                  <a:lnTo>
                    <a:pt x="31" y="6"/>
                  </a:lnTo>
                  <a:lnTo>
                    <a:pt x="48" y="7"/>
                  </a:lnTo>
                  <a:lnTo>
                    <a:pt x="60" y="9"/>
                  </a:lnTo>
                  <a:lnTo>
                    <a:pt x="65" y="9"/>
                  </a:lnTo>
                  <a:lnTo>
                    <a:pt x="68" y="10"/>
                  </a:lnTo>
                  <a:lnTo>
                    <a:pt x="67" y="15"/>
                  </a:lnTo>
                  <a:lnTo>
                    <a:pt x="61" y="20"/>
                  </a:lnTo>
                  <a:lnTo>
                    <a:pt x="55" y="30"/>
                  </a:lnTo>
                </a:path>
              </a:pathLst>
            </a:custGeom>
            <a:grpFill/>
            <a:ln w="9525">
              <a:solidFill>
                <a:schemeClr val="bg1">
                  <a:lumMod val="50000"/>
                </a:schemeClr>
              </a:solidFill>
              <a:prstDash val="solid"/>
              <a:round/>
              <a:headEnd/>
              <a:tailEnd/>
            </a:ln>
          </p:spPr>
          <p:txBody>
            <a:bodyPr/>
            <a:lstStyle/>
            <a:p>
              <a:endParaRPr lang="ru-RU"/>
            </a:p>
          </p:txBody>
        </p:sp>
        <p:sp>
          <p:nvSpPr>
            <p:cNvPr id="68" name="Freeform 250">
              <a:extLst>
                <a:ext uri="{FF2B5EF4-FFF2-40B4-BE49-F238E27FC236}">
                  <a16:creationId xmlns:a16="http://schemas.microsoft.com/office/drawing/2014/main" id="{2913CF58-3842-C94A-80C8-52D75CD38437}"/>
                </a:ext>
              </a:extLst>
            </p:cNvPr>
            <p:cNvSpPr>
              <a:spLocks/>
            </p:cNvSpPr>
            <p:nvPr/>
          </p:nvSpPr>
          <p:spPr bwMode="gray">
            <a:xfrm>
              <a:off x="3592" y="3605"/>
              <a:ext cx="404" cy="92"/>
            </a:xfrm>
            <a:custGeom>
              <a:avLst/>
              <a:gdLst>
                <a:gd name="T0" fmla="*/ 24 w 404"/>
                <a:gd name="T1" fmla="*/ 47 h 92"/>
                <a:gd name="T2" fmla="*/ 64 w 404"/>
                <a:gd name="T3" fmla="*/ 17 h 92"/>
                <a:gd name="T4" fmla="*/ 103 w 404"/>
                <a:gd name="T5" fmla="*/ 3 h 92"/>
                <a:gd name="T6" fmla="*/ 153 w 404"/>
                <a:gd name="T7" fmla="*/ 1 h 92"/>
                <a:gd name="T8" fmla="*/ 192 w 404"/>
                <a:gd name="T9" fmla="*/ 13 h 92"/>
                <a:gd name="T10" fmla="*/ 202 w 404"/>
                <a:gd name="T11" fmla="*/ 17 h 92"/>
                <a:gd name="T12" fmla="*/ 210 w 404"/>
                <a:gd name="T13" fmla="*/ 11 h 92"/>
                <a:gd name="T14" fmla="*/ 226 w 404"/>
                <a:gd name="T15" fmla="*/ 4 h 92"/>
                <a:gd name="T16" fmla="*/ 254 w 404"/>
                <a:gd name="T17" fmla="*/ 10 h 92"/>
                <a:gd name="T18" fmla="*/ 277 w 404"/>
                <a:gd name="T19" fmla="*/ 26 h 92"/>
                <a:gd name="T20" fmla="*/ 304 w 404"/>
                <a:gd name="T21" fmla="*/ 37 h 92"/>
                <a:gd name="T22" fmla="*/ 338 w 404"/>
                <a:gd name="T23" fmla="*/ 40 h 92"/>
                <a:gd name="T24" fmla="*/ 376 w 404"/>
                <a:gd name="T25" fmla="*/ 44 h 92"/>
                <a:gd name="T26" fmla="*/ 404 w 404"/>
                <a:gd name="T27" fmla="*/ 57 h 92"/>
                <a:gd name="T28" fmla="*/ 374 w 404"/>
                <a:gd name="T29" fmla="*/ 65 h 92"/>
                <a:gd name="T30" fmla="*/ 352 w 404"/>
                <a:gd name="T31" fmla="*/ 83 h 92"/>
                <a:gd name="T32" fmla="*/ 335 w 404"/>
                <a:gd name="T33" fmla="*/ 81 h 92"/>
                <a:gd name="T34" fmla="*/ 319 w 404"/>
                <a:gd name="T35" fmla="*/ 78 h 92"/>
                <a:gd name="T36" fmla="*/ 302 w 404"/>
                <a:gd name="T37" fmla="*/ 86 h 92"/>
                <a:gd name="T38" fmla="*/ 282 w 404"/>
                <a:gd name="T39" fmla="*/ 90 h 92"/>
                <a:gd name="T40" fmla="*/ 271 w 404"/>
                <a:gd name="T41" fmla="*/ 90 h 92"/>
                <a:gd name="T42" fmla="*/ 275 w 404"/>
                <a:gd name="T43" fmla="*/ 81 h 92"/>
                <a:gd name="T44" fmla="*/ 274 w 404"/>
                <a:gd name="T45" fmla="*/ 69 h 92"/>
                <a:gd name="T46" fmla="*/ 247 w 404"/>
                <a:gd name="T47" fmla="*/ 64 h 92"/>
                <a:gd name="T48" fmla="*/ 225 w 404"/>
                <a:gd name="T49" fmla="*/ 52 h 92"/>
                <a:gd name="T50" fmla="*/ 202 w 404"/>
                <a:gd name="T51" fmla="*/ 51 h 92"/>
                <a:gd name="T52" fmla="*/ 169 w 404"/>
                <a:gd name="T53" fmla="*/ 52 h 92"/>
                <a:gd name="T54" fmla="*/ 137 w 404"/>
                <a:gd name="T55" fmla="*/ 45 h 92"/>
                <a:gd name="T56" fmla="*/ 106 w 404"/>
                <a:gd name="T57" fmla="*/ 47 h 92"/>
                <a:gd name="T58" fmla="*/ 103 w 404"/>
                <a:gd name="T59" fmla="*/ 45 h 92"/>
                <a:gd name="T60" fmla="*/ 100 w 404"/>
                <a:gd name="T61" fmla="*/ 41 h 92"/>
                <a:gd name="T62" fmla="*/ 95 w 404"/>
                <a:gd name="T63" fmla="*/ 35 h 92"/>
                <a:gd name="T64" fmla="*/ 83 w 404"/>
                <a:gd name="T65" fmla="*/ 31 h 92"/>
                <a:gd name="T66" fmla="*/ 65 w 404"/>
                <a:gd name="T67" fmla="*/ 38 h 92"/>
                <a:gd name="T68" fmla="*/ 52 w 404"/>
                <a:gd name="T69" fmla="*/ 57 h 92"/>
                <a:gd name="T70" fmla="*/ 37 w 404"/>
                <a:gd name="T71" fmla="*/ 72 h 92"/>
                <a:gd name="T72" fmla="*/ 21 w 404"/>
                <a:gd name="T73" fmla="*/ 79 h 92"/>
                <a:gd name="T74" fmla="*/ 16 w 404"/>
                <a:gd name="T75" fmla="*/ 88 h 92"/>
                <a:gd name="T76" fmla="*/ 10 w 404"/>
                <a:gd name="T77" fmla="*/ 92 h 92"/>
                <a:gd name="T78" fmla="*/ 3 w 404"/>
                <a:gd name="T79" fmla="*/ 86 h 92"/>
                <a:gd name="T80" fmla="*/ 1 w 404"/>
                <a:gd name="T81" fmla="*/ 6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4" h="92">
                  <a:moveTo>
                    <a:pt x="1" y="69"/>
                  </a:moveTo>
                  <a:lnTo>
                    <a:pt x="24" y="47"/>
                  </a:lnTo>
                  <a:lnTo>
                    <a:pt x="45" y="30"/>
                  </a:lnTo>
                  <a:lnTo>
                    <a:pt x="64" y="17"/>
                  </a:lnTo>
                  <a:lnTo>
                    <a:pt x="82" y="9"/>
                  </a:lnTo>
                  <a:lnTo>
                    <a:pt x="103" y="3"/>
                  </a:lnTo>
                  <a:lnTo>
                    <a:pt x="126" y="0"/>
                  </a:lnTo>
                  <a:lnTo>
                    <a:pt x="153" y="1"/>
                  </a:lnTo>
                  <a:lnTo>
                    <a:pt x="184" y="3"/>
                  </a:lnTo>
                  <a:lnTo>
                    <a:pt x="192" y="13"/>
                  </a:lnTo>
                  <a:lnTo>
                    <a:pt x="199" y="17"/>
                  </a:lnTo>
                  <a:lnTo>
                    <a:pt x="202" y="17"/>
                  </a:lnTo>
                  <a:lnTo>
                    <a:pt x="206" y="14"/>
                  </a:lnTo>
                  <a:lnTo>
                    <a:pt x="210" y="11"/>
                  </a:lnTo>
                  <a:lnTo>
                    <a:pt x="218" y="7"/>
                  </a:lnTo>
                  <a:lnTo>
                    <a:pt x="226" y="4"/>
                  </a:lnTo>
                  <a:lnTo>
                    <a:pt x="240" y="3"/>
                  </a:lnTo>
                  <a:lnTo>
                    <a:pt x="254" y="10"/>
                  </a:lnTo>
                  <a:lnTo>
                    <a:pt x="267" y="18"/>
                  </a:lnTo>
                  <a:lnTo>
                    <a:pt x="277" y="26"/>
                  </a:lnTo>
                  <a:lnTo>
                    <a:pt x="290" y="33"/>
                  </a:lnTo>
                  <a:lnTo>
                    <a:pt x="304" y="37"/>
                  </a:lnTo>
                  <a:lnTo>
                    <a:pt x="319" y="40"/>
                  </a:lnTo>
                  <a:lnTo>
                    <a:pt x="338" y="40"/>
                  </a:lnTo>
                  <a:lnTo>
                    <a:pt x="357" y="41"/>
                  </a:lnTo>
                  <a:lnTo>
                    <a:pt x="376" y="44"/>
                  </a:lnTo>
                  <a:lnTo>
                    <a:pt x="393" y="50"/>
                  </a:lnTo>
                  <a:lnTo>
                    <a:pt x="404" y="57"/>
                  </a:lnTo>
                  <a:lnTo>
                    <a:pt x="388" y="59"/>
                  </a:lnTo>
                  <a:lnTo>
                    <a:pt x="374" y="65"/>
                  </a:lnTo>
                  <a:lnTo>
                    <a:pt x="363" y="72"/>
                  </a:lnTo>
                  <a:lnTo>
                    <a:pt x="352" y="83"/>
                  </a:lnTo>
                  <a:lnTo>
                    <a:pt x="343" y="82"/>
                  </a:lnTo>
                  <a:lnTo>
                    <a:pt x="335" y="81"/>
                  </a:lnTo>
                  <a:lnTo>
                    <a:pt x="325" y="79"/>
                  </a:lnTo>
                  <a:lnTo>
                    <a:pt x="319" y="78"/>
                  </a:lnTo>
                  <a:lnTo>
                    <a:pt x="311" y="83"/>
                  </a:lnTo>
                  <a:lnTo>
                    <a:pt x="302" y="86"/>
                  </a:lnTo>
                  <a:lnTo>
                    <a:pt x="292" y="89"/>
                  </a:lnTo>
                  <a:lnTo>
                    <a:pt x="282" y="90"/>
                  </a:lnTo>
                  <a:lnTo>
                    <a:pt x="275" y="92"/>
                  </a:lnTo>
                  <a:lnTo>
                    <a:pt x="271" y="90"/>
                  </a:lnTo>
                  <a:lnTo>
                    <a:pt x="271" y="86"/>
                  </a:lnTo>
                  <a:lnTo>
                    <a:pt x="275" y="81"/>
                  </a:lnTo>
                  <a:lnTo>
                    <a:pt x="285" y="74"/>
                  </a:lnTo>
                  <a:lnTo>
                    <a:pt x="274" y="69"/>
                  </a:lnTo>
                  <a:lnTo>
                    <a:pt x="261" y="66"/>
                  </a:lnTo>
                  <a:lnTo>
                    <a:pt x="247" y="64"/>
                  </a:lnTo>
                  <a:lnTo>
                    <a:pt x="236" y="59"/>
                  </a:lnTo>
                  <a:lnTo>
                    <a:pt x="225" y="52"/>
                  </a:lnTo>
                  <a:lnTo>
                    <a:pt x="216" y="41"/>
                  </a:lnTo>
                  <a:lnTo>
                    <a:pt x="202" y="51"/>
                  </a:lnTo>
                  <a:lnTo>
                    <a:pt x="186" y="54"/>
                  </a:lnTo>
                  <a:lnTo>
                    <a:pt x="169" y="52"/>
                  </a:lnTo>
                  <a:lnTo>
                    <a:pt x="153" y="48"/>
                  </a:lnTo>
                  <a:lnTo>
                    <a:pt x="137" y="45"/>
                  </a:lnTo>
                  <a:lnTo>
                    <a:pt x="120" y="44"/>
                  </a:lnTo>
                  <a:lnTo>
                    <a:pt x="106" y="47"/>
                  </a:lnTo>
                  <a:lnTo>
                    <a:pt x="105" y="47"/>
                  </a:lnTo>
                  <a:lnTo>
                    <a:pt x="103" y="45"/>
                  </a:lnTo>
                  <a:lnTo>
                    <a:pt x="102" y="42"/>
                  </a:lnTo>
                  <a:lnTo>
                    <a:pt x="100" y="41"/>
                  </a:lnTo>
                  <a:lnTo>
                    <a:pt x="97" y="38"/>
                  </a:lnTo>
                  <a:lnTo>
                    <a:pt x="95" y="35"/>
                  </a:lnTo>
                  <a:lnTo>
                    <a:pt x="89" y="33"/>
                  </a:lnTo>
                  <a:lnTo>
                    <a:pt x="83" y="31"/>
                  </a:lnTo>
                  <a:lnTo>
                    <a:pt x="73" y="33"/>
                  </a:lnTo>
                  <a:lnTo>
                    <a:pt x="65" y="38"/>
                  </a:lnTo>
                  <a:lnTo>
                    <a:pt x="56" y="47"/>
                  </a:lnTo>
                  <a:lnTo>
                    <a:pt x="52" y="57"/>
                  </a:lnTo>
                  <a:lnTo>
                    <a:pt x="52" y="69"/>
                  </a:lnTo>
                  <a:lnTo>
                    <a:pt x="37" y="72"/>
                  </a:lnTo>
                  <a:lnTo>
                    <a:pt x="27" y="75"/>
                  </a:lnTo>
                  <a:lnTo>
                    <a:pt x="21" y="79"/>
                  </a:lnTo>
                  <a:lnTo>
                    <a:pt x="17" y="83"/>
                  </a:lnTo>
                  <a:lnTo>
                    <a:pt x="16" y="88"/>
                  </a:lnTo>
                  <a:lnTo>
                    <a:pt x="13" y="92"/>
                  </a:lnTo>
                  <a:lnTo>
                    <a:pt x="10" y="92"/>
                  </a:lnTo>
                  <a:lnTo>
                    <a:pt x="7" y="90"/>
                  </a:lnTo>
                  <a:lnTo>
                    <a:pt x="3" y="86"/>
                  </a:lnTo>
                  <a:lnTo>
                    <a:pt x="0" y="78"/>
                  </a:lnTo>
                  <a:lnTo>
                    <a:pt x="1" y="69"/>
                  </a:lnTo>
                </a:path>
              </a:pathLst>
            </a:custGeom>
            <a:grpFill/>
            <a:ln w="9525">
              <a:solidFill>
                <a:schemeClr val="bg1">
                  <a:lumMod val="50000"/>
                </a:schemeClr>
              </a:solidFill>
              <a:prstDash val="solid"/>
              <a:round/>
              <a:headEnd/>
              <a:tailEnd/>
            </a:ln>
          </p:spPr>
          <p:txBody>
            <a:bodyPr/>
            <a:lstStyle/>
            <a:p>
              <a:endParaRPr lang="ru-RU"/>
            </a:p>
          </p:txBody>
        </p:sp>
      </p:grpSp>
      <p:sp>
        <p:nvSpPr>
          <p:cNvPr id="77" name="TextBox 76">
            <a:extLst>
              <a:ext uri="{FF2B5EF4-FFF2-40B4-BE49-F238E27FC236}">
                <a16:creationId xmlns:a16="http://schemas.microsoft.com/office/drawing/2014/main" id="{50AC383F-18BC-AD44-A3A5-EE979681928F}"/>
              </a:ext>
            </a:extLst>
          </p:cNvPr>
          <p:cNvSpPr txBox="1"/>
          <p:nvPr/>
        </p:nvSpPr>
        <p:spPr>
          <a:xfrm>
            <a:off x="1204859" y="1728915"/>
            <a:ext cx="2693657" cy="1107996"/>
          </a:xfrm>
          <a:prstGeom prst="rect">
            <a:avLst/>
          </a:prstGeom>
          <a:noFill/>
        </p:spPr>
        <p:txBody>
          <a:bodyPr wrap="square" rtlCol="0">
            <a:spAutoFit/>
          </a:bodyPr>
          <a:lstStyle/>
          <a:p>
            <a:r>
              <a:rPr lang="en-US" sz="6600" dirty="0">
                <a:solidFill>
                  <a:schemeClr val="bg1"/>
                </a:solidFill>
                <a:latin typeface="Poppins Medium" panose="02000000000000000000" pitchFamily="2" charset="0"/>
                <a:cs typeface="Poppins Medium" panose="02000000000000000000" pitchFamily="2" charset="0"/>
              </a:rPr>
              <a:t>MAPS</a:t>
            </a:r>
            <a:endParaRPr lang="ru-RU" sz="6600" dirty="0">
              <a:solidFill>
                <a:schemeClr val="bg1"/>
              </a:solidFill>
              <a:cs typeface="Poppins Medium" panose="02000000000000000000" pitchFamily="2" charset="0"/>
            </a:endParaRPr>
          </a:p>
        </p:txBody>
      </p:sp>
      <p:sp>
        <p:nvSpPr>
          <p:cNvPr id="78" name="TextBox 77">
            <a:extLst>
              <a:ext uri="{FF2B5EF4-FFF2-40B4-BE49-F238E27FC236}">
                <a16:creationId xmlns:a16="http://schemas.microsoft.com/office/drawing/2014/main" id="{094D8683-6009-F541-8CA8-5112C6F343BC}"/>
              </a:ext>
            </a:extLst>
          </p:cNvPr>
          <p:cNvSpPr txBox="1"/>
          <p:nvPr/>
        </p:nvSpPr>
        <p:spPr>
          <a:xfrm>
            <a:off x="1204859" y="1267250"/>
            <a:ext cx="2803232" cy="461665"/>
          </a:xfrm>
          <a:prstGeom prst="rect">
            <a:avLst/>
          </a:prstGeom>
          <a:noFill/>
        </p:spPr>
        <p:txBody>
          <a:bodyPr wrap="square" rtlCol="0">
            <a:spAutoFit/>
          </a:bodyPr>
          <a:lstStyle/>
          <a:p>
            <a:r>
              <a:rPr lang="en-US" sz="2400" dirty="0">
                <a:solidFill>
                  <a:srgbClr val="2CA2CC"/>
                </a:solidFill>
                <a:latin typeface="Poppins Light" panose="02000000000000000000" pitchFamily="2" charset="0"/>
                <a:cs typeface="Poppins Light" panose="02000000000000000000" pitchFamily="2" charset="0"/>
              </a:rPr>
              <a:t>business polarity </a:t>
            </a:r>
            <a:endParaRPr lang="ru-RU" sz="2400" dirty="0">
              <a:solidFill>
                <a:srgbClr val="2CA2CC"/>
              </a:solidFill>
              <a:cs typeface="Poppins Light" panose="02000000000000000000" pitchFamily="2" charset="0"/>
            </a:endParaRPr>
          </a:p>
        </p:txBody>
      </p:sp>
      <p:sp>
        <p:nvSpPr>
          <p:cNvPr id="79" name="TextBox 78">
            <a:extLst>
              <a:ext uri="{FF2B5EF4-FFF2-40B4-BE49-F238E27FC236}">
                <a16:creationId xmlns:a16="http://schemas.microsoft.com/office/drawing/2014/main" id="{3DCB8C44-776E-C045-A218-AC1E65E942C0}"/>
              </a:ext>
            </a:extLst>
          </p:cNvPr>
          <p:cNvSpPr txBox="1"/>
          <p:nvPr/>
        </p:nvSpPr>
        <p:spPr>
          <a:xfrm>
            <a:off x="1204859" y="3210601"/>
            <a:ext cx="4723165" cy="1384995"/>
          </a:xfrm>
          <a:prstGeom prst="rect">
            <a:avLst/>
          </a:prstGeom>
          <a:noFill/>
        </p:spPr>
        <p:txBody>
          <a:bodyPr wrap="square" rtlCol="0">
            <a:spAutoFit/>
          </a:bodyPr>
          <a:lstStyle/>
          <a:p>
            <a:pPr>
              <a:lnSpc>
                <a:spcPct val="150000"/>
              </a:lnSpc>
            </a:pPr>
            <a:r>
              <a:rPr lang="en-US" sz="1100" dirty="0">
                <a:solidFill>
                  <a:schemeClr val="bg1"/>
                </a:solidFill>
                <a:latin typeface="Poppins" panose="02000000000000000000" pitchFamily="2" charset="0"/>
                <a:cs typeface="Poppins" panose="02000000000000000000" pitchFamily="2" charset="0"/>
              </a:rPr>
              <a:t>Builder enjoy pain who, rejects will encounter, denouncing will enjoy praising, man builder, system. One idea example there enjoy rationally advantage denouncing advantage exercise undertakes loves in teachings </a:t>
            </a:r>
            <a:r>
              <a:rPr lang="en-US" sz="1200" b="1" dirty="0">
                <a:solidFill>
                  <a:schemeClr val="bg1"/>
                </a:solidFill>
                <a:latin typeface="Poppins SemiBold" panose="02000000000000000000" pitchFamily="2" charset="0"/>
                <a:cs typeface="Poppins SemiBold" panose="02000000000000000000" pitchFamily="2" charset="0"/>
              </a:rPr>
              <a:t>with ever denouncing produces </a:t>
            </a:r>
            <a:r>
              <a:rPr lang="en-US" sz="1100" dirty="0">
                <a:solidFill>
                  <a:schemeClr val="bg1"/>
                </a:solidFill>
                <a:latin typeface="Poppins" panose="02000000000000000000" pitchFamily="2" charset="0"/>
                <a:cs typeface="Poppins" panose="02000000000000000000" pitchFamily="2" charset="0"/>
              </a:rPr>
              <a:t>no pain. </a:t>
            </a:r>
            <a:endParaRPr lang="ru-RU" sz="1100" dirty="0">
              <a:solidFill>
                <a:schemeClr val="bg1"/>
              </a:solidFill>
              <a:cs typeface="Poppins" panose="02000000000000000000" pitchFamily="2" charset="0"/>
            </a:endParaRPr>
          </a:p>
        </p:txBody>
      </p:sp>
      <p:sp>
        <p:nvSpPr>
          <p:cNvPr id="81" name="Прямоугольник 80">
            <a:extLst>
              <a:ext uri="{FF2B5EF4-FFF2-40B4-BE49-F238E27FC236}">
                <a16:creationId xmlns:a16="http://schemas.microsoft.com/office/drawing/2014/main" id="{1FB5AB4E-2C1B-FA4E-A982-8B9074ECA1C3}"/>
              </a:ext>
            </a:extLst>
          </p:cNvPr>
          <p:cNvSpPr/>
          <p:nvPr/>
        </p:nvSpPr>
        <p:spPr>
          <a:xfrm>
            <a:off x="3578289" y="4853618"/>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82" name="Прямоугольник 81">
            <a:extLst>
              <a:ext uri="{FF2B5EF4-FFF2-40B4-BE49-F238E27FC236}">
                <a16:creationId xmlns:a16="http://schemas.microsoft.com/office/drawing/2014/main" id="{E455F989-75BE-434D-B25A-30EA046EF7A3}"/>
              </a:ext>
            </a:extLst>
          </p:cNvPr>
          <p:cNvSpPr/>
          <p:nvPr/>
        </p:nvSpPr>
        <p:spPr>
          <a:xfrm>
            <a:off x="1204859" y="4853618"/>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83" name="TextBox 82">
            <a:extLst>
              <a:ext uri="{FF2B5EF4-FFF2-40B4-BE49-F238E27FC236}">
                <a16:creationId xmlns:a16="http://schemas.microsoft.com/office/drawing/2014/main" id="{A845FAFE-A20C-AD40-961B-603E5EE32C81}"/>
              </a:ext>
            </a:extLst>
          </p:cNvPr>
          <p:cNvSpPr txBox="1"/>
          <p:nvPr/>
        </p:nvSpPr>
        <p:spPr>
          <a:xfrm>
            <a:off x="1877482" y="4853618"/>
            <a:ext cx="1176354" cy="623248"/>
          </a:xfrm>
          <a:prstGeom prst="rect">
            <a:avLst/>
          </a:prstGeom>
          <a:noFill/>
        </p:spPr>
        <p:txBody>
          <a:bodyPr wrap="square" rtlCol="0">
            <a:spAutoFit/>
          </a:bodyPr>
          <a:lstStyle/>
          <a:p>
            <a:pPr>
              <a:lnSpc>
                <a:spcPct val="150000"/>
              </a:lnSpc>
            </a:pPr>
            <a:r>
              <a:rPr lang="en-US" sz="1200" b="1" dirty="0">
                <a:solidFill>
                  <a:schemeClr val="bg1"/>
                </a:solidFill>
                <a:latin typeface="Poppins SemiBold" panose="02000000000000000000" pitchFamily="2" charset="0"/>
                <a:cs typeface="Poppins SemiBold" panose="02000000000000000000" pitchFamily="2" charset="0"/>
              </a:rPr>
              <a:t>low sales 2017</a:t>
            </a:r>
            <a:endParaRPr lang="ru-RU" sz="1200" dirty="0">
              <a:solidFill>
                <a:schemeClr val="bg1"/>
              </a:solidFill>
              <a:cs typeface="Poppins" panose="02000000000000000000" pitchFamily="2" charset="0"/>
            </a:endParaRPr>
          </a:p>
        </p:txBody>
      </p:sp>
      <p:sp>
        <p:nvSpPr>
          <p:cNvPr id="84" name="TextBox 83">
            <a:extLst>
              <a:ext uri="{FF2B5EF4-FFF2-40B4-BE49-F238E27FC236}">
                <a16:creationId xmlns:a16="http://schemas.microsoft.com/office/drawing/2014/main" id="{8BFF8B8D-B9F7-E345-9BBC-7A377DC556B4}"/>
              </a:ext>
            </a:extLst>
          </p:cNvPr>
          <p:cNvSpPr txBox="1"/>
          <p:nvPr/>
        </p:nvSpPr>
        <p:spPr>
          <a:xfrm>
            <a:off x="4253622" y="4853618"/>
            <a:ext cx="1176354" cy="623248"/>
          </a:xfrm>
          <a:prstGeom prst="rect">
            <a:avLst/>
          </a:prstGeom>
          <a:noFill/>
        </p:spPr>
        <p:txBody>
          <a:bodyPr wrap="square" rtlCol="0">
            <a:spAutoFit/>
          </a:bodyPr>
          <a:lstStyle/>
          <a:p>
            <a:pPr>
              <a:lnSpc>
                <a:spcPct val="150000"/>
              </a:lnSpc>
            </a:pPr>
            <a:r>
              <a:rPr lang="en-US" sz="1200" b="1" dirty="0">
                <a:solidFill>
                  <a:schemeClr val="bg1"/>
                </a:solidFill>
                <a:latin typeface="Poppins SemiBold" panose="02000000000000000000" pitchFamily="2" charset="0"/>
                <a:cs typeface="Poppins SemiBold" panose="02000000000000000000" pitchFamily="2" charset="0"/>
              </a:rPr>
              <a:t>high sales 2018</a:t>
            </a:r>
            <a:endParaRPr lang="ru-RU" sz="1200" dirty="0">
              <a:solidFill>
                <a:schemeClr val="bg1"/>
              </a:solidFill>
              <a:cs typeface="Poppins" panose="02000000000000000000" pitchFamily="2" charset="0"/>
            </a:endParaRPr>
          </a:p>
        </p:txBody>
      </p:sp>
    </p:spTree>
    <p:extLst>
      <p:ext uri="{BB962C8B-B14F-4D97-AF65-F5344CB8AC3E}">
        <p14:creationId xmlns:p14="http://schemas.microsoft.com/office/powerpoint/2010/main" val="14129058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7"/>
                                        </p:tgtEl>
                                        <p:attrNameLst>
                                          <p:attrName>style.visibility</p:attrName>
                                        </p:attrNameLst>
                                      </p:cBhvr>
                                      <p:to>
                                        <p:strVal val="visible"/>
                                      </p:to>
                                    </p:set>
                                    <p:anim calcmode="lin" valueType="num">
                                      <p:cBhvr additive="base">
                                        <p:cTn id="13" dur="500" fill="hold"/>
                                        <p:tgtEl>
                                          <p:spTgt spid="77"/>
                                        </p:tgtEl>
                                        <p:attrNameLst>
                                          <p:attrName>ppt_x</p:attrName>
                                        </p:attrNameLst>
                                      </p:cBhvr>
                                      <p:tavLst>
                                        <p:tav tm="0">
                                          <p:val>
                                            <p:strVal val="#ppt_x"/>
                                          </p:val>
                                        </p:tav>
                                        <p:tav tm="100000">
                                          <p:val>
                                            <p:strVal val="#ppt_x"/>
                                          </p:val>
                                        </p:tav>
                                      </p:tavLst>
                                    </p:anim>
                                    <p:anim calcmode="lin" valueType="num">
                                      <p:cBhvr additive="base">
                                        <p:cTn id="14"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9"/>
                                        </p:tgtEl>
                                        <p:attrNameLst>
                                          <p:attrName>style.visibility</p:attrName>
                                        </p:attrNameLst>
                                      </p:cBhvr>
                                      <p:to>
                                        <p:strVal val="visible"/>
                                      </p:to>
                                    </p:set>
                                    <p:anim calcmode="lin" valueType="num">
                                      <p:cBhvr additive="base">
                                        <p:cTn id="25" dur="500" fill="hold"/>
                                        <p:tgtEl>
                                          <p:spTgt spid="79"/>
                                        </p:tgtEl>
                                        <p:attrNameLst>
                                          <p:attrName>ppt_x</p:attrName>
                                        </p:attrNameLst>
                                      </p:cBhvr>
                                      <p:tavLst>
                                        <p:tav tm="0">
                                          <p:val>
                                            <p:strVal val="#ppt_x"/>
                                          </p:val>
                                        </p:tav>
                                        <p:tav tm="100000">
                                          <p:val>
                                            <p:strVal val="#ppt_x"/>
                                          </p:val>
                                        </p:tav>
                                      </p:tavLst>
                                    </p:anim>
                                    <p:anim calcmode="lin" valueType="num">
                                      <p:cBhvr additive="base">
                                        <p:cTn id="2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anim calcmode="lin" valueType="num">
                                      <p:cBhvr additive="base">
                                        <p:cTn id="31" dur="500" fill="hold"/>
                                        <p:tgtEl>
                                          <p:spTgt spid="82"/>
                                        </p:tgtEl>
                                        <p:attrNameLst>
                                          <p:attrName>ppt_x</p:attrName>
                                        </p:attrNameLst>
                                      </p:cBhvr>
                                      <p:tavLst>
                                        <p:tav tm="0">
                                          <p:val>
                                            <p:strVal val="#ppt_x"/>
                                          </p:val>
                                        </p:tav>
                                        <p:tav tm="100000">
                                          <p:val>
                                            <p:strVal val="#ppt_x"/>
                                          </p:val>
                                        </p:tav>
                                      </p:tavLst>
                                    </p:anim>
                                    <p:anim calcmode="lin" valueType="num">
                                      <p:cBhvr additive="base">
                                        <p:cTn id="32" dur="500" fill="hold"/>
                                        <p:tgtEl>
                                          <p:spTgt spid="8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 calcmode="lin" valueType="num">
                                      <p:cBhvr additive="base">
                                        <p:cTn id="35" dur="500" fill="hold"/>
                                        <p:tgtEl>
                                          <p:spTgt spid="83"/>
                                        </p:tgtEl>
                                        <p:attrNameLst>
                                          <p:attrName>ppt_x</p:attrName>
                                        </p:attrNameLst>
                                      </p:cBhvr>
                                      <p:tavLst>
                                        <p:tav tm="0">
                                          <p:val>
                                            <p:strVal val="#ppt_x"/>
                                          </p:val>
                                        </p:tav>
                                        <p:tav tm="100000">
                                          <p:val>
                                            <p:strVal val="#ppt_x"/>
                                          </p:val>
                                        </p:tav>
                                      </p:tavLst>
                                    </p:anim>
                                    <p:anim calcmode="lin" valueType="num">
                                      <p:cBhvr additive="base">
                                        <p:cTn id="36" dur="500" fill="hold"/>
                                        <p:tgtEl>
                                          <p:spTgt spid="8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anim calcmode="lin" valueType="num">
                                      <p:cBhvr additive="base">
                                        <p:cTn id="39" dur="500" fill="hold"/>
                                        <p:tgtEl>
                                          <p:spTgt spid="81"/>
                                        </p:tgtEl>
                                        <p:attrNameLst>
                                          <p:attrName>ppt_x</p:attrName>
                                        </p:attrNameLst>
                                      </p:cBhvr>
                                      <p:tavLst>
                                        <p:tav tm="0">
                                          <p:val>
                                            <p:strVal val="#ppt_x"/>
                                          </p:val>
                                        </p:tav>
                                        <p:tav tm="100000">
                                          <p:val>
                                            <p:strVal val="#ppt_x"/>
                                          </p:val>
                                        </p:tav>
                                      </p:tavLst>
                                    </p:anim>
                                    <p:anim calcmode="lin" valueType="num">
                                      <p:cBhvr additive="base">
                                        <p:cTn id="40" dur="500" fill="hold"/>
                                        <p:tgtEl>
                                          <p:spTgt spid="8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4"/>
                                        </p:tgtEl>
                                        <p:attrNameLst>
                                          <p:attrName>style.visibility</p:attrName>
                                        </p:attrNameLst>
                                      </p:cBhvr>
                                      <p:to>
                                        <p:strVal val="visible"/>
                                      </p:to>
                                    </p:set>
                                    <p:anim calcmode="lin" valueType="num">
                                      <p:cBhvr additive="base">
                                        <p:cTn id="43" dur="500" fill="hold"/>
                                        <p:tgtEl>
                                          <p:spTgt spid="84"/>
                                        </p:tgtEl>
                                        <p:attrNameLst>
                                          <p:attrName>ppt_x</p:attrName>
                                        </p:attrNameLst>
                                      </p:cBhvr>
                                      <p:tavLst>
                                        <p:tav tm="0">
                                          <p:val>
                                            <p:strVal val="#ppt_x"/>
                                          </p:val>
                                        </p:tav>
                                        <p:tav tm="100000">
                                          <p:val>
                                            <p:strVal val="#ppt_x"/>
                                          </p:val>
                                        </p:tav>
                                      </p:tavLst>
                                    </p:anim>
                                    <p:anim calcmode="lin" valueType="num">
                                      <p:cBhvr additive="base">
                                        <p:cTn id="4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1" grpId="0"/>
      <p:bldP spid="82" grpId="0"/>
      <p:bldP spid="83" grpId="0"/>
      <p:bldP spid="8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5">
            <a:extLst>
              <a:ext uri="{FF2B5EF4-FFF2-40B4-BE49-F238E27FC236}">
                <a16:creationId xmlns:a16="http://schemas.microsoft.com/office/drawing/2014/main" id="{E71E7459-9CC3-BB40-9A51-4B08B5D8F1C1}"/>
              </a:ext>
            </a:extLst>
          </p:cNvPr>
          <p:cNvGrpSpPr>
            <a:grpSpLocks/>
          </p:cNvGrpSpPr>
          <p:nvPr/>
        </p:nvGrpSpPr>
        <p:grpSpPr bwMode="auto">
          <a:xfrm>
            <a:off x="3017043" y="2244862"/>
            <a:ext cx="6157913" cy="3898900"/>
            <a:chOff x="1007" y="1382"/>
            <a:chExt cx="3969" cy="2456"/>
          </a:xfrm>
          <a:solidFill>
            <a:schemeClr val="bg2">
              <a:lumMod val="10000"/>
            </a:schemeClr>
          </a:solidFill>
        </p:grpSpPr>
        <p:sp>
          <p:nvSpPr>
            <p:cNvPr id="4" name="Freeform 56">
              <a:extLst>
                <a:ext uri="{FF2B5EF4-FFF2-40B4-BE49-F238E27FC236}">
                  <a16:creationId xmlns:a16="http://schemas.microsoft.com/office/drawing/2014/main" id="{FDBA300B-549B-7246-AACE-F0D40C45AE3E}"/>
                </a:ext>
              </a:extLst>
            </p:cNvPr>
            <p:cNvSpPr>
              <a:spLocks/>
            </p:cNvSpPr>
            <p:nvPr/>
          </p:nvSpPr>
          <p:spPr bwMode="gray">
            <a:xfrm>
              <a:off x="1193" y="1382"/>
              <a:ext cx="509" cy="371"/>
            </a:xfrm>
            <a:custGeom>
              <a:avLst/>
              <a:gdLst>
                <a:gd name="T0" fmla="*/ 7 w 509"/>
                <a:gd name="T1" fmla="*/ 225 h 371"/>
                <a:gd name="T2" fmla="*/ 0 w 509"/>
                <a:gd name="T3" fmla="*/ 223 h 371"/>
                <a:gd name="T4" fmla="*/ 4 w 509"/>
                <a:gd name="T5" fmla="*/ 210 h 371"/>
                <a:gd name="T6" fmla="*/ 6 w 509"/>
                <a:gd name="T7" fmla="*/ 199 h 371"/>
                <a:gd name="T8" fmla="*/ 9 w 509"/>
                <a:gd name="T9" fmla="*/ 195 h 371"/>
                <a:gd name="T10" fmla="*/ 11 w 509"/>
                <a:gd name="T11" fmla="*/ 202 h 371"/>
                <a:gd name="T12" fmla="*/ 9 w 509"/>
                <a:gd name="T13" fmla="*/ 210 h 371"/>
                <a:gd name="T14" fmla="*/ 19 w 509"/>
                <a:gd name="T15" fmla="*/ 204 h 371"/>
                <a:gd name="T16" fmla="*/ 19 w 509"/>
                <a:gd name="T17" fmla="*/ 197 h 371"/>
                <a:gd name="T18" fmla="*/ 19 w 509"/>
                <a:gd name="T19" fmla="*/ 185 h 371"/>
                <a:gd name="T20" fmla="*/ 13 w 509"/>
                <a:gd name="T21" fmla="*/ 170 h 371"/>
                <a:gd name="T22" fmla="*/ 21 w 509"/>
                <a:gd name="T23" fmla="*/ 170 h 371"/>
                <a:gd name="T24" fmla="*/ 32 w 509"/>
                <a:gd name="T25" fmla="*/ 165 h 371"/>
                <a:gd name="T26" fmla="*/ 24 w 509"/>
                <a:gd name="T27" fmla="*/ 157 h 371"/>
                <a:gd name="T28" fmla="*/ 15 w 509"/>
                <a:gd name="T29" fmla="*/ 159 h 371"/>
                <a:gd name="T30" fmla="*/ 17 w 509"/>
                <a:gd name="T31" fmla="*/ 144 h 371"/>
                <a:gd name="T32" fmla="*/ 17 w 509"/>
                <a:gd name="T33" fmla="*/ 123 h 371"/>
                <a:gd name="T34" fmla="*/ 19 w 509"/>
                <a:gd name="T35" fmla="*/ 95 h 371"/>
                <a:gd name="T36" fmla="*/ 11 w 509"/>
                <a:gd name="T37" fmla="*/ 60 h 371"/>
                <a:gd name="T38" fmla="*/ 15 w 509"/>
                <a:gd name="T39" fmla="*/ 33 h 371"/>
                <a:gd name="T40" fmla="*/ 66 w 509"/>
                <a:gd name="T41" fmla="*/ 52 h 371"/>
                <a:gd name="T42" fmla="*/ 109 w 509"/>
                <a:gd name="T43" fmla="*/ 71 h 371"/>
                <a:gd name="T44" fmla="*/ 129 w 509"/>
                <a:gd name="T45" fmla="*/ 78 h 371"/>
                <a:gd name="T46" fmla="*/ 137 w 509"/>
                <a:gd name="T47" fmla="*/ 86 h 371"/>
                <a:gd name="T48" fmla="*/ 139 w 509"/>
                <a:gd name="T49" fmla="*/ 116 h 371"/>
                <a:gd name="T50" fmla="*/ 128 w 509"/>
                <a:gd name="T51" fmla="*/ 131 h 371"/>
                <a:gd name="T52" fmla="*/ 128 w 509"/>
                <a:gd name="T53" fmla="*/ 144 h 371"/>
                <a:gd name="T54" fmla="*/ 124 w 509"/>
                <a:gd name="T55" fmla="*/ 152 h 371"/>
                <a:gd name="T56" fmla="*/ 129 w 509"/>
                <a:gd name="T57" fmla="*/ 159 h 371"/>
                <a:gd name="T58" fmla="*/ 144 w 509"/>
                <a:gd name="T59" fmla="*/ 135 h 371"/>
                <a:gd name="T60" fmla="*/ 152 w 509"/>
                <a:gd name="T61" fmla="*/ 120 h 371"/>
                <a:gd name="T62" fmla="*/ 165 w 509"/>
                <a:gd name="T63" fmla="*/ 103 h 371"/>
                <a:gd name="T64" fmla="*/ 150 w 509"/>
                <a:gd name="T65" fmla="*/ 56 h 371"/>
                <a:gd name="T66" fmla="*/ 152 w 509"/>
                <a:gd name="T67" fmla="*/ 50 h 371"/>
                <a:gd name="T68" fmla="*/ 163 w 509"/>
                <a:gd name="T69" fmla="*/ 41 h 371"/>
                <a:gd name="T70" fmla="*/ 156 w 509"/>
                <a:gd name="T71" fmla="*/ 26 h 371"/>
                <a:gd name="T72" fmla="*/ 154 w 509"/>
                <a:gd name="T73" fmla="*/ 0 h 371"/>
                <a:gd name="T74" fmla="*/ 349 w 509"/>
                <a:gd name="T75" fmla="*/ 52 h 371"/>
                <a:gd name="T76" fmla="*/ 509 w 509"/>
                <a:gd name="T77" fmla="*/ 90 h 371"/>
                <a:gd name="T78" fmla="*/ 454 w 509"/>
                <a:gd name="T79" fmla="*/ 332 h 371"/>
                <a:gd name="T80" fmla="*/ 450 w 509"/>
                <a:gd name="T81" fmla="*/ 337 h 371"/>
                <a:gd name="T82" fmla="*/ 452 w 509"/>
                <a:gd name="T83" fmla="*/ 345 h 371"/>
                <a:gd name="T84" fmla="*/ 456 w 509"/>
                <a:gd name="T85" fmla="*/ 352 h 371"/>
                <a:gd name="T86" fmla="*/ 450 w 509"/>
                <a:gd name="T87" fmla="*/ 358 h 371"/>
                <a:gd name="T88" fmla="*/ 452 w 509"/>
                <a:gd name="T89" fmla="*/ 371 h 371"/>
                <a:gd name="T90" fmla="*/ 310 w 509"/>
                <a:gd name="T91" fmla="*/ 343 h 371"/>
                <a:gd name="T92" fmla="*/ 295 w 509"/>
                <a:gd name="T93" fmla="*/ 341 h 371"/>
                <a:gd name="T94" fmla="*/ 281 w 509"/>
                <a:gd name="T95" fmla="*/ 337 h 371"/>
                <a:gd name="T96" fmla="*/ 266 w 509"/>
                <a:gd name="T97" fmla="*/ 341 h 371"/>
                <a:gd name="T98" fmla="*/ 248 w 509"/>
                <a:gd name="T99" fmla="*/ 337 h 371"/>
                <a:gd name="T100" fmla="*/ 231 w 509"/>
                <a:gd name="T101" fmla="*/ 345 h 371"/>
                <a:gd name="T102" fmla="*/ 210 w 509"/>
                <a:gd name="T103" fmla="*/ 339 h 371"/>
                <a:gd name="T104" fmla="*/ 171 w 509"/>
                <a:gd name="T105" fmla="*/ 339 h 371"/>
                <a:gd name="T106" fmla="*/ 139 w 509"/>
                <a:gd name="T107" fmla="*/ 324 h 371"/>
                <a:gd name="T108" fmla="*/ 111 w 509"/>
                <a:gd name="T109" fmla="*/ 324 h 371"/>
                <a:gd name="T110" fmla="*/ 68 w 509"/>
                <a:gd name="T111" fmla="*/ 313 h 371"/>
                <a:gd name="T112" fmla="*/ 66 w 509"/>
                <a:gd name="T113" fmla="*/ 281 h 371"/>
                <a:gd name="T114" fmla="*/ 66 w 509"/>
                <a:gd name="T115" fmla="*/ 262 h 371"/>
                <a:gd name="T116" fmla="*/ 39 w 509"/>
                <a:gd name="T117" fmla="*/ 249 h 371"/>
                <a:gd name="T118" fmla="*/ 32 w 509"/>
                <a:gd name="T119" fmla="*/ 24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9" h="371">
                  <a:moveTo>
                    <a:pt x="21" y="234"/>
                  </a:moveTo>
                  <a:lnTo>
                    <a:pt x="7" y="225"/>
                  </a:lnTo>
                  <a:lnTo>
                    <a:pt x="4" y="225"/>
                  </a:lnTo>
                  <a:lnTo>
                    <a:pt x="0" y="223"/>
                  </a:lnTo>
                  <a:lnTo>
                    <a:pt x="0" y="221"/>
                  </a:lnTo>
                  <a:lnTo>
                    <a:pt x="4" y="210"/>
                  </a:lnTo>
                  <a:lnTo>
                    <a:pt x="6" y="204"/>
                  </a:lnTo>
                  <a:lnTo>
                    <a:pt x="6" y="199"/>
                  </a:lnTo>
                  <a:lnTo>
                    <a:pt x="6" y="197"/>
                  </a:lnTo>
                  <a:lnTo>
                    <a:pt x="9" y="195"/>
                  </a:lnTo>
                  <a:lnTo>
                    <a:pt x="11" y="197"/>
                  </a:lnTo>
                  <a:lnTo>
                    <a:pt x="11" y="202"/>
                  </a:lnTo>
                  <a:lnTo>
                    <a:pt x="11" y="206"/>
                  </a:lnTo>
                  <a:lnTo>
                    <a:pt x="9" y="210"/>
                  </a:lnTo>
                  <a:lnTo>
                    <a:pt x="11" y="212"/>
                  </a:lnTo>
                  <a:lnTo>
                    <a:pt x="19" y="204"/>
                  </a:lnTo>
                  <a:lnTo>
                    <a:pt x="19" y="200"/>
                  </a:lnTo>
                  <a:lnTo>
                    <a:pt x="19" y="197"/>
                  </a:lnTo>
                  <a:lnTo>
                    <a:pt x="22" y="191"/>
                  </a:lnTo>
                  <a:lnTo>
                    <a:pt x="19" y="185"/>
                  </a:lnTo>
                  <a:lnTo>
                    <a:pt x="13" y="184"/>
                  </a:lnTo>
                  <a:lnTo>
                    <a:pt x="13" y="170"/>
                  </a:lnTo>
                  <a:lnTo>
                    <a:pt x="15" y="169"/>
                  </a:lnTo>
                  <a:lnTo>
                    <a:pt x="21" y="170"/>
                  </a:lnTo>
                  <a:lnTo>
                    <a:pt x="22" y="169"/>
                  </a:lnTo>
                  <a:lnTo>
                    <a:pt x="32" y="165"/>
                  </a:lnTo>
                  <a:lnTo>
                    <a:pt x="24" y="159"/>
                  </a:lnTo>
                  <a:lnTo>
                    <a:pt x="24" y="157"/>
                  </a:lnTo>
                  <a:lnTo>
                    <a:pt x="22" y="155"/>
                  </a:lnTo>
                  <a:lnTo>
                    <a:pt x="15" y="159"/>
                  </a:lnTo>
                  <a:lnTo>
                    <a:pt x="17" y="150"/>
                  </a:lnTo>
                  <a:lnTo>
                    <a:pt x="17" y="144"/>
                  </a:lnTo>
                  <a:lnTo>
                    <a:pt x="19" y="133"/>
                  </a:lnTo>
                  <a:lnTo>
                    <a:pt x="17" y="123"/>
                  </a:lnTo>
                  <a:lnTo>
                    <a:pt x="17" y="116"/>
                  </a:lnTo>
                  <a:lnTo>
                    <a:pt x="19" y="95"/>
                  </a:lnTo>
                  <a:lnTo>
                    <a:pt x="21" y="88"/>
                  </a:lnTo>
                  <a:lnTo>
                    <a:pt x="11" y="60"/>
                  </a:lnTo>
                  <a:lnTo>
                    <a:pt x="11" y="43"/>
                  </a:lnTo>
                  <a:lnTo>
                    <a:pt x="15" y="33"/>
                  </a:lnTo>
                  <a:lnTo>
                    <a:pt x="17" y="20"/>
                  </a:lnTo>
                  <a:lnTo>
                    <a:pt x="66" y="52"/>
                  </a:lnTo>
                  <a:lnTo>
                    <a:pt x="90" y="65"/>
                  </a:lnTo>
                  <a:lnTo>
                    <a:pt x="109" y="71"/>
                  </a:lnTo>
                  <a:lnTo>
                    <a:pt x="120" y="78"/>
                  </a:lnTo>
                  <a:lnTo>
                    <a:pt x="129" y="78"/>
                  </a:lnTo>
                  <a:lnTo>
                    <a:pt x="135" y="82"/>
                  </a:lnTo>
                  <a:lnTo>
                    <a:pt x="137" y="86"/>
                  </a:lnTo>
                  <a:lnTo>
                    <a:pt x="139" y="110"/>
                  </a:lnTo>
                  <a:lnTo>
                    <a:pt x="139" y="116"/>
                  </a:lnTo>
                  <a:lnTo>
                    <a:pt x="129" y="120"/>
                  </a:lnTo>
                  <a:lnTo>
                    <a:pt x="128" y="131"/>
                  </a:lnTo>
                  <a:lnTo>
                    <a:pt x="128" y="138"/>
                  </a:lnTo>
                  <a:lnTo>
                    <a:pt x="128" y="144"/>
                  </a:lnTo>
                  <a:lnTo>
                    <a:pt x="128" y="148"/>
                  </a:lnTo>
                  <a:lnTo>
                    <a:pt x="124" y="152"/>
                  </a:lnTo>
                  <a:lnTo>
                    <a:pt x="124" y="155"/>
                  </a:lnTo>
                  <a:lnTo>
                    <a:pt x="129" y="159"/>
                  </a:lnTo>
                  <a:lnTo>
                    <a:pt x="139" y="155"/>
                  </a:lnTo>
                  <a:lnTo>
                    <a:pt x="144" y="135"/>
                  </a:lnTo>
                  <a:lnTo>
                    <a:pt x="148" y="129"/>
                  </a:lnTo>
                  <a:lnTo>
                    <a:pt x="152" y="120"/>
                  </a:lnTo>
                  <a:lnTo>
                    <a:pt x="165" y="107"/>
                  </a:lnTo>
                  <a:lnTo>
                    <a:pt x="165" y="103"/>
                  </a:lnTo>
                  <a:lnTo>
                    <a:pt x="159" y="82"/>
                  </a:lnTo>
                  <a:lnTo>
                    <a:pt x="150" y="56"/>
                  </a:lnTo>
                  <a:lnTo>
                    <a:pt x="150" y="52"/>
                  </a:lnTo>
                  <a:lnTo>
                    <a:pt x="152" y="50"/>
                  </a:lnTo>
                  <a:lnTo>
                    <a:pt x="158" y="52"/>
                  </a:lnTo>
                  <a:lnTo>
                    <a:pt x="163" y="41"/>
                  </a:lnTo>
                  <a:lnTo>
                    <a:pt x="163" y="28"/>
                  </a:lnTo>
                  <a:lnTo>
                    <a:pt x="156" y="26"/>
                  </a:lnTo>
                  <a:lnTo>
                    <a:pt x="154" y="18"/>
                  </a:lnTo>
                  <a:lnTo>
                    <a:pt x="154" y="0"/>
                  </a:lnTo>
                  <a:lnTo>
                    <a:pt x="255" y="28"/>
                  </a:lnTo>
                  <a:lnTo>
                    <a:pt x="349" y="52"/>
                  </a:lnTo>
                  <a:lnTo>
                    <a:pt x="507" y="90"/>
                  </a:lnTo>
                  <a:lnTo>
                    <a:pt x="509" y="90"/>
                  </a:lnTo>
                  <a:lnTo>
                    <a:pt x="454" y="330"/>
                  </a:lnTo>
                  <a:lnTo>
                    <a:pt x="454" y="332"/>
                  </a:lnTo>
                  <a:lnTo>
                    <a:pt x="452" y="334"/>
                  </a:lnTo>
                  <a:lnTo>
                    <a:pt x="450" y="337"/>
                  </a:lnTo>
                  <a:lnTo>
                    <a:pt x="452" y="341"/>
                  </a:lnTo>
                  <a:lnTo>
                    <a:pt x="452" y="345"/>
                  </a:lnTo>
                  <a:lnTo>
                    <a:pt x="456" y="349"/>
                  </a:lnTo>
                  <a:lnTo>
                    <a:pt x="456" y="352"/>
                  </a:lnTo>
                  <a:lnTo>
                    <a:pt x="454" y="354"/>
                  </a:lnTo>
                  <a:lnTo>
                    <a:pt x="450" y="358"/>
                  </a:lnTo>
                  <a:lnTo>
                    <a:pt x="450" y="366"/>
                  </a:lnTo>
                  <a:lnTo>
                    <a:pt x="452" y="371"/>
                  </a:lnTo>
                  <a:lnTo>
                    <a:pt x="319" y="339"/>
                  </a:lnTo>
                  <a:lnTo>
                    <a:pt x="310" y="343"/>
                  </a:lnTo>
                  <a:lnTo>
                    <a:pt x="302" y="343"/>
                  </a:lnTo>
                  <a:lnTo>
                    <a:pt x="295" y="341"/>
                  </a:lnTo>
                  <a:lnTo>
                    <a:pt x="287" y="341"/>
                  </a:lnTo>
                  <a:lnTo>
                    <a:pt x="281" y="337"/>
                  </a:lnTo>
                  <a:lnTo>
                    <a:pt x="274" y="337"/>
                  </a:lnTo>
                  <a:lnTo>
                    <a:pt x="266" y="341"/>
                  </a:lnTo>
                  <a:lnTo>
                    <a:pt x="257" y="337"/>
                  </a:lnTo>
                  <a:lnTo>
                    <a:pt x="248" y="337"/>
                  </a:lnTo>
                  <a:lnTo>
                    <a:pt x="238" y="343"/>
                  </a:lnTo>
                  <a:lnTo>
                    <a:pt x="231" y="345"/>
                  </a:lnTo>
                  <a:lnTo>
                    <a:pt x="214" y="343"/>
                  </a:lnTo>
                  <a:lnTo>
                    <a:pt x="210" y="339"/>
                  </a:lnTo>
                  <a:lnTo>
                    <a:pt x="199" y="336"/>
                  </a:lnTo>
                  <a:lnTo>
                    <a:pt x="171" y="339"/>
                  </a:lnTo>
                  <a:lnTo>
                    <a:pt x="163" y="332"/>
                  </a:lnTo>
                  <a:lnTo>
                    <a:pt x="139" y="324"/>
                  </a:lnTo>
                  <a:lnTo>
                    <a:pt x="126" y="322"/>
                  </a:lnTo>
                  <a:lnTo>
                    <a:pt x="111" y="324"/>
                  </a:lnTo>
                  <a:lnTo>
                    <a:pt x="88" y="322"/>
                  </a:lnTo>
                  <a:lnTo>
                    <a:pt x="68" y="313"/>
                  </a:lnTo>
                  <a:lnTo>
                    <a:pt x="64" y="304"/>
                  </a:lnTo>
                  <a:lnTo>
                    <a:pt x="66" y="281"/>
                  </a:lnTo>
                  <a:lnTo>
                    <a:pt x="68" y="275"/>
                  </a:lnTo>
                  <a:lnTo>
                    <a:pt x="66" y="262"/>
                  </a:lnTo>
                  <a:lnTo>
                    <a:pt x="51" y="251"/>
                  </a:lnTo>
                  <a:lnTo>
                    <a:pt x="39" y="249"/>
                  </a:lnTo>
                  <a:lnTo>
                    <a:pt x="39" y="245"/>
                  </a:lnTo>
                  <a:lnTo>
                    <a:pt x="32" y="240"/>
                  </a:lnTo>
                  <a:lnTo>
                    <a:pt x="21" y="234"/>
                  </a:lnTo>
                </a:path>
              </a:pathLst>
            </a:custGeom>
            <a:grpFill/>
            <a:ln w="3175">
              <a:solidFill>
                <a:schemeClr val="bg1"/>
              </a:solidFill>
              <a:prstDash val="solid"/>
              <a:round/>
              <a:headEnd/>
              <a:tailEnd/>
            </a:ln>
          </p:spPr>
          <p:txBody>
            <a:bodyPr/>
            <a:lstStyle/>
            <a:p>
              <a:endParaRPr lang="ru-RU"/>
            </a:p>
          </p:txBody>
        </p:sp>
        <p:sp>
          <p:nvSpPr>
            <p:cNvPr id="5" name="Freeform 57">
              <a:extLst>
                <a:ext uri="{FF2B5EF4-FFF2-40B4-BE49-F238E27FC236}">
                  <a16:creationId xmlns:a16="http://schemas.microsoft.com/office/drawing/2014/main" id="{E672F853-E637-0C40-B742-FE6D27565D70}"/>
                </a:ext>
              </a:extLst>
            </p:cNvPr>
            <p:cNvSpPr>
              <a:spLocks/>
            </p:cNvSpPr>
            <p:nvPr/>
          </p:nvSpPr>
          <p:spPr bwMode="gray">
            <a:xfrm>
              <a:off x="1056" y="1616"/>
              <a:ext cx="612" cy="511"/>
            </a:xfrm>
            <a:custGeom>
              <a:avLst/>
              <a:gdLst>
                <a:gd name="T0" fmla="*/ 6 w 612"/>
                <a:gd name="T1" fmla="*/ 379 h 511"/>
                <a:gd name="T2" fmla="*/ 4 w 612"/>
                <a:gd name="T3" fmla="*/ 349 h 511"/>
                <a:gd name="T4" fmla="*/ 11 w 612"/>
                <a:gd name="T5" fmla="*/ 327 h 511"/>
                <a:gd name="T6" fmla="*/ 13 w 612"/>
                <a:gd name="T7" fmla="*/ 289 h 511"/>
                <a:gd name="T8" fmla="*/ 22 w 612"/>
                <a:gd name="T9" fmla="*/ 282 h 511"/>
                <a:gd name="T10" fmla="*/ 30 w 612"/>
                <a:gd name="T11" fmla="*/ 269 h 511"/>
                <a:gd name="T12" fmla="*/ 34 w 612"/>
                <a:gd name="T13" fmla="*/ 254 h 511"/>
                <a:gd name="T14" fmla="*/ 62 w 612"/>
                <a:gd name="T15" fmla="*/ 212 h 511"/>
                <a:gd name="T16" fmla="*/ 94 w 612"/>
                <a:gd name="T17" fmla="*/ 130 h 511"/>
                <a:gd name="T18" fmla="*/ 118 w 612"/>
                <a:gd name="T19" fmla="*/ 73 h 511"/>
                <a:gd name="T20" fmla="*/ 137 w 612"/>
                <a:gd name="T21" fmla="*/ 19 h 511"/>
                <a:gd name="T22" fmla="*/ 139 w 612"/>
                <a:gd name="T23" fmla="*/ 2 h 511"/>
                <a:gd name="T24" fmla="*/ 154 w 612"/>
                <a:gd name="T25" fmla="*/ 2 h 511"/>
                <a:gd name="T26" fmla="*/ 169 w 612"/>
                <a:gd name="T27" fmla="*/ 6 h 511"/>
                <a:gd name="T28" fmla="*/ 176 w 612"/>
                <a:gd name="T29" fmla="*/ 15 h 511"/>
                <a:gd name="T30" fmla="*/ 203 w 612"/>
                <a:gd name="T31" fmla="*/ 28 h 511"/>
                <a:gd name="T32" fmla="*/ 203 w 612"/>
                <a:gd name="T33" fmla="*/ 47 h 511"/>
                <a:gd name="T34" fmla="*/ 205 w 612"/>
                <a:gd name="T35" fmla="*/ 79 h 511"/>
                <a:gd name="T36" fmla="*/ 248 w 612"/>
                <a:gd name="T37" fmla="*/ 90 h 511"/>
                <a:gd name="T38" fmla="*/ 276 w 612"/>
                <a:gd name="T39" fmla="*/ 90 h 511"/>
                <a:gd name="T40" fmla="*/ 308 w 612"/>
                <a:gd name="T41" fmla="*/ 105 h 511"/>
                <a:gd name="T42" fmla="*/ 347 w 612"/>
                <a:gd name="T43" fmla="*/ 105 h 511"/>
                <a:gd name="T44" fmla="*/ 368 w 612"/>
                <a:gd name="T45" fmla="*/ 111 h 511"/>
                <a:gd name="T46" fmla="*/ 385 w 612"/>
                <a:gd name="T47" fmla="*/ 103 h 511"/>
                <a:gd name="T48" fmla="*/ 403 w 612"/>
                <a:gd name="T49" fmla="*/ 107 h 511"/>
                <a:gd name="T50" fmla="*/ 418 w 612"/>
                <a:gd name="T51" fmla="*/ 103 h 511"/>
                <a:gd name="T52" fmla="*/ 432 w 612"/>
                <a:gd name="T53" fmla="*/ 107 h 511"/>
                <a:gd name="T54" fmla="*/ 447 w 612"/>
                <a:gd name="T55" fmla="*/ 109 h 511"/>
                <a:gd name="T56" fmla="*/ 589 w 612"/>
                <a:gd name="T57" fmla="*/ 137 h 511"/>
                <a:gd name="T58" fmla="*/ 597 w 612"/>
                <a:gd name="T59" fmla="*/ 154 h 511"/>
                <a:gd name="T60" fmla="*/ 610 w 612"/>
                <a:gd name="T61" fmla="*/ 162 h 511"/>
                <a:gd name="T62" fmla="*/ 580 w 612"/>
                <a:gd name="T63" fmla="*/ 225 h 511"/>
                <a:gd name="T64" fmla="*/ 572 w 612"/>
                <a:gd name="T65" fmla="*/ 239 h 511"/>
                <a:gd name="T66" fmla="*/ 555 w 612"/>
                <a:gd name="T67" fmla="*/ 252 h 511"/>
                <a:gd name="T68" fmla="*/ 535 w 612"/>
                <a:gd name="T69" fmla="*/ 289 h 511"/>
                <a:gd name="T70" fmla="*/ 548 w 612"/>
                <a:gd name="T71" fmla="*/ 299 h 511"/>
                <a:gd name="T72" fmla="*/ 550 w 612"/>
                <a:gd name="T73" fmla="*/ 312 h 511"/>
                <a:gd name="T74" fmla="*/ 546 w 612"/>
                <a:gd name="T75" fmla="*/ 317 h 511"/>
                <a:gd name="T76" fmla="*/ 537 w 612"/>
                <a:gd name="T77" fmla="*/ 340 h 511"/>
                <a:gd name="T78" fmla="*/ 295 w 612"/>
                <a:gd name="T79" fmla="*/ 462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2" h="511">
                  <a:moveTo>
                    <a:pt x="9" y="383"/>
                  </a:moveTo>
                  <a:lnTo>
                    <a:pt x="6" y="379"/>
                  </a:lnTo>
                  <a:lnTo>
                    <a:pt x="0" y="359"/>
                  </a:lnTo>
                  <a:lnTo>
                    <a:pt x="4" y="349"/>
                  </a:lnTo>
                  <a:lnTo>
                    <a:pt x="4" y="342"/>
                  </a:lnTo>
                  <a:lnTo>
                    <a:pt x="11" y="327"/>
                  </a:lnTo>
                  <a:lnTo>
                    <a:pt x="7" y="297"/>
                  </a:lnTo>
                  <a:lnTo>
                    <a:pt x="13" y="289"/>
                  </a:lnTo>
                  <a:lnTo>
                    <a:pt x="19" y="287"/>
                  </a:lnTo>
                  <a:lnTo>
                    <a:pt x="22" y="282"/>
                  </a:lnTo>
                  <a:lnTo>
                    <a:pt x="26" y="272"/>
                  </a:lnTo>
                  <a:lnTo>
                    <a:pt x="30" y="269"/>
                  </a:lnTo>
                  <a:lnTo>
                    <a:pt x="32" y="255"/>
                  </a:lnTo>
                  <a:lnTo>
                    <a:pt x="34" y="254"/>
                  </a:lnTo>
                  <a:lnTo>
                    <a:pt x="53" y="233"/>
                  </a:lnTo>
                  <a:lnTo>
                    <a:pt x="62" y="212"/>
                  </a:lnTo>
                  <a:lnTo>
                    <a:pt x="77" y="182"/>
                  </a:lnTo>
                  <a:lnTo>
                    <a:pt x="94" y="130"/>
                  </a:lnTo>
                  <a:lnTo>
                    <a:pt x="107" y="107"/>
                  </a:lnTo>
                  <a:lnTo>
                    <a:pt x="118" y="73"/>
                  </a:lnTo>
                  <a:lnTo>
                    <a:pt x="131" y="32"/>
                  </a:lnTo>
                  <a:lnTo>
                    <a:pt x="137" y="19"/>
                  </a:lnTo>
                  <a:lnTo>
                    <a:pt x="139" y="6"/>
                  </a:lnTo>
                  <a:lnTo>
                    <a:pt x="139" y="2"/>
                  </a:lnTo>
                  <a:lnTo>
                    <a:pt x="144" y="0"/>
                  </a:lnTo>
                  <a:lnTo>
                    <a:pt x="154" y="2"/>
                  </a:lnTo>
                  <a:lnTo>
                    <a:pt x="158" y="0"/>
                  </a:lnTo>
                  <a:lnTo>
                    <a:pt x="169" y="6"/>
                  </a:lnTo>
                  <a:lnTo>
                    <a:pt x="176" y="11"/>
                  </a:lnTo>
                  <a:lnTo>
                    <a:pt x="176" y="15"/>
                  </a:lnTo>
                  <a:lnTo>
                    <a:pt x="188" y="17"/>
                  </a:lnTo>
                  <a:lnTo>
                    <a:pt x="203" y="28"/>
                  </a:lnTo>
                  <a:lnTo>
                    <a:pt x="205" y="41"/>
                  </a:lnTo>
                  <a:lnTo>
                    <a:pt x="203" y="47"/>
                  </a:lnTo>
                  <a:lnTo>
                    <a:pt x="201" y="70"/>
                  </a:lnTo>
                  <a:lnTo>
                    <a:pt x="205" y="79"/>
                  </a:lnTo>
                  <a:lnTo>
                    <a:pt x="225" y="88"/>
                  </a:lnTo>
                  <a:lnTo>
                    <a:pt x="248" y="90"/>
                  </a:lnTo>
                  <a:lnTo>
                    <a:pt x="263" y="88"/>
                  </a:lnTo>
                  <a:lnTo>
                    <a:pt x="276" y="90"/>
                  </a:lnTo>
                  <a:lnTo>
                    <a:pt x="300" y="98"/>
                  </a:lnTo>
                  <a:lnTo>
                    <a:pt x="308" y="105"/>
                  </a:lnTo>
                  <a:lnTo>
                    <a:pt x="336" y="102"/>
                  </a:lnTo>
                  <a:lnTo>
                    <a:pt x="347" y="105"/>
                  </a:lnTo>
                  <a:lnTo>
                    <a:pt x="351" y="109"/>
                  </a:lnTo>
                  <a:lnTo>
                    <a:pt x="368" y="111"/>
                  </a:lnTo>
                  <a:lnTo>
                    <a:pt x="375" y="109"/>
                  </a:lnTo>
                  <a:lnTo>
                    <a:pt x="385" y="103"/>
                  </a:lnTo>
                  <a:lnTo>
                    <a:pt x="394" y="103"/>
                  </a:lnTo>
                  <a:lnTo>
                    <a:pt x="403" y="107"/>
                  </a:lnTo>
                  <a:lnTo>
                    <a:pt x="411" y="103"/>
                  </a:lnTo>
                  <a:lnTo>
                    <a:pt x="418" y="103"/>
                  </a:lnTo>
                  <a:lnTo>
                    <a:pt x="424" y="107"/>
                  </a:lnTo>
                  <a:lnTo>
                    <a:pt x="432" y="107"/>
                  </a:lnTo>
                  <a:lnTo>
                    <a:pt x="439" y="109"/>
                  </a:lnTo>
                  <a:lnTo>
                    <a:pt x="447" y="109"/>
                  </a:lnTo>
                  <a:lnTo>
                    <a:pt x="456" y="105"/>
                  </a:lnTo>
                  <a:lnTo>
                    <a:pt x="589" y="137"/>
                  </a:lnTo>
                  <a:lnTo>
                    <a:pt x="589" y="145"/>
                  </a:lnTo>
                  <a:lnTo>
                    <a:pt x="597" y="154"/>
                  </a:lnTo>
                  <a:lnTo>
                    <a:pt x="602" y="156"/>
                  </a:lnTo>
                  <a:lnTo>
                    <a:pt x="610" y="162"/>
                  </a:lnTo>
                  <a:lnTo>
                    <a:pt x="612" y="175"/>
                  </a:lnTo>
                  <a:lnTo>
                    <a:pt x="580" y="225"/>
                  </a:lnTo>
                  <a:lnTo>
                    <a:pt x="574" y="231"/>
                  </a:lnTo>
                  <a:lnTo>
                    <a:pt x="572" y="239"/>
                  </a:lnTo>
                  <a:lnTo>
                    <a:pt x="565" y="246"/>
                  </a:lnTo>
                  <a:lnTo>
                    <a:pt x="555" y="252"/>
                  </a:lnTo>
                  <a:lnTo>
                    <a:pt x="539" y="278"/>
                  </a:lnTo>
                  <a:lnTo>
                    <a:pt x="535" y="289"/>
                  </a:lnTo>
                  <a:lnTo>
                    <a:pt x="539" y="295"/>
                  </a:lnTo>
                  <a:lnTo>
                    <a:pt x="548" y="299"/>
                  </a:lnTo>
                  <a:lnTo>
                    <a:pt x="554" y="306"/>
                  </a:lnTo>
                  <a:lnTo>
                    <a:pt x="550" y="312"/>
                  </a:lnTo>
                  <a:lnTo>
                    <a:pt x="550" y="315"/>
                  </a:lnTo>
                  <a:lnTo>
                    <a:pt x="546" y="317"/>
                  </a:lnTo>
                  <a:lnTo>
                    <a:pt x="546" y="329"/>
                  </a:lnTo>
                  <a:lnTo>
                    <a:pt x="537" y="340"/>
                  </a:lnTo>
                  <a:lnTo>
                    <a:pt x="499" y="511"/>
                  </a:lnTo>
                  <a:lnTo>
                    <a:pt x="295" y="462"/>
                  </a:lnTo>
                  <a:lnTo>
                    <a:pt x="9" y="383"/>
                  </a:lnTo>
                </a:path>
              </a:pathLst>
            </a:custGeom>
            <a:grpFill/>
            <a:ln w="3175">
              <a:solidFill>
                <a:schemeClr val="bg1"/>
              </a:solidFill>
              <a:prstDash val="solid"/>
              <a:round/>
              <a:headEnd/>
              <a:tailEnd/>
            </a:ln>
          </p:spPr>
          <p:txBody>
            <a:bodyPr/>
            <a:lstStyle/>
            <a:p>
              <a:endParaRPr lang="ru-RU"/>
            </a:p>
          </p:txBody>
        </p:sp>
        <p:sp>
          <p:nvSpPr>
            <p:cNvPr id="6" name="Freeform 58">
              <a:extLst>
                <a:ext uri="{FF2B5EF4-FFF2-40B4-BE49-F238E27FC236}">
                  <a16:creationId xmlns:a16="http://schemas.microsoft.com/office/drawing/2014/main" id="{7F8D8033-7725-C648-999D-7019A0954FD6}"/>
                </a:ext>
              </a:extLst>
            </p:cNvPr>
            <p:cNvSpPr>
              <a:spLocks/>
            </p:cNvSpPr>
            <p:nvPr/>
          </p:nvSpPr>
          <p:spPr bwMode="gray">
            <a:xfrm>
              <a:off x="1007" y="1999"/>
              <a:ext cx="606" cy="1038"/>
            </a:xfrm>
            <a:custGeom>
              <a:avLst/>
              <a:gdLst>
                <a:gd name="T0" fmla="*/ 342 w 606"/>
                <a:gd name="T1" fmla="*/ 1013 h 1038"/>
                <a:gd name="T2" fmla="*/ 344 w 606"/>
                <a:gd name="T3" fmla="*/ 998 h 1038"/>
                <a:gd name="T4" fmla="*/ 338 w 606"/>
                <a:gd name="T5" fmla="*/ 989 h 1038"/>
                <a:gd name="T6" fmla="*/ 321 w 606"/>
                <a:gd name="T7" fmla="*/ 920 h 1038"/>
                <a:gd name="T8" fmla="*/ 285 w 606"/>
                <a:gd name="T9" fmla="*/ 880 h 1038"/>
                <a:gd name="T10" fmla="*/ 272 w 606"/>
                <a:gd name="T11" fmla="*/ 865 h 1038"/>
                <a:gd name="T12" fmla="*/ 263 w 606"/>
                <a:gd name="T13" fmla="*/ 846 h 1038"/>
                <a:gd name="T14" fmla="*/ 220 w 606"/>
                <a:gd name="T15" fmla="*/ 828 h 1038"/>
                <a:gd name="T16" fmla="*/ 186 w 606"/>
                <a:gd name="T17" fmla="*/ 794 h 1038"/>
                <a:gd name="T18" fmla="*/ 126 w 606"/>
                <a:gd name="T19" fmla="*/ 769 h 1038"/>
                <a:gd name="T20" fmla="*/ 124 w 606"/>
                <a:gd name="T21" fmla="*/ 747 h 1038"/>
                <a:gd name="T22" fmla="*/ 132 w 606"/>
                <a:gd name="T23" fmla="*/ 715 h 1038"/>
                <a:gd name="T24" fmla="*/ 118 w 606"/>
                <a:gd name="T25" fmla="*/ 689 h 1038"/>
                <a:gd name="T26" fmla="*/ 124 w 606"/>
                <a:gd name="T27" fmla="*/ 676 h 1038"/>
                <a:gd name="T28" fmla="*/ 90 w 606"/>
                <a:gd name="T29" fmla="*/ 616 h 1038"/>
                <a:gd name="T30" fmla="*/ 68 w 606"/>
                <a:gd name="T31" fmla="*/ 574 h 1038"/>
                <a:gd name="T32" fmla="*/ 79 w 606"/>
                <a:gd name="T33" fmla="*/ 544 h 1038"/>
                <a:gd name="T34" fmla="*/ 83 w 606"/>
                <a:gd name="T35" fmla="*/ 514 h 1038"/>
                <a:gd name="T36" fmla="*/ 53 w 606"/>
                <a:gd name="T37" fmla="*/ 486 h 1038"/>
                <a:gd name="T38" fmla="*/ 55 w 606"/>
                <a:gd name="T39" fmla="*/ 441 h 1038"/>
                <a:gd name="T40" fmla="*/ 64 w 606"/>
                <a:gd name="T41" fmla="*/ 424 h 1038"/>
                <a:gd name="T42" fmla="*/ 70 w 606"/>
                <a:gd name="T43" fmla="*/ 445 h 1038"/>
                <a:gd name="T44" fmla="*/ 83 w 606"/>
                <a:gd name="T45" fmla="*/ 441 h 1038"/>
                <a:gd name="T46" fmla="*/ 79 w 606"/>
                <a:gd name="T47" fmla="*/ 400 h 1038"/>
                <a:gd name="T48" fmla="*/ 66 w 606"/>
                <a:gd name="T49" fmla="*/ 413 h 1038"/>
                <a:gd name="T50" fmla="*/ 43 w 606"/>
                <a:gd name="T51" fmla="*/ 398 h 1038"/>
                <a:gd name="T52" fmla="*/ 36 w 606"/>
                <a:gd name="T53" fmla="*/ 347 h 1038"/>
                <a:gd name="T54" fmla="*/ 6 w 606"/>
                <a:gd name="T55" fmla="*/ 291 h 1038"/>
                <a:gd name="T56" fmla="*/ 8 w 606"/>
                <a:gd name="T57" fmla="*/ 263 h 1038"/>
                <a:gd name="T58" fmla="*/ 23 w 606"/>
                <a:gd name="T59" fmla="*/ 227 h 1038"/>
                <a:gd name="T60" fmla="*/ 10 w 606"/>
                <a:gd name="T61" fmla="*/ 182 h 1038"/>
                <a:gd name="T62" fmla="*/ 0 w 606"/>
                <a:gd name="T63" fmla="*/ 161 h 1038"/>
                <a:gd name="T64" fmla="*/ 0 w 606"/>
                <a:gd name="T65" fmla="*/ 137 h 1038"/>
                <a:gd name="T66" fmla="*/ 38 w 606"/>
                <a:gd name="T67" fmla="*/ 84 h 1038"/>
                <a:gd name="T68" fmla="*/ 51 w 606"/>
                <a:gd name="T69" fmla="*/ 56 h 1038"/>
                <a:gd name="T70" fmla="*/ 55 w 606"/>
                <a:gd name="T71" fmla="*/ 6 h 1038"/>
                <a:gd name="T72" fmla="*/ 270 w 606"/>
                <a:gd name="T73" fmla="*/ 362 h 1038"/>
                <a:gd name="T74" fmla="*/ 586 w 606"/>
                <a:gd name="T75" fmla="*/ 843 h 1038"/>
                <a:gd name="T76" fmla="*/ 589 w 606"/>
                <a:gd name="T77" fmla="*/ 867 h 1038"/>
                <a:gd name="T78" fmla="*/ 601 w 606"/>
                <a:gd name="T79" fmla="*/ 888 h 1038"/>
                <a:gd name="T80" fmla="*/ 606 w 606"/>
                <a:gd name="T81" fmla="*/ 906 h 1038"/>
                <a:gd name="T82" fmla="*/ 582 w 606"/>
                <a:gd name="T83" fmla="*/ 916 h 1038"/>
                <a:gd name="T84" fmla="*/ 552 w 606"/>
                <a:gd name="T85" fmla="*/ 972 h 1038"/>
                <a:gd name="T86" fmla="*/ 546 w 606"/>
                <a:gd name="T87" fmla="*/ 985 h 1038"/>
                <a:gd name="T88" fmla="*/ 544 w 606"/>
                <a:gd name="T89" fmla="*/ 1008 h 1038"/>
                <a:gd name="T90" fmla="*/ 554 w 606"/>
                <a:gd name="T91" fmla="*/ 1025 h 1038"/>
                <a:gd name="T92" fmla="*/ 541 w 606"/>
                <a:gd name="T93" fmla="*/ 1038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6" h="1038">
                  <a:moveTo>
                    <a:pt x="529" y="1036"/>
                  </a:moveTo>
                  <a:lnTo>
                    <a:pt x="344" y="1017"/>
                  </a:lnTo>
                  <a:lnTo>
                    <a:pt x="342" y="1013"/>
                  </a:lnTo>
                  <a:lnTo>
                    <a:pt x="342" y="1004"/>
                  </a:lnTo>
                  <a:lnTo>
                    <a:pt x="342" y="1000"/>
                  </a:lnTo>
                  <a:lnTo>
                    <a:pt x="344" y="998"/>
                  </a:lnTo>
                  <a:lnTo>
                    <a:pt x="342" y="996"/>
                  </a:lnTo>
                  <a:lnTo>
                    <a:pt x="340" y="996"/>
                  </a:lnTo>
                  <a:lnTo>
                    <a:pt x="338" y="989"/>
                  </a:lnTo>
                  <a:lnTo>
                    <a:pt x="338" y="985"/>
                  </a:lnTo>
                  <a:lnTo>
                    <a:pt x="338" y="953"/>
                  </a:lnTo>
                  <a:lnTo>
                    <a:pt x="321" y="920"/>
                  </a:lnTo>
                  <a:lnTo>
                    <a:pt x="312" y="910"/>
                  </a:lnTo>
                  <a:lnTo>
                    <a:pt x="304" y="897"/>
                  </a:lnTo>
                  <a:lnTo>
                    <a:pt x="285" y="880"/>
                  </a:lnTo>
                  <a:lnTo>
                    <a:pt x="274" y="882"/>
                  </a:lnTo>
                  <a:lnTo>
                    <a:pt x="269" y="874"/>
                  </a:lnTo>
                  <a:lnTo>
                    <a:pt x="272" y="865"/>
                  </a:lnTo>
                  <a:lnTo>
                    <a:pt x="270" y="859"/>
                  </a:lnTo>
                  <a:lnTo>
                    <a:pt x="270" y="854"/>
                  </a:lnTo>
                  <a:lnTo>
                    <a:pt x="263" y="846"/>
                  </a:lnTo>
                  <a:lnTo>
                    <a:pt x="244" y="844"/>
                  </a:lnTo>
                  <a:lnTo>
                    <a:pt x="233" y="841"/>
                  </a:lnTo>
                  <a:lnTo>
                    <a:pt x="220" y="828"/>
                  </a:lnTo>
                  <a:lnTo>
                    <a:pt x="212" y="807"/>
                  </a:lnTo>
                  <a:lnTo>
                    <a:pt x="199" y="798"/>
                  </a:lnTo>
                  <a:lnTo>
                    <a:pt x="186" y="794"/>
                  </a:lnTo>
                  <a:lnTo>
                    <a:pt x="152" y="779"/>
                  </a:lnTo>
                  <a:lnTo>
                    <a:pt x="141" y="779"/>
                  </a:lnTo>
                  <a:lnTo>
                    <a:pt x="126" y="769"/>
                  </a:lnTo>
                  <a:lnTo>
                    <a:pt x="118" y="762"/>
                  </a:lnTo>
                  <a:lnTo>
                    <a:pt x="118" y="754"/>
                  </a:lnTo>
                  <a:lnTo>
                    <a:pt x="124" y="747"/>
                  </a:lnTo>
                  <a:lnTo>
                    <a:pt x="126" y="730"/>
                  </a:lnTo>
                  <a:lnTo>
                    <a:pt x="130" y="721"/>
                  </a:lnTo>
                  <a:lnTo>
                    <a:pt x="132" y="715"/>
                  </a:lnTo>
                  <a:lnTo>
                    <a:pt x="128" y="704"/>
                  </a:lnTo>
                  <a:lnTo>
                    <a:pt x="118" y="700"/>
                  </a:lnTo>
                  <a:lnTo>
                    <a:pt x="118" y="689"/>
                  </a:lnTo>
                  <a:lnTo>
                    <a:pt x="120" y="685"/>
                  </a:lnTo>
                  <a:lnTo>
                    <a:pt x="122" y="685"/>
                  </a:lnTo>
                  <a:lnTo>
                    <a:pt x="124" y="676"/>
                  </a:lnTo>
                  <a:lnTo>
                    <a:pt x="115" y="668"/>
                  </a:lnTo>
                  <a:lnTo>
                    <a:pt x="90" y="627"/>
                  </a:lnTo>
                  <a:lnTo>
                    <a:pt x="90" y="616"/>
                  </a:lnTo>
                  <a:lnTo>
                    <a:pt x="85" y="608"/>
                  </a:lnTo>
                  <a:lnTo>
                    <a:pt x="85" y="599"/>
                  </a:lnTo>
                  <a:lnTo>
                    <a:pt x="68" y="574"/>
                  </a:lnTo>
                  <a:lnTo>
                    <a:pt x="70" y="550"/>
                  </a:lnTo>
                  <a:lnTo>
                    <a:pt x="73" y="544"/>
                  </a:lnTo>
                  <a:lnTo>
                    <a:pt x="79" y="544"/>
                  </a:lnTo>
                  <a:lnTo>
                    <a:pt x="87" y="535"/>
                  </a:lnTo>
                  <a:lnTo>
                    <a:pt x="87" y="520"/>
                  </a:lnTo>
                  <a:lnTo>
                    <a:pt x="83" y="514"/>
                  </a:lnTo>
                  <a:lnTo>
                    <a:pt x="70" y="509"/>
                  </a:lnTo>
                  <a:lnTo>
                    <a:pt x="58" y="497"/>
                  </a:lnTo>
                  <a:lnTo>
                    <a:pt x="53" y="486"/>
                  </a:lnTo>
                  <a:lnTo>
                    <a:pt x="55" y="454"/>
                  </a:lnTo>
                  <a:lnTo>
                    <a:pt x="56" y="450"/>
                  </a:lnTo>
                  <a:lnTo>
                    <a:pt x="55" y="441"/>
                  </a:lnTo>
                  <a:lnTo>
                    <a:pt x="58" y="441"/>
                  </a:lnTo>
                  <a:lnTo>
                    <a:pt x="60" y="424"/>
                  </a:lnTo>
                  <a:lnTo>
                    <a:pt x="64" y="424"/>
                  </a:lnTo>
                  <a:lnTo>
                    <a:pt x="68" y="428"/>
                  </a:lnTo>
                  <a:lnTo>
                    <a:pt x="68" y="441"/>
                  </a:lnTo>
                  <a:lnTo>
                    <a:pt x="70" y="445"/>
                  </a:lnTo>
                  <a:lnTo>
                    <a:pt x="81" y="452"/>
                  </a:lnTo>
                  <a:lnTo>
                    <a:pt x="83" y="450"/>
                  </a:lnTo>
                  <a:lnTo>
                    <a:pt x="83" y="441"/>
                  </a:lnTo>
                  <a:lnTo>
                    <a:pt x="79" y="424"/>
                  </a:lnTo>
                  <a:lnTo>
                    <a:pt x="75" y="413"/>
                  </a:lnTo>
                  <a:lnTo>
                    <a:pt x="79" y="400"/>
                  </a:lnTo>
                  <a:lnTo>
                    <a:pt x="75" y="400"/>
                  </a:lnTo>
                  <a:lnTo>
                    <a:pt x="68" y="407"/>
                  </a:lnTo>
                  <a:lnTo>
                    <a:pt x="66" y="413"/>
                  </a:lnTo>
                  <a:lnTo>
                    <a:pt x="64" y="418"/>
                  </a:lnTo>
                  <a:lnTo>
                    <a:pt x="53" y="413"/>
                  </a:lnTo>
                  <a:lnTo>
                    <a:pt x="43" y="398"/>
                  </a:lnTo>
                  <a:lnTo>
                    <a:pt x="32" y="392"/>
                  </a:lnTo>
                  <a:lnTo>
                    <a:pt x="36" y="383"/>
                  </a:lnTo>
                  <a:lnTo>
                    <a:pt x="36" y="347"/>
                  </a:lnTo>
                  <a:lnTo>
                    <a:pt x="23" y="332"/>
                  </a:lnTo>
                  <a:lnTo>
                    <a:pt x="15" y="319"/>
                  </a:lnTo>
                  <a:lnTo>
                    <a:pt x="6" y="291"/>
                  </a:lnTo>
                  <a:lnTo>
                    <a:pt x="11" y="280"/>
                  </a:lnTo>
                  <a:lnTo>
                    <a:pt x="8" y="270"/>
                  </a:lnTo>
                  <a:lnTo>
                    <a:pt x="8" y="263"/>
                  </a:lnTo>
                  <a:lnTo>
                    <a:pt x="13" y="242"/>
                  </a:lnTo>
                  <a:lnTo>
                    <a:pt x="21" y="233"/>
                  </a:lnTo>
                  <a:lnTo>
                    <a:pt x="23" y="227"/>
                  </a:lnTo>
                  <a:lnTo>
                    <a:pt x="19" y="206"/>
                  </a:lnTo>
                  <a:lnTo>
                    <a:pt x="11" y="188"/>
                  </a:lnTo>
                  <a:lnTo>
                    <a:pt x="10" y="182"/>
                  </a:lnTo>
                  <a:lnTo>
                    <a:pt x="8" y="176"/>
                  </a:lnTo>
                  <a:lnTo>
                    <a:pt x="4" y="171"/>
                  </a:lnTo>
                  <a:lnTo>
                    <a:pt x="0" y="161"/>
                  </a:lnTo>
                  <a:lnTo>
                    <a:pt x="0" y="150"/>
                  </a:lnTo>
                  <a:lnTo>
                    <a:pt x="0" y="146"/>
                  </a:lnTo>
                  <a:lnTo>
                    <a:pt x="0" y="137"/>
                  </a:lnTo>
                  <a:lnTo>
                    <a:pt x="10" y="122"/>
                  </a:lnTo>
                  <a:lnTo>
                    <a:pt x="38" y="90"/>
                  </a:lnTo>
                  <a:lnTo>
                    <a:pt x="38" y="84"/>
                  </a:lnTo>
                  <a:lnTo>
                    <a:pt x="40" y="73"/>
                  </a:lnTo>
                  <a:lnTo>
                    <a:pt x="45" y="68"/>
                  </a:lnTo>
                  <a:lnTo>
                    <a:pt x="51" y="56"/>
                  </a:lnTo>
                  <a:lnTo>
                    <a:pt x="55" y="30"/>
                  </a:lnTo>
                  <a:lnTo>
                    <a:pt x="49" y="19"/>
                  </a:lnTo>
                  <a:lnTo>
                    <a:pt x="55" y="6"/>
                  </a:lnTo>
                  <a:lnTo>
                    <a:pt x="58" y="0"/>
                  </a:lnTo>
                  <a:lnTo>
                    <a:pt x="344" y="79"/>
                  </a:lnTo>
                  <a:lnTo>
                    <a:pt x="270" y="362"/>
                  </a:lnTo>
                  <a:lnTo>
                    <a:pt x="586" y="824"/>
                  </a:lnTo>
                  <a:lnTo>
                    <a:pt x="584" y="837"/>
                  </a:lnTo>
                  <a:lnTo>
                    <a:pt x="586" y="843"/>
                  </a:lnTo>
                  <a:lnTo>
                    <a:pt x="584" y="846"/>
                  </a:lnTo>
                  <a:lnTo>
                    <a:pt x="589" y="858"/>
                  </a:lnTo>
                  <a:lnTo>
                    <a:pt x="589" y="867"/>
                  </a:lnTo>
                  <a:lnTo>
                    <a:pt x="593" y="874"/>
                  </a:lnTo>
                  <a:lnTo>
                    <a:pt x="597" y="886"/>
                  </a:lnTo>
                  <a:lnTo>
                    <a:pt x="601" y="888"/>
                  </a:lnTo>
                  <a:lnTo>
                    <a:pt x="606" y="893"/>
                  </a:lnTo>
                  <a:lnTo>
                    <a:pt x="606" y="903"/>
                  </a:lnTo>
                  <a:lnTo>
                    <a:pt x="606" y="906"/>
                  </a:lnTo>
                  <a:lnTo>
                    <a:pt x="603" y="904"/>
                  </a:lnTo>
                  <a:lnTo>
                    <a:pt x="593" y="912"/>
                  </a:lnTo>
                  <a:lnTo>
                    <a:pt x="582" y="916"/>
                  </a:lnTo>
                  <a:lnTo>
                    <a:pt x="573" y="927"/>
                  </a:lnTo>
                  <a:lnTo>
                    <a:pt x="567" y="953"/>
                  </a:lnTo>
                  <a:lnTo>
                    <a:pt x="552" y="972"/>
                  </a:lnTo>
                  <a:lnTo>
                    <a:pt x="544" y="972"/>
                  </a:lnTo>
                  <a:lnTo>
                    <a:pt x="544" y="978"/>
                  </a:lnTo>
                  <a:lnTo>
                    <a:pt x="546" y="985"/>
                  </a:lnTo>
                  <a:lnTo>
                    <a:pt x="544" y="991"/>
                  </a:lnTo>
                  <a:lnTo>
                    <a:pt x="541" y="1002"/>
                  </a:lnTo>
                  <a:lnTo>
                    <a:pt x="544" y="1008"/>
                  </a:lnTo>
                  <a:lnTo>
                    <a:pt x="554" y="1017"/>
                  </a:lnTo>
                  <a:lnTo>
                    <a:pt x="556" y="1021"/>
                  </a:lnTo>
                  <a:lnTo>
                    <a:pt x="554" y="1025"/>
                  </a:lnTo>
                  <a:lnTo>
                    <a:pt x="552" y="1032"/>
                  </a:lnTo>
                  <a:lnTo>
                    <a:pt x="544" y="1038"/>
                  </a:lnTo>
                  <a:lnTo>
                    <a:pt x="541" y="1038"/>
                  </a:lnTo>
                  <a:lnTo>
                    <a:pt x="529" y="1036"/>
                  </a:lnTo>
                </a:path>
              </a:pathLst>
            </a:custGeom>
            <a:grpFill/>
            <a:ln w="3175">
              <a:solidFill>
                <a:schemeClr val="bg1"/>
              </a:solidFill>
              <a:prstDash val="solid"/>
              <a:round/>
              <a:headEnd/>
              <a:tailEnd/>
            </a:ln>
          </p:spPr>
          <p:txBody>
            <a:bodyPr/>
            <a:lstStyle/>
            <a:p>
              <a:endParaRPr lang="ru-RU"/>
            </a:p>
          </p:txBody>
        </p:sp>
        <p:sp>
          <p:nvSpPr>
            <p:cNvPr id="7" name="Freeform 59">
              <a:extLst>
                <a:ext uri="{FF2B5EF4-FFF2-40B4-BE49-F238E27FC236}">
                  <a16:creationId xmlns:a16="http://schemas.microsoft.com/office/drawing/2014/main" id="{4F0B81D8-E620-7C46-A2A4-7EB837A38C59}"/>
                </a:ext>
              </a:extLst>
            </p:cNvPr>
            <p:cNvSpPr>
              <a:spLocks/>
            </p:cNvSpPr>
            <p:nvPr/>
          </p:nvSpPr>
          <p:spPr bwMode="gray">
            <a:xfrm>
              <a:off x="1555" y="1472"/>
              <a:ext cx="454" cy="735"/>
            </a:xfrm>
            <a:custGeom>
              <a:avLst/>
              <a:gdLst>
                <a:gd name="T0" fmla="*/ 38 w 454"/>
                <a:gd name="T1" fmla="*/ 484 h 735"/>
                <a:gd name="T2" fmla="*/ 47 w 454"/>
                <a:gd name="T3" fmla="*/ 461 h 735"/>
                <a:gd name="T4" fmla="*/ 51 w 454"/>
                <a:gd name="T5" fmla="*/ 456 h 735"/>
                <a:gd name="T6" fmla="*/ 49 w 454"/>
                <a:gd name="T7" fmla="*/ 443 h 735"/>
                <a:gd name="T8" fmla="*/ 36 w 454"/>
                <a:gd name="T9" fmla="*/ 433 h 735"/>
                <a:gd name="T10" fmla="*/ 56 w 454"/>
                <a:gd name="T11" fmla="*/ 396 h 735"/>
                <a:gd name="T12" fmla="*/ 73 w 454"/>
                <a:gd name="T13" fmla="*/ 383 h 735"/>
                <a:gd name="T14" fmla="*/ 81 w 454"/>
                <a:gd name="T15" fmla="*/ 369 h 735"/>
                <a:gd name="T16" fmla="*/ 111 w 454"/>
                <a:gd name="T17" fmla="*/ 306 h 735"/>
                <a:gd name="T18" fmla="*/ 98 w 454"/>
                <a:gd name="T19" fmla="*/ 298 h 735"/>
                <a:gd name="T20" fmla="*/ 90 w 454"/>
                <a:gd name="T21" fmla="*/ 281 h 735"/>
                <a:gd name="T22" fmla="*/ 92 w 454"/>
                <a:gd name="T23" fmla="*/ 264 h 735"/>
                <a:gd name="T24" fmla="*/ 90 w 454"/>
                <a:gd name="T25" fmla="*/ 251 h 735"/>
                <a:gd name="T26" fmla="*/ 92 w 454"/>
                <a:gd name="T27" fmla="*/ 240 h 735"/>
                <a:gd name="T28" fmla="*/ 145 w 454"/>
                <a:gd name="T29" fmla="*/ 0 h 735"/>
                <a:gd name="T30" fmla="*/ 190 w 454"/>
                <a:gd name="T31" fmla="*/ 107 h 735"/>
                <a:gd name="T32" fmla="*/ 203 w 454"/>
                <a:gd name="T33" fmla="*/ 148 h 735"/>
                <a:gd name="T34" fmla="*/ 195 w 454"/>
                <a:gd name="T35" fmla="*/ 161 h 735"/>
                <a:gd name="T36" fmla="*/ 208 w 454"/>
                <a:gd name="T37" fmla="*/ 176 h 735"/>
                <a:gd name="T38" fmla="*/ 237 w 454"/>
                <a:gd name="T39" fmla="*/ 217 h 735"/>
                <a:gd name="T40" fmla="*/ 244 w 454"/>
                <a:gd name="T41" fmla="*/ 242 h 735"/>
                <a:gd name="T42" fmla="*/ 253 w 454"/>
                <a:gd name="T43" fmla="*/ 251 h 735"/>
                <a:gd name="T44" fmla="*/ 274 w 454"/>
                <a:gd name="T45" fmla="*/ 259 h 735"/>
                <a:gd name="T46" fmla="*/ 259 w 454"/>
                <a:gd name="T47" fmla="*/ 292 h 735"/>
                <a:gd name="T48" fmla="*/ 253 w 454"/>
                <a:gd name="T49" fmla="*/ 313 h 735"/>
                <a:gd name="T50" fmla="*/ 253 w 454"/>
                <a:gd name="T51" fmla="*/ 322 h 735"/>
                <a:gd name="T52" fmla="*/ 242 w 454"/>
                <a:gd name="T53" fmla="*/ 339 h 735"/>
                <a:gd name="T54" fmla="*/ 240 w 454"/>
                <a:gd name="T55" fmla="*/ 351 h 735"/>
                <a:gd name="T56" fmla="*/ 257 w 454"/>
                <a:gd name="T57" fmla="*/ 364 h 735"/>
                <a:gd name="T58" fmla="*/ 280 w 454"/>
                <a:gd name="T59" fmla="*/ 347 h 735"/>
                <a:gd name="T60" fmla="*/ 285 w 454"/>
                <a:gd name="T61" fmla="*/ 354 h 735"/>
                <a:gd name="T62" fmla="*/ 291 w 454"/>
                <a:gd name="T63" fmla="*/ 360 h 735"/>
                <a:gd name="T64" fmla="*/ 289 w 454"/>
                <a:gd name="T65" fmla="*/ 392 h 735"/>
                <a:gd name="T66" fmla="*/ 302 w 454"/>
                <a:gd name="T67" fmla="*/ 414 h 735"/>
                <a:gd name="T68" fmla="*/ 297 w 454"/>
                <a:gd name="T69" fmla="*/ 429 h 735"/>
                <a:gd name="T70" fmla="*/ 314 w 454"/>
                <a:gd name="T71" fmla="*/ 441 h 735"/>
                <a:gd name="T72" fmla="*/ 321 w 454"/>
                <a:gd name="T73" fmla="*/ 456 h 735"/>
                <a:gd name="T74" fmla="*/ 319 w 454"/>
                <a:gd name="T75" fmla="*/ 473 h 735"/>
                <a:gd name="T76" fmla="*/ 332 w 454"/>
                <a:gd name="T77" fmla="*/ 488 h 735"/>
                <a:gd name="T78" fmla="*/ 342 w 454"/>
                <a:gd name="T79" fmla="*/ 476 h 735"/>
                <a:gd name="T80" fmla="*/ 362 w 454"/>
                <a:gd name="T81" fmla="*/ 482 h 735"/>
                <a:gd name="T82" fmla="*/ 374 w 454"/>
                <a:gd name="T83" fmla="*/ 476 h 735"/>
                <a:gd name="T84" fmla="*/ 396 w 454"/>
                <a:gd name="T85" fmla="*/ 480 h 735"/>
                <a:gd name="T86" fmla="*/ 407 w 454"/>
                <a:gd name="T87" fmla="*/ 482 h 735"/>
                <a:gd name="T88" fmla="*/ 426 w 454"/>
                <a:gd name="T89" fmla="*/ 476 h 735"/>
                <a:gd name="T90" fmla="*/ 445 w 454"/>
                <a:gd name="T91" fmla="*/ 478 h 735"/>
                <a:gd name="T92" fmla="*/ 454 w 454"/>
                <a:gd name="T93" fmla="*/ 497 h 735"/>
                <a:gd name="T94" fmla="*/ 419 w 454"/>
                <a:gd name="T95" fmla="*/ 735 h 735"/>
                <a:gd name="T96" fmla="*/ 0 w 454"/>
                <a:gd name="T97" fmla="*/ 65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4" h="735">
                  <a:moveTo>
                    <a:pt x="0" y="655"/>
                  </a:moveTo>
                  <a:lnTo>
                    <a:pt x="38" y="484"/>
                  </a:lnTo>
                  <a:lnTo>
                    <a:pt x="47" y="473"/>
                  </a:lnTo>
                  <a:lnTo>
                    <a:pt x="47" y="461"/>
                  </a:lnTo>
                  <a:lnTo>
                    <a:pt x="51" y="459"/>
                  </a:lnTo>
                  <a:lnTo>
                    <a:pt x="51" y="456"/>
                  </a:lnTo>
                  <a:lnTo>
                    <a:pt x="55" y="450"/>
                  </a:lnTo>
                  <a:lnTo>
                    <a:pt x="49" y="443"/>
                  </a:lnTo>
                  <a:lnTo>
                    <a:pt x="40" y="439"/>
                  </a:lnTo>
                  <a:lnTo>
                    <a:pt x="36" y="433"/>
                  </a:lnTo>
                  <a:lnTo>
                    <a:pt x="40" y="422"/>
                  </a:lnTo>
                  <a:lnTo>
                    <a:pt x="56" y="396"/>
                  </a:lnTo>
                  <a:lnTo>
                    <a:pt x="66" y="390"/>
                  </a:lnTo>
                  <a:lnTo>
                    <a:pt x="73" y="383"/>
                  </a:lnTo>
                  <a:lnTo>
                    <a:pt x="75" y="375"/>
                  </a:lnTo>
                  <a:lnTo>
                    <a:pt x="81" y="369"/>
                  </a:lnTo>
                  <a:lnTo>
                    <a:pt x="113" y="319"/>
                  </a:lnTo>
                  <a:lnTo>
                    <a:pt x="111" y="306"/>
                  </a:lnTo>
                  <a:lnTo>
                    <a:pt x="103" y="300"/>
                  </a:lnTo>
                  <a:lnTo>
                    <a:pt x="98" y="298"/>
                  </a:lnTo>
                  <a:lnTo>
                    <a:pt x="90" y="289"/>
                  </a:lnTo>
                  <a:lnTo>
                    <a:pt x="90" y="281"/>
                  </a:lnTo>
                  <a:lnTo>
                    <a:pt x="88" y="268"/>
                  </a:lnTo>
                  <a:lnTo>
                    <a:pt x="92" y="264"/>
                  </a:lnTo>
                  <a:lnTo>
                    <a:pt x="94" y="259"/>
                  </a:lnTo>
                  <a:lnTo>
                    <a:pt x="90" y="251"/>
                  </a:lnTo>
                  <a:lnTo>
                    <a:pt x="90" y="244"/>
                  </a:lnTo>
                  <a:lnTo>
                    <a:pt x="92" y="240"/>
                  </a:lnTo>
                  <a:lnTo>
                    <a:pt x="147" y="0"/>
                  </a:lnTo>
                  <a:lnTo>
                    <a:pt x="145" y="0"/>
                  </a:lnTo>
                  <a:lnTo>
                    <a:pt x="205" y="13"/>
                  </a:lnTo>
                  <a:lnTo>
                    <a:pt x="190" y="107"/>
                  </a:lnTo>
                  <a:lnTo>
                    <a:pt x="199" y="131"/>
                  </a:lnTo>
                  <a:lnTo>
                    <a:pt x="203" y="148"/>
                  </a:lnTo>
                  <a:lnTo>
                    <a:pt x="199" y="157"/>
                  </a:lnTo>
                  <a:lnTo>
                    <a:pt x="195" y="161"/>
                  </a:lnTo>
                  <a:lnTo>
                    <a:pt x="201" y="167"/>
                  </a:lnTo>
                  <a:lnTo>
                    <a:pt x="208" y="176"/>
                  </a:lnTo>
                  <a:lnTo>
                    <a:pt x="225" y="193"/>
                  </a:lnTo>
                  <a:lnTo>
                    <a:pt x="237" y="217"/>
                  </a:lnTo>
                  <a:lnTo>
                    <a:pt x="238" y="231"/>
                  </a:lnTo>
                  <a:lnTo>
                    <a:pt x="244" y="242"/>
                  </a:lnTo>
                  <a:lnTo>
                    <a:pt x="253" y="242"/>
                  </a:lnTo>
                  <a:lnTo>
                    <a:pt x="253" y="251"/>
                  </a:lnTo>
                  <a:lnTo>
                    <a:pt x="268" y="253"/>
                  </a:lnTo>
                  <a:lnTo>
                    <a:pt x="274" y="259"/>
                  </a:lnTo>
                  <a:lnTo>
                    <a:pt x="257" y="289"/>
                  </a:lnTo>
                  <a:lnTo>
                    <a:pt x="259" y="292"/>
                  </a:lnTo>
                  <a:lnTo>
                    <a:pt x="253" y="298"/>
                  </a:lnTo>
                  <a:lnTo>
                    <a:pt x="253" y="313"/>
                  </a:lnTo>
                  <a:lnTo>
                    <a:pt x="253" y="315"/>
                  </a:lnTo>
                  <a:lnTo>
                    <a:pt x="253" y="322"/>
                  </a:lnTo>
                  <a:lnTo>
                    <a:pt x="242" y="330"/>
                  </a:lnTo>
                  <a:lnTo>
                    <a:pt x="242" y="339"/>
                  </a:lnTo>
                  <a:lnTo>
                    <a:pt x="244" y="343"/>
                  </a:lnTo>
                  <a:lnTo>
                    <a:pt x="240" y="351"/>
                  </a:lnTo>
                  <a:lnTo>
                    <a:pt x="253" y="366"/>
                  </a:lnTo>
                  <a:lnTo>
                    <a:pt x="257" y="364"/>
                  </a:lnTo>
                  <a:lnTo>
                    <a:pt x="278" y="347"/>
                  </a:lnTo>
                  <a:lnTo>
                    <a:pt x="280" y="347"/>
                  </a:lnTo>
                  <a:lnTo>
                    <a:pt x="284" y="347"/>
                  </a:lnTo>
                  <a:lnTo>
                    <a:pt x="285" y="354"/>
                  </a:lnTo>
                  <a:lnTo>
                    <a:pt x="289" y="356"/>
                  </a:lnTo>
                  <a:lnTo>
                    <a:pt x="291" y="360"/>
                  </a:lnTo>
                  <a:lnTo>
                    <a:pt x="289" y="371"/>
                  </a:lnTo>
                  <a:lnTo>
                    <a:pt x="289" y="392"/>
                  </a:lnTo>
                  <a:lnTo>
                    <a:pt x="293" y="403"/>
                  </a:lnTo>
                  <a:lnTo>
                    <a:pt x="302" y="414"/>
                  </a:lnTo>
                  <a:lnTo>
                    <a:pt x="302" y="420"/>
                  </a:lnTo>
                  <a:lnTo>
                    <a:pt x="297" y="429"/>
                  </a:lnTo>
                  <a:lnTo>
                    <a:pt x="304" y="441"/>
                  </a:lnTo>
                  <a:lnTo>
                    <a:pt x="314" y="441"/>
                  </a:lnTo>
                  <a:lnTo>
                    <a:pt x="319" y="450"/>
                  </a:lnTo>
                  <a:lnTo>
                    <a:pt x="321" y="456"/>
                  </a:lnTo>
                  <a:lnTo>
                    <a:pt x="319" y="469"/>
                  </a:lnTo>
                  <a:lnTo>
                    <a:pt x="319" y="473"/>
                  </a:lnTo>
                  <a:lnTo>
                    <a:pt x="323" y="482"/>
                  </a:lnTo>
                  <a:lnTo>
                    <a:pt x="332" y="488"/>
                  </a:lnTo>
                  <a:lnTo>
                    <a:pt x="338" y="478"/>
                  </a:lnTo>
                  <a:lnTo>
                    <a:pt x="342" y="476"/>
                  </a:lnTo>
                  <a:lnTo>
                    <a:pt x="357" y="482"/>
                  </a:lnTo>
                  <a:lnTo>
                    <a:pt x="362" y="482"/>
                  </a:lnTo>
                  <a:lnTo>
                    <a:pt x="370" y="476"/>
                  </a:lnTo>
                  <a:lnTo>
                    <a:pt x="374" y="476"/>
                  </a:lnTo>
                  <a:lnTo>
                    <a:pt x="379" y="480"/>
                  </a:lnTo>
                  <a:lnTo>
                    <a:pt x="396" y="480"/>
                  </a:lnTo>
                  <a:lnTo>
                    <a:pt x="405" y="484"/>
                  </a:lnTo>
                  <a:lnTo>
                    <a:pt x="407" y="482"/>
                  </a:lnTo>
                  <a:lnTo>
                    <a:pt x="428" y="484"/>
                  </a:lnTo>
                  <a:lnTo>
                    <a:pt x="426" y="476"/>
                  </a:lnTo>
                  <a:lnTo>
                    <a:pt x="436" y="469"/>
                  </a:lnTo>
                  <a:lnTo>
                    <a:pt x="445" y="478"/>
                  </a:lnTo>
                  <a:lnTo>
                    <a:pt x="447" y="491"/>
                  </a:lnTo>
                  <a:lnTo>
                    <a:pt x="454" y="497"/>
                  </a:lnTo>
                  <a:lnTo>
                    <a:pt x="419" y="735"/>
                  </a:lnTo>
                  <a:lnTo>
                    <a:pt x="419" y="735"/>
                  </a:lnTo>
                  <a:lnTo>
                    <a:pt x="208" y="698"/>
                  </a:lnTo>
                  <a:lnTo>
                    <a:pt x="0" y="655"/>
                  </a:lnTo>
                </a:path>
              </a:pathLst>
            </a:custGeom>
            <a:grpFill/>
            <a:ln w="3175">
              <a:solidFill>
                <a:schemeClr val="bg1"/>
              </a:solidFill>
              <a:prstDash val="solid"/>
              <a:round/>
              <a:headEnd/>
              <a:tailEnd/>
            </a:ln>
          </p:spPr>
          <p:txBody>
            <a:bodyPr/>
            <a:lstStyle/>
            <a:p>
              <a:endParaRPr lang="ru-RU"/>
            </a:p>
          </p:txBody>
        </p:sp>
        <p:sp>
          <p:nvSpPr>
            <p:cNvPr id="8" name="Freeform 60">
              <a:extLst>
                <a:ext uri="{FF2B5EF4-FFF2-40B4-BE49-F238E27FC236}">
                  <a16:creationId xmlns:a16="http://schemas.microsoft.com/office/drawing/2014/main" id="{6791A95F-D363-464B-BCFC-65DFA7960741}"/>
                </a:ext>
              </a:extLst>
            </p:cNvPr>
            <p:cNvSpPr>
              <a:spLocks/>
            </p:cNvSpPr>
            <p:nvPr/>
          </p:nvSpPr>
          <p:spPr bwMode="gray">
            <a:xfrm>
              <a:off x="1745" y="1485"/>
              <a:ext cx="777" cy="493"/>
            </a:xfrm>
            <a:custGeom>
              <a:avLst/>
              <a:gdLst>
                <a:gd name="T0" fmla="*/ 270 w 777"/>
                <a:gd name="T1" fmla="*/ 435 h 493"/>
                <a:gd name="T2" fmla="*/ 257 w 777"/>
                <a:gd name="T3" fmla="*/ 478 h 493"/>
                <a:gd name="T4" fmla="*/ 246 w 777"/>
                <a:gd name="T5" fmla="*/ 456 h 493"/>
                <a:gd name="T6" fmla="*/ 238 w 777"/>
                <a:gd name="T7" fmla="*/ 471 h 493"/>
                <a:gd name="T8" fmla="*/ 215 w 777"/>
                <a:gd name="T9" fmla="*/ 471 h 493"/>
                <a:gd name="T10" fmla="*/ 189 w 777"/>
                <a:gd name="T11" fmla="*/ 467 h 493"/>
                <a:gd name="T12" fmla="*/ 180 w 777"/>
                <a:gd name="T13" fmla="*/ 463 h 493"/>
                <a:gd name="T14" fmla="*/ 167 w 777"/>
                <a:gd name="T15" fmla="*/ 469 h 493"/>
                <a:gd name="T16" fmla="*/ 148 w 777"/>
                <a:gd name="T17" fmla="*/ 465 h 493"/>
                <a:gd name="T18" fmla="*/ 133 w 777"/>
                <a:gd name="T19" fmla="*/ 469 h 493"/>
                <a:gd name="T20" fmla="*/ 129 w 777"/>
                <a:gd name="T21" fmla="*/ 456 h 493"/>
                <a:gd name="T22" fmla="*/ 129 w 777"/>
                <a:gd name="T23" fmla="*/ 437 h 493"/>
                <a:gd name="T24" fmla="*/ 114 w 777"/>
                <a:gd name="T25" fmla="*/ 428 h 493"/>
                <a:gd name="T26" fmla="*/ 112 w 777"/>
                <a:gd name="T27" fmla="*/ 407 h 493"/>
                <a:gd name="T28" fmla="*/ 103 w 777"/>
                <a:gd name="T29" fmla="*/ 390 h 493"/>
                <a:gd name="T30" fmla="*/ 99 w 777"/>
                <a:gd name="T31" fmla="*/ 358 h 493"/>
                <a:gd name="T32" fmla="*/ 99 w 777"/>
                <a:gd name="T33" fmla="*/ 343 h 493"/>
                <a:gd name="T34" fmla="*/ 94 w 777"/>
                <a:gd name="T35" fmla="*/ 334 h 493"/>
                <a:gd name="T36" fmla="*/ 88 w 777"/>
                <a:gd name="T37" fmla="*/ 334 h 493"/>
                <a:gd name="T38" fmla="*/ 63 w 777"/>
                <a:gd name="T39" fmla="*/ 353 h 493"/>
                <a:gd name="T40" fmla="*/ 54 w 777"/>
                <a:gd name="T41" fmla="*/ 330 h 493"/>
                <a:gd name="T42" fmla="*/ 52 w 777"/>
                <a:gd name="T43" fmla="*/ 317 h 493"/>
                <a:gd name="T44" fmla="*/ 63 w 777"/>
                <a:gd name="T45" fmla="*/ 302 h 493"/>
                <a:gd name="T46" fmla="*/ 63 w 777"/>
                <a:gd name="T47" fmla="*/ 285 h 493"/>
                <a:gd name="T48" fmla="*/ 67 w 777"/>
                <a:gd name="T49" fmla="*/ 276 h 493"/>
                <a:gd name="T50" fmla="*/ 78 w 777"/>
                <a:gd name="T51" fmla="*/ 240 h 493"/>
                <a:gd name="T52" fmla="*/ 63 w 777"/>
                <a:gd name="T53" fmla="*/ 229 h 493"/>
                <a:gd name="T54" fmla="*/ 48 w 777"/>
                <a:gd name="T55" fmla="*/ 218 h 493"/>
                <a:gd name="T56" fmla="*/ 35 w 777"/>
                <a:gd name="T57" fmla="*/ 180 h 493"/>
                <a:gd name="T58" fmla="*/ 11 w 777"/>
                <a:gd name="T59" fmla="*/ 154 h 493"/>
                <a:gd name="T60" fmla="*/ 9 w 777"/>
                <a:gd name="T61" fmla="*/ 144 h 493"/>
                <a:gd name="T62" fmla="*/ 9 w 777"/>
                <a:gd name="T63" fmla="*/ 118 h 493"/>
                <a:gd name="T64" fmla="*/ 15 w 777"/>
                <a:gd name="T65" fmla="*/ 0 h 493"/>
                <a:gd name="T66" fmla="*/ 277 w 777"/>
                <a:gd name="T67" fmla="*/ 47 h 493"/>
                <a:gd name="T68" fmla="*/ 777 w 777"/>
                <a:gd name="T69" fmla="*/ 111 h 493"/>
                <a:gd name="T70" fmla="*/ 745 w 777"/>
                <a:gd name="T71" fmla="*/ 493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7" h="493">
                  <a:moveTo>
                    <a:pt x="745" y="493"/>
                  </a:moveTo>
                  <a:lnTo>
                    <a:pt x="270" y="435"/>
                  </a:lnTo>
                  <a:lnTo>
                    <a:pt x="264" y="484"/>
                  </a:lnTo>
                  <a:lnTo>
                    <a:pt x="257" y="478"/>
                  </a:lnTo>
                  <a:lnTo>
                    <a:pt x="255" y="465"/>
                  </a:lnTo>
                  <a:lnTo>
                    <a:pt x="246" y="456"/>
                  </a:lnTo>
                  <a:lnTo>
                    <a:pt x="236" y="463"/>
                  </a:lnTo>
                  <a:lnTo>
                    <a:pt x="238" y="471"/>
                  </a:lnTo>
                  <a:lnTo>
                    <a:pt x="217" y="469"/>
                  </a:lnTo>
                  <a:lnTo>
                    <a:pt x="215" y="471"/>
                  </a:lnTo>
                  <a:lnTo>
                    <a:pt x="206" y="467"/>
                  </a:lnTo>
                  <a:lnTo>
                    <a:pt x="189" y="467"/>
                  </a:lnTo>
                  <a:lnTo>
                    <a:pt x="184" y="463"/>
                  </a:lnTo>
                  <a:lnTo>
                    <a:pt x="180" y="463"/>
                  </a:lnTo>
                  <a:lnTo>
                    <a:pt x="172" y="469"/>
                  </a:lnTo>
                  <a:lnTo>
                    <a:pt x="167" y="469"/>
                  </a:lnTo>
                  <a:lnTo>
                    <a:pt x="152" y="463"/>
                  </a:lnTo>
                  <a:lnTo>
                    <a:pt x="148" y="465"/>
                  </a:lnTo>
                  <a:lnTo>
                    <a:pt x="142" y="475"/>
                  </a:lnTo>
                  <a:lnTo>
                    <a:pt x="133" y="469"/>
                  </a:lnTo>
                  <a:lnTo>
                    <a:pt x="129" y="460"/>
                  </a:lnTo>
                  <a:lnTo>
                    <a:pt x="129" y="456"/>
                  </a:lnTo>
                  <a:lnTo>
                    <a:pt x="131" y="443"/>
                  </a:lnTo>
                  <a:lnTo>
                    <a:pt x="129" y="437"/>
                  </a:lnTo>
                  <a:lnTo>
                    <a:pt x="124" y="428"/>
                  </a:lnTo>
                  <a:lnTo>
                    <a:pt x="114" y="428"/>
                  </a:lnTo>
                  <a:lnTo>
                    <a:pt x="107" y="416"/>
                  </a:lnTo>
                  <a:lnTo>
                    <a:pt x="112" y="407"/>
                  </a:lnTo>
                  <a:lnTo>
                    <a:pt x="112" y="401"/>
                  </a:lnTo>
                  <a:lnTo>
                    <a:pt x="103" y="390"/>
                  </a:lnTo>
                  <a:lnTo>
                    <a:pt x="99" y="379"/>
                  </a:lnTo>
                  <a:lnTo>
                    <a:pt x="99" y="358"/>
                  </a:lnTo>
                  <a:lnTo>
                    <a:pt x="101" y="347"/>
                  </a:lnTo>
                  <a:lnTo>
                    <a:pt x="99" y="343"/>
                  </a:lnTo>
                  <a:lnTo>
                    <a:pt x="95" y="341"/>
                  </a:lnTo>
                  <a:lnTo>
                    <a:pt x="94" y="334"/>
                  </a:lnTo>
                  <a:lnTo>
                    <a:pt x="90" y="334"/>
                  </a:lnTo>
                  <a:lnTo>
                    <a:pt x="88" y="334"/>
                  </a:lnTo>
                  <a:lnTo>
                    <a:pt x="67" y="351"/>
                  </a:lnTo>
                  <a:lnTo>
                    <a:pt x="63" y="353"/>
                  </a:lnTo>
                  <a:lnTo>
                    <a:pt x="50" y="338"/>
                  </a:lnTo>
                  <a:lnTo>
                    <a:pt x="54" y="330"/>
                  </a:lnTo>
                  <a:lnTo>
                    <a:pt x="52" y="326"/>
                  </a:lnTo>
                  <a:lnTo>
                    <a:pt x="52" y="317"/>
                  </a:lnTo>
                  <a:lnTo>
                    <a:pt x="63" y="309"/>
                  </a:lnTo>
                  <a:lnTo>
                    <a:pt x="63" y="302"/>
                  </a:lnTo>
                  <a:lnTo>
                    <a:pt x="63" y="300"/>
                  </a:lnTo>
                  <a:lnTo>
                    <a:pt x="63" y="285"/>
                  </a:lnTo>
                  <a:lnTo>
                    <a:pt x="69" y="279"/>
                  </a:lnTo>
                  <a:lnTo>
                    <a:pt x="67" y="276"/>
                  </a:lnTo>
                  <a:lnTo>
                    <a:pt x="84" y="246"/>
                  </a:lnTo>
                  <a:lnTo>
                    <a:pt x="78" y="240"/>
                  </a:lnTo>
                  <a:lnTo>
                    <a:pt x="63" y="238"/>
                  </a:lnTo>
                  <a:lnTo>
                    <a:pt x="63" y="229"/>
                  </a:lnTo>
                  <a:lnTo>
                    <a:pt x="54" y="229"/>
                  </a:lnTo>
                  <a:lnTo>
                    <a:pt x="48" y="218"/>
                  </a:lnTo>
                  <a:lnTo>
                    <a:pt x="47" y="204"/>
                  </a:lnTo>
                  <a:lnTo>
                    <a:pt x="35" y="180"/>
                  </a:lnTo>
                  <a:lnTo>
                    <a:pt x="18" y="163"/>
                  </a:lnTo>
                  <a:lnTo>
                    <a:pt x="11" y="154"/>
                  </a:lnTo>
                  <a:lnTo>
                    <a:pt x="5" y="148"/>
                  </a:lnTo>
                  <a:lnTo>
                    <a:pt x="9" y="144"/>
                  </a:lnTo>
                  <a:lnTo>
                    <a:pt x="13" y="135"/>
                  </a:lnTo>
                  <a:lnTo>
                    <a:pt x="9" y="118"/>
                  </a:lnTo>
                  <a:lnTo>
                    <a:pt x="0" y="94"/>
                  </a:lnTo>
                  <a:lnTo>
                    <a:pt x="15" y="0"/>
                  </a:lnTo>
                  <a:lnTo>
                    <a:pt x="86" y="13"/>
                  </a:lnTo>
                  <a:lnTo>
                    <a:pt x="277" y="47"/>
                  </a:lnTo>
                  <a:lnTo>
                    <a:pt x="473" y="79"/>
                  </a:lnTo>
                  <a:lnTo>
                    <a:pt x="777" y="111"/>
                  </a:lnTo>
                  <a:lnTo>
                    <a:pt x="752" y="401"/>
                  </a:lnTo>
                  <a:lnTo>
                    <a:pt x="745" y="493"/>
                  </a:lnTo>
                </a:path>
              </a:pathLst>
            </a:custGeom>
            <a:grpFill/>
            <a:ln w="3175">
              <a:solidFill>
                <a:schemeClr val="bg1"/>
              </a:solidFill>
              <a:prstDash val="solid"/>
              <a:round/>
              <a:headEnd/>
              <a:tailEnd/>
            </a:ln>
          </p:spPr>
          <p:txBody>
            <a:bodyPr/>
            <a:lstStyle/>
            <a:p>
              <a:endParaRPr lang="ru-RU"/>
            </a:p>
          </p:txBody>
        </p:sp>
        <p:sp>
          <p:nvSpPr>
            <p:cNvPr id="9" name="Freeform 61">
              <a:extLst>
                <a:ext uri="{FF2B5EF4-FFF2-40B4-BE49-F238E27FC236}">
                  <a16:creationId xmlns:a16="http://schemas.microsoft.com/office/drawing/2014/main" id="{C3FDF74F-A729-FA4B-9607-FB32C42073E5}"/>
                </a:ext>
              </a:extLst>
            </p:cNvPr>
            <p:cNvSpPr>
              <a:spLocks/>
            </p:cNvSpPr>
            <p:nvPr/>
          </p:nvSpPr>
          <p:spPr bwMode="gray">
            <a:xfrm>
              <a:off x="1959" y="1920"/>
              <a:ext cx="531" cy="439"/>
            </a:xfrm>
            <a:custGeom>
              <a:avLst/>
              <a:gdLst>
                <a:gd name="T0" fmla="*/ 497 w 531"/>
                <a:gd name="T1" fmla="*/ 439 h 439"/>
                <a:gd name="T2" fmla="*/ 514 w 531"/>
                <a:gd name="T3" fmla="*/ 248 h 439"/>
                <a:gd name="T4" fmla="*/ 531 w 531"/>
                <a:gd name="T5" fmla="*/ 58 h 439"/>
                <a:gd name="T6" fmla="*/ 56 w 531"/>
                <a:gd name="T7" fmla="*/ 0 h 439"/>
                <a:gd name="T8" fmla="*/ 50 w 531"/>
                <a:gd name="T9" fmla="*/ 49 h 439"/>
                <a:gd name="T10" fmla="*/ 15 w 531"/>
                <a:gd name="T11" fmla="*/ 287 h 439"/>
                <a:gd name="T12" fmla="*/ 15 w 531"/>
                <a:gd name="T13" fmla="*/ 287 h 439"/>
                <a:gd name="T14" fmla="*/ 0 w 531"/>
                <a:gd name="T15" fmla="*/ 379 h 439"/>
                <a:gd name="T16" fmla="*/ 140 w 531"/>
                <a:gd name="T17" fmla="*/ 402 h 439"/>
                <a:gd name="T18" fmla="*/ 499 w 531"/>
                <a:gd name="T19" fmla="*/ 439 h 439"/>
                <a:gd name="T20" fmla="*/ 497 w 531"/>
                <a:gd name="T21" fmla="*/ 439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1" h="439">
                  <a:moveTo>
                    <a:pt x="497" y="439"/>
                  </a:moveTo>
                  <a:lnTo>
                    <a:pt x="514" y="248"/>
                  </a:lnTo>
                  <a:lnTo>
                    <a:pt x="531" y="58"/>
                  </a:lnTo>
                  <a:lnTo>
                    <a:pt x="56" y="0"/>
                  </a:lnTo>
                  <a:lnTo>
                    <a:pt x="50" y="49"/>
                  </a:lnTo>
                  <a:lnTo>
                    <a:pt x="15" y="287"/>
                  </a:lnTo>
                  <a:lnTo>
                    <a:pt x="15" y="287"/>
                  </a:lnTo>
                  <a:lnTo>
                    <a:pt x="0" y="379"/>
                  </a:lnTo>
                  <a:lnTo>
                    <a:pt x="140" y="402"/>
                  </a:lnTo>
                  <a:lnTo>
                    <a:pt x="499" y="439"/>
                  </a:lnTo>
                  <a:lnTo>
                    <a:pt x="497" y="439"/>
                  </a:lnTo>
                </a:path>
              </a:pathLst>
            </a:custGeom>
            <a:grpFill/>
            <a:ln w="3175">
              <a:solidFill>
                <a:schemeClr val="bg1"/>
              </a:solidFill>
              <a:prstDash val="solid"/>
              <a:round/>
              <a:headEnd/>
              <a:tailEnd/>
            </a:ln>
          </p:spPr>
          <p:txBody>
            <a:bodyPr/>
            <a:lstStyle/>
            <a:p>
              <a:endParaRPr lang="ru-RU"/>
            </a:p>
          </p:txBody>
        </p:sp>
        <p:sp>
          <p:nvSpPr>
            <p:cNvPr id="10" name="Freeform 62">
              <a:extLst>
                <a:ext uri="{FF2B5EF4-FFF2-40B4-BE49-F238E27FC236}">
                  <a16:creationId xmlns:a16="http://schemas.microsoft.com/office/drawing/2014/main" id="{1F826E13-D33B-1F41-A60E-4A6FAB9E1B9C}"/>
                </a:ext>
              </a:extLst>
            </p:cNvPr>
            <p:cNvSpPr>
              <a:spLocks/>
            </p:cNvSpPr>
            <p:nvPr/>
          </p:nvSpPr>
          <p:spPr bwMode="gray">
            <a:xfrm>
              <a:off x="1277" y="2078"/>
              <a:ext cx="486" cy="745"/>
            </a:xfrm>
            <a:custGeom>
              <a:avLst/>
              <a:gdLst>
                <a:gd name="T0" fmla="*/ 74 w 486"/>
                <a:gd name="T1" fmla="*/ 0 h 745"/>
                <a:gd name="T2" fmla="*/ 0 w 486"/>
                <a:gd name="T3" fmla="*/ 283 h 745"/>
                <a:gd name="T4" fmla="*/ 316 w 486"/>
                <a:gd name="T5" fmla="*/ 745 h 745"/>
                <a:gd name="T6" fmla="*/ 314 w 486"/>
                <a:gd name="T7" fmla="*/ 739 h 745"/>
                <a:gd name="T8" fmla="*/ 318 w 486"/>
                <a:gd name="T9" fmla="*/ 734 h 745"/>
                <a:gd name="T10" fmla="*/ 323 w 486"/>
                <a:gd name="T11" fmla="*/ 713 h 745"/>
                <a:gd name="T12" fmla="*/ 319 w 486"/>
                <a:gd name="T13" fmla="*/ 705 h 745"/>
                <a:gd name="T14" fmla="*/ 325 w 486"/>
                <a:gd name="T15" fmla="*/ 660 h 745"/>
                <a:gd name="T16" fmla="*/ 321 w 486"/>
                <a:gd name="T17" fmla="*/ 643 h 745"/>
                <a:gd name="T18" fmla="*/ 325 w 486"/>
                <a:gd name="T19" fmla="*/ 638 h 745"/>
                <a:gd name="T20" fmla="*/ 336 w 486"/>
                <a:gd name="T21" fmla="*/ 636 h 745"/>
                <a:gd name="T22" fmla="*/ 351 w 486"/>
                <a:gd name="T23" fmla="*/ 640 h 745"/>
                <a:gd name="T24" fmla="*/ 357 w 486"/>
                <a:gd name="T25" fmla="*/ 647 h 745"/>
                <a:gd name="T26" fmla="*/ 357 w 486"/>
                <a:gd name="T27" fmla="*/ 649 h 745"/>
                <a:gd name="T28" fmla="*/ 363 w 486"/>
                <a:gd name="T29" fmla="*/ 655 h 745"/>
                <a:gd name="T30" fmla="*/ 370 w 486"/>
                <a:gd name="T31" fmla="*/ 655 h 745"/>
                <a:gd name="T32" fmla="*/ 385 w 486"/>
                <a:gd name="T33" fmla="*/ 615 h 745"/>
                <a:gd name="T34" fmla="*/ 394 w 486"/>
                <a:gd name="T35" fmla="*/ 565 h 745"/>
                <a:gd name="T36" fmla="*/ 486 w 486"/>
                <a:gd name="T37" fmla="*/ 92 h 745"/>
                <a:gd name="T38" fmla="*/ 278 w 486"/>
                <a:gd name="T39" fmla="*/ 49 h 745"/>
                <a:gd name="T40" fmla="*/ 74 w 486"/>
                <a:gd name="T41"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6" h="745">
                  <a:moveTo>
                    <a:pt x="74" y="0"/>
                  </a:moveTo>
                  <a:lnTo>
                    <a:pt x="0" y="283"/>
                  </a:lnTo>
                  <a:lnTo>
                    <a:pt x="316" y="745"/>
                  </a:lnTo>
                  <a:lnTo>
                    <a:pt x="314" y="739"/>
                  </a:lnTo>
                  <a:lnTo>
                    <a:pt x="318" y="734"/>
                  </a:lnTo>
                  <a:lnTo>
                    <a:pt x="323" y="713"/>
                  </a:lnTo>
                  <a:lnTo>
                    <a:pt x="319" y="705"/>
                  </a:lnTo>
                  <a:lnTo>
                    <a:pt x="325" y="660"/>
                  </a:lnTo>
                  <a:lnTo>
                    <a:pt x="321" y="643"/>
                  </a:lnTo>
                  <a:lnTo>
                    <a:pt x="325" y="638"/>
                  </a:lnTo>
                  <a:lnTo>
                    <a:pt x="336" y="636"/>
                  </a:lnTo>
                  <a:lnTo>
                    <a:pt x="351" y="640"/>
                  </a:lnTo>
                  <a:lnTo>
                    <a:pt x="357" y="647"/>
                  </a:lnTo>
                  <a:lnTo>
                    <a:pt x="357" y="649"/>
                  </a:lnTo>
                  <a:lnTo>
                    <a:pt x="363" y="655"/>
                  </a:lnTo>
                  <a:lnTo>
                    <a:pt x="370" y="655"/>
                  </a:lnTo>
                  <a:lnTo>
                    <a:pt x="385" y="615"/>
                  </a:lnTo>
                  <a:lnTo>
                    <a:pt x="394" y="565"/>
                  </a:lnTo>
                  <a:lnTo>
                    <a:pt x="486" y="92"/>
                  </a:lnTo>
                  <a:lnTo>
                    <a:pt x="278" y="49"/>
                  </a:lnTo>
                  <a:lnTo>
                    <a:pt x="74" y="0"/>
                  </a:lnTo>
                </a:path>
              </a:pathLst>
            </a:custGeom>
            <a:grpFill/>
            <a:ln w="3175">
              <a:solidFill>
                <a:schemeClr val="bg1"/>
              </a:solidFill>
              <a:prstDash val="solid"/>
              <a:round/>
              <a:headEnd/>
              <a:tailEnd/>
            </a:ln>
          </p:spPr>
          <p:txBody>
            <a:bodyPr/>
            <a:lstStyle/>
            <a:p>
              <a:endParaRPr lang="ru-RU"/>
            </a:p>
          </p:txBody>
        </p:sp>
        <p:sp>
          <p:nvSpPr>
            <p:cNvPr id="11" name="Freeform 63">
              <a:extLst>
                <a:ext uri="{FF2B5EF4-FFF2-40B4-BE49-F238E27FC236}">
                  <a16:creationId xmlns:a16="http://schemas.microsoft.com/office/drawing/2014/main" id="{305C8784-33F0-B94E-B443-9C53A3D917FA}"/>
                </a:ext>
              </a:extLst>
            </p:cNvPr>
            <p:cNvSpPr>
              <a:spLocks/>
            </p:cNvSpPr>
            <p:nvPr/>
          </p:nvSpPr>
          <p:spPr bwMode="gray">
            <a:xfrm>
              <a:off x="1531" y="2643"/>
              <a:ext cx="516" cy="600"/>
            </a:xfrm>
            <a:custGeom>
              <a:avLst/>
              <a:gdLst>
                <a:gd name="T0" fmla="*/ 441 w 516"/>
                <a:gd name="T1" fmla="*/ 600 h 600"/>
                <a:gd name="T2" fmla="*/ 516 w 516"/>
                <a:gd name="T3" fmla="*/ 60 h 600"/>
                <a:gd name="T4" fmla="*/ 140 w 516"/>
                <a:gd name="T5" fmla="*/ 0 h 600"/>
                <a:gd name="T6" fmla="*/ 131 w 516"/>
                <a:gd name="T7" fmla="*/ 50 h 600"/>
                <a:gd name="T8" fmla="*/ 116 w 516"/>
                <a:gd name="T9" fmla="*/ 90 h 600"/>
                <a:gd name="T10" fmla="*/ 109 w 516"/>
                <a:gd name="T11" fmla="*/ 90 h 600"/>
                <a:gd name="T12" fmla="*/ 103 w 516"/>
                <a:gd name="T13" fmla="*/ 84 h 600"/>
                <a:gd name="T14" fmla="*/ 103 w 516"/>
                <a:gd name="T15" fmla="*/ 82 h 600"/>
                <a:gd name="T16" fmla="*/ 97 w 516"/>
                <a:gd name="T17" fmla="*/ 75 h 600"/>
                <a:gd name="T18" fmla="*/ 82 w 516"/>
                <a:gd name="T19" fmla="*/ 71 h 600"/>
                <a:gd name="T20" fmla="*/ 71 w 516"/>
                <a:gd name="T21" fmla="*/ 73 h 600"/>
                <a:gd name="T22" fmla="*/ 67 w 516"/>
                <a:gd name="T23" fmla="*/ 78 h 600"/>
                <a:gd name="T24" fmla="*/ 71 w 516"/>
                <a:gd name="T25" fmla="*/ 95 h 600"/>
                <a:gd name="T26" fmla="*/ 65 w 516"/>
                <a:gd name="T27" fmla="*/ 140 h 600"/>
                <a:gd name="T28" fmla="*/ 69 w 516"/>
                <a:gd name="T29" fmla="*/ 148 h 600"/>
                <a:gd name="T30" fmla="*/ 64 w 516"/>
                <a:gd name="T31" fmla="*/ 169 h 600"/>
                <a:gd name="T32" fmla="*/ 60 w 516"/>
                <a:gd name="T33" fmla="*/ 174 h 600"/>
                <a:gd name="T34" fmla="*/ 62 w 516"/>
                <a:gd name="T35" fmla="*/ 180 h 600"/>
                <a:gd name="T36" fmla="*/ 60 w 516"/>
                <a:gd name="T37" fmla="*/ 193 h 600"/>
                <a:gd name="T38" fmla="*/ 62 w 516"/>
                <a:gd name="T39" fmla="*/ 199 h 600"/>
                <a:gd name="T40" fmla="*/ 60 w 516"/>
                <a:gd name="T41" fmla="*/ 202 h 600"/>
                <a:gd name="T42" fmla="*/ 65 w 516"/>
                <a:gd name="T43" fmla="*/ 214 h 600"/>
                <a:gd name="T44" fmla="*/ 65 w 516"/>
                <a:gd name="T45" fmla="*/ 223 h 600"/>
                <a:gd name="T46" fmla="*/ 69 w 516"/>
                <a:gd name="T47" fmla="*/ 230 h 600"/>
                <a:gd name="T48" fmla="*/ 73 w 516"/>
                <a:gd name="T49" fmla="*/ 242 h 600"/>
                <a:gd name="T50" fmla="*/ 77 w 516"/>
                <a:gd name="T51" fmla="*/ 244 h 600"/>
                <a:gd name="T52" fmla="*/ 82 w 516"/>
                <a:gd name="T53" fmla="*/ 249 h 600"/>
                <a:gd name="T54" fmla="*/ 82 w 516"/>
                <a:gd name="T55" fmla="*/ 259 h 600"/>
                <a:gd name="T56" fmla="*/ 82 w 516"/>
                <a:gd name="T57" fmla="*/ 262 h 600"/>
                <a:gd name="T58" fmla="*/ 79 w 516"/>
                <a:gd name="T59" fmla="*/ 260 h 600"/>
                <a:gd name="T60" fmla="*/ 69 w 516"/>
                <a:gd name="T61" fmla="*/ 268 h 600"/>
                <a:gd name="T62" fmla="*/ 58 w 516"/>
                <a:gd name="T63" fmla="*/ 272 h 600"/>
                <a:gd name="T64" fmla="*/ 49 w 516"/>
                <a:gd name="T65" fmla="*/ 283 h 600"/>
                <a:gd name="T66" fmla="*/ 43 w 516"/>
                <a:gd name="T67" fmla="*/ 309 h 600"/>
                <a:gd name="T68" fmla="*/ 28 w 516"/>
                <a:gd name="T69" fmla="*/ 328 h 600"/>
                <a:gd name="T70" fmla="*/ 20 w 516"/>
                <a:gd name="T71" fmla="*/ 328 h 600"/>
                <a:gd name="T72" fmla="*/ 20 w 516"/>
                <a:gd name="T73" fmla="*/ 334 h 600"/>
                <a:gd name="T74" fmla="*/ 22 w 516"/>
                <a:gd name="T75" fmla="*/ 341 h 600"/>
                <a:gd name="T76" fmla="*/ 20 w 516"/>
                <a:gd name="T77" fmla="*/ 347 h 600"/>
                <a:gd name="T78" fmla="*/ 17 w 516"/>
                <a:gd name="T79" fmla="*/ 358 h 600"/>
                <a:gd name="T80" fmla="*/ 20 w 516"/>
                <a:gd name="T81" fmla="*/ 364 h 600"/>
                <a:gd name="T82" fmla="*/ 30 w 516"/>
                <a:gd name="T83" fmla="*/ 373 h 600"/>
                <a:gd name="T84" fmla="*/ 32 w 516"/>
                <a:gd name="T85" fmla="*/ 377 h 600"/>
                <a:gd name="T86" fmla="*/ 30 w 516"/>
                <a:gd name="T87" fmla="*/ 381 h 600"/>
                <a:gd name="T88" fmla="*/ 28 w 516"/>
                <a:gd name="T89" fmla="*/ 388 h 600"/>
                <a:gd name="T90" fmla="*/ 20 w 516"/>
                <a:gd name="T91" fmla="*/ 394 h 600"/>
                <a:gd name="T92" fmla="*/ 17 w 516"/>
                <a:gd name="T93" fmla="*/ 394 h 600"/>
                <a:gd name="T94" fmla="*/ 5 w 516"/>
                <a:gd name="T95" fmla="*/ 392 h 600"/>
                <a:gd name="T96" fmla="*/ 0 w 516"/>
                <a:gd name="T97" fmla="*/ 414 h 600"/>
                <a:gd name="T98" fmla="*/ 277 w 516"/>
                <a:gd name="T99" fmla="*/ 576 h 600"/>
                <a:gd name="T100" fmla="*/ 441 w 516"/>
                <a:gd name="T101" fmla="*/ 600 h 600"/>
                <a:gd name="T102" fmla="*/ 441 w 516"/>
                <a:gd name="T103"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6" h="600">
                  <a:moveTo>
                    <a:pt x="441" y="600"/>
                  </a:moveTo>
                  <a:lnTo>
                    <a:pt x="516" y="60"/>
                  </a:lnTo>
                  <a:lnTo>
                    <a:pt x="140" y="0"/>
                  </a:lnTo>
                  <a:lnTo>
                    <a:pt x="131" y="50"/>
                  </a:lnTo>
                  <a:lnTo>
                    <a:pt x="116" y="90"/>
                  </a:lnTo>
                  <a:lnTo>
                    <a:pt x="109" y="90"/>
                  </a:lnTo>
                  <a:lnTo>
                    <a:pt x="103" y="84"/>
                  </a:lnTo>
                  <a:lnTo>
                    <a:pt x="103" y="82"/>
                  </a:lnTo>
                  <a:lnTo>
                    <a:pt x="97" y="75"/>
                  </a:lnTo>
                  <a:lnTo>
                    <a:pt x="82" y="71"/>
                  </a:lnTo>
                  <a:lnTo>
                    <a:pt x="71" y="73"/>
                  </a:lnTo>
                  <a:lnTo>
                    <a:pt x="67" y="78"/>
                  </a:lnTo>
                  <a:lnTo>
                    <a:pt x="71" y="95"/>
                  </a:lnTo>
                  <a:lnTo>
                    <a:pt x="65" y="140"/>
                  </a:lnTo>
                  <a:lnTo>
                    <a:pt x="69" y="148"/>
                  </a:lnTo>
                  <a:lnTo>
                    <a:pt x="64" y="169"/>
                  </a:lnTo>
                  <a:lnTo>
                    <a:pt x="60" y="174"/>
                  </a:lnTo>
                  <a:lnTo>
                    <a:pt x="62" y="180"/>
                  </a:lnTo>
                  <a:lnTo>
                    <a:pt x="60" y="193"/>
                  </a:lnTo>
                  <a:lnTo>
                    <a:pt x="62" y="199"/>
                  </a:lnTo>
                  <a:lnTo>
                    <a:pt x="60" y="202"/>
                  </a:lnTo>
                  <a:lnTo>
                    <a:pt x="65" y="214"/>
                  </a:lnTo>
                  <a:lnTo>
                    <a:pt x="65" y="223"/>
                  </a:lnTo>
                  <a:lnTo>
                    <a:pt x="69" y="230"/>
                  </a:lnTo>
                  <a:lnTo>
                    <a:pt x="73" y="242"/>
                  </a:lnTo>
                  <a:lnTo>
                    <a:pt x="77" y="244"/>
                  </a:lnTo>
                  <a:lnTo>
                    <a:pt x="82" y="249"/>
                  </a:lnTo>
                  <a:lnTo>
                    <a:pt x="82" y="259"/>
                  </a:lnTo>
                  <a:lnTo>
                    <a:pt x="82" y="262"/>
                  </a:lnTo>
                  <a:lnTo>
                    <a:pt x="79" y="260"/>
                  </a:lnTo>
                  <a:lnTo>
                    <a:pt x="69" y="268"/>
                  </a:lnTo>
                  <a:lnTo>
                    <a:pt x="58" y="272"/>
                  </a:lnTo>
                  <a:lnTo>
                    <a:pt x="49" y="283"/>
                  </a:lnTo>
                  <a:lnTo>
                    <a:pt x="43" y="309"/>
                  </a:lnTo>
                  <a:lnTo>
                    <a:pt x="28" y="328"/>
                  </a:lnTo>
                  <a:lnTo>
                    <a:pt x="20" y="328"/>
                  </a:lnTo>
                  <a:lnTo>
                    <a:pt x="20" y="334"/>
                  </a:lnTo>
                  <a:lnTo>
                    <a:pt x="22" y="341"/>
                  </a:lnTo>
                  <a:lnTo>
                    <a:pt x="20" y="347"/>
                  </a:lnTo>
                  <a:lnTo>
                    <a:pt x="17" y="358"/>
                  </a:lnTo>
                  <a:lnTo>
                    <a:pt x="20" y="364"/>
                  </a:lnTo>
                  <a:lnTo>
                    <a:pt x="30" y="373"/>
                  </a:lnTo>
                  <a:lnTo>
                    <a:pt x="32" y="377"/>
                  </a:lnTo>
                  <a:lnTo>
                    <a:pt x="30" y="381"/>
                  </a:lnTo>
                  <a:lnTo>
                    <a:pt x="28" y="388"/>
                  </a:lnTo>
                  <a:lnTo>
                    <a:pt x="20" y="394"/>
                  </a:lnTo>
                  <a:lnTo>
                    <a:pt x="17" y="394"/>
                  </a:lnTo>
                  <a:lnTo>
                    <a:pt x="5" y="392"/>
                  </a:lnTo>
                  <a:lnTo>
                    <a:pt x="0" y="414"/>
                  </a:lnTo>
                  <a:lnTo>
                    <a:pt x="277" y="576"/>
                  </a:lnTo>
                  <a:lnTo>
                    <a:pt x="441" y="600"/>
                  </a:lnTo>
                  <a:lnTo>
                    <a:pt x="441" y="600"/>
                  </a:lnTo>
                </a:path>
              </a:pathLst>
            </a:custGeom>
            <a:grpFill/>
            <a:ln w="3175">
              <a:solidFill>
                <a:schemeClr val="bg1"/>
              </a:solidFill>
              <a:prstDash val="solid"/>
              <a:round/>
              <a:headEnd/>
              <a:tailEnd/>
            </a:ln>
          </p:spPr>
          <p:txBody>
            <a:bodyPr/>
            <a:lstStyle/>
            <a:p>
              <a:endParaRPr lang="ru-RU"/>
            </a:p>
          </p:txBody>
        </p:sp>
        <p:sp>
          <p:nvSpPr>
            <p:cNvPr id="12" name="Freeform 64">
              <a:extLst>
                <a:ext uri="{FF2B5EF4-FFF2-40B4-BE49-F238E27FC236}">
                  <a16:creationId xmlns:a16="http://schemas.microsoft.com/office/drawing/2014/main" id="{7C5E9BE6-29BA-6A4F-A4D9-378DC9AE7F6B}"/>
                </a:ext>
              </a:extLst>
            </p:cNvPr>
            <p:cNvSpPr>
              <a:spLocks/>
            </p:cNvSpPr>
            <p:nvPr/>
          </p:nvSpPr>
          <p:spPr bwMode="gray">
            <a:xfrm>
              <a:off x="2047" y="2322"/>
              <a:ext cx="553" cy="435"/>
            </a:xfrm>
            <a:custGeom>
              <a:avLst/>
              <a:gdLst>
                <a:gd name="T0" fmla="*/ 0 w 553"/>
                <a:gd name="T1" fmla="*/ 381 h 435"/>
                <a:gd name="T2" fmla="*/ 52 w 553"/>
                <a:gd name="T3" fmla="*/ 0 h 435"/>
                <a:gd name="T4" fmla="*/ 411 w 553"/>
                <a:gd name="T5" fmla="*/ 37 h 435"/>
                <a:gd name="T6" fmla="*/ 553 w 553"/>
                <a:gd name="T7" fmla="*/ 50 h 435"/>
                <a:gd name="T8" fmla="*/ 548 w 553"/>
                <a:gd name="T9" fmla="*/ 146 h 435"/>
                <a:gd name="T10" fmla="*/ 531 w 553"/>
                <a:gd name="T11" fmla="*/ 435 h 435"/>
                <a:gd name="T12" fmla="*/ 458 w 553"/>
                <a:gd name="T13" fmla="*/ 431 h 435"/>
                <a:gd name="T14" fmla="*/ 0 w 553"/>
                <a:gd name="T15" fmla="*/ 381 h 4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3" h="435">
                  <a:moveTo>
                    <a:pt x="0" y="381"/>
                  </a:moveTo>
                  <a:lnTo>
                    <a:pt x="52" y="0"/>
                  </a:lnTo>
                  <a:lnTo>
                    <a:pt x="411" y="37"/>
                  </a:lnTo>
                  <a:lnTo>
                    <a:pt x="553" y="50"/>
                  </a:lnTo>
                  <a:lnTo>
                    <a:pt x="548" y="146"/>
                  </a:lnTo>
                  <a:lnTo>
                    <a:pt x="531" y="435"/>
                  </a:lnTo>
                  <a:lnTo>
                    <a:pt x="458" y="431"/>
                  </a:lnTo>
                  <a:lnTo>
                    <a:pt x="0" y="381"/>
                  </a:lnTo>
                </a:path>
              </a:pathLst>
            </a:custGeom>
            <a:grpFill/>
            <a:ln w="3175">
              <a:solidFill>
                <a:schemeClr val="bg1"/>
              </a:solidFill>
              <a:prstDash val="solid"/>
              <a:round/>
              <a:headEnd/>
              <a:tailEnd/>
            </a:ln>
          </p:spPr>
          <p:txBody>
            <a:bodyPr/>
            <a:lstStyle/>
            <a:p>
              <a:endParaRPr lang="ru-RU"/>
            </a:p>
          </p:txBody>
        </p:sp>
        <p:sp>
          <p:nvSpPr>
            <p:cNvPr id="13" name="Freeform 65">
              <a:extLst>
                <a:ext uri="{FF2B5EF4-FFF2-40B4-BE49-F238E27FC236}">
                  <a16:creationId xmlns:a16="http://schemas.microsoft.com/office/drawing/2014/main" id="{52FC90F3-FC25-824D-8192-83548D536635}"/>
                </a:ext>
              </a:extLst>
            </p:cNvPr>
            <p:cNvSpPr>
              <a:spLocks/>
            </p:cNvSpPr>
            <p:nvPr/>
          </p:nvSpPr>
          <p:spPr bwMode="gray">
            <a:xfrm>
              <a:off x="1972" y="2703"/>
              <a:ext cx="533" cy="550"/>
            </a:xfrm>
            <a:custGeom>
              <a:avLst/>
              <a:gdLst>
                <a:gd name="T0" fmla="*/ 75 w 533"/>
                <a:gd name="T1" fmla="*/ 0 h 550"/>
                <a:gd name="T2" fmla="*/ 0 w 533"/>
                <a:gd name="T3" fmla="*/ 540 h 550"/>
                <a:gd name="T4" fmla="*/ 0 w 533"/>
                <a:gd name="T5" fmla="*/ 540 h 550"/>
                <a:gd name="T6" fmla="*/ 69 w 533"/>
                <a:gd name="T7" fmla="*/ 550 h 550"/>
                <a:gd name="T8" fmla="*/ 75 w 533"/>
                <a:gd name="T9" fmla="*/ 506 h 550"/>
                <a:gd name="T10" fmla="*/ 206 w 533"/>
                <a:gd name="T11" fmla="*/ 523 h 550"/>
                <a:gd name="T12" fmla="*/ 206 w 533"/>
                <a:gd name="T13" fmla="*/ 521 h 550"/>
                <a:gd name="T14" fmla="*/ 202 w 533"/>
                <a:gd name="T15" fmla="*/ 514 h 550"/>
                <a:gd name="T16" fmla="*/ 206 w 533"/>
                <a:gd name="T17" fmla="*/ 508 h 550"/>
                <a:gd name="T18" fmla="*/ 204 w 533"/>
                <a:gd name="T19" fmla="*/ 506 h 550"/>
                <a:gd name="T20" fmla="*/ 202 w 533"/>
                <a:gd name="T21" fmla="*/ 503 h 550"/>
                <a:gd name="T22" fmla="*/ 204 w 533"/>
                <a:gd name="T23" fmla="*/ 503 h 550"/>
                <a:gd name="T24" fmla="*/ 490 w 533"/>
                <a:gd name="T25" fmla="*/ 529 h 550"/>
                <a:gd name="T26" fmla="*/ 525 w 533"/>
                <a:gd name="T27" fmla="*/ 97 h 550"/>
                <a:gd name="T28" fmla="*/ 529 w 533"/>
                <a:gd name="T29" fmla="*/ 97 h 550"/>
                <a:gd name="T30" fmla="*/ 533 w 533"/>
                <a:gd name="T31" fmla="*/ 50 h 550"/>
                <a:gd name="T32" fmla="*/ 75 w 533"/>
                <a:gd name="T33"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3" h="550">
                  <a:moveTo>
                    <a:pt x="75" y="0"/>
                  </a:moveTo>
                  <a:lnTo>
                    <a:pt x="0" y="540"/>
                  </a:lnTo>
                  <a:lnTo>
                    <a:pt x="0" y="540"/>
                  </a:lnTo>
                  <a:lnTo>
                    <a:pt x="69" y="550"/>
                  </a:lnTo>
                  <a:lnTo>
                    <a:pt x="75" y="506"/>
                  </a:lnTo>
                  <a:lnTo>
                    <a:pt x="206" y="523"/>
                  </a:lnTo>
                  <a:lnTo>
                    <a:pt x="206" y="521"/>
                  </a:lnTo>
                  <a:lnTo>
                    <a:pt x="202" y="514"/>
                  </a:lnTo>
                  <a:lnTo>
                    <a:pt x="206" y="508"/>
                  </a:lnTo>
                  <a:lnTo>
                    <a:pt x="204" y="506"/>
                  </a:lnTo>
                  <a:lnTo>
                    <a:pt x="202" y="503"/>
                  </a:lnTo>
                  <a:lnTo>
                    <a:pt x="204" y="503"/>
                  </a:lnTo>
                  <a:lnTo>
                    <a:pt x="490" y="529"/>
                  </a:lnTo>
                  <a:lnTo>
                    <a:pt x="525" y="97"/>
                  </a:lnTo>
                  <a:lnTo>
                    <a:pt x="529" y="97"/>
                  </a:lnTo>
                  <a:lnTo>
                    <a:pt x="533" y="50"/>
                  </a:lnTo>
                  <a:lnTo>
                    <a:pt x="75" y="0"/>
                  </a:lnTo>
                </a:path>
              </a:pathLst>
            </a:custGeom>
            <a:grpFill/>
            <a:ln w="3175">
              <a:solidFill>
                <a:schemeClr val="bg1"/>
              </a:solidFill>
              <a:prstDash val="solid"/>
              <a:round/>
              <a:headEnd/>
              <a:tailEnd/>
            </a:ln>
          </p:spPr>
          <p:txBody>
            <a:bodyPr/>
            <a:lstStyle/>
            <a:p>
              <a:endParaRPr lang="ru-RU"/>
            </a:p>
          </p:txBody>
        </p:sp>
        <p:sp>
          <p:nvSpPr>
            <p:cNvPr id="14" name="Freeform 66">
              <a:extLst>
                <a:ext uri="{FF2B5EF4-FFF2-40B4-BE49-F238E27FC236}">
                  <a16:creationId xmlns:a16="http://schemas.microsoft.com/office/drawing/2014/main" id="{76AE6EE7-A881-9F40-ACA1-40B79FD47646}"/>
                </a:ext>
              </a:extLst>
            </p:cNvPr>
            <p:cNvSpPr>
              <a:spLocks/>
            </p:cNvSpPr>
            <p:nvPr/>
          </p:nvSpPr>
          <p:spPr bwMode="gray">
            <a:xfrm>
              <a:off x="2497" y="1596"/>
              <a:ext cx="499" cy="311"/>
            </a:xfrm>
            <a:custGeom>
              <a:avLst/>
              <a:gdLst>
                <a:gd name="T0" fmla="*/ 0 w 499"/>
                <a:gd name="T1" fmla="*/ 290 h 311"/>
                <a:gd name="T2" fmla="*/ 25 w 499"/>
                <a:gd name="T3" fmla="*/ 0 h 311"/>
                <a:gd name="T4" fmla="*/ 244 w 499"/>
                <a:gd name="T5" fmla="*/ 16 h 311"/>
                <a:gd name="T6" fmla="*/ 460 w 499"/>
                <a:gd name="T7" fmla="*/ 20 h 311"/>
                <a:gd name="T8" fmla="*/ 460 w 499"/>
                <a:gd name="T9" fmla="*/ 28 h 311"/>
                <a:gd name="T10" fmla="*/ 467 w 499"/>
                <a:gd name="T11" fmla="*/ 52 h 311"/>
                <a:gd name="T12" fmla="*/ 466 w 499"/>
                <a:gd name="T13" fmla="*/ 58 h 311"/>
                <a:gd name="T14" fmla="*/ 462 w 499"/>
                <a:gd name="T15" fmla="*/ 75 h 311"/>
                <a:gd name="T16" fmla="*/ 464 w 499"/>
                <a:gd name="T17" fmla="*/ 101 h 311"/>
                <a:gd name="T18" fmla="*/ 469 w 499"/>
                <a:gd name="T19" fmla="*/ 133 h 311"/>
                <a:gd name="T20" fmla="*/ 477 w 499"/>
                <a:gd name="T21" fmla="*/ 140 h 311"/>
                <a:gd name="T22" fmla="*/ 482 w 499"/>
                <a:gd name="T23" fmla="*/ 168 h 311"/>
                <a:gd name="T24" fmla="*/ 484 w 499"/>
                <a:gd name="T25" fmla="*/ 215 h 311"/>
                <a:gd name="T26" fmla="*/ 488 w 499"/>
                <a:gd name="T27" fmla="*/ 225 h 311"/>
                <a:gd name="T28" fmla="*/ 488 w 499"/>
                <a:gd name="T29" fmla="*/ 244 h 311"/>
                <a:gd name="T30" fmla="*/ 488 w 499"/>
                <a:gd name="T31" fmla="*/ 249 h 311"/>
                <a:gd name="T32" fmla="*/ 499 w 499"/>
                <a:gd name="T33" fmla="*/ 285 h 311"/>
                <a:gd name="T34" fmla="*/ 497 w 499"/>
                <a:gd name="T35" fmla="*/ 298 h 311"/>
                <a:gd name="T36" fmla="*/ 499 w 499"/>
                <a:gd name="T37" fmla="*/ 311 h 311"/>
                <a:gd name="T38" fmla="*/ 0 w 499"/>
                <a:gd name="T39" fmla="*/ 29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9" h="311">
                  <a:moveTo>
                    <a:pt x="0" y="290"/>
                  </a:moveTo>
                  <a:lnTo>
                    <a:pt x="25" y="0"/>
                  </a:lnTo>
                  <a:lnTo>
                    <a:pt x="244" y="16"/>
                  </a:lnTo>
                  <a:lnTo>
                    <a:pt x="460" y="20"/>
                  </a:lnTo>
                  <a:lnTo>
                    <a:pt x="460" y="28"/>
                  </a:lnTo>
                  <a:lnTo>
                    <a:pt x="467" y="52"/>
                  </a:lnTo>
                  <a:lnTo>
                    <a:pt x="466" y="58"/>
                  </a:lnTo>
                  <a:lnTo>
                    <a:pt x="462" y="75"/>
                  </a:lnTo>
                  <a:lnTo>
                    <a:pt x="464" y="101"/>
                  </a:lnTo>
                  <a:lnTo>
                    <a:pt x="469" y="133"/>
                  </a:lnTo>
                  <a:lnTo>
                    <a:pt x="477" y="140"/>
                  </a:lnTo>
                  <a:lnTo>
                    <a:pt x="482" y="168"/>
                  </a:lnTo>
                  <a:lnTo>
                    <a:pt x="484" y="215"/>
                  </a:lnTo>
                  <a:lnTo>
                    <a:pt x="488" y="225"/>
                  </a:lnTo>
                  <a:lnTo>
                    <a:pt x="488" y="244"/>
                  </a:lnTo>
                  <a:lnTo>
                    <a:pt x="488" y="249"/>
                  </a:lnTo>
                  <a:lnTo>
                    <a:pt x="499" y="285"/>
                  </a:lnTo>
                  <a:lnTo>
                    <a:pt x="497" y="298"/>
                  </a:lnTo>
                  <a:lnTo>
                    <a:pt x="499" y="311"/>
                  </a:lnTo>
                  <a:lnTo>
                    <a:pt x="0" y="290"/>
                  </a:lnTo>
                </a:path>
              </a:pathLst>
            </a:custGeom>
            <a:grpFill/>
            <a:ln w="3175">
              <a:solidFill>
                <a:schemeClr val="bg1"/>
              </a:solidFill>
              <a:prstDash val="solid"/>
              <a:round/>
              <a:headEnd/>
              <a:tailEnd/>
            </a:ln>
          </p:spPr>
          <p:txBody>
            <a:bodyPr/>
            <a:lstStyle/>
            <a:p>
              <a:endParaRPr lang="ru-RU"/>
            </a:p>
          </p:txBody>
        </p:sp>
        <p:sp>
          <p:nvSpPr>
            <p:cNvPr id="15" name="Freeform 67">
              <a:extLst>
                <a:ext uri="{FF2B5EF4-FFF2-40B4-BE49-F238E27FC236}">
                  <a16:creationId xmlns:a16="http://schemas.microsoft.com/office/drawing/2014/main" id="{D88CB144-12AE-7F46-9262-0F258FACD260}"/>
                </a:ext>
              </a:extLst>
            </p:cNvPr>
            <p:cNvSpPr>
              <a:spLocks/>
            </p:cNvSpPr>
            <p:nvPr/>
          </p:nvSpPr>
          <p:spPr bwMode="gray">
            <a:xfrm>
              <a:off x="2473" y="1886"/>
              <a:ext cx="533" cy="359"/>
            </a:xfrm>
            <a:custGeom>
              <a:avLst/>
              <a:gdLst>
                <a:gd name="T0" fmla="*/ 0 w 533"/>
                <a:gd name="T1" fmla="*/ 282 h 359"/>
                <a:gd name="T2" fmla="*/ 17 w 533"/>
                <a:gd name="T3" fmla="*/ 92 h 359"/>
                <a:gd name="T4" fmla="*/ 24 w 533"/>
                <a:gd name="T5" fmla="*/ 0 h 359"/>
                <a:gd name="T6" fmla="*/ 523 w 533"/>
                <a:gd name="T7" fmla="*/ 21 h 359"/>
                <a:gd name="T8" fmla="*/ 523 w 533"/>
                <a:gd name="T9" fmla="*/ 29 h 359"/>
                <a:gd name="T10" fmla="*/ 520 w 533"/>
                <a:gd name="T11" fmla="*/ 40 h 359"/>
                <a:gd name="T12" fmla="*/ 506 w 533"/>
                <a:gd name="T13" fmla="*/ 51 h 359"/>
                <a:gd name="T14" fmla="*/ 508 w 533"/>
                <a:gd name="T15" fmla="*/ 60 h 359"/>
                <a:gd name="T16" fmla="*/ 531 w 533"/>
                <a:gd name="T17" fmla="*/ 83 h 359"/>
                <a:gd name="T18" fmla="*/ 533 w 533"/>
                <a:gd name="T19" fmla="*/ 257 h 359"/>
                <a:gd name="T20" fmla="*/ 529 w 533"/>
                <a:gd name="T21" fmla="*/ 257 h 359"/>
                <a:gd name="T22" fmla="*/ 521 w 533"/>
                <a:gd name="T23" fmla="*/ 259 h 359"/>
                <a:gd name="T24" fmla="*/ 525 w 533"/>
                <a:gd name="T25" fmla="*/ 265 h 359"/>
                <a:gd name="T26" fmla="*/ 527 w 533"/>
                <a:gd name="T27" fmla="*/ 271 h 359"/>
                <a:gd name="T28" fmla="*/ 523 w 533"/>
                <a:gd name="T29" fmla="*/ 280 h 359"/>
                <a:gd name="T30" fmla="*/ 529 w 533"/>
                <a:gd name="T31" fmla="*/ 284 h 359"/>
                <a:gd name="T32" fmla="*/ 531 w 533"/>
                <a:gd name="T33" fmla="*/ 299 h 359"/>
                <a:gd name="T34" fmla="*/ 525 w 533"/>
                <a:gd name="T35" fmla="*/ 303 h 359"/>
                <a:gd name="T36" fmla="*/ 529 w 533"/>
                <a:gd name="T37" fmla="*/ 312 h 359"/>
                <a:gd name="T38" fmla="*/ 521 w 533"/>
                <a:gd name="T39" fmla="*/ 329 h 359"/>
                <a:gd name="T40" fmla="*/ 529 w 533"/>
                <a:gd name="T41" fmla="*/ 348 h 359"/>
                <a:gd name="T42" fmla="*/ 531 w 533"/>
                <a:gd name="T43" fmla="*/ 355 h 359"/>
                <a:gd name="T44" fmla="*/ 529 w 533"/>
                <a:gd name="T45" fmla="*/ 359 h 359"/>
                <a:gd name="T46" fmla="*/ 514 w 533"/>
                <a:gd name="T47" fmla="*/ 348 h 359"/>
                <a:gd name="T48" fmla="*/ 484 w 533"/>
                <a:gd name="T49" fmla="*/ 329 h 359"/>
                <a:gd name="T50" fmla="*/ 476 w 533"/>
                <a:gd name="T51" fmla="*/ 325 h 359"/>
                <a:gd name="T52" fmla="*/ 463 w 533"/>
                <a:gd name="T53" fmla="*/ 325 h 359"/>
                <a:gd name="T54" fmla="*/ 454 w 533"/>
                <a:gd name="T55" fmla="*/ 333 h 359"/>
                <a:gd name="T56" fmla="*/ 443 w 533"/>
                <a:gd name="T57" fmla="*/ 336 h 359"/>
                <a:gd name="T58" fmla="*/ 433 w 533"/>
                <a:gd name="T59" fmla="*/ 333 h 359"/>
                <a:gd name="T60" fmla="*/ 428 w 533"/>
                <a:gd name="T61" fmla="*/ 321 h 359"/>
                <a:gd name="T62" fmla="*/ 420 w 533"/>
                <a:gd name="T63" fmla="*/ 316 h 359"/>
                <a:gd name="T64" fmla="*/ 411 w 533"/>
                <a:gd name="T65" fmla="*/ 318 h 359"/>
                <a:gd name="T66" fmla="*/ 398 w 533"/>
                <a:gd name="T67" fmla="*/ 318 h 359"/>
                <a:gd name="T68" fmla="*/ 386 w 533"/>
                <a:gd name="T69" fmla="*/ 303 h 359"/>
                <a:gd name="T70" fmla="*/ 0 w 533"/>
                <a:gd name="T71" fmla="*/ 282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3" h="359">
                  <a:moveTo>
                    <a:pt x="0" y="282"/>
                  </a:moveTo>
                  <a:lnTo>
                    <a:pt x="17" y="92"/>
                  </a:lnTo>
                  <a:lnTo>
                    <a:pt x="24" y="0"/>
                  </a:lnTo>
                  <a:lnTo>
                    <a:pt x="523" y="21"/>
                  </a:lnTo>
                  <a:lnTo>
                    <a:pt x="523" y="29"/>
                  </a:lnTo>
                  <a:lnTo>
                    <a:pt x="520" y="40"/>
                  </a:lnTo>
                  <a:lnTo>
                    <a:pt x="506" y="51"/>
                  </a:lnTo>
                  <a:lnTo>
                    <a:pt x="508" y="60"/>
                  </a:lnTo>
                  <a:lnTo>
                    <a:pt x="531" y="83"/>
                  </a:lnTo>
                  <a:lnTo>
                    <a:pt x="533" y="257"/>
                  </a:lnTo>
                  <a:lnTo>
                    <a:pt x="529" y="257"/>
                  </a:lnTo>
                  <a:lnTo>
                    <a:pt x="521" y="259"/>
                  </a:lnTo>
                  <a:lnTo>
                    <a:pt x="525" y="265"/>
                  </a:lnTo>
                  <a:lnTo>
                    <a:pt x="527" y="271"/>
                  </a:lnTo>
                  <a:lnTo>
                    <a:pt x="523" y="280"/>
                  </a:lnTo>
                  <a:lnTo>
                    <a:pt x="529" y="284"/>
                  </a:lnTo>
                  <a:lnTo>
                    <a:pt x="531" y="299"/>
                  </a:lnTo>
                  <a:lnTo>
                    <a:pt x="525" y="303"/>
                  </a:lnTo>
                  <a:lnTo>
                    <a:pt x="529" y="312"/>
                  </a:lnTo>
                  <a:lnTo>
                    <a:pt x="521" y="329"/>
                  </a:lnTo>
                  <a:lnTo>
                    <a:pt x="529" y="348"/>
                  </a:lnTo>
                  <a:lnTo>
                    <a:pt x="531" y="355"/>
                  </a:lnTo>
                  <a:lnTo>
                    <a:pt x="529" y="359"/>
                  </a:lnTo>
                  <a:lnTo>
                    <a:pt x="514" y="348"/>
                  </a:lnTo>
                  <a:lnTo>
                    <a:pt x="484" y="329"/>
                  </a:lnTo>
                  <a:lnTo>
                    <a:pt x="476" y="325"/>
                  </a:lnTo>
                  <a:lnTo>
                    <a:pt x="463" y="325"/>
                  </a:lnTo>
                  <a:lnTo>
                    <a:pt x="454" y="333"/>
                  </a:lnTo>
                  <a:lnTo>
                    <a:pt x="443" y="336"/>
                  </a:lnTo>
                  <a:lnTo>
                    <a:pt x="433" y="333"/>
                  </a:lnTo>
                  <a:lnTo>
                    <a:pt x="428" y="321"/>
                  </a:lnTo>
                  <a:lnTo>
                    <a:pt x="420" y="316"/>
                  </a:lnTo>
                  <a:lnTo>
                    <a:pt x="411" y="318"/>
                  </a:lnTo>
                  <a:lnTo>
                    <a:pt x="398" y="318"/>
                  </a:lnTo>
                  <a:lnTo>
                    <a:pt x="386" y="303"/>
                  </a:lnTo>
                  <a:lnTo>
                    <a:pt x="0" y="282"/>
                  </a:lnTo>
                </a:path>
              </a:pathLst>
            </a:custGeom>
            <a:grpFill/>
            <a:ln w="3175">
              <a:solidFill>
                <a:schemeClr val="bg1"/>
              </a:solidFill>
              <a:prstDash val="solid"/>
              <a:round/>
              <a:headEnd/>
              <a:tailEnd/>
            </a:ln>
          </p:spPr>
          <p:txBody>
            <a:bodyPr/>
            <a:lstStyle/>
            <a:p>
              <a:endParaRPr lang="ru-RU"/>
            </a:p>
          </p:txBody>
        </p:sp>
        <p:sp>
          <p:nvSpPr>
            <p:cNvPr id="16" name="Freeform 68">
              <a:extLst>
                <a:ext uri="{FF2B5EF4-FFF2-40B4-BE49-F238E27FC236}">
                  <a16:creationId xmlns:a16="http://schemas.microsoft.com/office/drawing/2014/main" id="{32146CEB-D665-8542-BC82-EE5B8D7F75B4}"/>
                </a:ext>
              </a:extLst>
            </p:cNvPr>
            <p:cNvSpPr>
              <a:spLocks/>
            </p:cNvSpPr>
            <p:nvPr/>
          </p:nvSpPr>
          <p:spPr bwMode="gray">
            <a:xfrm>
              <a:off x="2456" y="2168"/>
              <a:ext cx="629" cy="311"/>
            </a:xfrm>
            <a:custGeom>
              <a:avLst/>
              <a:gdLst>
                <a:gd name="T0" fmla="*/ 0 w 629"/>
                <a:gd name="T1" fmla="*/ 191 h 311"/>
                <a:gd name="T2" fmla="*/ 17 w 629"/>
                <a:gd name="T3" fmla="*/ 0 h 311"/>
                <a:gd name="T4" fmla="*/ 403 w 629"/>
                <a:gd name="T5" fmla="*/ 21 h 311"/>
                <a:gd name="T6" fmla="*/ 415 w 629"/>
                <a:gd name="T7" fmla="*/ 36 h 311"/>
                <a:gd name="T8" fmla="*/ 428 w 629"/>
                <a:gd name="T9" fmla="*/ 36 h 311"/>
                <a:gd name="T10" fmla="*/ 437 w 629"/>
                <a:gd name="T11" fmla="*/ 34 h 311"/>
                <a:gd name="T12" fmla="*/ 445 w 629"/>
                <a:gd name="T13" fmla="*/ 39 h 311"/>
                <a:gd name="T14" fmla="*/ 450 w 629"/>
                <a:gd name="T15" fmla="*/ 51 h 311"/>
                <a:gd name="T16" fmla="*/ 460 w 629"/>
                <a:gd name="T17" fmla="*/ 54 h 311"/>
                <a:gd name="T18" fmla="*/ 471 w 629"/>
                <a:gd name="T19" fmla="*/ 51 h 311"/>
                <a:gd name="T20" fmla="*/ 480 w 629"/>
                <a:gd name="T21" fmla="*/ 43 h 311"/>
                <a:gd name="T22" fmla="*/ 493 w 629"/>
                <a:gd name="T23" fmla="*/ 43 h 311"/>
                <a:gd name="T24" fmla="*/ 501 w 629"/>
                <a:gd name="T25" fmla="*/ 47 h 311"/>
                <a:gd name="T26" fmla="*/ 531 w 629"/>
                <a:gd name="T27" fmla="*/ 66 h 311"/>
                <a:gd name="T28" fmla="*/ 546 w 629"/>
                <a:gd name="T29" fmla="*/ 77 h 311"/>
                <a:gd name="T30" fmla="*/ 548 w 629"/>
                <a:gd name="T31" fmla="*/ 86 h 311"/>
                <a:gd name="T32" fmla="*/ 557 w 629"/>
                <a:gd name="T33" fmla="*/ 92 h 311"/>
                <a:gd name="T34" fmla="*/ 557 w 629"/>
                <a:gd name="T35" fmla="*/ 99 h 311"/>
                <a:gd name="T36" fmla="*/ 552 w 629"/>
                <a:gd name="T37" fmla="*/ 112 h 311"/>
                <a:gd name="T38" fmla="*/ 559 w 629"/>
                <a:gd name="T39" fmla="*/ 120 h 311"/>
                <a:gd name="T40" fmla="*/ 565 w 629"/>
                <a:gd name="T41" fmla="*/ 135 h 311"/>
                <a:gd name="T42" fmla="*/ 572 w 629"/>
                <a:gd name="T43" fmla="*/ 143 h 311"/>
                <a:gd name="T44" fmla="*/ 568 w 629"/>
                <a:gd name="T45" fmla="*/ 150 h 311"/>
                <a:gd name="T46" fmla="*/ 572 w 629"/>
                <a:gd name="T47" fmla="*/ 158 h 311"/>
                <a:gd name="T48" fmla="*/ 584 w 629"/>
                <a:gd name="T49" fmla="*/ 165 h 311"/>
                <a:gd name="T50" fmla="*/ 585 w 629"/>
                <a:gd name="T51" fmla="*/ 174 h 311"/>
                <a:gd name="T52" fmla="*/ 584 w 629"/>
                <a:gd name="T53" fmla="*/ 182 h 311"/>
                <a:gd name="T54" fmla="*/ 580 w 629"/>
                <a:gd name="T55" fmla="*/ 195 h 311"/>
                <a:gd name="T56" fmla="*/ 589 w 629"/>
                <a:gd name="T57" fmla="*/ 201 h 311"/>
                <a:gd name="T58" fmla="*/ 593 w 629"/>
                <a:gd name="T59" fmla="*/ 208 h 311"/>
                <a:gd name="T60" fmla="*/ 587 w 629"/>
                <a:gd name="T61" fmla="*/ 216 h 311"/>
                <a:gd name="T62" fmla="*/ 589 w 629"/>
                <a:gd name="T63" fmla="*/ 225 h 311"/>
                <a:gd name="T64" fmla="*/ 595 w 629"/>
                <a:gd name="T65" fmla="*/ 233 h 311"/>
                <a:gd name="T66" fmla="*/ 593 w 629"/>
                <a:gd name="T67" fmla="*/ 240 h 311"/>
                <a:gd name="T68" fmla="*/ 595 w 629"/>
                <a:gd name="T69" fmla="*/ 249 h 311"/>
                <a:gd name="T70" fmla="*/ 599 w 629"/>
                <a:gd name="T71" fmla="*/ 253 h 311"/>
                <a:gd name="T72" fmla="*/ 604 w 629"/>
                <a:gd name="T73" fmla="*/ 263 h 311"/>
                <a:gd name="T74" fmla="*/ 610 w 629"/>
                <a:gd name="T75" fmla="*/ 270 h 311"/>
                <a:gd name="T76" fmla="*/ 614 w 629"/>
                <a:gd name="T77" fmla="*/ 283 h 311"/>
                <a:gd name="T78" fmla="*/ 623 w 629"/>
                <a:gd name="T79" fmla="*/ 295 h 311"/>
                <a:gd name="T80" fmla="*/ 629 w 629"/>
                <a:gd name="T81" fmla="*/ 298 h 311"/>
                <a:gd name="T82" fmla="*/ 625 w 629"/>
                <a:gd name="T83" fmla="*/ 310 h 311"/>
                <a:gd name="T84" fmla="*/ 627 w 629"/>
                <a:gd name="T85" fmla="*/ 311 h 311"/>
                <a:gd name="T86" fmla="*/ 139 w 629"/>
                <a:gd name="T87" fmla="*/ 300 h 311"/>
                <a:gd name="T88" fmla="*/ 144 w 629"/>
                <a:gd name="T89" fmla="*/ 204 h 311"/>
                <a:gd name="T90" fmla="*/ 2 w 629"/>
                <a:gd name="T91" fmla="*/ 191 h 311"/>
                <a:gd name="T92" fmla="*/ 0 w 629"/>
                <a:gd name="T93" fmla="*/ 19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9" h="311">
                  <a:moveTo>
                    <a:pt x="0" y="191"/>
                  </a:moveTo>
                  <a:lnTo>
                    <a:pt x="17" y="0"/>
                  </a:lnTo>
                  <a:lnTo>
                    <a:pt x="403" y="21"/>
                  </a:lnTo>
                  <a:lnTo>
                    <a:pt x="415" y="36"/>
                  </a:lnTo>
                  <a:lnTo>
                    <a:pt x="428" y="36"/>
                  </a:lnTo>
                  <a:lnTo>
                    <a:pt x="437" y="34"/>
                  </a:lnTo>
                  <a:lnTo>
                    <a:pt x="445" y="39"/>
                  </a:lnTo>
                  <a:lnTo>
                    <a:pt x="450" y="51"/>
                  </a:lnTo>
                  <a:lnTo>
                    <a:pt x="460" y="54"/>
                  </a:lnTo>
                  <a:lnTo>
                    <a:pt x="471" y="51"/>
                  </a:lnTo>
                  <a:lnTo>
                    <a:pt x="480" y="43"/>
                  </a:lnTo>
                  <a:lnTo>
                    <a:pt x="493" y="43"/>
                  </a:lnTo>
                  <a:lnTo>
                    <a:pt x="501" y="47"/>
                  </a:lnTo>
                  <a:lnTo>
                    <a:pt x="531" y="66"/>
                  </a:lnTo>
                  <a:lnTo>
                    <a:pt x="546" y="77"/>
                  </a:lnTo>
                  <a:lnTo>
                    <a:pt x="548" y="86"/>
                  </a:lnTo>
                  <a:lnTo>
                    <a:pt x="557" y="92"/>
                  </a:lnTo>
                  <a:lnTo>
                    <a:pt x="557" y="99"/>
                  </a:lnTo>
                  <a:lnTo>
                    <a:pt x="552" y="112"/>
                  </a:lnTo>
                  <a:lnTo>
                    <a:pt x="559" y="120"/>
                  </a:lnTo>
                  <a:lnTo>
                    <a:pt x="565" y="135"/>
                  </a:lnTo>
                  <a:lnTo>
                    <a:pt x="572" y="143"/>
                  </a:lnTo>
                  <a:lnTo>
                    <a:pt x="568" y="150"/>
                  </a:lnTo>
                  <a:lnTo>
                    <a:pt x="572" y="158"/>
                  </a:lnTo>
                  <a:lnTo>
                    <a:pt x="584" y="165"/>
                  </a:lnTo>
                  <a:lnTo>
                    <a:pt x="585" y="174"/>
                  </a:lnTo>
                  <a:lnTo>
                    <a:pt x="584" y="182"/>
                  </a:lnTo>
                  <a:lnTo>
                    <a:pt x="580" y="195"/>
                  </a:lnTo>
                  <a:lnTo>
                    <a:pt x="589" y="201"/>
                  </a:lnTo>
                  <a:lnTo>
                    <a:pt x="593" y="208"/>
                  </a:lnTo>
                  <a:lnTo>
                    <a:pt x="587" y="216"/>
                  </a:lnTo>
                  <a:lnTo>
                    <a:pt x="589" y="225"/>
                  </a:lnTo>
                  <a:lnTo>
                    <a:pt x="595" y="233"/>
                  </a:lnTo>
                  <a:lnTo>
                    <a:pt x="593" y="240"/>
                  </a:lnTo>
                  <a:lnTo>
                    <a:pt x="595" y="249"/>
                  </a:lnTo>
                  <a:lnTo>
                    <a:pt x="599" y="253"/>
                  </a:lnTo>
                  <a:lnTo>
                    <a:pt x="604" y="263"/>
                  </a:lnTo>
                  <a:lnTo>
                    <a:pt x="610" y="270"/>
                  </a:lnTo>
                  <a:lnTo>
                    <a:pt x="614" y="283"/>
                  </a:lnTo>
                  <a:lnTo>
                    <a:pt x="623" y="295"/>
                  </a:lnTo>
                  <a:lnTo>
                    <a:pt x="629" y="298"/>
                  </a:lnTo>
                  <a:lnTo>
                    <a:pt x="625" y="310"/>
                  </a:lnTo>
                  <a:lnTo>
                    <a:pt x="627" y="311"/>
                  </a:lnTo>
                  <a:lnTo>
                    <a:pt x="139" y="300"/>
                  </a:lnTo>
                  <a:lnTo>
                    <a:pt x="144" y="204"/>
                  </a:lnTo>
                  <a:lnTo>
                    <a:pt x="2" y="191"/>
                  </a:lnTo>
                  <a:lnTo>
                    <a:pt x="0" y="191"/>
                  </a:lnTo>
                </a:path>
              </a:pathLst>
            </a:custGeom>
            <a:grpFill/>
            <a:ln w="3175">
              <a:solidFill>
                <a:schemeClr val="bg1"/>
              </a:solidFill>
              <a:prstDash val="solid"/>
              <a:round/>
              <a:headEnd/>
              <a:tailEnd/>
            </a:ln>
          </p:spPr>
          <p:txBody>
            <a:bodyPr/>
            <a:lstStyle/>
            <a:p>
              <a:endParaRPr lang="ru-RU"/>
            </a:p>
          </p:txBody>
        </p:sp>
        <p:sp>
          <p:nvSpPr>
            <p:cNvPr id="17" name="Freeform 69">
              <a:extLst>
                <a:ext uri="{FF2B5EF4-FFF2-40B4-BE49-F238E27FC236}">
                  <a16:creationId xmlns:a16="http://schemas.microsoft.com/office/drawing/2014/main" id="{B71E761E-0C4C-5444-B5BD-6936B64D52E4}"/>
                </a:ext>
              </a:extLst>
            </p:cNvPr>
            <p:cNvSpPr>
              <a:spLocks/>
            </p:cNvSpPr>
            <p:nvPr/>
          </p:nvSpPr>
          <p:spPr bwMode="gray">
            <a:xfrm>
              <a:off x="2578" y="2468"/>
              <a:ext cx="563" cy="302"/>
            </a:xfrm>
            <a:custGeom>
              <a:avLst/>
              <a:gdLst>
                <a:gd name="T0" fmla="*/ 17 w 563"/>
                <a:gd name="T1" fmla="*/ 0 h 302"/>
                <a:gd name="T2" fmla="*/ 505 w 563"/>
                <a:gd name="T3" fmla="*/ 11 h 302"/>
                <a:gd name="T4" fmla="*/ 537 w 563"/>
                <a:gd name="T5" fmla="*/ 36 h 302"/>
                <a:gd name="T6" fmla="*/ 527 w 563"/>
                <a:gd name="T7" fmla="*/ 47 h 302"/>
                <a:gd name="T8" fmla="*/ 525 w 563"/>
                <a:gd name="T9" fmla="*/ 58 h 302"/>
                <a:gd name="T10" fmla="*/ 531 w 563"/>
                <a:gd name="T11" fmla="*/ 66 h 302"/>
                <a:gd name="T12" fmla="*/ 538 w 563"/>
                <a:gd name="T13" fmla="*/ 70 h 302"/>
                <a:gd name="T14" fmla="*/ 542 w 563"/>
                <a:gd name="T15" fmla="*/ 85 h 302"/>
                <a:gd name="T16" fmla="*/ 550 w 563"/>
                <a:gd name="T17" fmla="*/ 90 h 302"/>
                <a:gd name="T18" fmla="*/ 557 w 563"/>
                <a:gd name="T19" fmla="*/ 92 h 302"/>
                <a:gd name="T20" fmla="*/ 561 w 563"/>
                <a:gd name="T21" fmla="*/ 94 h 302"/>
                <a:gd name="T22" fmla="*/ 563 w 563"/>
                <a:gd name="T23" fmla="*/ 302 h 302"/>
                <a:gd name="T24" fmla="*/ 0 w 563"/>
                <a:gd name="T25" fmla="*/ 289 h 302"/>
                <a:gd name="T26" fmla="*/ 17 w 563"/>
                <a:gd name="T27"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3" h="302">
                  <a:moveTo>
                    <a:pt x="17" y="0"/>
                  </a:moveTo>
                  <a:lnTo>
                    <a:pt x="505" y="11"/>
                  </a:lnTo>
                  <a:lnTo>
                    <a:pt x="537" y="36"/>
                  </a:lnTo>
                  <a:lnTo>
                    <a:pt x="527" y="47"/>
                  </a:lnTo>
                  <a:lnTo>
                    <a:pt x="525" y="58"/>
                  </a:lnTo>
                  <a:lnTo>
                    <a:pt x="531" y="66"/>
                  </a:lnTo>
                  <a:lnTo>
                    <a:pt x="538" y="70"/>
                  </a:lnTo>
                  <a:lnTo>
                    <a:pt x="542" y="85"/>
                  </a:lnTo>
                  <a:lnTo>
                    <a:pt x="550" y="90"/>
                  </a:lnTo>
                  <a:lnTo>
                    <a:pt x="557" y="92"/>
                  </a:lnTo>
                  <a:lnTo>
                    <a:pt x="561" y="94"/>
                  </a:lnTo>
                  <a:lnTo>
                    <a:pt x="563" y="302"/>
                  </a:lnTo>
                  <a:lnTo>
                    <a:pt x="0" y="289"/>
                  </a:lnTo>
                  <a:lnTo>
                    <a:pt x="17" y="0"/>
                  </a:lnTo>
                </a:path>
              </a:pathLst>
            </a:custGeom>
            <a:grpFill/>
            <a:ln w="3175">
              <a:solidFill>
                <a:schemeClr val="bg1"/>
              </a:solidFill>
              <a:prstDash val="solid"/>
              <a:round/>
              <a:headEnd/>
              <a:tailEnd/>
            </a:ln>
          </p:spPr>
          <p:txBody>
            <a:bodyPr/>
            <a:lstStyle/>
            <a:p>
              <a:endParaRPr lang="ru-RU"/>
            </a:p>
          </p:txBody>
        </p:sp>
        <p:sp>
          <p:nvSpPr>
            <p:cNvPr id="18" name="Freeform 70">
              <a:extLst>
                <a:ext uri="{FF2B5EF4-FFF2-40B4-BE49-F238E27FC236}">
                  <a16:creationId xmlns:a16="http://schemas.microsoft.com/office/drawing/2014/main" id="{8C454AA5-2ACD-994D-82FE-B0D2F5616C16}"/>
                </a:ext>
              </a:extLst>
            </p:cNvPr>
            <p:cNvSpPr>
              <a:spLocks/>
            </p:cNvSpPr>
            <p:nvPr/>
          </p:nvSpPr>
          <p:spPr bwMode="gray">
            <a:xfrm>
              <a:off x="2501" y="2753"/>
              <a:ext cx="655" cy="338"/>
            </a:xfrm>
            <a:custGeom>
              <a:avLst/>
              <a:gdLst>
                <a:gd name="T0" fmla="*/ 77 w 655"/>
                <a:gd name="T1" fmla="*/ 4 h 338"/>
                <a:gd name="T2" fmla="*/ 0 w 655"/>
                <a:gd name="T3" fmla="*/ 47 h 338"/>
                <a:gd name="T4" fmla="*/ 223 w 655"/>
                <a:gd name="T5" fmla="*/ 246 h 338"/>
                <a:gd name="T6" fmla="*/ 235 w 655"/>
                <a:gd name="T7" fmla="*/ 250 h 338"/>
                <a:gd name="T8" fmla="*/ 251 w 655"/>
                <a:gd name="T9" fmla="*/ 267 h 338"/>
                <a:gd name="T10" fmla="*/ 272 w 655"/>
                <a:gd name="T11" fmla="*/ 261 h 338"/>
                <a:gd name="T12" fmla="*/ 285 w 655"/>
                <a:gd name="T13" fmla="*/ 271 h 338"/>
                <a:gd name="T14" fmla="*/ 287 w 655"/>
                <a:gd name="T15" fmla="*/ 282 h 338"/>
                <a:gd name="T16" fmla="*/ 311 w 655"/>
                <a:gd name="T17" fmla="*/ 287 h 338"/>
                <a:gd name="T18" fmla="*/ 323 w 655"/>
                <a:gd name="T19" fmla="*/ 291 h 338"/>
                <a:gd name="T20" fmla="*/ 330 w 655"/>
                <a:gd name="T21" fmla="*/ 287 h 338"/>
                <a:gd name="T22" fmla="*/ 343 w 655"/>
                <a:gd name="T23" fmla="*/ 299 h 338"/>
                <a:gd name="T24" fmla="*/ 370 w 655"/>
                <a:gd name="T25" fmla="*/ 295 h 338"/>
                <a:gd name="T26" fmla="*/ 377 w 655"/>
                <a:gd name="T27" fmla="*/ 306 h 338"/>
                <a:gd name="T28" fmla="*/ 381 w 655"/>
                <a:gd name="T29" fmla="*/ 317 h 338"/>
                <a:gd name="T30" fmla="*/ 400 w 655"/>
                <a:gd name="T31" fmla="*/ 310 h 338"/>
                <a:gd name="T32" fmla="*/ 424 w 655"/>
                <a:gd name="T33" fmla="*/ 323 h 338"/>
                <a:gd name="T34" fmla="*/ 435 w 655"/>
                <a:gd name="T35" fmla="*/ 317 h 338"/>
                <a:gd name="T36" fmla="*/ 443 w 655"/>
                <a:gd name="T37" fmla="*/ 321 h 338"/>
                <a:gd name="T38" fmla="*/ 445 w 655"/>
                <a:gd name="T39" fmla="*/ 334 h 338"/>
                <a:gd name="T40" fmla="*/ 448 w 655"/>
                <a:gd name="T41" fmla="*/ 327 h 338"/>
                <a:gd name="T42" fmla="*/ 463 w 655"/>
                <a:gd name="T43" fmla="*/ 314 h 338"/>
                <a:gd name="T44" fmla="*/ 465 w 655"/>
                <a:gd name="T45" fmla="*/ 319 h 338"/>
                <a:gd name="T46" fmla="*/ 478 w 655"/>
                <a:gd name="T47" fmla="*/ 323 h 338"/>
                <a:gd name="T48" fmla="*/ 488 w 655"/>
                <a:gd name="T49" fmla="*/ 319 h 338"/>
                <a:gd name="T50" fmla="*/ 488 w 655"/>
                <a:gd name="T51" fmla="*/ 323 h 338"/>
                <a:gd name="T52" fmla="*/ 508 w 655"/>
                <a:gd name="T53" fmla="*/ 336 h 338"/>
                <a:gd name="T54" fmla="*/ 527 w 655"/>
                <a:gd name="T55" fmla="*/ 323 h 338"/>
                <a:gd name="T56" fmla="*/ 557 w 655"/>
                <a:gd name="T57" fmla="*/ 316 h 338"/>
                <a:gd name="T58" fmla="*/ 570 w 655"/>
                <a:gd name="T59" fmla="*/ 316 h 338"/>
                <a:gd name="T60" fmla="*/ 599 w 655"/>
                <a:gd name="T61" fmla="*/ 314 h 338"/>
                <a:gd name="T62" fmla="*/ 638 w 655"/>
                <a:gd name="T63" fmla="*/ 333 h 338"/>
                <a:gd name="T64" fmla="*/ 649 w 655"/>
                <a:gd name="T65" fmla="*/ 338 h 338"/>
                <a:gd name="T66" fmla="*/ 655 w 655"/>
                <a:gd name="T67" fmla="*/ 169 h 338"/>
                <a:gd name="T68" fmla="*/ 640 w 655"/>
                <a:gd name="T69" fmla="*/ 1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5" h="338">
                  <a:moveTo>
                    <a:pt x="640" y="17"/>
                  </a:moveTo>
                  <a:lnTo>
                    <a:pt x="77" y="4"/>
                  </a:lnTo>
                  <a:lnTo>
                    <a:pt x="4" y="0"/>
                  </a:lnTo>
                  <a:lnTo>
                    <a:pt x="0" y="47"/>
                  </a:lnTo>
                  <a:lnTo>
                    <a:pt x="229" y="60"/>
                  </a:lnTo>
                  <a:lnTo>
                    <a:pt x="223" y="246"/>
                  </a:lnTo>
                  <a:lnTo>
                    <a:pt x="231" y="246"/>
                  </a:lnTo>
                  <a:lnTo>
                    <a:pt x="235" y="250"/>
                  </a:lnTo>
                  <a:lnTo>
                    <a:pt x="246" y="265"/>
                  </a:lnTo>
                  <a:lnTo>
                    <a:pt x="251" y="267"/>
                  </a:lnTo>
                  <a:lnTo>
                    <a:pt x="268" y="267"/>
                  </a:lnTo>
                  <a:lnTo>
                    <a:pt x="272" y="261"/>
                  </a:lnTo>
                  <a:lnTo>
                    <a:pt x="281" y="267"/>
                  </a:lnTo>
                  <a:lnTo>
                    <a:pt x="285" y="271"/>
                  </a:lnTo>
                  <a:lnTo>
                    <a:pt x="283" y="274"/>
                  </a:lnTo>
                  <a:lnTo>
                    <a:pt x="287" y="282"/>
                  </a:lnTo>
                  <a:lnTo>
                    <a:pt x="289" y="284"/>
                  </a:lnTo>
                  <a:lnTo>
                    <a:pt x="311" y="287"/>
                  </a:lnTo>
                  <a:lnTo>
                    <a:pt x="319" y="291"/>
                  </a:lnTo>
                  <a:lnTo>
                    <a:pt x="323" y="291"/>
                  </a:lnTo>
                  <a:lnTo>
                    <a:pt x="325" y="289"/>
                  </a:lnTo>
                  <a:lnTo>
                    <a:pt x="330" y="287"/>
                  </a:lnTo>
                  <a:lnTo>
                    <a:pt x="336" y="295"/>
                  </a:lnTo>
                  <a:lnTo>
                    <a:pt x="343" y="299"/>
                  </a:lnTo>
                  <a:lnTo>
                    <a:pt x="349" y="293"/>
                  </a:lnTo>
                  <a:lnTo>
                    <a:pt x="370" y="295"/>
                  </a:lnTo>
                  <a:lnTo>
                    <a:pt x="370" y="299"/>
                  </a:lnTo>
                  <a:lnTo>
                    <a:pt x="377" y="306"/>
                  </a:lnTo>
                  <a:lnTo>
                    <a:pt x="381" y="308"/>
                  </a:lnTo>
                  <a:lnTo>
                    <a:pt x="381" y="317"/>
                  </a:lnTo>
                  <a:lnTo>
                    <a:pt x="396" y="321"/>
                  </a:lnTo>
                  <a:lnTo>
                    <a:pt x="400" y="310"/>
                  </a:lnTo>
                  <a:lnTo>
                    <a:pt x="405" y="310"/>
                  </a:lnTo>
                  <a:lnTo>
                    <a:pt x="424" y="323"/>
                  </a:lnTo>
                  <a:lnTo>
                    <a:pt x="428" y="323"/>
                  </a:lnTo>
                  <a:lnTo>
                    <a:pt x="435" y="317"/>
                  </a:lnTo>
                  <a:lnTo>
                    <a:pt x="443" y="317"/>
                  </a:lnTo>
                  <a:lnTo>
                    <a:pt x="443" y="321"/>
                  </a:lnTo>
                  <a:lnTo>
                    <a:pt x="441" y="329"/>
                  </a:lnTo>
                  <a:lnTo>
                    <a:pt x="445" y="334"/>
                  </a:lnTo>
                  <a:lnTo>
                    <a:pt x="448" y="331"/>
                  </a:lnTo>
                  <a:lnTo>
                    <a:pt x="448" y="327"/>
                  </a:lnTo>
                  <a:lnTo>
                    <a:pt x="454" y="317"/>
                  </a:lnTo>
                  <a:lnTo>
                    <a:pt x="463" y="314"/>
                  </a:lnTo>
                  <a:lnTo>
                    <a:pt x="465" y="314"/>
                  </a:lnTo>
                  <a:lnTo>
                    <a:pt x="465" y="319"/>
                  </a:lnTo>
                  <a:lnTo>
                    <a:pt x="475" y="323"/>
                  </a:lnTo>
                  <a:lnTo>
                    <a:pt x="478" y="323"/>
                  </a:lnTo>
                  <a:lnTo>
                    <a:pt x="482" y="319"/>
                  </a:lnTo>
                  <a:lnTo>
                    <a:pt x="488" y="319"/>
                  </a:lnTo>
                  <a:lnTo>
                    <a:pt x="490" y="321"/>
                  </a:lnTo>
                  <a:lnTo>
                    <a:pt x="488" y="323"/>
                  </a:lnTo>
                  <a:lnTo>
                    <a:pt x="497" y="327"/>
                  </a:lnTo>
                  <a:lnTo>
                    <a:pt x="508" y="336"/>
                  </a:lnTo>
                  <a:lnTo>
                    <a:pt x="522" y="325"/>
                  </a:lnTo>
                  <a:lnTo>
                    <a:pt x="527" y="323"/>
                  </a:lnTo>
                  <a:lnTo>
                    <a:pt x="544" y="321"/>
                  </a:lnTo>
                  <a:lnTo>
                    <a:pt x="557" y="316"/>
                  </a:lnTo>
                  <a:lnTo>
                    <a:pt x="563" y="316"/>
                  </a:lnTo>
                  <a:lnTo>
                    <a:pt x="570" y="316"/>
                  </a:lnTo>
                  <a:lnTo>
                    <a:pt x="587" y="317"/>
                  </a:lnTo>
                  <a:lnTo>
                    <a:pt x="599" y="314"/>
                  </a:lnTo>
                  <a:lnTo>
                    <a:pt x="600" y="312"/>
                  </a:lnTo>
                  <a:lnTo>
                    <a:pt x="638" y="333"/>
                  </a:lnTo>
                  <a:lnTo>
                    <a:pt x="645" y="334"/>
                  </a:lnTo>
                  <a:lnTo>
                    <a:pt x="649" y="338"/>
                  </a:lnTo>
                  <a:lnTo>
                    <a:pt x="653" y="338"/>
                  </a:lnTo>
                  <a:lnTo>
                    <a:pt x="655" y="169"/>
                  </a:lnTo>
                  <a:lnTo>
                    <a:pt x="640" y="64"/>
                  </a:lnTo>
                  <a:lnTo>
                    <a:pt x="640" y="17"/>
                  </a:lnTo>
                </a:path>
              </a:pathLst>
            </a:custGeom>
            <a:grpFill/>
            <a:ln w="3175">
              <a:solidFill>
                <a:schemeClr val="bg1"/>
              </a:solidFill>
              <a:prstDash val="solid"/>
              <a:round/>
              <a:headEnd/>
              <a:tailEnd/>
            </a:ln>
          </p:spPr>
          <p:txBody>
            <a:bodyPr/>
            <a:lstStyle/>
            <a:p>
              <a:endParaRPr lang="ru-RU"/>
            </a:p>
          </p:txBody>
        </p:sp>
        <p:sp>
          <p:nvSpPr>
            <p:cNvPr id="19" name="Freeform 71">
              <a:extLst>
                <a:ext uri="{FF2B5EF4-FFF2-40B4-BE49-F238E27FC236}">
                  <a16:creationId xmlns:a16="http://schemas.microsoft.com/office/drawing/2014/main" id="{55DFE22B-464B-7A44-8164-20E65886D7E2}"/>
                </a:ext>
              </a:extLst>
            </p:cNvPr>
            <p:cNvSpPr>
              <a:spLocks/>
            </p:cNvSpPr>
            <p:nvPr/>
          </p:nvSpPr>
          <p:spPr bwMode="gray">
            <a:xfrm>
              <a:off x="2174" y="2800"/>
              <a:ext cx="1063" cy="1038"/>
            </a:xfrm>
            <a:custGeom>
              <a:avLst/>
              <a:gdLst>
                <a:gd name="T0" fmla="*/ 965 w 1063"/>
                <a:gd name="T1" fmla="*/ 286 h 1038"/>
                <a:gd name="T2" fmla="*/ 897 w 1063"/>
                <a:gd name="T3" fmla="*/ 269 h 1038"/>
                <a:gd name="T4" fmla="*/ 854 w 1063"/>
                <a:gd name="T5" fmla="*/ 276 h 1038"/>
                <a:gd name="T6" fmla="*/ 815 w 1063"/>
                <a:gd name="T7" fmla="*/ 276 h 1038"/>
                <a:gd name="T8" fmla="*/ 805 w 1063"/>
                <a:gd name="T9" fmla="*/ 276 h 1038"/>
                <a:gd name="T10" fmla="*/ 790 w 1063"/>
                <a:gd name="T11" fmla="*/ 267 h 1038"/>
                <a:gd name="T12" fmla="*/ 772 w 1063"/>
                <a:gd name="T13" fmla="*/ 287 h 1038"/>
                <a:gd name="T14" fmla="*/ 762 w 1063"/>
                <a:gd name="T15" fmla="*/ 270 h 1038"/>
                <a:gd name="T16" fmla="*/ 727 w 1063"/>
                <a:gd name="T17" fmla="*/ 263 h 1038"/>
                <a:gd name="T18" fmla="*/ 704 w 1063"/>
                <a:gd name="T19" fmla="*/ 259 h 1038"/>
                <a:gd name="T20" fmla="*/ 670 w 1063"/>
                <a:gd name="T21" fmla="*/ 252 h 1038"/>
                <a:gd name="T22" fmla="*/ 650 w 1063"/>
                <a:gd name="T23" fmla="*/ 244 h 1038"/>
                <a:gd name="T24" fmla="*/ 614 w 1063"/>
                <a:gd name="T25" fmla="*/ 235 h 1038"/>
                <a:gd name="T26" fmla="*/ 599 w 1063"/>
                <a:gd name="T27" fmla="*/ 214 h 1038"/>
                <a:gd name="T28" fmla="*/ 562 w 1063"/>
                <a:gd name="T29" fmla="*/ 203 h 1038"/>
                <a:gd name="T30" fmla="*/ 327 w 1063"/>
                <a:gd name="T31" fmla="*/ 0 h 1038"/>
                <a:gd name="T32" fmla="*/ 0 w 1063"/>
                <a:gd name="T33" fmla="*/ 406 h 1038"/>
                <a:gd name="T34" fmla="*/ 4 w 1063"/>
                <a:gd name="T35" fmla="*/ 424 h 1038"/>
                <a:gd name="T36" fmla="*/ 29 w 1063"/>
                <a:gd name="T37" fmla="*/ 458 h 1038"/>
                <a:gd name="T38" fmla="*/ 128 w 1063"/>
                <a:gd name="T39" fmla="*/ 558 h 1038"/>
                <a:gd name="T40" fmla="*/ 141 w 1063"/>
                <a:gd name="T41" fmla="*/ 590 h 1038"/>
                <a:gd name="T42" fmla="*/ 212 w 1063"/>
                <a:gd name="T43" fmla="*/ 693 h 1038"/>
                <a:gd name="T44" fmla="*/ 278 w 1063"/>
                <a:gd name="T45" fmla="*/ 704 h 1038"/>
                <a:gd name="T46" fmla="*/ 314 w 1063"/>
                <a:gd name="T47" fmla="*/ 646 h 1038"/>
                <a:gd name="T48" fmla="*/ 336 w 1063"/>
                <a:gd name="T49" fmla="*/ 638 h 1038"/>
                <a:gd name="T50" fmla="*/ 378 w 1063"/>
                <a:gd name="T51" fmla="*/ 651 h 1038"/>
                <a:gd name="T52" fmla="*/ 419 w 1063"/>
                <a:gd name="T53" fmla="*/ 672 h 1038"/>
                <a:gd name="T54" fmla="*/ 436 w 1063"/>
                <a:gd name="T55" fmla="*/ 683 h 1038"/>
                <a:gd name="T56" fmla="*/ 471 w 1063"/>
                <a:gd name="T57" fmla="*/ 728 h 1038"/>
                <a:gd name="T58" fmla="*/ 530 w 1063"/>
                <a:gd name="T59" fmla="*/ 839 h 1038"/>
                <a:gd name="T60" fmla="*/ 562 w 1063"/>
                <a:gd name="T61" fmla="*/ 877 h 1038"/>
                <a:gd name="T62" fmla="*/ 575 w 1063"/>
                <a:gd name="T63" fmla="*/ 935 h 1038"/>
                <a:gd name="T64" fmla="*/ 623 w 1063"/>
                <a:gd name="T65" fmla="*/ 993 h 1038"/>
                <a:gd name="T66" fmla="*/ 714 w 1063"/>
                <a:gd name="T67" fmla="*/ 1021 h 1038"/>
                <a:gd name="T68" fmla="*/ 760 w 1063"/>
                <a:gd name="T69" fmla="*/ 1029 h 1038"/>
                <a:gd name="T70" fmla="*/ 755 w 1063"/>
                <a:gd name="T71" fmla="*/ 1014 h 1038"/>
                <a:gd name="T72" fmla="*/ 738 w 1063"/>
                <a:gd name="T73" fmla="*/ 914 h 1038"/>
                <a:gd name="T74" fmla="*/ 730 w 1063"/>
                <a:gd name="T75" fmla="*/ 901 h 1038"/>
                <a:gd name="T76" fmla="*/ 751 w 1063"/>
                <a:gd name="T77" fmla="*/ 865 h 1038"/>
                <a:gd name="T78" fmla="*/ 757 w 1063"/>
                <a:gd name="T79" fmla="*/ 850 h 1038"/>
                <a:gd name="T80" fmla="*/ 772 w 1063"/>
                <a:gd name="T81" fmla="*/ 817 h 1038"/>
                <a:gd name="T82" fmla="*/ 785 w 1063"/>
                <a:gd name="T83" fmla="*/ 818 h 1038"/>
                <a:gd name="T84" fmla="*/ 794 w 1063"/>
                <a:gd name="T85" fmla="*/ 802 h 1038"/>
                <a:gd name="T86" fmla="*/ 805 w 1063"/>
                <a:gd name="T87" fmla="*/ 802 h 1038"/>
                <a:gd name="T88" fmla="*/ 828 w 1063"/>
                <a:gd name="T89" fmla="*/ 788 h 1038"/>
                <a:gd name="T90" fmla="*/ 837 w 1063"/>
                <a:gd name="T91" fmla="*/ 770 h 1038"/>
                <a:gd name="T92" fmla="*/ 845 w 1063"/>
                <a:gd name="T93" fmla="*/ 777 h 1038"/>
                <a:gd name="T94" fmla="*/ 929 w 1063"/>
                <a:gd name="T95" fmla="*/ 732 h 1038"/>
                <a:gd name="T96" fmla="*/ 946 w 1063"/>
                <a:gd name="T97" fmla="*/ 685 h 1038"/>
                <a:gd name="T98" fmla="*/ 963 w 1063"/>
                <a:gd name="T99" fmla="*/ 680 h 1038"/>
                <a:gd name="T100" fmla="*/ 1021 w 1063"/>
                <a:gd name="T101" fmla="*/ 672 h 1038"/>
                <a:gd name="T102" fmla="*/ 1036 w 1063"/>
                <a:gd name="T103" fmla="*/ 663 h 1038"/>
                <a:gd name="T104" fmla="*/ 1046 w 1063"/>
                <a:gd name="T105" fmla="*/ 640 h 1038"/>
                <a:gd name="T106" fmla="*/ 1049 w 1063"/>
                <a:gd name="T107" fmla="*/ 601 h 1038"/>
                <a:gd name="T108" fmla="*/ 1061 w 1063"/>
                <a:gd name="T109" fmla="*/ 569 h 1038"/>
                <a:gd name="T110" fmla="*/ 1053 w 1063"/>
                <a:gd name="T111" fmla="*/ 516 h 1038"/>
                <a:gd name="T112" fmla="*/ 1046 w 1063"/>
                <a:gd name="T113" fmla="*/ 496 h 1038"/>
                <a:gd name="T114" fmla="*/ 1034 w 1063"/>
                <a:gd name="T115" fmla="*/ 464 h 1038"/>
                <a:gd name="T116" fmla="*/ 1018 w 1063"/>
                <a:gd name="T117" fmla="*/ 299 h 1038"/>
                <a:gd name="T118" fmla="*/ 980 w 1063"/>
                <a:gd name="T119" fmla="*/ 291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63" h="1038">
                  <a:moveTo>
                    <a:pt x="980" y="291"/>
                  </a:moveTo>
                  <a:lnTo>
                    <a:pt x="976" y="291"/>
                  </a:lnTo>
                  <a:lnTo>
                    <a:pt x="972" y="287"/>
                  </a:lnTo>
                  <a:lnTo>
                    <a:pt x="965" y="286"/>
                  </a:lnTo>
                  <a:lnTo>
                    <a:pt x="927" y="265"/>
                  </a:lnTo>
                  <a:lnTo>
                    <a:pt x="926" y="267"/>
                  </a:lnTo>
                  <a:lnTo>
                    <a:pt x="914" y="270"/>
                  </a:lnTo>
                  <a:lnTo>
                    <a:pt x="897" y="269"/>
                  </a:lnTo>
                  <a:lnTo>
                    <a:pt x="890" y="269"/>
                  </a:lnTo>
                  <a:lnTo>
                    <a:pt x="884" y="269"/>
                  </a:lnTo>
                  <a:lnTo>
                    <a:pt x="871" y="274"/>
                  </a:lnTo>
                  <a:lnTo>
                    <a:pt x="854" y="276"/>
                  </a:lnTo>
                  <a:lnTo>
                    <a:pt x="849" y="278"/>
                  </a:lnTo>
                  <a:lnTo>
                    <a:pt x="835" y="289"/>
                  </a:lnTo>
                  <a:lnTo>
                    <a:pt x="824" y="280"/>
                  </a:lnTo>
                  <a:lnTo>
                    <a:pt x="815" y="276"/>
                  </a:lnTo>
                  <a:lnTo>
                    <a:pt x="817" y="274"/>
                  </a:lnTo>
                  <a:lnTo>
                    <a:pt x="815" y="272"/>
                  </a:lnTo>
                  <a:lnTo>
                    <a:pt x="809" y="272"/>
                  </a:lnTo>
                  <a:lnTo>
                    <a:pt x="805" y="276"/>
                  </a:lnTo>
                  <a:lnTo>
                    <a:pt x="802" y="276"/>
                  </a:lnTo>
                  <a:lnTo>
                    <a:pt x="792" y="272"/>
                  </a:lnTo>
                  <a:lnTo>
                    <a:pt x="792" y="267"/>
                  </a:lnTo>
                  <a:lnTo>
                    <a:pt x="790" y="267"/>
                  </a:lnTo>
                  <a:lnTo>
                    <a:pt x="781" y="270"/>
                  </a:lnTo>
                  <a:lnTo>
                    <a:pt x="775" y="280"/>
                  </a:lnTo>
                  <a:lnTo>
                    <a:pt x="775" y="284"/>
                  </a:lnTo>
                  <a:lnTo>
                    <a:pt x="772" y="287"/>
                  </a:lnTo>
                  <a:lnTo>
                    <a:pt x="768" y="282"/>
                  </a:lnTo>
                  <a:lnTo>
                    <a:pt x="770" y="274"/>
                  </a:lnTo>
                  <a:lnTo>
                    <a:pt x="770" y="270"/>
                  </a:lnTo>
                  <a:lnTo>
                    <a:pt x="762" y="270"/>
                  </a:lnTo>
                  <a:lnTo>
                    <a:pt x="755" y="276"/>
                  </a:lnTo>
                  <a:lnTo>
                    <a:pt x="751" y="276"/>
                  </a:lnTo>
                  <a:lnTo>
                    <a:pt x="732" y="263"/>
                  </a:lnTo>
                  <a:lnTo>
                    <a:pt x="727" y="263"/>
                  </a:lnTo>
                  <a:lnTo>
                    <a:pt x="723" y="274"/>
                  </a:lnTo>
                  <a:lnTo>
                    <a:pt x="708" y="270"/>
                  </a:lnTo>
                  <a:lnTo>
                    <a:pt x="708" y="261"/>
                  </a:lnTo>
                  <a:lnTo>
                    <a:pt x="704" y="259"/>
                  </a:lnTo>
                  <a:lnTo>
                    <a:pt x="697" y="252"/>
                  </a:lnTo>
                  <a:lnTo>
                    <a:pt x="697" y="248"/>
                  </a:lnTo>
                  <a:lnTo>
                    <a:pt x="676" y="246"/>
                  </a:lnTo>
                  <a:lnTo>
                    <a:pt x="670" y="252"/>
                  </a:lnTo>
                  <a:lnTo>
                    <a:pt x="663" y="248"/>
                  </a:lnTo>
                  <a:lnTo>
                    <a:pt x="657" y="240"/>
                  </a:lnTo>
                  <a:lnTo>
                    <a:pt x="652" y="242"/>
                  </a:lnTo>
                  <a:lnTo>
                    <a:pt x="650" y="244"/>
                  </a:lnTo>
                  <a:lnTo>
                    <a:pt x="646" y="244"/>
                  </a:lnTo>
                  <a:lnTo>
                    <a:pt x="638" y="240"/>
                  </a:lnTo>
                  <a:lnTo>
                    <a:pt x="616" y="237"/>
                  </a:lnTo>
                  <a:lnTo>
                    <a:pt x="614" y="235"/>
                  </a:lnTo>
                  <a:lnTo>
                    <a:pt x="610" y="227"/>
                  </a:lnTo>
                  <a:lnTo>
                    <a:pt x="612" y="224"/>
                  </a:lnTo>
                  <a:lnTo>
                    <a:pt x="608" y="220"/>
                  </a:lnTo>
                  <a:lnTo>
                    <a:pt x="599" y="214"/>
                  </a:lnTo>
                  <a:lnTo>
                    <a:pt x="595" y="220"/>
                  </a:lnTo>
                  <a:lnTo>
                    <a:pt x="578" y="220"/>
                  </a:lnTo>
                  <a:lnTo>
                    <a:pt x="573" y="218"/>
                  </a:lnTo>
                  <a:lnTo>
                    <a:pt x="562" y="203"/>
                  </a:lnTo>
                  <a:lnTo>
                    <a:pt x="558" y="199"/>
                  </a:lnTo>
                  <a:lnTo>
                    <a:pt x="550" y="199"/>
                  </a:lnTo>
                  <a:lnTo>
                    <a:pt x="556" y="13"/>
                  </a:lnTo>
                  <a:lnTo>
                    <a:pt x="327" y="0"/>
                  </a:lnTo>
                  <a:lnTo>
                    <a:pt x="323" y="0"/>
                  </a:lnTo>
                  <a:lnTo>
                    <a:pt x="288" y="432"/>
                  </a:lnTo>
                  <a:lnTo>
                    <a:pt x="2" y="406"/>
                  </a:lnTo>
                  <a:lnTo>
                    <a:pt x="0" y="406"/>
                  </a:lnTo>
                  <a:lnTo>
                    <a:pt x="2" y="409"/>
                  </a:lnTo>
                  <a:lnTo>
                    <a:pt x="4" y="411"/>
                  </a:lnTo>
                  <a:lnTo>
                    <a:pt x="0" y="417"/>
                  </a:lnTo>
                  <a:lnTo>
                    <a:pt x="4" y="424"/>
                  </a:lnTo>
                  <a:lnTo>
                    <a:pt x="4" y="426"/>
                  </a:lnTo>
                  <a:lnTo>
                    <a:pt x="19" y="436"/>
                  </a:lnTo>
                  <a:lnTo>
                    <a:pt x="23" y="445"/>
                  </a:lnTo>
                  <a:lnTo>
                    <a:pt x="29" y="458"/>
                  </a:lnTo>
                  <a:lnTo>
                    <a:pt x="44" y="469"/>
                  </a:lnTo>
                  <a:lnTo>
                    <a:pt x="89" y="522"/>
                  </a:lnTo>
                  <a:lnTo>
                    <a:pt x="126" y="552"/>
                  </a:lnTo>
                  <a:lnTo>
                    <a:pt x="128" y="558"/>
                  </a:lnTo>
                  <a:lnTo>
                    <a:pt x="132" y="563"/>
                  </a:lnTo>
                  <a:lnTo>
                    <a:pt x="132" y="573"/>
                  </a:lnTo>
                  <a:lnTo>
                    <a:pt x="134" y="576"/>
                  </a:lnTo>
                  <a:lnTo>
                    <a:pt x="141" y="590"/>
                  </a:lnTo>
                  <a:lnTo>
                    <a:pt x="141" y="620"/>
                  </a:lnTo>
                  <a:lnTo>
                    <a:pt x="143" y="631"/>
                  </a:lnTo>
                  <a:lnTo>
                    <a:pt x="156" y="651"/>
                  </a:lnTo>
                  <a:lnTo>
                    <a:pt x="212" y="693"/>
                  </a:lnTo>
                  <a:lnTo>
                    <a:pt x="252" y="717"/>
                  </a:lnTo>
                  <a:lnTo>
                    <a:pt x="263" y="719"/>
                  </a:lnTo>
                  <a:lnTo>
                    <a:pt x="269" y="713"/>
                  </a:lnTo>
                  <a:lnTo>
                    <a:pt x="278" y="704"/>
                  </a:lnTo>
                  <a:lnTo>
                    <a:pt x="284" y="698"/>
                  </a:lnTo>
                  <a:lnTo>
                    <a:pt x="301" y="661"/>
                  </a:lnTo>
                  <a:lnTo>
                    <a:pt x="308" y="650"/>
                  </a:lnTo>
                  <a:lnTo>
                    <a:pt x="314" y="646"/>
                  </a:lnTo>
                  <a:lnTo>
                    <a:pt x="327" y="650"/>
                  </a:lnTo>
                  <a:lnTo>
                    <a:pt x="331" y="650"/>
                  </a:lnTo>
                  <a:lnTo>
                    <a:pt x="333" y="644"/>
                  </a:lnTo>
                  <a:lnTo>
                    <a:pt x="336" y="638"/>
                  </a:lnTo>
                  <a:lnTo>
                    <a:pt x="344" y="642"/>
                  </a:lnTo>
                  <a:lnTo>
                    <a:pt x="349" y="646"/>
                  </a:lnTo>
                  <a:lnTo>
                    <a:pt x="372" y="650"/>
                  </a:lnTo>
                  <a:lnTo>
                    <a:pt x="378" y="651"/>
                  </a:lnTo>
                  <a:lnTo>
                    <a:pt x="393" y="657"/>
                  </a:lnTo>
                  <a:lnTo>
                    <a:pt x="400" y="653"/>
                  </a:lnTo>
                  <a:lnTo>
                    <a:pt x="417" y="663"/>
                  </a:lnTo>
                  <a:lnTo>
                    <a:pt x="419" y="672"/>
                  </a:lnTo>
                  <a:lnTo>
                    <a:pt x="423" y="674"/>
                  </a:lnTo>
                  <a:lnTo>
                    <a:pt x="425" y="678"/>
                  </a:lnTo>
                  <a:lnTo>
                    <a:pt x="428" y="680"/>
                  </a:lnTo>
                  <a:lnTo>
                    <a:pt x="436" y="683"/>
                  </a:lnTo>
                  <a:lnTo>
                    <a:pt x="445" y="696"/>
                  </a:lnTo>
                  <a:lnTo>
                    <a:pt x="462" y="711"/>
                  </a:lnTo>
                  <a:lnTo>
                    <a:pt x="470" y="725"/>
                  </a:lnTo>
                  <a:lnTo>
                    <a:pt x="471" y="728"/>
                  </a:lnTo>
                  <a:lnTo>
                    <a:pt x="496" y="788"/>
                  </a:lnTo>
                  <a:lnTo>
                    <a:pt x="500" y="800"/>
                  </a:lnTo>
                  <a:lnTo>
                    <a:pt x="526" y="832"/>
                  </a:lnTo>
                  <a:lnTo>
                    <a:pt x="530" y="839"/>
                  </a:lnTo>
                  <a:lnTo>
                    <a:pt x="548" y="860"/>
                  </a:lnTo>
                  <a:lnTo>
                    <a:pt x="552" y="862"/>
                  </a:lnTo>
                  <a:lnTo>
                    <a:pt x="560" y="871"/>
                  </a:lnTo>
                  <a:lnTo>
                    <a:pt x="562" y="877"/>
                  </a:lnTo>
                  <a:lnTo>
                    <a:pt x="562" y="895"/>
                  </a:lnTo>
                  <a:lnTo>
                    <a:pt x="567" y="905"/>
                  </a:lnTo>
                  <a:lnTo>
                    <a:pt x="569" y="927"/>
                  </a:lnTo>
                  <a:lnTo>
                    <a:pt x="575" y="935"/>
                  </a:lnTo>
                  <a:lnTo>
                    <a:pt x="593" y="970"/>
                  </a:lnTo>
                  <a:lnTo>
                    <a:pt x="597" y="982"/>
                  </a:lnTo>
                  <a:lnTo>
                    <a:pt x="608" y="984"/>
                  </a:lnTo>
                  <a:lnTo>
                    <a:pt x="623" y="993"/>
                  </a:lnTo>
                  <a:lnTo>
                    <a:pt x="642" y="999"/>
                  </a:lnTo>
                  <a:lnTo>
                    <a:pt x="668" y="1015"/>
                  </a:lnTo>
                  <a:lnTo>
                    <a:pt x="706" y="1019"/>
                  </a:lnTo>
                  <a:lnTo>
                    <a:pt x="714" y="1021"/>
                  </a:lnTo>
                  <a:lnTo>
                    <a:pt x="732" y="1034"/>
                  </a:lnTo>
                  <a:lnTo>
                    <a:pt x="742" y="1038"/>
                  </a:lnTo>
                  <a:lnTo>
                    <a:pt x="751" y="1027"/>
                  </a:lnTo>
                  <a:lnTo>
                    <a:pt x="760" y="1029"/>
                  </a:lnTo>
                  <a:lnTo>
                    <a:pt x="762" y="1027"/>
                  </a:lnTo>
                  <a:lnTo>
                    <a:pt x="762" y="1021"/>
                  </a:lnTo>
                  <a:lnTo>
                    <a:pt x="755" y="1017"/>
                  </a:lnTo>
                  <a:lnTo>
                    <a:pt x="755" y="1014"/>
                  </a:lnTo>
                  <a:lnTo>
                    <a:pt x="747" y="1004"/>
                  </a:lnTo>
                  <a:lnTo>
                    <a:pt x="736" y="959"/>
                  </a:lnTo>
                  <a:lnTo>
                    <a:pt x="729" y="942"/>
                  </a:lnTo>
                  <a:lnTo>
                    <a:pt x="738" y="914"/>
                  </a:lnTo>
                  <a:lnTo>
                    <a:pt x="738" y="907"/>
                  </a:lnTo>
                  <a:lnTo>
                    <a:pt x="734" y="905"/>
                  </a:lnTo>
                  <a:lnTo>
                    <a:pt x="732" y="903"/>
                  </a:lnTo>
                  <a:lnTo>
                    <a:pt x="730" y="901"/>
                  </a:lnTo>
                  <a:lnTo>
                    <a:pt x="730" y="899"/>
                  </a:lnTo>
                  <a:lnTo>
                    <a:pt x="732" y="899"/>
                  </a:lnTo>
                  <a:lnTo>
                    <a:pt x="744" y="892"/>
                  </a:lnTo>
                  <a:lnTo>
                    <a:pt x="751" y="865"/>
                  </a:lnTo>
                  <a:lnTo>
                    <a:pt x="745" y="863"/>
                  </a:lnTo>
                  <a:lnTo>
                    <a:pt x="744" y="852"/>
                  </a:lnTo>
                  <a:lnTo>
                    <a:pt x="749" y="845"/>
                  </a:lnTo>
                  <a:lnTo>
                    <a:pt x="757" y="850"/>
                  </a:lnTo>
                  <a:lnTo>
                    <a:pt x="772" y="841"/>
                  </a:lnTo>
                  <a:lnTo>
                    <a:pt x="775" y="828"/>
                  </a:lnTo>
                  <a:lnTo>
                    <a:pt x="768" y="822"/>
                  </a:lnTo>
                  <a:lnTo>
                    <a:pt x="772" y="817"/>
                  </a:lnTo>
                  <a:lnTo>
                    <a:pt x="775" y="818"/>
                  </a:lnTo>
                  <a:lnTo>
                    <a:pt x="779" y="818"/>
                  </a:lnTo>
                  <a:lnTo>
                    <a:pt x="781" y="815"/>
                  </a:lnTo>
                  <a:lnTo>
                    <a:pt x="785" y="818"/>
                  </a:lnTo>
                  <a:lnTo>
                    <a:pt x="790" y="818"/>
                  </a:lnTo>
                  <a:lnTo>
                    <a:pt x="792" y="815"/>
                  </a:lnTo>
                  <a:lnTo>
                    <a:pt x="794" y="813"/>
                  </a:lnTo>
                  <a:lnTo>
                    <a:pt x="794" y="802"/>
                  </a:lnTo>
                  <a:lnTo>
                    <a:pt x="796" y="800"/>
                  </a:lnTo>
                  <a:lnTo>
                    <a:pt x="800" y="800"/>
                  </a:lnTo>
                  <a:lnTo>
                    <a:pt x="802" y="800"/>
                  </a:lnTo>
                  <a:lnTo>
                    <a:pt x="805" y="802"/>
                  </a:lnTo>
                  <a:lnTo>
                    <a:pt x="824" y="796"/>
                  </a:lnTo>
                  <a:lnTo>
                    <a:pt x="828" y="794"/>
                  </a:lnTo>
                  <a:lnTo>
                    <a:pt x="828" y="792"/>
                  </a:lnTo>
                  <a:lnTo>
                    <a:pt x="828" y="788"/>
                  </a:lnTo>
                  <a:lnTo>
                    <a:pt x="815" y="783"/>
                  </a:lnTo>
                  <a:lnTo>
                    <a:pt x="815" y="779"/>
                  </a:lnTo>
                  <a:lnTo>
                    <a:pt x="835" y="773"/>
                  </a:lnTo>
                  <a:lnTo>
                    <a:pt x="837" y="770"/>
                  </a:lnTo>
                  <a:lnTo>
                    <a:pt x="845" y="768"/>
                  </a:lnTo>
                  <a:lnTo>
                    <a:pt x="845" y="770"/>
                  </a:lnTo>
                  <a:lnTo>
                    <a:pt x="843" y="772"/>
                  </a:lnTo>
                  <a:lnTo>
                    <a:pt x="845" y="777"/>
                  </a:lnTo>
                  <a:lnTo>
                    <a:pt x="849" y="777"/>
                  </a:lnTo>
                  <a:lnTo>
                    <a:pt x="852" y="773"/>
                  </a:lnTo>
                  <a:lnTo>
                    <a:pt x="881" y="764"/>
                  </a:lnTo>
                  <a:lnTo>
                    <a:pt x="929" y="732"/>
                  </a:lnTo>
                  <a:lnTo>
                    <a:pt x="931" y="721"/>
                  </a:lnTo>
                  <a:lnTo>
                    <a:pt x="956" y="702"/>
                  </a:lnTo>
                  <a:lnTo>
                    <a:pt x="956" y="698"/>
                  </a:lnTo>
                  <a:lnTo>
                    <a:pt x="946" y="685"/>
                  </a:lnTo>
                  <a:lnTo>
                    <a:pt x="948" y="674"/>
                  </a:lnTo>
                  <a:lnTo>
                    <a:pt x="963" y="668"/>
                  </a:lnTo>
                  <a:lnTo>
                    <a:pt x="967" y="668"/>
                  </a:lnTo>
                  <a:lnTo>
                    <a:pt x="963" y="680"/>
                  </a:lnTo>
                  <a:lnTo>
                    <a:pt x="965" y="685"/>
                  </a:lnTo>
                  <a:lnTo>
                    <a:pt x="982" y="683"/>
                  </a:lnTo>
                  <a:lnTo>
                    <a:pt x="986" y="687"/>
                  </a:lnTo>
                  <a:lnTo>
                    <a:pt x="1021" y="672"/>
                  </a:lnTo>
                  <a:lnTo>
                    <a:pt x="1040" y="670"/>
                  </a:lnTo>
                  <a:lnTo>
                    <a:pt x="1042" y="668"/>
                  </a:lnTo>
                  <a:lnTo>
                    <a:pt x="1040" y="666"/>
                  </a:lnTo>
                  <a:lnTo>
                    <a:pt x="1036" y="663"/>
                  </a:lnTo>
                  <a:lnTo>
                    <a:pt x="1034" y="657"/>
                  </a:lnTo>
                  <a:lnTo>
                    <a:pt x="1038" y="653"/>
                  </a:lnTo>
                  <a:lnTo>
                    <a:pt x="1040" y="650"/>
                  </a:lnTo>
                  <a:lnTo>
                    <a:pt x="1046" y="640"/>
                  </a:lnTo>
                  <a:lnTo>
                    <a:pt x="1053" y="620"/>
                  </a:lnTo>
                  <a:lnTo>
                    <a:pt x="1048" y="612"/>
                  </a:lnTo>
                  <a:lnTo>
                    <a:pt x="1048" y="605"/>
                  </a:lnTo>
                  <a:lnTo>
                    <a:pt x="1049" y="601"/>
                  </a:lnTo>
                  <a:lnTo>
                    <a:pt x="1048" y="595"/>
                  </a:lnTo>
                  <a:lnTo>
                    <a:pt x="1051" y="582"/>
                  </a:lnTo>
                  <a:lnTo>
                    <a:pt x="1057" y="578"/>
                  </a:lnTo>
                  <a:lnTo>
                    <a:pt x="1061" y="569"/>
                  </a:lnTo>
                  <a:lnTo>
                    <a:pt x="1063" y="552"/>
                  </a:lnTo>
                  <a:lnTo>
                    <a:pt x="1063" y="541"/>
                  </a:lnTo>
                  <a:lnTo>
                    <a:pt x="1061" y="526"/>
                  </a:lnTo>
                  <a:lnTo>
                    <a:pt x="1053" y="516"/>
                  </a:lnTo>
                  <a:lnTo>
                    <a:pt x="1051" y="514"/>
                  </a:lnTo>
                  <a:lnTo>
                    <a:pt x="1053" y="507"/>
                  </a:lnTo>
                  <a:lnTo>
                    <a:pt x="1049" y="503"/>
                  </a:lnTo>
                  <a:lnTo>
                    <a:pt x="1046" y="496"/>
                  </a:lnTo>
                  <a:lnTo>
                    <a:pt x="1040" y="490"/>
                  </a:lnTo>
                  <a:lnTo>
                    <a:pt x="1038" y="488"/>
                  </a:lnTo>
                  <a:lnTo>
                    <a:pt x="1042" y="477"/>
                  </a:lnTo>
                  <a:lnTo>
                    <a:pt x="1034" y="464"/>
                  </a:lnTo>
                  <a:lnTo>
                    <a:pt x="1023" y="453"/>
                  </a:lnTo>
                  <a:lnTo>
                    <a:pt x="1019" y="447"/>
                  </a:lnTo>
                  <a:lnTo>
                    <a:pt x="1018" y="351"/>
                  </a:lnTo>
                  <a:lnTo>
                    <a:pt x="1018" y="299"/>
                  </a:lnTo>
                  <a:lnTo>
                    <a:pt x="1004" y="297"/>
                  </a:lnTo>
                  <a:lnTo>
                    <a:pt x="995" y="302"/>
                  </a:lnTo>
                  <a:lnTo>
                    <a:pt x="991" y="301"/>
                  </a:lnTo>
                  <a:lnTo>
                    <a:pt x="980" y="291"/>
                  </a:lnTo>
                </a:path>
              </a:pathLst>
            </a:custGeom>
            <a:grpFill/>
            <a:ln w="3175">
              <a:solidFill>
                <a:schemeClr val="bg1"/>
              </a:solidFill>
              <a:prstDash val="solid"/>
              <a:round/>
              <a:headEnd/>
              <a:tailEnd/>
            </a:ln>
          </p:spPr>
          <p:txBody>
            <a:bodyPr/>
            <a:lstStyle/>
            <a:p>
              <a:endParaRPr lang="ru-RU"/>
            </a:p>
          </p:txBody>
        </p:sp>
        <p:sp>
          <p:nvSpPr>
            <p:cNvPr id="20" name="Freeform 72">
              <a:extLst>
                <a:ext uri="{FF2B5EF4-FFF2-40B4-BE49-F238E27FC236}">
                  <a16:creationId xmlns:a16="http://schemas.microsoft.com/office/drawing/2014/main" id="{1E665CF8-3E2E-2645-A257-00767A65F1AB}"/>
                </a:ext>
              </a:extLst>
            </p:cNvPr>
            <p:cNvSpPr>
              <a:spLocks/>
            </p:cNvSpPr>
            <p:nvPr/>
          </p:nvSpPr>
          <p:spPr bwMode="gray">
            <a:xfrm>
              <a:off x="2957" y="1581"/>
              <a:ext cx="499" cy="562"/>
            </a:xfrm>
            <a:custGeom>
              <a:avLst/>
              <a:gdLst>
                <a:gd name="T0" fmla="*/ 47 w 499"/>
                <a:gd name="T1" fmla="*/ 388 h 562"/>
                <a:gd name="T2" fmla="*/ 22 w 499"/>
                <a:gd name="T3" fmla="*/ 356 h 562"/>
                <a:gd name="T4" fmla="*/ 39 w 499"/>
                <a:gd name="T5" fmla="*/ 334 h 562"/>
                <a:gd name="T6" fmla="*/ 37 w 499"/>
                <a:gd name="T7" fmla="*/ 313 h 562"/>
                <a:gd name="T8" fmla="*/ 28 w 499"/>
                <a:gd name="T9" fmla="*/ 264 h 562"/>
                <a:gd name="T10" fmla="*/ 28 w 499"/>
                <a:gd name="T11" fmla="*/ 240 h 562"/>
                <a:gd name="T12" fmla="*/ 22 w 499"/>
                <a:gd name="T13" fmla="*/ 183 h 562"/>
                <a:gd name="T14" fmla="*/ 9 w 499"/>
                <a:gd name="T15" fmla="*/ 148 h 562"/>
                <a:gd name="T16" fmla="*/ 2 w 499"/>
                <a:gd name="T17" fmla="*/ 90 h 562"/>
                <a:gd name="T18" fmla="*/ 7 w 499"/>
                <a:gd name="T19" fmla="*/ 67 h 562"/>
                <a:gd name="T20" fmla="*/ 0 w 499"/>
                <a:gd name="T21" fmla="*/ 35 h 562"/>
                <a:gd name="T22" fmla="*/ 129 w 499"/>
                <a:gd name="T23" fmla="*/ 15 h 562"/>
                <a:gd name="T24" fmla="*/ 141 w 499"/>
                <a:gd name="T25" fmla="*/ 1 h 562"/>
                <a:gd name="T26" fmla="*/ 156 w 499"/>
                <a:gd name="T27" fmla="*/ 28 h 562"/>
                <a:gd name="T28" fmla="*/ 159 w 499"/>
                <a:gd name="T29" fmla="*/ 54 h 562"/>
                <a:gd name="T30" fmla="*/ 178 w 499"/>
                <a:gd name="T31" fmla="*/ 63 h 562"/>
                <a:gd name="T32" fmla="*/ 193 w 499"/>
                <a:gd name="T33" fmla="*/ 71 h 562"/>
                <a:gd name="T34" fmla="*/ 216 w 499"/>
                <a:gd name="T35" fmla="*/ 71 h 562"/>
                <a:gd name="T36" fmla="*/ 219 w 499"/>
                <a:gd name="T37" fmla="*/ 78 h 562"/>
                <a:gd name="T38" fmla="*/ 244 w 499"/>
                <a:gd name="T39" fmla="*/ 71 h 562"/>
                <a:gd name="T40" fmla="*/ 289 w 499"/>
                <a:gd name="T41" fmla="*/ 75 h 562"/>
                <a:gd name="T42" fmla="*/ 291 w 499"/>
                <a:gd name="T43" fmla="*/ 80 h 562"/>
                <a:gd name="T44" fmla="*/ 300 w 499"/>
                <a:gd name="T45" fmla="*/ 84 h 562"/>
                <a:gd name="T46" fmla="*/ 306 w 499"/>
                <a:gd name="T47" fmla="*/ 99 h 562"/>
                <a:gd name="T48" fmla="*/ 321 w 499"/>
                <a:gd name="T49" fmla="*/ 93 h 562"/>
                <a:gd name="T50" fmla="*/ 332 w 499"/>
                <a:gd name="T51" fmla="*/ 93 h 562"/>
                <a:gd name="T52" fmla="*/ 351 w 499"/>
                <a:gd name="T53" fmla="*/ 107 h 562"/>
                <a:gd name="T54" fmla="*/ 362 w 499"/>
                <a:gd name="T55" fmla="*/ 118 h 562"/>
                <a:gd name="T56" fmla="*/ 383 w 499"/>
                <a:gd name="T57" fmla="*/ 116 h 562"/>
                <a:gd name="T58" fmla="*/ 411 w 499"/>
                <a:gd name="T59" fmla="*/ 101 h 562"/>
                <a:gd name="T60" fmla="*/ 454 w 499"/>
                <a:gd name="T61" fmla="*/ 108 h 562"/>
                <a:gd name="T62" fmla="*/ 465 w 499"/>
                <a:gd name="T63" fmla="*/ 112 h 562"/>
                <a:gd name="T64" fmla="*/ 482 w 499"/>
                <a:gd name="T65" fmla="*/ 116 h 562"/>
                <a:gd name="T66" fmla="*/ 490 w 499"/>
                <a:gd name="T67" fmla="*/ 123 h 562"/>
                <a:gd name="T68" fmla="*/ 456 w 499"/>
                <a:gd name="T69" fmla="*/ 140 h 562"/>
                <a:gd name="T70" fmla="*/ 437 w 499"/>
                <a:gd name="T71" fmla="*/ 153 h 562"/>
                <a:gd name="T72" fmla="*/ 409 w 499"/>
                <a:gd name="T73" fmla="*/ 168 h 562"/>
                <a:gd name="T74" fmla="*/ 332 w 499"/>
                <a:gd name="T75" fmla="*/ 243 h 562"/>
                <a:gd name="T76" fmla="*/ 323 w 499"/>
                <a:gd name="T77" fmla="*/ 255 h 562"/>
                <a:gd name="T78" fmla="*/ 321 w 499"/>
                <a:gd name="T79" fmla="*/ 313 h 562"/>
                <a:gd name="T80" fmla="*/ 295 w 499"/>
                <a:gd name="T81" fmla="*/ 332 h 562"/>
                <a:gd name="T82" fmla="*/ 291 w 499"/>
                <a:gd name="T83" fmla="*/ 341 h 562"/>
                <a:gd name="T84" fmla="*/ 296 w 499"/>
                <a:gd name="T85" fmla="*/ 362 h 562"/>
                <a:gd name="T86" fmla="*/ 296 w 499"/>
                <a:gd name="T87" fmla="*/ 384 h 562"/>
                <a:gd name="T88" fmla="*/ 296 w 499"/>
                <a:gd name="T89" fmla="*/ 410 h 562"/>
                <a:gd name="T90" fmla="*/ 300 w 499"/>
                <a:gd name="T91" fmla="*/ 441 h 562"/>
                <a:gd name="T92" fmla="*/ 310 w 499"/>
                <a:gd name="T93" fmla="*/ 450 h 562"/>
                <a:gd name="T94" fmla="*/ 330 w 499"/>
                <a:gd name="T95" fmla="*/ 456 h 562"/>
                <a:gd name="T96" fmla="*/ 336 w 499"/>
                <a:gd name="T97" fmla="*/ 463 h 562"/>
                <a:gd name="T98" fmla="*/ 364 w 499"/>
                <a:gd name="T99" fmla="*/ 487 h 562"/>
                <a:gd name="T100" fmla="*/ 403 w 499"/>
                <a:gd name="T101" fmla="*/ 517 h 562"/>
                <a:gd name="T102" fmla="*/ 405 w 499"/>
                <a:gd name="T103" fmla="*/ 534 h 562"/>
                <a:gd name="T104" fmla="*/ 49 w 499"/>
                <a:gd name="T105"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9" h="562">
                  <a:moveTo>
                    <a:pt x="49" y="562"/>
                  </a:moveTo>
                  <a:lnTo>
                    <a:pt x="47" y="388"/>
                  </a:lnTo>
                  <a:lnTo>
                    <a:pt x="24" y="365"/>
                  </a:lnTo>
                  <a:lnTo>
                    <a:pt x="22" y="356"/>
                  </a:lnTo>
                  <a:lnTo>
                    <a:pt x="36" y="345"/>
                  </a:lnTo>
                  <a:lnTo>
                    <a:pt x="39" y="334"/>
                  </a:lnTo>
                  <a:lnTo>
                    <a:pt x="39" y="326"/>
                  </a:lnTo>
                  <a:lnTo>
                    <a:pt x="37" y="313"/>
                  </a:lnTo>
                  <a:lnTo>
                    <a:pt x="39" y="300"/>
                  </a:lnTo>
                  <a:lnTo>
                    <a:pt x="28" y="264"/>
                  </a:lnTo>
                  <a:lnTo>
                    <a:pt x="28" y="259"/>
                  </a:lnTo>
                  <a:lnTo>
                    <a:pt x="28" y="240"/>
                  </a:lnTo>
                  <a:lnTo>
                    <a:pt x="24" y="230"/>
                  </a:lnTo>
                  <a:lnTo>
                    <a:pt x="22" y="183"/>
                  </a:lnTo>
                  <a:lnTo>
                    <a:pt x="17" y="155"/>
                  </a:lnTo>
                  <a:lnTo>
                    <a:pt x="9" y="148"/>
                  </a:lnTo>
                  <a:lnTo>
                    <a:pt x="4" y="116"/>
                  </a:lnTo>
                  <a:lnTo>
                    <a:pt x="2" y="90"/>
                  </a:lnTo>
                  <a:lnTo>
                    <a:pt x="6" y="73"/>
                  </a:lnTo>
                  <a:lnTo>
                    <a:pt x="7" y="67"/>
                  </a:lnTo>
                  <a:lnTo>
                    <a:pt x="0" y="43"/>
                  </a:lnTo>
                  <a:lnTo>
                    <a:pt x="0" y="35"/>
                  </a:lnTo>
                  <a:lnTo>
                    <a:pt x="129" y="35"/>
                  </a:lnTo>
                  <a:lnTo>
                    <a:pt x="129" y="15"/>
                  </a:lnTo>
                  <a:lnTo>
                    <a:pt x="131" y="0"/>
                  </a:lnTo>
                  <a:lnTo>
                    <a:pt x="141" y="1"/>
                  </a:lnTo>
                  <a:lnTo>
                    <a:pt x="156" y="7"/>
                  </a:lnTo>
                  <a:lnTo>
                    <a:pt x="156" y="28"/>
                  </a:lnTo>
                  <a:lnTo>
                    <a:pt x="159" y="41"/>
                  </a:lnTo>
                  <a:lnTo>
                    <a:pt x="159" y="54"/>
                  </a:lnTo>
                  <a:lnTo>
                    <a:pt x="173" y="65"/>
                  </a:lnTo>
                  <a:lnTo>
                    <a:pt x="178" y="63"/>
                  </a:lnTo>
                  <a:lnTo>
                    <a:pt x="188" y="65"/>
                  </a:lnTo>
                  <a:lnTo>
                    <a:pt x="193" y="71"/>
                  </a:lnTo>
                  <a:lnTo>
                    <a:pt x="204" y="69"/>
                  </a:lnTo>
                  <a:lnTo>
                    <a:pt x="216" y="71"/>
                  </a:lnTo>
                  <a:lnTo>
                    <a:pt x="219" y="75"/>
                  </a:lnTo>
                  <a:lnTo>
                    <a:pt x="219" y="78"/>
                  </a:lnTo>
                  <a:lnTo>
                    <a:pt x="238" y="78"/>
                  </a:lnTo>
                  <a:lnTo>
                    <a:pt x="244" y="71"/>
                  </a:lnTo>
                  <a:lnTo>
                    <a:pt x="272" y="69"/>
                  </a:lnTo>
                  <a:lnTo>
                    <a:pt x="289" y="75"/>
                  </a:lnTo>
                  <a:lnTo>
                    <a:pt x="295" y="75"/>
                  </a:lnTo>
                  <a:lnTo>
                    <a:pt x="291" y="80"/>
                  </a:lnTo>
                  <a:lnTo>
                    <a:pt x="296" y="84"/>
                  </a:lnTo>
                  <a:lnTo>
                    <a:pt x="300" y="84"/>
                  </a:lnTo>
                  <a:lnTo>
                    <a:pt x="302" y="88"/>
                  </a:lnTo>
                  <a:lnTo>
                    <a:pt x="306" y="99"/>
                  </a:lnTo>
                  <a:lnTo>
                    <a:pt x="313" y="103"/>
                  </a:lnTo>
                  <a:lnTo>
                    <a:pt x="321" y="93"/>
                  </a:lnTo>
                  <a:lnTo>
                    <a:pt x="325" y="91"/>
                  </a:lnTo>
                  <a:lnTo>
                    <a:pt x="332" y="93"/>
                  </a:lnTo>
                  <a:lnTo>
                    <a:pt x="336" y="103"/>
                  </a:lnTo>
                  <a:lnTo>
                    <a:pt x="351" y="107"/>
                  </a:lnTo>
                  <a:lnTo>
                    <a:pt x="355" y="112"/>
                  </a:lnTo>
                  <a:lnTo>
                    <a:pt x="362" y="118"/>
                  </a:lnTo>
                  <a:lnTo>
                    <a:pt x="371" y="118"/>
                  </a:lnTo>
                  <a:lnTo>
                    <a:pt x="383" y="116"/>
                  </a:lnTo>
                  <a:lnTo>
                    <a:pt x="407" y="99"/>
                  </a:lnTo>
                  <a:lnTo>
                    <a:pt x="411" y="101"/>
                  </a:lnTo>
                  <a:lnTo>
                    <a:pt x="417" y="108"/>
                  </a:lnTo>
                  <a:lnTo>
                    <a:pt x="454" y="108"/>
                  </a:lnTo>
                  <a:lnTo>
                    <a:pt x="460" y="108"/>
                  </a:lnTo>
                  <a:lnTo>
                    <a:pt x="465" y="112"/>
                  </a:lnTo>
                  <a:lnTo>
                    <a:pt x="475" y="120"/>
                  </a:lnTo>
                  <a:lnTo>
                    <a:pt x="482" y="116"/>
                  </a:lnTo>
                  <a:lnTo>
                    <a:pt x="499" y="116"/>
                  </a:lnTo>
                  <a:lnTo>
                    <a:pt x="490" y="123"/>
                  </a:lnTo>
                  <a:lnTo>
                    <a:pt x="467" y="137"/>
                  </a:lnTo>
                  <a:lnTo>
                    <a:pt x="456" y="140"/>
                  </a:lnTo>
                  <a:lnTo>
                    <a:pt x="447" y="144"/>
                  </a:lnTo>
                  <a:lnTo>
                    <a:pt x="437" y="153"/>
                  </a:lnTo>
                  <a:lnTo>
                    <a:pt x="418" y="163"/>
                  </a:lnTo>
                  <a:lnTo>
                    <a:pt x="409" y="168"/>
                  </a:lnTo>
                  <a:lnTo>
                    <a:pt x="379" y="202"/>
                  </a:lnTo>
                  <a:lnTo>
                    <a:pt x="332" y="243"/>
                  </a:lnTo>
                  <a:lnTo>
                    <a:pt x="328" y="251"/>
                  </a:lnTo>
                  <a:lnTo>
                    <a:pt x="323" y="255"/>
                  </a:lnTo>
                  <a:lnTo>
                    <a:pt x="326" y="307"/>
                  </a:lnTo>
                  <a:lnTo>
                    <a:pt x="321" y="313"/>
                  </a:lnTo>
                  <a:lnTo>
                    <a:pt x="313" y="315"/>
                  </a:lnTo>
                  <a:lnTo>
                    <a:pt x="295" y="332"/>
                  </a:lnTo>
                  <a:lnTo>
                    <a:pt x="295" y="339"/>
                  </a:lnTo>
                  <a:lnTo>
                    <a:pt x="291" y="341"/>
                  </a:lnTo>
                  <a:lnTo>
                    <a:pt x="287" y="356"/>
                  </a:lnTo>
                  <a:lnTo>
                    <a:pt x="296" y="362"/>
                  </a:lnTo>
                  <a:lnTo>
                    <a:pt x="302" y="373"/>
                  </a:lnTo>
                  <a:lnTo>
                    <a:pt x="296" y="384"/>
                  </a:lnTo>
                  <a:lnTo>
                    <a:pt x="298" y="394"/>
                  </a:lnTo>
                  <a:lnTo>
                    <a:pt x="296" y="410"/>
                  </a:lnTo>
                  <a:lnTo>
                    <a:pt x="296" y="435"/>
                  </a:lnTo>
                  <a:lnTo>
                    <a:pt x="300" y="441"/>
                  </a:lnTo>
                  <a:lnTo>
                    <a:pt x="308" y="446"/>
                  </a:lnTo>
                  <a:lnTo>
                    <a:pt x="310" y="450"/>
                  </a:lnTo>
                  <a:lnTo>
                    <a:pt x="326" y="454"/>
                  </a:lnTo>
                  <a:lnTo>
                    <a:pt x="330" y="456"/>
                  </a:lnTo>
                  <a:lnTo>
                    <a:pt x="330" y="461"/>
                  </a:lnTo>
                  <a:lnTo>
                    <a:pt x="336" y="463"/>
                  </a:lnTo>
                  <a:lnTo>
                    <a:pt x="356" y="472"/>
                  </a:lnTo>
                  <a:lnTo>
                    <a:pt x="364" y="487"/>
                  </a:lnTo>
                  <a:lnTo>
                    <a:pt x="383" y="502"/>
                  </a:lnTo>
                  <a:lnTo>
                    <a:pt x="403" y="517"/>
                  </a:lnTo>
                  <a:lnTo>
                    <a:pt x="405" y="521"/>
                  </a:lnTo>
                  <a:lnTo>
                    <a:pt x="405" y="534"/>
                  </a:lnTo>
                  <a:lnTo>
                    <a:pt x="407" y="551"/>
                  </a:lnTo>
                  <a:lnTo>
                    <a:pt x="49" y="562"/>
                  </a:lnTo>
                </a:path>
              </a:pathLst>
            </a:custGeom>
            <a:grpFill/>
            <a:ln w="3175">
              <a:solidFill>
                <a:schemeClr val="bg1"/>
              </a:solidFill>
              <a:prstDash val="solid"/>
              <a:round/>
              <a:headEnd/>
              <a:tailEnd/>
            </a:ln>
          </p:spPr>
          <p:txBody>
            <a:bodyPr/>
            <a:lstStyle/>
            <a:p>
              <a:endParaRPr lang="ru-RU"/>
            </a:p>
          </p:txBody>
        </p:sp>
        <p:sp>
          <p:nvSpPr>
            <p:cNvPr id="21" name="Freeform 73">
              <a:extLst>
                <a:ext uri="{FF2B5EF4-FFF2-40B4-BE49-F238E27FC236}">
                  <a16:creationId xmlns:a16="http://schemas.microsoft.com/office/drawing/2014/main" id="{0DFF7F18-4539-0942-8224-6447BDA2ED3C}"/>
                </a:ext>
              </a:extLst>
            </p:cNvPr>
            <p:cNvSpPr>
              <a:spLocks/>
            </p:cNvSpPr>
            <p:nvPr/>
          </p:nvSpPr>
          <p:spPr bwMode="gray">
            <a:xfrm>
              <a:off x="2994" y="2132"/>
              <a:ext cx="456" cy="302"/>
            </a:xfrm>
            <a:custGeom>
              <a:avLst/>
              <a:gdLst>
                <a:gd name="T0" fmla="*/ 370 w 456"/>
                <a:gd name="T1" fmla="*/ 0 h 302"/>
                <a:gd name="T2" fmla="*/ 383 w 456"/>
                <a:gd name="T3" fmla="*/ 19 h 302"/>
                <a:gd name="T4" fmla="*/ 378 w 456"/>
                <a:gd name="T5" fmla="*/ 34 h 302"/>
                <a:gd name="T6" fmla="*/ 387 w 456"/>
                <a:gd name="T7" fmla="*/ 73 h 302"/>
                <a:gd name="T8" fmla="*/ 417 w 456"/>
                <a:gd name="T9" fmla="*/ 87 h 302"/>
                <a:gd name="T10" fmla="*/ 423 w 456"/>
                <a:gd name="T11" fmla="*/ 102 h 302"/>
                <a:gd name="T12" fmla="*/ 438 w 456"/>
                <a:gd name="T13" fmla="*/ 120 h 302"/>
                <a:gd name="T14" fmla="*/ 456 w 456"/>
                <a:gd name="T15" fmla="*/ 145 h 302"/>
                <a:gd name="T16" fmla="*/ 451 w 456"/>
                <a:gd name="T17" fmla="*/ 162 h 302"/>
                <a:gd name="T18" fmla="*/ 445 w 456"/>
                <a:gd name="T19" fmla="*/ 177 h 302"/>
                <a:gd name="T20" fmla="*/ 423 w 456"/>
                <a:gd name="T21" fmla="*/ 194 h 302"/>
                <a:gd name="T22" fmla="*/ 404 w 456"/>
                <a:gd name="T23" fmla="*/ 197 h 302"/>
                <a:gd name="T24" fmla="*/ 391 w 456"/>
                <a:gd name="T25" fmla="*/ 212 h 302"/>
                <a:gd name="T26" fmla="*/ 402 w 456"/>
                <a:gd name="T27" fmla="*/ 229 h 302"/>
                <a:gd name="T28" fmla="*/ 402 w 456"/>
                <a:gd name="T29" fmla="*/ 250 h 302"/>
                <a:gd name="T30" fmla="*/ 380 w 456"/>
                <a:gd name="T31" fmla="*/ 280 h 302"/>
                <a:gd name="T32" fmla="*/ 378 w 456"/>
                <a:gd name="T33" fmla="*/ 295 h 302"/>
                <a:gd name="T34" fmla="*/ 350 w 456"/>
                <a:gd name="T35" fmla="*/ 282 h 302"/>
                <a:gd name="T36" fmla="*/ 57 w 456"/>
                <a:gd name="T37" fmla="*/ 285 h 302"/>
                <a:gd name="T38" fmla="*/ 57 w 456"/>
                <a:gd name="T39" fmla="*/ 269 h 302"/>
                <a:gd name="T40" fmla="*/ 49 w 456"/>
                <a:gd name="T41" fmla="*/ 252 h 302"/>
                <a:gd name="T42" fmla="*/ 51 w 456"/>
                <a:gd name="T43" fmla="*/ 237 h 302"/>
                <a:gd name="T44" fmla="*/ 46 w 456"/>
                <a:gd name="T45" fmla="*/ 218 h 302"/>
                <a:gd name="T46" fmla="*/ 46 w 456"/>
                <a:gd name="T47" fmla="*/ 201 h 302"/>
                <a:gd name="T48" fmla="*/ 30 w 456"/>
                <a:gd name="T49" fmla="*/ 186 h 302"/>
                <a:gd name="T50" fmla="*/ 27 w 456"/>
                <a:gd name="T51" fmla="*/ 171 h 302"/>
                <a:gd name="T52" fmla="*/ 14 w 456"/>
                <a:gd name="T53" fmla="*/ 148 h 302"/>
                <a:gd name="T54" fmla="*/ 19 w 456"/>
                <a:gd name="T55" fmla="*/ 128 h 302"/>
                <a:gd name="T56" fmla="*/ 8 w 456"/>
                <a:gd name="T57" fmla="*/ 113 h 302"/>
                <a:gd name="T58" fmla="*/ 8 w 456"/>
                <a:gd name="T59" fmla="*/ 102 h 302"/>
                <a:gd name="T60" fmla="*/ 8 w 456"/>
                <a:gd name="T61" fmla="*/ 66 h 302"/>
                <a:gd name="T62" fmla="*/ 10 w 456"/>
                <a:gd name="T63" fmla="*/ 53 h 302"/>
                <a:gd name="T64" fmla="*/ 2 w 456"/>
                <a:gd name="T65" fmla="*/ 34 h 302"/>
                <a:gd name="T66" fmla="*/ 4 w 456"/>
                <a:gd name="T67" fmla="*/ 19 h 302"/>
                <a:gd name="T68" fmla="*/ 8 w 456"/>
                <a:gd name="T69" fmla="*/ 1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6" h="302">
                  <a:moveTo>
                    <a:pt x="12" y="11"/>
                  </a:moveTo>
                  <a:lnTo>
                    <a:pt x="370" y="0"/>
                  </a:lnTo>
                  <a:lnTo>
                    <a:pt x="376" y="11"/>
                  </a:lnTo>
                  <a:lnTo>
                    <a:pt x="383" y="19"/>
                  </a:lnTo>
                  <a:lnTo>
                    <a:pt x="383" y="27"/>
                  </a:lnTo>
                  <a:lnTo>
                    <a:pt x="378" y="34"/>
                  </a:lnTo>
                  <a:lnTo>
                    <a:pt x="381" y="45"/>
                  </a:lnTo>
                  <a:lnTo>
                    <a:pt x="387" y="73"/>
                  </a:lnTo>
                  <a:lnTo>
                    <a:pt x="410" y="81"/>
                  </a:lnTo>
                  <a:lnTo>
                    <a:pt x="417" y="87"/>
                  </a:lnTo>
                  <a:lnTo>
                    <a:pt x="419" y="96"/>
                  </a:lnTo>
                  <a:lnTo>
                    <a:pt x="423" y="102"/>
                  </a:lnTo>
                  <a:lnTo>
                    <a:pt x="436" y="111"/>
                  </a:lnTo>
                  <a:lnTo>
                    <a:pt x="438" y="120"/>
                  </a:lnTo>
                  <a:lnTo>
                    <a:pt x="451" y="128"/>
                  </a:lnTo>
                  <a:lnTo>
                    <a:pt x="456" y="145"/>
                  </a:lnTo>
                  <a:lnTo>
                    <a:pt x="456" y="152"/>
                  </a:lnTo>
                  <a:lnTo>
                    <a:pt x="451" y="162"/>
                  </a:lnTo>
                  <a:lnTo>
                    <a:pt x="445" y="167"/>
                  </a:lnTo>
                  <a:lnTo>
                    <a:pt x="445" y="177"/>
                  </a:lnTo>
                  <a:lnTo>
                    <a:pt x="434" y="190"/>
                  </a:lnTo>
                  <a:lnTo>
                    <a:pt x="423" y="194"/>
                  </a:lnTo>
                  <a:lnTo>
                    <a:pt x="419" y="195"/>
                  </a:lnTo>
                  <a:lnTo>
                    <a:pt x="404" y="197"/>
                  </a:lnTo>
                  <a:lnTo>
                    <a:pt x="396" y="201"/>
                  </a:lnTo>
                  <a:lnTo>
                    <a:pt x="391" y="212"/>
                  </a:lnTo>
                  <a:lnTo>
                    <a:pt x="393" y="220"/>
                  </a:lnTo>
                  <a:lnTo>
                    <a:pt x="402" y="229"/>
                  </a:lnTo>
                  <a:lnTo>
                    <a:pt x="404" y="235"/>
                  </a:lnTo>
                  <a:lnTo>
                    <a:pt x="402" y="250"/>
                  </a:lnTo>
                  <a:lnTo>
                    <a:pt x="391" y="272"/>
                  </a:lnTo>
                  <a:lnTo>
                    <a:pt x="380" y="280"/>
                  </a:lnTo>
                  <a:lnTo>
                    <a:pt x="376" y="287"/>
                  </a:lnTo>
                  <a:lnTo>
                    <a:pt x="378" y="295"/>
                  </a:lnTo>
                  <a:lnTo>
                    <a:pt x="372" y="302"/>
                  </a:lnTo>
                  <a:lnTo>
                    <a:pt x="350" y="282"/>
                  </a:lnTo>
                  <a:lnTo>
                    <a:pt x="61" y="289"/>
                  </a:lnTo>
                  <a:lnTo>
                    <a:pt x="57" y="285"/>
                  </a:lnTo>
                  <a:lnTo>
                    <a:pt x="55" y="276"/>
                  </a:lnTo>
                  <a:lnTo>
                    <a:pt x="57" y="269"/>
                  </a:lnTo>
                  <a:lnTo>
                    <a:pt x="51" y="261"/>
                  </a:lnTo>
                  <a:lnTo>
                    <a:pt x="49" y="252"/>
                  </a:lnTo>
                  <a:lnTo>
                    <a:pt x="55" y="244"/>
                  </a:lnTo>
                  <a:lnTo>
                    <a:pt x="51" y="237"/>
                  </a:lnTo>
                  <a:lnTo>
                    <a:pt x="42" y="231"/>
                  </a:lnTo>
                  <a:lnTo>
                    <a:pt x="46" y="218"/>
                  </a:lnTo>
                  <a:lnTo>
                    <a:pt x="47" y="210"/>
                  </a:lnTo>
                  <a:lnTo>
                    <a:pt x="46" y="201"/>
                  </a:lnTo>
                  <a:lnTo>
                    <a:pt x="34" y="194"/>
                  </a:lnTo>
                  <a:lnTo>
                    <a:pt x="30" y="186"/>
                  </a:lnTo>
                  <a:lnTo>
                    <a:pt x="34" y="179"/>
                  </a:lnTo>
                  <a:lnTo>
                    <a:pt x="27" y="171"/>
                  </a:lnTo>
                  <a:lnTo>
                    <a:pt x="21" y="156"/>
                  </a:lnTo>
                  <a:lnTo>
                    <a:pt x="14" y="148"/>
                  </a:lnTo>
                  <a:lnTo>
                    <a:pt x="19" y="135"/>
                  </a:lnTo>
                  <a:lnTo>
                    <a:pt x="19" y="128"/>
                  </a:lnTo>
                  <a:lnTo>
                    <a:pt x="10" y="122"/>
                  </a:lnTo>
                  <a:lnTo>
                    <a:pt x="8" y="113"/>
                  </a:lnTo>
                  <a:lnTo>
                    <a:pt x="10" y="109"/>
                  </a:lnTo>
                  <a:lnTo>
                    <a:pt x="8" y="102"/>
                  </a:lnTo>
                  <a:lnTo>
                    <a:pt x="0" y="83"/>
                  </a:lnTo>
                  <a:lnTo>
                    <a:pt x="8" y="66"/>
                  </a:lnTo>
                  <a:lnTo>
                    <a:pt x="4" y="57"/>
                  </a:lnTo>
                  <a:lnTo>
                    <a:pt x="10" y="53"/>
                  </a:lnTo>
                  <a:lnTo>
                    <a:pt x="8" y="38"/>
                  </a:lnTo>
                  <a:lnTo>
                    <a:pt x="2" y="34"/>
                  </a:lnTo>
                  <a:lnTo>
                    <a:pt x="6" y="25"/>
                  </a:lnTo>
                  <a:lnTo>
                    <a:pt x="4" y="19"/>
                  </a:lnTo>
                  <a:lnTo>
                    <a:pt x="0" y="13"/>
                  </a:lnTo>
                  <a:lnTo>
                    <a:pt x="8" y="11"/>
                  </a:lnTo>
                  <a:lnTo>
                    <a:pt x="12" y="11"/>
                  </a:lnTo>
                </a:path>
              </a:pathLst>
            </a:custGeom>
            <a:grpFill/>
            <a:ln w="3175">
              <a:solidFill>
                <a:schemeClr val="bg1"/>
              </a:solidFill>
              <a:prstDash val="solid"/>
              <a:round/>
              <a:headEnd/>
              <a:tailEnd/>
            </a:ln>
          </p:spPr>
          <p:txBody>
            <a:bodyPr/>
            <a:lstStyle/>
            <a:p>
              <a:endParaRPr lang="ru-RU"/>
            </a:p>
          </p:txBody>
        </p:sp>
        <p:sp>
          <p:nvSpPr>
            <p:cNvPr id="22" name="Freeform 74">
              <a:extLst>
                <a:ext uri="{FF2B5EF4-FFF2-40B4-BE49-F238E27FC236}">
                  <a16:creationId xmlns:a16="http://schemas.microsoft.com/office/drawing/2014/main" id="{31A90680-272F-6046-BDE8-9A8056FD1C0C}"/>
                </a:ext>
              </a:extLst>
            </p:cNvPr>
            <p:cNvSpPr>
              <a:spLocks/>
            </p:cNvSpPr>
            <p:nvPr/>
          </p:nvSpPr>
          <p:spPr bwMode="gray">
            <a:xfrm>
              <a:off x="3055" y="2414"/>
              <a:ext cx="508" cy="439"/>
            </a:xfrm>
            <a:custGeom>
              <a:avLst/>
              <a:gdLst>
                <a:gd name="T0" fmla="*/ 427 w 508"/>
                <a:gd name="T1" fmla="*/ 388 h 439"/>
                <a:gd name="T2" fmla="*/ 433 w 508"/>
                <a:gd name="T3" fmla="*/ 399 h 439"/>
                <a:gd name="T4" fmla="*/ 435 w 508"/>
                <a:gd name="T5" fmla="*/ 414 h 439"/>
                <a:gd name="T6" fmla="*/ 414 w 508"/>
                <a:gd name="T7" fmla="*/ 433 h 439"/>
                <a:gd name="T8" fmla="*/ 465 w 508"/>
                <a:gd name="T9" fmla="*/ 435 h 439"/>
                <a:gd name="T10" fmla="*/ 469 w 508"/>
                <a:gd name="T11" fmla="*/ 416 h 439"/>
                <a:gd name="T12" fmla="*/ 478 w 508"/>
                <a:gd name="T13" fmla="*/ 386 h 439"/>
                <a:gd name="T14" fmla="*/ 493 w 508"/>
                <a:gd name="T15" fmla="*/ 375 h 439"/>
                <a:gd name="T16" fmla="*/ 501 w 508"/>
                <a:gd name="T17" fmla="*/ 375 h 439"/>
                <a:gd name="T18" fmla="*/ 506 w 508"/>
                <a:gd name="T19" fmla="*/ 341 h 439"/>
                <a:gd name="T20" fmla="*/ 499 w 508"/>
                <a:gd name="T21" fmla="*/ 337 h 439"/>
                <a:gd name="T22" fmla="*/ 497 w 508"/>
                <a:gd name="T23" fmla="*/ 332 h 439"/>
                <a:gd name="T24" fmla="*/ 491 w 508"/>
                <a:gd name="T25" fmla="*/ 337 h 439"/>
                <a:gd name="T26" fmla="*/ 472 w 508"/>
                <a:gd name="T27" fmla="*/ 311 h 439"/>
                <a:gd name="T28" fmla="*/ 478 w 508"/>
                <a:gd name="T29" fmla="*/ 302 h 439"/>
                <a:gd name="T30" fmla="*/ 472 w 508"/>
                <a:gd name="T31" fmla="*/ 289 h 439"/>
                <a:gd name="T32" fmla="*/ 446 w 508"/>
                <a:gd name="T33" fmla="*/ 255 h 439"/>
                <a:gd name="T34" fmla="*/ 414 w 508"/>
                <a:gd name="T35" fmla="*/ 238 h 439"/>
                <a:gd name="T36" fmla="*/ 397 w 508"/>
                <a:gd name="T37" fmla="*/ 214 h 439"/>
                <a:gd name="T38" fmla="*/ 412 w 508"/>
                <a:gd name="T39" fmla="*/ 193 h 439"/>
                <a:gd name="T40" fmla="*/ 414 w 508"/>
                <a:gd name="T41" fmla="*/ 167 h 439"/>
                <a:gd name="T42" fmla="*/ 394 w 508"/>
                <a:gd name="T43" fmla="*/ 152 h 439"/>
                <a:gd name="T44" fmla="*/ 380 w 508"/>
                <a:gd name="T45" fmla="*/ 163 h 439"/>
                <a:gd name="T46" fmla="*/ 365 w 508"/>
                <a:gd name="T47" fmla="*/ 124 h 439"/>
                <a:gd name="T48" fmla="*/ 337 w 508"/>
                <a:gd name="T49" fmla="*/ 101 h 439"/>
                <a:gd name="T50" fmla="*/ 315 w 508"/>
                <a:gd name="T51" fmla="*/ 69 h 439"/>
                <a:gd name="T52" fmla="*/ 307 w 508"/>
                <a:gd name="T53" fmla="*/ 35 h 439"/>
                <a:gd name="T54" fmla="*/ 311 w 508"/>
                <a:gd name="T55" fmla="*/ 20 h 439"/>
                <a:gd name="T56" fmla="*/ 0 w 508"/>
                <a:gd name="T57" fmla="*/ 7 h 439"/>
                <a:gd name="T58" fmla="*/ 11 w 508"/>
                <a:gd name="T59" fmla="*/ 24 h 439"/>
                <a:gd name="T60" fmla="*/ 24 w 508"/>
                <a:gd name="T61" fmla="*/ 49 h 439"/>
                <a:gd name="T62" fmla="*/ 26 w 508"/>
                <a:gd name="T63" fmla="*/ 64 h 439"/>
                <a:gd name="T64" fmla="*/ 60 w 508"/>
                <a:gd name="T65" fmla="*/ 90 h 439"/>
                <a:gd name="T66" fmla="*/ 48 w 508"/>
                <a:gd name="T67" fmla="*/ 112 h 439"/>
                <a:gd name="T68" fmla="*/ 61 w 508"/>
                <a:gd name="T69" fmla="*/ 124 h 439"/>
                <a:gd name="T70" fmla="*/ 73 w 508"/>
                <a:gd name="T71" fmla="*/ 144 h 439"/>
                <a:gd name="T72" fmla="*/ 84 w 508"/>
                <a:gd name="T73" fmla="*/ 148 h 439"/>
                <a:gd name="T74" fmla="*/ 86 w 508"/>
                <a:gd name="T75" fmla="*/ 403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8" h="439">
                  <a:moveTo>
                    <a:pt x="86" y="403"/>
                  </a:moveTo>
                  <a:lnTo>
                    <a:pt x="427" y="388"/>
                  </a:lnTo>
                  <a:lnTo>
                    <a:pt x="426" y="394"/>
                  </a:lnTo>
                  <a:lnTo>
                    <a:pt x="433" y="399"/>
                  </a:lnTo>
                  <a:lnTo>
                    <a:pt x="437" y="407"/>
                  </a:lnTo>
                  <a:lnTo>
                    <a:pt x="435" y="414"/>
                  </a:lnTo>
                  <a:lnTo>
                    <a:pt x="424" y="422"/>
                  </a:lnTo>
                  <a:lnTo>
                    <a:pt x="414" y="433"/>
                  </a:lnTo>
                  <a:lnTo>
                    <a:pt x="414" y="439"/>
                  </a:lnTo>
                  <a:lnTo>
                    <a:pt x="465" y="435"/>
                  </a:lnTo>
                  <a:lnTo>
                    <a:pt x="471" y="422"/>
                  </a:lnTo>
                  <a:lnTo>
                    <a:pt x="469" y="416"/>
                  </a:lnTo>
                  <a:lnTo>
                    <a:pt x="472" y="399"/>
                  </a:lnTo>
                  <a:lnTo>
                    <a:pt x="478" y="386"/>
                  </a:lnTo>
                  <a:lnTo>
                    <a:pt x="482" y="379"/>
                  </a:lnTo>
                  <a:lnTo>
                    <a:pt x="493" y="375"/>
                  </a:lnTo>
                  <a:lnTo>
                    <a:pt x="497" y="377"/>
                  </a:lnTo>
                  <a:lnTo>
                    <a:pt x="501" y="375"/>
                  </a:lnTo>
                  <a:lnTo>
                    <a:pt x="508" y="351"/>
                  </a:lnTo>
                  <a:lnTo>
                    <a:pt x="506" y="341"/>
                  </a:lnTo>
                  <a:lnTo>
                    <a:pt x="501" y="337"/>
                  </a:lnTo>
                  <a:lnTo>
                    <a:pt x="499" y="337"/>
                  </a:lnTo>
                  <a:lnTo>
                    <a:pt x="499" y="336"/>
                  </a:lnTo>
                  <a:lnTo>
                    <a:pt x="497" y="332"/>
                  </a:lnTo>
                  <a:lnTo>
                    <a:pt x="491" y="332"/>
                  </a:lnTo>
                  <a:lnTo>
                    <a:pt x="491" y="337"/>
                  </a:lnTo>
                  <a:lnTo>
                    <a:pt x="487" y="337"/>
                  </a:lnTo>
                  <a:lnTo>
                    <a:pt x="472" y="311"/>
                  </a:lnTo>
                  <a:lnTo>
                    <a:pt x="472" y="307"/>
                  </a:lnTo>
                  <a:lnTo>
                    <a:pt x="478" y="302"/>
                  </a:lnTo>
                  <a:lnTo>
                    <a:pt x="478" y="298"/>
                  </a:lnTo>
                  <a:lnTo>
                    <a:pt x="472" y="289"/>
                  </a:lnTo>
                  <a:lnTo>
                    <a:pt x="467" y="274"/>
                  </a:lnTo>
                  <a:lnTo>
                    <a:pt x="446" y="255"/>
                  </a:lnTo>
                  <a:lnTo>
                    <a:pt x="435" y="251"/>
                  </a:lnTo>
                  <a:lnTo>
                    <a:pt x="414" y="238"/>
                  </a:lnTo>
                  <a:lnTo>
                    <a:pt x="401" y="225"/>
                  </a:lnTo>
                  <a:lnTo>
                    <a:pt x="397" y="214"/>
                  </a:lnTo>
                  <a:lnTo>
                    <a:pt x="399" y="208"/>
                  </a:lnTo>
                  <a:lnTo>
                    <a:pt x="412" y="193"/>
                  </a:lnTo>
                  <a:lnTo>
                    <a:pt x="410" y="180"/>
                  </a:lnTo>
                  <a:lnTo>
                    <a:pt x="414" y="167"/>
                  </a:lnTo>
                  <a:lnTo>
                    <a:pt x="412" y="161"/>
                  </a:lnTo>
                  <a:lnTo>
                    <a:pt x="394" y="152"/>
                  </a:lnTo>
                  <a:lnTo>
                    <a:pt x="388" y="155"/>
                  </a:lnTo>
                  <a:lnTo>
                    <a:pt x="380" y="163"/>
                  </a:lnTo>
                  <a:lnTo>
                    <a:pt x="379" y="159"/>
                  </a:lnTo>
                  <a:lnTo>
                    <a:pt x="365" y="124"/>
                  </a:lnTo>
                  <a:lnTo>
                    <a:pt x="360" y="118"/>
                  </a:lnTo>
                  <a:lnTo>
                    <a:pt x="337" y="101"/>
                  </a:lnTo>
                  <a:lnTo>
                    <a:pt x="315" y="77"/>
                  </a:lnTo>
                  <a:lnTo>
                    <a:pt x="315" y="69"/>
                  </a:lnTo>
                  <a:lnTo>
                    <a:pt x="307" y="52"/>
                  </a:lnTo>
                  <a:lnTo>
                    <a:pt x="307" y="35"/>
                  </a:lnTo>
                  <a:lnTo>
                    <a:pt x="311" y="26"/>
                  </a:lnTo>
                  <a:lnTo>
                    <a:pt x="311" y="20"/>
                  </a:lnTo>
                  <a:lnTo>
                    <a:pt x="289" y="0"/>
                  </a:lnTo>
                  <a:lnTo>
                    <a:pt x="0" y="7"/>
                  </a:lnTo>
                  <a:lnTo>
                    <a:pt x="5" y="17"/>
                  </a:lnTo>
                  <a:lnTo>
                    <a:pt x="11" y="24"/>
                  </a:lnTo>
                  <a:lnTo>
                    <a:pt x="15" y="37"/>
                  </a:lnTo>
                  <a:lnTo>
                    <a:pt x="24" y="49"/>
                  </a:lnTo>
                  <a:lnTo>
                    <a:pt x="30" y="52"/>
                  </a:lnTo>
                  <a:lnTo>
                    <a:pt x="26" y="64"/>
                  </a:lnTo>
                  <a:lnTo>
                    <a:pt x="28" y="65"/>
                  </a:lnTo>
                  <a:lnTo>
                    <a:pt x="60" y="90"/>
                  </a:lnTo>
                  <a:lnTo>
                    <a:pt x="50" y="101"/>
                  </a:lnTo>
                  <a:lnTo>
                    <a:pt x="48" y="112"/>
                  </a:lnTo>
                  <a:lnTo>
                    <a:pt x="54" y="120"/>
                  </a:lnTo>
                  <a:lnTo>
                    <a:pt x="61" y="124"/>
                  </a:lnTo>
                  <a:lnTo>
                    <a:pt x="65" y="139"/>
                  </a:lnTo>
                  <a:lnTo>
                    <a:pt x="73" y="144"/>
                  </a:lnTo>
                  <a:lnTo>
                    <a:pt x="80" y="146"/>
                  </a:lnTo>
                  <a:lnTo>
                    <a:pt x="84" y="148"/>
                  </a:lnTo>
                  <a:lnTo>
                    <a:pt x="86" y="356"/>
                  </a:lnTo>
                  <a:lnTo>
                    <a:pt x="86" y="403"/>
                  </a:lnTo>
                </a:path>
              </a:pathLst>
            </a:custGeom>
            <a:grpFill/>
            <a:ln w="3175">
              <a:solidFill>
                <a:schemeClr val="bg1"/>
              </a:solidFill>
              <a:prstDash val="solid"/>
              <a:round/>
              <a:headEnd/>
              <a:tailEnd/>
            </a:ln>
          </p:spPr>
          <p:txBody>
            <a:bodyPr/>
            <a:lstStyle/>
            <a:p>
              <a:endParaRPr lang="ru-RU"/>
            </a:p>
          </p:txBody>
        </p:sp>
        <p:sp>
          <p:nvSpPr>
            <p:cNvPr id="23" name="Freeform 75">
              <a:extLst>
                <a:ext uri="{FF2B5EF4-FFF2-40B4-BE49-F238E27FC236}">
                  <a16:creationId xmlns:a16="http://schemas.microsoft.com/office/drawing/2014/main" id="{DC4F988C-F975-324B-9116-E6DE0716CDB2}"/>
                </a:ext>
              </a:extLst>
            </p:cNvPr>
            <p:cNvSpPr>
              <a:spLocks/>
            </p:cNvSpPr>
            <p:nvPr/>
          </p:nvSpPr>
          <p:spPr bwMode="gray">
            <a:xfrm>
              <a:off x="3192" y="3144"/>
              <a:ext cx="429" cy="375"/>
            </a:xfrm>
            <a:custGeom>
              <a:avLst/>
              <a:gdLst>
                <a:gd name="T0" fmla="*/ 230 w 429"/>
                <a:gd name="T1" fmla="*/ 9 h 375"/>
                <a:gd name="T2" fmla="*/ 247 w 429"/>
                <a:gd name="T3" fmla="*/ 56 h 375"/>
                <a:gd name="T4" fmla="*/ 242 w 429"/>
                <a:gd name="T5" fmla="*/ 75 h 375"/>
                <a:gd name="T6" fmla="*/ 219 w 429"/>
                <a:gd name="T7" fmla="*/ 122 h 375"/>
                <a:gd name="T8" fmla="*/ 354 w 429"/>
                <a:gd name="T9" fmla="*/ 185 h 375"/>
                <a:gd name="T10" fmla="*/ 354 w 429"/>
                <a:gd name="T11" fmla="*/ 227 h 375"/>
                <a:gd name="T12" fmla="*/ 352 w 429"/>
                <a:gd name="T13" fmla="*/ 257 h 375"/>
                <a:gd name="T14" fmla="*/ 322 w 429"/>
                <a:gd name="T15" fmla="*/ 249 h 375"/>
                <a:gd name="T16" fmla="*/ 315 w 429"/>
                <a:gd name="T17" fmla="*/ 276 h 375"/>
                <a:gd name="T18" fmla="*/ 347 w 429"/>
                <a:gd name="T19" fmla="*/ 270 h 375"/>
                <a:gd name="T20" fmla="*/ 367 w 429"/>
                <a:gd name="T21" fmla="*/ 268 h 375"/>
                <a:gd name="T22" fmla="*/ 358 w 429"/>
                <a:gd name="T23" fmla="*/ 279 h 375"/>
                <a:gd name="T24" fmla="*/ 371 w 429"/>
                <a:gd name="T25" fmla="*/ 289 h 375"/>
                <a:gd name="T26" fmla="*/ 397 w 429"/>
                <a:gd name="T27" fmla="*/ 268 h 375"/>
                <a:gd name="T28" fmla="*/ 412 w 429"/>
                <a:gd name="T29" fmla="*/ 270 h 375"/>
                <a:gd name="T30" fmla="*/ 410 w 429"/>
                <a:gd name="T31" fmla="*/ 287 h 375"/>
                <a:gd name="T32" fmla="*/ 379 w 429"/>
                <a:gd name="T33" fmla="*/ 317 h 375"/>
                <a:gd name="T34" fmla="*/ 399 w 429"/>
                <a:gd name="T35" fmla="*/ 341 h 375"/>
                <a:gd name="T36" fmla="*/ 427 w 429"/>
                <a:gd name="T37" fmla="*/ 364 h 375"/>
                <a:gd name="T38" fmla="*/ 397 w 429"/>
                <a:gd name="T39" fmla="*/ 358 h 375"/>
                <a:gd name="T40" fmla="*/ 358 w 429"/>
                <a:gd name="T41" fmla="*/ 334 h 375"/>
                <a:gd name="T42" fmla="*/ 343 w 429"/>
                <a:gd name="T43" fmla="*/ 352 h 375"/>
                <a:gd name="T44" fmla="*/ 334 w 429"/>
                <a:gd name="T45" fmla="*/ 366 h 375"/>
                <a:gd name="T46" fmla="*/ 317 w 429"/>
                <a:gd name="T47" fmla="*/ 354 h 375"/>
                <a:gd name="T48" fmla="*/ 302 w 429"/>
                <a:gd name="T49" fmla="*/ 354 h 375"/>
                <a:gd name="T50" fmla="*/ 273 w 429"/>
                <a:gd name="T51" fmla="*/ 364 h 375"/>
                <a:gd name="T52" fmla="*/ 228 w 429"/>
                <a:gd name="T53" fmla="*/ 334 h 375"/>
                <a:gd name="T54" fmla="*/ 210 w 429"/>
                <a:gd name="T55" fmla="*/ 321 h 375"/>
                <a:gd name="T56" fmla="*/ 208 w 429"/>
                <a:gd name="T57" fmla="*/ 315 h 375"/>
                <a:gd name="T58" fmla="*/ 191 w 429"/>
                <a:gd name="T59" fmla="*/ 313 h 375"/>
                <a:gd name="T60" fmla="*/ 182 w 429"/>
                <a:gd name="T61" fmla="*/ 306 h 375"/>
                <a:gd name="T62" fmla="*/ 170 w 429"/>
                <a:gd name="T63" fmla="*/ 330 h 375"/>
                <a:gd name="T64" fmla="*/ 78 w 429"/>
                <a:gd name="T65" fmla="*/ 313 h 375"/>
                <a:gd name="T66" fmla="*/ 16 w 429"/>
                <a:gd name="T67" fmla="*/ 313 h 375"/>
                <a:gd name="T68" fmla="*/ 28 w 429"/>
                <a:gd name="T69" fmla="*/ 296 h 375"/>
                <a:gd name="T70" fmla="*/ 30 w 429"/>
                <a:gd name="T71" fmla="*/ 261 h 375"/>
                <a:gd name="T72" fmla="*/ 33 w 429"/>
                <a:gd name="T73" fmla="*/ 238 h 375"/>
                <a:gd name="T74" fmla="*/ 45 w 429"/>
                <a:gd name="T75" fmla="*/ 208 h 375"/>
                <a:gd name="T76" fmla="*/ 35 w 429"/>
                <a:gd name="T77" fmla="*/ 172 h 375"/>
                <a:gd name="T78" fmla="*/ 31 w 429"/>
                <a:gd name="T79" fmla="*/ 159 h 375"/>
                <a:gd name="T80" fmla="*/ 20 w 429"/>
                <a:gd name="T81" fmla="*/ 144 h 375"/>
                <a:gd name="T82" fmla="*/ 5 w 429"/>
                <a:gd name="T83" fmla="*/ 10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9" h="375">
                  <a:moveTo>
                    <a:pt x="0" y="7"/>
                  </a:moveTo>
                  <a:lnTo>
                    <a:pt x="230" y="0"/>
                  </a:lnTo>
                  <a:lnTo>
                    <a:pt x="230" y="9"/>
                  </a:lnTo>
                  <a:lnTo>
                    <a:pt x="240" y="28"/>
                  </a:lnTo>
                  <a:lnTo>
                    <a:pt x="242" y="45"/>
                  </a:lnTo>
                  <a:lnTo>
                    <a:pt x="247" y="56"/>
                  </a:lnTo>
                  <a:lnTo>
                    <a:pt x="251" y="62"/>
                  </a:lnTo>
                  <a:lnTo>
                    <a:pt x="253" y="69"/>
                  </a:lnTo>
                  <a:lnTo>
                    <a:pt x="242" y="75"/>
                  </a:lnTo>
                  <a:lnTo>
                    <a:pt x="238" y="78"/>
                  </a:lnTo>
                  <a:lnTo>
                    <a:pt x="234" y="99"/>
                  </a:lnTo>
                  <a:lnTo>
                    <a:pt x="219" y="122"/>
                  </a:lnTo>
                  <a:lnTo>
                    <a:pt x="206" y="163"/>
                  </a:lnTo>
                  <a:lnTo>
                    <a:pt x="204" y="193"/>
                  </a:lnTo>
                  <a:lnTo>
                    <a:pt x="354" y="185"/>
                  </a:lnTo>
                  <a:lnTo>
                    <a:pt x="358" y="191"/>
                  </a:lnTo>
                  <a:lnTo>
                    <a:pt x="354" y="206"/>
                  </a:lnTo>
                  <a:lnTo>
                    <a:pt x="354" y="227"/>
                  </a:lnTo>
                  <a:lnTo>
                    <a:pt x="371" y="242"/>
                  </a:lnTo>
                  <a:lnTo>
                    <a:pt x="373" y="261"/>
                  </a:lnTo>
                  <a:lnTo>
                    <a:pt x="352" y="257"/>
                  </a:lnTo>
                  <a:lnTo>
                    <a:pt x="334" y="247"/>
                  </a:lnTo>
                  <a:lnTo>
                    <a:pt x="328" y="246"/>
                  </a:lnTo>
                  <a:lnTo>
                    <a:pt x="322" y="249"/>
                  </a:lnTo>
                  <a:lnTo>
                    <a:pt x="309" y="262"/>
                  </a:lnTo>
                  <a:lnTo>
                    <a:pt x="307" y="268"/>
                  </a:lnTo>
                  <a:lnTo>
                    <a:pt x="315" y="276"/>
                  </a:lnTo>
                  <a:lnTo>
                    <a:pt x="320" y="277"/>
                  </a:lnTo>
                  <a:lnTo>
                    <a:pt x="337" y="277"/>
                  </a:lnTo>
                  <a:lnTo>
                    <a:pt x="347" y="270"/>
                  </a:lnTo>
                  <a:lnTo>
                    <a:pt x="352" y="268"/>
                  </a:lnTo>
                  <a:lnTo>
                    <a:pt x="362" y="268"/>
                  </a:lnTo>
                  <a:lnTo>
                    <a:pt x="367" y="268"/>
                  </a:lnTo>
                  <a:lnTo>
                    <a:pt x="367" y="270"/>
                  </a:lnTo>
                  <a:lnTo>
                    <a:pt x="365" y="274"/>
                  </a:lnTo>
                  <a:lnTo>
                    <a:pt x="358" y="279"/>
                  </a:lnTo>
                  <a:lnTo>
                    <a:pt x="360" y="285"/>
                  </a:lnTo>
                  <a:lnTo>
                    <a:pt x="365" y="289"/>
                  </a:lnTo>
                  <a:lnTo>
                    <a:pt x="371" y="289"/>
                  </a:lnTo>
                  <a:lnTo>
                    <a:pt x="375" y="287"/>
                  </a:lnTo>
                  <a:lnTo>
                    <a:pt x="382" y="276"/>
                  </a:lnTo>
                  <a:lnTo>
                    <a:pt x="397" y="268"/>
                  </a:lnTo>
                  <a:lnTo>
                    <a:pt x="403" y="264"/>
                  </a:lnTo>
                  <a:lnTo>
                    <a:pt x="409" y="264"/>
                  </a:lnTo>
                  <a:lnTo>
                    <a:pt x="412" y="270"/>
                  </a:lnTo>
                  <a:lnTo>
                    <a:pt x="409" y="277"/>
                  </a:lnTo>
                  <a:lnTo>
                    <a:pt x="412" y="281"/>
                  </a:lnTo>
                  <a:lnTo>
                    <a:pt x="410" y="287"/>
                  </a:lnTo>
                  <a:lnTo>
                    <a:pt x="403" y="291"/>
                  </a:lnTo>
                  <a:lnTo>
                    <a:pt x="392" y="307"/>
                  </a:lnTo>
                  <a:lnTo>
                    <a:pt x="379" y="317"/>
                  </a:lnTo>
                  <a:lnTo>
                    <a:pt x="379" y="324"/>
                  </a:lnTo>
                  <a:lnTo>
                    <a:pt x="382" y="332"/>
                  </a:lnTo>
                  <a:lnTo>
                    <a:pt x="399" y="341"/>
                  </a:lnTo>
                  <a:lnTo>
                    <a:pt x="427" y="352"/>
                  </a:lnTo>
                  <a:lnTo>
                    <a:pt x="429" y="358"/>
                  </a:lnTo>
                  <a:lnTo>
                    <a:pt x="427" y="364"/>
                  </a:lnTo>
                  <a:lnTo>
                    <a:pt x="424" y="366"/>
                  </a:lnTo>
                  <a:lnTo>
                    <a:pt x="401" y="375"/>
                  </a:lnTo>
                  <a:lnTo>
                    <a:pt x="397" y="358"/>
                  </a:lnTo>
                  <a:lnTo>
                    <a:pt x="386" y="352"/>
                  </a:lnTo>
                  <a:lnTo>
                    <a:pt x="362" y="343"/>
                  </a:lnTo>
                  <a:lnTo>
                    <a:pt x="358" y="334"/>
                  </a:lnTo>
                  <a:lnTo>
                    <a:pt x="352" y="332"/>
                  </a:lnTo>
                  <a:lnTo>
                    <a:pt x="347" y="334"/>
                  </a:lnTo>
                  <a:lnTo>
                    <a:pt x="343" y="352"/>
                  </a:lnTo>
                  <a:lnTo>
                    <a:pt x="345" y="354"/>
                  </a:lnTo>
                  <a:lnTo>
                    <a:pt x="345" y="358"/>
                  </a:lnTo>
                  <a:lnTo>
                    <a:pt x="334" y="366"/>
                  </a:lnTo>
                  <a:lnTo>
                    <a:pt x="328" y="366"/>
                  </a:lnTo>
                  <a:lnTo>
                    <a:pt x="320" y="356"/>
                  </a:lnTo>
                  <a:lnTo>
                    <a:pt x="317" y="354"/>
                  </a:lnTo>
                  <a:lnTo>
                    <a:pt x="309" y="358"/>
                  </a:lnTo>
                  <a:lnTo>
                    <a:pt x="305" y="354"/>
                  </a:lnTo>
                  <a:lnTo>
                    <a:pt x="302" y="354"/>
                  </a:lnTo>
                  <a:lnTo>
                    <a:pt x="290" y="367"/>
                  </a:lnTo>
                  <a:lnTo>
                    <a:pt x="277" y="367"/>
                  </a:lnTo>
                  <a:lnTo>
                    <a:pt x="273" y="364"/>
                  </a:lnTo>
                  <a:lnTo>
                    <a:pt x="258" y="362"/>
                  </a:lnTo>
                  <a:lnTo>
                    <a:pt x="240" y="336"/>
                  </a:lnTo>
                  <a:lnTo>
                    <a:pt x="228" y="334"/>
                  </a:lnTo>
                  <a:lnTo>
                    <a:pt x="217" y="328"/>
                  </a:lnTo>
                  <a:lnTo>
                    <a:pt x="212" y="322"/>
                  </a:lnTo>
                  <a:lnTo>
                    <a:pt x="210" y="321"/>
                  </a:lnTo>
                  <a:lnTo>
                    <a:pt x="208" y="321"/>
                  </a:lnTo>
                  <a:lnTo>
                    <a:pt x="206" y="319"/>
                  </a:lnTo>
                  <a:lnTo>
                    <a:pt x="208" y="315"/>
                  </a:lnTo>
                  <a:lnTo>
                    <a:pt x="202" y="313"/>
                  </a:lnTo>
                  <a:lnTo>
                    <a:pt x="200" y="315"/>
                  </a:lnTo>
                  <a:lnTo>
                    <a:pt x="191" y="313"/>
                  </a:lnTo>
                  <a:lnTo>
                    <a:pt x="189" y="311"/>
                  </a:lnTo>
                  <a:lnTo>
                    <a:pt x="187" y="306"/>
                  </a:lnTo>
                  <a:lnTo>
                    <a:pt x="182" y="306"/>
                  </a:lnTo>
                  <a:lnTo>
                    <a:pt x="167" y="321"/>
                  </a:lnTo>
                  <a:lnTo>
                    <a:pt x="174" y="328"/>
                  </a:lnTo>
                  <a:lnTo>
                    <a:pt x="170" y="330"/>
                  </a:lnTo>
                  <a:lnTo>
                    <a:pt x="146" y="332"/>
                  </a:lnTo>
                  <a:lnTo>
                    <a:pt x="103" y="324"/>
                  </a:lnTo>
                  <a:lnTo>
                    <a:pt x="78" y="313"/>
                  </a:lnTo>
                  <a:lnTo>
                    <a:pt x="22" y="322"/>
                  </a:lnTo>
                  <a:lnTo>
                    <a:pt x="18" y="319"/>
                  </a:lnTo>
                  <a:lnTo>
                    <a:pt x="16" y="313"/>
                  </a:lnTo>
                  <a:lnTo>
                    <a:pt x="20" y="309"/>
                  </a:lnTo>
                  <a:lnTo>
                    <a:pt x="22" y="306"/>
                  </a:lnTo>
                  <a:lnTo>
                    <a:pt x="28" y="296"/>
                  </a:lnTo>
                  <a:lnTo>
                    <a:pt x="35" y="276"/>
                  </a:lnTo>
                  <a:lnTo>
                    <a:pt x="30" y="268"/>
                  </a:lnTo>
                  <a:lnTo>
                    <a:pt x="30" y="261"/>
                  </a:lnTo>
                  <a:lnTo>
                    <a:pt x="31" y="257"/>
                  </a:lnTo>
                  <a:lnTo>
                    <a:pt x="30" y="251"/>
                  </a:lnTo>
                  <a:lnTo>
                    <a:pt x="33" y="238"/>
                  </a:lnTo>
                  <a:lnTo>
                    <a:pt x="39" y="234"/>
                  </a:lnTo>
                  <a:lnTo>
                    <a:pt x="43" y="225"/>
                  </a:lnTo>
                  <a:lnTo>
                    <a:pt x="45" y="208"/>
                  </a:lnTo>
                  <a:lnTo>
                    <a:pt x="45" y="197"/>
                  </a:lnTo>
                  <a:lnTo>
                    <a:pt x="43" y="182"/>
                  </a:lnTo>
                  <a:lnTo>
                    <a:pt x="35" y="172"/>
                  </a:lnTo>
                  <a:lnTo>
                    <a:pt x="33" y="170"/>
                  </a:lnTo>
                  <a:lnTo>
                    <a:pt x="35" y="163"/>
                  </a:lnTo>
                  <a:lnTo>
                    <a:pt x="31" y="159"/>
                  </a:lnTo>
                  <a:lnTo>
                    <a:pt x="28" y="152"/>
                  </a:lnTo>
                  <a:lnTo>
                    <a:pt x="22" y="146"/>
                  </a:lnTo>
                  <a:lnTo>
                    <a:pt x="20" y="144"/>
                  </a:lnTo>
                  <a:lnTo>
                    <a:pt x="24" y="133"/>
                  </a:lnTo>
                  <a:lnTo>
                    <a:pt x="16" y="120"/>
                  </a:lnTo>
                  <a:lnTo>
                    <a:pt x="5" y="109"/>
                  </a:lnTo>
                  <a:lnTo>
                    <a:pt x="1" y="103"/>
                  </a:lnTo>
                  <a:lnTo>
                    <a:pt x="0" y="7"/>
                  </a:lnTo>
                </a:path>
              </a:pathLst>
            </a:custGeom>
            <a:grpFill/>
            <a:ln w="3175">
              <a:solidFill>
                <a:schemeClr val="bg1"/>
              </a:solidFill>
              <a:prstDash val="solid"/>
              <a:round/>
              <a:headEnd/>
              <a:tailEnd/>
            </a:ln>
          </p:spPr>
          <p:txBody>
            <a:bodyPr/>
            <a:lstStyle/>
            <a:p>
              <a:endParaRPr lang="ru-RU"/>
            </a:p>
          </p:txBody>
        </p:sp>
        <p:sp>
          <p:nvSpPr>
            <p:cNvPr id="24" name="Freeform 76">
              <a:extLst>
                <a:ext uri="{FF2B5EF4-FFF2-40B4-BE49-F238E27FC236}">
                  <a16:creationId xmlns:a16="http://schemas.microsoft.com/office/drawing/2014/main" id="{F8A65F4F-A1C8-1246-9FCD-C4B062740278}"/>
                </a:ext>
              </a:extLst>
            </p:cNvPr>
            <p:cNvSpPr>
              <a:spLocks/>
            </p:cNvSpPr>
            <p:nvPr/>
          </p:nvSpPr>
          <p:spPr bwMode="gray">
            <a:xfrm>
              <a:off x="3244" y="1802"/>
              <a:ext cx="400" cy="426"/>
            </a:xfrm>
            <a:custGeom>
              <a:avLst/>
              <a:gdLst>
                <a:gd name="T0" fmla="*/ 167 w 400"/>
                <a:gd name="T1" fmla="*/ 417 h 426"/>
                <a:gd name="T2" fmla="*/ 137 w 400"/>
                <a:gd name="T3" fmla="*/ 403 h 426"/>
                <a:gd name="T4" fmla="*/ 128 w 400"/>
                <a:gd name="T5" fmla="*/ 364 h 426"/>
                <a:gd name="T6" fmla="*/ 133 w 400"/>
                <a:gd name="T7" fmla="*/ 349 h 426"/>
                <a:gd name="T8" fmla="*/ 120 w 400"/>
                <a:gd name="T9" fmla="*/ 330 h 426"/>
                <a:gd name="T10" fmla="*/ 118 w 400"/>
                <a:gd name="T11" fmla="*/ 300 h 426"/>
                <a:gd name="T12" fmla="*/ 96 w 400"/>
                <a:gd name="T13" fmla="*/ 281 h 426"/>
                <a:gd name="T14" fmla="*/ 69 w 400"/>
                <a:gd name="T15" fmla="*/ 251 h 426"/>
                <a:gd name="T16" fmla="*/ 43 w 400"/>
                <a:gd name="T17" fmla="*/ 240 h 426"/>
                <a:gd name="T18" fmla="*/ 39 w 400"/>
                <a:gd name="T19" fmla="*/ 233 h 426"/>
                <a:gd name="T20" fmla="*/ 21 w 400"/>
                <a:gd name="T21" fmla="*/ 225 h 426"/>
                <a:gd name="T22" fmla="*/ 9 w 400"/>
                <a:gd name="T23" fmla="*/ 214 h 426"/>
                <a:gd name="T24" fmla="*/ 11 w 400"/>
                <a:gd name="T25" fmla="*/ 173 h 426"/>
                <a:gd name="T26" fmla="*/ 15 w 400"/>
                <a:gd name="T27" fmla="*/ 152 h 426"/>
                <a:gd name="T28" fmla="*/ 0 w 400"/>
                <a:gd name="T29" fmla="*/ 135 h 426"/>
                <a:gd name="T30" fmla="*/ 8 w 400"/>
                <a:gd name="T31" fmla="*/ 118 h 426"/>
                <a:gd name="T32" fmla="*/ 26 w 400"/>
                <a:gd name="T33" fmla="*/ 94 h 426"/>
                <a:gd name="T34" fmla="*/ 39 w 400"/>
                <a:gd name="T35" fmla="*/ 86 h 426"/>
                <a:gd name="T36" fmla="*/ 41 w 400"/>
                <a:gd name="T37" fmla="*/ 30 h 426"/>
                <a:gd name="T38" fmla="*/ 53 w 400"/>
                <a:gd name="T39" fmla="*/ 26 h 426"/>
                <a:gd name="T40" fmla="*/ 73 w 400"/>
                <a:gd name="T41" fmla="*/ 28 h 426"/>
                <a:gd name="T42" fmla="*/ 126 w 400"/>
                <a:gd name="T43" fmla="*/ 0 h 426"/>
                <a:gd name="T44" fmla="*/ 133 w 400"/>
                <a:gd name="T45" fmla="*/ 2 h 426"/>
                <a:gd name="T46" fmla="*/ 131 w 400"/>
                <a:gd name="T47" fmla="*/ 15 h 426"/>
                <a:gd name="T48" fmla="*/ 126 w 400"/>
                <a:gd name="T49" fmla="*/ 32 h 426"/>
                <a:gd name="T50" fmla="*/ 146 w 400"/>
                <a:gd name="T51" fmla="*/ 26 h 426"/>
                <a:gd name="T52" fmla="*/ 161 w 400"/>
                <a:gd name="T53" fmla="*/ 34 h 426"/>
                <a:gd name="T54" fmla="*/ 175 w 400"/>
                <a:gd name="T55" fmla="*/ 39 h 426"/>
                <a:gd name="T56" fmla="*/ 182 w 400"/>
                <a:gd name="T57" fmla="*/ 54 h 426"/>
                <a:gd name="T58" fmla="*/ 250 w 400"/>
                <a:gd name="T59" fmla="*/ 69 h 426"/>
                <a:gd name="T60" fmla="*/ 270 w 400"/>
                <a:gd name="T61" fmla="*/ 81 h 426"/>
                <a:gd name="T62" fmla="*/ 283 w 400"/>
                <a:gd name="T63" fmla="*/ 84 h 426"/>
                <a:gd name="T64" fmla="*/ 291 w 400"/>
                <a:gd name="T65" fmla="*/ 81 h 426"/>
                <a:gd name="T66" fmla="*/ 315 w 400"/>
                <a:gd name="T67" fmla="*/ 86 h 426"/>
                <a:gd name="T68" fmla="*/ 317 w 400"/>
                <a:gd name="T69" fmla="*/ 94 h 426"/>
                <a:gd name="T70" fmla="*/ 328 w 400"/>
                <a:gd name="T71" fmla="*/ 99 h 426"/>
                <a:gd name="T72" fmla="*/ 342 w 400"/>
                <a:gd name="T73" fmla="*/ 113 h 426"/>
                <a:gd name="T74" fmla="*/ 342 w 400"/>
                <a:gd name="T75" fmla="*/ 139 h 426"/>
                <a:gd name="T76" fmla="*/ 353 w 400"/>
                <a:gd name="T77" fmla="*/ 137 h 426"/>
                <a:gd name="T78" fmla="*/ 349 w 400"/>
                <a:gd name="T79" fmla="*/ 148 h 426"/>
                <a:gd name="T80" fmla="*/ 362 w 400"/>
                <a:gd name="T81" fmla="*/ 163 h 426"/>
                <a:gd name="T82" fmla="*/ 345 w 400"/>
                <a:gd name="T83" fmla="*/ 180 h 426"/>
                <a:gd name="T84" fmla="*/ 334 w 400"/>
                <a:gd name="T85" fmla="*/ 210 h 426"/>
                <a:gd name="T86" fmla="*/ 336 w 400"/>
                <a:gd name="T87" fmla="*/ 220 h 426"/>
                <a:gd name="T88" fmla="*/ 357 w 400"/>
                <a:gd name="T89" fmla="*/ 191 h 426"/>
                <a:gd name="T90" fmla="*/ 375 w 400"/>
                <a:gd name="T91" fmla="*/ 180 h 426"/>
                <a:gd name="T92" fmla="*/ 383 w 400"/>
                <a:gd name="T93" fmla="*/ 169 h 426"/>
                <a:gd name="T94" fmla="*/ 385 w 400"/>
                <a:gd name="T95" fmla="*/ 156 h 426"/>
                <a:gd name="T96" fmla="*/ 389 w 400"/>
                <a:gd name="T97" fmla="*/ 148 h 426"/>
                <a:gd name="T98" fmla="*/ 394 w 400"/>
                <a:gd name="T99" fmla="*/ 141 h 426"/>
                <a:gd name="T100" fmla="*/ 400 w 400"/>
                <a:gd name="T101" fmla="*/ 144 h 426"/>
                <a:gd name="T102" fmla="*/ 389 w 400"/>
                <a:gd name="T103" fmla="*/ 180 h 426"/>
                <a:gd name="T104" fmla="*/ 381 w 400"/>
                <a:gd name="T105" fmla="*/ 193 h 426"/>
                <a:gd name="T106" fmla="*/ 373 w 400"/>
                <a:gd name="T107" fmla="*/ 220 h 426"/>
                <a:gd name="T108" fmla="*/ 372 w 400"/>
                <a:gd name="T109" fmla="*/ 250 h 426"/>
                <a:gd name="T110" fmla="*/ 360 w 400"/>
                <a:gd name="T111" fmla="*/ 265 h 426"/>
                <a:gd name="T112" fmla="*/ 364 w 400"/>
                <a:gd name="T113" fmla="*/ 300 h 426"/>
                <a:gd name="T114" fmla="*/ 353 w 400"/>
                <a:gd name="T115" fmla="*/ 330 h 426"/>
                <a:gd name="T116" fmla="*/ 368 w 400"/>
                <a:gd name="T117" fmla="*/ 388 h 426"/>
                <a:gd name="T118" fmla="*/ 368 w 400"/>
                <a:gd name="T119" fmla="*/ 398 h 426"/>
                <a:gd name="T120" fmla="*/ 368 w 400"/>
                <a:gd name="T121" fmla="*/ 41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0" h="426">
                  <a:moveTo>
                    <a:pt x="169" y="426"/>
                  </a:moveTo>
                  <a:lnTo>
                    <a:pt x="167" y="417"/>
                  </a:lnTo>
                  <a:lnTo>
                    <a:pt x="160" y="411"/>
                  </a:lnTo>
                  <a:lnTo>
                    <a:pt x="137" y="403"/>
                  </a:lnTo>
                  <a:lnTo>
                    <a:pt x="131" y="375"/>
                  </a:lnTo>
                  <a:lnTo>
                    <a:pt x="128" y="364"/>
                  </a:lnTo>
                  <a:lnTo>
                    <a:pt x="133" y="357"/>
                  </a:lnTo>
                  <a:lnTo>
                    <a:pt x="133" y="349"/>
                  </a:lnTo>
                  <a:lnTo>
                    <a:pt x="126" y="341"/>
                  </a:lnTo>
                  <a:lnTo>
                    <a:pt x="120" y="330"/>
                  </a:lnTo>
                  <a:lnTo>
                    <a:pt x="118" y="313"/>
                  </a:lnTo>
                  <a:lnTo>
                    <a:pt x="118" y="300"/>
                  </a:lnTo>
                  <a:lnTo>
                    <a:pt x="116" y="296"/>
                  </a:lnTo>
                  <a:lnTo>
                    <a:pt x="96" y="281"/>
                  </a:lnTo>
                  <a:lnTo>
                    <a:pt x="77" y="266"/>
                  </a:lnTo>
                  <a:lnTo>
                    <a:pt x="69" y="251"/>
                  </a:lnTo>
                  <a:lnTo>
                    <a:pt x="49" y="242"/>
                  </a:lnTo>
                  <a:lnTo>
                    <a:pt x="43" y="240"/>
                  </a:lnTo>
                  <a:lnTo>
                    <a:pt x="43" y="235"/>
                  </a:lnTo>
                  <a:lnTo>
                    <a:pt x="39" y="233"/>
                  </a:lnTo>
                  <a:lnTo>
                    <a:pt x="23" y="229"/>
                  </a:lnTo>
                  <a:lnTo>
                    <a:pt x="21" y="225"/>
                  </a:lnTo>
                  <a:lnTo>
                    <a:pt x="13" y="220"/>
                  </a:lnTo>
                  <a:lnTo>
                    <a:pt x="9" y="214"/>
                  </a:lnTo>
                  <a:lnTo>
                    <a:pt x="9" y="189"/>
                  </a:lnTo>
                  <a:lnTo>
                    <a:pt x="11" y="173"/>
                  </a:lnTo>
                  <a:lnTo>
                    <a:pt x="9" y="163"/>
                  </a:lnTo>
                  <a:lnTo>
                    <a:pt x="15" y="152"/>
                  </a:lnTo>
                  <a:lnTo>
                    <a:pt x="9" y="141"/>
                  </a:lnTo>
                  <a:lnTo>
                    <a:pt x="0" y="135"/>
                  </a:lnTo>
                  <a:lnTo>
                    <a:pt x="4" y="120"/>
                  </a:lnTo>
                  <a:lnTo>
                    <a:pt x="8" y="118"/>
                  </a:lnTo>
                  <a:lnTo>
                    <a:pt x="8" y="111"/>
                  </a:lnTo>
                  <a:lnTo>
                    <a:pt x="26" y="94"/>
                  </a:lnTo>
                  <a:lnTo>
                    <a:pt x="34" y="92"/>
                  </a:lnTo>
                  <a:lnTo>
                    <a:pt x="39" y="86"/>
                  </a:lnTo>
                  <a:lnTo>
                    <a:pt x="36" y="34"/>
                  </a:lnTo>
                  <a:lnTo>
                    <a:pt x="41" y="30"/>
                  </a:lnTo>
                  <a:lnTo>
                    <a:pt x="45" y="22"/>
                  </a:lnTo>
                  <a:lnTo>
                    <a:pt x="53" y="26"/>
                  </a:lnTo>
                  <a:lnTo>
                    <a:pt x="62" y="28"/>
                  </a:lnTo>
                  <a:lnTo>
                    <a:pt x="73" y="28"/>
                  </a:lnTo>
                  <a:lnTo>
                    <a:pt x="92" y="17"/>
                  </a:lnTo>
                  <a:lnTo>
                    <a:pt x="126" y="0"/>
                  </a:lnTo>
                  <a:lnTo>
                    <a:pt x="131" y="0"/>
                  </a:lnTo>
                  <a:lnTo>
                    <a:pt x="133" y="2"/>
                  </a:lnTo>
                  <a:lnTo>
                    <a:pt x="133" y="9"/>
                  </a:lnTo>
                  <a:lnTo>
                    <a:pt x="131" y="15"/>
                  </a:lnTo>
                  <a:lnTo>
                    <a:pt x="130" y="19"/>
                  </a:lnTo>
                  <a:lnTo>
                    <a:pt x="126" y="32"/>
                  </a:lnTo>
                  <a:lnTo>
                    <a:pt x="139" y="26"/>
                  </a:lnTo>
                  <a:lnTo>
                    <a:pt x="146" y="26"/>
                  </a:lnTo>
                  <a:lnTo>
                    <a:pt x="154" y="34"/>
                  </a:lnTo>
                  <a:lnTo>
                    <a:pt x="161" y="34"/>
                  </a:lnTo>
                  <a:lnTo>
                    <a:pt x="165" y="38"/>
                  </a:lnTo>
                  <a:lnTo>
                    <a:pt x="175" y="39"/>
                  </a:lnTo>
                  <a:lnTo>
                    <a:pt x="180" y="43"/>
                  </a:lnTo>
                  <a:lnTo>
                    <a:pt x="182" y="54"/>
                  </a:lnTo>
                  <a:lnTo>
                    <a:pt x="188" y="56"/>
                  </a:lnTo>
                  <a:lnTo>
                    <a:pt x="250" y="69"/>
                  </a:lnTo>
                  <a:lnTo>
                    <a:pt x="257" y="69"/>
                  </a:lnTo>
                  <a:lnTo>
                    <a:pt x="270" y="81"/>
                  </a:lnTo>
                  <a:lnTo>
                    <a:pt x="280" y="81"/>
                  </a:lnTo>
                  <a:lnTo>
                    <a:pt x="283" y="84"/>
                  </a:lnTo>
                  <a:lnTo>
                    <a:pt x="285" y="81"/>
                  </a:lnTo>
                  <a:lnTo>
                    <a:pt x="291" y="81"/>
                  </a:lnTo>
                  <a:lnTo>
                    <a:pt x="306" y="83"/>
                  </a:lnTo>
                  <a:lnTo>
                    <a:pt x="315" y="86"/>
                  </a:lnTo>
                  <a:lnTo>
                    <a:pt x="321" y="90"/>
                  </a:lnTo>
                  <a:lnTo>
                    <a:pt x="317" y="94"/>
                  </a:lnTo>
                  <a:lnTo>
                    <a:pt x="317" y="96"/>
                  </a:lnTo>
                  <a:lnTo>
                    <a:pt x="328" y="99"/>
                  </a:lnTo>
                  <a:lnTo>
                    <a:pt x="340" y="105"/>
                  </a:lnTo>
                  <a:lnTo>
                    <a:pt x="342" y="113"/>
                  </a:lnTo>
                  <a:lnTo>
                    <a:pt x="338" y="137"/>
                  </a:lnTo>
                  <a:lnTo>
                    <a:pt x="342" y="139"/>
                  </a:lnTo>
                  <a:lnTo>
                    <a:pt x="351" y="137"/>
                  </a:lnTo>
                  <a:lnTo>
                    <a:pt x="353" y="137"/>
                  </a:lnTo>
                  <a:lnTo>
                    <a:pt x="353" y="143"/>
                  </a:lnTo>
                  <a:lnTo>
                    <a:pt x="349" y="148"/>
                  </a:lnTo>
                  <a:lnTo>
                    <a:pt x="351" y="158"/>
                  </a:lnTo>
                  <a:lnTo>
                    <a:pt x="362" y="163"/>
                  </a:lnTo>
                  <a:lnTo>
                    <a:pt x="360" y="165"/>
                  </a:lnTo>
                  <a:lnTo>
                    <a:pt x="345" y="180"/>
                  </a:lnTo>
                  <a:lnTo>
                    <a:pt x="338" y="199"/>
                  </a:lnTo>
                  <a:lnTo>
                    <a:pt x="334" y="210"/>
                  </a:lnTo>
                  <a:lnTo>
                    <a:pt x="332" y="216"/>
                  </a:lnTo>
                  <a:lnTo>
                    <a:pt x="336" y="220"/>
                  </a:lnTo>
                  <a:lnTo>
                    <a:pt x="345" y="212"/>
                  </a:lnTo>
                  <a:lnTo>
                    <a:pt x="357" y="191"/>
                  </a:lnTo>
                  <a:lnTo>
                    <a:pt x="370" y="182"/>
                  </a:lnTo>
                  <a:lnTo>
                    <a:pt x="375" y="180"/>
                  </a:lnTo>
                  <a:lnTo>
                    <a:pt x="377" y="174"/>
                  </a:lnTo>
                  <a:lnTo>
                    <a:pt x="383" y="169"/>
                  </a:lnTo>
                  <a:lnTo>
                    <a:pt x="385" y="163"/>
                  </a:lnTo>
                  <a:lnTo>
                    <a:pt x="385" y="156"/>
                  </a:lnTo>
                  <a:lnTo>
                    <a:pt x="385" y="152"/>
                  </a:lnTo>
                  <a:lnTo>
                    <a:pt x="389" y="148"/>
                  </a:lnTo>
                  <a:lnTo>
                    <a:pt x="390" y="143"/>
                  </a:lnTo>
                  <a:lnTo>
                    <a:pt x="394" y="141"/>
                  </a:lnTo>
                  <a:lnTo>
                    <a:pt x="398" y="141"/>
                  </a:lnTo>
                  <a:lnTo>
                    <a:pt x="400" y="144"/>
                  </a:lnTo>
                  <a:lnTo>
                    <a:pt x="398" y="156"/>
                  </a:lnTo>
                  <a:lnTo>
                    <a:pt x="389" y="180"/>
                  </a:lnTo>
                  <a:lnTo>
                    <a:pt x="385" y="186"/>
                  </a:lnTo>
                  <a:lnTo>
                    <a:pt x="381" y="193"/>
                  </a:lnTo>
                  <a:lnTo>
                    <a:pt x="381" y="199"/>
                  </a:lnTo>
                  <a:lnTo>
                    <a:pt x="373" y="220"/>
                  </a:lnTo>
                  <a:lnTo>
                    <a:pt x="373" y="236"/>
                  </a:lnTo>
                  <a:lnTo>
                    <a:pt x="372" y="250"/>
                  </a:lnTo>
                  <a:lnTo>
                    <a:pt x="364" y="259"/>
                  </a:lnTo>
                  <a:lnTo>
                    <a:pt x="360" y="265"/>
                  </a:lnTo>
                  <a:lnTo>
                    <a:pt x="364" y="278"/>
                  </a:lnTo>
                  <a:lnTo>
                    <a:pt x="364" y="300"/>
                  </a:lnTo>
                  <a:lnTo>
                    <a:pt x="360" y="306"/>
                  </a:lnTo>
                  <a:lnTo>
                    <a:pt x="353" y="330"/>
                  </a:lnTo>
                  <a:lnTo>
                    <a:pt x="358" y="364"/>
                  </a:lnTo>
                  <a:lnTo>
                    <a:pt x="368" y="388"/>
                  </a:lnTo>
                  <a:lnTo>
                    <a:pt x="366" y="392"/>
                  </a:lnTo>
                  <a:lnTo>
                    <a:pt x="368" y="398"/>
                  </a:lnTo>
                  <a:lnTo>
                    <a:pt x="366" y="402"/>
                  </a:lnTo>
                  <a:lnTo>
                    <a:pt x="368" y="413"/>
                  </a:lnTo>
                  <a:lnTo>
                    <a:pt x="169" y="426"/>
                  </a:lnTo>
                </a:path>
              </a:pathLst>
            </a:custGeom>
            <a:grpFill/>
            <a:ln w="3175">
              <a:solidFill>
                <a:schemeClr val="bg1"/>
              </a:solidFill>
              <a:prstDash val="solid"/>
              <a:round/>
              <a:headEnd/>
              <a:tailEnd/>
            </a:ln>
          </p:spPr>
          <p:txBody>
            <a:bodyPr/>
            <a:lstStyle/>
            <a:p>
              <a:endParaRPr lang="ru-RU"/>
            </a:p>
          </p:txBody>
        </p:sp>
        <p:sp>
          <p:nvSpPr>
            <p:cNvPr id="25" name="Freeform 77">
              <a:extLst>
                <a:ext uri="{FF2B5EF4-FFF2-40B4-BE49-F238E27FC236}">
                  <a16:creationId xmlns:a16="http://schemas.microsoft.com/office/drawing/2014/main" id="{D354D17A-8113-904E-BCF7-2A5A8E15FA33}"/>
                </a:ext>
              </a:extLst>
            </p:cNvPr>
            <p:cNvSpPr>
              <a:spLocks/>
            </p:cNvSpPr>
            <p:nvPr/>
          </p:nvSpPr>
          <p:spPr bwMode="gray">
            <a:xfrm>
              <a:off x="3362" y="2215"/>
              <a:ext cx="302" cy="536"/>
            </a:xfrm>
            <a:custGeom>
              <a:avLst/>
              <a:gdLst>
                <a:gd name="T0" fmla="*/ 51 w 302"/>
                <a:gd name="T1" fmla="*/ 13 h 536"/>
                <a:gd name="T2" fmla="*/ 68 w 302"/>
                <a:gd name="T3" fmla="*/ 28 h 536"/>
                <a:gd name="T4" fmla="*/ 83 w 302"/>
                <a:gd name="T5" fmla="*/ 45 h 536"/>
                <a:gd name="T6" fmla="*/ 88 w 302"/>
                <a:gd name="T7" fmla="*/ 69 h 536"/>
                <a:gd name="T8" fmla="*/ 77 w 302"/>
                <a:gd name="T9" fmla="*/ 84 h 536"/>
                <a:gd name="T10" fmla="*/ 66 w 302"/>
                <a:gd name="T11" fmla="*/ 107 h 536"/>
                <a:gd name="T12" fmla="*/ 51 w 302"/>
                <a:gd name="T13" fmla="*/ 112 h 536"/>
                <a:gd name="T14" fmla="*/ 28 w 302"/>
                <a:gd name="T15" fmla="*/ 118 h 536"/>
                <a:gd name="T16" fmla="*/ 25 w 302"/>
                <a:gd name="T17" fmla="*/ 137 h 536"/>
                <a:gd name="T18" fmla="*/ 36 w 302"/>
                <a:gd name="T19" fmla="*/ 152 h 536"/>
                <a:gd name="T20" fmla="*/ 23 w 302"/>
                <a:gd name="T21" fmla="*/ 189 h 536"/>
                <a:gd name="T22" fmla="*/ 8 w 302"/>
                <a:gd name="T23" fmla="*/ 204 h 536"/>
                <a:gd name="T24" fmla="*/ 4 w 302"/>
                <a:gd name="T25" fmla="*/ 219 h 536"/>
                <a:gd name="T26" fmla="*/ 0 w 302"/>
                <a:gd name="T27" fmla="*/ 234 h 536"/>
                <a:gd name="T28" fmla="*/ 8 w 302"/>
                <a:gd name="T29" fmla="*/ 268 h 536"/>
                <a:gd name="T30" fmla="*/ 30 w 302"/>
                <a:gd name="T31" fmla="*/ 300 h 536"/>
                <a:gd name="T32" fmla="*/ 58 w 302"/>
                <a:gd name="T33" fmla="*/ 323 h 536"/>
                <a:gd name="T34" fmla="*/ 73 w 302"/>
                <a:gd name="T35" fmla="*/ 362 h 536"/>
                <a:gd name="T36" fmla="*/ 87 w 302"/>
                <a:gd name="T37" fmla="*/ 351 h 536"/>
                <a:gd name="T38" fmla="*/ 107 w 302"/>
                <a:gd name="T39" fmla="*/ 366 h 536"/>
                <a:gd name="T40" fmla="*/ 105 w 302"/>
                <a:gd name="T41" fmla="*/ 392 h 536"/>
                <a:gd name="T42" fmla="*/ 90 w 302"/>
                <a:gd name="T43" fmla="*/ 413 h 536"/>
                <a:gd name="T44" fmla="*/ 107 w 302"/>
                <a:gd name="T45" fmla="*/ 437 h 536"/>
                <a:gd name="T46" fmla="*/ 139 w 302"/>
                <a:gd name="T47" fmla="*/ 454 h 536"/>
                <a:gd name="T48" fmla="*/ 165 w 302"/>
                <a:gd name="T49" fmla="*/ 488 h 536"/>
                <a:gd name="T50" fmla="*/ 171 w 302"/>
                <a:gd name="T51" fmla="*/ 501 h 536"/>
                <a:gd name="T52" fmla="*/ 165 w 302"/>
                <a:gd name="T53" fmla="*/ 510 h 536"/>
                <a:gd name="T54" fmla="*/ 184 w 302"/>
                <a:gd name="T55" fmla="*/ 536 h 536"/>
                <a:gd name="T56" fmla="*/ 190 w 302"/>
                <a:gd name="T57" fmla="*/ 531 h 536"/>
                <a:gd name="T58" fmla="*/ 195 w 302"/>
                <a:gd name="T59" fmla="*/ 518 h 536"/>
                <a:gd name="T60" fmla="*/ 218 w 302"/>
                <a:gd name="T61" fmla="*/ 514 h 536"/>
                <a:gd name="T62" fmla="*/ 235 w 302"/>
                <a:gd name="T63" fmla="*/ 527 h 536"/>
                <a:gd name="T64" fmla="*/ 242 w 302"/>
                <a:gd name="T65" fmla="*/ 503 h 536"/>
                <a:gd name="T66" fmla="*/ 248 w 302"/>
                <a:gd name="T67" fmla="*/ 488 h 536"/>
                <a:gd name="T68" fmla="*/ 272 w 302"/>
                <a:gd name="T69" fmla="*/ 480 h 536"/>
                <a:gd name="T70" fmla="*/ 263 w 302"/>
                <a:gd name="T71" fmla="*/ 467 h 536"/>
                <a:gd name="T72" fmla="*/ 269 w 302"/>
                <a:gd name="T73" fmla="*/ 458 h 536"/>
                <a:gd name="T74" fmla="*/ 271 w 302"/>
                <a:gd name="T75" fmla="*/ 450 h 536"/>
                <a:gd name="T76" fmla="*/ 269 w 302"/>
                <a:gd name="T77" fmla="*/ 443 h 536"/>
                <a:gd name="T78" fmla="*/ 274 w 302"/>
                <a:gd name="T79" fmla="*/ 411 h 536"/>
                <a:gd name="T80" fmla="*/ 291 w 302"/>
                <a:gd name="T81" fmla="*/ 386 h 536"/>
                <a:gd name="T82" fmla="*/ 302 w 302"/>
                <a:gd name="T83" fmla="*/ 360 h 536"/>
                <a:gd name="T84" fmla="*/ 291 w 302"/>
                <a:gd name="T85" fmla="*/ 323 h 536"/>
                <a:gd name="T86" fmla="*/ 293 w 302"/>
                <a:gd name="T87" fmla="*/ 302 h 536"/>
                <a:gd name="T88" fmla="*/ 276 w 302"/>
                <a:gd name="T89" fmla="*/ 71 h 536"/>
                <a:gd name="T90" fmla="*/ 271 w 302"/>
                <a:gd name="T91" fmla="*/ 64 h 536"/>
                <a:gd name="T92" fmla="*/ 263 w 302"/>
                <a:gd name="T93" fmla="*/ 37 h 536"/>
                <a:gd name="T94" fmla="*/ 250 w 302"/>
                <a:gd name="T95" fmla="*/ 1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2" h="536">
                  <a:moveTo>
                    <a:pt x="250" y="0"/>
                  </a:moveTo>
                  <a:lnTo>
                    <a:pt x="51" y="13"/>
                  </a:lnTo>
                  <a:lnTo>
                    <a:pt x="55" y="19"/>
                  </a:lnTo>
                  <a:lnTo>
                    <a:pt x="68" y="28"/>
                  </a:lnTo>
                  <a:lnTo>
                    <a:pt x="70" y="37"/>
                  </a:lnTo>
                  <a:lnTo>
                    <a:pt x="83" y="45"/>
                  </a:lnTo>
                  <a:lnTo>
                    <a:pt x="88" y="62"/>
                  </a:lnTo>
                  <a:lnTo>
                    <a:pt x="88" y="69"/>
                  </a:lnTo>
                  <a:lnTo>
                    <a:pt x="83" y="79"/>
                  </a:lnTo>
                  <a:lnTo>
                    <a:pt x="77" y="84"/>
                  </a:lnTo>
                  <a:lnTo>
                    <a:pt x="77" y="94"/>
                  </a:lnTo>
                  <a:lnTo>
                    <a:pt x="66" y="107"/>
                  </a:lnTo>
                  <a:lnTo>
                    <a:pt x="55" y="111"/>
                  </a:lnTo>
                  <a:lnTo>
                    <a:pt x="51" y="112"/>
                  </a:lnTo>
                  <a:lnTo>
                    <a:pt x="36" y="114"/>
                  </a:lnTo>
                  <a:lnTo>
                    <a:pt x="28" y="118"/>
                  </a:lnTo>
                  <a:lnTo>
                    <a:pt x="23" y="129"/>
                  </a:lnTo>
                  <a:lnTo>
                    <a:pt x="25" y="137"/>
                  </a:lnTo>
                  <a:lnTo>
                    <a:pt x="34" y="146"/>
                  </a:lnTo>
                  <a:lnTo>
                    <a:pt x="36" y="152"/>
                  </a:lnTo>
                  <a:lnTo>
                    <a:pt x="34" y="167"/>
                  </a:lnTo>
                  <a:lnTo>
                    <a:pt x="23" y="189"/>
                  </a:lnTo>
                  <a:lnTo>
                    <a:pt x="12" y="197"/>
                  </a:lnTo>
                  <a:lnTo>
                    <a:pt x="8" y="204"/>
                  </a:lnTo>
                  <a:lnTo>
                    <a:pt x="10" y="212"/>
                  </a:lnTo>
                  <a:lnTo>
                    <a:pt x="4" y="219"/>
                  </a:lnTo>
                  <a:lnTo>
                    <a:pt x="4" y="225"/>
                  </a:lnTo>
                  <a:lnTo>
                    <a:pt x="0" y="234"/>
                  </a:lnTo>
                  <a:lnTo>
                    <a:pt x="0" y="251"/>
                  </a:lnTo>
                  <a:lnTo>
                    <a:pt x="8" y="268"/>
                  </a:lnTo>
                  <a:lnTo>
                    <a:pt x="8" y="276"/>
                  </a:lnTo>
                  <a:lnTo>
                    <a:pt x="30" y="300"/>
                  </a:lnTo>
                  <a:lnTo>
                    <a:pt x="53" y="317"/>
                  </a:lnTo>
                  <a:lnTo>
                    <a:pt x="58" y="323"/>
                  </a:lnTo>
                  <a:lnTo>
                    <a:pt x="72" y="358"/>
                  </a:lnTo>
                  <a:lnTo>
                    <a:pt x="73" y="362"/>
                  </a:lnTo>
                  <a:lnTo>
                    <a:pt x="81" y="354"/>
                  </a:lnTo>
                  <a:lnTo>
                    <a:pt x="87" y="351"/>
                  </a:lnTo>
                  <a:lnTo>
                    <a:pt x="105" y="360"/>
                  </a:lnTo>
                  <a:lnTo>
                    <a:pt x="107" y="366"/>
                  </a:lnTo>
                  <a:lnTo>
                    <a:pt x="103" y="379"/>
                  </a:lnTo>
                  <a:lnTo>
                    <a:pt x="105" y="392"/>
                  </a:lnTo>
                  <a:lnTo>
                    <a:pt x="92" y="407"/>
                  </a:lnTo>
                  <a:lnTo>
                    <a:pt x="90" y="413"/>
                  </a:lnTo>
                  <a:lnTo>
                    <a:pt x="94" y="424"/>
                  </a:lnTo>
                  <a:lnTo>
                    <a:pt x="107" y="437"/>
                  </a:lnTo>
                  <a:lnTo>
                    <a:pt x="128" y="450"/>
                  </a:lnTo>
                  <a:lnTo>
                    <a:pt x="139" y="454"/>
                  </a:lnTo>
                  <a:lnTo>
                    <a:pt x="160" y="473"/>
                  </a:lnTo>
                  <a:lnTo>
                    <a:pt x="165" y="488"/>
                  </a:lnTo>
                  <a:lnTo>
                    <a:pt x="171" y="497"/>
                  </a:lnTo>
                  <a:lnTo>
                    <a:pt x="171" y="501"/>
                  </a:lnTo>
                  <a:lnTo>
                    <a:pt x="165" y="506"/>
                  </a:lnTo>
                  <a:lnTo>
                    <a:pt x="165" y="510"/>
                  </a:lnTo>
                  <a:lnTo>
                    <a:pt x="180" y="536"/>
                  </a:lnTo>
                  <a:lnTo>
                    <a:pt x="184" y="536"/>
                  </a:lnTo>
                  <a:lnTo>
                    <a:pt x="184" y="531"/>
                  </a:lnTo>
                  <a:lnTo>
                    <a:pt x="190" y="531"/>
                  </a:lnTo>
                  <a:lnTo>
                    <a:pt x="192" y="535"/>
                  </a:lnTo>
                  <a:lnTo>
                    <a:pt x="195" y="518"/>
                  </a:lnTo>
                  <a:lnTo>
                    <a:pt x="205" y="512"/>
                  </a:lnTo>
                  <a:lnTo>
                    <a:pt x="218" y="514"/>
                  </a:lnTo>
                  <a:lnTo>
                    <a:pt x="225" y="520"/>
                  </a:lnTo>
                  <a:lnTo>
                    <a:pt x="235" y="527"/>
                  </a:lnTo>
                  <a:lnTo>
                    <a:pt x="246" y="521"/>
                  </a:lnTo>
                  <a:lnTo>
                    <a:pt x="242" y="503"/>
                  </a:lnTo>
                  <a:lnTo>
                    <a:pt x="240" y="491"/>
                  </a:lnTo>
                  <a:lnTo>
                    <a:pt x="248" y="488"/>
                  </a:lnTo>
                  <a:lnTo>
                    <a:pt x="271" y="482"/>
                  </a:lnTo>
                  <a:lnTo>
                    <a:pt x="272" y="480"/>
                  </a:lnTo>
                  <a:lnTo>
                    <a:pt x="265" y="471"/>
                  </a:lnTo>
                  <a:lnTo>
                    <a:pt x="263" y="467"/>
                  </a:lnTo>
                  <a:lnTo>
                    <a:pt x="267" y="465"/>
                  </a:lnTo>
                  <a:lnTo>
                    <a:pt x="269" y="458"/>
                  </a:lnTo>
                  <a:lnTo>
                    <a:pt x="271" y="454"/>
                  </a:lnTo>
                  <a:lnTo>
                    <a:pt x="271" y="450"/>
                  </a:lnTo>
                  <a:lnTo>
                    <a:pt x="269" y="448"/>
                  </a:lnTo>
                  <a:lnTo>
                    <a:pt x="269" y="443"/>
                  </a:lnTo>
                  <a:lnTo>
                    <a:pt x="274" y="428"/>
                  </a:lnTo>
                  <a:lnTo>
                    <a:pt x="274" y="411"/>
                  </a:lnTo>
                  <a:lnTo>
                    <a:pt x="286" y="401"/>
                  </a:lnTo>
                  <a:lnTo>
                    <a:pt x="291" y="386"/>
                  </a:lnTo>
                  <a:lnTo>
                    <a:pt x="293" y="379"/>
                  </a:lnTo>
                  <a:lnTo>
                    <a:pt x="302" y="360"/>
                  </a:lnTo>
                  <a:lnTo>
                    <a:pt x="299" y="339"/>
                  </a:lnTo>
                  <a:lnTo>
                    <a:pt x="291" y="323"/>
                  </a:lnTo>
                  <a:lnTo>
                    <a:pt x="295" y="311"/>
                  </a:lnTo>
                  <a:lnTo>
                    <a:pt x="293" y="302"/>
                  </a:lnTo>
                  <a:lnTo>
                    <a:pt x="295" y="300"/>
                  </a:lnTo>
                  <a:lnTo>
                    <a:pt x="276" y="71"/>
                  </a:lnTo>
                  <a:lnTo>
                    <a:pt x="272" y="69"/>
                  </a:lnTo>
                  <a:lnTo>
                    <a:pt x="271" y="64"/>
                  </a:lnTo>
                  <a:lnTo>
                    <a:pt x="265" y="43"/>
                  </a:lnTo>
                  <a:lnTo>
                    <a:pt x="263" y="37"/>
                  </a:lnTo>
                  <a:lnTo>
                    <a:pt x="255" y="30"/>
                  </a:lnTo>
                  <a:lnTo>
                    <a:pt x="250" y="17"/>
                  </a:lnTo>
                  <a:lnTo>
                    <a:pt x="250" y="0"/>
                  </a:lnTo>
                </a:path>
              </a:pathLst>
            </a:custGeom>
            <a:grpFill/>
            <a:ln w="3175">
              <a:solidFill>
                <a:schemeClr val="bg1"/>
              </a:solidFill>
              <a:prstDash val="solid"/>
              <a:round/>
              <a:headEnd/>
              <a:tailEnd/>
            </a:ln>
          </p:spPr>
          <p:txBody>
            <a:bodyPr/>
            <a:lstStyle/>
            <a:p>
              <a:endParaRPr lang="ru-RU"/>
            </a:p>
          </p:txBody>
        </p:sp>
        <p:sp>
          <p:nvSpPr>
            <p:cNvPr id="26" name="Freeform 78">
              <a:extLst>
                <a:ext uri="{FF2B5EF4-FFF2-40B4-BE49-F238E27FC236}">
                  <a16:creationId xmlns:a16="http://schemas.microsoft.com/office/drawing/2014/main" id="{32FB3FBA-F9FC-8541-8D5B-3D079925438C}"/>
                </a:ext>
              </a:extLst>
            </p:cNvPr>
            <p:cNvSpPr>
              <a:spLocks/>
            </p:cNvSpPr>
            <p:nvPr/>
          </p:nvSpPr>
          <p:spPr bwMode="gray">
            <a:xfrm>
              <a:off x="3683" y="1875"/>
              <a:ext cx="297" cy="405"/>
            </a:xfrm>
            <a:custGeom>
              <a:avLst/>
              <a:gdLst>
                <a:gd name="T0" fmla="*/ 148 w 297"/>
                <a:gd name="T1" fmla="*/ 387 h 405"/>
                <a:gd name="T2" fmla="*/ 242 w 297"/>
                <a:gd name="T3" fmla="*/ 379 h 405"/>
                <a:gd name="T4" fmla="*/ 254 w 297"/>
                <a:gd name="T5" fmla="*/ 353 h 405"/>
                <a:gd name="T6" fmla="*/ 257 w 297"/>
                <a:gd name="T7" fmla="*/ 332 h 405"/>
                <a:gd name="T8" fmla="*/ 274 w 297"/>
                <a:gd name="T9" fmla="*/ 310 h 405"/>
                <a:gd name="T10" fmla="*/ 276 w 297"/>
                <a:gd name="T11" fmla="*/ 295 h 405"/>
                <a:gd name="T12" fmla="*/ 284 w 297"/>
                <a:gd name="T13" fmla="*/ 282 h 405"/>
                <a:gd name="T14" fmla="*/ 289 w 297"/>
                <a:gd name="T15" fmla="*/ 289 h 405"/>
                <a:gd name="T16" fmla="*/ 295 w 297"/>
                <a:gd name="T17" fmla="*/ 284 h 405"/>
                <a:gd name="T18" fmla="*/ 293 w 297"/>
                <a:gd name="T19" fmla="*/ 265 h 405"/>
                <a:gd name="T20" fmla="*/ 291 w 297"/>
                <a:gd name="T21" fmla="*/ 237 h 405"/>
                <a:gd name="T22" fmla="*/ 267 w 297"/>
                <a:gd name="T23" fmla="*/ 160 h 405"/>
                <a:gd name="T24" fmla="*/ 238 w 297"/>
                <a:gd name="T25" fmla="*/ 158 h 405"/>
                <a:gd name="T26" fmla="*/ 203 w 297"/>
                <a:gd name="T27" fmla="*/ 205 h 405"/>
                <a:gd name="T28" fmla="*/ 199 w 297"/>
                <a:gd name="T29" fmla="*/ 203 h 405"/>
                <a:gd name="T30" fmla="*/ 186 w 297"/>
                <a:gd name="T31" fmla="*/ 195 h 405"/>
                <a:gd name="T32" fmla="*/ 184 w 297"/>
                <a:gd name="T33" fmla="*/ 171 h 405"/>
                <a:gd name="T34" fmla="*/ 201 w 297"/>
                <a:gd name="T35" fmla="*/ 158 h 405"/>
                <a:gd name="T36" fmla="*/ 205 w 297"/>
                <a:gd name="T37" fmla="*/ 147 h 405"/>
                <a:gd name="T38" fmla="*/ 212 w 297"/>
                <a:gd name="T39" fmla="*/ 135 h 405"/>
                <a:gd name="T40" fmla="*/ 218 w 297"/>
                <a:gd name="T41" fmla="*/ 101 h 405"/>
                <a:gd name="T42" fmla="*/ 210 w 297"/>
                <a:gd name="T43" fmla="*/ 81 h 405"/>
                <a:gd name="T44" fmla="*/ 201 w 297"/>
                <a:gd name="T45" fmla="*/ 68 h 405"/>
                <a:gd name="T46" fmla="*/ 210 w 297"/>
                <a:gd name="T47" fmla="*/ 60 h 405"/>
                <a:gd name="T48" fmla="*/ 203 w 297"/>
                <a:gd name="T49" fmla="*/ 40 h 405"/>
                <a:gd name="T50" fmla="*/ 169 w 297"/>
                <a:gd name="T51" fmla="*/ 26 h 405"/>
                <a:gd name="T52" fmla="*/ 145 w 297"/>
                <a:gd name="T53" fmla="*/ 15 h 405"/>
                <a:gd name="T54" fmla="*/ 118 w 297"/>
                <a:gd name="T55" fmla="*/ 8 h 405"/>
                <a:gd name="T56" fmla="*/ 102 w 297"/>
                <a:gd name="T57" fmla="*/ 6 h 405"/>
                <a:gd name="T58" fmla="*/ 86 w 297"/>
                <a:gd name="T59" fmla="*/ 23 h 405"/>
                <a:gd name="T60" fmla="*/ 88 w 297"/>
                <a:gd name="T61" fmla="*/ 38 h 405"/>
                <a:gd name="T62" fmla="*/ 92 w 297"/>
                <a:gd name="T63" fmla="*/ 41 h 405"/>
                <a:gd name="T64" fmla="*/ 85 w 297"/>
                <a:gd name="T65" fmla="*/ 45 h 405"/>
                <a:gd name="T66" fmla="*/ 73 w 297"/>
                <a:gd name="T67" fmla="*/ 56 h 405"/>
                <a:gd name="T68" fmla="*/ 70 w 297"/>
                <a:gd name="T69" fmla="*/ 77 h 405"/>
                <a:gd name="T70" fmla="*/ 66 w 297"/>
                <a:gd name="T71" fmla="*/ 98 h 405"/>
                <a:gd name="T72" fmla="*/ 56 w 297"/>
                <a:gd name="T73" fmla="*/ 94 h 405"/>
                <a:gd name="T74" fmla="*/ 56 w 297"/>
                <a:gd name="T75" fmla="*/ 75 h 405"/>
                <a:gd name="T76" fmla="*/ 56 w 297"/>
                <a:gd name="T77" fmla="*/ 68 h 405"/>
                <a:gd name="T78" fmla="*/ 49 w 297"/>
                <a:gd name="T79" fmla="*/ 75 h 405"/>
                <a:gd name="T80" fmla="*/ 43 w 297"/>
                <a:gd name="T81" fmla="*/ 92 h 405"/>
                <a:gd name="T82" fmla="*/ 30 w 297"/>
                <a:gd name="T83" fmla="*/ 98 h 405"/>
                <a:gd name="T84" fmla="*/ 26 w 297"/>
                <a:gd name="T85" fmla="*/ 111 h 405"/>
                <a:gd name="T86" fmla="*/ 17 w 297"/>
                <a:gd name="T87" fmla="*/ 135 h 405"/>
                <a:gd name="T88" fmla="*/ 15 w 297"/>
                <a:gd name="T89" fmla="*/ 162 h 405"/>
                <a:gd name="T90" fmla="*/ 4 w 297"/>
                <a:gd name="T91" fmla="*/ 182 h 405"/>
                <a:gd name="T92" fmla="*/ 11 w 297"/>
                <a:gd name="T93" fmla="*/ 210 h 405"/>
                <a:gd name="T94" fmla="*/ 13 w 297"/>
                <a:gd name="T95" fmla="*/ 235 h 405"/>
                <a:gd name="T96" fmla="*/ 36 w 297"/>
                <a:gd name="T97" fmla="*/ 285 h 405"/>
                <a:gd name="T98" fmla="*/ 41 w 297"/>
                <a:gd name="T99" fmla="*/ 310 h 405"/>
                <a:gd name="T100" fmla="*/ 38 w 297"/>
                <a:gd name="T101" fmla="*/ 317 h 405"/>
                <a:gd name="T102" fmla="*/ 32 w 297"/>
                <a:gd name="T103" fmla="*/ 351 h 405"/>
                <a:gd name="T104" fmla="*/ 13 w 297"/>
                <a:gd name="T105" fmla="*/ 392 h 405"/>
                <a:gd name="T106" fmla="*/ 0 w 297"/>
                <a:gd name="T107"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7" h="405">
                  <a:moveTo>
                    <a:pt x="0" y="405"/>
                  </a:moveTo>
                  <a:lnTo>
                    <a:pt x="148" y="387"/>
                  </a:lnTo>
                  <a:lnTo>
                    <a:pt x="148" y="392"/>
                  </a:lnTo>
                  <a:lnTo>
                    <a:pt x="242" y="379"/>
                  </a:lnTo>
                  <a:lnTo>
                    <a:pt x="242" y="375"/>
                  </a:lnTo>
                  <a:lnTo>
                    <a:pt x="254" y="353"/>
                  </a:lnTo>
                  <a:lnTo>
                    <a:pt x="257" y="345"/>
                  </a:lnTo>
                  <a:lnTo>
                    <a:pt x="257" y="332"/>
                  </a:lnTo>
                  <a:lnTo>
                    <a:pt x="261" y="319"/>
                  </a:lnTo>
                  <a:lnTo>
                    <a:pt x="274" y="310"/>
                  </a:lnTo>
                  <a:lnTo>
                    <a:pt x="274" y="299"/>
                  </a:lnTo>
                  <a:lnTo>
                    <a:pt x="276" y="295"/>
                  </a:lnTo>
                  <a:lnTo>
                    <a:pt x="276" y="287"/>
                  </a:lnTo>
                  <a:lnTo>
                    <a:pt x="284" y="282"/>
                  </a:lnTo>
                  <a:lnTo>
                    <a:pt x="285" y="287"/>
                  </a:lnTo>
                  <a:lnTo>
                    <a:pt x="289" y="289"/>
                  </a:lnTo>
                  <a:lnTo>
                    <a:pt x="293" y="287"/>
                  </a:lnTo>
                  <a:lnTo>
                    <a:pt x="295" y="284"/>
                  </a:lnTo>
                  <a:lnTo>
                    <a:pt x="297" y="276"/>
                  </a:lnTo>
                  <a:lnTo>
                    <a:pt x="293" y="265"/>
                  </a:lnTo>
                  <a:lnTo>
                    <a:pt x="297" y="246"/>
                  </a:lnTo>
                  <a:lnTo>
                    <a:pt x="291" y="237"/>
                  </a:lnTo>
                  <a:lnTo>
                    <a:pt x="287" y="214"/>
                  </a:lnTo>
                  <a:lnTo>
                    <a:pt x="267" y="160"/>
                  </a:lnTo>
                  <a:lnTo>
                    <a:pt x="246" y="152"/>
                  </a:lnTo>
                  <a:lnTo>
                    <a:pt x="238" y="158"/>
                  </a:lnTo>
                  <a:lnTo>
                    <a:pt x="229" y="167"/>
                  </a:lnTo>
                  <a:lnTo>
                    <a:pt x="203" y="205"/>
                  </a:lnTo>
                  <a:lnTo>
                    <a:pt x="201" y="205"/>
                  </a:lnTo>
                  <a:lnTo>
                    <a:pt x="199" y="203"/>
                  </a:lnTo>
                  <a:lnTo>
                    <a:pt x="188" y="199"/>
                  </a:lnTo>
                  <a:lnTo>
                    <a:pt x="186" y="195"/>
                  </a:lnTo>
                  <a:lnTo>
                    <a:pt x="182" y="188"/>
                  </a:lnTo>
                  <a:lnTo>
                    <a:pt x="184" y="171"/>
                  </a:lnTo>
                  <a:lnTo>
                    <a:pt x="190" y="165"/>
                  </a:lnTo>
                  <a:lnTo>
                    <a:pt x="201" y="158"/>
                  </a:lnTo>
                  <a:lnTo>
                    <a:pt x="205" y="152"/>
                  </a:lnTo>
                  <a:lnTo>
                    <a:pt x="205" y="147"/>
                  </a:lnTo>
                  <a:lnTo>
                    <a:pt x="207" y="139"/>
                  </a:lnTo>
                  <a:lnTo>
                    <a:pt x="212" y="135"/>
                  </a:lnTo>
                  <a:lnTo>
                    <a:pt x="218" y="124"/>
                  </a:lnTo>
                  <a:lnTo>
                    <a:pt x="218" y="101"/>
                  </a:lnTo>
                  <a:lnTo>
                    <a:pt x="214" y="88"/>
                  </a:lnTo>
                  <a:lnTo>
                    <a:pt x="210" y="81"/>
                  </a:lnTo>
                  <a:lnTo>
                    <a:pt x="203" y="73"/>
                  </a:lnTo>
                  <a:lnTo>
                    <a:pt x="201" y="68"/>
                  </a:lnTo>
                  <a:lnTo>
                    <a:pt x="203" y="62"/>
                  </a:lnTo>
                  <a:lnTo>
                    <a:pt x="210" y="60"/>
                  </a:lnTo>
                  <a:lnTo>
                    <a:pt x="212" y="58"/>
                  </a:lnTo>
                  <a:lnTo>
                    <a:pt x="203" y="40"/>
                  </a:lnTo>
                  <a:lnTo>
                    <a:pt x="193" y="36"/>
                  </a:lnTo>
                  <a:lnTo>
                    <a:pt x="169" y="26"/>
                  </a:lnTo>
                  <a:lnTo>
                    <a:pt x="152" y="23"/>
                  </a:lnTo>
                  <a:lnTo>
                    <a:pt x="145" y="15"/>
                  </a:lnTo>
                  <a:lnTo>
                    <a:pt x="132" y="11"/>
                  </a:lnTo>
                  <a:lnTo>
                    <a:pt x="118" y="8"/>
                  </a:lnTo>
                  <a:lnTo>
                    <a:pt x="109" y="0"/>
                  </a:lnTo>
                  <a:lnTo>
                    <a:pt x="102" y="6"/>
                  </a:lnTo>
                  <a:lnTo>
                    <a:pt x="94" y="10"/>
                  </a:lnTo>
                  <a:lnTo>
                    <a:pt x="86" y="23"/>
                  </a:lnTo>
                  <a:lnTo>
                    <a:pt x="86" y="34"/>
                  </a:lnTo>
                  <a:lnTo>
                    <a:pt x="88" y="38"/>
                  </a:lnTo>
                  <a:lnTo>
                    <a:pt x="92" y="38"/>
                  </a:lnTo>
                  <a:lnTo>
                    <a:pt x="92" y="41"/>
                  </a:lnTo>
                  <a:lnTo>
                    <a:pt x="88" y="43"/>
                  </a:lnTo>
                  <a:lnTo>
                    <a:pt x="85" y="45"/>
                  </a:lnTo>
                  <a:lnTo>
                    <a:pt x="79" y="49"/>
                  </a:lnTo>
                  <a:lnTo>
                    <a:pt x="73" y="56"/>
                  </a:lnTo>
                  <a:lnTo>
                    <a:pt x="70" y="66"/>
                  </a:lnTo>
                  <a:lnTo>
                    <a:pt x="70" y="77"/>
                  </a:lnTo>
                  <a:lnTo>
                    <a:pt x="73" y="86"/>
                  </a:lnTo>
                  <a:lnTo>
                    <a:pt x="66" y="98"/>
                  </a:lnTo>
                  <a:lnTo>
                    <a:pt x="58" y="101"/>
                  </a:lnTo>
                  <a:lnTo>
                    <a:pt x="56" y="94"/>
                  </a:lnTo>
                  <a:lnTo>
                    <a:pt x="60" y="85"/>
                  </a:lnTo>
                  <a:lnTo>
                    <a:pt x="56" y="75"/>
                  </a:lnTo>
                  <a:lnTo>
                    <a:pt x="58" y="70"/>
                  </a:lnTo>
                  <a:lnTo>
                    <a:pt x="56" y="68"/>
                  </a:lnTo>
                  <a:lnTo>
                    <a:pt x="53" y="70"/>
                  </a:lnTo>
                  <a:lnTo>
                    <a:pt x="49" y="75"/>
                  </a:lnTo>
                  <a:lnTo>
                    <a:pt x="47" y="86"/>
                  </a:lnTo>
                  <a:lnTo>
                    <a:pt x="43" y="92"/>
                  </a:lnTo>
                  <a:lnTo>
                    <a:pt x="40" y="90"/>
                  </a:lnTo>
                  <a:lnTo>
                    <a:pt x="30" y="98"/>
                  </a:lnTo>
                  <a:lnTo>
                    <a:pt x="26" y="105"/>
                  </a:lnTo>
                  <a:lnTo>
                    <a:pt x="26" y="111"/>
                  </a:lnTo>
                  <a:lnTo>
                    <a:pt x="17" y="118"/>
                  </a:lnTo>
                  <a:lnTo>
                    <a:pt x="17" y="135"/>
                  </a:lnTo>
                  <a:lnTo>
                    <a:pt x="17" y="152"/>
                  </a:lnTo>
                  <a:lnTo>
                    <a:pt x="15" y="162"/>
                  </a:lnTo>
                  <a:lnTo>
                    <a:pt x="10" y="175"/>
                  </a:lnTo>
                  <a:lnTo>
                    <a:pt x="4" y="182"/>
                  </a:lnTo>
                  <a:lnTo>
                    <a:pt x="6" y="190"/>
                  </a:lnTo>
                  <a:lnTo>
                    <a:pt x="11" y="210"/>
                  </a:lnTo>
                  <a:lnTo>
                    <a:pt x="8" y="223"/>
                  </a:lnTo>
                  <a:lnTo>
                    <a:pt x="13" y="235"/>
                  </a:lnTo>
                  <a:lnTo>
                    <a:pt x="26" y="263"/>
                  </a:lnTo>
                  <a:lnTo>
                    <a:pt x="36" y="285"/>
                  </a:lnTo>
                  <a:lnTo>
                    <a:pt x="38" y="306"/>
                  </a:lnTo>
                  <a:lnTo>
                    <a:pt x="41" y="310"/>
                  </a:lnTo>
                  <a:lnTo>
                    <a:pt x="41" y="314"/>
                  </a:lnTo>
                  <a:lnTo>
                    <a:pt x="38" y="317"/>
                  </a:lnTo>
                  <a:lnTo>
                    <a:pt x="36" y="336"/>
                  </a:lnTo>
                  <a:lnTo>
                    <a:pt x="32" y="351"/>
                  </a:lnTo>
                  <a:lnTo>
                    <a:pt x="26" y="366"/>
                  </a:lnTo>
                  <a:lnTo>
                    <a:pt x="13" y="392"/>
                  </a:lnTo>
                  <a:lnTo>
                    <a:pt x="4" y="402"/>
                  </a:lnTo>
                  <a:lnTo>
                    <a:pt x="0" y="405"/>
                  </a:lnTo>
                </a:path>
              </a:pathLst>
            </a:custGeom>
            <a:grpFill/>
            <a:ln w="3175">
              <a:solidFill>
                <a:schemeClr val="bg1"/>
              </a:solidFill>
              <a:prstDash val="solid"/>
              <a:round/>
              <a:headEnd/>
              <a:tailEnd/>
            </a:ln>
          </p:spPr>
          <p:txBody>
            <a:bodyPr/>
            <a:lstStyle/>
            <a:p>
              <a:endParaRPr lang="ru-RU"/>
            </a:p>
          </p:txBody>
        </p:sp>
        <p:sp>
          <p:nvSpPr>
            <p:cNvPr id="27" name="Freeform 79">
              <a:extLst>
                <a:ext uri="{FF2B5EF4-FFF2-40B4-BE49-F238E27FC236}">
                  <a16:creationId xmlns:a16="http://schemas.microsoft.com/office/drawing/2014/main" id="{C696901B-7701-E645-A3C8-87342DC94D68}"/>
                </a:ext>
              </a:extLst>
            </p:cNvPr>
            <p:cNvSpPr>
              <a:spLocks/>
            </p:cNvSpPr>
            <p:nvPr/>
          </p:nvSpPr>
          <p:spPr bwMode="gray">
            <a:xfrm>
              <a:off x="3405" y="1738"/>
              <a:ext cx="462" cy="227"/>
            </a:xfrm>
            <a:custGeom>
              <a:avLst/>
              <a:gdLst>
                <a:gd name="T0" fmla="*/ 21 w 462"/>
                <a:gd name="T1" fmla="*/ 88 h 227"/>
                <a:gd name="T2" fmla="*/ 45 w 462"/>
                <a:gd name="T3" fmla="*/ 71 h 227"/>
                <a:gd name="T4" fmla="*/ 109 w 462"/>
                <a:gd name="T5" fmla="*/ 30 h 227"/>
                <a:gd name="T6" fmla="*/ 145 w 462"/>
                <a:gd name="T7" fmla="*/ 4 h 227"/>
                <a:gd name="T8" fmla="*/ 171 w 462"/>
                <a:gd name="T9" fmla="*/ 4 h 227"/>
                <a:gd name="T10" fmla="*/ 152 w 462"/>
                <a:gd name="T11" fmla="*/ 21 h 227"/>
                <a:gd name="T12" fmla="*/ 128 w 462"/>
                <a:gd name="T13" fmla="*/ 47 h 227"/>
                <a:gd name="T14" fmla="*/ 130 w 462"/>
                <a:gd name="T15" fmla="*/ 66 h 227"/>
                <a:gd name="T16" fmla="*/ 156 w 462"/>
                <a:gd name="T17" fmla="*/ 53 h 227"/>
                <a:gd name="T18" fmla="*/ 220 w 462"/>
                <a:gd name="T19" fmla="*/ 86 h 227"/>
                <a:gd name="T20" fmla="*/ 239 w 462"/>
                <a:gd name="T21" fmla="*/ 90 h 227"/>
                <a:gd name="T22" fmla="*/ 248 w 462"/>
                <a:gd name="T23" fmla="*/ 96 h 227"/>
                <a:gd name="T24" fmla="*/ 273 w 462"/>
                <a:gd name="T25" fmla="*/ 73 h 227"/>
                <a:gd name="T26" fmla="*/ 355 w 462"/>
                <a:gd name="T27" fmla="*/ 45 h 227"/>
                <a:gd name="T28" fmla="*/ 355 w 462"/>
                <a:gd name="T29" fmla="*/ 64 h 227"/>
                <a:gd name="T30" fmla="*/ 370 w 462"/>
                <a:gd name="T31" fmla="*/ 77 h 227"/>
                <a:gd name="T32" fmla="*/ 402 w 462"/>
                <a:gd name="T33" fmla="*/ 73 h 227"/>
                <a:gd name="T34" fmla="*/ 425 w 462"/>
                <a:gd name="T35" fmla="*/ 100 h 227"/>
                <a:gd name="T36" fmla="*/ 460 w 462"/>
                <a:gd name="T37" fmla="*/ 103 h 227"/>
                <a:gd name="T38" fmla="*/ 458 w 462"/>
                <a:gd name="T39" fmla="*/ 118 h 227"/>
                <a:gd name="T40" fmla="*/ 441 w 462"/>
                <a:gd name="T41" fmla="*/ 115 h 227"/>
                <a:gd name="T42" fmla="*/ 421 w 462"/>
                <a:gd name="T43" fmla="*/ 117 h 227"/>
                <a:gd name="T44" fmla="*/ 389 w 462"/>
                <a:gd name="T45" fmla="*/ 117 h 227"/>
                <a:gd name="T46" fmla="*/ 385 w 462"/>
                <a:gd name="T47" fmla="*/ 133 h 227"/>
                <a:gd name="T48" fmla="*/ 346 w 462"/>
                <a:gd name="T49" fmla="*/ 120 h 227"/>
                <a:gd name="T50" fmla="*/ 318 w 462"/>
                <a:gd name="T51" fmla="*/ 130 h 227"/>
                <a:gd name="T52" fmla="*/ 304 w 462"/>
                <a:gd name="T53" fmla="*/ 137 h 227"/>
                <a:gd name="T54" fmla="*/ 282 w 462"/>
                <a:gd name="T55" fmla="*/ 139 h 227"/>
                <a:gd name="T56" fmla="*/ 256 w 462"/>
                <a:gd name="T57" fmla="*/ 171 h 227"/>
                <a:gd name="T58" fmla="*/ 261 w 462"/>
                <a:gd name="T59" fmla="*/ 154 h 227"/>
                <a:gd name="T60" fmla="*/ 244 w 462"/>
                <a:gd name="T61" fmla="*/ 160 h 227"/>
                <a:gd name="T62" fmla="*/ 233 w 462"/>
                <a:gd name="T63" fmla="*/ 148 h 227"/>
                <a:gd name="T64" fmla="*/ 220 w 462"/>
                <a:gd name="T65" fmla="*/ 177 h 227"/>
                <a:gd name="T66" fmla="*/ 201 w 462"/>
                <a:gd name="T67" fmla="*/ 214 h 227"/>
                <a:gd name="T68" fmla="*/ 190 w 462"/>
                <a:gd name="T69" fmla="*/ 222 h 227"/>
                <a:gd name="T70" fmla="*/ 192 w 462"/>
                <a:gd name="T71" fmla="*/ 201 h 227"/>
                <a:gd name="T72" fmla="*/ 177 w 462"/>
                <a:gd name="T73" fmla="*/ 201 h 227"/>
                <a:gd name="T74" fmla="*/ 167 w 462"/>
                <a:gd name="T75" fmla="*/ 163 h 227"/>
                <a:gd name="T76" fmla="*/ 160 w 462"/>
                <a:gd name="T77" fmla="*/ 154 h 227"/>
                <a:gd name="T78" fmla="*/ 130 w 462"/>
                <a:gd name="T79" fmla="*/ 145 h 227"/>
                <a:gd name="T80" fmla="*/ 119 w 462"/>
                <a:gd name="T81" fmla="*/ 145 h 227"/>
                <a:gd name="T82" fmla="*/ 89 w 462"/>
                <a:gd name="T83" fmla="*/ 133 h 227"/>
                <a:gd name="T84" fmla="*/ 19 w 462"/>
                <a:gd name="T85" fmla="*/ 107 h 227"/>
                <a:gd name="T86" fmla="*/ 0 w 462"/>
                <a:gd name="T87" fmla="*/ 9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2" h="227">
                  <a:moveTo>
                    <a:pt x="0" y="98"/>
                  </a:moveTo>
                  <a:lnTo>
                    <a:pt x="14" y="92"/>
                  </a:lnTo>
                  <a:lnTo>
                    <a:pt x="21" y="88"/>
                  </a:lnTo>
                  <a:lnTo>
                    <a:pt x="34" y="79"/>
                  </a:lnTo>
                  <a:lnTo>
                    <a:pt x="38" y="73"/>
                  </a:lnTo>
                  <a:lnTo>
                    <a:pt x="45" y="71"/>
                  </a:lnTo>
                  <a:lnTo>
                    <a:pt x="70" y="62"/>
                  </a:lnTo>
                  <a:lnTo>
                    <a:pt x="87" y="53"/>
                  </a:lnTo>
                  <a:lnTo>
                    <a:pt x="109" y="30"/>
                  </a:lnTo>
                  <a:lnTo>
                    <a:pt x="115" y="28"/>
                  </a:lnTo>
                  <a:lnTo>
                    <a:pt x="134" y="10"/>
                  </a:lnTo>
                  <a:lnTo>
                    <a:pt x="145" y="4"/>
                  </a:lnTo>
                  <a:lnTo>
                    <a:pt x="166" y="0"/>
                  </a:lnTo>
                  <a:lnTo>
                    <a:pt x="169" y="2"/>
                  </a:lnTo>
                  <a:lnTo>
                    <a:pt x="171" y="4"/>
                  </a:lnTo>
                  <a:lnTo>
                    <a:pt x="160" y="11"/>
                  </a:lnTo>
                  <a:lnTo>
                    <a:pt x="156" y="11"/>
                  </a:lnTo>
                  <a:lnTo>
                    <a:pt x="152" y="21"/>
                  </a:lnTo>
                  <a:lnTo>
                    <a:pt x="139" y="38"/>
                  </a:lnTo>
                  <a:lnTo>
                    <a:pt x="132" y="43"/>
                  </a:lnTo>
                  <a:lnTo>
                    <a:pt x="128" y="47"/>
                  </a:lnTo>
                  <a:lnTo>
                    <a:pt x="124" y="62"/>
                  </a:lnTo>
                  <a:lnTo>
                    <a:pt x="128" y="70"/>
                  </a:lnTo>
                  <a:lnTo>
                    <a:pt x="130" y="66"/>
                  </a:lnTo>
                  <a:lnTo>
                    <a:pt x="143" y="56"/>
                  </a:lnTo>
                  <a:lnTo>
                    <a:pt x="151" y="56"/>
                  </a:lnTo>
                  <a:lnTo>
                    <a:pt x="156" y="53"/>
                  </a:lnTo>
                  <a:lnTo>
                    <a:pt x="182" y="66"/>
                  </a:lnTo>
                  <a:lnTo>
                    <a:pt x="203" y="88"/>
                  </a:lnTo>
                  <a:lnTo>
                    <a:pt x="220" y="86"/>
                  </a:lnTo>
                  <a:lnTo>
                    <a:pt x="228" y="86"/>
                  </a:lnTo>
                  <a:lnTo>
                    <a:pt x="235" y="90"/>
                  </a:lnTo>
                  <a:lnTo>
                    <a:pt x="239" y="90"/>
                  </a:lnTo>
                  <a:lnTo>
                    <a:pt x="241" y="90"/>
                  </a:lnTo>
                  <a:lnTo>
                    <a:pt x="246" y="92"/>
                  </a:lnTo>
                  <a:lnTo>
                    <a:pt x="248" y="96"/>
                  </a:lnTo>
                  <a:lnTo>
                    <a:pt x="252" y="92"/>
                  </a:lnTo>
                  <a:lnTo>
                    <a:pt x="256" y="85"/>
                  </a:lnTo>
                  <a:lnTo>
                    <a:pt x="273" y="73"/>
                  </a:lnTo>
                  <a:lnTo>
                    <a:pt x="333" y="58"/>
                  </a:lnTo>
                  <a:lnTo>
                    <a:pt x="348" y="49"/>
                  </a:lnTo>
                  <a:lnTo>
                    <a:pt x="355" y="45"/>
                  </a:lnTo>
                  <a:lnTo>
                    <a:pt x="359" y="49"/>
                  </a:lnTo>
                  <a:lnTo>
                    <a:pt x="355" y="58"/>
                  </a:lnTo>
                  <a:lnTo>
                    <a:pt x="355" y="64"/>
                  </a:lnTo>
                  <a:lnTo>
                    <a:pt x="363" y="77"/>
                  </a:lnTo>
                  <a:lnTo>
                    <a:pt x="366" y="79"/>
                  </a:lnTo>
                  <a:lnTo>
                    <a:pt x="370" y="77"/>
                  </a:lnTo>
                  <a:lnTo>
                    <a:pt x="380" y="77"/>
                  </a:lnTo>
                  <a:lnTo>
                    <a:pt x="385" y="75"/>
                  </a:lnTo>
                  <a:lnTo>
                    <a:pt x="402" y="73"/>
                  </a:lnTo>
                  <a:lnTo>
                    <a:pt x="411" y="79"/>
                  </a:lnTo>
                  <a:lnTo>
                    <a:pt x="419" y="94"/>
                  </a:lnTo>
                  <a:lnTo>
                    <a:pt x="425" y="100"/>
                  </a:lnTo>
                  <a:lnTo>
                    <a:pt x="440" y="107"/>
                  </a:lnTo>
                  <a:lnTo>
                    <a:pt x="455" y="102"/>
                  </a:lnTo>
                  <a:lnTo>
                    <a:pt x="460" y="103"/>
                  </a:lnTo>
                  <a:lnTo>
                    <a:pt x="462" y="105"/>
                  </a:lnTo>
                  <a:lnTo>
                    <a:pt x="462" y="113"/>
                  </a:lnTo>
                  <a:lnTo>
                    <a:pt x="458" y="118"/>
                  </a:lnTo>
                  <a:lnTo>
                    <a:pt x="447" y="118"/>
                  </a:lnTo>
                  <a:lnTo>
                    <a:pt x="443" y="117"/>
                  </a:lnTo>
                  <a:lnTo>
                    <a:pt x="441" y="115"/>
                  </a:lnTo>
                  <a:lnTo>
                    <a:pt x="438" y="115"/>
                  </a:lnTo>
                  <a:lnTo>
                    <a:pt x="428" y="120"/>
                  </a:lnTo>
                  <a:lnTo>
                    <a:pt x="421" y="117"/>
                  </a:lnTo>
                  <a:lnTo>
                    <a:pt x="415" y="117"/>
                  </a:lnTo>
                  <a:lnTo>
                    <a:pt x="398" y="120"/>
                  </a:lnTo>
                  <a:lnTo>
                    <a:pt x="389" y="117"/>
                  </a:lnTo>
                  <a:lnTo>
                    <a:pt x="385" y="120"/>
                  </a:lnTo>
                  <a:lnTo>
                    <a:pt x="387" y="130"/>
                  </a:lnTo>
                  <a:lnTo>
                    <a:pt x="385" y="133"/>
                  </a:lnTo>
                  <a:lnTo>
                    <a:pt x="381" y="132"/>
                  </a:lnTo>
                  <a:lnTo>
                    <a:pt x="370" y="122"/>
                  </a:lnTo>
                  <a:lnTo>
                    <a:pt x="346" y="120"/>
                  </a:lnTo>
                  <a:lnTo>
                    <a:pt x="340" y="120"/>
                  </a:lnTo>
                  <a:lnTo>
                    <a:pt x="334" y="118"/>
                  </a:lnTo>
                  <a:lnTo>
                    <a:pt x="318" y="130"/>
                  </a:lnTo>
                  <a:lnTo>
                    <a:pt x="314" y="130"/>
                  </a:lnTo>
                  <a:lnTo>
                    <a:pt x="308" y="133"/>
                  </a:lnTo>
                  <a:lnTo>
                    <a:pt x="304" y="137"/>
                  </a:lnTo>
                  <a:lnTo>
                    <a:pt x="301" y="139"/>
                  </a:lnTo>
                  <a:lnTo>
                    <a:pt x="291" y="137"/>
                  </a:lnTo>
                  <a:lnTo>
                    <a:pt x="282" y="139"/>
                  </a:lnTo>
                  <a:lnTo>
                    <a:pt x="280" y="147"/>
                  </a:lnTo>
                  <a:lnTo>
                    <a:pt x="278" y="152"/>
                  </a:lnTo>
                  <a:lnTo>
                    <a:pt x="256" y="171"/>
                  </a:lnTo>
                  <a:lnTo>
                    <a:pt x="254" y="169"/>
                  </a:lnTo>
                  <a:lnTo>
                    <a:pt x="252" y="165"/>
                  </a:lnTo>
                  <a:lnTo>
                    <a:pt x="261" y="154"/>
                  </a:lnTo>
                  <a:lnTo>
                    <a:pt x="259" y="148"/>
                  </a:lnTo>
                  <a:lnTo>
                    <a:pt x="248" y="148"/>
                  </a:lnTo>
                  <a:lnTo>
                    <a:pt x="244" y="160"/>
                  </a:lnTo>
                  <a:lnTo>
                    <a:pt x="239" y="165"/>
                  </a:lnTo>
                  <a:lnTo>
                    <a:pt x="235" y="158"/>
                  </a:lnTo>
                  <a:lnTo>
                    <a:pt x="233" y="148"/>
                  </a:lnTo>
                  <a:lnTo>
                    <a:pt x="231" y="150"/>
                  </a:lnTo>
                  <a:lnTo>
                    <a:pt x="229" y="163"/>
                  </a:lnTo>
                  <a:lnTo>
                    <a:pt x="220" y="177"/>
                  </a:lnTo>
                  <a:lnTo>
                    <a:pt x="216" y="190"/>
                  </a:lnTo>
                  <a:lnTo>
                    <a:pt x="212" y="199"/>
                  </a:lnTo>
                  <a:lnTo>
                    <a:pt x="201" y="214"/>
                  </a:lnTo>
                  <a:lnTo>
                    <a:pt x="201" y="223"/>
                  </a:lnTo>
                  <a:lnTo>
                    <a:pt x="201" y="227"/>
                  </a:lnTo>
                  <a:lnTo>
                    <a:pt x="190" y="222"/>
                  </a:lnTo>
                  <a:lnTo>
                    <a:pt x="188" y="212"/>
                  </a:lnTo>
                  <a:lnTo>
                    <a:pt x="192" y="207"/>
                  </a:lnTo>
                  <a:lnTo>
                    <a:pt x="192" y="201"/>
                  </a:lnTo>
                  <a:lnTo>
                    <a:pt x="190" y="201"/>
                  </a:lnTo>
                  <a:lnTo>
                    <a:pt x="181" y="203"/>
                  </a:lnTo>
                  <a:lnTo>
                    <a:pt x="177" y="201"/>
                  </a:lnTo>
                  <a:lnTo>
                    <a:pt x="181" y="177"/>
                  </a:lnTo>
                  <a:lnTo>
                    <a:pt x="179" y="169"/>
                  </a:lnTo>
                  <a:lnTo>
                    <a:pt x="167" y="163"/>
                  </a:lnTo>
                  <a:lnTo>
                    <a:pt x="156" y="160"/>
                  </a:lnTo>
                  <a:lnTo>
                    <a:pt x="156" y="158"/>
                  </a:lnTo>
                  <a:lnTo>
                    <a:pt x="160" y="154"/>
                  </a:lnTo>
                  <a:lnTo>
                    <a:pt x="154" y="150"/>
                  </a:lnTo>
                  <a:lnTo>
                    <a:pt x="145" y="147"/>
                  </a:lnTo>
                  <a:lnTo>
                    <a:pt x="130" y="145"/>
                  </a:lnTo>
                  <a:lnTo>
                    <a:pt x="124" y="145"/>
                  </a:lnTo>
                  <a:lnTo>
                    <a:pt x="122" y="148"/>
                  </a:lnTo>
                  <a:lnTo>
                    <a:pt x="119" y="145"/>
                  </a:lnTo>
                  <a:lnTo>
                    <a:pt x="109" y="145"/>
                  </a:lnTo>
                  <a:lnTo>
                    <a:pt x="96" y="133"/>
                  </a:lnTo>
                  <a:lnTo>
                    <a:pt x="89" y="133"/>
                  </a:lnTo>
                  <a:lnTo>
                    <a:pt x="27" y="120"/>
                  </a:lnTo>
                  <a:lnTo>
                    <a:pt x="21" y="118"/>
                  </a:lnTo>
                  <a:lnTo>
                    <a:pt x="19" y="107"/>
                  </a:lnTo>
                  <a:lnTo>
                    <a:pt x="14" y="103"/>
                  </a:lnTo>
                  <a:lnTo>
                    <a:pt x="4" y="102"/>
                  </a:lnTo>
                  <a:lnTo>
                    <a:pt x="0" y="98"/>
                  </a:lnTo>
                </a:path>
              </a:pathLst>
            </a:custGeom>
            <a:grpFill/>
            <a:ln w="3175">
              <a:solidFill>
                <a:schemeClr val="bg1"/>
              </a:solidFill>
              <a:prstDash val="solid"/>
              <a:round/>
              <a:headEnd/>
              <a:tailEnd/>
            </a:ln>
          </p:spPr>
          <p:txBody>
            <a:bodyPr/>
            <a:lstStyle/>
            <a:p>
              <a:endParaRPr lang="ru-RU"/>
            </a:p>
          </p:txBody>
        </p:sp>
        <p:sp>
          <p:nvSpPr>
            <p:cNvPr id="28" name="Freeform 80">
              <a:extLst>
                <a:ext uri="{FF2B5EF4-FFF2-40B4-BE49-F238E27FC236}">
                  <a16:creationId xmlns:a16="http://schemas.microsoft.com/office/drawing/2014/main" id="{7197E57E-6E58-1148-884C-CAADBB5E81FF}"/>
                </a:ext>
              </a:extLst>
            </p:cNvPr>
            <p:cNvSpPr>
              <a:spLocks/>
            </p:cNvSpPr>
            <p:nvPr/>
          </p:nvSpPr>
          <p:spPr bwMode="gray">
            <a:xfrm>
              <a:off x="3631" y="2262"/>
              <a:ext cx="230" cy="405"/>
            </a:xfrm>
            <a:custGeom>
              <a:avLst/>
              <a:gdLst>
                <a:gd name="T0" fmla="*/ 7 w 230"/>
                <a:gd name="T1" fmla="*/ 24 h 405"/>
                <a:gd name="T2" fmla="*/ 26 w 230"/>
                <a:gd name="T3" fmla="*/ 253 h 405"/>
                <a:gd name="T4" fmla="*/ 24 w 230"/>
                <a:gd name="T5" fmla="*/ 255 h 405"/>
                <a:gd name="T6" fmla="*/ 26 w 230"/>
                <a:gd name="T7" fmla="*/ 264 h 405"/>
                <a:gd name="T8" fmla="*/ 22 w 230"/>
                <a:gd name="T9" fmla="*/ 276 h 405"/>
                <a:gd name="T10" fmla="*/ 30 w 230"/>
                <a:gd name="T11" fmla="*/ 292 h 405"/>
                <a:gd name="T12" fmla="*/ 33 w 230"/>
                <a:gd name="T13" fmla="*/ 313 h 405"/>
                <a:gd name="T14" fmla="*/ 24 w 230"/>
                <a:gd name="T15" fmla="*/ 332 h 405"/>
                <a:gd name="T16" fmla="*/ 22 w 230"/>
                <a:gd name="T17" fmla="*/ 339 h 405"/>
                <a:gd name="T18" fmla="*/ 17 w 230"/>
                <a:gd name="T19" fmla="*/ 354 h 405"/>
                <a:gd name="T20" fmla="*/ 5 w 230"/>
                <a:gd name="T21" fmla="*/ 364 h 405"/>
                <a:gd name="T22" fmla="*/ 5 w 230"/>
                <a:gd name="T23" fmla="*/ 381 h 405"/>
                <a:gd name="T24" fmla="*/ 0 w 230"/>
                <a:gd name="T25" fmla="*/ 396 h 405"/>
                <a:gd name="T26" fmla="*/ 0 w 230"/>
                <a:gd name="T27" fmla="*/ 401 h 405"/>
                <a:gd name="T28" fmla="*/ 2 w 230"/>
                <a:gd name="T29" fmla="*/ 403 h 405"/>
                <a:gd name="T30" fmla="*/ 2 w 230"/>
                <a:gd name="T31" fmla="*/ 403 h 405"/>
                <a:gd name="T32" fmla="*/ 7 w 230"/>
                <a:gd name="T33" fmla="*/ 405 h 405"/>
                <a:gd name="T34" fmla="*/ 13 w 230"/>
                <a:gd name="T35" fmla="*/ 403 h 405"/>
                <a:gd name="T36" fmla="*/ 13 w 230"/>
                <a:gd name="T37" fmla="*/ 401 h 405"/>
                <a:gd name="T38" fmla="*/ 15 w 230"/>
                <a:gd name="T39" fmla="*/ 394 h 405"/>
                <a:gd name="T40" fmla="*/ 30 w 230"/>
                <a:gd name="T41" fmla="*/ 394 h 405"/>
                <a:gd name="T42" fmla="*/ 47 w 230"/>
                <a:gd name="T43" fmla="*/ 388 h 405"/>
                <a:gd name="T44" fmla="*/ 69 w 230"/>
                <a:gd name="T45" fmla="*/ 398 h 405"/>
                <a:gd name="T46" fmla="*/ 71 w 230"/>
                <a:gd name="T47" fmla="*/ 401 h 405"/>
                <a:gd name="T48" fmla="*/ 77 w 230"/>
                <a:gd name="T49" fmla="*/ 399 h 405"/>
                <a:gd name="T50" fmla="*/ 80 w 230"/>
                <a:gd name="T51" fmla="*/ 384 h 405"/>
                <a:gd name="T52" fmla="*/ 93 w 230"/>
                <a:gd name="T53" fmla="*/ 379 h 405"/>
                <a:gd name="T54" fmla="*/ 97 w 230"/>
                <a:gd name="T55" fmla="*/ 386 h 405"/>
                <a:gd name="T56" fmla="*/ 105 w 230"/>
                <a:gd name="T57" fmla="*/ 392 h 405"/>
                <a:gd name="T58" fmla="*/ 112 w 230"/>
                <a:gd name="T59" fmla="*/ 386 h 405"/>
                <a:gd name="T60" fmla="*/ 118 w 230"/>
                <a:gd name="T61" fmla="*/ 366 h 405"/>
                <a:gd name="T62" fmla="*/ 122 w 230"/>
                <a:gd name="T63" fmla="*/ 360 h 405"/>
                <a:gd name="T64" fmla="*/ 127 w 230"/>
                <a:gd name="T65" fmla="*/ 362 h 405"/>
                <a:gd name="T66" fmla="*/ 137 w 230"/>
                <a:gd name="T67" fmla="*/ 371 h 405"/>
                <a:gd name="T68" fmla="*/ 155 w 230"/>
                <a:gd name="T69" fmla="*/ 369 h 405"/>
                <a:gd name="T70" fmla="*/ 161 w 230"/>
                <a:gd name="T71" fmla="*/ 353 h 405"/>
                <a:gd name="T72" fmla="*/ 189 w 230"/>
                <a:gd name="T73" fmla="*/ 313 h 405"/>
                <a:gd name="T74" fmla="*/ 189 w 230"/>
                <a:gd name="T75" fmla="*/ 300 h 405"/>
                <a:gd name="T76" fmla="*/ 197 w 230"/>
                <a:gd name="T77" fmla="*/ 296 h 405"/>
                <a:gd name="T78" fmla="*/ 208 w 230"/>
                <a:gd name="T79" fmla="*/ 298 h 405"/>
                <a:gd name="T80" fmla="*/ 219 w 230"/>
                <a:gd name="T81" fmla="*/ 289 h 405"/>
                <a:gd name="T82" fmla="*/ 227 w 230"/>
                <a:gd name="T83" fmla="*/ 289 h 405"/>
                <a:gd name="T84" fmla="*/ 230 w 230"/>
                <a:gd name="T85" fmla="*/ 281 h 405"/>
                <a:gd name="T86" fmla="*/ 225 w 230"/>
                <a:gd name="T87" fmla="*/ 264 h 405"/>
                <a:gd name="T88" fmla="*/ 227 w 230"/>
                <a:gd name="T89" fmla="*/ 261 h 405"/>
                <a:gd name="T90" fmla="*/ 229 w 230"/>
                <a:gd name="T91" fmla="*/ 253 h 405"/>
                <a:gd name="T92" fmla="*/ 200 w 230"/>
                <a:gd name="T93" fmla="*/ 5 h 405"/>
                <a:gd name="T94" fmla="*/ 200 w 230"/>
                <a:gd name="T95" fmla="*/ 0 h 405"/>
                <a:gd name="T96" fmla="*/ 52 w 230"/>
                <a:gd name="T97" fmla="*/ 18 h 405"/>
                <a:gd name="T98" fmla="*/ 48 w 230"/>
                <a:gd name="T99" fmla="*/ 22 h 405"/>
                <a:gd name="T100" fmla="*/ 37 w 230"/>
                <a:gd name="T101" fmla="*/ 26 h 405"/>
                <a:gd name="T102" fmla="*/ 30 w 230"/>
                <a:gd name="T103" fmla="*/ 30 h 405"/>
                <a:gd name="T104" fmla="*/ 18 w 230"/>
                <a:gd name="T105" fmla="*/ 32 h 405"/>
                <a:gd name="T106" fmla="*/ 7 w 230"/>
                <a:gd name="T107" fmla="*/ 2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0" h="405">
                  <a:moveTo>
                    <a:pt x="7" y="24"/>
                  </a:moveTo>
                  <a:lnTo>
                    <a:pt x="26" y="253"/>
                  </a:lnTo>
                  <a:lnTo>
                    <a:pt x="24" y="255"/>
                  </a:lnTo>
                  <a:lnTo>
                    <a:pt x="26" y="264"/>
                  </a:lnTo>
                  <a:lnTo>
                    <a:pt x="22" y="276"/>
                  </a:lnTo>
                  <a:lnTo>
                    <a:pt x="30" y="292"/>
                  </a:lnTo>
                  <a:lnTo>
                    <a:pt x="33" y="313"/>
                  </a:lnTo>
                  <a:lnTo>
                    <a:pt x="24" y="332"/>
                  </a:lnTo>
                  <a:lnTo>
                    <a:pt x="22" y="339"/>
                  </a:lnTo>
                  <a:lnTo>
                    <a:pt x="17" y="354"/>
                  </a:lnTo>
                  <a:lnTo>
                    <a:pt x="5" y="364"/>
                  </a:lnTo>
                  <a:lnTo>
                    <a:pt x="5" y="381"/>
                  </a:lnTo>
                  <a:lnTo>
                    <a:pt x="0" y="396"/>
                  </a:lnTo>
                  <a:lnTo>
                    <a:pt x="0" y="401"/>
                  </a:lnTo>
                  <a:lnTo>
                    <a:pt x="2" y="403"/>
                  </a:lnTo>
                  <a:lnTo>
                    <a:pt x="2" y="403"/>
                  </a:lnTo>
                  <a:lnTo>
                    <a:pt x="7" y="405"/>
                  </a:lnTo>
                  <a:lnTo>
                    <a:pt x="13" y="403"/>
                  </a:lnTo>
                  <a:lnTo>
                    <a:pt x="13" y="401"/>
                  </a:lnTo>
                  <a:lnTo>
                    <a:pt x="15" y="394"/>
                  </a:lnTo>
                  <a:lnTo>
                    <a:pt x="30" y="394"/>
                  </a:lnTo>
                  <a:lnTo>
                    <a:pt x="47" y="388"/>
                  </a:lnTo>
                  <a:lnTo>
                    <a:pt x="69" y="398"/>
                  </a:lnTo>
                  <a:lnTo>
                    <a:pt x="71" y="401"/>
                  </a:lnTo>
                  <a:lnTo>
                    <a:pt x="77" y="399"/>
                  </a:lnTo>
                  <a:lnTo>
                    <a:pt x="80" y="384"/>
                  </a:lnTo>
                  <a:lnTo>
                    <a:pt x="93" y="379"/>
                  </a:lnTo>
                  <a:lnTo>
                    <a:pt x="97" y="386"/>
                  </a:lnTo>
                  <a:lnTo>
                    <a:pt x="105" y="392"/>
                  </a:lnTo>
                  <a:lnTo>
                    <a:pt x="112" y="386"/>
                  </a:lnTo>
                  <a:lnTo>
                    <a:pt x="118" y="366"/>
                  </a:lnTo>
                  <a:lnTo>
                    <a:pt x="122" y="360"/>
                  </a:lnTo>
                  <a:lnTo>
                    <a:pt x="127" y="362"/>
                  </a:lnTo>
                  <a:lnTo>
                    <a:pt x="137" y="371"/>
                  </a:lnTo>
                  <a:lnTo>
                    <a:pt x="155" y="369"/>
                  </a:lnTo>
                  <a:lnTo>
                    <a:pt x="161" y="353"/>
                  </a:lnTo>
                  <a:lnTo>
                    <a:pt x="189" y="313"/>
                  </a:lnTo>
                  <a:lnTo>
                    <a:pt x="189" y="300"/>
                  </a:lnTo>
                  <a:lnTo>
                    <a:pt x="197" y="296"/>
                  </a:lnTo>
                  <a:lnTo>
                    <a:pt x="208" y="298"/>
                  </a:lnTo>
                  <a:lnTo>
                    <a:pt x="219" y="289"/>
                  </a:lnTo>
                  <a:lnTo>
                    <a:pt x="227" y="289"/>
                  </a:lnTo>
                  <a:lnTo>
                    <a:pt x="230" y="281"/>
                  </a:lnTo>
                  <a:lnTo>
                    <a:pt x="225" y="264"/>
                  </a:lnTo>
                  <a:lnTo>
                    <a:pt x="227" y="261"/>
                  </a:lnTo>
                  <a:lnTo>
                    <a:pt x="229" y="253"/>
                  </a:lnTo>
                  <a:lnTo>
                    <a:pt x="200" y="5"/>
                  </a:lnTo>
                  <a:lnTo>
                    <a:pt x="200" y="0"/>
                  </a:lnTo>
                  <a:lnTo>
                    <a:pt x="52" y="18"/>
                  </a:lnTo>
                  <a:lnTo>
                    <a:pt x="48" y="22"/>
                  </a:lnTo>
                  <a:lnTo>
                    <a:pt x="37" y="26"/>
                  </a:lnTo>
                  <a:lnTo>
                    <a:pt x="30" y="30"/>
                  </a:lnTo>
                  <a:lnTo>
                    <a:pt x="18" y="32"/>
                  </a:lnTo>
                  <a:lnTo>
                    <a:pt x="7" y="24"/>
                  </a:lnTo>
                </a:path>
              </a:pathLst>
            </a:custGeom>
            <a:grpFill/>
            <a:ln w="3175">
              <a:solidFill>
                <a:schemeClr val="bg1"/>
              </a:solidFill>
              <a:prstDash val="solid"/>
              <a:round/>
              <a:headEnd/>
              <a:tailEnd/>
            </a:ln>
          </p:spPr>
          <p:txBody>
            <a:bodyPr/>
            <a:lstStyle/>
            <a:p>
              <a:endParaRPr lang="ru-RU"/>
            </a:p>
          </p:txBody>
        </p:sp>
        <p:sp>
          <p:nvSpPr>
            <p:cNvPr id="29" name="Freeform 81">
              <a:extLst>
                <a:ext uri="{FF2B5EF4-FFF2-40B4-BE49-F238E27FC236}">
                  <a16:creationId xmlns:a16="http://schemas.microsoft.com/office/drawing/2014/main" id="{A19AD89D-813C-9D45-80CF-D1A60F654A99}"/>
                </a:ext>
              </a:extLst>
            </p:cNvPr>
            <p:cNvSpPr>
              <a:spLocks/>
            </p:cNvSpPr>
            <p:nvPr/>
          </p:nvSpPr>
          <p:spPr bwMode="gray">
            <a:xfrm>
              <a:off x="3533" y="2515"/>
              <a:ext cx="557" cy="285"/>
            </a:xfrm>
            <a:custGeom>
              <a:avLst/>
              <a:gdLst>
                <a:gd name="T0" fmla="*/ 111 w 557"/>
                <a:gd name="T1" fmla="*/ 276 h 285"/>
                <a:gd name="T2" fmla="*/ 109 w 557"/>
                <a:gd name="T3" fmla="*/ 263 h 285"/>
                <a:gd name="T4" fmla="*/ 126 w 557"/>
                <a:gd name="T5" fmla="*/ 263 h 285"/>
                <a:gd name="T6" fmla="*/ 447 w 557"/>
                <a:gd name="T7" fmla="*/ 231 h 285"/>
                <a:gd name="T8" fmla="*/ 480 w 557"/>
                <a:gd name="T9" fmla="*/ 212 h 285"/>
                <a:gd name="T10" fmla="*/ 497 w 557"/>
                <a:gd name="T11" fmla="*/ 195 h 285"/>
                <a:gd name="T12" fmla="*/ 501 w 557"/>
                <a:gd name="T13" fmla="*/ 184 h 285"/>
                <a:gd name="T14" fmla="*/ 509 w 557"/>
                <a:gd name="T15" fmla="*/ 171 h 285"/>
                <a:gd name="T16" fmla="*/ 556 w 557"/>
                <a:gd name="T17" fmla="*/ 131 h 285"/>
                <a:gd name="T18" fmla="*/ 554 w 557"/>
                <a:gd name="T19" fmla="*/ 124 h 285"/>
                <a:gd name="T20" fmla="*/ 544 w 557"/>
                <a:gd name="T21" fmla="*/ 120 h 285"/>
                <a:gd name="T22" fmla="*/ 535 w 557"/>
                <a:gd name="T23" fmla="*/ 113 h 285"/>
                <a:gd name="T24" fmla="*/ 529 w 557"/>
                <a:gd name="T25" fmla="*/ 113 h 285"/>
                <a:gd name="T26" fmla="*/ 503 w 557"/>
                <a:gd name="T27" fmla="*/ 77 h 285"/>
                <a:gd name="T28" fmla="*/ 503 w 557"/>
                <a:gd name="T29" fmla="*/ 66 h 285"/>
                <a:gd name="T30" fmla="*/ 501 w 557"/>
                <a:gd name="T31" fmla="*/ 45 h 285"/>
                <a:gd name="T32" fmla="*/ 490 w 557"/>
                <a:gd name="T33" fmla="*/ 36 h 285"/>
                <a:gd name="T34" fmla="*/ 475 w 557"/>
                <a:gd name="T35" fmla="*/ 23 h 285"/>
                <a:gd name="T36" fmla="*/ 462 w 557"/>
                <a:gd name="T37" fmla="*/ 24 h 285"/>
                <a:gd name="T38" fmla="*/ 454 w 557"/>
                <a:gd name="T39" fmla="*/ 32 h 285"/>
                <a:gd name="T40" fmla="*/ 441 w 557"/>
                <a:gd name="T41" fmla="*/ 36 h 285"/>
                <a:gd name="T42" fmla="*/ 422 w 557"/>
                <a:gd name="T43" fmla="*/ 32 h 285"/>
                <a:gd name="T44" fmla="*/ 400 w 557"/>
                <a:gd name="T45" fmla="*/ 28 h 285"/>
                <a:gd name="T46" fmla="*/ 373 w 557"/>
                <a:gd name="T47" fmla="*/ 24 h 285"/>
                <a:gd name="T48" fmla="*/ 353 w 557"/>
                <a:gd name="T49" fmla="*/ 0 h 285"/>
                <a:gd name="T50" fmla="*/ 340 w 557"/>
                <a:gd name="T51" fmla="*/ 4 h 285"/>
                <a:gd name="T52" fmla="*/ 327 w 557"/>
                <a:gd name="T53" fmla="*/ 0 h 285"/>
                <a:gd name="T54" fmla="*/ 323 w 557"/>
                <a:gd name="T55" fmla="*/ 11 h 285"/>
                <a:gd name="T56" fmla="*/ 325 w 557"/>
                <a:gd name="T57" fmla="*/ 36 h 285"/>
                <a:gd name="T58" fmla="*/ 306 w 557"/>
                <a:gd name="T59" fmla="*/ 45 h 285"/>
                <a:gd name="T60" fmla="*/ 287 w 557"/>
                <a:gd name="T61" fmla="*/ 47 h 285"/>
                <a:gd name="T62" fmla="*/ 259 w 557"/>
                <a:gd name="T63" fmla="*/ 100 h 285"/>
                <a:gd name="T64" fmla="*/ 235 w 557"/>
                <a:gd name="T65" fmla="*/ 118 h 285"/>
                <a:gd name="T66" fmla="*/ 220 w 557"/>
                <a:gd name="T67" fmla="*/ 107 h 285"/>
                <a:gd name="T68" fmla="*/ 210 w 557"/>
                <a:gd name="T69" fmla="*/ 133 h 285"/>
                <a:gd name="T70" fmla="*/ 195 w 557"/>
                <a:gd name="T71" fmla="*/ 133 h 285"/>
                <a:gd name="T72" fmla="*/ 178 w 557"/>
                <a:gd name="T73" fmla="*/ 131 h 285"/>
                <a:gd name="T74" fmla="*/ 169 w 557"/>
                <a:gd name="T75" fmla="*/ 148 h 285"/>
                <a:gd name="T76" fmla="*/ 145 w 557"/>
                <a:gd name="T77" fmla="*/ 135 h 285"/>
                <a:gd name="T78" fmla="*/ 113 w 557"/>
                <a:gd name="T79" fmla="*/ 141 h 285"/>
                <a:gd name="T80" fmla="*/ 111 w 557"/>
                <a:gd name="T81" fmla="*/ 150 h 285"/>
                <a:gd name="T82" fmla="*/ 100 w 557"/>
                <a:gd name="T83" fmla="*/ 150 h 285"/>
                <a:gd name="T84" fmla="*/ 100 w 557"/>
                <a:gd name="T85" fmla="*/ 154 h 285"/>
                <a:gd name="T86" fmla="*/ 96 w 557"/>
                <a:gd name="T87" fmla="*/ 165 h 285"/>
                <a:gd name="T88" fmla="*/ 94 w 557"/>
                <a:gd name="T89" fmla="*/ 171 h 285"/>
                <a:gd name="T90" fmla="*/ 100 w 557"/>
                <a:gd name="T91" fmla="*/ 182 h 285"/>
                <a:gd name="T92" fmla="*/ 69 w 557"/>
                <a:gd name="T93" fmla="*/ 191 h 285"/>
                <a:gd name="T94" fmla="*/ 75 w 557"/>
                <a:gd name="T95" fmla="*/ 221 h 285"/>
                <a:gd name="T96" fmla="*/ 54 w 557"/>
                <a:gd name="T97" fmla="*/ 220 h 285"/>
                <a:gd name="T98" fmla="*/ 34 w 557"/>
                <a:gd name="T99" fmla="*/ 212 h 285"/>
                <a:gd name="T100" fmla="*/ 21 w 557"/>
                <a:gd name="T101" fmla="*/ 235 h 285"/>
                <a:gd name="T102" fmla="*/ 23 w 557"/>
                <a:gd name="T103" fmla="*/ 236 h 285"/>
                <a:gd name="T104" fmla="*/ 30 w 557"/>
                <a:gd name="T105" fmla="*/ 250 h 285"/>
                <a:gd name="T106" fmla="*/ 19 w 557"/>
                <a:gd name="T107" fmla="*/ 276 h 285"/>
                <a:gd name="T108" fmla="*/ 4 w 557"/>
                <a:gd name="T109" fmla="*/ 2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7" h="285">
                  <a:moveTo>
                    <a:pt x="0" y="285"/>
                  </a:moveTo>
                  <a:lnTo>
                    <a:pt x="111" y="276"/>
                  </a:lnTo>
                  <a:lnTo>
                    <a:pt x="111" y="267"/>
                  </a:lnTo>
                  <a:lnTo>
                    <a:pt x="109" y="263"/>
                  </a:lnTo>
                  <a:lnTo>
                    <a:pt x="120" y="261"/>
                  </a:lnTo>
                  <a:lnTo>
                    <a:pt x="126" y="263"/>
                  </a:lnTo>
                  <a:lnTo>
                    <a:pt x="441" y="235"/>
                  </a:lnTo>
                  <a:lnTo>
                    <a:pt x="447" y="231"/>
                  </a:lnTo>
                  <a:lnTo>
                    <a:pt x="452" y="225"/>
                  </a:lnTo>
                  <a:lnTo>
                    <a:pt x="480" y="212"/>
                  </a:lnTo>
                  <a:lnTo>
                    <a:pt x="482" y="206"/>
                  </a:lnTo>
                  <a:lnTo>
                    <a:pt x="497" y="195"/>
                  </a:lnTo>
                  <a:lnTo>
                    <a:pt x="499" y="188"/>
                  </a:lnTo>
                  <a:lnTo>
                    <a:pt x="501" y="184"/>
                  </a:lnTo>
                  <a:lnTo>
                    <a:pt x="509" y="180"/>
                  </a:lnTo>
                  <a:lnTo>
                    <a:pt x="509" y="171"/>
                  </a:lnTo>
                  <a:lnTo>
                    <a:pt x="516" y="165"/>
                  </a:lnTo>
                  <a:lnTo>
                    <a:pt x="556" y="131"/>
                  </a:lnTo>
                  <a:lnTo>
                    <a:pt x="557" y="124"/>
                  </a:lnTo>
                  <a:lnTo>
                    <a:pt x="554" y="124"/>
                  </a:lnTo>
                  <a:lnTo>
                    <a:pt x="548" y="120"/>
                  </a:lnTo>
                  <a:lnTo>
                    <a:pt x="544" y="120"/>
                  </a:lnTo>
                  <a:lnTo>
                    <a:pt x="542" y="116"/>
                  </a:lnTo>
                  <a:lnTo>
                    <a:pt x="535" y="113"/>
                  </a:lnTo>
                  <a:lnTo>
                    <a:pt x="533" y="115"/>
                  </a:lnTo>
                  <a:lnTo>
                    <a:pt x="529" y="113"/>
                  </a:lnTo>
                  <a:lnTo>
                    <a:pt x="520" y="98"/>
                  </a:lnTo>
                  <a:lnTo>
                    <a:pt x="503" y="77"/>
                  </a:lnTo>
                  <a:lnTo>
                    <a:pt x="501" y="71"/>
                  </a:lnTo>
                  <a:lnTo>
                    <a:pt x="503" y="66"/>
                  </a:lnTo>
                  <a:lnTo>
                    <a:pt x="503" y="58"/>
                  </a:lnTo>
                  <a:lnTo>
                    <a:pt x="501" y="45"/>
                  </a:lnTo>
                  <a:lnTo>
                    <a:pt x="497" y="41"/>
                  </a:lnTo>
                  <a:lnTo>
                    <a:pt x="490" y="36"/>
                  </a:lnTo>
                  <a:lnTo>
                    <a:pt x="482" y="34"/>
                  </a:lnTo>
                  <a:lnTo>
                    <a:pt x="475" y="23"/>
                  </a:lnTo>
                  <a:lnTo>
                    <a:pt x="469" y="17"/>
                  </a:lnTo>
                  <a:lnTo>
                    <a:pt x="462" y="24"/>
                  </a:lnTo>
                  <a:lnTo>
                    <a:pt x="460" y="28"/>
                  </a:lnTo>
                  <a:lnTo>
                    <a:pt x="454" y="32"/>
                  </a:lnTo>
                  <a:lnTo>
                    <a:pt x="452" y="34"/>
                  </a:lnTo>
                  <a:lnTo>
                    <a:pt x="441" y="36"/>
                  </a:lnTo>
                  <a:lnTo>
                    <a:pt x="426" y="28"/>
                  </a:lnTo>
                  <a:lnTo>
                    <a:pt x="422" y="32"/>
                  </a:lnTo>
                  <a:lnTo>
                    <a:pt x="417" y="38"/>
                  </a:lnTo>
                  <a:lnTo>
                    <a:pt x="400" y="28"/>
                  </a:lnTo>
                  <a:lnTo>
                    <a:pt x="385" y="28"/>
                  </a:lnTo>
                  <a:lnTo>
                    <a:pt x="373" y="24"/>
                  </a:lnTo>
                  <a:lnTo>
                    <a:pt x="368" y="11"/>
                  </a:lnTo>
                  <a:lnTo>
                    <a:pt x="353" y="0"/>
                  </a:lnTo>
                  <a:lnTo>
                    <a:pt x="345" y="4"/>
                  </a:lnTo>
                  <a:lnTo>
                    <a:pt x="340" y="4"/>
                  </a:lnTo>
                  <a:lnTo>
                    <a:pt x="334" y="0"/>
                  </a:lnTo>
                  <a:lnTo>
                    <a:pt x="327" y="0"/>
                  </a:lnTo>
                  <a:lnTo>
                    <a:pt x="325" y="8"/>
                  </a:lnTo>
                  <a:lnTo>
                    <a:pt x="323" y="11"/>
                  </a:lnTo>
                  <a:lnTo>
                    <a:pt x="328" y="28"/>
                  </a:lnTo>
                  <a:lnTo>
                    <a:pt x="325" y="36"/>
                  </a:lnTo>
                  <a:lnTo>
                    <a:pt x="317" y="36"/>
                  </a:lnTo>
                  <a:lnTo>
                    <a:pt x="306" y="45"/>
                  </a:lnTo>
                  <a:lnTo>
                    <a:pt x="295" y="43"/>
                  </a:lnTo>
                  <a:lnTo>
                    <a:pt x="287" y="47"/>
                  </a:lnTo>
                  <a:lnTo>
                    <a:pt x="287" y="60"/>
                  </a:lnTo>
                  <a:lnTo>
                    <a:pt x="259" y="100"/>
                  </a:lnTo>
                  <a:lnTo>
                    <a:pt x="253" y="116"/>
                  </a:lnTo>
                  <a:lnTo>
                    <a:pt x="235" y="118"/>
                  </a:lnTo>
                  <a:lnTo>
                    <a:pt x="225" y="109"/>
                  </a:lnTo>
                  <a:lnTo>
                    <a:pt x="220" y="107"/>
                  </a:lnTo>
                  <a:lnTo>
                    <a:pt x="216" y="113"/>
                  </a:lnTo>
                  <a:lnTo>
                    <a:pt x="210" y="133"/>
                  </a:lnTo>
                  <a:lnTo>
                    <a:pt x="203" y="139"/>
                  </a:lnTo>
                  <a:lnTo>
                    <a:pt x="195" y="133"/>
                  </a:lnTo>
                  <a:lnTo>
                    <a:pt x="191" y="126"/>
                  </a:lnTo>
                  <a:lnTo>
                    <a:pt x="178" y="131"/>
                  </a:lnTo>
                  <a:lnTo>
                    <a:pt x="175" y="146"/>
                  </a:lnTo>
                  <a:lnTo>
                    <a:pt x="169" y="148"/>
                  </a:lnTo>
                  <a:lnTo>
                    <a:pt x="167" y="145"/>
                  </a:lnTo>
                  <a:lnTo>
                    <a:pt x="145" y="135"/>
                  </a:lnTo>
                  <a:lnTo>
                    <a:pt x="128" y="141"/>
                  </a:lnTo>
                  <a:lnTo>
                    <a:pt x="113" y="141"/>
                  </a:lnTo>
                  <a:lnTo>
                    <a:pt x="111" y="148"/>
                  </a:lnTo>
                  <a:lnTo>
                    <a:pt x="111" y="150"/>
                  </a:lnTo>
                  <a:lnTo>
                    <a:pt x="105" y="152"/>
                  </a:lnTo>
                  <a:lnTo>
                    <a:pt x="100" y="150"/>
                  </a:lnTo>
                  <a:lnTo>
                    <a:pt x="100" y="150"/>
                  </a:lnTo>
                  <a:lnTo>
                    <a:pt x="100" y="154"/>
                  </a:lnTo>
                  <a:lnTo>
                    <a:pt x="98" y="158"/>
                  </a:lnTo>
                  <a:lnTo>
                    <a:pt x="96" y="165"/>
                  </a:lnTo>
                  <a:lnTo>
                    <a:pt x="92" y="167"/>
                  </a:lnTo>
                  <a:lnTo>
                    <a:pt x="94" y="171"/>
                  </a:lnTo>
                  <a:lnTo>
                    <a:pt x="101" y="180"/>
                  </a:lnTo>
                  <a:lnTo>
                    <a:pt x="100" y="182"/>
                  </a:lnTo>
                  <a:lnTo>
                    <a:pt x="77" y="188"/>
                  </a:lnTo>
                  <a:lnTo>
                    <a:pt x="69" y="191"/>
                  </a:lnTo>
                  <a:lnTo>
                    <a:pt x="71" y="203"/>
                  </a:lnTo>
                  <a:lnTo>
                    <a:pt x="75" y="221"/>
                  </a:lnTo>
                  <a:lnTo>
                    <a:pt x="64" y="227"/>
                  </a:lnTo>
                  <a:lnTo>
                    <a:pt x="54" y="220"/>
                  </a:lnTo>
                  <a:lnTo>
                    <a:pt x="47" y="214"/>
                  </a:lnTo>
                  <a:lnTo>
                    <a:pt x="34" y="212"/>
                  </a:lnTo>
                  <a:lnTo>
                    <a:pt x="24" y="218"/>
                  </a:lnTo>
                  <a:lnTo>
                    <a:pt x="21" y="235"/>
                  </a:lnTo>
                  <a:lnTo>
                    <a:pt x="21" y="236"/>
                  </a:lnTo>
                  <a:lnTo>
                    <a:pt x="23" y="236"/>
                  </a:lnTo>
                  <a:lnTo>
                    <a:pt x="28" y="240"/>
                  </a:lnTo>
                  <a:lnTo>
                    <a:pt x="30" y="250"/>
                  </a:lnTo>
                  <a:lnTo>
                    <a:pt x="23" y="274"/>
                  </a:lnTo>
                  <a:lnTo>
                    <a:pt x="19" y="276"/>
                  </a:lnTo>
                  <a:lnTo>
                    <a:pt x="15" y="274"/>
                  </a:lnTo>
                  <a:lnTo>
                    <a:pt x="4" y="278"/>
                  </a:lnTo>
                  <a:lnTo>
                    <a:pt x="0" y="285"/>
                  </a:lnTo>
                </a:path>
              </a:pathLst>
            </a:custGeom>
            <a:grpFill/>
            <a:ln w="3175">
              <a:solidFill>
                <a:schemeClr val="bg1"/>
              </a:solidFill>
              <a:prstDash val="solid"/>
              <a:round/>
              <a:headEnd/>
              <a:tailEnd/>
            </a:ln>
          </p:spPr>
          <p:txBody>
            <a:bodyPr/>
            <a:lstStyle/>
            <a:p>
              <a:endParaRPr lang="ru-RU"/>
            </a:p>
          </p:txBody>
        </p:sp>
        <p:sp>
          <p:nvSpPr>
            <p:cNvPr id="30" name="Freeform 82">
              <a:extLst>
                <a:ext uri="{FF2B5EF4-FFF2-40B4-BE49-F238E27FC236}">
                  <a16:creationId xmlns:a16="http://schemas.microsoft.com/office/drawing/2014/main" id="{34C846A7-6006-C243-BAD8-545541FEFAB0}"/>
                </a:ext>
              </a:extLst>
            </p:cNvPr>
            <p:cNvSpPr>
              <a:spLocks/>
            </p:cNvSpPr>
            <p:nvPr/>
          </p:nvSpPr>
          <p:spPr bwMode="gray">
            <a:xfrm>
              <a:off x="3482" y="2729"/>
              <a:ext cx="625" cy="220"/>
            </a:xfrm>
            <a:custGeom>
              <a:avLst/>
              <a:gdLst>
                <a:gd name="T0" fmla="*/ 625 w 625"/>
                <a:gd name="T1" fmla="*/ 0 h 220"/>
                <a:gd name="T2" fmla="*/ 498 w 625"/>
                <a:gd name="T3" fmla="*/ 17 h 220"/>
                <a:gd name="T4" fmla="*/ 492 w 625"/>
                <a:gd name="T5" fmla="*/ 21 h 220"/>
                <a:gd name="T6" fmla="*/ 177 w 625"/>
                <a:gd name="T7" fmla="*/ 49 h 220"/>
                <a:gd name="T8" fmla="*/ 171 w 625"/>
                <a:gd name="T9" fmla="*/ 47 h 220"/>
                <a:gd name="T10" fmla="*/ 160 w 625"/>
                <a:gd name="T11" fmla="*/ 49 h 220"/>
                <a:gd name="T12" fmla="*/ 162 w 625"/>
                <a:gd name="T13" fmla="*/ 53 h 220"/>
                <a:gd name="T14" fmla="*/ 162 w 625"/>
                <a:gd name="T15" fmla="*/ 62 h 220"/>
                <a:gd name="T16" fmla="*/ 51 w 625"/>
                <a:gd name="T17" fmla="*/ 71 h 220"/>
                <a:gd name="T18" fmla="*/ 45 w 625"/>
                <a:gd name="T19" fmla="*/ 84 h 220"/>
                <a:gd name="T20" fmla="*/ 42 w 625"/>
                <a:gd name="T21" fmla="*/ 101 h 220"/>
                <a:gd name="T22" fmla="*/ 44 w 625"/>
                <a:gd name="T23" fmla="*/ 107 h 220"/>
                <a:gd name="T24" fmla="*/ 38 w 625"/>
                <a:gd name="T25" fmla="*/ 120 h 220"/>
                <a:gd name="T26" fmla="*/ 36 w 625"/>
                <a:gd name="T27" fmla="*/ 126 h 220"/>
                <a:gd name="T28" fmla="*/ 38 w 625"/>
                <a:gd name="T29" fmla="*/ 129 h 220"/>
                <a:gd name="T30" fmla="*/ 34 w 625"/>
                <a:gd name="T31" fmla="*/ 139 h 220"/>
                <a:gd name="T32" fmla="*/ 25 w 625"/>
                <a:gd name="T33" fmla="*/ 148 h 220"/>
                <a:gd name="T34" fmla="*/ 21 w 625"/>
                <a:gd name="T35" fmla="*/ 169 h 220"/>
                <a:gd name="T36" fmla="*/ 12 w 625"/>
                <a:gd name="T37" fmla="*/ 180 h 220"/>
                <a:gd name="T38" fmla="*/ 14 w 625"/>
                <a:gd name="T39" fmla="*/ 193 h 220"/>
                <a:gd name="T40" fmla="*/ 12 w 625"/>
                <a:gd name="T41" fmla="*/ 210 h 220"/>
                <a:gd name="T42" fmla="*/ 10 w 625"/>
                <a:gd name="T43" fmla="*/ 212 h 220"/>
                <a:gd name="T44" fmla="*/ 0 w 625"/>
                <a:gd name="T45" fmla="*/ 220 h 220"/>
                <a:gd name="T46" fmla="*/ 162 w 625"/>
                <a:gd name="T47" fmla="*/ 208 h 220"/>
                <a:gd name="T48" fmla="*/ 363 w 625"/>
                <a:gd name="T49" fmla="*/ 191 h 220"/>
                <a:gd name="T50" fmla="*/ 441 w 625"/>
                <a:gd name="T51" fmla="*/ 180 h 220"/>
                <a:gd name="T52" fmla="*/ 443 w 625"/>
                <a:gd name="T53" fmla="*/ 159 h 220"/>
                <a:gd name="T54" fmla="*/ 449 w 625"/>
                <a:gd name="T55" fmla="*/ 159 h 220"/>
                <a:gd name="T56" fmla="*/ 453 w 625"/>
                <a:gd name="T57" fmla="*/ 158 h 220"/>
                <a:gd name="T58" fmla="*/ 458 w 625"/>
                <a:gd name="T59" fmla="*/ 152 h 220"/>
                <a:gd name="T60" fmla="*/ 460 w 625"/>
                <a:gd name="T61" fmla="*/ 146 h 220"/>
                <a:gd name="T62" fmla="*/ 458 w 625"/>
                <a:gd name="T63" fmla="*/ 143 h 220"/>
                <a:gd name="T64" fmla="*/ 460 w 625"/>
                <a:gd name="T65" fmla="*/ 137 h 220"/>
                <a:gd name="T66" fmla="*/ 468 w 625"/>
                <a:gd name="T67" fmla="*/ 129 h 220"/>
                <a:gd name="T68" fmla="*/ 483 w 625"/>
                <a:gd name="T69" fmla="*/ 124 h 220"/>
                <a:gd name="T70" fmla="*/ 501 w 625"/>
                <a:gd name="T71" fmla="*/ 118 h 220"/>
                <a:gd name="T72" fmla="*/ 518 w 625"/>
                <a:gd name="T73" fmla="*/ 103 h 220"/>
                <a:gd name="T74" fmla="*/ 526 w 625"/>
                <a:gd name="T75" fmla="*/ 99 h 220"/>
                <a:gd name="T76" fmla="*/ 537 w 625"/>
                <a:gd name="T77" fmla="*/ 90 h 220"/>
                <a:gd name="T78" fmla="*/ 539 w 625"/>
                <a:gd name="T79" fmla="*/ 81 h 220"/>
                <a:gd name="T80" fmla="*/ 541 w 625"/>
                <a:gd name="T81" fmla="*/ 79 h 220"/>
                <a:gd name="T82" fmla="*/ 546 w 625"/>
                <a:gd name="T83" fmla="*/ 81 h 220"/>
                <a:gd name="T84" fmla="*/ 550 w 625"/>
                <a:gd name="T85" fmla="*/ 75 h 220"/>
                <a:gd name="T86" fmla="*/ 550 w 625"/>
                <a:gd name="T87" fmla="*/ 73 h 220"/>
                <a:gd name="T88" fmla="*/ 556 w 625"/>
                <a:gd name="T89" fmla="*/ 68 h 220"/>
                <a:gd name="T90" fmla="*/ 560 w 625"/>
                <a:gd name="T91" fmla="*/ 68 h 220"/>
                <a:gd name="T92" fmla="*/ 563 w 625"/>
                <a:gd name="T93" fmla="*/ 71 h 220"/>
                <a:gd name="T94" fmla="*/ 569 w 625"/>
                <a:gd name="T95" fmla="*/ 68 h 220"/>
                <a:gd name="T96" fmla="*/ 571 w 625"/>
                <a:gd name="T97" fmla="*/ 64 h 220"/>
                <a:gd name="T98" fmla="*/ 580 w 625"/>
                <a:gd name="T99" fmla="*/ 56 h 220"/>
                <a:gd name="T100" fmla="*/ 586 w 625"/>
                <a:gd name="T101" fmla="*/ 54 h 220"/>
                <a:gd name="T102" fmla="*/ 599 w 625"/>
                <a:gd name="T103" fmla="*/ 54 h 220"/>
                <a:gd name="T104" fmla="*/ 612 w 625"/>
                <a:gd name="T105" fmla="*/ 32 h 220"/>
                <a:gd name="T106" fmla="*/ 623 w 625"/>
                <a:gd name="T107" fmla="*/ 26 h 220"/>
                <a:gd name="T108" fmla="*/ 623 w 625"/>
                <a:gd name="T109" fmla="*/ 21 h 220"/>
                <a:gd name="T110" fmla="*/ 625 w 625"/>
                <a:gd name="T111" fmla="*/ 13 h 220"/>
                <a:gd name="T112" fmla="*/ 623 w 625"/>
                <a:gd name="T113" fmla="*/ 7 h 220"/>
                <a:gd name="T114" fmla="*/ 625 w 625"/>
                <a:gd name="T115"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5" h="220">
                  <a:moveTo>
                    <a:pt x="625" y="0"/>
                  </a:moveTo>
                  <a:lnTo>
                    <a:pt x="498" y="17"/>
                  </a:lnTo>
                  <a:lnTo>
                    <a:pt x="492" y="21"/>
                  </a:lnTo>
                  <a:lnTo>
                    <a:pt x="177" y="49"/>
                  </a:lnTo>
                  <a:lnTo>
                    <a:pt x="171" y="47"/>
                  </a:lnTo>
                  <a:lnTo>
                    <a:pt x="160" y="49"/>
                  </a:lnTo>
                  <a:lnTo>
                    <a:pt x="162" y="53"/>
                  </a:lnTo>
                  <a:lnTo>
                    <a:pt x="162" y="62"/>
                  </a:lnTo>
                  <a:lnTo>
                    <a:pt x="51" y="71"/>
                  </a:lnTo>
                  <a:lnTo>
                    <a:pt x="45" y="84"/>
                  </a:lnTo>
                  <a:lnTo>
                    <a:pt x="42" y="101"/>
                  </a:lnTo>
                  <a:lnTo>
                    <a:pt x="44" y="107"/>
                  </a:lnTo>
                  <a:lnTo>
                    <a:pt x="38" y="120"/>
                  </a:lnTo>
                  <a:lnTo>
                    <a:pt x="36" y="126"/>
                  </a:lnTo>
                  <a:lnTo>
                    <a:pt x="38" y="129"/>
                  </a:lnTo>
                  <a:lnTo>
                    <a:pt x="34" y="139"/>
                  </a:lnTo>
                  <a:lnTo>
                    <a:pt x="25" y="148"/>
                  </a:lnTo>
                  <a:lnTo>
                    <a:pt x="21" y="169"/>
                  </a:lnTo>
                  <a:lnTo>
                    <a:pt x="12" y="180"/>
                  </a:lnTo>
                  <a:lnTo>
                    <a:pt x="14" y="193"/>
                  </a:lnTo>
                  <a:lnTo>
                    <a:pt x="12" y="210"/>
                  </a:lnTo>
                  <a:lnTo>
                    <a:pt x="10" y="212"/>
                  </a:lnTo>
                  <a:lnTo>
                    <a:pt x="0" y="220"/>
                  </a:lnTo>
                  <a:lnTo>
                    <a:pt x="162" y="208"/>
                  </a:lnTo>
                  <a:lnTo>
                    <a:pt x="363" y="191"/>
                  </a:lnTo>
                  <a:lnTo>
                    <a:pt x="441" y="180"/>
                  </a:lnTo>
                  <a:lnTo>
                    <a:pt x="443" y="159"/>
                  </a:lnTo>
                  <a:lnTo>
                    <a:pt x="449" y="159"/>
                  </a:lnTo>
                  <a:lnTo>
                    <a:pt x="453" y="158"/>
                  </a:lnTo>
                  <a:lnTo>
                    <a:pt x="458" y="152"/>
                  </a:lnTo>
                  <a:lnTo>
                    <a:pt x="460" y="146"/>
                  </a:lnTo>
                  <a:lnTo>
                    <a:pt x="458" y="143"/>
                  </a:lnTo>
                  <a:lnTo>
                    <a:pt x="460" y="137"/>
                  </a:lnTo>
                  <a:lnTo>
                    <a:pt x="468" y="129"/>
                  </a:lnTo>
                  <a:lnTo>
                    <a:pt x="483" y="124"/>
                  </a:lnTo>
                  <a:lnTo>
                    <a:pt x="501" y="118"/>
                  </a:lnTo>
                  <a:lnTo>
                    <a:pt x="518" y="103"/>
                  </a:lnTo>
                  <a:lnTo>
                    <a:pt x="526" y="99"/>
                  </a:lnTo>
                  <a:lnTo>
                    <a:pt x="537" y="90"/>
                  </a:lnTo>
                  <a:lnTo>
                    <a:pt x="539" y="81"/>
                  </a:lnTo>
                  <a:lnTo>
                    <a:pt x="541" y="79"/>
                  </a:lnTo>
                  <a:lnTo>
                    <a:pt x="546" y="81"/>
                  </a:lnTo>
                  <a:lnTo>
                    <a:pt x="550" y="75"/>
                  </a:lnTo>
                  <a:lnTo>
                    <a:pt x="550" y="73"/>
                  </a:lnTo>
                  <a:lnTo>
                    <a:pt x="556" y="68"/>
                  </a:lnTo>
                  <a:lnTo>
                    <a:pt x="560" y="68"/>
                  </a:lnTo>
                  <a:lnTo>
                    <a:pt x="563" y="71"/>
                  </a:lnTo>
                  <a:lnTo>
                    <a:pt x="569" y="68"/>
                  </a:lnTo>
                  <a:lnTo>
                    <a:pt x="571" y="64"/>
                  </a:lnTo>
                  <a:lnTo>
                    <a:pt x="580" y="56"/>
                  </a:lnTo>
                  <a:lnTo>
                    <a:pt x="586" y="54"/>
                  </a:lnTo>
                  <a:lnTo>
                    <a:pt x="599" y="54"/>
                  </a:lnTo>
                  <a:lnTo>
                    <a:pt x="612" y="32"/>
                  </a:lnTo>
                  <a:lnTo>
                    <a:pt x="623" y="26"/>
                  </a:lnTo>
                  <a:lnTo>
                    <a:pt x="623" y="21"/>
                  </a:lnTo>
                  <a:lnTo>
                    <a:pt x="625" y="13"/>
                  </a:lnTo>
                  <a:lnTo>
                    <a:pt x="623" y="7"/>
                  </a:lnTo>
                  <a:lnTo>
                    <a:pt x="625" y="0"/>
                  </a:lnTo>
                </a:path>
              </a:pathLst>
            </a:custGeom>
            <a:grpFill/>
            <a:ln w="3175">
              <a:solidFill>
                <a:schemeClr val="bg1"/>
              </a:solidFill>
              <a:prstDash val="solid"/>
              <a:round/>
              <a:headEnd/>
              <a:tailEnd/>
            </a:ln>
          </p:spPr>
          <p:txBody>
            <a:bodyPr/>
            <a:lstStyle/>
            <a:p>
              <a:endParaRPr lang="ru-RU"/>
            </a:p>
          </p:txBody>
        </p:sp>
        <p:sp>
          <p:nvSpPr>
            <p:cNvPr id="31" name="Freeform 83">
              <a:extLst>
                <a:ext uri="{FF2B5EF4-FFF2-40B4-BE49-F238E27FC236}">
                  <a16:creationId xmlns:a16="http://schemas.microsoft.com/office/drawing/2014/main" id="{EEC04C24-F886-0846-9B6D-1DD2B80CB149}"/>
                </a:ext>
              </a:extLst>
            </p:cNvPr>
            <p:cNvSpPr>
              <a:spLocks/>
            </p:cNvSpPr>
            <p:nvPr/>
          </p:nvSpPr>
          <p:spPr bwMode="gray">
            <a:xfrm>
              <a:off x="3396" y="2937"/>
              <a:ext cx="268" cy="468"/>
            </a:xfrm>
            <a:custGeom>
              <a:avLst/>
              <a:gdLst>
                <a:gd name="T0" fmla="*/ 248 w 268"/>
                <a:gd name="T1" fmla="*/ 0 h 468"/>
                <a:gd name="T2" fmla="*/ 86 w 268"/>
                <a:gd name="T3" fmla="*/ 12 h 468"/>
                <a:gd name="T4" fmla="*/ 86 w 268"/>
                <a:gd name="T5" fmla="*/ 17 h 468"/>
                <a:gd name="T6" fmla="*/ 71 w 268"/>
                <a:gd name="T7" fmla="*/ 30 h 468"/>
                <a:gd name="T8" fmla="*/ 66 w 268"/>
                <a:gd name="T9" fmla="*/ 45 h 468"/>
                <a:gd name="T10" fmla="*/ 68 w 268"/>
                <a:gd name="T11" fmla="*/ 60 h 468"/>
                <a:gd name="T12" fmla="*/ 66 w 268"/>
                <a:gd name="T13" fmla="*/ 68 h 468"/>
                <a:gd name="T14" fmla="*/ 51 w 268"/>
                <a:gd name="T15" fmla="*/ 77 h 468"/>
                <a:gd name="T16" fmla="*/ 41 w 268"/>
                <a:gd name="T17" fmla="*/ 92 h 468"/>
                <a:gd name="T18" fmla="*/ 38 w 268"/>
                <a:gd name="T19" fmla="*/ 96 h 468"/>
                <a:gd name="T20" fmla="*/ 38 w 268"/>
                <a:gd name="T21" fmla="*/ 107 h 468"/>
                <a:gd name="T22" fmla="*/ 30 w 268"/>
                <a:gd name="T23" fmla="*/ 117 h 468"/>
                <a:gd name="T24" fmla="*/ 30 w 268"/>
                <a:gd name="T25" fmla="*/ 126 h 468"/>
                <a:gd name="T26" fmla="*/ 26 w 268"/>
                <a:gd name="T27" fmla="*/ 139 h 468"/>
                <a:gd name="T28" fmla="*/ 19 w 268"/>
                <a:gd name="T29" fmla="*/ 152 h 468"/>
                <a:gd name="T30" fmla="*/ 21 w 268"/>
                <a:gd name="T31" fmla="*/ 165 h 468"/>
                <a:gd name="T32" fmla="*/ 28 w 268"/>
                <a:gd name="T33" fmla="*/ 175 h 468"/>
                <a:gd name="T34" fmla="*/ 30 w 268"/>
                <a:gd name="T35" fmla="*/ 184 h 468"/>
                <a:gd name="T36" fmla="*/ 32 w 268"/>
                <a:gd name="T37" fmla="*/ 186 h 468"/>
                <a:gd name="T38" fmla="*/ 32 w 268"/>
                <a:gd name="T39" fmla="*/ 192 h 468"/>
                <a:gd name="T40" fmla="*/ 26 w 268"/>
                <a:gd name="T41" fmla="*/ 194 h 468"/>
                <a:gd name="T42" fmla="*/ 26 w 268"/>
                <a:gd name="T43" fmla="*/ 203 h 468"/>
                <a:gd name="T44" fmla="*/ 26 w 268"/>
                <a:gd name="T45" fmla="*/ 207 h 468"/>
                <a:gd name="T46" fmla="*/ 26 w 268"/>
                <a:gd name="T47" fmla="*/ 216 h 468"/>
                <a:gd name="T48" fmla="*/ 36 w 268"/>
                <a:gd name="T49" fmla="*/ 235 h 468"/>
                <a:gd name="T50" fmla="*/ 38 w 268"/>
                <a:gd name="T51" fmla="*/ 252 h 468"/>
                <a:gd name="T52" fmla="*/ 43 w 268"/>
                <a:gd name="T53" fmla="*/ 263 h 468"/>
                <a:gd name="T54" fmla="*/ 47 w 268"/>
                <a:gd name="T55" fmla="*/ 269 h 468"/>
                <a:gd name="T56" fmla="*/ 49 w 268"/>
                <a:gd name="T57" fmla="*/ 276 h 468"/>
                <a:gd name="T58" fmla="*/ 38 w 268"/>
                <a:gd name="T59" fmla="*/ 282 h 468"/>
                <a:gd name="T60" fmla="*/ 34 w 268"/>
                <a:gd name="T61" fmla="*/ 285 h 468"/>
                <a:gd name="T62" fmla="*/ 30 w 268"/>
                <a:gd name="T63" fmla="*/ 306 h 468"/>
                <a:gd name="T64" fmla="*/ 15 w 268"/>
                <a:gd name="T65" fmla="*/ 329 h 468"/>
                <a:gd name="T66" fmla="*/ 2 w 268"/>
                <a:gd name="T67" fmla="*/ 370 h 468"/>
                <a:gd name="T68" fmla="*/ 0 w 268"/>
                <a:gd name="T69" fmla="*/ 400 h 468"/>
                <a:gd name="T70" fmla="*/ 150 w 268"/>
                <a:gd name="T71" fmla="*/ 392 h 468"/>
                <a:gd name="T72" fmla="*/ 154 w 268"/>
                <a:gd name="T73" fmla="*/ 398 h 468"/>
                <a:gd name="T74" fmla="*/ 150 w 268"/>
                <a:gd name="T75" fmla="*/ 413 h 468"/>
                <a:gd name="T76" fmla="*/ 150 w 268"/>
                <a:gd name="T77" fmla="*/ 434 h 468"/>
                <a:gd name="T78" fmla="*/ 167 w 268"/>
                <a:gd name="T79" fmla="*/ 449 h 468"/>
                <a:gd name="T80" fmla="*/ 169 w 268"/>
                <a:gd name="T81" fmla="*/ 468 h 468"/>
                <a:gd name="T82" fmla="*/ 180 w 268"/>
                <a:gd name="T83" fmla="*/ 468 h 468"/>
                <a:gd name="T84" fmla="*/ 197 w 268"/>
                <a:gd name="T85" fmla="*/ 454 h 468"/>
                <a:gd name="T86" fmla="*/ 233 w 268"/>
                <a:gd name="T87" fmla="*/ 443 h 468"/>
                <a:gd name="T88" fmla="*/ 242 w 268"/>
                <a:gd name="T89" fmla="*/ 447 h 468"/>
                <a:gd name="T90" fmla="*/ 255 w 268"/>
                <a:gd name="T91" fmla="*/ 441 h 468"/>
                <a:gd name="T92" fmla="*/ 257 w 268"/>
                <a:gd name="T93" fmla="*/ 445 h 468"/>
                <a:gd name="T94" fmla="*/ 265 w 268"/>
                <a:gd name="T95" fmla="*/ 449 h 468"/>
                <a:gd name="T96" fmla="*/ 268 w 268"/>
                <a:gd name="T97" fmla="*/ 447 h 468"/>
                <a:gd name="T98" fmla="*/ 252 w 268"/>
                <a:gd name="T99" fmla="*/ 304 h 468"/>
                <a:gd name="T100" fmla="*/ 250 w 268"/>
                <a:gd name="T101" fmla="*/ 291 h 468"/>
                <a:gd name="T102" fmla="*/ 255 w 268"/>
                <a:gd name="T103" fmla="*/ 10 h 468"/>
                <a:gd name="T104" fmla="*/ 248 w 268"/>
                <a:gd name="T105"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8" h="468">
                  <a:moveTo>
                    <a:pt x="248" y="0"/>
                  </a:moveTo>
                  <a:lnTo>
                    <a:pt x="86" y="12"/>
                  </a:lnTo>
                  <a:lnTo>
                    <a:pt x="86" y="17"/>
                  </a:lnTo>
                  <a:lnTo>
                    <a:pt x="71" y="30"/>
                  </a:lnTo>
                  <a:lnTo>
                    <a:pt x="66" y="45"/>
                  </a:lnTo>
                  <a:lnTo>
                    <a:pt x="68" y="60"/>
                  </a:lnTo>
                  <a:lnTo>
                    <a:pt x="66" y="68"/>
                  </a:lnTo>
                  <a:lnTo>
                    <a:pt x="51" y="77"/>
                  </a:lnTo>
                  <a:lnTo>
                    <a:pt x="41" y="92"/>
                  </a:lnTo>
                  <a:lnTo>
                    <a:pt x="38" y="96"/>
                  </a:lnTo>
                  <a:lnTo>
                    <a:pt x="38" y="107"/>
                  </a:lnTo>
                  <a:lnTo>
                    <a:pt x="30" y="117"/>
                  </a:lnTo>
                  <a:lnTo>
                    <a:pt x="30" y="126"/>
                  </a:lnTo>
                  <a:lnTo>
                    <a:pt x="26" y="139"/>
                  </a:lnTo>
                  <a:lnTo>
                    <a:pt x="19" y="152"/>
                  </a:lnTo>
                  <a:lnTo>
                    <a:pt x="21" y="165"/>
                  </a:lnTo>
                  <a:lnTo>
                    <a:pt x="28" y="175"/>
                  </a:lnTo>
                  <a:lnTo>
                    <a:pt x="30" y="184"/>
                  </a:lnTo>
                  <a:lnTo>
                    <a:pt x="32" y="186"/>
                  </a:lnTo>
                  <a:lnTo>
                    <a:pt x="32" y="192"/>
                  </a:lnTo>
                  <a:lnTo>
                    <a:pt x="26" y="194"/>
                  </a:lnTo>
                  <a:lnTo>
                    <a:pt x="26" y="203"/>
                  </a:lnTo>
                  <a:lnTo>
                    <a:pt x="26" y="207"/>
                  </a:lnTo>
                  <a:lnTo>
                    <a:pt x="26" y="216"/>
                  </a:lnTo>
                  <a:lnTo>
                    <a:pt x="36" y="235"/>
                  </a:lnTo>
                  <a:lnTo>
                    <a:pt x="38" y="252"/>
                  </a:lnTo>
                  <a:lnTo>
                    <a:pt x="43" y="263"/>
                  </a:lnTo>
                  <a:lnTo>
                    <a:pt x="47" y="269"/>
                  </a:lnTo>
                  <a:lnTo>
                    <a:pt x="49" y="276"/>
                  </a:lnTo>
                  <a:lnTo>
                    <a:pt x="38" y="282"/>
                  </a:lnTo>
                  <a:lnTo>
                    <a:pt x="34" y="285"/>
                  </a:lnTo>
                  <a:lnTo>
                    <a:pt x="30" y="306"/>
                  </a:lnTo>
                  <a:lnTo>
                    <a:pt x="15" y="329"/>
                  </a:lnTo>
                  <a:lnTo>
                    <a:pt x="2" y="370"/>
                  </a:lnTo>
                  <a:lnTo>
                    <a:pt x="0" y="400"/>
                  </a:lnTo>
                  <a:lnTo>
                    <a:pt x="150" y="392"/>
                  </a:lnTo>
                  <a:lnTo>
                    <a:pt x="154" y="398"/>
                  </a:lnTo>
                  <a:lnTo>
                    <a:pt x="150" y="413"/>
                  </a:lnTo>
                  <a:lnTo>
                    <a:pt x="150" y="434"/>
                  </a:lnTo>
                  <a:lnTo>
                    <a:pt x="167" y="449"/>
                  </a:lnTo>
                  <a:lnTo>
                    <a:pt x="169" y="468"/>
                  </a:lnTo>
                  <a:lnTo>
                    <a:pt x="180" y="468"/>
                  </a:lnTo>
                  <a:lnTo>
                    <a:pt x="197" y="454"/>
                  </a:lnTo>
                  <a:lnTo>
                    <a:pt x="233" y="443"/>
                  </a:lnTo>
                  <a:lnTo>
                    <a:pt x="242" y="447"/>
                  </a:lnTo>
                  <a:lnTo>
                    <a:pt x="255" y="441"/>
                  </a:lnTo>
                  <a:lnTo>
                    <a:pt x="257" y="445"/>
                  </a:lnTo>
                  <a:lnTo>
                    <a:pt x="265" y="449"/>
                  </a:lnTo>
                  <a:lnTo>
                    <a:pt x="268" y="447"/>
                  </a:lnTo>
                  <a:lnTo>
                    <a:pt x="252" y="304"/>
                  </a:lnTo>
                  <a:lnTo>
                    <a:pt x="250" y="291"/>
                  </a:lnTo>
                  <a:lnTo>
                    <a:pt x="255" y="10"/>
                  </a:lnTo>
                  <a:lnTo>
                    <a:pt x="248" y="0"/>
                  </a:lnTo>
                </a:path>
              </a:pathLst>
            </a:custGeom>
            <a:grpFill/>
            <a:ln w="3175">
              <a:solidFill>
                <a:schemeClr val="bg1"/>
              </a:solidFill>
              <a:prstDash val="solid"/>
              <a:round/>
              <a:headEnd/>
              <a:tailEnd/>
            </a:ln>
          </p:spPr>
          <p:txBody>
            <a:bodyPr/>
            <a:lstStyle/>
            <a:p>
              <a:endParaRPr lang="ru-RU"/>
            </a:p>
          </p:txBody>
        </p:sp>
        <p:sp>
          <p:nvSpPr>
            <p:cNvPr id="32" name="Freeform 84">
              <a:extLst>
                <a:ext uri="{FF2B5EF4-FFF2-40B4-BE49-F238E27FC236}">
                  <a16:creationId xmlns:a16="http://schemas.microsoft.com/office/drawing/2014/main" id="{54428E9F-C53C-F748-8235-A9A3EA9AA887}"/>
                </a:ext>
              </a:extLst>
            </p:cNvPr>
            <p:cNvSpPr>
              <a:spLocks/>
            </p:cNvSpPr>
            <p:nvPr/>
          </p:nvSpPr>
          <p:spPr bwMode="gray">
            <a:xfrm>
              <a:off x="3644" y="2920"/>
              <a:ext cx="293" cy="466"/>
            </a:xfrm>
            <a:custGeom>
              <a:avLst/>
              <a:gdLst>
                <a:gd name="T0" fmla="*/ 0 w 293"/>
                <a:gd name="T1" fmla="*/ 17 h 466"/>
                <a:gd name="T2" fmla="*/ 7 w 293"/>
                <a:gd name="T3" fmla="*/ 27 h 466"/>
                <a:gd name="T4" fmla="*/ 2 w 293"/>
                <a:gd name="T5" fmla="*/ 308 h 466"/>
                <a:gd name="T6" fmla="*/ 4 w 293"/>
                <a:gd name="T7" fmla="*/ 321 h 466"/>
                <a:gd name="T8" fmla="*/ 20 w 293"/>
                <a:gd name="T9" fmla="*/ 464 h 466"/>
                <a:gd name="T10" fmla="*/ 24 w 293"/>
                <a:gd name="T11" fmla="*/ 460 h 466"/>
                <a:gd name="T12" fmla="*/ 28 w 293"/>
                <a:gd name="T13" fmla="*/ 456 h 466"/>
                <a:gd name="T14" fmla="*/ 41 w 293"/>
                <a:gd name="T15" fmla="*/ 462 h 466"/>
                <a:gd name="T16" fmla="*/ 45 w 293"/>
                <a:gd name="T17" fmla="*/ 456 h 466"/>
                <a:gd name="T18" fmla="*/ 47 w 293"/>
                <a:gd name="T19" fmla="*/ 436 h 466"/>
                <a:gd name="T20" fmla="*/ 52 w 293"/>
                <a:gd name="T21" fmla="*/ 421 h 466"/>
                <a:gd name="T22" fmla="*/ 60 w 293"/>
                <a:gd name="T23" fmla="*/ 436 h 466"/>
                <a:gd name="T24" fmla="*/ 58 w 293"/>
                <a:gd name="T25" fmla="*/ 441 h 466"/>
                <a:gd name="T26" fmla="*/ 64 w 293"/>
                <a:gd name="T27" fmla="*/ 453 h 466"/>
                <a:gd name="T28" fmla="*/ 73 w 293"/>
                <a:gd name="T29" fmla="*/ 466 h 466"/>
                <a:gd name="T30" fmla="*/ 80 w 293"/>
                <a:gd name="T31" fmla="*/ 466 h 466"/>
                <a:gd name="T32" fmla="*/ 88 w 293"/>
                <a:gd name="T33" fmla="*/ 466 h 466"/>
                <a:gd name="T34" fmla="*/ 97 w 293"/>
                <a:gd name="T35" fmla="*/ 454 h 466"/>
                <a:gd name="T36" fmla="*/ 99 w 293"/>
                <a:gd name="T37" fmla="*/ 454 h 466"/>
                <a:gd name="T38" fmla="*/ 103 w 293"/>
                <a:gd name="T39" fmla="*/ 449 h 466"/>
                <a:gd name="T40" fmla="*/ 103 w 293"/>
                <a:gd name="T41" fmla="*/ 449 h 466"/>
                <a:gd name="T42" fmla="*/ 101 w 293"/>
                <a:gd name="T43" fmla="*/ 445 h 466"/>
                <a:gd name="T44" fmla="*/ 97 w 293"/>
                <a:gd name="T45" fmla="*/ 443 h 466"/>
                <a:gd name="T46" fmla="*/ 97 w 293"/>
                <a:gd name="T47" fmla="*/ 441 h 466"/>
                <a:gd name="T48" fmla="*/ 101 w 293"/>
                <a:gd name="T49" fmla="*/ 432 h 466"/>
                <a:gd name="T50" fmla="*/ 99 w 293"/>
                <a:gd name="T51" fmla="*/ 428 h 466"/>
                <a:gd name="T52" fmla="*/ 94 w 293"/>
                <a:gd name="T53" fmla="*/ 424 h 466"/>
                <a:gd name="T54" fmla="*/ 92 w 293"/>
                <a:gd name="T55" fmla="*/ 424 h 466"/>
                <a:gd name="T56" fmla="*/ 88 w 293"/>
                <a:gd name="T57" fmla="*/ 419 h 466"/>
                <a:gd name="T58" fmla="*/ 80 w 293"/>
                <a:gd name="T59" fmla="*/ 411 h 466"/>
                <a:gd name="T60" fmla="*/ 80 w 293"/>
                <a:gd name="T61" fmla="*/ 404 h 466"/>
                <a:gd name="T62" fmla="*/ 82 w 293"/>
                <a:gd name="T63" fmla="*/ 402 h 466"/>
                <a:gd name="T64" fmla="*/ 82 w 293"/>
                <a:gd name="T65" fmla="*/ 400 h 466"/>
                <a:gd name="T66" fmla="*/ 82 w 293"/>
                <a:gd name="T67" fmla="*/ 394 h 466"/>
                <a:gd name="T68" fmla="*/ 293 w 293"/>
                <a:gd name="T69" fmla="*/ 374 h 466"/>
                <a:gd name="T70" fmla="*/ 293 w 293"/>
                <a:gd name="T71" fmla="*/ 368 h 466"/>
                <a:gd name="T72" fmla="*/ 283 w 293"/>
                <a:gd name="T73" fmla="*/ 353 h 466"/>
                <a:gd name="T74" fmla="*/ 283 w 293"/>
                <a:gd name="T75" fmla="*/ 329 h 466"/>
                <a:gd name="T76" fmla="*/ 274 w 293"/>
                <a:gd name="T77" fmla="*/ 308 h 466"/>
                <a:gd name="T78" fmla="*/ 272 w 293"/>
                <a:gd name="T79" fmla="*/ 291 h 466"/>
                <a:gd name="T80" fmla="*/ 277 w 293"/>
                <a:gd name="T81" fmla="*/ 280 h 466"/>
                <a:gd name="T82" fmla="*/ 277 w 293"/>
                <a:gd name="T83" fmla="*/ 267 h 466"/>
                <a:gd name="T84" fmla="*/ 285 w 293"/>
                <a:gd name="T85" fmla="*/ 256 h 466"/>
                <a:gd name="T86" fmla="*/ 287 w 293"/>
                <a:gd name="T87" fmla="*/ 254 h 466"/>
                <a:gd name="T88" fmla="*/ 279 w 293"/>
                <a:gd name="T89" fmla="*/ 246 h 466"/>
                <a:gd name="T90" fmla="*/ 281 w 293"/>
                <a:gd name="T91" fmla="*/ 237 h 466"/>
                <a:gd name="T92" fmla="*/ 277 w 293"/>
                <a:gd name="T93" fmla="*/ 231 h 466"/>
                <a:gd name="T94" fmla="*/ 270 w 293"/>
                <a:gd name="T95" fmla="*/ 227 h 466"/>
                <a:gd name="T96" fmla="*/ 266 w 293"/>
                <a:gd name="T97" fmla="*/ 220 h 466"/>
                <a:gd name="T98" fmla="*/ 262 w 293"/>
                <a:gd name="T99" fmla="*/ 207 h 466"/>
                <a:gd name="T100" fmla="*/ 257 w 293"/>
                <a:gd name="T101" fmla="*/ 201 h 466"/>
                <a:gd name="T102" fmla="*/ 201 w 293"/>
                <a:gd name="T103" fmla="*/ 0 h 466"/>
                <a:gd name="T104" fmla="*/ 0 w 293"/>
                <a:gd name="T105" fmla="*/ 17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3" h="466">
                  <a:moveTo>
                    <a:pt x="0" y="17"/>
                  </a:moveTo>
                  <a:lnTo>
                    <a:pt x="7" y="27"/>
                  </a:lnTo>
                  <a:lnTo>
                    <a:pt x="2" y="308"/>
                  </a:lnTo>
                  <a:lnTo>
                    <a:pt x="4" y="321"/>
                  </a:lnTo>
                  <a:lnTo>
                    <a:pt x="20" y="464"/>
                  </a:lnTo>
                  <a:lnTo>
                    <a:pt x="24" y="460"/>
                  </a:lnTo>
                  <a:lnTo>
                    <a:pt x="28" y="456"/>
                  </a:lnTo>
                  <a:lnTo>
                    <a:pt x="41" y="462"/>
                  </a:lnTo>
                  <a:lnTo>
                    <a:pt x="45" y="456"/>
                  </a:lnTo>
                  <a:lnTo>
                    <a:pt x="47" y="436"/>
                  </a:lnTo>
                  <a:lnTo>
                    <a:pt x="52" y="421"/>
                  </a:lnTo>
                  <a:lnTo>
                    <a:pt x="60" y="436"/>
                  </a:lnTo>
                  <a:lnTo>
                    <a:pt x="58" y="441"/>
                  </a:lnTo>
                  <a:lnTo>
                    <a:pt x="64" y="453"/>
                  </a:lnTo>
                  <a:lnTo>
                    <a:pt x="73" y="466"/>
                  </a:lnTo>
                  <a:lnTo>
                    <a:pt x="80" y="466"/>
                  </a:lnTo>
                  <a:lnTo>
                    <a:pt x="88" y="466"/>
                  </a:lnTo>
                  <a:lnTo>
                    <a:pt x="97" y="454"/>
                  </a:lnTo>
                  <a:lnTo>
                    <a:pt x="99" y="454"/>
                  </a:lnTo>
                  <a:lnTo>
                    <a:pt x="103" y="449"/>
                  </a:lnTo>
                  <a:lnTo>
                    <a:pt x="103" y="449"/>
                  </a:lnTo>
                  <a:lnTo>
                    <a:pt x="101" y="445"/>
                  </a:lnTo>
                  <a:lnTo>
                    <a:pt x="97" y="443"/>
                  </a:lnTo>
                  <a:lnTo>
                    <a:pt x="97" y="441"/>
                  </a:lnTo>
                  <a:lnTo>
                    <a:pt x="101" y="432"/>
                  </a:lnTo>
                  <a:lnTo>
                    <a:pt x="99" y="428"/>
                  </a:lnTo>
                  <a:lnTo>
                    <a:pt x="94" y="424"/>
                  </a:lnTo>
                  <a:lnTo>
                    <a:pt x="92" y="424"/>
                  </a:lnTo>
                  <a:lnTo>
                    <a:pt x="88" y="419"/>
                  </a:lnTo>
                  <a:lnTo>
                    <a:pt x="80" y="411"/>
                  </a:lnTo>
                  <a:lnTo>
                    <a:pt x="80" y="404"/>
                  </a:lnTo>
                  <a:lnTo>
                    <a:pt x="82" y="402"/>
                  </a:lnTo>
                  <a:lnTo>
                    <a:pt x="82" y="400"/>
                  </a:lnTo>
                  <a:lnTo>
                    <a:pt x="82" y="394"/>
                  </a:lnTo>
                  <a:lnTo>
                    <a:pt x="293" y="374"/>
                  </a:lnTo>
                  <a:lnTo>
                    <a:pt x="293" y="368"/>
                  </a:lnTo>
                  <a:lnTo>
                    <a:pt x="283" y="353"/>
                  </a:lnTo>
                  <a:lnTo>
                    <a:pt x="283" y="329"/>
                  </a:lnTo>
                  <a:lnTo>
                    <a:pt x="274" y="308"/>
                  </a:lnTo>
                  <a:lnTo>
                    <a:pt x="272" y="291"/>
                  </a:lnTo>
                  <a:lnTo>
                    <a:pt x="277" y="280"/>
                  </a:lnTo>
                  <a:lnTo>
                    <a:pt x="277" y="267"/>
                  </a:lnTo>
                  <a:lnTo>
                    <a:pt x="285" y="256"/>
                  </a:lnTo>
                  <a:lnTo>
                    <a:pt x="287" y="254"/>
                  </a:lnTo>
                  <a:lnTo>
                    <a:pt x="279" y="246"/>
                  </a:lnTo>
                  <a:lnTo>
                    <a:pt x="281" y="237"/>
                  </a:lnTo>
                  <a:lnTo>
                    <a:pt x="277" y="231"/>
                  </a:lnTo>
                  <a:lnTo>
                    <a:pt x="270" y="227"/>
                  </a:lnTo>
                  <a:lnTo>
                    <a:pt x="266" y="220"/>
                  </a:lnTo>
                  <a:lnTo>
                    <a:pt x="262" y="207"/>
                  </a:lnTo>
                  <a:lnTo>
                    <a:pt x="257" y="201"/>
                  </a:lnTo>
                  <a:lnTo>
                    <a:pt x="201" y="0"/>
                  </a:lnTo>
                  <a:lnTo>
                    <a:pt x="0" y="17"/>
                  </a:lnTo>
                </a:path>
              </a:pathLst>
            </a:custGeom>
            <a:grpFill/>
            <a:ln w="3175">
              <a:solidFill>
                <a:schemeClr val="bg1"/>
              </a:solidFill>
              <a:prstDash val="solid"/>
              <a:round/>
              <a:headEnd/>
              <a:tailEnd/>
            </a:ln>
          </p:spPr>
          <p:txBody>
            <a:bodyPr/>
            <a:lstStyle/>
            <a:p>
              <a:endParaRPr lang="ru-RU"/>
            </a:p>
          </p:txBody>
        </p:sp>
        <p:sp>
          <p:nvSpPr>
            <p:cNvPr id="33" name="Freeform 85">
              <a:extLst>
                <a:ext uri="{FF2B5EF4-FFF2-40B4-BE49-F238E27FC236}">
                  <a16:creationId xmlns:a16="http://schemas.microsoft.com/office/drawing/2014/main" id="{BDCB21AC-099B-864D-B600-5BCE19532530}"/>
                </a:ext>
              </a:extLst>
            </p:cNvPr>
            <p:cNvSpPr>
              <a:spLocks/>
            </p:cNvSpPr>
            <p:nvPr/>
          </p:nvSpPr>
          <p:spPr bwMode="gray">
            <a:xfrm>
              <a:off x="3831" y="2204"/>
              <a:ext cx="319" cy="356"/>
            </a:xfrm>
            <a:custGeom>
              <a:avLst/>
              <a:gdLst>
                <a:gd name="T0" fmla="*/ 29 w 319"/>
                <a:gd name="T1" fmla="*/ 311 h 356"/>
                <a:gd name="T2" fmla="*/ 42 w 319"/>
                <a:gd name="T3" fmla="*/ 315 h 356"/>
                <a:gd name="T4" fmla="*/ 55 w 319"/>
                <a:gd name="T5" fmla="*/ 311 h 356"/>
                <a:gd name="T6" fmla="*/ 75 w 319"/>
                <a:gd name="T7" fmla="*/ 335 h 356"/>
                <a:gd name="T8" fmla="*/ 102 w 319"/>
                <a:gd name="T9" fmla="*/ 339 h 356"/>
                <a:gd name="T10" fmla="*/ 124 w 319"/>
                <a:gd name="T11" fmla="*/ 343 h 356"/>
                <a:gd name="T12" fmla="*/ 143 w 319"/>
                <a:gd name="T13" fmla="*/ 347 h 356"/>
                <a:gd name="T14" fmla="*/ 156 w 319"/>
                <a:gd name="T15" fmla="*/ 343 h 356"/>
                <a:gd name="T16" fmla="*/ 164 w 319"/>
                <a:gd name="T17" fmla="*/ 335 h 356"/>
                <a:gd name="T18" fmla="*/ 177 w 319"/>
                <a:gd name="T19" fmla="*/ 334 h 356"/>
                <a:gd name="T20" fmla="*/ 192 w 319"/>
                <a:gd name="T21" fmla="*/ 347 h 356"/>
                <a:gd name="T22" fmla="*/ 203 w 319"/>
                <a:gd name="T23" fmla="*/ 356 h 356"/>
                <a:gd name="T24" fmla="*/ 220 w 319"/>
                <a:gd name="T25" fmla="*/ 343 h 356"/>
                <a:gd name="T26" fmla="*/ 226 w 319"/>
                <a:gd name="T27" fmla="*/ 328 h 356"/>
                <a:gd name="T28" fmla="*/ 233 w 319"/>
                <a:gd name="T29" fmla="*/ 294 h 356"/>
                <a:gd name="T30" fmla="*/ 244 w 319"/>
                <a:gd name="T31" fmla="*/ 305 h 356"/>
                <a:gd name="T32" fmla="*/ 252 w 319"/>
                <a:gd name="T33" fmla="*/ 285 h 356"/>
                <a:gd name="T34" fmla="*/ 265 w 319"/>
                <a:gd name="T35" fmla="*/ 262 h 356"/>
                <a:gd name="T36" fmla="*/ 271 w 319"/>
                <a:gd name="T37" fmla="*/ 251 h 356"/>
                <a:gd name="T38" fmla="*/ 286 w 319"/>
                <a:gd name="T39" fmla="*/ 251 h 356"/>
                <a:gd name="T40" fmla="*/ 301 w 319"/>
                <a:gd name="T41" fmla="*/ 230 h 356"/>
                <a:gd name="T42" fmla="*/ 314 w 319"/>
                <a:gd name="T43" fmla="*/ 221 h 356"/>
                <a:gd name="T44" fmla="*/ 310 w 319"/>
                <a:gd name="T45" fmla="*/ 204 h 356"/>
                <a:gd name="T46" fmla="*/ 314 w 319"/>
                <a:gd name="T47" fmla="*/ 189 h 356"/>
                <a:gd name="T48" fmla="*/ 304 w 319"/>
                <a:gd name="T49" fmla="*/ 148 h 356"/>
                <a:gd name="T50" fmla="*/ 312 w 319"/>
                <a:gd name="T51" fmla="*/ 129 h 356"/>
                <a:gd name="T52" fmla="*/ 319 w 319"/>
                <a:gd name="T53" fmla="*/ 125 h 356"/>
                <a:gd name="T54" fmla="*/ 261 w 319"/>
                <a:gd name="T55" fmla="*/ 16 h 356"/>
                <a:gd name="T56" fmla="*/ 239 w 319"/>
                <a:gd name="T57" fmla="*/ 33 h 356"/>
                <a:gd name="T58" fmla="*/ 211 w 319"/>
                <a:gd name="T59" fmla="*/ 58 h 356"/>
                <a:gd name="T60" fmla="*/ 194 w 319"/>
                <a:gd name="T61" fmla="*/ 58 h 356"/>
                <a:gd name="T62" fmla="*/ 169 w 319"/>
                <a:gd name="T63" fmla="*/ 75 h 356"/>
                <a:gd name="T64" fmla="*/ 149 w 319"/>
                <a:gd name="T65" fmla="*/ 69 h 356"/>
                <a:gd name="T66" fmla="*/ 141 w 319"/>
                <a:gd name="T67" fmla="*/ 69 h 356"/>
                <a:gd name="T68" fmla="*/ 141 w 319"/>
                <a:gd name="T69" fmla="*/ 61 h 356"/>
                <a:gd name="T70" fmla="*/ 109 w 319"/>
                <a:gd name="T71" fmla="*/ 54 h 356"/>
                <a:gd name="T72" fmla="*/ 94 w 319"/>
                <a:gd name="T73" fmla="*/ 54 h 356"/>
                <a:gd name="T74" fmla="*/ 0 w 319"/>
                <a:gd name="T75" fmla="*/ 6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9" h="356">
                  <a:moveTo>
                    <a:pt x="0" y="63"/>
                  </a:moveTo>
                  <a:lnTo>
                    <a:pt x="29" y="311"/>
                  </a:lnTo>
                  <a:lnTo>
                    <a:pt x="36" y="311"/>
                  </a:lnTo>
                  <a:lnTo>
                    <a:pt x="42" y="315"/>
                  </a:lnTo>
                  <a:lnTo>
                    <a:pt x="47" y="315"/>
                  </a:lnTo>
                  <a:lnTo>
                    <a:pt x="55" y="311"/>
                  </a:lnTo>
                  <a:lnTo>
                    <a:pt x="70" y="322"/>
                  </a:lnTo>
                  <a:lnTo>
                    <a:pt x="75" y="335"/>
                  </a:lnTo>
                  <a:lnTo>
                    <a:pt x="87" y="339"/>
                  </a:lnTo>
                  <a:lnTo>
                    <a:pt x="102" y="339"/>
                  </a:lnTo>
                  <a:lnTo>
                    <a:pt x="119" y="349"/>
                  </a:lnTo>
                  <a:lnTo>
                    <a:pt x="124" y="343"/>
                  </a:lnTo>
                  <a:lnTo>
                    <a:pt x="128" y="339"/>
                  </a:lnTo>
                  <a:lnTo>
                    <a:pt x="143" y="347"/>
                  </a:lnTo>
                  <a:lnTo>
                    <a:pt x="154" y="345"/>
                  </a:lnTo>
                  <a:lnTo>
                    <a:pt x="156" y="343"/>
                  </a:lnTo>
                  <a:lnTo>
                    <a:pt x="162" y="339"/>
                  </a:lnTo>
                  <a:lnTo>
                    <a:pt x="164" y="335"/>
                  </a:lnTo>
                  <a:lnTo>
                    <a:pt x="171" y="328"/>
                  </a:lnTo>
                  <a:lnTo>
                    <a:pt x="177" y="334"/>
                  </a:lnTo>
                  <a:lnTo>
                    <a:pt x="184" y="345"/>
                  </a:lnTo>
                  <a:lnTo>
                    <a:pt x="192" y="347"/>
                  </a:lnTo>
                  <a:lnTo>
                    <a:pt x="199" y="352"/>
                  </a:lnTo>
                  <a:lnTo>
                    <a:pt x="203" y="356"/>
                  </a:lnTo>
                  <a:lnTo>
                    <a:pt x="212" y="356"/>
                  </a:lnTo>
                  <a:lnTo>
                    <a:pt x="220" y="343"/>
                  </a:lnTo>
                  <a:lnTo>
                    <a:pt x="226" y="339"/>
                  </a:lnTo>
                  <a:lnTo>
                    <a:pt x="226" y="328"/>
                  </a:lnTo>
                  <a:lnTo>
                    <a:pt x="226" y="317"/>
                  </a:lnTo>
                  <a:lnTo>
                    <a:pt x="233" y="294"/>
                  </a:lnTo>
                  <a:lnTo>
                    <a:pt x="239" y="294"/>
                  </a:lnTo>
                  <a:lnTo>
                    <a:pt x="244" y="305"/>
                  </a:lnTo>
                  <a:lnTo>
                    <a:pt x="254" y="296"/>
                  </a:lnTo>
                  <a:lnTo>
                    <a:pt x="252" y="285"/>
                  </a:lnTo>
                  <a:lnTo>
                    <a:pt x="259" y="268"/>
                  </a:lnTo>
                  <a:lnTo>
                    <a:pt x="265" y="262"/>
                  </a:lnTo>
                  <a:lnTo>
                    <a:pt x="265" y="259"/>
                  </a:lnTo>
                  <a:lnTo>
                    <a:pt x="271" y="251"/>
                  </a:lnTo>
                  <a:lnTo>
                    <a:pt x="278" y="253"/>
                  </a:lnTo>
                  <a:lnTo>
                    <a:pt x="286" y="251"/>
                  </a:lnTo>
                  <a:lnTo>
                    <a:pt x="288" y="247"/>
                  </a:lnTo>
                  <a:lnTo>
                    <a:pt x="301" y="230"/>
                  </a:lnTo>
                  <a:lnTo>
                    <a:pt x="304" y="228"/>
                  </a:lnTo>
                  <a:lnTo>
                    <a:pt x="314" y="221"/>
                  </a:lnTo>
                  <a:lnTo>
                    <a:pt x="312" y="210"/>
                  </a:lnTo>
                  <a:lnTo>
                    <a:pt x="310" y="204"/>
                  </a:lnTo>
                  <a:lnTo>
                    <a:pt x="310" y="198"/>
                  </a:lnTo>
                  <a:lnTo>
                    <a:pt x="314" y="189"/>
                  </a:lnTo>
                  <a:lnTo>
                    <a:pt x="319" y="155"/>
                  </a:lnTo>
                  <a:lnTo>
                    <a:pt x="304" y="148"/>
                  </a:lnTo>
                  <a:lnTo>
                    <a:pt x="316" y="138"/>
                  </a:lnTo>
                  <a:lnTo>
                    <a:pt x="312" y="129"/>
                  </a:lnTo>
                  <a:lnTo>
                    <a:pt x="318" y="123"/>
                  </a:lnTo>
                  <a:lnTo>
                    <a:pt x="319" y="125"/>
                  </a:lnTo>
                  <a:lnTo>
                    <a:pt x="297" y="0"/>
                  </a:lnTo>
                  <a:lnTo>
                    <a:pt x="261" y="16"/>
                  </a:lnTo>
                  <a:lnTo>
                    <a:pt x="244" y="28"/>
                  </a:lnTo>
                  <a:lnTo>
                    <a:pt x="239" y="33"/>
                  </a:lnTo>
                  <a:lnTo>
                    <a:pt x="218" y="56"/>
                  </a:lnTo>
                  <a:lnTo>
                    <a:pt x="211" y="58"/>
                  </a:lnTo>
                  <a:lnTo>
                    <a:pt x="205" y="58"/>
                  </a:lnTo>
                  <a:lnTo>
                    <a:pt x="194" y="58"/>
                  </a:lnTo>
                  <a:lnTo>
                    <a:pt x="186" y="60"/>
                  </a:lnTo>
                  <a:lnTo>
                    <a:pt x="169" y="75"/>
                  </a:lnTo>
                  <a:lnTo>
                    <a:pt x="164" y="73"/>
                  </a:lnTo>
                  <a:lnTo>
                    <a:pt x="149" y="69"/>
                  </a:lnTo>
                  <a:lnTo>
                    <a:pt x="145" y="71"/>
                  </a:lnTo>
                  <a:lnTo>
                    <a:pt x="141" y="69"/>
                  </a:lnTo>
                  <a:lnTo>
                    <a:pt x="145" y="63"/>
                  </a:lnTo>
                  <a:lnTo>
                    <a:pt x="141" y="61"/>
                  </a:lnTo>
                  <a:lnTo>
                    <a:pt x="130" y="61"/>
                  </a:lnTo>
                  <a:lnTo>
                    <a:pt x="109" y="54"/>
                  </a:lnTo>
                  <a:lnTo>
                    <a:pt x="104" y="52"/>
                  </a:lnTo>
                  <a:lnTo>
                    <a:pt x="94" y="54"/>
                  </a:lnTo>
                  <a:lnTo>
                    <a:pt x="94" y="50"/>
                  </a:lnTo>
                  <a:lnTo>
                    <a:pt x="0" y="63"/>
                  </a:lnTo>
                </a:path>
              </a:pathLst>
            </a:custGeom>
            <a:grpFill/>
            <a:ln w="3175">
              <a:solidFill>
                <a:schemeClr val="bg1"/>
              </a:solidFill>
              <a:prstDash val="solid"/>
              <a:round/>
              <a:headEnd/>
              <a:tailEnd/>
            </a:ln>
          </p:spPr>
          <p:txBody>
            <a:bodyPr/>
            <a:lstStyle/>
            <a:p>
              <a:endParaRPr lang="ru-RU"/>
            </a:p>
          </p:txBody>
        </p:sp>
        <p:sp>
          <p:nvSpPr>
            <p:cNvPr id="34" name="Freeform 86">
              <a:extLst>
                <a:ext uri="{FF2B5EF4-FFF2-40B4-BE49-F238E27FC236}">
                  <a16:creationId xmlns:a16="http://schemas.microsoft.com/office/drawing/2014/main" id="{756BB117-2A12-1D48-A2BD-31ACC9AD9D85}"/>
                </a:ext>
              </a:extLst>
            </p:cNvPr>
            <p:cNvSpPr>
              <a:spLocks/>
            </p:cNvSpPr>
            <p:nvPr/>
          </p:nvSpPr>
          <p:spPr bwMode="gray">
            <a:xfrm>
              <a:off x="4175" y="1815"/>
              <a:ext cx="574" cy="441"/>
            </a:xfrm>
            <a:custGeom>
              <a:avLst/>
              <a:gdLst>
                <a:gd name="T0" fmla="*/ 439 w 574"/>
                <a:gd name="T1" fmla="*/ 396 h 441"/>
                <a:gd name="T2" fmla="*/ 430 w 574"/>
                <a:gd name="T3" fmla="*/ 411 h 441"/>
                <a:gd name="T4" fmla="*/ 424 w 574"/>
                <a:gd name="T5" fmla="*/ 424 h 441"/>
                <a:gd name="T6" fmla="*/ 420 w 574"/>
                <a:gd name="T7" fmla="*/ 441 h 441"/>
                <a:gd name="T8" fmla="*/ 433 w 574"/>
                <a:gd name="T9" fmla="*/ 426 h 441"/>
                <a:gd name="T10" fmla="*/ 458 w 574"/>
                <a:gd name="T11" fmla="*/ 424 h 441"/>
                <a:gd name="T12" fmla="*/ 488 w 574"/>
                <a:gd name="T13" fmla="*/ 411 h 441"/>
                <a:gd name="T14" fmla="*/ 540 w 574"/>
                <a:gd name="T15" fmla="*/ 374 h 441"/>
                <a:gd name="T16" fmla="*/ 559 w 574"/>
                <a:gd name="T17" fmla="*/ 362 h 441"/>
                <a:gd name="T18" fmla="*/ 572 w 574"/>
                <a:gd name="T19" fmla="*/ 345 h 441"/>
                <a:gd name="T20" fmla="*/ 565 w 574"/>
                <a:gd name="T21" fmla="*/ 347 h 441"/>
                <a:gd name="T22" fmla="*/ 544 w 574"/>
                <a:gd name="T23" fmla="*/ 360 h 441"/>
                <a:gd name="T24" fmla="*/ 531 w 574"/>
                <a:gd name="T25" fmla="*/ 366 h 441"/>
                <a:gd name="T26" fmla="*/ 546 w 574"/>
                <a:gd name="T27" fmla="*/ 342 h 441"/>
                <a:gd name="T28" fmla="*/ 535 w 574"/>
                <a:gd name="T29" fmla="*/ 353 h 441"/>
                <a:gd name="T30" fmla="*/ 486 w 574"/>
                <a:gd name="T31" fmla="*/ 381 h 441"/>
                <a:gd name="T32" fmla="*/ 448 w 574"/>
                <a:gd name="T33" fmla="*/ 405 h 441"/>
                <a:gd name="T34" fmla="*/ 446 w 574"/>
                <a:gd name="T35" fmla="*/ 385 h 441"/>
                <a:gd name="T36" fmla="*/ 456 w 574"/>
                <a:gd name="T37" fmla="*/ 360 h 441"/>
                <a:gd name="T38" fmla="*/ 443 w 574"/>
                <a:gd name="T39" fmla="*/ 280 h 441"/>
                <a:gd name="T40" fmla="*/ 433 w 574"/>
                <a:gd name="T41" fmla="*/ 195 h 441"/>
                <a:gd name="T42" fmla="*/ 424 w 574"/>
                <a:gd name="T43" fmla="*/ 141 h 441"/>
                <a:gd name="T44" fmla="*/ 413 w 574"/>
                <a:gd name="T45" fmla="*/ 133 h 441"/>
                <a:gd name="T46" fmla="*/ 411 w 574"/>
                <a:gd name="T47" fmla="*/ 118 h 441"/>
                <a:gd name="T48" fmla="*/ 403 w 574"/>
                <a:gd name="T49" fmla="*/ 70 h 441"/>
                <a:gd name="T50" fmla="*/ 388 w 574"/>
                <a:gd name="T51" fmla="*/ 19 h 441"/>
                <a:gd name="T52" fmla="*/ 381 w 574"/>
                <a:gd name="T53" fmla="*/ 0 h 441"/>
                <a:gd name="T54" fmla="*/ 285 w 574"/>
                <a:gd name="T55" fmla="*/ 23 h 441"/>
                <a:gd name="T56" fmla="*/ 234 w 574"/>
                <a:gd name="T57" fmla="*/ 79 h 441"/>
                <a:gd name="T58" fmla="*/ 231 w 574"/>
                <a:gd name="T59" fmla="*/ 100 h 441"/>
                <a:gd name="T60" fmla="*/ 201 w 574"/>
                <a:gd name="T61" fmla="*/ 131 h 441"/>
                <a:gd name="T62" fmla="*/ 212 w 574"/>
                <a:gd name="T63" fmla="*/ 141 h 441"/>
                <a:gd name="T64" fmla="*/ 214 w 574"/>
                <a:gd name="T65" fmla="*/ 154 h 441"/>
                <a:gd name="T66" fmla="*/ 219 w 574"/>
                <a:gd name="T67" fmla="*/ 184 h 441"/>
                <a:gd name="T68" fmla="*/ 167 w 574"/>
                <a:gd name="T69" fmla="*/ 218 h 441"/>
                <a:gd name="T70" fmla="*/ 109 w 574"/>
                <a:gd name="T71" fmla="*/ 222 h 441"/>
                <a:gd name="T72" fmla="*/ 49 w 574"/>
                <a:gd name="T73" fmla="*/ 237 h 441"/>
                <a:gd name="T74" fmla="*/ 35 w 574"/>
                <a:gd name="T75" fmla="*/ 261 h 441"/>
                <a:gd name="T76" fmla="*/ 50 w 574"/>
                <a:gd name="T77" fmla="*/ 293 h 441"/>
                <a:gd name="T78" fmla="*/ 11 w 574"/>
                <a:gd name="T79" fmla="*/ 340 h 441"/>
                <a:gd name="T80" fmla="*/ 313 w 574"/>
                <a:gd name="T81" fmla="*/ 312 h 441"/>
                <a:gd name="T82" fmla="*/ 323 w 574"/>
                <a:gd name="T83" fmla="*/ 323 h 441"/>
                <a:gd name="T84" fmla="*/ 332 w 574"/>
                <a:gd name="T85" fmla="*/ 327 h 441"/>
                <a:gd name="T86" fmla="*/ 347 w 574"/>
                <a:gd name="T87" fmla="*/ 355 h 441"/>
                <a:gd name="T88" fmla="*/ 371 w 574"/>
                <a:gd name="T89" fmla="*/ 36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4" h="441">
                  <a:moveTo>
                    <a:pt x="371" y="364"/>
                  </a:moveTo>
                  <a:lnTo>
                    <a:pt x="435" y="385"/>
                  </a:lnTo>
                  <a:lnTo>
                    <a:pt x="439" y="396"/>
                  </a:lnTo>
                  <a:lnTo>
                    <a:pt x="435" y="400"/>
                  </a:lnTo>
                  <a:lnTo>
                    <a:pt x="431" y="404"/>
                  </a:lnTo>
                  <a:lnTo>
                    <a:pt x="430" y="411"/>
                  </a:lnTo>
                  <a:lnTo>
                    <a:pt x="430" y="420"/>
                  </a:lnTo>
                  <a:lnTo>
                    <a:pt x="428" y="420"/>
                  </a:lnTo>
                  <a:lnTo>
                    <a:pt x="424" y="424"/>
                  </a:lnTo>
                  <a:lnTo>
                    <a:pt x="418" y="435"/>
                  </a:lnTo>
                  <a:lnTo>
                    <a:pt x="418" y="439"/>
                  </a:lnTo>
                  <a:lnTo>
                    <a:pt x="420" y="441"/>
                  </a:lnTo>
                  <a:lnTo>
                    <a:pt x="422" y="439"/>
                  </a:lnTo>
                  <a:lnTo>
                    <a:pt x="424" y="435"/>
                  </a:lnTo>
                  <a:lnTo>
                    <a:pt x="433" y="426"/>
                  </a:lnTo>
                  <a:lnTo>
                    <a:pt x="439" y="428"/>
                  </a:lnTo>
                  <a:lnTo>
                    <a:pt x="454" y="428"/>
                  </a:lnTo>
                  <a:lnTo>
                    <a:pt x="458" y="424"/>
                  </a:lnTo>
                  <a:lnTo>
                    <a:pt x="471" y="420"/>
                  </a:lnTo>
                  <a:lnTo>
                    <a:pt x="480" y="417"/>
                  </a:lnTo>
                  <a:lnTo>
                    <a:pt x="488" y="411"/>
                  </a:lnTo>
                  <a:lnTo>
                    <a:pt x="497" y="404"/>
                  </a:lnTo>
                  <a:lnTo>
                    <a:pt x="531" y="381"/>
                  </a:lnTo>
                  <a:lnTo>
                    <a:pt x="540" y="374"/>
                  </a:lnTo>
                  <a:lnTo>
                    <a:pt x="548" y="368"/>
                  </a:lnTo>
                  <a:lnTo>
                    <a:pt x="553" y="366"/>
                  </a:lnTo>
                  <a:lnTo>
                    <a:pt x="559" y="362"/>
                  </a:lnTo>
                  <a:lnTo>
                    <a:pt x="565" y="359"/>
                  </a:lnTo>
                  <a:lnTo>
                    <a:pt x="570" y="355"/>
                  </a:lnTo>
                  <a:lnTo>
                    <a:pt x="572" y="345"/>
                  </a:lnTo>
                  <a:lnTo>
                    <a:pt x="574" y="344"/>
                  </a:lnTo>
                  <a:lnTo>
                    <a:pt x="572" y="342"/>
                  </a:lnTo>
                  <a:lnTo>
                    <a:pt x="565" y="347"/>
                  </a:lnTo>
                  <a:lnTo>
                    <a:pt x="557" y="351"/>
                  </a:lnTo>
                  <a:lnTo>
                    <a:pt x="548" y="355"/>
                  </a:lnTo>
                  <a:lnTo>
                    <a:pt x="544" y="360"/>
                  </a:lnTo>
                  <a:lnTo>
                    <a:pt x="540" y="364"/>
                  </a:lnTo>
                  <a:lnTo>
                    <a:pt x="533" y="370"/>
                  </a:lnTo>
                  <a:lnTo>
                    <a:pt x="531" y="366"/>
                  </a:lnTo>
                  <a:lnTo>
                    <a:pt x="535" y="360"/>
                  </a:lnTo>
                  <a:lnTo>
                    <a:pt x="538" y="355"/>
                  </a:lnTo>
                  <a:lnTo>
                    <a:pt x="546" y="342"/>
                  </a:lnTo>
                  <a:lnTo>
                    <a:pt x="544" y="342"/>
                  </a:lnTo>
                  <a:lnTo>
                    <a:pt x="538" y="345"/>
                  </a:lnTo>
                  <a:lnTo>
                    <a:pt x="535" y="353"/>
                  </a:lnTo>
                  <a:lnTo>
                    <a:pt x="529" y="359"/>
                  </a:lnTo>
                  <a:lnTo>
                    <a:pt x="510" y="368"/>
                  </a:lnTo>
                  <a:lnTo>
                    <a:pt x="486" y="381"/>
                  </a:lnTo>
                  <a:lnTo>
                    <a:pt x="465" y="390"/>
                  </a:lnTo>
                  <a:lnTo>
                    <a:pt x="458" y="394"/>
                  </a:lnTo>
                  <a:lnTo>
                    <a:pt x="448" y="405"/>
                  </a:lnTo>
                  <a:lnTo>
                    <a:pt x="445" y="402"/>
                  </a:lnTo>
                  <a:lnTo>
                    <a:pt x="443" y="394"/>
                  </a:lnTo>
                  <a:lnTo>
                    <a:pt x="446" y="385"/>
                  </a:lnTo>
                  <a:lnTo>
                    <a:pt x="454" y="381"/>
                  </a:lnTo>
                  <a:lnTo>
                    <a:pt x="446" y="372"/>
                  </a:lnTo>
                  <a:lnTo>
                    <a:pt x="456" y="360"/>
                  </a:lnTo>
                  <a:lnTo>
                    <a:pt x="458" y="357"/>
                  </a:lnTo>
                  <a:lnTo>
                    <a:pt x="452" y="351"/>
                  </a:lnTo>
                  <a:lnTo>
                    <a:pt x="443" y="280"/>
                  </a:lnTo>
                  <a:lnTo>
                    <a:pt x="441" y="276"/>
                  </a:lnTo>
                  <a:lnTo>
                    <a:pt x="441" y="210"/>
                  </a:lnTo>
                  <a:lnTo>
                    <a:pt x="433" y="195"/>
                  </a:lnTo>
                  <a:lnTo>
                    <a:pt x="428" y="178"/>
                  </a:lnTo>
                  <a:lnTo>
                    <a:pt x="428" y="165"/>
                  </a:lnTo>
                  <a:lnTo>
                    <a:pt x="424" y="141"/>
                  </a:lnTo>
                  <a:lnTo>
                    <a:pt x="416" y="130"/>
                  </a:lnTo>
                  <a:lnTo>
                    <a:pt x="413" y="131"/>
                  </a:lnTo>
                  <a:lnTo>
                    <a:pt x="413" y="133"/>
                  </a:lnTo>
                  <a:lnTo>
                    <a:pt x="413" y="135"/>
                  </a:lnTo>
                  <a:lnTo>
                    <a:pt x="409" y="130"/>
                  </a:lnTo>
                  <a:lnTo>
                    <a:pt x="411" y="118"/>
                  </a:lnTo>
                  <a:lnTo>
                    <a:pt x="400" y="90"/>
                  </a:lnTo>
                  <a:lnTo>
                    <a:pt x="398" y="81"/>
                  </a:lnTo>
                  <a:lnTo>
                    <a:pt x="403" y="70"/>
                  </a:lnTo>
                  <a:lnTo>
                    <a:pt x="400" y="51"/>
                  </a:lnTo>
                  <a:lnTo>
                    <a:pt x="388" y="23"/>
                  </a:lnTo>
                  <a:lnTo>
                    <a:pt x="388" y="19"/>
                  </a:lnTo>
                  <a:lnTo>
                    <a:pt x="385" y="15"/>
                  </a:lnTo>
                  <a:lnTo>
                    <a:pt x="386" y="11"/>
                  </a:lnTo>
                  <a:lnTo>
                    <a:pt x="381" y="0"/>
                  </a:lnTo>
                  <a:lnTo>
                    <a:pt x="291" y="25"/>
                  </a:lnTo>
                  <a:lnTo>
                    <a:pt x="289" y="21"/>
                  </a:lnTo>
                  <a:lnTo>
                    <a:pt x="285" y="23"/>
                  </a:lnTo>
                  <a:lnTo>
                    <a:pt x="278" y="26"/>
                  </a:lnTo>
                  <a:lnTo>
                    <a:pt x="257" y="49"/>
                  </a:lnTo>
                  <a:lnTo>
                    <a:pt x="234" y="79"/>
                  </a:lnTo>
                  <a:lnTo>
                    <a:pt x="233" y="85"/>
                  </a:lnTo>
                  <a:lnTo>
                    <a:pt x="233" y="88"/>
                  </a:lnTo>
                  <a:lnTo>
                    <a:pt x="231" y="100"/>
                  </a:lnTo>
                  <a:lnTo>
                    <a:pt x="225" y="105"/>
                  </a:lnTo>
                  <a:lnTo>
                    <a:pt x="202" y="128"/>
                  </a:lnTo>
                  <a:lnTo>
                    <a:pt x="201" y="131"/>
                  </a:lnTo>
                  <a:lnTo>
                    <a:pt x="204" y="141"/>
                  </a:lnTo>
                  <a:lnTo>
                    <a:pt x="206" y="143"/>
                  </a:lnTo>
                  <a:lnTo>
                    <a:pt x="212" y="141"/>
                  </a:lnTo>
                  <a:lnTo>
                    <a:pt x="216" y="145"/>
                  </a:lnTo>
                  <a:lnTo>
                    <a:pt x="218" y="150"/>
                  </a:lnTo>
                  <a:lnTo>
                    <a:pt x="214" y="154"/>
                  </a:lnTo>
                  <a:lnTo>
                    <a:pt x="216" y="161"/>
                  </a:lnTo>
                  <a:lnTo>
                    <a:pt x="221" y="171"/>
                  </a:lnTo>
                  <a:lnTo>
                    <a:pt x="219" y="184"/>
                  </a:lnTo>
                  <a:lnTo>
                    <a:pt x="204" y="190"/>
                  </a:lnTo>
                  <a:lnTo>
                    <a:pt x="184" y="212"/>
                  </a:lnTo>
                  <a:lnTo>
                    <a:pt x="167" y="218"/>
                  </a:lnTo>
                  <a:lnTo>
                    <a:pt x="131" y="227"/>
                  </a:lnTo>
                  <a:lnTo>
                    <a:pt x="120" y="223"/>
                  </a:lnTo>
                  <a:lnTo>
                    <a:pt x="109" y="222"/>
                  </a:lnTo>
                  <a:lnTo>
                    <a:pt x="90" y="223"/>
                  </a:lnTo>
                  <a:lnTo>
                    <a:pt x="69" y="227"/>
                  </a:lnTo>
                  <a:lnTo>
                    <a:pt x="49" y="237"/>
                  </a:lnTo>
                  <a:lnTo>
                    <a:pt x="39" y="242"/>
                  </a:lnTo>
                  <a:lnTo>
                    <a:pt x="35" y="253"/>
                  </a:lnTo>
                  <a:lnTo>
                    <a:pt x="35" y="261"/>
                  </a:lnTo>
                  <a:lnTo>
                    <a:pt x="52" y="280"/>
                  </a:lnTo>
                  <a:lnTo>
                    <a:pt x="54" y="287"/>
                  </a:lnTo>
                  <a:lnTo>
                    <a:pt x="50" y="293"/>
                  </a:lnTo>
                  <a:lnTo>
                    <a:pt x="47" y="297"/>
                  </a:lnTo>
                  <a:lnTo>
                    <a:pt x="41" y="312"/>
                  </a:lnTo>
                  <a:lnTo>
                    <a:pt x="11" y="340"/>
                  </a:lnTo>
                  <a:lnTo>
                    <a:pt x="0" y="349"/>
                  </a:lnTo>
                  <a:lnTo>
                    <a:pt x="5" y="374"/>
                  </a:lnTo>
                  <a:lnTo>
                    <a:pt x="313" y="312"/>
                  </a:lnTo>
                  <a:lnTo>
                    <a:pt x="319" y="315"/>
                  </a:lnTo>
                  <a:lnTo>
                    <a:pt x="321" y="321"/>
                  </a:lnTo>
                  <a:lnTo>
                    <a:pt x="323" y="323"/>
                  </a:lnTo>
                  <a:lnTo>
                    <a:pt x="324" y="323"/>
                  </a:lnTo>
                  <a:lnTo>
                    <a:pt x="328" y="327"/>
                  </a:lnTo>
                  <a:lnTo>
                    <a:pt x="332" y="327"/>
                  </a:lnTo>
                  <a:lnTo>
                    <a:pt x="343" y="345"/>
                  </a:lnTo>
                  <a:lnTo>
                    <a:pt x="345" y="351"/>
                  </a:lnTo>
                  <a:lnTo>
                    <a:pt x="347" y="355"/>
                  </a:lnTo>
                  <a:lnTo>
                    <a:pt x="349" y="359"/>
                  </a:lnTo>
                  <a:lnTo>
                    <a:pt x="366" y="359"/>
                  </a:lnTo>
                  <a:lnTo>
                    <a:pt x="371" y="364"/>
                  </a:lnTo>
                </a:path>
              </a:pathLst>
            </a:custGeom>
            <a:grpFill/>
            <a:ln w="3175">
              <a:solidFill>
                <a:schemeClr val="bg1"/>
              </a:solidFill>
              <a:prstDash val="solid"/>
              <a:round/>
              <a:headEnd/>
              <a:tailEnd/>
            </a:ln>
          </p:spPr>
          <p:txBody>
            <a:bodyPr/>
            <a:lstStyle/>
            <a:p>
              <a:endParaRPr lang="ru-RU"/>
            </a:p>
          </p:txBody>
        </p:sp>
        <p:sp>
          <p:nvSpPr>
            <p:cNvPr id="35" name="Freeform 87">
              <a:extLst>
                <a:ext uri="{FF2B5EF4-FFF2-40B4-BE49-F238E27FC236}">
                  <a16:creationId xmlns:a16="http://schemas.microsoft.com/office/drawing/2014/main" id="{C2FD7DB2-B722-7D44-8DBA-E376BFA07D66}"/>
                </a:ext>
              </a:extLst>
            </p:cNvPr>
            <p:cNvSpPr>
              <a:spLocks/>
            </p:cNvSpPr>
            <p:nvPr/>
          </p:nvSpPr>
          <p:spPr bwMode="gray">
            <a:xfrm>
              <a:off x="4128" y="2127"/>
              <a:ext cx="445" cy="287"/>
            </a:xfrm>
            <a:custGeom>
              <a:avLst/>
              <a:gdLst>
                <a:gd name="T0" fmla="*/ 111 w 445"/>
                <a:gd name="T1" fmla="*/ 274 h 287"/>
                <a:gd name="T2" fmla="*/ 311 w 445"/>
                <a:gd name="T3" fmla="*/ 234 h 287"/>
                <a:gd name="T4" fmla="*/ 375 w 445"/>
                <a:gd name="T5" fmla="*/ 223 h 287"/>
                <a:gd name="T6" fmla="*/ 375 w 445"/>
                <a:gd name="T7" fmla="*/ 221 h 287"/>
                <a:gd name="T8" fmla="*/ 377 w 445"/>
                <a:gd name="T9" fmla="*/ 221 h 287"/>
                <a:gd name="T10" fmla="*/ 379 w 445"/>
                <a:gd name="T11" fmla="*/ 214 h 287"/>
                <a:gd name="T12" fmla="*/ 386 w 445"/>
                <a:gd name="T13" fmla="*/ 208 h 287"/>
                <a:gd name="T14" fmla="*/ 394 w 445"/>
                <a:gd name="T15" fmla="*/ 206 h 287"/>
                <a:gd name="T16" fmla="*/ 400 w 445"/>
                <a:gd name="T17" fmla="*/ 208 h 287"/>
                <a:gd name="T18" fmla="*/ 418 w 445"/>
                <a:gd name="T19" fmla="*/ 195 h 287"/>
                <a:gd name="T20" fmla="*/ 420 w 445"/>
                <a:gd name="T21" fmla="*/ 185 h 287"/>
                <a:gd name="T22" fmla="*/ 433 w 445"/>
                <a:gd name="T23" fmla="*/ 174 h 287"/>
                <a:gd name="T24" fmla="*/ 445 w 445"/>
                <a:gd name="T25" fmla="*/ 167 h 287"/>
                <a:gd name="T26" fmla="*/ 445 w 445"/>
                <a:gd name="T27" fmla="*/ 165 h 287"/>
                <a:gd name="T28" fmla="*/ 435 w 445"/>
                <a:gd name="T29" fmla="*/ 157 h 287"/>
                <a:gd name="T30" fmla="*/ 432 w 445"/>
                <a:gd name="T31" fmla="*/ 152 h 287"/>
                <a:gd name="T32" fmla="*/ 426 w 445"/>
                <a:gd name="T33" fmla="*/ 150 h 287"/>
                <a:gd name="T34" fmla="*/ 422 w 445"/>
                <a:gd name="T35" fmla="*/ 146 h 287"/>
                <a:gd name="T36" fmla="*/ 415 w 445"/>
                <a:gd name="T37" fmla="*/ 144 h 287"/>
                <a:gd name="T38" fmla="*/ 411 w 445"/>
                <a:gd name="T39" fmla="*/ 133 h 287"/>
                <a:gd name="T40" fmla="*/ 402 w 445"/>
                <a:gd name="T41" fmla="*/ 131 h 287"/>
                <a:gd name="T42" fmla="*/ 400 w 445"/>
                <a:gd name="T43" fmla="*/ 131 h 287"/>
                <a:gd name="T44" fmla="*/ 400 w 445"/>
                <a:gd name="T45" fmla="*/ 114 h 287"/>
                <a:gd name="T46" fmla="*/ 403 w 445"/>
                <a:gd name="T47" fmla="*/ 110 h 287"/>
                <a:gd name="T48" fmla="*/ 403 w 445"/>
                <a:gd name="T49" fmla="*/ 101 h 287"/>
                <a:gd name="T50" fmla="*/ 396 w 445"/>
                <a:gd name="T51" fmla="*/ 95 h 287"/>
                <a:gd name="T52" fmla="*/ 396 w 445"/>
                <a:gd name="T53" fmla="*/ 92 h 287"/>
                <a:gd name="T54" fmla="*/ 400 w 445"/>
                <a:gd name="T55" fmla="*/ 90 h 287"/>
                <a:gd name="T56" fmla="*/ 409 w 445"/>
                <a:gd name="T57" fmla="*/ 80 h 287"/>
                <a:gd name="T58" fmla="*/ 411 w 445"/>
                <a:gd name="T59" fmla="*/ 65 h 287"/>
                <a:gd name="T60" fmla="*/ 411 w 445"/>
                <a:gd name="T61" fmla="*/ 62 h 287"/>
                <a:gd name="T62" fmla="*/ 415 w 445"/>
                <a:gd name="T63" fmla="*/ 54 h 287"/>
                <a:gd name="T64" fmla="*/ 418 w 445"/>
                <a:gd name="T65" fmla="*/ 52 h 287"/>
                <a:gd name="T66" fmla="*/ 413 w 445"/>
                <a:gd name="T67" fmla="*/ 47 h 287"/>
                <a:gd name="T68" fmla="*/ 396 w 445"/>
                <a:gd name="T69" fmla="*/ 47 h 287"/>
                <a:gd name="T70" fmla="*/ 394 w 445"/>
                <a:gd name="T71" fmla="*/ 43 h 287"/>
                <a:gd name="T72" fmla="*/ 392 w 445"/>
                <a:gd name="T73" fmla="*/ 39 h 287"/>
                <a:gd name="T74" fmla="*/ 390 w 445"/>
                <a:gd name="T75" fmla="*/ 33 h 287"/>
                <a:gd name="T76" fmla="*/ 379 w 445"/>
                <a:gd name="T77" fmla="*/ 15 h 287"/>
                <a:gd name="T78" fmla="*/ 375 w 445"/>
                <a:gd name="T79" fmla="*/ 15 h 287"/>
                <a:gd name="T80" fmla="*/ 371 w 445"/>
                <a:gd name="T81" fmla="*/ 11 h 287"/>
                <a:gd name="T82" fmla="*/ 370 w 445"/>
                <a:gd name="T83" fmla="*/ 11 h 287"/>
                <a:gd name="T84" fmla="*/ 368 w 445"/>
                <a:gd name="T85" fmla="*/ 9 h 287"/>
                <a:gd name="T86" fmla="*/ 366 w 445"/>
                <a:gd name="T87" fmla="*/ 3 h 287"/>
                <a:gd name="T88" fmla="*/ 360 w 445"/>
                <a:gd name="T89" fmla="*/ 0 h 287"/>
                <a:gd name="T90" fmla="*/ 52 w 445"/>
                <a:gd name="T91" fmla="*/ 62 h 287"/>
                <a:gd name="T92" fmla="*/ 47 w 445"/>
                <a:gd name="T93" fmla="*/ 37 h 287"/>
                <a:gd name="T94" fmla="*/ 30 w 445"/>
                <a:gd name="T95" fmla="*/ 52 h 287"/>
                <a:gd name="T96" fmla="*/ 28 w 445"/>
                <a:gd name="T97" fmla="*/ 54 h 287"/>
                <a:gd name="T98" fmla="*/ 26 w 445"/>
                <a:gd name="T99" fmla="*/ 50 h 287"/>
                <a:gd name="T100" fmla="*/ 22 w 445"/>
                <a:gd name="T101" fmla="*/ 50 h 287"/>
                <a:gd name="T102" fmla="*/ 19 w 445"/>
                <a:gd name="T103" fmla="*/ 62 h 287"/>
                <a:gd name="T104" fmla="*/ 6 w 445"/>
                <a:gd name="T105" fmla="*/ 73 h 287"/>
                <a:gd name="T106" fmla="*/ 0 w 445"/>
                <a:gd name="T107" fmla="*/ 77 h 287"/>
                <a:gd name="T108" fmla="*/ 22 w 445"/>
                <a:gd name="T109" fmla="*/ 202 h 287"/>
                <a:gd name="T110" fmla="*/ 37 w 445"/>
                <a:gd name="T111" fmla="*/ 287 h 287"/>
                <a:gd name="T112" fmla="*/ 111 w 445"/>
                <a:gd name="T113" fmla="*/ 27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 h="287">
                  <a:moveTo>
                    <a:pt x="111" y="274"/>
                  </a:moveTo>
                  <a:lnTo>
                    <a:pt x="311" y="234"/>
                  </a:lnTo>
                  <a:lnTo>
                    <a:pt x="375" y="223"/>
                  </a:lnTo>
                  <a:lnTo>
                    <a:pt x="375" y="221"/>
                  </a:lnTo>
                  <a:lnTo>
                    <a:pt x="377" y="221"/>
                  </a:lnTo>
                  <a:lnTo>
                    <a:pt x="379" y="214"/>
                  </a:lnTo>
                  <a:lnTo>
                    <a:pt x="386" y="208"/>
                  </a:lnTo>
                  <a:lnTo>
                    <a:pt x="394" y="206"/>
                  </a:lnTo>
                  <a:lnTo>
                    <a:pt x="400" y="208"/>
                  </a:lnTo>
                  <a:lnTo>
                    <a:pt x="418" y="195"/>
                  </a:lnTo>
                  <a:lnTo>
                    <a:pt x="420" y="185"/>
                  </a:lnTo>
                  <a:lnTo>
                    <a:pt x="433" y="174"/>
                  </a:lnTo>
                  <a:lnTo>
                    <a:pt x="445" y="167"/>
                  </a:lnTo>
                  <a:lnTo>
                    <a:pt x="445" y="165"/>
                  </a:lnTo>
                  <a:lnTo>
                    <a:pt x="435" y="157"/>
                  </a:lnTo>
                  <a:lnTo>
                    <a:pt x="432" y="152"/>
                  </a:lnTo>
                  <a:lnTo>
                    <a:pt x="426" y="150"/>
                  </a:lnTo>
                  <a:lnTo>
                    <a:pt x="422" y="146"/>
                  </a:lnTo>
                  <a:lnTo>
                    <a:pt x="415" y="144"/>
                  </a:lnTo>
                  <a:lnTo>
                    <a:pt x="411" y="133"/>
                  </a:lnTo>
                  <a:lnTo>
                    <a:pt x="402" y="131"/>
                  </a:lnTo>
                  <a:lnTo>
                    <a:pt x="400" y="131"/>
                  </a:lnTo>
                  <a:lnTo>
                    <a:pt x="400" y="114"/>
                  </a:lnTo>
                  <a:lnTo>
                    <a:pt x="403" y="110"/>
                  </a:lnTo>
                  <a:lnTo>
                    <a:pt x="403" y="101"/>
                  </a:lnTo>
                  <a:lnTo>
                    <a:pt x="396" y="95"/>
                  </a:lnTo>
                  <a:lnTo>
                    <a:pt x="396" y="92"/>
                  </a:lnTo>
                  <a:lnTo>
                    <a:pt x="400" y="90"/>
                  </a:lnTo>
                  <a:lnTo>
                    <a:pt x="409" y="80"/>
                  </a:lnTo>
                  <a:lnTo>
                    <a:pt x="411" y="65"/>
                  </a:lnTo>
                  <a:lnTo>
                    <a:pt x="411" y="62"/>
                  </a:lnTo>
                  <a:lnTo>
                    <a:pt x="415" y="54"/>
                  </a:lnTo>
                  <a:lnTo>
                    <a:pt x="418" y="52"/>
                  </a:lnTo>
                  <a:lnTo>
                    <a:pt x="413" y="47"/>
                  </a:lnTo>
                  <a:lnTo>
                    <a:pt x="396" y="47"/>
                  </a:lnTo>
                  <a:lnTo>
                    <a:pt x="394" y="43"/>
                  </a:lnTo>
                  <a:lnTo>
                    <a:pt x="392" y="39"/>
                  </a:lnTo>
                  <a:lnTo>
                    <a:pt x="390" y="33"/>
                  </a:lnTo>
                  <a:lnTo>
                    <a:pt x="379" y="15"/>
                  </a:lnTo>
                  <a:lnTo>
                    <a:pt x="375" y="15"/>
                  </a:lnTo>
                  <a:lnTo>
                    <a:pt x="371" y="11"/>
                  </a:lnTo>
                  <a:lnTo>
                    <a:pt x="370" y="11"/>
                  </a:lnTo>
                  <a:lnTo>
                    <a:pt x="368" y="9"/>
                  </a:lnTo>
                  <a:lnTo>
                    <a:pt x="366" y="3"/>
                  </a:lnTo>
                  <a:lnTo>
                    <a:pt x="360" y="0"/>
                  </a:lnTo>
                  <a:lnTo>
                    <a:pt x="52" y="62"/>
                  </a:lnTo>
                  <a:lnTo>
                    <a:pt x="47" y="37"/>
                  </a:lnTo>
                  <a:lnTo>
                    <a:pt x="30" y="52"/>
                  </a:lnTo>
                  <a:lnTo>
                    <a:pt x="28" y="54"/>
                  </a:lnTo>
                  <a:lnTo>
                    <a:pt x="26" y="50"/>
                  </a:lnTo>
                  <a:lnTo>
                    <a:pt x="22" y="50"/>
                  </a:lnTo>
                  <a:lnTo>
                    <a:pt x="19" y="62"/>
                  </a:lnTo>
                  <a:lnTo>
                    <a:pt x="6" y="73"/>
                  </a:lnTo>
                  <a:lnTo>
                    <a:pt x="0" y="77"/>
                  </a:lnTo>
                  <a:lnTo>
                    <a:pt x="22" y="202"/>
                  </a:lnTo>
                  <a:lnTo>
                    <a:pt x="37" y="287"/>
                  </a:lnTo>
                  <a:lnTo>
                    <a:pt x="111" y="274"/>
                  </a:lnTo>
                </a:path>
              </a:pathLst>
            </a:custGeom>
            <a:grpFill/>
            <a:ln w="3175">
              <a:solidFill>
                <a:schemeClr val="bg1"/>
              </a:solidFill>
              <a:prstDash val="solid"/>
              <a:round/>
              <a:headEnd/>
              <a:tailEnd/>
            </a:ln>
          </p:spPr>
          <p:txBody>
            <a:bodyPr/>
            <a:lstStyle/>
            <a:p>
              <a:endParaRPr lang="ru-RU"/>
            </a:p>
          </p:txBody>
        </p:sp>
        <p:sp>
          <p:nvSpPr>
            <p:cNvPr id="36" name="Freeform 88">
              <a:extLst>
                <a:ext uri="{FF2B5EF4-FFF2-40B4-BE49-F238E27FC236}">
                  <a16:creationId xmlns:a16="http://schemas.microsoft.com/office/drawing/2014/main" id="{94861BCB-EB08-D74F-9850-17005ADA5C5F}"/>
                </a:ext>
              </a:extLst>
            </p:cNvPr>
            <p:cNvSpPr>
              <a:spLocks/>
            </p:cNvSpPr>
            <p:nvPr/>
          </p:nvSpPr>
          <p:spPr bwMode="gray">
            <a:xfrm>
              <a:off x="3980" y="2414"/>
              <a:ext cx="580" cy="332"/>
            </a:xfrm>
            <a:custGeom>
              <a:avLst/>
              <a:gdLst>
                <a:gd name="T0" fmla="*/ 180 w 580"/>
                <a:gd name="T1" fmla="*/ 311 h 332"/>
                <a:gd name="T2" fmla="*/ 148 w 580"/>
                <a:gd name="T3" fmla="*/ 313 h 332"/>
                <a:gd name="T4" fmla="*/ 127 w 580"/>
                <a:gd name="T5" fmla="*/ 315 h 332"/>
                <a:gd name="T6" fmla="*/ 33 w 580"/>
                <a:gd name="T7" fmla="*/ 313 h 332"/>
                <a:gd name="T8" fmla="*/ 52 w 580"/>
                <a:gd name="T9" fmla="*/ 289 h 332"/>
                <a:gd name="T10" fmla="*/ 62 w 580"/>
                <a:gd name="T11" fmla="*/ 272 h 332"/>
                <a:gd name="T12" fmla="*/ 110 w 580"/>
                <a:gd name="T13" fmla="*/ 225 h 332"/>
                <a:gd name="T14" fmla="*/ 122 w 580"/>
                <a:gd name="T15" fmla="*/ 246 h 332"/>
                <a:gd name="T16" fmla="*/ 155 w 580"/>
                <a:gd name="T17" fmla="*/ 246 h 332"/>
                <a:gd name="T18" fmla="*/ 169 w 580"/>
                <a:gd name="T19" fmla="*/ 242 h 332"/>
                <a:gd name="T20" fmla="*/ 197 w 580"/>
                <a:gd name="T21" fmla="*/ 236 h 332"/>
                <a:gd name="T22" fmla="*/ 206 w 580"/>
                <a:gd name="T23" fmla="*/ 229 h 332"/>
                <a:gd name="T24" fmla="*/ 240 w 580"/>
                <a:gd name="T25" fmla="*/ 201 h 332"/>
                <a:gd name="T26" fmla="*/ 251 w 580"/>
                <a:gd name="T27" fmla="*/ 159 h 332"/>
                <a:gd name="T28" fmla="*/ 279 w 580"/>
                <a:gd name="T29" fmla="*/ 101 h 332"/>
                <a:gd name="T30" fmla="*/ 294 w 580"/>
                <a:gd name="T31" fmla="*/ 109 h 332"/>
                <a:gd name="T32" fmla="*/ 313 w 580"/>
                <a:gd name="T33" fmla="*/ 64 h 332"/>
                <a:gd name="T34" fmla="*/ 334 w 580"/>
                <a:gd name="T35" fmla="*/ 52 h 332"/>
                <a:gd name="T36" fmla="*/ 347 w 580"/>
                <a:gd name="T37" fmla="*/ 30 h 332"/>
                <a:gd name="T38" fmla="*/ 347 w 580"/>
                <a:gd name="T39" fmla="*/ 5 h 332"/>
                <a:gd name="T40" fmla="*/ 384 w 580"/>
                <a:gd name="T41" fmla="*/ 20 h 332"/>
                <a:gd name="T42" fmla="*/ 396 w 580"/>
                <a:gd name="T43" fmla="*/ 3 h 332"/>
                <a:gd name="T44" fmla="*/ 416 w 580"/>
                <a:gd name="T45" fmla="*/ 7 h 332"/>
                <a:gd name="T46" fmla="*/ 433 w 580"/>
                <a:gd name="T47" fmla="*/ 24 h 332"/>
                <a:gd name="T48" fmla="*/ 456 w 580"/>
                <a:gd name="T49" fmla="*/ 43 h 332"/>
                <a:gd name="T50" fmla="*/ 439 w 580"/>
                <a:gd name="T51" fmla="*/ 79 h 332"/>
                <a:gd name="T52" fmla="*/ 461 w 580"/>
                <a:gd name="T53" fmla="*/ 82 h 332"/>
                <a:gd name="T54" fmla="*/ 478 w 580"/>
                <a:gd name="T55" fmla="*/ 95 h 332"/>
                <a:gd name="T56" fmla="*/ 491 w 580"/>
                <a:gd name="T57" fmla="*/ 99 h 332"/>
                <a:gd name="T58" fmla="*/ 523 w 580"/>
                <a:gd name="T59" fmla="*/ 112 h 332"/>
                <a:gd name="T60" fmla="*/ 525 w 580"/>
                <a:gd name="T61" fmla="*/ 127 h 332"/>
                <a:gd name="T62" fmla="*/ 521 w 580"/>
                <a:gd name="T63" fmla="*/ 144 h 332"/>
                <a:gd name="T64" fmla="*/ 540 w 580"/>
                <a:gd name="T65" fmla="*/ 161 h 332"/>
                <a:gd name="T66" fmla="*/ 525 w 580"/>
                <a:gd name="T67" fmla="*/ 165 h 332"/>
                <a:gd name="T68" fmla="*/ 531 w 580"/>
                <a:gd name="T69" fmla="*/ 174 h 332"/>
                <a:gd name="T70" fmla="*/ 521 w 580"/>
                <a:gd name="T71" fmla="*/ 178 h 332"/>
                <a:gd name="T72" fmla="*/ 533 w 580"/>
                <a:gd name="T73" fmla="*/ 185 h 332"/>
                <a:gd name="T74" fmla="*/ 534 w 580"/>
                <a:gd name="T75" fmla="*/ 202 h 332"/>
                <a:gd name="T76" fmla="*/ 519 w 580"/>
                <a:gd name="T77" fmla="*/ 202 h 332"/>
                <a:gd name="T78" fmla="*/ 542 w 580"/>
                <a:gd name="T79" fmla="*/ 210 h 332"/>
                <a:gd name="T80" fmla="*/ 568 w 580"/>
                <a:gd name="T81" fmla="*/ 202 h 332"/>
                <a:gd name="T82" fmla="*/ 574 w 580"/>
                <a:gd name="T83" fmla="*/ 23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0" h="332">
                  <a:moveTo>
                    <a:pt x="572" y="242"/>
                  </a:moveTo>
                  <a:lnTo>
                    <a:pt x="381" y="277"/>
                  </a:lnTo>
                  <a:lnTo>
                    <a:pt x="180" y="311"/>
                  </a:lnTo>
                  <a:lnTo>
                    <a:pt x="176" y="309"/>
                  </a:lnTo>
                  <a:lnTo>
                    <a:pt x="169" y="311"/>
                  </a:lnTo>
                  <a:lnTo>
                    <a:pt x="148" y="313"/>
                  </a:lnTo>
                  <a:lnTo>
                    <a:pt x="148" y="309"/>
                  </a:lnTo>
                  <a:lnTo>
                    <a:pt x="127" y="313"/>
                  </a:lnTo>
                  <a:lnTo>
                    <a:pt x="127" y="315"/>
                  </a:lnTo>
                  <a:lnTo>
                    <a:pt x="0" y="332"/>
                  </a:lnTo>
                  <a:lnTo>
                    <a:pt x="5" y="326"/>
                  </a:lnTo>
                  <a:lnTo>
                    <a:pt x="33" y="313"/>
                  </a:lnTo>
                  <a:lnTo>
                    <a:pt x="35" y="307"/>
                  </a:lnTo>
                  <a:lnTo>
                    <a:pt x="50" y="296"/>
                  </a:lnTo>
                  <a:lnTo>
                    <a:pt x="52" y="289"/>
                  </a:lnTo>
                  <a:lnTo>
                    <a:pt x="54" y="285"/>
                  </a:lnTo>
                  <a:lnTo>
                    <a:pt x="62" y="281"/>
                  </a:lnTo>
                  <a:lnTo>
                    <a:pt x="62" y="272"/>
                  </a:lnTo>
                  <a:lnTo>
                    <a:pt x="69" y="266"/>
                  </a:lnTo>
                  <a:lnTo>
                    <a:pt x="109" y="232"/>
                  </a:lnTo>
                  <a:lnTo>
                    <a:pt x="110" y="225"/>
                  </a:lnTo>
                  <a:lnTo>
                    <a:pt x="114" y="227"/>
                  </a:lnTo>
                  <a:lnTo>
                    <a:pt x="110" y="234"/>
                  </a:lnTo>
                  <a:lnTo>
                    <a:pt x="122" y="246"/>
                  </a:lnTo>
                  <a:lnTo>
                    <a:pt x="139" y="251"/>
                  </a:lnTo>
                  <a:lnTo>
                    <a:pt x="146" y="251"/>
                  </a:lnTo>
                  <a:lnTo>
                    <a:pt x="155" y="246"/>
                  </a:lnTo>
                  <a:lnTo>
                    <a:pt x="157" y="240"/>
                  </a:lnTo>
                  <a:lnTo>
                    <a:pt x="163" y="236"/>
                  </a:lnTo>
                  <a:lnTo>
                    <a:pt x="169" y="242"/>
                  </a:lnTo>
                  <a:lnTo>
                    <a:pt x="172" y="244"/>
                  </a:lnTo>
                  <a:lnTo>
                    <a:pt x="178" y="244"/>
                  </a:lnTo>
                  <a:lnTo>
                    <a:pt x="197" y="236"/>
                  </a:lnTo>
                  <a:lnTo>
                    <a:pt x="200" y="223"/>
                  </a:lnTo>
                  <a:lnTo>
                    <a:pt x="202" y="223"/>
                  </a:lnTo>
                  <a:lnTo>
                    <a:pt x="206" y="229"/>
                  </a:lnTo>
                  <a:lnTo>
                    <a:pt x="221" y="214"/>
                  </a:lnTo>
                  <a:lnTo>
                    <a:pt x="227" y="216"/>
                  </a:lnTo>
                  <a:lnTo>
                    <a:pt x="240" y="201"/>
                  </a:lnTo>
                  <a:lnTo>
                    <a:pt x="236" y="193"/>
                  </a:lnTo>
                  <a:lnTo>
                    <a:pt x="238" y="182"/>
                  </a:lnTo>
                  <a:lnTo>
                    <a:pt x="251" y="159"/>
                  </a:lnTo>
                  <a:lnTo>
                    <a:pt x="266" y="95"/>
                  </a:lnTo>
                  <a:lnTo>
                    <a:pt x="270" y="95"/>
                  </a:lnTo>
                  <a:lnTo>
                    <a:pt x="279" y="101"/>
                  </a:lnTo>
                  <a:lnTo>
                    <a:pt x="279" y="105"/>
                  </a:lnTo>
                  <a:lnTo>
                    <a:pt x="285" y="110"/>
                  </a:lnTo>
                  <a:lnTo>
                    <a:pt x="294" y="109"/>
                  </a:lnTo>
                  <a:lnTo>
                    <a:pt x="300" y="97"/>
                  </a:lnTo>
                  <a:lnTo>
                    <a:pt x="307" y="73"/>
                  </a:lnTo>
                  <a:lnTo>
                    <a:pt x="313" y="64"/>
                  </a:lnTo>
                  <a:lnTo>
                    <a:pt x="321" y="69"/>
                  </a:lnTo>
                  <a:lnTo>
                    <a:pt x="328" y="54"/>
                  </a:lnTo>
                  <a:lnTo>
                    <a:pt x="334" y="52"/>
                  </a:lnTo>
                  <a:lnTo>
                    <a:pt x="337" y="45"/>
                  </a:lnTo>
                  <a:lnTo>
                    <a:pt x="343" y="32"/>
                  </a:lnTo>
                  <a:lnTo>
                    <a:pt x="347" y="30"/>
                  </a:lnTo>
                  <a:lnTo>
                    <a:pt x="349" y="26"/>
                  </a:lnTo>
                  <a:lnTo>
                    <a:pt x="345" y="24"/>
                  </a:lnTo>
                  <a:lnTo>
                    <a:pt x="347" y="5"/>
                  </a:lnTo>
                  <a:lnTo>
                    <a:pt x="349" y="2"/>
                  </a:lnTo>
                  <a:lnTo>
                    <a:pt x="351" y="0"/>
                  </a:lnTo>
                  <a:lnTo>
                    <a:pt x="384" y="20"/>
                  </a:lnTo>
                  <a:lnTo>
                    <a:pt x="390" y="22"/>
                  </a:lnTo>
                  <a:lnTo>
                    <a:pt x="392" y="22"/>
                  </a:lnTo>
                  <a:lnTo>
                    <a:pt x="396" y="3"/>
                  </a:lnTo>
                  <a:lnTo>
                    <a:pt x="401" y="2"/>
                  </a:lnTo>
                  <a:lnTo>
                    <a:pt x="409" y="5"/>
                  </a:lnTo>
                  <a:lnTo>
                    <a:pt x="416" y="7"/>
                  </a:lnTo>
                  <a:lnTo>
                    <a:pt x="411" y="15"/>
                  </a:lnTo>
                  <a:lnTo>
                    <a:pt x="418" y="24"/>
                  </a:lnTo>
                  <a:lnTo>
                    <a:pt x="433" y="24"/>
                  </a:lnTo>
                  <a:lnTo>
                    <a:pt x="441" y="30"/>
                  </a:lnTo>
                  <a:lnTo>
                    <a:pt x="448" y="33"/>
                  </a:lnTo>
                  <a:lnTo>
                    <a:pt x="456" y="43"/>
                  </a:lnTo>
                  <a:lnTo>
                    <a:pt x="454" y="47"/>
                  </a:lnTo>
                  <a:lnTo>
                    <a:pt x="444" y="64"/>
                  </a:lnTo>
                  <a:lnTo>
                    <a:pt x="439" y="79"/>
                  </a:lnTo>
                  <a:lnTo>
                    <a:pt x="441" y="88"/>
                  </a:lnTo>
                  <a:lnTo>
                    <a:pt x="452" y="90"/>
                  </a:lnTo>
                  <a:lnTo>
                    <a:pt x="461" y="82"/>
                  </a:lnTo>
                  <a:lnTo>
                    <a:pt x="469" y="92"/>
                  </a:lnTo>
                  <a:lnTo>
                    <a:pt x="474" y="94"/>
                  </a:lnTo>
                  <a:lnTo>
                    <a:pt x="478" y="95"/>
                  </a:lnTo>
                  <a:lnTo>
                    <a:pt x="484" y="101"/>
                  </a:lnTo>
                  <a:lnTo>
                    <a:pt x="486" y="101"/>
                  </a:lnTo>
                  <a:lnTo>
                    <a:pt x="491" y="99"/>
                  </a:lnTo>
                  <a:lnTo>
                    <a:pt x="495" y="99"/>
                  </a:lnTo>
                  <a:lnTo>
                    <a:pt x="512" y="109"/>
                  </a:lnTo>
                  <a:lnTo>
                    <a:pt x="523" y="112"/>
                  </a:lnTo>
                  <a:lnTo>
                    <a:pt x="531" y="120"/>
                  </a:lnTo>
                  <a:lnTo>
                    <a:pt x="529" y="124"/>
                  </a:lnTo>
                  <a:lnTo>
                    <a:pt x="525" y="127"/>
                  </a:lnTo>
                  <a:lnTo>
                    <a:pt x="527" y="139"/>
                  </a:lnTo>
                  <a:lnTo>
                    <a:pt x="525" y="140"/>
                  </a:lnTo>
                  <a:lnTo>
                    <a:pt x="521" y="144"/>
                  </a:lnTo>
                  <a:lnTo>
                    <a:pt x="521" y="144"/>
                  </a:lnTo>
                  <a:lnTo>
                    <a:pt x="534" y="152"/>
                  </a:lnTo>
                  <a:lnTo>
                    <a:pt x="540" y="161"/>
                  </a:lnTo>
                  <a:lnTo>
                    <a:pt x="540" y="163"/>
                  </a:lnTo>
                  <a:lnTo>
                    <a:pt x="536" y="167"/>
                  </a:lnTo>
                  <a:lnTo>
                    <a:pt x="525" y="165"/>
                  </a:lnTo>
                  <a:lnTo>
                    <a:pt x="525" y="169"/>
                  </a:lnTo>
                  <a:lnTo>
                    <a:pt x="529" y="174"/>
                  </a:lnTo>
                  <a:lnTo>
                    <a:pt x="531" y="174"/>
                  </a:lnTo>
                  <a:lnTo>
                    <a:pt x="531" y="176"/>
                  </a:lnTo>
                  <a:lnTo>
                    <a:pt x="523" y="180"/>
                  </a:lnTo>
                  <a:lnTo>
                    <a:pt x="521" y="178"/>
                  </a:lnTo>
                  <a:lnTo>
                    <a:pt x="521" y="182"/>
                  </a:lnTo>
                  <a:lnTo>
                    <a:pt x="525" y="184"/>
                  </a:lnTo>
                  <a:lnTo>
                    <a:pt x="533" y="185"/>
                  </a:lnTo>
                  <a:lnTo>
                    <a:pt x="542" y="189"/>
                  </a:lnTo>
                  <a:lnTo>
                    <a:pt x="544" y="193"/>
                  </a:lnTo>
                  <a:lnTo>
                    <a:pt x="534" y="202"/>
                  </a:lnTo>
                  <a:lnTo>
                    <a:pt x="531" y="202"/>
                  </a:lnTo>
                  <a:lnTo>
                    <a:pt x="519" y="197"/>
                  </a:lnTo>
                  <a:lnTo>
                    <a:pt x="519" y="202"/>
                  </a:lnTo>
                  <a:lnTo>
                    <a:pt x="527" y="206"/>
                  </a:lnTo>
                  <a:lnTo>
                    <a:pt x="534" y="212"/>
                  </a:lnTo>
                  <a:lnTo>
                    <a:pt x="542" y="210"/>
                  </a:lnTo>
                  <a:lnTo>
                    <a:pt x="550" y="202"/>
                  </a:lnTo>
                  <a:lnTo>
                    <a:pt x="559" y="204"/>
                  </a:lnTo>
                  <a:lnTo>
                    <a:pt x="568" y="202"/>
                  </a:lnTo>
                  <a:lnTo>
                    <a:pt x="570" y="204"/>
                  </a:lnTo>
                  <a:lnTo>
                    <a:pt x="580" y="232"/>
                  </a:lnTo>
                  <a:lnTo>
                    <a:pt x="574" y="236"/>
                  </a:lnTo>
                  <a:lnTo>
                    <a:pt x="570" y="236"/>
                  </a:lnTo>
                  <a:lnTo>
                    <a:pt x="572" y="242"/>
                  </a:lnTo>
                </a:path>
              </a:pathLst>
            </a:custGeom>
            <a:grpFill/>
            <a:ln w="3175">
              <a:solidFill>
                <a:schemeClr val="bg1"/>
              </a:solidFill>
              <a:prstDash val="solid"/>
              <a:round/>
              <a:headEnd/>
              <a:tailEnd/>
            </a:ln>
          </p:spPr>
          <p:txBody>
            <a:bodyPr/>
            <a:lstStyle/>
            <a:p>
              <a:endParaRPr lang="ru-RU"/>
            </a:p>
          </p:txBody>
        </p:sp>
        <p:sp>
          <p:nvSpPr>
            <p:cNvPr id="37" name="Freeform 89">
              <a:extLst>
                <a:ext uri="{FF2B5EF4-FFF2-40B4-BE49-F238E27FC236}">
                  <a16:creationId xmlns:a16="http://schemas.microsoft.com/office/drawing/2014/main" id="{03D73F65-37DF-6A49-8EB5-E17F3A91DC98}"/>
                </a:ext>
              </a:extLst>
            </p:cNvPr>
            <p:cNvSpPr>
              <a:spLocks/>
            </p:cNvSpPr>
            <p:nvPr/>
          </p:nvSpPr>
          <p:spPr bwMode="gray">
            <a:xfrm>
              <a:off x="3923" y="2656"/>
              <a:ext cx="668" cy="289"/>
            </a:xfrm>
            <a:custGeom>
              <a:avLst/>
              <a:gdLst>
                <a:gd name="T0" fmla="*/ 8 w 668"/>
                <a:gd name="T1" fmla="*/ 232 h 289"/>
                <a:gd name="T2" fmla="*/ 19 w 668"/>
                <a:gd name="T3" fmla="*/ 219 h 289"/>
                <a:gd name="T4" fmla="*/ 27 w 668"/>
                <a:gd name="T5" fmla="*/ 202 h 289"/>
                <a:gd name="T6" fmla="*/ 77 w 668"/>
                <a:gd name="T7" fmla="*/ 176 h 289"/>
                <a:gd name="T8" fmla="*/ 98 w 668"/>
                <a:gd name="T9" fmla="*/ 154 h 289"/>
                <a:gd name="T10" fmla="*/ 109 w 668"/>
                <a:gd name="T11" fmla="*/ 148 h 289"/>
                <a:gd name="T12" fmla="*/ 119 w 668"/>
                <a:gd name="T13" fmla="*/ 141 h 289"/>
                <a:gd name="T14" fmla="*/ 130 w 668"/>
                <a:gd name="T15" fmla="*/ 137 h 289"/>
                <a:gd name="T16" fmla="*/ 158 w 668"/>
                <a:gd name="T17" fmla="*/ 127 h 289"/>
                <a:gd name="T18" fmla="*/ 182 w 668"/>
                <a:gd name="T19" fmla="*/ 94 h 289"/>
                <a:gd name="T20" fmla="*/ 184 w 668"/>
                <a:gd name="T21" fmla="*/ 73 h 289"/>
                <a:gd name="T22" fmla="*/ 205 w 668"/>
                <a:gd name="T23" fmla="*/ 71 h 289"/>
                <a:gd name="T24" fmla="*/ 237 w 668"/>
                <a:gd name="T25" fmla="*/ 69 h 289"/>
                <a:gd name="T26" fmla="*/ 633 w 668"/>
                <a:gd name="T27" fmla="*/ 2 h 289"/>
                <a:gd name="T28" fmla="*/ 642 w 668"/>
                <a:gd name="T29" fmla="*/ 9 h 289"/>
                <a:gd name="T30" fmla="*/ 652 w 668"/>
                <a:gd name="T31" fmla="*/ 26 h 289"/>
                <a:gd name="T32" fmla="*/ 648 w 668"/>
                <a:gd name="T33" fmla="*/ 30 h 289"/>
                <a:gd name="T34" fmla="*/ 638 w 668"/>
                <a:gd name="T35" fmla="*/ 28 h 289"/>
                <a:gd name="T36" fmla="*/ 633 w 668"/>
                <a:gd name="T37" fmla="*/ 32 h 289"/>
                <a:gd name="T38" fmla="*/ 612 w 668"/>
                <a:gd name="T39" fmla="*/ 45 h 289"/>
                <a:gd name="T40" fmla="*/ 590 w 668"/>
                <a:gd name="T41" fmla="*/ 62 h 289"/>
                <a:gd name="T42" fmla="*/ 597 w 668"/>
                <a:gd name="T43" fmla="*/ 64 h 289"/>
                <a:gd name="T44" fmla="*/ 627 w 668"/>
                <a:gd name="T45" fmla="*/ 50 h 289"/>
                <a:gd name="T46" fmla="*/ 638 w 668"/>
                <a:gd name="T47" fmla="*/ 60 h 289"/>
                <a:gd name="T48" fmla="*/ 648 w 668"/>
                <a:gd name="T49" fmla="*/ 64 h 289"/>
                <a:gd name="T50" fmla="*/ 661 w 668"/>
                <a:gd name="T51" fmla="*/ 50 h 289"/>
                <a:gd name="T52" fmla="*/ 668 w 668"/>
                <a:gd name="T53" fmla="*/ 80 h 289"/>
                <a:gd name="T54" fmla="*/ 655 w 668"/>
                <a:gd name="T55" fmla="*/ 97 h 289"/>
                <a:gd name="T56" fmla="*/ 642 w 668"/>
                <a:gd name="T57" fmla="*/ 109 h 289"/>
                <a:gd name="T58" fmla="*/ 620 w 668"/>
                <a:gd name="T59" fmla="*/ 109 h 289"/>
                <a:gd name="T60" fmla="*/ 614 w 668"/>
                <a:gd name="T61" fmla="*/ 105 h 289"/>
                <a:gd name="T62" fmla="*/ 608 w 668"/>
                <a:gd name="T63" fmla="*/ 99 h 289"/>
                <a:gd name="T64" fmla="*/ 607 w 668"/>
                <a:gd name="T65" fmla="*/ 116 h 289"/>
                <a:gd name="T66" fmla="*/ 614 w 668"/>
                <a:gd name="T67" fmla="*/ 122 h 289"/>
                <a:gd name="T68" fmla="*/ 618 w 668"/>
                <a:gd name="T69" fmla="*/ 137 h 289"/>
                <a:gd name="T70" fmla="*/ 591 w 668"/>
                <a:gd name="T71" fmla="*/ 154 h 289"/>
                <a:gd name="T72" fmla="*/ 590 w 668"/>
                <a:gd name="T73" fmla="*/ 159 h 289"/>
                <a:gd name="T74" fmla="*/ 629 w 668"/>
                <a:gd name="T75" fmla="*/ 148 h 289"/>
                <a:gd name="T76" fmla="*/ 640 w 668"/>
                <a:gd name="T77" fmla="*/ 150 h 289"/>
                <a:gd name="T78" fmla="*/ 610 w 668"/>
                <a:gd name="T79" fmla="*/ 176 h 289"/>
                <a:gd name="T80" fmla="*/ 576 w 668"/>
                <a:gd name="T81" fmla="*/ 204 h 289"/>
                <a:gd name="T82" fmla="*/ 571 w 668"/>
                <a:gd name="T83" fmla="*/ 208 h 289"/>
                <a:gd name="T84" fmla="*/ 539 w 668"/>
                <a:gd name="T85" fmla="*/ 247 h 289"/>
                <a:gd name="T86" fmla="*/ 524 w 668"/>
                <a:gd name="T87" fmla="*/ 279 h 289"/>
                <a:gd name="T88" fmla="*/ 385 w 668"/>
                <a:gd name="T89" fmla="*/ 217 h 289"/>
                <a:gd name="T90" fmla="*/ 282 w 668"/>
                <a:gd name="T91" fmla="*/ 204 h 289"/>
                <a:gd name="T92" fmla="*/ 272 w 668"/>
                <a:gd name="T93" fmla="*/ 201 h 289"/>
                <a:gd name="T94" fmla="*/ 167 w 668"/>
                <a:gd name="T95" fmla="*/ 210 h 289"/>
                <a:gd name="T96" fmla="*/ 145 w 668"/>
                <a:gd name="T97" fmla="*/ 227 h 289"/>
                <a:gd name="T98" fmla="*/ 0 w 668"/>
                <a:gd name="T99" fmla="*/ 25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8" h="289">
                  <a:moveTo>
                    <a:pt x="0" y="253"/>
                  </a:moveTo>
                  <a:lnTo>
                    <a:pt x="2" y="232"/>
                  </a:lnTo>
                  <a:lnTo>
                    <a:pt x="8" y="232"/>
                  </a:lnTo>
                  <a:lnTo>
                    <a:pt x="12" y="231"/>
                  </a:lnTo>
                  <a:lnTo>
                    <a:pt x="17" y="225"/>
                  </a:lnTo>
                  <a:lnTo>
                    <a:pt x="19" y="219"/>
                  </a:lnTo>
                  <a:lnTo>
                    <a:pt x="17" y="216"/>
                  </a:lnTo>
                  <a:lnTo>
                    <a:pt x="19" y="210"/>
                  </a:lnTo>
                  <a:lnTo>
                    <a:pt x="27" y="202"/>
                  </a:lnTo>
                  <a:lnTo>
                    <a:pt x="42" y="197"/>
                  </a:lnTo>
                  <a:lnTo>
                    <a:pt x="60" y="191"/>
                  </a:lnTo>
                  <a:lnTo>
                    <a:pt x="77" y="176"/>
                  </a:lnTo>
                  <a:lnTo>
                    <a:pt x="85" y="172"/>
                  </a:lnTo>
                  <a:lnTo>
                    <a:pt x="96" y="163"/>
                  </a:lnTo>
                  <a:lnTo>
                    <a:pt x="98" y="154"/>
                  </a:lnTo>
                  <a:lnTo>
                    <a:pt x="100" y="152"/>
                  </a:lnTo>
                  <a:lnTo>
                    <a:pt x="105" y="154"/>
                  </a:lnTo>
                  <a:lnTo>
                    <a:pt x="109" y="148"/>
                  </a:lnTo>
                  <a:lnTo>
                    <a:pt x="109" y="146"/>
                  </a:lnTo>
                  <a:lnTo>
                    <a:pt x="115" y="141"/>
                  </a:lnTo>
                  <a:lnTo>
                    <a:pt x="119" y="141"/>
                  </a:lnTo>
                  <a:lnTo>
                    <a:pt x="122" y="144"/>
                  </a:lnTo>
                  <a:lnTo>
                    <a:pt x="128" y="141"/>
                  </a:lnTo>
                  <a:lnTo>
                    <a:pt x="130" y="137"/>
                  </a:lnTo>
                  <a:lnTo>
                    <a:pt x="139" y="129"/>
                  </a:lnTo>
                  <a:lnTo>
                    <a:pt x="145" y="127"/>
                  </a:lnTo>
                  <a:lnTo>
                    <a:pt x="158" y="127"/>
                  </a:lnTo>
                  <a:lnTo>
                    <a:pt x="171" y="105"/>
                  </a:lnTo>
                  <a:lnTo>
                    <a:pt x="182" y="99"/>
                  </a:lnTo>
                  <a:lnTo>
                    <a:pt x="182" y="94"/>
                  </a:lnTo>
                  <a:lnTo>
                    <a:pt x="184" y="86"/>
                  </a:lnTo>
                  <a:lnTo>
                    <a:pt x="182" y="80"/>
                  </a:lnTo>
                  <a:lnTo>
                    <a:pt x="184" y="73"/>
                  </a:lnTo>
                  <a:lnTo>
                    <a:pt x="184" y="71"/>
                  </a:lnTo>
                  <a:lnTo>
                    <a:pt x="205" y="67"/>
                  </a:lnTo>
                  <a:lnTo>
                    <a:pt x="205" y="71"/>
                  </a:lnTo>
                  <a:lnTo>
                    <a:pt x="226" y="69"/>
                  </a:lnTo>
                  <a:lnTo>
                    <a:pt x="233" y="67"/>
                  </a:lnTo>
                  <a:lnTo>
                    <a:pt x="237" y="69"/>
                  </a:lnTo>
                  <a:lnTo>
                    <a:pt x="438" y="35"/>
                  </a:lnTo>
                  <a:lnTo>
                    <a:pt x="629" y="0"/>
                  </a:lnTo>
                  <a:lnTo>
                    <a:pt x="633" y="2"/>
                  </a:lnTo>
                  <a:lnTo>
                    <a:pt x="633" y="5"/>
                  </a:lnTo>
                  <a:lnTo>
                    <a:pt x="638" y="9"/>
                  </a:lnTo>
                  <a:lnTo>
                    <a:pt x="642" y="9"/>
                  </a:lnTo>
                  <a:lnTo>
                    <a:pt x="646" y="13"/>
                  </a:lnTo>
                  <a:lnTo>
                    <a:pt x="648" y="17"/>
                  </a:lnTo>
                  <a:lnTo>
                    <a:pt x="652" y="26"/>
                  </a:lnTo>
                  <a:lnTo>
                    <a:pt x="652" y="30"/>
                  </a:lnTo>
                  <a:lnTo>
                    <a:pt x="652" y="30"/>
                  </a:lnTo>
                  <a:lnTo>
                    <a:pt x="648" y="30"/>
                  </a:lnTo>
                  <a:lnTo>
                    <a:pt x="648" y="28"/>
                  </a:lnTo>
                  <a:lnTo>
                    <a:pt x="642" y="28"/>
                  </a:lnTo>
                  <a:lnTo>
                    <a:pt x="638" y="28"/>
                  </a:lnTo>
                  <a:lnTo>
                    <a:pt x="635" y="26"/>
                  </a:lnTo>
                  <a:lnTo>
                    <a:pt x="631" y="28"/>
                  </a:lnTo>
                  <a:lnTo>
                    <a:pt x="633" y="32"/>
                  </a:lnTo>
                  <a:lnTo>
                    <a:pt x="633" y="34"/>
                  </a:lnTo>
                  <a:lnTo>
                    <a:pt x="616" y="41"/>
                  </a:lnTo>
                  <a:lnTo>
                    <a:pt x="612" y="45"/>
                  </a:lnTo>
                  <a:lnTo>
                    <a:pt x="605" y="52"/>
                  </a:lnTo>
                  <a:lnTo>
                    <a:pt x="593" y="54"/>
                  </a:lnTo>
                  <a:lnTo>
                    <a:pt x="590" y="62"/>
                  </a:lnTo>
                  <a:lnTo>
                    <a:pt x="590" y="65"/>
                  </a:lnTo>
                  <a:lnTo>
                    <a:pt x="591" y="65"/>
                  </a:lnTo>
                  <a:lnTo>
                    <a:pt x="597" y="64"/>
                  </a:lnTo>
                  <a:lnTo>
                    <a:pt x="608" y="58"/>
                  </a:lnTo>
                  <a:lnTo>
                    <a:pt x="620" y="54"/>
                  </a:lnTo>
                  <a:lnTo>
                    <a:pt x="627" y="50"/>
                  </a:lnTo>
                  <a:lnTo>
                    <a:pt x="638" y="50"/>
                  </a:lnTo>
                  <a:lnTo>
                    <a:pt x="640" y="52"/>
                  </a:lnTo>
                  <a:lnTo>
                    <a:pt x="638" y="60"/>
                  </a:lnTo>
                  <a:lnTo>
                    <a:pt x="640" y="62"/>
                  </a:lnTo>
                  <a:lnTo>
                    <a:pt x="644" y="65"/>
                  </a:lnTo>
                  <a:lnTo>
                    <a:pt x="648" y="64"/>
                  </a:lnTo>
                  <a:lnTo>
                    <a:pt x="650" y="60"/>
                  </a:lnTo>
                  <a:lnTo>
                    <a:pt x="655" y="50"/>
                  </a:lnTo>
                  <a:lnTo>
                    <a:pt x="661" y="50"/>
                  </a:lnTo>
                  <a:lnTo>
                    <a:pt x="667" y="60"/>
                  </a:lnTo>
                  <a:lnTo>
                    <a:pt x="667" y="75"/>
                  </a:lnTo>
                  <a:lnTo>
                    <a:pt x="668" y="80"/>
                  </a:lnTo>
                  <a:lnTo>
                    <a:pt x="668" y="82"/>
                  </a:lnTo>
                  <a:lnTo>
                    <a:pt x="659" y="90"/>
                  </a:lnTo>
                  <a:lnTo>
                    <a:pt x="655" y="97"/>
                  </a:lnTo>
                  <a:lnTo>
                    <a:pt x="655" y="101"/>
                  </a:lnTo>
                  <a:lnTo>
                    <a:pt x="648" y="105"/>
                  </a:lnTo>
                  <a:lnTo>
                    <a:pt x="642" y="109"/>
                  </a:lnTo>
                  <a:lnTo>
                    <a:pt x="637" y="112"/>
                  </a:lnTo>
                  <a:lnTo>
                    <a:pt x="623" y="111"/>
                  </a:lnTo>
                  <a:lnTo>
                    <a:pt x="620" y="109"/>
                  </a:lnTo>
                  <a:lnTo>
                    <a:pt x="618" y="111"/>
                  </a:lnTo>
                  <a:lnTo>
                    <a:pt x="616" y="111"/>
                  </a:lnTo>
                  <a:lnTo>
                    <a:pt x="614" y="105"/>
                  </a:lnTo>
                  <a:lnTo>
                    <a:pt x="614" y="103"/>
                  </a:lnTo>
                  <a:lnTo>
                    <a:pt x="612" y="101"/>
                  </a:lnTo>
                  <a:lnTo>
                    <a:pt x="608" y="99"/>
                  </a:lnTo>
                  <a:lnTo>
                    <a:pt x="607" y="101"/>
                  </a:lnTo>
                  <a:lnTo>
                    <a:pt x="608" y="112"/>
                  </a:lnTo>
                  <a:lnTo>
                    <a:pt x="607" y="116"/>
                  </a:lnTo>
                  <a:lnTo>
                    <a:pt x="605" y="114"/>
                  </a:lnTo>
                  <a:lnTo>
                    <a:pt x="608" y="122"/>
                  </a:lnTo>
                  <a:lnTo>
                    <a:pt x="614" y="122"/>
                  </a:lnTo>
                  <a:lnTo>
                    <a:pt x="620" y="127"/>
                  </a:lnTo>
                  <a:lnTo>
                    <a:pt x="616" y="133"/>
                  </a:lnTo>
                  <a:lnTo>
                    <a:pt x="618" y="137"/>
                  </a:lnTo>
                  <a:lnTo>
                    <a:pt x="603" y="156"/>
                  </a:lnTo>
                  <a:lnTo>
                    <a:pt x="599" y="156"/>
                  </a:lnTo>
                  <a:lnTo>
                    <a:pt x="591" y="154"/>
                  </a:lnTo>
                  <a:lnTo>
                    <a:pt x="584" y="154"/>
                  </a:lnTo>
                  <a:lnTo>
                    <a:pt x="584" y="156"/>
                  </a:lnTo>
                  <a:lnTo>
                    <a:pt x="590" y="159"/>
                  </a:lnTo>
                  <a:lnTo>
                    <a:pt x="605" y="159"/>
                  </a:lnTo>
                  <a:lnTo>
                    <a:pt x="616" y="157"/>
                  </a:lnTo>
                  <a:lnTo>
                    <a:pt x="629" y="148"/>
                  </a:lnTo>
                  <a:lnTo>
                    <a:pt x="631" y="144"/>
                  </a:lnTo>
                  <a:lnTo>
                    <a:pt x="635" y="144"/>
                  </a:lnTo>
                  <a:lnTo>
                    <a:pt x="640" y="150"/>
                  </a:lnTo>
                  <a:lnTo>
                    <a:pt x="635" y="161"/>
                  </a:lnTo>
                  <a:lnTo>
                    <a:pt x="623" y="174"/>
                  </a:lnTo>
                  <a:lnTo>
                    <a:pt x="610" y="176"/>
                  </a:lnTo>
                  <a:lnTo>
                    <a:pt x="605" y="180"/>
                  </a:lnTo>
                  <a:lnTo>
                    <a:pt x="588" y="182"/>
                  </a:lnTo>
                  <a:lnTo>
                    <a:pt x="576" y="204"/>
                  </a:lnTo>
                  <a:lnTo>
                    <a:pt x="569" y="204"/>
                  </a:lnTo>
                  <a:lnTo>
                    <a:pt x="569" y="208"/>
                  </a:lnTo>
                  <a:lnTo>
                    <a:pt x="571" y="208"/>
                  </a:lnTo>
                  <a:lnTo>
                    <a:pt x="556" y="217"/>
                  </a:lnTo>
                  <a:lnTo>
                    <a:pt x="546" y="229"/>
                  </a:lnTo>
                  <a:lnTo>
                    <a:pt x="539" y="247"/>
                  </a:lnTo>
                  <a:lnTo>
                    <a:pt x="535" y="270"/>
                  </a:lnTo>
                  <a:lnTo>
                    <a:pt x="531" y="276"/>
                  </a:lnTo>
                  <a:lnTo>
                    <a:pt x="524" y="279"/>
                  </a:lnTo>
                  <a:lnTo>
                    <a:pt x="492" y="285"/>
                  </a:lnTo>
                  <a:lnTo>
                    <a:pt x="488" y="289"/>
                  </a:lnTo>
                  <a:lnTo>
                    <a:pt x="385" y="217"/>
                  </a:lnTo>
                  <a:lnTo>
                    <a:pt x="299" y="229"/>
                  </a:lnTo>
                  <a:lnTo>
                    <a:pt x="297" y="216"/>
                  </a:lnTo>
                  <a:lnTo>
                    <a:pt x="282" y="204"/>
                  </a:lnTo>
                  <a:lnTo>
                    <a:pt x="274" y="208"/>
                  </a:lnTo>
                  <a:lnTo>
                    <a:pt x="271" y="204"/>
                  </a:lnTo>
                  <a:lnTo>
                    <a:pt x="272" y="201"/>
                  </a:lnTo>
                  <a:lnTo>
                    <a:pt x="272" y="199"/>
                  </a:lnTo>
                  <a:lnTo>
                    <a:pt x="171" y="210"/>
                  </a:lnTo>
                  <a:lnTo>
                    <a:pt x="167" y="210"/>
                  </a:lnTo>
                  <a:lnTo>
                    <a:pt x="166" y="212"/>
                  </a:lnTo>
                  <a:lnTo>
                    <a:pt x="145" y="223"/>
                  </a:lnTo>
                  <a:lnTo>
                    <a:pt x="145" y="227"/>
                  </a:lnTo>
                  <a:lnTo>
                    <a:pt x="137" y="227"/>
                  </a:lnTo>
                  <a:lnTo>
                    <a:pt x="115" y="238"/>
                  </a:lnTo>
                  <a:lnTo>
                    <a:pt x="0" y="253"/>
                  </a:lnTo>
                </a:path>
              </a:pathLst>
            </a:custGeom>
            <a:grpFill/>
            <a:ln w="3175">
              <a:solidFill>
                <a:schemeClr val="bg1"/>
              </a:solidFill>
              <a:prstDash val="solid"/>
              <a:round/>
              <a:headEnd/>
              <a:tailEnd/>
            </a:ln>
          </p:spPr>
          <p:txBody>
            <a:bodyPr/>
            <a:lstStyle/>
            <a:p>
              <a:endParaRPr lang="ru-RU"/>
            </a:p>
          </p:txBody>
        </p:sp>
        <p:sp>
          <p:nvSpPr>
            <p:cNvPr id="38" name="Freeform 90">
              <a:extLst>
                <a:ext uri="{FF2B5EF4-FFF2-40B4-BE49-F238E27FC236}">
                  <a16:creationId xmlns:a16="http://schemas.microsoft.com/office/drawing/2014/main" id="{CEC9F63E-65E3-FB43-9673-88E125CA3FA8}"/>
                </a:ext>
              </a:extLst>
            </p:cNvPr>
            <p:cNvSpPr>
              <a:spLocks/>
            </p:cNvSpPr>
            <p:nvPr/>
          </p:nvSpPr>
          <p:spPr bwMode="gray">
            <a:xfrm>
              <a:off x="4023" y="2855"/>
              <a:ext cx="388" cy="294"/>
            </a:xfrm>
            <a:custGeom>
              <a:avLst/>
              <a:gdLst>
                <a:gd name="T0" fmla="*/ 229 w 388"/>
                <a:gd name="T1" fmla="*/ 294 h 294"/>
                <a:gd name="T2" fmla="*/ 214 w 388"/>
                <a:gd name="T3" fmla="*/ 291 h 294"/>
                <a:gd name="T4" fmla="*/ 208 w 388"/>
                <a:gd name="T5" fmla="*/ 266 h 294"/>
                <a:gd name="T6" fmla="*/ 186 w 388"/>
                <a:gd name="T7" fmla="*/ 247 h 294"/>
                <a:gd name="T8" fmla="*/ 172 w 388"/>
                <a:gd name="T9" fmla="*/ 219 h 294"/>
                <a:gd name="T10" fmla="*/ 161 w 388"/>
                <a:gd name="T11" fmla="*/ 204 h 294"/>
                <a:gd name="T12" fmla="*/ 141 w 388"/>
                <a:gd name="T13" fmla="*/ 189 h 294"/>
                <a:gd name="T14" fmla="*/ 131 w 388"/>
                <a:gd name="T15" fmla="*/ 178 h 294"/>
                <a:gd name="T16" fmla="*/ 122 w 388"/>
                <a:gd name="T17" fmla="*/ 165 h 294"/>
                <a:gd name="T18" fmla="*/ 84 w 388"/>
                <a:gd name="T19" fmla="*/ 139 h 294"/>
                <a:gd name="T20" fmla="*/ 71 w 388"/>
                <a:gd name="T21" fmla="*/ 127 h 294"/>
                <a:gd name="T22" fmla="*/ 52 w 388"/>
                <a:gd name="T23" fmla="*/ 103 h 294"/>
                <a:gd name="T24" fmla="*/ 43 w 388"/>
                <a:gd name="T25" fmla="*/ 90 h 294"/>
                <a:gd name="T26" fmla="*/ 5 w 388"/>
                <a:gd name="T27" fmla="*/ 75 h 294"/>
                <a:gd name="T28" fmla="*/ 7 w 388"/>
                <a:gd name="T29" fmla="*/ 54 h 294"/>
                <a:gd name="T30" fmla="*/ 15 w 388"/>
                <a:gd name="T31" fmla="*/ 43 h 294"/>
                <a:gd name="T32" fmla="*/ 15 w 388"/>
                <a:gd name="T33" fmla="*/ 39 h 294"/>
                <a:gd name="T34" fmla="*/ 45 w 388"/>
                <a:gd name="T35" fmla="*/ 28 h 294"/>
                <a:gd name="T36" fmla="*/ 66 w 388"/>
                <a:gd name="T37" fmla="*/ 13 h 294"/>
                <a:gd name="T38" fmla="*/ 71 w 388"/>
                <a:gd name="T39" fmla="*/ 11 h 294"/>
                <a:gd name="T40" fmla="*/ 172 w 388"/>
                <a:gd name="T41" fmla="*/ 2 h 294"/>
                <a:gd name="T42" fmla="*/ 174 w 388"/>
                <a:gd name="T43" fmla="*/ 9 h 294"/>
                <a:gd name="T44" fmla="*/ 197 w 388"/>
                <a:gd name="T45" fmla="*/ 17 h 294"/>
                <a:gd name="T46" fmla="*/ 285 w 388"/>
                <a:gd name="T47" fmla="*/ 18 h 294"/>
                <a:gd name="T48" fmla="*/ 385 w 388"/>
                <a:gd name="T49" fmla="*/ 92 h 294"/>
                <a:gd name="T50" fmla="*/ 370 w 388"/>
                <a:gd name="T51" fmla="*/ 107 h 294"/>
                <a:gd name="T52" fmla="*/ 353 w 388"/>
                <a:gd name="T53" fmla="*/ 133 h 294"/>
                <a:gd name="T54" fmla="*/ 349 w 388"/>
                <a:gd name="T55" fmla="*/ 154 h 294"/>
                <a:gd name="T56" fmla="*/ 347 w 388"/>
                <a:gd name="T57" fmla="*/ 167 h 294"/>
                <a:gd name="T58" fmla="*/ 338 w 388"/>
                <a:gd name="T59" fmla="*/ 170 h 294"/>
                <a:gd name="T60" fmla="*/ 330 w 388"/>
                <a:gd name="T61" fmla="*/ 182 h 294"/>
                <a:gd name="T62" fmla="*/ 321 w 388"/>
                <a:gd name="T63" fmla="*/ 197 h 294"/>
                <a:gd name="T64" fmla="*/ 300 w 388"/>
                <a:gd name="T65" fmla="*/ 217 h 294"/>
                <a:gd name="T66" fmla="*/ 283 w 388"/>
                <a:gd name="T67" fmla="*/ 231 h 294"/>
                <a:gd name="T68" fmla="*/ 274 w 388"/>
                <a:gd name="T69" fmla="*/ 240 h 294"/>
                <a:gd name="T70" fmla="*/ 261 w 388"/>
                <a:gd name="T71" fmla="*/ 244 h 294"/>
                <a:gd name="T72" fmla="*/ 259 w 388"/>
                <a:gd name="T73" fmla="*/ 251 h 294"/>
                <a:gd name="T74" fmla="*/ 255 w 388"/>
                <a:gd name="T75" fmla="*/ 259 h 294"/>
                <a:gd name="T76" fmla="*/ 242 w 388"/>
                <a:gd name="T77" fmla="*/ 266 h 294"/>
                <a:gd name="T78" fmla="*/ 240 w 388"/>
                <a:gd name="T79" fmla="*/ 268 h 294"/>
                <a:gd name="T80" fmla="*/ 244 w 388"/>
                <a:gd name="T81" fmla="*/ 272 h 294"/>
                <a:gd name="T82" fmla="*/ 246 w 388"/>
                <a:gd name="T83" fmla="*/ 277 h 294"/>
                <a:gd name="T84" fmla="*/ 234 w 388"/>
                <a:gd name="T85" fmla="*/ 287 h 294"/>
                <a:gd name="T86" fmla="*/ 233 w 388"/>
                <a:gd name="T87" fmla="*/ 2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8" h="294">
                  <a:moveTo>
                    <a:pt x="233" y="292"/>
                  </a:moveTo>
                  <a:lnTo>
                    <a:pt x="229" y="294"/>
                  </a:lnTo>
                  <a:lnTo>
                    <a:pt x="218" y="292"/>
                  </a:lnTo>
                  <a:lnTo>
                    <a:pt x="214" y="291"/>
                  </a:lnTo>
                  <a:lnTo>
                    <a:pt x="212" y="285"/>
                  </a:lnTo>
                  <a:lnTo>
                    <a:pt x="208" y="266"/>
                  </a:lnTo>
                  <a:lnTo>
                    <a:pt x="199" y="253"/>
                  </a:lnTo>
                  <a:lnTo>
                    <a:pt x="186" y="247"/>
                  </a:lnTo>
                  <a:lnTo>
                    <a:pt x="180" y="227"/>
                  </a:lnTo>
                  <a:lnTo>
                    <a:pt x="172" y="219"/>
                  </a:lnTo>
                  <a:lnTo>
                    <a:pt x="169" y="208"/>
                  </a:lnTo>
                  <a:lnTo>
                    <a:pt x="161" y="204"/>
                  </a:lnTo>
                  <a:lnTo>
                    <a:pt x="148" y="200"/>
                  </a:lnTo>
                  <a:lnTo>
                    <a:pt x="141" y="189"/>
                  </a:lnTo>
                  <a:lnTo>
                    <a:pt x="131" y="184"/>
                  </a:lnTo>
                  <a:lnTo>
                    <a:pt x="131" y="178"/>
                  </a:lnTo>
                  <a:lnTo>
                    <a:pt x="126" y="169"/>
                  </a:lnTo>
                  <a:lnTo>
                    <a:pt x="122" y="165"/>
                  </a:lnTo>
                  <a:lnTo>
                    <a:pt x="109" y="161"/>
                  </a:lnTo>
                  <a:lnTo>
                    <a:pt x="84" y="139"/>
                  </a:lnTo>
                  <a:lnTo>
                    <a:pt x="73" y="135"/>
                  </a:lnTo>
                  <a:lnTo>
                    <a:pt x="71" y="127"/>
                  </a:lnTo>
                  <a:lnTo>
                    <a:pt x="60" y="118"/>
                  </a:lnTo>
                  <a:lnTo>
                    <a:pt x="52" y="103"/>
                  </a:lnTo>
                  <a:lnTo>
                    <a:pt x="45" y="94"/>
                  </a:lnTo>
                  <a:lnTo>
                    <a:pt x="43" y="90"/>
                  </a:lnTo>
                  <a:lnTo>
                    <a:pt x="26" y="86"/>
                  </a:lnTo>
                  <a:lnTo>
                    <a:pt x="5" y="75"/>
                  </a:lnTo>
                  <a:lnTo>
                    <a:pt x="0" y="69"/>
                  </a:lnTo>
                  <a:lnTo>
                    <a:pt x="7" y="54"/>
                  </a:lnTo>
                  <a:lnTo>
                    <a:pt x="11" y="48"/>
                  </a:lnTo>
                  <a:lnTo>
                    <a:pt x="15" y="43"/>
                  </a:lnTo>
                  <a:lnTo>
                    <a:pt x="17" y="41"/>
                  </a:lnTo>
                  <a:lnTo>
                    <a:pt x="15" y="39"/>
                  </a:lnTo>
                  <a:lnTo>
                    <a:pt x="37" y="28"/>
                  </a:lnTo>
                  <a:lnTo>
                    <a:pt x="45" y="28"/>
                  </a:lnTo>
                  <a:lnTo>
                    <a:pt x="45" y="24"/>
                  </a:lnTo>
                  <a:lnTo>
                    <a:pt x="66" y="13"/>
                  </a:lnTo>
                  <a:lnTo>
                    <a:pt x="67" y="11"/>
                  </a:lnTo>
                  <a:lnTo>
                    <a:pt x="71" y="11"/>
                  </a:lnTo>
                  <a:lnTo>
                    <a:pt x="172" y="0"/>
                  </a:lnTo>
                  <a:lnTo>
                    <a:pt x="172" y="2"/>
                  </a:lnTo>
                  <a:lnTo>
                    <a:pt x="171" y="5"/>
                  </a:lnTo>
                  <a:lnTo>
                    <a:pt x="174" y="9"/>
                  </a:lnTo>
                  <a:lnTo>
                    <a:pt x="182" y="5"/>
                  </a:lnTo>
                  <a:lnTo>
                    <a:pt x="197" y="17"/>
                  </a:lnTo>
                  <a:lnTo>
                    <a:pt x="199" y="30"/>
                  </a:lnTo>
                  <a:lnTo>
                    <a:pt x="285" y="18"/>
                  </a:lnTo>
                  <a:lnTo>
                    <a:pt x="388" y="90"/>
                  </a:lnTo>
                  <a:lnTo>
                    <a:pt x="385" y="92"/>
                  </a:lnTo>
                  <a:lnTo>
                    <a:pt x="377" y="97"/>
                  </a:lnTo>
                  <a:lnTo>
                    <a:pt x="370" y="107"/>
                  </a:lnTo>
                  <a:lnTo>
                    <a:pt x="356" y="125"/>
                  </a:lnTo>
                  <a:lnTo>
                    <a:pt x="353" y="133"/>
                  </a:lnTo>
                  <a:lnTo>
                    <a:pt x="349" y="144"/>
                  </a:lnTo>
                  <a:lnTo>
                    <a:pt x="349" y="154"/>
                  </a:lnTo>
                  <a:lnTo>
                    <a:pt x="349" y="163"/>
                  </a:lnTo>
                  <a:lnTo>
                    <a:pt x="347" y="167"/>
                  </a:lnTo>
                  <a:lnTo>
                    <a:pt x="345" y="170"/>
                  </a:lnTo>
                  <a:lnTo>
                    <a:pt x="338" y="170"/>
                  </a:lnTo>
                  <a:lnTo>
                    <a:pt x="334" y="176"/>
                  </a:lnTo>
                  <a:lnTo>
                    <a:pt x="330" y="182"/>
                  </a:lnTo>
                  <a:lnTo>
                    <a:pt x="324" y="189"/>
                  </a:lnTo>
                  <a:lnTo>
                    <a:pt x="321" y="197"/>
                  </a:lnTo>
                  <a:lnTo>
                    <a:pt x="308" y="206"/>
                  </a:lnTo>
                  <a:lnTo>
                    <a:pt x="300" y="217"/>
                  </a:lnTo>
                  <a:lnTo>
                    <a:pt x="293" y="223"/>
                  </a:lnTo>
                  <a:lnTo>
                    <a:pt x="283" y="231"/>
                  </a:lnTo>
                  <a:lnTo>
                    <a:pt x="278" y="236"/>
                  </a:lnTo>
                  <a:lnTo>
                    <a:pt x="274" y="240"/>
                  </a:lnTo>
                  <a:lnTo>
                    <a:pt x="266" y="244"/>
                  </a:lnTo>
                  <a:lnTo>
                    <a:pt x="261" y="244"/>
                  </a:lnTo>
                  <a:lnTo>
                    <a:pt x="259" y="247"/>
                  </a:lnTo>
                  <a:lnTo>
                    <a:pt x="259" y="251"/>
                  </a:lnTo>
                  <a:lnTo>
                    <a:pt x="259" y="253"/>
                  </a:lnTo>
                  <a:lnTo>
                    <a:pt x="255" y="259"/>
                  </a:lnTo>
                  <a:lnTo>
                    <a:pt x="249" y="266"/>
                  </a:lnTo>
                  <a:lnTo>
                    <a:pt x="242" y="266"/>
                  </a:lnTo>
                  <a:lnTo>
                    <a:pt x="242" y="268"/>
                  </a:lnTo>
                  <a:lnTo>
                    <a:pt x="240" y="268"/>
                  </a:lnTo>
                  <a:lnTo>
                    <a:pt x="242" y="272"/>
                  </a:lnTo>
                  <a:lnTo>
                    <a:pt x="244" y="272"/>
                  </a:lnTo>
                  <a:lnTo>
                    <a:pt x="246" y="274"/>
                  </a:lnTo>
                  <a:lnTo>
                    <a:pt x="246" y="277"/>
                  </a:lnTo>
                  <a:lnTo>
                    <a:pt x="242" y="279"/>
                  </a:lnTo>
                  <a:lnTo>
                    <a:pt x="234" y="287"/>
                  </a:lnTo>
                  <a:lnTo>
                    <a:pt x="233" y="292"/>
                  </a:lnTo>
                  <a:lnTo>
                    <a:pt x="233" y="292"/>
                  </a:lnTo>
                </a:path>
              </a:pathLst>
            </a:custGeom>
            <a:grpFill/>
            <a:ln w="3175">
              <a:solidFill>
                <a:schemeClr val="bg1"/>
              </a:solidFill>
              <a:prstDash val="solid"/>
              <a:round/>
              <a:headEnd/>
              <a:tailEnd/>
            </a:ln>
          </p:spPr>
          <p:txBody>
            <a:bodyPr/>
            <a:lstStyle/>
            <a:p>
              <a:endParaRPr lang="ru-RU"/>
            </a:p>
          </p:txBody>
        </p:sp>
        <p:sp>
          <p:nvSpPr>
            <p:cNvPr id="39" name="Freeform 91">
              <a:extLst>
                <a:ext uri="{FF2B5EF4-FFF2-40B4-BE49-F238E27FC236}">
                  <a16:creationId xmlns:a16="http://schemas.microsoft.com/office/drawing/2014/main" id="{F51613F0-7B03-2148-9EE4-B59BC1702E83}"/>
                </a:ext>
              </a:extLst>
            </p:cNvPr>
            <p:cNvSpPr>
              <a:spLocks/>
            </p:cNvSpPr>
            <p:nvPr/>
          </p:nvSpPr>
          <p:spPr bwMode="gray">
            <a:xfrm>
              <a:off x="3845" y="2894"/>
              <a:ext cx="416" cy="428"/>
            </a:xfrm>
            <a:custGeom>
              <a:avLst/>
              <a:gdLst>
                <a:gd name="T0" fmla="*/ 56 w 416"/>
                <a:gd name="T1" fmla="*/ 227 h 428"/>
                <a:gd name="T2" fmla="*/ 65 w 416"/>
                <a:gd name="T3" fmla="*/ 246 h 428"/>
                <a:gd name="T4" fmla="*/ 76 w 416"/>
                <a:gd name="T5" fmla="*/ 257 h 428"/>
                <a:gd name="T6" fmla="*/ 78 w 416"/>
                <a:gd name="T7" fmla="*/ 272 h 428"/>
                <a:gd name="T8" fmla="*/ 84 w 416"/>
                <a:gd name="T9" fmla="*/ 282 h 428"/>
                <a:gd name="T10" fmla="*/ 76 w 416"/>
                <a:gd name="T11" fmla="*/ 306 h 428"/>
                <a:gd name="T12" fmla="*/ 73 w 416"/>
                <a:gd name="T13" fmla="*/ 334 h 428"/>
                <a:gd name="T14" fmla="*/ 82 w 416"/>
                <a:gd name="T15" fmla="*/ 379 h 428"/>
                <a:gd name="T16" fmla="*/ 92 w 416"/>
                <a:gd name="T17" fmla="*/ 400 h 428"/>
                <a:gd name="T18" fmla="*/ 101 w 416"/>
                <a:gd name="T19" fmla="*/ 413 h 428"/>
                <a:gd name="T20" fmla="*/ 105 w 416"/>
                <a:gd name="T21" fmla="*/ 426 h 428"/>
                <a:gd name="T22" fmla="*/ 328 w 416"/>
                <a:gd name="T23" fmla="*/ 424 h 428"/>
                <a:gd name="T24" fmla="*/ 341 w 416"/>
                <a:gd name="T25" fmla="*/ 428 h 428"/>
                <a:gd name="T26" fmla="*/ 337 w 416"/>
                <a:gd name="T27" fmla="*/ 396 h 428"/>
                <a:gd name="T28" fmla="*/ 339 w 416"/>
                <a:gd name="T29" fmla="*/ 387 h 428"/>
                <a:gd name="T30" fmla="*/ 362 w 416"/>
                <a:gd name="T31" fmla="*/ 389 h 428"/>
                <a:gd name="T32" fmla="*/ 382 w 416"/>
                <a:gd name="T33" fmla="*/ 389 h 428"/>
                <a:gd name="T34" fmla="*/ 379 w 416"/>
                <a:gd name="T35" fmla="*/ 364 h 428"/>
                <a:gd name="T36" fmla="*/ 379 w 416"/>
                <a:gd name="T37" fmla="*/ 345 h 428"/>
                <a:gd name="T38" fmla="*/ 394 w 416"/>
                <a:gd name="T39" fmla="*/ 297 h 428"/>
                <a:gd name="T40" fmla="*/ 405 w 416"/>
                <a:gd name="T41" fmla="*/ 270 h 428"/>
                <a:gd name="T42" fmla="*/ 414 w 416"/>
                <a:gd name="T43" fmla="*/ 261 h 428"/>
                <a:gd name="T44" fmla="*/ 412 w 416"/>
                <a:gd name="T45" fmla="*/ 257 h 428"/>
                <a:gd name="T46" fmla="*/ 407 w 416"/>
                <a:gd name="T47" fmla="*/ 255 h 428"/>
                <a:gd name="T48" fmla="*/ 392 w 416"/>
                <a:gd name="T49" fmla="*/ 252 h 428"/>
                <a:gd name="T50" fmla="*/ 386 w 416"/>
                <a:gd name="T51" fmla="*/ 227 h 428"/>
                <a:gd name="T52" fmla="*/ 364 w 416"/>
                <a:gd name="T53" fmla="*/ 208 h 428"/>
                <a:gd name="T54" fmla="*/ 350 w 416"/>
                <a:gd name="T55" fmla="*/ 180 h 428"/>
                <a:gd name="T56" fmla="*/ 339 w 416"/>
                <a:gd name="T57" fmla="*/ 165 h 428"/>
                <a:gd name="T58" fmla="*/ 319 w 416"/>
                <a:gd name="T59" fmla="*/ 150 h 428"/>
                <a:gd name="T60" fmla="*/ 309 w 416"/>
                <a:gd name="T61" fmla="*/ 139 h 428"/>
                <a:gd name="T62" fmla="*/ 300 w 416"/>
                <a:gd name="T63" fmla="*/ 126 h 428"/>
                <a:gd name="T64" fmla="*/ 262 w 416"/>
                <a:gd name="T65" fmla="*/ 100 h 428"/>
                <a:gd name="T66" fmla="*/ 249 w 416"/>
                <a:gd name="T67" fmla="*/ 88 h 428"/>
                <a:gd name="T68" fmla="*/ 230 w 416"/>
                <a:gd name="T69" fmla="*/ 64 h 428"/>
                <a:gd name="T70" fmla="*/ 221 w 416"/>
                <a:gd name="T71" fmla="*/ 51 h 428"/>
                <a:gd name="T72" fmla="*/ 183 w 416"/>
                <a:gd name="T73" fmla="*/ 36 h 428"/>
                <a:gd name="T74" fmla="*/ 185 w 416"/>
                <a:gd name="T75" fmla="*/ 15 h 428"/>
                <a:gd name="T76" fmla="*/ 193 w 416"/>
                <a:gd name="T77" fmla="*/ 4 h 428"/>
                <a:gd name="T78" fmla="*/ 193 w 416"/>
                <a:gd name="T79" fmla="*/ 0 h 428"/>
                <a:gd name="T80" fmla="*/ 0 w 416"/>
                <a:gd name="T81" fmla="*/ 26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6" h="428">
                  <a:moveTo>
                    <a:pt x="0" y="26"/>
                  </a:moveTo>
                  <a:lnTo>
                    <a:pt x="56" y="227"/>
                  </a:lnTo>
                  <a:lnTo>
                    <a:pt x="61" y="233"/>
                  </a:lnTo>
                  <a:lnTo>
                    <a:pt x="65" y="246"/>
                  </a:lnTo>
                  <a:lnTo>
                    <a:pt x="69" y="253"/>
                  </a:lnTo>
                  <a:lnTo>
                    <a:pt x="76" y="257"/>
                  </a:lnTo>
                  <a:lnTo>
                    <a:pt x="80" y="263"/>
                  </a:lnTo>
                  <a:lnTo>
                    <a:pt x="78" y="272"/>
                  </a:lnTo>
                  <a:lnTo>
                    <a:pt x="86" y="280"/>
                  </a:lnTo>
                  <a:lnTo>
                    <a:pt x="84" y="282"/>
                  </a:lnTo>
                  <a:lnTo>
                    <a:pt x="76" y="293"/>
                  </a:lnTo>
                  <a:lnTo>
                    <a:pt x="76" y="306"/>
                  </a:lnTo>
                  <a:lnTo>
                    <a:pt x="71" y="317"/>
                  </a:lnTo>
                  <a:lnTo>
                    <a:pt x="73" y="334"/>
                  </a:lnTo>
                  <a:lnTo>
                    <a:pt x="82" y="355"/>
                  </a:lnTo>
                  <a:lnTo>
                    <a:pt x="82" y="379"/>
                  </a:lnTo>
                  <a:lnTo>
                    <a:pt x="92" y="394"/>
                  </a:lnTo>
                  <a:lnTo>
                    <a:pt x="92" y="400"/>
                  </a:lnTo>
                  <a:lnTo>
                    <a:pt x="93" y="405"/>
                  </a:lnTo>
                  <a:lnTo>
                    <a:pt x="101" y="413"/>
                  </a:lnTo>
                  <a:lnTo>
                    <a:pt x="99" y="419"/>
                  </a:lnTo>
                  <a:lnTo>
                    <a:pt x="105" y="426"/>
                  </a:lnTo>
                  <a:lnTo>
                    <a:pt x="324" y="413"/>
                  </a:lnTo>
                  <a:lnTo>
                    <a:pt x="328" y="424"/>
                  </a:lnTo>
                  <a:lnTo>
                    <a:pt x="330" y="428"/>
                  </a:lnTo>
                  <a:lnTo>
                    <a:pt x="341" y="428"/>
                  </a:lnTo>
                  <a:lnTo>
                    <a:pt x="343" y="419"/>
                  </a:lnTo>
                  <a:lnTo>
                    <a:pt x="337" y="396"/>
                  </a:lnTo>
                  <a:lnTo>
                    <a:pt x="337" y="390"/>
                  </a:lnTo>
                  <a:lnTo>
                    <a:pt x="339" y="387"/>
                  </a:lnTo>
                  <a:lnTo>
                    <a:pt x="347" y="381"/>
                  </a:lnTo>
                  <a:lnTo>
                    <a:pt x="362" y="389"/>
                  </a:lnTo>
                  <a:lnTo>
                    <a:pt x="377" y="389"/>
                  </a:lnTo>
                  <a:lnTo>
                    <a:pt x="382" y="389"/>
                  </a:lnTo>
                  <a:lnTo>
                    <a:pt x="380" y="372"/>
                  </a:lnTo>
                  <a:lnTo>
                    <a:pt x="379" y="364"/>
                  </a:lnTo>
                  <a:lnTo>
                    <a:pt x="379" y="353"/>
                  </a:lnTo>
                  <a:lnTo>
                    <a:pt x="379" y="345"/>
                  </a:lnTo>
                  <a:lnTo>
                    <a:pt x="392" y="312"/>
                  </a:lnTo>
                  <a:lnTo>
                    <a:pt x="394" y="297"/>
                  </a:lnTo>
                  <a:lnTo>
                    <a:pt x="397" y="285"/>
                  </a:lnTo>
                  <a:lnTo>
                    <a:pt x="405" y="270"/>
                  </a:lnTo>
                  <a:lnTo>
                    <a:pt x="412" y="263"/>
                  </a:lnTo>
                  <a:lnTo>
                    <a:pt x="414" y="261"/>
                  </a:lnTo>
                  <a:lnTo>
                    <a:pt x="416" y="257"/>
                  </a:lnTo>
                  <a:lnTo>
                    <a:pt x="412" y="257"/>
                  </a:lnTo>
                  <a:lnTo>
                    <a:pt x="411" y="253"/>
                  </a:lnTo>
                  <a:lnTo>
                    <a:pt x="407" y="255"/>
                  </a:lnTo>
                  <a:lnTo>
                    <a:pt x="396" y="253"/>
                  </a:lnTo>
                  <a:lnTo>
                    <a:pt x="392" y="252"/>
                  </a:lnTo>
                  <a:lnTo>
                    <a:pt x="390" y="246"/>
                  </a:lnTo>
                  <a:lnTo>
                    <a:pt x="386" y="227"/>
                  </a:lnTo>
                  <a:lnTo>
                    <a:pt x="377" y="214"/>
                  </a:lnTo>
                  <a:lnTo>
                    <a:pt x="364" y="208"/>
                  </a:lnTo>
                  <a:lnTo>
                    <a:pt x="358" y="188"/>
                  </a:lnTo>
                  <a:lnTo>
                    <a:pt x="350" y="180"/>
                  </a:lnTo>
                  <a:lnTo>
                    <a:pt x="347" y="169"/>
                  </a:lnTo>
                  <a:lnTo>
                    <a:pt x="339" y="165"/>
                  </a:lnTo>
                  <a:lnTo>
                    <a:pt x="326" y="161"/>
                  </a:lnTo>
                  <a:lnTo>
                    <a:pt x="319" y="150"/>
                  </a:lnTo>
                  <a:lnTo>
                    <a:pt x="309" y="145"/>
                  </a:lnTo>
                  <a:lnTo>
                    <a:pt x="309" y="139"/>
                  </a:lnTo>
                  <a:lnTo>
                    <a:pt x="304" y="130"/>
                  </a:lnTo>
                  <a:lnTo>
                    <a:pt x="300" y="126"/>
                  </a:lnTo>
                  <a:lnTo>
                    <a:pt x="287" y="122"/>
                  </a:lnTo>
                  <a:lnTo>
                    <a:pt x="262" y="100"/>
                  </a:lnTo>
                  <a:lnTo>
                    <a:pt x="251" y="96"/>
                  </a:lnTo>
                  <a:lnTo>
                    <a:pt x="249" y="88"/>
                  </a:lnTo>
                  <a:lnTo>
                    <a:pt x="238" y="79"/>
                  </a:lnTo>
                  <a:lnTo>
                    <a:pt x="230" y="64"/>
                  </a:lnTo>
                  <a:lnTo>
                    <a:pt x="223" y="55"/>
                  </a:lnTo>
                  <a:lnTo>
                    <a:pt x="221" y="51"/>
                  </a:lnTo>
                  <a:lnTo>
                    <a:pt x="204" y="47"/>
                  </a:lnTo>
                  <a:lnTo>
                    <a:pt x="183" y="36"/>
                  </a:lnTo>
                  <a:lnTo>
                    <a:pt x="178" y="30"/>
                  </a:lnTo>
                  <a:lnTo>
                    <a:pt x="185" y="15"/>
                  </a:lnTo>
                  <a:lnTo>
                    <a:pt x="189" y="9"/>
                  </a:lnTo>
                  <a:lnTo>
                    <a:pt x="193" y="4"/>
                  </a:lnTo>
                  <a:lnTo>
                    <a:pt x="195" y="2"/>
                  </a:lnTo>
                  <a:lnTo>
                    <a:pt x="193" y="0"/>
                  </a:lnTo>
                  <a:lnTo>
                    <a:pt x="78" y="15"/>
                  </a:lnTo>
                  <a:lnTo>
                    <a:pt x="0" y="26"/>
                  </a:lnTo>
                </a:path>
              </a:pathLst>
            </a:custGeom>
            <a:grpFill/>
            <a:ln w="3175">
              <a:solidFill>
                <a:schemeClr val="bg1"/>
              </a:solidFill>
              <a:prstDash val="solid"/>
              <a:round/>
              <a:headEnd/>
              <a:tailEnd/>
            </a:ln>
          </p:spPr>
          <p:txBody>
            <a:bodyPr/>
            <a:lstStyle/>
            <a:p>
              <a:endParaRPr lang="ru-RU"/>
            </a:p>
          </p:txBody>
        </p:sp>
        <p:sp>
          <p:nvSpPr>
            <p:cNvPr id="40" name="Freeform 92">
              <a:extLst>
                <a:ext uri="{FF2B5EF4-FFF2-40B4-BE49-F238E27FC236}">
                  <a16:creationId xmlns:a16="http://schemas.microsoft.com/office/drawing/2014/main" id="{9E82A5ED-39E5-DA46-856D-3998F55C40F9}"/>
                </a:ext>
              </a:extLst>
            </p:cNvPr>
            <p:cNvSpPr>
              <a:spLocks/>
            </p:cNvSpPr>
            <p:nvPr/>
          </p:nvSpPr>
          <p:spPr bwMode="gray">
            <a:xfrm>
              <a:off x="3724" y="3275"/>
              <a:ext cx="693" cy="525"/>
            </a:xfrm>
            <a:custGeom>
              <a:avLst/>
              <a:gdLst>
                <a:gd name="T0" fmla="*/ 2 w 693"/>
                <a:gd name="T1" fmla="*/ 45 h 525"/>
                <a:gd name="T2" fmla="*/ 0 w 693"/>
                <a:gd name="T3" fmla="*/ 56 h 525"/>
                <a:gd name="T4" fmla="*/ 14 w 693"/>
                <a:gd name="T5" fmla="*/ 69 h 525"/>
                <a:gd name="T6" fmla="*/ 17 w 693"/>
                <a:gd name="T7" fmla="*/ 86 h 525"/>
                <a:gd name="T8" fmla="*/ 23 w 693"/>
                <a:gd name="T9" fmla="*/ 94 h 525"/>
                <a:gd name="T10" fmla="*/ 19 w 693"/>
                <a:gd name="T11" fmla="*/ 105 h 525"/>
                <a:gd name="T12" fmla="*/ 38 w 693"/>
                <a:gd name="T13" fmla="*/ 99 h 525"/>
                <a:gd name="T14" fmla="*/ 47 w 693"/>
                <a:gd name="T15" fmla="*/ 86 h 525"/>
                <a:gd name="T16" fmla="*/ 59 w 693"/>
                <a:gd name="T17" fmla="*/ 84 h 525"/>
                <a:gd name="T18" fmla="*/ 51 w 693"/>
                <a:gd name="T19" fmla="*/ 96 h 525"/>
                <a:gd name="T20" fmla="*/ 106 w 693"/>
                <a:gd name="T21" fmla="*/ 81 h 525"/>
                <a:gd name="T22" fmla="*/ 104 w 693"/>
                <a:gd name="T23" fmla="*/ 88 h 525"/>
                <a:gd name="T24" fmla="*/ 139 w 693"/>
                <a:gd name="T25" fmla="*/ 98 h 525"/>
                <a:gd name="T26" fmla="*/ 160 w 693"/>
                <a:gd name="T27" fmla="*/ 101 h 525"/>
                <a:gd name="T28" fmla="*/ 177 w 693"/>
                <a:gd name="T29" fmla="*/ 107 h 525"/>
                <a:gd name="T30" fmla="*/ 177 w 693"/>
                <a:gd name="T31" fmla="*/ 113 h 525"/>
                <a:gd name="T32" fmla="*/ 201 w 693"/>
                <a:gd name="T33" fmla="*/ 137 h 525"/>
                <a:gd name="T34" fmla="*/ 196 w 693"/>
                <a:gd name="T35" fmla="*/ 143 h 525"/>
                <a:gd name="T36" fmla="*/ 194 w 693"/>
                <a:gd name="T37" fmla="*/ 146 h 525"/>
                <a:gd name="T38" fmla="*/ 229 w 693"/>
                <a:gd name="T39" fmla="*/ 137 h 525"/>
                <a:gd name="T40" fmla="*/ 278 w 693"/>
                <a:gd name="T41" fmla="*/ 116 h 525"/>
                <a:gd name="T42" fmla="*/ 282 w 693"/>
                <a:gd name="T43" fmla="*/ 99 h 525"/>
                <a:gd name="T44" fmla="*/ 346 w 693"/>
                <a:gd name="T45" fmla="*/ 120 h 525"/>
                <a:gd name="T46" fmla="*/ 387 w 693"/>
                <a:gd name="T47" fmla="*/ 158 h 525"/>
                <a:gd name="T48" fmla="*/ 415 w 693"/>
                <a:gd name="T49" fmla="*/ 171 h 525"/>
                <a:gd name="T50" fmla="*/ 432 w 693"/>
                <a:gd name="T51" fmla="*/ 201 h 525"/>
                <a:gd name="T52" fmla="*/ 430 w 693"/>
                <a:gd name="T53" fmla="*/ 270 h 525"/>
                <a:gd name="T54" fmla="*/ 449 w 693"/>
                <a:gd name="T55" fmla="*/ 306 h 525"/>
                <a:gd name="T56" fmla="*/ 443 w 693"/>
                <a:gd name="T57" fmla="*/ 282 h 525"/>
                <a:gd name="T58" fmla="*/ 458 w 693"/>
                <a:gd name="T59" fmla="*/ 289 h 525"/>
                <a:gd name="T60" fmla="*/ 466 w 693"/>
                <a:gd name="T61" fmla="*/ 282 h 525"/>
                <a:gd name="T62" fmla="*/ 466 w 693"/>
                <a:gd name="T63" fmla="*/ 297 h 525"/>
                <a:gd name="T64" fmla="*/ 453 w 693"/>
                <a:gd name="T65" fmla="*/ 321 h 525"/>
                <a:gd name="T66" fmla="*/ 466 w 693"/>
                <a:gd name="T67" fmla="*/ 342 h 525"/>
                <a:gd name="T68" fmla="*/ 501 w 693"/>
                <a:gd name="T69" fmla="*/ 383 h 525"/>
                <a:gd name="T70" fmla="*/ 513 w 693"/>
                <a:gd name="T71" fmla="*/ 388 h 525"/>
                <a:gd name="T72" fmla="*/ 528 w 693"/>
                <a:gd name="T73" fmla="*/ 415 h 525"/>
                <a:gd name="T74" fmla="*/ 556 w 693"/>
                <a:gd name="T75" fmla="*/ 460 h 525"/>
                <a:gd name="T76" fmla="*/ 607 w 693"/>
                <a:gd name="T77" fmla="*/ 497 h 525"/>
                <a:gd name="T78" fmla="*/ 625 w 693"/>
                <a:gd name="T79" fmla="*/ 509 h 525"/>
                <a:gd name="T80" fmla="*/ 620 w 693"/>
                <a:gd name="T81" fmla="*/ 512 h 525"/>
                <a:gd name="T82" fmla="*/ 614 w 693"/>
                <a:gd name="T83" fmla="*/ 518 h 525"/>
                <a:gd name="T84" fmla="*/ 633 w 693"/>
                <a:gd name="T85" fmla="*/ 522 h 525"/>
                <a:gd name="T86" fmla="*/ 684 w 693"/>
                <a:gd name="T87" fmla="*/ 494 h 525"/>
                <a:gd name="T88" fmla="*/ 680 w 693"/>
                <a:gd name="T89" fmla="*/ 464 h 525"/>
                <a:gd name="T90" fmla="*/ 685 w 693"/>
                <a:gd name="T91" fmla="*/ 417 h 525"/>
                <a:gd name="T92" fmla="*/ 680 w 693"/>
                <a:gd name="T93" fmla="*/ 345 h 525"/>
                <a:gd name="T94" fmla="*/ 638 w 693"/>
                <a:gd name="T95" fmla="*/ 272 h 525"/>
                <a:gd name="T96" fmla="*/ 620 w 693"/>
                <a:gd name="T97" fmla="*/ 238 h 525"/>
                <a:gd name="T98" fmla="*/ 618 w 693"/>
                <a:gd name="T99" fmla="*/ 212 h 525"/>
                <a:gd name="T100" fmla="*/ 582 w 693"/>
                <a:gd name="T101" fmla="*/ 163 h 525"/>
                <a:gd name="T102" fmla="*/ 556 w 693"/>
                <a:gd name="T103" fmla="*/ 133 h 525"/>
                <a:gd name="T104" fmla="*/ 517 w 693"/>
                <a:gd name="T105" fmla="*/ 47 h 525"/>
                <a:gd name="T106" fmla="*/ 509 w 693"/>
                <a:gd name="T107" fmla="*/ 36 h 525"/>
                <a:gd name="T108" fmla="*/ 498 w 693"/>
                <a:gd name="T109" fmla="*/ 8 h 525"/>
                <a:gd name="T110" fmla="*/ 460 w 693"/>
                <a:gd name="T111" fmla="*/ 6 h 525"/>
                <a:gd name="T112" fmla="*/ 464 w 693"/>
                <a:gd name="T113" fmla="*/ 38 h 525"/>
                <a:gd name="T114" fmla="*/ 449 w 693"/>
                <a:gd name="T115" fmla="*/ 43 h 525"/>
                <a:gd name="T116" fmla="*/ 220 w 693"/>
                <a:gd name="T117" fmla="*/ 38 h 525"/>
                <a:gd name="T118" fmla="*/ 213 w 693"/>
                <a:gd name="T119" fmla="*/ 1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3" h="525">
                  <a:moveTo>
                    <a:pt x="213" y="19"/>
                  </a:moveTo>
                  <a:lnTo>
                    <a:pt x="2" y="39"/>
                  </a:lnTo>
                  <a:lnTo>
                    <a:pt x="2" y="45"/>
                  </a:lnTo>
                  <a:lnTo>
                    <a:pt x="2" y="47"/>
                  </a:lnTo>
                  <a:lnTo>
                    <a:pt x="0" y="49"/>
                  </a:lnTo>
                  <a:lnTo>
                    <a:pt x="0" y="56"/>
                  </a:lnTo>
                  <a:lnTo>
                    <a:pt x="8" y="64"/>
                  </a:lnTo>
                  <a:lnTo>
                    <a:pt x="12" y="69"/>
                  </a:lnTo>
                  <a:lnTo>
                    <a:pt x="14" y="69"/>
                  </a:lnTo>
                  <a:lnTo>
                    <a:pt x="19" y="73"/>
                  </a:lnTo>
                  <a:lnTo>
                    <a:pt x="21" y="77"/>
                  </a:lnTo>
                  <a:lnTo>
                    <a:pt x="17" y="86"/>
                  </a:lnTo>
                  <a:lnTo>
                    <a:pt x="17" y="88"/>
                  </a:lnTo>
                  <a:lnTo>
                    <a:pt x="21" y="90"/>
                  </a:lnTo>
                  <a:lnTo>
                    <a:pt x="23" y="94"/>
                  </a:lnTo>
                  <a:lnTo>
                    <a:pt x="23" y="94"/>
                  </a:lnTo>
                  <a:lnTo>
                    <a:pt x="19" y="99"/>
                  </a:lnTo>
                  <a:lnTo>
                    <a:pt x="19" y="105"/>
                  </a:lnTo>
                  <a:lnTo>
                    <a:pt x="21" y="105"/>
                  </a:lnTo>
                  <a:lnTo>
                    <a:pt x="32" y="101"/>
                  </a:lnTo>
                  <a:lnTo>
                    <a:pt x="38" y="99"/>
                  </a:lnTo>
                  <a:lnTo>
                    <a:pt x="42" y="88"/>
                  </a:lnTo>
                  <a:lnTo>
                    <a:pt x="44" y="84"/>
                  </a:lnTo>
                  <a:lnTo>
                    <a:pt x="47" y="86"/>
                  </a:lnTo>
                  <a:lnTo>
                    <a:pt x="53" y="86"/>
                  </a:lnTo>
                  <a:lnTo>
                    <a:pt x="55" y="84"/>
                  </a:lnTo>
                  <a:lnTo>
                    <a:pt x="59" y="84"/>
                  </a:lnTo>
                  <a:lnTo>
                    <a:pt x="59" y="88"/>
                  </a:lnTo>
                  <a:lnTo>
                    <a:pt x="49" y="96"/>
                  </a:lnTo>
                  <a:lnTo>
                    <a:pt x="51" y="96"/>
                  </a:lnTo>
                  <a:lnTo>
                    <a:pt x="59" y="94"/>
                  </a:lnTo>
                  <a:lnTo>
                    <a:pt x="68" y="92"/>
                  </a:lnTo>
                  <a:lnTo>
                    <a:pt x="106" y="81"/>
                  </a:lnTo>
                  <a:lnTo>
                    <a:pt x="111" y="81"/>
                  </a:lnTo>
                  <a:lnTo>
                    <a:pt x="111" y="83"/>
                  </a:lnTo>
                  <a:lnTo>
                    <a:pt x="104" y="88"/>
                  </a:lnTo>
                  <a:lnTo>
                    <a:pt x="107" y="90"/>
                  </a:lnTo>
                  <a:lnTo>
                    <a:pt x="124" y="92"/>
                  </a:lnTo>
                  <a:lnTo>
                    <a:pt x="139" y="98"/>
                  </a:lnTo>
                  <a:lnTo>
                    <a:pt x="158" y="107"/>
                  </a:lnTo>
                  <a:lnTo>
                    <a:pt x="162" y="107"/>
                  </a:lnTo>
                  <a:lnTo>
                    <a:pt x="160" y="101"/>
                  </a:lnTo>
                  <a:lnTo>
                    <a:pt x="164" y="99"/>
                  </a:lnTo>
                  <a:lnTo>
                    <a:pt x="167" y="103"/>
                  </a:lnTo>
                  <a:lnTo>
                    <a:pt x="177" y="107"/>
                  </a:lnTo>
                  <a:lnTo>
                    <a:pt x="181" y="109"/>
                  </a:lnTo>
                  <a:lnTo>
                    <a:pt x="181" y="111"/>
                  </a:lnTo>
                  <a:lnTo>
                    <a:pt x="177" y="113"/>
                  </a:lnTo>
                  <a:lnTo>
                    <a:pt x="179" y="115"/>
                  </a:lnTo>
                  <a:lnTo>
                    <a:pt x="199" y="131"/>
                  </a:lnTo>
                  <a:lnTo>
                    <a:pt x="201" y="137"/>
                  </a:lnTo>
                  <a:lnTo>
                    <a:pt x="201" y="143"/>
                  </a:lnTo>
                  <a:lnTo>
                    <a:pt x="199" y="145"/>
                  </a:lnTo>
                  <a:lnTo>
                    <a:pt x="196" y="143"/>
                  </a:lnTo>
                  <a:lnTo>
                    <a:pt x="194" y="139"/>
                  </a:lnTo>
                  <a:lnTo>
                    <a:pt x="192" y="143"/>
                  </a:lnTo>
                  <a:lnTo>
                    <a:pt x="194" y="146"/>
                  </a:lnTo>
                  <a:lnTo>
                    <a:pt x="199" y="150"/>
                  </a:lnTo>
                  <a:lnTo>
                    <a:pt x="228" y="141"/>
                  </a:lnTo>
                  <a:lnTo>
                    <a:pt x="229" y="137"/>
                  </a:lnTo>
                  <a:lnTo>
                    <a:pt x="239" y="135"/>
                  </a:lnTo>
                  <a:lnTo>
                    <a:pt x="263" y="118"/>
                  </a:lnTo>
                  <a:lnTo>
                    <a:pt x="278" y="116"/>
                  </a:lnTo>
                  <a:lnTo>
                    <a:pt x="278" y="113"/>
                  </a:lnTo>
                  <a:lnTo>
                    <a:pt x="276" y="109"/>
                  </a:lnTo>
                  <a:lnTo>
                    <a:pt x="282" y="99"/>
                  </a:lnTo>
                  <a:lnTo>
                    <a:pt x="306" y="96"/>
                  </a:lnTo>
                  <a:lnTo>
                    <a:pt x="344" y="115"/>
                  </a:lnTo>
                  <a:lnTo>
                    <a:pt x="346" y="120"/>
                  </a:lnTo>
                  <a:lnTo>
                    <a:pt x="355" y="128"/>
                  </a:lnTo>
                  <a:lnTo>
                    <a:pt x="365" y="141"/>
                  </a:lnTo>
                  <a:lnTo>
                    <a:pt x="387" y="158"/>
                  </a:lnTo>
                  <a:lnTo>
                    <a:pt x="391" y="165"/>
                  </a:lnTo>
                  <a:lnTo>
                    <a:pt x="398" y="171"/>
                  </a:lnTo>
                  <a:lnTo>
                    <a:pt x="415" y="171"/>
                  </a:lnTo>
                  <a:lnTo>
                    <a:pt x="430" y="190"/>
                  </a:lnTo>
                  <a:lnTo>
                    <a:pt x="434" y="193"/>
                  </a:lnTo>
                  <a:lnTo>
                    <a:pt x="432" y="201"/>
                  </a:lnTo>
                  <a:lnTo>
                    <a:pt x="438" y="221"/>
                  </a:lnTo>
                  <a:lnTo>
                    <a:pt x="436" y="244"/>
                  </a:lnTo>
                  <a:lnTo>
                    <a:pt x="430" y="270"/>
                  </a:lnTo>
                  <a:lnTo>
                    <a:pt x="430" y="289"/>
                  </a:lnTo>
                  <a:lnTo>
                    <a:pt x="434" y="297"/>
                  </a:lnTo>
                  <a:lnTo>
                    <a:pt x="449" y="306"/>
                  </a:lnTo>
                  <a:lnTo>
                    <a:pt x="453" y="298"/>
                  </a:lnTo>
                  <a:lnTo>
                    <a:pt x="449" y="295"/>
                  </a:lnTo>
                  <a:lnTo>
                    <a:pt x="443" y="282"/>
                  </a:lnTo>
                  <a:lnTo>
                    <a:pt x="445" y="278"/>
                  </a:lnTo>
                  <a:lnTo>
                    <a:pt x="453" y="278"/>
                  </a:lnTo>
                  <a:lnTo>
                    <a:pt x="458" y="289"/>
                  </a:lnTo>
                  <a:lnTo>
                    <a:pt x="462" y="289"/>
                  </a:lnTo>
                  <a:lnTo>
                    <a:pt x="464" y="283"/>
                  </a:lnTo>
                  <a:lnTo>
                    <a:pt x="466" y="282"/>
                  </a:lnTo>
                  <a:lnTo>
                    <a:pt x="470" y="285"/>
                  </a:lnTo>
                  <a:lnTo>
                    <a:pt x="470" y="291"/>
                  </a:lnTo>
                  <a:lnTo>
                    <a:pt x="466" y="297"/>
                  </a:lnTo>
                  <a:lnTo>
                    <a:pt x="462" y="304"/>
                  </a:lnTo>
                  <a:lnTo>
                    <a:pt x="456" y="319"/>
                  </a:lnTo>
                  <a:lnTo>
                    <a:pt x="453" y="321"/>
                  </a:lnTo>
                  <a:lnTo>
                    <a:pt x="453" y="328"/>
                  </a:lnTo>
                  <a:lnTo>
                    <a:pt x="458" y="334"/>
                  </a:lnTo>
                  <a:lnTo>
                    <a:pt x="466" y="342"/>
                  </a:lnTo>
                  <a:lnTo>
                    <a:pt x="479" y="372"/>
                  </a:lnTo>
                  <a:lnTo>
                    <a:pt x="498" y="383"/>
                  </a:lnTo>
                  <a:lnTo>
                    <a:pt x="501" y="383"/>
                  </a:lnTo>
                  <a:lnTo>
                    <a:pt x="501" y="377"/>
                  </a:lnTo>
                  <a:lnTo>
                    <a:pt x="509" y="377"/>
                  </a:lnTo>
                  <a:lnTo>
                    <a:pt x="513" y="388"/>
                  </a:lnTo>
                  <a:lnTo>
                    <a:pt x="513" y="394"/>
                  </a:lnTo>
                  <a:lnTo>
                    <a:pt x="520" y="411"/>
                  </a:lnTo>
                  <a:lnTo>
                    <a:pt x="528" y="415"/>
                  </a:lnTo>
                  <a:lnTo>
                    <a:pt x="537" y="419"/>
                  </a:lnTo>
                  <a:lnTo>
                    <a:pt x="552" y="458"/>
                  </a:lnTo>
                  <a:lnTo>
                    <a:pt x="556" y="460"/>
                  </a:lnTo>
                  <a:lnTo>
                    <a:pt x="577" y="464"/>
                  </a:lnTo>
                  <a:lnTo>
                    <a:pt x="584" y="469"/>
                  </a:lnTo>
                  <a:lnTo>
                    <a:pt x="607" y="497"/>
                  </a:lnTo>
                  <a:lnTo>
                    <a:pt x="616" y="505"/>
                  </a:lnTo>
                  <a:lnTo>
                    <a:pt x="620" y="505"/>
                  </a:lnTo>
                  <a:lnTo>
                    <a:pt x="625" y="509"/>
                  </a:lnTo>
                  <a:lnTo>
                    <a:pt x="629" y="514"/>
                  </a:lnTo>
                  <a:lnTo>
                    <a:pt x="623" y="514"/>
                  </a:lnTo>
                  <a:lnTo>
                    <a:pt x="620" y="512"/>
                  </a:lnTo>
                  <a:lnTo>
                    <a:pt x="616" y="512"/>
                  </a:lnTo>
                  <a:lnTo>
                    <a:pt x="614" y="514"/>
                  </a:lnTo>
                  <a:lnTo>
                    <a:pt x="614" y="518"/>
                  </a:lnTo>
                  <a:lnTo>
                    <a:pt x="616" y="522"/>
                  </a:lnTo>
                  <a:lnTo>
                    <a:pt x="629" y="525"/>
                  </a:lnTo>
                  <a:lnTo>
                    <a:pt x="633" y="522"/>
                  </a:lnTo>
                  <a:lnTo>
                    <a:pt x="642" y="520"/>
                  </a:lnTo>
                  <a:lnTo>
                    <a:pt x="676" y="507"/>
                  </a:lnTo>
                  <a:lnTo>
                    <a:pt x="684" y="494"/>
                  </a:lnTo>
                  <a:lnTo>
                    <a:pt x="684" y="492"/>
                  </a:lnTo>
                  <a:lnTo>
                    <a:pt x="680" y="473"/>
                  </a:lnTo>
                  <a:lnTo>
                    <a:pt x="680" y="464"/>
                  </a:lnTo>
                  <a:lnTo>
                    <a:pt x="685" y="449"/>
                  </a:lnTo>
                  <a:lnTo>
                    <a:pt x="693" y="450"/>
                  </a:lnTo>
                  <a:lnTo>
                    <a:pt x="685" y="417"/>
                  </a:lnTo>
                  <a:lnTo>
                    <a:pt x="687" y="400"/>
                  </a:lnTo>
                  <a:lnTo>
                    <a:pt x="685" y="370"/>
                  </a:lnTo>
                  <a:lnTo>
                    <a:pt x="680" y="345"/>
                  </a:lnTo>
                  <a:lnTo>
                    <a:pt x="674" y="336"/>
                  </a:lnTo>
                  <a:lnTo>
                    <a:pt x="652" y="306"/>
                  </a:lnTo>
                  <a:lnTo>
                    <a:pt x="638" y="272"/>
                  </a:lnTo>
                  <a:lnTo>
                    <a:pt x="620" y="248"/>
                  </a:lnTo>
                  <a:lnTo>
                    <a:pt x="620" y="244"/>
                  </a:lnTo>
                  <a:lnTo>
                    <a:pt x="620" y="238"/>
                  </a:lnTo>
                  <a:lnTo>
                    <a:pt x="612" y="225"/>
                  </a:lnTo>
                  <a:lnTo>
                    <a:pt x="612" y="220"/>
                  </a:lnTo>
                  <a:lnTo>
                    <a:pt x="618" y="212"/>
                  </a:lnTo>
                  <a:lnTo>
                    <a:pt x="618" y="208"/>
                  </a:lnTo>
                  <a:lnTo>
                    <a:pt x="595" y="176"/>
                  </a:lnTo>
                  <a:lnTo>
                    <a:pt x="582" y="163"/>
                  </a:lnTo>
                  <a:lnTo>
                    <a:pt x="573" y="158"/>
                  </a:lnTo>
                  <a:lnTo>
                    <a:pt x="571" y="154"/>
                  </a:lnTo>
                  <a:lnTo>
                    <a:pt x="556" y="133"/>
                  </a:lnTo>
                  <a:lnTo>
                    <a:pt x="535" y="98"/>
                  </a:lnTo>
                  <a:lnTo>
                    <a:pt x="530" y="77"/>
                  </a:lnTo>
                  <a:lnTo>
                    <a:pt x="517" y="47"/>
                  </a:lnTo>
                  <a:lnTo>
                    <a:pt x="517" y="43"/>
                  </a:lnTo>
                  <a:lnTo>
                    <a:pt x="513" y="38"/>
                  </a:lnTo>
                  <a:lnTo>
                    <a:pt x="509" y="36"/>
                  </a:lnTo>
                  <a:lnTo>
                    <a:pt x="507" y="13"/>
                  </a:lnTo>
                  <a:lnTo>
                    <a:pt x="503" y="8"/>
                  </a:lnTo>
                  <a:lnTo>
                    <a:pt x="498" y="8"/>
                  </a:lnTo>
                  <a:lnTo>
                    <a:pt x="483" y="8"/>
                  </a:lnTo>
                  <a:lnTo>
                    <a:pt x="468" y="0"/>
                  </a:lnTo>
                  <a:lnTo>
                    <a:pt x="460" y="6"/>
                  </a:lnTo>
                  <a:lnTo>
                    <a:pt x="458" y="9"/>
                  </a:lnTo>
                  <a:lnTo>
                    <a:pt x="458" y="15"/>
                  </a:lnTo>
                  <a:lnTo>
                    <a:pt x="464" y="38"/>
                  </a:lnTo>
                  <a:lnTo>
                    <a:pt x="462" y="47"/>
                  </a:lnTo>
                  <a:lnTo>
                    <a:pt x="451" y="47"/>
                  </a:lnTo>
                  <a:lnTo>
                    <a:pt x="449" y="43"/>
                  </a:lnTo>
                  <a:lnTo>
                    <a:pt x="445" y="32"/>
                  </a:lnTo>
                  <a:lnTo>
                    <a:pt x="226" y="45"/>
                  </a:lnTo>
                  <a:lnTo>
                    <a:pt x="220" y="38"/>
                  </a:lnTo>
                  <a:lnTo>
                    <a:pt x="222" y="32"/>
                  </a:lnTo>
                  <a:lnTo>
                    <a:pt x="214" y="24"/>
                  </a:lnTo>
                  <a:lnTo>
                    <a:pt x="213" y="19"/>
                  </a:lnTo>
                </a:path>
              </a:pathLst>
            </a:custGeom>
            <a:grpFill/>
            <a:ln w="3175">
              <a:solidFill>
                <a:schemeClr val="bg1"/>
              </a:solidFill>
              <a:prstDash val="solid"/>
              <a:round/>
              <a:headEnd/>
              <a:tailEnd/>
            </a:ln>
          </p:spPr>
          <p:txBody>
            <a:bodyPr/>
            <a:lstStyle/>
            <a:p>
              <a:endParaRPr lang="ru-RU"/>
            </a:p>
          </p:txBody>
        </p:sp>
        <p:sp>
          <p:nvSpPr>
            <p:cNvPr id="41" name="Freeform 93">
              <a:extLst>
                <a:ext uri="{FF2B5EF4-FFF2-40B4-BE49-F238E27FC236}">
                  <a16:creationId xmlns:a16="http://schemas.microsoft.com/office/drawing/2014/main" id="{5047D1E8-2E7D-8F4E-8770-2B135C0FCF87}"/>
                </a:ext>
              </a:extLst>
            </p:cNvPr>
            <p:cNvSpPr>
              <a:spLocks/>
            </p:cNvSpPr>
            <p:nvPr/>
          </p:nvSpPr>
          <p:spPr bwMode="gray">
            <a:xfrm>
              <a:off x="4239" y="2350"/>
              <a:ext cx="349" cy="167"/>
            </a:xfrm>
            <a:custGeom>
              <a:avLst/>
              <a:gdLst>
                <a:gd name="T0" fmla="*/ 200 w 349"/>
                <a:gd name="T1" fmla="*/ 11 h 167"/>
                <a:gd name="T2" fmla="*/ 11 w 349"/>
                <a:gd name="T3" fmla="*/ 99 h 167"/>
                <a:gd name="T4" fmla="*/ 18 w 349"/>
                <a:gd name="T5" fmla="*/ 90 h 167"/>
                <a:gd name="T6" fmla="*/ 41 w 349"/>
                <a:gd name="T7" fmla="*/ 71 h 167"/>
                <a:gd name="T8" fmla="*/ 50 w 349"/>
                <a:gd name="T9" fmla="*/ 60 h 167"/>
                <a:gd name="T10" fmla="*/ 60 w 349"/>
                <a:gd name="T11" fmla="*/ 54 h 167"/>
                <a:gd name="T12" fmla="*/ 78 w 349"/>
                <a:gd name="T13" fmla="*/ 54 h 167"/>
                <a:gd name="T14" fmla="*/ 105 w 349"/>
                <a:gd name="T15" fmla="*/ 39 h 167"/>
                <a:gd name="T16" fmla="*/ 116 w 349"/>
                <a:gd name="T17" fmla="*/ 43 h 167"/>
                <a:gd name="T18" fmla="*/ 125 w 349"/>
                <a:gd name="T19" fmla="*/ 49 h 167"/>
                <a:gd name="T20" fmla="*/ 137 w 349"/>
                <a:gd name="T21" fmla="*/ 67 h 167"/>
                <a:gd name="T22" fmla="*/ 150 w 349"/>
                <a:gd name="T23" fmla="*/ 69 h 167"/>
                <a:gd name="T24" fmla="*/ 152 w 349"/>
                <a:gd name="T25" fmla="*/ 79 h 167"/>
                <a:gd name="T26" fmla="*/ 174 w 349"/>
                <a:gd name="T27" fmla="*/ 88 h 167"/>
                <a:gd name="T28" fmla="*/ 189 w 349"/>
                <a:gd name="T29" fmla="*/ 97 h 167"/>
                <a:gd name="T30" fmla="*/ 195 w 349"/>
                <a:gd name="T31" fmla="*/ 111 h 167"/>
                <a:gd name="T32" fmla="*/ 180 w 349"/>
                <a:gd name="T33" fmla="*/ 143 h 167"/>
                <a:gd name="T34" fmla="*/ 193 w 349"/>
                <a:gd name="T35" fmla="*/ 154 h 167"/>
                <a:gd name="T36" fmla="*/ 210 w 349"/>
                <a:gd name="T37" fmla="*/ 156 h 167"/>
                <a:gd name="T38" fmla="*/ 215 w 349"/>
                <a:gd name="T39" fmla="*/ 156 h 167"/>
                <a:gd name="T40" fmla="*/ 236 w 349"/>
                <a:gd name="T41" fmla="*/ 154 h 167"/>
                <a:gd name="T42" fmla="*/ 259 w 349"/>
                <a:gd name="T43" fmla="*/ 163 h 167"/>
                <a:gd name="T44" fmla="*/ 262 w 349"/>
                <a:gd name="T45" fmla="*/ 159 h 167"/>
                <a:gd name="T46" fmla="*/ 253 w 349"/>
                <a:gd name="T47" fmla="*/ 144 h 167"/>
                <a:gd name="T48" fmla="*/ 244 w 349"/>
                <a:gd name="T49" fmla="*/ 141 h 167"/>
                <a:gd name="T50" fmla="*/ 249 w 349"/>
                <a:gd name="T51" fmla="*/ 137 h 167"/>
                <a:gd name="T52" fmla="*/ 244 w 349"/>
                <a:gd name="T53" fmla="*/ 131 h 167"/>
                <a:gd name="T54" fmla="*/ 230 w 349"/>
                <a:gd name="T55" fmla="*/ 105 h 167"/>
                <a:gd name="T56" fmla="*/ 229 w 349"/>
                <a:gd name="T57" fmla="*/ 90 h 167"/>
                <a:gd name="T58" fmla="*/ 230 w 349"/>
                <a:gd name="T59" fmla="*/ 67 h 167"/>
                <a:gd name="T60" fmla="*/ 227 w 349"/>
                <a:gd name="T61" fmla="*/ 60 h 167"/>
                <a:gd name="T62" fmla="*/ 230 w 349"/>
                <a:gd name="T63" fmla="*/ 52 h 167"/>
                <a:gd name="T64" fmla="*/ 245 w 349"/>
                <a:gd name="T65" fmla="*/ 36 h 167"/>
                <a:gd name="T66" fmla="*/ 251 w 349"/>
                <a:gd name="T67" fmla="*/ 21 h 167"/>
                <a:gd name="T68" fmla="*/ 264 w 349"/>
                <a:gd name="T69" fmla="*/ 26 h 167"/>
                <a:gd name="T70" fmla="*/ 253 w 349"/>
                <a:gd name="T71" fmla="*/ 43 h 167"/>
                <a:gd name="T72" fmla="*/ 244 w 349"/>
                <a:gd name="T73" fmla="*/ 58 h 167"/>
                <a:gd name="T74" fmla="*/ 253 w 349"/>
                <a:gd name="T75" fmla="*/ 69 h 167"/>
                <a:gd name="T76" fmla="*/ 257 w 349"/>
                <a:gd name="T77" fmla="*/ 90 h 167"/>
                <a:gd name="T78" fmla="*/ 249 w 349"/>
                <a:gd name="T79" fmla="*/ 99 h 167"/>
                <a:gd name="T80" fmla="*/ 259 w 349"/>
                <a:gd name="T81" fmla="*/ 107 h 167"/>
                <a:gd name="T82" fmla="*/ 259 w 349"/>
                <a:gd name="T83" fmla="*/ 118 h 167"/>
                <a:gd name="T84" fmla="*/ 262 w 349"/>
                <a:gd name="T85" fmla="*/ 133 h 167"/>
                <a:gd name="T86" fmla="*/ 279 w 349"/>
                <a:gd name="T87" fmla="*/ 143 h 167"/>
                <a:gd name="T88" fmla="*/ 289 w 349"/>
                <a:gd name="T89" fmla="*/ 139 h 167"/>
                <a:gd name="T90" fmla="*/ 291 w 349"/>
                <a:gd name="T91" fmla="*/ 144 h 167"/>
                <a:gd name="T92" fmla="*/ 296 w 349"/>
                <a:gd name="T93" fmla="*/ 159 h 167"/>
                <a:gd name="T94" fmla="*/ 307 w 349"/>
                <a:gd name="T95" fmla="*/ 165 h 167"/>
                <a:gd name="T96" fmla="*/ 315 w 349"/>
                <a:gd name="T97" fmla="*/ 159 h 167"/>
                <a:gd name="T98" fmla="*/ 339 w 349"/>
                <a:gd name="T99" fmla="*/ 148 h 167"/>
                <a:gd name="T100" fmla="*/ 349 w 349"/>
                <a:gd name="T101" fmla="*/ 109 h 167"/>
                <a:gd name="T102" fmla="*/ 300 w 349"/>
                <a:gd name="T103" fmla="*/ 11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167">
                  <a:moveTo>
                    <a:pt x="264" y="0"/>
                  </a:moveTo>
                  <a:lnTo>
                    <a:pt x="200" y="11"/>
                  </a:lnTo>
                  <a:lnTo>
                    <a:pt x="0" y="51"/>
                  </a:lnTo>
                  <a:lnTo>
                    <a:pt x="11" y="99"/>
                  </a:lnTo>
                  <a:lnTo>
                    <a:pt x="15" y="92"/>
                  </a:lnTo>
                  <a:lnTo>
                    <a:pt x="18" y="90"/>
                  </a:lnTo>
                  <a:lnTo>
                    <a:pt x="33" y="73"/>
                  </a:lnTo>
                  <a:lnTo>
                    <a:pt x="41" y="71"/>
                  </a:lnTo>
                  <a:lnTo>
                    <a:pt x="47" y="62"/>
                  </a:lnTo>
                  <a:lnTo>
                    <a:pt x="50" y="60"/>
                  </a:lnTo>
                  <a:lnTo>
                    <a:pt x="56" y="51"/>
                  </a:lnTo>
                  <a:lnTo>
                    <a:pt x="60" y="54"/>
                  </a:lnTo>
                  <a:lnTo>
                    <a:pt x="69" y="58"/>
                  </a:lnTo>
                  <a:lnTo>
                    <a:pt x="78" y="54"/>
                  </a:lnTo>
                  <a:lnTo>
                    <a:pt x="80" y="49"/>
                  </a:lnTo>
                  <a:lnTo>
                    <a:pt x="105" y="39"/>
                  </a:lnTo>
                  <a:lnTo>
                    <a:pt x="110" y="41"/>
                  </a:lnTo>
                  <a:lnTo>
                    <a:pt x="116" y="43"/>
                  </a:lnTo>
                  <a:lnTo>
                    <a:pt x="122" y="41"/>
                  </a:lnTo>
                  <a:lnTo>
                    <a:pt x="125" y="49"/>
                  </a:lnTo>
                  <a:lnTo>
                    <a:pt x="129" y="49"/>
                  </a:lnTo>
                  <a:lnTo>
                    <a:pt x="137" y="67"/>
                  </a:lnTo>
                  <a:lnTo>
                    <a:pt x="142" y="66"/>
                  </a:lnTo>
                  <a:lnTo>
                    <a:pt x="150" y="69"/>
                  </a:lnTo>
                  <a:lnTo>
                    <a:pt x="157" y="71"/>
                  </a:lnTo>
                  <a:lnTo>
                    <a:pt x="152" y="79"/>
                  </a:lnTo>
                  <a:lnTo>
                    <a:pt x="159" y="88"/>
                  </a:lnTo>
                  <a:lnTo>
                    <a:pt x="174" y="88"/>
                  </a:lnTo>
                  <a:lnTo>
                    <a:pt x="182" y="94"/>
                  </a:lnTo>
                  <a:lnTo>
                    <a:pt x="189" y="97"/>
                  </a:lnTo>
                  <a:lnTo>
                    <a:pt x="197" y="107"/>
                  </a:lnTo>
                  <a:lnTo>
                    <a:pt x="195" y="111"/>
                  </a:lnTo>
                  <a:lnTo>
                    <a:pt x="185" y="128"/>
                  </a:lnTo>
                  <a:lnTo>
                    <a:pt x="180" y="143"/>
                  </a:lnTo>
                  <a:lnTo>
                    <a:pt x="182" y="152"/>
                  </a:lnTo>
                  <a:lnTo>
                    <a:pt x="193" y="154"/>
                  </a:lnTo>
                  <a:lnTo>
                    <a:pt x="202" y="146"/>
                  </a:lnTo>
                  <a:lnTo>
                    <a:pt x="210" y="156"/>
                  </a:lnTo>
                  <a:lnTo>
                    <a:pt x="215" y="158"/>
                  </a:lnTo>
                  <a:lnTo>
                    <a:pt x="215" y="156"/>
                  </a:lnTo>
                  <a:lnTo>
                    <a:pt x="225" y="154"/>
                  </a:lnTo>
                  <a:lnTo>
                    <a:pt x="236" y="154"/>
                  </a:lnTo>
                  <a:lnTo>
                    <a:pt x="251" y="159"/>
                  </a:lnTo>
                  <a:lnTo>
                    <a:pt x="259" y="163"/>
                  </a:lnTo>
                  <a:lnTo>
                    <a:pt x="262" y="163"/>
                  </a:lnTo>
                  <a:lnTo>
                    <a:pt x="262" y="159"/>
                  </a:lnTo>
                  <a:lnTo>
                    <a:pt x="259" y="156"/>
                  </a:lnTo>
                  <a:lnTo>
                    <a:pt x="253" y="144"/>
                  </a:lnTo>
                  <a:lnTo>
                    <a:pt x="245" y="143"/>
                  </a:lnTo>
                  <a:lnTo>
                    <a:pt x="244" y="141"/>
                  </a:lnTo>
                  <a:lnTo>
                    <a:pt x="245" y="137"/>
                  </a:lnTo>
                  <a:lnTo>
                    <a:pt x="249" y="137"/>
                  </a:lnTo>
                  <a:lnTo>
                    <a:pt x="251" y="135"/>
                  </a:lnTo>
                  <a:lnTo>
                    <a:pt x="244" y="131"/>
                  </a:lnTo>
                  <a:lnTo>
                    <a:pt x="236" y="122"/>
                  </a:lnTo>
                  <a:lnTo>
                    <a:pt x="230" y="105"/>
                  </a:lnTo>
                  <a:lnTo>
                    <a:pt x="229" y="99"/>
                  </a:lnTo>
                  <a:lnTo>
                    <a:pt x="229" y="90"/>
                  </a:lnTo>
                  <a:lnTo>
                    <a:pt x="230" y="71"/>
                  </a:lnTo>
                  <a:lnTo>
                    <a:pt x="230" y="67"/>
                  </a:lnTo>
                  <a:lnTo>
                    <a:pt x="227" y="64"/>
                  </a:lnTo>
                  <a:lnTo>
                    <a:pt x="227" y="60"/>
                  </a:lnTo>
                  <a:lnTo>
                    <a:pt x="229" y="56"/>
                  </a:lnTo>
                  <a:lnTo>
                    <a:pt x="230" y="52"/>
                  </a:lnTo>
                  <a:lnTo>
                    <a:pt x="232" y="45"/>
                  </a:lnTo>
                  <a:lnTo>
                    <a:pt x="245" y="36"/>
                  </a:lnTo>
                  <a:lnTo>
                    <a:pt x="249" y="34"/>
                  </a:lnTo>
                  <a:lnTo>
                    <a:pt x="251" y="21"/>
                  </a:lnTo>
                  <a:lnTo>
                    <a:pt x="259" y="21"/>
                  </a:lnTo>
                  <a:lnTo>
                    <a:pt x="264" y="26"/>
                  </a:lnTo>
                  <a:lnTo>
                    <a:pt x="257" y="37"/>
                  </a:lnTo>
                  <a:lnTo>
                    <a:pt x="253" y="43"/>
                  </a:lnTo>
                  <a:lnTo>
                    <a:pt x="247" y="51"/>
                  </a:lnTo>
                  <a:lnTo>
                    <a:pt x="244" y="58"/>
                  </a:lnTo>
                  <a:lnTo>
                    <a:pt x="247" y="67"/>
                  </a:lnTo>
                  <a:lnTo>
                    <a:pt x="253" y="69"/>
                  </a:lnTo>
                  <a:lnTo>
                    <a:pt x="259" y="86"/>
                  </a:lnTo>
                  <a:lnTo>
                    <a:pt x="257" y="90"/>
                  </a:lnTo>
                  <a:lnTo>
                    <a:pt x="247" y="96"/>
                  </a:lnTo>
                  <a:lnTo>
                    <a:pt x="249" y="99"/>
                  </a:lnTo>
                  <a:lnTo>
                    <a:pt x="257" y="103"/>
                  </a:lnTo>
                  <a:lnTo>
                    <a:pt x="259" y="107"/>
                  </a:lnTo>
                  <a:lnTo>
                    <a:pt x="257" y="114"/>
                  </a:lnTo>
                  <a:lnTo>
                    <a:pt x="259" y="118"/>
                  </a:lnTo>
                  <a:lnTo>
                    <a:pt x="259" y="124"/>
                  </a:lnTo>
                  <a:lnTo>
                    <a:pt x="262" y="133"/>
                  </a:lnTo>
                  <a:lnTo>
                    <a:pt x="274" y="143"/>
                  </a:lnTo>
                  <a:lnTo>
                    <a:pt x="279" y="143"/>
                  </a:lnTo>
                  <a:lnTo>
                    <a:pt x="283" y="137"/>
                  </a:lnTo>
                  <a:lnTo>
                    <a:pt x="289" y="139"/>
                  </a:lnTo>
                  <a:lnTo>
                    <a:pt x="291" y="141"/>
                  </a:lnTo>
                  <a:lnTo>
                    <a:pt x="291" y="144"/>
                  </a:lnTo>
                  <a:lnTo>
                    <a:pt x="296" y="156"/>
                  </a:lnTo>
                  <a:lnTo>
                    <a:pt x="296" y="159"/>
                  </a:lnTo>
                  <a:lnTo>
                    <a:pt x="300" y="165"/>
                  </a:lnTo>
                  <a:lnTo>
                    <a:pt x="307" y="165"/>
                  </a:lnTo>
                  <a:lnTo>
                    <a:pt x="309" y="167"/>
                  </a:lnTo>
                  <a:lnTo>
                    <a:pt x="315" y="159"/>
                  </a:lnTo>
                  <a:lnTo>
                    <a:pt x="339" y="152"/>
                  </a:lnTo>
                  <a:lnTo>
                    <a:pt x="339" y="148"/>
                  </a:lnTo>
                  <a:lnTo>
                    <a:pt x="343" y="141"/>
                  </a:lnTo>
                  <a:lnTo>
                    <a:pt x="349" y="109"/>
                  </a:lnTo>
                  <a:lnTo>
                    <a:pt x="349" y="107"/>
                  </a:lnTo>
                  <a:lnTo>
                    <a:pt x="300" y="116"/>
                  </a:lnTo>
                  <a:lnTo>
                    <a:pt x="264" y="0"/>
                  </a:lnTo>
                </a:path>
              </a:pathLst>
            </a:custGeom>
            <a:grpFill/>
            <a:ln w="3175">
              <a:solidFill>
                <a:schemeClr val="bg1"/>
              </a:solidFill>
              <a:prstDash val="solid"/>
              <a:round/>
              <a:headEnd/>
              <a:tailEnd/>
            </a:ln>
          </p:spPr>
          <p:txBody>
            <a:bodyPr/>
            <a:lstStyle/>
            <a:p>
              <a:endParaRPr lang="ru-RU"/>
            </a:p>
          </p:txBody>
        </p:sp>
        <p:sp>
          <p:nvSpPr>
            <p:cNvPr id="42" name="Freeform 94">
              <a:extLst>
                <a:ext uri="{FF2B5EF4-FFF2-40B4-BE49-F238E27FC236}">
                  <a16:creationId xmlns:a16="http://schemas.microsoft.com/office/drawing/2014/main" id="{D298E2FE-8350-2E47-A2D1-1F6B2A86AC6A}"/>
                </a:ext>
              </a:extLst>
            </p:cNvPr>
            <p:cNvSpPr>
              <a:spLocks/>
            </p:cNvSpPr>
            <p:nvPr/>
          </p:nvSpPr>
          <p:spPr bwMode="gray">
            <a:xfrm>
              <a:off x="4503" y="2333"/>
              <a:ext cx="85" cy="133"/>
            </a:xfrm>
            <a:custGeom>
              <a:avLst/>
              <a:gdLst>
                <a:gd name="T0" fmla="*/ 85 w 85"/>
                <a:gd name="T1" fmla="*/ 124 h 133"/>
                <a:gd name="T2" fmla="*/ 83 w 85"/>
                <a:gd name="T3" fmla="*/ 114 h 133"/>
                <a:gd name="T4" fmla="*/ 77 w 85"/>
                <a:gd name="T5" fmla="*/ 101 h 133"/>
                <a:gd name="T6" fmla="*/ 68 w 85"/>
                <a:gd name="T7" fmla="*/ 92 h 133"/>
                <a:gd name="T8" fmla="*/ 55 w 85"/>
                <a:gd name="T9" fmla="*/ 83 h 133"/>
                <a:gd name="T10" fmla="*/ 49 w 85"/>
                <a:gd name="T11" fmla="*/ 77 h 133"/>
                <a:gd name="T12" fmla="*/ 47 w 85"/>
                <a:gd name="T13" fmla="*/ 71 h 133"/>
                <a:gd name="T14" fmla="*/ 36 w 85"/>
                <a:gd name="T15" fmla="*/ 54 h 133"/>
                <a:gd name="T16" fmla="*/ 32 w 85"/>
                <a:gd name="T17" fmla="*/ 47 h 133"/>
                <a:gd name="T18" fmla="*/ 25 w 85"/>
                <a:gd name="T19" fmla="*/ 36 h 133"/>
                <a:gd name="T20" fmla="*/ 21 w 85"/>
                <a:gd name="T21" fmla="*/ 30 h 133"/>
                <a:gd name="T22" fmla="*/ 19 w 85"/>
                <a:gd name="T23" fmla="*/ 24 h 133"/>
                <a:gd name="T24" fmla="*/ 21 w 85"/>
                <a:gd name="T25" fmla="*/ 23 h 133"/>
                <a:gd name="T26" fmla="*/ 21 w 85"/>
                <a:gd name="T27" fmla="*/ 19 h 133"/>
                <a:gd name="T28" fmla="*/ 25 w 85"/>
                <a:gd name="T29" fmla="*/ 2 h 133"/>
                <a:gd name="T30" fmla="*/ 19 w 85"/>
                <a:gd name="T31" fmla="*/ 0 h 133"/>
                <a:gd name="T32" fmla="*/ 11 w 85"/>
                <a:gd name="T33" fmla="*/ 2 h 133"/>
                <a:gd name="T34" fmla="*/ 4 w 85"/>
                <a:gd name="T35" fmla="*/ 8 h 133"/>
                <a:gd name="T36" fmla="*/ 2 w 85"/>
                <a:gd name="T37" fmla="*/ 15 h 133"/>
                <a:gd name="T38" fmla="*/ 0 w 85"/>
                <a:gd name="T39" fmla="*/ 15 h 133"/>
                <a:gd name="T40" fmla="*/ 0 w 85"/>
                <a:gd name="T41" fmla="*/ 17 h 133"/>
                <a:gd name="T42" fmla="*/ 36 w 85"/>
                <a:gd name="T43" fmla="*/ 133 h 133"/>
                <a:gd name="T44" fmla="*/ 85 w 85"/>
                <a:gd name="T45" fmla="*/ 12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 h="133">
                  <a:moveTo>
                    <a:pt x="85" y="124"/>
                  </a:moveTo>
                  <a:lnTo>
                    <a:pt x="83" y="114"/>
                  </a:lnTo>
                  <a:lnTo>
                    <a:pt x="77" y="101"/>
                  </a:lnTo>
                  <a:lnTo>
                    <a:pt x="68" y="92"/>
                  </a:lnTo>
                  <a:lnTo>
                    <a:pt x="55" y="83"/>
                  </a:lnTo>
                  <a:lnTo>
                    <a:pt x="49" y="77"/>
                  </a:lnTo>
                  <a:lnTo>
                    <a:pt x="47" y="71"/>
                  </a:lnTo>
                  <a:lnTo>
                    <a:pt x="36" y="54"/>
                  </a:lnTo>
                  <a:lnTo>
                    <a:pt x="32" y="47"/>
                  </a:lnTo>
                  <a:lnTo>
                    <a:pt x="25" y="36"/>
                  </a:lnTo>
                  <a:lnTo>
                    <a:pt x="21" y="30"/>
                  </a:lnTo>
                  <a:lnTo>
                    <a:pt x="19" y="24"/>
                  </a:lnTo>
                  <a:lnTo>
                    <a:pt x="21" y="23"/>
                  </a:lnTo>
                  <a:lnTo>
                    <a:pt x="21" y="19"/>
                  </a:lnTo>
                  <a:lnTo>
                    <a:pt x="25" y="2"/>
                  </a:lnTo>
                  <a:lnTo>
                    <a:pt x="19" y="0"/>
                  </a:lnTo>
                  <a:lnTo>
                    <a:pt x="11" y="2"/>
                  </a:lnTo>
                  <a:lnTo>
                    <a:pt x="4" y="8"/>
                  </a:lnTo>
                  <a:lnTo>
                    <a:pt x="2" y="15"/>
                  </a:lnTo>
                  <a:lnTo>
                    <a:pt x="0" y="15"/>
                  </a:lnTo>
                  <a:lnTo>
                    <a:pt x="0" y="17"/>
                  </a:lnTo>
                  <a:lnTo>
                    <a:pt x="36" y="133"/>
                  </a:lnTo>
                  <a:lnTo>
                    <a:pt x="85" y="124"/>
                  </a:lnTo>
                </a:path>
              </a:pathLst>
            </a:custGeom>
            <a:grpFill/>
            <a:ln w="3175">
              <a:solidFill>
                <a:schemeClr val="bg1"/>
              </a:solidFill>
              <a:prstDash val="solid"/>
              <a:round/>
              <a:headEnd/>
              <a:tailEnd/>
            </a:ln>
          </p:spPr>
          <p:txBody>
            <a:bodyPr/>
            <a:lstStyle/>
            <a:p>
              <a:endParaRPr lang="ru-RU"/>
            </a:p>
          </p:txBody>
        </p:sp>
        <p:sp>
          <p:nvSpPr>
            <p:cNvPr id="43" name="Freeform 95">
              <a:extLst>
                <a:ext uri="{FF2B5EF4-FFF2-40B4-BE49-F238E27FC236}">
                  <a16:creationId xmlns:a16="http://schemas.microsoft.com/office/drawing/2014/main" id="{92882CCB-79E6-CF44-ADBA-269E464A630D}"/>
                </a:ext>
              </a:extLst>
            </p:cNvPr>
            <p:cNvSpPr>
              <a:spLocks/>
            </p:cNvSpPr>
            <p:nvPr/>
          </p:nvSpPr>
          <p:spPr bwMode="gray">
            <a:xfrm>
              <a:off x="4524" y="2179"/>
              <a:ext cx="103" cy="233"/>
            </a:xfrm>
            <a:custGeom>
              <a:avLst/>
              <a:gdLst>
                <a:gd name="T0" fmla="*/ 0 w 103"/>
                <a:gd name="T1" fmla="*/ 173 h 233"/>
                <a:gd name="T2" fmla="*/ 2 w 103"/>
                <a:gd name="T3" fmla="*/ 175 h 233"/>
                <a:gd name="T4" fmla="*/ 13 w 103"/>
                <a:gd name="T5" fmla="*/ 190 h 233"/>
                <a:gd name="T6" fmla="*/ 36 w 103"/>
                <a:gd name="T7" fmla="*/ 205 h 233"/>
                <a:gd name="T8" fmla="*/ 54 w 103"/>
                <a:gd name="T9" fmla="*/ 208 h 233"/>
                <a:gd name="T10" fmla="*/ 58 w 103"/>
                <a:gd name="T11" fmla="*/ 222 h 233"/>
                <a:gd name="T12" fmla="*/ 62 w 103"/>
                <a:gd name="T13" fmla="*/ 233 h 233"/>
                <a:gd name="T14" fmla="*/ 71 w 103"/>
                <a:gd name="T15" fmla="*/ 216 h 233"/>
                <a:gd name="T16" fmla="*/ 79 w 103"/>
                <a:gd name="T17" fmla="*/ 192 h 233"/>
                <a:gd name="T18" fmla="*/ 96 w 103"/>
                <a:gd name="T19" fmla="*/ 167 h 233"/>
                <a:gd name="T20" fmla="*/ 103 w 103"/>
                <a:gd name="T21" fmla="*/ 145 h 233"/>
                <a:gd name="T22" fmla="*/ 101 w 103"/>
                <a:gd name="T23" fmla="*/ 105 h 233"/>
                <a:gd name="T24" fmla="*/ 94 w 103"/>
                <a:gd name="T25" fmla="*/ 73 h 233"/>
                <a:gd name="T26" fmla="*/ 79 w 103"/>
                <a:gd name="T27" fmla="*/ 77 h 233"/>
                <a:gd name="T28" fmla="*/ 73 w 103"/>
                <a:gd name="T29" fmla="*/ 75 h 233"/>
                <a:gd name="T30" fmla="*/ 69 w 103"/>
                <a:gd name="T31" fmla="*/ 75 h 233"/>
                <a:gd name="T32" fmla="*/ 75 w 103"/>
                <a:gd name="T33" fmla="*/ 60 h 233"/>
                <a:gd name="T34" fmla="*/ 81 w 103"/>
                <a:gd name="T35" fmla="*/ 56 h 233"/>
                <a:gd name="T36" fmla="*/ 82 w 103"/>
                <a:gd name="T37" fmla="*/ 40 h 233"/>
                <a:gd name="T38" fmla="*/ 90 w 103"/>
                <a:gd name="T39" fmla="*/ 32 h 233"/>
                <a:gd name="T40" fmla="*/ 22 w 103"/>
                <a:gd name="T41" fmla="*/ 0 h 233"/>
                <a:gd name="T42" fmla="*/ 15 w 103"/>
                <a:gd name="T43" fmla="*/ 10 h 233"/>
                <a:gd name="T44" fmla="*/ 13 w 103"/>
                <a:gd name="T45" fmla="*/ 28 h 233"/>
                <a:gd name="T46" fmla="*/ 0 w 103"/>
                <a:gd name="T47" fmla="*/ 40 h 233"/>
                <a:gd name="T48" fmla="*/ 7 w 103"/>
                <a:gd name="T49" fmla="*/ 49 h 233"/>
                <a:gd name="T50" fmla="*/ 4 w 103"/>
                <a:gd name="T51" fmla="*/ 62 h 233"/>
                <a:gd name="T52" fmla="*/ 6 w 103"/>
                <a:gd name="T53" fmla="*/ 79 h 233"/>
                <a:gd name="T54" fmla="*/ 19 w 103"/>
                <a:gd name="T55" fmla="*/ 92 h 233"/>
                <a:gd name="T56" fmla="*/ 30 w 103"/>
                <a:gd name="T57" fmla="*/ 98 h 233"/>
                <a:gd name="T58" fmla="*/ 39 w 103"/>
                <a:gd name="T59" fmla="*/ 105 h 233"/>
                <a:gd name="T60" fmla="*/ 49 w 103"/>
                <a:gd name="T61" fmla="*/ 115 h 233"/>
                <a:gd name="T62" fmla="*/ 24 w 103"/>
                <a:gd name="T63" fmla="*/ 133 h 233"/>
                <a:gd name="T64" fmla="*/ 4 w 103"/>
                <a:gd name="T65" fmla="*/ 15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233">
                  <a:moveTo>
                    <a:pt x="4" y="156"/>
                  </a:moveTo>
                  <a:lnTo>
                    <a:pt x="0" y="173"/>
                  </a:lnTo>
                  <a:lnTo>
                    <a:pt x="0" y="177"/>
                  </a:lnTo>
                  <a:lnTo>
                    <a:pt x="2" y="175"/>
                  </a:lnTo>
                  <a:lnTo>
                    <a:pt x="7" y="184"/>
                  </a:lnTo>
                  <a:lnTo>
                    <a:pt x="13" y="190"/>
                  </a:lnTo>
                  <a:lnTo>
                    <a:pt x="19" y="197"/>
                  </a:lnTo>
                  <a:lnTo>
                    <a:pt x="36" y="205"/>
                  </a:lnTo>
                  <a:lnTo>
                    <a:pt x="39" y="208"/>
                  </a:lnTo>
                  <a:lnTo>
                    <a:pt x="54" y="208"/>
                  </a:lnTo>
                  <a:lnTo>
                    <a:pt x="58" y="210"/>
                  </a:lnTo>
                  <a:lnTo>
                    <a:pt x="58" y="222"/>
                  </a:lnTo>
                  <a:lnTo>
                    <a:pt x="58" y="229"/>
                  </a:lnTo>
                  <a:lnTo>
                    <a:pt x="62" y="233"/>
                  </a:lnTo>
                  <a:lnTo>
                    <a:pt x="66" y="227"/>
                  </a:lnTo>
                  <a:lnTo>
                    <a:pt x="71" y="216"/>
                  </a:lnTo>
                  <a:lnTo>
                    <a:pt x="71" y="207"/>
                  </a:lnTo>
                  <a:lnTo>
                    <a:pt x="79" y="192"/>
                  </a:lnTo>
                  <a:lnTo>
                    <a:pt x="84" y="182"/>
                  </a:lnTo>
                  <a:lnTo>
                    <a:pt x="96" y="167"/>
                  </a:lnTo>
                  <a:lnTo>
                    <a:pt x="99" y="154"/>
                  </a:lnTo>
                  <a:lnTo>
                    <a:pt x="103" y="145"/>
                  </a:lnTo>
                  <a:lnTo>
                    <a:pt x="103" y="137"/>
                  </a:lnTo>
                  <a:lnTo>
                    <a:pt x="101" y="105"/>
                  </a:lnTo>
                  <a:lnTo>
                    <a:pt x="99" y="81"/>
                  </a:lnTo>
                  <a:lnTo>
                    <a:pt x="94" y="73"/>
                  </a:lnTo>
                  <a:lnTo>
                    <a:pt x="82" y="75"/>
                  </a:lnTo>
                  <a:lnTo>
                    <a:pt x="79" y="77"/>
                  </a:lnTo>
                  <a:lnTo>
                    <a:pt x="75" y="77"/>
                  </a:lnTo>
                  <a:lnTo>
                    <a:pt x="73" y="75"/>
                  </a:lnTo>
                  <a:lnTo>
                    <a:pt x="71" y="77"/>
                  </a:lnTo>
                  <a:lnTo>
                    <a:pt x="69" y="75"/>
                  </a:lnTo>
                  <a:lnTo>
                    <a:pt x="69" y="71"/>
                  </a:lnTo>
                  <a:lnTo>
                    <a:pt x="75" y="60"/>
                  </a:lnTo>
                  <a:lnTo>
                    <a:pt x="79" y="56"/>
                  </a:lnTo>
                  <a:lnTo>
                    <a:pt x="81" y="56"/>
                  </a:lnTo>
                  <a:lnTo>
                    <a:pt x="81" y="47"/>
                  </a:lnTo>
                  <a:lnTo>
                    <a:pt x="82" y="40"/>
                  </a:lnTo>
                  <a:lnTo>
                    <a:pt x="86" y="36"/>
                  </a:lnTo>
                  <a:lnTo>
                    <a:pt x="90" y="32"/>
                  </a:lnTo>
                  <a:lnTo>
                    <a:pt x="86" y="21"/>
                  </a:lnTo>
                  <a:lnTo>
                    <a:pt x="22" y="0"/>
                  </a:lnTo>
                  <a:lnTo>
                    <a:pt x="19" y="2"/>
                  </a:lnTo>
                  <a:lnTo>
                    <a:pt x="15" y="10"/>
                  </a:lnTo>
                  <a:lnTo>
                    <a:pt x="15" y="13"/>
                  </a:lnTo>
                  <a:lnTo>
                    <a:pt x="13" y="28"/>
                  </a:lnTo>
                  <a:lnTo>
                    <a:pt x="4" y="38"/>
                  </a:lnTo>
                  <a:lnTo>
                    <a:pt x="0" y="40"/>
                  </a:lnTo>
                  <a:lnTo>
                    <a:pt x="0" y="43"/>
                  </a:lnTo>
                  <a:lnTo>
                    <a:pt x="7" y="49"/>
                  </a:lnTo>
                  <a:lnTo>
                    <a:pt x="7" y="58"/>
                  </a:lnTo>
                  <a:lnTo>
                    <a:pt x="4" y="62"/>
                  </a:lnTo>
                  <a:lnTo>
                    <a:pt x="4" y="79"/>
                  </a:lnTo>
                  <a:lnTo>
                    <a:pt x="6" y="79"/>
                  </a:lnTo>
                  <a:lnTo>
                    <a:pt x="15" y="81"/>
                  </a:lnTo>
                  <a:lnTo>
                    <a:pt x="19" y="92"/>
                  </a:lnTo>
                  <a:lnTo>
                    <a:pt x="26" y="94"/>
                  </a:lnTo>
                  <a:lnTo>
                    <a:pt x="30" y="98"/>
                  </a:lnTo>
                  <a:lnTo>
                    <a:pt x="36" y="100"/>
                  </a:lnTo>
                  <a:lnTo>
                    <a:pt x="39" y="105"/>
                  </a:lnTo>
                  <a:lnTo>
                    <a:pt x="49" y="113"/>
                  </a:lnTo>
                  <a:lnTo>
                    <a:pt x="49" y="115"/>
                  </a:lnTo>
                  <a:lnTo>
                    <a:pt x="37" y="122"/>
                  </a:lnTo>
                  <a:lnTo>
                    <a:pt x="24" y="133"/>
                  </a:lnTo>
                  <a:lnTo>
                    <a:pt x="22" y="143"/>
                  </a:lnTo>
                  <a:lnTo>
                    <a:pt x="4" y="156"/>
                  </a:lnTo>
                </a:path>
              </a:pathLst>
            </a:custGeom>
            <a:grpFill/>
            <a:ln w="3175">
              <a:solidFill>
                <a:schemeClr val="bg1"/>
              </a:solidFill>
              <a:prstDash val="solid"/>
              <a:round/>
              <a:headEnd/>
              <a:tailEnd/>
            </a:ln>
          </p:spPr>
          <p:txBody>
            <a:bodyPr/>
            <a:lstStyle/>
            <a:p>
              <a:endParaRPr lang="ru-RU"/>
            </a:p>
          </p:txBody>
        </p:sp>
        <p:sp>
          <p:nvSpPr>
            <p:cNvPr id="44" name="Freeform 96">
              <a:extLst>
                <a:ext uri="{FF2B5EF4-FFF2-40B4-BE49-F238E27FC236}">
                  <a16:creationId xmlns:a16="http://schemas.microsoft.com/office/drawing/2014/main" id="{208BBAC4-6D5A-134D-AC2A-35875CD066DC}"/>
                </a:ext>
              </a:extLst>
            </p:cNvPr>
            <p:cNvSpPr>
              <a:spLocks/>
            </p:cNvSpPr>
            <p:nvPr/>
          </p:nvSpPr>
          <p:spPr bwMode="gray">
            <a:xfrm>
              <a:off x="4618" y="2067"/>
              <a:ext cx="131" cy="129"/>
            </a:xfrm>
            <a:custGeom>
              <a:avLst/>
              <a:gdLst>
                <a:gd name="T0" fmla="*/ 0 w 131"/>
                <a:gd name="T1" fmla="*/ 28 h 129"/>
                <a:gd name="T2" fmla="*/ 45 w 131"/>
                <a:gd name="T3" fmla="*/ 16 h 129"/>
                <a:gd name="T4" fmla="*/ 48 w 131"/>
                <a:gd name="T5" fmla="*/ 20 h 129"/>
                <a:gd name="T6" fmla="*/ 50 w 131"/>
                <a:gd name="T7" fmla="*/ 20 h 129"/>
                <a:gd name="T8" fmla="*/ 50 w 131"/>
                <a:gd name="T9" fmla="*/ 16 h 129"/>
                <a:gd name="T10" fmla="*/ 116 w 131"/>
                <a:gd name="T11" fmla="*/ 0 h 129"/>
                <a:gd name="T12" fmla="*/ 131 w 131"/>
                <a:gd name="T13" fmla="*/ 54 h 129"/>
                <a:gd name="T14" fmla="*/ 129 w 131"/>
                <a:gd name="T15" fmla="*/ 58 h 129"/>
                <a:gd name="T16" fmla="*/ 127 w 131"/>
                <a:gd name="T17" fmla="*/ 61 h 129"/>
                <a:gd name="T18" fmla="*/ 129 w 131"/>
                <a:gd name="T19" fmla="*/ 63 h 129"/>
                <a:gd name="T20" fmla="*/ 129 w 131"/>
                <a:gd name="T21" fmla="*/ 67 h 129"/>
                <a:gd name="T22" fmla="*/ 120 w 131"/>
                <a:gd name="T23" fmla="*/ 67 h 129"/>
                <a:gd name="T24" fmla="*/ 97 w 131"/>
                <a:gd name="T25" fmla="*/ 76 h 129"/>
                <a:gd name="T26" fmla="*/ 92 w 131"/>
                <a:gd name="T27" fmla="*/ 75 h 129"/>
                <a:gd name="T28" fmla="*/ 92 w 131"/>
                <a:gd name="T29" fmla="*/ 78 h 129"/>
                <a:gd name="T30" fmla="*/ 92 w 131"/>
                <a:gd name="T31" fmla="*/ 82 h 129"/>
                <a:gd name="T32" fmla="*/ 88 w 131"/>
                <a:gd name="T33" fmla="*/ 82 h 129"/>
                <a:gd name="T34" fmla="*/ 77 w 131"/>
                <a:gd name="T35" fmla="*/ 86 h 129"/>
                <a:gd name="T36" fmla="*/ 58 w 131"/>
                <a:gd name="T37" fmla="*/ 93 h 129"/>
                <a:gd name="T38" fmla="*/ 56 w 131"/>
                <a:gd name="T39" fmla="*/ 90 h 129"/>
                <a:gd name="T40" fmla="*/ 45 w 131"/>
                <a:gd name="T41" fmla="*/ 103 h 129"/>
                <a:gd name="T42" fmla="*/ 20 w 131"/>
                <a:gd name="T43" fmla="*/ 123 h 129"/>
                <a:gd name="T44" fmla="*/ 11 w 131"/>
                <a:gd name="T45" fmla="*/ 129 h 129"/>
                <a:gd name="T46" fmla="*/ 3 w 131"/>
                <a:gd name="T47" fmla="*/ 120 h 129"/>
                <a:gd name="T48" fmla="*/ 13 w 131"/>
                <a:gd name="T49" fmla="*/ 108 h 129"/>
                <a:gd name="T50" fmla="*/ 15 w 131"/>
                <a:gd name="T51" fmla="*/ 105 h 129"/>
                <a:gd name="T52" fmla="*/ 9 w 131"/>
                <a:gd name="T53" fmla="*/ 99 h 129"/>
                <a:gd name="T54" fmla="*/ 0 w 131"/>
                <a:gd name="T55" fmla="*/ 2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1" h="129">
                  <a:moveTo>
                    <a:pt x="0" y="28"/>
                  </a:moveTo>
                  <a:lnTo>
                    <a:pt x="45" y="16"/>
                  </a:lnTo>
                  <a:lnTo>
                    <a:pt x="48" y="20"/>
                  </a:lnTo>
                  <a:lnTo>
                    <a:pt x="50" y="20"/>
                  </a:lnTo>
                  <a:lnTo>
                    <a:pt x="50" y="16"/>
                  </a:lnTo>
                  <a:lnTo>
                    <a:pt x="116" y="0"/>
                  </a:lnTo>
                  <a:lnTo>
                    <a:pt x="131" y="54"/>
                  </a:lnTo>
                  <a:lnTo>
                    <a:pt x="129" y="58"/>
                  </a:lnTo>
                  <a:lnTo>
                    <a:pt x="127" y="61"/>
                  </a:lnTo>
                  <a:lnTo>
                    <a:pt x="129" y="63"/>
                  </a:lnTo>
                  <a:lnTo>
                    <a:pt x="129" y="67"/>
                  </a:lnTo>
                  <a:lnTo>
                    <a:pt x="120" y="67"/>
                  </a:lnTo>
                  <a:lnTo>
                    <a:pt x="97" y="76"/>
                  </a:lnTo>
                  <a:lnTo>
                    <a:pt x="92" y="75"/>
                  </a:lnTo>
                  <a:lnTo>
                    <a:pt x="92" y="78"/>
                  </a:lnTo>
                  <a:lnTo>
                    <a:pt x="92" y="82"/>
                  </a:lnTo>
                  <a:lnTo>
                    <a:pt x="88" y="82"/>
                  </a:lnTo>
                  <a:lnTo>
                    <a:pt x="77" y="86"/>
                  </a:lnTo>
                  <a:lnTo>
                    <a:pt x="58" y="93"/>
                  </a:lnTo>
                  <a:lnTo>
                    <a:pt x="56" y="90"/>
                  </a:lnTo>
                  <a:lnTo>
                    <a:pt x="45" y="103"/>
                  </a:lnTo>
                  <a:lnTo>
                    <a:pt x="20" y="123"/>
                  </a:lnTo>
                  <a:lnTo>
                    <a:pt x="11" y="129"/>
                  </a:lnTo>
                  <a:lnTo>
                    <a:pt x="3" y="120"/>
                  </a:lnTo>
                  <a:lnTo>
                    <a:pt x="13" y="108"/>
                  </a:lnTo>
                  <a:lnTo>
                    <a:pt x="15" y="105"/>
                  </a:lnTo>
                  <a:lnTo>
                    <a:pt x="9" y="99"/>
                  </a:lnTo>
                  <a:lnTo>
                    <a:pt x="0" y="28"/>
                  </a:lnTo>
                </a:path>
              </a:pathLst>
            </a:custGeom>
            <a:grpFill/>
            <a:ln w="3175">
              <a:solidFill>
                <a:schemeClr val="bg1"/>
              </a:solidFill>
              <a:prstDash val="solid"/>
              <a:round/>
              <a:headEnd/>
              <a:tailEnd/>
            </a:ln>
          </p:spPr>
          <p:txBody>
            <a:bodyPr/>
            <a:lstStyle/>
            <a:p>
              <a:endParaRPr lang="ru-RU"/>
            </a:p>
          </p:txBody>
        </p:sp>
        <p:sp>
          <p:nvSpPr>
            <p:cNvPr id="45" name="Freeform 97">
              <a:extLst>
                <a:ext uri="{FF2B5EF4-FFF2-40B4-BE49-F238E27FC236}">
                  <a16:creationId xmlns:a16="http://schemas.microsoft.com/office/drawing/2014/main" id="{4322EC4C-BC67-5F4D-8403-685B6B49A211}"/>
                </a:ext>
              </a:extLst>
            </p:cNvPr>
            <p:cNvSpPr>
              <a:spLocks/>
            </p:cNvSpPr>
            <p:nvPr/>
          </p:nvSpPr>
          <p:spPr bwMode="gray">
            <a:xfrm>
              <a:off x="4616" y="1971"/>
              <a:ext cx="253" cy="131"/>
            </a:xfrm>
            <a:custGeom>
              <a:avLst/>
              <a:gdLst>
                <a:gd name="T0" fmla="*/ 52 w 253"/>
                <a:gd name="T1" fmla="*/ 43 h 131"/>
                <a:gd name="T2" fmla="*/ 133 w 253"/>
                <a:gd name="T3" fmla="*/ 22 h 131"/>
                <a:gd name="T4" fmla="*/ 139 w 253"/>
                <a:gd name="T5" fmla="*/ 22 h 131"/>
                <a:gd name="T6" fmla="*/ 139 w 253"/>
                <a:gd name="T7" fmla="*/ 13 h 131"/>
                <a:gd name="T8" fmla="*/ 152 w 253"/>
                <a:gd name="T9" fmla="*/ 2 h 131"/>
                <a:gd name="T10" fmla="*/ 161 w 253"/>
                <a:gd name="T11" fmla="*/ 2 h 131"/>
                <a:gd name="T12" fmla="*/ 174 w 253"/>
                <a:gd name="T13" fmla="*/ 20 h 131"/>
                <a:gd name="T14" fmla="*/ 174 w 253"/>
                <a:gd name="T15" fmla="*/ 28 h 131"/>
                <a:gd name="T16" fmla="*/ 167 w 253"/>
                <a:gd name="T17" fmla="*/ 39 h 131"/>
                <a:gd name="T18" fmla="*/ 163 w 253"/>
                <a:gd name="T19" fmla="*/ 56 h 131"/>
                <a:gd name="T20" fmla="*/ 184 w 253"/>
                <a:gd name="T21" fmla="*/ 60 h 131"/>
                <a:gd name="T22" fmla="*/ 202 w 253"/>
                <a:gd name="T23" fmla="*/ 84 h 131"/>
                <a:gd name="T24" fmla="*/ 227 w 253"/>
                <a:gd name="T25" fmla="*/ 96 h 131"/>
                <a:gd name="T26" fmla="*/ 242 w 253"/>
                <a:gd name="T27" fmla="*/ 79 h 131"/>
                <a:gd name="T28" fmla="*/ 233 w 253"/>
                <a:gd name="T29" fmla="*/ 69 h 131"/>
                <a:gd name="T30" fmla="*/ 225 w 253"/>
                <a:gd name="T31" fmla="*/ 62 h 131"/>
                <a:gd name="T32" fmla="*/ 234 w 253"/>
                <a:gd name="T33" fmla="*/ 62 h 131"/>
                <a:gd name="T34" fmla="*/ 253 w 253"/>
                <a:gd name="T35" fmla="*/ 96 h 131"/>
                <a:gd name="T36" fmla="*/ 246 w 253"/>
                <a:gd name="T37" fmla="*/ 97 h 131"/>
                <a:gd name="T38" fmla="*/ 225 w 253"/>
                <a:gd name="T39" fmla="*/ 109 h 131"/>
                <a:gd name="T40" fmla="*/ 208 w 253"/>
                <a:gd name="T41" fmla="*/ 118 h 131"/>
                <a:gd name="T42" fmla="*/ 206 w 253"/>
                <a:gd name="T43" fmla="*/ 112 h 131"/>
                <a:gd name="T44" fmla="*/ 202 w 253"/>
                <a:gd name="T45" fmla="*/ 105 h 131"/>
                <a:gd name="T46" fmla="*/ 187 w 253"/>
                <a:gd name="T47" fmla="*/ 127 h 131"/>
                <a:gd name="T48" fmla="*/ 178 w 253"/>
                <a:gd name="T49" fmla="*/ 124 h 131"/>
                <a:gd name="T50" fmla="*/ 174 w 253"/>
                <a:gd name="T51" fmla="*/ 122 h 131"/>
                <a:gd name="T52" fmla="*/ 169 w 253"/>
                <a:gd name="T53" fmla="*/ 116 h 131"/>
                <a:gd name="T54" fmla="*/ 156 w 253"/>
                <a:gd name="T55" fmla="*/ 111 h 131"/>
                <a:gd name="T56" fmla="*/ 148 w 253"/>
                <a:gd name="T57" fmla="*/ 97 h 131"/>
                <a:gd name="T58" fmla="*/ 118 w 253"/>
                <a:gd name="T59" fmla="*/ 96 h 131"/>
                <a:gd name="T60" fmla="*/ 52 w 253"/>
                <a:gd name="T61" fmla="*/ 116 h 131"/>
                <a:gd name="T62" fmla="*/ 47 w 253"/>
                <a:gd name="T63" fmla="*/ 112 h 131"/>
                <a:gd name="T64" fmla="*/ 0 w 253"/>
                <a:gd name="T65" fmla="*/ 12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3" h="131">
                  <a:moveTo>
                    <a:pt x="0" y="54"/>
                  </a:moveTo>
                  <a:lnTo>
                    <a:pt x="52" y="43"/>
                  </a:lnTo>
                  <a:lnTo>
                    <a:pt x="133" y="24"/>
                  </a:lnTo>
                  <a:lnTo>
                    <a:pt x="133" y="22"/>
                  </a:lnTo>
                  <a:lnTo>
                    <a:pt x="137" y="19"/>
                  </a:lnTo>
                  <a:lnTo>
                    <a:pt x="139" y="22"/>
                  </a:lnTo>
                  <a:lnTo>
                    <a:pt x="141" y="19"/>
                  </a:lnTo>
                  <a:lnTo>
                    <a:pt x="139" y="13"/>
                  </a:lnTo>
                  <a:lnTo>
                    <a:pt x="146" y="11"/>
                  </a:lnTo>
                  <a:lnTo>
                    <a:pt x="152" y="2"/>
                  </a:lnTo>
                  <a:lnTo>
                    <a:pt x="157" y="0"/>
                  </a:lnTo>
                  <a:lnTo>
                    <a:pt x="161" y="2"/>
                  </a:lnTo>
                  <a:lnTo>
                    <a:pt x="165" y="15"/>
                  </a:lnTo>
                  <a:lnTo>
                    <a:pt x="174" y="20"/>
                  </a:lnTo>
                  <a:lnTo>
                    <a:pt x="176" y="24"/>
                  </a:lnTo>
                  <a:lnTo>
                    <a:pt x="174" y="28"/>
                  </a:lnTo>
                  <a:lnTo>
                    <a:pt x="171" y="32"/>
                  </a:lnTo>
                  <a:lnTo>
                    <a:pt x="167" y="39"/>
                  </a:lnTo>
                  <a:lnTo>
                    <a:pt x="163" y="51"/>
                  </a:lnTo>
                  <a:lnTo>
                    <a:pt x="163" y="56"/>
                  </a:lnTo>
                  <a:lnTo>
                    <a:pt x="174" y="56"/>
                  </a:lnTo>
                  <a:lnTo>
                    <a:pt x="184" y="60"/>
                  </a:lnTo>
                  <a:lnTo>
                    <a:pt x="197" y="75"/>
                  </a:lnTo>
                  <a:lnTo>
                    <a:pt x="202" y="84"/>
                  </a:lnTo>
                  <a:lnTo>
                    <a:pt x="210" y="94"/>
                  </a:lnTo>
                  <a:lnTo>
                    <a:pt x="227" y="96"/>
                  </a:lnTo>
                  <a:lnTo>
                    <a:pt x="236" y="90"/>
                  </a:lnTo>
                  <a:lnTo>
                    <a:pt x="242" y="79"/>
                  </a:lnTo>
                  <a:lnTo>
                    <a:pt x="238" y="77"/>
                  </a:lnTo>
                  <a:lnTo>
                    <a:pt x="233" y="69"/>
                  </a:lnTo>
                  <a:lnTo>
                    <a:pt x="225" y="66"/>
                  </a:lnTo>
                  <a:lnTo>
                    <a:pt x="225" y="62"/>
                  </a:lnTo>
                  <a:lnTo>
                    <a:pt x="231" y="62"/>
                  </a:lnTo>
                  <a:lnTo>
                    <a:pt x="234" y="62"/>
                  </a:lnTo>
                  <a:lnTo>
                    <a:pt x="246" y="79"/>
                  </a:lnTo>
                  <a:lnTo>
                    <a:pt x="253" y="96"/>
                  </a:lnTo>
                  <a:lnTo>
                    <a:pt x="251" y="103"/>
                  </a:lnTo>
                  <a:lnTo>
                    <a:pt x="246" y="97"/>
                  </a:lnTo>
                  <a:lnTo>
                    <a:pt x="236" y="103"/>
                  </a:lnTo>
                  <a:lnTo>
                    <a:pt x="225" y="109"/>
                  </a:lnTo>
                  <a:lnTo>
                    <a:pt x="212" y="118"/>
                  </a:lnTo>
                  <a:lnTo>
                    <a:pt x="208" y="118"/>
                  </a:lnTo>
                  <a:lnTo>
                    <a:pt x="206" y="118"/>
                  </a:lnTo>
                  <a:lnTo>
                    <a:pt x="206" y="112"/>
                  </a:lnTo>
                  <a:lnTo>
                    <a:pt x="204" y="105"/>
                  </a:lnTo>
                  <a:lnTo>
                    <a:pt x="202" y="105"/>
                  </a:lnTo>
                  <a:lnTo>
                    <a:pt x="195" y="116"/>
                  </a:lnTo>
                  <a:lnTo>
                    <a:pt x="187" y="127"/>
                  </a:lnTo>
                  <a:lnTo>
                    <a:pt x="184" y="131"/>
                  </a:lnTo>
                  <a:lnTo>
                    <a:pt x="178" y="124"/>
                  </a:lnTo>
                  <a:lnTo>
                    <a:pt x="178" y="122"/>
                  </a:lnTo>
                  <a:lnTo>
                    <a:pt x="174" y="122"/>
                  </a:lnTo>
                  <a:lnTo>
                    <a:pt x="174" y="118"/>
                  </a:lnTo>
                  <a:lnTo>
                    <a:pt x="169" y="116"/>
                  </a:lnTo>
                  <a:lnTo>
                    <a:pt x="169" y="112"/>
                  </a:lnTo>
                  <a:lnTo>
                    <a:pt x="156" y="111"/>
                  </a:lnTo>
                  <a:lnTo>
                    <a:pt x="152" y="99"/>
                  </a:lnTo>
                  <a:lnTo>
                    <a:pt x="148" y="97"/>
                  </a:lnTo>
                  <a:lnTo>
                    <a:pt x="144" y="90"/>
                  </a:lnTo>
                  <a:lnTo>
                    <a:pt x="118" y="96"/>
                  </a:lnTo>
                  <a:lnTo>
                    <a:pt x="52" y="112"/>
                  </a:lnTo>
                  <a:lnTo>
                    <a:pt x="52" y="116"/>
                  </a:lnTo>
                  <a:lnTo>
                    <a:pt x="50" y="116"/>
                  </a:lnTo>
                  <a:lnTo>
                    <a:pt x="47" y="112"/>
                  </a:lnTo>
                  <a:lnTo>
                    <a:pt x="2" y="124"/>
                  </a:lnTo>
                  <a:lnTo>
                    <a:pt x="0" y="120"/>
                  </a:lnTo>
                  <a:lnTo>
                    <a:pt x="0" y="54"/>
                  </a:lnTo>
                </a:path>
              </a:pathLst>
            </a:custGeom>
            <a:grpFill/>
            <a:ln w="3175">
              <a:solidFill>
                <a:schemeClr val="bg1"/>
              </a:solidFill>
              <a:prstDash val="solid"/>
              <a:round/>
              <a:headEnd/>
              <a:tailEnd/>
            </a:ln>
          </p:spPr>
          <p:txBody>
            <a:bodyPr/>
            <a:lstStyle/>
            <a:p>
              <a:endParaRPr lang="ru-RU"/>
            </a:p>
          </p:txBody>
        </p:sp>
        <p:sp>
          <p:nvSpPr>
            <p:cNvPr id="46" name="Freeform 98">
              <a:extLst>
                <a:ext uri="{FF2B5EF4-FFF2-40B4-BE49-F238E27FC236}">
                  <a16:creationId xmlns:a16="http://schemas.microsoft.com/office/drawing/2014/main" id="{276166CA-6193-4943-BFB9-7087AB75D1E2}"/>
                </a:ext>
              </a:extLst>
            </p:cNvPr>
            <p:cNvSpPr>
              <a:spLocks/>
            </p:cNvSpPr>
            <p:nvPr/>
          </p:nvSpPr>
          <p:spPr bwMode="gray">
            <a:xfrm>
              <a:off x="4734" y="2061"/>
              <a:ext cx="66" cy="73"/>
            </a:xfrm>
            <a:custGeom>
              <a:avLst/>
              <a:gdLst>
                <a:gd name="T0" fmla="*/ 0 w 66"/>
                <a:gd name="T1" fmla="*/ 6 h 73"/>
                <a:gd name="T2" fmla="*/ 15 w 66"/>
                <a:gd name="T3" fmla="*/ 60 h 73"/>
                <a:gd name="T4" fmla="*/ 13 w 66"/>
                <a:gd name="T5" fmla="*/ 64 h 73"/>
                <a:gd name="T6" fmla="*/ 11 w 66"/>
                <a:gd name="T7" fmla="*/ 67 h 73"/>
                <a:gd name="T8" fmla="*/ 13 w 66"/>
                <a:gd name="T9" fmla="*/ 69 h 73"/>
                <a:gd name="T10" fmla="*/ 13 w 66"/>
                <a:gd name="T11" fmla="*/ 73 h 73"/>
                <a:gd name="T12" fmla="*/ 15 w 66"/>
                <a:gd name="T13" fmla="*/ 73 h 73"/>
                <a:gd name="T14" fmla="*/ 30 w 66"/>
                <a:gd name="T15" fmla="*/ 64 h 73"/>
                <a:gd name="T16" fmla="*/ 38 w 66"/>
                <a:gd name="T17" fmla="*/ 56 h 73"/>
                <a:gd name="T18" fmla="*/ 38 w 66"/>
                <a:gd name="T19" fmla="*/ 51 h 73"/>
                <a:gd name="T20" fmla="*/ 36 w 66"/>
                <a:gd name="T21" fmla="*/ 45 h 73"/>
                <a:gd name="T22" fmla="*/ 36 w 66"/>
                <a:gd name="T23" fmla="*/ 37 h 73"/>
                <a:gd name="T24" fmla="*/ 41 w 66"/>
                <a:gd name="T25" fmla="*/ 32 h 73"/>
                <a:gd name="T26" fmla="*/ 45 w 66"/>
                <a:gd name="T27" fmla="*/ 34 h 73"/>
                <a:gd name="T28" fmla="*/ 45 w 66"/>
                <a:gd name="T29" fmla="*/ 39 h 73"/>
                <a:gd name="T30" fmla="*/ 45 w 66"/>
                <a:gd name="T31" fmla="*/ 51 h 73"/>
                <a:gd name="T32" fmla="*/ 47 w 66"/>
                <a:gd name="T33" fmla="*/ 54 h 73"/>
                <a:gd name="T34" fmla="*/ 51 w 66"/>
                <a:gd name="T35" fmla="*/ 52 h 73"/>
                <a:gd name="T36" fmla="*/ 51 w 66"/>
                <a:gd name="T37" fmla="*/ 47 h 73"/>
                <a:gd name="T38" fmla="*/ 54 w 66"/>
                <a:gd name="T39" fmla="*/ 47 h 73"/>
                <a:gd name="T40" fmla="*/ 58 w 66"/>
                <a:gd name="T41" fmla="*/ 41 h 73"/>
                <a:gd name="T42" fmla="*/ 66 w 66"/>
                <a:gd name="T43" fmla="*/ 41 h 73"/>
                <a:gd name="T44" fmla="*/ 66 w 66"/>
                <a:gd name="T45" fmla="*/ 41 h 73"/>
                <a:gd name="T46" fmla="*/ 60 w 66"/>
                <a:gd name="T47" fmla="*/ 34 h 73"/>
                <a:gd name="T48" fmla="*/ 60 w 66"/>
                <a:gd name="T49" fmla="*/ 32 h 73"/>
                <a:gd name="T50" fmla="*/ 56 w 66"/>
                <a:gd name="T51" fmla="*/ 32 h 73"/>
                <a:gd name="T52" fmla="*/ 56 w 66"/>
                <a:gd name="T53" fmla="*/ 28 h 73"/>
                <a:gd name="T54" fmla="*/ 51 w 66"/>
                <a:gd name="T55" fmla="*/ 26 h 73"/>
                <a:gd name="T56" fmla="*/ 51 w 66"/>
                <a:gd name="T57" fmla="*/ 22 h 73"/>
                <a:gd name="T58" fmla="*/ 38 w 66"/>
                <a:gd name="T59" fmla="*/ 21 h 73"/>
                <a:gd name="T60" fmla="*/ 34 w 66"/>
                <a:gd name="T61" fmla="*/ 9 h 73"/>
                <a:gd name="T62" fmla="*/ 30 w 66"/>
                <a:gd name="T63" fmla="*/ 7 h 73"/>
                <a:gd name="T64" fmla="*/ 26 w 66"/>
                <a:gd name="T65" fmla="*/ 0 h 73"/>
                <a:gd name="T66" fmla="*/ 0 w 66"/>
                <a:gd name="T67"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 h="73">
                  <a:moveTo>
                    <a:pt x="0" y="6"/>
                  </a:moveTo>
                  <a:lnTo>
                    <a:pt x="15" y="60"/>
                  </a:lnTo>
                  <a:lnTo>
                    <a:pt x="13" y="64"/>
                  </a:lnTo>
                  <a:lnTo>
                    <a:pt x="11" y="67"/>
                  </a:lnTo>
                  <a:lnTo>
                    <a:pt x="13" y="69"/>
                  </a:lnTo>
                  <a:lnTo>
                    <a:pt x="13" y="73"/>
                  </a:lnTo>
                  <a:lnTo>
                    <a:pt x="15" y="73"/>
                  </a:lnTo>
                  <a:lnTo>
                    <a:pt x="30" y="64"/>
                  </a:lnTo>
                  <a:lnTo>
                    <a:pt x="38" y="56"/>
                  </a:lnTo>
                  <a:lnTo>
                    <a:pt x="38" y="51"/>
                  </a:lnTo>
                  <a:lnTo>
                    <a:pt x="36" y="45"/>
                  </a:lnTo>
                  <a:lnTo>
                    <a:pt x="36" y="37"/>
                  </a:lnTo>
                  <a:lnTo>
                    <a:pt x="41" y="32"/>
                  </a:lnTo>
                  <a:lnTo>
                    <a:pt x="45" y="34"/>
                  </a:lnTo>
                  <a:lnTo>
                    <a:pt x="45" y="39"/>
                  </a:lnTo>
                  <a:lnTo>
                    <a:pt x="45" y="51"/>
                  </a:lnTo>
                  <a:lnTo>
                    <a:pt x="47" y="54"/>
                  </a:lnTo>
                  <a:lnTo>
                    <a:pt x="51" y="52"/>
                  </a:lnTo>
                  <a:lnTo>
                    <a:pt x="51" y="47"/>
                  </a:lnTo>
                  <a:lnTo>
                    <a:pt x="54" y="47"/>
                  </a:lnTo>
                  <a:lnTo>
                    <a:pt x="58" y="41"/>
                  </a:lnTo>
                  <a:lnTo>
                    <a:pt x="66" y="41"/>
                  </a:lnTo>
                  <a:lnTo>
                    <a:pt x="66" y="41"/>
                  </a:lnTo>
                  <a:lnTo>
                    <a:pt x="60" y="34"/>
                  </a:lnTo>
                  <a:lnTo>
                    <a:pt x="60" y="32"/>
                  </a:lnTo>
                  <a:lnTo>
                    <a:pt x="56" y="32"/>
                  </a:lnTo>
                  <a:lnTo>
                    <a:pt x="56" y="28"/>
                  </a:lnTo>
                  <a:lnTo>
                    <a:pt x="51" y="26"/>
                  </a:lnTo>
                  <a:lnTo>
                    <a:pt x="51" y="22"/>
                  </a:lnTo>
                  <a:lnTo>
                    <a:pt x="38" y="21"/>
                  </a:lnTo>
                  <a:lnTo>
                    <a:pt x="34" y="9"/>
                  </a:lnTo>
                  <a:lnTo>
                    <a:pt x="30" y="7"/>
                  </a:lnTo>
                  <a:lnTo>
                    <a:pt x="26" y="0"/>
                  </a:lnTo>
                  <a:lnTo>
                    <a:pt x="0" y="6"/>
                  </a:lnTo>
                </a:path>
              </a:pathLst>
            </a:custGeom>
            <a:grpFill/>
            <a:ln w="3175">
              <a:solidFill>
                <a:schemeClr val="bg1"/>
              </a:solidFill>
              <a:prstDash val="solid"/>
              <a:round/>
              <a:headEnd/>
              <a:tailEnd/>
            </a:ln>
          </p:spPr>
          <p:txBody>
            <a:bodyPr/>
            <a:lstStyle/>
            <a:p>
              <a:endParaRPr lang="ru-RU"/>
            </a:p>
          </p:txBody>
        </p:sp>
        <p:sp>
          <p:nvSpPr>
            <p:cNvPr id="47" name="Freeform 99">
              <a:extLst>
                <a:ext uri="{FF2B5EF4-FFF2-40B4-BE49-F238E27FC236}">
                  <a16:creationId xmlns:a16="http://schemas.microsoft.com/office/drawing/2014/main" id="{AA99A666-67A2-EF44-9B67-858337CE4779}"/>
                </a:ext>
              </a:extLst>
            </p:cNvPr>
            <p:cNvSpPr>
              <a:spLocks/>
            </p:cNvSpPr>
            <p:nvPr/>
          </p:nvSpPr>
          <p:spPr bwMode="gray">
            <a:xfrm>
              <a:off x="4556" y="1785"/>
              <a:ext cx="133" cy="240"/>
            </a:xfrm>
            <a:custGeom>
              <a:avLst/>
              <a:gdLst>
                <a:gd name="T0" fmla="*/ 0 w 133"/>
                <a:gd name="T1" fmla="*/ 30 h 240"/>
                <a:gd name="T2" fmla="*/ 5 w 133"/>
                <a:gd name="T3" fmla="*/ 41 h 240"/>
                <a:gd name="T4" fmla="*/ 4 w 133"/>
                <a:gd name="T5" fmla="*/ 45 h 240"/>
                <a:gd name="T6" fmla="*/ 7 w 133"/>
                <a:gd name="T7" fmla="*/ 49 h 240"/>
                <a:gd name="T8" fmla="*/ 7 w 133"/>
                <a:gd name="T9" fmla="*/ 53 h 240"/>
                <a:gd name="T10" fmla="*/ 19 w 133"/>
                <a:gd name="T11" fmla="*/ 81 h 240"/>
                <a:gd name="T12" fmla="*/ 22 w 133"/>
                <a:gd name="T13" fmla="*/ 100 h 240"/>
                <a:gd name="T14" fmla="*/ 17 w 133"/>
                <a:gd name="T15" fmla="*/ 111 h 240"/>
                <a:gd name="T16" fmla="*/ 19 w 133"/>
                <a:gd name="T17" fmla="*/ 120 h 240"/>
                <a:gd name="T18" fmla="*/ 30 w 133"/>
                <a:gd name="T19" fmla="*/ 148 h 240"/>
                <a:gd name="T20" fmla="*/ 28 w 133"/>
                <a:gd name="T21" fmla="*/ 160 h 240"/>
                <a:gd name="T22" fmla="*/ 32 w 133"/>
                <a:gd name="T23" fmla="*/ 165 h 240"/>
                <a:gd name="T24" fmla="*/ 32 w 133"/>
                <a:gd name="T25" fmla="*/ 163 h 240"/>
                <a:gd name="T26" fmla="*/ 32 w 133"/>
                <a:gd name="T27" fmla="*/ 161 h 240"/>
                <a:gd name="T28" fmla="*/ 35 w 133"/>
                <a:gd name="T29" fmla="*/ 160 h 240"/>
                <a:gd name="T30" fmla="*/ 43 w 133"/>
                <a:gd name="T31" fmla="*/ 171 h 240"/>
                <a:gd name="T32" fmla="*/ 47 w 133"/>
                <a:gd name="T33" fmla="*/ 195 h 240"/>
                <a:gd name="T34" fmla="*/ 47 w 133"/>
                <a:gd name="T35" fmla="*/ 208 h 240"/>
                <a:gd name="T36" fmla="*/ 52 w 133"/>
                <a:gd name="T37" fmla="*/ 225 h 240"/>
                <a:gd name="T38" fmla="*/ 60 w 133"/>
                <a:gd name="T39" fmla="*/ 240 h 240"/>
                <a:gd name="T40" fmla="*/ 112 w 133"/>
                <a:gd name="T41" fmla="*/ 229 h 240"/>
                <a:gd name="T42" fmla="*/ 110 w 133"/>
                <a:gd name="T43" fmla="*/ 225 h 240"/>
                <a:gd name="T44" fmla="*/ 105 w 133"/>
                <a:gd name="T45" fmla="*/ 218 h 240"/>
                <a:gd name="T46" fmla="*/ 105 w 133"/>
                <a:gd name="T47" fmla="*/ 208 h 240"/>
                <a:gd name="T48" fmla="*/ 107 w 133"/>
                <a:gd name="T49" fmla="*/ 205 h 240"/>
                <a:gd name="T50" fmla="*/ 105 w 133"/>
                <a:gd name="T51" fmla="*/ 197 h 240"/>
                <a:gd name="T52" fmla="*/ 101 w 133"/>
                <a:gd name="T53" fmla="*/ 158 h 240"/>
                <a:gd name="T54" fmla="*/ 101 w 133"/>
                <a:gd name="T55" fmla="*/ 145 h 240"/>
                <a:gd name="T56" fmla="*/ 107 w 133"/>
                <a:gd name="T57" fmla="*/ 122 h 240"/>
                <a:gd name="T58" fmla="*/ 109 w 133"/>
                <a:gd name="T59" fmla="*/ 109 h 240"/>
                <a:gd name="T60" fmla="*/ 110 w 133"/>
                <a:gd name="T61" fmla="*/ 96 h 240"/>
                <a:gd name="T62" fmla="*/ 107 w 133"/>
                <a:gd name="T63" fmla="*/ 88 h 240"/>
                <a:gd name="T64" fmla="*/ 107 w 133"/>
                <a:gd name="T65" fmla="*/ 79 h 240"/>
                <a:gd name="T66" fmla="*/ 109 w 133"/>
                <a:gd name="T67" fmla="*/ 73 h 240"/>
                <a:gd name="T68" fmla="*/ 124 w 133"/>
                <a:gd name="T69" fmla="*/ 62 h 240"/>
                <a:gd name="T70" fmla="*/ 133 w 133"/>
                <a:gd name="T71" fmla="*/ 41 h 240"/>
                <a:gd name="T72" fmla="*/ 124 w 133"/>
                <a:gd name="T73" fmla="*/ 28 h 240"/>
                <a:gd name="T74" fmla="*/ 124 w 133"/>
                <a:gd name="T75" fmla="*/ 23 h 240"/>
                <a:gd name="T76" fmla="*/ 126 w 133"/>
                <a:gd name="T77" fmla="*/ 19 h 240"/>
                <a:gd name="T78" fmla="*/ 126 w 133"/>
                <a:gd name="T79" fmla="*/ 15 h 240"/>
                <a:gd name="T80" fmla="*/ 122 w 133"/>
                <a:gd name="T81" fmla="*/ 0 h 240"/>
                <a:gd name="T82" fmla="*/ 0 w 133"/>
                <a:gd name="T83" fmla="*/ 3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3" h="240">
                  <a:moveTo>
                    <a:pt x="0" y="30"/>
                  </a:moveTo>
                  <a:lnTo>
                    <a:pt x="5" y="41"/>
                  </a:lnTo>
                  <a:lnTo>
                    <a:pt x="4" y="45"/>
                  </a:lnTo>
                  <a:lnTo>
                    <a:pt x="7" y="49"/>
                  </a:lnTo>
                  <a:lnTo>
                    <a:pt x="7" y="53"/>
                  </a:lnTo>
                  <a:lnTo>
                    <a:pt x="19" y="81"/>
                  </a:lnTo>
                  <a:lnTo>
                    <a:pt x="22" y="100"/>
                  </a:lnTo>
                  <a:lnTo>
                    <a:pt x="17" y="111"/>
                  </a:lnTo>
                  <a:lnTo>
                    <a:pt x="19" y="120"/>
                  </a:lnTo>
                  <a:lnTo>
                    <a:pt x="30" y="148"/>
                  </a:lnTo>
                  <a:lnTo>
                    <a:pt x="28" y="160"/>
                  </a:lnTo>
                  <a:lnTo>
                    <a:pt x="32" y="165"/>
                  </a:lnTo>
                  <a:lnTo>
                    <a:pt x="32" y="163"/>
                  </a:lnTo>
                  <a:lnTo>
                    <a:pt x="32" y="161"/>
                  </a:lnTo>
                  <a:lnTo>
                    <a:pt x="35" y="160"/>
                  </a:lnTo>
                  <a:lnTo>
                    <a:pt x="43" y="171"/>
                  </a:lnTo>
                  <a:lnTo>
                    <a:pt x="47" y="195"/>
                  </a:lnTo>
                  <a:lnTo>
                    <a:pt x="47" y="208"/>
                  </a:lnTo>
                  <a:lnTo>
                    <a:pt x="52" y="225"/>
                  </a:lnTo>
                  <a:lnTo>
                    <a:pt x="60" y="240"/>
                  </a:lnTo>
                  <a:lnTo>
                    <a:pt x="112" y="229"/>
                  </a:lnTo>
                  <a:lnTo>
                    <a:pt x="110" y="225"/>
                  </a:lnTo>
                  <a:lnTo>
                    <a:pt x="105" y="218"/>
                  </a:lnTo>
                  <a:lnTo>
                    <a:pt x="105" y="208"/>
                  </a:lnTo>
                  <a:lnTo>
                    <a:pt x="107" y="205"/>
                  </a:lnTo>
                  <a:lnTo>
                    <a:pt x="105" y="197"/>
                  </a:lnTo>
                  <a:lnTo>
                    <a:pt x="101" y="158"/>
                  </a:lnTo>
                  <a:lnTo>
                    <a:pt x="101" y="145"/>
                  </a:lnTo>
                  <a:lnTo>
                    <a:pt x="107" y="122"/>
                  </a:lnTo>
                  <a:lnTo>
                    <a:pt x="109" y="109"/>
                  </a:lnTo>
                  <a:lnTo>
                    <a:pt x="110" y="96"/>
                  </a:lnTo>
                  <a:lnTo>
                    <a:pt x="107" y="88"/>
                  </a:lnTo>
                  <a:lnTo>
                    <a:pt x="107" y="79"/>
                  </a:lnTo>
                  <a:lnTo>
                    <a:pt x="109" y="73"/>
                  </a:lnTo>
                  <a:lnTo>
                    <a:pt x="124" y="62"/>
                  </a:lnTo>
                  <a:lnTo>
                    <a:pt x="133" y="41"/>
                  </a:lnTo>
                  <a:lnTo>
                    <a:pt x="124" y="28"/>
                  </a:lnTo>
                  <a:lnTo>
                    <a:pt x="124" y="23"/>
                  </a:lnTo>
                  <a:lnTo>
                    <a:pt x="126" y="19"/>
                  </a:lnTo>
                  <a:lnTo>
                    <a:pt x="126" y="15"/>
                  </a:lnTo>
                  <a:lnTo>
                    <a:pt x="122" y="0"/>
                  </a:lnTo>
                  <a:lnTo>
                    <a:pt x="0" y="30"/>
                  </a:lnTo>
                </a:path>
              </a:pathLst>
            </a:custGeom>
            <a:grpFill/>
            <a:ln w="3175">
              <a:solidFill>
                <a:schemeClr val="bg1"/>
              </a:solidFill>
              <a:prstDash val="solid"/>
              <a:round/>
              <a:headEnd/>
              <a:tailEnd/>
            </a:ln>
          </p:spPr>
          <p:txBody>
            <a:bodyPr/>
            <a:lstStyle/>
            <a:p>
              <a:endParaRPr lang="ru-RU"/>
            </a:p>
          </p:txBody>
        </p:sp>
        <p:sp>
          <p:nvSpPr>
            <p:cNvPr id="48" name="Freeform 100">
              <a:extLst>
                <a:ext uri="{FF2B5EF4-FFF2-40B4-BE49-F238E27FC236}">
                  <a16:creationId xmlns:a16="http://schemas.microsoft.com/office/drawing/2014/main" id="{8CA1AEB1-939F-3047-B7B4-B5B1A101C684}"/>
                </a:ext>
              </a:extLst>
            </p:cNvPr>
            <p:cNvSpPr>
              <a:spLocks/>
            </p:cNvSpPr>
            <p:nvPr/>
          </p:nvSpPr>
          <p:spPr bwMode="gray">
            <a:xfrm>
              <a:off x="4657" y="1749"/>
              <a:ext cx="122" cy="265"/>
            </a:xfrm>
            <a:custGeom>
              <a:avLst/>
              <a:gdLst>
                <a:gd name="T0" fmla="*/ 120 w 122"/>
                <a:gd name="T1" fmla="*/ 224 h 265"/>
                <a:gd name="T2" fmla="*/ 116 w 122"/>
                <a:gd name="T3" fmla="*/ 222 h 265"/>
                <a:gd name="T4" fmla="*/ 111 w 122"/>
                <a:gd name="T5" fmla="*/ 224 h 265"/>
                <a:gd name="T6" fmla="*/ 105 w 122"/>
                <a:gd name="T7" fmla="*/ 233 h 265"/>
                <a:gd name="T8" fmla="*/ 98 w 122"/>
                <a:gd name="T9" fmla="*/ 235 h 265"/>
                <a:gd name="T10" fmla="*/ 100 w 122"/>
                <a:gd name="T11" fmla="*/ 241 h 265"/>
                <a:gd name="T12" fmla="*/ 98 w 122"/>
                <a:gd name="T13" fmla="*/ 244 h 265"/>
                <a:gd name="T14" fmla="*/ 96 w 122"/>
                <a:gd name="T15" fmla="*/ 241 h 265"/>
                <a:gd name="T16" fmla="*/ 92 w 122"/>
                <a:gd name="T17" fmla="*/ 244 h 265"/>
                <a:gd name="T18" fmla="*/ 92 w 122"/>
                <a:gd name="T19" fmla="*/ 246 h 265"/>
                <a:gd name="T20" fmla="*/ 11 w 122"/>
                <a:gd name="T21" fmla="*/ 265 h 265"/>
                <a:gd name="T22" fmla="*/ 9 w 122"/>
                <a:gd name="T23" fmla="*/ 261 h 265"/>
                <a:gd name="T24" fmla="*/ 4 w 122"/>
                <a:gd name="T25" fmla="*/ 254 h 265"/>
                <a:gd name="T26" fmla="*/ 4 w 122"/>
                <a:gd name="T27" fmla="*/ 244 h 265"/>
                <a:gd name="T28" fmla="*/ 6 w 122"/>
                <a:gd name="T29" fmla="*/ 241 h 265"/>
                <a:gd name="T30" fmla="*/ 4 w 122"/>
                <a:gd name="T31" fmla="*/ 233 h 265"/>
                <a:gd name="T32" fmla="*/ 0 w 122"/>
                <a:gd name="T33" fmla="*/ 194 h 265"/>
                <a:gd name="T34" fmla="*/ 0 w 122"/>
                <a:gd name="T35" fmla="*/ 181 h 265"/>
                <a:gd name="T36" fmla="*/ 6 w 122"/>
                <a:gd name="T37" fmla="*/ 158 h 265"/>
                <a:gd name="T38" fmla="*/ 8 w 122"/>
                <a:gd name="T39" fmla="*/ 145 h 265"/>
                <a:gd name="T40" fmla="*/ 9 w 122"/>
                <a:gd name="T41" fmla="*/ 132 h 265"/>
                <a:gd name="T42" fmla="*/ 6 w 122"/>
                <a:gd name="T43" fmla="*/ 124 h 265"/>
                <a:gd name="T44" fmla="*/ 6 w 122"/>
                <a:gd name="T45" fmla="*/ 115 h 265"/>
                <a:gd name="T46" fmla="*/ 8 w 122"/>
                <a:gd name="T47" fmla="*/ 109 h 265"/>
                <a:gd name="T48" fmla="*/ 23 w 122"/>
                <a:gd name="T49" fmla="*/ 98 h 265"/>
                <a:gd name="T50" fmla="*/ 32 w 122"/>
                <a:gd name="T51" fmla="*/ 77 h 265"/>
                <a:gd name="T52" fmla="*/ 23 w 122"/>
                <a:gd name="T53" fmla="*/ 64 h 265"/>
                <a:gd name="T54" fmla="*/ 23 w 122"/>
                <a:gd name="T55" fmla="*/ 59 h 265"/>
                <a:gd name="T56" fmla="*/ 25 w 122"/>
                <a:gd name="T57" fmla="*/ 55 h 265"/>
                <a:gd name="T58" fmla="*/ 25 w 122"/>
                <a:gd name="T59" fmla="*/ 51 h 265"/>
                <a:gd name="T60" fmla="*/ 21 w 122"/>
                <a:gd name="T61" fmla="*/ 36 h 265"/>
                <a:gd name="T62" fmla="*/ 23 w 122"/>
                <a:gd name="T63" fmla="*/ 19 h 265"/>
                <a:gd name="T64" fmla="*/ 19 w 122"/>
                <a:gd name="T65" fmla="*/ 14 h 265"/>
                <a:gd name="T66" fmla="*/ 21 w 122"/>
                <a:gd name="T67" fmla="*/ 12 h 265"/>
                <a:gd name="T68" fmla="*/ 26 w 122"/>
                <a:gd name="T69" fmla="*/ 12 h 265"/>
                <a:gd name="T70" fmla="*/ 28 w 122"/>
                <a:gd name="T71" fmla="*/ 4 h 265"/>
                <a:gd name="T72" fmla="*/ 34 w 122"/>
                <a:gd name="T73" fmla="*/ 6 h 265"/>
                <a:gd name="T74" fmla="*/ 38 w 122"/>
                <a:gd name="T75" fmla="*/ 6 h 265"/>
                <a:gd name="T76" fmla="*/ 41 w 122"/>
                <a:gd name="T77" fmla="*/ 0 h 265"/>
                <a:gd name="T78" fmla="*/ 96 w 122"/>
                <a:gd name="T79" fmla="*/ 164 h 265"/>
                <a:gd name="T80" fmla="*/ 96 w 122"/>
                <a:gd name="T81" fmla="*/ 166 h 265"/>
                <a:gd name="T82" fmla="*/ 96 w 122"/>
                <a:gd name="T83" fmla="*/ 173 h 265"/>
                <a:gd name="T84" fmla="*/ 96 w 122"/>
                <a:gd name="T85" fmla="*/ 177 h 265"/>
                <a:gd name="T86" fmla="*/ 109 w 122"/>
                <a:gd name="T87" fmla="*/ 186 h 265"/>
                <a:gd name="T88" fmla="*/ 113 w 122"/>
                <a:gd name="T89" fmla="*/ 188 h 265"/>
                <a:gd name="T90" fmla="*/ 115 w 122"/>
                <a:gd name="T91" fmla="*/ 194 h 265"/>
                <a:gd name="T92" fmla="*/ 115 w 122"/>
                <a:gd name="T93" fmla="*/ 196 h 265"/>
                <a:gd name="T94" fmla="*/ 122 w 122"/>
                <a:gd name="T95" fmla="*/ 209 h 265"/>
                <a:gd name="T96" fmla="*/ 120 w 122"/>
                <a:gd name="T97" fmla="*/ 212 h 265"/>
                <a:gd name="T98" fmla="*/ 120 w 122"/>
                <a:gd name="T99" fmla="*/ 218 h 265"/>
                <a:gd name="T100" fmla="*/ 120 w 122"/>
                <a:gd name="T101" fmla="*/ 22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2" h="265">
                  <a:moveTo>
                    <a:pt x="120" y="224"/>
                  </a:moveTo>
                  <a:lnTo>
                    <a:pt x="116" y="222"/>
                  </a:lnTo>
                  <a:lnTo>
                    <a:pt x="111" y="224"/>
                  </a:lnTo>
                  <a:lnTo>
                    <a:pt x="105" y="233"/>
                  </a:lnTo>
                  <a:lnTo>
                    <a:pt x="98" y="235"/>
                  </a:lnTo>
                  <a:lnTo>
                    <a:pt x="100" y="241"/>
                  </a:lnTo>
                  <a:lnTo>
                    <a:pt x="98" y="244"/>
                  </a:lnTo>
                  <a:lnTo>
                    <a:pt x="96" y="241"/>
                  </a:lnTo>
                  <a:lnTo>
                    <a:pt x="92" y="244"/>
                  </a:lnTo>
                  <a:lnTo>
                    <a:pt x="92" y="246"/>
                  </a:lnTo>
                  <a:lnTo>
                    <a:pt x="11" y="265"/>
                  </a:lnTo>
                  <a:lnTo>
                    <a:pt x="9" y="261"/>
                  </a:lnTo>
                  <a:lnTo>
                    <a:pt x="4" y="254"/>
                  </a:lnTo>
                  <a:lnTo>
                    <a:pt x="4" y="244"/>
                  </a:lnTo>
                  <a:lnTo>
                    <a:pt x="6" y="241"/>
                  </a:lnTo>
                  <a:lnTo>
                    <a:pt x="4" y="233"/>
                  </a:lnTo>
                  <a:lnTo>
                    <a:pt x="0" y="194"/>
                  </a:lnTo>
                  <a:lnTo>
                    <a:pt x="0" y="181"/>
                  </a:lnTo>
                  <a:lnTo>
                    <a:pt x="6" y="158"/>
                  </a:lnTo>
                  <a:lnTo>
                    <a:pt x="8" y="145"/>
                  </a:lnTo>
                  <a:lnTo>
                    <a:pt x="9" y="132"/>
                  </a:lnTo>
                  <a:lnTo>
                    <a:pt x="6" y="124"/>
                  </a:lnTo>
                  <a:lnTo>
                    <a:pt x="6" y="115"/>
                  </a:lnTo>
                  <a:lnTo>
                    <a:pt x="8" y="109"/>
                  </a:lnTo>
                  <a:lnTo>
                    <a:pt x="23" y="98"/>
                  </a:lnTo>
                  <a:lnTo>
                    <a:pt x="32" y="77"/>
                  </a:lnTo>
                  <a:lnTo>
                    <a:pt x="23" y="64"/>
                  </a:lnTo>
                  <a:lnTo>
                    <a:pt x="23" y="59"/>
                  </a:lnTo>
                  <a:lnTo>
                    <a:pt x="25" y="55"/>
                  </a:lnTo>
                  <a:lnTo>
                    <a:pt x="25" y="51"/>
                  </a:lnTo>
                  <a:lnTo>
                    <a:pt x="21" y="36"/>
                  </a:lnTo>
                  <a:lnTo>
                    <a:pt x="23" y="19"/>
                  </a:lnTo>
                  <a:lnTo>
                    <a:pt x="19" y="14"/>
                  </a:lnTo>
                  <a:lnTo>
                    <a:pt x="21" y="12"/>
                  </a:lnTo>
                  <a:lnTo>
                    <a:pt x="26" y="12"/>
                  </a:lnTo>
                  <a:lnTo>
                    <a:pt x="28" y="4"/>
                  </a:lnTo>
                  <a:lnTo>
                    <a:pt x="34" y="6"/>
                  </a:lnTo>
                  <a:lnTo>
                    <a:pt x="38" y="6"/>
                  </a:lnTo>
                  <a:lnTo>
                    <a:pt x="41" y="0"/>
                  </a:lnTo>
                  <a:lnTo>
                    <a:pt x="96" y="164"/>
                  </a:lnTo>
                  <a:lnTo>
                    <a:pt x="96" y="166"/>
                  </a:lnTo>
                  <a:lnTo>
                    <a:pt x="96" y="173"/>
                  </a:lnTo>
                  <a:lnTo>
                    <a:pt x="96" y="177"/>
                  </a:lnTo>
                  <a:lnTo>
                    <a:pt x="109" y="186"/>
                  </a:lnTo>
                  <a:lnTo>
                    <a:pt x="113" y="188"/>
                  </a:lnTo>
                  <a:lnTo>
                    <a:pt x="115" y="194"/>
                  </a:lnTo>
                  <a:lnTo>
                    <a:pt x="115" y="196"/>
                  </a:lnTo>
                  <a:lnTo>
                    <a:pt x="122" y="209"/>
                  </a:lnTo>
                  <a:lnTo>
                    <a:pt x="120" y="212"/>
                  </a:lnTo>
                  <a:lnTo>
                    <a:pt x="120" y="218"/>
                  </a:lnTo>
                  <a:lnTo>
                    <a:pt x="120" y="224"/>
                  </a:lnTo>
                </a:path>
              </a:pathLst>
            </a:custGeom>
            <a:grpFill/>
            <a:ln w="3175">
              <a:solidFill>
                <a:schemeClr val="bg1"/>
              </a:solidFill>
              <a:prstDash val="solid"/>
              <a:round/>
              <a:headEnd/>
              <a:tailEnd/>
            </a:ln>
          </p:spPr>
          <p:txBody>
            <a:bodyPr/>
            <a:lstStyle/>
            <a:p>
              <a:endParaRPr lang="ru-RU"/>
            </a:p>
          </p:txBody>
        </p:sp>
        <p:sp>
          <p:nvSpPr>
            <p:cNvPr id="49" name="Freeform 101">
              <a:extLst>
                <a:ext uri="{FF2B5EF4-FFF2-40B4-BE49-F238E27FC236}">
                  <a16:creationId xmlns:a16="http://schemas.microsoft.com/office/drawing/2014/main" id="{AC85847F-270F-C64D-88A8-13F015B193E3}"/>
                </a:ext>
              </a:extLst>
            </p:cNvPr>
            <p:cNvSpPr>
              <a:spLocks/>
            </p:cNvSpPr>
            <p:nvPr/>
          </p:nvSpPr>
          <p:spPr bwMode="gray">
            <a:xfrm>
              <a:off x="4698" y="1509"/>
              <a:ext cx="278" cy="449"/>
            </a:xfrm>
            <a:custGeom>
              <a:avLst/>
              <a:gdLst>
                <a:gd name="T0" fmla="*/ 55 w 278"/>
                <a:gd name="T1" fmla="*/ 404 h 449"/>
                <a:gd name="T2" fmla="*/ 55 w 278"/>
                <a:gd name="T3" fmla="*/ 413 h 449"/>
                <a:gd name="T4" fmla="*/ 68 w 278"/>
                <a:gd name="T5" fmla="*/ 426 h 449"/>
                <a:gd name="T6" fmla="*/ 74 w 278"/>
                <a:gd name="T7" fmla="*/ 434 h 449"/>
                <a:gd name="T8" fmla="*/ 81 w 278"/>
                <a:gd name="T9" fmla="*/ 449 h 449"/>
                <a:gd name="T10" fmla="*/ 83 w 278"/>
                <a:gd name="T11" fmla="*/ 436 h 449"/>
                <a:gd name="T12" fmla="*/ 92 w 278"/>
                <a:gd name="T13" fmla="*/ 413 h 449"/>
                <a:gd name="T14" fmla="*/ 104 w 278"/>
                <a:gd name="T15" fmla="*/ 387 h 449"/>
                <a:gd name="T16" fmla="*/ 100 w 278"/>
                <a:gd name="T17" fmla="*/ 381 h 449"/>
                <a:gd name="T18" fmla="*/ 115 w 278"/>
                <a:gd name="T19" fmla="*/ 355 h 449"/>
                <a:gd name="T20" fmla="*/ 120 w 278"/>
                <a:gd name="T21" fmla="*/ 366 h 449"/>
                <a:gd name="T22" fmla="*/ 124 w 278"/>
                <a:gd name="T23" fmla="*/ 362 h 449"/>
                <a:gd name="T24" fmla="*/ 126 w 278"/>
                <a:gd name="T25" fmla="*/ 351 h 449"/>
                <a:gd name="T26" fmla="*/ 145 w 278"/>
                <a:gd name="T27" fmla="*/ 344 h 449"/>
                <a:gd name="T28" fmla="*/ 147 w 278"/>
                <a:gd name="T29" fmla="*/ 334 h 449"/>
                <a:gd name="T30" fmla="*/ 160 w 278"/>
                <a:gd name="T31" fmla="*/ 331 h 449"/>
                <a:gd name="T32" fmla="*/ 166 w 278"/>
                <a:gd name="T33" fmla="*/ 317 h 449"/>
                <a:gd name="T34" fmla="*/ 173 w 278"/>
                <a:gd name="T35" fmla="*/ 297 h 449"/>
                <a:gd name="T36" fmla="*/ 177 w 278"/>
                <a:gd name="T37" fmla="*/ 293 h 449"/>
                <a:gd name="T38" fmla="*/ 190 w 278"/>
                <a:gd name="T39" fmla="*/ 291 h 449"/>
                <a:gd name="T40" fmla="*/ 197 w 278"/>
                <a:gd name="T41" fmla="*/ 276 h 449"/>
                <a:gd name="T42" fmla="*/ 207 w 278"/>
                <a:gd name="T43" fmla="*/ 265 h 449"/>
                <a:gd name="T44" fmla="*/ 224 w 278"/>
                <a:gd name="T45" fmla="*/ 274 h 449"/>
                <a:gd name="T46" fmla="*/ 244 w 278"/>
                <a:gd name="T47" fmla="*/ 252 h 449"/>
                <a:gd name="T48" fmla="*/ 263 w 278"/>
                <a:gd name="T49" fmla="*/ 231 h 449"/>
                <a:gd name="T50" fmla="*/ 269 w 278"/>
                <a:gd name="T51" fmla="*/ 229 h 449"/>
                <a:gd name="T52" fmla="*/ 278 w 278"/>
                <a:gd name="T53" fmla="*/ 218 h 449"/>
                <a:gd name="T54" fmla="*/ 272 w 278"/>
                <a:gd name="T55" fmla="*/ 209 h 449"/>
                <a:gd name="T56" fmla="*/ 267 w 278"/>
                <a:gd name="T57" fmla="*/ 207 h 449"/>
                <a:gd name="T58" fmla="*/ 272 w 278"/>
                <a:gd name="T59" fmla="*/ 199 h 449"/>
                <a:gd name="T60" fmla="*/ 265 w 278"/>
                <a:gd name="T61" fmla="*/ 182 h 449"/>
                <a:gd name="T62" fmla="*/ 254 w 278"/>
                <a:gd name="T63" fmla="*/ 180 h 449"/>
                <a:gd name="T64" fmla="*/ 244 w 278"/>
                <a:gd name="T65" fmla="*/ 184 h 449"/>
                <a:gd name="T66" fmla="*/ 231 w 278"/>
                <a:gd name="T67" fmla="*/ 158 h 449"/>
                <a:gd name="T68" fmla="*/ 235 w 278"/>
                <a:gd name="T69" fmla="*/ 150 h 449"/>
                <a:gd name="T70" fmla="*/ 227 w 278"/>
                <a:gd name="T71" fmla="*/ 147 h 449"/>
                <a:gd name="T72" fmla="*/ 214 w 278"/>
                <a:gd name="T73" fmla="*/ 147 h 449"/>
                <a:gd name="T74" fmla="*/ 205 w 278"/>
                <a:gd name="T75" fmla="*/ 143 h 449"/>
                <a:gd name="T76" fmla="*/ 199 w 278"/>
                <a:gd name="T77" fmla="*/ 126 h 449"/>
                <a:gd name="T78" fmla="*/ 137 w 278"/>
                <a:gd name="T79" fmla="*/ 2 h 449"/>
                <a:gd name="T80" fmla="*/ 122 w 278"/>
                <a:gd name="T81" fmla="*/ 2 h 449"/>
                <a:gd name="T82" fmla="*/ 119 w 278"/>
                <a:gd name="T83" fmla="*/ 11 h 449"/>
                <a:gd name="T84" fmla="*/ 104 w 278"/>
                <a:gd name="T85" fmla="*/ 17 h 449"/>
                <a:gd name="T86" fmla="*/ 83 w 278"/>
                <a:gd name="T87" fmla="*/ 30 h 449"/>
                <a:gd name="T88" fmla="*/ 79 w 278"/>
                <a:gd name="T89" fmla="*/ 11 h 449"/>
                <a:gd name="T90" fmla="*/ 72 w 278"/>
                <a:gd name="T91" fmla="*/ 8 h 449"/>
                <a:gd name="T92" fmla="*/ 36 w 278"/>
                <a:gd name="T93" fmla="*/ 94 h 449"/>
                <a:gd name="T94" fmla="*/ 40 w 278"/>
                <a:gd name="T95" fmla="*/ 111 h 449"/>
                <a:gd name="T96" fmla="*/ 38 w 278"/>
                <a:gd name="T97" fmla="*/ 128 h 449"/>
                <a:gd name="T98" fmla="*/ 30 w 278"/>
                <a:gd name="T99" fmla="*/ 137 h 449"/>
                <a:gd name="T100" fmla="*/ 36 w 278"/>
                <a:gd name="T101" fmla="*/ 182 h 449"/>
                <a:gd name="T102" fmla="*/ 23 w 278"/>
                <a:gd name="T103" fmla="*/ 207 h 449"/>
                <a:gd name="T104" fmla="*/ 25 w 278"/>
                <a:gd name="T105" fmla="*/ 224 h 449"/>
                <a:gd name="T106" fmla="*/ 17 w 278"/>
                <a:gd name="T107" fmla="*/ 225 h 449"/>
                <a:gd name="T108" fmla="*/ 17 w 278"/>
                <a:gd name="T109" fmla="*/ 239 h 449"/>
                <a:gd name="T110" fmla="*/ 8 w 278"/>
                <a:gd name="T111" fmla="*/ 23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8" h="449">
                  <a:moveTo>
                    <a:pt x="0" y="240"/>
                  </a:moveTo>
                  <a:lnTo>
                    <a:pt x="55" y="404"/>
                  </a:lnTo>
                  <a:lnTo>
                    <a:pt x="55" y="406"/>
                  </a:lnTo>
                  <a:lnTo>
                    <a:pt x="55" y="413"/>
                  </a:lnTo>
                  <a:lnTo>
                    <a:pt x="55" y="417"/>
                  </a:lnTo>
                  <a:lnTo>
                    <a:pt x="68" y="426"/>
                  </a:lnTo>
                  <a:lnTo>
                    <a:pt x="72" y="428"/>
                  </a:lnTo>
                  <a:lnTo>
                    <a:pt x="74" y="434"/>
                  </a:lnTo>
                  <a:lnTo>
                    <a:pt x="74" y="436"/>
                  </a:lnTo>
                  <a:lnTo>
                    <a:pt x="81" y="449"/>
                  </a:lnTo>
                  <a:lnTo>
                    <a:pt x="83" y="445"/>
                  </a:lnTo>
                  <a:lnTo>
                    <a:pt x="83" y="436"/>
                  </a:lnTo>
                  <a:lnTo>
                    <a:pt x="87" y="424"/>
                  </a:lnTo>
                  <a:lnTo>
                    <a:pt x="92" y="413"/>
                  </a:lnTo>
                  <a:lnTo>
                    <a:pt x="96" y="394"/>
                  </a:lnTo>
                  <a:lnTo>
                    <a:pt x="104" y="387"/>
                  </a:lnTo>
                  <a:lnTo>
                    <a:pt x="104" y="385"/>
                  </a:lnTo>
                  <a:lnTo>
                    <a:pt x="100" y="381"/>
                  </a:lnTo>
                  <a:lnTo>
                    <a:pt x="96" y="372"/>
                  </a:lnTo>
                  <a:lnTo>
                    <a:pt x="115" y="355"/>
                  </a:lnTo>
                  <a:lnTo>
                    <a:pt x="117" y="357"/>
                  </a:lnTo>
                  <a:lnTo>
                    <a:pt x="120" y="366"/>
                  </a:lnTo>
                  <a:lnTo>
                    <a:pt x="122" y="366"/>
                  </a:lnTo>
                  <a:lnTo>
                    <a:pt x="124" y="362"/>
                  </a:lnTo>
                  <a:lnTo>
                    <a:pt x="124" y="355"/>
                  </a:lnTo>
                  <a:lnTo>
                    <a:pt x="126" y="351"/>
                  </a:lnTo>
                  <a:lnTo>
                    <a:pt x="139" y="349"/>
                  </a:lnTo>
                  <a:lnTo>
                    <a:pt x="145" y="344"/>
                  </a:lnTo>
                  <a:lnTo>
                    <a:pt x="145" y="338"/>
                  </a:lnTo>
                  <a:lnTo>
                    <a:pt x="147" y="334"/>
                  </a:lnTo>
                  <a:lnTo>
                    <a:pt x="154" y="334"/>
                  </a:lnTo>
                  <a:lnTo>
                    <a:pt x="160" y="331"/>
                  </a:lnTo>
                  <a:lnTo>
                    <a:pt x="162" y="329"/>
                  </a:lnTo>
                  <a:lnTo>
                    <a:pt x="166" y="317"/>
                  </a:lnTo>
                  <a:lnTo>
                    <a:pt x="164" y="308"/>
                  </a:lnTo>
                  <a:lnTo>
                    <a:pt x="173" y="297"/>
                  </a:lnTo>
                  <a:lnTo>
                    <a:pt x="173" y="293"/>
                  </a:lnTo>
                  <a:lnTo>
                    <a:pt x="177" y="293"/>
                  </a:lnTo>
                  <a:lnTo>
                    <a:pt x="186" y="293"/>
                  </a:lnTo>
                  <a:lnTo>
                    <a:pt x="190" y="291"/>
                  </a:lnTo>
                  <a:lnTo>
                    <a:pt x="194" y="285"/>
                  </a:lnTo>
                  <a:lnTo>
                    <a:pt x="197" y="276"/>
                  </a:lnTo>
                  <a:lnTo>
                    <a:pt x="201" y="276"/>
                  </a:lnTo>
                  <a:lnTo>
                    <a:pt x="207" y="265"/>
                  </a:lnTo>
                  <a:lnTo>
                    <a:pt x="218" y="267"/>
                  </a:lnTo>
                  <a:lnTo>
                    <a:pt x="224" y="274"/>
                  </a:lnTo>
                  <a:lnTo>
                    <a:pt x="237" y="255"/>
                  </a:lnTo>
                  <a:lnTo>
                    <a:pt x="244" y="252"/>
                  </a:lnTo>
                  <a:lnTo>
                    <a:pt x="257" y="237"/>
                  </a:lnTo>
                  <a:lnTo>
                    <a:pt x="263" y="231"/>
                  </a:lnTo>
                  <a:lnTo>
                    <a:pt x="265" y="229"/>
                  </a:lnTo>
                  <a:lnTo>
                    <a:pt x="269" y="229"/>
                  </a:lnTo>
                  <a:lnTo>
                    <a:pt x="274" y="225"/>
                  </a:lnTo>
                  <a:lnTo>
                    <a:pt x="278" y="218"/>
                  </a:lnTo>
                  <a:lnTo>
                    <a:pt x="278" y="210"/>
                  </a:lnTo>
                  <a:lnTo>
                    <a:pt x="272" y="209"/>
                  </a:lnTo>
                  <a:lnTo>
                    <a:pt x="271" y="210"/>
                  </a:lnTo>
                  <a:lnTo>
                    <a:pt x="267" y="207"/>
                  </a:lnTo>
                  <a:lnTo>
                    <a:pt x="271" y="201"/>
                  </a:lnTo>
                  <a:lnTo>
                    <a:pt x="272" y="199"/>
                  </a:lnTo>
                  <a:lnTo>
                    <a:pt x="271" y="195"/>
                  </a:lnTo>
                  <a:lnTo>
                    <a:pt x="265" y="182"/>
                  </a:lnTo>
                  <a:lnTo>
                    <a:pt x="257" y="179"/>
                  </a:lnTo>
                  <a:lnTo>
                    <a:pt x="254" y="180"/>
                  </a:lnTo>
                  <a:lnTo>
                    <a:pt x="252" y="182"/>
                  </a:lnTo>
                  <a:lnTo>
                    <a:pt x="244" y="184"/>
                  </a:lnTo>
                  <a:lnTo>
                    <a:pt x="239" y="180"/>
                  </a:lnTo>
                  <a:lnTo>
                    <a:pt x="231" y="158"/>
                  </a:lnTo>
                  <a:lnTo>
                    <a:pt x="235" y="154"/>
                  </a:lnTo>
                  <a:lnTo>
                    <a:pt x="235" y="150"/>
                  </a:lnTo>
                  <a:lnTo>
                    <a:pt x="231" y="147"/>
                  </a:lnTo>
                  <a:lnTo>
                    <a:pt x="227" y="147"/>
                  </a:lnTo>
                  <a:lnTo>
                    <a:pt x="224" y="148"/>
                  </a:lnTo>
                  <a:lnTo>
                    <a:pt x="214" y="147"/>
                  </a:lnTo>
                  <a:lnTo>
                    <a:pt x="207" y="147"/>
                  </a:lnTo>
                  <a:lnTo>
                    <a:pt x="205" y="143"/>
                  </a:lnTo>
                  <a:lnTo>
                    <a:pt x="199" y="130"/>
                  </a:lnTo>
                  <a:lnTo>
                    <a:pt x="199" y="126"/>
                  </a:lnTo>
                  <a:lnTo>
                    <a:pt x="166" y="21"/>
                  </a:lnTo>
                  <a:lnTo>
                    <a:pt x="137" y="2"/>
                  </a:lnTo>
                  <a:lnTo>
                    <a:pt x="130" y="0"/>
                  </a:lnTo>
                  <a:lnTo>
                    <a:pt x="122" y="2"/>
                  </a:lnTo>
                  <a:lnTo>
                    <a:pt x="120" y="6"/>
                  </a:lnTo>
                  <a:lnTo>
                    <a:pt x="119" y="11"/>
                  </a:lnTo>
                  <a:lnTo>
                    <a:pt x="115" y="11"/>
                  </a:lnTo>
                  <a:lnTo>
                    <a:pt x="104" y="17"/>
                  </a:lnTo>
                  <a:lnTo>
                    <a:pt x="89" y="28"/>
                  </a:lnTo>
                  <a:lnTo>
                    <a:pt x="83" y="30"/>
                  </a:lnTo>
                  <a:lnTo>
                    <a:pt x="79" y="23"/>
                  </a:lnTo>
                  <a:lnTo>
                    <a:pt x="79" y="11"/>
                  </a:lnTo>
                  <a:lnTo>
                    <a:pt x="75" y="8"/>
                  </a:lnTo>
                  <a:lnTo>
                    <a:pt x="72" y="8"/>
                  </a:lnTo>
                  <a:lnTo>
                    <a:pt x="60" y="11"/>
                  </a:lnTo>
                  <a:lnTo>
                    <a:pt x="36" y="94"/>
                  </a:lnTo>
                  <a:lnTo>
                    <a:pt x="36" y="105"/>
                  </a:lnTo>
                  <a:lnTo>
                    <a:pt x="40" y="111"/>
                  </a:lnTo>
                  <a:lnTo>
                    <a:pt x="40" y="120"/>
                  </a:lnTo>
                  <a:lnTo>
                    <a:pt x="38" y="128"/>
                  </a:lnTo>
                  <a:lnTo>
                    <a:pt x="34" y="132"/>
                  </a:lnTo>
                  <a:lnTo>
                    <a:pt x="30" y="137"/>
                  </a:lnTo>
                  <a:lnTo>
                    <a:pt x="40" y="171"/>
                  </a:lnTo>
                  <a:lnTo>
                    <a:pt x="36" y="182"/>
                  </a:lnTo>
                  <a:lnTo>
                    <a:pt x="36" y="192"/>
                  </a:lnTo>
                  <a:lnTo>
                    <a:pt x="23" y="207"/>
                  </a:lnTo>
                  <a:lnTo>
                    <a:pt x="21" y="212"/>
                  </a:lnTo>
                  <a:lnTo>
                    <a:pt x="25" y="224"/>
                  </a:lnTo>
                  <a:lnTo>
                    <a:pt x="25" y="225"/>
                  </a:lnTo>
                  <a:lnTo>
                    <a:pt x="17" y="225"/>
                  </a:lnTo>
                  <a:lnTo>
                    <a:pt x="19" y="235"/>
                  </a:lnTo>
                  <a:lnTo>
                    <a:pt x="17" y="239"/>
                  </a:lnTo>
                  <a:lnTo>
                    <a:pt x="12" y="239"/>
                  </a:lnTo>
                  <a:lnTo>
                    <a:pt x="8" y="237"/>
                  </a:lnTo>
                  <a:lnTo>
                    <a:pt x="0" y="240"/>
                  </a:lnTo>
                </a:path>
              </a:pathLst>
            </a:custGeom>
            <a:grpFill/>
            <a:ln w="3175">
              <a:solidFill>
                <a:schemeClr val="bg1"/>
              </a:solidFill>
              <a:prstDash val="solid"/>
              <a:round/>
              <a:headEnd/>
              <a:tailEnd/>
            </a:ln>
          </p:spPr>
          <p:txBody>
            <a:bodyPr/>
            <a:lstStyle/>
            <a:p>
              <a:endParaRPr lang="ru-RU"/>
            </a:p>
          </p:txBody>
        </p:sp>
        <p:sp>
          <p:nvSpPr>
            <p:cNvPr id="50" name="Freeform 102">
              <a:extLst>
                <a:ext uri="{FF2B5EF4-FFF2-40B4-BE49-F238E27FC236}">
                  <a16:creationId xmlns:a16="http://schemas.microsoft.com/office/drawing/2014/main" id="{A87F3EF6-BBA9-484D-A6F1-0C94F1264EC6}"/>
                </a:ext>
              </a:extLst>
            </p:cNvPr>
            <p:cNvSpPr>
              <a:spLocks/>
            </p:cNvSpPr>
            <p:nvPr/>
          </p:nvSpPr>
          <p:spPr bwMode="gray">
            <a:xfrm>
              <a:off x="4034" y="2327"/>
              <a:ext cx="342" cy="338"/>
            </a:xfrm>
            <a:custGeom>
              <a:avLst/>
              <a:gdLst>
                <a:gd name="T0" fmla="*/ 115 w 342"/>
                <a:gd name="T1" fmla="*/ 0 h 338"/>
                <a:gd name="T2" fmla="*/ 113 w 342"/>
                <a:gd name="T3" fmla="*/ 15 h 338"/>
                <a:gd name="T4" fmla="*/ 116 w 342"/>
                <a:gd name="T5" fmla="*/ 32 h 338"/>
                <a:gd name="T6" fmla="*/ 107 w 342"/>
                <a:gd name="T7" fmla="*/ 75 h 338"/>
                <a:gd name="T8" fmla="*/ 109 w 342"/>
                <a:gd name="T9" fmla="*/ 87 h 338"/>
                <a:gd name="T10" fmla="*/ 101 w 342"/>
                <a:gd name="T11" fmla="*/ 105 h 338"/>
                <a:gd name="T12" fmla="*/ 85 w 342"/>
                <a:gd name="T13" fmla="*/ 124 h 338"/>
                <a:gd name="T14" fmla="*/ 75 w 342"/>
                <a:gd name="T15" fmla="*/ 130 h 338"/>
                <a:gd name="T16" fmla="*/ 62 w 342"/>
                <a:gd name="T17" fmla="*/ 136 h 338"/>
                <a:gd name="T18" fmla="*/ 56 w 342"/>
                <a:gd name="T19" fmla="*/ 145 h 338"/>
                <a:gd name="T20" fmla="*/ 51 w 342"/>
                <a:gd name="T21" fmla="*/ 173 h 338"/>
                <a:gd name="T22" fmla="*/ 36 w 342"/>
                <a:gd name="T23" fmla="*/ 171 h 338"/>
                <a:gd name="T24" fmla="*/ 23 w 342"/>
                <a:gd name="T25" fmla="*/ 194 h 338"/>
                <a:gd name="T26" fmla="*/ 23 w 342"/>
                <a:gd name="T27" fmla="*/ 216 h 338"/>
                <a:gd name="T28" fmla="*/ 9 w 342"/>
                <a:gd name="T29" fmla="*/ 233 h 338"/>
                <a:gd name="T30" fmla="*/ 2 w 342"/>
                <a:gd name="T31" fmla="*/ 246 h 338"/>
                <a:gd name="T32" fmla="*/ 0 w 342"/>
                <a:gd name="T33" fmla="*/ 259 h 338"/>
                <a:gd name="T34" fmla="*/ 19 w 342"/>
                <a:gd name="T35" fmla="*/ 286 h 338"/>
                <a:gd name="T36" fmla="*/ 32 w 342"/>
                <a:gd name="T37" fmla="*/ 303 h 338"/>
                <a:gd name="T38" fmla="*/ 41 w 342"/>
                <a:gd name="T39" fmla="*/ 304 h 338"/>
                <a:gd name="T40" fmla="*/ 47 w 342"/>
                <a:gd name="T41" fmla="*/ 308 h 338"/>
                <a:gd name="T42" fmla="*/ 56 w 342"/>
                <a:gd name="T43" fmla="*/ 312 h 338"/>
                <a:gd name="T44" fmla="*/ 56 w 342"/>
                <a:gd name="T45" fmla="*/ 321 h 338"/>
                <a:gd name="T46" fmla="*/ 85 w 342"/>
                <a:gd name="T47" fmla="*/ 338 h 338"/>
                <a:gd name="T48" fmla="*/ 101 w 342"/>
                <a:gd name="T49" fmla="*/ 333 h 338"/>
                <a:gd name="T50" fmla="*/ 109 w 342"/>
                <a:gd name="T51" fmla="*/ 323 h 338"/>
                <a:gd name="T52" fmla="*/ 118 w 342"/>
                <a:gd name="T53" fmla="*/ 331 h 338"/>
                <a:gd name="T54" fmla="*/ 143 w 342"/>
                <a:gd name="T55" fmla="*/ 323 h 338"/>
                <a:gd name="T56" fmla="*/ 148 w 342"/>
                <a:gd name="T57" fmla="*/ 310 h 338"/>
                <a:gd name="T58" fmla="*/ 167 w 342"/>
                <a:gd name="T59" fmla="*/ 301 h 338"/>
                <a:gd name="T60" fmla="*/ 186 w 342"/>
                <a:gd name="T61" fmla="*/ 288 h 338"/>
                <a:gd name="T62" fmla="*/ 184 w 342"/>
                <a:gd name="T63" fmla="*/ 269 h 338"/>
                <a:gd name="T64" fmla="*/ 212 w 342"/>
                <a:gd name="T65" fmla="*/ 182 h 338"/>
                <a:gd name="T66" fmla="*/ 225 w 342"/>
                <a:gd name="T67" fmla="*/ 188 h 338"/>
                <a:gd name="T68" fmla="*/ 231 w 342"/>
                <a:gd name="T69" fmla="*/ 197 h 338"/>
                <a:gd name="T70" fmla="*/ 246 w 342"/>
                <a:gd name="T71" fmla="*/ 184 h 338"/>
                <a:gd name="T72" fmla="*/ 259 w 342"/>
                <a:gd name="T73" fmla="*/ 151 h 338"/>
                <a:gd name="T74" fmla="*/ 274 w 342"/>
                <a:gd name="T75" fmla="*/ 141 h 338"/>
                <a:gd name="T76" fmla="*/ 283 w 342"/>
                <a:gd name="T77" fmla="*/ 132 h 338"/>
                <a:gd name="T78" fmla="*/ 293 w 342"/>
                <a:gd name="T79" fmla="*/ 117 h 338"/>
                <a:gd name="T80" fmla="*/ 291 w 342"/>
                <a:gd name="T81" fmla="*/ 111 h 338"/>
                <a:gd name="T82" fmla="*/ 295 w 342"/>
                <a:gd name="T83" fmla="*/ 89 h 338"/>
                <a:gd name="T84" fmla="*/ 330 w 342"/>
                <a:gd name="T85" fmla="*/ 107 h 338"/>
                <a:gd name="T86" fmla="*/ 338 w 342"/>
                <a:gd name="T87" fmla="*/ 109 h 338"/>
                <a:gd name="T88" fmla="*/ 334 w 342"/>
                <a:gd name="T89" fmla="*/ 72 h 338"/>
                <a:gd name="T90" fmla="*/ 327 w 342"/>
                <a:gd name="T91" fmla="*/ 64 h 338"/>
                <a:gd name="T92" fmla="*/ 315 w 342"/>
                <a:gd name="T93" fmla="*/ 64 h 338"/>
                <a:gd name="T94" fmla="*/ 285 w 342"/>
                <a:gd name="T95" fmla="*/ 72 h 338"/>
                <a:gd name="T96" fmla="*/ 274 w 342"/>
                <a:gd name="T97" fmla="*/ 81 h 338"/>
                <a:gd name="T98" fmla="*/ 261 w 342"/>
                <a:gd name="T99" fmla="*/ 74 h 338"/>
                <a:gd name="T100" fmla="*/ 252 w 342"/>
                <a:gd name="T101" fmla="*/ 85 h 338"/>
                <a:gd name="T102" fmla="*/ 238 w 342"/>
                <a:gd name="T103" fmla="*/ 96 h 338"/>
                <a:gd name="T104" fmla="*/ 220 w 342"/>
                <a:gd name="T105" fmla="*/ 115 h 338"/>
                <a:gd name="T106" fmla="*/ 205 w 342"/>
                <a:gd name="T107" fmla="*/ 74 h 338"/>
                <a:gd name="T108" fmla="*/ 116 w 342"/>
                <a:gd name="T109" fmla="*/ 2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2" h="338">
                  <a:moveTo>
                    <a:pt x="116" y="2"/>
                  </a:moveTo>
                  <a:lnTo>
                    <a:pt x="115" y="0"/>
                  </a:lnTo>
                  <a:lnTo>
                    <a:pt x="109" y="6"/>
                  </a:lnTo>
                  <a:lnTo>
                    <a:pt x="113" y="15"/>
                  </a:lnTo>
                  <a:lnTo>
                    <a:pt x="101" y="25"/>
                  </a:lnTo>
                  <a:lnTo>
                    <a:pt x="116" y="32"/>
                  </a:lnTo>
                  <a:lnTo>
                    <a:pt x="111" y="66"/>
                  </a:lnTo>
                  <a:lnTo>
                    <a:pt x="107" y="75"/>
                  </a:lnTo>
                  <a:lnTo>
                    <a:pt x="107" y="81"/>
                  </a:lnTo>
                  <a:lnTo>
                    <a:pt x="109" y="87"/>
                  </a:lnTo>
                  <a:lnTo>
                    <a:pt x="111" y="98"/>
                  </a:lnTo>
                  <a:lnTo>
                    <a:pt x="101" y="105"/>
                  </a:lnTo>
                  <a:lnTo>
                    <a:pt x="98" y="107"/>
                  </a:lnTo>
                  <a:lnTo>
                    <a:pt x="85" y="124"/>
                  </a:lnTo>
                  <a:lnTo>
                    <a:pt x="83" y="128"/>
                  </a:lnTo>
                  <a:lnTo>
                    <a:pt x="75" y="130"/>
                  </a:lnTo>
                  <a:lnTo>
                    <a:pt x="68" y="128"/>
                  </a:lnTo>
                  <a:lnTo>
                    <a:pt x="62" y="136"/>
                  </a:lnTo>
                  <a:lnTo>
                    <a:pt x="62" y="139"/>
                  </a:lnTo>
                  <a:lnTo>
                    <a:pt x="56" y="145"/>
                  </a:lnTo>
                  <a:lnTo>
                    <a:pt x="49" y="162"/>
                  </a:lnTo>
                  <a:lnTo>
                    <a:pt x="51" y="173"/>
                  </a:lnTo>
                  <a:lnTo>
                    <a:pt x="41" y="182"/>
                  </a:lnTo>
                  <a:lnTo>
                    <a:pt x="36" y="171"/>
                  </a:lnTo>
                  <a:lnTo>
                    <a:pt x="30" y="171"/>
                  </a:lnTo>
                  <a:lnTo>
                    <a:pt x="23" y="194"/>
                  </a:lnTo>
                  <a:lnTo>
                    <a:pt x="23" y="205"/>
                  </a:lnTo>
                  <a:lnTo>
                    <a:pt x="23" y="216"/>
                  </a:lnTo>
                  <a:lnTo>
                    <a:pt x="17" y="220"/>
                  </a:lnTo>
                  <a:lnTo>
                    <a:pt x="9" y="233"/>
                  </a:lnTo>
                  <a:lnTo>
                    <a:pt x="0" y="233"/>
                  </a:lnTo>
                  <a:lnTo>
                    <a:pt x="2" y="246"/>
                  </a:lnTo>
                  <a:lnTo>
                    <a:pt x="2" y="254"/>
                  </a:lnTo>
                  <a:lnTo>
                    <a:pt x="0" y="259"/>
                  </a:lnTo>
                  <a:lnTo>
                    <a:pt x="2" y="265"/>
                  </a:lnTo>
                  <a:lnTo>
                    <a:pt x="19" y="286"/>
                  </a:lnTo>
                  <a:lnTo>
                    <a:pt x="28" y="301"/>
                  </a:lnTo>
                  <a:lnTo>
                    <a:pt x="32" y="303"/>
                  </a:lnTo>
                  <a:lnTo>
                    <a:pt x="34" y="301"/>
                  </a:lnTo>
                  <a:lnTo>
                    <a:pt x="41" y="304"/>
                  </a:lnTo>
                  <a:lnTo>
                    <a:pt x="43" y="308"/>
                  </a:lnTo>
                  <a:lnTo>
                    <a:pt x="47" y="308"/>
                  </a:lnTo>
                  <a:lnTo>
                    <a:pt x="53" y="312"/>
                  </a:lnTo>
                  <a:lnTo>
                    <a:pt x="56" y="312"/>
                  </a:lnTo>
                  <a:lnTo>
                    <a:pt x="60" y="314"/>
                  </a:lnTo>
                  <a:lnTo>
                    <a:pt x="56" y="321"/>
                  </a:lnTo>
                  <a:lnTo>
                    <a:pt x="68" y="333"/>
                  </a:lnTo>
                  <a:lnTo>
                    <a:pt x="85" y="338"/>
                  </a:lnTo>
                  <a:lnTo>
                    <a:pt x="92" y="338"/>
                  </a:lnTo>
                  <a:lnTo>
                    <a:pt x="101" y="333"/>
                  </a:lnTo>
                  <a:lnTo>
                    <a:pt x="103" y="327"/>
                  </a:lnTo>
                  <a:lnTo>
                    <a:pt x="109" y="323"/>
                  </a:lnTo>
                  <a:lnTo>
                    <a:pt x="115" y="329"/>
                  </a:lnTo>
                  <a:lnTo>
                    <a:pt x="118" y="331"/>
                  </a:lnTo>
                  <a:lnTo>
                    <a:pt x="124" y="331"/>
                  </a:lnTo>
                  <a:lnTo>
                    <a:pt x="143" y="323"/>
                  </a:lnTo>
                  <a:lnTo>
                    <a:pt x="146" y="310"/>
                  </a:lnTo>
                  <a:lnTo>
                    <a:pt x="148" y="310"/>
                  </a:lnTo>
                  <a:lnTo>
                    <a:pt x="152" y="316"/>
                  </a:lnTo>
                  <a:lnTo>
                    <a:pt x="167" y="301"/>
                  </a:lnTo>
                  <a:lnTo>
                    <a:pt x="173" y="303"/>
                  </a:lnTo>
                  <a:lnTo>
                    <a:pt x="186" y="288"/>
                  </a:lnTo>
                  <a:lnTo>
                    <a:pt x="182" y="280"/>
                  </a:lnTo>
                  <a:lnTo>
                    <a:pt x="184" y="269"/>
                  </a:lnTo>
                  <a:lnTo>
                    <a:pt x="197" y="246"/>
                  </a:lnTo>
                  <a:lnTo>
                    <a:pt x="212" y="182"/>
                  </a:lnTo>
                  <a:lnTo>
                    <a:pt x="216" y="182"/>
                  </a:lnTo>
                  <a:lnTo>
                    <a:pt x="225" y="188"/>
                  </a:lnTo>
                  <a:lnTo>
                    <a:pt x="225" y="192"/>
                  </a:lnTo>
                  <a:lnTo>
                    <a:pt x="231" y="197"/>
                  </a:lnTo>
                  <a:lnTo>
                    <a:pt x="240" y="196"/>
                  </a:lnTo>
                  <a:lnTo>
                    <a:pt x="246" y="184"/>
                  </a:lnTo>
                  <a:lnTo>
                    <a:pt x="253" y="160"/>
                  </a:lnTo>
                  <a:lnTo>
                    <a:pt x="259" y="151"/>
                  </a:lnTo>
                  <a:lnTo>
                    <a:pt x="267" y="156"/>
                  </a:lnTo>
                  <a:lnTo>
                    <a:pt x="274" y="141"/>
                  </a:lnTo>
                  <a:lnTo>
                    <a:pt x="280" y="139"/>
                  </a:lnTo>
                  <a:lnTo>
                    <a:pt x="283" y="132"/>
                  </a:lnTo>
                  <a:lnTo>
                    <a:pt x="289" y="119"/>
                  </a:lnTo>
                  <a:lnTo>
                    <a:pt x="293" y="117"/>
                  </a:lnTo>
                  <a:lnTo>
                    <a:pt x="295" y="113"/>
                  </a:lnTo>
                  <a:lnTo>
                    <a:pt x="291" y="111"/>
                  </a:lnTo>
                  <a:lnTo>
                    <a:pt x="293" y="92"/>
                  </a:lnTo>
                  <a:lnTo>
                    <a:pt x="295" y="89"/>
                  </a:lnTo>
                  <a:lnTo>
                    <a:pt x="297" y="87"/>
                  </a:lnTo>
                  <a:lnTo>
                    <a:pt x="330" y="107"/>
                  </a:lnTo>
                  <a:lnTo>
                    <a:pt x="336" y="109"/>
                  </a:lnTo>
                  <a:lnTo>
                    <a:pt x="338" y="109"/>
                  </a:lnTo>
                  <a:lnTo>
                    <a:pt x="342" y="90"/>
                  </a:lnTo>
                  <a:lnTo>
                    <a:pt x="334" y="72"/>
                  </a:lnTo>
                  <a:lnTo>
                    <a:pt x="330" y="72"/>
                  </a:lnTo>
                  <a:lnTo>
                    <a:pt x="327" y="64"/>
                  </a:lnTo>
                  <a:lnTo>
                    <a:pt x="321" y="66"/>
                  </a:lnTo>
                  <a:lnTo>
                    <a:pt x="315" y="64"/>
                  </a:lnTo>
                  <a:lnTo>
                    <a:pt x="310" y="62"/>
                  </a:lnTo>
                  <a:lnTo>
                    <a:pt x="285" y="72"/>
                  </a:lnTo>
                  <a:lnTo>
                    <a:pt x="283" y="77"/>
                  </a:lnTo>
                  <a:lnTo>
                    <a:pt x="274" y="81"/>
                  </a:lnTo>
                  <a:lnTo>
                    <a:pt x="265" y="77"/>
                  </a:lnTo>
                  <a:lnTo>
                    <a:pt x="261" y="74"/>
                  </a:lnTo>
                  <a:lnTo>
                    <a:pt x="255" y="83"/>
                  </a:lnTo>
                  <a:lnTo>
                    <a:pt x="252" y="85"/>
                  </a:lnTo>
                  <a:lnTo>
                    <a:pt x="246" y="94"/>
                  </a:lnTo>
                  <a:lnTo>
                    <a:pt x="238" y="96"/>
                  </a:lnTo>
                  <a:lnTo>
                    <a:pt x="223" y="113"/>
                  </a:lnTo>
                  <a:lnTo>
                    <a:pt x="220" y="115"/>
                  </a:lnTo>
                  <a:lnTo>
                    <a:pt x="216" y="122"/>
                  </a:lnTo>
                  <a:lnTo>
                    <a:pt x="205" y="74"/>
                  </a:lnTo>
                  <a:lnTo>
                    <a:pt x="131" y="87"/>
                  </a:lnTo>
                  <a:lnTo>
                    <a:pt x="116" y="2"/>
                  </a:lnTo>
                </a:path>
              </a:pathLst>
            </a:custGeom>
            <a:grpFill/>
            <a:ln w="3175">
              <a:solidFill>
                <a:schemeClr val="bg1"/>
              </a:solidFill>
              <a:prstDash val="solid"/>
              <a:round/>
              <a:headEnd/>
              <a:tailEnd/>
            </a:ln>
          </p:spPr>
          <p:txBody>
            <a:bodyPr/>
            <a:lstStyle/>
            <a:p>
              <a:endParaRPr lang="ru-RU"/>
            </a:p>
          </p:txBody>
        </p:sp>
        <p:sp>
          <p:nvSpPr>
            <p:cNvPr id="51" name="Freeform 103">
              <a:extLst>
                <a:ext uri="{FF2B5EF4-FFF2-40B4-BE49-F238E27FC236}">
                  <a16:creationId xmlns:a16="http://schemas.microsoft.com/office/drawing/2014/main" id="{34988503-B84A-9942-ADCA-E59D412EE013}"/>
                </a:ext>
              </a:extLst>
            </p:cNvPr>
            <p:cNvSpPr>
              <a:spLocks/>
            </p:cNvSpPr>
            <p:nvPr/>
          </p:nvSpPr>
          <p:spPr bwMode="gray">
            <a:xfrm>
              <a:off x="3141" y="2802"/>
              <a:ext cx="379" cy="349"/>
            </a:xfrm>
            <a:custGeom>
              <a:avLst/>
              <a:gdLst>
                <a:gd name="T0" fmla="*/ 0 w 379"/>
                <a:gd name="T1" fmla="*/ 15 h 349"/>
                <a:gd name="T2" fmla="*/ 341 w 379"/>
                <a:gd name="T3" fmla="*/ 0 h 349"/>
                <a:gd name="T4" fmla="*/ 340 w 379"/>
                <a:gd name="T5" fmla="*/ 6 h 349"/>
                <a:gd name="T6" fmla="*/ 347 w 379"/>
                <a:gd name="T7" fmla="*/ 11 h 349"/>
                <a:gd name="T8" fmla="*/ 351 w 379"/>
                <a:gd name="T9" fmla="*/ 19 h 349"/>
                <a:gd name="T10" fmla="*/ 349 w 379"/>
                <a:gd name="T11" fmla="*/ 26 h 349"/>
                <a:gd name="T12" fmla="*/ 338 w 379"/>
                <a:gd name="T13" fmla="*/ 34 h 349"/>
                <a:gd name="T14" fmla="*/ 328 w 379"/>
                <a:gd name="T15" fmla="*/ 45 h 349"/>
                <a:gd name="T16" fmla="*/ 328 w 379"/>
                <a:gd name="T17" fmla="*/ 51 h 349"/>
                <a:gd name="T18" fmla="*/ 379 w 379"/>
                <a:gd name="T19" fmla="*/ 47 h 349"/>
                <a:gd name="T20" fmla="*/ 377 w 379"/>
                <a:gd name="T21" fmla="*/ 53 h 349"/>
                <a:gd name="T22" fmla="*/ 379 w 379"/>
                <a:gd name="T23" fmla="*/ 56 h 349"/>
                <a:gd name="T24" fmla="*/ 375 w 379"/>
                <a:gd name="T25" fmla="*/ 66 h 349"/>
                <a:gd name="T26" fmla="*/ 366 w 379"/>
                <a:gd name="T27" fmla="*/ 75 h 349"/>
                <a:gd name="T28" fmla="*/ 362 w 379"/>
                <a:gd name="T29" fmla="*/ 96 h 349"/>
                <a:gd name="T30" fmla="*/ 353 w 379"/>
                <a:gd name="T31" fmla="*/ 107 h 349"/>
                <a:gd name="T32" fmla="*/ 355 w 379"/>
                <a:gd name="T33" fmla="*/ 120 h 349"/>
                <a:gd name="T34" fmla="*/ 353 w 379"/>
                <a:gd name="T35" fmla="*/ 137 h 349"/>
                <a:gd name="T36" fmla="*/ 351 w 379"/>
                <a:gd name="T37" fmla="*/ 139 h 349"/>
                <a:gd name="T38" fmla="*/ 341 w 379"/>
                <a:gd name="T39" fmla="*/ 147 h 349"/>
                <a:gd name="T40" fmla="*/ 341 w 379"/>
                <a:gd name="T41" fmla="*/ 152 h 349"/>
                <a:gd name="T42" fmla="*/ 326 w 379"/>
                <a:gd name="T43" fmla="*/ 165 h 349"/>
                <a:gd name="T44" fmla="*/ 321 w 379"/>
                <a:gd name="T45" fmla="*/ 180 h 349"/>
                <a:gd name="T46" fmla="*/ 323 w 379"/>
                <a:gd name="T47" fmla="*/ 195 h 349"/>
                <a:gd name="T48" fmla="*/ 321 w 379"/>
                <a:gd name="T49" fmla="*/ 203 h 349"/>
                <a:gd name="T50" fmla="*/ 306 w 379"/>
                <a:gd name="T51" fmla="*/ 212 h 349"/>
                <a:gd name="T52" fmla="*/ 296 w 379"/>
                <a:gd name="T53" fmla="*/ 227 h 349"/>
                <a:gd name="T54" fmla="*/ 293 w 379"/>
                <a:gd name="T55" fmla="*/ 231 h 349"/>
                <a:gd name="T56" fmla="*/ 293 w 379"/>
                <a:gd name="T57" fmla="*/ 242 h 349"/>
                <a:gd name="T58" fmla="*/ 285 w 379"/>
                <a:gd name="T59" fmla="*/ 252 h 349"/>
                <a:gd name="T60" fmla="*/ 285 w 379"/>
                <a:gd name="T61" fmla="*/ 261 h 349"/>
                <a:gd name="T62" fmla="*/ 281 w 379"/>
                <a:gd name="T63" fmla="*/ 274 h 349"/>
                <a:gd name="T64" fmla="*/ 274 w 379"/>
                <a:gd name="T65" fmla="*/ 287 h 349"/>
                <a:gd name="T66" fmla="*/ 276 w 379"/>
                <a:gd name="T67" fmla="*/ 300 h 349"/>
                <a:gd name="T68" fmla="*/ 283 w 379"/>
                <a:gd name="T69" fmla="*/ 310 h 349"/>
                <a:gd name="T70" fmla="*/ 285 w 379"/>
                <a:gd name="T71" fmla="*/ 319 h 349"/>
                <a:gd name="T72" fmla="*/ 287 w 379"/>
                <a:gd name="T73" fmla="*/ 321 h 349"/>
                <a:gd name="T74" fmla="*/ 287 w 379"/>
                <a:gd name="T75" fmla="*/ 327 h 349"/>
                <a:gd name="T76" fmla="*/ 281 w 379"/>
                <a:gd name="T77" fmla="*/ 329 h 349"/>
                <a:gd name="T78" fmla="*/ 281 w 379"/>
                <a:gd name="T79" fmla="*/ 338 h 349"/>
                <a:gd name="T80" fmla="*/ 281 w 379"/>
                <a:gd name="T81" fmla="*/ 342 h 349"/>
                <a:gd name="T82" fmla="*/ 51 w 379"/>
                <a:gd name="T83" fmla="*/ 349 h 349"/>
                <a:gd name="T84" fmla="*/ 51 w 379"/>
                <a:gd name="T85" fmla="*/ 297 h 349"/>
                <a:gd name="T86" fmla="*/ 37 w 379"/>
                <a:gd name="T87" fmla="*/ 295 h 349"/>
                <a:gd name="T88" fmla="*/ 28 w 379"/>
                <a:gd name="T89" fmla="*/ 300 h 349"/>
                <a:gd name="T90" fmla="*/ 24 w 379"/>
                <a:gd name="T91" fmla="*/ 299 h 349"/>
                <a:gd name="T92" fmla="*/ 13 w 379"/>
                <a:gd name="T93" fmla="*/ 289 h 349"/>
                <a:gd name="T94" fmla="*/ 15 w 379"/>
                <a:gd name="T95" fmla="*/ 120 h 349"/>
                <a:gd name="T96" fmla="*/ 0 w 379"/>
                <a:gd name="T97" fmla="*/ 15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9" h="349">
                  <a:moveTo>
                    <a:pt x="0" y="15"/>
                  </a:moveTo>
                  <a:lnTo>
                    <a:pt x="341" y="0"/>
                  </a:lnTo>
                  <a:lnTo>
                    <a:pt x="340" y="6"/>
                  </a:lnTo>
                  <a:lnTo>
                    <a:pt x="347" y="11"/>
                  </a:lnTo>
                  <a:lnTo>
                    <a:pt x="351" y="19"/>
                  </a:lnTo>
                  <a:lnTo>
                    <a:pt x="349" y="26"/>
                  </a:lnTo>
                  <a:lnTo>
                    <a:pt x="338" y="34"/>
                  </a:lnTo>
                  <a:lnTo>
                    <a:pt x="328" y="45"/>
                  </a:lnTo>
                  <a:lnTo>
                    <a:pt x="328" y="51"/>
                  </a:lnTo>
                  <a:lnTo>
                    <a:pt x="379" y="47"/>
                  </a:lnTo>
                  <a:lnTo>
                    <a:pt x="377" y="53"/>
                  </a:lnTo>
                  <a:lnTo>
                    <a:pt x="379" y="56"/>
                  </a:lnTo>
                  <a:lnTo>
                    <a:pt x="375" y="66"/>
                  </a:lnTo>
                  <a:lnTo>
                    <a:pt x="366" y="75"/>
                  </a:lnTo>
                  <a:lnTo>
                    <a:pt x="362" y="96"/>
                  </a:lnTo>
                  <a:lnTo>
                    <a:pt x="353" y="107"/>
                  </a:lnTo>
                  <a:lnTo>
                    <a:pt x="355" y="120"/>
                  </a:lnTo>
                  <a:lnTo>
                    <a:pt x="353" y="137"/>
                  </a:lnTo>
                  <a:lnTo>
                    <a:pt x="351" y="139"/>
                  </a:lnTo>
                  <a:lnTo>
                    <a:pt x="341" y="147"/>
                  </a:lnTo>
                  <a:lnTo>
                    <a:pt x="341" y="152"/>
                  </a:lnTo>
                  <a:lnTo>
                    <a:pt x="326" y="165"/>
                  </a:lnTo>
                  <a:lnTo>
                    <a:pt x="321" y="180"/>
                  </a:lnTo>
                  <a:lnTo>
                    <a:pt x="323" y="195"/>
                  </a:lnTo>
                  <a:lnTo>
                    <a:pt x="321" y="203"/>
                  </a:lnTo>
                  <a:lnTo>
                    <a:pt x="306" y="212"/>
                  </a:lnTo>
                  <a:lnTo>
                    <a:pt x="296" y="227"/>
                  </a:lnTo>
                  <a:lnTo>
                    <a:pt x="293" y="231"/>
                  </a:lnTo>
                  <a:lnTo>
                    <a:pt x="293" y="242"/>
                  </a:lnTo>
                  <a:lnTo>
                    <a:pt x="285" y="252"/>
                  </a:lnTo>
                  <a:lnTo>
                    <a:pt x="285" y="261"/>
                  </a:lnTo>
                  <a:lnTo>
                    <a:pt x="281" y="274"/>
                  </a:lnTo>
                  <a:lnTo>
                    <a:pt x="274" y="287"/>
                  </a:lnTo>
                  <a:lnTo>
                    <a:pt x="276" y="300"/>
                  </a:lnTo>
                  <a:lnTo>
                    <a:pt x="283" y="310"/>
                  </a:lnTo>
                  <a:lnTo>
                    <a:pt x="285" y="319"/>
                  </a:lnTo>
                  <a:lnTo>
                    <a:pt x="287" y="321"/>
                  </a:lnTo>
                  <a:lnTo>
                    <a:pt x="287" y="327"/>
                  </a:lnTo>
                  <a:lnTo>
                    <a:pt x="281" y="329"/>
                  </a:lnTo>
                  <a:lnTo>
                    <a:pt x="281" y="338"/>
                  </a:lnTo>
                  <a:lnTo>
                    <a:pt x="281" y="342"/>
                  </a:lnTo>
                  <a:lnTo>
                    <a:pt x="51" y="349"/>
                  </a:lnTo>
                  <a:lnTo>
                    <a:pt x="51" y="297"/>
                  </a:lnTo>
                  <a:lnTo>
                    <a:pt x="37" y="295"/>
                  </a:lnTo>
                  <a:lnTo>
                    <a:pt x="28" y="300"/>
                  </a:lnTo>
                  <a:lnTo>
                    <a:pt x="24" y="299"/>
                  </a:lnTo>
                  <a:lnTo>
                    <a:pt x="13" y="289"/>
                  </a:lnTo>
                  <a:lnTo>
                    <a:pt x="15" y="120"/>
                  </a:lnTo>
                  <a:lnTo>
                    <a:pt x="0" y="15"/>
                  </a:lnTo>
                </a:path>
              </a:pathLst>
            </a:custGeom>
            <a:grpFill/>
            <a:ln w="3175">
              <a:solidFill>
                <a:schemeClr val="bg1"/>
              </a:solidFill>
              <a:prstDash val="solid"/>
              <a:round/>
              <a:headEnd/>
              <a:tailEnd/>
            </a:ln>
          </p:spPr>
          <p:txBody>
            <a:bodyPr/>
            <a:lstStyle/>
            <a:p>
              <a:endParaRPr lang="ru-RU"/>
            </a:p>
          </p:txBody>
        </p:sp>
        <p:sp>
          <p:nvSpPr>
            <p:cNvPr id="52" name="Freeform 104">
              <a:extLst>
                <a:ext uri="{FF2B5EF4-FFF2-40B4-BE49-F238E27FC236}">
                  <a16:creationId xmlns:a16="http://schemas.microsoft.com/office/drawing/2014/main" id="{491D2043-42C8-284B-AB04-10BADB820ECE}"/>
                </a:ext>
              </a:extLst>
            </p:cNvPr>
            <p:cNvSpPr>
              <a:spLocks/>
            </p:cNvSpPr>
            <p:nvPr/>
          </p:nvSpPr>
          <p:spPr bwMode="gray">
            <a:xfrm>
              <a:off x="1671" y="2170"/>
              <a:ext cx="428" cy="533"/>
            </a:xfrm>
            <a:custGeom>
              <a:avLst/>
              <a:gdLst>
                <a:gd name="T0" fmla="*/ 376 w 428"/>
                <a:gd name="T1" fmla="*/ 533 h 533"/>
                <a:gd name="T2" fmla="*/ 428 w 428"/>
                <a:gd name="T3" fmla="*/ 152 h 533"/>
                <a:gd name="T4" fmla="*/ 288 w 428"/>
                <a:gd name="T5" fmla="*/ 129 h 533"/>
                <a:gd name="T6" fmla="*/ 303 w 428"/>
                <a:gd name="T7" fmla="*/ 37 h 533"/>
                <a:gd name="T8" fmla="*/ 92 w 428"/>
                <a:gd name="T9" fmla="*/ 0 h 533"/>
                <a:gd name="T10" fmla="*/ 0 w 428"/>
                <a:gd name="T11" fmla="*/ 473 h 533"/>
                <a:gd name="T12" fmla="*/ 376 w 428"/>
                <a:gd name="T13" fmla="*/ 533 h 533"/>
              </a:gdLst>
              <a:ahLst/>
              <a:cxnLst>
                <a:cxn ang="0">
                  <a:pos x="T0" y="T1"/>
                </a:cxn>
                <a:cxn ang="0">
                  <a:pos x="T2" y="T3"/>
                </a:cxn>
                <a:cxn ang="0">
                  <a:pos x="T4" y="T5"/>
                </a:cxn>
                <a:cxn ang="0">
                  <a:pos x="T6" y="T7"/>
                </a:cxn>
                <a:cxn ang="0">
                  <a:pos x="T8" y="T9"/>
                </a:cxn>
                <a:cxn ang="0">
                  <a:pos x="T10" y="T11"/>
                </a:cxn>
                <a:cxn ang="0">
                  <a:pos x="T12" y="T13"/>
                </a:cxn>
              </a:cxnLst>
              <a:rect l="0" t="0" r="r" b="b"/>
              <a:pathLst>
                <a:path w="428" h="533">
                  <a:moveTo>
                    <a:pt x="376" y="533"/>
                  </a:moveTo>
                  <a:lnTo>
                    <a:pt x="428" y="152"/>
                  </a:lnTo>
                  <a:lnTo>
                    <a:pt x="288" y="129"/>
                  </a:lnTo>
                  <a:lnTo>
                    <a:pt x="303" y="37"/>
                  </a:lnTo>
                  <a:lnTo>
                    <a:pt x="92" y="0"/>
                  </a:lnTo>
                  <a:lnTo>
                    <a:pt x="0" y="473"/>
                  </a:lnTo>
                  <a:lnTo>
                    <a:pt x="376" y="533"/>
                  </a:lnTo>
                </a:path>
              </a:pathLst>
            </a:custGeom>
            <a:grpFill/>
            <a:ln w="3175">
              <a:solidFill>
                <a:schemeClr val="bg1"/>
              </a:solidFill>
              <a:prstDash val="solid"/>
              <a:round/>
              <a:headEnd/>
              <a:tailEnd/>
            </a:ln>
          </p:spPr>
          <p:txBody>
            <a:bodyPr/>
            <a:lstStyle/>
            <a:p>
              <a:endParaRPr lang="ru-RU"/>
            </a:p>
          </p:txBody>
        </p:sp>
        <p:sp>
          <p:nvSpPr>
            <p:cNvPr id="53" name="Freeform 105">
              <a:extLst>
                <a:ext uri="{FF2B5EF4-FFF2-40B4-BE49-F238E27FC236}">
                  <a16:creationId xmlns:a16="http://schemas.microsoft.com/office/drawing/2014/main" id="{769F4802-F8CE-264F-AF87-60793CB4D064}"/>
                </a:ext>
              </a:extLst>
            </p:cNvPr>
            <p:cNvSpPr>
              <a:spLocks/>
            </p:cNvSpPr>
            <p:nvPr/>
          </p:nvSpPr>
          <p:spPr bwMode="gray">
            <a:xfrm>
              <a:off x="1820" y="2196"/>
              <a:ext cx="60" cy="98"/>
            </a:xfrm>
            <a:custGeom>
              <a:avLst/>
              <a:gdLst>
                <a:gd name="T0" fmla="*/ 9 w 60"/>
                <a:gd name="T1" fmla="*/ 6 h 98"/>
                <a:gd name="T2" fmla="*/ 7 w 60"/>
                <a:gd name="T3" fmla="*/ 9 h 98"/>
                <a:gd name="T4" fmla="*/ 3 w 60"/>
                <a:gd name="T5" fmla="*/ 13 h 98"/>
                <a:gd name="T6" fmla="*/ 3 w 60"/>
                <a:gd name="T7" fmla="*/ 19 h 98"/>
                <a:gd name="T8" fmla="*/ 2 w 60"/>
                <a:gd name="T9" fmla="*/ 26 h 98"/>
                <a:gd name="T10" fmla="*/ 2 w 60"/>
                <a:gd name="T11" fmla="*/ 28 h 98"/>
                <a:gd name="T12" fmla="*/ 2 w 60"/>
                <a:gd name="T13" fmla="*/ 32 h 98"/>
                <a:gd name="T14" fmla="*/ 2 w 60"/>
                <a:gd name="T15" fmla="*/ 36 h 98"/>
                <a:gd name="T16" fmla="*/ 5 w 60"/>
                <a:gd name="T17" fmla="*/ 34 h 98"/>
                <a:gd name="T18" fmla="*/ 5 w 60"/>
                <a:gd name="T19" fmla="*/ 38 h 98"/>
                <a:gd name="T20" fmla="*/ 7 w 60"/>
                <a:gd name="T21" fmla="*/ 43 h 98"/>
                <a:gd name="T22" fmla="*/ 7 w 60"/>
                <a:gd name="T23" fmla="*/ 51 h 98"/>
                <a:gd name="T24" fmla="*/ 5 w 60"/>
                <a:gd name="T25" fmla="*/ 54 h 98"/>
                <a:gd name="T26" fmla="*/ 5 w 60"/>
                <a:gd name="T27" fmla="*/ 54 h 98"/>
                <a:gd name="T28" fmla="*/ 3 w 60"/>
                <a:gd name="T29" fmla="*/ 58 h 98"/>
                <a:gd name="T30" fmla="*/ 3 w 60"/>
                <a:gd name="T31" fmla="*/ 66 h 98"/>
                <a:gd name="T32" fmla="*/ 2 w 60"/>
                <a:gd name="T33" fmla="*/ 75 h 98"/>
                <a:gd name="T34" fmla="*/ 2 w 60"/>
                <a:gd name="T35" fmla="*/ 83 h 98"/>
                <a:gd name="T36" fmla="*/ 3 w 60"/>
                <a:gd name="T37" fmla="*/ 83 h 98"/>
                <a:gd name="T38" fmla="*/ 5 w 60"/>
                <a:gd name="T39" fmla="*/ 81 h 98"/>
                <a:gd name="T40" fmla="*/ 5 w 60"/>
                <a:gd name="T41" fmla="*/ 77 h 98"/>
                <a:gd name="T42" fmla="*/ 9 w 60"/>
                <a:gd name="T43" fmla="*/ 73 h 98"/>
                <a:gd name="T44" fmla="*/ 11 w 60"/>
                <a:gd name="T45" fmla="*/ 83 h 98"/>
                <a:gd name="T46" fmla="*/ 11 w 60"/>
                <a:gd name="T47" fmla="*/ 96 h 98"/>
                <a:gd name="T48" fmla="*/ 13 w 60"/>
                <a:gd name="T49" fmla="*/ 96 h 98"/>
                <a:gd name="T50" fmla="*/ 17 w 60"/>
                <a:gd name="T51" fmla="*/ 96 h 98"/>
                <a:gd name="T52" fmla="*/ 20 w 60"/>
                <a:gd name="T53" fmla="*/ 96 h 98"/>
                <a:gd name="T54" fmla="*/ 26 w 60"/>
                <a:gd name="T55" fmla="*/ 98 h 98"/>
                <a:gd name="T56" fmla="*/ 32 w 60"/>
                <a:gd name="T57" fmla="*/ 94 h 98"/>
                <a:gd name="T58" fmla="*/ 41 w 60"/>
                <a:gd name="T59" fmla="*/ 90 h 98"/>
                <a:gd name="T60" fmla="*/ 47 w 60"/>
                <a:gd name="T61" fmla="*/ 90 h 98"/>
                <a:gd name="T62" fmla="*/ 50 w 60"/>
                <a:gd name="T63" fmla="*/ 88 h 98"/>
                <a:gd name="T64" fmla="*/ 50 w 60"/>
                <a:gd name="T65" fmla="*/ 86 h 98"/>
                <a:gd name="T66" fmla="*/ 52 w 60"/>
                <a:gd name="T67" fmla="*/ 84 h 98"/>
                <a:gd name="T68" fmla="*/ 54 w 60"/>
                <a:gd name="T69" fmla="*/ 77 h 98"/>
                <a:gd name="T70" fmla="*/ 49 w 60"/>
                <a:gd name="T71" fmla="*/ 73 h 98"/>
                <a:gd name="T72" fmla="*/ 43 w 60"/>
                <a:gd name="T73" fmla="*/ 68 h 98"/>
                <a:gd name="T74" fmla="*/ 41 w 60"/>
                <a:gd name="T75" fmla="*/ 58 h 98"/>
                <a:gd name="T76" fmla="*/ 43 w 60"/>
                <a:gd name="T77" fmla="*/ 58 h 98"/>
                <a:gd name="T78" fmla="*/ 43 w 60"/>
                <a:gd name="T79" fmla="*/ 53 h 98"/>
                <a:gd name="T80" fmla="*/ 47 w 60"/>
                <a:gd name="T81" fmla="*/ 49 h 98"/>
                <a:gd name="T82" fmla="*/ 54 w 60"/>
                <a:gd name="T83" fmla="*/ 47 h 98"/>
                <a:gd name="T84" fmla="*/ 58 w 60"/>
                <a:gd name="T85" fmla="*/ 43 h 98"/>
                <a:gd name="T86" fmla="*/ 60 w 60"/>
                <a:gd name="T87" fmla="*/ 36 h 98"/>
                <a:gd name="T88" fmla="*/ 58 w 60"/>
                <a:gd name="T89" fmla="*/ 34 h 98"/>
                <a:gd name="T90" fmla="*/ 54 w 60"/>
                <a:gd name="T91" fmla="*/ 30 h 98"/>
                <a:gd name="T92" fmla="*/ 47 w 60"/>
                <a:gd name="T93" fmla="*/ 28 h 98"/>
                <a:gd name="T94" fmla="*/ 43 w 60"/>
                <a:gd name="T95" fmla="*/ 28 h 98"/>
                <a:gd name="T96" fmla="*/ 37 w 60"/>
                <a:gd name="T97" fmla="*/ 34 h 98"/>
                <a:gd name="T98" fmla="*/ 32 w 60"/>
                <a:gd name="T99" fmla="*/ 39 h 98"/>
                <a:gd name="T100" fmla="*/ 28 w 60"/>
                <a:gd name="T101" fmla="*/ 39 h 98"/>
                <a:gd name="T102" fmla="*/ 28 w 60"/>
                <a:gd name="T103" fmla="*/ 32 h 98"/>
                <a:gd name="T104" fmla="*/ 28 w 60"/>
                <a:gd name="T105" fmla="*/ 24 h 98"/>
                <a:gd name="T106" fmla="*/ 28 w 60"/>
                <a:gd name="T107" fmla="*/ 24 h 98"/>
                <a:gd name="T108" fmla="*/ 24 w 60"/>
                <a:gd name="T109" fmla="*/ 21 h 98"/>
                <a:gd name="T110" fmla="*/ 24 w 60"/>
                <a:gd name="T111" fmla="*/ 15 h 98"/>
                <a:gd name="T112" fmla="*/ 24 w 60"/>
                <a:gd name="T113" fmla="*/ 13 h 98"/>
                <a:gd name="T114" fmla="*/ 26 w 60"/>
                <a:gd name="T115" fmla="*/ 8 h 98"/>
                <a:gd name="T116" fmla="*/ 24 w 60"/>
                <a:gd name="T117" fmla="*/ 4 h 98"/>
                <a:gd name="T118" fmla="*/ 19 w 60"/>
                <a:gd name="T119" fmla="*/ 0 h 98"/>
                <a:gd name="T120" fmla="*/ 11 w 60"/>
                <a:gd name="T121" fmla="*/ 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 h="98">
                  <a:moveTo>
                    <a:pt x="11" y="4"/>
                  </a:moveTo>
                  <a:lnTo>
                    <a:pt x="9" y="6"/>
                  </a:lnTo>
                  <a:lnTo>
                    <a:pt x="7" y="8"/>
                  </a:lnTo>
                  <a:lnTo>
                    <a:pt x="7" y="9"/>
                  </a:lnTo>
                  <a:lnTo>
                    <a:pt x="5" y="11"/>
                  </a:lnTo>
                  <a:lnTo>
                    <a:pt x="3" y="13"/>
                  </a:lnTo>
                  <a:lnTo>
                    <a:pt x="2" y="15"/>
                  </a:lnTo>
                  <a:lnTo>
                    <a:pt x="3" y="19"/>
                  </a:lnTo>
                  <a:lnTo>
                    <a:pt x="3" y="23"/>
                  </a:lnTo>
                  <a:lnTo>
                    <a:pt x="2" y="26"/>
                  </a:lnTo>
                  <a:lnTo>
                    <a:pt x="2" y="28"/>
                  </a:lnTo>
                  <a:lnTo>
                    <a:pt x="2" y="28"/>
                  </a:lnTo>
                  <a:lnTo>
                    <a:pt x="0" y="30"/>
                  </a:lnTo>
                  <a:lnTo>
                    <a:pt x="2" y="32"/>
                  </a:lnTo>
                  <a:lnTo>
                    <a:pt x="2" y="34"/>
                  </a:lnTo>
                  <a:lnTo>
                    <a:pt x="2" y="36"/>
                  </a:lnTo>
                  <a:lnTo>
                    <a:pt x="5" y="34"/>
                  </a:lnTo>
                  <a:lnTo>
                    <a:pt x="5" y="34"/>
                  </a:lnTo>
                  <a:lnTo>
                    <a:pt x="7" y="34"/>
                  </a:lnTo>
                  <a:lnTo>
                    <a:pt x="5" y="38"/>
                  </a:lnTo>
                  <a:lnTo>
                    <a:pt x="7" y="39"/>
                  </a:lnTo>
                  <a:lnTo>
                    <a:pt x="7" y="43"/>
                  </a:lnTo>
                  <a:lnTo>
                    <a:pt x="7" y="47"/>
                  </a:lnTo>
                  <a:lnTo>
                    <a:pt x="7" y="51"/>
                  </a:lnTo>
                  <a:lnTo>
                    <a:pt x="5" y="56"/>
                  </a:lnTo>
                  <a:lnTo>
                    <a:pt x="5" y="54"/>
                  </a:lnTo>
                  <a:lnTo>
                    <a:pt x="7" y="54"/>
                  </a:lnTo>
                  <a:lnTo>
                    <a:pt x="5" y="54"/>
                  </a:lnTo>
                  <a:lnTo>
                    <a:pt x="3" y="56"/>
                  </a:lnTo>
                  <a:lnTo>
                    <a:pt x="3" y="58"/>
                  </a:lnTo>
                  <a:lnTo>
                    <a:pt x="3" y="62"/>
                  </a:lnTo>
                  <a:lnTo>
                    <a:pt x="3" y="66"/>
                  </a:lnTo>
                  <a:lnTo>
                    <a:pt x="3" y="69"/>
                  </a:lnTo>
                  <a:lnTo>
                    <a:pt x="2" y="75"/>
                  </a:lnTo>
                  <a:lnTo>
                    <a:pt x="2" y="79"/>
                  </a:lnTo>
                  <a:lnTo>
                    <a:pt x="2" y="83"/>
                  </a:lnTo>
                  <a:lnTo>
                    <a:pt x="3" y="84"/>
                  </a:lnTo>
                  <a:lnTo>
                    <a:pt x="3" y="83"/>
                  </a:lnTo>
                  <a:lnTo>
                    <a:pt x="5" y="81"/>
                  </a:lnTo>
                  <a:lnTo>
                    <a:pt x="5" y="81"/>
                  </a:lnTo>
                  <a:lnTo>
                    <a:pt x="5" y="79"/>
                  </a:lnTo>
                  <a:lnTo>
                    <a:pt x="5" y="77"/>
                  </a:lnTo>
                  <a:lnTo>
                    <a:pt x="7" y="75"/>
                  </a:lnTo>
                  <a:lnTo>
                    <a:pt x="9" y="73"/>
                  </a:lnTo>
                  <a:lnTo>
                    <a:pt x="11" y="77"/>
                  </a:lnTo>
                  <a:lnTo>
                    <a:pt x="11" y="83"/>
                  </a:lnTo>
                  <a:lnTo>
                    <a:pt x="13" y="88"/>
                  </a:lnTo>
                  <a:lnTo>
                    <a:pt x="11" y="96"/>
                  </a:lnTo>
                  <a:lnTo>
                    <a:pt x="11" y="96"/>
                  </a:lnTo>
                  <a:lnTo>
                    <a:pt x="13" y="96"/>
                  </a:lnTo>
                  <a:lnTo>
                    <a:pt x="15" y="96"/>
                  </a:lnTo>
                  <a:lnTo>
                    <a:pt x="17" y="96"/>
                  </a:lnTo>
                  <a:lnTo>
                    <a:pt x="19" y="96"/>
                  </a:lnTo>
                  <a:lnTo>
                    <a:pt x="20" y="96"/>
                  </a:lnTo>
                  <a:lnTo>
                    <a:pt x="24" y="98"/>
                  </a:lnTo>
                  <a:lnTo>
                    <a:pt x="26" y="98"/>
                  </a:lnTo>
                  <a:lnTo>
                    <a:pt x="28" y="96"/>
                  </a:lnTo>
                  <a:lnTo>
                    <a:pt x="32" y="94"/>
                  </a:lnTo>
                  <a:lnTo>
                    <a:pt x="37" y="92"/>
                  </a:lnTo>
                  <a:lnTo>
                    <a:pt x="41" y="90"/>
                  </a:lnTo>
                  <a:lnTo>
                    <a:pt x="45" y="90"/>
                  </a:lnTo>
                  <a:lnTo>
                    <a:pt x="47" y="90"/>
                  </a:lnTo>
                  <a:lnTo>
                    <a:pt x="49" y="88"/>
                  </a:lnTo>
                  <a:lnTo>
                    <a:pt x="50" y="88"/>
                  </a:lnTo>
                  <a:lnTo>
                    <a:pt x="50" y="88"/>
                  </a:lnTo>
                  <a:lnTo>
                    <a:pt x="50" y="86"/>
                  </a:lnTo>
                  <a:lnTo>
                    <a:pt x="52" y="86"/>
                  </a:lnTo>
                  <a:lnTo>
                    <a:pt x="52" y="84"/>
                  </a:lnTo>
                  <a:lnTo>
                    <a:pt x="54" y="81"/>
                  </a:lnTo>
                  <a:lnTo>
                    <a:pt x="54" y="77"/>
                  </a:lnTo>
                  <a:lnTo>
                    <a:pt x="52" y="75"/>
                  </a:lnTo>
                  <a:lnTo>
                    <a:pt x="49" y="73"/>
                  </a:lnTo>
                  <a:lnTo>
                    <a:pt x="45" y="71"/>
                  </a:lnTo>
                  <a:lnTo>
                    <a:pt x="43" y="68"/>
                  </a:lnTo>
                  <a:lnTo>
                    <a:pt x="41" y="64"/>
                  </a:lnTo>
                  <a:lnTo>
                    <a:pt x="41" y="58"/>
                  </a:lnTo>
                  <a:lnTo>
                    <a:pt x="41" y="58"/>
                  </a:lnTo>
                  <a:lnTo>
                    <a:pt x="43" y="58"/>
                  </a:lnTo>
                  <a:lnTo>
                    <a:pt x="43" y="54"/>
                  </a:lnTo>
                  <a:lnTo>
                    <a:pt x="43" y="53"/>
                  </a:lnTo>
                  <a:lnTo>
                    <a:pt x="45" y="51"/>
                  </a:lnTo>
                  <a:lnTo>
                    <a:pt x="47" y="49"/>
                  </a:lnTo>
                  <a:lnTo>
                    <a:pt x="50" y="47"/>
                  </a:lnTo>
                  <a:lnTo>
                    <a:pt x="54" y="47"/>
                  </a:lnTo>
                  <a:lnTo>
                    <a:pt x="56" y="45"/>
                  </a:lnTo>
                  <a:lnTo>
                    <a:pt x="58" y="43"/>
                  </a:lnTo>
                  <a:lnTo>
                    <a:pt x="60" y="39"/>
                  </a:lnTo>
                  <a:lnTo>
                    <a:pt x="60" y="36"/>
                  </a:lnTo>
                  <a:lnTo>
                    <a:pt x="60" y="34"/>
                  </a:lnTo>
                  <a:lnTo>
                    <a:pt x="58" y="34"/>
                  </a:lnTo>
                  <a:lnTo>
                    <a:pt x="56" y="32"/>
                  </a:lnTo>
                  <a:lnTo>
                    <a:pt x="54" y="30"/>
                  </a:lnTo>
                  <a:lnTo>
                    <a:pt x="50" y="28"/>
                  </a:lnTo>
                  <a:lnTo>
                    <a:pt x="47" y="28"/>
                  </a:lnTo>
                  <a:lnTo>
                    <a:pt x="45" y="26"/>
                  </a:lnTo>
                  <a:lnTo>
                    <a:pt x="43" y="28"/>
                  </a:lnTo>
                  <a:lnTo>
                    <a:pt x="39" y="30"/>
                  </a:lnTo>
                  <a:lnTo>
                    <a:pt x="37" y="34"/>
                  </a:lnTo>
                  <a:lnTo>
                    <a:pt x="34" y="36"/>
                  </a:lnTo>
                  <a:lnTo>
                    <a:pt x="32" y="39"/>
                  </a:lnTo>
                  <a:lnTo>
                    <a:pt x="30" y="39"/>
                  </a:lnTo>
                  <a:lnTo>
                    <a:pt x="28" y="39"/>
                  </a:lnTo>
                  <a:lnTo>
                    <a:pt x="28" y="36"/>
                  </a:lnTo>
                  <a:lnTo>
                    <a:pt x="28" y="32"/>
                  </a:lnTo>
                  <a:lnTo>
                    <a:pt x="28" y="28"/>
                  </a:lnTo>
                  <a:lnTo>
                    <a:pt x="28" y="24"/>
                  </a:lnTo>
                  <a:lnTo>
                    <a:pt x="28" y="24"/>
                  </a:lnTo>
                  <a:lnTo>
                    <a:pt x="28" y="24"/>
                  </a:lnTo>
                  <a:lnTo>
                    <a:pt x="26" y="24"/>
                  </a:lnTo>
                  <a:lnTo>
                    <a:pt x="24" y="21"/>
                  </a:lnTo>
                  <a:lnTo>
                    <a:pt x="24" y="19"/>
                  </a:lnTo>
                  <a:lnTo>
                    <a:pt x="24" y="15"/>
                  </a:lnTo>
                  <a:lnTo>
                    <a:pt x="24" y="15"/>
                  </a:lnTo>
                  <a:lnTo>
                    <a:pt x="24" y="13"/>
                  </a:lnTo>
                  <a:lnTo>
                    <a:pt x="26" y="11"/>
                  </a:lnTo>
                  <a:lnTo>
                    <a:pt x="26" y="8"/>
                  </a:lnTo>
                  <a:lnTo>
                    <a:pt x="26" y="6"/>
                  </a:lnTo>
                  <a:lnTo>
                    <a:pt x="24" y="4"/>
                  </a:lnTo>
                  <a:lnTo>
                    <a:pt x="22" y="2"/>
                  </a:lnTo>
                  <a:lnTo>
                    <a:pt x="19" y="0"/>
                  </a:lnTo>
                  <a:lnTo>
                    <a:pt x="15" y="2"/>
                  </a:lnTo>
                  <a:lnTo>
                    <a:pt x="11" y="4"/>
                  </a:lnTo>
                </a:path>
              </a:pathLst>
            </a:custGeom>
            <a:grpFill/>
            <a:ln w="3175">
              <a:solidFill>
                <a:schemeClr val="bg1"/>
              </a:solidFill>
              <a:prstDash val="solid"/>
              <a:round/>
              <a:headEnd/>
              <a:tailEnd/>
            </a:ln>
          </p:spPr>
          <p:txBody>
            <a:bodyPr/>
            <a:lstStyle/>
            <a:p>
              <a:endParaRPr lang="ru-RU"/>
            </a:p>
          </p:txBody>
        </p:sp>
      </p:grpSp>
      <p:sp>
        <p:nvSpPr>
          <p:cNvPr id="54" name="TextBox 53">
            <a:extLst>
              <a:ext uri="{FF2B5EF4-FFF2-40B4-BE49-F238E27FC236}">
                <a16:creationId xmlns:a16="http://schemas.microsoft.com/office/drawing/2014/main" id="{5BB7CDEA-C9D4-F14B-8A43-1D16FBEF37A2}"/>
              </a:ext>
            </a:extLst>
          </p:cNvPr>
          <p:cNvSpPr txBox="1"/>
          <p:nvPr/>
        </p:nvSpPr>
        <p:spPr>
          <a:xfrm>
            <a:off x="4751374" y="887463"/>
            <a:ext cx="2693657"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MAPS</a:t>
            </a:r>
            <a:endParaRPr lang="ru-RU" sz="6600" dirty="0">
              <a:cs typeface="Poppins Medium" panose="02000000000000000000" pitchFamily="2" charset="0"/>
            </a:endParaRPr>
          </a:p>
        </p:txBody>
      </p:sp>
      <p:sp>
        <p:nvSpPr>
          <p:cNvPr id="55" name="TextBox 54">
            <a:extLst>
              <a:ext uri="{FF2B5EF4-FFF2-40B4-BE49-F238E27FC236}">
                <a16:creationId xmlns:a16="http://schemas.microsoft.com/office/drawing/2014/main" id="{DCA9AB3F-F196-A249-AF3A-8C04A712BD14}"/>
              </a:ext>
            </a:extLst>
          </p:cNvPr>
          <p:cNvSpPr txBox="1"/>
          <p:nvPr/>
        </p:nvSpPr>
        <p:spPr>
          <a:xfrm>
            <a:off x="4695644" y="415921"/>
            <a:ext cx="2803232" cy="461665"/>
          </a:xfrm>
          <a:prstGeom prst="rect">
            <a:avLst/>
          </a:prstGeom>
          <a:noFill/>
        </p:spPr>
        <p:txBody>
          <a:bodyPr wrap="square" rtlCol="0">
            <a:spAutoFit/>
          </a:bodyPr>
          <a:lstStyle/>
          <a:p>
            <a:pPr algn="ctr"/>
            <a:r>
              <a:rPr lang="en-US" sz="2400" dirty="0">
                <a:latin typeface="Poppins Light" panose="02000000000000000000" pitchFamily="2" charset="0"/>
                <a:cs typeface="Poppins Light" panose="02000000000000000000" pitchFamily="2" charset="0"/>
              </a:rPr>
              <a:t>business polarity </a:t>
            </a:r>
            <a:endParaRPr lang="ru-RU" sz="2400" dirty="0">
              <a:cs typeface="Poppins Light" panose="02000000000000000000" pitchFamily="2" charset="0"/>
            </a:endParaRPr>
          </a:p>
        </p:txBody>
      </p:sp>
      <p:grpSp>
        <p:nvGrpSpPr>
          <p:cNvPr id="56" name="Group 14">
            <a:extLst>
              <a:ext uri="{FF2B5EF4-FFF2-40B4-BE49-F238E27FC236}">
                <a16:creationId xmlns:a16="http://schemas.microsoft.com/office/drawing/2014/main" id="{75840C72-6F45-D640-BF55-AC37A7693E29}"/>
              </a:ext>
            </a:extLst>
          </p:cNvPr>
          <p:cNvGrpSpPr/>
          <p:nvPr/>
        </p:nvGrpSpPr>
        <p:grpSpPr>
          <a:xfrm>
            <a:off x="7597076" y="2173183"/>
            <a:ext cx="1686071" cy="1322630"/>
            <a:chOff x="6442210" y="2680840"/>
            <a:chExt cx="3450233" cy="1003685"/>
          </a:xfrm>
        </p:grpSpPr>
        <p:cxnSp>
          <p:nvCxnSpPr>
            <p:cNvPr id="57" name="Straight Connector 15">
              <a:extLst>
                <a:ext uri="{FF2B5EF4-FFF2-40B4-BE49-F238E27FC236}">
                  <a16:creationId xmlns:a16="http://schemas.microsoft.com/office/drawing/2014/main" id="{20525979-9150-8245-BAC7-50F9284AA4F6}"/>
                </a:ext>
              </a:extLst>
            </p:cNvPr>
            <p:cNvCxnSpPr>
              <a:cxnSpLocks/>
              <a:stCxn id="26" idx="5"/>
            </p:cNvCxnSpPr>
            <p:nvPr/>
          </p:nvCxnSpPr>
          <p:spPr>
            <a:xfrm flipV="1">
              <a:off x="6442210" y="2680842"/>
              <a:ext cx="1583844" cy="100368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16">
              <a:extLst>
                <a:ext uri="{FF2B5EF4-FFF2-40B4-BE49-F238E27FC236}">
                  <a16:creationId xmlns:a16="http://schemas.microsoft.com/office/drawing/2014/main" id="{2624409A-A1E4-9F48-ACDC-38F15FCEC631}"/>
                </a:ext>
              </a:extLst>
            </p:cNvPr>
            <p:cNvCxnSpPr>
              <a:cxnSpLocks/>
            </p:cNvCxnSpPr>
            <p:nvPr/>
          </p:nvCxnSpPr>
          <p:spPr>
            <a:xfrm>
              <a:off x="8026054" y="2680840"/>
              <a:ext cx="186638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9" name="Group 17">
            <a:extLst>
              <a:ext uri="{FF2B5EF4-FFF2-40B4-BE49-F238E27FC236}">
                <a16:creationId xmlns:a16="http://schemas.microsoft.com/office/drawing/2014/main" id="{3B7C68EC-96A2-A343-A345-7EC10CDE9982}"/>
              </a:ext>
            </a:extLst>
          </p:cNvPr>
          <p:cNvGrpSpPr/>
          <p:nvPr/>
        </p:nvGrpSpPr>
        <p:grpSpPr>
          <a:xfrm flipV="1">
            <a:off x="3547692" y="4998817"/>
            <a:ext cx="1507946" cy="680533"/>
            <a:chOff x="1582038" y="2697524"/>
            <a:chExt cx="2892602" cy="516450"/>
          </a:xfrm>
        </p:grpSpPr>
        <p:cxnSp>
          <p:nvCxnSpPr>
            <p:cNvPr id="60" name="Straight Connector 18">
              <a:extLst>
                <a:ext uri="{FF2B5EF4-FFF2-40B4-BE49-F238E27FC236}">
                  <a16:creationId xmlns:a16="http://schemas.microsoft.com/office/drawing/2014/main" id="{604E18FD-48A9-D943-8FA8-2FA72C1026E7}"/>
                </a:ext>
              </a:extLst>
            </p:cNvPr>
            <p:cNvCxnSpPr>
              <a:cxnSpLocks/>
            </p:cNvCxnSpPr>
            <p:nvPr/>
          </p:nvCxnSpPr>
          <p:spPr>
            <a:xfrm flipH="1" flipV="1">
              <a:off x="3661287" y="2697524"/>
              <a:ext cx="813353" cy="5164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19">
              <a:extLst>
                <a:ext uri="{FF2B5EF4-FFF2-40B4-BE49-F238E27FC236}">
                  <a16:creationId xmlns:a16="http://schemas.microsoft.com/office/drawing/2014/main" id="{87061EED-A846-8B4C-A89B-CA04D64649DD}"/>
                </a:ext>
              </a:extLst>
            </p:cNvPr>
            <p:cNvCxnSpPr/>
            <p:nvPr/>
          </p:nvCxnSpPr>
          <p:spPr>
            <a:xfrm flipH="1">
              <a:off x="1582038" y="2697524"/>
              <a:ext cx="2079249"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cxnSp>
        <p:nvCxnSpPr>
          <p:cNvPr id="62" name="Straight Connector 20">
            <a:extLst>
              <a:ext uri="{FF2B5EF4-FFF2-40B4-BE49-F238E27FC236}">
                <a16:creationId xmlns:a16="http://schemas.microsoft.com/office/drawing/2014/main" id="{E299A6AA-98B1-B445-A1BA-A8DF7A0FD855}"/>
              </a:ext>
            </a:extLst>
          </p:cNvPr>
          <p:cNvCxnSpPr>
            <a:cxnSpLocks/>
          </p:cNvCxnSpPr>
          <p:nvPr/>
        </p:nvCxnSpPr>
        <p:spPr>
          <a:xfrm flipH="1">
            <a:off x="2797978" y="2932250"/>
            <a:ext cx="730413"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21">
            <a:extLst>
              <a:ext uri="{FF2B5EF4-FFF2-40B4-BE49-F238E27FC236}">
                <a16:creationId xmlns:a16="http://schemas.microsoft.com/office/drawing/2014/main" id="{131251DC-EEEC-0248-BFBE-8B9371343876}"/>
              </a:ext>
            </a:extLst>
          </p:cNvPr>
          <p:cNvCxnSpPr>
            <a:cxnSpLocks/>
          </p:cNvCxnSpPr>
          <p:nvPr/>
        </p:nvCxnSpPr>
        <p:spPr>
          <a:xfrm>
            <a:off x="8053136" y="4855785"/>
            <a:ext cx="1398977"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3C93114-C960-D54F-8A57-DA9B00D3AA69}"/>
              </a:ext>
            </a:extLst>
          </p:cNvPr>
          <p:cNvSpPr txBox="1"/>
          <p:nvPr/>
        </p:nvSpPr>
        <p:spPr>
          <a:xfrm>
            <a:off x="9549116" y="2428544"/>
            <a:ext cx="2426026"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a:t>
            </a:r>
            <a:endParaRPr lang="ru-RU" sz="1100" dirty="0">
              <a:cs typeface="Poppins" panose="02000000000000000000" pitchFamily="2" charset="0"/>
            </a:endParaRPr>
          </a:p>
        </p:txBody>
      </p:sp>
      <p:sp>
        <p:nvSpPr>
          <p:cNvPr id="65" name="TextBox 64">
            <a:extLst>
              <a:ext uri="{FF2B5EF4-FFF2-40B4-BE49-F238E27FC236}">
                <a16:creationId xmlns:a16="http://schemas.microsoft.com/office/drawing/2014/main" id="{DA5CC5A2-5F14-6A4C-8973-4F4A64AF1EFC}"/>
              </a:ext>
            </a:extLst>
          </p:cNvPr>
          <p:cNvSpPr txBox="1"/>
          <p:nvPr/>
        </p:nvSpPr>
        <p:spPr>
          <a:xfrm>
            <a:off x="9549115" y="2045955"/>
            <a:ext cx="2146855" cy="346249"/>
          </a:xfrm>
          <a:prstGeom prst="rect">
            <a:avLst/>
          </a:prstGeom>
          <a:noFill/>
        </p:spPr>
        <p:txBody>
          <a:bodyPr wrap="square" rtlCol="0">
            <a:spAutoFit/>
          </a:bodyPr>
          <a:lstStyle/>
          <a:p>
            <a:pP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Time management</a:t>
            </a:r>
            <a:endParaRPr lang="ru-RU" sz="1200" dirty="0">
              <a:solidFill>
                <a:srgbClr val="2CA2CC"/>
              </a:solidFill>
              <a:cs typeface="Poppins" panose="02000000000000000000" pitchFamily="2" charset="0"/>
            </a:endParaRPr>
          </a:p>
        </p:txBody>
      </p:sp>
      <p:sp>
        <p:nvSpPr>
          <p:cNvPr id="66" name="TextBox 65">
            <a:extLst>
              <a:ext uri="{FF2B5EF4-FFF2-40B4-BE49-F238E27FC236}">
                <a16:creationId xmlns:a16="http://schemas.microsoft.com/office/drawing/2014/main" id="{98F1C158-4ED3-3F48-8D66-98F65CA18E14}"/>
              </a:ext>
            </a:extLst>
          </p:cNvPr>
          <p:cNvSpPr txBox="1"/>
          <p:nvPr/>
        </p:nvSpPr>
        <p:spPr>
          <a:xfrm>
            <a:off x="9549115" y="4448312"/>
            <a:ext cx="2454535"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a:t>
            </a:r>
            <a:endParaRPr lang="ru-RU" sz="1100" dirty="0">
              <a:cs typeface="Poppins" panose="02000000000000000000" pitchFamily="2" charset="0"/>
            </a:endParaRPr>
          </a:p>
        </p:txBody>
      </p:sp>
      <p:sp>
        <p:nvSpPr>
          <p:cNvPr id="67" name="TextBox 66">
            <a:extLst>
              <a:ext uri="{FF2B5EF4-FFF2-40B4-BE49-F238E27FC236}">
                <a16:creationId xmlns:a16="http://schemas.microsoft.com/office/drawing/2014/main" id="{19620A95-0089-BF48-B06E-5DA799DFCBB2}"/>
              </a:ext>
            </a:extLst>
          </p:cNvPr>
          <p:cNvSpPr txBox="1"/>
          <p:nvPr/>
        </p:nvSpPr>
        <p:spPr>
          <a:xfrm>
            <a:off x="9549115" y="4065723"/>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Developments</a:t>
            </a:r>
            <a:endParaRPr lang="ru-RU" sz="1200" dirty="0">
              <a:cs typeface="Poppins" panose="02000000000000000000" pitchFamily="2" charset="0"/>
            </a:endParaRPr>
          </a:p>
        </p:txBody>
      </p:sp>
      <p:sp>
        <p:nvSpPr>
          <p:cNvPr id="68" name="TextBox 67">
            <a:extLst>
              <a:ext uri="{FF2B5EF4-FFF2-40B4-BE49-F238E27FC236}">
                <a16:creationId xmlns:a16="http://schemas.microsoft.com/office/drawing/2014/main" id="{173F2D84-E6FF-9546-A55B-01C85DA5DA05}"/>
              </a:ext>
            </a:extLst>
          </p:cNvPr>
          <p:cNvSpPr txBox="1"/>
          <p:nvPr/>
        </p:nvSpPr>
        <p:spPr>
          <a:xfrm>
            <a:off x="264688" y="2544243"/>
            <a:ext cx="2454535" cy="832920"/>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a:t>
            </a:r>
            <a:endParaRPr lang="ru-RU" sz="1100" dirty="0">
              <a:cs typeface="Poppins" panose="02000000000000000000" pitchFamily="2" charset="0"/>
            </a:endParaRPr>
          </a:p>
        </p:txBody>
      </p:sp>
      <p:sp>
        <p:nvSpPr>
          <p:cNvPr id="69" name="TextBox 68">
            <a:extLst>
              <a:ext uri="{FF2B5EF4-FFF2-40B4-BE49-F238E27FC236}">
                <a16:creationId xmlns:a16="http://schemas.microsoft.com/office/drawing/2014/main" id="{5B767321-3A11-F340-93A6-08098F622095}"/>
              </a:ext>
            </a:extLst>
          </p:cNvPr>
          <p:cNvSpPr txBox="1"/>
          <p:nvPr/>
        </p:nvSpPr>
        <p:spPr>
          <a:xfrm>
            <a:off x="572368" y="2161654"/>
            <a:ext cx="2146855" cy="346249"/>
          </a:xfrm>
          <a:prstGeom prst="rect">
            <a:avLst/>
          </a:prstGeom>
          <a:noFill/>
        </p:spPr>
        <p:txBody>
          <a:bodyPr wrap="square" rtlCol="0">
            <a:spAutoFit/>
          </a:bodyPr>
          <a:lstStyle/>
          <a:p>
            <a:pPr algn="r">
              <a:lnSpc>
                <a:spcPct val="150000"/>
              </a:lnSpc>
            </a:pPr>
            <a:r>
              <a:rPr lang="en-US" sz="1200" b="1" dirty="0">
                <a:latin typeface="Poppins SemiBold" panose="02000000000000000000" pitchFamily="2" charset="0"/>
                <a:cs typeface="Poppins SemiBold" panose="02000000000000000000" pitchFamily="2" charset="0"/>
              </a:rPr>
              <a:t>Business solution</a:t>
            </a:r>
            <a:endParaRPr lang="ru-RU" sz="1200" dirty="0">
              <a:cs typeface="Poppins" panose="02000000000000000000" pitchFamily="2" charset="0"/>
            </a:endParaRPr>
          </a:p>
        </p:txBody>
      </p:sp>
      <p:sp>
        <p:nvSpPr>
          <p:cNvPr id="70" name="TextBox 69">
            <a:extLst>
              <a:ext uri="{FF2B5EF4-FFF2-40B4-BE49-F238E27FC236}">
                <a16:creationId xmlns:a16="http://schemas.microsoft.com/office/drawing/2014/main" id="{33038D5A-2171-B143-A8E6-2164CA7559A2}"/>
              </a:ext>
            </a:extLst>
          </p:cNvPr>
          <p:cNvSpPr txBox="1"/>
          <p:nvPr/>
        </p:nvSpPr>
        <p:spPr>
          <a:xfrm>
            <a:off x="921755" y="5504433"/>
            <a:ext cx="2454535" cy="579005"/>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71" name="TextBox 70">
            <a:extLst>
              <a:ext uri="{FF2B5EF4-FFF2-40B4-BE49-F238E27FC236}">
                <a16:creationId xmlns:a16="http://schemas.microsoft.com/office/drawing/2014/main" id="{1C5F5EEF-A773-C141-8FBF-C41A9F653D18}"/>
              </a:ext>
            </a:extLst>
          </p:cNvPr>
          <p:cNvSpPr txBox="1"/>
          <p:nvPr/>
        </p:nvSpPr>
        <p:spPr>
          <a:xfrm>
            <a:off x="1229435" y="5121844"/>
            <a:ext cx="2146855" cy="346249"/>
          </a:xfrm>
          <a:prstGeom prst="rect">
            <a:avLst/>
          </a:prstGeom>
          <a:noFill/>
        </p:spPr>
        <p:txBody>
          <a:bodyPr wrap="square" rtlCol="0">
            <a:spAutoFit/>
          </a:bodyPr>
          <a:lstStyle/>
          <a:p>
            <a:pPr algn="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Collaboration</a:t>
            </a:r>
            <a:endParaRPr lang="ru-RU" sz="1200" dirty="0">
              <a:solidFill>
                <a:srgbClr val="2CA2CC"/>
              </a:solidFill>
              <a:cs typeface="Poppins" panose="02000000000000000000" pitchFamily="2" charset="0"/>
            </a:endParaRPr>
          </a:p>
        </p:txBody>
      </p:sp>
    </p:spTree>
    <p:extLst>
      <p:ext uri="{BB962C8B-B14F-4D97-AF65-F5344CB8AC3E}">
        <p14:creationId xmlns:p14="http://schemas.microsoft.com/office/powerpoint/2010/main" val="24436925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anim calcmode="lin" valueType="num">
                                      <p:cBhvr additive="base">
                                        <p:cTn id="29" dur="500" fill="hold"/>
                                        <p:tgtEl>
                                          <p:spTgt spid="71"/>
                                        </p:tgtEl>
                                        <p:attrNameLst>
                                          <p:attrName>ppt_x</p:attrName>
                                        </p:attrNameLst>
                                      </p:cBhvr>
                                      <p:tavLst>
                                        <p:tav tm="0">
                                          <p:val>
                                            <p:strVal val="#ppt_x"/>
                                          </p:val>
                                        </p:tav>
                                        <p:tav tm="100000">
                                          <p:val>
                                            <p:strVal val="#ppt_x"/>
                                          </p:val>
                                        </p:tav>
                                      </p:tavLst>
                                    </p:anim>
                                    <p:anim calcmode="lin" valueType="num">
                                      <p:cBhvr additive="base">
                                        <p:cTn id="30" dur="500" fill="hold"/>
                                        <p:tgtEl>
                                          <p:spTgt spid="7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anim calcmode="lin" valueType="num">
                                      <p:cBhvr additive="base">
                                        <p:cTn id="33" dur="500" fill="hold"/>
                                        <p:tgtEl>
                                          <p:spTgt spid="70"/>
                                        </p:tgtEl>
                                        <p:attrNameLst>
                                          <p:attrName>ppt_x</p:attrName>
                                        </p:attrNameLst>
                                      </p:cBhvr>
                                      <p:tavLst>
                                        <p:tav tm="0">
                                          <p:val>
                                            <p:strVal val="#ppt_x"/>
                                          </p:val>
                                        </p:tav>
                                        <p:tav tm="100000">
                                          <p:val>
                                            <p:strVal val="#ppt_x"/>
                                          </p:val>
                                        </p:tav>
                                      </p:tavLst>
                                    </p:anim>
                                    <p:anim calcmode="lin" valueType="num">
                                      <p:cBhvr additive="base">
                                        <p:cTn id="3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additive="base">
                                        <p:cTn id="39" dur="500" fill="hold"/>
                                        <p:tgtEl>
                                          <p:spTgt spid="65"/>
                                        </p:tgtEl>
                                        <p:attrNameLst>
                                          <p:attrName>ppt_x</p:attrName>
                                        </p:attrNameLst>
                                      </p:cBhvr>
                                      <p:tavLst>
                                        <p:tav tm="0">
                                          <p:val>
                                            <p:strVal val="#ppt_x"/>
                                          </p:val>
                                        </p:tav>
                                        <p:tav tm="100000">
                                          <p:val>
                                            <p:strVal val="#ppt_x"/>
                                          </p:val>
                                        </p:tav>
                                      </p:tavLst>
                                    </p:anim>
                                    <p:anim calcmode="lin" valueType="num">
                                      <p:cBhvr additive="base">
                                        <p:cTn id="40" dur="500" fill="hold"/>
                                        <p:tgtEl>
                                          <p:spTgt spid="6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500" fill="hold"/>
                                        <p:tgtEl>
                                          <p:spTgt spid="64"/>
                                        </p:tgtEl>
                                        <p:attrNameLst>
                                          <p:attrName>ppt_x</p:attrName>
                                        </p:attrNameLst>
                                      </p:cBhvr>
                                      <p:tavLst>
                                        <p:tav tm="0">
                                          <p:val>
                                            <p:strVal val="#ppt_x"/>
                                          </p:val>
                                        </p:tav>
                                        <p:tav tm="100000">
                                          <p:val>
                                            <p:strVal val="#ppt_x"/>
                                          </p:val>
                                        </p:tav>
                                      </p:tavLst>
                                    </p:anim>
                                    <p:anim calcmode="lin" valueType="num">
                                      <p:cBhvr additive="base">
                                        <p:cTn id="4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500" fill="hold"/>
                                        <p:tgtEl>
                                          <p:spTgt spid="67"/>
                                        </p:tgtEl>
                                        <p:attrNameLst>
                                          <p:attrName>ppt_x</p:attrName>
                                        </p:attrNameLst>
                                      </p:cBhvr>
                                      <p:tavLst>
                                        <p:tav tm="0">
                                          <p:val>
                                            <p:strVal val="#ppt_x"/>
                                          </p:val>
                                        </p:tav>
                                        <p:tav tm="100000">
                                          <p:val>
                                            <p:strVal val="#ppt_x"/>
                                          </p:val>
                                        </p:tav>
                                      </p:tavLst>
                                    </p:anim>
                                    <p:anim calcmode="lin" valueType="num">
                                      <p:cBhvr additive="base">
                                        <p:cTn id="50" dur="500" fill="hold"/>
                                        <p:tgtEl>
                                          <p:spTgt spid="6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 calcmode="lin" valueType="num">
                                      <p:cBhvr additive="base">
                                        <p:cTn id="53" dur="500" fill="hold"/>
                                        <p:tgtEl>
                                          <p:spTgt spid="66"/>
                                        </p:tgtEl>
                                        <p:attrNameLst>
                                          <p:attrName>ppt_x</p:attrName>
                                        </p:attrNameLst>
                                      </p:cBhvr>
                                      <p:tavLst>
                                        <p:tav tm="0">
                                          <p:val>
                                            <p:strVal val="#ppt_x"/>
                                          </p:val>
                                        </p:tav>
                                        <p:tav tm="100000">
                                          <p:val>
                                            <p:strVal val="#ppt_x"/>
                                          </p:val>
                                        </p:tav>
                                      </p:tavLst>
                                    </p:anim>
                                    <p:anim calcmode="lin" valueType="num">
                                      <p:cBhvr additive="base">
                                        <p:cTn id="5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64" grpId="0"/>
      <p:bldP spid="65" grpId="0"/>
      <p:bldP spid="66" grpId="0"/>
      <p:bldP spid="67" grpId="0"/>
      <p:bldP spid="68" grpId="0"/>
      <p:bldP spid="69" grpId="0"/>
      <p:bldP spid="70" grpId="0"/>
      <p:bldP spid="7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grpSp>
        <p:nvGrpSpPr>
          <p:cNvPr id="3" name="Group 37">
            <a:extLst>
              <a:ext uri="{FF2B5EF4-FFF2-40B4-BE49-F238E27FC236}">
                <a16:creationId xmlns:a16="http://schemas.microsoft.com/office/drawing/2014/main" id="{53B90BDE-EEA9-5740-8027-389D37EEBAA7}"/>
              </a:ext>
            </a:extLst>
          </p:cNvPr>
          <p:cNvGrpSpPr>
            <a:grpSpLocks/>
          </p:cNvGrpSpPr>
          <p:nvPr/>
        </p:nvGrpSpPr>
        <p:grpSpPr bwMode="auto">
          <a:xfrm>
            <a:off x="7416731" y="1245704"/>
            <a:ext cx="2882900" cy="4581525"/>
            <a:chOff x="2308" y="1038"/>
            <a:chExt cx="1140" cy="1812"/>
          </a:xfrm>
          <a:solidFill>
            <a:schemeClr val="bg1">
              <a:lumMod val="95000"/>
            </a:schemeClr>
          </a:solidFill>
        </p:grpSpPr>
        <p:sp>
          <p:nvSpPr>
            <p:cNvPr id="4" name="Freeform 38">
              <a:extLst>
                <a:ext uri="{FF2B5EF4-FFF2-40B4-BE49-F238E27FC236}">
                  <a16:creationId xmlns:a16="http://schemas.microsoft.com/office/drawing/2014/main" id="{265B365D-961F-3C4E-91D6-CB07EA4997FB}"/>
                </a:ext>
              </a:extLst>
            </p:cNvPr>
            <p:cNvSpPr>
              <a:spLocks/>
            </p:cNvSpPr>
            <p:nvPr/>
          </p:nvSpPr>
          <p:spPr bwMode="gray">
            <a:xfrm>
              <a:off x="2414" y="1284"/>
              <a:ext cx="202" cy="184"/>
            </a:xfrm>
            <a:custGeom>
              <a:avLst/>
              <a:gdLst>
                <a:gd name="T0" fmla="*/ 0 w 202"/>
                <a:gd name="T1" fmla="*/ 76 h 184"/>
                <a:gd name="T2" fmla="*/ 2 w 202"/>
                <a:gd name="T3" fmla="*/ 60 h 184"/>
                <a:gd name="T4" fmla="*/ 20 w 202"/>
                <a:gd name="T5" fmla="*/ 50 h 184"/>
                <a:gd name="T6" fmla="*/ 28 w 202"/>
                <a:gd name="T7" fmla="*/ 28 h 184"/>
                <a:gd name="T8" fmla="*/ 38 w 202"/>
                <a:gd name="T9" fmla="*/ 18 h 184"/>
                <a:gd name="T10" fmla="*/ 62 w 202"/>
                <a:gd name="T11" fmla="*/ 18 h 184"/>
                <a:gd name="T12" fmla="*/ 76 w 202"/>
                <a:gd name="T13" fmla="*/ 0 h 184"/>
                <a:gd name="T14" fmla="*/ 98 w 202"/>
                <a:gd name="T15" fmla="*/ 10 h 184"/>
                <a:gd name="T16" fmla="*/ 118 w 202"/>
                <a:gd name="T17" fmla="*/ 32 h 184"/>
                <a:gd name="T18" fmla="*/ 118 w 202"/>
                <a:gd name="T19" fmla="*/ 48 h 184"/>
                <a:gd name="T20" fmla="*/ 116 w 202"/>
                <a:gd name="T21" fmla="*/ 72 h 184"/>
                <a:gd name="T22" fmla="*/ 122 w 202"/>
                <a:gd name="T23" fmla="*/ 98 h 184"/>
                <a:gd name="T24" fmla="*/ 136 w 202"/>
                <a:gd name="T25" fmla="*/ 98 h 184"/>
                <a:gd name="T26" fmla="*/ 156 w 202"/>
                <a:gd name="T27" fmla="*/ 80 h 184"/>
                <a:gd name="T28" fmla="*/ 180 w 202"/>
                <a:gd name="T29" fmla="*/ 100 h 184"/>
                <a:gd name="T30" fmla="*/ 192 w 202"/>
                <a:gd name="T31" fmla="*/ 112 h 184"/>
                <a:gd name="T32" fmla="*/ 202 w 202"/>
                <a:gd name="T33" fmla="*/ 134 h 184"/>
                <a:gd name="T34" fmla="*/ 202 w 202"/>
                <a:gd name="T35" fmla="*/ 146 h 184"/>
                <a:gd name="T36" fmla="*/ 182 w 202"/>
                <a:gd name="T37" fmla="*/ 168 h 184"/>
                <a:gd name="T38" fmla="*/ 164 w 202"/>
                <a:gd name="T39" fmla="*/ 180 h 184"/>
                <a:gd name="T40" fmla="*/ 146 w 202"/>
                <a:gd name="T41" fmla="*/ 166 h 184"/>
                <a:gd name="T42" fmla="*/ 126 w 202"/>
                <a:gd name="T43" fmla="*/ 154 h 184"/>
                <a:gd name="T44" fmla="*/ 118 w 202"/>
                <a:gd name="T45" fmla="*/ 164 h 184"/>
                <a:gd name="T46" fmla="*/ 94 w 202"/>
                <a:gd name="T47" fmla="*/ 164 h 184"/>
                <a:gd name="T48" fmla="*/ 84 w 202"/>
                <a:gd name="T49" fmla="*/ 184 h 184"/>
                <a:gd name="T50" fmla="*/ 68 w 202"/>
                <a:gd name="T51" fmla="*/ 170 h 184"/>
                <a:gd name="T52" fmla="*/ 56 w 202"/>
                <a:gd name="T53" fmla="*/ 142 h 184"/>
                <a:gd name="T54" fmla="*/ 46 w 202"/>
                <a:gd name="T55" fmla="*/ 132 h 184"/>
                <a:gd name="T56" fmla="*/ 48 w 202"/>
                <a:gd name="T57" fmla="*/ 100 h 184"/>
                <a:gd name="T58" fmla="*/ 22 w 202"/>
                <a:gd name="T59" fmla="*/ 98 h 184"/>
                <a:gd name="T60" fmla="*/ 8 w 202"/>
                <a:gd name="T61" fmla="*/ 86 h 184"/>
                <a:gd name="T62" fmla="*/ 0 w 202"/>
                <a:gd name="T63" fmla="*/ 7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2" h="184">
                  <a:moveTo>
                    <a:pt x="0" y="76"/>
                  </a:moveTo>
                  <a:lnTo>
                    <a:pt x="2" y="60"/>
                  </a:lnTo>
                  <a:lnTo>
                    <a:pt x="20" y="50"/>
                  </a:lnTo>
                  <a:lnTo>
                    <a:pt x="28" y="28"/>
                  </a:lnTo>
                  <a:lnTo>
                    <a:pt x="38" y="18"/>
                  </a:lnTo>
                  <a:lnTo>
                    <a:pt x="62" y="18"/>
                  </a:lnTo>
                  <a:lnTo>
                    <a:pt x="76" y="0"/>
                  </a:lnTo>
                  <a:lnTo>
                    <a:pt x="98" y="10"/>
                  </a:lnTo>
                  <a:lnTo>
                    <a:pt x="118" y="32"/>
                  </a:lnTo>
                  <a:lnTo>
                    <a:pt x="118" y="48"/>
                  </a:lnTo>
                  <a:lnTo>
                    <a:pt x="116" y="72"/>
                  </a:lnTo>
                  <a:lnTo>
                    <a:pt x="122" y="98"/>
                  </a:lnTo>
                  <a:lnTo>
                    <a:pt x="136" y="98"/>
                  </a:lnTo>
                  <a:lnTo>
                    <a:pt x="156" y="80"/>
                  </a:lnTo>
                  <a:lnTo>
                    <a:pt x="180" y="100"/>
                  </a:lnTo>
                  <a:lnTo>
                    <a:pt x="192" y="112"/>
                  </a:lnTo>
                  <a:lnTo>
                    <a:pt x="202" y="134"/>
                  </a:lnTo>
                  <a:lnTo>
                    <a:pt x="202" y="146"/>
                  </a:lnTo>
                  <a:lnTo>
                    <a:pt x="182" y="168"/>
                  </a:lnTo>
                  <a:lnTo>
                    <a:pt x="164" y="180"/>
                  </a:lnTo>
                  <a:lnTo>
                    <a:pt x="146" y="166"/>
                  </a:lnTo>
                  <a:lnTo>
                    <a:pt x="126" y="154"/>
                  </a:lnTo>
                  <a:lnTo>
                    <a:pt x="118" y="164"/>
                  </a:lnTo>
                  <a:lnTo>
                    <a:pt x="94" y="164"/>
                  </a:lnTo>
                  <a:lnTo>
                    <a:pt x="84" y="184"/>
                  </a:lnTo>
                  <a:lnTo>
                    <a:pt x="68" y="170"/>
                  </a:lnTo>
                  <a:lnTo>
                    <a:pt x="56" y="142"/>
                  </a:lnTo>
                  <a:lnTo>
                    <a:pt x="46" y="132"/>
                  </a:lnTo>
                  <a:lnTo>
                    <a:pt x="48" y="100"/>
                  </a:lnTo>
                  <a:lnTo>
                    <a:pt x="22" y="98"/>
                  </a:lnTo>
                  <a:lnTo>
                    <a:pt x="8" y="86"/>
                  </a:lnTo>
                  <a:lnTo>
                    <a:pt x="0" y="76"/>
                  </a:lnTo>
                  <a:close/>
                </a:path>
              </a:pathLst>
            </a:custGeom>
            <a:grpFill/>
            <a:ln w="0">
              <a:solidFill>
                <a:srgbClr val="F7C16B"/>
              </a:solidFill>
              <a:prstDash val="solid"/>
              <a:round/>
              <a:headEnd/>
              <a:tailEnd/>
            </a:ln>
          </p:spPr>
          <p:txBody>
            <a:bodyPr/>
            <a:lstStyle/>
            <a:p>
              <a:endParaRPr lang="ru-RU"/>
            </a:p>
          </p:txBody>
        </p:sp>
        <p:sp>
          <p:nvSpPr>
            <p:cNvPr id="5" name="Freeform 39">
              <a:extLst>
                <a:ext uri="{FF2B5EF4-FFF2-40B4-BE49-F238E27FC236}">
                  <a16:creationId xmlns:a16="http://schemas.microsoft.com/office/drawing/2014/main" id="{5835F620-FAB3-6A40-9F31-6F0D6B987BDE}"/>
                </a:ext>
              </a:extLst>
            </p:cNvPr>
            <p:cNvSpPr>
              <a:spLocks/>
            </p:cNvSpPr>
            <p:nvPr/>
          </p:nvSpPr>
          <p:spPr bwMode="gray">
            <a:xfrm>
              <a:off x="2414" y="1284"/>
              <a:ext cx="202" cy="184"/>
            </a:xfrm>
            <a:custGeom>
              <a:avLst/>
              <a:gdLst>
                <a:gd name="T0" fmla="*/ 0 w 202"/>
                <a:gd name="T1" fmla="*/ 76 h 184"/>
                <a:gd name="T2" fmla="*/ 2 w 202"/>
                <a:gd name="T3" fmla="*/ 60 h 184"/>
                <a:gd name="T4" fmla="*/ 20 w 202"/>
                <a:gd name="T5" fmla="*/ 50 h 184"/>
                <a:gd name="T6" fmla="*/ 28 w 202"/>
                <a:gd name="T7" fmla="*/ 28 h 184"/>
                <a:gd name="T8" fmla="*/ 38 w 202"/>
                <a:gd name="T9" fmla="*/ 18 h 184"/>
                <a:gd name="T10" fmla="*/ 62 w 202"/>
                <a:gd name="T11" fmla="*/ 18 h 184"/>
                <a:gd name="T12" fmla="*/ 76 w 202"/>
                <a:gd name="T13" fmla="*/ 0 h 184"/>
                <a:gd name="T14" fmla="*/ 98 w 202"/>
                <a:gd name="T15" fmla="*/ 10 h 184"/>
                <a:gd name="T16" fmla="*/ 118 w 202"/>
                <a:gd name="T17" fmla="*/ 32 h 184"/>
                <a:gd name="T18" fmla="*/ 118 w 202"/>
                <a:gd name="T19" fmla="*/ 48 h 184"/>
                <a:gd name="T20" fmla="*/ 116 w 202"/>
                <a:gd name="T21" fmla="*/ 72 h 184"/>
                <a:gd name="T22" fmla="*/ 122 w 202"/>
                <a:gd name="T23" fmla="*/ 98 h 184"/>
                <a:gd name="T24" fmla="*/ 136 w 202"/>
                <a:gd name="T25" fmla="*/ 98 h 184"/>
                <a:gd name="T26" fmla="*/ 156 w 202"/>
                <a:gd name="T27" fmla="*/ 80 h 184"/>
                <a:gd name="T28" fmla="*/ 180 w 202"/>
                <a:gd name="T29" fmla="*/ 100 h 184"/>
                <a:gd name="T30" fmla="*/ 192 w 202"/>
                <a:gd name="T31" fmla="*/ 112 h 184"/>
                <a:gd name="T32" fmla="*/ 202 w 202"/>
                <a:gd name="T33" fmla="*/ 134 h 184"/>
                <a:gd name="T34" fmla="*/ 202 w 202"/>
                <a:gd name="T35" fmla="*/ 146 h 184"/>
                <a:gd name="T36" fmla="*/ 182 w 202"/>
                <a:gd name="T37" fmla="*/ 168 h 184"/>
                <a:gd name="T38" fmla="*/ 164 w 202"/>
                <a:gd name="T39" fmla="*/ 180 h 184"/>
                <a:gd name="T40" fmla="*/ 146 w 202"/>
                <a:gd name="T41" fmla="*/ 166 h 184"/>
                <a:gd name="T42" fmla="*/ 126 w 202"/>
                <a:gd name="T43" fmla="*/ 154 h 184"/>
                <a:gd name="T44" fmla="*/ 118 w 202"/>
                <a:gd name="T45" fmla="*/ 164 h 184"/>
                <a:gd name="T46" fmla="*/ 94 w 202"/>
                <a:gd name="T47" fmla="*/ 164 h 184"/>
                <a:gd name="T48" fmla="*/ 84 w 202"/>
                <a:gd name="T49" fmla="*/ 184 h 184"/>
                <a:gd name="T50" fmla="*/ 68 w 202"/>
                <a:gd name="T51" fmla="*/ 170 h 184"/>
                <a:gd name="T52" fmla="*/ 56 w 202"/>
                <a:gd name="T53" fmla="*/ 142 h 184"/>
                <a:gd name="T54" fmla="*/ 46 w 202"/>
                <a:gd name="T55" fmla="*/ 132 h 184"/>
                <a:gd name="T56" fmla="*/ 48 w 202"/>
                <a:gd name="T57" fmla="*/ 100 h 184"/>
                <a:gd name="T58" fmla="*/ 22 w 202"/>
                <a:gd name="T59" fmla="*/ 98 h 184"/>
                <a:gd name="T60" fmla="*/ 8 w 202"/>
                <a:gd name="T61" fmla="*/ 86 h 184"/>
                <a:gd name="T62" fmla="*/ 0 w 202"/>
                <a:gd name="T63" fmla="*/ 7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2" h="184">
                  <a:moveTo>
                    <a:pt x="0" y="76"/>
                  </a:moveTo>
                  <a:lnTo>
                    <a:pt x="2" y="60"/>
                  </a:lnTo>
                  <a:lnTo>
                    <a:pt x="20" y="50"/>
                  </a:lnTo>
                  <a:lnTo>
                    <a:pt x="28" y="28"/>
                  </a:lnTo>
                  <a:lnTo>
                    <a:pt x="38" y="18"/>
                  </a:lnTo>
                  <a:lnTo>
                    <a:pt x="62" y="18"/>
                  </a:lnTo>
                  <a:lnTo>
                    <a:pt x="76" y="0"/>
                  </a:lnTo>
                  <a:lnTo>
                    <a:pt x="98" y="10"/>
                  </a:lnTo>
                  <a:lnTo>
                    <a:pt x="118" y="32"/>
                  </a:lnTo>
                  <a:lnTo>
                    <a:pt x="118" y="48"/>
                  </a:lnTo>
                  <a:lnTo>
                    <a:pt x="116" y="72"/>
                  </a:lnTo>
                  <a:lnTo>
                    <a:pt x="122" y="98"/>
                  </a:lnTo>
                  <a:lnTo>
                    <a:pt x="136" y="98"/>
                  </a:lnTo>
                  <a:lnTo>
                    <a:pt x="156" y="80"/>
                  </a:lnTo>
                  <a:lnTo>
                    <a:pt x="180" y="100"/>
                  </a:lnTo>
                  <a:lnTo>
                    <a:pt x="192" y="112"/>
                  </a:lnTo>
                  <a:lnTo>
                    <a:pt x="202" y="134"/>
                  </a:lnTo>
                  <a:lnTo>
                    <a:pt x="202" y="146"/>
                  </a:lnTo>
                  <a:lnTo>
                    <a:pt x="182" y="168"/>
                  </a:lnTo>
                  <a:lnTo>
                    <a:pt x="164" y="180"/>
                  </a:lnTo>
                  <a:lnTo>
                    <a:pt x="146" y="166"/>
                  </a:lnTo>
                  <a:lnTo>
                    <a:pt x="126" y="154"/>
                  </a:lnTo>
                  <a:lnTo>
                    <a:pt x="118" y="164"/>
                  </a:lnTo>
                  <a:lnTo>
                    <a:pt x="94" y="164"/>
                  </a:lnTo>
                  <a:lnTo>
                    <a:pt x="84" y="184"/>
                  </a:lnTo>
                  <a:lnTo>
                    <a:pt x="68" y="170"/>
                  </a:lnTo>
                  <a:lnTo>
                    <a:pt x="56" y="142"/>
                  </a:lnTo>
                  <a:lnTo>
                    <a:pt x="46" y="132"/>
                  </a:lnTo>
                  <a:lnTo>
                    <a:pt x="48" y="100"/>
                  </a:lnTo>
                  <a:lnTo>
                    <a:pt x="22" y="98"/>
                  </a:lnTo>
                  <a:lnTo>
                    <a:pt x="8" y="86"/>
                  </a:lnTo>
                  <a:lnTo>
                    <a:pt x="0" y="76"/>
                  </a:lnTo>
                </a:path>
              </a:pathLst>
            </a:custGeom>
            <a:grpFill/>
            <a:ln w="12700">
              <a:solidFill>
                <a:srgbClr val="000000"/>
              </a:solidFill>
              <a:prstDash val="solid"/>
              <a:round/>
              <a:headEnd/>
              <a:tailEnd/>
            </a:ln>
          </p:spPr>
          <p:txBody>
            <a:bodyPr/>
            <a:lstStyle/>
            <a:p>
              <a:endParaRPr lang="ru-RU"/>
            </a:p>
          </p:txBody>
        </p:sp>
        <p:sp>
          <p:nvSpPr>
            <p:cNvPr id="6" name="Freeform 40">
              <a:extLst>
                <a:ext uri="{FF2B5EF4-FFF2-40B4-BE49-F238E27FC236}">
                  <a16:creationId xmlns:a16="http://schemas.microsoft.com/office/drawing/2014/main" id="{7DC47F95-A0D0-7B49-B338-AA4EB0AB7CB2}"/>
                </a:ext>
              </a:extLst>
            </p:cNvPr>
            <p:cNvSpPr>
              <a:spLocks/>
            </p:cNvSpPr>
            <p:nvPr/>
          </p:nvSpPr>
          <p:spPr bwMode="gray">
            <a:xfrm>
              <a:off x="2604" y="1344"/>
              <a:ext cx="126" cy="102"/>
            </a:xfrm>
            <a:custGeom>
              <a:avLst/>
              <a:gdLst>
                <a:gd name="T0" fmla="*/ 0 w 126"/>
                <a:gd name="T1" fmla="*/ 50 h 102"/>
                <a:gd name="T2" fmla="*/ 28 w 126"/>
                <a:gd name="T3" fmla="*/ 46 h 102"/>
                <a:gd name="T4" fmla="*/ 38 w 126"/>
                <a:gd name="T5" fmla="*/ 28 h 102"/>
                <a:gd name="T6" fmla="*/ 54 w 126"/>
                <a:gd name="T7" fmla="*/ 18 h 102"/>
                <a:gd name="T8" fmla="*/ 64 w 126"/>
                <a:gd name="T9" fmla="*/ 0 h 102"/>
                <a:gd name="T10" fmla="*/ 92 w 126"/>
                <a:gd name="T11" fmla="*/ 0 h 102"/>
                <a:gd name="T12" fmla="*/ 104 w 126"/>
                <a:gd name="T13" fmla="*/ 26 h 102"/>
                <a:gd name="T14" fmla="*/ 112 w 126"/>
                <a:gd name="T15" fmla="*/ 40 h 102"/>
                <a:gd name="T16" fmla="*/ 126 w 126"/>
                <a:gd name="T17" fmla="*/ 46 h 102"/>
                <a:gd name="T18" fmla="*/ 122 w 126"/>
                <a:gd name="T19" fmla="*/ 68 h 102"/>
                <a:gd name="T20" fmla="*/ 102 w 126"/>
                <a:gd name="T21" fmla="*/ 92 h 102"/>
                <a:gd name="T22" fmla="*/ 80 w 126"/>
                <a:gd name="T23" fmla="*/ 102 h 102"/>
                <a:gd name="T24" fmla="*/ 46 w 126"/>
                <a:gd name="T25" fmla="*/ 96 h 102"/>
                <a:gd name="T26" fmla="*/ 22 w 126"/>
                <a:gd name="T27" fmla="*/ 90 h 102"/>
                <a:gd name="T28" fmla="*/ 12 w 126"/>
                <a:gd name="T29" fmla="*/ 84 h 102"/>
                <a:gd name="T30" fmla="*/ 12 w 126"/>
                <a:gd name="T31" fmla="*/ 74 h 102"/>
                <a:gd name="T32" fmla="*/ 0 w 126"/>
                <a:gd name="T33" fmla="*/ 5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102">
                  <a:moveTo>
                    <a:pt x="0" y="50"/>
                  </a:moveTo>
                  <a:lnTo>
                    <a:pt x="28" y="46"/>
                  </a:lnTo>
                  <a:lnTo>
                    <a:pt x="38" y="28"/>
                  </a:lnTo>
                  <a:lnTo>
                    <a:pt x="54" y="18"/>
                  </a:lnTo>
                  <a:lnTo>
                    <a:pt x="64" y="0"/>
                  </a:lnTo>
                  <a:lnTo>
                    <a:pt x="92" y="0"/>
                  </a:lnTo>
                  <a:lnTo>
                    <a:pt x="104" y="26"/>
                  </a:lnTo>
                  <a:lnTo>
                    <a:pt x="112" y="40"/>
                  </a:lnTo>
                  <a:lnTo>
                    <a:pt x="126" y="46"/>
                  </a:lnTo>
                  <a:lnTo>
                    <a:pt x="122" y="68"/>
                  </a:lnTo>
                  <a:lnTo>
                    <a:pt x="102" y="92"/>
                  </a:lnTo>
                  <a:lnTo>
                    <a:pt x="80" y="102"/>
                  </a:lnTo>
                  <a:lnTo>
                    <a:pt x="46" y="96"/>
                  </a:lnTo>
                  <a:lnTo>
                    <a:pt x="22" y="90"/>
                  </a:lnTo>
                  <a:lnTo>
                    <a:pt x="12" y="84"/>
                  </a:lnTo>
                  <a:lnTo>
                    <a:pt x="12" y="74"/>
                  </a:lnTo>
                  <a:lnTo>
                    <a:pt x="0" y="50"/>
                  </a:lnTo>
                  <a:close/>
                </a:path>
              </a:pathLst>
            </a:custGeom>
            <a:grpFill/>
            <a:ln w="0">
              <a:solidFill>
                <a:srgbClr val="F7C16B"/>
              </a:solidFill>
              <a:prstDash val="solid"/>
              <a:round/>
              <a:headEnd/>
              <a:tailEnd/>
            </a:ln>
          </p:spPr>
          <p:txBody>
            <a:bodyPr/>
            <a:lstStyle/>
            <a:p>
              <a:endParaRPr lang="ru-RU"/>
            </a:p>
          </p:txBody>
        </p:sp>
        <p:sp>
          <p:nvSpPr>
            <p:cNvPr id="7" name="Freeform 41">
              <a:extLst>
                <a:ext uri="{FF2B5EF4-FFF2-40B4-BE49-F238E27FC236}">
                  <a16:creationId xmlns:a16="http://schemas.microsoft.com/office/drawing/2014/main" id="{C466E0E9-E2A5-CB47-BA6C-0C4E749F5FB7}"/>
                </a:ext>
              </a:extLst>
            </p:cNvPr>
            <p:cNvSpPr>
              <a:spLocks/>
            </p:cNvSpPr>
            <p:nvPr/>
          </p:nvSpPr>
          <p:spPr bwMode="gray">
            <a:xfrm>
              <a:off x="2604" y="1344"/>
              <a:ext cx="126" cy="102"/>
            </a:xfrm>
            <a:custGeom>
              <a:avLst/>
              <a:gdLst>
                <a:gd name="T0" fmla="*/ 0 w 126"/>
                <a:gd name="T1" fmla="*/ 50 h 102"/>
                <a:gd name="T2" fmla="*/ 28 w 126"/>
                <a:gd name="T3" fmla="*/ 46 h 102"/>
                <a:gd name="T4" fmla="*/ 38 w 126"/>
                <a:gd name="T5" fmla="*/ 28 h 102"/>
                <a:gd name="T6" fmla="*/ 54 w 126"/>
                <a:gd name="T7" fmla="*/ 18 h 102"/>
                <a:gd name="T8" fmla="*/ 64 w 126"/>
                <a:gd name="T9" fmla="*/ 0 h 102"/>
                <a:gd name="T10" fmla="*/ 92 w 126"/>
                <a:gd name="T11" fmla="*/ 0 h 102"/>
                <a:gd name="T12" fmla="*/ 104 w 126"/>
                <a:gd name="T13" fmla="*/ 26 h 102"/>
                <a:gd name="T14" fmla="*/ 112 w 126"/>
                <a:gd name="T15" fmla="*/ 40 h 102"/>
                <a:gd name="T16" fmla="*/ 126 w 126"/>
                <a:gd name="T17" fmla="*/ 46 h 102"/>
                <a:gd name="T18" fmla="*/ 122 w 126"/>
                <a:gd name="T19" fmla="*/ 68 h 102"/>
                <a:gd name="T20" fmla="*/ 102 w 126"/>
                <a:gd name="T21" fmla="*/ 92 h 102"/>
                <a:gd name="T22" fmla="*/ 80 w 126"/>
                <a:gd name="T23" fmla="*/ 102 h 102"/>
                <a:gd name="T24" fmla="*/ 46 w 126"/>
                <a:gd name="T25" fmla="*/ 96 h 102"/>
                <a:gd name="T26" fmla="*/ 22 w 126"/>
                <a:gd name="T27" fmla="*/ 90 h 102"/>
                <a:gd name="T28" fmla="*/ 12 w 126"/>
                <a:gd name="T29" fmla="*/ 84 h 102"/>
                <a:gd name="T30" fmla="*/ 12 w 126"/>
                <a:gd name="T31" fmla="*/ 74 h 102"/>
                <a:gd name="T32" fmla="*/ 0 w 126"/>
                <a:gd name="T33" fmla="*/ 5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102">
                  <a:moveTo>
                    <a:pt x="0" y="50"/>
                  </a:moveTo>
                  <a:lnTo>
                    <a:pt x="28" y="46"/>
                  </a:lnTo>
                  <a:lnTo>
                    <a:pt x="38" y="28"/>
                  </a:lnTo>
                  <a:lnTo>
                    <a:pt x="54" y="18"/>
                  </a:lnTo>
                  <a:lnTo>
                    <a:pt x="64" y="0"/>
                  </a:lnTo>
                  <a:lnTo>
                    <a:pt x="92" y="0"/>
                  </a:lnTo>
                  <a:lnTo>
                    <a:pt x="104" y="26"/>
                  </a:lnTo>
                  <a:lnTo>
                    <a:pt x="112" y="40"/>
                  </a:lnTo>
                  <a:lnTo>
                    <a:pt x="126" y="46"/>
                  </a:lnTo>
                  <a:lnTo>
                    <a:pt x="122" y="68"/>
                  </a:lnTo>
                  <a:lnTo>
                    <a:pt x="102" y="92"/>
                  </a:lnTo>
                  <a:lnTo>
                    <a:pt x="80" y="102"/>
                  </a:lnTo>
                  <a:lnTo>
                    <a:pt x="46" y="96"/>
                  </a:lnTo>
                  <a:lnTo>
                    <a:pt x="22" y="90"/>
                  </a:lnTo>
                  <a:lnTo>
                    <a:pt x="12" y="84"/>
                  </a:lnTo>
                  <a:lnTo>
                    <a:pt x="12" y="74"/>
                  </a:lnTo>
                  <a:lnTo>
                    <a:pt x="0" y="50"/>
                  </a:lnTo>
                </a:path>
              </a:pathLst>
            </a:custGeom>
            <a:grpFill/>
            <a:ln w="12700">
              <a:solidFill>
                <a:srgbClr val="000000"/>
              </a:solidFill>
              <a:prstDash val="solid"/>
              <a:round/>
              <a:headEnd/>
              <a:tailEnd/>
            </a:ln>
          </p:spPr>
          <p:txBody>
            <a:bodyPr/>
            <a:lstStyle/>
            <a:p>
              <a:endParaRPr lang="ru-RU"/>
            </a:p>
          </p:txBody>
        </p:sp>
        <p:sp>
          <p:nvSpPr>
            <p:cNvPr id="8" name="Freeform 42">
              <a:extLst>
                <a:ext uri="{FF2B5EF4-FFF2-40B4-BE49-F238E27FC236}">
                  <a16:creationId xmlns:a16="http://schemas.microsoft.com/office/drawing/2014/main" id="{BE8F99BF-865B-7047-83E5-184625641A29}"/>
                </a:ext>
              </a:extLst>
            </p:cNvPr>
            <p:cNvSpPr>
              <a:spLocks/>
            </p:cNvSpPr>
            <p:nvPr/>
          </p:nvSpPr>
          <p:spPr bwMode="gray">
            <a:xfrm>
              <a:off x="2530" y="1142"/>
              <a:ext cx="384" cy="500"/>
            </a:xfrm>
            <a:custGeom>
              <a:avLst/>
              <a:gdLst>
                <a:gd name="T0" fmla="*/ 2 w 384"/>
                <a:gd name="T1" fmla="*/ 190 h 500"/>
                <a:gd name="T2" fmla="*/ 6 w 384"/>
                <a:gd name="T3" fmla="*/ 240 h 500"/>
                <a:gd name="T4" fmla="*/ 40 w 384"/>
                <a:gd name="T5" fmla="*/ 222 h 500"/>
                <a:gd name="T6" fmla="*/ 76 w 384"/>
                <a:gd name="T7" fmla="*/ 254 h 500"/>
                <a:gd name="T8" fmla="*/ 112 w 384"/>
                <a:gd name="T9" fmla="*/ 230 h 500"/>
                <a:gd name="T10" fmla="*/ 138 w 384"/>
                <a:gd name="T11" fmla="*/ 202 h 500"/>
                <a:gd name="T12" fmla="*/ 178 w 384"/>
                <a:gd name="T13" fmla="*/ 228 h 500"/>
                <a:gd name="T14" fmla="*/ 200 w 384"/>
                <a:gd name="T15" fmla="*/ 248 h 500"/>
                <a:gd name="T16" fmla="*/ 176 w 384"/>
                <a:gd name="T17" fmla="*/ 294 h 500"/>
                <a:gd name="T18" fmla="*/ 118 w 384"/>
                <a:gd name="T19" fmla="*/ 298 h 500"/>
                <a:gd name="T20" fmla="*/ 86 w 384"/>
                <a:gd name="T21" fmla="*/ 288 h 500"/>
                <a:gd name="T22" fmla="*/ 46 w 384"/>
                <a:gd name="T23" fmla="*/ 324 h 500"/>
                <a:gd name="T24" fmla="*/ 36 w 384"/>
                <a:gd name="T25" fmla="*/ 362 h 500"/>
                <a:gd name="T26" fmla="*/ 22 w 384"/>
                <a:gd name="T27" fmla="*/ 388 h 500"/>
                <a:gd name="T28" fmla="*/ 20 w 384"/>
                <a:gd name="T29" fmla="*/ 418 h 500"/>
                <a:gd name="T30" fmla="*/ 50 w 384"/>
                <a:gd name="T31" fmla="*/ 430 h 500"/>
                <a:gd name="T32" fmla="*/ 90 w 384"/>
                <a:gd name="T33" fmla="*/ 496 h 500"/>
                <a:gd name="T34" fmla="*/ 140 w 384"/>
                <a:gd name="T35" fmla="*/ 488 h 500"/>
                <a:gd name="T36" fmla="*/ 196 w 384"/>
                <a:gd name="T37" fmla="*/ 482 h 500"/>
                <a:gd name="T38" fmla="*/ 222 w 384"/>
                <a:gd name="T39" fmla="*/ 498 h 500"/>
                <a:gd name="T40" fmla="*/ 272 w 384"/>
                <a:gd name="T41" fmla="*/ 462 h 500"/>
                <a:gd name="T42" fmla="*/ 334 w 384"/>
                <a:gd name="T43" fmla="*/ 422 h 500"/>
                <a:gd name="T44" fmla="*/ 364 w 384"/>
                <a:gd name="T45" fmla="*/ 334 h 500"/>
                <a:gd name="T46" fmla="*/ 374 w 384"/>
                <a:gd name="T47" fmla="*/ 312 h 500"/>
                <a:gd name="T48" fmla="*/ 372 w 384"/>
                <a:gd name="T49" fmla="*/ 292 h 500"/>
                <a:gd name="T50" fmla="*/ 384 w 384"/>
                <a:gd name="T51" fmla="*/ 266 h 500"/>
                <a:gd name="T52" fmla="*/ 344 w 384"/>
                <a:gd name="T53" fmla="*/ 240 h 500"/>
                <a:gd name="T54" fmla="*/ 306 w 384"/>
                <a:gd name="T55" fmla="*/ 232 h 500"/>
                <a:gd name="T56" fmla="*/ 300 w 384"/>
                <a:gd name="T57" fmla="*/ 194 h 500"/>
                <a:gd name="T58" fmla="*/ 294 w 384"/>
                <a:gd name="T59" fmla="*/ 168 h 500"/>
                <a:gd name="T60" fmla="*/ 314 w 384"/>
                <a:gd name="T61" fmla="*/ 136 h 500"/>
                <a:gd name="T62" fmla="*/ 288 w 384"/>
                <a:gd name="T63" fmla="*/ 98 h 500"/>
                <a:gd name="T64" fmla="*/ 254 w 384"/>
                <a:gd name="T65" fmla="*/ 60 h 500"/>
                <a:gd name="T66" fmla="*/ 206 w 384"/>
                <a:gd name="T67" fmla="*/ 40 h 500"/>
                <a:gd name="T68" fmla="*/ 184 w 384"/>
                <a:gd name="T69" fmla="*/ 8 h 500"/>
                <a:gd name="T70" fmla="*/ 146 w 384"/>
                <a:gd name="T71" fmla="*/ 0 h 500"/>
                <a:gd name="T72" fmla="*/ 102 w 384"/>
                <a:gd name="T73" fmla="*/ 16 h 500"/>
                <a:gd name="T74" fmla="*/ 70 w 384"/>
                <a:gd name="T75" fmla="*/ 42 h 500"/>
                <a:gd name="T76" fmla="*/ 100 w 384"/>
                <a:gd name="T77" fmla="*/ 60 h 500"/>
                <a:gd name="T78" fmla="*/ 92 w 384"/>
                <a:gd name="T79" fmla="*/ 92 h 500"/>
                <a:gd name="T80" fmla="*/ 60 w 384"/>
                <a:gd name="T81" fmla="*/ 106 h 500"/>
                <a:gd name="T82" fmla="*/ 52 w 384"/>
                <a:gd name="T83" fmla="*/ 132 h 500"/>
                <a:gd name="T84" fmla="*/ 60 w 384"/>
                <a:gd name="T85" fmla="*/ 158 h 500"/>
                <a:gd name="T86" fmla="*/ 42 w 384"/>
                <a:gd name="T87" fmla="*/ 174 h 500"/>
                <a:gd name="T88" fmla="*/ 2 w 384"/>
                <a:gd name="T89" fmla="*/ 176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4" h="500">
                  <a:moveTo>
                    <a:pt x="2" y="176"/>
                  </a:moveTo>
                  <a:lnTo>
                    <a:pt x="2" y="190"/>
                  </a:lnTo>
                  <a:lnTo>
                    <a:pt x="0" y="214"/>
                  </a:lnTo>
                  <a:lnTo>
                    <a:pt x="6" y="240"/>
                  </a:lnTo>
                  <a:lnTo>
                    <a:pt x="20" y="240"/>
                  </a:lnTo>
                  <a:lnTo>
                    <a:pt x="40" y="222"/>
                  </a:lnTo>
                  <a:lnTo>
                    <a:pt x="64" y="242"/>
                  </a:lnTo>
                  <a:lnTo>
                    <a:pt x="76" y="254"/>
                  </a:lnTo>
                  <a:lnTo>
                    <a:pt x="100" y="248"/>
                  </a:lnTo>
                  <a:lnTo>
                    <a:pt x="112" y="230"/>
                  </a:lnTo>
                  <a:lnTo>
                    <a:pt x="128" y="220"/>
                  </a:lnTo>
                  <a:lnTo>
                    <a:pt x="138" y="202"/>
                  </a:lnTo>
                  <a:lnTo>
                    <a:pt x="166" y="202"/>
                  </a:lnTo>
                  <a:lnTo>
                    <a:pt x="178" y="228"/>
                  </a:lnTo>
                  <a:lnTo>
                    <a:pt x="186" y="242"/>
                  </a:lnTo>
                  <a:lnTo>
                    <a:pt x="200" y="248"/>
                  </a:lnTo>
                  <a:lnTo>
                    <a:pt x="196" y="270"/>
                  </a:lnTo>
                  <a:lnTo>
                    <a:pt x="176" y="294"/>
                  </a:lnTo>
                  <a:lnTo>
                    <a:pt x="152" y="304"/>
                  </a:lnTo>
                  <a:lnTo>
                    <a:pt x="118" y="298"/>
                  </a:lnTo>
                  <a:lnTo>
                    <a:pt x="98" y="292"/>
                  </a:lnTo>
                  <a:lnTo>
                    <a:pt x="86" y="288"/>
                  </a:lnTo>
                  <a:lnTo>
                    <a:pt x="66" y="310"/>
                  </a:lnTo>
                  <a:lnTo>
                    <a:pt x="46" y="324"/>
                  </a:lnTo>
                  <a:lnTo>
                    <a:pt x="44" y="354"/>
                  </a:lnTo>
                  <a:lnTo>
                    <a:pt x="36" y="362"/>
                  </a:lnTo>
                  <a:lnTo>
                    <a:pt x="36" y="382"/>
                  </a:lnTo>
                  <a:lnTo>
                    <a:pt x="22" y="388"/>
                  </a:lnTo>
                  <a:lnTo>
                    <a:pt x="16" y="402"/>
                  </a:lnTo>
                  <a:lnTo>
                    <a:pt x="20" y="418"/>
                  </a:lnTo>
                  <a:lnTo>
                    <a:pt x="34" y="428"/>
                  </a:lnTo>
                  <a:lnTo>
                    <a:pt x="50" y="430"/>
                  </a:lnTo>
                  <a:lnTo>
                    <a:pt x="54" y="462"/>
                  </a:lnTo>
                  <a:lnTo>
                    <a:pt x="90" y="496"/>
                  </a:lnTo>
                  <a:lnTo>
                    <a:pt x="112" y="500"/>
                  </a:lnTo>
                  <a:lnTo>
                    <a:pt x="140" y="488"/>
                  </a:lnTo>
                  <a:lnTo>
                    <a:pt x="170" y="482"/>
                  </a:lnTo>
                  <a:lnTo>
                    <a:pt x="196" y="482"/>
                  </a:lnTo>
                  <a:lnTo>
                    <a:pt x="214" y="494"/>
                  </a:lnTo>
                  <a:lnTo>
                    <a:pt x="222" y="498"/>
                  </a:lnTo>
                  <a:lnTo>
                    <a:pt x="236" y="496"/>
                  </a:lnTo>
                  <a:lnTo>
                    <a:pt x="272" y="462"/>
                  </a:lnTo>
                  <a:lnTo>
                    <a:pt x="306" y="446"/>
                  </a:lnTo>
                  <a:lnTo>
                    <a:pt x="334" y="422"/>
                  </a:lnTo>
                  <a:lnTo>
                    <a:pt x="364" y="400"/>
                  </a:lnTo>
                  <a:lnTo>
                    <a:pt x="364" y="334"/>
                  </a:lnTo>
                  <a:lnTo>
                    <a:pt x="374" y="326"/>
                  </a:lnTo>
                  <a:lnTo>
                    <a:pt x="374" y="312"/>
                  </a:lnTo>
                  <a:lnTo>
                    <a:pt x="384" y="304"/>
                  </a:lnTo>
                  <a:lnTo>
                    <a:pt x="372" y="292"/>
                  </a:lnTo>
                  <a:lnTo>
                    <a:pt x="368" y="280"/>
                  </a:lnTo>
                  <a:lnTo>
                    <a:pt x="384" y="266"/>
                  </a:lnTo>
                  <a:lnTo>
                    <a:pt x="364" y="238"/>
                  </a:lnTo>
                  <a:lnTo>
                    <a:pt x="344" y="240"/>
                  </a:lnTo>
                  <a:lnTo>
                    <a:pt x="324" y="232"/>
                  </a:lnTo>
                  <a:lnTo>
                    <a:pt x="306" y="232"/>
                  </a:lnTo>
                  <a:lnTo>
                    <a:pt x="300" y="222"/>
                  </a:lnTo>
                  <a:lnTo>
                    <a:pt x="300" y="194"/>
                  </a:lnTo>
                  <a:lnTo>
                    <a:pt x="292" y="184"/>
                  </a:lnTo>
                  <a:lnTo>
                    <a:pt x="294" y="168"/>
                  </a:lnTo>
                  <a:lnTo>
                    <a:pt x="306" y="150"/>
                  </a:lnTo>
                  <a:lnTo>
                    <a:pt x="314" y="136"/>
                  </a:lnTo>
                  <a:lnTo>
                    <a:pt x="308" y="116"/>
                  </a:lnTo>
                  <a:lnTo>
                    <a:pt x="288" y="98"/>
                  </a:lnTo>
                  <a:lnTo>
                    <a:pt x="274" y="76"/>
                  </a:lnTo>
                  <a:lnTo>
                    <a:pt x="254" y="60"/>
                  </a:lnTo>
                  <a:lnTo>
                    <a:pt x="232" y="56"/>
                  </a:lnTo>
                  <a:lnTo>
                    <a:pt x="206" y="40"/>
                  </a:lnTo>
                  <a:lnTo>
                    <a:pt x="192" y="22"/>
                  </a:lnTo>
                  <a:lnTo>
                    <a:pt x="184" y="8"/>
                  </a:lnTo>
                  <a:lnTo>
                    <a:pt x="182" y="0"/>
                  </a:lnTo>
                  <a:lnTo>
                    <a:pt x="146" y="0"/>
                  </a:lnTo>
                  <a:lnTo>
                    <a:pt x="134" y="16"/>
                  </a:lnTo>
                  <a:lnTo>
                    <a:pt x="102" y="16"/>
                  </a:lnTo>
                  <a:lnTo>
                    <a:pt x="96" y="38"/>
                  </a:lnTo>
                  <a:lnTo>
                    <a:pt x="70" y="42"/>
                  </a:lnTo>
                  <a:lnTo>
                    <a:pt x="66" y="58"/>
                  </a:lnTo>
                  <a:lnTo>
                    <a:pt x="100" y="60"/>
                  </a:lnTo>
                  <a:lnTo>
                    <a:pt x="104" y="76"/>
                  </a:lnTo>
                  <a:lnTo>
                    <a:pt x="92" y="92"/>
                  </a:lnTo>
                  <a:lnTo>
                    <a:pt x="84" y="106"/>
                  </a:lnTo>
                  <a:lnTo>
                    <a:pt x="60" y="106"/>
                  </a:lnTo>
                  <a:lnTo>
                    <a:pt x="46" y="120"/>
                  </a:lnTo>
                  <a:lnTo>
                    <a:pt x="52" y="132"/>
                  </a:lnTo>
                  <a:lnTo>
                    <a:pt x="64" y="140"/>
                  </a:lnTo>
                  <a:lnTo>
                    <a:pt x="60" y="158"/>
                  </a:lnTo>
                  <a:lnTo>
                    <a:pt x="44" y="156"/>
                  </a:lnTo>
                  <a:lnTo>
                    <a:pt x="42" y="174"/>
                  </a:lnTo>
                  <a:lnTo>
                    <a:pt x="30" y="180"/>
                  </a:lnTo>
                  <a:lnTo>
                    <a:pt x="2" y="176"/>
                  </a:lnTo>
                  <a:close/>
                </a:path>
              </a:pathLst>
            </a:custGeom>
            <a:grpFill/>
            <a:ln w="0">
              <a:solidFill>
                <a:srgbClr val="F7C16B"/>
              </a:solidFill>
              <a:prstDash val="solid"/>
              <a:round/>
              <a:headEnd/>
              <a:tailEnd/>
            </a:ln>
          </p:spPr>
          <p:txBody>
            <a:bodyPr/>
            <a:lstStyle/>
            <a:p>
              <a:endParaRPr lang="ru-RU"/>
            </a:p>
          </p:txBody>
        </p:sp>
        <p:sp>
          <p:nvSpPr>
            <p:cNvPr id="9" name="Freeform 43">
              <a:extLst>
                <a:ext uri="{FF2B5EF4-FFF2-40B4-BE49-F238E27FC236}">
                  <a16:creationId xmlns:a16="http://schemas.microsoft.com/office/drawing/2014/main" id="{8326156A-46D0-1E49-B83F-D5D06DB8578A}"/>
                </a:ext>
              </a:extLst>
            </p:cNvPr>
            <p:cNvSpPr>
              <a:spLocks/>
            </p:cNvSpPr>
            <p:nvPr/>
          </p:nvSpPr>
          <p:spPr bwMode="gray">
            <a:xfrm>
              <a:off x="2530" y="1142"/>
              <a:ext cx="384" cy="500"/>
            </a:xfrm>
            <a:custGeom>
              <a:avLst/>
              <a:gdLst>
                <a:gd name="T0" fmla="*/ 2 w 384"/>
                <a:gd name="T1" fmla="*/ 190 h 500"/>
                <a:gd name="T2" fmla="*/ 6 w 384"/>
                <a:gd name="T3" fmla="*/ 240 h 500"/>
                <a:gd name="T4" fmla="*/ 40 w 384"/>
                <a:gd name="T5" fmla="*/ 222 h 500"/>
                <a:gd name="T6" fmla="*/ 76 w 384"/>
                <a:gd name="T7" fmla="*/ 254 h 500"/>
                <a:gd name="T8" fmla="*/ 112 w 384"/>
                <a:gd name="T9" fmla="*/ 230 h 500"/>
                <a:gd name="T10" fmla="*/ 138 w 384"/>
                <a:gd name="T11" fmla="*/ 202 h 500"/>
                <a:gd name="T12" fmla="*/ 178 w 384"/>
                <a:gd name="T13" fmla="*/ 228 h 500"/>
                <a:gd name="T14" fmla="*/ 200 w 384"/>
                <a:gd name="T15" fmla="*/ 248 h 500"/>
                <a:gd name="T16" fmla="*/ 176 w 384"/>
                <a:gd name="T17" fmla="*/ 294 h 500"/>
                <a:gd name="T18" fmla="*/ 118 w 384"/>
                <a:gd name="T19" fmla="*/ 298 h 500"/>
                <a:gd name="T20" fmla="*/ 86 w 384"/>
                <a:gd name="T21" fmla="*/ 288 h 500"/>
                <a:gd name="T22" fmla="*/ 46 w 384"/>
                <a:gd name="T23" fmla="*/ 324 h 500"/>
                <a:gd name="T24" fmla="*/ 36 w 384"/>
                <a:gd name="T25" fmla="*/ 362 h 500"/>
                <a:gd name="T26" fmla="*/ 22 w 384"/>
                <a:gd name="T27" fmla="*/ 388 h 500"/>
                <a:gd name="T28" fmla="*/ 20 w 384"/>
                <a:gd name="T29" fmla="*/ 418 h 500"/>
                <a:gd name="T30" fmla="*/ 50 w 384"/>
                <a:gd name="T31" fmla="*/ 430 h 500"/>
                <a:gd name="T32" fmla="*/ 90 w 384"/>
                <a:gd name="T33" fmla="*/ 496 h 500"/>
                <a:gd name="T34" fmla="*/ 140 w 384"/>
                <a:gd name="T35" fmla="*/ 488 h 500"/>
                <a:gd name="T36" fmla="*/ 196 w 384"/>
                <a:gd name="T37" fmla="*/ 482 h 500"/>
                <a:gd name="T38" fmla="*/ 222 w 384"/>
                <a:gd name="T39" fmla="*/ 498 h 500"/>
                <a:gd name="T40" fmla="*/ 272 w 384"/>
                <a:gd name="T41" fmla="*/ 462 h 500"/>
                <a:gd name="T42" fmla="*/ 334 w 384"/>
                <a:gd name="T43" fmla="*/ 422 h 500"/>
                <a:gd name="T44" fmla="*/ 364 w 384"/>
                <a:gd name="T45" fmla="*/ 334 h 500"/>
                <a:gd name="T46" fmla="*/ 374 w 384"/>
                <a:gd name="T47" fmla="*/ 312 h 500"/>
                <a:gd name="T48" fmla="*/ 372 w 384"/>
                <a:gd name="T49" fmla="*/ 292 h 500"/>
                <a:gd name="T50" fmla="*/ 384 w 384"/>
                <a:gd name="T51" fmla="*/ 266 h 500"/>
                <a:gd name="T52" fmla="*/ 344 w 384"/>
                <a:gd name="T53" fmla="*/ 240 h 500"/>
                <a:gd name="T54" fmla="*/ 306 w 384"/>
                <a:gd name="T55" fmla="*/ 232 h 500"/>
                <a:gd name="T56" fmla="*/ 300 w 384"/>
                <a:gd name="T57" fmla="*/ 194 h 500"/>
                <a:gd name="T58" fmla="*/ 294 w 384"/>
                <a:gd name="T59" fmla="*/ 168 h 500"/>
                <a:gd name="T60" fmla="*/ 314 w 384"/>
                <a:gd name="T61" fmla="*/ 136 h 500"/>
                <a:gd name="T62" fmla="*/ 288 w 384"/>
                <a:gd name="T63" fmla="*/ 98 h 500"/>
                <a:gd name="T64" fmla="*/ 254 w 384"/>
                <a:gd name="T65" fmla="*/ 60 h 500"/>
                <a:gd name="T66" fmla="*/ 206 w 384"/>
                <a:gd name="T67" fmla="*/ 40 h 500"/>
                <a:gd name="T68" fmla="*/ 184 w 384"/>
                <a:gd name="T69" fmla="*/ 8 h 500"/>
                <a:gd name="T70" fmla="*/ 146 w 384"/>
                <a:gd name="T71" fmla="*/ 0 h 500"/>
                <a:gd name="T72" fmla="*/ 102 w 384"/>
                <a:gd name="T73" fmla="*/ 16 h 500"/>
                <a:gd name="T74" fmla="*/ 70 w 384"/>
                <a:gd name="T75" fmla="*/ 42 h 500"/>
                <a:gd name="T76" fmla="*/ 100 w 384"/>
                <a:gd name="T77" fmla="*/ 60 h 500"/>
                <a:gd name="T78" fmla="*/ 92 w 384"/>
                <a:gd name="T79" fmla="*/ 92 h 500"/>
                <a:gd name="T80" fmla="*/ 60 w 384"/>
                <a:gd name="T81" fmla="*/ 106 h 500"/>
                <a:gd name="T82" fmla="*/ 52 w 384"/>
                <a:gd name="T83" fmla="*/ 132 h 500"/>
                <a:gd name="T84" fmla="*/ 60 w 384"/>
                <a:gd name="T85" fmla="*/ 158 h 500"/>
                <a:gd name="T86" fmla="*/ 42 w 384"/>
                <a:gd name="T87" fmla="*/ 174 h 500"/>
                <a:gd name="T88" fmla="*/ 2 w 384"/>
                <a:gd name="T89" fmla="*/ 176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4" h="500">
                  <a:moveTo>
                    <a:pt x="2" y="176"/>
                  </a:moveTo>
                  <a:lnTo>
                    <a:pt x="2" y="190"/>
                  </a:lnTo>
                  <a:lnTo>
                    <a:pt x="0" y="214"/>
                  </a:lnTo>
                  <a:lnTo>
                    <a:pt x="6" y="240"/>
                  </a:lnTo>
                  <a:lnTo>
                    <a:pt x="20" y="240"/>
                  </a:lnTo>
                  <a:lnTo>
                    <a:pt x="40" y="222"/>
                  </a:lnTo>
                  <a:lnTo>
                    <a:pt x="64" y="242"/>
                  </a:lnTo>
                  <a:lnTo>
                    <a:pt x="76" y="254"/>
                  </a:lnTo>
                  <a:lnTo>
                    <a:pt x="100" y="248"/>
                  </a:lnTo>
                  <a:lnTo>
                    <a:pt x="112" y="230"/>
                  </a:lnTo>
                  <a:lnTo>
                    <a:pt x="128" y="220"/>
                  </a:lnTo>
                  <a:lnTo>
                    <a:pt x="138" y="202"/>
                  </a:lnTo>
                  <a:lnTo>
                    <a:pt x="166" y="202"/>
                  </a:lnTo>
                  <a:lnTo>
                    <a:pt x="178" y="228"/>
                  </a:lnTo>
                  <a:lnTo>
                    <a:pt x="186" y="242"/>
                  </a:lnTo>
                  <a:lnTo>
                    <a:pt x="200" y="248"/>
                  </a:lnTo>
                  <a:lnTo>
                    <a:pt x="196" y="270"/>
                  </a:lnTo>
                  <a:lnTo>
                    <a:pt x="176" y="294"/>
                  </a:lnTo>
                  <a:lnTo>
                    <a:pt x="152" y="304"/>
                  </a:lnTo>
                  <a:lnTo>
                    <a:pt x="118" y="298"/>
                  </a:lnTo>
                  <a:lnTo>
                    <a:pt x="98" y="292"/>
                  </a:lnTo>
                  <a:lnTo>
                    <a:pt x="86" y="288"/>
                  </a:lnTo>
                  <a:lnTo>
                    <a:pt x="66" y="310"/>
                  </a:lnTo>
                  <a:lnTo>
                    <a:pt x="46" y="324"/>
                  </a:lnTo>
                  <a:lnTo>
                    <a:pt x="44" y="354"/>
                  </a:lnTo>
                  <a:lnTo>
                    <a:pt x="36" y="362"/>
                  </a:lnTo>
                  <a:lnTo>
                    <a:pt x="36" y="382"/>
                  </a:lnTo>
                  <a:lnTo>
                    <a:pt x="22" y="388"/>
                  </a:lnTo>
                  <a:lnTo>
                    <a:pt x="16" y="402"/>
                  </a:lnTo>
                  <a:lnTo>
                    <a:pt x="20" y="418"/>
                  </a:lnTo>
                  <a:lnTo>
                    <a:pt x="34" y="428"/>
                  </a:lnTo>
                  <a:lnTo>
                    <a:pt x="50" y="430"/>
                  </a:lnTo>
                  <a:lnTo>
                    <a:pt x="54" y="462"/>
                  </a:lnTo>
                  <a:lnTo>
                    <a:pt x="90" y="496"/>
                  </a:lnTo>
                  <a:lnTo>
                    <a:pt x="112" y="500"/>
                  </a:lnTo>
                  <a:lnTo>
                    <a:pt x="140" y="488"/>
                  </a:lnTo>
                  <a:lnTo>
                    <a:pt x="170" y="482"/>
                  </a:lnTo>
                  <a:lnTo>
                    <a:pt x="196" y="482"/>
                  </a:lnTo>
                  <a:lnTo>
                    <a:pt x="214" y="494"/>
                  </a:lnTo>
                  <a:lnTo>
                    <a:pt x="222" y="498"/>
                  </a:lnTo>
                  <a:lnTo>
                    <a:pt x="236" y="496"/>
                  </a:lnTo>
                  <a:lnTo>
                    <a:pt x="272" y="462"/>
                  </a:lnTo>
                  <a:lnTo>
                    <a:pt x="306" y="446"/>
                  </a:lnTo>
                  <a:lnTo>
                    <a:pt x="334" y="422"/>
                  </a:lnTo>
                  <a:lnTo>
                    <a:pt x="364" y="400"/>
                  </a:lnTo>
                  <a:lnTo>
                    <a:pt x="364" y="334"/>
                  </a:lnTo>
                  <a:lnTo>
                    <a:pt x="374" y="326"/>
                  </a:lnTo>
                  <a:lnTo>
                    <a:pt x="374" y="312"/>
                  </a:lnTo>
                  <a:lnTo>
                    <a:pt x="384" y="304"/>
                  </a:lnTo>
                  <a:lnTo>
                    <a:pt x="372" y="292"/>
                  </a:lnTo>
                  <a:lnTo>
                    <a:pt x="368" y="280"/>
                  </a:lnTo>
                  <a:lnTo>
                    <a:pt x="384" y="266"/>
                  </a:lnTo>
                  <a:lnTo>
                    <a:pt x="364" y="238"/>
                  </a:lnTo>
                  <a:lnTo>
                    <a:pt x="344" y="240"/>
                  </a:lnTo>
                  <a:lnTo>
                    <a:pt x="324" y="232"/>
                  </a:lnTo>
                  <a:lnTo>
                    <a:pt x="306" y="232"/>
                  </a:lnTo>
                  <a:lnTo>
                    <a:pt x="300" y="222"/>
                  </a:lnTo>
                  <a:lnTo>
                    <a:pt x="300" y="194"/>
                  </a:lnTo>
                  <a:lnTo>
                    <a:pt x="292" y="184"/>
                  </a:lnTo>
                  <a:lnTo>
                    <a:pt x="294" y="168"/>
                  </a:lnTo>
                  <a:lnTo>
                    <a:pt x="306" y="150"/>
                  </a:lnTo>
                  <a:lnTo>
                    <a:pt x="314" y="136"/>
                  </a:lnTo>
                  <a:lnTo>
                    <a:pt x="308" y="116"/>
                  </a:lnTo>
                  <a:lnTo>
                    <a:pt x="288" y="98"/>
                  </a:lnTo>
                  <a:lnTo>
                    <a:pt x="274" y="76"/>
                  </a:lnTo>
                  <a:lnTo>
                    <a:pt x="254" y="60"/>
                  </a:lnTo>
                  <a:lnTo>
                    <a:pt x="232" y="56"/>
                  </a:lnTo>
                  <a:lnTo>
                    <a:pt x="206" y="40"/>
                  </a:lnTo>
                  <a:lnTo>
                    <a:pt x="192" y="22"/>
                  </a:lnTo>
                  <a:lnTo>
                    <a:pt x="184" y="8"/>
                  </a:lnTo>
                  <a:lnTo>
                    <a:pt x="182" y="0"/>
                  </a:lnTo>
                  <a:lnTo>
                    <a:pt x="146" y="0"/>
                  </a:lnTo>
                  <a:lnTo>
                    <a:pt x="134" y="16"/>
                  </a:lnTo>
                  <a:lnTo>
                    <a:pt x="102" y="16"/>
                  </a:lnTo>
                  <a:lnTo>
                    <a:pt x="96" y="38"/>
                  </a:lnTo>
                  <a:lnTo>
                    <a:pt x="70" y="42"/>
                  </a:lnTo>
                  <a:lnTo>
                    <a:pt x="66" y="58"/>
                  </a:lnTo>
                  <a:lnTo>
                    <a:pt x="100" y="60"/>
                  </a:lnTo>
                  <a:lnTo>
                    <a:pt x="104" y="76"/>
                  </a:lnTo>
                  <a:lnTo>
                    <a:pt x="92" y="92"/>
                  </a:lnTo>
                  <a:lnTo>
                    <a:pt x="84" y="106"/>
                  </a:lnTo>
                  <a:lnTo>
                    <a:pt x="60" y="106"/>
                  </a:lnTo>
                  <a:lnTo>
                    <a:pt x="46" y="120"/>
                  </a:lnTo>
                  <a:lnTo>
                    <a:pt x="52" y="132"/>
                  </a:lnTo>
                  <a:lnTo>
                    <a:pt x="64" y="140"/>
                  </a:lnTo>
                  <a:lnTo>
                    <a:pt x="60" y="158"/>
                  </a:lnTo>
                  <a:lnTo>
                    <a:pt x="44" y="156"/>
                  </a:lnTo>
                  <a:lnTo>
                    <a:pt x="42" y="174"/>
                  </a:lnTo>
                  <a:lnTo>
                    <a:pt x="30" y="180"/>
                  </a:lnTo>
                  <a:lnTo>
                    <a:pt x="2" y="176"/>
                  </a:lnTo>
                </a:path>
              </a:pathLst>
            </a:custGeom>
            <a:grpFill/>
            <a:ln w="12700">
              <a:solidFill>
                <a:srgbClr val="000000"/>
              </a:solidFill>
              <a:prstDash val="solid"/>
              <a:round/>
              <a:headEnd/>
              <a:tailEnd/>
            </a:ln>
          </p:spPr>
          <p:txBody>
            <a:bodyPr/>
            <a:lstStyle/>
            <a:p>
              <a:endParaRPr lang="ru-RU"/>
            </a:p>
          </p:txBody>
        </p:sp>
        <p:sp>
          <p:nvSpPr>
            <p:cNvPr id="10" name="Freeform 44">
              <a:extLst>
                <a:ext uri="{FF2B5EF4-FFF2-40B4-BE49-F238E27FC236}">
                  <a16:creationId xmlns:a16="http://schemas.microsoft.com/office/drawing/2014/main" id="{9899A478-0B61-664D-90A5-3324B7F2E0AE}"/>
                </a:ext>
              </a:extLst>
            </p:cNvPr>
            <p:cNvSpPr>
              <a:spLocks/>
            </p:cNvSpPr>
            <p:nvPr/>
          </p:nvSpPr>
          <p:spPr bwMode="gray">
            <a:xfrm>
              <a:off x="2712" y="1038"/>
              <a:ext cx="664" cy="548"/>
            </a:xfrm>
            <a:custGeom>
              <a:avLst/>
              <a:gdLst>
                <a:gd name="T0" fmla="*/ 6 w 664"/>
                <a:gd name="T1" fmla="*/ 120 h 548"/>
                <a:gd name="T2" fmla="*/ 50 w 664"/>
                <a:gd name="T3" fmla="*/ 160 h 548"/>
                <a:gd name="T4" fmla="*/ 94 w 664"/>
                <a:gd name="T5" fmla="*/ 184 h 548"/>
                <a:gd name="T6" fmla="*/ 126 w 664"/>
                <a:gd name="T7" fmla="*/ 220 h 548"/>
                <a:gd name="T8" fmla="*/ 112 w 664"/>
                <a:gd name="T9" fmla="*/ 274 h 548"/>
                <a:gd name="T10" fmla="*/ 118 w 664"/>
                <a:gd name="T11" fmla="*/ 300 h 548"/>
                <a:gd name="T12" fmla="*/ 126 w 664"/>
                <a:gd name="T13" fmla="*/ 336 h 548"/>
                <a:gd name="T14" fmla="*/ 160 w 664"/>
                <a:gd name="T15" fmla="*/ 344 h 548"/>
                <a:gd name="T16" fmla="*/ 200 w 664"/>
                <a:gd name="T17" fmla="*/ 370 h 548"/>
                <a:gd name="T18" fmla="*/ 188 w 664"/>
                <a:gd name="T19" fmla="*/ 398 h 548"/>
                <a:gd name="T20" fmla="*/ 194 w 664"/>
                <a:gd name="T21" fmla="*/ 416 h 548"/>
                <a:gd name="T22" fmla="*/ 182 w 664"/>
                <a:gd name="T23" fmla="*/ 442 h 548"/>
                <a:gd name="T24" fmla="*/ 202 w 664"/>
                <a:gd name="T25" fmla="*/ 516 h 548"/>
                <a:gd name="T26" fmla="*/ 242 w 664"/>
                <a:gd name="T27" fmla="*/ 486 h 548"/>
                <a:gd name="T28" fmla="*/ 266 w 664"/>
                <a:gd name="T29" fmla="*/ 486 h 548"/>
                <a:gd name="T30" fmla="*/ 298 w 664"/>
                <a:gd name="T31" fmla="*/ 488 h 548"/>
                <a:gd name="T32" fmla="*/ 328 w 664"/>
                <a:gd name="T33" fmla="*/ 482 h 548"/>
                <a:gd name="T34" fmla="*/ 346 w 664"/>
                <a:gd name="T35" fmla="*/ 514 h 548"/>
                <a:gd name="T36" fmla="*/ 414 w 664"/>
                <a:gd name="T37" fmla="*/ 538 h 548"/>
                <a:gd name="T38" fmla="*/ 490 w 664"/>
                <a:gd name="T39" fmla="*/ 540 h 548"/>
                <a:gd name="T40" fmla="*/ 528 w 664"/>
                <a:gd name="T41" fmla="*/ 548 h 548"/>
                <a:gd name="T42" fmla="*/ 582 w 664"/>
                <a:gd name="T43" fmla="*/ 540 h 548"/>
                <a:gd name="T44" fmla="*/ 620 w 664"/>
                <a:gd name="T45" fmla="*/ 534 h 548"/>
                <a:gd name="T46" fmla="*/ 664 w 664"/>
                <a:gd name="T47" fmla="*/ 506 h 548"/>
                <a:gd name="T48" fmla="*/ 652 w 664"/>
                <a:gd name="T49" fmla="*/ 456 h 548"/>
                <a:gd name="T50" fmla="*/ 600 w 664"/>
                <a:gd name="T51" fmla="*/ 390 h 548"/>
                <a:gd name="T52" fmla="*/ 584 w 664"/>
                <a:gd name="T53" fmla="*/ 342 h 548"/>
                <a:gd name="T54" fmla="*/ 574 w 664"/>
                <a:gd name="T55" fmla="*/ 310 h 548"/>
                <a:gd name="T56" fmla="*/ 512 w 664"/>
                <a:gd name="T57" fmla="*/ 248 h 548"/>
                <a:gd name="T58" fmla="*/ 452 w 664"/>
                <a:gd name="T59" fmla="*/ 170 h 548"/>
                <a:gd name="T60" fmla="*/ 432 w 664"/>
                <a:gd name="T61" fmla="*/ 138 h 548"/>
                <a:gd name="T62" fmla="*/ 406 w 664"/>
                <a:gd name="T63" fmla="*/ 72 h 548"/>
                <a:gd name="T64" fmla="*/ 398 w 664"/>
                <a:gd name="T65" fmla="*/ 32 h 548"/>
                <a:gd name="T66" fmla="*/ 374 w 664"/>
                <a:gd name="T67" fmla="*/ 0 h 548"/>
                <a:gd name="T68" fmla="*/ 350 w 664"/>
                <a:gd name="T69" fmla="*/ 36 h 548"/>
                <a:gd name="T70" fmla="*/ 330 w 664"/>
                <a:gd name="T71" fmla="*/ 64 h 548"/>
                <a:gd name="T72" fmla="*/ 294 w 664"/>
                <a:gd name="T73" fmla="*/ 48 h 548"/>
                <a:gd name="T74" fmla="*/ 278 w 664"/>
                <a:gd name="T75" fmla="*/ 92 h 548"/>
                <a:gd name="T76" fmla="*/ 154 w 664"/>
                <a:gd name="T77" fmla="*/ 96 h 548"/>
                <a:gd name="T78" fmla="*/ 102 w 664"/>
                <a:gd name="T79" fmla="*/ 80 h 548"/>
                <a:gd name="T80" fmla="*/ 64 w 664"/>
                <a:gd name="T81" fmla="*/ 96 h 548"/>
                <a:gd name="T82" fmla="*/ 24 w 664"/>
                <a:gd name="T83" fmla="*/ 8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548">
                  <a:moveTo>
                    <a:pt x="0" y="104"/>
                  </a:moveTo>
                  <a:lnTo>
                    <a:pt x="6" y="120"/>
                  </a:lnTo>
                  <a:lnTo>
                    <a:pt x="24" y="144"/>
                  </a:lnTo>
                  <a:lnTo>
                    <a:pt x="50" y="160"/>
                  </a:lnTo>
                  <a:lnTo>
                    <a:pt x="72" y="164"/>
                  </a:lnTo>
                  <a:lnTo>
                    <a:pt x="94" y="184"/>
                  </a:lnTo>
                  <a:lnTo>
                    <a:pt x="104" y="204"/>
                  </a:lnTo>
                  <a:lnTo>
                    <a:pt x="126" y="220"/>
                  </a:lnTo>
                  <a:lnTo>
                    <a:pt x="132" y="240"/>
                  </a:lnTo>
                  <a:lnTo>
                    <a:pt x="112" y="274"/>
                  </a:lnTo>
                  <a:lnTo>
                    <a:pt x="110" y="288"/>
                  </a:lnTo>
                  <a:lnTo>
                    <a:pt x="118" y="300"/>
                  </a:lnTo>
                  <a:lnTo>
                    <a:pt x="118" y="328"/>
                  </a:lnTo>
                  <a:lnTo>
                    <a:pt x="126" y="336"/>
                  </a:lnTo>
                  <a:lnTo>
                    <a:pt x="144" y="336"/>
                  </a:lnTo>
                  <a:lnTo>
                    <a:pt x="160" y="344"/>
                  </a:lnTo>
                  <a:lnTo>
                    <a:pt x="182" y="344"/>
                  </a:lnTo>
                  <a:lnTo>
                    <a:pt x="200" y="370"/>
                  </a:lnTo>
                  <a:lnTo>
                    <a:pt x="186" y="384"/>
                  </a:lnTo>
                  <a:lnTo>
                    <a:pt x="188" y="398"/>
                  </a:lnTo>
                  <a:lnTo>
                    <a:pt x="202" y="408"/>
                  </a:lnTo>
                  <a:lnTo>
                    <a:pt x="194" y="416"/>
                  </a:lnTo>
                  <a:lnTo>
                    <a:pt x="192" y="432"/>
                  </a:lnTo>
                  <a:lnTo>
                    <a:pt x="182" y="442"/>
                  </a:lnTo>
                  <a:lnTo>
                    <a:pt x="182" y="506"/>
                  </a:lnTo>
                  <a:lnTo>
                    <a:pt x="202" y="516"/>
                  </a:lnTo>
                  <a:lnTo>
                    <a:pt x="226" y="514"/>
                  </a:lnTo>
                  <a:lnTo>
                    <a:pt x="242" y="486"/>
                  </a:lnTo>
                  <a:lnTo>
                    <a:pt x="258" y="474"/>
                  </a:lnTo>
                  <a:lnTo>
                    <a:pt x="266" y="486"/>
                  </a:lnTo>
                  <a:lnTo>
                    <a:pt x="266" y="498"/>
                  </a:lnTo>
                  <a:lnTo>
                    <a:pt x="298" y="488"/>
                  </a:lnTo>
                  <a:lnTo>
                    <a:pt x="302" y="480"/>
                  </a:lnTo>
                  <a:lnTo>
                    <a:pt x="328" y="482"/>
                  </a:lnTo>
                  <a:lnTo>
                    <a:pt x="346" y="500"/>
                  </a:lnTo>
                  <a:lnTo>
                    <a:pt x="346" y="514"/>
                  </a:lnTo>
                  <a:lnTo>
                    <a:pt x="378" y="516"/>
                  </a:lnTo>
                  <a:lnTo>
                    <a:pt x="414" y="538"/>
                  </a:lnTo>
                  <a:lnTo>
                    <a:pt x="442" y="546"/>
                  </a:lnTo>
                  <a:lnTo>
                    <a:pt x="490" y="540"/>
                  </a:lnTo>
                  <a:lnTo>
                    <a:pt x="518" y="540"/>
                  </a:lnTo>
                  <a:lnTo>
                    <a:pt x="528" y="548"/>
                  </a:lnTo>
                  <a:lnTo>
                    <a:pt x="558" y="536"/>
                  </a:lnTo>
                  <a:lnTo>
                    <a:pt x="582" y="540"/>
                  </a:lnTo>
                  <a:lnTo>
                    <a:pt x="602" y="546"/>
                  </a:lnTo>
                  <a:lnTo>
                    <a:pt x="620" y="534"/>
                  </a:lnTo>
                  <a:lnTo>
                    <a:pt x="646" y="506"/>
                  </a:lnTo>
                  <a:lnTo>
                    <a:pt x="664" y="506"/>
                  </a:lnTo>
                  <a:lnTo>
                    <a:pt x="660" y="492"/>
                  </a:lnTo>
                  <a:lnTo>
                    <a:pt x="652" y="456"/>
                  </a:lnTo>
                  <a:lnTo>
                    <a:pt x="648" y="438"/>
                  </a:lnTo>
                  <a:lnTo>
                    <a:pt x="600" y="390"/>
                  </a:lnTo>
                  <a:lnTo>
                    <a:pt x="590" y="372"/>
                  </a:lnTo>
                  <a:lnTo>
                    <a:pt x="584" y="342"/>
                  </a:lnTo>
                  <a:lnTo>
                    <a:pt x="568" y="334"/>
                  </a:lnTo>
                  <a:lnTo>
                    <a:pt x="574" y="310"/>
                  </a:lnTo>
                  <a:lnTo>
                    <a:pt x="544" y="288"/>
                  </a:lnTo>
                  <a:lnTo>
                    <a:pt x="512" y="248"/>
                  </a:lnTo>
                  <a:lnTo>
                    <a:pt x="492" y="218"/>
                  </a:lnTo>
                  <a:lnTo>
                    <a:pt x="452" y="170"/>
                  </a:lnTo>
                  <a:lnTo>
                    <a:pt x="438" y="144"/>
                  </a:lnTo>
                  <a:lnTo>
                    <a:pt x="432" y="138"/>
                  </a:lnTo>
                  <a:lnTo>
                    <a:pt x="432" y="110"/>
                  </a:lnTo>
                  <a:lnTo>
                    <a:pt x="406" y="72"/>
                  </a:lnTo>
                  <a:lnTo>
                    <a:pt x="398" y="54"/>
                  </a:lnTo>
                  <a:lnTo>
                    <a:pt x="398" y="32"/>
                  </a:lnTo>
                  <a:lnTo>
                    <a:pt x="384" y="10"/>
                  </a:lnTo>
                  <a:lnTo>
                    <a:pt x="374" y="0"/>
                  </a:lnTo>
                  <a:lnTo>
                    <a:pt x="350" y="0"/>
                  </a:lnTo>
                  <a:lnTo>
                    <a:pt x="350" y="36"/>
                  </a:lnTo>
                  <a:lnTo>
                    <a:pt x="342" y="66"/>
                  </a:lnTo>
                  <a:lnTo>
                    <a:pt x="330" y="64"/>
                  </a:lnTo>
                  <a:lnTo>
                    <a:pt x="316" y="48"/>
                  </a:lnTo>
                  <a:lnTo>
                    <a:pt x="294" y="48"/>
                  </a:lnTo>
                  <a:lnTo>
                    <a:pt x="278" y="60"/>
                  </a:lnTo>
                  <a:lnTo>
                    <a:pt x="278" y="92"/>
                  </a:lnTo>
                  <a:lnTo>
                    <a:pt x="270" y="98"/>
                  </a:lnTo>
                  <a:lnTo>
                    <a:pt x="154" y="96"/>
                  </a:lnTo>
                  <a:lnTo>
                    <a:pt x="136" y="82"/>
                  </a:lnTo>
                  <a:lnTo>
                    <a:pt x="102" y="80"/>
                  </a:lnTo>
                  <a:lnTo>
                    <a:pt x="92" y="94"/>
                  </a:lnTo>
                  <a:lnTo>
                    <a:pt x="64" y="96"/>
                  </a:lnTo>
                  <a:lnTo>
                    <a:pt x="50" y="84"/>
                  </a:lnTo>
                  <a:lnTo>
                    <a:pt x="24" y="86"/>
                  </a:lnTo>
                  <a:lnTo>
                    <a:pt x="0" y="104"/>
                  </a:lnTo>
                  <a:close/>
                </a:path>
              </a:pathLst>
            </a:custGeom>
            <a:grpFill/>
            <a:ln w="0">
              <a:solidFill>
                <a:srgbClr val="F7C16B"/>
              </a:solidFill>
              <a:prstDash val="solid"/>
              <a:round/>
              <a:headEnd/>
              <a:tailEnd/>
            </a:ln>
          </p:spPr>
          <p:txBody>
            <a:bodyPr/>
            <a:lstStyle/>
            <a:p>
              <a:endParaRPr lang="ru-RU"/>
            </a:p>
          </p:txBody>
        </p:sp>
        <p:sp>
          <p:nvSpPr>
            <p:cNvPr id="11" name="Freeform 45">
              <a:extLst>
                <a:ext uri="{FF2B5EF4-FFF2-40B4-BE49-F238E27FC236}">
                  <a16:creationId xmlns:a16="http://schemas.microsoft.com/office/drawing/2014/main" id="{6A1CB1A4-ED1E-B645-BBE6-0885C6F42FA1}"/>
                </a:ext>
              </a:extLst>
            </p:cNvPr>
            <p:cNvSpPr>
              <a:spLocks/>
            </p:cNvSpPr>
            <p:nvPr/>
          </p:nvSpPr>
          <p:spPr bwMode="gray">
            <a:xfrm>
              <a:off x="2712" y="1038"/>
              <a:ext cx="664" cy="548"/>
            </a:xfrm>
            <a:custGeom>
              <a:avLst/>
              <a:gdLst>
                <a:gd name="T0" fmla="*/ 6 w 664"/>
                <a:gd name="T1" fmla="*/ 120 h 548"/>
                <a:gd name="T2" fmla="*/ 50 w 664"/>
                <a:gd name="T3" fmla="*/ 160 h 548"/>
                <a:gd name="T4" fmla="*/ 94 w 664"/>
                <a:gd name="T5" fmla="*/ 184 h 548"/>
                <a:gd name="T6" fmla="*/ 126 w 664"/>
                <a:gd name="T7" fmla="*/ 220 h 548"/>
                <a:gd name="T8" fmla="*/ 112 w 664"/>
                <a:gd name="T9" fmla="*/ 274 h 548"/>
                <a:gd name="T10" fmla="*/ 118 w 664"/>
                <a:gd name="T11" fmla="*/ 300 h 548"/>
                <a:gd name="T12" fmla="*/ 126 w 664"/>
                <a:gd name="T13" fmla="*/ 336 h 548"/>
                <a:gd name="T14" fmla="*/ 160 w 664"/>
                <a:gd name="T15" fmla="*/ 344 h 548"/>
                <a:gd name="T16" fmla="*/ 200 w 664"/>
                <a:gd name="T17" fmla="*/ 370 h 548"/>
                <a:gd name="T18" fmla="*/ 188 w 664"/>
                <a:gd name="T19" fmla="*/ 398 h 548"/>
                <a:gd name="T20" fmla="*/ 194 w 664"/>
                <a:gd name="T21" fmla="*/ 416 h 548"/>
                <a:gd name="T22" fmla="*/ 182 w 664"/>
                <a:gd name="T23" fmla="*/ 442 h 548"/>
                <a:gd name="T24" fmla="*/ 202 w 664"/>
                <a:gd name="T25" fmla="*/ 516 h 548"/>
                <a:gd name="T26" fmla="*/ 242 w 664"/>
                <a:gd name="T27" fmla="*/ 486 h 548"/>
                <a:gd name="T28" fmla="*/ 266 w 664"/>
                <a:gd name="T29" fmla="*/ 486 h 548"/>
                <a:gd name="T30" fmla="*/ 298 w 664"/>
                <a:gd name="T31" fmla="*/ 488 h 548"/>
                <a:gd name="T32" fmla="*/ 328 w 664"/>
                <a:gd name="T33" fmla="*/ 482 h 548"/>
                <a:gd name="T34" fmla="*/ 346 w 664"/>
                <a:gd name="T35" fmla="*/ 514 h 548"/>
                <a:gd name="T36" fmla="*/ 414 w 664"/>
                <a:gd name="T37" fmla="*/ 538 h 548"/>
                <a:gd name="T38" fmla="*/ 490 w 664"/>
                <a:gd name="T39" fmla="*/ 540 h 548"/>
                <a:gd name="T40" fmla="*/ 528 w 664"/>
                <a:gd name="T41" fmla="*/ 548 h 548"/>
                <a:gd name="T42" fmla="*/ 582 w 664"/>
                <a:gd name="T43" fmla="*/ 540 h 548"/>
                <a:gd name="T44" fmla="*/ 620 w 664"/>
                <a:gd name="T45" fmla="*/ 534 h 548"/>
                <a:gd name="T46" fmla="*/ 664 w 664"/>
                <a:gd name="T47" fmla="*/ 506 h 548"/>
                <a:gd name="T48" fmla="*/ 652 w 664"/>
                <a:gd name="T49" fmla="*/ 456 h 548"/>
                <a:gd name="T50" fmla="*/ 600 w 664"/>
                <a:gd name="T51" fmla="*/ 390 h 548"/>
                <a:gd name="T52" fmla="*/ 584 w 664"/>
                <a:gd name="T53" fmla="*/ 342 h 548"/>
                <a:gd name="T54" fmla="*/ 574 w 664"/>
                <a:gd name="T55" fmla="*/ 310 h 548"/>
                <a:gd name="T56" fmla="*/ 512 w 664"/>
                <a:gd name="T57" fmla="*/ 248 h 548"/>
                <a:gd name="T58" fmla="*/ 452 w 664"/>
                <a:gd name="T59" fmla="*/ 170 h 548"/>
                <a:gd name="T60" fmla="*/ 432 w 664"/>
                <a:gd name="T61" fmla="*/ 138 h 548"/>
                <a:gd name="T62" fmla="*/ 406 w 664"/>
                <a:gd name="T63" fmla="*/ 72 h 548"/>
                <a:gd name="T64" fmla="*/ 398 w 664"/>
                <a:gd name="T65" fmla="*/ 32 h 548"/>
                <a:gd name="T66" fmla="*/ 374 w 664"/>
                <a:gd name="T67" fmla="*/ 0 h 548"/>
                <a:gd name="T68" fmla="*/ 350 w 664"/>
                <a:gd name="T69" fmla="*/ 36 h 548"/>
                <a:gd name="T70" fmla="*/ 330 w 664"/>
                <a:gd name="T71" fmla="*/ 64 h 548"/>
                <a:gd name="T72" fmla="*/ 294 w 664"/>
                <a:gd name="T73" fmla="*/ 48 h 548"/>
                <a:gd name="T74" fmla="*/ 278 w 664"/>
                <a:gd name="T75" fmla="*/ 92 h 548"/>
                <a:gd name="T76" fmla="*/ 154 w 664"/>
                <a:gd name="T77" fmla="*/ 96 h 548"/>
                <a:gd name="T78" fmla="*/ 102 w 664"/>
                <a:gd name="T79" fmla="*/ 80 h 548"/>
                <a:gd name="T80" fmla="*/ 64 w 664"/>
                <a:gd name="T81" fmla="*/ 96 h 548"/>
                <a:gd name="T82" fmla="*/ 24 w 664"/>
                <a:gd name="T83" fmla="*/ 8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548">
                  <a:moveTo>
                    <a:pt x="0" y="104"/>
                  </a:moveTo>
                  <a:lnTo>
                    <a:pt x="6" y="120"/>
                  </a:lnTo>
                  <a:lnTo>
                    <a:pt x="24" y="144"/>
                  </a:lnTo>
                  <a:lnTo>
                    <a:pt x="50" y="160"/>
                  </a:lnTo>
                  <a:lnTo>
                    <a:pt x="72" y="164"/>
                  </a:lnTo>
                  <a:lnTo>
                    <a:pt x="94" y="184"/>
                  </a:lnTo>
                  <a:lnTo>
                    <a:pt x="104" y="204"/>
                  </a:lnTo>
                  <a:lnTo>
                    <a:pt x="126" y="220"/>
                  </a:lnTo>
                  <a:lnTo>
                    <a:pt x="132" y="240"/>
                  </a:lnTo>
                  <a:lnTo>
                    <a:pt x="112" y="274"/>
                  </a:lnTo>
                  <a:lnTo>
                    <a:pt x="110" y="288"/>
                  </a:lnTo>
                  <a:lnTo>
                    <a:pt x="118" y="300"/>
                  </a:lnTo>
                  <a:lnTo>
                    <a:pt x="118" y="328"/>
                  </a:lnTo>
                  <a:lnTo>
                    <a:pt x="126" y="336"/>
                  </a:lnTo>
                  <a:lnTo>
                    <a:pt x="144" y="336"/>
                  </a:lnTo>
                  <a:lnTo>
                    <a:pt x="160" y="344"/>
                  </a:lnTo>
                  <a:lnTo>
                    <a:pt x="182" y="344"/>
                  </a:lnTo>
                  <a:lnTo>
                    <a:pt x="200" y="370"/>
                  </a:lnTo>
                  <a:lnTo>
                    <a:pt x="186" y="384"/>
                  </a:lnTo>
                  <a:lnTo>
                    <a:pt x="188" y="398"/>
                  </a:lnTo>
                  <a:lnTo>
                    <a:pt x="202" y="408"/>
                  </a:lnTo>
                  <a:lnTo>
                    <a:pt x="194" y="416"/>
                  </a:lnTo>
                  <a:lnTo>
                    <a:pt x="192" y="432"/>
                  </a:lnTo>
                  <a:lnTo>
                    <a:pt x="182" y="442"/>
                  </a:lnTo>
                  <a:lnTo>
                    <a:pt x="182" y="506"/>
                  </a:lnTo>
                  <a:lnTo>
                    <a:pt x="202" y="516"/>
                  </a:lnTo>
                  <a:lnTo>
                    <a:pt x="226" y="514"/>
                  </a:lnTo>
                  <a:lnTo>
                    <a:pt x="242" y="486"/>
                  </a:lnTo>
                  <a:lnTo>
                    <a:pt x="258" y="474"/>
                  </a:lnTo>
                  <a:lnTo>
                    <a:pt x="266" y="486"/>
                  </a:lnTo>
                  <a:lnTo>
                    <a:pt x="266" y="498"/>
                  </a:lnTo>
                  <a:lnTo>
                    <a:pt x="298" y="488"/>
                  </a:lnTo>
                  <a:lnTo>
                    <a:pt x="302" y="480"/>
                  </a:lnTo>
                  <a:lnTo>
                    <a:pt x="328" y="482"/>
                  </a:lnTo>
                  <a:lnTo>
                    <a:pt x="346" y="500"/>
                  </a:lnTo>
                  <a:lnTo>
                    <a:pt x="346" y="514"/>
                  </a:lnTo>
                  <a:lnTo>
                    <a:pt x="378" y="516"/>
                  </a:lnTo>
                  <a:lnTo>
                    <a:pt x="414" y="538"/>
                  </a:lnTo>
                  <a:lnTo>
                    <a:pt x="442" y="546"/>
                  </a:lnTo>
                  <a:lnTo>
                    <a:pt x="490" y="540"/>
                  </a:lnTo>
                  <a:lnTo>
                    <a:pt x="518" y="540"/>
                  </a:lnTo>
                  <a:lnTo>
                    <a:pt x="528" y="548"/>
                  </a:lnTo>
                  <a:lnTo>
                    <a:pt x="558" y="536"/>
                  </a:lnTo>
                  <a:lnTo>
                    <a:pt x="582" y="540"/>
                  </a:lnTo>
                  <a:lnTo>
                    <a:pt x="602" y="546"/>
                  </a:lnTo>
                  <a:lnTo>
                    <a:pt x="620" y="534"/>
                  </a:lnTo>
                  <a:lnTo>
                    <a:pt x="646" y="506"/>
                  </a:lnTo>
                  <a:lnTo>
                    <a:pt x="664" y="506"/>
                  </a:lnTo>
                  <a:lnTo>
                    <a:pt x="660" y="492"/>
                  </a:lnTo>
                  <a:lnTo>
                    <a:pt x="652" y="456"/>
                  </a:lnTo>
                  <a:lnTo>
                    <a:pt x="648" y="438"/>
                  </a:lnTo>
                  <a:lnTo>
                    <a:pt x="600" y="390"/>
                  </a:lnTo>
                  <a:lnTo>
                    <a:pt x="590" y="372"/>
                  </a:lnTo>
                  <a:lnTo>
                    <a:pt x="584" y="342"/>
                  </a:lnTo>
                  <a:lnTo>
                    <a:pt x="568" y="334"/>
                  </a:lnTo>
                  <a:lnTo>
                    <a:pt x="574" y="310"/>
                  </a:lnTo>
                  <a:lnTo>
                    <a:pt x="544" y="288"/>
                  </a:lnTo>
                  <a:lnTo>
                    <a:pt x="512" y="248"/>
                  </a:lnTo>
                  <a:lnTo>
                    <a:pt x="492" y="218"/>
                  </a:lnTo>
                  <a:lnTo>
                    <a:pt x="452" y="170"/>
                  </a:lnTo>
                  <a:lnTo>
                    <a:pt x="438" y="144"/>
                  </a:lnTo>
                  <a:lnTo>
                    <a:pt x="432" y="138"/>
                  </a:lnTo>
                  <a:lnTo>
                    <a:pt x="432" y="110"/>
                  </a:lnTo>
                  <a:lnTo>
                    <a:pt x="406" y="72"/>
                  </a:lnTo>
                  <a:lnTo>
                    <a:pt x="398" y="54"/>
                  </a:lnTo>
                  <a:lnTo>
                    <a:pt x="398" y="32"/>
                  </a:lnTo>
                  <a:lnTo>
                    <a:pt x="384" y="10"/>
                  </a:lnTo>
                  <a:lnTo>
                    <a:pt x="374" y="0"/>
                  </a:lnTo>
                  <a:lnTo>
                    <a:pt x="350" y="0"/>
                  </a:lnTo>
                  <a:lnTo>
                    <a:pt x="350" y="36"/>
                  </a:lnTo>
                  <a:lnTo>
                    <a:pt x="342" y="66"/>
                  </a:lnTo>
                  <a:lnTo>
                    <a:pt x="330" y="64"/>
                  </a:lnTo>
                  <a:lnTo>
                    <a:pt x="316" y="48"/>
                  </a:lnTo>
                  <a:lnTo>
                    <a:pt x="294" y="48"/>
                  </a:lnTo>
                  <a:lnTo>
                    <a:pt x="278" y="60"/>
                  </a:lnTo>
                  <a:lnTo>
                    <a:pt x="278" y="92"/>
                  </a:lnTo>
                  <a:lnTo>
                    <a:pt x="270" y="98"/>
                  </a:lnTo>
                  <a:lnTo>
                    <a:pt x="154" y="96"/>
                  </a:lnTo>
                  <a:lnTo>
                    <a:pt x="136" y="82"/>
                  </a:lnTo>
                  <a:lnTo>
                    <a:pt x="102" y="80"/>
                  </a:lnTo>
                  <a:lnTo>
                    <a:pt x="92" y="94"/>
                  </a:lnTo>
                  <a:lnTo>
                    <a:pt x="64" y="96"/>
                  </a:lnTo>
                  <a:lnTo>
                    <a:pt x="50" y="84"/>
                  </a:lnTo>
                  <a:lnTo>
                    <a:pt x="24" y="86"/>
                  </a:lnTo>
                  <a:lnTo>
                    <a:pt x="0" y="104"/>
                  </a:lnTo>
                </a:path>
              </a:pathLst>
            </a:custGeom>
            <a:grpFill/>
            <a:ln w="12700">
              <a:solidFill>
                <a:srgbClr val="000000"/>
              </a:solidFill>
              <a:prstDash val="solid"/>
              <a:round/>
              <a:headEnd/>
              <a:tailEnd/>
            </a:ln>
          </p:spPr>
          <p:txBody>
            <a:bodyPr/>
            <a:lstStyle/>
            <a:p>
              <a:endParaRPr lang="ru-RU"/>
            </a:p>
          </p:txBody>
        </p:sp>
        <p:sp>
          <p:nvSpPr>
            <p:cNvPr id="12" name="Freeform 46">
              <a:extLst>
                <a:ext uri="{FF2B5EF4-FFF2-40B4-BE49-F238E27FC236}">
                  <a16:creationId xmlns:a16="http://schemas.microsoft.com/office/drawing/2014/main" id="{C659B3D0-A7ED-B346-B606-3491D397CD7C}"/>
                </a:ext>
              </a:extLst>
            </p:cNvPr>
            <p:cNvSpPr>
              <a:spLocks/>
            </p:cNvSpPr>
            <p:nvPr/>
          </p:nvSpPr>
          <p:spPr bwMode="gray">
            <a:xfrm>
              <a:off x="2360" y="1492"/>
              <a:ext cx="178" cy="78"/>
            </a:xfrm>
            <a:custGeom>
              <a:avLst/>
              <a:gdLst>
                <a:gd name="T0" fmla="*/ 0 w 178"/>
                <a:gd name="T1" fmla="*/ 44 h 78"/>
                <a:gd name="T2" fmla="*/ 6 w 178"/>
                <a:gd name="T3" fmla="*/ 24 h 78"/>
                <a:gd name="T4" fmla="*/ 20 w 178"/>
                <a:gd name="T5" fmla="*/ 8 h 78"/>
                <a:gd name="T6" fmla="*/ 32 w 178"/>
                <a:gd name="T7" fmla="*/ 2 h 78"/>
                <a:gd name="T8" fmla="*/ 64 w 178"/>
                <a:gd name="T9" fmla="*/ 4 h 78"/>
                <a:gd name="T10" fmla="*/ 74 w 178"/>
                <a:gd name="T11" fmla="*/ 12 h 78"/>
                <a:gd name="T12" fmla="*/ 88 w 178"/>
                <a:gd name="T13" fmla="*/ 0 h 78"/>
                <a:gd name="T14" fmla="*/ 108 w 178"/>
                <a:gd name="T15" fmla="*/ 0 h 78"/>
                <a:gd name="T16" fmla="*/ 126 w 178"/>
                <a:gd name="T17" fmla="*/ 8 h 78"/>
                <a:gd name="T18" fmla="*/ 138 w 178"/>
                <a:gd name="T19" fmla="*/ 0 h 78"/>
                <a:gd name="T20" fmla="*/ 166 w 178"/>
                <a:gd name="T21" fmla="*/ 2 h 78"/>
                <a:gd name="T22" fmla="*/ 178 w 178"/>
                <a:gd name="T23" fmla="*/ 10 h 78"/>
                <a:gd name="T24" fmla="*/ 174 w 178"/>
                <a:gd name="T25" fmla="*/ 28 h 78"/>
                <a:gd name="T26" fmla="*/ 160 w 178"/>
                <a:gd name="T27" fmla="*/ 38 h 78"/>
                <a:gd name="T28" fmla="*/ 138 w 178"/>
                <a:gd name="T29" fmla="*/ 38 h 78"/>
                <a:gd name="T30" fmla="*/ 108 w 178"/>
                <a:gd name="T31" fmla="*/ 62 h 78"/>
                <a:gd name="T32" fmla="*/ 88 w 178"/>
                <a:gd name="T33" fmla="*/ 78 h 78"/>
                <a:gd name="T34" fmla="*/ 70 w 178"/>
                <a:gd name="T35" fmla="*/ 74 h 78"/>
                <a:gd name="T36" fmla="*/ 52 w 178"/>
                <a:gd name="T37" fmla="*/ 58 h 78"/>
                <a:gd name="T38" fmla="*/ 30 w 178"/>
                <a:gd name="T39" fmla="*/ 62 h 78"/>
                <a:gd name="T40" fmla="*/ 20 w 178"/>
                <a:gd name="T41" fmla="*/ 68 h 78"/>
                <a:gd name="T42" fmla="*/ 6 w 178"/>
                <a:gd name="T43" fmla="*/ 56 h 78"/>
                <a:gd name="T44" fmla="*/ 0 w 178"/>
                <a:gd name="T45" fmla="*/ 4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8" h="78">
                  <a:moveTo>
                    <a:pt x="0" y="44"/>
                  </a:moveTo>
                  <a:lnTo>
                    <a:pt x="6" y="24"/>
                  </a:lnTo>
                  <a:lnTo>
                    <a:pt x="20" y="8"/>
                  </a:lnTo>
                  <a:lnTo>
                    <a:pt x="32" y="2"/>
                  </a:lnTo>
                  <a:lnTo>
                    <a:pt x="64" y="4"/>
                  </a:lnTo>
                  <a:lnTo>
                    <a:pt x="74" y="12"/>
                  </a:lnTo>
                  <a:lnTo>
                    <a:pt x="88" y="0"/>
                  </a:lnTo>
                  <a:lnTo>
                    <a:pt x="108" y="0"/>
                  </a:lnTo>
                  <a:lnTo>
                    <a:pt x="126" y="8"/>
                  </a:lnTo>
                  <a:lnTo>
                    <a:pt x="138" y="0"/>
                  </a:lnTo>
                  <a:lnTo>
                    <a:pt x="166" y="2"/>
                  </a:lnTo>
                  <a:lnTo>
                    <a:pt x="178" y="10"/>
                  </a:lnTo>
                  <a:lnTo>
                    <a:pt x="174" y="28"/>
                  </a:lnTo>
                  <a:lnTo>
                    <a:pt x="160" y="38"/>
                  </a:lnTo>
                  <a:lnTo>
                    <a:pt x="138" y="38"/>
                  </a:lnTo>
                  <a:lnTo>
                    <a:pt x="108" y="62"/>
                  </a:lnTo>
                  <a:lnTo>
                    <a:pt x="88" y="78"/>
                  </a:lnTo>
                  <a:lnTo>
                    <a:pt x="70" y="74"/>
                  </a:lnTo>
                  <a:lnTo>
                    <a:pt x="52" y="58"/>
                  </a:lnTo>
                  <a:lnTo>
                    <a:pt x="30" y="62"/>
                  </a:lnTo>
                  <a:lnTo>
                    <a:pt x="20" y="68"/>
                  </a:lnTo>
                  <a:lnTo>
                    <a:pt x="6" y="56"/>
                  </a:lnTo>
                  <a:lnTo>
                    <a:pt x="0" y="44"/>
                  </a:lnTo>
                  <a:close/>
                </a:path>
              </a:pathLst>
            </a:custGeom>
            <a:grpFill/>
            <a:ln w="0">
              <a:solidFill>
                <a:srgbClr val="F7C16B"/>
              </a:solidFill>
              <a:prstDash val="solid"/>
              <a:round/>
              <a:headEnd/>
              <a:tailEnd/>
            </a:ln>
          </p:spPr>
          <p:txBody>
            <a:bodyPr/>
            <a:lstStyle/>
            <a:p>
              <a:endParaRPr lang="ru-RU"/>
            </a:p>
          </p:txBody>
        </p:sp>
        <p:sp>
          <p:nvSpPr>
            <p:cNvPr id="13" name="Freeform 47">
              <a:extLst>
                <a:ext uri="{FF2B5EF4-FFF2-40B4-BE49-F238E27FC236}">
                  <a16:creationId xmlns:a16="http://schemas.microsoft.com/office/drawing/2014/main" id="{C89D6F96-1B66-C54D-BF2D-8476AF2FA5B9}"/>
                </a:ext>
              </a:extLst>
            </p:cNvPr>
            <p:cNvSpPr>
              <a:spLocks/>
            </p:cNvSpPr>
            <p:nvPr/>
          </p:nvSpPr>
          <p:spPr bwMode="gray">
            <a:xfrm>
              <a:off x="2360" y="1492"/>
              <a:ext cx="178" cy="78"/>
            </a:xfrm>
            <a:custGeom>
              <a:avLst/>
              <a:gdLst>
                <a:gd name="T0" fmla="*/ 0 w 178"/>
                <a:gd name="T1" fmla="*/ 44 h 78"/>
                <a:gd name="T2" fmla="*/ 6 w 178"/>
                <a:gd name="T3" fmla="*/ 24 h 78"/>
                <a:gd name="T4" fmla="*/ 20 w 178"/>
                <a:gd name="T5" fmla="*/ 8 h 78"/>
                <a:gd name="T6" fmla="*/ 32 w 178"/>
                <a:gd name="T7" fmla="*/ 2 h 78"/>
                <a:gd name="T8" fmla="*/ 64 w 178"/>
                <a:gd name="T9" fmla="*/ 4 h 78"/>
                <a:gd name="T10" fmla="*/ 74 w 178"/>
                <a:gd name="T11" fmla="*/ 12 h 78"/>
                <a:gd name="T12" fmla="*/ 88 w 178"/>
                <a:gd name="T13" fmla="*/ 0 h 78"/>
                <a:gd name="T14" fmla="*/ 108 w 178"/>
                <a:gd name="T15" fmla="*/ 0 h 78"/>
                <a:gd name="T16" fmla="*/ 126 w 178"/>
                <a:gd name="T17" fmla="*/ 8 h 78"/>
                <a:gd name="T18" fmla="*/ 138 w 178"/>
                <a:gd name="T19" fmla="*/ 0 h 78"/>
                <a:gd name="T20" fmla="*/ 166 w 178"/>
                <a:gd name="T21" fmla="*/ 2 h 78"/>
                <a:gd name="T22" fmla="*/ 178 w 178"/>
                <a:gd name="T23" fmla="*/ 10 h 78"/>
                <a:gd name="T24" fmla="*/ 174 w 178"/>
                <a:gd name="T25" fmla="*/ 28 h 78"/>
                <a:gd name="T26" fmla="*/ 160 w 178"/>
                <a:gd name="T27" fmla="*/ 38 h 78"/>
                <a:gd name="T28" fmla="*/ 138 w 178"/>
                <a:gd name="T29" fmla="*/ 38 h 78"/>
                <a:gd name="T30" fmla="*/ 108 w 178"/>
                <a:gd name="T31" fmla="*/ 62 h 78"/>
                <a:gd name="T32" fmla="*/ 88 w 178"/>
                <a:gd name="T33" fmla="*/ 78 h 78"/>
                <a:gd name="T34" fmla="*/ 70 w 178"/>
                <a:gd name="T35" fmla="*/ 74 h 78"/>
                <a:gd name="T36" fmla="*/ 52 w 178"/>
                <a:gd name="T37" fmla="*/ 58 h 78"/>
                <a:gd name="T38" fmla="*/ 30 w 178"/>
                <a:gd name="T39" fmla="*/ 62 h 78"/>
                <a:gd name="T40" fmla="*/ 20 w 178"/>
                <a:gd name="T41" fmla="*/ 68 h 78"/>
                <a:gd name="T42" fmla="*/ 6 w 178"/>
                <a:gd name="T43" fmla="*/ 56 h 78"/>
                <a:gd name="T44" fmla="*/ 0 w 178"/>
                <a:gd name="T45" fmla="*/ 4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8" h="78">
                  <a:moveTo>
                    <a:pt x="0" y="44"/>
                  </a:moveTo>
                  <a:lnTo>
                    <a:pt x="6" y="24"/>
                  </a:lnTo>
                  <a:lnTo>
                    <a:pt x="20" y="8"/>
                  </a:lnTo>
                  <a:lnTo>
                    <a:pt x="32" y="2"/>
                  </a:lnTo>
                  <a:lnTo>
                    <a:pt x="64" y="4"/>
                  </a:lnTo>
                  <a:lnTo>
                    <a:pt x="74" y="12"/>
                  </a:lnTo>
                  <a:lnTo>
                    <a:pt x="88" y="0"/>
                  </a:lnTo>
                  <a:lnTo>
                    <a:pt x="108" y="0"/>
                  </a:lnTo>
                  <a:lnTo>
                    <a:pt x="126" y="8"/>
                  </a:lnTo>
                  <a:lnTo>
                    <a:pt x="138" y="0"/>
                  </a:lnTo>
                  <a:lnTo>
                    <a:pt x="166" y="2"/>
                  </a:lnTo>
                  <a:lnTo>
                    <a:pt x="178" y="10"/>
                  </a:lnTo>
                  <a:lnTo>
                    <a:pt x="174" y="28"/>
                  </a:lnTo>
                  <a:lnTo>
                    <a:pt x="160" y="38"/>
                  </a:lnTo>
                  <a:lnTo>
                    <a:pt x="138" y="38"/>
                  </a:lnTo>
                  <a:lnTo>
                    <a:pt x="108" y="62"/>
                  </a:lnTo>
                  <a:lnTo>
                    <a:pt x="88" y="78"/>
                  </a:lnTo>
                  <a:lnTo>
                    <a:pt x="70" y="74"/>
                  </a:lnTo>
                  <a:lnTo>
                    <a:pt x="52" y="58"/>
                  </a:lnTo>
                  <a:lnTo>
                    <a:pt x="30" y="62"/>
                  </a:lnTo>
                  <a:lnTo>
                    <a:pt x="20" y="68"/>
                  </a:lnTo>
                  <a:lnTo>
                    <a:pt x="6" y="56"/>
                  </a:lnTo>
                  <a:lnTo>
                    <a:pt x="0" y="44"/>
                  </a:lnTo>
                </a:path>
              </a:pathLst>
            </a:custGeom>
            <a:grpFill/>
            <a:ln w="12700">
              <a:solidFill>
                <a:srgbClr val="000000"/>
              </a:solidFill>
              <a:prstDash val="solid"/>
              <a:round/>
              <a:headEnd/>
              <a:tailEnd/>
            </a:ln>
          </p:spPr>
          <p:txBody>
            <a:bodyPr/>
            <a:lstStyle/>
            <a:p>
              <a:endParaRPr lang="ru-RU"/>
            </a:p>
          </p:txBody>
        </p:sp>
        <p:sp>
          <p:nvSpPr>
            <p:cNvPr id="14" name="Freeform 48">
              <a:extLst>
                <a:ext uri="{FF2B5EF4-FFF2-40B4-BE49-F238E27FC236}">
                  <a16:creationId xmlns:a16="http://schemas.microsoft.com/office/drawing/2014/main" id="{0EE2619C-94B3-754E-9B53-BF6F4625B6B3}"/>
                </a:ext>
              </a:extLst>
            </p:cNvPr>
            <p:cNvSpPr>
              <a:spLocks/>
            </p:cNvSpPr>
            <p:nvPr/>
          </p:nvSpPr>
          <p:spPr bwMode="gray">
            <a:xfrm>
              <a:off x="2400" y="1576"/>
              <a:ext cx="464" cy="404"/>
            </a:xfrm>
            <a:custGeom>
              <a:avLst/>
              <a:gdLst>
                <a:gd name="T0" fmla="*/ 220 w 464"/>
                <a:gd name="T1" fmla="*/ 62 h 404"/>
                <a:gd name="T2" fmla="*/ 270 w 464"/>
                <a:gd name="T3" fmla="*/ 56 h 404"/>
                <a:gd name="T4" fmla="*/ 326 w 464"/>
                <a:gd name="T5" fmla="*/ 48 h 404"/>
                <a:gd name="T6" fmla="*/ 366 w 464"/>
                <a:gd name="T7" fmla="*/ 62 h 404"/>
                <a:gd name="T8" fmla="*/ 394 w 464"/>
                <a:gd name="T9" fmla="*/ 104 h 404"/>
                <a:gd name="T10" fmla="*/ 372 w 464"/>
                <a:gd name="T11" fmla="*/ 122 h 404"/>
                <a:gd name="T12" fmla="*/ 356 w 464"/>
                <a:gd name="T13" fmla="*/ 160 h 404"/>
                <a:gd name="T14" fmla="*/ 384 w 464"/>
                <a:gd name="T15" fmla="*/ 220 h 404"/>
                <a:gd name="T16" fmla="*/ 352 w 464"/>
                <a:gd name="T17" fmla="*/ 300 h 404"/>
                <a:gd name="T18" fmla="*/ 400 w 464"/>
                <a:gd name="T19" fmla="*/ 324 h 404"/>
                <a:gd name="T20" fmla="*/ 444 w 464"/>
                <a:gd name="T21" fmla="*/ 312 h 404"/>
                <a:gd name="T22" fmla="*/ 458 w 464"/>
                <a:gd name="T23" fmla="*/ 370 h 404"/>
                <a:gd name="T24" fmla="*/ 462 w 464"/>
                <a:gd name="T25" fmla="*/ 390 h 404"/>
                <a:gd name="T26" fmla="*/ 410 w 464"/>
                <a:gd name="T27" fmla="*/ 404 h 404"/>
                <a:gd name="T28" fmla="*/ 372 w 464"/>
                <a:gd name="T29" fmla="*/ 354 h 404"/>
                <a:gd name="T30" fmla="*/ 320 w 464"/>
                <a:gd name="T31" fmla="*/ 374 h 404"/>
                <a:gd name="T32" fmla="*/ 286 w 464"/>
                <a:gd name="T33" fmla="*/ 370 h 404"/>
                <a:gd name="T34" fmla="*/ 272 w 464"/>
                <a:gd name="T35" fmla="*/ 336 h 404"/>
                <a:gd name="T36" fmla="*/ 236 w 464"/>
                <a:gd name="T37" fmla="*/ 350 h 404"/>
                <a:gd name="T38" fmla="*/ 208 w 464"/>
                <a:gd name="T39" fmla="*/ 388 h 404"/>
                <a:gd name="T40" fmla="*/ 160 w 464"/>
                <a:gd name="T41" fmla="*/ 398 h 404"/>
                <a:gd name="T42" fmla="*/ 136 w 464"/>
                <a:gd name="T43" fmla="*/ 352 h 404"/>
                <a:gd name="T44" fmla="*/ 116 w 464"/>
                <a:gd name="T45" fmla="*/ 340 h 404"/>
                <a:gd name="T46" fmla="*/ 134 w 464"/>
                <a:gd name="T47" fmla="*/ 298 h 404"/>
                <a:gd name="T48" fmla="*/ 106 w 464"/>
                <a:gd name="T49" fmla="*/ 264 h 404"/>
                <a:gd name="T50" fmla="*/ 54 w 464"/>
                <a:gd name="T51" fmla="*/ 242 h 404"/>
                <a:gd name="T52" fmla="*/ 64 w 464"/>
                <a:gd name="T53" fmla="*/ 206 h 404"/>
                <a:gd name="T54" fmla="*/ 48 w 464"/>
                <a:gd name="T55" fmla="*/ 172 h 404"/>
                <a:gd name="T56" fmla="*/ 30 w 464"/>
                <a:gd name="T57" fmla="*/ 158 h 404"/>
                <a:gd name="T58" fmla="*/ 0 w 464"/>
                <a:gd name="T59" fmla="*/ 146 h 404"/>
                <a:gd name="T60" fmla="*/ 8 w 464"/>
                <a:gd name="T61" fmla="*/ 112 h 404"/>
                <a:gd name="T62" fmla="*/ 52 w 464"/>
                <a:gd name="T63" fmla="*/ 44 h 404"/>
                <a:gd name="T64" fmla="*/ 92 w 464"/>
                <a:gd name="T65" fmla="*/ 0 h 404"/>
                <a:gd name="T66" fmla="*/ 152 w 464"/>
                <a:gd name="T67" fmla="*/ 20 h 404"/>
                <a:gd name="T68" fmla="*/ 176 w 464"/>
                <a:gd name="T69" fmla="*/ 3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4" h="404">
                  <a:moveTo>
                    <a:pt x="184" y="28"/>
                  </a:moveTo>
                  <a:lnTo>
                    <a:pt x="220" y="62"/>
                  </a:lnTo>
                  <a:lnTo>
                    <a:pt x="242" y="66"/>
                  </a:lnTo>
                  <a:lnTo>
                    <a:pt x="270" y="56"/>
                  </a:lnTo>
                  <a:lnTo>
                    <a:pt x="292" y="50"/>
                  </a:lnTo>
                  <a:lnTo>
                    <a:pt x="326" y="48"/>
                  </a:lnTo>
                  <a:lnTo>
                    <a:pt x="350" y="62"/>
                  </a:lnTo>
                  <a:lnTo>
                    <a:pt x="366" y="62"/>
                  </a:lnTo>
                  <a:lnTo>
                    <a:pt x="370" y="78"/>
                  </a:lnTo>
                  <a:lnTo>
                    <a:pt x="394" y="104"/>
                  </a:lnTo>
                  <a:lnTo>
                    <a:pt x="400" y="122"/>
                  </a:lnTo>
                  <a:lnTo>
                    <a:pt x="372" y="122"/>
                  </a:lnTo>
                  <a:lnTo>
                    <a:pt x="356" y="140"/>
                  </a:lnTo>
                  <a:lnTo>
                    <a:pt x="356" y="160"/>
                  </a:lnTo>
                  <a:lnTo>
                    <a:pt x="384" y="194"/>
                  </a:lnTo>
                  <a:lnTo>
                    <a:pt x="384" y="220"/>
                  </a:lnTo>
                  <a:lnTo>
                    <a:pt x="352" y="260"/>
                  </a:lnTo>
                  <a:lnTo>
                    <a:pt x="352" y="300"/>
                  </a:lnTo>
                  <a:lnTo>
                    <a:pt x="378" y="320"/>
                  </a:lnTo>
                  <a:lnTo>
                    <a:pt x="400" y="324"/>
                  </a:lnTo>
                  <a:lnTo>
                    <a:pt x="418" y="312"/>
                  </a:lnTo>
                  <a:lnTo>
                    <a:pt x="444" y="312"/>
                  </a:lnTo>
                  <a:lnTo>
                    <a:pt x="448" y="346"/>
                  </a:lnTo>
                  <a:lnTo>
                    <a:pt x="458" y="370"/>
                  </a:lnTo>
                  <a:lnTo>
                    <a:pt x="464" y="376"/>
                  </a:lnTo>
                  <a:lnTo>
                    <a:pt x="462" y="390"/>
                  </a:lnTo>
                  <a:lnTo>
                    <a:pt x="438" y="404"/>
                  </a:lnTo>
                  <a:lnTo>
                    <a:pt x="410" y="404"/>
                  </a:lnTo>
                  <a:lnTo>
                    <a:pt x="390" y="382"/>
                  </a:lnTo>
                  <a:lnTo>
                    <a:pt x="372" y="354"/>
                  </a:lnTo>
                  <a:lnTo>
                    <a:pt x="338" y="358"/>
                  </a:lnTo>
                  <a:lnTo>
                    <a:pt x="320" y="374"/>
                  </a:lnTo>
                  <a:lnTo>
                    <a:pt x="304" y="382"/>
                  </a:lnTo>
                  <a:lnTo>
                    <a:pt x="286" y="370"/>
                  </a:lnTo>
                  <a:lnTo>
                    <a:pt x="288" y="346"/>
                  </a:lnTo>
                  <a:lnTo>
                    <a:pt x="272" y="336"/>
                  </a:lnTo>
                  <a:lnTo>
                    <a:pt x="244" y="338"/>
                  </a:lnTo>
                  <a:lnTo>
                    <a:pt x="236" y="350"/>
                  </a:lnTo>
                  <a:lnTo>
                    <a:pt x="236" y="368"/>
                  </a:lnTo>
                  <a:lnTo>
                    <a:pt x="208" y="388"/>
                  </a:lnTo>
                  <a:lnTo>
                    <a:pt x="186" y="400"/>
                  </a:lnTo>
                  <a:lnTo>
                    <a:pt x="160" y="398"/>
                  </a:lnTo>
                  <a:lnTo>
                    <a:pt x="160" y="374"/>
                  </a:lnTo>
                  <a:lnTo>
                    <a:pt x="136" y="352"/>
                  </a:lnTo>
                  <a:lnTo>
                    <a:pt x="126" y="352"/>
                  </a:lnTo>
                  <a:lnTo>
                    <a:pt x="116" y="340"/>
                  </a:lnTo>
                  <a:lnTo>
                    <a:pt x="118" y="312"/>
                  </a:lnTo>
                  <a:lnTo>
                    <a:pt x="134" y="298"/>
                  </a:lnTo>
                  <a:lnTo>
                    <a:pt x="120" y="270"/>
                  </a:lnTo>
                  <a:lnTo>
                    <a:pt x="106" y="264"/>
                  </a:lnTo>
                  <a:lnTo>
                    <a:pt x="76" y="262"/>
                  </a:lnTo>
                  <a:lnTo>
                    <a:pt x="54" y="242"/>
                  </a:lnTo>
                  <a:lnTo>
                    <a:pt x="56" y="212"/>
                  </a:lnTo>
                  <a:lnTo>
                    <a:pt x="64" y="206"/>
                  </a:lnTo>
                  <a:lnTo>
                    <a:pt x="64" y="182"/>
                  </a:lnTo>
                  <a:lnTo>
                    <a:pt x="48" y="172"/>
                  </a:lnTo>
                  <a:lnTo>
                    <a:pt x="46" y="140"/>
                  </a:lnTo>
                  <a:lnTo>
                    <a:pt x="30" y="158"/>
                  </a:lnTo>
                  <a:lnTo>
                    <a:pt x="10" y="162"/>
                  </a:lnTo>
                  <a:lnTo>
                    <a:pt x="0" y="146"/>
                  </a:lnTo>
                  <a:lnTo>
                    <a:pt x="2" y="120"/>
                  </a:lnTo>
                  <a:lnTo>
                    <a:pt x="8" y="112"/>
                  </a:lnTo>
                  <a:lnTo>
                    <a:pt x="8" y="86"/>
                  </a:lnTo>
                  <a:lnTo>
                    <a:pt x="52" y="44"/>
                  </a:lnTo>
                  <a:lnTo>
                    <a:pt x="80" y="18"/>
                  </a:lnTo>
                  <a:lnTo>
                    <a:pt x="92" y="0"/>
                  </a:lnTo>
                  <a:lnTo>
                    <a:pt x="134" y="4"/>
                  </a:lnTo>
                  <a:lnTo>
                    <a:pt x="152" y="20"/>
                  </a:lnTo>
                  <a:lnTo>
                    <a:pt x="162" y="38"/>
                  </a:lnTo>
                  <a:lnTo>
                    <a:pt x="176" y="36"/>
                  </a:lnTo>
                  <a:lnTo>
                    <a:pt x="184" y="28"/>
                  </a:lnTo>
                  <a:close/>
                </a:path>
              </a:pathLst>
            </a:custGeom>
            <a:grpFill/>
            <a:ln w="0">
              <a:solidFill>
                <a:srgbClr val="F7C16B"/>
              </a:solidFill>
              <a:prstDash val="solid"/>
              <a:round/>
              <a:headEnd/>
              <a:tailEnd/>
            </a:ln>
          </p:spPr>
          <p:txBody>
            <a:bodyPr/>
            <a:lstStyle/>
            <a:p>
              <a:endParaRPr lang="ru-RU"/>
            </a:p>
          </p:txBody>
        </p:sp>
        <p:sp>
          <p:nvSpPr>
            <p:cNvPr id="15" name="Freeform 49">
              <a:extLst>
                <a:ext uri="{FF2B5EF4-FFF2-40B4-BE49-F238E27FC236}">
                  <a16:creationId xmlns:a16="http://schemas.microsoft.com/office/drawing/2014/main" id="{104C59BB-57AA-3C46-9436-6FC8EC97935A}"/>
                </a:ext>
              </a:extLst>
            </p:cNvPr>
            <p:cNvSpPr>
              <a:spLocks/>
            </p:cNvSpPr>
            <p:nvPr/>
          </p:nvSpPr>
          <p:spPr bwMode="gray">
            <a:xfrm>
              <a:off x="2400" y="1576"/>
              <a:ext cx="464" cy="404"/>
            </a:xfrm>
            <a:custGeom>
              <a:avLst/>
              <a:gdLst>
                <a:gd name="T0" fmla="*/ 220 w 464"/>
                <a:gd name="T1" fmla="*/ 62 h 404"/>
                <a:gd name="T2" fmla="*/ 270 w 464"/>
                <a:gd name="T3" fmla="*/ 56 h 404"/>
                <a:gd name="T4" fmla="*/ 326 w 464"/>
                <a:gd name="T5" fmla="*/ 48 h 404"/>
                <a:gd name="T6" fmla="*/ 366 w 464"/>
                <a:gd name="T7" fmla="*/ 62 h 404"/>
                <a:gd name="T8" fmla="*/ 394 w 464"/>
                <a:gd name="T9" fmla="*/ 104 h 404"/>
                <a:gd name="T10" fmla="*/ 372 w 464"/>
                <a:gd name="T11" fmla="*/ 122 h 404"/>
                <a:gd name="T12" fmla="*/ 356 w 464"/>
                <a:gd name="T13" fmla="*/ 160 h 404"/>
                <a:gd name="T14" fmla="*/ 384 w 464"/>
                <a:gd name="T15" fmla="*/ 220 h 404"/>
                <a:gd name="T16" fmla="*/ 352 w 464"/>
                <a:gd name="T17" fmla="*/ 300 h 404"/>
                <a:gd name="T18" fmla="*/ 400 w 464"/>
                <a:gd name="T19" fmla="*/ 324 h 404"/>
                <a:gd name="T20" fmla="*/ 444 w 464"/>
                <a:gd name="T21" fmla="*/ 312 h 404"/>
                <a:gd name="T22" fmla="*/ 458 w 464"/>
                <a:gd name="T23" fmla="*/ 370 h 404"/>
                <a:gd name="T24" fmla="*/ 462 w 464"/>
                <a:gd name="T25" fmla="*/ 390 h 404"/>
                <a:gd name="T26" fmla="*/ 410 w 464"/>
                <a:gd name="T27" fmla="*/ 404 h 404"/>
                <a:gd name="T28" fmla="*/ 372 w 464"/>
                <a:gd name="T29" fmla="*/ 354 h 404"/>
                <a:gd name="T30" fmla="*/ 320 w 464"/>
                <a:gd name="T31" fmla="*/ 374 h 404"/>
                <a:gd name="T32" fmla="*/ 286 w 464"/>
                <a:gd name="T33" fmla="*/ 370 h 404"/>
                <a:gd name="T34" fmla="*/ 272 w 464"/>
                <a:gd name="T35" fmla="*/ 336 h 404"/>
                <a:gd name="T36" fmla="*/ 236 w 464"/>
                <a:gd name="T37" fmla="*/ 350 h 404"/>
                <a:gd name="T38" fmla="*/ 208 w 464"/>
                <a:gd name="T39" fmla="*/ 388 h 404"/>
                <a:gd name="T40" fmla="*/ 160 w 464"/>
                <a:gd name="T41" fmla="*/ 398 h 404"/>
                <a:gd name="T42" fmla="*/ 136 w 464"/>
                <a:gd name="T43" fmla="*/ 352 h 404"/>
                <a:gd name="T44" fmla="*/ 116 w 464"/>
                <a:gd name="T45" fmla="*/ 340 h 404"/>
                <a:gd name="T46" fmla="*/ 134 w 464"/>
                <a:gd name="T47" fmla="*/ 298 h 404"/>
                <a:gd name="T48" fmla="*/ 106 w 464"/>
                <a:gd name="T49" fmla="*/ 264 h 404"/>
                <a:gd name="T50" fmla="*/ 54 w 464"/>
                <a:gd name="T51" fmla="*/ 242 h 404"/>
                <a:gd name="T52" fmla="*/ 64 w 464"/>
                <a:gd name="T53" fmla="*/ 206 h 404"/>
                <a:gd name="T54" fmla="*/ 48 w 464"/>
                <a:gd name="T55" fmla="*/ 172 h 404"/>
                <a:gd name="T56" fmla="*/ 30 w 464"/>
                <a:gd name="T57" fmla="*/ 158 h 404"/>
                <a:gd name="T58" fmla="*/ 0 w 464"/>
                <a:gd name="T59" fmla="*/ 146 h 404"/>
                <a:gd name="T60" fmla="*/ 8 w 464"/>
                <a:gd name="T61" fmla="*/ 112 h 404"/>
                <a:gd name="T62" fmla="*/ 52 w 464"/>
                <a:gd name="T63" fmla="*/ 44 h 404"/>
                <a:gd name="T64" fmla="*/ 92 w 464"/>
                <a:gd name="T65" fmla="*/ 0 h 404"/>
                <a:gd name="T66" fmla="*/ 152 w 464"/>
                <a:gd name="T67" fmla="*/ 20 h 404"/>
                <a:gd name="T68" fmla="*/ 176 w 464"/>
                <a:gd name="T69" fmla="*/ 3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4" h="404">
                  <a:moveTo>
                    <a:pt x="184" y="28"/>
                  </a:moveTo>
                  <a:lnTo>
                    <a:pt x="220" y="62"/>
                  </a:lnTo>
                  <a:lnTo>
                    <a:pt x="242" y="66"/>
                  </a:lnTo>
                  <a:lnTo>
                    <a:pt x="270" y="56"/>
                  </a:lnTo>
                  <a:lnTo>
                    <a:pt x="292" y="50"/>
                  </a:lnTo>
                  <a:lnTo>
                    <a:pt x="326" y="48"/>
                  </a:lnTo>
                  <a:lnTo>
                    <a:pt x="350" y="62"/>
                  </a:lnTo>
                  <a:lnTo>
                    <a:pt x="366" y="62"/>
                  </a:lnTo>
                  <a:lnTo>
                    <a:pt x="370" y="78"/>
                  </a:lnTo>
                  <a:lnTo>
                    <a:pt x="394" y="104"/>
                  </a:lnTo>
                  <a:lnTo>
                    <a:pt x="400" y="122"/>
                  </a:lnTo>
                  <a:lnTo>
                    <a:pt x="372" y="122"/>
                  </a:lnTo>
                  <a:lnTo>
                    <a:pt x="356" y="140"/>
                  </a:lnTo>
                  <a:lnTo>
                    <a:pt x="356" y="160"/>
                  </a:lnTo>
                  <a:lnTo>
                    <a:pt x="384" y="194"/>
                  </a:lnTo>
                  <a:lnTo>
                    <a:pt x="384" y="220"/>
                  </a:lnTo>
                  <a:lnTo>
                    <a:pt x="352" y="260"/>
                  </a:lnTo>
                  <a:lnTo>
                    <a:pt x="352" y="300"/>
                  </a:lnTo>
                  <a:lnTo>
                    <a:pt x="378" y="320"/>
                  </a:lnTo>
                  <a:lnTo>
                    <a:pt x="400" y="324"/>
                  </a:lnTo>
                  <a:lnTo>
                    <a:pt x="418" y="312"/>
                  </a:lnTo>
                  <a:lnTo>
                    <a:pt x="444" y="312"/>
                  </a:lnTo>
                  <a:lnTo>
                    <a:pt x="448" y="346"/>
                  </a:lnTo>
                  <a:lnTo>
                    <a:pt x="458" y="370"/>
                  </a:lnTo>
                  <a:lnTo>
                    <a:pt x="464" y="376"/>
                  </a:lnTo>
                  <a:lnTo>
                    <a:pt x="462" y="390"/>
                  </a:lnTo>
                  <a:lnTo>
                    <a:pt x="438" y="404"/>
                  </a:lnTo>
                  <a:lnTo>
                    <a:pt x="410" y="404"/>
                  </a:lnTo>
                  <a:lnTo>
                    <a:pt x="390" y="382"/>
                  </a:lnTo>
                  <a:lnTo>
                    <a:pt x="372" y="354"/>
                  </a:lnTo>
                  <a:lnTo>
                    <a:pt x="338" y="358"/>
                  </a:lnTo>
                  <a:lnTo>
                    <a:pt x="320" y="374"/>
                  </a:lnTo>
                  <a:lnTo>
                    <a:pt x="304" y="382"/>
                  </a:lnTo>
                  <a:lnTo>
                    <a:pt x="286" y="370"/>
                  </a:lnTo>
                  <a:lnTo>
                    <a:pt x="288" y="346"/>
                  </a:lnTo>
                  <a:lnTo>
                    <a:pt x="272" y="336"/>
                  </a:lnTo>
                  <a:lnTo>
                    <a:pt x="244" y="338"/>
                  </a:lnTo>
                  <a:lnTo>
                    <a:pt x="236" y="350"/>
                  </a:lnTo>
                  <a:lnTo>
                    <a:pt x="236" y="368"/>
                  </a:lnTo>
                  <a:lnTo>
                    <a:pt x="208" y="388"/>
                  </a:lnTo>
                  <a:lnTo>
                    <a:pt x="186" y="400"/>
                  </a:lnTo>
                  <a:lnTo>
                    <a:pt x="160" y="398"/>
                  </a:lnTo>
                  <a:lnTo>
                    <a:pt x="160" y="374"/>
                  </a:lnTo>
                  <a:lnTo>
                    <a:pt x="136" y="352"/>
                  </a:lnTo>
                  <a:lnTo>
                    <a:pt x="126" y="352"/>
                  </a:lnTo>
                  <a:lnTo>
                    <a:pt x="116" y="340"/>
                  </a:lnTo>
                  <a:lnTo>
                    <a:pt x="118" y="312"/>
                  </a:lnTo>
                  <a:lnTo>
                    <a:pt x="134" y="298"/>
                  </a:lnTo>
                  <a:lnTo>
                    <a:pt x="120" y="270"/>
                  </a:lnTo>
                  <a:lnTo>
                    <a:pt x="106" y="264"/>
                  </a:lnTo>
                  <a:lnTo>
                    <a:pt x="76" y="262"/>
                  </a:lnTo>
                  <a:lnTo>
                    <a:pt x="54" y="242"/>
                  </a:lnTo>
                  <a:lnTo>
                    <a:pt x="56" y="212"/>
                  </a:lnTo>
                  <a:lnTo>
                    <a:pt x="64" y="206"/>
                  </a:lnTo>
                  <a:lnTo>
                    <a:pt x="64" y="182"/>
                  </a:lnTo>
                  <a:lnTo>
                    <a:pt x="48" y="172"/>
                  </a:lnTo>
                  <a:lnTo>
                    <a:pt x="46" y="140"/>
                  </a:lnTo>
                  <a:lnTo>
                    <a:pt x="30" y="158"/>
                  </a:lnTo>
                  <a:lnTo>
                    <a:pt x="10" y="162"/>
                  </a:lnTo>
                  <a:lnTo>
                    <a:pt x="0" y="146"/>
                  </a:lnTo>
                  <a:lnTo>
                    <a:pt x="2" y="120"/>
                  </a:lnTo>
                  <a:lnTo>
                    <a:pt x="8" y="112"/>
                  </a:lnTo>
                  <a:lnTo>
                    <a:pt x="8" y="86"/>
                  </a:lnTo>
                  <a:lnTo>
                    <a:pt x="52" y="44"/>
                  </a:lnTo>
                  <a:lnTo>
                    <a:pt x="80" y="18"/>
                  </a:lnTo>
                  <a:lnTo>
                    <a:pt x="92" y="0"/>
                  </a:lnTo>
                  <a:lnTo>
                    <a:pt x="134" y="4"/>
                  </a:lnTo>
                  <a:lnTo>
                    <a:pt x="152" y="20"/>
                  </a:lnTo>
                  <a:lnTo>
                    <a:pt x="162" y="38"/>
                  </a:lnTo>
                  <a:lnTo>
                    <a:pt x="176" y="36"/>
                  </a:lnTo>
                  <a:lnTo>
                    <a:pt x="184" y="28"/>
                  </a:lnTo>
                </a:path>
              </a:pathLst>
            </a:custGeom>
            <a:grpFill/>
            <a:ln w="12700">
              <a:solidFill>
                <a:srgbClr val="000000"/>
              </a:solidFill>
              <a:prstDash val="solid"/>
              <a:round/>
              <a:headEnd/>
              <a:tailEnd/>
            </a:ln>
          </p:spPr>
          <p:txBody>
            <a:bodyPr/>
            <a:lstStyle/>
            <a:p>
              <a:endParaRPr lang="ru-RU"/>
            </a:p>
          </p:txBody>
        </p:sp>
        <p:sp>
          <p:nvSpPr>
            <p:cNvPr id="16" name="Freeform 50">
              <a:extLst>
                <a:ext uri="{FF2B5EF4-FFF2-40B4-BE49-F238E27FC236}">
                  <a16:creationId xmlns:a16="http://schemas.microsoft.com/office/drawing/2014/main" id="{DA6DB044-AC29-A04D-AEA9-7BDA994FB3BE}"/>
                </a:ext>
              </a:extLst>
            </p:cNvPr>
            <p:cNvSpPr>
              <a:spLocks/>
            </p:cNvSpPr>
            <p:nvPr/>
          </p:nvSpPr>
          <p:spPr bwMode="gray">
            <a:xfrm>
              <a:off x="2752" y="1796"/>
              <a:ext cx="82" cy="104"/>
            </a:xfrm>
            <a:custGeom>
              <a:avLst/>
              <a:gdLst>
                <a:gd name="T0" fmla="*/ 32 w 82"/>
                <a:gd name="T1" fmla="*/ 0 h 104"/>
                <a:gd name="T2" fmla="*/ 0 w 82"/>
                <a:gd name="T3" fmla="*/ 40 h 104"/>
                <a:gd name="T4" fmla="*/ 0 w 82"/>
                <a:gd name="T5" fmla="*/ 80 h 104"/>
                <a:gd name="T6" fmla="*/ 24 w 82"/>
                <a:gd name="T7" fmla="*/ 100 h 104"/>
                <a:gd name="T8" fmla="*/ 48 w 82"/>
                <a:gd name="T9" fmla="*/ 104 h 104"/>
                <a:gd name="T10" fmla="*/ 66 w 82"/>
                <a:gd name="T11" fmla="*/ 92 h 104"/>
                <a:gd name="T12" fmla="*/ 68 w 82"/>
                <a:gd name="T13" fmla="*/ 66 h 104"/>
                <a:gd name="T14" fmla="*/ 82 w 82"/>
                <a:gd name="T15" fmla="*/ 46 h 104"/>
                <a:gd name="T16" fmla="*/ 80 w 82"/>
                <a:gd name="T17" fmla="*/ 24 h 104"/>
                <a:gd name="T18" fmla="*/ 66 w 82"/>
                <a:gd name="T19" fmla="*/ 8 h 104"/>
                <a:gd name="T20" fmla="*/ 44 w 82"/>
                <a:gd name="T21" fmla="*/ 6 h 104"/>
                <a:gd name="T22" fmla="*/ 32 w 82"/>
                <a:gd name="T2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104">
                  <a:moveTo>
                    <a:pt x="32" y="0"/>
                  </a:moveTo>
                  <a:lnTo>
                    <a:pt x="0" y="40"/>
                  </a:lnTo>
                  <a:lnTo>
                    <a:pt x="0" y="80"/>
                  </a:lnTo>
                  <a:lnTo>
                    <a:pt x="24" y="100"/>
                  </a:lnTo>
                  <a:lnTo>
                    <a:pt x="48" y="104"/>
                  </a:lnTo>
                  <a:lnTo>
                    <a:pt x="66" y="92"/>
                  </a:lnTo>
                  <a:lnTo>
                    <a:pt x="68" y="66"/>
                  </a:lnTo>
                  <a:lnTo>
                    <a:pt x="82" y="46"/>
                  </a:lnTo>
                  <a:lnTo>
                    <a:pt x="80" y="24"/>
                  </a:lnTo>
                  <a:lnTo>
                    <a:pt x="66" y="8"/>
                  </a:lnTo>
                  <a:lnTo>
                    <a:pt x="44" y="6"/>
                  </a:lnTo>
                  <a:lnTo>
                    <a:pt x="32" y="0"/>
                  </a:lnTo>
                  <a:close/>
                </a:path>
              </a:pathLst>
            </a:custGeom>
            <a:grpFill/>
            <a:ln w="0">
              <a:solidFill>
                <a:srgbClr val="F7C16B"/>
              </a:solidFill>
              <a:prstDash val="solid"/>
              <a:round/>
              <a:headEnd/>
              <a:tailEnd/>
            </a:ln>
          </p:spPr>
          <p:txBody>
            <a:bodyPr/>
            <a:lstStyle/>
            <a:p>
              <a:endParaRPr lang="ru-RU"/>
            </a:p>
          </p:txBody>
        </p:sp>
        <p:sp>
          <p:nvSpPr>
            <p:cNvPr id="17" name="Freeform 51">
              <a:extLst>
                <a:ext uri="{FF2B5EF4-FFF2-40B4-BE49-F238E27FC236}">
                  <a16:creationId xmlns:a16="http://schemas.microsoft.com/office/drawing/2014/main" id="{CAE9A31A-FA63-4143-AB70-90D7A3E99DFE}"/>
                </a:ext>
              </a:extLst>
            </p:cNvPr>
            <p:cNvSpPr>
              <a:spLocks/>
            </p:cNvSpPr>
            <p:nvPr/>
          </p:nvSpPr>
          <p:spPr bwMode="gray">
            <a:xfrm>
              <a:off x="2752" y="1796"/>
              <a:ext cx="82" cy="104"/>
            </a:xfrm>
            <a:custGeom>
              <a:avLst/>
              <a:gdLst>
                <a:gd name="T0" fmla="*/ 32 w 82"/>
                <a:gd name="T1" fmla="*/ 0 h 104"/>
                <a:gd name="T2" fmla="*/ 0 w 82"/>
                <a:gd name="T3" fmla="*/ 40 h 104"/>
                <a:gd name="T4" fmla="*/ 0 w 82"/>
                <a:gd name="T5" fmla="*/ 80 h 104"/>
                <a:gd name="T6" fmla="*/ 24 w 82"/>
                <a:gd name="T7" fmla="*/ 100 h 104"/>
                <a:gd name="T8" fmla="*/ 48 w 82"/>
                <a:gd name="T9" fmla="*/ 104 h 104"/>
                <a:gd name="T10" fmla="*/ 66 w 82"/>
                <a:gd name="T11" fmla="*/ 92 h 104"/>
                <a:gd name="T12" fmla="*/ 68 w 82"/>
                <a:gd name="T13" fmla="*/ 66 h 104"/>
                <a:gd name="T14" fmla="*/ 82 w 82"/>
                <a:gd name="T15" fmla="*/ 46 h 104"/>
                <a:gd name="T16" fmla="*/ 80 w 82"/>
                <a:gd name="T17" fmla="*/ 24 h 104"/>
                <a:gd name="T18" fmla="*/ 66 w 82"/>
                <a:gd name="T19" fmla="*/ 8 h 104"/>
                <a:gd name="T20" fmla="*/ 44 w 82"/>
                <a:gd name="T21" fmla="*/ 6 h 104"/>
                <a:gd name="T22" fmla="*/ 32 w 82"/>
                <a:gd name="T2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104">
                  <a:moveTo>
                    <a:pt x="32" y="0"/>
                  </a:moveTo>
                  <a:lnTo>
                    <a:pt x="0" y="40"/>
                  </a:lnTo>
                  <a:lnTo>
                    <a:pt x="0" y="80"/>
                  </a:lnTo>
                  <a:lnTo>
                    <a:pt x="24" y="100"/>
                  </a:lnTo>
                  <a:lnTo>
                    <a:pt x="48" y="104"/>
                  </a:lnTo>
                  <a:lnTo>
                    <a:pt x="66" y="92"/>
                  </a:lnTo>
                  <a:lnTo>
                    <a:pt x="68" y="66"/>
                  </a:lnTo>
                  <a:lnTo>
                    <a:pt x="82" y="46"/>
                  </a:lnTo>
                  <a:lnTo>
                    <a:pt x="80" y="24"/>
                  </a:lnTo>
                  <a:lnTo>
                    <a:pt x="66" y="8"/>
                  </a:lnTo>
                  <a:lnTo>
                    <a:pt x="44" y="6"/>
                  </a:lnTo>
                  <a:lnTo>
                    <a:pt x="32" y="0"/>
                  </a:lnTo>
                </a:path>
              </a:pathLst>
            </a:custGeom>
            <a:grpFill/>
            <a:ln w="12700">
              <a:solidFill>
                <a:srgbClr val="000000"/>
              </a:solidFill>
              <a:prstDash val="solid"/>
              <a:round/>
              <a:headEnd/>
              <a:tailEnd/>
            </a:ln>
          </p:spPr>
          <p:txBody>
            <a:bodyPr/>
            <a:lstStyle/>
            <a:p>
              <a:endParaRPr lang="ru-RU"/>
            </a:p>
          </p:txBody>
        </p:sp>
        <p:sp>
          <p:nvSpPr>
            <p:cNvPr id="18" name="Freeform 52">
              <a:extLst>
                <a:ext uri="{FF2B5EF4-FFF2-40B4-BE49-F238E27FC236}">
                  <a16:creationId xmlns:a16="http://schemas.microsoft.com/office/drawing/2014/main" id="{0134C737-6E14-B24D-92B1-47A7F9533935}"/>
                </a:ext>
              </a:extLst>
            </p:cNvPr>
            <p:cNvSpPr>
              <a:spLocks/>
            </p:cNvSpPr>
            <p:nvPr/>
          </p:nvSpPr>
          <p:spPr bwMode="gray">
            <a:xfrm>
              <a:off x="2756" y="1512"/>
              <a:ext cx="390" cy="456"/>
            </a:xfrm>
            <a:custGeom>
              <a:avLst/>
              <a:gdLst>
                <a:gd name="T0" fmla="*/ 138 w 390"/>
                <a:gd name="T1" fmla="*/ 32 h 456"/>
                <a:gd name="T2" fmla="*/ 108 w 390"/>
                <a:gd name="T3" fmla="*/ 52 h 456"/>
                <a:gd name="T4" fmla="*/ 80 w 390"/>
                <a:gd name="T5" fmla="*/ 76 h 456"/>
                <a:gd name="T6" fmla="*/ 46 w 390"/>
                <a:gd name="T7" fmla="*/ 92 h 456"/>
                <a:gd name="T8" fmla="*/ 10 w 390"/>
                <a:gd name="T9" fmla="*/ 126 h 456"/>
                <a:gd name="T10" fmla="*/ 12 w 390"/>
                <a:gd name="T11" fmla="*/ 142 h 456"/>
                <a:gd name="T12" fmla="*/ 38 w 390"/>
                <a:gd name="T13" fmla="*/ 168 h 456"/>
                <a:gd name="T14" fmla="*/ 44 w 390"/>
                <a:gd name="T15" fmla="*/ 186 h 456"/>
                <a:gd name="T16" fmla="*/ 16 w 390"/>
                <a:gd name="T17" fmla="*/ 186 h 456"/>
                <a:gd name="T18" fmla="*/ 0 w 390"/>
                <a:gd name="T19" fmla="*/ 204 h 456"/>
                <a:gd name="T20" fmla="*/ 0 w 390"/>
                <a:gd name="T21" fmla="*/ 224 h 456"/>
                <a:gd name="T22" fmla="*/ 28 w 390"/>
                <a:gd name="T23" fmla="*/ 258 h 456"/>
                <a:gd name="T24" fmla="*/ 28 w 390"/>
                <a:gd name="T25" fmla="*/ 286 h 456"/>
                <a:gd name="T26" fmla="*/ 40 w 390"/>
                <a:gd name="T27" fmla="*/ 290 h 456"/>
                <a:gd name="T28" fmla="*/ 62 w 390"/>
                <a:gd name="T29" fmla="*/ 294 h 456"/>
                <a:gd name="T30" fmla="*/ 78 w 390"/>
                <a:gd name="T31" fmla="*/ 308 h 456"/>
                <a:gd name="T32" fmla="*/ 78 w 390"/>
                <a:gd name="T33" fmla="*/ 330 h 456"/>
                <a:gd name="T34" fmla="*/ 64 w 390"/>
                <a:gd name="T35" fmla="*/ 350 h 456"/>
                <a:gd name="T36" fmla="*/ 62 w 390"/>
                <a:gd name="T37" fmla="*/ 376 h 456"/>
                <a:gd name="T38" fmla="*/ 86 w 390"/>
                <a:gd name="T39" fmla="*/ 376 h 456"/>
                <a:gd name="T40" fmla="*/ 92 w 390"/>
                <a:gd name="T41" fmla="*/ 412 h 456"/>
                <a:gd name="T42" fmla="*/ 102 w 390"/>
                <a:gd name="T43" fmla="*/ 434 h 456"/>
                <a:gd name="T44" fmla="*/ 108 w 390"/>
                <a:gd name="T45" fmla="*/ 440 h 456"/>
                <a:gd name="T46" fmla="*/ 130 w 390"/>
                <a:gd name="T47" fmla="*/ 450 h 456"/>
                <a:gd name="T48" fmla="*/ 162 w 390"/>
                <a:gd name="T49" fmla="*/ 456 h 456"/>
                <a:gd name="T50" fmla="*/ 192 w 390"/>
                <a:gd name="T51" fmla="*/ 448 h 456"/>
                <a:gd name="T52" fmla="*/ 206 w 390"/>
                <a:gd name="T53" fmla="*/ 416 h 456"/>
                <a:gd name="T54" fmla="*/ 218 w 390"/>
                <a:gd name="T55" fmla="*/ 396 h 456"/>
                <a:gd name="T56" fmla="*/ 230 w 390"/>
                <a:gd name="T57" fmla="*/ 392 h 456"/>
                <a:gd name="T58" fmla="*/ 234 w 390"/>
                <a:gd name="T59" fmla="*/ 374 h 456"/>
                <a:gd name="T60" fmla="*/ 212 w 390"/>
                <a:gd name="T61" fmla="*/ 364 h 456"/>
                <a:gd name="T62" fmla="*/ 182 w 390"/>
                <a:gd name="T63" fmla="*/ 360 h 456"/>
                <a:gd name="T64" fmla="*/ 170 w 390"/>
                <a:gd name="T65" fmla="*/ 340 h 456"/>
                <a:gd name="T66" fmla="*/ 180 w 390"/>
                <a:gd name="T67" fmla="*/ 318 h 456"/>
                <a:gd name="T68" fmla="*/ 188 w 390"/>
                <a:gd name="T69" fmla="*/ 288 h 456"/>
                <a:gd name="T70" fmla="*/ 182 w 390"/>
                <a:gd name="T71" fmla="*/ 256 h 456"/>
                <a:gd name="T72" fmla="*/ 170 w 390"/>
                <a:gd name="T73" fmla="*/ 244 h 456"/>
                <a:gd name="T74" fmla="*/ 184 w 390"/>
                <a:gd name="T75" fmla="*/ 218 h 456"/>
                <a:gd name="T76" fmla="*/ 232 w 390"/>
                <a:gd name="T77" fmla="*/ 176 h 456"/>
                <a:gd name="T78" fmla="*/ 272 w 390"/>
                <a:gd name="T79" fmla="*/ 156 h 456"/>
                <a:gd name="T80" fmla="*/ 284 w 390"/>
                <a:gd name="T81" fmla="*/ 140 h 456"/>
                <a:gd name="T82" fmla="*/ 298 w 390"/>
                <a:gd name="T83" fmla="*/ 148 h 456"/>
                <a:gd name="T84" fmla="*/ 302 w 390"/>
                <a:gd name="T85" fmla="*/ 162 h 456"/>
                <a:gd name="T86" fmla="*/ 326 w 390"/>
                <a:gd name="T87" fmla="*/ 168 h 456"/>
                <a:gd name="T88" fmla="*/ 348 w 390"/>
                <a:gd name="T89" fmla="*/ 152 h 456"/>
                <a:gd name="T90" fmla="*/ 348 w 390"/>
                <a:gd name="T91" fmla="*/ 120 h 456"/>
                <a:gd name="T92" fmla="*/ 364 w 390"/>
                <a:gd name="T93" fmla="*/ 98 h 456"/>
                <a:gd name="T94" fmla="*/ 390 w 390"/>
                <a:gd name="T95" fmla="*/ 70 h 456"/>
                <a:gd name="T96" fmla="*/ 370 w 390"/>
                <a:gd name="T97" fmla="*/ 62 h 456"/>
                <a:gd name="T98" fmla="*/ 334 w 390"/>
                <a:gd name="T99" fmla="*/ 42 h 456"/>
                <a:gd name="T100" fmla="*/ 302 w 390"/>
                <a:gd name="T101" fmla="*/ 40 h 456"/>
                <a:gd name="T102" fmla="*/ 302 w 390"/>
                <a:gd name="T103" fmla="*/ 24 h 456"/>
                <a:gd name="T104" fmla="*/ 284 w 390"/>
                <a:gd name="T105" fmla="*/ 8 h 456"/>
                <a:gd name="T106" fmla="*/ 258 w 390"/>
                <a:gd name="T107" fmla="*/ 6 h 456"/>
                <a:gd name="T108" fmla="*/ 254 w 390"/>
                <a:gd name="T109" fmla="*/ 14 h 456"/>
                <a:gd name="T110" fmla="*/ 224 w 390"/>
                <a:gd name="T111" fmla="*/ 22 h 456"/>
                <a:gd name="T112" fmla="*/ 222 w 390"/>
                <a:gd name="T113" fmla="*/ 12 h 456"/>
                <a:gd name="T114" fmla="*/ 214 w 390"/>
                <a:gd name="T115" fmla="*/ 0 h 456"/>
                <a:gd name="T116" fmla="*/ 198 w 390"/>
                <a:gd name="T117" fmla="*/ 12 h 456"/>
                <a:gd name="T118" fmla="*/ 184 w 390"/>
                <a:gd name="T119" fmla="*/ 38 h 456"/>
                <a:gd name="T120" fmla="*/ 160 w 390"/>
                <a:gd name="T121" fmla="*/ 42 h 456"/>
                <a:gd name="T122" fmla="*/ 138 w 390"/>
                <a:gd name="T123" fmla="*/ 32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0" h="456">
                  <a:moveTo>
                    <a:pt x="138" y="32"/>
                  </a:moveTo>
                  <a:lnTo>
                    <a:pt x="108" y="52"/>
                  </a:lnTo>
                  <a:lnTo>
                    <a:pt x="80" y="76"/>
                  </a:lnTo>
                  <a:lnTo>
                    <a:pt x="46" y="92"/>
                  </a:lnTo>
                  <a:lnTo>
                    <a:pt x="10" y="126"/>
                  </a:lnTo>
                  <a:lnTo>
                    <a:pt x="12" y="142"/>
                  </a:lnTo>
                  <a:lnTo>
                    <a:pt x="38" y="168"/>
                  </a:lnTo>
                  <a:lnTo>
                    <a:pt x="44" y="186"/>
                  </a:lnTo>
                  <a:lnTo>
                    <a:pt x="16" y="186"/>
                  </a:lnTo>
                  <a:lnTo>
                    <a:pt x="0" y="204"/>
                  </a:lnTo>
                  <a:lnTo>
                    <a:pt x="0" y="224"/>
                  </a:lnTo>
                  <a:lnTo>
                    <a:pt x="28" y="258"/>
                  </a:lnTo>
                  <a:lnTo>
                    <a:pt x="28" y="286"/>
                  </a:lnTo>
                  <a:lnTo>
                    <a:pt x="40" y="290"/>
                  </a:lnTo>
                  <a:lnTo>
                    <a:pt x="62" y="294"/>
                  </a:lnTo>
                  <a:lnTo>
                    <a:pt x="78" y="308"/>
                  </a:lnTo>
                  <a:lnTo>
                    <a:pt x="78" y="330"/>
                  </a:lnTo>
                  <a:lnTo>
                    <a:pt x="64" y="350"/>
                  </a:lnTo>
                  <a:lnTo>
                    <a:pt x="62" y="376"/>
                  </a:lnTo>
                  <a:lnTo>
                    <a:pt x="86" y="376"/>
                  </a:lnTo>
                  <a:lnTo>
                    <a:pt x="92" y="412"/>
                  </a:lnTo>
                  <a:lnTo>
                    <a:pt x="102" y="434"/>
                  </a:lnTo>
                  <a:lnTo>
                    <a:pt x="108" y="440"/>
                  </a:lnTo>
                  <a:lnTo>
                    <a:pt x="130" y="450"/>
                  </a:lnTo>
                  <a:lnTo>
                    <a:pt x="162" y="456"/>
                  </a:lnTo>
                  <a:lnTo>
                    <a:pt x="192" y="448"/>
                  </a:lnTo>
                  <a:lnTo>
                    <a:pt x="206" y="416"/>
                  </a:lnTo>
                  <a:lnTo>
                    <a:pt x="218" y="396"/>
                  </a:lnTo>
                  <a:lnTo>
                    <a:pt x="230" y="392"/>
                  </a:lnTo>
                  <a:lnTo>
                    <a:pt x="234" y="374"/>
                  </a:lnTo>
                  <a:lnTo>
                    <a:pt x="212" y="364"/>
                  </a:lnTo>
                  <a:lnTo>
                    <a:pt x="182" y="360"/>
                  </a:lnTo>
                  <a:lnTo>
                    <a:pt x="170" y="340"/>
                  </a:lnTo>
                  <a:lnTo>
                    <a:pt x="180" y="318"/>
                  </a:lnTo>
                  <a:lnTo>
                    <a:pt x="188" y="288"/>
                  </a:lnTo>
                  <a:lnTo>
                    <a:pt x="182" y="256"/>
                  </a:lnTo>
                  <a:lnTo>
                    <a:pt x="170" y="244"/>
                  </a:lnTo>
                  <a:lnTo>
                    <a:pt x="184" y="218"/>
                  </a:lnTo>
                  <a:lnTo>
                    <a:pt x="232" y="176"/>
                  </a:lnTo>
                  <a:lnTo>
                    <a:pt x="272" y="156"/>
                  </a:lnTo>
                  <a:lnTo>
                    <a:pt x="284" y="140"/>
                  </a:lnTo>
                  <a:lnTo>
                    <a:pt x="298" y="148"/>
                  </a:lnTo>
                  <a:lnTo>
                    <a:pt x="302" y="162"/>
                  </a:lnTo>
                  <a:lnTo>
                    <a:pt x="326" y="168"/>
                  </a:lnTo>
                  <a:lnTo>
                    <a:pt x="348" y="152"/>
                  </a:lnTo>
                  <a:lnTo>
                    <a:pt x="348" y="120"/>
                  </a:lnTo>
                  <a:lnTo>
                    <a:pt x="364" y="98"/>
                  </a:lnTo>
                  <a:lnTo>
                    <a:pt x="390" y="70"/>
                  </a:lnTo>
                  <a:lnTo>
                    <a:pt x="370" y="62"/>
                  </a:lnTo>
                  <a:lnTo>
                    <a:pt x="334" y="42"/>
                  </a:lnTo>
                  <a:lnTo>
                    <a:pt x="302" y="40"/>
                  </a:lnTo>
                  <a:lnTo>
                    <a:pt x="302" y="24"/>
                  </a:lnTo>
                  <a:lnTo>
                    <a:pt x="284" y="8"/>
                  </a:lnTo>
                  <a:lnTo>
                    <a:pt x="258" y="6"/>
                  </a:lnTo>
                  <a:lnTo>
                    <a:pt x="254" y="14"/>
                  </a:lnTo>
                  <a:lnTo>
                    <a:pt x="224" y="22"/>
                  </a:lnTo>
                  <a:lnTo>
                    <a:pt x="222" y="12"/>
                  </a:lnTo>
                  <a:lnTo>
                    <a:pt x="214" y="0"/>
                  </a:lnTo>
                  <a:lnTo>
                    <a:pt x="198" y="12"/>
                  </a:lnTo>
                  <a:lnTo>
                    <a:pt x="184" y="38"/>
                  </a:lnTo>
                  <a:lnTo>
                    <a:pt x="160" y="42"/>
                  </a:lnTo>
                  <a:lnTo>
                    <a:pt x="138" y="32"/>
                  </a:lnTo>
                  <a:close/>
                </a:path>
              </a:pathLst>
            </a:custGeom>
            <a:grpFill/>
            <a:ln w="0">
              <a:solidFill>
                <a:srgbClr val="F7C16B"/>
              </a:solidFill>
              <a:prstDash val="solid"/>
              <a:round/>
              <a:headEnd/>
              <a:tailEnd/>
            </a:ln>
          </p:spPr>
          <p:txBody>
            <a:bodyPr/>
            <a:lstStyle/>
            <a:p>
              <a:endParaRPr lang="ru-RU"/>
            </a:p>
          </p:txBody>
        </p:sp>
        <p:sp>
          <p:nvSpPr>
            <p:cNvPr id="19" name="Freeform 53">
              <a:extLst>
                <a:ext uri="{FF2B5EF4-FFF2-40B4-BE49-F238E27FC236}">
                  <a16:creationId xmlns:a16="http://schemas.microsoft.com/office/drawing/2014/main" id="{69E1E1C4-0D24-0F4F-AA72-5A206549075E}"/>
                </a:ext>
              </a:extLst>
            </p:cNvPr>
            <p:cNvSpPr>
              <a:spLocks/>
            </p:cNvSpPr>
            <p:nvPr/>
          </p:nvSpPr>
          <p:spPr bwMode="gray">
            <a:xfrm>
              <a:off x="2756" y="1512"/>
              <a:ext cx="390" cy="456"/>
            </a:xfrm>
            <a:custGeom>
              <a:avLst/>
              <a:gdLst>
                <a:gd name="T0" fmla="*/ 138 w 390"/>
                <a:gd name="T1" fmla="*/ 32 h 456"/>
                <a:gd name="T2" fmla="*/ 108 w 390"/>
                <a:gd name="T3" fmla="*/ 52 h 456"/>
                <a:gd name="T4" fmla="*/ 80 w 390"/>
                <a:gd name="T5" fmla="*/ 76 h 456"/>
                <a:gd name="T6" fmla="*/ 46 w 390"/>
                <a:gd name="T7" fmla="*/ 92 h 456"/>
                <a:gd name="T8" fmla="*/ 10 w 390"/>
                <a:gd name="T9" fmla="*/ 126 h 456"/>
                <a:gd name="T10" fmla="*/ 12 w 390"/>
                <a:gd name="T11" fmla="*/ 142 h 456"/>
                <a:gd name="T12" fmla="*/ 38 w 390"/>
                <a:gd name="T13" fmla="*/ 168 h 456"/>
                <a:gd name="T14" fmla="*/ 44 w 390"/>
                <a:gd name="T15" fmla="*/ 186 h 456"/>
                <a:gd name="T16" fmla="*/ 16 w 390"/>
                <a:gd name="T17" fmla="*/ 186 h 456"/>
                <a:gd name="T18" fmla="*/ 0 w 390"/>
                <a:gd name="T19" fmla="*/ 204 h 456"/>
                <a:gd name="T20" fmla="*/ 0 w 390"/>
                <a:gd name="T21" fmla="*/ 224 h 456"/>
                <a:gd name="T22" fmla="*/ 28 w 390"/>
                <a:gd name="T23" fmla="*/ 258 h 456"/>
                <a:gd name="T24" fmla="*/ 28 w 390"/>
                <a:gd name="T25" fmla="*/ 286 h 456"/>
                <a:gd name="T26" fmla="*/ 40 w 390"/>
                <a:gd name="T27" fmla="*/ 290 h 456"/>
                <a:gd name="T28" fmla="*/ 62 w 390"/>
                <a:gd name="T29" fmla="*/ 294 h 456"/>
                <a:gd name="T30" fmla="*/ 78 w 390"/>
                <a:gd name="T31" fmla="*/ 308 h 456"/>
                <a:gd name="T32" fmla="*/ 78 w 390"/>
                <a:gd name="T33" fmla="*/ 330 h 456"/>
                <a:gd name="T34" fmla="*/ 64 w 390"/>
                <a:gd name="T35" fmla="*/ 350 h 456"/>
                <a:gd name="T36" fmla="*/ 62 w 390"/>
                <a:gd name="T37" fmla="*/ 376 h 456"/>
                <a:gd name="T38" fmla="*/ 86 w 390"/>
                <a:gd name="T39" fmla="*/ 376 h 456"/>
                <a:gd name="T40" fmla="*/ 92 w 390"/>
                <a:gd name="T41" fmla="*/ 412 h 456"/>
                <a:gd name="T42" fmla="*/ 102 w 390"/>
                <a:gd name="T43" fmla="*/ 434 h 456"/>
                <a:gd name="T44" fmla="*/ 108 w 390"/>
                <a:gd name="T45" fmla="*/ 440 h 456"/>
                <a:gd name="T46" fmla="*/ 130 w 390"/>
                <a:gd name="T47" fmla="*/ 450 h 456"/>
                <a:gd name="T48" fmla="*/ 162 w 390"/>
                <a:gd name="T49" fmla="*/ 456 h 456"/>
                <a:gd name="T50" fmla="*/ 192 w 390"/>
                <a:gd name="T51" fmla="*/ 448 h 456"/>
                <a:gd name="T52" fmla="*/ 206 w 390"/>
                <a:gd name="T53" fmla="*/ 416 h 456"/>
                <a:gd name="T54" fmla="*/ 218 w 390"/>
                <a:gd name="T55" fmla="*/ 396 h 456"/>
                <a:gd name="T56" fmla="*/ 230 w 390"/>
                <a:gd name="T57" fmla="*/ 392 h 456"/>
                <a:gd name="T58" fmla="*/ 234 w 390"/>
                <a:gd name="T59" fmla="*/ 374 h 456"/>
                <a:gd name="T60" fmla="*/ 212 w 390"/>
                <a:gd name="T61" fmla="*/ 364 h 456"/>
                <a:gd name="T62" fmla="*/ 182 w 390"/>
                <a:gd name="T63" fmla="*/ 360 h 456"/>
                <a:gd name="T64" fmla="*/ 170 w 390"/>
                <a:gd name="T65" fmla="*/ 340 h 456"/>
                <a:gd name="T66" fmla="*/ 180 w 390"/>
                <a:gd name="T67" fmla="*/ 318 h 456"/>
                <a:gd name="T68" fmla="*/ 188 w 390"/>
                <a:gd name="T69" fmla="*/ 288 h 456"/>
                <a:gd name="T70" fmla="*/ 182 w 390"/>
                <a:gd name="T71" fmla="*/ 256 h 456"/>
                <a:gd name="T72" fmla="*/ 170 w 390"/>
                <a:gd name="T73" fmla="*/ 244 h 456"/>
                <a:gd name="T74" fmla="*/ 184 w 390"/>
                <a:gd name="T75" fmla="*/ 218 h 456"/>
                <a:gd name="T76" fmla="*/ 232 w 390"/>
                <a:gd name="T77" fmla="*/ 176 h 456"/>
                <a:gd name="T78" fmla="*/ 272 w 390"/>
                <a:gd name="T79" fmla="*/ 156 h 456"/>
                <a:gd name="T80" fmla="*/ 284 w 390"/>
                <a:gd name="T81" fmla="*/ 140 h 456"/>
                <a:gd name="T82" fmla="*/ 298 w 390"/>
                <a:gd name="T83" fmla="*/ 148 h 456"/>
                <a:gd name="T84" fmla="*/ 302 w 390"/>
                <a:gd name="T85" fmla="*/ 162 h 456"/>
                <a:gd name="T86" fmla="*/ 326 w 390"/>
                <a:gd name="T87" fmla="*/ 168 h 456"/>
                <a:gd name="T88" fmla="*/ 348 w 390"/>
                <a:gd name="T89" fmla="*/ 152 h 456"/>
                <a:gd name="T90" fmla="*/ 348 w 390"/>
                <a:gd name="T91" fmla="*/ 120 h 456"/>
                <a:gd name="T92" fmla="*/ 364 w 390"/>
                <a:gd name="T93" fmla="*/ 98 h 456"/>
                <a:gd name="T94" fmla="*/ 390 w 390"/>
                <a:gd name="T95" fmla="*/ 70 h 456"/>
                <a:gd name="T96" fmla="*/ 370 w 390"/>
                <a:gd name="T97" fmla="*/ 62 h 456"/>
                <a:gd name="T98" fmla="*/ 334 w 390"/>
                <a:gd name="T99" fmla="*/ 42 h 456"/>
                <a:gd name="T100" fmla="*/ 302 w 390"/>
                <a:gd name="T101" fmla="*/ 40 h 456"/>
                <a:gd name="T102" fmla="*/ 302 w 390"/>
                <a:gd name="T103" fmla="*/ 24 h 456"/>
                <a:gd name="T104" fmla="*/ 284 w 390"/>
                <a:gd name="T105" fmla="*/ 8 h 456"/>
                <a:gd name="T106" fmla="*/ 258 w 390"/>
                <a:gd name="T107" fmla="*/ 6 h 456"/>
                <a:gd name="T108" fmla="*/ 254 w 390"/>
                <a:gd name="T109" fmla="*/ 14 h 456"/>
                <a:gd name="T110" fmla="*/ 224 w 390"/>
                <a:gd name="T111" fmla="*/ 22 h 456"/>
                <a:gd name="T112" fmla="*/ 222 w 390"/>
                <a:gd name="T113" fmla="*/ 12 h 456"/>
                <a:gd name="T114" fmla="*/ 214 w 390"/>
                <a:gd name="T115" fmla="*/ 0 h 456"/>
                <a:gd name="T116" fmla="*/ 198 w 390"/>
                <a:gd name="T117" fmla="*/ 12 h 456"/>
                <a:gd name="T118" fmla="*/ 184 w 390"/>
                <a:gd name="T119" fmla="*/ 38 h 456"/>
                <a:gd name="T120" fmla="*/ 160 w 390"/>
                <a:gd name="T121" fmla="*/ 42 h 456"/>
                <a:gd name="T122" fmla="*/ 138 w 390"/>
                <a:gd name="T123" fmla="*/ 32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0" h="456">
                  <a:moveTo>
                    <a:pt x="138" y="32"/>
                  </a:moveTo>
                  <a:lnTo>
                    <a:pt x="108" y="52"/>
                  </a:lnTo>
                  <a:lnTo>
                    <a:pt x="80" y="76"/>
                  </a:lnTo>
                  <a:lnTo>
                    <a:pt x="46" y="92"/>
                  </a:lnTo>
                  <a:lnTo>
                    <a:pt x="10" y="126"/>
                  </a:lnTo>
                  <a:lnTo>
                    <a:pt x="12" y="142"/>
                  </a:lnTo>
                  <a:lnTo>
                    <a:pt x="38" y="168"/>
                  </a:lnTo>
                  <a:lnTo>
                    <a:pt x="44" y="186"/>
                  </a:lnTo>
                  <a:lnTo>
                    <a:pt x="16" y="186"/>
                  </a:lnTo>
                  <a:lnTo>
                    <a:pt x="0" y="204"/>
                  </a:lnTo>
                  <a:lnTo>
                    <a:pt x="0" y="224"/>
                  </a:lnTo>
                  <a:lnTo>
                    <a:pt x="28" y="258"/>
                  </a:lnTo>
                  <a:lnTo>
                    <a:pt x="28" y="286"/>
                  </a:lnTo>
                  <a:lnTo>
                    <a:pt x="40" y="290"/>
                  </a:lnTo>
                  <a:lnTo>
                    <a:pt x="62" y="294"/>
                  </a:lnTo>
                  <a:lnTo>
                    <a:pt x="78" y="308"/>
                  </a:lnTo>
                  <a:lnTo>
                    <a:pt x="78" y="330"/>
                  </a:lnTo>
                  <a:lnTo>
                    <a:pt x="64" y="350"/>
                  </a:lnTo>
                  <a:lnTo>
                    <a:pt x="62" y="376"/>
                  </a:lnTo>
                  <a:lnTo>
                    <a:pt x="86" y="376"/>
                  </a:lnTo>
                  <a:lnTo>
                    <a:pt x="92" y="412"/>
                  </a:lnTo>
                  <a:lnTo>
                    <a:pt x="102" y="434"/>
                  </a:lnTo>
                  <a:lnTo>
                    <a:pt x="108" y="440"/>
                  </a:lnTo>
                  <a:lnTo>
                    <a:pt x="130" y="450"/>
                  </a:lnTo>
                  <a:lnTo>
                    <a:pt x="162" y="456"/>
                  </a:lnTo>
                  <a:lnTo>
                    <a:pt x="192" y="448"/>
                  </a:lnTo>
                  <a:lnTo>
                    <a:pt x="206" y="416"/>
                  </a:lnTo>
                  <a:lnTo>
                    <a:pt x="218" y="396"/>
                  </a:lnTo>
                  <a:lnTo>
                    <a:pt x="230" y="392"/>
                  </a:lnTo>
                  <a:lnTo>
                    <a:pt x="234" y="374"/>
                  </a:lnTo>
                  <a:lnTo>
                    <a:pt x="212" y="364"/>
                  </a:lnTo>
                  <a:lnTo>
                    <a:pt x="182" y="360"/>
                  </a:lnTo>
                  <a:lnTo>
                    <a:pt x="170" y="340"/>
                  </a:lnTo>
                  <a:lnTo>
                    <a:pt x="180" y="318"/>
                  </a:lnTo>
                  <a:lnTo>
                    <a:pt x="188" y="288"/>
                  </a:lnTo>
                  <a:lnTo>
                    <a:pt x="182" y="256"/>
                  </a:lnTo>
                  <a:lnTo>
                    <a:pt x="170" y="244"/>
                  </a:lnTo>
                  <a:lnTo>
                    <a:pt x="184" y="218"/>
                  </a:lnTo>
                  <a:lnTo>
                    <a:pt x="232" y="176"/>
                  </a:lnTo>
                  <a:lnTo>
                    <a:pt x="272" y="156"/>
                  </a:lnTo>
                  <a:lnTo>
                    <a:pt x="284" y="140"/>
                  </a:lnTo>
                  <a:lnTo>
                    <a:pt x="298" y="148"/>
                  </a:lnTo>
                  <a:lnTo>
                    <a:pt x="302" y="162"/>
                  </a:lnTo>
                  <a:lnTo>
                    <a:pt x="326" y="168"/>
                  </a:lnTo>
                  <a:lnTo>
                    <a:pt x="348" y="152"/>
                  </a:lnTo>
                  <a:lnTo>
                    <a:pt x="348" y="120"/>
                  </a:lnTo>
                  <a:lnTo>
                    <a:pt x="364" y="98"/>
                  </a:lnTo>
                  <a:lnTo>
                    <a:pt x="390" y="70"/>
                  </a:lnTo>
                  <a:lnTo>
                    <a:pt x="370" y="62"/>
                  </a:lnTo>
                  <a:lnTo>
                    <a:pt x="334" y="42"/>
                  </a:lnTo>
                  <a:lnTo>
                    <a:pt x="302" y="40"/>
                  </a:lnTo>
                  <a:lnTo>
                    <a:pt x="302" y="24"/>
                  </a:lnTo>
                  <a:lnTo>
                    <a:pt x="284" y="8"/>
                  </a:lnTo>
                  <a:lnTo>
                    <a:pt x="258" y="6"/>
                  </a:lnTo>
                  <a:lnTo>
                    <a:pt x="254" y="14"/>
                  </a:lnTo>
                  <a:lnTo>
                    <a:pt x="224" y="22"/>
                  </a:lnTo>
                  <a:lnTo>
                    <a:pt x="222" y="12"/>
                  </a:lnTo>
                  <a:lnTo>
                    <a:pt x="214" y="0"/>
                  </a:lnTo>
                  <a:lnTo>
                    <a:pt x="198" y="12"/>
                  </a:lnTo>
                  <a:lnTo>
                    <a:pt x="184" y="38"/>
                  </a:lnTo>
                  <a:lnTo>
                    <a:pt x="160" y="42"/>
                  </a:lnTo>
                  <a:lnTo>
                    <a:pt x="138" y="32"/>
                  </a:lnTo>
                </a:path>
              </a:pathLst>
            </a:custGeom>
            <a:grpFill/>
            <a:ln w="12700">
              <a:solidFill>
                <a:srgbClr val="000000"/>
              </a:solidFill>
              <a:prstDash val="solid"/>
              <a:round/>
              <a:headEnd/>
              <a:tailEnd/>
            </a:ln>
          </p:spPr>
          <p:txBody>
            <a:bodyPr/>
            <a:lstStyle/>
            <a:p>
              <a:endParaRPr lang="ru-RU"/>
            </a:p>
          </p:txBody>
        </p:sp>
        <p:sp>
          <p:nvSpPr>
            <p:cNvPr id="20" name="Freeform 54">
              <a:extLst>
                <a:ext uri="{FF2B5EF4-FFF2-40B4-BE49-F238E27FC236}">
                  <a16:creationId xmlns:a16="http://schemas.microsoft.com/office/drawing/2014/main" id="{A6DA736B-AE0A-2349-A0A8-77759E356F84}"/>
                </a:ext>
              </a:extLst>
            </p:cNvPr>
            <p:cNvSpPr>
              <a:spLocks/>
            </p:cNvSpPr>
            <p:nvPr/>
          </p:nvSpPr>
          <p:spPr bwMode="gray">
            <a:xfrm>
              <a:off x="2926" y="1542"/>
              <a:ext cx="522" cy="594"/>
            </a:xfrm>
            <a:custGeom>
              <a:avLst/>
              <a:gdLst>
                <a:gd name="T0" fmla="*/ 432 w 522"/>
                <a:gd name="T1" fmla="*/ 2 h 594"/>
                <a:gd name="T2" fmla="*/ 388 w 522"/>
                <a:gd name="T3" fmla="*/ 42 h 594"/>
                <a:gd name="T4" fmla="*/ 344 w 522"/>
                <a:gd name="T5" fmla="*/ 32 h 594"/>
                <a:gd name="T6" fmla="*/ 302 w 522"/>
                <a:gd name="T7" fmla="*/ 36 h 594"/>
                <a:gd name="T8" fmla="*/ 230 w 522"/>
                <a:gd name="T9" fmla="*/ 40 h 594"/>
                <a:gd name="T10" fmla="*/ 178 w 522"/>
                <a:gd name="T11" fmla="*/ 90 h 594"/>
                <a:gd name="T12" fmla="*/ 156 w 522"/>
                <a:gd name="T13" fmla="*/ 138 h 594"/>
                <a:gd name="T14" fmla="*/ 128 w 522"/>
                <a:gd name="T15" fmla="*/ 118 h 594"/>
                <a:gd name="T16" fmla="*/ 102 w 522"/>
                <a:gd name="T17" fmla="*/ 126 h 594"/>
                <a:gd name="T18" fmla="*/ 14 w 522"/>
                <a:gd name="T19" fmla="*/ 188 h 594"/>
                <a:gd name="T20" fmla="*/ 12 w 522"/>
                <a:gd name="T21" fmla="*/ 226 h 594"/>
                <a:gd name="T22" fmla="*/ 10 w 522"/>
                <a:gd name="T23" fmla="*/ 288 h 594"/>
                <a:gd name="T24" fmla="*/ 12 w 522"/>
                <a:gd name="T25" fmla="*/ 330 h 594"/>
                <a:gd name="T26" fmla="*/ 64 w 522"/>
                <a:gd name="T27" fmla="*/ 344 h 594"/>
                <a:gd name="T28" fmla="*/ 48 w 522"/>
                <a:gd name="T29" fmla="*/ 366 h 594"/>
                <a:gd name="T30" fmla="*/ 22 w 522"/>
                <a:gd name="T31" fmla="*/ 418 h 594"/>
                <a:gd name="T32" fmla="*/ 18 w 522"/>
                <a:gd name="T33" fmla="*/ 442 h 594"/>
                <a:gd name="T34" fmla="*/ 8 w 522"/>
                <a:gd name="T35" fmla="*/ 474 h 594"/>
                <a:gd name="T36" fmla="*/ 46 w 522"/>
                <a:gd name="T37" fmla="*/ 492 h 594"/>
                <a:gd name="T38" fmla="*/ 92 w 522"/>
                <a:gd name="T39" fmla="*/ 506 h 594"/>
                <a:gd name="T40" fmla="*/ 108 w 522"/>
                <a:gd name="T41" fmla="*/ 558 h 594"/>
                <a:gd name="T42" fmla="*/ 162 w 522"/>
                <a:gd name="T43" fmla="*/ 566 h 594"/>
                <a:gd name="T44" fmla="*/ 166 w 522"/>
                <a:gd name="T45" fmla="*/ 534 h 594"/>
                <a:gd name="T46" fmla="*/ 158 w 522"/>
                <a:gd name="T47" fmla="*/ 474 h 594"/>
                <a:gd name="T48" fmla="*/ 204 w 522"/>
                <a:gd name="T49" fmla="*/ 444 h 594"/>
                <a:gd name="T50" fmla="*/ 260 w 522"/>
                <a:gd name="T51" fmla="*/ 424 h 594"/>
                <a:gd name="T52" fmla="*/ 274 w 522"/>
                <a:gd name="T53" fmla="*/ 458 h 594"/>
                <a:gd name="T54" fmla="*/ 254 w 522"/>
                <a:gd name="T55" fmla="*/ 506 h 594"/>
                <a:gd name="T56" fmla="*/ 226 w 522"/>
                <a:gd name="T57" fmla="*/ 542 h 594"/>
                <a:gd name="T58" fmla="*/ 210 w 522"/>
                <a:gd name="T59" fmla="*/ 560 h 594"/>
                <a:gd name="T60" fmla="*/ 270 w 522"/>
                <a:gd name="T61" fmla="*/ 588 h 594"/>
                <a:gd name="T62" fmla="*/ 306 w 522"/>
                <a:gd name="T63" fmla="*/ 582 h 594"/>
                <a:gd name="T64" fmla="*/ 358 w 522"/>
                <a:gd name="T65" fmla="*/ 558 h 594"/>
                <a:gd name="T66" fmla="*/ 408 w 522"/>
                <a:gd name="T67" fmla="*/ 528 h 594"/>
                <a:gd name="T68" fmla="*/ 448 w 522"/>
                <a:gd name="T69" fmla="*/ 558 h 594"/>
                <a:gd name="T70" fmla="*/ 490 w 522"/>
                <a:gd name="T71" fmla="*/ 564 h 594"/>
                <a:gd name="T72" fmla="*/ 504 w 522"/>
                <a:gd name="T73" fmla="*/ 488 h 594"/>
                <a:gd name="T74" fmla="*/ 516 w 522"/>
                <a:gd name="T75" fmla="*/ 446 h 594"/>
                <a:gd name="T76" fmla="*/ 520 w 522"/>
                <a:gd name="T77" fmla="*/ 398 h 594"/>
                <a:gd name="T78" fmla="*/ 484 w 522"/>
                <a:gd name="T79" fmla="*/ 416 h 594"/>
                <a:gd name="T80" fmla="*/ 474 w 522"/>
                <a:gd name="T81" fmla="*/ 392 h 594"/>
                <a:gd name="T82" fmla="*/ 464 w 522"/>
                <a:gd name="T83" fmla="*/ 356 h 594"/>
                <a:gd name="T84" fmla="*/ 478 w 522"/>
                <a:gd name="T85" fmla="*/ 266 h 594"/>
                <a:gd name="T86" fmla="*/ 492 w 522"/>
                <a:gd name="T87" fmla="*/ 168 h 594"/>
                <a:gd name="T88" fmla="*/ 474 w 522"/>
                <a:gd name="T89" fmla="*/ 106 h 594"/>
                <a:gd name="T90" fmla="*/ 474 w 522"/>
                <a:gd name="T91" fmla="*/ 34 h 594"/>
                <a:gd name="T92" fmla="*/ 448 w 522"/>
                <a:gd name="T93"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2" h="594">
                  <a:moveTo>
                    <a:pt x="448" y="0"/>
                  </a:moveTo>
                  <a:lnTo>
                    <a:pt x="432" y="2"/>
                  </a:lnTo>
                  <a:lnTo>
                    <a:pt x="408" y="28"/>
                  </a:lnTo>
                  <a:lnTo>
                    <a:pt x="388" y="42"/>
                  </a:lnTo>
                  <a:lnTo>
                    <a:pt x="366" y="34"/>
                  </a:lnTo>
                  <a:lnTo>
                    <a:pt x="344" y="32"/>
                  </a:lnTo>
                  <a:lnTo>
                    <a:pt x="314" y="44"/>
                  </a:lnTo>
                  <a:lnTo>
                    <a:pt x="302" y="36"/>
                  </a:lnTo>
                  <a:lnTo>
                    <a:pt x="274" y="36"/>
                  </a:lnTo>
                  <a:lnTo>
                    <a:pt x="230" y="40"/>
                  </a:lnTo>
                  <a:lnTo>
                    <a:pt x="220" y="40"/>
                  </a:lnTo>
                  <a:lnTo>
                    <a:pt x="178" y="90"/>
                  </a:lnTo>
                  <a:lnTo>
                    <a:pt x="178" y="122"/>
                  </a:lnTo>
                  <a:lnTo>
                    <a:pt x="156" y="138"/>
                  </a:lnTo>
                  <a:lnTo>
                    <a:pt x="132" y="132"/>
                  </a:lnTo>
                  <a:lnTo>
                    <a:pt x="128" y="118"/>
                  </a:lnTo>
                  <a:lnTo>
                    <a:pt x="114" y="110"/>
                  </a:lnTo>
                  <a:lnTo>
                    <a:pt x="102" y="126"/>
                  </a:lnTo>
                  <a:lnTo>
                    <a:pt x="64" y="146"/>
                  </a:lnTo>
                  <a:lnTo>
                    <a:pt x="14" y="188"/>
                  </a:lnTo>
                  <a:lnTo>
                    <a:pt x="0" y="214"/>
                  </a:lnTo>
                  <a:lnTo>
                    <a:pt x="12" y="226"/>
                  </a:lnTo>
                  <a:lnTo>
                    <a:pt x="18" y="258"/>
                  </a:lnTo>
                  <a:lnTo>
                    <a:pt x="10" y="288"/>
                  </a:lnTo>
                  <a:lnTo>
                    <a:pt x="0" y="310"/>
                  </a:lnTo>
                  <a:lnTo>
                    <a:pt x="12" y="330"/>
                  </a:lnTo>
                  <a:lnTo>
                    <a:pt x="42" y="334"/>
                  </a:lnTo>
                  <a:lnTo>
                    <a:pt x="64" y="344"/>
                  </a:lnTo>
                  <a:lnTo>
                    <a:pt x="60" y="362"/>
                  </a:lnTo>
                  <a:lnTo>
                    <a:pt x="48" y="366"/>
                  </a:lnTo>
                  <a:lnTo>
                    <a:pt x="36" y="386"/>
                  </a:lnTo>
                  <a:lnTo>
                    <a:pt x="22" y="418"/>
                  </a:lnTo>
                  <a:lnTo>
                    <a:pt x="8" y="422"/>
                  </a:lnTo>
                  <a:lnTo>
                    <a:pt x="18" y="442"/>
                  </a:lnTo>
                  <a:lnTo>
                    <a:pt x="16" y="460"/>
                  </a:lnTo>
                  <a:lnTo>
                    <a:pt x="8" y="474"/>
                  </a:lnTo>
                  <a:lnTo>
                    <a:pt x="36" y="482"/>
                  </a:lnTo>
                  <a:lnTo>
                    <a:pt x="46" y="492"/>
                  </a:lnTo>
                  <a:lnTo>
                    <a:pt x="76" y="492"/>
                  </a:lnTo>
                  <a:lnTo>
                    <a:pt x="92" y="506"/>
                  </a:lnTo>
                  <a:lnTo>
                    <a:pt x="108" y="530"/>
                  </a:lnTo>
                  <a:lnTo>
                    <a:pt x="108" y="558"/>
                  </a:lnTo>
                  <a:lnTo>
                    <a:pt x="126" y="568"/>
                  </a:lnTo>
                  <a:lnTo>
                    <a:pt x="162" y="566"/>
                  </a:lnTo>
                  <a:lnTo>
                    <a:pt x="156" y="548"/>
                  </a:lnTo>
                  <a:lnTo>
                    <a:pt x="166" y="534"/>
                  </a:lnTo>
                  <a:lnTo>
                    <a:pt x="168" y="486"/>
                  </a:lnTo>
                  <a:lnTo>
                    <a:pt x="158" y="474"/>
                  </a:lnTo>
                  <a:lnTo>
                    <a:pt x="178" y="448"/>
                  </a:lnTo>
                  <a:lnTo>
                    <a:pt x="204" y="444"/>
                  </a:lnTo>
                  <a:lnTo>
                    <a:pt x="220" y="424"/>
                  </a:lnTo>
                  <a:lnTo>
                    <a:pt x="260" y="424"/>
                  </a:lnTo>
                  <a:lnTo>
                    <a:pt x="274" y="438"/>
                  </a:lnTo>
                  <a:lnTo>
                    <a:pt x="274" y="458"/>
                  </a:lnTo>
                  <a:lnTo>
                    <a:pt x="280" y="474"/>
                  </a:lnTo>
                  <a:lnTo>
                    <a:pt x="254" y="506"/>
                  </a:lnTo>
                  <a:lnTo>
                    <a:pt x="248" y="528"/>
                  </a:lnTo>
                  <a:lnTo>
                    <a:pt x="226" y="542"/>
                  </a:lnTo>
                  <a:lnTo>
                    <a:pt x="214" y="542"/>
                  </a:lnTo>
                  <a:lnTo>
                    <a:pt x="210" y="560"/>
                  </a:lnTo>
                  <a:lnTo>
                    <a:pt x="232" y="582"/>
                  </a:lnTo>
                  <a:lnTo>
                    <a:pt x="270" y="588"/>
                  </a:lnTo>
                  <a:lnTo>
                    <a:pt x="292" y="594"/>
                  </a:lnTo>
                  <a:lnTo>
                    <a:pt x="306" y="582"/>
                  </a:lnTo>
                  <a:lnTo>
                    <a:pt x="330" y="556"/>
                  </a:lnTo>
                  <a:lnTo>
                    <a:pt x="358" y="558"/>
                  </a:lnTo>
                  <a:lnTo>
                    <a:pt x="378" y="540"/>
                  </a:lnTo>
                  <a:lnTo>
                    <a:pt x="408" y="528"/>
                  </a:lnTo>
                  <a:lnTo>
                    <a:pt x="428" y="542"/>
                  </a:lnTo>
                  <a:lnTo>
                    <a:pt x="448" y="558"/>
                  </a:lnTo>
                  <a:lnTo>
                    <a:pt x="470" y="542"/>
                  </a:lnTo>
                  <a:lnTo>
                    <a:pt x="490" y="564"/>
                  </a:lnTo>
                  <a:lnTo>
                    <a:pt x="498" y="544"/>
                  </a:lnTo>
                  <a:lnTo>
                    <a:pt x="504" y="488"/>
                  </a:lnTo>
                  <a:lnTo>
                    <a:pt x="514" y="480"/>
                  </a:lnTo>
                  <a:lnTo>
                    <a:pt x="516" y="446"/>
                  </a:lnTo>
                  <a:lnTo>
                    <a:pt x="522" y="434"/>
                  </a:lnTo>
                  <a:lnTo>
                    <a:pt x="520" y="398"/>
                  </a:lnTo>
                  <a:lnTo>
                    <a:pt x="510" y="390"/>
                  </a:lnTo>
                  <a:lnTo>
                    <a:pt x="484" y="416"/>
                  </a:lnTo>
                  <a:lnTo>
                    <a:pt x="466" y="416"/>
                  </a:lnTo>
                  <a:lnTo>
                    <a:pt x="474" y="392"/>
                  </a:lnTo>
                  <a:lnTo>
                    <a:pt x="474" y="372"/>
                  </a:lnTo>
                  <a:lnTo>
                    <a:pt x="464" y="356"/>
                  </a:lnTo>
                  <a:lnTo>
                    <a:pt x="464" y="290"/>
                  </a:lnTo>
                  <a:lnTo>
                    <a:pt x="478" y="266"/>
                  </a:lnTo>
                  <a:lnTo>
                    <a:pt x="474" y="184"/>
                  </a:lnTo>
                  <a:lnTo>
                    <a:pt x="492" y="168"/>
                  </a:lnTo>
                  <a:lnTo>
                    <a:pt x="486" y="124"/>
                  </a:lnTo>
                  <a:lnTo>
                    <a:pt x="474" y="106"/>
                  </a:lnTo>
                  <a:lnTo>
                    <a:pt x="466" y="60"/>
                  </a:lnTo>
                  <a:lnTo>
                    <a:pt x="474" y="34"/>
                  </a:lnTo>
                  <a:lnTo>
                    <a:pt x="456" y="12"/>
                  </a:lnTo>
                  <a:lnTo>
                    <a:pt x="448" y="0"/>
                  </a:lnTo>
                  <a:close/>
                </a:path>
              </a:pathLst>
            </a:custGeom>
            <a:grpFill/>
            <a:ln w="0">
              <a:solidFill>
                <a:srgbClr val="F7C16B"/>
              </a:solidFill>
              <a:prstDash val="solid"/>
              <a:round/>
              <a:headEnd/>
              <a:tailEnd/>
            </a:ln>
          </p:spPr>
          <p:txBody>
            <a:bodyPr/>
            <a:lstStyle/>
            <a:p>
              <a:endParaRPr lang="ru-RU"/>
            </a:p>
          </p:txBody>
        </p:sp>
        <p:sp>
          <p:nvSpPr>
            <p:cNvPr id="21" name="Freeform 55">
              <a:extLst>
                <a:ext uri="{FF2B5EF4-FFF2-40B4-BE49-F238E27FC236}">
                  <a16:creationId xmlns:a16="http://schemas.microsoft.com/office/drawing/2014/main" id="{83C0C816-CD17-8B4F-9140-84CA7D4D73DD}"/>
                </a:ext>
              </a:extLst>
            </p:cNvPr>
            <p:cNvSpPr>
              <a:spLocks/>
            </p:cNvSpPr>
            <p:nvPr/>
          </p:nvSpPr>
          <p:spPr bwMode="gray">
            <a:xfrm>
              <a:off x="2926" y="1542"/>
              <a:ext cx="522" cy="594"/>
            </a:xfrm>
            <a:custGeom>
              <a:avLst/>
              <a:gdLst>
                <a:gd name="T0" fmla="*/ 432 w 522"/>
                <a:gd name="T1" fmla="*/ 2 h 594"/>
                <a:gd name="T2" fmla="*/ 388 w 522"/>
                <a:gd name="T3" fmla="*/ 42 h 594"/>
                <a:gd name="T4" fmla="*/ 344 w 522"/>
                <a:gd name="T5" fmla="*/ 32 h 594"/>
                <a:gd name="T6" fmla="*/ 302 w 522"/>
                <a:gd name="T7" fmla="*/ 36 h 594"/>
                <a:gd name="T8" fmla="*/ 230 w 522"/>
                <a:gd name="T9" fmla="*/ 40 h 594"/>
                <a:gd name="T10" fmla="*/ 178 w 522"/>
                <a:gd name="T11" fmla="*/ 90 h 594"/>
                <a:gd name="T12" fmla="*/ 156 w 522"/>
                <a:gd name="T13" fmla="*/ 138 h 594"/>
                <a:gd name="T14" fmla="*/ 128 w 522"/>
                <a:gd name="T15" fmla="*/ 118 h 594"/>
                <a:gd name="T16" fmla="*/ 102 w 522"/>
                <a:gd name="T17" fmla="*/ 126 h 594"/>
                <a:gd name="T18" fmla="*/ 14 w 522"/>
                <a:gd name="T19" fmla="*/ 188 h 594"/>
                <a:gd name="T20" fmla="*/ 12 w 522"/>
                <a:gd name="T21" fmla="*/ 226 h 594"/>
                <a:gd name="T22" fmla="*/ 10 w 522"/>
                <a:gd name="T23" fmla="*/ 288 h 594"/>
                <a:gd name="T24" fmla="*/ 12 w 522"/>
                <a:gd name="T25" fmla="*/ 330 h 594"/>
                <a:gd name="T26" fmla="*/ 64 w 522"/>
                <a:gd name="T27" fmla="*/ 344 h 594"/>
                <a:gd name="T28" fmla="*/ 48 w 522"/>
                <a:gd name="T29" fmla="*/ 366 h 594"/>
                <a:gd name="T30" fmla="*/ 22 w 522"/>
                <a:gd name="T31" fmla="*/ 418 h 594"/>
                <a:gd name="T32" fmla="*/ 18 w 522"/>
                <a:gd name="T33" fmla="*/ 442 h 594"/>
                <a:gd name="T34" fmla="*/ 8 w 522"/>
                <a:gd name="T35" fmla="*/ 474 h 594"/>
                <a:gd name="T36" fmla="*/ 46 w 522"/>
                <a:gd name="T37" fmla="*/ 492 h 594"/>
                <a:gd name="T38" fmla="*/ 92 w 522"/>
                <a:gd name="T39" fmla="*/ 506 h 594"/>
                <a:gd name="T40" fmla="*/ 108 w 522"/>
                <a:gd name="T41" fmla="*/ 558 h 594"/>
                <a:gd name="T42" fmla="*/ 162 w 522"/>
                <a:gd name="T43" fmla="*/ 566 h 594"/>
                <a:gd name="T44" fmla="*/ 166 w 522"/>
                <a:gd name="T45" fmla="*/ 534 h 594"/>
                <a:gd name="T46" fmla="*/ 158 w 522"/>
                <a:gd name="T47" fmla="*/ 474 h 594"/>
                <a:gd name="T48" fmla="*/ 204 w 522"/>
                <a:gd name="T49" fmla="*/ 444 h 594"/>
                <a:gd name="T50" fmla="*/ 260 w 522"/>
                <a:gd name="T51" fmla="*/ 424 h 594"/>
                <a:gd name="T52" fmla="*/ 274 w 522"/>
                <a:gd name="T53" fmla="*/ 458 h 594"/>
                <a:gd name="T54" fmla="*/ 254 w 522"/>
                <a:gd name="T55" fmla="*/ 506 h 594"/>
                <a:gd name="T56" fmla="*/ 226 w 522"/>
                <a:gd name="T57" fmla="*/ 542 h 594"/>
                <a:gd name="T58" fmla="*/ 210 w 522"/>
                <a:gd name="T59" fmla="*/ 560 h 594"/>
                <a:gd name="T60" fmla="*/ 270 w 522"/>
                <a:gd name="T61" fmla="*/ 588 h 594"/>
                <a:gd name="T62" fmla="*/ 306 w 522"/>
                <a:gd name="T63" fmla="*/ 582 h 594"/>
                <a:gd name="T64" fmla="*/ 358 w 522"/>
                <a:gd name="T65" fmla="*/ 558 h 594"/>
                <a:gd name="T66" fmla="*/ 408 w 522"/>
                <a:gd name="T67" fmla="*/ 528 h 594"/>
                <a:gd name="T68" fmla="*/ 448 w 522"/>
                <a:gd name="T69" fmla="*/ 558 h 594"/>
                <a:gd name="T70" fmla="*/ 490 w 522"/>
                <a:gd name="T71" fmla="*/ 564 h 594"/>
                <a:gd name="T72" fmla="*/ 504 w 522"/>
                <a:gd name="T73" fmla="*/ 488 h 594"/>
                <a:gd name="T74" fmla="*/ 516 w 522"/>
                <a:gd name="T75" fmla="*/ 446 h 594"/>
                <a:gd name="T76" fmla="*/ 520 w 522"/>
                <a:gd name="T77" fmla="*/ 398 h 594"/>
                <a:gd name="T78" fmla="*/ 484 w 522"/>
                <a:gd name="T79" fmla="*/ 416 h 594"/>
                <a:gd name="T80" fmla="*/ 474 w 522"/>
                <a:gd name="T81" fmla="*/ 392 h 594"/>
                <a:gd name="T82" fmla="*/ 464 w 522"/>
                <a:gd name="T83" fmla="*/ 356 h 594"/>
                <a:gd name="T84" fmla="*/ 478 w 522"/>
                <a:gd name="T85" fmla="*/ 266 h 594"/>
                <a:gd name="T86" fmla="*/ 492 w 522"/>
                <a:gd name="T87" fmla="*/ 168 h 594"/>
                <a:gd name="T88" fmla="*/ 474 w 522"/>
                <a:gd name="T89" fmla="*/ 106 h 594"/>
                <a:gd name="T90" fmla="*/ 474 w 522"/>
                <a:gd name="T91" fmla="*/ 34 h 594"/>
                <a:gd name="T92" fmla="*/ 448 w 522"/>
                <a:gd name="T93"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2" h="594">
                  <a:moveTo>
                    <a:pt x="448" y="0"/>
                  </a:moveTo>
                  <a:lnTo>
                    <a:pt x="432" y="2"/>
                  </a:lnTo>
                  <a:lnTo>
                    <a:pt x="408" y="28"/>
                  </a:lnTo>
                  <a:lnTo>
                    <a:pt x="388" y="42"/>
                  </a:lnTo>
                  <a:lnTo>
                    <a:pt x="366" y="34"/>
                  </a:lnTo>
                  <a:lnTo>
                    <a:pt x="344" y="32"/>
                  </a:lnTo>
                  <a:lnTo>
                    <a:pt x="314" y="44"/>
                  </a:lnTo>
                  <a:lnTo>
                    <a:pt x="302" y="36"/>
                  </a:lnTo>
                  <a:lnTo>
                    <a:pt x="274" y="36"/>
                  </a:lnTo>
                  <a:lnTo>
                    <a:pt x="230" y="40"/>
                  </a:lnTo>
                  <a:lnTo>
                    <a:pt x="220" y="40"/>
                  </a:lnTo>
                  <a:lnTo>
                    <a:pt x="178" y="90"/>
                  </a:lnTo>
                  <a:lnTo>
                    <a:pt x="178" y="122"/>
                  </a:lnTo>
                  <a:lnTo>
                    <a:pt x="156" y="138"/>
                  </a:lnTo>
                  <a:lnTo>
                    <a:pt x="132" y="132"/>
                  </a:lnTo>
                  <a:lnTo>
                    <a:pt x="128" y="118"/>
                  </a:lnTo>
                  <a:lnTo>
                    <a:pt x="114" y="110"/>
                  </a:lnTo>
                  <a:lnTo>
                    <a:pt x="102" y="126"/>
                  </a:lnTo>
                  <a:lnTo>
                    <a:pt x="64" y="146"/>
                  </a:lnTo>
                  <a:lnTo>
                    <a:pt x="14" y="188"/>
                  </a:lnTo>
                  <a:lnTo>
                    <a:pt x="0" y="214"/>
                  </a:lnTo>
                  <a:lnTo>
                    <a:pt x="12" y="226"/>
                  </a:lnTo>
                  <a:lnTo>
                    <a:pt x="18" y="258"/>
                  </a:lnTo>
                  <a:lnTo>
                    <a:pt x="10" y="288"/>
                  </a:lnTo>
                  <a:lnTo>
                    <a:pt x="0" y="310"/>
                  </a:lnTo>
                  <a:lnTo>
                    <a:pt x="12" y="330"/>
                  </a:lnTo>
                  <a:lnTo>
                    <a:pt x="42" y="334"/>
                  </a:lnTo>
                  <a:lnTo>
                    <a:pt x="64" y="344"/>
                  </a:lnTo>
                  <a:lnTo>
                    <a:pt x="60" y="362"/>
                  </a:lnTo>
                  <a:lnTo>
                    <a:pt x="48" y="366"/>
                  </a:lnTo>
                  <a:lnTo>
                    <a:pt x="36" y="386"/>
                  </a:lnTo>
                  <a:lnTo>
                    <a:pt x="22" y="418"/>
                  </a:lnTo>
                  <a:lnTo>
                    <a:pt x="8" y="422"/>
                  </a:lnTo>
                  <a:lnTo>
                    <a:pt x="18" y="442"/>
                  </a:lnTo>
                  <a:lnTo>
                    <a:pt x="16" y="460"/>
                  </a:lnTo>
                  <a:lnTo>
                    <a:pt x="8" y="474"/>
                  </a:lnTo>
                  <a:lnTo>
                    <a:pt x="36" y="482"/>
                  </a:lnTo>
                  <a:lnTo>
                    <a:pt x="46" y="492"/>
                  </a:lnTo>
                  <a:lnTo>
                    <a:pt x="76" y="492"/>
                  </a:lnTo>
                  <a:lnTo>
                    <a:pt x="92" y="506"/>
                  </a:lnTo>
                  <a:lnTo>
                    <a:pt x="108" y="530"/>
                  </a:lnTo>
                  <a:lnTo>
                    <a:pt x="108" y="558"/>
                  </a:lnTo>
                  <a:lnTo>
                    <a:pt x="126" y="568"/>
                  </a:lnTo>
                  <a:lnTo>
                    <a:pt x="162" y="566"/>
                  </a:lnTo>
                  <a:lnTo>
                    <a:pt x="156" y="548"/>
                  </a:lnTo>
                  <a:lnTo>
                    <a:pt x="166" y="534"/>
                  </a:lnTo>
                  <a:lnTo>
                    <a:pt x="168" y="486"/>
                  </a:lnTo>
                  <a:lnTo>
                    <a:pt x="158" y="474"/>
                  </a:lnTo>
                  <a:lnTo>
                    <a:pt x="178" y="448"/>
                  </a:lnTo>
                  <a:lnTo>
                    <a:pt x="204" y="444"/>
                  </a:lnTo>
                  <a:lnTo>
                    <a:pt x="220" y="424"/>
                  </a:lnTo>
                  <a:lnTo>
                    <a:pt x="260" y="424"/>
                  </a:lnTo>
                  <a:lnTo>
                    <a:pt x="274" y="438"/>
                  </a:lnTo>
                  <a:lnTo>
                    <a:pt x="274" y="458"/>
                  </a:lnTo>
                  <a:lnTo>
                    <a:pt x="280" y="474"/>
                  </a:lnTo>
                  <a:lnTo>
                    <a:pt x="254" y="506"/>
                  </a:lnTo>
                  <a:lnTo>
                    <a:pt x="248" y="528"/>
                  </a:lnTo>
                  <a:lnTo>
                    <a:pt x="226" y="542"/>
                  </a:lnTo>
                  <a:lnTo>
                    <a:pt x="214" y="542"/>
                  </a:lnTo>
                  <a:lnTo>
                    <a:pt x="210" y="560"/>
                  </a:lnTo>
                  <a:lnTo>
                    <a:pt x="232" y="582"/>
                  </a:lnTo>
                  <a:lnTo>
                    <a:pt x="270" y="588"/>
                  </a:lnTo>
                  <a:lnTo>
                    <a:pt x="292" y="594"/>
                  </a:lnTo>
                  <a:lnTo>
                    <a:pt x="306" y="582"/>
                  </a:lnTo>
                  <a:lnTo>
                    <a:pt x="330" y="556"/>
                  </a:lnTo>
                  <a:lnTo>
                    <a:pt x="358" y="558"/>
                  </a:lnTo>
                  <a:lnTo>
                    <a:pt x="378" y="540"/>
                  </a:lnTo>
                  <a:lnTo>
                    <a:pt x="408" y="528"/>
                  </a:lnTo>
                  <a:lnTo>
                    <a:pt x="428" y="542"/>
                  </a:lnTo>
                  <a:lnTo>
                    <a:pt x="448" y="558"/>
                  </a:lnTo>
                  <a:lnTo>
                    <a:pt x="470" y="542"/>
                  </a:lnTo>
                  <a:lnTo>
                    <a:pt x="490" y="564"/>
                  </a:lnTo>
                  <a:lnTo>
                    <a:pt x="498" y="544"/>
                  </a:lnTo>
                  <a:lnTo>
                    <a:pt x="504" y="488"/>
                  </a:lnTo>
                  <a:lnTo>
                    <a:pt x="514" y="480"/>
                  </a:lnTo>
                  <a:lnTo>
                    <a:pt x="516" y="446"/>
                  </a:lnTo>
                  <a:lnTo>
                    <a:pt x="522" y="434"/>
                  </a:lnTo>
                  <a:lnTo>
                    <a:pt x="520" y="398"/>
                  </a:lnTo>
                  <a:lnTo>
                    <a:pt x="510" y="390"/>
                  </a:lnTo>
                  <a:lnTo>
                    <a:pt x="484" y="416"/>
                  </a:lnTo>
                  <a:lnTo>
                    <a:pt x="466" y="416"/>
                  </a:lnTo>
                  <a:lnTo>
                    <a:pt x="474" y="392"/>
                  </a:lnTo>
                  <a:lnTo>
                    <a:pt x="474" y="372"/>
                  </a:lnTo>
                  <a:lnTo>
                    <a:pt x="464" y="356"/>
                  </a:lnTo>
                  <a:lnTo>
                    <a:pt x="464" y="290"/>
                  </a:lnTo>
                  <a:lnTo>
                    <a:pt x="478" y="266"/>
                  </a:lnTo>
                  <a:lnTo>
                    <a:pt x="474" y="184"/>
                  </a:lnTo>
                  <a:lnTo>
                    <a:pt x="492" y="168"/>
                  </a:lnTo>
                  <a:lnTo>
                    <a:pt x="486" y="124"/>
                  </a:lnTo>
                  <a:lnTo>
                    <a:pt x="474" y="106"/>
                  </a:lnTo>
                  <a:lnTo>
                    <a:pt x="466" y="60"/>
                  </a:lnTo>
                  <a:lnTo>
                    <a:pt x="474" y="34"/>
                  </a:lnTo>
                  <a:lnTo>
                    <a:pt x="456" y="12"/>
                  </a:lnTo>
                  <a:lnTo>
                    <a:pt x="448" y="0"/>
                  </a:lnTo>
                </a:path>
              </a:pathLst>
            </a:custGeom>
            <a:grpFill/>
            <a:ln w="12700">
              <a:solidFill>
                <a:srgbClr val="000000"/>
              </a:solidFill>
              <a:prstDash val="solid"/>
              <a:round/>
              <a:headEnd/>
              <a:tailEnd/>
            </a:ln>
          </p:spPr>
          <p:txBody>
            <a:bodyPr/>
            <a:lstStyle/>
            <a:p>
              <a:endParaRPr lang="ru-RU"/>
            </a:p>
          </p:txBody>
        </p:sp>
        <p:sp>
          <p:nvSpPr>
            <p:cNvPr id="22" name="Freeform 56">
              <a:extLst>
                <a:ext uri="{FF2B5EF4-FFF2-40B4-BE49-F238E27FC236}">
                  <a16:creationId xmlns:a16="http://schemas.microsoft.com/office/drawing/2014/main" id="{2B121DF0-224A-C84B-9D96-F715D35E5936}"/>
                </a:ext>
              </a:extLst>
            </p:cNvPr>
            <p:cNvSpPr>
              <a:spLocks/>
            </p:cNvSpPr>
            <p:nvPr/>
          </p:nvSpPr>
          <p:spPr bwMode="gray">
            <a:xfrm>
              <a:off x="2496" y="1912"/>
              <a:ext cx="448" cy="322"/>
            </a:xfrm>
            <a:custGeom>
              <a:avLst/>
              <a:gdLst>
                <a:gd name="T0" fmla="*/ 66 w 448"/>
                <a:gd name="T1" fmla="*/ 60 h 322"/>
                <a:gd name="T2" fmla="*/ 30 w 448"/>
                <a:gd name="T3" fmla="*/ 64 h 322"/>
                <a:gd name="T4" fmla="*/ 32 w 448"/>
                <a:gd name="T5" fmla="*/ 80 h 322"/>
                <a:gd name="T6" fmla="*/ 54 w 448"/>
                <a:gd name="T7" fmla="*/ 92 h 322"/>
                <a:gd name="T8" fmla="*/ 60 w 448"/>
                <a:gd name="T9" fmla="*/ 130 h 322"/>
                <a:gd name="T10" fmla="*/ 52 w 448"/>
                <a:gd name="T11" fmla="*/ 162 h 322"/>
                <a:gd name="T12" fmla="*/ 26 w 448"/>
                <a:gd name="T13" fmla="*/ 178 h 322"/>
                <a:gd name="T14" fmla="*/ 12 w 448"/>
                <a:gd name="T15" fmla="*/ 190 h 322"/>
                <a:gd name="T16" fmla="*/ 14 w 448"/>
                <a:gd name="T17" fmla="*/ 226 h 322"/>
                <a:gd name="T18" fmla="*/ 0 w 448"/>
                <a:gd name="T19" fmla="*/ 242 h 322"/>
                <a:gd name="T20" fmla="*/ 0 w 448"/>
                <a:gd name="T21" fmla="*/ 270 h 322"/>
                <a:gd name="T22" fmla="*/ 24 w 448"/>
                <a:gd name="T23" fmla="*/ 292 h 322"/>
                <a:gd name="T24" fmla="*/ 32 w 448"/>
                <a:gd name="T25" fmla="*/ 314 h 322"/>
                <a:gd name="T26" fmla="*/ 54 w 448"/>
                <a:gd name="T27" fmla="*/ 310 h 322"/>
                <a:gd name="T28" fmla="*/ 88 w 448"/>
                <a:gd name="T29" fmla="*/ 292 h 322"/>
                <a:gd name="T30" fmla="*/ 114 w 448"/>
                <a:gd name="T31" fmla="*/ 260 h 322"/>
                <a:gd name="T32" fmla="*/ 130 w 448"/>
                <a:gd name="T33" fmla="*/ 256 h 322"/>
                <a:gd name="T34" fmla="*/ 152 w 448"/>
                <a:gd name="T35" fmla="*/ 276 h 322"/>
                <a:gd name="T36" fmla="*/ 176 w 448"/>
                <a:gd name="T37" fmla="*/ 286 h 322"/>
                <a:gd name="T38" fmla="*/ 190 w 448"/>
                <a:gd name="T39" fmla="*/ 302 h 322"/>
                <a:gd name="T40" fmla="*/ 194 w 448"/>
                <a:gd name="T41" fmla="*/ 322 h 322"/>
                <a:gd name="T42" fmla="*/ 228 w 448"/>
                <a:gd name="T43" fmla="*/ 320 h 322"/>
                <a:gd name="T44" fmla="*/ 254 w 448"/>
                <a:gd name="T45" fmla="*/ 310 h 322"/>
                <a:gd name="T46" fmla="*/ 276 w 448"/>
                <a:gd name="T47" fmla="*/ 320 h 322"/>
                <a:gd name="T48" fmla="*/ 300 w 448"/>
                <a:gd name="T49" fmla="*/ 318 h 322"/>
                <a:gd name="T50" fmla="*/ 314 w 448"/>
                <a:gd name="T51" fmla="*/ 302 h 322"/>
                <a:gd name="T52" fmla="*/ 338 w 448"/>
                <a:gd name="T53" fmla="*/ 304 h 322"/>
                <a:gd name="T54" fmla="*/ 352 w 448"/>
                <a:gd name="T55" fmla="*/ 316 h 322"/>
                <a:gd name="T56" fmla="*/ 374 w 448"/>
                <a:gd name="T57" fmla="*/ 288 h 322"/>
                <a:gd name="T58" fmla="*/ 376 w 448"/>
                <a:gd name="T59" fmla="*/ 252 h 322"/>
                <a:gd name="T60" fmla="*/ 358 w 448"/>
                <a:gd name="T61" fmla="*/ 232 h 322"/>
                <a:gd name="T62" fmla="*/ 360 w 448"/>
                <a:gd name="T63" fmla="*/ 200 h 322"/>
                <a:gd name="T64" fmla="*/ 370 w 448"/>
                <a:gd name="T65" fmla="*/ 186 h 322"/>
                <a:gd name="T66" fmla="*/ 378 w 448"/>
                <a:gd name="T67" fmla="*/ 142 h 322"/>
                <a:gd name="T68" fmla="*/ 406 w 448"/>
                <a:gd name="T69" fmla="*/ 128 h 322"/>
                <a:gd name="T70" fmla="*/ 426 w 448"/>
                <a:gd name="T71" fmla="*/ 108 h 322"/>
                <a:gd name="T72" fmla="*/ 438 w 448"/>
                <a:gd name="T73" fmla="*/ 104 h 322"/>
                <a:gd name="T74" fmla="*/ 446 w 448"/>
                <a:gd name="T75" fmla="*/ 90 h 322"/>
                <a:gd name="T76" fmla="*/ 448 w 448"/>
                <a:gd name="T77" fmla="*/ 72 h 322"/>
                <a:gd name="T78" fmla="*/ 438 w 448"/>
                <a:gd name="T79" fmla="*/ 52 h 322"/>
                <a:gd name="T80" fmla="*/ 422 w 448"/>
                <a:gd name="T81" fmla="*/ 56 h 322"/>
                <a:gd name="T82" fmla="*/ 394 w 448"/>
                <a:gd name="T83" fmla="*/ 52 h 322"/>
                <a:gd name="T84" fmla="*/ 376 w 448"/>
                <a:gd name="T85" fmla="*/ 44 h 322"/>
                <a:gd name="T86" fmla="*/ 368 w 448"/>
                <a:gd name="T87" fmla="*/ 40 h 322"/>
                <a:gd name="T88" fmla="*/ 366 w 448"/>
                <a:gd name="T89" fmla="*/ 54 h 322"/>
                <a:gd name="T90" fmla="*/ 340 w 448"/>
                <a:gd name="T91" fmla="*/ 68 h 322"/>
                <a:gd name="T92" fmla="*/ 314 w 448"/>
                <a:gd name="T93" fmla="*/ 68 h 322"/>
                <a:gd name="T94" fmla="*/ 294 w 448"/>
                <a:gd name="T95" fmla="*/ 46 h 322"/>
                <a:gd name="T96" fmla="*/ 276 w 448"/>
                <a:gd name="T97" fmla="*/ 20 h 322"/>
                <a:gd name="T98" fmla="*/ 242 w 448"/>
                <a:gd name="T99" fmla="*/ 22 h 322"/>
                <a:gd name="T100" fmla="*/ 224 w 448"/>
                <a:gd name="T101" fmla="*/ 36 h 322"/>
                <a:gd name="T102" fmla="*/ 208 w 448"/>
                <a:gd name="T103" fmla="*/ 46 h 322"/>
                <a:gd name="T104" fmla="*/ 190 w 448"/>
                <a:gd name="T105" fmla="*/ 34 h 322"/>
                <a:gd name="T106" fmla="*/ 192 w 448"/>
                <a:gd name="T107" fmla="*/ 10 h 322"/>
                <a:gd name="T108" fmla="*/ 176 w 448"/>
                <a:gd name="T109" fmla="*/ 0 h 322"/>
                <a:gd name="T110" fmla="*/ 148 w 448"/>
                <a:gd name="T111" fmla="*/ 2 h 322"/>
                <a:gd name="T112" fmla="*/ 140 w 448"/>
                <a:gd name="T113" fmla="*/ 14 h 322"/>
                <a:gd name="T114" fmla="*/ 140 w 448"/>
                <a:gd name="T115" fmla="*/ 32 h 322"/>
                <a:gd name="T116" fmla="*/ 114 w 448"/>
                <a:gd name="T117" fmla="*/ 52 h 322"/>
                <a:gd name="T118" fmla="*/ 90 w 448"/>
                <a:gd name="T119" fmla="*/ 64 h 322"/>
                <a:gd name="T120" fmla="*/ 66 w 448"/>
                <a:gd name="T121" fmla="*/ 6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8" h="322">
                  <a:moveTo>
                    <a:pt x="66" y="60"/>
                  </a:moveTo>
                  <a:lnTo>
                    <a:pt x="30" y="64"/>
                  </a:lnTo>
                  <a:lnTo>
                    <a:pt x="32" y="80"/>
                  </a:lnTo>
                  <a:lnTo>
                    <a:pt x="54" y="92"/>
                  </a:lnTo>
                  <a:lnTo>
                    <a:pt x="60" y="130"/>
                  </a:lnTo>
                  <a:lnTo>
                    <a:pt x="52" y="162"/>
                  </a:lnTo>
                  <a:lnTo>
                    <a:pt x="26" y="178"/>
                  </a:lnTo>
                  <a:lnTo>
                    <a:pt x="12" y="190"/>
                  </a:lnTo>
                  <a:lnTo>
                    <a:pt x="14" y="226"/>
                  </a:lnTo>
                  <a:lnTo>
                    <a:pt x="0" y="242"/>
                  </a:lnTo>
                  <a:lnTo>
                    <a:pt x="0" y="270"/>
                  </a:lnTo>
                  <a:lnTo>
                    <a:pt x="24" y="292"/>
                  </a:lnTo>
                  <a:lnTo>
                    <a:pt x="32" y="314"/>
                  </a:lnTo>
                  <a:lnTo>
                    <a:pt x="54" y="310"/>
                  </a:lnTo>
                  <a:lnTo>
                    <a:pt x="88" y="292"/>
                  </a:lnTo>
                  <a:lnTo>
                    <a:pt x="114" y="260"/>
                  </a:lnTo>
                  <a:lnTo>
                    <a:pt x="130" y="256"/>
                  </a:lnTo>
                  <a:lnTo>
                    <a:pt x="152" y="276"/>
                  </a:lnTo>
                  <a:lnTo>
                    <a:pt x="176" y="286"/>
                  </a:lnTo>
                  <a:lnTo>
                    <a:pt x="190" y="302"/>
                  </a:lnTo>
                  <a:lnTo>
                    <a:pt x="194" y="322"/>
                  </a:lnTo>
                  <a:lnTo>
                    <a:pt x="228" y="320"/>
                  </a:lnTo>
                  <a:lnTo>
                    <a:pt x="254" y="310"/>
                  </a:lnTo>
                  <a:lnTo>
                    <a:pt x="276" y="320"/>
                  </a:lnTo>
                  <a:lnTo>
                    <a:pt x="300" y="318"/>
                  </a:lnTo>
                  <a:lnTo>
                    <a:pt x="314" y="302"/>
                  </a:lnTo>
                  <a:lnTo>
                    <a:pt x="338" y="304"/>
                  </a:lnTo>
                  <a:lnTo>
                    <a:pt x="352" y="316"/>
                  </a:lnTo>
                  <a:lnTo>
                    <a:pt x="374" y="288"/>
                  </a:lnTo>
                  <a:lnTo>
                    <a:pt x="376" y="252"/>
                  </a:lnTo>
                  <a:lnTo>
                    <a:pt x="358" y="232"/>
                  </a:lnTo>
                  <a:lnTo>
                    <a:pt x="360" y="200"/>
                  </a:lnTo>
                  <a:lnTo>
                    <a:pt x="370" y="186"/>
                  </a:lnTo>
                  <a:lnTo>
                    <a:pt x="378" y="142"/>
                  </a:lnTo>
                  <a:lnTo>
                    <a:pt x="406" y="128"/>
                  </a:lnTo>
                  <a:lnTo>
                    <a:pt x="426" y="108"/>
                  </a:lnTo>
                  <a:lnTo>
                    <a:pt x="438" y="104"/>
                  </a:lnTo>
                  <a:lnTo>
                    <a:pt x="446" y="90"/>
                  </a:lnTo>
                  <a:lnTo>
                    <a:pt x="448" y="72"/>
                  </a:lnTo>
                  <a:lnTo>
                    <a:pt x="438" y="52"/>
                  </a:lnTo>
                  <a:lnTo>
                    <a:pt x="422" y="56"/>
                  </a:lnTo>
                  <a:lnTo>
                    <a:pt x="394" y="52"/>
                  </a:lnTo>
                  <a:lnTo>
                    <a:pt x="376" y="44"/>
                  </a:lnTo>
                  <a:lnTo>
                    <a:pt x="368" y="40"/>
                  </a:lnTo>
                  <a:lnTo>
                    <a:pt x="366" y="54"/>
                  </a:lnTo>
                  <a:lnTo>
                    <a:pt x="340" y="68"/>
                  </a:lnTo>
                  <a:lnTo>
                    <a:pt x="314" y="68"/>
                  </a:lnTo>
                  <a:lnTo>
                    <a:pt x="294" y="46"/>
                  </a:lnTo>
                  <a:lnTo>
                    <a:pt x="276" y="20"/>
                  </a:lnTo>
                  <a:lnTo>
                    <a:pt x="242" y="22"/>
                  </a:lnTo>
                  <a:lnTo>
                    <a:pt x="224" y="36"/>
                  </a:lnTo>
                  <a:lnTo>
                    <a:pt x="208" y="46"/>
                  </a:lnTo>
                  <a:lnTo>
                    <a:pt x="190" y="34"/>
                  </a:lnTo>
                  <a:lnTo>
                    <a:pt x="192" y="10"/>
                  </a:lnTo>
                  <a:lnTo>
                    <a:pt x="176" y="0"/>
                  </a:lnTo>
                  <a:lnTo>
                    <a:pt x="148" y="2"/>
                  </a:lnTo>
                  <a:lnTo>
                    <a:pt x="140" y="14"/>
                  </a:lnTo>
                  <a:lnTo>
                    <a:pt x="140" y="32"/>
                  </a:lnTo>
                  <a:lnTo>
                    <a:pt x="114" y="52"/>
                  </a:lnTo>
                  <a:lnTo>
                    <a:pt x="90" y="64"/>
                  </a:lnTo>
                  <a:lnTo>
                    <a:pt x="66" y="60"/>
                  </a:lnTo>
                  <a:close/>
                </a:path>
              </a:pathLst>
            </a:custGeom>
            <a:grpFill/>
            <a:ln w="0">
              <a:solidFill>
                <a:srgbClr val="F7C16B"/>
              </a:solidFill>
              <a:prstDash val="solid"/>
              <a:round/>
              <a:headEnd/>
              <a:tailEnd/>
            </a:ln>
          </p:spPr>
          <p:txBody>
            <a:bodyPr/>
            <a:lstStyle/>
            <a:p>
              <a:endParaRPr lang="ru-RU"/>
            </a:p>
          </p:txBody>
        </p:sp>
        <p:sp>
          <p:nvSpPr>
            <p:cNvPr id="23" name="Freeform 57">
              <a:extLst>
                <a:ext uri="{FF2B5EF4-FFF2-40B4-BE49-F238E27FC236}">
                  <a16:creationId xmlns:a16="http://schemas.microsoft.com/office/drawing/2014/main" id="{A60E1FF2-717C-1841-9107-35F10E134294}"/>
                </a:ext>
              </a:extLst>
            </p:cNvPr>
            <p:cNvSpPr>
              <a:spLocks/>
            </p:cNvSpPr>
            <p:nvPr/>
          </p:nvSpPr>
          <p:spPr bwMode="gray">
            <a:xfrm>
              <a:off x="2496" y="1912"/>
              <a:ext cx="448" cy="322"/>
            </a:xfrm>
            <a:custGeom>
              <a:avLst/>
              <a:gdLst>
                <a:gd name="T0" fmla="*/ 66 w 448"/>
                <a:gd name="T1" fmla="*/ 60 h 322"/>
                <a:gd name="T2" fmla="*/ 30 w 448"/>
                <a:gd name="T3" fmla="*/ 64 h 322"/>
                <a:gd name="T4" fmla="*/ 32 w 448"/>
                <a:gd name="T5" fmla="*/ 80 h 322"/>
                <a:gd name="T6" fmla="*/ 54 w 448"/>
                <a:gd name="T7" fmla="*/ 92 h 322"/>
                <a:gd name="T8" fmla="*/ 60 w 448"/>
                <a:gd name="T9" fmla="*/ 130 h 322"/>
                <a:gd name="T10" fmla="*/ 52 w 448"/>
                <a:gd name="T11" fmla="*/ 162 h 322"/>
                <a:gd name="T12" fmla="*/ 26 w 448"/>
                <a:gd name="T13" fmla="*/ 178 h 322"/>
                <a:gd name="T14" fmla="*/ 12 w 448"/>
                <a:gd name="T15" fmla="*/ 190 h 322"/>
                <a:gd name="T16" fmla="*/ 14 w 448"/>
                <a:gd name="T17" fmla="*/ 226 h 322"/>
                <a:gd name="T18" fmla="*/ 0 w 448"/>
                <a:gd name="T19" fmla="*/ 242 h 322"/>
                <a:gd name="T20" fmla="*/ 0 w 448"/>
                <a:gd name="T21" fmla="*/ 270 h 322"/>
                <a:gd name="T22" fmla="*/ 24 w 448"/>
                <a:gd name="T23" fmla="*/ 292 h 322"/>
                <a:gd name="T24" fmla="*/ 32 w 448"/>
                <a:gd name="T25" fmla="*/ 314 h 322"/>
                <a:gd name="T26" fmla="*/ 54 w 448"/>
                <a:gd name="T27" fmla="*/ 310 h 322"/>
                <a:gd name="T28" fmla="*/ 88 w 448"/>
                <a:gd name="T29" fmla="*/ 292 h 322"/>
                <a:gd name="T30" fmla="*/ 114 w 448"/>
                <a:gd name="T31" fmla="*/ 260 h 322"/>
                <a:gd name="T32" fmla="*/ 130 w 448"/>
                <a:gd name="T33" fmla="*/ 256 h 322"/>
                <a:gd name="T34" fmla="*/ 152 w 448"/>
                <a:gd name="T35" fmla="*/ 276 h 322"/>
                <a:gd name="T36" fmla="*/ 176 w 448"/>
                <a:gd name="T37" fmla="*/ 286 h 322"/>
                <a:gd name="T38" fmla="*/ 190 w 448"/>
                <a:gd name="T39" fmla="*/ 302 h 322"/>
                <a:gd name="T40" fmla="*/ 194 w 448"/>
                <a:gd name="T41" fmla="*/ 322 h 322"/>
                <a:gd name="T42" fmla="*/ 228 w 448"/>
                <a:gd name="T43" fmla="*/ 320 h 322"/>
                <a:gd name="T44" fmla="*/ 254 w 448"/>
                <a:gd name="T45" fmla="*/ 310 h 322"/>
                <a:gd name="T46" fmla="*/ 276 w 448"/>
                <a:gd name="T47" fmla="*/ 320 h 322"/>
                <a:gd name="T48" fmla="*/ 300 w 448"/>
                <a:gd name="T49" fmla="*/ 318 h 322"/>
                <a:gd name="T50" fmla="*/ 314 w 448"/>
                <a:gd name="T51" fmla="*/ 302 h 322"/>
                <a:gd name="T52" fmla="*/ 338 w 448"/>
                <a:gd name="T53" fmla="*/ 304 h 322"/>
                <a:gd name="T54" fmla="*/ 352 w 448"/>
                <a:gd name="T55" fmla="*/ 316 h 322"/>
                <a:gd name="T56" fmla="*/ 374 w 448"/>
                <a:gd name="T57" fmla="*/ 288 h 322"/>
                <a:gd name="T58" fmla="*/ 376 w 448"/>
                <a:gd name="T59" fmla="*/ 252 h 322"/>
                <a:gd name="T60" fmla="*/ 358 w 448"/>
                <a:gd name="T61" fmla="*/ 232 h 322"/>
                <a:gd name="T62" fmla="*/ 360 w 448"/>
                <a:gd name="T63" fmla="*/ 200 h 322"/>
                <a:gd name="T64" fmla="*/ 370 w 448"/>
                <a:gd name="T65" fmla="*/ 186 h 322"/>
                <a:gd name="T66" fmla="*/ 378 w 448"/>
                <a:gd name="T67" fmla="*/ 142 h 322"/>
                <a:gd name="T68" fmla="*/ 406 w 448"/>
                <a:gd name="T69" fmla="*/ 128 h 322"/>
                <a:gd name="T70" fmla="*/ 426 w 448"/>
                <a:gd name="T71" fmla="*/ 108 h 322"/>
                <a:gd name="T72" fmla="*/ 438 w 448"/>
                <a:gd name="T73" fmla="*/ 104 h 322"/>
                <a:gd name="T74" fmla="*/ 446 w 448"/>
                <a:gd name="T75" fmla="*/ 90 h 322"/>
                <a:gd name="T76" fmla="*/ 448 w 448"/>
                <a:gd name="T77" fmla="*/ 72 h 322"/>
                <a:gd name="T78" fmla="*/ 438 w 448"/>
                <a:gd name="T79" fmla="*/ 52 h 322"/>
                <a:gd name="T80" fmla="*/ 422 w 448"/>
                <a:gd name="T81" fmla="*/ 56 h 322"/>
                <a:gd name="T82" fmla="*/ 394 w 448"/>
                <a:gd name="T83" fmla="*/ 52 h 322"/>
                <a:gd name="T84" fmla="*/ 376 w 448"/>
                <a:gd name="T85" fmla="*/ 44 h 322"/>
                <a:gd name="T86" fmla="*/ 368 w 448"/>
                <a:gd name="T87" fmla="*/ 40 h 322"/>
                <a:gd name="T88" fmla="*/ 366 w 448"/>
                <a:gd name="T89" fmla="*/ 54 h 322"/>
                <a:gd name="T90" fmla="*/ 340 w 448"/>
                <a:gd name="T91" fmla="*/ 68 h 322"/>
                <a:gd name="T92" fmla="*/ 314 w 448"/>
                <a:gd name="T93" fmla="*/ 68 h 322"/>
                <a:gd name="T94" fmla="*/ 294 w 448"/>
                <a:gd name="T95" fmla="*/ 46 h 322"/>
                <a:gd name="T96" fmla="*/ 276 w 448"/>
                <a:gd name="T97" fmla="*/ 20 h 322"/>
                <a:gd name="T98" fmla="*/ 242 w 448"/>
                <a:gd name="T99" fmla="*/ 22 h 322"/>
                <a:gd name="T100" fmla="*/ 224 w 448"/>
                <a:gd name="T101" fmla="*/ 36 h 322"/>
                <a:gd name="T102" fmla="*/ 208 w 448"/>
                <a:gd name="T103" fmla="*/ 46 h 322"/>
                <a:gd name="T104" fmla="*/ 190 w 448"/>
                <a:gd name="T105" fmla="*/ 34 h 322"/>
                <a:gd name="T106" fmla="*/ 192 w 448"/>
                <a:gd name="T107" fmla="*/ 10 h 322"/>
                <a:gd name="T108" fmla="*/ 176 w 448"/>
                <a:gd name="T109" fmla="*/ 0 h 322"/>
                <a:gd name="T110" fmla="*/ 148 w 448"/>
                <a:gd name="T111" fmla="*/ 2 h 322"/>
                <a:gd name="T112" fmla="*/ 140 w 448"/>
                <a:gd name="T113" fmla="*/ 14 h 322"/>
                <a:gd name="T114" fmla="*/ 140 w 448"/>
                <a:gd name="T115" fmla="*/ 32 h 322"/>
                <a:gd name="T116" fmla="*/ 114 w 448"/>
                <a:gd name="T117" fmla="*/ 52 h 322"/>
                <a:gd name="T118" fmla="*/ 90 w 448"/>
                <a:gd name="T119" fmla="*/ 64 h 322"/>
                <a:gd name="T120" fmla="*/ 66 w 448"/>
                <a:gd name="T121" fmla="*/ 6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8" h="322">
                  <a:moveTo>
                    <a:pt x="66" y="60"/>
                  </a:moveTo>
                  <a:lnTo>
                    <a:pt x="30" y="64"/>
                  </a:lnTo>
                  <a:lnTo>
                    <a:pt x="32" y="80"/>
                  </a:lnTo>
                  <a:lnTo>
                    <a:pt x="54" y="92"/>
                  </a:lnTo>
                  <a:lnTo>
                    <a:pt x="60" y="130"/>
                  </a:lnTo>
                  <a:lnTo>
                    <a:pt x="52" y="162"/>
                  </a:lnTo>
                  <a:lnTo>
                    <a:pt x="26" y="178"/>
                  </a:lnTo>
                  <a:lnTo>
                    <a:pt x="12" y="190"/>
                  </a:lnTo>
                  <a:lnTo>
                    <a:pt x="14" y="226"/>
                  </a:lnTo>
                  <a:lnTo>
                    <a:pt x="0" y="242"/>
                  </a:lnTo>
                  <a:lnTo>
                    <a:pt x="0" y="270"/>
                  </a:lnTo>
                  <a:lnTo>
                    <a:pt x="24" y="292"/>
                  </a:lnTo>
                  <a:lnTo>
                    <a:pt x="32" y="314"/>
                  </a:lnTo>
                  <a:lnTo>
                    <a:pt x="54" y="310"/>
                  </a:lnTo>
                  <a:lnTo>
                    <a:pt x="88" y="292"/>
                  </a:lnTo>
                  <a:lnTo>
                    <a:pt x="114" y="260"/>
                  </a:lnTo>
                  <a:lnTo>
                    <a:pt x="130" y="256"/>
                  </a:lnTo>
                  <a:lnTo>
                    <a:pt x="152" y="276"/>
                  </a:lnTo>
                  <a:lnTo>
                    <a:pt x="176" y="286"/>
                  </a:lnTo>
                  <a:lnTo>
                    <a:pt x="190" y="302"/>
                  </a:lnTo>
                  <a:lnTo>
                    <a:pt x="194" y="322"/>
                  </a:lnTo>
                  <a:lnTo>
                    <a:pt x="228" y="320"/>
                  </a:lnTo>
                  <a:lnTo>
                    <a:pt x="254" y="310"/>
                  </a:lnTo>
                  <a:lnTo>
                    <a:pt x="276" y="320"/>
                  </a:lnTo>
                  <a:lnTo>
                    <a:pt x="300" y="318"/>
                  </a:lnTo>
                  <a:lnTo>
                    <a:pt x="314" y="302"/>
                  </a:lnTo>
                  <a:lnTo>
                    <a:pt x="338" y="304"/>
                  </a:lnTo>
                  <a:lnTo>
                    <a:pt x="352" y="316"/>
                  </a:lnTo>
                  <a:lnTo>
                    <a:pt x="374" y="288"/>
                  </a:lnTo>
                  <a:lnTo>
                    <a:pt x="376" y="252"/>
                  </a:lnTo>
                  <a:lnTo>
                    <a:pt x="358" y="232"/>
                  </a:lnTo>
                  <a:lnTo>
                    <a:pt x="360" y="200"/>
                  </a:lnTo>
                  <a:lnTo>
                    <a:pt x="370" y="186"/>
                  </a:lnTo>
                  <a:lnTo>
                    <a:pt x="378" y="142"/>
                  </a:lnTo>
                  <a:lnTo>
                    <a:pt x="406" y="128"/>
                  </a:lnTo>
                  <a:lnTo>
                    <a:pt x="426" y="108"/>
                  </a:lnTo>
                  <a:lnTo>
                    <a:pt x="438" y="104"/>
                  </a:lnTo>
                  <a:lnTo>
                    <a:pt x="446" y="90"/>
                  </a:lnTo>
                  <a:lnTo>
                    <a:pt x="448" y="72"/>
                  </a:lnTo>
                  <a:lnTo>
                    <a:pt x="438" y="52"/>
                  </a:lnTo>
                  <a:lnTo>
                    <a:pt x="422" y="56"/>
                  </a:lnTo>
                  <a:lnTo>
                    <a:pt x="394" y="52"/>
                  </a:lnTo>
                  <a:lnTo>
                    <a:pt x="376" y="44"/>
                  </a:lnTo>
                  <a:lnTo>
                    <a:pt x="368" y="40"/>
                  </a:lnTo>
                  <a:lnTo>
                    <a:pt x="366" y="54"/>
                  </a:lnTo>
                  <a:lnTo>
                    <a:pt x="340" y="68"/>
                  </a:lnTo>
                  <a:lnTo>
                    <a:pt x="314" y="68"/>
                  </a:lnTo>
                  <a:lnTo>
                    <a:pt x="294" y="46"/>
                  </a:lnTo>
                  <a:lnTo>
                    <a:pt x="276" y="20"/>
                  </a:lnTo>
                  <a:lnTo>
                    <a:pt x="242" y="22"/>
                  </a:lnTo>
                  <a:lnTo>
                    <a:pt x="224" y="36"/>
                  </a:lnTo>
                  <a:lnTo>
                    <a:pt x="208" y="46"/>
                  </a:lnTo>
                  <a:lnTo>
                    <a:pt x="190" y="34"/>
                  </a:lnTo>
                  <a:lnTo>
                    <a:pt x="192" y="10"/>
                  </a:lnTo>
                  <a:lnTo>
                    <a:pt x="176" y="0"/>
                  </a:lnTo>
                  <a:lnTo>
                    <a:pt x="148" y="2"/>
                  </a:lnTo>
                  <a:lnTo>
                    <a:pt x="140" y="14"/>
                  </a:lnTo>
                  <a:lnTo>
                    <a:pt x="140" y="32"/>
                  </a:lnTo>
                  <a:lnTo>
                    <a:pt x="114" y="52"/>
                  </a:lnTo>
                  <a:lnTo>
                    <a:pt x="90" y="64"/>
                  </a:lnTo>
                  <a:lnTo>
                    <a:pt x="66" y="60"/>
                  </a:lnTo>
                </a:path>
              </a:pathLst>
            </a:custGeom>
            <a:grpFill/>
            <a:ln w="12700">
              <a:solidFill>
                <a:srgbClr val="000000"/>
              </a:solidFill>
              <a:prstDash val="solid"/>
              <a:round/>
              <a:headEnd/>
              <a:tailEnd/>
            </a:ln>
          </p:spPr>
          <p:txBody>
            <a:bodyPr/>
            <a:lstStyle/>
            <a:p>
              <a:endParaRPr lang="ru-RU"/>
            </a:p>
          </p:txBody>
        </p:sp>
        <p:sp>
          <p:nvSpPr>
            <p:cNvPr id="24" name="Freeform 58">
              <a:extLst>
                <a:ext uri="{FF2B5EF4-FFF2-40B4-BE49-F238E27FC236}">
                  <a16:creationId xmlns:a16="http://schemas.microsoft.com/office/drawing/2014/main" id="{816EAC06-1B18-8148-8718-3ADF62BC9300}"/>
                </a:ext>
              </a:extLst>
            </p:cNvPr>
            <p:cNvSpPr>
              <a:spLocks/>
            </p:cNvSpPr>
            <p:nvPr/>
          </p:nvSpPr>
          <p:spPr bwMode="gray">
            <a:xfrm>
              <a:off x="2848" y="2016"/>
              <a:ext cx="488" cy="452"/>
            </a:xfrm>
            <a:custGeom>
              <a:avLst/>
              <a:gdLst>
                <a:gd name="T0" fmla="*/ 22 w 488"/>
                <a:gd name="T1" fmla="*/ 184 h 452"/>
                <a:gd name="T2" fmla="*/ 6 w 488"/>
                <a:gd name="T3" fmla="*/ 128 h 452"/>
                <a:gd name="T4" fmla="*/ 18 w 488"/>
                <a:gd name="T5" fmla="*/ 82 h 452"/>
                <a:gd name="T6" fmla="*/ 56 w 488"/>
                <a:gd name="T7" fmla="*/ 24 h 452"/>
                <a:gd name="T8" fmla="*/ 88 w 488"/>
                <a:gd name="T9" fmla="*/ 0 h 452"/>
                <a:gd name="T10" fmla="*/ 124 w 488"/>
                <a:gd name="T11" fmla="*/ 18 h 452"/>
                <a:gd name="T12" fmla="*/ 172 w 488"/>
                <a:gd name="T13" fmla="*/ 32 h 452"/>
                <a:gd name="T14" fmla="*/ 186 w 488"/>
                <a:gd name="T15" fmla="*/ 84 h 452"/>
                <a:gd name="T16" fmla="*/ 240 w 488"/>
                <a:gd name="T17" fmla="*/ 92 h 452"/>
                <a:gd name="T18" fmla="*/ 268 w 488"/>
                <a:gd name="T19" fmla="*/ 86 h 452"/>
                <a:gd name="T20" fmla="*/ 310 w 488"/>
                <a:gd name="T21" fmla="*/ 108 h 452"/>
                <a:gd name="T22" fmla="*/ 370 w 488"/>
                <a:gd name="T23" fmla="*/ 120 h 452"/>
                <a:gd name="T24" fmla="*/ 436 w 488"/>
                <a:gd name="T25" fmla="*/ 84 h 452"/>
                <a:gd name="T26" fmla="*/ 424 w 488"/>
                <a:gd name="T27" fmla="*/ 120 h 452"/>
                <a:gd name="T28" fmla="*/ 450 w 488"/>
                <a:gd name="T29" fmla="*/ 144 h 452"/>
                <a:gd name="T30" fmla="*/ 488 w 488"/>
                <a:gd name="T31" fmla="*/ 164 h 452"/>
                <a:gd name="T32" fmla="*/ 462 w 488"/>
                <a:gd name="T33" fmla="*/ 194 h 452"/>
                <a:gd name="T34" fmla="*/ 382 w 488"/>
                <a:gd name="T35" fmla="*/ 254 h 452"/>
                <a:gd name="T36" fmla="*/ 364 w 488"/>
                <a:gd name="T37" fmla="*/ 286 h 452"/>
                <a:gd name="T38" fmla="*/ 310 w 488"/>
                <a:gd name="T39" fmla="*/ 280 h 452"/>
                <a:gd name="T40" fmla="*/ 270 w 488"/>
                <a:gd name="T41" fmla="*/ 324 h 452"/>
                <a:gd name="T42" fmla="*/ 306 w 488"/>
                <a:gd name="T43" fmla="*/ 346 h 452"/>
                <a:gd name="T44" fmla="*/ 330 w 488"/>
                <a:gd name="T45" fmla="*/ 310 h 452"/>
                <a:gd name="T46" fmla="*/ 364 w 488"/>
                <a:gd name="T47" fmla="*/ 330 h 452"/>
                <a:gd name="T48" fmla="*/ 352 w 488"/>
                <a:gd name="T49" fmla="*/ 360 h 452"/>
                <a:gd name="T50" fmla="*/ 356 w 488"/>
                <a:gd name="T51" fmla="*/ 398 h 452"/>
                <a:gd name="T52" fmla="*/ 318 w 488"/>
                <a:gd name="T53" fmla="*/ 446 h 452"/>
                <a:gd name="T54" fmla="*/ 266 w 488"/>
                <a:gd name="T55" fmla="*/ 434 h 452"/>
                <a:gd name="T56" fmla="*/ 224 w 488"/>
                <a:gd name="T57" fmla="*/ 390 h 452"/>
                <a:gd name="T58" fmla="*/ 158 w 488"/>
                <a:gd name="T59" fmla="*/ 400 h 452"/>
                <a:gd name="T60" fmla="*/ 148 w 488"/>
                <a:gd name="T61" fmla="*/ 448 h 452"/>
                <a:gd name="T62" fmla="*/ 106 w 488"/>
                <a:gd name="T63" fmla="*/ 434 h 452"/>
                <a:gd name="T64" fmla="*/ 76 w 488"/>
                <a:gd name="T65" fmla="*/ 398 h 452"/>
                <a:gd name="T66" fmla="*/ 62 w 488"/>
                <a:gd name="T67" fmla="*/ 364 h 452"/>
                <a:gd name="T68" fmla="*/ 52 w 488"/>
                <a:gd name="T69" fmla="*/ 308 h 452"/>
                <a:gd name="T70" fmla="*/ 14 w 488"/>
                <a:gd name="T71" fmla="*/ 268 h 452"/>
                <a:gd name="T72" fmla="*/ 2 w 488"/>
                <a:gd name="T73" fmla="*/ 22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8" h="452">
                  <a:moveTo>
                    <a:pt x="0" y="212"/>
                  </a:moveTo>
                  <a:lnTo>
                    <a:pt x="22" y="184"/>
                  </a:lnTo>
                  <a:lnTo>
                    <a:pt x="24" y="148"/>
                  </a:lnTo>
                  <a:lnTo>
                    <a:pt x="6" y="128"/>
                  </a:lnTo>
                  <a:lnTo>
                    <a:pt x="8" y="96"/>
                  </a:lnTo>
                  <a:lnTo>
                    <a:pt x="18" y="82"/>
                  </a:lnTo>
                  <a:lnTo>
                    <a:pt x="26" y="38"/>
                  </a:lnTo>
                  <a:lnTo>
                    <a:pt x="56" y="24"/>
                  </a:lnTo>
                  <a:lnTo>
                    <a:pt x="74" y="4"/>
                  </a:lnTo>
                  <a:lnTo>
                    <a:pt x="88" y="0"/>
                  </a:lnTo>
                  <a:lnTo>
                    <a:pt x="114" y="8"/>
                  </a:lnTo>
                  <a:lnTo>
                    <a:pt x="124" y="18"/>
                  </a:lnTo>
                  <a:lnTo>
                    <a:pt x="154" y="18"/>
                  </a:lnTo>
                  <a:lnTo>
                    <a:pt x="172" y="32"/>
                  </a:lnTo>
                  <a:lnTo>
                    <a:pt x="186" y="56"/>
                  </a:lnTo>
                  <a:lnTo>
                    <a:pt x="186" y="84"/>
                  </a:lnTo>
                  <a:lnTo>
                    <a:pt x="204" y="94"/>
                  </a:lnTo>
                  <a:lnTo>
                    <a:pt x="240" y="92"/>
                  </a:lnTo>
                  <a:lnTo>
                    <a:pt x="256" y="94"/>
                  </a:lnTo>
                  <a:lnTo>
                    <a:pt x="268" y="86"/>
                  </a:lnTo>
                  <a:lnTo>
                    <a:pt x="290" y="86"/>
                  </a:lnTo>
                  <a:lnTo>
                    <a:pt x="310" y="108"/>
                  </a:lnTo>
                  <a:lnTo>
                    <a:pt x="348" y="114"/>
                  </a:lnTo>
                  <a:lnTo>
                    <a:pt x="370" y="120"/>
                  </a:lnTo>
                  <a:lnTo>
                    <a:pt x="408" y="82"/>
                  </a:lnTo>
                  <a:lnTo>
                    <a:pt x="436" y="84"/>
                  </a:lnTo>
                  <a:lnTo>
                    <a:pt x="442" y="104"/>
                  </a:lnTo>
                  <a:lnTo>
                    <a:pt x="424" y="120"/>
                  </a:lnTo>
                  <a:lnTo>
                    <a:pt x="430" y="138"/>
                  </a:lnTo>
                  <a:lnTo>
                    <a:pt x="450" y="144"/>
                  </a:lnTo>
                  <a:lnTo>
                    <a:pt x="468" y="162"/>
                  </a:lnTo>
                  <a:lnTo>
                    <a:pt x="488" y="164"/>
                  </a:lnTo>
                  <a:lnTo>
                    <a:pt x="486" y="182"/>
                  </a:lnTo>
                  <a:lnTo>
                    <a:pt x="462" y="194"/>
                  </a:lnTo>
                  <a:lnTo>
                    <a:pt x="414" y="230"/>
                  </a:lnTo>
                  <a:lnTo>
                    <a:pt x="382" y="254"/>
                  </a:lnTo>
                  <a:lnTo>
                    <a:pt x="376" y="278"/>
                  </a:lnTo>
                  <a:lnTo>
                    <a:pt x="364" y="286"/>
                  </a:lnTo>
                  <a:lnTo>
                    <a:pt x="330" y="276"/>
                  </a:lnTo>
                  <a:lnTo>
                    <a:pt x="310" y="280"/>
                  </a:lnTo>
                  <a:lnTo>
                    <a:pt x="278" y="302"/>
                  </a:lnTo>
                  <a:lnTo>
                    <a:pt x="270" y="324"/>
                  </a:lnTo>
                  <a:lnTo>
                    <a:pt x="284" y="344"/>
                  </a:lnTo>
                  <a:lnTo>
                    <a:pt x="306" y="346"/>
                  </a:lnTo>
                  <a:lnTo>
                    <a:pt x="320" y="322"/>
                  </a:lnTo>
                  <a:lnTo>
                    <a:pt x="330" y="310"/>
                  </a:lnTo>
                  <a:lnTo>
                    <a:pt x="354" y="310"/>
                  </a:lnTo>
                  <a:lnTo>
                    <a:pt x="364" y="330"/>
                  </a:lnTo>
                  <a:lnTo>
                    <a:pt x="348" y="342"/>
                  </a:lnTo>
                  <a:lnTo>
                    <a:pt x="352" y="360"/>
                  </a:lnTo>
                  <a:lnTo>
                    <a:pt x="362" y="374"/>
                  </a:lnTo>
                  <a:lnTo>
                    <a:pt x="356" y="398"/>
                  </a:lnTo>
                  <a:lnTo>
                    <a:pt x="332" y="428"/>
                  </a:lnTo>
                  <a:lnTo>
                    <a:pt x="318" y="446"/>
                  </a:lnTo>
                  <a:lnTo>
                    <a:pt x="288" y="446"/>
                  </a:lnTo>
                  <a:lnTo>
                    <a:pt x="266" y="434"/>
                  </a:lnTo>
                  <a:lnTo>
                    <a:pt x="242" y="412"/>
                  </a:lnTo>
                  <a:lnTo>
                    <a:pt x="224" y="390"/>
                  </a:lnTo>
                  <a:lnTo>
                    <a:pt x="200" y="400"/>
                  </a:lnTo>
                  <a:lnTo>
                    <a:pt x="158" y="400"/>
                  </a:lnTo>
                  <a:lnTo>
                    <a:pt x="150" y="408"/>
                  </a:lnTo>
                  <a:lnTo>
                    <a:pt x="148" y="448"/>
                  </a:lnTo>
                  <a:lnTo>
                    <a:pt x="132" y="452"/>
                  </a:lnTo>
                  <a:lnTo>
                    <a:pt x="106" y="434"/>
                  </a:lnTo>
                  <a:lnTo>
                    <a:pt x="82" y="432"/>
                  </a:lnTo>
                  <a:lnTo>
                    <a:pt x="76" y="398"/>
                  </a:lnTo>
                  <a:lnTo>
                    <a:pt x="74" y="370"/>
                  </a:lnTo>
                  <a:lnTo>
                    <a:pt x="62" y="364"/>
                  </a:lnTo>
                  <a:lnTo>
                    <a:pt x="64" y="324"/>
                  </a:lnTo>
                  <a:lnTo>
                    <a:pt x="52" y="308"/>
                  </a:lnTo>
                  <a:lnTo>
                    <a:pt x="36" y="290"/>
                  </a:lnTo>
                  <a:lnTo>
                    <a:pt x="14" y="268"/>
                  </a:lnTo>
                  <a:lnTo>
                    <a:pt x="14" y="236"/>
                  </a:lnTo>
                  <a:lnTo>
                    <a:pt x="2" y="224"/>
                  </a:lnTo>
                  <a:lnTo>
                    <a:pt x="0" y="212"/>
                  </a:lnTo>
                  <a:close/>
                </a:path>
              </a:pathLst>
            </a:custGeom>
            <a:grpFill/>
            <a:ln w="0">
              <a:solidFill>
                <a:srgbClr val="F7C16B"/>
              </a:solidFill>
              <a:prstDash val="solid"/>
              <a:round/>
              <a:headEnd/>
              <a:tailEnd/>
            </a:ln>
          </p:spPr>
          <p:txBody>
            <a:bodyPr/>
            <a:lstStyle/>
            <a:p>
              <a:endParaRPr lang="ru-RU"/>
            </a:p>
          </p:txBody>
        </p:sp>
        <p:sp>
          <p:nvSpPr>
            <p:cNvPr id="25" name="Freeform 59">
              <a:extLst>
                <a:ext uri="{FF2B5EF4-FFF2-40B4-BE49-F238E27FC236}">
                  <a16:creationId xmlns:a16="http://schemas.microsoft.com/office/drawing/2014/main" id="{890C873C-CD41-BC4F-BB20-C82F8FD538F7}"/>
                </a:ext>
              </a:extLst>
            </p:cNvPr>
            <p:cNvSpPr>
              <a:spLocks/>
            </p:cNvSpPr>
            <p:nvPr/>
          </p:nvSpPr>
          <p:spPr bwMode="gray">
            <a:xfrm>
              <a:off x="2848" y="2016"/>
              <a:ext cx="488" cy="452"/>
            </a:xfrm>
            <a:custGeom>
              <a:avLst/>
              <a:gdLst>
                <a:gd name="T0" fmla="*/ 22 w 488"/>
                <a:gd name="T1" fmla="*/ 184 h 452"/>
                <a:gd name="T2" fmla="*/ 6 w 488"/>
                <a:gd name="T3" fmla="*/ 128 h 452"/>
                <a:gd name="T4" fmla="*/ 18 w 488"/>
                <a:gd name="T5" fmla="*/ 82 h 452"/>
                <a:gd name="T6" fmla="*/ 56 w 488"/>
                <a:gd name="T7" fmla="*/ 24 h 452"/>
                <a:gd name="T8" fmla="*/ 88 w 488"/>
                <a:gd name="T9" fmla="*/ 0 h 452"/>
                <a:gd name="T10" fmla="*/ 124 w 488"/>
                <a:gd name="T11" fmla="*/ 18 h 452"/>
                <a:gd name="T12" fmla="*/ 172 w 488"/>
                <a:gd name="T13" fmla="*/ 32 h 452"/>
                <a:gd name="T14" fmla="*/ 186 w 488"/>
                <a:gd name="T15" fmla="*/ 84 h 452"/>
                <a:gd name="T16" fmla="*/ 240 w 488"/>
                <a:gd name="T17" fmla="*/ 92 h 452"/>
                <a:gd name="T18" fmla="*/ 268 w 488"/>
                <a:gd name="T19" fmla="*/ 86 h 452"/>
                <a:gd name="T20" fmla="*/ 310 w 488"/>
                <a:gd name="T21" fmla="*/ 108 h 452"/>
                <a:gd name="T22" fmla="*/ 370 w 488"/>
                <a:gd name="T23" fmla="*/ 120 h 452"/>
                <a:gd name="T24" fmla="*/ 436 w 488"/>
                <a:gd name="T25" fmla="*/ 84 h 452"/>
                <a:gd name="T26" fmla="*/ 424 w 488"/>
                <a:gd name="T27" fmla="*/ 120 h 452"/>
                <a:gd name="T28" fmla="*/ 450 w 488"/>
                <a:gd name="T29" fmla="*/ 144 h 452"/>
                <a:gd name="T30" fmla="*/ 488 w 488"/>
                <a:gd name="T31" fmla="*/ 164 h 452"/>
                <a:gd name="T32" fmla="*/ 462 w 488"/>
                <a:gd name="T33" fmla="*/ 194 h 452"/>
                <a:gd name="T34" fmla="*/ 382 w 488"/>
                <a:gd name="T35" fmla="*/ 254 h 452"/>
                <a:gd name="T36" fmla="*/ 364 w 488"/>
                <a:gd name="T37" fmla="*/ 286 h 452"/>
                <a:gd name="T38" fmla="*/ 310 w 488"/>
                <a:gd name="T39" fmla="*/ 280 h 452"/>
                <a:gd name="T40" fmla="*/ 270 w 488"/>
                <a:gd name="T41" fmla="*/ 324 h 452"/>
                <a:gd name="T42" fmla="*/ 306 w 488"/>
                <a:gd name="T43" fmla="*/ 346 h 452"/>
                <a:gd name="T44" fmla="*/ 330 w 488"/>
                <a:gd name="T45" fmla="*/ 310 h 452"/>
                <a:gd name="T46" fmla="*/ 364 w 488"/>
                <a:gd name="T47" fmla="*/ 330 h 452"/>
                <a:gd name="T48" fmla="*/ 352 w 488"/>
                <a:gd name="T49" fmla="*/ 360 h 452"/>
                <a:gd name="T50" fmla="*/ 356 w 488"/>
                <a:gd name="T51" fmla="*/ 398 h 452"/>
                <a:gd name="T52" fmla="*/ 318 w 488"/>
                <a:gd name="T53" fmla="*/ 446 h 452"/>
                <a:gd name="T54" fmla="*/ 266 w 488"/>
                <a:gd name="T55" fmla="*/ 434 h 452"/>
                <a:gd name="T56" fmla="*/ 224 w 488"/>
                <a:gd name="T57" fmla="*/ 390 h 452"/>
                <a:gd name="T58" fmla="*/ 158 w 488"/>
                <a:gd name="T59" fmla="*/ 400 h 452"/>
                <a:gd name="T60" fmla="*/ 148 w 488"/>
                <a:gd name="T61" fmla="*/ 448 h 452"/>
                <a:gd name="T62" fmla="*/ 106 w 488"/>
                <a:gd name="T63" fmla="*/ 434 h 452"/>
                <a:gd name="T64" fmla="*/ 76 w 488"/>
                <a:gd name="T65" fmla="*/ 398 h 452"/>
                <a:gd name="T66" fmla="*/ 62 w 488"/>
                <a:gd name="T67" fmla="*/ 364 h 452"/>
                <a:gd name="T68" fmla="*/ 52 w 488"/>
                <a:gd name="T69" fmla="*/ 308 h 452"/>
                <a:gd name="T70" fmla="*/ 14 w 488"/>
                <a:gd name="T71" fmla="*/ 268 h 452"/>
                <a:gd name="T72" fmla="*/ 2 w 488"/>
                <a:gd name="T73" fmla="*/ 22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8" h="452">
                  <a:moveTo>
                    <a:pt x="0" y="212"/>
                  </a:moveTo>
                  <a:lnTo>
                    <a:pt x="22" y="184"/>
                  </a:lnTo>
                  <a:lnTo>
                    <a:pt x="24" y="148"/>
                  </a:lnTo>
                  <a:lnTo>
                    <a:pt x="6" y="128"/>
                  </a:lnTo>
                  <a:lnTo>
                    <a:pt x="8" y="96"/>
                  </a:lnTo>
                  <a:lnTo>
                    <a:pt x="18" y="82"/>
                  </a:lnTo>
                  <a:lnTo>
                    <a:pt x="26" y="38"/>
                  </a:lnTo>
                  <a:lnTo>
                    <a:pt x="56" y="24"/>
                  </a:lnTo>
                  <a:lnTo>
                    <a:pt x="74" y="4"/>
                  </a:lnTo>
                  <a:lnTo>
                    <a:pt x="88" y="0"/>
                  </a:lnTo>
                  <a:lnTo>
                    <a:pt x="114" y="8"/>
                  </a:lnTo>
                  <a:lnTo>
                    <a:pt x="124" y="18"/>
                  </a:lnTo>
                  <a:lnTo>
                    <a:pt x="154" y="18"/>
                  </a:lnTo>
                  <a:lnTo>
                    <a:pt x="172" y="32"/>
                  </a:lnTo>
                  <a:lnTo>
                    <a:pt x="186" y="56"/>
                  </a:lnTo>
                  <a:lnTo>
                    <a:pt x="186" y="84"/>
                  </a:lnTo>
                  <a:lnTo>
                    <a:pt x="204" y="94"/>
                  </a:lnTo>
                  <a:lnTo>
                    <a:pt x="240" y="92"/>
                  </a:lnTo>
                  <a:lnTo>
                    <a:pt x="256" y="94"/>
                  </a:lnTo>
                  <a:lnTo>
                    <a:pt x="268" y="86"/>
                  </a:lnTo>
                  <a:lnTo>
                    <a:pt x="290" y="86"/>
                  </a:lnTo>
                  <a:lnTo>
                    <a:pt x="310" y="108"/>
                  </a:lnTo>
                  <a:lnTo>
                    <a:pt x="348" y="114"/>
                  </a:lnTo>
                  <a:lnTo>
                    <a:pt x="370" y="120"/>
                  </a:lnTo>
                  <a:lnTo>
                    <a:pt x="408" y="82"/>
                  </a:lnTo>
                  <a:lnTo>
                    <a:pt x="436" y="84"/>
                  </a:lnTo>
                  <a:lnTo>
                    <a:pt x="442" y="104"/>
                  </a:lnTo>
                  <a:lnTo>
                    <a:pt x="424" y="120"/>
                  </a:lnTo>
                  <a:lnTo>
                    <a:pt x="430" y="138"/>
                  </a:lnTo>
                  <a:lnTo>
                    <a:pt x="450" y="144"/>
                  </a:lnTo>
                  <a:lnTo>
                    <a:pt x="468" y="162"/>
                  </a:lnTo>
                  <a:lnTo>
                    <a:pt x="488" y="164"/>
                  </a:lnTo>
                  <a:lnTo>
                    <a:pt x="486" y="182"/>
                  </a:lnTo>
                  <a:lnTo>
                    <a:pt x="462" y="194"/>
                  </a:lnTo>
                  <a:lnTo>
                    <a:pt x="414" y="230"/>
                  </a:lnTo>
                  <a:lnTo>
                    <a:pt x="382" y="254"/>
                  </a:lnTo>
                  <a:lnTo>
                    <a:pt x="376" y="278"/>
                  </a:lnTo>
                  <a:lnTo>
                    <a:pt x="364" y="286"/>
                  </a:lnTo>
                  <a:lnTo>
                    <a:pt x="330" y="276"/>
                  </a:lnTo>
                  <a:lnTo>
                    <a:pt x="310" y="280"/>
                  </a:lnTo>
                  <a:lnTo>
                    <a:pt x="278" y="302"/>
                  </a:lnTo>
                  <a:lnTo>
                    <a:pt x="270" y="324"/>
                  </a:lnTo>
                  <a:lnTo>
                    <a:pt x="284" y="344"/>
                  </a:lnTo>
                  <a:lnTo>
                    <a:pt x="306" y="346"/>
                  </a:lnTo>
                  <a:lnTo>
                    <a:pt x="320" y="322"/>
                  </a:lnTo>
                  <a:lnTo>
                    <a:pt x="330" y="310"/>
                  </a:lnTo>
                  <a:lnTo>
                    <a:pt x="354" y="310"/>
                  </a:lnTo>
                  <a:lnTo>
                    <a:pt x="364" y="330"/>
                  </a:lnTo>
                  <a:lnTo>
                    <a:pt x="348" y="342"/>
                  </a:lnTo>
                  <a:lnTo>
                    <a:pt x="352" y="360"/>
                  </a:lnTo>
                  <a:lnTo>
                    <a:pt x="362" y="374"/>
                  </a:lnTo>
                  <a:lnTo>
                    <a:pt x="356" y="398"/>
                  </a:lnTo>
                  <a:lnTo>
                    <a:pt x="332" y="428"/>
                  </a:lnTo>
                  <a:lnTo>
                    <a:pt x="318" y="446"/>
                  </a:lnTo>
                  <a:lnTo>
                    <a:pt x="288" y="446"/>
                  </a:lnTo>
                  <a:lnTo>
                    <a:pt x="266" y="434"/>
                  </a:lnTo>
                  <a:lnTo>
                    <a:pt x="242" y="412"/>
                  </a:lnTo>
                  <a:lnTo>
                    <a:pt x="224" y="390"/>
                  </a:lnTo>
                  <a:lnTo>
                    <a:pt x="200" y="400"/>
                  </a:lnTo>
                  <a:lnTo>
                    <a:pt x="158" y="400"/>
                  </a:lnTo>
                  <a:lnTo>
                    <a:pt x="150" y="408"/>
                  </a:lnTo>
                  <a:lnTo>
                    <a:pt x="148" y="448"/>
                  </a:lnTo>
                  <a:lnTo>
                    <a:pt x="132" y="452"/>
                  </a:lnTo>
                  <a:lnTo>
                    <a:pt x="106" y="434"/>
                  </a:lnTo>
                  <a:lnTo>
                    <a:pt x="82" y="432"/>
                  </a:lnTo>
                  <a:lnTo>
                    <a:pt x="76" y="398"/>
                  </a:lnTo>
                  <a:lnTo>
                    <a:pt x="74" y="370"/>
                  </a:lnTo>
                  <a:lnTo>
                    <a:pt x="62" y="364"/>
                  </a:lnTo>
                  <a:lnTo>
                    <a:pt x="64" y="324"/>
                  </a:lnTo>
                  <a:lnTo>
                    <a:pt x="52" y="308"/>
                  </a:lnTo>
                  <a:lnTo>
                    <a:pt x="36" y="290"/>
                  </a:lnTo>
                  <a:lnTo>
                    <a:pt x="14" y="268"/>
                  </a:lnTo>
                  <a:lnTo>
                    <a:pt x="14" y="236"/>
                  </a:lnTo>
                  <a:lnTo>
                    <a:pt x="2" y="224"/>
                  </a:lnTo>
                  <a:lnTo>
                    <a:pt x="0" y="212"/>
                  </a:lnTo>
                </a:path>
              </a:pathLst>
            </a:custGeom>
            <a:grpFill/>
            <a:ln w="12700">
              <a:solidFill>
                <a:srgbClr val="000000"/>
              </a:solidFill>
              <a:prstDash val="solid"/>
              <a:round/>
              <a:headEnd/>
              <a:tailEnd/>
            </a:ln>
          </p:spPr>
          <p:txBody>
            <a:bodyPr/>
            <a:lstStyle/>
            <a:p>
              <a:endParaRPr lang="ru-RU"/>
            </a:p>
          </p:txBody>
        </p:sp>
        <p:sp>
          <p:nvSpPr>
            <p:cNvPr id="26" name="Freeform 60">
              <a:extLst>
                <a:ext uri="{FF2B5EF4-FFF2-40B4-BE49-F238E27FC236}">
                  <a16:creationId xmlns:a16="http://schemas.microsoft.com/office/drawing/2014/main" id="{EB5112B0-D582-6F48-BFDA-4E6206B87470}"/>
                </a:ext>
              </a:extLst>
            </p:cNvPr>
            <p:cNvSpPr>
              <a:spLocks/>
            </p:cNvSpPr>
            <p:nvPr/>
          </p:nvSpPr>
          <p:spPr bwMode="gray">
            <a:xfrm>
              <a:off x="3082" y="1966"/>
              <a:ext cx="124" cy="144"/>
            </a:xfrm>
            <a:custGeom>
              <a:avLst/>
              <a:gdLst>
                <a:gd name="T0" fmla="*/ 8 w 124"/>
                <a:gd name="T1" fmla="*/ 144 h 144"/>
                <a:gd name="T2" fmla="*/ 0 w 124"/>
                <a:gd name="T3" fmla="*/ 124 h 144"/>
                <a:gd name="T4" fmla="*/ 12 w 124"/>
                <a:gd name="T5" fmla="*/ 110 h 144"/>
                <a:gd name="T6" fmla="*/ 12 w 124"/>
                <a:gd name="T7" fmla="*/ 62 h 144"/>
                <a:gd name="T8" fmla="*/ 2 w 124"/>
                <a:gd name="T9" fmla="*/ 50 h 144"/>
                <a:gd name="T10" fmla="*/ 22 w 124"/>
                <a:gd name="T11" fmla="*/ 26 h 144"/>
                <a:gd name="T12" fmla="*/ 48 w 124"/>
                <a:gd name="T13" fmla="*/ 20 h 144"/>
                <a:gd name="T14" fmla="*/ 66 w 124"/>
                <a:gd name="T15" fmla="*/ 0 h 144"/>
                <a:gd name="T16" fmla="*/ 104 w 124"/>
                <a:gd name="T17" fmla="*/ 0 h 144"/>
                <a:gd name="T18" fmla="*/ 120 w 124"/>
                <a:gd name="T19" fmla="*/ 16 h 144"/>
                <a:gd name="T20" fmla="*/ 118 w 124"/>
                <a:gd name="T21" fmla="*/ 34 h 144"/>
                <a:gd name="T22" fmla="*/ 124 w 124"/>
                <a:gd name="T23" fmla="*/ 50 h 144"/>
                <a:gd name="T24" fmla="*/ 98 w 124"/>
                <a:gd name="T25" fmla="*/ 82 h 144"/>
                <a:gd name="T26" fmla="*/ 92 w 124"/>
                <a:gd name="T27" fmla="*/ 104 h 144"/>
                <a:gd name="T28" fmla="*/ 68 w 124"/>
                <a:gd name="T29" fmla="*/ 118 h 144"/>
                <a:gd name="T30" fmla="*/ 58 w 124"/>
                <a:gd name="T31" fmla="*/ 118 h 144"/>
                <a:gd name="T32" fmla="*/ 52 w 124"/>
                <a:gd name="T33" fmla="*/ 138 h 144"/>
                <a:gd name="T34" fmla="*/ 34 w 124"/>
                <a:gd name="T35" fmla="*/ 136 h 144"/>
                <a:gd name="T36" fmla="*/ 22 w 124"/>
                <a:gd name="T37" fmla="*/ 144 h 144"/>
                <a:gd name="T38" fmla="*/ 8 w 124"/>
                <a:gd name="T3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44">
                  <a:moveTo>
                    <a:pt x="8" y="144"/>
                  </a:moveTo>
                  <a:lnTo>
                    <a:pt x="0" y="124"/>
                  </a:lnTo>
                  <a:lnTo>
                    <a:pt x="12" y="110"/>
                  </a:lnTo>
                  <a:lnTo>
                    <a:pt x="12" y="62"/>
                  </a:lnTo>
                  <a:lnTo>
                    <a:pt x="2" y="50"/>
                  </a:lnTo>
                  <a:lnTo>
                    <a:pt x="22" y="26"/>
                  </a:lnTo>
                  <a:lnTo>
                    <a:pt x="48" y="20"/>
                  </a:lnTo>
                  <a:lnTo>
                    <a:pt x="66" y="0"/>
                  </a:lnTo>
                  <a:lnTo>
                    <a:pt x="104" y="0"/>
                  </a:lnTo>
                  <a:lnTo>
                    <a:pt x="120" y="16"/>
                  </a:lnTo>
                  <a:lnTo>
                    <a:pt x="118" y="34"/>
                  </a:lnTo>
                  <a:lnTo>
                    <a:pt x="124" y="50"/>
                  </a:lnTo>
                  <a:lnTo>
                    <a:pt x="98" y="82"/>
                  </a:lnTo>
                  <a:lnTo>
                    <a:pt x="92" y="104"/>
                  </a:lnTo>
                  <a:lnTo>
                    <a:pt x="68" y="118"/>
                  </a:lnTo>
                  <a:lnTo>
                    <a:pt x="58" y="118"/>
                  </a:lnTo>
                  <a:lnTo>
                    <a:pt x="52" y="138"/>
                  </a:lnTo>
                  <a:lnTo>
                    <a:pt x="34" y="136"/>
                  </a:lnTo>
                  <a:lnTo>
                    <a:pt x="22" y="144"/>
                  </a:lnTo>
                  <a:lnTo>
                    <a:pt x="8" y="144"/>
                  </a:lnTo>
                  <a:close/>
                </a:path>
              </a:pathLst>
            </a:custGeom>
            <a:grpFill/>
            <a:ln w="0">
              <a:solidFill>
                <a:srgbClr val="F7C16B"/>
              </a:solidFill>
              <a:prstDash val="solid"/>
              <a:round/>
              <a:headEnd/>
              <a:tailEnd/>
            </a:ln>
          </p:spPr>
          <p:txBody>
            <a:bodyPr/>
            <a:lstStyle/>
            <a:p>
              <a:endParaRPr lang="ru-RU"/>
            </a:p>
          </p:txBody>
        </p:sp>
        <p:sp>
          <p:nvSpPr>
            <p:cNvPr id="27" name="Freeform 61">
              <a:extLst>
                <a:ext uri="{FF2B5EF4-FFF2-40B4-BE49-F238E27FC236}">
                  <a16:creationId xmlns:a16="http://schemas.microsoft.com/office/drawing/2014/main" id="{73B8272B-60C1-4C4D-BFB6-22FACA1294E2}"/>
                </a:ext>
              </a:extLst>
            </p:cNvPr>
            <p:cNvSpPr>
              <a:spLocks/>
            </p:cNvSpPr>
            <p:nvPr/>
          </p:nvSpPr>
          <p:spPr bwMode="gray">
            <a:xfrm>
              <a:off x="3082" y="1966"/>
              <a:ext cx="124" cy="144"/>
            </a:xfrm>
            <a:custGeom>
              <a:avLst/>
              <a:gdLst>
                <a:gd name="T0" fmla="*/ 8 w 124"/>
                <a:gd name="T1" fmla="*/ 144 h 144"/>
                <a:gd name="T2" fmla="*/ 0 w 124"/>
                <a:gd name="T3" fmla="*/ 124 h 144"/>
                <a:gd name="T4" fmla="*/ 12 w 124"/>
                <a:gd name="T5" fmla="*/ 110 h 144"/>
                <a:gd name="T6" fmla="*/ 12 w 124"/>
                <a:gd name="T7" fmla="*/ 62 h 144"/>
                <a:gd name="T8" fmla="*/ 2 w 124"/>
                <a:gd name="T9" fmla="*/ 50 h 144"/>
                <a:gd name="T10" fmla="*/ 22 w 124"/>
                <a:gd name="T11" fmla="*/ 26 h 144"/>
                <a:gd name="T12" fmla="*/ 48 w 124"/>
                <a:gd name="T13" fmla="*/ 20 h 144"/>
                <a:gd name="T14" fmla="*/ 66 w 124"/>
                <a:gd name="T15" fmla="*/ 0 h 144"/>
                <a:gd name="T16" fmla="*/ 104 w 124"/>
                <a:gd name="T17" fmla="*/ 0 h 144"/>
                <a:gd name="T18" fmla="*/ 120 w 124"/>
                <a:gd name="T19" fmla="*/ 16 h 144"/>
                <a:gd name="T20" fmla="*/ 118 w 124"/>
                <a:gd name="T21" fmla="*/ 34 h 144"/>
                <a:gd name="T22" fmla="*/ 124 w 124"/>
                <a:gd name="T23" fmla="*/ 50 h 144"/>
                <a:gd name="T24" fmla="*/ 98 w 124"/>
                <a:gd name="T25" fmla="*/ 82 h 144"/>
                <a:gd name="T26" fmla="*/ 92 w 124"/>
                <a:gd name="T27" fmla="*/ 104 h 144"/>
                <a:gd name="T28" fmla="*/ 68 w 124"/>
                <a:gd name="T29" fmla="*/ 118 h 144"/>
                <a:gd name="T30" fmla="*/ 58 w 124"/>
                <a:gd name="T31" fmla="*/ 118 h 144"/>
                <a:gd name="T32" fmla="*/ 52 w 124"/>
                <a:gd name="T33" fmla="*/ 138 h 144"/>
                <a:gd name="T34" fmla="*/ 34 w 124"/>
                <a:gd name="T35" fmla="*/ 136 h 144"/>
                <a:gd name="T36" fmla="*/ 22 w 124"/>
                <a:gd name="T37" fmla="*/ 144 h 144"/>
                <a:gd name="T38" fmla="*/ 8 w 124"/>
                <a:gd name="T3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44">
                  <a:moveTo>
                    <a:pt x="8" y="144"/>
                  </a:moveTo>
                  <a:lnTo>
                    <a:pt x="0" y="124"/>
                  </a:lnTo>
                  <a:lnTo>
                    <a:pt x="12" y="110"/>
                  </a:lnTo>
                  <a:lnTo>
                    <a:pt x="12" y="62"/>
                  </a:lnTo>
                  <a:lnTo>
                    <a:pt x="2" y="50"/>
                  </a:lnTo>
                  <a:lnTo>
                    <a:pt x="22" y="26"/>
                  </a:lnTo>
                  <a:lnTo>
                    <a:pt x="48" y="20"/>
                  </a:lnTo>
                  <a:lnTo>
                    <a:pt x="66" y="0"/>
                  </a:lnTo>
                  <a:lnTo>
                    <a:pt x="104" y="0"/>
                  </a:lnTo>
                  <a:lnTo>
                    <a:pt x="120" y="16"/>
                  </a:lnTo>
                  <a:lnTo>
                    <a:pt x="118" y="34"/>
                  </a:lnTo>
                  <a:lnTo>
                    <a:pt x="124" y="50"/>
                  </a:lnTo>
                  <a:lnTo>
                    <a:pt x="98" y="82"/>
                  </a:lnTo>
                  <a:lnTo>
                    <a:pt x="92" y="104"/>
                  </a:lnTo>
                  <a:lnTo>
                    <a:pt x="68" y="118"/>
                  </a:lnTo>
                  <a:lnTo>
                    <a:pt x="58" y="118"/>
                  </a:lnTo>
                  <a:lnTo>
                    <a:pt x="52" y="138"/>
                  </a:lnTo>
                  <a:lnTo>
                    <a:pt x="34" y="136"/>
                  </a:lnTo>
                  <a:lnTo>
                    <a:pt x="22" y="144"/>
                  </a:lnTo>
                  <a:lnTo>
                    <a:pt x="8" y="144"/>
                  </a:lnTo>
                </a:path>
              </a:pathLst>
            </a:custGeom>
            <a:grpFill/>
            <a:ln w="12700">
              <a:solidFill>
                <a:srgbClr val="000000"/>
              </a:solidFill>
              <a:prstDash val="solid"/>
              <a:round/>
              <a:headEnd/>
              <a:tailEnd/>
            </a:ln>
          </p:spPr>
          <p:txBody>
            <a:bodyPr/>
            <a:lstStyle/>
            <a:p>
              <a:endParaRPr lang="ru-RU"/>
            </a:p>
          </p:txBody>
        </p:sp>
        <p:sp>
          <p:nvSpPr>
            <p:cNvPr id="28" name="Freeform 62">
              <a:extLst>
                <a:ext uri="{FF2B5EF4-FFF2-40B4-BE49-F238E27FC236}">
                  <a16:creationId xmlns:a16="http://schemas.microsoft.com/office/drawing/2014/main" id="{8BFFB370-84D4-004D-BD07-6E7684F15E72}"/>
                </a:ext>
              </a:extLst>
            </p:cNvPr>
            <p:cNvSpPr>
              <a:spLocks/>
            </p:cNvSpPr>
            <p:nvPr/>
          </p:nvSpPr>
          <p:spPr bwMode="gray">
            <a:xfrm>
              <a:off x="3274" y="2070"/>
              <a:ext cx="144" cy="154"/>
            </a:xfrm>
            <a:custGeom>
              <a:avLst/>
              <a:gdLst>
                <a:gd name="T0" fmla="*/ 10 w 144"/>
                <a:gd name="T1" fmla="*/ 30 h 154"/>
                <a:gd name="T2" fmla="*/ 16 w 144"/>
                <a:gd name="T3" fmla="*/ 50 h 154"/>
                <a:gd name="T4" fmla="*/ 0 w 144"/>
                <a:gd name="T5" fmla="*/ 66 h 154"/>
                <a:gd name="T6" fmla="*/ 2 w 144"/>
                <a:gd name="T7" fmla="*/ 86 h 154"/>
                <a:gd name="T8" fmla="*/ 24 w 144"/>
                <a:gd name="T9" fmla="*/ 90 h 154"/>
                <a:gd name="T10" fmla="*/ 42 w 144"/>
                <a:gd name="T11" fmla="*/ 108 h 154"/>
                <a:gd name="T12" fmla="*/ 62 w 144"/>
                <a:gd name="T13" fmla="*/ 110 h 154"/>
                <a:gd name="T14" fmla="*/ 60 w 144"/>
                <a:gd name="T15" fmla="*/ 128 h 154"/>
                <a:gd name="T16" fmla="*/ 74 w 144"/>
                <a:gd name="T17" fmla="*/ 142 h 154"/>
                <a:gd name="T18" fmla="*/ 94 w 144"/>
                <a:gd name="T19" fmla="*/ 154 h 154"/>
                <a:gd name="T20" fmla="*/ 118 w 144"/>
                <a:gd name="T21" fmla="*/ 138 h 154"/>
                <a:gd name="T22" fmla="*/ 118 w 144"/>
                <a:gd name="T23" fmla="*/ 104 h 154"/>
                <a:gd name="T24" fmla="*/ 144 w 144"/>
                <a:gd name="T25" fmla="*/ 92 h 154"/>
                <a:gd name="T26" fmla="*/ 142 w 144"/>
                <a:gd name="T27" fmla="*/ 32 h 154"/>
                <a:gd name="T28" fmla="*/ 122 w 144"/>
                <a:gd name="T29" fmla="*/ 16 h 154"/>
                <a:gd name="T30" fmla="*/ 100 w 144"/>
                <a:gd name="T31" fmla="*/ 28 h 154"/>
                <a:gd name="T32" fmla="*/ 80 w 144"/>
                <a:gd name="T33" fmla="*/ 14 h 154"/>
                <a:gd name="T34" fmla="*/ 60 w 144"/>
                <a:gd name="T35" fmla="*/ 0 h 154"/>
                <a:gd name="T36" fmla="*/ 30 w 144"/>
                <a:gd name="T37" fmla="*/ 12 h 154"/>
                <a:gd name="T38" fmla="*/ 10 w 144"/>
                <a:gd name="T39" fmla="*/ 3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154">
                  <a:moveTo>
                    <a:pt x="10" y="30"/>
                  </a:moveTo>
                  <a:lnTo>
                    <a:pt x="16" y="50"/>
                  </a:lnTo>
                  <a:lnTo>
                    <a:pt x="0" y="66"/>
                  </a:lnTo>
                  <a:lnTo>
                    <a:pt x="2" y="86"/>
                  </a:lnTo>
                  <a:lnTo>
                    <a:pt x="24" y="90"/>
                  </a:lnTo>
                  <a:lnTo>
                    <a:pt x="42" y="108"/>
                  </a:lnTo>
                  <a:lnTo>
                    <a:pt x="62" y="110"/>
                  </a:lnTo>
                  <a:lnTo>
                    <a:pt x="60" y="128"/>
                  </a:lnTo>
                  <a:lnTo>
                    <a:pt x="74" y="142"/>
                  </a:lnTo>
                  <a:lnTo>
                    <a:pt x="94" y="154"/>
                  </a:lnTo>
                  <a:lnTo>
                    <a:pt x="118" y="138"/>
                  </a:lnTo>
                  <a:lnTo>
                    <a:pt x="118" y="104"/>
                  </a:lnTo>
                  <a:lnTo>
                    <a:pt x="144" y="92"/>
                  </a:lnTo>
                  <a:lnTo>
                    <a:pt x="142" y="32"/>
                  </a:lnTo>
                  <a:lnTo>
                    <a:pt x="122" y="16"/>
                  </a:lnTo>
                  <a:lnTo>
                    <a:pt x="100" y="28"/>
                  </a:lnTo>
                  <a:lnTo>
                    <a:pt x="80" y="14"/>
                  </a:lnTo>
                  <a:lnTo>
                    <a:pt x="60" y="0"/>
                  </a:lnTo>
                  <a:lnTo>
                    <a:pt x="30" y="12"/>
                  </a:lnTo>
                  <a:lnTo>
                    <a:pt x="10" y="30"/>
                  </a:lnTo>
                  <a:close/>
                </a:path>
              </a:pathLst>
            </a:custGeom>
            <a:grpFill/>
            <a:ln w="0">
              <a:solidFill>
                <a:srgbClr val="F7C16B"/>
              </a:solidFill>
              <a:prstDash val="solid"/>
              <a:round/>
              <a:headEnd/>
              <a:tailEnd/>
            </a:ln>
          </p:spPr>
          <p:txBody>
            <a:bodyPr/>
            <a:lstStyle/>
            <a:p>
              <a:endParaRPr lang="ru-RU"/>
            </a:p>
          </p:txBody>
        </p:sp>
        <p:sp>
          <p:nvSpPr>
            <p:cNvPr id="29" name="Freeform 63">
              <a:extLst>
                <a:ext uri="{FF2B5EF4-FFF2-40B4-BE49-F238E27FC236}">
                  <a16:creationId xmlns:a16="http://schemas.microsoft.com/office/drawing/2014/main" id="{6AF1A44B-F66E-4C4B-A5F1-6AFFC2A6292C}"/>
                </a:ext>
              </a:extLst>
            </p:cNvPr>
            <p:cNvSpPr>
              <a:spLocks/>
            </p:cNvSpPr>
            <p:nvPr/>
          </p:nvSpPr>
          <p:spPr bwMode="gray">
            <a:xfrm>
              <a:off x="3274" y="2070"/>
              <a:ext cx="144" cy="154"/>
            </a:xfrm>
            <a:custGeom>
              <a:avLst/>
              <a:gdLst>
                <a:gd name="T0" fmla="*/ 10 w 144"/>
                <a:gd name="T1" fmla="*/ 30 h 154"/>
                <a:gd name="T2" fmla="*/ 16 w 144"/>
                <a:gd name="T3" fmla="*/ 50 h 154"/>
                <a:gd name="T4" fmla="*/ 0 w 144"/>
                <a:gd name="T5" fmla="*/ 66 h 154"/>
                <a:gd name="T6" fmla="*/ 2 w 144"/>
                <a:gd name="T7" fmla="*/ 86 h 154"/>
                <a:gd name="T8" fmla="*/ 24 w 144"/>
                <a:gd name="T9" fmla="*/ 90 h 154"/>
                <a:gd name="T10" fmla="*/ 42 w 144"/>
                <a:gd name="T11" fmla="*/ 108 h 154"/>
                <a:gd name="T12" fmla="*/ 62 w 144"/>
                <a:gd name="T13" fmla="*/ 110 h 154"/>
                <a:gd name="T14" fmla="*/ 60 w 144"/>
                <a:gd name="T15" fmla="*/ 128 h 154"/>
                <a:gd name="T16" fmla="*/ 74 w 144"/>
                <a:gd name="T17" fmla="*/ 142 h 154"/>
                <a:gd name="T18" fmla="*/ 94 w 144"/>
                <a:gd name="T19" fmla="*/ 154 h 154"/>
                <a:gd name="T20" fmla="*/ 118 w 144"/>
                <a:gd name="T21" fmla="*/ 138 h 154"/>
                <a:gd name="T22" fmla="*/ 118 w 144"/>
                <a:gd name="T23" fmla="*/ 104 h 154"/>
                <a:gd name="T24" fmla="*/ 144 w 144"/>
                <a:gd name="T25" fmla="*/ 92 h 154"/>
                <a:gd name="T26" fmla="*/ 142 w 144"/>
                <a:gd name="T27" fmla="*/ 32 h 154"/>
                <a:gd name="T28" fmla="*/ 122 w 144"/>
                <a:gd name="T29" fmla="*/ 16 h 154"/>
                <a:gd name="T30" fmla="*/ 100 w 144"/>
                <a:gd name="T31" fmla="*/ 28 h 154"/>
                <a:gd name="T32" fmla="*/ 80 w 144"/>
                <a:gd name="T33" fmla="*/ 14 h 154"/>
                <a:gd name="T34" fmla="*/ 60 w 144"/>
                <a:gd name="T35" fmla="*/ 0 h 154"/>
                <a:gd name="T36" fmla="*/ 30 w 144"/>
                <a:gd name="T37" fmla="*/ 12 h 154"/>
                <a:gd name="T38" fmla="*/ 10 w 144"/>
                <a:gd name="T39" fmla="*/ 3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154">
                  <a:moveTo>
                    <a:pt x="10" y="30"/>
                  </a:moveTo>
                  <a:lnTo>
                    <a:pt x="16" y="50"/>
                  </a:lnTo>
                  <a:lnTo>
                    <a:pt x="0" y="66"/>
                  </a:lnTo>
                  <a:lnTo>
                    <a:pt x="2" y="86"/>
                  </a:lnTo>
                  <a:lnTo>
                    <a:pt x="24" y="90"/>
                  </a:lnTo>
                  <a:lnTo>
                    <a:pt x="42" y="108"/>
                  </a:lnTo>
                  <a:lnTo>
                    <a:pt x="62" y="110"/>
                  </a:lnTo>
                  <a:lnTo>
                    <a:pt x="60" y="128"/>
                  </a:lnTo>
                  <a:lnTo>
                    <a:pt x="74" y="142"/>
                  </a:lnTo>
                  <a:lnTo>
                    <a:pt x="94" y="154"/>
                  </a:lnTo>
                  <a:lnTo>
                    <a:pt x="118" y="138"/>
                  </a:lnTo>
                  <a:lnTo>
                    <a:pt x="118" y="104"/>
                  </a:lnTo>
                  <a:lnTo>
                    <a:pt x="144" y="92"/>
                  </a:lnTo>
                  <a:lnTo>
                    <a:pt x="142" y="32"/>
                  </a:lnTo>
                  <a:lnTo>
                    <a:pt x="122" y="16"/>
                  </a:lnTo>
                  <a:lnTo>
                    <a:pt x="100" y="28"/>
                  </a:lnTo>
                  <a:lnTo>
                    <a:pt x="80" y="14"/>
                  </a:lnTo>
                  <a:lnTo>
                    <a:pt x="60" y="0"/>
                  </a:lnTo>
                  <a:lnTo>
                    <a:pt x="30" y="12"/>
                  </a:lnTo>
                  <a:lnTo>
                    <a:pt x="10" y="30"/>
                  </a:lnTo>
                </a:path>
              </a:pathLst>
            </a:custGeom>
            <a:grpFill/>
            <a:ln w="12700">
              <a:solidFill>
                <a:srgbClr val="000000"/>
              </a:solidFill>
              <a:prstDash val="solid"/>
              <a:round/>
              <a:headEnd/>
              <a:tailEnd/>
            </a:ln>
          </p:spPr>
          <p:txBody>
            <a:bodyPr/>
            <a:lstStyle/>
            <a:p>
              <a:endParaRPr lang="ru-RU"/>
            </a:p>
          </p:txBody>
        </p:sp>
        <p:sp>
          <p:nvSpPr>
            <p:cNvPr id="30" name="Freeform 64">
              <a:extLst>
                <a:ext uri="{FF2B5EF4-FFF2-40B4-BE49-F238E27FC236}">
                  <a16:creationId xmlns:a16="http://schemas.microsoft.com/office/drawing/2014/main" id="{6629CBB2-44E7-704D-AAA9-391E13CE5E19}"/>
                </a:ext>
              </a:extLst>
            </p:cNvPr>
            <p:cNvSpPr>
              <a:spLocks/>
            </p:cNvSpPr>
            <p:nvPr/>
          </p:nvSpPr>
          <p:spPr bwMode="gray">
            <a:xfrm>
              <a:off x="3118" y="2198"/>
              <a:ext cx="248" cy="164"/>
            </a:xfrm>
            <a:custGeom>
              <a:avLst/>
              <a:gdLst>
                <a:gd name="T0" fmla="*/ 216 w 248"/>
                <a:gd name="T1" fmla="*/ 0 h 164"/>
                <a:gd name="T2" fmla="*/ 192 w 248"/>
                <a:gd name="T3" fmla="*/ 12 h 164"/>
                <a:gd name="T4" fmla="*/ 112 w 248"/>
                <a:gd name="T5" fmla="*/ 72 h 164"/>
                <a:gd name="T6" fmla="*/ 106 w 248"/>
                <a:gd name="T7" fmla="*/ 96 h 164"/>
                <a:gd name="T8" fmla="*/ 94 w 248"/>
                <a:gd name="T9" fmla="*/ 104 h 164"/>
                <a:gd name="T10" fmla="*/ 60 w 248"/>
                <a:gd name="T11" fmla="*/ 94 h 164"/>
                <a:gd name="T12" fmla="*/ 40 w 248"/>
                <a:gd name="T13" fmla="*/ 98 h 164"/>
                <a:gd name="T14" fmla="*/ 8 w 248"/>
                <a:gd name="T15" fmla="*/ 120 h 164"/>
                <a:gd name="T16" fmla="*/ 0 w 248"/>
                <a:gd name="T17" fmla="*/ 142 h 164"/>
                <a:gd name="T18" fmla="*/ 14 w 248"/>
                <a:gd name="T19" fmla="*/ 162 h 164"/>
                <a:gd name="T20" fmla="*/ 36 w 248"/>
                <a:gd name="T21" fmla="*/ 164 h 164"/>
                <a:gd name="T22" fmla="*/ 50 w 248"/>
                <a:gd name="T23" fmla="*/ 140 h 164"/>
                <a:gd name="T24" fmla="*/ 62 w 248"/>
                <a:gd name="T25" fmla="*/ 130 h 164"/>
                <a:gd name="T26" fmla="*/ 84 w 248"/>
                <a:gd name="T27" fmla="*/ 128 h 164"/>
                <a:gd name="T28" fmla="*/ 94 w 248"/>
                <a:gd name="T29" fmla="*/ 148 h 164"/>
                <a:gd name="T30" fmla="*/ 120 w 248"/>
                <a:gd name="T31" fmla="*/ 144 h 164"/>
                <a:gd name="T32" fmla="*/ 132 w 248"/>
                <a:gd name="T33" fmla="*/ 122 h 164"/>
                <a:gd name="T34" fmla="*/ 152 w 248"/>
                <a:gd name="T35" fmla="*/ 130 h 164"/>
                <a:gd name="T36" fmla="*/ 172 w 248"/>
                <a:gd name="T37" fmla="*/ 122 h 164"/>
                <a:gd name="T38" fmla="*/ 202 w 248"/>
                <a:gd name="T39" fmla="*/ 90 h 164"/>
                <a:gd name="T40" fmla="*/ 226 w 248"/>
                <a:gd name="T41" fmla="*/ 86 h 164"/>
                <a:gd name="T42" fmla="*/ 234 w 248"/>
                <a:gd name="T43" fmla="*/ 78 h 164"/>
                <a:gd name="T44" fmla="*/ 236 w 248"/>
                <a:gd name="T45" fmla="*/ 54 h 164"/>
                <a:gd name="T46" fmla="*/ 244 w 248"/>
                <a:gd name="T47" fmla="*/ 44 h 164"/>
                <a:gd name="T48" fmla="*/ 248 w 248"/>
                <a:gd name="T49" fmla="*/ 24 h 164"/>
                <a:gd name="T50" fmla="*/ 230 w 248"/>
                <a:gd name="T51" fmla="*/ 14 h 164"/>
                <a:gd name="T52" fmla="*/ 216 w 248"/>
                <a:gd name="T5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164">
                  <a:moveTo>
                    <a:pt x="216" y="0"/>
                  </a:moveTo>
                  <a:lnTo>
                    <a:pt x="192" y="12"/>
                  </a:lnTo>
                  <a:lnTo>
                    <a:pt x="112" y="72"/>
                  </a:lnTo>
                  <a:lnTo>
                    <a:pt x="106" y="96"/>
                  </a:lnTo>
                  <a:lnTo>
                    <a:pt x="94" y="104"/>
                  </a:lnTo>
                  <a:lnTo>
                    <a:pt x="60" y="94"/>
                  </a:lnTo>
                  <a:lnTo>
                    <a:pt x="40" y="98"/>
                  </a:lnTo>
                  <a:lnTo>
                    <a:pt x="8" y="120"/>
                  </a:lnTo>
                  <a:lnTo>
                    <a:pt x="0" y="142"/>
                  </a:lnTo>
                  <a:lnTo>
                    <a:pt x="14" y="162"/>
                  </a:lnTo>
                  <a:lnTo>
                    <a:pt x="36" y="164"/>
                  </a:lnTo>
                  <a:lnTo>
                    <a:pt x="50" y="140"/>
                  </a:lnTo>
                  <a:lnTo>
                    <a:pt x="62" y="130"/>
                  </a:lnTo>
                  <a:lnTo>
                    <a:pt x="84" y="128"/>
                  </a:lnTo>
                  <a:lnTo>
                    <a:pt x="94" y="148"/>
                  </a:lnTo>
                  <a:lnTo>
                    <a:pt x="120" y="144"/>
                  </a:lnTo>
                  <a:lnTo>
                    <a:pt x="132" y="122"/>
                  </a:lnTo>
                  <a:lnTo>
                    <a:pt x="152" y="130"/>
                  </a:lnTo>
                  <a:lnTo>
                    <a:pt x="172" y="122"/>
                  </a:lnTo>
                  <a:lnTo>
                    <a:pt x="202" y="90"/>
                  </a:lnTo>
                  <a:lnTo>
                    <a:pt x="226" y="86"/>
                  </a:lnTo>
                  <a:lnTo>
                    <a:pt x="234" y="78"/>
                  </a:lnTo>
                  <a:lnTo>
                    <a:pt x="236" y="54"/>
                  </a:lnTo>
                  <a:lnTo>
                    <a:pt x="244" y="44"/>
                  </a:lnTo>
                  <a:lnTo>
                    <a:pt x="248" y="24"/>
                  </a:lnTo>
                  <a:lnTo>
                    <a:pt x="230" y="14"/>
                  </a:lnTo>
                  <a:lnTo>
                    <a:pt x="216" y="0"/>
                  </a:lnTo>
                  <a:close/>
                </a:path>
              </a:pathLst>
            </a:custGeom>
            <a:grpFill/>
            <a:ln w="0">
              <a:solidFill>
                <a:srgbClr val="F7C16B"/>
              </a:solidFill>
              <a:prstDash val="solid"/>
              <a:round/>
              <a:headEnd/>
              <a:tailEnd/>
            </a:ln>
          </p:spPr>
          <p:txBody>
            <a:bodyPr/>
            <a:lstStyle/>
            <a:p>
              <a:endParaRPr lang="ru-RU"/>
            </a:p>
          </p:txBody>
        </p:sp>
        <p:sp>
          <p:nvSpPr>
            <p:cNvPr id="31" name="Freeform 65">
              <a:extLst>
                <a:ext uri="{FF2B5EF4-FFF2-40B4-BE49-F238E27FC236}">
                  <a16:creationId xmlns:a16="http://schemas.microsoft.com/office/drawing/2014/main" id="{C08CCD80-3CCE-134E-8A6E-4E16645D7764}"/>
                </a:ext>
              </a:extLst>
            </p:cNvPr>
            <p:cNvSpPr>
              <a:spLocks/>
            </p:cNvSpPr>
            <p:nvPr/>
          </p:nvSpPr>
          <p:spPr bwMode="gray">
            <a:xfrm>
              <a:off x="3118" y="2198"/>
              <a:ext cx="248" cy="164"/>
            </a:xfrm>
            <a:custGeom>
              <a:avLst/>
              <a:gdLst>
                <a:gd name="T0" fmla="*/ 216 w 248"/>
                <a:gd name="T1" fmla="*/ 0 h 164"/>
                <a:gd name="T2" fmla="*/ 192 w 248"/>
                <a:gd name="T3" fmla="*/ 12 h 164"/>
                <a:gd name="T4" fmla="*/ 112 w 248"/>
                <a:gd name="T5" fmla="*/ 72 h 164"/>
                <a:gd name="T6" fmla="*/ 106 w 248"/>
                <a:gd name="T7" fmla="*/ 96 h 164"/>
                <a:gd name="T8" fmla="*/ 94 w 248"/>
                <a:gd name="T9" fmla="*/ 104 h 164"/>
                <a:gd name="T10" fmla="*/ 60 w 248"/>
                <a:gd name="T11" fmla="*/ 94 h 164"/>
                <a:gd name="T12" fmla="*/ 40 w 248"/>
                <a:gd name="T13" fmla="*/ 98 h 164"/>
                <a:gd name="T14" fmla="*/ 8 w 248"/>
                <a:gd name="T15" fmla="*/ 120 h 164"/>
                <a:gd name="T16" fmla="*/ 0 w 248"/>
                <a:gd name="T17" fmla="*/ 142 h 164"/>
                <a:gd name="T18" fmla="*/ 14 w 248"/>
                <a:gd name="T19" fmla="*/ 162 h 164"/>
                <a:gd name="T20" fmla="*/ 36 w 248"/>
                <a:gd name="T21" fmla="*/ 164 h 164"/>
                <a:gd name="T22" fmla="*/ 50 w 248"/>
                <a:gd name="T23" fmla="*/ 140 h 164"/>
                <a:gd name="T24" fmla="*/ 62 w 248"/>
                <a:gd name="T25" fmla="*/ 130 h 164"/>
                <a:gd name="T26" fmla="*/ 84 w 248"/>
                <a:gd name="T27" fmla="*/ 128 h 164"/>
                <a:gd name="T28" fmla="*/ 94 w 248"/>
                <a:gd name="T29" fmla="*/ 148 h 164"/>
                <a:gd name="T30" fmla="*/ 120 w 248"/>
                <a:gd name="T31" fmla="*/ 144 h 164"/>
                <a:gd name="T32" fmla="*/ 132 w 248"/>
                <a:gd name="T33" fmla="*/ 122 h 164"/>
                <a:gd name="T34" fmla="*/ 152 w 248"/>
                <a:gd name="T35" fmla="*/ 130 h 164"/>
                <a:gd name="T36" fmla="*/ 172 w 248"/>
                <a:gd name="T37" fmla="*/ 122 h 164"/>
                <a:gd name="T38" fmla="*/ 202 w 248"/>
                <a:gd name="T39" fmla="*/ 90 h 164"/>
                <a:gd name="T40" fmla="*/ 226 w 248"/>
                <a:gd name="T41" fmla="*/ 86 h 164"/>
                <a:gd name="T42" fmla="*/ 234 w 248"/>
                <a:gd name="T43" fmla="*/ 78 h 164"/>
                <a:gd name="T44" fmla="*/ 236 w 248"/>
                <a:gd name="T45" fmla="*/ 54 h 164"/>
                <a:gd name="T46" fmla="*/ 244 w 248"/>
                <a:gd name="T47" fmla="*/ 44 h 164"/>
                <a:gd name="T48" fmla="*/ 248 w 248"/>
                <a:gd name="T49" fmla="*/ 24 h 164"/>
                <a:gd name="T50" fmla="*/ 230 w 248"/>
                <a:gd name="T51" fmla="*/ 14 h 164"/>
                <a:gd name="T52" fmla="*/ 216 w 248"/>
                <a:gd name="T5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164">
                  <a:moveTo>
                    <a:pt x="216" y="0"/>
                  </a:moveTo>
                  <a:lnTo>
                    <a:pt x="192" y="12"/>
                  </a:lnTo>
                  <a:lnTo>
                    <a:pt x="112" y="72"/>
                  </a:lnTo>
                  <a:lnTo>
                    <a:pt x="106" y="96"/>
                  </a:lnTo>
                  <a:lnTo>
                    <a:pt x="94" y="104"/>
                  </a:lnTo>
                  <a:lnTo>
                    <a:pt x="60" y="94"/>
                  </a:lnTo>
                  <a:lnTo>
                    <a:pt x="40" y="98"/>
                  </a:lnTo>
                  <a:lnTo>
                    <a:pt x="8" y="120"/>
                  </a:lnTo>
                  <a:lnTo>
                    <a:pt x="0" y="142"/>
                  </a:lnTo>
                  <a:lnTo>
                    <a:pt x="14" y="162"/>
                  </a:lnTo>
                  <a:lnTo>
                    <a:pt x="36" y="164"/>
                  </a:lnTo>
                  <a:lnTo>
                    <a:pt x="50" y="140"/>
                  </a:lnTo>
                  <a:lnTo>
                    <a:pt x="62" y="130"/>
                  </a:lnTo>
                  <a:lnTo>
                    <a:pt x="84" y="128"/>
                  </a:lnTo>
                  <a:lnTo>
                    <a:pt x="94" y="148"/>
                  </a:lnTo>
                  <a:lnTo>
                    <a:pt x="120" y="144"/>
                  </a:lnTo>
                  <a:lnTo>
                    <a:pt x="132" y="122"/>
                  </a:lnTo>
                  <a:lnTo>
                    <a:pt x="152" y="130"/>
                  </a:lnTo>
                  <a:lnTo>
                    <a:pt x="172" y="122"/>
                  </a:lnTo>
                  <a:lnTo>
                    <a:pt x="202" y="90"/>
                  </a:lnTo>
                  <a:lnTo>
                    <a:pt x="226" y="86"/>
                  </a:lnTo>
                  <a:lnTo>
                    <a:pt x="234" y="78"/>
                  </a:lnTo>
                  <a:lnTo>
                    <a:pt x="236" y="54"/>
                  </a:lnTo>
                  <a:lnTo>
                    <a:pt x="244" y="44"/>
                  </a:lnTo>
                  <a:lnTo>
                    <a:pt x="248" y="24"/>
                  </a:lnTo>
                  <a:lnTo>
                    <a:pt x="230" y="14"/>
                  </a:lnTo>
                  <a:lnTo>
                    <a:pt x="216" y="0"/>
                  </a:lnTo>
                </a:path>
              </a:pathLst>
            </a:custGeom>
            <a:grpFill/>
            <a:ln w="12700">
              <a:solidFill>
                <a:srgbClr val="000000"/>
              </a:solidFill>
              <a:prstDash val="solid"/>
              <a:round/>
              <a:headEnd/>
              <a:tailEnd/>
            </a:ln>
          </p:spPr>
          <p:txBody>
            <a:bodyPr/>
            <a:lstStyle/>
            <a:p>
              <a:endParaRPr lang="ru-RU"/>
            </a:p>
          </p:txBody>
        </p:sp>
        <p:sp>
          <p:nvSpPr>
            <p:cNvPr id="32" name="Freeform 66">
              <a:extLst>
                <a:ext uri="{FF2B5EF4-FFF2-40B4-BE49-F238E27FC236}">
                  <a16:creationId xmlns:a16="http://schemas.microsoft.com/office/drawing/2014/main" id="{A534E528-D07C-624C-9DFA-DA76677900A0}"/>
                </a:ext>
              </a:extLst>
            </p:cNvPr>
            <p:cNvSpPr>
              <a:spLocks/>
            </p:cNvSpPr>
            <p:nvPr/>
          </p:nvSpPr>
          <p:spPr bwMode="gray">
            <a:xfrm>
              <a:off x="2308" y="2168"/>
              <a:ext cx="622" cy="494"/>
            </a:xfrm>
            <a:custGeom>
              <a:avLst/>
              <a:gdLst>
                <a:gd name="T0" fmla="*/ 614 w 622"/>
                <a:gd name="T1" fmla="*/ 218 h 494"/>
                <a:gd name="T2" fmla="*/ 604 w 622"/>
                <a:gd name="T3" fmla="*/ 172 h 494"/>
                <a:gd name="T4" fmla="*/ 554 w 622"/>
                <a:gd name="T5" fmla="*/ 116 h 494"/>
                <a:gd name="T6" fmla="*/ 542 w 622"/>
                <a:gd name="T7" fmla="*/ 72 h 494"/>
                <a:gd name="T8" fmla="*/ 526 w 622"/>
                <a:gd name="T9" fmla="*/ 48 h 494"/>
                <a:gd name="T10" fmla="*/ 486 w 622"/>
                <a:gd name="T11" fmla="*/ 62 h 494"/>
                <a:gd name="T12" fmla="*/ 442 w 622"/>
                <a:gd name="T13" fmla="*/ 54 h 494"/>
                <a:gd name="T14" fmla="*/ 382 w 622"/>
                <a:gd name="T15" fmla="*/ 64 h 494"/>
                <a:gd name="T16" fmla="*/ 364 w 622"/>
                <a:gd name="T17" fmla="*/ 30 h 494"/>
                <a:gd name="T18" fmla="*/ 318 w 622"/>
                <a:gd name="T19" fmla="*/ 0 h 494"/>
                <a:gd name="T20" fmla="*/ 274 w 622"/>
                <a:gd name="T21" fmla="*/ 38 h 494"/>
                <a:gd name="T22" fmla="*/ 220 w 622"/>
                <a:gd name="T23" fmla="*/ 56 h 494"/>
                <a:gd name="T24" fmla="*/ 188 w 622"/>
                <a:gd name="T25" fmla="*/ 16 h 494"/>
                <a:gd name="T26" fmla="*/ 164 w 622"/>
                <a:gd name="T27" fmla="*/ 70 h 494"/>
                <a:gd name="T28" fmla="*/ 154 w 622"/>
                <a:gd name="T29" fmla="*/ 116 h 494"/>
                <a:gd name="T30" fmla="*/ 98 w 622"/>
                <a:gd name="T31" fmla="*/ 108 h 494"/>
                <a:gd name="T32" fmla="*/ 56 w 622"/>
                <a:gd name="T33" fmla="*/ 118 h 494"/>
                <a:gd name="T34" fmla="*/ 68 w 622"/>
                <a:gd name="T35" fmla="*/ 160 h 494"/>
                <a:gd name="T36" fmla="*/ 82 w 622"/>
                <a:gd name="T37" fmla="*/ 192 h 494"/>
                <a:gd name="T38" fmla="*/ 44 w 622"/>
                <a:gd name="T39" fmla="*/ 216 h 494"/>
                <a:gd name="T40" fmla="*/ 18 w 622"/>
                <a:gd name="T41" fmla="*/ 254 h 494"/>
                <a:gd name="T42" fmla="*/ 38 w 622"/>
                <a:gd name="T43" fmla="*/ 304 h 494"/>
                <a:gd name="T44" fmla="*/ 42 w 622"/>
                <a:gd name="T45" fmla="*/ 338 h 494"/>
                <a:gd name="T46" fmla="*/ 36 w 622"/>
                <a:gd name="T47" fmla="*/ 388 h 494"/>
                <a:gd name="T48" fmla="*/ 0 w 622"/>
                <a:gd name="T49" fmla="*/ 458 h 494"/>
                <a:gd name="T50" fmla="*/ 44 w 622"/>
                <a:gd name="T51" fmla="*/ 494 h 494"/>
                <a:gd name="T52" fmla="*/ 94 w 622"/>
                <a:gd name="T53" fmla="*/ 466 h 494"/>
                <a:gd name="T54" fmla="*/ 120 w 622"/>
                <a:gd name="T55" fmla="*/ 450 h 494"/>
                <a:gd name="T56" fmla="*/ 120 w 622"/>
                <a:gd name="T57" fmla="*/ 422 h 494"/>
                <a:gd name="T58" fmla="*/ 182 w 622"/>
                <a:gd name="T59" fmla="*/ 404 h 494"/>
                <a:gd name="T60" fmla="*/ 224 w 622"/>
                <a:gd name="T61" fmla="*/ 442 h 494"/>
                <a:gd name="T62" fmla="*/ 288 w 622"/>
                <a:gd name="T63" fmla="*/ 454 h 494"/>
                <a:gd name="T64" fmla="*/ 362 w 622"/>
                <a:gd name="T65" fmla="*/ 440 h 494"/>
                <a:gd name="T66" fmla="*/ 404 w 622"/>
                <a:gd name="T67" fmla="*/ 436 h 494"/>
                <a:gd name="T68" fmla="*/ 430 w 622"/>
                <a:gd name="T69" fmla="*/ 412 h 494"/>
                <a:gd name="T70" fmla="*/ 484 w 622"/>
                <a:gd name="T71" fmla="*/ 374 h 494"/>
                <a:gd name="T72" fmla="*/ 504 w 622"/>
                <a:gd name="T73" fmla="*/ 400 h 494"/>
                <a:gd name="T74" fmla="*/ 534 w 622"/>
                <a:gd name="T75" fmla="*/ 378 h 494"/>
                <a:gd name="T76" fmla="*/ 524 w 622"/>
                <a:gd name="T77" fmla="*/ 322 h 494"/>
                <a:gd name="T78" fmla="*/ 570 w 622"/>
                <a:gd name="T79" fmla="*/ 328 h 494"/>
                <a:gd name="T80" fmla="*/ 604 w 622"/>
                <a:gd name="T81" fmla="*/ 314 h 494"/>
                <a:gd name="T82" fmla="*/ 622 w 622"/>
                <a:gd name="T83" fmla="*/ 28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2" h="494">
                  <a:moveTo>
                    <a:pt x="622" y="280"/>
                  </a:moveTo>
                  <a:lnTo>
                    <a:pt x="614" y="218"/>
                  </a:lnTo>
                  <a:lnTo>
                    <a:pt x="602" y="212"/>
                  </a:lnTo>
                  <a:lnTo>
                    <a:pt x="604" y="172"/>
                  </a:lnTo>
                  <a:lnTo>
                    <a:pt x="580" y="144"/>
                  </a:lnTo>
                  <a:lnTo>
                    <a:pt x="554" y="116"/>
                  </a:lnTo>
                  <a:lnTo>
                    <a:pt x="554" y="84"/>
                  </a:lnTo>
                  <a:lnTo>
                    <a:pt x="542" y="72"/>
                  </a:lnTo>
                  <a:lnTo>
                    <a:pt x="540" y="60"/>
                  </a:lnTo>
                  <a:lnTo>
                    <a:pt x="526" y="48"/>
                  </a:lnTo>
                  <a:lnTo>
                    <a:pt x="502" y="46"/>
                  </a:lnTo>
                  <a:lnTo>
                    <a:pt x="486" y="62"/>
                  </a:lnTo>
                  <a:lnTo>
                    <a:pt x="462" y="64"/>
                  </a:lnTo>
                  <a:lnTo>
                    <a:pt x="442" y="54"/>
                  </a:lnTo>
                  <a:lnTo>
                    <a:pt x="416" y="64"/>
                  </a:lnTo>
                  <a:lnTo>
                    <a:pt x="382" y="64"/>
                  </a:lnTo>
                  <a:lnTo>
                    <a:pt x="378" y="46"/>
                  </a:lnTo>
                  <a:lnTo>
                    <a:pt x="364" y="30"/>
                  </a:lnTo>
                  <a:lnTo>
                    <a:pt x="344" y="20"/>
                  </a:lnTo>
                  <a:lnTo>
                    <a:pt x="318" y="0"/>
                  </a:lnTo>
                  <a:lnTo>
                    <a:pt x="302" y="4"/>
                  </a:lnTo>
                  <a:lnTo>
                    <a:pt x="274" y="38"/>
                  </a:lnTo>
                  <a:lnTo>
                    <a:pt x="242" y="54"/>
                  </a:lnTo>
                  <a:lnTo>
                    <a:pt x="220" y="56"/>
                  </a:lnTo>
                  <a:lnTo>
                    <a:pt x="210" y="36"/>
                  </a:lnTo>
                  <a:lnTo>
                    <a:pt x="188" y="16"/>
                  </a:lnTo>
                  <a:lnTo>
                    <a:pt x="174" y="46"/>
                  </a:lnTo>
                  <a:lnTo>
                    <a:pt x="164" y="70"/>
                  </a:lnTo>
                  <a:lnTo>
                    <a:pt x="144" y="90"/>
                  </a:lnTo>
                  <a:lnTo>
                    <a:pt x="154" y="116"/>
                  </a:lnTo>
                  <a:lnTo>
                    <a:pt x="118" y="118"/>
                  </a:lnTo>
                  <a:lnTo>
                    <a:pt x="98" y="108"/>
                  </a:lnTo>
                  <a:lnTo>
                    <a:pt x="82" y="120"/>
                  </a:lnTo>
                  <a:lnTo>
                    <a:pt x="56" y="118"/>
                  </a:lnTo>
                  <a:lnTo>
                    <a:pt x="48" y="138"/>
                  </a:lnTo>
                  <a:lnTo>
                    <a:pt x="68" y="160"/>
                  </a:lnTo>
                  <a:lnTo>
                    <a:pt x="86" y="174"/>
                  </a:lnTo>
                  <a:lnTo>
                    <a:pt x="82" y="192"/>
                  </a:lnTo>
                  <a:lnTo>
                    <a:pt x="56" y="198"/>
                  </a:lnTo>
                  <a:lnTo>
                    <a:pt x="44" y="216"/>
                  </a:lnTo>
                  <a:lnTo>
                    <a:pt x="50" y="234"/>
                  </a:lnTo>
                  <a:lnTo>
                    <a:pt x="18" y="254"/>
                  </a:lnTo>
                  <a:lnTo>
                    <a:pt x="22" y="278"/>
                  </a:lnTo>
                  <a:lnTo>
                    <a:pt x="38" y="304"/>
                  </a:lnTo>
                  <a:lnTo>
                    <a:pt x="24" y="326"/>
                  </a:lnTo>
                  <a:lnTo>
                    <a:pt x="42" y="338"/>
                  </a:lnTo>
                  <a:lnTo>
                    <a:pt x="66" y="344"/>
                  </a:lnTo>
                  <a:lnTo>
                    <a:pt x="36" y="388"/>
                  </a:lnTo>
                  <a:lnTo>
                    <a:pt x="20" y="426"/>
                  </a:lnTo>
                  <a:lnTo>
                    <a:pt x="0" y="458"/>
                  </a:lnTo>
                  <a:lnTo>
                    <a:pt x="22" y="482"/>
                  </a:lnTo>
                  <a:lnTo>
                    <a:pt x="44" y="494"/>
                  </a:lnTo>
                  <a:lnTo>
                    <a:pt x="74" y="480"/>
                  </a:lnTo>
                  <a:lnTo>
                    <a:pt x="94" y="466"/>
                  </a:lnTo>
                  <a:lnTo>
                    <a:pt x="120" y="466"/>
                  </a:lnTo>
                  <a:lnTo>
                    <a:pt x="120" y="450"/>
                  </a:lnTo>
                  <a:lnTo>
                    <a:pt x="108" y="434"/>
                  </a:lnTo>
                  <a:lnTo>
                    <a:pt x="120" y="422"/>
                  </a:lnTo>
                  <a:lnTo>
                    <a:pt x="150" y="422"/>
                  </a:lnTo>
                  <a:lnTo>
                    <a:pt x="182" y="404"/>
                  </a:lnTo>
                  <a:lnTo>
                    <a:pt x="210" y="432"/>
                  </a:lnTo>
                  <a:lnTo>
                    <a:pt x="224" y="442"/>
                  </a:lnTo>
                  <a:lnTo>
                    <a:pt x="268" y="440"/>
                  </a:lnTo>
                  <a:lnTo>
                    <a:pt x="288" y="454"/>
                  </a:lnTo>
                  <a:lnTo>
                    <a:pt x="308" y="442"/>
                  </a:lnTo>
                  <a:lnTo>
                    <a:pt x="362" y="440"/>
                  </a:lnTo>
                  <a:lnTo>
                    <a:pt x="386" y="450"/>
                  </a:lnTo>
                  <a:lnTo>
                    <a:pt x="404" y="436"/>
                  </a:lnTo>
                  <a:lnTo>
                    <a:pt x="406" y="416"/>
                  </a:lnTo>
                  <a:lnTo>
                    <a:pt x="430" y="412"/>
                  </a:lnTo>
                  <a:lnTo>
                    <a:pt x="462" y="390"/>
                  </a:lnTo>
                  <a:lnTo>
                    <a:pt x="484" y="374"/>
                  </a:lnTo>
                  <a:lnTo>
                    <a:pt x="500" y="386"/>
                  </a:lnTo>
                  <a:lnTo>
                    <a:pt x="504" y="400"/>
                  </a:lnTo>
                  <a:lnTo>
                    <a:pt x="524" y="396"/>
                  </a:lnTo>
                  <a:lnTo>
                    <a:pt x="534" y="378"/>
                  </a:lnTo>
                  <a:lnTo>
                    <a:pt x="522" y="354"/>
                  </a:lnTo>
                  <a:lnTo>
                    <a:pt x="524" y="322"/>
                  </a:lnTo>
                  <a:lnTo>
                    <a:pt x="548" y="318"/>
                  </a:lnTo>
                  <a:lnTo>
                    <a:pt x="570" y="328"/>
                  </a:lnTo>
                  <a:lnTo>
                    <a:pt x="598" y="326"/>
                  </a:lnTo>
                  <a:lnTo>
                    <a:pt x="604" y="314"/>
                  </a:lnTo>
                  <a:lnTo>
                    <a:pt x="606" y="288"/>
                  </a:lnTo>
                  <a:lnTo>
                    <a:pt x="622" y="280"/>
                  </a:lnTo>
                  <a:close/>
                </a:path>
              </a:pathLst>
            </a:custGeom>
            <a:grpFill/>
            <a:ln w="0">
              <a:solidFill>
                <a:srgbClr val="F7C16B"/>
              </a:solidFill>
              <a:prstDash val="solid"/>
              <a:round/>
              <a:headEnd/>
              <a:tailEnd/>
            </a:ln>
          </p:spPr>
          <p:txBody>
            <a:bodyPr/>
            <a:lstStyle/>
            <a:p>
              <a:endParaRPr lang="ru-RU"/>
            </a:p>
          </p:txBody>
        </p:sp>
        <p:sp>
          <p:nvSpPr>
            <p:cNvPr id="33" name="Freeform 67">
              <a:extLst>
                <a:ext uri="{FF2B5EF4-FFF2-40B4-BE49-F238E27FC236}">
                  <a16:creationId xmlns:a16="http://schemas.microsoft.com/office/drawing/2014/main" id="{985D32E6-A15F-9F4B-9439-4E4F43CE040B}"/>
                </a:ext>
              </a:extLst>
            </p:cNvPr>
            <p:cNvSpPr>
              <a:spLocks/>
            </p:cNvSpPr>
            <p:nvPr/>
          </p:nvSpPr>
          <p:spPr bwMode="gray">
            <a:xfrm>
              <a:off x="2308" y="2168"/>
              <a:ext cx="622" cy="494"/>
            </a:xfrm>
            <a:custGeom>
              <a:avLst/>
              <a:gdLst>
                <a:gd name="T0" fmla="*/ 614 w 622"/>
                <a:gd name="T1" fmla="*/ 218 h 494"/>
                <a:gd name="T2" fmla="*/ 604 w 622"/>
                <a:gd name="T3" fmla="*/ 172 h 494"/>
                <a:gd name="T4" fmla="*/ 554 w 622"/>
                <a:gd name="T5" fmla="*/ 116 h 494"/>
                <a:gd name="T6" fmla="*/ 542 w 622"/>
                <a:gd name="T7" fmla="*/ 72 h 494"/>
                <a:gd name="T8" fmla="*/ 526 w 622"/>
                <a:gd name="T9" fmla="*/ 48 h 494"/>
                <a:gd name="T10" fmla="*/ 486 w 622"/>
                <a:gd name="T11" fmla="*/ 62 h 494"/>
                <a:gd name="T12" fmla="*/ 442 w 622"/>
                <a:gd name="T13" fmla="*/ 54 h 494"/>
                <a:gd name="T14" fmla="*/ 382 w 622"/>
                <a:gd name="T15" fmla="*/ 64 h 494"/>
                <a:gd name="T16" fmla="*/ 364 w 622"/>
                <a:gd name="T17" fmla="*/ 30 h 494"/>
                <a:gd name="T18" fmla="*/ 318 w 622"/>
                <a:gd name="T19" fmla="*/ 0 h 494"/>
                <a:gd name="T20" fmla="*/ 274 w 622"/>
                <a:gd name="T21" fmla="*/ 38 h 494"/>
                <a:gd name="T22" fmla="*/ 220 w 622"/>
                <a:gd name="T23" fmla="*/ 56 h 494"/>
                <a:gd name="T24" fmla="*/ 188 w 622"/>
                <a:gd name="T25" fmla="*/ 16 h 494"/>
                <a:gd name="T26" fmla="*/ 164 w 622"/>
                <a:gd name="T27" fmla="*/ 70 h 494"/>
                <a:gd name="T28" fmla="*/ 154 w 622"/>
                <a:gd name="T29" fmla="*/ 116 h 494"/>
                <a:gd name="T30" fmla="*/ 98 w 622"/>
                <a:gd name="T31" fmla="*/ 108 h 494"/>
                <a:gd name="T32" fmla="*/ 56 w 622"/>
                <a:gd name="T33" fmla="*/ 118 h 494"/>
                <a:gd name="T34" fmla="*/ 68 w 622"/>
                <a:gd name="T35" fmla="*/ 160 h 494"/>
                <a:gd name="T36" fmla="*/ 82 w 622"/>
                <a:gd name="T37" fmla="*/ 192 h 494"/>
                <a:gd name="T38" fmla="*/ 44 w 622"/>
                <a:gd name="T39" fmla="*/ 216 h 494"/>
                <a:gd name="T40" fmla="*/ 18 w 622"/>
                <a:gd name="T41" fmla="*/ 254 h 494"/>
                <a:gd name="T42" fmla="*/ 38 w 622"/>
                <a:gd name="T43" fmla="*/ 304 h 494"/>
                <a:gd name="T44" fmla="*/ 42 w 622"/>
                <a:gd name="T45" fmla="*/ 338 h 494"/>
                <a:gd name="T46" fmla="*/ 36 w 622"/>
                <a:gd name="T47" fmla="*/ 388 h 494"/>
                <a:gd name="T48" fmla="*/ 0 w 622"/>
                <a:gd name="T49" fmla="*/ 458 h 494"/>
                <a:gd name="T50" fmla="*/ 44 w 622"/>
                <a:gd name="T51" fmla="*/ 494 h 494"/>
                <a:gd name="T52" fmla="*/ 94 w 622"/>
                <a:gd name="T53" fmla="*/ 466 h 494"/>
                <a:gd name="T54" fmla="*/ 120 w 622"/>
                <a:gd name="T55" fmla="*/ 450 h 494"/>
                <a:gd name="T56" fmla="*/ 120 w 622"/>
                <a:gd name="T57" fmla="*/ 422 h 494"/>
                <a:gd name="T58" fmla="*/ 182 w 622"/>
                <a:gd name="T59" fmla="*/ 404 h 494"/>
                <a:gd name="T60" fmla="*/ 224 w 622"/>
                <a:gd name="T61" fmla="*/ 442 h 494"/>
                <a:gd name="T62" fmla="*/ 288 w 622"/>
                <a:gd name="T63" fmla="*/ 454 h 494"/>
                <a:gd name="T64" fmla="*/ 362 w 622"/>
                <a:gd name="T65" fmla="*/ 440 h 494"/>
                <a:gd name="T66" fmla="*/ 404 w 622"/>
                <a:gd name="T67" fmla="*/ 436 h 494"/>
                <a:gd name="T68" fmla="*/ 430 w 622"/>
                <a:gd name="T69" fmla="*/ 412 h 494"/>
                <a:gd name="T70" fmla="*/ 484 w 622"/>
                <a:gd name="T71" fmla="*/ 374 h 494"/>
                <a:gd name="T72" fmla="*/ 504 w 622"/>
                <a:gd name="T73" fmla="*/ 400 h 494"/>
                <a:gd name="T74" fmla="*/ 534 w 622"/>
                <a:gd name="T75" fmla="*/ 378 h 494"/>
                <a:gd name="T76" fmla="*/ 524 w 622"/>
                <a:gd name="T77" fmla="*/ 322 h 494"/>
                <a:gd name="T78" fmla="*/ 570 w 622"/>
                <a:gd name="T79" fmla="*/ 328 h 494"/>
                <a:gd name="T80" fmla="*/ 604 w 622"/>
                <a:gd name="T81" fmla="*/ 314 h 494"/>
                <a:gd name="T82" fmla="*/ 622 w 622"/>
                <a:gd name="T83" fmla="*/ 28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2" h="494">
                  <a:moveTo>
                    <a:pt x="622" y="280"/>
                  </a:moveTo>
                  <a:lnTo>
                    <a:pt x="614" y="218"/>
                  </a:lnTo>
                  <a:lnTo>
                    <a:pt x="602" y="212"/>
                  </a:lnTo>
                  <a:lnTo>
                    <a:pt x="604" y="172"/>
                  </a:lnTo>
                  <a:lnTo>
                    <a:pt x="580" y="144"/>
                  </a:lnTo>
                  <a:lnTo>
                    <a:pt x="554" y="116"/>
                  </a:lnTo>
                  <a:lnTo>
                    <a:pt x="554" y="84"/>
                  </a:lnTo>
                  <a:lnTo>
                    <a:pt x="542" y="72"/>
                  </a:lnTo>
                  <a:lnTo>
                    <a:pt x="540" y="60"/>
                  </a:lnTo>
                  <a:lnTo>
                    <a:pt x="526" y="48"/>
                  </a:lnTo>
                  <a:lnTo>
                    <a:pt x="502" y="46"/>
                  </a:lnTo>
                  <a:lnTo>
                    <a:pt x="486" y="62"/>
                  </a:lnTo>
                  <a:lnTo>
                    <a:pt x="462" y="64"/>
                  </a:lnTo>
                  <a:lnTo>
                    <a:pt x="442" y="54"/>
                  </a:lnTo>
                  <a:lnTo>
                    <a:pt x="416" y="64"/>
                  </a:lnTo>
                  <a:lnTo>
                    <a:pt x="382" y="64"/>
                  </a:lnTo>
                  <a:lnTo>
                    <a:pt x="378" y="46"/>
                  </a:lnTo>
                  <a:lnTo>
                    <a:pt x="364" y="30"/>
                  </a:lnTo>
                  <a:lnTo>
                    <a:pt x="344" y="20"/>
                  </a:lnTo>
                  <a:lnTo>
                    <a:pt x="318" y="0"/>
                  </a:lnTo>
                  <a:lnTo>
                    <a:pt x="302" y="4"/>
                  </a:lnTo>
                  <a:lnTo>
                    <a:pt x="274" y="38"/>
                  </a:lnTo>
                  <a:lnTo>
                    <a:pt x="242" y="54"/>
                  </a:lnTo>
                  <a:lnTo>
                    <a:pt x="220" y="56"/>
                  </a:lnTo>
                  <a:lnTo>
                    <a:pt x="210" y="36"/>
                  </a:lnTo>
                  <a:lnTo>
                    <a:pt x="188" y="16"/>
                  </a:lnTo>
                  <a:lnTo>
                    <a:pt x="174" y="46"/>
                  </a:lnTo>
                  <a:lnTo>
                    <a:pt x="164" y="70"/>
                  </a:lnTo>
                  <a:lnTo>
                    <a:pt x="144" y="90"/>
                  </a:lnTo>
                  <a:lnTo>
                    <a:pt x="154" y="116"/>
                  </a:lnTo>
                  <a:lnTo>
                    <a:pt x="118" y="118"/>
                  </a:lnTo>
                  <a:lnTo>
                    <a:pt x="98" y="108"/>
                  </a:lnTo>
                  <a:lnTo>
                    <a:pt x="82" y="120"/>
                  </a:lnTo>
                  <a:lnTo>
                    <a:pt x="56" y="118"/>
                  </a:lnTo>
                  <a:lnTo>
                    <a:pt x="48" y="138"/>
                  </a:lnTo>
                  <a:lnTo>
                    <a:pt x="68" y="160"/>
                  </a:lnTo>
                  <a:lnTo>
                    <a:pt x="86" y="174"/>
                  </a:lnTo>
                  <a:lnTo>
                    <a:pt x="82" y="192"/>
                  </a:lnTo>
                  <a:lnTo>
                    <a:pt x="56" y="198"/>
                  </a:lnTo>
                  <a:lnTo>
                    <a:pt x="44" y="216"/>
                  </a:lnTo>
                  <a:lnTo>
                    <a:pt x="50" y="234"/>
                  </a:lnTo>
                  <a:lnTo>
                    <a:pt x="18" y="254"/>
                  </a:lnTo>
                  <a:lnTo>
                    <a:pt x="22" y="278"/>
                  </a:lnTo>
                  <a:lnTo>
                    <a:pt x="38" y="304"/>
                  </a:lnTo>
                  <a:lnTo>
                    <a:pt x="24" y="326"/>
                  </a:lnTo>
                  <a:lnTo>
                    <a:pt x="42" y="338"/>
                  </a:lnTo>
                  <a:lnTo>
                    <a:pt x="66" y="344"/>
                  </a:lnTo>
                  <a:lnTo>
                    <a:pt x="36" y="388"/>
                  </a:lnTo>
                  <a:lnTo>
                    <a:pt x="20" y="426"/>
                  </a:lnTo>
                  <a:lnTo>
                    <a:pt x="0" y="458"/>
                  </a:lnTo>
                  <a:lnTo>
                    <a:pt x="22" y="482"/>
                  </a:lnTo>
                  <a:lnTo>
                    <a:pt x="44" y="494"/>
                  </a:lnTo>
                  <a:lnTo>
                    <a:pt x="74" y="480"/>
                  </a:lnTo>
                  <a:lnTo>
                    <a:pt x="94" y="466"/>
                  </a:lnTo>
                  <a:lnTo>
                    <a:pt x="120" y="466"/>
                  </a:lnTo>
                  <a:lnTo>
                    <a:pt x="120" y="450"/>
                  </a:lnTo>
                  <a:lnTo>
                    <a:pt x="108" y="434"/>
                  </a:lnTo>
                  <a:lnTo>
                    <a:pt x="120" y="422"/>
                  </a:lnTo>
                  <a:lnTo>
                    <a:pt x="150" y="422"/>
                  </a:lnTo>
                  <a:lnTo>
                    <a:pt x="182" y="404"/>
                  </a:lnTo>
                  <a:lnTo>
                    <a:pt x="210" y="432"/>
                  </a:lnTo>
                  <a:lnTo>
                    <a:pt x="224" y="442"/>
                  </a:lnTo>
                  <a:lnTo>
                    <a:pt x="268" y="440"/>
                  </a:lnTo>
                  <a:lnTo>
                    <a:pt x="288" y="454"/>
                  </a:lnTo>
                  <a:lnTo>
                    <a:pt x="308" y="442"/>
                  </a:lnTo>
                  <a:lnTo>
                    <a:pt x="362" y="440"/>
                  </a:lnTo>
                  <a:lnTo>
                    <a:pt x="386" y="450"/>
                  </a:lnTo>
                  <a:lnTo>
                    <a:pt x="404" y="436"/>
                  </a:lnTo>
                  <a:lnTo>
                    <a:pt x="406" y="416"/>
                  </a:lnTo>
                  <a:lnTo>
                    <a:pt x="430" y="412"/>
                  </a:lnTo>
                  <a:lnTo>
                    <a:pt x="462" y="390"/>
                  </a:lnTo>
                  <a:lnTo>
                    <a:pt x="484" y="374"/>
                  </a:lnTo>
                  <a:lnTo>
                    <a:pt x="500" y="386"/>
                  </a:lnTo>
                  <a:lnTo>
                    <a:pt x="504" y="400"/>
                  </a:lnTo>
                  <a:lnTo>
                    <a:pt x="524" y="396"/>
                  </a:lnTo>
                  <a:lnTo>
                    <a:pt x="534" y="378"/>
                  </a:lnTo>
                  <a:lnTo>
                    <a:pt x="522" y="354"/>
                  </a:lnTo>
                  <a:lnTo>
                    <a:pt x="524" y="322"/>
                  </a:lnTo>
                  <a:lnTo>
                    <a:pt x="548" y="318"/>
                  </a:lnTo>
                  <a:lnTo>
                    <a:pt x="570" y="328"/>
                  </a:lnTo>
                  <a:lnTo>
                    <a:pt x="598" y="326"/>
                  </a:lnTo>
                  <a:lnTo>
                    <a:pt x="604" y="314"/>
                  </a:lnTo>
                  <a:lnTo>
                    <a:pt x="606" y="288"/>
                  </a:lnTo>
                  <a:lnTo>
                    <a:pt x="622" y="280"/>
                  </a:lnTo>
                </a:path>
              </a:pathLst>
            </a:custGeom>
            <a:grpFill/>
            <a:ln w="12700">
              <a:solidFill>
                <a:srgbClr val="000000"/>
              </a:solidFill>
              <a:prstDash val="solid"/>
              <a:round/>
              <a:headEnd/>
              <a:tailEnd/>
            </a:ln>
          </p:spPr>
          <p:txBody>
            <a:bodyPr/>
            <a:lstStyle/>
            <a:p>
              <a:endParaRPr lang="ru-RU"/>
            </a:p>
          </p:txBody>
        </p:sp>
        <p:sp>
          <p:nvSpPr>
            <p:cNvPr id="34" name="Freeform 68">
              <a:extLst>
                <a:ext uri="{FF2B5EF4-FFF2-40B4-BE49-F238E27FC236}">
                  <a16:creationId xmlns:a16="http://schemas.microsoft.com/office/drawing/2014/main" id="{EE56076E-9A64-5344-9629-0B24D386CE7A}"/>
                </a:ext>
              </a:extLst>
            </p:cNvPr>
            <p:cNvSpPr>
              <a:spLocks/>
            </p:cNvSpPr>
            <p:nvPr/>
          </p:nvSpPr>
          <p:spPr bwMode="gray">
            <a:xfrm>
              <a:off x="2406" y="2700"/>
              <a:ext cx="252" cy="150"/>
            </a:xfrm>
            <a:custGeom>
              <a:avLst/>
              <a:gdLst>
                <a:gd name="T0" fmla="*/ 0 w 252"/>
                <a:gd name="T1" fmla="*/ 110 h 150"/>
                <a:gd name="T2" fmla="*/ 2 w 252"/>
                <a:gd name="T3" fmla="*/ 80 h 150"/>
                <a:gd name="T4" fmla="*/ 22 w 252"/>
                <a:gd name="T5" fmla="*/ 64 h 150"/>
                <a:gd name="T6" fmla="*/ 46 w 252"/>
                <a:gd name="T7" fmla="*/ 58 h 150"/>
                <a:gd name="T8" fmla="*/ 70 w 252"/>
                <a:gd name="T9" fmla="*/ 30 h 150"/>
                <a:gd name="T10" fmla="*/ 102 w 252"/>
                <a:gd name="T11" fmla="*/ 22 h 150"/>
                <a:gd name="T12" fmla="*/ 134 w 252"/>
                <a:gd name="T13" fmla="*/ 18 h 150"/>
                <a:gd name="T14" fmla="*/ 142 w 252"/>
                <a:gd name="T15" fmla="*/ 10 h 150"/>
                <a:gd name="T16" fmla="*/ 186 w 252"/>
                <a:gd name="T17" fmla="*/ 10 h 150"/>
                <a:gd name="T18" fmla="*/ 200 w 252"/>
                <a:gd name="T19" fmla="*/ 0 h 150"/>
                <a:gd name="T20" fmla="*/ 220 w 252"/>
                <a:gd name="T21" fmla="*/ 4 h 150"/>
                <a:gd name="T22" fmla="*/ 240 w 252"/>
                <a:gd name="T23" fmla="*/ 22 h 150"/>
                <a:gd name="T24" fmla="*/ 252 w 252"/>
                <a:gd name="T25" fmla="*/ 46 h 150"/>
                <a:gd name="T26" fmla="*/ 240 w 252"/>
                <a:gd name="T27" fmla="*/ 76 h 150"/>
                <a:gd name="T28" fmla="*/ 198 w 252"/>
                <a:gd name="T29" fmla="*/ 112 h 150"/>
                <a:gd name="T30" fmla="*/ 156 w 252"/>
                <a:gd name="T31" fmla="*/ 130 h 150"/>
                <a:gd name="T32" fmla="*/ 120 w 252"/>
                <a:gd name="T33" fmla="*/ 140 h 150"/>
                <a:gd name="T34" fmla="*/ 88 w 252"/>
                <a:gd name="T35" fmla="*/ 130 h 150"/>
                <a:gd name="T36" fmla="*/ 62 w 252"/>
                <a:gd name="T37" fmla="*/ 144 h 150"/>
                <a:gd name="T38" fmla="*/ 38 w 252"/>
                <a:gd name="T39" fmla="*/ 150 h 150"/>
                <a:gd name="T40" fmla="*/ 12 w 252"/>
                <a:gd name="T41" fmla="*/ 126 h 150"/>
                <a:gd name="T42" fmla="*/ 0 w 252"/>
                <a:gd name="T43"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2" h="150">
                  <a:moveTo>
                    <a:pt x="0" y="110"/>
                  </a:moveTo>
                  <a:lnTo>
                    <a:pt x="2" y="80"/>
                  </a:lnTo>
                  <a:lnTo>
                    <a:pt x="22" y="64"/>
                  </a:lnTo>
                  <a:lnTo>
                    <a:pt x="46" y="58"/>
                  </a:lnTo>
                  <a:lnTo>
                    <a:pt x="70" y="30"/>
                  </a:lnTo>
                  <a:lnTo>
                    <a:pt x="102" y="22"/>
                  </a:lnTo>
                  <a:lnTo>
                    <a:pt x="134" y="18"/>
                  </a:lnTo>
                  <a:lnTo>
                    <a:pt x="142" y="10"/>
                  </a:lnTo>
                  <a:lnTo>
                    <a:pt x="186" y="10"/>
                  </a:lnTo>
                  <a:lnTo>
                    <a:pt x="200" y="0"/>
                  </a:lnTo>
                  <a:lnTo>
                    <a:pt x="220" y="4"/>
                  </a:lnTo>
                  <a:lnTo>
                    <a:pt x="240" y="22"/>
                  </a:lnTo>
                  <a:lnTo>
                    <a:pt x="252" y="46"/>
                  </a:lnTo>
                  <a:lnTo>
                    <a:pt x="240" y="76"/>
                  </a:lnTo>
                  <a:lnTo>
                    <a:pt x="198" y="112"/>
                  </a:lnTo>
                  <a:lnTo>
                    <a:pt x="156" y="130"/>
                  </a:lnTo>
                  <a:lnTo>
                    <a:pt x="120" y="140"/>
                  </a:lnTo>
                  <a:lnTo>
                    <a:pt x="88" y="130"/>
                  </a:lnTo>
                  <a:lnTo>
                    <a:pt x="62" y="144"/>
                  </a:lnTo>
                  <a:lnTo>
                    <a:pt x="38" y="150"/>
                  </a:lnTo>
                  <a:lnTo>
                    <a:pt x="12" y="126"/>
                  </a:lnTo>
                  <a:lnTo>
                    <a:pt x="0" y="110"/>
                  </a:lnTo>
                  <a:close/>
                </a:path>
              </a:pathLst>
            </a:custGeom>
            <a:grpFill/>
            <a:ln w="0">
              <a:solidFill>
                <a:srgbClr val="F7C16B"/>
              </a:solidFill>
              <a:prstDash val="solid"/>
              <a:round/>
              <a:headEnd/>
              <a:tailEnd/>
            </a:ln>
          </p:spPr>
          <p:txBody>
            <a:bodyPr/>
            <a:lstStyle/>
            <a:p>
              <a:endParaRPr lang="ru-RU"/>
            </a:p>
          </p:txBody>
        </p:sp>
        <p:sp>
          <p:nvSpPr>
            <p:cNvPr id="35" name="Freeform 69">
              <a:extLst>
                <a:ext uri="{FF2B5EF4-FFF2-40B4-BE49-F238E27FC236}">
                  <a16:creationId xmlns:a16="http://schemas.microsoft.com/office/drawing/2014/main" id="{45206197-378B-2048-AB8F-85362062292F}"/>
                </a:ext>
              </a:extLst>
            </p:cNvPr>
            <p:cNvSpPr>
              <a:spLocks/>
            </p:cNvSpPr>
            <p:nvPr/>
          </p:nvSpPr>
          <p:spPr bwMode="gray">
            <a:xfrm>
              <a:off x="2406" y="2700"/>
              <a:ext cx="252" cy="150"/>
            </a:xfrm>
            <a:custGeom>
              <a:avLst/>
              <a:gdLst>
                <a:gd name="T0" fmla="*/ 0 w 252"/>
                <a:gd name="T1" fmla="*/ 110 h 150"/>
                <a:gd name="T2" fmla="*/ 2 w 252"/>
                <a:gd name="T3" fmla="*/ 80 h 150"/>
                <a:gd name="T4" fmla="*/ 22 w 252"/>
                <a:gd name="T5" fmla="*/ 64 h 150"/>
                <a:gd name="T6" fmla="*/ 46 w 252"/>
                <a:gd name="T7" fmla="*/ 58 h 150"/>
                <a:gd name="T8" fmla="*/ 70 w 252"/>
                <a:gd name="T9" fmla="*/ 30 h 150"/>
                <a:gd name="T10" fmla="*/ 102 w 252"/>
                <a:gd name="T11" fmla="*/ 22 h 150"/>
                <a:gd name="T12" fmla="*/ 134 w 252"/>
                <a:gd name="T13" fmla="*/ 18 h 150"/>
                <a:gd name="T14" fmla="*/ 142 w 252"/>
                <a:gd name="T15" fmla="*/ 10 h 150"/>
                <a:gd name="T16" fmla="*/ 186 w 252"/>
                <a:gd name="T17" fmla="*/ 10 h 150"/>
                <a:gd name="T18" fmla="*/ 200 w 252"/>
                <a:gd name="T19" fmla="*/ 0 h 150"/>
                <a:gd name="T20" fmla="*/ 220 w 252"/>
                <a:gd name="T21" fmla="*/ 4 h 150"/>
                <a:gd name="T22" fmla="*/ 240 w 252"/>
                <a:gd name="T23" fmla="*/ 22 h 150"/>
                <a:gd name="T24" fmla="*/ 252 w 252"/>
                <a:gd name="T25" fmla="*/ 46 h 150"/>
                <a:gd name="T26" fmla="*/ 240 w 252"/>
                <a:gd name="T27" fmla="*/ 76 h 150"/>
                <a:gd name="T28" fmla="*/ 198 w 252"/>
                <a:gd name="T29" fmla="*/ 112 h 150"/>
                <a:gd name="T30" fmla="*/ 156 w 252"/>
                <a:gd name="T31" fmla="*/ 130 h 150"/>
                <a:gd name="T32" fmla="*/ 120 w 252"/>
                <a:gd name="T33" fmla="*/ 140 h 150"/>
                <a:gd name="T34" fmla="*/ 88 w 252"/>
                <a:gd name="T35" fmla="*/ 130 h 150"/>
                <a:gd name="T36" fmla="*/ 62 w 252"/>
                <a:gd name="T37" fmla="*/ 144 h 150"/>
                <a:gd name="T38" fmla="*/ 38 w 252"/>
                <a:gd name="T39" fmla="*/ 150 h 150"/>
                <a:gd name="T40" fmla="*/ 12 w 252"/>
                <a:gd name="T41" fmla="*/ 126 h 150"/>
                <a:gd name="T42" fmla="*/ 0 w 252"/>
                <a:gd name="T43"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2" h="150">
                  <a:moveTo>
                    <a:pt x="0" y="110"/>
                  </a:moveTo>
                  <a:lnTo>
                    <a:pt x="2" y="80"/>
                  </a:lnTo>
                  <a:lnTo>
                    <a:pt x="22" y="64"/>
                  </a:lnTo>
                  <a:lnTo>
                    <a:pt x="46" y="58"/>
                  </a:lnTo>
                  <a:lnTo>
                    <a:pt x="70" y="30"/>
                  </a:lnTo>
                  <a:lnTo>
                    <a:pt x="102" y="22"/>
                  </a:lnTo>
                  <a:lnTo>
                    <a:pt x="134" y="18"/>
                  </a:lnTo>
                  <a:lnTo>
                    <a:pt x="142" y="10"/>
                  </a:lnTo>
                  <a:lnTo>
                    <a:pt x="186" y="10"/>
                  </a:lnTo>
                  <a:lnTo>
                    <a:pt x="200" y="0"/>
                  </a:lnTo>
                  <a:lnTo>
                    <a:pt x="220" y="4"/>
                  </a:lnTo>
                  <a:lnTo>
                    <a:pt x="240" y="22"/>
                  </a:lnTo>
                  <a:lnTo>
                    <a:pt x="252" y="46"/>
                  </a:lnTo>
                  <a:lnTo>
                    <a:pt x="240" y="76"/>
                  </a:lnTo>
                  <a:lnTo>
                    <a:pt x="198" y="112"/>
                  </a:lnTo>
                  <a:lnTo>
                    <a:pt x="156" y="130"/>
                  </a:lnTo>
                  <a:lnTo>
                    <a:pt x="120" y="140"/>
                  </a:lnTo>
                  <a:lnTo>
                    <a:pt x="88" y="130"/>
                  </a:lnTo>
                  <a:lnTo>
                    <a:pt x="62" y="144"/>
                  </a:lnTo>
                  <a:lnTo>
                    <a:pt x="38" y="150"/>
                  </a:lnTo>
                  <a:lnTo>
                    <a:pt x="12" y="126"/>
                  </a:lnTo>
                  <a:lnTo>
                    <a:pt x="0" y="110"/>
                  </a:lnTo>
                </a:path>
              </a:pathLst>
            </a:custGeom>
            <a:grpFill/>
            <a:ln w="12700">
              <a:solidFill>
                <a:srgbClr val="000000"/>
              </a:solidFill>
              <a:prstDash val="solid"/>
              <a:round/>
              <a:headEnd/>
              <a:tailEnd/>
            </a:ln>
          </p:spPr>
          <p:txBody>
            <a:bodyPr/>
            <a:lstStyle/>
            <a:p>
              <a:endParaRPr lang="ru-RU"/>
            </a:p>
          </p:txBody>
        </p:sp>
      </p:grpSp>
      <p:sp>
        <p:nvSpPr>
          <p:cNvPr id="36" name="TextBox 35">
            <a:extLst>
              <a:ext uri="{FF2B5EF4-FFF2-40B4-BE49-F238E27FC236}">
                <a16:creationId xmlns:a16="http://schemas.microsoft.com/office/drawing/2014/main" id="{37DF3B94-7E93-1D40-92DC-13F3EA8CFDDC}"/>
              </a:ext>
            </a:extLst>
          </p:cNvPr>
          <p:cNvSpPr txBox="1"/>
          <p:nvPr/>
        </p:nvSpPr>
        <p:spPr>
          <a:xfrm>
            <a:off x="1372835" y="1847742"/>
            <a:ext cx="2693657" cy="1107996"/>
          </a:xfrm>
          <a:prstGeom prst="rect">
            <a:avLst/>
          </a:prstGeom>
          <a:noFill/>
        </p:spPr>
        <p:txBody>
          <a:bodyPr wrap="square" rtlCol="0">
            <a:spAutoFit/>
          </a:bodyPr>
          <a:lstStyle/>
          <a:p>
            <a:r>
              <a:rPr lang="en-US" sz="6600" dirty="0">
                <a:solidFill>
                  <a:schemeClr val="bg1"/>
                </a:solidFill>
                <a:latin typeface="Poppins Medium" panose="02000000000000000000" pitchFamily="2" charset="0"/>
                <a:cs typeface="Poppins Medium" panose="02000000000000000000" pitchFamily="2" charset="0"/>
              </a:rPr>
              <a:t>MAPS</a:t>
            </a:r>
            <a:endParaRPr lang="ru-RU" sz="6600" dirty="0">
              <a:solidFill>
                <a:schemeClr val="bg1"/>
              </a:solidFill>
              <a:cs typeface="Poppins Medium" panose="02000000000000000000" pitchFamily="2" charset="0"/>
            </a:endParaRPr>
          </a:p>
        </p:txBody>
      </p:sp>
      <p:sp>
        <p:nvSpPr>
          <p:cNvPr id="37" name="TextBox 36">
            <a:extLst>
              <a:ext uri="{FF2B5EF4-FFF2-40B4-BE49-F238E27FC236}">
                <a16:creationId xmlns:a16="http://schemas.microsoft.com/office/drawing/2014/main" id="{4BCC48D2-0127-7048-B69F-BCE4133D31DD}"/>
              </a:ext>
            </a:extLst>
          </p:cNvPr>
          <p:cNvSpPr txBox="1"/>
          <p:nvPr/>
        </p:nvSpPr>
        <p:spPr>
          <a:xfrm>
            <a:off x="1372835" y="1386077"/>
            <a:ext cx="2803232" cy="461665"/>
          </a:xfrm>
          <a:prstGeom prst="rect">
            <a:avLst/>
          </a:prstGeom>
          <a:noFill/>
        </p:spPr>
        <p:txBody>
          <a:bodyPr wrap="square" rtlCol="0">
            <a:spAutoFit/>
          </a:bodyPr>
          <a:lstStyle/>
          <a:p>
            <a:r>
              <a:rPr lang="en-US" sz="2400" dirty="0">
                <a:solidFill>
                  <a:srgbClr val="2CA2CC"/>
                </a:solidFill>
                <a:latin typeface="Poppins Light" panose="02000000000000000000" pitchFamily="2" charset="0"/>
                <a:cs typeface="Poppins Light" panose="02000000000000000000" pitchFamily="2" charset="0"/>
              </a:rPr>
              <a:t>business polarity </a:t>
            </a:r>
            <a:endParaRPr lang="ru-RU" sz="2400" dirty="0">
              <a:solidFill>
                <a:srgbClr val="2CA2CC"/>
              </a:solidFill>
              <a:cs typeface="Poppins Light" panose="02000000000000000000" pitchFamily="2" charset="0"/>
            </a:endParaRPr>
          </a:p>
        </p:txBody>
      </p:sp>
      <p:sp>
        <p:nvSpPr>
          <p:cNvPr id="38" name="TextBox 37">
            <a:extLst>
              <a:ext uri="{FF2B5EF4-FFF2-40B4-BE49-F238E27FC236}">
                <a16:creationId xmlns:a16="http://schemas.microsoft.com/office/drawing/2014/main" id="{7BCE34C5-4723-4344-B9F6-9249D58A888D}"/>
              </a:ext>
            </a:extLst>
          </p:cNvPr>
          <p:cNvSpPr txBox="1"/>
          <p:nvPr/>
        </p:nvSpPr>
        <p:spPr>
          <a:xfrm>
            <a:off x="1372835" y="3329428"/>
            <a:ext cx="4723165" cy="1384995"/>
          </a:xfrm>
          <a:prstGeom prst="rect">
            <a:avLst/>
          </a:prstGeom>
          <a:noFill/>
        </p:spPr>
        <p:txBody>
          <a:bodyPr wrap="square" rtlCol="0">
            <a:spAutoFit/>
          </a:bodyPr>
          <a:lstStyle/>
          <a:p>
            <a:pPr>
              <a:lnSpc>
                <a:spcPct val="150000"/>
              </a:lnSpc>
            </a:pPr>
            <a:r>
              <a:rPr lang="en-US" sz="1100" dirty="0">
                <a:solidFill>
                  <a:schemeClr val="bg1"/>
                </a:solidFill>
                <a:latin typeface="Poppins" panose="02000000000000000000" pitchFamily="2" charset="0"/>
                <a:cs typeface="Poppins" panose="02000000000000000000" pitchFamily="2" charset="0"/>
              </a:rPr>
              <a:t>Builder enjoy pain who, rejects will encounter, denouncing will enjoy praising, man builder, system. One idea example there enjoy rationally advantage denouncing advantage exercise undertakes loves in teachings </a:t>
            </a:r>
            <a:r>
              <a:rPr lang="en-US" sz="1200" b="1" dirty="0">
                <a:solidFill>
                  <a:schemeClr val="bg1"/>
                </a:solidFill>
                <a:latin typeface="Poppins SemiBold" panose="02000000000000000000" pitchFamily="2" charset="0"/>
                <a:cs typeface="Poppins SemiBold" panose="02000000000000000000" pitchFamily="2" charset="0"/>
              </a:rPr>
              <a:t>with ever denouncing produces </a:t>
            </a:r>
            <a:r>
              <a:rPr lang="en-US" sz="1100" dirty="0">
                <a:solidFill>
                  <a:schemeClr val="bg1"/>
                </a:solidFill>
                <a:latin typeface="Poppins" panose="02000000000000000000" pitchFamily="2" charset="0"/>
                <a:cs typeface="Poppins" panose="02000000000000000000" pitchFamily="2" charset="0"/>
              </a:rPr>
              <a:t>no pain. </a:t>
            </a:r>
            <a:endParaRPr lang="ru-RU" sz="1100" dirty="0">
              <a:solidFill>
                <a:schemeClr val="bg1"/>
              </a:solidFill>
              <a:cs typeface="Poppins" panose="02000000000000000000" pitchFamily="2" charset="0"/>
            </a:endParaRPr>
          </a:p>
        </p:txBody>
      </p:sp>
      <p:sp>
        <p:nvSpPr>
          <p:cNvPr id="39" name="Прямоугольник 38">
            <a:extLst>
              <a:ext uri="{FF2B5EF4-FFF2-40B4-BE49-F238E27FC236}">
                <a16:creationId xmlns:a16="http://schemas.microsoft.com/office/drawing/2014/main" id="{847649B5-F906-2C48-8FD6-D17E691CD99B}"/>
              </a:ext>
            </a:extLst>
          </p:cNvPr>
          <p:cNvSpPr/>
          <p:nvPr/>
        </p:nvSpPr>
        <p:spPr>
          <a:xfrm>
            <a:off x="4504488" y="5271589"/>
            <a:ext cx="466795"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grpSp>
        <p:nvGrpSpPr>
          <p:cNvPr id="40" name="Group 17">
            <a:extLst>
              <a:ext uri="{FF2B5EF4-FFF2-40B4-BE49-F238E27FC236}">
                <a16:creationId xmlns:a16="http://schemas.microsoft.com/office/drawing/2014/main" id="{19E63BA9-CE47-1E45-AD57-6B20627AF032}"/>
              </a:ext>
            </a:extLst>
          </p:cNvPr>
          <p:cNvGrpSpPr/>
          <p:nvPr/>
        </p:nvGrpSpPr>
        <p:grpSpPr>
          <a:xfrm flipV="1">
            <a:off x="5108713" y="4593351"/>
            <a:ext cx="2921507" cy="970626"/>
            <a:chOff x="590615" y="2697524"/>
            <a:chExt cx="5604151" cy="575642"/>
          </a:xfrm>
        </p:grpSpPr>
        <p:cxnSp>
          <p:nvCxnSpPr>
            <p:cNvPr id="41" name="Straight Connector 18">
              <a:extLst>
                <a:ext uri="{FF2B5EF4-FFF2-40B4-BE49-F238E27FC236}">
                  <a16:creationId xmlns:a16="http://schemas.microsoft.com/office/drawing/2014/main" id="{8C42DFB1-4302-9848-864F-1FBCD2424E4D}"/>
                </a:ext>
              </a:extLst>
            </p:cNvPr>
            <p:cNvCxnSpPr>
              <a:cxnSpLocks/>
            </p:cNvCxnSpPr>
            <p:nvPr/>
          </p:nvCxnSpPr>
          <p:spPr>
            <a:xfrm flipH="1" flipV="1">
              <a:off x="3661287" y="2697524"/>
              <a:ext cx="2533479" cy="57564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19">
              <a:extLst>
                <a:ext uri="{FF2B5EF4-FFF2-40B4-BE49-F238E27FC236}">
                  <a16:creationId xmlns:a16="http://schemas.microsoft.com/office/drawing/2014/main" id="{3183AD98-0A87-E44F-BAF4-472D1941CBBF}"/>
                </a:ext>
              </a:extLst>
            </p:cNvPr>
            <p:cNvCxnSpPr>
              <a:cxnSpLocks/>
            </p:cNvCxnSpPr>
            <p:nvPr/>
          </p:nvCxnSpPr>
          <p:spPr>
            <a:xfrm flipH="1" flipV="1">
              <a:off x="590615" y="2697524"/>
              <a:ext cx="3070672"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94D7121D-47F0-454C-B0CA-FA17BE788C1F}"/>
              </a:ext>
            </a:extLst>
          </p:cNvPr>
          <p:cNvSpPr txBox="1"/>
          <p:nvPr/>
        </p:nvSpPr>
        <p:spPr>
          <a:xfrm>
            <a:off x="1853790" y="5537726"/>
            <a:ext cx="2454535" cy="579005"/>
          </a:xfrm>
          <a:prstGeom prst="rect">
            <a:avLst/>
          </a:prstGeom>
          <a:noFill/>
        </p:spPr>
        <p:txBody>
          <a:bodyPr wrap="square" rtlCol="0">
            <a:spAutoFit/>
          </a:bodyPr>
          <a:lstStyle/>
          <a:p>
            <a:pPr algn="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a:t>
            </a:r>
            <a:endParaRPr lang="ru-RU" sz="1100" dirty="0">
              <a:solidFill>
                <a:schemeClr val="bg1"/>
              </a:solidFill>
              <a:cs typeface="Poppins" panose="02000000000000000000" pitchFamily="2" charset="0"/>
            </a:endParaRPr>
          </a:p>
        </p:txBody>
      </p:sp>
      <p:sp>
        <p:nvSpPr>
          <p:cNvPr id="46" name="TextBox 45">
            <a:extLst>
              <a:ext uri="{FF2B5EF4-FFF2-40B4-BE49-F238E27FC236}">
                <a16:creationId xmlns:a16="http://schemas.microsoft.com/office/drawing/2014/main" id="{DD6610E5-6173-1B47-ACDE-8FE604A4331C}"/>
              </a:ext>
            </a:extLst>
          </p:cNvPr>
          <p:cNvSpPr txBox="1"/>
          <p:nvPr/>
        </p:nvSpPr>
        <p:spPr>
          <a:xfrm>
            <a:off x="2161470" y="5155137"/>
            <a:ext cx="2146855" cy="346249"/>
          </a:xfrm>
          <a:prstGeom prst="rect">
            <a:avLst/>
          </a:prstGeom>
          <a:noFill/>
        </p:spPr>
        <p:txBody>
          <a:bodyPr wrap="square" rtlCol="0">
            <a:spAutoFit/>
          </a:bodyPr>
          <a:lstStyle/>
          <a:p>
            <a:pPr algn="r">
              <a:lnSpc>
                <a:spcPct val="150000"/>
              </a:lnSpc>
            </a:pPr>
            <a:r>
              <a:rPr lang="en-US" sz="1200" b="1" dirty="0">
                <a:solidFill>
                  <a:schemeClr val="bg1"/>
                </a:solidFill>
                <a:latin typeface="Poppins SemiBold" panose="02000000000000000000" pitchFamily="2" charset="0"/>
                <a:cs typeface="Poppins SemiBold" panose="02000000000000000000" pitchFamily="2" charset="0"/>
              </a:rPr>
              <a:t>Collaboration</a:t>
            </a:r>
            <a:endParaRPr lang="ru-RU" sz="1200" dirty="0">
              <a:solidFill>
                <a:schemeClr val="bg1"/>
              </a:solidFill>
              <a:cs typeface="Poppins" panose="02000000000000000000" pitchFamily="2" charset="0"/>
            </a:endParaRPr>
          </a:p>
        </p:txBody>
      </p:sp>
      <p:sp>
        <p:nvSpPr>
          <p:cNvPr id="47" name="Овал 46">
            <a:extLst>
              <a:ext uri="{FF2B5EF4-FFF2-40B4-BE49-F238E27FC236}">
                <a16:creationId xmlns:a16="http://schemas.microsoft.com/office/drawing/2014/main" id="{D488AED9-0111-334C-9D05-C709F414576D}"/>
              </a:ext>
            </a:extLst>
          </p:cNvPr>
          <p:cNvSpPr/>
          <p:nvPr/>
        </p:nvSpPr>
        <p:spPr>
          <a:xfrm>
            <a:off x="7898888" y="4443293"/>
            <a:ext cx="262663" cy="262663"/>
          </a:xfrm>
          <a:prstGeom prst="ellipse">
            <a:avLst/>
          </a:prstGeom>
          <a:solidFill>
            <a:srgbClr val="2CA2CC"/>
          </a:solidFill>
          <a:ln>
            <a:noFill/>
          </a:ln>
          <a:effectLst>
            <a:glow rad="139700">
              <a:srgbClr val="2CA2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47">
            <a:extLst>
              <a:ext uri="{FF2B5EF4-FFF2-40B4-BE49-F238E27FC236}">
                <a16:creationId xmlns:a16="http://schemas.microsoft.com/office/drawing/2014/main" id="{BC872244-10FB-E448-806D-D97ED9F4EF60}"/>
              </a:ext>
            </a:extLst>
          </p:cNvPr>
          <p:cNvSpPr/>
          <p:nvPr/>
        </p:nvSpPr>
        <p:spPr>
          <a:xfrm>
            <a:off x="9264454" y="1970014"/>
            <a:ext cx="149087" cy="149087"/>
          </a:xfrm>
          <a:prstGeom prst="ellipse">
            <a:avLst/>
          </a:prstGeom>
          <a:solidFill>
            <a:srgbClr val="2CA2CC"/>
          </a:solidFill>
          <a:ln>
            <a:noFill/>
          </a:ln>
          <a:effectLst>
            <a:glow rad="139700">
              <a:srgbClr val="2CA2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48">
            <a:extLst>
              <a:ext uri="{FF2B5EF4-FFF2-40B4-BE49-F238E27FC236}">
                <a16:creationId xmlns:a16="http://schemas.microsoft.com/office/drawing/2014/main" id="{78B5DCAF-E58E-FA40-837B-2DA6ACA1D112}"/>
              </a:ext>
            </a:extLst>
          </p:cNvPr>
          <p:cNvSpPr/>
          <p:nvPr/>
        </p:nvSpPr>
        <p:spPr>
          <a:xfrm>
            <a:off x="8144651" y="2995955"/>
            <a:ext cx="149087" cy="149087"/>
          </a:xfrm>
          <a:prstGeom prst="ellipse">
            <a:avLst/>
          </a:prstGeom>
          <a:solidFill>
            <a:srgbClr val="2CA2CC"/>
          </a:solidFill>
          <a:ln>
            <a:noFill/>
          </a:ln>
          <a:effectLst>
            <a:glow rad="139700">
              <a:srgbClr val="2CA2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524893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dissolve">
                                      <p:cBhvr>
                                        <p:cTn id="31" dur="500"/>
                                        <p:tgtEl>
                                          <p:spTgt spid="4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dissolve">
                                      <p:cBhvr>
                                        <p:cTn id="34" dur="500"/>
                                        <p:tgtEl>
                                          <p:spTgt spid="4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dissolv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right)">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additive="base">
                                        <p:cTn id="53" dur="500" fill="hold"/>
                                        <p:tgtEl>
                                          <p:spTgt spid="46"/>
                                        </p:tgtEl>
                                        <p:attrNameLst>
                                          <p:attrName>ppt_x</p:attrName>
                                        </p:attrNameLst>
                                      </p:cBhvr>
                                      <p:tavLst>
                                        <p:tav tm="0">
                                          <p:val>
                                            <p:strVal val="#ppt_x"/>
                                          </p:val>
                                        </p:tav>
                                        <p:tav tm="100000">
                                          <p:val>
                                            <p:strVal val="#ppt_x"/>
                                          </p:val>
                                        </p:tav>
                                      </p:tavLst>
                                    </p:anim>
                                    <p:anim calcmode="lin" valueType="num">
                                      <p:cBhvr additive="base">
                                        <p:cTn id="54" dur="500" fill="hold"/>
                                        <p:tgtEl>
                                          <p:spTgt spid="4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additive="base">
                                        <p:cTn id="57" dur="500" fill="hold"/>
                                        <p:tgtEl>
                                          <p:spTgt spid="45"/>
                                        </p:tgtEl>
                                        <p:attrNameLst>
                                          <p:attrName>ppt_x</p:attrName>
                                        </p:attrNameLst>
                                      </p:cBhvr>
                                      <p:tavLst>
                                        <p:tav tm="0">
                                          <p:val>
                                            <p:strVal val="#ppt_x"/>
                                          </p:val>
                                        </p:tav>
                                        <p:tav tm="100000">
                                          <p:val>
                                            <p:strVal val="#ppt_x"/>
                                          </p:val>
                                        </p:tav>
                                      </p:tavLst>
                                    </p:anim>
                                    <p:anim calcmode="lin" valueType="num">
                                      <p:cBhvr additive="base">
                                        <p:cTn id="5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5" grpId="0"/>
      <p:bldP spid="46" grpId="0"/>
      <p:bldP spid="47" grpId="0" animBg="1"/>
      <p:bldP spid="48" grpId="0" animBg="1"/>
      <p:bldP spid="4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9">
            <a:extLst>
              <a:ext uri="{FF2B5EF4-FFF2-40B4-BE49-F238E27FC236}">
                <a16:creationId xmlns:a16="http://schemas.microsoft.com/office/drawing/2014/main" id="{3A3E572A-34A6-334E-A6CB-897DA4273896}"/>
              </a:ext>
            </a:extLst>
          </p:cNvPr>
          <p:cNvGrpSpPr>
            <a:grpSpLocks/>
          </p:cNvGrpSpPr>
          <p:nvPr/>
        </p:nvGrpSpPr>
        <p:grpSpPr bwMode="auto">
          <a:xfrm>
            <a:off x="3657600" y="1314036"/>
            <a:ext cx="4876800" cy="4648200"/>
            <a:chOff x="1717" y="1059"/>
            <a:chExt cx="2688" cy="2431"/>
          </a:xfrm>
          <a:solidFill>
            <a:schemeClr val="bg1"/>
          </a:solidFill>
          <a:effectLst>
            <a:outerShdw blurRad="139700" dist="88900" algn="l" rotWithShape="0">
              <a:prstClr val="black">
                <a:alpha val="40000"/>
              </a:prstClr>
            </a:outerShdw>
          </a:effectLst>
        </p:grpSpPr>
        <p:sp>
          <p:nvSpPr>
            <p:cNvPr id="4" name="Freeform 50">
              <a:extLst>
                <a:ext uri="{FF2B5EF4-FFF2-40B4-BE49-F238E27FC236}">
                  <a16:creationId xmlns:a16="http://schemas.microsoft.com/office/drawing/2014/main" id="{EFD4682F-2B1A-1F4F-A19D-6FAC46D144E3}"/>
                </a:ext>
              </a:extLst>
            </p:cNvPr>
            <p:cNvSpPr>
              <a:spLocks/>
            </p:cNvSpPr>
            <p:nvPr/>
          </p:nvSpPr>
          <p:spPr bwMode="gray">
            <a:xfrm>
              <a:off x="2819" y="3160"/>
              <a:ext cx="761" cy="330"/>
            </a:xfrm>
            <a:custGeom>
              <a:avLst/>
              <a:gdLst>
                <a:gd name="T0" fmla="*/ 18 w 761"/>
                <a:gd name="T1" fmla="*/ 278 h 330"/>
                <a:gd name="T2" fmla="*/ 6 w 761"/>
                <a:gd name="T3" fmla="*/ 216 h 330"/>
                <a:gd name="T4" fmla="*/ 0 w 761"/>
                <a:gd name="T5" fmla="*/ 153 h 330"/>
                <a:gd name="T6" fmla="*/ 4 w 761"/>
                <a:gd name="T7" fmla="*/ 132 h 330"/>
                <a:gd name="T8" fmla="*/ 12 w 761"/>
                <a:gd name="T9" fmla="*/ 122 h 330"/>
                <a:gd name="T10" fmla="*/ 18 w 761"/>
                <a:gd name="T11" fmla="*/ 115 h 330"/>
                <a:gd name="T12" fmla="*/ 18 w 761"/>
                <a:gd name="T13" fmla="*/ 96 h 330"/>
                <a:gd name="T14" fmla="*/ 22 w 761"/>
                <a:gd name="T15" fmla="*/ 71 h 330"/>
                <a:gd name="T16" fmla="*/ 27 w 761"/>
                <a:gd name="T17" fmla="*/ 47 h 330"/>
                <a:gd name="T18" fmla="*/ 23 w 761"/>
                <a:gd name="T19" fmla="*/ 21 h 330"/>
                <a:gd name="T20" fmla="*/ 72 w 761"/>
                <a:gd name="T21" fmla="*/ 0 h 330"/>
                <a:gd name="T22" fmla="*/ 232 w 761"/>
                <a:gd name="T23" fmla="*/ 62 h 330"/>
                <a:gd name="T24" fmla="*/ 241 w 761"/>
                <a:gd name="T25" fmla="*/ 100 h 330"/>
                <a:gd name="T26" fmla="*/ 254 w 761"/>
                <a:gd name="T27" fmla="*/ 129 h 330"/>
                <a:gd name="T28" fmla="*/ 269 w 761"/>
                <a:gd name="T29" fmla="*/ 154 h 330"/>
                <a:gd name="T30" fmla="*/ 289 w 761"/>
                <a:gd name="T31" fmla="*/ 164 h 330"/>
                <a:gd name="T32" fmla="*/ 318 w 761"/>
                <a:gd name="T33" fmla="*/ 147 h 330"/>
                <a:gd name="T34" fmla="*/ 351 w 761"/>
                <a:gd name="T35" fmla="*/ 117 h 330"/>
                <a:gd name="T36" fmla="*/ 385 w 761"/>
                <a:gd name="T37" fmla="*/ 82 h 330"/>
                <a:gd name="T38" fmla="*/ 416 w 761"/>
                <a:gd name="T39" fmla="*/ 47 h 330"/>
                <a:gd name="T40" fmla="*/ 442 w 761"/>
                <a:gd name="T41" fmla="*/ 19 h 330"/>
                <a:gd name="T42" fmla="*/ 726 w 761"/>
                <a:gd name="T43" fmla="*/ 10 h 330"/>
                <a:gd name="T44" fmla="*/ 737 w 761"/>
                <a:gd name="T45" fmla="*/ 184 h 330"/>
                <a:gd name="T46" fmla="*/ 701 w 761"/>
                <a:gd name="T47" fmla="*/ 199 h 330"/>
                <a:gd name="T48" fmla="*/ 679 w 761"/>
                <a:gd name="T49" fmla="*/ 216 h 330"/>
                <a:gd name="T50" fmla="*/ 670 w 761"/>
                <a:gd name="T51" fmla="*/ 232 h 330"/>
                <a:gd name="T52" fmla="*/ 669 w 761"/>
                <a:gd name="T53" fmla="*/ 240 h 330"/>
                <a:gd name="T54" fmla="*/ 662 w 761"/>
                <a:gd name="T55" fmla="*/ 247 h 330"/>
                <a:gd name="T56" fmla="*/ 639 w 761"/>
                <a:gd name="T57" fmla="*/ 248 h 330"/>
                <a:gd name="T58" fmla="*/ 607 w 761"/>
                <a:gd name="T59" fmla="*/ 241 h 330"/>
                <a:gd name="T60" fmla="*/ 600 w 761"/>
                <a:gd name="T61" fmla="*/ 244 h 330"/>
                <a:gd name="T62" fmla="*/ 595 w 761"/>
                <a:gd name="T63" fmla="*/ 254 h 330"/>
                <a:gd name="T64" fmla="*/ 589 w 761"/>
                <a:gd name="T65" fmla="*/ 258 h 330"/>
                <a:gd name="T66" fmla="*/ 570 w 761"/>
                <a:gd name="T67" fmla="*/ 255 h 330"/>
                <a:gd name="T68" fmla="*/ 539 w 761"/>
                <a:gd name="T69" fmla="*/ 258 h 330"/>
                <a:gd name="T70" fmla="*/ 509 w 761"/>
                <a:gd name="T71" fmla="*/ 267 h 330"/>
                <a:gd name="T72" fmla="*/ 488 w 761"/>
                <a:gd name="T73" fmla="*/ 279 h 330"/>
                <a:gd name="T74" fmla="*/ 466 w 761"/>
                <a:gd name="T75" fmla="*/ 278 h 330"/>
                <a:gd name="T76" fmla="*/ 435 w 761"/>
                <a:gd name="T77" fmla="*/ 277 h 330"/>
                <a:gd name="T78" fmla="*/ 409 w 761"/>
                <a:gd name="T79" fmla="*/ 283 h 330"/>
                <a:gd name="T80" fmla="*/ 382 w 761"/>
                <a:gd name="T81" fmla="*/ 294 h 330"/>
                <a:gd name="T82" fmla="*/ 359 w 761"/>
                <a:gd name="T83" fmla="*/ 303 h 330"/>
                <a:gd name="T84" fmla="*/ 342 w 761"/>
                <a:gd name="T85" fmla="*/ 305 h 330"/>
                <a:gd name="T86" fmla="*/ 321 w 761"/>
                <a:gd name="T87" fmla="*/ 308 h 330"/>
                <a:gd name="T88" fmla="*/ 299 w 761"/>
                <a:gd name="T89" fmla="*/ 309 h 330"/>
                <a:gd name="T90" fmla="*/ 284 w 761"/>
                <a:gd name="T91" fmla="*/ 307 h 330"/>
                <a:gd name="T92" fmla="*/ 279 w 761"/>
                <a:gd name="T93" fmla="*/ 297 h 330"/>
                <a:gd name="T94" fmla="*/ 261 w 761"/>
                <a:gd name="T95" fmla="*/ 290 h 330"/>
                <a:gd name="T96" fmla="*/ 233 w 761"/>
                <a:gd name="T97" fmla="*/ 290 h 330"/>
                <a:gd name="T98" fmla="*/ 204 w 761"/>
                <a:gd name="T99" fmla="*/ 294 h 330"/>
                <a:gd name="T100" fmla="*/ 176 w 761"/>
                <a:gd name="T101" fmla="*/ 300 h 330"/>
                <a:gd name="T102" fmla="*/ 158 w 761"/>
                <a:gd name="T103" fmla="*/ 303 h 330"/>
                <a:gd name="T104" fmla="*/ 141 w 761"/>
                <a:gd name="T105" fmla="*/ 309 h 330"/>
                <a:gd name="T106" fmla="*/ 133 w 761"/>
                <a:gd name="T107" fmla="*/ 319 h 330"/>
                <a:gd name="T108" fmla="*/ 124 w 761"/>
                <a:gd name="T109" fmla="*/ 327 h 330"/>
                <a:gd name="T110" fmla="*/ 100 w 761"/>
                <a:gd name="T111" fmla="*/ 330 h 330"/>
                <a:gd name="T112" fmla="*/ 69 w 761"/>
                <a:gd name="T113" fmla="*/ 327 h 330"/>
                <a:gd name="T114" fmla="*/ 40 w 761"/>
                <a:gd name="T115" fmla="*/ 318 h 330"/>
                <a:gd name="T116" fmla="*/ 25 w 761"/>
                <a:gd name="T117" fmla="*/ 30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1" h="330">
                  <a:moveTo>
                    <a:pt x="25" y="304"/>
                  </a:moveTo>
                  <a:lnTo>
                    <a:pt x="18" y="278"/>
                  </a:lnTo>
                  <a:lnTo>
                    <a:pt x="12" y="248"/>
                  </a:lnTo>
                  <a:lnTo>
                    <a:pt x="6" y="216"/>
                  </a:lnTo>
                  <a:lnTo>
                    <a:pt x="2" y="185"/>
                  </a:lnTo>
                  <a:lnTo>
                    <a:pt x="0" y="153"/>
                  </a:lnTo>
                  <a:lnTo>
                    <a:pt x="1" y="140"/>
                  </a:lnTo>
                  <a:lnTo>
                    <a:pt x="4" y="132"/>
                  </a:lnTo>
                  <a:lnTo>
                    <a:pt x="8" y="126"/>
                  </a:lnTo>
                  <a:lnTo>
                    <a:pt x="12" y="122"/>
                  </a:lnTo>
                  <a:lnTo>
                    <a:pt x="15" y="118"/>
                  </a:lnTo>
                  <a:lnTo>
                    <a:pt x="18" y="115"/>
                  </a:lnTo>
                  <a:lnTo>
                    <a:pt x="18" y="110"/>
                  </a:lnTo>
                  <a:lnTo>
                    <a:pt x="18" y="96"/>
                  </a:lnTo>
                  <a:lnTo>
                    <a:pt x="19" y="83"/>
                  </a:lnTo>
                  <a:lnTo>
                    <a:pt x="22" y="71"/>
                  </a:lnTo>
                  <a:lnTo>
                    <a:pt x="26" y="59"/>
                  </a:lnTo>
                  <a:lnTo>
                    <a:pt x="27" y="47"/>
                  </a:lnTo>
                  <a:lnTo>
                    <a:pt x="25" y="34"/>
                  </a:lnTo>
                  <a:lnTo>
                    <a:pt x="23" y="21"/>
                  </a:lnTo>
                  <a:lnTo>
                    <a:pt x="20" y="9"/>
                  </a:lnTo>
                  <a:lnTo>
                    <a:pt x="72" y="0"/>
                  </a:lnTo>
                  <a:lnTo>
                    <a:pt x="230" y="40"/>
                  </a:lnTo>
                  <a:lnTo>
                    <a:pt x="232" y="62"/>
                  </a:lnTo>
                  <a:lnTo>
                    <a:pt x="236" y="83"/>
                  </a:lnTo>
                  <a:lnTo>
                    <a:pt x="241" y="100"/>
                  </a:lnTo>
                  <a:lnTo>
                    <a:pt x="247" y="116"/>
                  </a:lnTo>
                  <a:lnTo>
                    <a:pt x="254" y="129"/>
                  </a:lnTo>
                  <a:lnTo>
                    <a:pt x="262" y="142"/>
                  </a:lnTo>
                  <a:lnTo>
                    <a:pt x="269" y="154"/>
                  </a:lnTo>
                  <a:lnTo>
                    <a:pt x="278" y="167"/>
                  </a:lnTo>
                  <a:lnTo>
                    <a:pt x="289" y="164"/>
                  </a:lnTo>
                  <a:lnTo>
                    <a:pt x="302" y="157"/>
                  </a:lnTo>
                  <a:lnTo>
                    <a:pt x="318" y="147"/>
                  </a:lnTo>
                  <a:lnTo>
                    <a:pt x="334" y="133"/>
                  </a:lnTo>
                  <a:lnTo>
                    <a:pt x="351" y="117"/>
                  </a:lnTo>
                  <a:lnTo>
                    <a:pt x="368" y="99"/>
                  </a:lnTo>
                  <a:lnTo>
                    <a:pt x="385" y="82"/>
                  </a:lnTo>
                  <a:lnTo>
                    <a:pt x="401" y="63"/>
                  </a:lnTo>
                  <a:lnTo>
                    <a:pt x="416" y="47"/>
                  </a:lnTo>
                  <a:lnTo>
                    <a:pt x="431" y="32"/>
                  </a:lnTo>
                  <a:lnTo>
                    <a:pt x="442" y="19"/>
                  </a:lnTo>
                  <a:lnTo>
                    <a:pt x="451" y="10"/>
                  </a:lnTo>
                  <a:lnTo>
                    <a:pt x="726" y="10"/>
                  </a:lnTo>
                  <a:lnTo>
                    <a:pt x="761" y="177"/>
                  </a:lnTo>
                  <a:lnTo>
                    <a:pt x="737" y="184"/>
                  </a:lnTo>
                  <a:lnTo>
                    <a:pt x="716" y="191"/>
                  </a:lnTo>
                  <a:lnTo>
                    <a:pt x="701" y="199"/>
                  </a:lnTo>
                  <a:lnTo>
                    <a:pt x="688" y="208"/>
                  </a:lnTo>
                  <a:lnTo>
                    <a:pt x="679" y="216"/>
                  </a:lnTo>
                  <a:lnTo>
                    <a:pt x="674" y="225"/>
                  </a:lnTo>
                  <a:lnTo>
                    <a:pt x="670" y="232"/>
                  </a:lnTo>
                  <a:lnTo>
                    <a:pt x="669" y="237"/>
                  </a:lnTo>
                  <a:lnTo>
                    <a:pt x="669" y="240"/>
                  </a:lnTo>
                  <a:lnTo>
                    <a:pt x="668" y="244"/>
                  </a:lnTo>
                  <a:lnTo>
                    <a:pt x="662" y="247"/>
                  </a:lnTo>
                  <a:lnTo>
                    <a:pt x="652" y="248"/>
                  </a:lnTo>
                  <a:lnTo>
                    <a:pt x="639" y="248"/>
                  </a:lnTo>
                  <a:lnTo>
                    <a:pt x="624" y="245"/>
                  </a:lnTo>
                  <a:lnTo>
                    <a:pt x="607" y="241"/>
                  </a:lnTo>
                  <a:lnTo>
                    <a:pt x="603" y="241"/>
                  </a:lnTo>
                  <a:lnTo>
                    <a:pt x="600" y="244"/>
                  </a:lnTo>
                  <a:lnTo>
                    <a:pt x="597" y="249"/>
                  </a:lnTo>
                  <a:lnTo>
                    <a:pt x="595" y="254"/>
                  </a:lnTo>
                  <a:lnTo>
                    <a:pt x="593" y="258"/>
                  </a:lnTo>
                  <a:lnTo>
                    <a:pt x="589" y="258"/>
                  </a:lnTo>
                  <a:lnTo>
                    <a:pt x="582" y="256"/>
                  </a:lnTo>
                  <a:lnTo>
                    <a:pt x="570" y="255"/>
                  </a:lnTo>
                  <a:lnTo>
                    <a:pt x="556" y="255"/>
                  </a:lnTo>
                  <a:lnTo>
                    <a:pt x="539" y="258"/>
                  </a:lnTo>
                  <a:lnTo>
                    <a:pt x="523" y="261"/>
                  </a:lnTo>
                  <a:lnTo>
                    <a:pt x="509" y="267"/>
                  </a:lnTo>
                  <a:lnTo>
                    <a:pt x="496" y="275"/>
                  </a:lnTo>
                  <a:lnTo>
                    <a:pt x="488" y="279"/>
                  </a:lnTo>
                  <a:lnTo>
                    <a:pt x="478" y="280"/>
                  </a:lnTo>
                  <a:lnTo>
                    <a:pt x="466" y="278"/>
                  </a:lnTo>
                  <a:lnTo>
                    <a:pt x="451" y="277"/>
                  </a:lnTo>
                  <a:lnTo>
                    <a:pt x="435" y="277"/>
                  </a:lnTo>
                  <a:lnTo>
                    <a:pt x="423" y="279"/>
                  </a:lnTo>
                  <a:lnTo>
                    <a:pt x="409" y="283"/>
                  </a:lnTo>
                  <a:lnTo>
                    <a:pt x="396" y="289"/>
                  </a:lnTo>
                  <a:lnTo>
                    <a:pt x="382" y="294"/>
                  </a:lnTo>
                  <a:lnTo>
                    <a:pt x="369" y="300"/>
                  </a:lnTo>
                  <a:lnTo>
                    <a:pt x="359" y="303"/>
                  </a:lnTo>
                  <a:lnTo>
                    <a:pt x="351" y="305"/>
                  </a:lnTo>
                  <a:lnTo>
                    <a:pt x="342" y="305"/>
                  </a:lnTo>
                  <a:lnTo>
                    <a:pt x="332" y="306"/>
                  </a:lnTo>
                  <a:lnTo>
                    <a:pt x="321" y="308"/>
                  </a:lnTo>
                  <a:lnTo>
                    <a:pt x="309" y="309"/>
                  </a:lnTo>
                  <a:lnTo>
                    <a:pt x="299" y="309"/>
                  </a:lnTo>
                  <a:lnTo>
                    <a:pt x="290" y="309"/>
                  </a:lnTo>
                  <a:lnTo>
                    <a:pt x="284" y="307"/>
                  </a:lnTo>
                  <a:lnTo>
                    <a:pt x="282" y="303"/>
                  </a:lnTo>
                  <a:lnTo>
                    <a:pt x="279" y="297"/>
                  </a:lnTo>
                  <a:lnTo>
                    <a:pt x="271" y="292"/>
                  </a:lnTo>
                  <a:lnTo>
                    <a:pt x="261" y="290"/>
                  </a:lnTo>
                  <a:lnTo>
                    <a:pt x="249" y="289"/>
                  </a:lnTo>
                  <a:lnTo>
                    <a:pt x="233" y="290"/>
                  </a:lnTo>
                  <a:lnTo>
                    <a:pt x="219" y="292"/>
                  </a:lnTo>
                  <a:lnTo>
                    <a:pt x="204" y="294"/>
                  </a:lnTo>
                  <a:lnTo>
                    <a:pt x="188" y="297"/>
                  </a:lnTo>
                  <a:lnTo>
                    <a:pt x="176" y="300"/>
                  </a:lnTo>
                  <a:lnTo>
                    <a:pt x="165" y="301"/>
                  </a:lnTo>
                  <a:lnTo>
                    <a:pt x="158" y="303"/>
                  </a:lnTo>
                  <a:lnTo>
                    <a:pt x="148" y="305"/>
                  </a:lnTo>
                  <a:lnTo>
                    <a:pt x="141" y="309"/>
                  </a:lnTo>
                  <a:lnTo>
                    <a:pt x="137" y="314"/>
                  </a:lnTo>
                  <a:lnTo>
                    <a:pt x="133" y="319"/>
                  </a:lnTo>
                  <a:lnTo>
                    <a:pt x="129" y="324"/>
                  </a:lnTo>
                  <a:lnTo>
                    <a:pt x="124" y="327"/>
                  </a:lnTo>
                  <a:lnTo>
                    <a:pt x="113" y="330"/>
                  </a:lnTo>
                  <a:lnTo>
                    <a:pt x="100" y="330"/>
                  </a:lnTo>
                  <a:lnTo>
                    <a:pt x="85" y="330"/>
                  </a:lnTo>
                  <a:lnTo>
                    <a:pt x="69" y="327"/>
                  </a:lnTo>
                  <a:lnTo>
                    <a:pt x="54" y="324"/>
                  </a:lnTo>
                  <a:lnTo>
                    <a:pt x="40" y="318"/>
                  </a:lnTo>
                  <a:lnTo>
                    <a:pt x="30" y="312"/>
                  </a:lnTo>
                  <a:lnTo>
                    <a:pt x="25" y="304"/>
                  </a:lnTo>
                  <a:close/>
                </a:path>
              </a:pathLst>
            </a:custGeom>
            <a:grpFill/>
            <a:ln w="0">
              <a:solidFill>
                <a:srgbClr val="2CA2CC"/>
              </a:solidFill>
              <a:prstDash val="solid"/>
              <a:round/>
              <a:headEnd/>
              <a:tailEnd/>
            </a:ln>
          </p:spPr>
          <p:txBody>
            <a:bodyPr/>
            <a:lstStyle/>
            <a:p>
              <a:endParaRPr lang="ru-RU"/>
            </a:p>
          </p:txBody>
        </p:sp>
        <p:sp>
          <p:nvSpPr>
            <p:cNvPr id="5" name="Freeform 51">
              <a:extLst>
                <a:ext uri="{FF2B5EF4-FFF2-40B4-BE49-F238E27FC236}">
                  <a16:creationId xmlns:a16="http://schemas.microsoft.com/office/drawing/2014/main" id="{EF8F37FC-2EFE-9847-9085-8C305E404B94}"/>
                </a:ext>
              </a:extLst>
            </p:cNvPr>
            <p:cNvSpPr>
              <a:spLocks/>
            </p:cNvSpPr>
            <p:nvPr/>
          </p:nvSpPr>
          <p:spPr bwMode="gray">
            <a:xfrm>
              <a:off x="2819" y="3160"/>
              <a:ext cx="761" cy="330"/>
            </a:xfrm>
            <a:custGeom>
              <a:avLst/>
              <a:gdLst>
                <a:gd name="T0" fmla="*/ 18 w 761"/>
                <a:gd name="T1" fmla="*/ 278 h 330"/>
                <a:gd name="T2" fmla="*/ 6 w 761"/>
                <a:gd name="T3" fmla="*/ 216 h 330"/>
                <a:gd name="T4" fmla="*/ 0 w 761"/>
                <a:gd name="T5" fmla="*/ 153 h 330"/>
                <a:gd name="T6" fmla="*/ 4 w 761"/>
                <a:gd name="T7" fmla="*/ 132 h 330"/>
                <a:gd name="T8" fmla="*/ 12 w 761"/>
                <a:gd name="T9" fmla="*/ 122 h 330"/>
                <a:gd name="T10" fmla="*/ 18 w 761"/>
                <a:gd name="T11" fmla="*/ 115 h 330"/>
                <a:gd name="T12" fmla="*/ 18 w 761"/>
                <a:gd name="T13" fmla="*/ 96 h 330"/>
                <a:gd name="T14" fmla="*/ 22 w 761"/>
                <a:gd name="T15" fmla="*/ 71 h 330"/>
                <a:gd name="T16" fmla="*/ 27 w 761"/>
                <a:gd name="T17" fmla="*/ 47 h 330"/>
                <a:gd name="T18" fmla="*/ 23 w 761"/>
                <a:gd name="T19" fmla="*/ 21 h 330"/>
                <a:gd name="T20" fmla="*/ 72 w 761"/>
                <a:gd name="T21" fmla="*/ 0 h 330"/>
                <a:gd name="T22" fmla="*/ 232 w 761"/>
                <a:gd name="T23" fmla="*/ 62 h 330"/>
                <a:gd name="T24" fmla="*/ 241 w 761"/>
                <a:gd name="T25" fmla="*/ 100 h 330"/>
                <a:gd name="T26" fmla="*/ 254 w 761"/>
                <a:gd name="T27" fmla="*/ 129 h 330"/>
                <a:gd name="T28" fmla="*/ 269 w 761"/>
                <a:gd name="T29" fmla="*/ 154 h 330"/>
                <a:gd name="T30" fmla="*/ 289 w 761"/>
                <a:gd name="T31" fmla="*/ 164 h 330"/>
                <a:gd name="T32" fmla="*/ 318 w 761"/>
                <a:gd name="T33" fmla="*/ 147 h 330"/>
                <a:gd name="T34" fmla="*/ 351 w 761"/>
                <a:gd name="T35" fmla="*/ 117 h 330"/>
                <a:gd name="T36" fmla="*/ 385 w 761"/>
                <a:gd name="T37" fmla="*/ 82 h 330"/>
                <a:gd name="T38" fmla="*/ 416 w 761"/>
                <a:gd name="T39" fmla="*/ 47 h 330"/>
                <a:gd name="T40" fmla="*/ 442 w 761"/>
                <a:gd name="T41" fmla="*/ 19 h 330"/>
                <a:gd name="T42" fmla="*/ 726 w 761"/>
                <a:gd name="T43" fmla="*/ 10 h 330"/>
                <a:gd name="T44" fmla="*/ 737 w 761"/>
                <a:gd name="T45" fmla="*/ 184 h 330"/>
                <a:gd name="T46" fmla="*/ 701 w 761"/>
                <a:gd name="T47" fmla="*/ 199 h 330"/>
                <a:gd name="T48" fmla="*/ 679 w 761"/>
                <a:gd name="T49" fmla="*/ 216 h 330"/>
                <a:gd name="T50" fmla="*/ 670 w 761"/>
                <a:gd name="T51" fmla="*/ 232 h 330"/>
                <a:gd name="T52" fmla="*/ 669 w 761"/>
                <a:gd name="T53" fmla="*/ 240 h 330"/>
                <a:gd name="T54" fmla="*/ 662 w 761"/>
                <a:gd name="T55" fmla="*/ 247 h 330"/>
                <a:gd name="T56" fmla="*/ 639 w 761"/>
                <a:gd name="T57" fmla="*/ 248 h 330"/>
                <a:gd name="T58" fmla="*/ 607 w 761"/>
                <a:gd name="T59" fmla="*/ 241 h 330"/>
                <a:gd name="T60" fmla="*/ 600 w 761"/>
                <a:gd name="T61" fmla="*/ 244 h 330"/>
                <a:gd name="T62" fmla="*/ 595 w 761"/>
                <a:gd name="T63" fmla="*/ 254 h 330"/>
                <a:gd name="T64" fmla="*/ 589 w 761"/>
                <a:gd name="T65" fmla="*/ 258 h 330"/>
                <a:gd name="T66" fmla="*/ 570 w 761"/>
                <a:gd name="T67" fmla="*/ 255 h 330"/>
                <a:gd name="T68" fmla="*/ 539 w 761"/>
                <a:gd name="T69" fmla="*/ 258 h 330"/>
                <a:gd name="T70" fmla="*/ 509 w 761"/>
                <a:gd name="T71" fmla="*/ 267 h 330"/>
                <a:gd name="T72" fmla="*/ 488 w 761"/>
                <a:gd name="T73" fmla="*/ 279 h 330"/>
                <a:gd name="T74" fmla="*/ 466 w 761"/>
                <a:gd name="T75" fmla="*/ 278 h 330"/>
                <a:gd name="T76" fmla="*/ 435 w 761"/>
                <a:gd name="T77" fmla="*/ 277 h 330"/>
                <a:gd name="T78" fmla="*/ 409 w 761"/>
                <a:gd name="T79" fmla="*/ 283 h 330"/>
                <a:gd name="T80" fmla="*/ 382 w 761"/>
                <a:gd name="T81" fmla="*/ 294 h 330"/>
                <a:gd name="T82" fmla="*/ 359 w 761"/>
                <a:gd name="T83" fmla="*/ 303 h 330"/>
                <a:gd name="T84" fmla="*/ 342 w 761"/>
                <a:gd name="T85" fmla="*/ 305 h 330"/>
                <a:gd name="T86" fmla="*/ 321 w 761"/>
                <a:gd name="T87" fmla="*/ 308 h 330"/>
                <a:gd name="T88" fmla="*/ 299 w 761"/>
                <a:gd name="T89" fmla="*/ 309 h 330"/>
                <a:gd name="T90" fmla="*/ 284 w 761"/>
                <a:gd name="T91" fmla="*/ 307 h 330"/>
                <a:gd name="T92" fmla="*/ 279 w 761"/>
                <a:gd name="T93" fmla="*/ 297 h 330"/>
                <a:gd name="T94" fmla="*/ 261 w 761"/>
                <a:gd name="T95" fmla="*/ 290 h 330"/>
                <a:gd name="T96" fmla="*/ 233 w 761"/>
                <a:gd name="T97" fmla="*/ 290 h 330"/>
                <a:gd name="T98" fmla="*/ 204 w 761"/>
                <a:gd name="T99" fmla="*/ 294 h 330"/>
                <a:gd name="T100" fmla="*/ 176 w 761"/>
                <a:gd name="T101" fmla="*/ 300 h 330"/>
                <a:gd name="T102" fmla="*/ 158 w 761"/>
                <a:gd name="T103" fmla="*/ 303 h 330"/>
                <a:gd name="T104" fmla="*/ 141 w 761"/>
                <a:gd name="T105" fmla="*/ 309 h 330"/>
                <a:gd name="T106" fmla="*/ 133 w 761"/>
                <a:gd name="T107" fmla="*/ 319 h 330"/>
                <a:gd name="T108" fmla="*/ 124 w 761"/>
                <a:gd name="T109" fmla="*/ 327 h 330"/>
                <a:gd name="T110" fmla="*/ 100 w 761"/>
                <a:gd name="T111" fmla="*/ 330 h 330"/>
                <a:gd name="T112" fmla="*/ 69 w 761"/>
                <a:gd name="T113" fmla="*/ 327 h 330"/>
                <a:gd name="T114" fmla="*/ 40 w 761"/>
                <a:gd name="T115" fmla="*/ 318 h 330"/>
                <a:gd name="T116" fmla="*/ 25 w 761"/>
                <a:gd name="T117" fmla="*/ 30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1" h="330">
                  <a:moveTo>
                    <a:pt x="25" y="304"/>
                  </a:moveTo>
                  <a:lnTo>
                    <a:pt x="18" y="278"/>
                  </a:lnTo>
                  <a:lnTo>
                    <a:pt x="12" y="248"/>
                  </a:lnTo>
                  <a:lnTo>
                    <a:pt x="6" y="216"/>
                  </a:lnTo>
                  <a:lnTo>
                    <a:pt x="2" y="185"/>
                  </a:lnTo>
                  <a:lnTo>
                    <a:pt x="0" y="153"/>
                  </a:lnTo>
                  <a:lnTo>
                    <a:pt x="1" y="140"/>
                  </a:lnTo>
                  <a:lnTo>
                    <a:pt x="4" y="132"/>
                  </a:lnTo>
                  <a:lnTo>
                    <a:pt x="8" y="126"/>
                  </a:lnTo>
                  <a:lnTo>
                    <a:pt x="12" y="122"/>
                  </a:lnTo>
                  <a:lnTo>
                    <a:pt x="15" y="118"/>
                  </a:lnTo>
                  <a:lnTo>
                    <a:pt x="18" y="115"/>
                  </a:lnTo>
                  <a:lnTo>
                    <a:pt x="18" y="110"/>
                  </a:lnTo>
                  <a:lnTo>
                    <a:pt x="18" y="96"/>
                  </a:lnTo>
                  <a:lnTo>
                    <a:pt x="19" y="83"/>
                  </a:lnTo>
                  <a:lnTo>
                    <a:pt x="22" y="71"/>
                  </a:lnTo>
                  <a:lnTo>
                    <a:pt x="26" y="59"/>
                  </a:lnTo>
                  <a:lnTo>
                    <a:pt x="27" y="47"/>
                  </a:lnTo>
                  <a:lnTo>
                    <a:pt x="25" y="34"/>
                  </a:lnTo>
                  <a:lnTo>
                    <a:pt x="23" y="21"/>
                  </a:lnTo>
                  <a:lnTo>
                    <a:pt x="20" y="9"/>
                  </a:lnTo>
                  <a:lnTo>
                    <a:pt x="72" y="0"/>
                  </a:lnTo>
                  <a:lnTo>
                    <a:pt x="230" y="40"/>
                  </a:lnTo>
                  <a:lnTo>
                    <a:pt x="232" y="62"/>
                  </a:lnTo>
                  <a:lnTo>
                    <a:pt x="236" y="83"/>
                  </a:lnTo>
                  <a:lnTo>
                    <a:pt x="241" y="100"/>
                  </a:lnTo>
                  <a:lnTo>
                    <a:pt x="247" y="116"/>
                  </a:lnTo>
                  <a:lnTo>
                    <a:pt x="254" y="129"/>
                  </a:lnTo>
                  <a:lnTo>
                    <a:pt x="262" y="142"/>
                  </a:lnTo>
                  <a:lnTo>
                    <a:pt x="269" y="154"/>
                  </a:lnTo>
                  <a:lnTo>
                    <a:pt x="278" y="167"/>
                  </a:lnTo>
                  <a:lnTo>
                    <a:pt x="289" y="164"/>
                  </a:lnTo>
                  <a:lnTo>
                    <a:pt x="302" y="157"/>
                  </a:lnTo>
                  <a:lnTo>
                    <a:pt x="318" y="147"/>
                  </a:lnTo>
                  <a:lnTo>
                    <a:pt x="334" y="133"/>
                  </a:lnTo>
                  <a:lnTo>
                    <a:pt x="351" y="117"/>
                  </a:lnTo>
                  <a:lnTo>
                    <a:pt x="368" y="99"/>
                  </a:lnTo>
                  <a:lnTo>
                    <a:pt x="385" y="82"/>
                  </a:lnTo>
                  <a:lnTo>
                    <a:pt x="401" y="63"/>
                  </a:lnTo>
                  <a:lnTo>
                    <a:pt x="416" y="47"/>
                  </a:lnTo>
                  <a:lnTo>
                    <a:pt x="431" y="32"/>
                  </a:lnTo>
                  <a:lnTo>
                    <a:pt x="442" y="19"/>
                  </a:lnTo>
                  <a:lnTo>
                    <a:pt x="451" y="10"/>
                  </a:lnTo>
                  <a:lnTo>
                    <a:pt x="726" y="10"/>
                  </a:lnTo>
                  <a:lnTo>
                    <a:pt x="761" y="177"/>
                  </a:lnTo>
                  <a:lnTo>
                    <a:pt x="737" y="184"/>
                  </a:lnTo>
                  <a:lnTo>
                    <a:pt x="716" y="191"/>
                  </a:lnTo>
                  <a:lnTo>
                    <a:pt x="701" y="199"/>
                  </a:lnTo>
                  <a:lnTo>
                    <a:pt x="688" y="208"/>
                  </a:lnTo>
                  <a:lnTo>
                    <a:pt x="679" y="216"/>
                  </a:lnTo>
                  <a:lnTo>
                    <a:pt x="674" y="225"/>
                  </a:lnTo>
                  <a:lnTo>
                    <a:pt x="670" y="232"/>
                  </a:lnTo>
                  <a:lnTo>
                    <a:pt x="669" y="237"/>
                  </a:lnTo>
                  <a:lnTo>
                    <a:pt x="669" y="240"/>
                  </a:lnTo>
                  <a:lnTo>
                    <a:pt x="668" y="244"/>
                  </a:lnTo>
                  <a:lnTo>
                    <a:pt x="662" y="247"/>
                  </a:lnTo>
                  <a:lnTo>
                    <a:pt x="652" y="248"/>
                  </a:lnTo>
                  <a:lnTo>
                    <a:pt x="639" y="248"/>
                  </a:lnTo>
                  <a:lnTo>
                    <a:pt x="624" y="245"/>
                  </a:lnTo>
                  <a:lnTo>
                    <a:pt x="607" y="241"/>
                  </a:lnTo>
                  <a:lnTo>
                    <a:pt x="603" y="241"/>
                  </a:lnTo>
                  <a:lnTo>
                    <a:pt x="600" y="244"/>
                  </a:lnTo>
                  <a:lnTo>
                    <a:pt x="597" y="249"/>
                  </a:lnTo>
                  <a:lnTo>
                    <a:pt x="595" y="254"/>
                  </a:lnTo>
                  <a:lnTo>
                    <a:pt x="593" y="258"/>
                  </a:lnTo>
                  <a:lnTo>
                    <a:pt x="589" y="258"/>
                  </a:lnTo>
                  <a:lnTo>
                    <a:pt x="582" y="256"/>
                  </a:lnTo>
                  <a:lnTo>
                    <a:pt x="570" y="255"/>
                  </a:lnTo>
                  <a:lnTo>
                    <a:pt x="556" y="255"/>
                  </a:lnTo>
                  <a:lnTo>
                    <a:pt x="539" y="258"/>
                  </a:lnTo>
                  <a:lnTo>
                    <a:pt x="523" y="261"/>
                  </a:lnTo>
                  <a:lnTo>
                    <a:pt x="509" y="267"/>
                  </a:lnTo>
                  <a:lnTo>
                    <a:pt x="496" y="275"/>
                  </a:lnTo>
                  <a:lnTo>
                    <a:pt x="488" y="279"/>
                  </a:lnTo>
                  <a:lnTo>
                    <a:pt x="478" y="280"/>
                  </a:lnTo>
                  <a:lnTo>
                    <a:pt x="466" y="278"/>
                  </a:lnTo>
                  <a:lnTo>
                    <a:pt x="451" y="277"/>
                  </a:lnTo>
                  <a:lnTo>
                    <a:pt x="435" y="277"/>
                  </a:lnTo>
                  <a:lnTo>
                    <a:pt x="423" y="279"/>
                  </a:lnTo>
                  <a:lnTo>
                    <a:pt x="409" y="283"/>
                  </a:lnTo>
                  <a:lnTo>
                    <a:pt x="396" y="289"/>
                  </a:lnTo>
                  <a:lnTo>
                    <a:pt x="382" y="294"/>
                  </a:lnTo>
                  <a:lnTo>
                    <a:pt x="369" y="300"/>
                  </a:lnTo>
                  <a:lnTo>
                    <a:pt x="359" y="303"/>
                  </a:lnTo>
                  <a:lnTo>
                    <a:pt x="351" y="305"/>
                  </a:lnTo>
                  <a:lnTo>
                    <a:pt x="342" y="305"/>
                  </a:lnTo>
                  <a:lnTo>
                    <a:pt x="332" y="306"/>
                  </a:lnTo>
                  <a:lnTo>
                    <a:pt x="321" y="308"/>
                  </a:lnTo>
                  <a:lnTo>
                    <a:pt x="309" y="309"/>
                  </a:lnTo>
                  <a:lnTo>
                    <a:pt x="299" y="309"/>
                  </a:lnTo>
                  <a:lnTo>
                    <a:pt x="290" y="309"/>
                  </a:lnTo>
                  <a:lnTo>
                    <a:pt x="284" y="307"/>
                  </a:lnTo>
                  <a:lnTo>
                    <a:pt x="282" y="303"/>
                  </a:lnTo>
                  <a:lnTo>
                    <a:pt x="279" y="297"/>
                  </a:lnTo>
                  <a:lnTo>
                    <a:pt x="271" y="292"/>
                  </a:lnTo>
                  <a:lnTo>
                    <a:pt x="261" y="290"/>
                  </a:lnTo>
                  <a:lnTo>
                    <a:pt x="249" y="289"/>
                  </a:lnTo>
                  <a:lnTo>
                    <a:pt x="233" y="290"/>
                  </a:lnTo>
                  <a:lnTo>
                    <a:pt x="219" y="292"/>
                  </a:lnTo>
                  <a:lnTo>
                    <a:pt x="204" y="294"/>
                  </a:lnTo>
                  <a:lnTo>
                    <a:pt x="188" y="297"/>
                  </a:lnTo>
                  <a:lnTo>
                    <a:pt x="176" y="300"/>
                  </a:lnTo>
                  <a:lnTo>
                    <a:pt x="165" y="301"/>
                  </a:lnTo>
                  <a:lnTo>
                    <a:pt x="158" y="303"/>
                  </a:lnTo>
                  <a:lnTo>
                    <a:pt x="148" y="305"/>
                  </a:lnTo>
                  <a:lnTo>
                    <a:pt x="141" y="309"/>
                  </a:lnTo>
                  <a:lnTo>
                    <a:pt x="137" y="314"/>
                  </a:lnTo>
                  <a:lnTo>
                    <a:pt x="133" y="319"/>
                  </a:lnTo>
                  <a:lnTo>
                    <a:pt x="129" y="324"/>
                  </a:lnTo>
                  <a:lnTo>
                    <a:pt x="124" y="327"/>
                  </a:lnTo>
                  <a:lnTo>
                    <a:pt x="113" y="330"/>
                  </a:lnTo>
                  <a:lnTo>
                    <a:pt x="100" y="330"/>
                  </a:lnTo>
                  <a:lnTo>
                    <a:pt x="85" y="330"/>
                  </a:lnTo>
                  <a:lnTo>
                    <a:pt x="69" y="327"/>
                  </a:lnTo>
                  <a:lnTo>
                    <a:pt x="54" y="324"/>
                  </a:lnTo>
                  <a:lnTo>
                    <a:pt x="40" y="318"/>
                  </a:lnTo>
                  <a:lnTo>
                    <a:pt x="30" y="312"/>
                  </a:lnTo>
                  <a:lnTo>
                    <a:pt x="25" y="304"/>
                  </a:lnTo>
                </a:path>
              </a:pathLst>
            </a:custGeom>
            <a:grpFill/>
            <a:ln w="6350">
              <a:solidFill>
                <a:srgbClr val="2CA2CC"/>
              </a:solidFill>
              <a:prstDash val="solid"/>
              <a:round/>
              <a:headEnd/>
              <a:tailEnd/>
            </a:ln>
          </p:spPr>
          <p:txBody>
            <a:bodyPr/>
            <a:lstStyle/>
            <a:p>
              <a:endParaRPr lang="ru-RU"/>
            </a:p>
          </p:txBody>
        </p:sp>
        <p:sp>
          <p:nvSpPr>
            <p:cNvPr id="6" name="Freeform 52">
              <a:extLst>
                <a:ext uri="{FF2B5EF4-FFF2-40B4-BE49-F238E27FC236}">
                  <a16:creationId xmlns:a16="http://schemas.microsoft.com/office/drawing/2014/main" id="{1DFDCFE5-74E5-0749-9A45-71CB1E68B005}"/>
                </a:ext>
              </a:extLst>
            </p:cNvPr>
            <p:cNvSpPr>
              <a:spLocks/>
            </p:cNvSpPr>
            <p:nvPr/>
          </p:nvSpPr>
          <p:spPr bwMode="gray">
            <a:xfrm>
              <a:off x="3483" y="2607"/>
              <a:ext cx="85" cy="93"/>
            </a:xfrm>
            <a:custGeom>
              <a:avLst/>
              <a:gdLst>
                <a:gd name="T0" fmla="*/ 9 w 85"/>
                <a:gd name="T1" fmla="*/ 93 h 93"/>
                <a:gd name="T2" fmla="*/ 85 w 85"/>
                <a:gd name="T3" fmla="*/ 85 h 93"/>
                <a:gd name="T4" fmla="*/ 84 w 85"/>
                <a:gd name="T5" fmla="*/ 80 h 93"/>
                <a:gd name="T6" fmla="*/ 81 w 85"/>
                <a:gd name="T7" fmla="*/ 74 h 93"/>
                <a:gd name="T8" fmla="*/ 77 w 85"/>
                <a:gd name="T9" fmla="*/ 69 h 93"/>
                <a:gd name="T10" fmla="*/ 76 w 85"/>
                <a:gd name="T11" fmla="*/ 65 h 93"/>
                <a:gd name="T12" fmla="*/ 76 w 85"/>
                <a:gd name="T13" fmla="*/ 57 h 93"/>
                <a:gd name="T14" fmla="*/ 75 w 85"/>
                <a:gd name="T15" fmla="*/ 51 h 93"/>
                <a:gd name="T16" fmla="*/ 73 w 85"/>
                <a:gd name="T17" fmla="*/ 46 h 93"/>
                <a:gd name="T18" fmla="*/ 72 w 85"/>
                <a:gd name="T19" fmla="*/ 43 h 93"/>
                <a:gd name="T20" fmla="*/ 73 w 85"/>
                <a:gd name="T21" fmla="*/ 39 h 93"/>
                <a:gd name="T22" fmla="*/ 73 w 85"/>
                <a:gd name="T23" fmla="*/ 33 h 93"/>
                <a:gd name="T24" fmla="*/ 71 w 85"/>
                <a:gd name="T25" fmla="*/ 27 h 93"/>
                <a:gd name="T26" fmla="*/ 67 w 85"/>
                <a:gd name="T27" fmla="*/ 20 h 93"/>
                <a:gd name="T28" fmla="*/ 63 w 85"/>
                <a:gd name="T29" fmla="*/ 12 h 93"/>
                <a:gd name="T30" fmla="*/ 60 w 85"/>
                <a:gd name="T31" fmla="*/ 6 h 93"/>
                <a:gd name="T32" fmla="*/ 56 w 85"/>
                <a:gd name="T33" fmla="*/ 1 h 93"/>
                <a:gd name="T34" fmla="*/ 50 w 85"/>
                <a:gd name="T35" fmla="*/ 0 h 93"/>
                <a:gd name="T36" fmla="*/ 41 w 85"/>
                <a:gd name="T37" fmla="*/ 0 h 93"/>
                <a:gd name="T38" fmla="*/ 33 w 85"/>
                <a:gd name="T39" fmla="*/ 2 h 93"/>
                <a:gd name="T40" fmla="*/ 27 w 85"/>
                <a:gd name="T41" fmla="*/ 6 h 93"/>
                <a:gd name="T42" fmla="*/ 24 w 85"/>
                <a:gd name="T43" fmla="*/ 11 h 93"/>
                <a:gd name="T44" fmla="*/ 22 w 85"/>
                <a:gd name="T45" fmla="*/ 19 h 93"/>
                <a:gd name="T46" fmla="*/ 20 w 85"/>
                <a:gd name="T47" fmla="*/ 25 h 93"/>
                <a:gd name="T48" fmla="*/ 17 w 85"/>
                <a:gd name="T49" fmla="*/ 29 h 93"/>
                <a:gd name="T50" fmla="*/ 14 w 85"/>
                <a:gd name="T51" fmla="*/ 32 h 93"/>
                <a:gd name="T52" fmla="*/ 11 w 85"/>
                <a:gd name="T53" fmla="*/ 39 h 93"/>
                <a:gd name="T54" fmla="*/ 8 w 85"/>
                <a:gd name="T55" fmla="*/ 44 h 93"/>
                <a:gd name="T56" fmla="*/ 4 w 85"/>
                <a:gd name="T57" fmla="*/ 48 h 93"/>
                <a:gd name="T58" fmla="*/ 0 w 85"/>
                <a:gd name="T59" fmla="*/ 47 h 93"/>
                <a:gd name="T60" fmla="*/ 9 w 85"/>
                <a:gd name="T61"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93">
                  <a:moveTo>
                    <a:pt x="9" y="93"/>
                  </a:moveTo>
                  <a:lnTo>
                    <a:pt x="85" y="85"/>
                  </a:lnTo>
                  <a:lnTo>
                    <a:pt x="84" y="80"/>
                  </a:lnTo>
                  <a:lnTo>
                    <a:pt x="81" y="74"/>
                  </a:lnTo>
                  <a:lnTo>
                    <a:pt x="77" y="69"/>
                  </a:lnTo>
                  <a:lnTo>
                    <a:pt x="76" y="65"/>
                  </a:lnTo>
                  <a:lnTo>
                    <a:pt x="76" y="57"/>
                  </a:lnTo>
                  <a:lnTo>
                    <a:pt x="75" y="51"/>
                  </a:lnTo>
                  <a:lnTo>
                    <a:pt x="73" y="46"/>
                  </a:lnTo>
                  <a:lnTo>
                    <a:pt x="72" y="43"/>
                  </a:lnTo>
                  <a:lnTo>
                    <a:pt x="73" y="39"/>
                  </a:lnTo>
                  <a:lnTo>
                    <a:pt x="73" y="33"/>
                  </a:lnTo>
                  <a:lnTo>
                    <a:pt x="71" y="27"/>
                  </a:lnTo>
                  <a:lnTo>
                    <a:pt x="67" y="20"/>
                  </a:lnTo>
                  <a:lnTo>
                    <a:pt x="63" y="12"/>
                  </a:lnTo>
                  <a:lnTo>
                    <a:pt x="60" y="6"/>
                  </a:lnTo>
                  <a:lnTo>
                    <a:pt x="56" y="1"/>
                  </a:lnTo>
                  <a:lnTo>
                    <a:pt x="50" y="0"/>
                  </a:lnTo>
                  <a:lnTo>
                    <a:pt x="41" y="0"/>
                  </a:lnTo>
                  <a:lnTo>
                    <a:pt x="33" y="2"/>
                  </a:lnTo>
                  <a:lnTo>
                    <a:pt x="27" y="6"/>
                  </a:lnTo>
                  <a:lnTo>
                    <a:pt x="24" y="11"/>
                  </a:lnTo>
                  <a:lnTo>
                    <a:pt x="22" y="19"/>
                  </a:lnTo>
                  <a:lnTo>
                    <a:pt x="20" y="25"/>
                  </a:lnTo>
                  <a:lnTo>
                    <a:pt x="17" y="29"/>
                  </a:lnTo>
                  <a:lnTo>
                    <a:pt x="14" y="32"/>
                  </a:lnTo>
                  <a:lnTo>
                    <a:pt x="11" y="39"/>
                  </a:lnTo>
                  <a:lnTo>
                    <a:pt x="8" y="44"/>
                  </a:lnTo>
                  <a:lnTo>
                    <a:pt x="4" y="48"/>
                  </a:lnTo>
                  <a:lnTo>
                    <a:pt x="0" y="47"/>
                  </a:lnTo>
                  <a:lnTo>
                    <a:pt x="9" y="93"/>
                  </a:lnTo>
                  <a:close/>
                </a:path>
              </a:pathLst>
            </a:custGeom>
            <a:grpFill/>
            <a:ln w="0">
              <a:solidFill>
                <a:srgbClr val="2CA2CC"/>
              </a:solidFill>
              <a:prstDash val="solid"/>
              <a:round/>
              <a:headEnd/>
              <a:tailEnd/>
            </a:ln>
          </p:spPr>
          <p:txBody>
            <a:bodyPr/>
            <a:lstStyle/>
            <a:p>
              <a:endParaRPr lang="ru-RU"/>
            </a:p>
          </p:txBody>
        </p:sp>
        <p:sp>
          <p:nvSpPr>
            <p:cNvPr id="7" name="Freeform 53">
              <a:extLst>
                <a:ext uri="{FF2B5EF4-FFF2-40B4-BE49-F238E27FC236}">
                  <a16:creationId xmlns:a16="http://schemas.microsoft.com/office/drawing/2014/main" id="{5603C5F8-B7AD-9140-AB91-D664825684AD}"/>
                </a:ext>
              </a:extLst>
            </p:cNvPr>
            <p:cNvSpPr>
              <a:spLocks/>
            </p:cNvSpPr>
            <p:nvPr/>
          </p:nvSpPr>
          <p:spPr bwMode="gray">
            <a:xfrm>
              <a:off x="3483" y="2607"/>
              <a:ext cx="85" cy="93"/>
            </a:xfrm>
            <a:custGeom>
              <a:avLst/>
              <a:gdLst>
                <a:gd name="T0" fmla="*/ 9 w 85"/>
                <a:gd name="T1" fmla="*/ 93 h 93"/>
                <a:gd name="T2" fmla="*/ 85 w 85"/>
                <a:gd name="T3" fmla="*/ 85 h 93"/>
                <a:gd name="T4" fmla="*/ 84 w 85"/>
                <a:gd name="T5" fmla="*/ 80 h 93"/>
                <a:gd name="T6" fmla="*/ 81 w 85"/>
                <a:gd name="T7" fmla="*/ 74 h 93"/>
                <a:gd name="T8" fmla="*/ 77 w 85"/>
                <a:gd name="T9" fmla="*/ 69 h 93"/>
                <a:gd name="T10" fmla="*/ 76 w 85"/>
                <a:gd name="T11" fmla="*/ 65 h 93"/>
                <a:gd name="T12" fmla="*/ 76 w 85"/>
                <a:gd name="T13" fmla="*/ 57 h 93"/>
                <a:gd name="T14" fmla="*/ 75 w 85"/>
                <a:gd name="T15" fmla="*/ 51 h 93"/>
                <a:gd name="T16" fmla="*/ 73 w 85"/>
                <a:gd name="T17" fmla="*/ 46 h 93"/>
                <a:gd name="T18" fmla="*/ 72 w 85"/>
                <a:gd name="T19" fmla="*/ 43 h 93"/>
                <a:gd name="T20" fmla="*/ 73 w 85"/>
                <a:gd name="T21" fmla="*/ 39 h 93"/>
                <a:gd name="T22" fmla="*/ 73 w 85"/>
                <a:gd name="T23" fmla="*/ 33 h 93"/>
                <a:gd name="T24" fmla="*/ 71 w 85"/>
                <a:gd name="T25" fmla="*/ 27 h 93"/>
                <a:gd name="T26" fmla="*/ 67 w 85"/>
                <a:gd name="T27" fmla="*/ 20 h 93"/>
                <a:gd name="T28" fmla="*/ 63 w 85"/>
                <a:gd name="T29" fmla="*/ 12 h 93"/>
                <a:gd name="T30" fmla="*/ 60 w 85"/>
                <a:gd name="T31" fmla="*/ 6 h 93"/>
                <a:gd name="T32" fmla="*/ 56 w 85"/>
                <a:gd name="T33" fmla="*/ 1 h 93"/>
                <a:gd name="T34" fmla="*/ 50 w 85"/>
                <a:gd name="T35" fmla="*/ 0 h 93"/>
                <a:gd name="T36" fmla="*/ 41 w 85"/>
                <a:gd name="T37" fmla="*/ 0 h 93"/>
                <a:gd name="T38" fmla="*/ 33 w 85"/>
                <a:gd name="T39" fmla="*/ 2 h 93"/>
                <a:gd name="T40" fmla="*/ 27 w 85"/>
                <a:gd name="T41" fmla="*/ 6 h 93"/>
                <a:gd name="T42" fmla="*/ 24 w 85"/>
                <a:gd name="T43" fmla="*/ 11 h 93"/>
                <a:gd name="T44" fmla="*/ 22 w 85"/>
                <a:gd name="T45" fmla="*/ 19 h 93"/>
                <a:gd name="T46" fmla="*/ 20 w 85"/>
                <a:gd name="T47" fmla="*/ 25 h 93"/>
                <a:gd name="T48" fmla="*/ 17 w 85"/>
                <a:gd name="T49" fmla="*/ 29 h 93"/>
                <a:gd name="T50" fmla="*/ 14 w 85"/>
                <a:gd name="T51" fmla="*/ 32 h 93"/>
                <a:gd name="T52" fmla="*/ 11 w 85"/>
                <a:gd name="T53" fmla="*/ 39 h 93"/>
                <a:gd name="T54" fmla="*/ 8 w 85"/>
                <a:gd name="T55" fmla="*/ 44 h 93"/>
                <a:gd name="T56" fmla="*/ 4 w 85"/>
                <a:gd name="T57" fmla="*/ 48 h 93"/>
                <a:gd name="T58" fmla="*/ 0 w 85"/>
                <a:gd name="T59" fmla="*/ 47 h 93"/>
                <a:gd name="T60" fmla="*/ 9 w 85"/>
                <a:gd name="T61"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93">
                  <a:moveTo>
                    <a:pt x="9" y="93"/>
                  </a:moveTo>
                  <a:lnTo>
                    <a:pt x="85" y="85"/>
                  </a:lnTo>
                  <a:lnTo>
                    <a:pt x="84" y="80"/>
                  </a:lnTo>
                  <a:lnTo>
                    <a:pt x="81" y="74"/>
                  </a:lnTo>
                  <a:lnTo>
                    <a:pt x="77" y="69"/>
                  </a:lnTo>
                  <a:lnTo>
                    <a:pt x="76" y="65"/>
                  </a:lnTo>
                  <a:lnTo>
                    <a:pt x="76" y="57"/>
                  </a:lnTo>
                  <a:lnTo>
                    <a:pt x="75" y="51"/>
                  </a:lnTo>
                  <a:lnTo>
                    <a:pt x="73" y="46"/>
                  </a:lnTo>
                  <a:lnTo>
                    <a:pt x="72" y="43"/>
                  </a:lnTo>
                  <a:lnTo>
                    <a:pt x="73" y="39"/>
                  </a:lnTo>
                  <a:lnTo>
                    <a:pt x="73" y="33"/>
                  </a:lnTo>
                  <a:lnTo>
                    <a:pt x="71" y="27"/>
                  </a:lnTo>
                  <a:lnTo>
                    <a:pt x="67" y="20"/>
                  </a:lnTo>
                  <a:lnTo>
                    <a:pt x="63" y="12"/>
                  </a:lnTo>
                  <a:lnTo>
                    <a:pt x="60" y="6"/>
                  </a:lnTo>
                  <a:lnTo>
                    <a:pt x="56" y="1"/>
                  </a:lnTo>
                  <a:lnTo>
                    <a:pt x="50" y="0"/>
                  </a:lnTo>
                  <a:lnTo>
                    <a:pt x="41" y="0"/>
                  </a:lnTo>
                  <a:lnTo>
                    <a:pt x="33" y="2"/>
                  </a:lnTo>
                  <a:lnTo>
                    <a:pt x="27" y="6"/>
                  </a:lnTo>
                  <a:lnTo>
                    <a:pt x="24" y="11"/>
                  </a:lnTo>
                  <a:lnTo>
                    <a:pt x="22" y="19"/>
                  </a:lnTo>
                  <a:lnTo>
                    <a:pt x="20" y="25"/>
                  </a:lnTo>
                  <a:lnTo>
                    <a:pt x="17" y="29"/>
                  </a:lnTo>
                  <a:lnTo>
                    <a:pt x="14" y="32"/>
                  </a:lnTo>
                  <a:lnTo>
                    <a:pt x="11" y="39"/>
                  </a:lnTo>
                  <a:lnTo>
                    <a:pt x="8" y="44"/>
                  </a:lnTo>
                  <a:lnTo>
                    <a:pt x="4" y="48"/>
                  </a:lnTo>
                  <a:lnTo>
                    <a:pt x="0" y="47"/>
                  </a:lnTo>
                  <a:lnTo>
                    <a:pt x="9" y="93"/>
                  </a:lnTo>
                </a:path>
              </a:pathLst>
            </a:custGeom>
            <a:grpFill/>
            <a:ln w="6350">
              <a:solidFill>
                <a:srgbClr val="2CA2CC"/>
              </a:solidFill>
              <a:prstDash val="solid"/>
              <a:round/>
              <a:headEnd/>
              <a:tailEnd/>
            </a:ln>
          </p:spPr>
          <p:txBody>
            <a:bodyPr/>
            <a:lstStyle/>
            <a:p>
              <a:endParaRPr lang="ru-RU"/>
            </a:p>
          </p:txBody>
        </p:sp>
        <p:sp>
          <p:nvSpPr>
            <p:cNvPr id="8" name="Freeform 54">
              <a:extLst>
                <a:ext uri="{FF2B5EF4-FFF2-40B4-BE49-F238E27FC236}">
                  <a16:creationId xmlns:a16="http://schemas.microsoft.com/office/drawing/2014/main" id="{46BDADD4-AD70-B645-9A22-8D9ABE2F9F2C}"/>
                </a:ext>
              </a:extLst>
            </p:cNvPr>
            <p:cNvSpPr>
              <a:spLocks noEditPoints="1"/>
            </p:cNvSpPr>
            <p:nvPr/>
          </p:nvSpPr>
          <p:spPr bwMode="gray">
            <a:xfrm>
              <a:off x="3368" y="1523"/>
              <a:ext cx="1037" cy="1302"/>
            </a:xfrm>
            <a:custGeom>
              <a:avLst/>
              <a:gdLst>
                <a:gd name="T0" fmla="*/ 128 w 1037"/>
                <a:gd name="T1" fmla="*/ 114 h 1302"/>
                <a:gd name="T2" fmla="*/ 178 w 1037"/>
                <a:gd name="T3" fmla="*/ 85 h 1302"/>
                <a:gd name="T4" fmla="*/ 213 w 1037"/>
                <a:gd name="T5" fmla="*/ 67 h 1302"/>
                <a:gd name="T6" fmla="*/ 219 w 1037"/>
                <a:gd name="T7" fmla="*/ 98 h 1302"/>
                <a:gd name="T8" fmla="*/ 263 w 1037"/>
                <a:gd name="T9" fmla="*/ 139 h 1302"/>
                <a:gd name="T10" fmla="*/ 298 w 1037"/>
                <a:gd name="T11" fmla="*/ 197 h 1302"/>
                <a:gd name="T12" fmla="*/ 389 w 1037"/>
                <a:gd name="T13" fmla="*/ 303 h 1302"/>
                <a:gd name="T14" fmla="*/ 543 w 1037"/>
                <a:gd name="T15" fmla="*/ 301 h 1302"/>
                <a:gd name="T16" fmla="*/ 638 w 1037"/>
                <a:gd name="T17" fmla="*/ 288 h 1302"/>
                <a:gd name="T18" fmla="*/ 741 w 1037"/>
                <a:gd name="T19" fmla="*/ 290 h 1302"/>
                <a:gd name="T20" fmla="*/ 892 w 1037"/>
                <a:gd name="T21" fmla="*/ 359 h 1302"/>
                <a:gd name="T22" fmla="*/ 973 w 1037"/>
                <a:gd name="T23" fmla="*/ 438 h 1302"/>
                <a:gd name="T24" fmla="*/ 983 w 1037"/>
                <a:gd name="T25" fmla="*/ 514 h 1302"/>
                <a:gd name="T26" fmla="*/ 968 w 1037"/>
                <a:gd name="T27" fmla="*/ 599 h 1302"/>
                <a:gd name="T28" fmla="*/ 938 w 1037"/>
                <a:gd name="T29" fmla="*/ 640 h 1302"/>
                <a:gd name="T30" fmla="*/ 917 w 1037"/>
                <a:gd name="T31" fmla="*/ 725 h 1302"/>
                <a:gd name="T32" fmla="*/ 941 w 1037"/>
                <a:gd name="T33" fmla="*/ 821 h 1302"/>
                <a:gd name="T34" fmla="*/ 915 w 1037"/>
                <a:gd name="T35" fmla="*/ 929 h 1302"/>
                <a:gd name="T36" fmla="*/ 939 w 1037"/>
                <a:gd name="T37" fmla="*/ 1023 h 1302"/>
                <a:gd name="T38" fmla="*/ 1011 w 1037"/>
                <a:gd name="T39" fmla="*/ 1125 h 1302"/>
                <a:gd name="T40" fmla="*/ 1037 w 1037"/>
                <a:gd name="T41" fmla="*/ 1136 h 1302"/>
                <a:gd name="T42" fmla="*/ 994 w 1037"/>
                <a:gd name="T43" fmla="*/ 1187 h 1302"/>
                <a:gd name="T44" fmla="*/ 904 w 1037"/>
                <a:gd name="T45" fmla="*/ 1222 h 1302"/>
                <a:gd name="T46" fmla="*/ 828 w 1037"/>
                <a:gd name="T47" fmla="*/ 1300 h 1302"/>
                <a:gd name="T48" fmla="*/ 761 w 1037"/>
                <a:gd name="T49" fmla="*/ 1279 h 1302"/>
                <a:gd name="T50" fmla="*/ 680 w 1037"/>
                <a:gd name="T51" fmla="*/ 1246 h 1302"/>
                <a:gd name="T52" fmla="*/ 604 w 1037"/>
                <a:gd name="T53" fmla="*/ 1174 h 1302"/>
                <a:gd name="T54" fmla="*/ 567 w 1037"/>
                <a:gd name="T55" fmla="*/ 1115 h 1302"/>
                <a:gd name="T56" fmla="*/ 466 w 1037"/>
                <a:gd name="T57" fmla="*/ 1110 h 1302"/>
                <a:gd name="T58" fmla="*/ 383 w 1037"/>
                <a:gd name="T59" fmla="*/ 1098 h 1302"/>
                <a:gd name="T60" fmla="*/ 340 w 1037"/>
                <a:gd name="T61" fmla="*/ 1059 h 1302"/>
                <a:gd name="T62" fmla="*/ 247 w 1037"/>
                <a:gd name="T63" fmla="*/ 990 h 1302"/>
                <a:gd name="T64" fmla="*/ 213 w 1037"/>
                <a:gd name="T65" fmla="*/ 882 h 1302"/>
                <a:gd name="T66" fmla="*/ 197 w 1037"/>
                <a:gd name="T67" fmla="*/ 826 h 1302"/>
                <a:gd name="T68" fmla="*/ 144 w 1037"/>
                <a:gd name="T69" fmla="*/ 773 h 1302"/>
                <a:gd name="T70" fmla="*/ 78 w 1037"/>
                <a:gd name="T71" fmla="*/ 771 h 1302"/>
                <a:gd name="T72" fmla="*/ 85 w 1037"/>
                <a:gd name="T73" fmla="*/ 217 h 1302"/>
                <a:gd name="T74" fmla="*/ 101 w 1037"/>
                <a:gd name="T75" fmla="*/ 185 h 1302"/>
                <a:gd name="T76" fmla="*/ 90 w 1037"/>
                <a:gd name="T77" fmla="*/ 181 h 1302"/>
                <a:gd name="T78" fmla="*/ 88 w 1037"/>
                <a:gd name="T79" fmla="*/ 171 h 1302"/>
                <a:gd name="T80" fmla="*/ 100 w 1037"/>
                <a:gd name="T81" fmla="*/ 158 h 1302"/>
                <a:gd name="T82" fmla="*/ 94 w 1037"/>
                <a:gd name="T83" fmla="*/ 145 h 1302"/>
                <a:gd name="T84" fmla="*/ 78 w 1037"/>
                <a:gd name="T85" fmla="*/ 134 h 1302"/>
                <a:gd name="T86" fmla="*/ 77 w 1037"/>
                <a:gd name="T87" fmla="*/ 127 h 1302"/>
                <a:gd name="T88" fmla="*/ 66 w 1037"/>
                <a:gd name="T89" fmla="*/ 127 h 1302"/>
                <a:gd name="T90" fmla="*/ 53 w 1037"/>
                <a:gd name="T91" fmla="*/ 152 h 1302"/>
                <a:gd name="T92" fmla="*/ 58 w 1037"/>
                <a:gd name="T93" fmla="*/ 166 h 1302"/>
                <a:gd name="T94" fmla="*/ 75 w 1037"/>
                <a:gd name="T95" fmla="*/ 211 h 1302"/>
                <a:gd name="T96" fmla="*/ 6 w 1037"/>
                <a:gd name="T97" fmla="*/ 563 h 1302"/>
                <a:gd name="T98" fmla="*/ 12 w 1037"/>
                <a:gd name="T99" fmla="*/ 434 h 1302"/>
                <a:gd name="T100" fmla="*/ 36 w 1037"/>
                <a:gd name="T101" fmla="*/ 382 h 1302"/>
                <a:gd name="T102" fmla="*/ 56 w 1037"/>
                <a:gd name="T103" fmla="*/ 337 h 1302"/>
                <a:gd name="T104" fmla="*/ 1 w 1037"/>
                <a:gd name="T105" fmla="*/ 262 h 1302"/>
                <a:gd name="T106" fmla="*/ 15 w 1037"/>
                <a:gd name="T107" fmla="*/ 149 h 1302"/>
                <a:gd name="T108" fmla="*/ 27 w 1037"/>
                <a:gd name="T109" fmla="*/ 74 h 1302"/>
                <a:gd name="T110" fmla="*/ 40 w 1037"/>
                <a:gd name="T111" fmla="*/ 9 h 1302"/>
                <a:gd name="T112" fmla="*/ 66 w 1037"/>
                <a:gd name="T113" fmla="*/ 732 h 1302"/>
                <a:gd name="T114" fmla="*/ 67 w 1037"/>
                <a:gd name="T115" fmla="*/ 67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7" h="1302">
                  <a:moveTo>
                    <a:pt x="78" y="15"/>
                  </a:moveTo>
                  <a:lnTo>
                    <a:pt x="84" y="30"/>
                  </a:lnTo>
                  <a:lnTo>
                    <a:pt x="90" y="47"/>
                  </a:lnTo>
                  <a:lnTo>
                    <a:pt x="95" y="63"/>
                  </a:lnTo>
                  <a:lnTo>
                    <a:pt x="100" y="79"/>
                  </a:lnTo>
                  <a:lnTo>
                    <a:pt x="108" y="94"/>
                  </a:lnTo>
                  <a:lnTo>
                    <a:pt x="117" y="105"/>
                  </a:lnTo>
                  <a:lnTo>
                    <a:pt x="128" y="114"/>
                  </a:lnTo>
                  <a:lnTo>
                    <a:pt x="138" y="117"/>
                  </a:lnTo>
                  <a:lnTo>
                    <a:pt x="149" y="112"/>
                  </a:lnTo>
                  <a:lnTo>
                    <a:pt x="158" y="105"/>
                  </a:lnTo>
                  <a:lnTo>
                    <a:pt x="166" y="94"/>
                  </a:lnTo>
                  <a:lnTo>
                    <a:pt x="169" y="91"/>
                  </a:lnTo>
                  <a:lnTo>
                    <a:pt x="172" y="89"/>
                  </a:lnTo>
                  <a:lnTo>
                    <a:pt x="175" y="87"/>
                  </a:lnTo>
                  <a:lnTo>
                    <a:pt x="178" y="85"/>
                  </a:lnTo>
                  <a:lnTo>
                    <a:pt x="181" y="83"/>
                  </a:lnTo>
                  <a:lnTo>
                    <a:pt x="185" y="78"/>
                  </a:lnTo>
                  <a:lnTo>
                    <a:pt x="189" y="72"/>
                  </a:lnTo>
                  <a:lnTo>
                    <a:pt x="194" y="66"/>
                  </a:lnTo>
                  <a:lnTo>
                    <a:pt x="200" y="63"/>
                  </a:lnTo>
                  <a:lnTo>
                    <a:pt x="206" y="63"/>
                  </a:lnTo>
                  <a:lnTo>
                    <a:pt x="210" y="65"/>
                  </a:lnTo>
                  <a:lnTo>
                    <a:pt x="213" y="67"/>
                  </a:lnTo>
                  <a:lnTo>
                    <a:pt x="215" y="68"/>
                  </a:lnTo>
                  <a:lnTo>
                    <a:pt x="217" y="69"/>
                  </a:lnTo>
                  <a:lnTo>
                    <a:pt x="218" y="71"/>
                  </a:lnTo>
                  <a:lnTo>
                    <a:pt x="219" y="73"/>
                  </a:lnTo>
                  <a:lnTo>
                    <a:pt x="219" y="77"/>
                  </a:lnTo>
                  <a:lnTo>
                    <a:pt x="218" y="80"/>
                  </a:lnTo>
                  <a:lnTo>
                    <a:pt x="217" y="88"/>
                  </a:lnTo>
                  <a:lnTo>
                    <a:pt x="219" y="98"/>
                  </a:lnTo>
                  <a:lnTo>
                    <a:pt x="223" y="109"/>
                  </a:lnTo>
                  <a:lnTo>
                    <a:pt x="228" y="120"/>
                  </a:lnTo>
                  <a:lnTo>
                    <a:pt x="234" y="128"/>
                  </a:lnTo>
                  <a:lnTo>
                    <a:pt x="240" y="132"/>
                  </a:lnTo>
                  <a:lnTo>
                    <a:pt x="247" y="135"/>
                  </a:lnTo>
                  <a:lnTo>
                    <a:pt x="251" y="137"/>
                  </a:lnTo>
                  <a:lnTo>
                    <a:pt x="256" y="139"/>
                  </a:lnTo>
                  <a:lnTo>
                    <a:pt x="263" y="139"/>
                  </a:lnTo>
                  <a:lnTo>
                    <a:pt x="269" y="140"/>
                  </a:lnTo>
                  <a:lnTo>
                    <a:pt x="282" y="145"/>
                  </a:lnTo>
                  <a:lnTo>
                    <a:pt x="293" y="153"/>
                  </a:lnTo>
                  <a:lnTo>
                    <a:pt x="295" y="158"/>
                  </a:lnTo>
                  <a:lnTo>
                    <a:pt x="296" y="166"/>
                  </a:lnTo>
                  <a:lnTo>
                    <a:pt x="295" y="174"/>
                  </a:lnTo>
                  <a:lnTo>
                    <a:pt x="295" y="185"/>
                  </a:lnTo>
                  <a:lnTo>
                    <a:pt x="298" y="197"/>
                  </a:lnTo>
                  <a:lnTo>
                    <a:pt x="302" y="205"/>
                  </a:lnTo>
                  <a:lnTo>
                    <a:pt x="312" y="223"/>
                  </a:lnTo>
                  <a:lnTo>
                    <a:pt x="320" y="242"/>
                  </a:lnTo>
                  <a:lnTo>
                    <a:pt x="329" y="258"/>
                  </a:lnTo>
                  <a:lnTo>
                    <a:pt x="341" y="274"/>
                  </a:lnTo>
                  <a:lnTo>
                    <a:pt x="354" y="287"/>
                  </a:lnTo>
                  <a:lnTo>
                    <a:pt x="370" y="297"/>
                  </a:lnTo>
                  <a:lnTo>
                    <a:pt x="389" y="303"/>
                  </a:lnTo>
                  <a:lnTo>
                    <a:pt x="410" y="307"/>
                  </a:lnTo>
                  <a:lnTo>
                    <a:pt x="432" y="309"/>
                  </a:lnTo>
                  <a:lnTo>
                    <a:pt x="455" y="309"/>
                  </a:lnTo>
                  <a:lnTo>
                    <a:pt x="476" y="307"/>
                  </a:lnTo>
                  <a:lnTo>
                    <a:pt x="498" y="305"/>
                  </a:lnTo>
                  <a:lnTo>
                    <a:pt x="516" y="303"/>
                  </a:lnTo>
                  <a:lnTo>
                    <a:pt x="532" y="301"/>
                  </a:lnTo>
                  <a:lnTo>
                    <a:pt x="543" y="301"/>
                  </a:lnTo>
                  <a:lnTo>
                    <a:pt x="549" y="302"/>
                  </a:lnTo>
                  <a:lnTo>
                    <a:pt x="559" y="305"/>
                  </a:lnTo>
                  <a:lnTo>
                    <a:pt x="571" y="303"/>
                  </a:lnTo>
                  <a:lnTo>
                    <a:pt x="582" y="299"/>
                  </a:lnTo>
                  <a:lnTo>
                    <a:pt x="594" y="294"/>
                  </a:lnTo>
                  <a:lnTo>
                    <a:pt x="605" y="289"/>
                  </a:lnTo>
                  <a:lnTo>
                    <a:pt x="617" y="288"/>
                  </a:lnTo>
                  <a:lnTo>
                    <a:pt x="638" y="288"/>
                  </a:lnTo>
                  <a:lnTo>
                    <a:pt x="654" y="289"/>
                  </a:lnTo>
                  <a:lnTo>
                    <a:pt x="667" y="291"/>
                  </a:lnTo>
                  <a:lnTo>
                    <a:pt x="678" y="293"/>
                  </a:lnTo>
                  <a:lnTo>
                    <a:pt x="688" y="295"/>
                  </a:lnTo>
                  <a:lnTo>
                    <a:pt x="698" y="296"/>
                  </a:lnTo>
                  <a:lnTo>
                    <a:pt x="709" y="296"/>
                  </a:lnTo>
                  <a:lnTo>
                    <a:pt x="724" y="294"/>
                  </a:lnTo>
                  <a:lnTo>
                    <a:pt x="741" y="290"/>
                  </a:lnTo>
                  <a:lnTo>
                    <a:pt x="766" y="287"/>
                  </a:lnTo>
                  <a:lnTo>
                    <a:pt x="788" y="289"/>
                  </a:lnTo>
                  <a:lnTo>
                    <a:pt x="810" y="294"/>
                  </a:lnTo>
                  <a:lnTo>
                    <a:pt x="829" y="303"/>
                  </a:lnTo>
                  <a:lnTo>
                    <a:pt x="848" y="315"/>
                  </a:lnTo>
                  <a:lnTo>
                    <a:pt x="864" y="328"/>
                  </a:lnTo>
                  <a:lnTo>
                    <a:pt x="879" y="343"/>
                  </a:lnTo>
                  <a:lnTo>
                    <a:pt x="892" y="359"/>
                  </a:lnTo>
                  <a:lnTo>
                    <a:pt x="904" y="375"/>
                  </a:lnTo>
                  <a:lnTo>
                    <a:pt x="915" y="390"/>
                  </a:lnTo>
                  <a:lnTo>
                    <a:pt x="924" y="404"/>
                  </a:lnTo>
                  <a:lnTo>
                    <a:pt x="931" y="415"/>
                  </a:lnTo>
                  <a:lnTo>
                    <a:pt x="939" y="423"/>
                  </a:lnTo>
                  <a:lnTo>
                    <a:pt x="949" y="430"/>
                  </a:lnTo>
                  <a:lnTo>
                    <a:pt x="962" y="434"/>
                  </a:lnTo>
                  <a:lnTo>
                    <a:pt x="973" y="438"/>
                  </a:lnTo>
                  <a:lnTo>
                    <a:pt x="984" y="442"/>
                  </a:lnTo>
                  <a:lnTo>
                    <a:pt x="993" y="446"/>
                  </a:lnTo>
                  <a:lnTo>
                    <a:pt x="997" y="450"/>
                  </a:lnTo>
                  <a:lnTo>
                    <a:pt x="997" y="457"/>
                  </a:lnTo>
                  <a:lnTo>
                    <a:pt x="996" y="468"/>
                  </a:lnTo>
                  <a:lnTo>
                    <a:pt x="993" y="481"/>
                  </a:lnTo>
                  <a:lnTo>
                    <a:pt x="988" y="496"/>
                  </a:lnTo>
                  <a:lnTo>
                    <a:pt x="983" y="514"/>
                  </a:lnTo>
                  <a:lnTo>
                    <a:pt x="979" y="530"/>
                  </a:lnTo>
                  <a:lnTo>
                    <a:pt x="976" y="548"/>
                  </a:lnTo>
                  <a:lnTo>
                    <a:pt x="973" y="563"/>
                  </a:lnTo>
                  <a:lnTo>
                    <a:pt x="973" y="577"/>
                  </a:lnTo>
                  <a:lnTo>
                    <a:pt x="975" y="590"/>
                  </a:lnTo>
                  <a:lnTo>
                    <a:pt x="975" y="595"/>
                  </a:lnTo>
                  <a:lnTo>
                    <a:pt x="972" y="598"/>
                  </a:lnTo>
                  <a:lnTo>
                    <a:pt x="968" y="599"/>
                  </a:lnTo>
                  <a:lnTo>
                    <a:pt x="961" y="600"/>
                  </a:lnTo>
                  <a:lnTo>
                    <a:pt x="955" y="600"/>
                  </a:lnTo>
                  <a:lnTo>
                    <a:pt x="948" y="602"/>
                  </a:lnTo>
                  <a:lnTo>
                    <a:pt x="943" y="604"/>
                  </a:lnTo>
                  <a:lnTo>
                    <a:pt x="940" y="609"/>
                  </a:lnTo>
                  <a:lnTo>
                    <a:pt x="941" y="616"/>
                  </a:lnTo>
                  <a:lnTo>
                    <a:pt x="941" y="628"/>
                  </a:lnTo>
                  <a:lnTo>
                    <a:pt x="938" y="640"/>
                  </a:lnTo>
                  <a:lnTo>
                    <a:pt x="934" y="652"/>
                  </a:lnTo>
                  <a:lnTo>
                    <a:pt x="929" y="665"/>
                  </a:lnTo>
                  <a:lnTo>
                    <a:pt x="926" y="676"/>
                  </a:lnTo>
                  <a:lnTo>
                    <a:pt x="926" y="684"/>
                  </a:lnTo>
                  <a:lnTo>
                    <a:pt x="926" y="691"/>
                  </a:lnTo>
                  <a:lnTo>
                    <a:pt x="924" y="701"/>
                  </a:lnTo>
                  <a:lnTo>
                    <a:pt x="921" y="712"/>
                  </a:lnTo>
                  <a:lnTo>
                    <a:pt x="917" y="725"/>
                  </a:lnTo>
                  <a:lnTo>
                    <a:pt x="913" y="738"/>
                  </a:lnTo>
                  <a:lnTo>
                    <a:pt x="910" y="751"/>
                  </a:lnTo>
                  <a:lnTo>
                    <a:pt x="908" y="762"/>
                  </a:lnTo>
                  <a:lnTo>
                    <a:pt x="908" y="773"/>
                  </a:lnTo>
                  <a:lnTo>
                    <a:pt x="911" y="780"/>
                  </a:lnTo>
                  <a:lnTo>
                    <a:pt x="921" y="793"/>
                  </a:lnTo>
                  <a:lnTo>
                    <a:pt x="931" y="806"/>
                  </a:lnTo>
                  <a:lnTo>
                    <a:pt x="941" y="821"/>
                  </a:lnTo>
                  <a:lnTo>
                    <a:pt x="949" y="836"/>
                  </a:lnTo>
                  <a:lnTo>
                    <a:pt x="955" y="853"/>
                  </a:lnTo>
                  <a:lnTo>
                    <a:pt x="956" y="871"/>
                  </a:lnTo>
                  <a:lnTo>
                    <a:pt x="953" y="884"/>
                  </a:lnTo>
                  <a:lnTo>
                    <a:pt x="945" y="897"/>
                  </a:lnTo>
                  <a:lnTo>
                    <a:pt x="936" y="907"/>
                  </a:lnTo>
                  <a:lnTo>
                    <a:pt x="925" y="917"/>
                  </a:lnTo>
                  <a:lnTo>
                    <a:pt x="915" y="929"/>
                  </a:lnTo>
                  <a:lnTo>
                    <a:pt x="905" y="940"/>
                  </a:lnTo>
                  <a:lnTo>
                    <a:pt x="899" y="953"/>
                  </a:lnTo>
                  <a:lnTo>
                    <a:pt x="897" y="968"/>
                  </a:lnTo>
                  <a:lnTo>
                    <a:pt x="899" y="976"/>
                  </a:lnTo>
                  <a:lnTo>
                    <a:pt x="904" y="986"/>
                  </a:lnTo>
                  <a:lnTo>
                    <a:pt x="912" y="996"/>
                  </a:lnTo>
                  <a:lnTo>
                    <a:pt x="924" y="1009"/>
                  </a:lnTo>
                  <a:lnTo>
                    <a:pt x="939" y="1023"/>
                  </a:lnTo>
                  <a:lnTo>
                    <a:pt x="958" y="1039"/>
                  </a:lnTo>
                  <a:lnTo>
                    <a:pt x="980" y="1059"/>
                  </a:lnTo>
                  <a:lnTo>
                    <a:pt x="993" y="1071"/>
                  </a:lnTo>
                  <a:lnTo>
                    <a:pt x="1001" y="1083"/>
                  </a:lnTo>
                  <a:lnTo>
                    <a:pt x="1005" y="1095"/>
                  </a:lnTo>
                  <a:lnTo>
                    <a:pt x="1008" y="1106"/>
                  </a:lnTo>
                  <a:lnTo>
                    <a:pt x="1010" y="1116"/>
                  </a:lnTo>
                  <a:lnTo>
                    <a:pt x="1011" y="1125"/>
                  </a:lnTo>
                  <a:lnTo>
                    <a:pt x="1013" y="1131"/>
                  </a:lnTo>
                  <a:lnTo>
                    <a:pt x="1017" y="1136"/>
                  </a:lnTo>
                  <a:lnTo>
                    <a:pt x="1022" y="1137"/>
                  </a:lnTo>
                  <a:lnTo>
                    <a:pt x="1032" y="1135"/>
                  </a:lnTo>
                  <a:lnTo>
                    <a:pt x="1034" y="1134"/>
                  </a:lnTo>
                  <a:lnTo>
                    <a:pt x="1036" y="1134"/>
                  </a:lnTo>
                  <a:lnTo>
                    <a:pt x="1037" y="1135"/>
                  </a:lnTo>
                  <a:lnTo>
                    <a:pt x="1037" y="1136"/>
                  </a:lnTo>
                  <a:lnTo>
                    <a:pt x="1037" y="1139"/>
                  </a:lnTo>
                  <a:lnTo>
                    <a:pt x="1035" y="1146"/>
                  </a:lnTo>
                  <a:lnTo>
                    <a:pt x="1030" y="1155"/>
                  </a:lnTo>
                  <a:lnTo>
                    <a:pt x="1022" y="1166"/>
                  </a:lnTo>
                  <a:lnTo>
                    <a:pt x="1015" y="1174"/>
                  </a:lnTo>
                  <a:lnTo>
                    <a:pt x="1009" y="1181"/>
                  </a:lnTo>
                  <a:lnTo>
                    <a:pt x="1004" y="1184"/>
                  </a:lnTo>
                  <a:lnTo>
                    <a:pt x="994" y="1187"/>
                  </a:lnTo>
                  <a:lnTo>
                    <a:pt x="982" y="1191"/>
                  </a:lnTo>
                  <a:lnTo>
                    <a:pt x="970" y="1196"/>
                  </a:lnTo>
                  <a:lnTo>
                    <a:pt x="959" y="1200"/>
                  </a:lnTo>
                  <a:lnTo>
                    <a:pt x="948" y="1200"/>
                  </a:lnTo>
                  <a:lnTo>
                    <a:pt x="937" y="1201"/>
                  </a:lnTo>
                  <a:lnTo>
                    <a:pt x="926" y="1206"/>
                  </a:lnTo>
                  <a:lnTo>
                    <a:pt x="915" y="1213"/>
                  </a:lnTo>
                  <a:lnTo>
                    <a:pt x="904" y="1222"/>
                  </a:lnTo>
                  <a:lnTo>
                    <a:pt x="897" y="1232"/>
                  </a:lnTo>
                  <a:lnTo>
                    <a:pt x="891" y="1245"/>
                  </a:lnTo>
                  <a:lnTo>
                    <a:pt x="886" y="1256"/>
                  </a:lnTo>
                  <a:lnTo>
                    <a:pt x="878" y="1268"/>
                  </a:lnTo>
                  <a:lnTo>
                    <a:pt x="866" y="1280"/>
                  </a:lnTo>
                  <a:lnTo>
                    <a:pt x="851" y="1290"/>
                  </a:lnTo>
                  <a:lnTo>
                    <a:pt x="838" y="1296"/>
                  </a:lnTo>
                  <a:lnTo>
                    <a:pt x="828" y="1300"/>
                  </a:lnTo>
                  <a:lnTo>
                    <a:pt x="820" y="1302"/>
                  </a:lnTo>
                  <a:lnTo>
                    <a:pt x="812" y="1302"/>
                  </a:lnTo>
                  <a:lnTo>
                    <a:pt x="801" y="1297"/>
                  </a:lnTo>
                  <a:lnTo>
                    <a:pt x="790" y="1292"/>
                  </a:lnTo>
                  <a:lnTo>
                    <a:pt x="780" y="1286"/>
                  </a:lnTo>
                  <a:lnTo>
                    <a:pt x="767" y="1279"/>
                  </a:lnTo>
                  <a:lnTo>
                    <a:pt x="763" y="1279"/>
                  </a:lnTo>
                  <a:lnTo>
                    <a:pt x="761" y="1279"/>
                  </a:lnTo>
                  <a:lnTo>
                    <a:pt x="758" y="1279"/>
                  </a:lnTo>
                  <a:lnTo>
                    <a:pt x="756" y="1280"/>
                  </a:lnTo>
                  <a:lnTo>
                    <a:pt x="753" y="1280"/>
                  </a:lnTo>
                  <a:lnTo>
                    <a:pt x="750" y="1280"/>
                  </a:lnTo>
                  <a:lnTo>
                    <a:pt x="732" y="1276"/>
                  </a:lnTo>
                  <a:lnTo>
                    <a:pt x="714" y="1268"/>
                  </a:lnTo>
                  <a:lnTo>
                    <a:pt x="697" y="1258"/>
                  </a:lnTo>
                  <a:lnTo>
                    <a:pt x="680" y="1246"/>
                  </a:lnTo>
                  <a:lnTo>
                    <a:pt x="663" y="1234"/>
                  </a:lnTo>
                  <a:lnTo>
                    <a:pt x="644" y="1225"/>
                  </a:lnTo>
                  <a:lnTo>
                    <a:pt x="625" y="1219"/>
                  </a:lnTo>
                  <a:lnTo>
                    <a:pt x="617" y="1216"/>
                  </a:lnTo>
                  <a:lnTo>
                    <a:pt x="612" y="1208"/>
                  </a:lnTo>
                  <a:lnTo>
                    <a:pt x="608" y="1199"/>
                  </a:lnTo>
                  <a:lnTo>
                    <a:pt x="605" y="1186"/>
                  </a:lnTo>
                  <a:lnTo>
                    <a:pt x="604" y="1174"/>
                  </a:lnTo>
                  <a:lnTo>
                    <a:pt x="603" y="1163"/>
                  </a:lnTo>
                  <a:lnTo>
                    <a:pt x="602" y="1151"/>
                  </a:lnTo>
                  <a:lnTo>
                    <a:pt x="600" y="1142"/>
                  </a:lnTo>
                  <a:lnTo>
                    <a:pt x="596" y="1136"/>
                  </a:lnTo>
                  <a:lnTo>
                    <a:pt x="591" y="1134"/>
                  </a:lnTo>
                  <a:lnTo>
                    <a:pt x="584" y="1132"/>
                  </a:lnTo>
                  <a:lnTo>
                    <a:pt x="576" y="1125"/>
                  </a:lnTo>
                  <a:lnTo>
                    <a:pt x="567" y="1115"/>
                  </a:lnTo>
                  <a:lnTo>
                    <a:pt x="558" y="1106"/>
                  </a:lnTo>
                  <a:lnTo>
                    <a:pt x="548" y="1100"/>
                  </a:lnTo>
                  <a:lnTo>
                    <a:pt x="537" y="1097"/>
                  </a:lnTo>
                  <a:lnTo>
                    <a:pt x="524" y="1099"/>
                  </a:lnTo>
                  <a:lnTo>
                    <a:pt x="511" y="1102"/>
                  </a:lnTo>
                  <a:lnTo>
                    <a:pt x="499" y="1104"/>
                  </a:lnTo>
                  <a:lnTo>
                    <a:pt x="481" y="1105"/>
                  </a:lnTo>
                  <a:lnTo>
                    <a:pt x="466" y="1110"/>
                  </a:lnTo>
                  <a:lnTo>
                    <a:pt x="450" y="1116"/>
                  </a:lnTo>
                  <a:lnTo>
                    <a:pt x="436" y="1119"/>
                  </a:lnTo>
                  <a:lnTo>
                    <a:pt x="421" y="1118"/>
                  </a:lnTo>
                  <a:lnTo>
                    <a:pt x="412" y="1114"/>
                  </a:lnTo>
                  <a:lnTo>
                    <a:pt x="406" y="1109"/>
                  </a:lnTo>
                  <a:lnTo>
                    <a:pt x="401" y="1104"/>
                  </a:lnTo>
                  <a:lnTo>
                    <a:pt x="395" y="1101"/>
                  </a:lnTo>
                  <a:lnTo>
                    <a:pt x="383" y="1098"/>
                  </a:lnTo>
                  <a:lnTo>
                    <a:pt x="373" y="1093"/>
                  </a:lnTo>
                  <a:lnTo>
                    <a:pt x="366" y="1088"/>
                  </a:lnTo>
                  <a:lnTo>
                    <a:pt x="360" y="1083"/>
                  </a:lnTo>
                  <a:lnTo>
                    <a:pt x="354" y="1081"/>
                  </a:lnTo>
                  <a:lnTo>
                    <a:pt x="349" y="1079"/>
                  </a:lnTo>
                  <a:lnTo>
                    <a:pt x="346" y="1074"/>
                  </a:lnTo>
                  <a:lnTo>
                    <a:pt x="344" y="1066"/>
                  </a:lnTo>
                  <a:lnTo>
                    <a:pt x="340" y="1059"/>
                  </a:lnTo>
                  <a:lnTo>
                    <a:pt x="335" y="1054"/>
                  </a:lnTo>
                  <a:lnTo>
                    <a:pt x="315" y="1037"/>
                  </a:lnTo>
                  <a:lnTo>
                    <a:pt x="297" y="1023"/>
                  </a:lnTo>
                  <a:lnTo>
                    <a:pt x="282" y="1011"/>
                  </a:lnTo>
                  <a:lnTo>
                    <a:pt x="268" y="1001"/>
                  </a:lnTo>
                  <a:lnTo>
                    <a:pt x="254" y="996"/>
                  </a:lnTo>
                  <a:lnTo>
                    <a:pt x="249" y="994"/>
                  </a:lnTo>
                  <a:lnTo>
                    <a:pt x="247" y="990"/>
                  </a:lnTo>
                  <a:lnTo>
                    <a:pt x="247" y="984"/>
                  </a:lnTo>
                  <a:lnTo>
                    <a:pt x="246" y="978"/>
                  </a:lnTo>
                  <a:lnTo>
                    <a:pt x="244" y="974"/>
                  </a:lnTo>
                  <a:lnTo>
                    <a:pt x="231" y="954"/>
                  </a:lnTo>
                  <a:lnTo>
                    <a:pt x="221" y="933"/>
                  </a:lnTo>
                  <a:lnTo>
                    <a:pt x="216" y="910"/>
                  </a:lnTo>
                  <a:lnTo>
                    <a:pt x="215" y="890"/>
                  </a:lnTo>
                  <a:lnTo>
                    <a:pt x="213" y="882"/>
                  </a:lnTo>
                  <a:lnTo>
                    <a:pt x="207" y="876"/>
                  </a:lnTo>
                  <a:lnTo>
                    <a:pt x="201" y="871"/>
                  </a:lnTo>
                  <a:lnTo>
                    <a:pt x="195" y="867"/>
                  </a:lnTo>
                  <a:lnTo>
                    <a:pt x="191" y="860"/>
                  </a:lnTo>
                  <a:lnTo>
                    <a:pt x="190" y="852"/>
                  </a:lnTo>
                  <a:lnTo>
                    <a:pt x="192" y="843"/>
                  </a:lnTo>
                  <a:lnTo>
                    <a:pt x="195" y="834"/>
                  </a:lnTo>
                  <a:lnTo>
                    <a:pt x="197" y="826"/>
                  </a:lnTo>
                  <a:lnTo>
                    <a:pt x="196" y="819"/>
                  </a:lnTo>
                  <a:lnTo>
                    <a:pt x="189" y="808"/>
                  </a:lnTo>
                  <a:lnTo>
                    <a:pt x="180" y="801"/>
                  </a:lnTo>
                  <a:lnTo>
                    <a:pt x="172" y="794"/>
                  </a:lnTo>
                  <a:lnTo>
                    <a:pt x="164" y="788"/>
                  </a:lnTo>
                  <a:lnTo>
                    <a:pt x="157" y="781"/>
                  </a:lnTo>
                  <a:lnTo>
                    <a:pt x="152" y="777"/>
                  </a:lnTo>
                  <a:lnTo>
                    <a:pt x="144" y="773"/>
                  </a:lnTo>
                  <a:lnTo>
                    <a:pt x="136" y="769"/>
                  </a:lnTo>
                  <a:lnTo>
                    <a:pt x="126" y="767"/>
                  </a:lnTo>
                  <a:lnTo>
                    <a:pt x="114" y="768"/>
                  </a:lnTo>
                  <a:lnTo>
                    <a:pt x="102" y="771"/>
                  </a:lnTo>
                  <a:lnTo>
                    <a:pt x="92" y="776"/>
                  </a:lnTo>
                  <a:lnTo>
                    <a:pt x="83" y="780"/>
                  </a:lnTo>
                  <a:lnTo>
                    <a:pt x="80" y="776"/>
                  </a:lnTo>
                  <a:lnTo>
                    <a:pt x="78" y="771"/>
                  </a:lnTo>
                  <a:lnTo>
                    <a:pt x="78" y="664"/>
                  </a:lnTo>
                  <a:lnTo>
                    <a:pt x="79" y="661"/>
                  </a:lnTo>
                  <a:lnTo>
                    <a:pt x="80" y="657"/>
                  </a:lnTo>
                  <a:lnTo>
                    <a:pt x="79" y="652"/>
                  </a:lnTo>
                  <a:lnTo>
                    <a:pt x="78" y="648"/>
                  </a:lnTo>
                  <a:lnTo>
                    <a:pt x="78" y="213"/>
                  </a:lnTo>
                  <a:lnTo>
                    <a:pt x="81" y="215"/>
                  </a:lnTo>
                  <a:lnTo>
                    <a:pt x="85" y="217"/>
                  </a:lnTo>
                  <a:lnTo>
                    <a:pt x="88" y="217"/>
                  </a:lnTo>
                  <a:lnTo>
                    <a:pt x="91" y="217"/>
                  </a:lnTo>
                  <a:lnTo>
                    <a:pt x="93" y="217"/>
                  </a:lnTo>
                  <a:lnTo>
                    <a:pt x="97" y="214"/>
                  </a:lnTo>
                  <a:lnTo>
                    <a:pt x="99" y="209"/>
                  </a:lnTo>
                  <a:lnTo>
                    <a:pt x="100" y="202"/>
                  </a:lnTo>
                  <a:lnTo>
                    <a:pt x="100" y="194"/>
                  </a:lnTo>
                  <a:lnTo>
                    <a:pt x="101" y="185"/>
                  </a:lnTo>
                  <a:lnTo>
                    <a:pt x="100" y="184"/>
                  </a:lnTo>
                  <a:lnTo>
                    <a:pt x="99" y="183"/>
                  </a:lnTo>
                  <a:lnTo>
                    <a:pt x="98" y="183"/>
                  </a:lnTo>
                  <a:lnTo>
                    <a:pt x="96" y="183"/>
                  </a:lnTo>
                  <a:lnTo>
                    <a:pt x="94" y="184"/>
                  </a:lnTo>
                  <a:lnTo>
                    <a:pt x="92" y="183"/>
                  </a:lnTo>
                  <a:lnTo>
                    <a:pt x="91" y="182"/>
                  </a:lnTo>
                  <a:lnTo>
                    <a:pt x="90" y="181"/>
                  </a:lnTo>
                  <a:lnTo>
                    <a:pt x="89" y="180"/>
                  </a:lnTo>
                  <a:lnTo>
                    <a:pt x="88" y="179"/>
                  </a:lnTo>
                  <a:lnTo>
                    <a:pt x="87" y="178"/>
                  </a:lnTo>
                  <a:lnTo>
                    <a:pt x="87" y="177"/>
                  </a:lnTo>
                  <a:lnTo>
                    <a:pt x="87" y="176"/>
                  </a:lnTo>
                  <a:lnTo>
                    <a:pt x="86" y="174"/>
                  </a:lnTo>
                  <a:lnTo>
                    <a:pt x="87" y="172"/>
                  </a:lnTo>
                  <a:lnTo>
                    <a:pt x="88" y="171"/>
                  </a:lnTo>
                  <a:lnTo>
                    <a:pt x="90" y="170"/>
                  </a:lnTo>
                  <a:lnTo>
                    <a:pt x="92" y="169"/>
                  </a:lnTo>
                  <a:lnTo>
                    <a:pt x="93" y="168"/>
                  </a:lnTo>
                  <a:lnTo>
                    <a:pt x="94" y="168"/>
                  </a:lnTo>
                  <a:lnTo>
                    <a:pt x="94" y="167"/>
                  </a:lnTo>
                  <a:lnTo>
                    <a:pt x="96" y="164"/>
                  </a:lnTo>
                  <a:lnTo>
                    <a:pt x="98" y="161"/>
                  </a:lnTo>
                  <a:lnTo>
                    <a:pt x="100" y="158"/>
                  </a:lnTo>
                  <a:lnTo>
                    <a:pt x="101" y="157"/>
                  </a:lnTo>
                  <a:lnTo>
                    <a:pt x="101" y="155"/>
                  </a:lnTo>
                  <a:lnTo>
                    <a:pt x="101" y="153"/>
                  </a:lnTo>
                  <a:lnTo>
                    <a:pt x="100" y="152"/>
                  </a:lnTo>
                  <a:lnTo>
                    <a:pt x="97" y="150"/>
                  </a:lnTo>
                  <a:lnTo>
                    <a:pt x="94" y="148"/>
                  </a:lnTo>
                  <a:lnTo>
                    <a:pt x="94" y="146"/>
                  </a:lnTo>
                  <a:lnTo>
                    <a:pt x="94" y="145"/>
                  </a:lnTo>
                  <a:lnTo>
                    <a:pt x="94" y="144"/>
                  </a:lnTo>
                  <a:lnTo>
                    <a:pt x="92" y="142"/>
                  </a:lnTo>
                  <a:lnTo>
                    <a:pt x="89" y="140"/>
                  </a:lnTo>
                  <a:lnTo>
                    <a:pt x="86" y="139"/>
                  </a:lnTo>
                  <a:lnTo>
                    <a:pt x="83" y="138"/>
                  </a:lnTo>
                  <a:lnTo>
                    <a:pt x="80" y="136"/>
                  </a:lnTo>
                  <a:lnTo>
                    <a:pt x="78" y="134"/>
                  </a:lnTo>
                  <a:lnTo>
                    <a:pt x="78" y="134"/>
                  </a:lnTo>
                  <a:lnTo>
                    <a:pt x="78" y="133"/>
                  </a:lnTo>
                  <a:lnTo>
                    <a:pt x="78" y="15"/>
                  </a:lnTo>
                  <a:close/>
                  <a:moveTo>
                    <a:pt x="67" y="1"/>
                  </a:moveTo>
                  <a:lnTo>
                    <a:pt x="73" y="8"/>
                  </a:lnTo>
                  <a:lnTo>
                    <a:pt x="78" y="15"/>
                  </a:lnTo>
                  <a:lnTo>
                    <a:pt x="78" y="133"/>
                  </a:lnTo>
                  <a:lnTo>
                    <a:pt x="77" y="130"/>
                  </a:lnTo>
                  <a:lnTo>
                    <a:pt x="77" y="127"/>
                  </a:lnTo>
                  <a:lnTo>
                    <a:pt x="76" y="126"/>
                  </a:lnTo>
                  <a:lnTo>
                    <a:pt x="76" y="126"/>
                  </a:lnTo>
                  <a:lnTo>
                    <a:pt x="74" y="126"/>
                  </a:lnTo>
                  <a:lnTo>
                    <a:pt x="73" y="125"/>
                  </a:lnTo>
                  <a:lnTo>
                    <a:pt x="71" y="125"/>
                  </a:lnTo>
                  <a:lnTo>
                    <a:pt x="70" y="125"/>
                  </a:lnTo>
                  <a:lnTo>
                    <a:pt x="67" y="126"/>
                  </a:lnTo>
                  <a:lnTo>
                    <a:pt x="66" y="127"/>
                  </a:lnTo>
                  <a:lnTo>
                    <a:pt x="65" y="129"/>
                  </a:lnTo>
                  <a:lnTo>
                    <a:pt x="64" y="132"/>
                  </a:lnTo>
                  <a:lnTo>
                    <a:pt x="62" y="136"/>
                  </a:lnTo>
                  <a:lnTo>
                    <a:pt x="60" y="138"/>
                  </a:lnTo>
                  <a:lnTo>
                    <a:pt x="58" y="141"/>
                  </a:lnTo>
                  <a:lnTo>
                    <a:pt x="56" y="144"/>
                  </a:lnTo>
                  <a:lnTo>
                    <a:pt x="54" y="148"/>
                  </a:lnTo>
                  <a:lnTo>
                    <a:pt x="53" y="152"/>
                  </a:lnTo>
                  <a:lnTo>
                    <a:pt x="53" y="156"/>
                  </a:lnTo>
                  <a:lnTo>
                    <a:pt x="54" y="157"/>
                  </a:lnTo>
                  <a:lnTo>
                    <a:pt x="54" y="157"/>
                  </a:lnTo>
                  <a:lnTo>
                    <a:pt x="55" y="158"/>
                  </a:lnTo>
                  <a:lnTo>
                    <a:pt x="55" y="160"/>
                  </a:lnTo>
                  <a:lnTo>
                    <a:pt x="56" y="163"/>
                  </a:lnTo>
                  <a:lnTo>
                    <a:pt x="57" y="164"/>
                  </a:lnTo>
                  <a:lnTo>
                    <a:pt x="58" y="166"/>
                  </a:lnTo>
                  <a:lnTo>
                    <a:pt x="61" y="175"/>
                  </a:lnTo>
                  <a:lnTo>
                    <a:pt x="64" y="180"/>
                  </a:lnTo>
                  <a:lnTo>
                    <a:pt x="65" y="185"/>
                  </a:lnTo>
                  <a:lnTo>
                    <a:pt x="67" y="194"/>
                  </a:lnTo>
                  <a:lnTo>
                    <a:pt x="70" y="201"/>
                  </a:lnTo>
                  <a:lnTo>
                    <a:pt x="72" y="207"/>
                  </a:lnTo>
                  <a:lnTo>
                    <a:pt x="74" y="209"/>
                  </a:lnTo>
                  <a:lnTo>
                    <a:pt x="75" y="211"/>
                  </a:lnTo>
                  <a:lnTo>
                    <a:pt x="78" y="213"/>
                  </a:lnTo>
                  <a:lnTo>
                    <a:pt x="78" y="648"/>
                  </a:lnTo>
                  <a:lnTo>
                    <a:pt x="68" y="628"/>
                  </a:lnTo>
                  <a:lnTo>
                    <a:pt x="56" y="608"/>
                  </a:lnTo>
                  <a:lnTo>
                    <a:pt x="42" y="591"/>
                  </a:lnTo>
                  <a:lnTo>
                    <a:pt x="25" y="577"/>
                  </a:lnTo>
                  <a:lnTo>
                    <a:pt x="9" y="568"/>
                  </a:lnTo>
                  <a:lnTo>
                    <a:pt x="6" y="563"/>
                  </a:lnTo>
                  <a:lnTo>
                    <a:pt x="4" y="555"/>
                  </a:lnTo>
                  <a:lnTo>
                    <a:pt x="3" y="542"/>
                  </a:lnTo>
                  <a:lnTo>
                    <a:pt x="4" y="526"/>
                  </a:lnTo>
                  <a:lnTo>
                    <a:pt x="5" y="508"/>
                  </a:lnTo>
                  <a:lnTo>
                    <a:pt x="6" y="489"/>
                  </a:lnTo>
                  <a:lnTo>
                    <a:pt x="8" y="470"/>
                  </a:lnTo>
                  <a:lnTo>
                    <a:pt x="10" y="451"/>
                  </a:lnTo>
                  <a:lnTo>
                    <a:pt x="12" y="434"/>
                  </a:lnTo>
                  <a:lnTo>
                    <a:pt x="13" y="418"/>
                  </a:lnTo>
                  <a:lnTo>
                    <a:pt x="13" y="407"/>
                  </a:lnTo>
                  <a:lnTo>
                    <a:pt x="13" y="400"/>
                  </a:lnTo>
                  <a:lnTo>
                    <a:pt x="13" y="391"/>
                  </a:lnTo>
                  <a:lnTo>
                    <a:pt x="16" y="384"/>
                  </a:lnTo>
                  <a:lnTo>
                    <a:pt x="21" y="380"/>
                  </a:lnTo>
                  <a:lnTo>
                    <a:pt x="27" y="380"/>
                  </a:lnTo>
                  <a:lnTo>
                    <a:pt x="36" y="382"/>
                  </a:lnTo>
                  <a:lnTo>
                    <a:pt x="44" y="388"/>
                  </a:lnTo>
                  <a:lnTo>
                    <a:pt x="52" y="393"/>
                  </a:lnTo>
                  <a:lnTo>
                    <a:pt x="52" y="384"/>
                  </a:lnTo>
                  <a:lnTo>
                    <a:pt x="51" y="374"/>
                  </a:lnTo>
                  <a:lnTo>
                    <a:pt x="49" y="363"/>
                  </a:lnTo>
                  <a:lnTo>
                    <a:pt x="49" y="353"/>
                  </a:lnTo>
                  <a:lnTo>
                    <a:pt x="51" y="344"/>
                  </a:lnTo>
                  <a:lnTo>
                    <a:pt x="56" y="337"/>
                  </a:lnTo>
                  <a:lnTo>
                    <a:pt x="64" y="329"/>
                  </a:lnTo>
                  <a:lnTo>
                    <a:pt x="72" y="323"/>
                  </a:lnTo>
                  <a:lnTo>
                    <a:pt x="38" y="302"/>
                  </a:lnTo>
                  <a:lnTo>
                    <a:pt x="26" y="295"/>
                  </a:lnTo>
                  <a:lnTo>
                    <a:pt x="16" y="288"/>
                  </a:lnTo>
                  <a:lnTo>
                    <a:pt x="9" y="281"/>
                  </a:lnTo>
                  <a:lnTo>
                    <a:pt x="4" y="273"/>
                  </a:lnTo>
                  <a:lnTo>
                    <a:pt x="1" y="262"/>
                  </a:lnTo>
                  <a:lnTo>
                    <a:pt x="0" y="251"/>
                  </a:lnTo>
                  <a:lnTo>
                    <a:pt x="1" y="236"/>
                  </a:lnTo>
                  <a:lnTo>
                    <a:pt x="4" y="216"/>
                  </a:lnTo>
                  <a:lnTo>
                    <a:pt x="7" y="204"/>
                  </a:lnTo>
                  <a:lnTo>
                    <a:pt x="11" y="190"/>
                  </a:lnTo>
                  <a:lnTo>
                    <a:pt x="16" y="177"/>
                  </a:lnTo>
                  <a:lnTo>
                    <a:pt x="14" y="164"/>
                  </a:lnTo>
                  <a:lnTo>
                    <a:pt x="15" y="149"/>
                  </a:lnTo>
                  <a:lnTo>
                    <a:pt x="16" y="136"/>
                  </a:lnTo>
                  <a:lnTo>
                    <a:pt x="16" y="124"/>
                  </a:lnTo>
                  <a:lnTo>
                    <a:pt x="16" y="114"/>
                  </a:lnTo>
                  <a:lnTo>
                    <a:pt x="15" y="105"/>
                  </a:lnTo>
                  <a:lnTo>
                    <a:pt x="17" y="95"/>
                  </a:lnTo>
                  <a:lnTo>
                    <a:pt x="20" y="85"/>
                  </a:lnTo>
                  <a:lnTo>
                    <a:pt x="25" y="79"/>
                  </a:lnTo>
                  <a:lnTo>
                    <a:pt x="27" y="74"/>
                  </a:lnTo>
                  <a:lnTo>
                    <a:pt x="29" y="66"/>
                  </a:lnTo>
                  <a:lnTo>
                    <a:pt x="32" y="57"/>
                  </a:lnTo>
                  <a:lnTo>
                    <a:pt x="33" y="50"/>
                  </a:lnTo>
                  <a:lnTo>
                    <a:pt x="33" y="39"/>
                  </a:lnTo>
                  <a:lnTo>
                    <a:pt x="31" y="27"/>
                  </a:lnTo>
                  <a:lnTo>
                    <a:pt x="32" y="16"/>
                  </a:lnTo>
                  <a:lnTo>
                    <a:pt x="34" y="13"/>
                  </a:lnTo>
                  <a:lnTo>
                    <a:pt x="40" y="9"/>
                  </a:lnTo>
                  <a:lnTo>
                    <a:pt x="48" y="5"/>
                  </a:lnTo>
                  <a:lnTo>
                    <a:pt x="56" y="1"/>
                  </a:lnTo>
                  <a:lnTo>
                    <a:pt x="63" y="0"/>
                  </a:lnTo>
                  <a:lnTo>
                    <a:pt x="67" y="1"/>
                  </a:lnTo>
                  <a:close/>
                  <a:moveTo>
                    <a:pt x="78" y="771"/>
                  </a:moveTo>
                  <a:lnTo>
                    <a:pt x="70" y="757"/>
                  </a:lnTo>
                  <a:lnTo>
                    <a:pt x="66" y="744"/>
                  </a:lnTo>
                  <a:lnTo>
                    <a:pt x="66" y="732"/>
                  </a:lnTo>
                  <a:lnTo>
                    <a:pt x="67" y="722"/>
                  </a:lnTo>
                  <a:lnTo>
                    <a:pt x="70" y="712"/>
                  </a:lnTo>
                  <a:lnTo>
                    <a:pt x="70" y="703"/>
                  </a:lnTo>
                  <a:lnTo>
                    <a:pt x="67" y="694"/>
                  </a:lnTo>
                  <a:lnTo>
                    <a:pt x="62" y="686"/>
                  </a:lnTo>
                  <a:lnTo>
                    <a:pt x="60" y="681"/>
                  </a:lnTo>
                  <a:lnTo>
                    <a:pt x="62" y="677"/>
                  </a:lnTo>
                  <a:lnTo>
                    <a:pt x="67" y="672"/>
                  </a:lnTo>
                  <a:lnTo>
                    <a:pt x="73" y="668"/>
                  </a:lnTo>
                  <a:lnTo>
                    <a:pt x="78" y="664"/>
                  </a:lnTo>
                  <a:lnTo>
                    <a:pt x="78" y="771"/>
                  </a:lnTo>
                  <a:close/>
                </a:path>
              </a:pathLst>
            </a:custGeom>
            <a:grpFill/>
            <a:ln w="0">
              <a:solidFill>
                <a:srgbClr val="2CA2CC"/>
              </a:solidFill>
              <a:prstDash val="solid"/>
              <a:round/>
              <a:headEnd/>
              <a:tailEnd/>
            </a:ln>
          </p:spPr>
          <p:txBody>
            <a:bodyPr/>
            <a:lstStyle/>
            <a:p>
              <a:endParaRPr lang="ru-RU"/>
            </a:p>
          </p:txBody>
        </p:sp>
        <p:sp>
          <p:nvSpPr>
            <p:cNvPr id="9" name="Freeform 55">
              <a:extLst>
                <a:ext uri="{FF2B5EF4-FFF2-40B4-BE49-F238E27FC236}">
                  <a16:creationId xmlns:a16="http://schemas.microsoft.com/office/drawing/2014/main" id="{3F55FB27-6FA2-8A45-8645-124C056A349B}"/>
                </a:ext>
              </a:extLst>
            </p:cNvPr>
            <p:cNvSpPr>
              <a:spLocks/>
            </p:cNvSpPr>
            <p:nvPr/>
          </p:nvSpPr>
          <p:spPr bwMode="gray">
            <a:xfrm>
              <a:off x="3368" y="1523"/>
              <a:ext cx="1037" cy="1302"/>
            </a:xfrm>
            <a:custGeom>
              <a:avLst/>
              <a:gdLst>
                <a:gd name="T0" fmla="*/ 100 w 1037"/>
                <a:gd name="T1" fmla="*/ 79 h 1302"/>
                <a:gd name="T2" fmla="*/ 158 w 1037"/>
                <a:gd name="T3" fmla="*/ 105 h 1302"/>
                <a:gd name="T4" fmla="*/ 181 w 1037"/>
                <a:gd name="T5" fmla="*/ 83 h 1302"/>
                <a:gd name="T6" fmla="*/ 210 w 1037"/>
                <a:gd name="T7" fmla="*/ 65 h 1302"/>
                <a:gd name="T8" fmla="*/ 219 w 1037"/>
                <a:gd name="T9" fmla="*/ 77 h 1302"/>
                <a:gd name="T10" fmla="*/ 234 w 1037"/>
                <a:gd name="T11" fmla="*/ 128 h 1302"/>
                <a:gd name="T12" fmla="*/ 269 w 1037"/>
                <a:gd name="T13" fmla="*/ 140 h 1302"/>
                <a:gd name="T14" fmla="*/ 295 w 1037"/>
                <a:gd name="T15" fmla="*/ 185 h 1302"/>
                <a:gd name="T16" fmla="*/ 341 w 1037"/>
                <a:gd name="T17" fmla="*/ 274 h 1302"/>
                <a:gd name="T18" fmla="*/ 455 w 1037"/>
                <a:gd name="T19" fmla="*/ 309 h 1302"/>
                <a:gd name="T20" fmla="*/ 549 w 1037"/>
                <a:gd name="T21" fmla="*/ 302 h 1302"/>
                <a:gd name="T22" fmla="*/ 617 w 1037"/>
                <a:gd name="T23" fmla="*/ 288 h 1302"/>
                <a:gd name="T24" fmla="*/ 698 w 1037"/>
                <a:gd name="T25" fmla="*/ 296 h 1302"/>
                <a:gd name="T26" fmla="*/ 810 w 1037"/>
                <a:gd name="T27" fmla="*/ 294 h 1302"/>
                <a:gd name="T28" fmla="*/ 904 w 1037"/>
                <a:gd name="T29" fmla="*/ 375 h 1302"/>
                <a:gd name="T30" fmla="*/ 962 w 1037"/>
                <a:gd name="T31" fmla="*/ 434 h 1302"/>
                <a:gd name="T32" fmla="*/ 996 w 1037"/>
                <a:gd name="T33" fmla="*/ 468 h 1302"/>
                <a:gd name="T34" fmla="*/ 973 w 1037"/>
                <a:gd name="T35" fmla="*/ 563 h 1302"/>
                <a:gd name="T36" fmla="*/ 961 w 1037"/>
                <a:gd name="T37" fmla="*/ 600 h 1302"/>
                <a:gd name="T38" fmla="*/ 941 w 1037"/>
                <a:gd name="T39" fmla="*/ 628 h 1302"/>
                <a:gd name="T40" fmla="*/ 926 w 1037"/>
                <a:gd name="T41" fmla="*/ 691 h 1302"/>
                <a:gd name="T42" fmla="*/ 908 w 1037"/>
                <a:gd name="T43" fmla="*/ 762 h 1302"/>
                <a:gd name="T44" fmla="*/ 949 w 1037"/>
                <a:gd name="T45" fmla="*/ 836 h 1302"/>
                <a:gd name="T46" fmla="*/ 925 w 1037"/>
                <a:gd name="T47" fmla="*/ 917 h 1302"/>
                <a:gd name="T48" fmla="*/ 904 w 1037"/>
                <a:gd name="T49" fmla="*/ 986 h 1302"/>
                <a:gd name="T50" fmla="*/ 993 w 1037"/>
                <a:gd name="T51" fmla="*/ 1071 h 1302"/>
                <a:gd name="T52" fmla="*/ 1013 w 1037"/>
                <a:gd name="T53" fmla="*/ 1131 h 1302"/>
                <a:gd name="T54" fmla="*/ 1037 w 1037"/>
                <a:gd name="T55" fmla="*/ 1142 h 1302"/>
                <a:gd name="T56" fmla="*/ 1008 w 1037"/>
                <a:gd name="T57" fmla="*/ 1182 h 1302"/>
                <a:gd name="T58" fmla="*/ 948 w 1037"/>
                <a:gd name="T59" fmla="*/ 1200 h 1302"/>
                <a:gd name="T60" fmla="*/ 891 w 1037"/>
                <a:gd name="T61" fmla="*/ 1245 h 1302"/>
                <a:gd name="T62" fmla="*/ 828 w 1037"/>
                <a:gd name="T63" fmla="*/ 1300 h 1302"/>
                <a:gd name="T64" fmla="*/ 767 w 1037"/>
                <a:gd name="T65" fmla="*/ 1279 h 1302"/>
                <a:gd name="T66" fmla="*/ 750 w 1037"/>
                <a:gd name="T67" fmla="*/ 1280 h 1302"/>
                <a:gd name="T68" fmla="*/ 644 w 1037"/>
                <a:gd name="T69" fmla="*/ 1225 h 1302"/>
                <a:gd name="T70" fmla="*/ 604 w 1037"/>
                <a:gd name="T71" fmla="*/ 1174 h 1302"/>
                <a:gd name="T72" fmla="*/ 584 w 1037"/>
                <a:gd name="T73" fmla="*/ 1132 h 1302"/>
                <a:gd name="T74" fmla="*/ 524 w 1037"/>
                <a:gd name="T75" fmla="*/ 1099 h 1302"/>
                <a:gd name="T76" fmla="*/ 436 w 1037"/>
                <a:gd name="T77" fmla="*/ 1119 h 1302"/>
                <a:gd name="T78" fmla="*/ 383 w 1037"/>
                <a:gd name="T79" fmla="*/ 1098 h 1302"/>
                <a:gd name="T80" fmla="*/ 346 w 1037"/>
                <a:gd name="T81" fmla="*/ 1074 h 1302"/>
                <a:gd name="T82" fmla="*/ 282 w 1037"/>
                <a:gd name="T83" fmla="*/ 1011 h 1302"/>
                <a:gd name="T84" fmla="*/ 246 w 1037"/>
                <a:gd name="T85" fmla="*/ 978 h 1302"/>
                <a:gd name="T86" fmla="*/ 213 w 1037"/>
                <a:gd name="T87" fmla="*/ 882 h 1302"/>
                <a:gd name="T88" fmla="*/ 192 w 1037"/>
                <a:gd name="T89" fmla="*/ 843 h 1302"/>
                <a:gd name="T90" fmla="*/ 172 w 1037"/>
                <a:gd name="T91" fmla="*/ 794 h 1302"/>
                <a:gd name="T92" fmla="*/ 126 w 1037"/>
                <a:gd name="T93" fmla="*/ 767 h 1302"/>
                <a:gd name="T94" fmla="*/ 68 w 1037"/>
                <a:gd name="T95" fmla="*/ 752 h 1302"/>
                <a:gd name="T96" fmla="*/ 67 w 1037"/>
                <a:gd name="T97" fmla="*/ 693 h 1302"/>
                <a:gd name="T98" fmla="*/ 79 w 1037"/>
                <a:gd name="T99" fmla="*/ 662 h 1302"/>
                <a:gd name="T100" fmla="*/ 9 w 1037"/>
                <a:gd name="T101" fmla="*/ 568 h 1302"/>
                <a:gd name="T102" fmla="*/ 6 w 1037"/>
                <a:gd name="T103" fmla="*/ 489 h 1302"/>
                <a:gd name="T104" fmla="*/ 13 w 1037"/>
                <a:gd name="T105" fmla="*/ 400 h 1302"/>
                <a:gd name="T106" fmla="*/ 44 w 1037"/>
                <a:gd name="T107" fmla="*/ 388 h 1302"/>
                <a:gd name="T108" fmla="*/ 51 w 1037"/>
                <a:gd name="T109" fmla="*/ 344 h 1302"/>
                <a:gd name="T110" fmla="*/ 16 w 1037"/>
                <a:gd name="T111" fmla="*/ 288 h 1302"/>
                <a:gd name="T112" fmla="*/ 4 w 1037"/>
                <a:gd name="T113" fmla="*/ 216 h 1302"/>
                <a:gd name="T114" fmla="*/ 16 w 1037"/>
                <a:gd name="T115" fmla="*/ 136 h 1302"/>
                <a:gd name="T116" fmla="*/ 25 w 1037"/>
                <a:gd name="T117" fmla="*/ 79 h 1302"/>
                <a:gd name="T118" fmla="*/ 31 w 1037"/>
                <a:gd name="T119" fmla="*/ 27 h 1302"/>
                <a:gd name="T120" fmla="*/ 63 w 1037"/>
                <a:gd name="T121" fmla="*/ 0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7" h="1302">
                  <a:moveTo>
                    <a:pt x="67" y="1"/>
                  </a:moveTo>
                  <a:lnTo>
                    <a:pt x="77" y="14"/>
                  </a:lnTo>
                  <a:lnTo>
                    <a:pt x="84" y="29"/>
                  </a:lnTo>
                  <a:lnTo>
                    <a:pt x="89" y="46"/>
                  </a:lnTo>
                  <a:lnTo>
                    <a:pt x="94" y="62"/>
                  </a:lnTo>
                  <a:lnTo>
                    <a:pt x="100" y="79"/>
                  </a:lnTo>
                  <a:lnTo>
                    <a:pt x="108" y="93"/>
                  </a:lnTo>
                  <a:lnTo>
                    <a:pt x="116" y="105"/>
                  </a:lnTo>
                  <a:lnTo>
                    <a:pt x="128" y="114"/>
                  </a:lnTo>
                  <a:lnTo>
                    <a:pt x="138" y="117"/>
                  </a:lnTo>
                  <a:lnTo>
                    <a:pt x="149" y="112"/>
                  </a:lnTo>
                  <a:lnTo>
                    <a:pt x="158" y="105"/>
                  </a:lnTo>
                  <a:lnTo>
                    <a:pt x="166" y="94"/>
                  </a:lnTo>
                  <a:lnTo>
                    <a:pt x="169" y="91"/>
                  </a:lnTo>
                  <a:lnTo>
                    <a:pt x="172" y="89"/>
                  </a:lnTo>
                  <a:lnTo>
                    <a:pt x="175" y="87"/>
                  </a:lnTo>
                  <a:lnTo>
                    <a:pt x="178" y="85"/>
                  </a:lnTo>
                  <a:lnTo>
                    <a:pt x="181" y="83"/>
                  </a:lnTo>
                  <a:lnTo>
                    <a:pt x="185" y="78"/>
                  </a:lnTo>
                  <a:lnTo>
                    <a:pt x="189" y="72"/>
                  </a:lnTo>
                  <a:lnTo>
                    <a:pt x="194" y="66"/>
                  </a:lnTo>
                  <a:lnTo>
                    <a:pt x="200" y="63"/>
                  </a:lnTo>
                  <a:lnTo>
                    <a:pt x="206" y="63"/>
                  </a:lnTo>
                  <a:lnTo>
                    <a:pt x="210" y="65"/>
                  </a:lnTo>
                  <a:lnTo>
                    <a:pt x="213" y="67"/>
                  </a:lnTo>
                  <a:lnTo>
                    <a:pt x="215" y="68"/>
                  </a:lnTo>
                  <a:lnTo>
                    <a:pt x="217" y="69"/>
                  </a:lnTo>
                  <a:lnTo>
                    <a:pt x="218" y="71"/>
                  </a:lnTo>
                  <a:lnTo>
                    <a:pt x="219" y="73"/>
                  </a:lnTo>
                  <a:lnTo>
                    <a:pt x="219" y="77"/>
                  </a:lnTo>
                  <a:lnTo>
                    <a:pt x="218" y="80"/>
                  </a:lnTo>
                  <a:lnTo>
                    <a:pt x="217" y="88"/>
                  </a:lnTo>
                  <a:lnTo>
                    <a:pt x="219" y="98"/>
                  </a:lnTo>
                  <a:lnTo>
                    <a:pt x="223" y="109"/>
                  </a:lnTo>
                  <a:lnTo>
                    <a:pt x="228" y="120"/>
                  </a:lnTo>
                  <a:lnTo>
                    <a:pt x="234" y="128"/>
                  </a:lnTo>
                  <a:lnTo>
                    <a:pt x="240" y="132"/>
                  </a:lnTo>
                  <a:lnTo>
                    <a:pt x="247" y="135"/>
                  </a:lnTo>
                  <a:lnTo>
                    <a:pt x="251" y="137"/>
                  </a:lnTo>
                  <a:lnTo>
                    <a:pt x="256" y="139"/>
                  </a:lnTo>
                  <a:lnTo>
                    <a:pt x="263" y="139"/>
                  </a:lnTo>
                  <a:lnTo>
                    <a:pt x="269" y="140"/>
                  </a:lnTo>
                  <a:lnTo>
                    <a:pt x="282" y="145"/>
                  </a:lnTo>
                  <a:lnTo>
                    <a:pt x="293" y="153"/>
                  </a:lnTo>
                  <a:lnTo>
                    <a:pt x="295" y="158"/>
                  </a:lnTo>
                  <a:lnTo>
                    <a:pt x="296" y="166"/>
                  </a:lnTo>
                  <a:lnTo>
                    <a:pt x="295" y="174"/>
                  </a:lnTo>
                  <a:lnTo>
                    <a:pt x="295" y="185"/>
                  </a:lnTo>
                  <a:lnTo>
                    <a:pt x="298" y="197"/>
                  </a:lnTo>
                  <a:lnTo>
                    <a:pt x="302" y="205"/>
                  </a:lnTo>
                  <a:lnTo>
                    <a:pt x="312" y="223"/>
                  </a:lnTo>
                  <a:lnTo>
                    <a:pt x="320" y="242"/>
                  </a:lnTo>
                  <a:lnTo>
                    <a:pt x="329" y="258"/>
                  </a:lnTo>
                  <a:lnTo>
                    <a:pt x="341" y="274"/>
                  </a:lnTo>
                  <a:lnTo>
                    <a:pt x="354" y="287"/>
                  </a:lnTo>
                  <a:lnTo>
                    <a:pt x="370" y="297"/>
                  </a:lnTo>
                  <a:lnTo>
                    <a:pt x="389" y="303"/>
                  </a:lnTo>
                  <a:lnTo>
                    <a:pt x="410" y="307"/>
                  </a:lnTo>
                  <a:lnTo>
                    <a:pt x="432" y="309"/>
                  </a:lnTo>
                  <a:lnTo>
                    <a:pt x="455" y="309"/>
                  </a:lnTo>
                  <a:lnTo>
                    <a:pt x="476" y="307"/>
                  </a:lnTo>
                  <a:lnTo>
                    <a:pt x="498" y="305"/>
                  </a:lnTo>
                  <a:lnTo>
                    <a:pt x="516" y="303"/>
                  </a:lnTo>
                  <a:lnTo>
                    <a:pt x="532" y="301"/>
                  </a:lnTo>
                  <a:lnTo>
                    <a:pt x="543" y="301"/>
                  </a:lnTo>
                  <a:lnTo>
                    <a:pt x="549" y="302"/>
                  </a:lnTo>
                  <a:lnTo>
                    <a:pt x="559" y="305"/>
                  </a:lnTo>
                  <a:lnTo>
                    <a:pt x="571" y="303"/>
                  </a:lnTo>
                  <a:lnTo>
                    <a:pt x="582" y="299"/>
                  </a:lnTo>
                  <a:lnTo>
                    <a:pt x="594" y="294"/>
                  </a:lnTo>
                  <a:lnTo>
                    <a:pt x="605" y="289"/>
                  </a:lnTo>
                  <a:lnTo>
                    <a:pt x="617" y="288"/>
                  </a:lnTo>
                  <a:lnTo>
                    <a:pt x="638" y="288"/>
                  </a:lnTo>
                  <a:lnTo>
                    <a:pt x="654" y="289"/>
                  </a:lnTo>
                  <a:lnTo>
                    <a:pt x="667" y="291"/>
                  </a:lnTo>
                  <a:lnTo>
                    <a:pt x="678" y="293"/>
                  </a:lnTo>
                  <a:lnTo>
                    <a:pt x="688" y="295"/>
                  </a:lnTo>
                  <a:lnTo>
                    <a:pt x="698" y="296"/>
                  </a:lnTo>
                  <a:lnTo>
                    <a:pt x="709" y="296"/>
                  </a:lnTo>
                  <a:lnTo>
                    <a:pt x="724" y="294"/>
                  </a:lnTo>
                  <a:lnTo>
                    <a:pt x="741" y="290"/>
                  </a:lnTo>
                  <a:lnTo>
                    <a:pt x="766" y="287"/>
                  </a:lnTo>
                  <a:lnTo>
                    <a:pt x="788" y="289"/>
                  </a:lnTo>
                  <a:lnTo>
                    <a:pt x="810" y="294"/>
                  </a:lnTo>
                  <a:lnTo>
                    <a:pt x="829" y="303"/>
                  </a:lnTo>
                  <a:lnTo>
                    <a:pt x="848" y="315"/>
                  </a:lnTo>
                  <a:lnTo>
                    <a:pt x="864" y="328"/>
                  </a:lnTo>
                  <a:lnTo>
                    <a:pt x="879" y="343"/>
                  </a:lnTo>
                  <a:lnTo>
                    <a:pt x="892" y="359"/>
                  </a:lnTo>
                  <a:lnTo>
                    <a:pt x="904" y="375"/>
                  </a:lnTo>
                  <a:lnTo>
                    <a:pt x="915" y="390"/>
                  </a:lnTo>
                  <a:lnTo>
                    <a:pt x="924" y="404"/>
                  </a:lnTo>
                  <a:lnTo>
                    <a:pt x="931" y="415"/>
                  </a:lnTo>
                  <a:lnTo>
                    <a:pt x="939" y="423"/>
                  </a:lnTo>
                  <a:lnTo>
                    <a:pt x="949" y="430"/>
                  </a:lnTo>
                  <a:lnTo>
                    <a:pt x="962" y="434"/>
                  </a:lnTo>
                  <a:lnTo>
                    <a:pt x="973" y="438"/>
                  </a:lnTo>
                  <a:lnTo>
                    <a:pt x="984" y="442"/>
                  </a:lnTo>
                  <a:lnTo>
                    <a:pt x="993" y="446"/>
                  </a:lnTo>
                  <a:lnTo>
                    <a:pt x="997" y="450"/>
                  </a:lnTo>
                  <a:lnTo>
                    <a:pt x="997" y="457"/>
                  </a:lnTo>
                  <a:lnTo>
                    <a:pt x="996" y="468"/>
                  </a:lnTo>
                  <a:lnTo>
                    <a:pt x="993" y="481"/>
                  </a:lnTo>
                  <a:lnTo>
                    <a:pt x="988" y="496"/>
                  </a:lnTo>
                  <a:lnTo>
                    <a:pt x="983" y="514"/>
                  </a:lnTo>
                  <a:lnTo>
                    <a:pt x="979" y="530"/>
                  </a:lnTo>
                  <a:lnTo>
                    <a:pt x="976" y="548"/>
                  </a:lnTo>
                  <a:lnTo>
                    <a:pt x="973" y="563"/>
                  </a:lnTo>
                  <a:lnTo>
                    <a:pt x="973" y="577"/>
                  </a:lnTo>
                  <a:lnTo>
                    <a:pt x="975" y="590"/>
                  </a:lnTo>
                  <a:lnTo>
                    <a:pt x="975" y="595"/>
                  </a:lnTo>
                  <a:lnTo>
                    <a:pt x="972" y="598"/>
                  </a:lnTo>
                  <a:lnTo>
                    <a:pt x="968" y="599"/>
                  </a:lnTo>
                  <a:lnTo>
                    <a:pt x="961" y="600"/>
                  </a:lnTo>
                  <a:lnTo>
                    <a:pt x="955" y="600"/>
                  </a:lnTo>
                  <a:lnTo>
                    <a:pt x="948" y="602"/>
                  </a:lnTo>
                  <a:lnTo>
                    <a:pt x="943" y="604"/>
                  </a:lnTo>
                  <a:lnTo>
                    <a:pt x="940" y="609"/>
                  </a:lnTo>
                  <a:lnTo>
                    <a:pt x="941" y="616"/>
                  </a:lnTo>
                  <a:lnTo>
                    <a:pt x="941" y="628"/>
                  </a:lnTo>
                  <a:lnTo>
                    <a:pt x="938" y="640"/>
                  </a:lnTo>
                  <a:lnTo>
                    <a:pt x="934" y="652"/>
                  </a:lnTo>
                  <a:lnTo>
                    <a:pt x="929" y="665"/>
                  </a:lnTo>
                  <a:lnTo>
                    <a:pt x="926" y="676"/>
                  </a:lnTo>
                  <a:lnTo>
                    <a:pt x="926" y="684"/>
                  </a:lnTo>
                  <a:lnTo>
                    <a:pt x="926" y="691"/>
                  </a:lnTo>
                  <a:lnTo>
                    <a:pt x="924" y="701"/>
                  </a:lnTo>
                  <a:lnTo>
                    <a:pt x="921" y="712"/>
                  </a:lnTo>
                  <a:lnTo>
                    <a:pt x="917" y="725"/>
                  </a:lnTo>
                  <a:lnTo>
                    <a:pt x="913" y="738"/>
                  </a:lnTo>
                  <a:lnTo>
                    <a:pt x="910" y="751"/>
                  </a:lnTo>
                  <a:lnTo>
                    <a:pt x="908" y="762"/>
                  </a:lnTo>
                  <a:lnTo>
                    <a:pt x="908" y="773"/>
                  </a:lnTo>
                  <a:lnTo>
                    <a:pt x="911" y="780"/>
                  </a:lnTo>
                  <a:lnTo>
                    <a:pt x="921" y="793"/>
                  </a:lnTo>
                  <a:lnTo>
                    <a:pt x="931" y="806"/>
                  </a:lnTo>
                  <a:lnTo>
                    <a:pt x="941" y="821"/>
                  </a:lnTo>
                  <a:lnTo>
                    <a:pt x="949" y="836"/>
                  </a:lnTo>
                  <a:lnTo>
                    <a:pt x="955" y="853"/>
                  </a:lnTo>
                  <a:lnTo>
                    <a:pt x="956" y="871"/>
                  </a:lnTo>
                  <a:lnTo>
                    <a:pt x="953" y="884"/>
                  </a:lnTo>
                  <a:lnTo>
                    <a:pt x="945" y="897"/>
                  </a:lnTo>
                  <a:lnTo>
                    <a:pt x="936" y="907"/>
                  </a:lnTo>
                  <a:lnTo>
                    <a:pt x="925" y="917"/>
                  </a:lnTo>
                  <a:lnTo>
                    <a:pt x="915" y="929"/>
                  </a:lnTo>
                  <a:lnTo>
                    <a:pt x="905" y="940"/>
                  </a:lnTo>
                  <a:lnTo>
                    <a:pt x="899" y="953"/>
                  </a:lnTo>
                  <a:lnTo>
                    <a:pt x="897" y="968"/>
                  </a:lnTo>
                  <a:lnTo>
                    <a:pt x="899" y="976"/>
                  </a:lnTo>
                  <a:lnTo>
                    <a:pt x="904" y="986"/>
                  </a:lnTo>
                  <a:lnTo>
                    <a:pt x="912" y="996"/>
                  </a:lnTo>
                  <a:lnTo>
                    <a:pt x="924" y="1009"/>
                  </a:lnTo>
                  <a:lnTo>
                    <a:pt x="939" y="1023"/>
                  </a:lnTo>
                  <a:lnTo>
                    <a:pt x="958" y="1039"/>
                  </a:lnTo>
                  <a:lnTo>
                    <a:pt x="980" y="1059"/>
                  </a:lnTo>
                  <a:lnTo>
                    <a:pt x="993" y="1071"/>
                  </a:lnTo>
                  <a:lnTo>
                    <a:pt x="1001" y="1083"/>
                  </a:lnTo>
                  <a:lnTo>
                    <a:pt x="1005" y="1095"/>
                  </a:lnTo>
                  <a:lnTo>
                    <a:pt x="1008" y="1106"/>
                  </a:lnTo>
                  <a:lnTo>
                    <a:pt x="1010" y="1116"/>
                  </a:lnTo>
                  <a:lnTo>
                    <a:pt x="1011" y="1125"/>
                  </a:lnTo>
                  <a:lnTo>
                    <a:pt x="1013" y="1131"/>
                  </a:lnTo>
                  <a:lnTo>
                    <a:pt x="1017" y="1136"/>
                  </a:lnTo>
                  <a:lnTo>
                    <a:pt x="1022" y="1137"/>
                  </a:lnTo>
                  <a:lnTo>
                    <a:pt x="1032" y="1135"/>
                  </a:lnTo>
                  <a:lnTo>
                    <a:pt x="1036" y="1134"/>
                  </a:lnTo>
                  <a:lnTo>
                    <a:pt x="1037" y="1137"/>
                  </a:lnTo>
                  <a:lnTo>
                    <a:pt x="1037" y="1142"/>
                  </a:lnTo>
                  <a:lnTo>
                    <a:pt x="1034" y="1148"/>
                  </a:lnTo>
                  <a:lnTo>
                    <a:pt x="1030" y="1156"/>
                  </a:lnTo>
                  <a:lnTo>
                    <a:pt x="1024" y="1164"/>
                  </a:lnTo>
                  <a:lnTo>
                    <a:pt x="1018" y="1171"/>
                  </a:lnTo>
                  <a:lnTo>
                    <a:pt x="1013" y="1178"/>
                  </a:lnTo>
                  <a:lnTo>
                    <a:pt x="1008" y="1182"/>
                  </a:lnTo>
                  <a:lnTo>
                    <a:pt x="1004" y="1184"/>
                  </a:lnTo>
                  <a:lnTo>
                    <a:pt x="994" y="1187"/>
                  </a:lnTo>
                  <a:lnTo>
                    <a:pt x="982" y="1191"/>
                  </a:lnTo>
                  <a:lnTo>
                    <a:pt x="970" y="1196"/>
                  </a:lnTo>
                  <a:lnTo>
                    <a:pt x="959" y="1200"/>
                  </a:lnTo>
                  <a:lnTo>
                    <a:pt x="948" y="1200"/>
                  </a:lnTo>
                  <a:lnTo>
                    <a:pt x="937" y="1201"/>
                  </a:lnTo>
                  <a:lnTo>
                    <a:pt x="926" y="1206"/>
                  </a:lnTo>
                  <a:lnTo>
                    <a:pt x="915" y="1213"/>
                  </a:lnTo>
                  <a:lnTo>
                    <a:pt x="904" y="1222"/>
                  </a:lnTo>
                  <a:lnTo>
                    <a:pt x="897" y="1232"/>
                  </a:lnTo>
                  <a:lnTo>
                    <a:pt x="891" y="1245"/>
                  </a:lnTo>
                  <a:lnTo>
                    <a:pt x="886" y="1256"/>
                  </a:lnTo>
                  <a:lnTo>
                    <a:pt x="878" y="1268"/>
                  </a:lnTo>
                  <a:lnTo>
                    <a:pt x="866" y="1280"/>
                  </a:lnTo>
                  <a:lnTo>
                    <a:pt x="851" y="1290"/>
                  </a:lnTo>
                  <a:lnTo>
                    <a:pt x="838" y="1296"/>
                  </a:lnTo>
                  <a:lnTo>
                    <a:pt x="828" y="1300"/>
                  </a:lnTo>
                  <a:lnTo>
                    <a:pt x="820" y="1302"/>
                  </a:lnTo>
                  <a:lnTo>
                    <a:pt x="812" y="1302"/>
                  </a:lnTo>
                  <a:lnTo>
                    <a:pt x="801" y="1297"/>
                  </a:lnTo>
                  <a:lnTo>
                    <a:pt x="790" y="1292"/>
                  </a:lnTo>
                  <a:lnTo>
                    <a:pt x="780" y="1286"/>
                  </a:lnTo>
                  <a:lnTo>
                    <a:pt x="767" y="1279"/>
                  </a:lnTo>
                  <a:lnTo>
                    <a:pt x="763" y="1279"/>
                  </a:lnTo>
                  <a:lnTo>
                    <a:pt x="761" y="1279"/>
                  </a:lnTo>
                  <a:lnTo>
                    <a:pt x="758" y="1279"/>
                  </a:lnTo>
                  <a:lnTo>
                    <a:pt x="756" y="1280"/>
                  </a:lnTo>
                  <a:lnTo>
                    <a:pt x="753" y="1280"/>
                  </a:lnTo>
                  <a:lnTo>
                    <a:pt x="750" y="1280"/>
                  </a:lnTo>
                  <a:lnTo>
                    <a:pt x="732" y="1276"/>
                  </a:lnTo>
                  <a:lnTo>
                    <a:pt x="714" y="1268"/>
                  </a:lnTo>
                  <a:lnTo>
                    <a:pt x="697" y="1258"/>
                  </a:lnTo>
                  <a:lnTo>
                    <a:pt x="680" y="1246"/>
                  </a:lnTo>
                  <a:lnTo>
                    <a:pt x="663" y="1234"/>
                  </a:lnTo>
                  <a:lnTo>
                    <a:pt x="644" y="1225"/>
                  </a:lnTo>
                  <a:lnTo>
                    <a:pt x="625" y="1219"/>
                  </a:lnTo>
                  <a:lnTo>
                    <a:pt x="617" y="1216"/>
                  </a:lnTo>
                  <a:lnTo>
                    <a:pt x="612" y="1208"/>
                  </a:lnTo>
                  <a:lnTo>
                    <a:pt x="608" y="1199"/>
                  </a:lnTo>
                  <a:lnTo>
                    <a:pt x="605" y="1186"/>
                  </a:lnTo>
                  <a:lnTo>
                    <a:pt x="604" y="1174"/>
                  </a:lnTo>
                  <a:lnTo>
                    <a:pt x="603" y="1163"/>
                  </a:lnTo>
                  <a:lnTo>
                    <a:pt x="602" y="1151"/>
                  </a:lnTo>
                  <a:lnTo>
                    <a:pt x="600" y="1142"/>
                  </a:lnTo>
                  <a:lnTo>
                    <a:pt x="596" y="1136"/>
                  </a:lnTo>
                  <a:lnTo>
                    <a:pt x="591" y="1134"/>
                  </a:lnTo>
                  <a:lnTo>
                    <a:pt x="584" y="1132"/>
                  </a:lnTo>
                  <a:lnTo>
                    <a:pt x="576" y="1125"/>
                  </a:lnTo>
                  <a:lnTo>
                    <a:pt x="567" y="1115"/>
                  </a:lnTo>
                  <a:lnTo>
                    <a:pt x="558" y="1106"/>
                  </a:lnTo>
                  <a:lnTo>
                    <a:pt x="548" y="1100"/>
                  </a:lnTo>
                  <a:lnTo>
                    <a:pt x="537" y="1097"/>
                  </a:lnTo>
                  <a:lnTo>
                    <a:pt x="524" y="1099"/>
                  </a:lnTo>
                  <a:lnTo>
                    <a:pt x="511" y="1102"/>
                  </a:lnTo>
                  <a:lnTo>
                    <a:pt x="499" y="1104"/>
                  </a:lnTo>
                  <a:lnTo>
                    <a:pt x="481" y="1105"/>
                  </a:lnTo>
                  <a:lnTo>
                    <a:pt x="466" y="1110"/>
                  </a:lnTo>
                  <a:lnTo>
                    <a:pt x="450" y="1116"/>
                  </a:lnTo>
                  <a:lnTo>
                    <a:pt x="436" y="1119"/>
                  </a:lnTo>
                  <a:lnTo>
                    <a:pt x="421" y="1118"/>
                  </a:lnTo>
                  <a:lnTo>
                    <a:pt x="412" y="1114"/>
                  </a:lnTo>
                  <a:lnTo>
                    <a:pt x="406" y="1109"/>
                  </a:lnTo>
                  <a:lnTo>
                    <a:pt x="401" y="1104"/>
                  </a:lnTo>
                  <a:lnTo>
                    <a:pt x="395" y="1101"/>
                  </a:lnTo>
                  <a:lnTo>
                    <a:pt x="383" y="1098"/>
                  </a:lnTo>
                  <a:lnTo>
                    <a:pt x="373" y="1093"/>
                  </a:lnTo>
                  <a:lnTo>
                    <a:pt x="366" y="1088"/>
                  </a:lnTo>
                  <a:lnTo>
                    <a:pt x="360" y="1083"/>
                  </a:lnTo>
                  <a:lnTo>
                    <a:pt x="354" y="1081"/>
                  </a:lnTo>
                  <a:lnTo>
                    <a:pt x="349" y="1079"/>
                  </a:lnTo>
                  <a:lnTo>
                    <a:pt x="346" y="1074"/>
                  </a:lnTo>
                  <a:lnTo>
                    <a:pt x="344" y="1066"/>
                  </a:lnTo>
                  <a:lnTo>
                    <a:pt x="340" y="1059"/>
                  </a:lnTo>
                  <a:lnTo>
                    <a:pt x="335" y="1054"/>
                  </a:lnTo>
                  <a:lnTo>
                    <a:pt x="315" y="1037"/>
                  </a:lnTo>
                  <a:lnTo>
                    <a:pt x="297" y="1023"/>
                  </a:lnTo>
                  <a:lnTo>
                    <a:pt x="282" y="1011"/>
                  </a:lnTo>
                  <a:lnTo>
                    <a:pt x="268" y="1001"/>
                  </a:lnTo>
                  <a:lnTo>
                    <a:pt x="254" y="996"/>
                  </a:lnTo>
                  <a:lnTo>
                    <a:pt x="249" y="994"/>
                  </a:lnTo>
                  <a:lnTo>
                    <a:pt x="247" y="990"/>
                  </a:lnTo>
                  <a:lnTo>
                    <a:pt x="247" y="984"/>
                  </a:lnTo>
                  <a:lnTo>
                    <a:pt x="246" y="978"/>
                  </a:lnTo>
                  <a:lnTo>
                    <a:pt x="244" y="974"/>
                  </a:lnTo>
                  <a:lnTo>
                    <a:pt x="231" y="954"/>
                  </a:lnTo>
                  <a:lnTo>
                    <a:pt x="221" y="933"/>
                  </a:lnTo>
                  <a:lnTo>
                    <a:pt x="216" y="910"/>
                  </a:lnTo>
                  <a:lnTo>
                    <a:pt x="215" y="890"/>
                  </a:lnTo>
                  <a:lnTo>
                    <a:pt x="213" y="882"/>
                  </a:lnTo>
                  <a:lnTo>
                    <a:pt x="207" y="876"/>
                  </a:lnTo>
                  <a:lnTo>
                    <a:pt x="201" y="871"/>
                  </a:lnTo>
                  <a:lnTo>
                    <a:pt x="195" y="867"/>
                  </a:lnTo>
                  <a:lnTo>
                    <a:pt x="191" y="860"/>
                  </a:lnTo>
                  <a:lnTo>
                    <a:pt x="190" y="852"/>
                  </a:lnTo>
                  <a:lnTo>
                    <a:pt x="192" y="843"/>
                  </a:lnTo>
                  <a:lnTo>
                    <a:pt x="195" y="834"/>
                  </a:lnTo>
                  <a:lnTo>
                    <a:pt x="197" y="826"/>
                  </a:lnTo>
                  <a:lnTo>
                    <a:pt x="196" y="819"/>
                  </a:lnTo>
                  <a:lnTo>
                    <a:pt x="189" y="808"/>
                  </a:lnTo>
                  <a:lnTo>
                    <a:pt x="180" y="801"/>
                  </a:lnTo>
                  <a:lnTo>
                    <a:pt x="172" y="794"/>
                  </a:lnTo>
                  <a:lnTo>
                    <a:pt x="164" y="788"/>
                  </a:lnTo>
                  <a:lnTo>
                    <a:pt x="157" y="781"/>
                  </a:lnTo>
                  <a:lnTo>
                    <a:pt x="152" y="777"/>
                  </a:lnTo>
                  <a:lnTo>
                    <a:pt x="144" y="773"/>
                  </a:lnTo>
                  <a:lnTo>
                    <a:pt x="136" y="769"/>
                  </a:lnTo>
                  <a:lnTo>
                    <a:pt x="126" y="767"/>
                  </a:lnTo>
                  <a:lnTo>
                    <a:pt x="114" y="768"/>
                  </a:lnTo>
                  <a:lnTo>
                    <a:pt x="102" y="771"/>
                  </a:lnTo>
                  <a:lnTo>
                    <a:pt x="92" y="776"/>
                  </a:lnTo>
                  <a:lnTo>
                    <a:pt x="83" y="780"/>
                  </a:lnTo>
                  <a:lnTo>
                    <a:pt x="74" y="764"/>
                  </a:lnTo>
                  <a:lnTo>
                    <a:pt x="68" y="752"/>
                  </a:lnTo>
                  <a:lnTo>
                    <a:pt x="66" y="740"/>
                  </a:lnTo>
                  <a:lnTo>
                    <a:pt x="66" y="729"/>
                  </a:lnTo>
                  <a:lnTo>
                    <a:pt x="68" y="719"/>
                  </a:lnTo>
                  <a:lnTo>
                    <a:pt x="70" y="710"/>
                  </a:lnTo>
                  <a:lnTo>
                    <a:pt x="70" y="702"/>
                  </a:lnTo>
                  <a:lnTo>
                    <a:pt x="67" y="693"/>
                  </a:lnTo>
                  <a:lnTo>
                    <a:pt x="62" y="686"/>
                  </a:lnTo>
                  <a:lnTo>
                    <a:pt x="60" y="681"/>
                  </a:lnTo>
                  <a:lnTo>
                    <a:pt x="63" y="676"/>
                  </a:lnTo>
                  <a:lnTo>
                    <a:pt x="68" y="671"/>
                  </a:lnTo>
                  <a:lnTo>
                    <a:pt x="74" y="667"/>
                  </a:lnTo>
                  <a:lnTo>
                    <a:pt x="79" y="662"/>
                  </a:lnTo>
                  <a:lnTo>
                    <a:pt x="80" y="657"/>
                  </a:lnTo>
                  <a:lnTo>
                    <a:pt x="72" y="635"/>
                  </a:lnTo>
                  <a:lnTo>
                    <a:pt x="59" y="612"/>
                  </a:lnTo>
                  <a:lnTo>
                    <a:pt x="44" y="594"/>
                  </a:lnTo>
                  <a:lnTo>
                    <a:pt x="26" y="578"/>
                  </a:lnTo>
                  <a:lnTo>
                    <a:pt x="9" y="568"/>
                  </a:lnTo>
                  <a:lnTo>
                    <a:pt x="6" y="563"/>
                  </a:lnTo>
                  <a:lnTo>
                    <a:pt x="4" y="555"/>
                  </a:lnTo>
                  <a:lnTo>
                    <a:pt x="3" y="542"/>
                  </a:lnTo>
                  <a:lnTo>
                    <a:pt x="4" y="526"/>
                  </a:lnTo>
                  <a:lnTo>
                    <a:pt x="5" y="508"/>
                  </a:lnTo>
                  <a:lnTo>
                    <a:pt x="6" y="489"/>
                  </a:lnTo>
                  <a:lnTo>
                    <a:pt x="8" y="470"/>
                  </a:lnTo>
                  <a:lnTo>
                    <a:pt x="10" y="451"/>
                  </a:lnTo>
                  <a:lnTo>
                    <a:pt x="12" y="434"/>
                  </a:lnTo>
                  <a:lnTo>
                    <a:pt x="13" y="418"/>
                  </a:lnTo>
                  <a:lnTo>
                    <a:pt x="13" y="407"/>
                  </a:lnTo>
                  <a:lnTo>
                    <a:pt x="13" y="400"/>
                  </a:lnTo>
                  <a:lnTo>
                    <a:pt x="13" y="391"/>
                  </a:lnTo>
                  <a:lnTo>
                    <a:pt x="16" y="384"/>
                  </a:lnTo>
                  <a:lnTo>
                    <a:pt x="21" y="380"/>
                  </a:lnTo>
                  <a:lnTo>
                    <a:pt x="27" y="380"/>
                  </a:lnTo>
                  <a:lnTo>
                    <a:pt x="36" y="382"/>
                  </a:lnTo>
                  <a:lnTo>
                    <a:pt x="44" y="388"/>
                  </a:lnTo>
                  <a:lnTo>
                    <a:pt x="52" y="393"/>
                  </a:lnTo>
                  <a:lnTo>
                    <a:pt x="52" y="384"/>
                  </a:lnTo>
                  <a:lnTo>
                    <a:pt x="51" y="374"/>
                  </a:lnTo>
                  <a:lnTo>
                    <a:pt x="49" y="363"/>
                  </a:lnTo>
                  <a:lnTo>
                    <a:pt x="49" y="353"/>
                  </a:lnTo>
                  <a:lnTo>
                    <a:pt x="51" y="344"/>
                  </a:lnTo>
                  <a:lnTo>
                    <a:pt x="56" y="337"/>
                  </a:lnTo>
                  <a:lnTo>
                    <a:pt x="64" y="329"/>
                  </a:lnTo>
                  <a:lnTo>
                    <a:pt x="72" y="323"/>
                  </a:lnTo>
                  <a:lnTo>
                    <a:pt x="38" y="302"/>
                  </a:lnTo>
                  <a:lnTo>
                    <a:pt x="26" y="295"/>
                  </a:lnTo>
                  <a:lnTo>
                    <a:pt x="16" y="288"/>
                  </a:lnTo>
                  <a:lnTo>
                    <a:pt x="9" y="281"/>
                  </a:lnTo>
                  <a:lnTo>
                    <a:pt x="4" y="273"/>
                  </a:lnTo>
                  <a:lnTo>
                    <a:pt x="1" y="262"/>
                  </a:lnTo>
                  <a:lnTo>
                    <a:pt x="0" y="251"/>
                  </a:lnTo>
                  <a:lnTo>
                    <a:pt x="1" y="236"/>
                  </a:lnTo>
                  <a:lnTo>
                    <a:pt x="4" y="216"/>
                  </a:lnTo>
                  <a:lnTo>
                    <a:pt x="7" y="204"/>
                  </a:lnTo>
                  <a:lnTo>
                    <a:pt x="11" y="190"/>
                  </a:lnTo>
                  <a:lnTo>
                    <a:pt x="16" y="177"/>
                  </a:lnTo>
                  <a:lnTo>
                    <a:pt x="14" y="164"/>
                  </a:lnTo>
                  <a:lnTo>
                    <a:pt x="15" y="149"/>
                  </a:lnTo>
                  <a:lnTo>
                    <a:pt x="16" y="136"/>
                  </a:lnTo>
                  <a:lnTo>
                    <a:pt x="16" y="124"/>
                  </a:lnTo>
                  <a:lnTo>
                    <a:pt x="16" y="114"/>
                  </a:lnTo>
                  <a:lnTo>
                    <a:pt x="15" y="105"/>
                  </a:lnTo>
                  <a:lnTo>
                    <a:pt x="17" y="95"/>
                  </a:lnTo>
                  <a:lnTo>
                    <a:pt x="20" y="85"/>
                  </a:lnTo>
                  <a:lnTo>
                    <a:pt x="25" y="79"/>
                  </a:lnTo>
                  <a:lnTo>
                    <a:pt x="27" y="74"/>
                  </a:lnTo>
                  <a:lnTo>
                    <a:pt x="29" y="66"/>
                  </a:lnTo>
                  <a:lnTo>
                    <a:pt x="32" y="57"/>
                  </a:lnTo>
                  <a:lnTo>
                    <a:pt x="33" y="50"/>
                  </a:lnTo>
                  <a:lnTo>
                    <a:pt x="33" y="39"/>
                  </a:lnTo>
                  <a:lnTo>
                    <a:pt x="31" y="27"/>
                  </a:lnTo>
                  <a:lnTo>
                    <a:pt x="32" y="16"/>
                  </a:lnTo>
                  <a:lnTo>
                    <a:pt x="34" y="13"/>
                  </a:lnTo>
                  <a:lnTo>
                    <a:pt x="40" y="9"/>
                  </a:lnTo>
                  <a:lnTo>
                    <a:pt x="48" y="5"/>
                  </a:lnTo>
                  <a:lnTo>
                    <a:pt x="56" y="1"/>
                  </a:lnTo>
                  <a:lnTo>
                    <a:pt x="63" y="0"/>
                  </a:lnTo>
                  <a:lnTo>
                    <a:pt x="67" y="1"/>
                  </a:lnTo>
                </a:path>
              </a:pathLst>
            </a:custGeom>
            <a:grpFill/>
            <a:ln w="6350">
              <a:solidFill>
                <a:srgbClr val="2CA2CC"/>
              </a:solidFill>
              <a:prstDash val="solid"/>
              <a:round/>
              <a:headEnd/>
              <a:tailEnd/>
            </a:ln>
          </p:spPr>
          <p:txBody>
            <a:bodyPr/>
            <a:lstStyle/>
            <a:p>
              <a:endParaRPr lang="ru-RU"/>
            </a:p>
          </p:txBody>
        </p:sp>
        <p:sp>
          <p:nvSpPr>
            <p:cNvPr id="10" name="Freeform 56">
              <a:extLst>
                <a:ext uri="{FF2B5EF4-FFF2-40B4-BE49-F238E27FC236}">
                  <a16:creationId xmlns:a16="http://schemas.microsoft.com/office/drawing/2014/main" id="{9292C0A8-682F-7A49-9FDA-A792489AFD1F}"/>
                </a:ext>
              </a:extLst>
            </p:cNvPr>
            <p:cNvSpPr>
              <a:spLocks/>
            </p:cNvSpPr>
            <p:nvPr/>
          </p:nvSpPr>
          <p:spPr bwMode="gray">
            <a:xfrm>
              <a:off x="3421" y="1648"/>
              <a:ext cx="48" cy="92"/>
            </a:xfrm>
            <a:custGeom>
              <a:avLst/>
              <a:gdLst>
                <a:gd name="T0" fmla="*/ 21 w 48"/>
                <a:gd name="T1" fmla="*/ 1 h 92"/>
                <a:gd name="T2" fmla="*/ 18 w 48"/>
                <a:gd name="T3" fmla="*/ 0 h 92"/>
                <a:gd name="T4" fmla="*/ 14 w 48"/>
                <a:gd name="T5" fmla="*/ 1 h 92"/>
                <a:gd name="T6" fmla="*/ 12 w 48"/>
                <a:gd name="T7" fmla="*/ 4 h 92"/>
                <a:gd name="T8" fmla="*/ 9 w 48"/>
                <a:gd name="T9" fmla="*/ 11 h 92"/>
                <a:gd name="T10" fmla="*/ 5 w 48"/>
                <a:gd name="T11" fmla="*/ 16 h 92"/>
                <a:gd name="T12" fmla="*/ 1 w 48"/>
                <a:gd name="T13" fmla="*/ 23 h 92"/>
                <a:gd name="T14" fmla="*/ 0 w 48"/>
                <a:gd name="T15" fmla="*/ 31 h 92"/>
                <a:gd name="T16" fmla="*/ 1 w 48"/>
                <a:gd name="T17" fmla="*/ 32 h 92"/>
                <a:gd name="T18" fmla="*/ 2 w 48"/>
                <a:gd name="T19" fmla="*/ 35 h 92"/>
                <a:gd name="T20" fmla="*/ 4 w 48"/>
                <a:gd name="T21" fmla="*/ 39 h 92"/>
                <a:gd name="T22" fmla="*/ 8 w 48"/>
                <a:gd name="T23" fmla="*/ 50 h 92"/>
                <a:gd name="T24" fmla="*/ 12 w 48"/>
                <a:gd name="T25" fmla="*/ 60 h 92"/>
                <a:gd name="T26" fmla="*/ 17 w 48"/>
                <a:gd name="T27" fmla="*/ 76 h 92"/>
                <a:gd name="T28" fmla="*/ 22 w 48"/>
                <a:gd name="T29" fmla="*/ 85 h 92"/>
                <a:gd name="T30" fmla="*/ 28 w 48"/>
                <a:gd name="T31" fmla="*/ 90 h 92"/>
                <a:gd name="T32" fmla="*/ 35 w 48"/>
                <a:gd name="T33" fmla="*/ 92 h 92"/>
                <a:gd name="T34" fmla="*/ 40 w 48"/>
                <a:gd name="T35" fmla="*/ 92 h 92"/>
                <a:gd name="T36" fmla="*/ 46 w 48"/>
                <a:gd name="T37" fmla="*/ 84 h 92"/>
                <a:gd name="T38" fmla="*/ 47 w 48"/>
                <a:gd name="T39" fmla="*/ 69 h 92"/>
                <a:gd name="T40" fmla="*/ 47 w 48"/>
                <a:gd name="T41" fmla="*/ 59 h 92"/>
                <a:gd name="T42" fmla="*/ 45 w 48"/>
                <a:gd name="T43" fmla="*/ 58 h 92"/>
                <a:gd name="T44" fmla="*/ 41 w 48"/>
                <a:gd name="T45" fmla="*/ 59 h 92"/>
                <a:gd name="T46" fmla="*/ 38 w 48"/>
                <a:gd name="T47" fmla="*/ 57 h 92"/>
                <a:gd name="T48" fmla="*/ 36 w 48"/>
                <a:gd name="T49" fmla="*/ 55 h 92"/>
                <a:gd name="T50" fmla="*/ 34 w 48"/>
                <a:gd name="T51" fmla="*/ 53 h 92"/>
                <a:gd name="T52" fmla="*/ 34 w 48"/>
                <a:gd name="T53" fmla="*/ 51 h 92"/>
                <a:gd name="T54" fmla="*/ 34 w 48"/>
                <a:gd name="T55" fmla="*/ 47 h 92"/>
                <a:gd name="T56" fmla="*/ 37 w 48"/>
                <a:gd name="T57" fmla="*/ 45 h 92"/>
                <a:gd name="T58" fmla="*/ 40 w 48"/>
                <a:gd name="T59" fmla="*/ 43 h 92"/>
                <a:gd name="T60" fmla="*/ 41 w 48"/>
                <a:gd name="T61" fmla="*/ 42 h 92"/>
                <a:gd name="T62" fmla="*/ 45 w 48"/>
                <a:gd name="T63" fmla="*/ 36 h 92"/>
                <a:gd name="T64" fmla="*/ 48 w 48"/>
                <a:gd name="T65" fmla="*/ 32 h 92"/>
                <a:gd name="T66" fmla="*/ 48 w 48"/>
                <a:gd name="T67" fmla="*/ 28 h 92"/>
                <a:gd name="T68" fmla="*/ 44 w 48"/>
                <a:gd name="T69" fmla="*/ 25 h 92"/>
                <a:gd name="T70" fmla="*/ 41 w 48"/>
                <a:gd name="T71" fmla="*/ 21 h 92"/>
                <a:gd name="T72" fmla="*/ 41 w 48"/>
                <a:gd name="T73" fmla="*/ 19 h 92"/>
                <a:gd name="T74" fmla="*/ 36 w 48"/>
                <a:gd name="T75" fmla="*/ 15 h 92"/>
                <a:gd name="T76" fmla="*/ 30 w 48"/>
                <a:gd name="T77" fmla="*/ 13 h 92"/>
                <a:gd name="T78" fmla="*/ 25 w 48"/>
                <a:gd name="T79" fmla="*/ 9 h 92"/>
                <a:gd name="T80" fmla="*/ 24 w 48"/>
                <a:gd name="T81" fmla="*/ 4 h 92"/>
                <a:gd name="T82" fmla="*/ 23 w 48"/>
                <a:gd name="T83" fmla="*/ 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92">
                  <a:moveTo>
                    <a:pt x="23" y="1"/>
                  </a:moveTo>
                  <a:lnTo>
                    <a:pt x="21" y="1"/>
                  </a:lnTo>
                  <a:lnTo>
                    <a:pt x="20" y="0"/>
                  </a:lnTo>
                  <a:lnTo>
                    <a:pt x="18" y="0"/>
                  </a:lnTo>
                  <a:lnTo>
                    <a:pt x="17" y="0"/>
                  </a:lnTo>
                  <a:lnTo>
                    <a:pt x="14" y="1"/>
                  </a:lnTo>
                  <a:lnTo>
                    <a:pt x="13" y="2"/>
                  </a:lnTo>
                  <a:lnTo>
                    <a:pt x="12" y="4"/>
                  </a:lnTo>
                  <a:lnTo>
                    <a:pt x="11" y="7"/>
                  </a:lnTo>
                  <a:lnTo>
                    <a:pt x="9" y="11"/>
                  </a:lnTo>
                  <a:lnTo>
                    <a:pt x="7" y="13"/>
                  </a:lnTo>
                  <a:lnTo>
                    <a:pt x="5" y="16"/>
                  </a:lnTo>
                  <a:lnTo>
                    <a:pt x="3" y="19"/>
                  </a:lnTo>
                  <a:lnTo>
                    <a:pt x="1" y="23"/>
                  </a:lnTo>
                  <a:lnTo>
                    <a:pt x="0" y="27"/>
                  </a:lnTo>
                  <a:lnTo>
                    <a:pt x="0" y="31"/>
                  </a:lnTo>
                  <a:lnTo>
                    <a:pt x="1" y="32"/>
                  </a:lnTo>
                  <a:lnTo>
                    <a:pt x="1" y="32"/>
                  </a:lnTo>
                  <a:lnTo>
                    <a:pt x="2" y="33"/>
                  </a:lnTo>
                  <a:lnTo>
                    <a:pt x="2" y="35"/>
                  </a:lnTo>
                  <a:lnTo>
                    <a:pt x="3" y="38"/>
                  </a:lnTo>
                  <a:lnTo>
                    <a:pt x="4" y="39"/>
                  </a:lnTo>
                  <a:lnTo>
                    <a:pt x="5" y="41"/>
                  </a:lnTo>
                  <a:lnTo>
                    <a:pt x="8" y="50"/>
                  </a:lnTo>
                  <a:lnTo>
                    <a:pt x="11" y="55"/>
                  </a:lnTo>
                  <a:lnTo>
                    <a:pt x="12" y="60"/>
                  </a:lnTo>
                  <a:lnTo>
                    <a:pt x="14" y="69"/>
                  </a:lnTo>
                  <a:lnTo>
                    <a:pt x="17" y="76"/>
                  </a:lnTo>
                  <a:lnTo>
                    <a:pt x="19" y="82"/>
                  </a:lnTo>
                  <a:lnTo>
                    <a:pt x="22" y="85"/>
                  </a:lnTo>
                  <a:lnTo>
                    <a:pt x="25" y="88"/>
                  </a:lnTo>
                  <a:lnTo>
                    <a:pt x="28" y="90"/>
                  </a:lnTo>
                  <a:lnTo>
                    <a:pt x="32" y="92"/>
                  </a:lnTo>
                  <a:lnTo>
                    <a:pt x="35" y="92"/>
                  </a:lnTo>
                  <a:lnTo>
                    <a:pt x="38" y="92"/>
                  </a:lnTo>
                  <a:lnTo>
                    <a:pt x="40" y="92"/>
                  </a:lnTo>
                  <a:lnTo>
                    <a:pt x="44" y="89"/>
                  </a:lnTo>
                  <a:lnTo>
                    <a:pt x="46" y="84"/>
                  </a:lnTo>
                  <a:lnTo>
                    <a:pt x="47" y="77"/>
                  </a:lnTo>
                  <a:lnTo>
                    <a:pt x="47" y="69"/>
                  </a:lnTo>
                  <a:lnTo>
                    <a:pt x="48" y="60"/>
                  </a:lnTo>
                  <a:lnTo>
                    <a:pt x="47" y="59"/>
                  </a:lnTo>
                  <a:lnTo>
                    <a:pt x="46" y="58"/>
                  </a:lnTo>
                  <a:lnTo>
                    <a:pt x="45" y="58"/>
                  </a:lnTo>
                  <a:lnTo>
                    <a:pt x="43" y="58"/>
                  </a:lnTo>
                  <a:lnTo>
                    <a:pt x="41" y="59"/>
                  </a:lnTo>
                  <a:lnTo>
                    <a:pt x="39" y="58"/>
                  </a:lnTo>
                  <a:lnTo>
                    <a:pt x="38" y="57"/>
                  </a:lnTo>
                  <a:lnTo>
                    <a:pt x="37" y="56"/>
                  </a:lnTo>
                  <a:lnTo>
                    <a:pt x="36" y="55"/>
                  </a:lnTo>
                  <a:lnTo>
                    <a:pt x="35" y="54"/>
                  </a:lnTo>
                  <a:lnTo>
                    <a:pt x="34" y="53"/>
                  </a:lnTo>
                  <a:lnTo>
                    <a:pt x="34" y="52"/>
                  </a:lnTo>
                  <a:lnTo>
                    <a:pt x="34" y="51"/>
                  </a:lnTo>
                  <a:lnTo>
                    <a:pt x="33" y="49"/>
                  </a:lnTo>
                  <a:lnTo>
                    <a:pt x="34" y="47"/>
                  </a:lnTo>
                  <a:lnTo>
                    <a:pt x="35" y="46"/>
                  </a:lnTo>
                  <a:lnTo>
                    <a:pt x="37" y="45"/>
                  </a:lnTo>
                  <a:lnTo>
                    <a:pt x="39" y="44"/>
                  </a:lnTo>
                  <a:lnTo>
                    <a:pt x="40" y="43"/>
                  </a:lnTo>
                  <a:lnTo>
                    <a:pt x="41" y="43"/>
                  </a:lnTo>
                  <a:lnTo>
                    <a:pt x="41" y="42"/>
                  </a:lnTo>
                  <a:lnTo>
                    <a:pt x="43" y="39"/>
                  </a:lnTo>
                  <a:lnTo>
                    <a:pt x="45" y="36"/>
                  </a:lnTo>
                  <a:lnTo>
                    <a:pt x="47" y="33"/>
                  </a:lnTo>
                  <a:lnTo>
                    <a:pt x="48" y="32"/>
                  </a:lnTo>
                  <a:lnTo>
                    <a:pt x="48" y="30"/>
                  </a:lnTo>
                  <a:lnTo>
                    <a:pt x="48" y="28"/>
                  </a:lnTo>
                  <a:lnTo>
                    <a:pt x="47" y="27"/>
                  </a:lnTo>
                  <a:lnTo>
                    <a:pt x="44" y="25"/>
                  </a:lnTo>
                  <a:lnTo>
                    <a:pt x="41" y="23"/>
                  </a:lnTo>
                  <a:lnTo>
                    <a:pt x="41" y="21"/>
                  </a:lnTo>
                  <a:lnTo>
                    <a:pt x="41" y="20"/>
                  </a:lnTo>
                  <a:lnTo>
                    <a:pt x="41" y="19"/>
                  </a:lnTo>
                  <a:lnTo>
                    <a:pt x="39" y="17"/>
                  </a:lnTo>
                  <a:lnTo>
                    <a:pt x="36" y="15"/>
                  </a:lnTo>
                  <a:lnTo>
                    <a:pt x="33" y="14"/>
                  </a:lnTo>
                  <a:lnTo>
                    <a:pt x="30" y="13"/>
                  </a:lnTo>
                  <a:lnTo>
                    <a:pt x="27" y="11"/>
                  </a:lnTo>
                  <a:lnTo>
                    <a:pt x="25" y="9"/>
                  </a:lnTo>
                  <a:lnTo>
                    <a:pt x="24" y="7"/>
                  </a:lnTo>
                  <a:lnTo>
                    <a:pt x="24" y="4"/>
                  </a:lnTo>
                  <a:lnTo>
                    <a:pt x="24" y="2"/>
                  </a:lnTo>
                  <a:lnTo>
                    <a:pt x="23" y="1"/>
                  </a:lnTo>
                  <a:lnTo>
                    <a:pt x="23" y="1"/>
                  </a:lnTo>
                </a:path>
              </a:pathLst>
            </a:custGeom>
            <a:grpFill/>
            <a:ln w="6350">
              <a:solidFill>
                <a:srgbClr val="2CA2CC"/>
              </a:solidFill>
              <a:prstDash val="solid"/>
              <a:round/>
              <a:headEnd/>
              <a:tailEnd/>
            </a:ln>
          </p:spPr>
          <p:txBody>
            <a:bodyPr/>
            <a:lstStyle/>
            <a:p>
              <a:endParaRPr lang="ru-RU"/>
            </a:p>
          </p:txBody>
        </p:sp>
        <p:sp>
          <p:nvSpPr>
            <p:cNvPr id="11" name="Freeform 57">
              <a:extLst>
                <a:ext uri="{FF2B5EF4-FFF2-40B4-BE49-F238E27FC236}">
                  <a16:creationId xmlns:a16="http://schemas.microsoft.com/office/drawing/2014/main" id="{4460F5A0-F917-B84F-BC86-EACE8A86BC3C}"/>
                </a:ext>
              </a:extLst>
            </p:cNvPr>
            <p:cNvSpPr>
              <a:spLocks/>
            </p:cNvSpPr>
            <p:nvPr/>
          </p:nvSpPr>
          <p:spPr bwMode="gray">
            <a:xfrm>
              <a:off x="3545" y="2785"/>
              <a:ext cx="554" cy="560"/>
            </a:xfrm>
            <a:custGeom>
              <a:avLst/>
              <a:gdLst>
                <a:gd name="T0" fmla="*/ 35 w 554"/>
                <a:gd name="T1" fmla="*/ 552 h 560"/>
                <a:gd name="T2" fmla="*/ 60 w 554"/>
                <a:gd name="T3" fmla="*/ 551 h 560"/>
                <a:gd name="T4" fmla="*/ 89 w 554"/>
                <a:gd name="T5" fmla="*/ 551 h 560"/>
                <a:gd name="T6" fmla="*/ 113 w 554"/>
                <a:gd name="T7" fmla="*/ 549 h 560"/>
                <a:gd name="T8" fmla="*/ 127 w 554"/>
                <a:gd name="T9" fmla="*/ 543 h 560"/>
                <a:gd name="T10" fmla="*/ 139 w 554"/>
                <a:gd name="T11" fmla="*/ 540 h 560"/>
                <a:gd name="T12" fmla="*/ 156 w 554"/>
                <a:gd name="T13" fmla="*/ 546 h 560"/>
                <a:gd name="T14" fmla="*/ 171 w 554"/>
                <a:gd name="T15" fmla="*/ 558 h 560"/>
                <a:gd name="T16" fmla="*/ 183 w 554"/>
                <a:gd name="T17" fmla="*/ 559 h 560"/>
                <a:gd name="T18" fmla="*/ 206 w 554"/>
                <a:gd name="T19" fmla="*/ 551 h 560"/>
                <a:gd name="T20" fmla="*/ 228 w 554"/>
                <a:gd name="T21" fmla="*/ 539 h 560"/>
                <a:gd name="T22" fmla="*/ 242 w 554"/>
                <a:gd name="T23" fmla="*/ 527 h 560"/>
                <a:gd name="T24" fmla="*/ 242 w 554"/>
                <a:gd name="T25" fmla="*/ 517 h 560"/>
                <a:gd name="T26" fmla="*/ 255 w 554"/>
                <a:gd name="T27" fmla="*/ 504 h 560"/>
                <a:gd name="T28" fmla="*/ 278 w 554"/>
                <a:gd name="T29" fmla="*/ 491 h 560"/>
                <a:gd name="T30" fmla="*/ 290 w 554"/>
                <a:gd name="T31" fmla="*/ 491 h 560"/>
                <a:gd name="T32" fmla="*/ 305 w 554"/>
                <a:gd name="T33" fmla="*/ 490 h 560"/>
                <a:gd name="T34" fmla="*/ 318 w 554"/>
                <a:gd name="T35" fmla="*/ 478 h 560"/>
                <a:gd name="T36" fmla="*/ 332 w 554"/>
                <a:gd name="T37" fmla="*/ 451 h 560"/>
                <a:gd name="T38" fmla="*/ 342 w 554"/>
                <a:gd name="T39" fmla="*/ 436 h 560"/>
                <a:gd name="T40" fmla="*/ 358 w 554"/>
                <a:gd name="T41" fmla="*/ 429 h 560"/>
                <a:gd name="T42" fmla="*/ 381 w 554"/>
                <a:gd name="T43" fmla="*/ 422 h 560"/>
                <a:gd name="T44" fmla="*/ 403 w 554"/>
                <a:gd name="T45" fmla="*/ 414 h 560"/>
                <a:gd name="T46" fmla="*/ 404 w 554"/>
                <a:gd name="T47" fmla="*/ 398 h 560"/>
                <a:gd name="T48" fmla="*/ 404 w 554"/>
                <a:gd name="T49" fmla="*/ 376 h 560"/>
                <a:gd name="T50" fmla="*/ 407 w 554"/>
                <a:gd name="T51" fmla="*/ 353 h 560"/>
                <a:gd name="T52" fmla="*/ 416 w 554"/>
                <a:gd name="T53" fmla="*/ 338 h 560"/>
                <a:gd name="T54" fmla="*/ 430 w 554"/>
                <a:gd name="T55" fmla="*/ 324 h 560"/>
                <a:gd name="T56" fmla="*/ 440 w 554"/>
                <a:gd name="T57" fmla="*/ 314 h 560"/>
                <a:gd name="T58" fmla="*/ 467 w 554"/>
                <a:gd name="T59" fmla="*/ 295 h 560"/>
                <a:gd name="T60" fmla="*/ 479 w 554"/>
                <a:gd name="T61" fmla="*/ 288 h 560"/>
                <a:gd name="T62" fmla="*/ 491 w 554"/>
                <a:gd name="T63" fmla="*/ 279 h 560"/>
                <a:gd name="T64" fmla="*/ 508 w 554"/>
                <a:gd name="T65" fmla="*/ 271 h 560"/>
                <a:gd name="T66" fmla="*/ 513 w 554"/>
                <a:gd name="T67" fmla="*/ 266 h 560"/>
                <a:gd name="T68" fmla="*/ 520 w 554"/>
                <a:gd name="T69" fmla="*/ 259 h 560"/>
                <a:gd name="T70" fmla="*/ 524 w 554"/>
                <a:gd name="T71" fmla="*/ 258 h 560"/>
                <a:gd name="T72" fmla="*/ 528 w 554"/>
                <a:gd name="T73" fmla="*/ 258 h 560"/>
                <a:gd name="T74" fmla="*/ 532 w 554"/>
                <a:gd name="T75" fmla="*/ 258 h 560"/>
                <a:gd name="T76" fmla="*/ 535 w 554"/>
                <a:gd name="T77" fmla="*/ 254 h 560"/>
                <a:gd name="T78" fmla="*/ 549 w 554"/>
                <a:gd name="T79" fmla="*/ 221 h 560"/>
                <a:gd name="T80" fmla="*/ 553 w 554"/>
                <a:gd name="T81" fmla="*/ 200 h 560"/>
                <a:gd name="T82" fmla="*/ 538 w 554"/>
                <a:gd name="T83" fmla="*/ 190 h 560"/>
                <a:gd name="T84" fmla="*/ 521 w 554"/>
                <a:gd name="T85" fmla="*/ 180 h 560"/>
                <a:gd name="T86" fmla="*/ 509 w 554"/>
                <a:gd name="T87" fmla="*/ 172 h 560"/>
                <a:gd name="T88" fmla="*/ 497 w 554"/>
                <a:gd name="T89" fmla="*/ 151 h 560"/>
                <a:gd name="T90" fmla="*/ 485 w 554"/>
                <a:gd name="T91" fmla="*/ 117 h 560"/>
                <a:gd name="T92" fmla="*/ 475 w 554"/>
                <a:gd name="T93" fmla="*/ 100 h 560"/>
                <a:gd name="T94" fmla="*/ 455 w 554"/>
                <a:gd name="T95" fmla="*/ 83 h 560"/>
                <a:gd name="T96" fmla="*/ 432 w 554"/>
                <a:gd name="T97" fmla="*/ 71 h 560"/>
                <a:gd name="T98" fmla="*/ 403 w 554"/>
                <a:gd name="T99" fmla="*/ 44 h 560"/>
                <a:gd name="T100" fmla="*/ 373 w 554"/>
                <a:gd name="T101" fmla="*/ 0 h 560"/>
                <a:gd name="T102" fmla="*/ 300 w 554"/>
                <a:gd name="T103" fmla="*/ 53 h 560"/>
                <a:gd name="T104" fmla="*/ 307 w 554"/>
                <a:gd name="T105" fmla="*/ 73 h 560"/>
                <a:gd name="T106" fmla="*/ 278 w 554"/>
                <a:gd name="T107" fmla="*/ 273 h 560"/>
                <a:gd name="T108" fmla="*/ 0 w 554"/>
                <a:gd name="T109" fmla="*/ 385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4" h="560">
                  <a:moveTo>
                    <a:pt x="0" y="385"/>
                  </a:moveTo>
                  <a:lnTo>
                    <a:pt x="35" y="552"/>
                  </a:lnTo>
                  <a:lnTo>
                    <a:pt x="47" y="551"/>
                  </a:lnTo>
                  <a:lnTo>
                    <a:pt x="60" y="551"/>
                  </a:lnTo>
                  <a:lnTo>
                    <a:pt x="74" y="551"/>
                  </a:lnTo>
                  <a:lnTo>
                    <a:pt x="89" y="551"/>
                  </a:lnTo>
                  <a:lnTo>
                    <a:pt x="102" y="550"/>
                  </a:lnTo>
                  <a:lnTo>
                    <a:pt x="113" y="549"/>
                  </a:lnTo>
                  <a:lnTo>
                    <a:pt x="123" y="547"/>
                  </a:lnTo>
                  <a:lnTo>
                    <a:pt x="127" y="543"/>
                  </a:lnTo>
                  <a:lnTo>
                    <a:pt x="132" y="540"/>
                  </a:lnTo>
                  <a:lnTo>
                    <a:pt x="139" y="540"/>
                  </a:lnTo>
                  <a:lnTo>
                    <a:pt x="147" y="542"/>
                  </a:lnTo>
                  <a:lnTo>
                    <a:pt x="156" y="546"/>
                  </a:lnTo>
                  <a:lnTo>
                    <a:pt x="165" y="551"/>
                  </a:lnTo>
                  <a:lnTo>
                    <a:pt x="171" y="558"/>
                  </a:lnTo>
                  <a:lnTo>
                    <a:pt x="175" y="560"/>
                  </a:lnTo>
                  <a:lnTo>
                    <a:pt x="183" y="559"/>
                  </a:lnTo>
                  <a:lnTo>
                    <a:pt x="194" y="556"/>
                  </a:lnTo>
                  <a:lnTo>
                    <a:pt x="206" y="551"/>
                  </a:lnTo>
                  <a:lnTo>
                    <a:pt x="218" y="545"/>
                  </a:lnTo>
                  <a:lnTo>
                    <a:pt x="228" y="539"/>
                  </a:lnTo>
                  <a:lnTo>
                    <a:pt x="238" y="533"/>
                  </a:lnTo>
                  <a:lnTo>
                    <a:pt x="242" y="527"/>
                  </a:lnTo>
                  <a:lnTo>
                    <a:pt x="242" y="522"/>
                  </a:lnTo>
                  <a:lnTo>
                    <a:pt x="242" y="517"/>
                  </a:lnTo>
                  <a:lnTo>
                    <a:pt x="246" y="510"/>
                  </a:lnTo>
                  <a:lnTo>
                    <a:pt x="255" y="504"/>
                  </a:lnTo>
                  <a:lnTo>
                    <a:pt x="265" y="497"/>
                  </a:lnTo>
                  <a:lnTo>
                    <a:pt x="278" y="491"/>
                  </a:lnTo>
                  <a:lnTo>
                    <a:pt x="284" y="491"/>
                  </a:lnTo>
                  <a:lnTo>
                    <a:pt x="290" y="491"/>
                  </a:lnTo>
                  <a:lnTo>
                    <a:pt x="298" y="491"/>
                  </a:lnTo>
                  <a:lnTo>
                    <a:pt x="305" y="490"/>
                  </a:lnTo>
                  <a:lnTo>
                    <a:pt x="312" y="486"/>
                  </a:lnTo>
                  <a:lnTo>
                    <a:pt x="318" y="478"/>
                  </a:lnTo>
                  <a:lnTo>
                    <a:pt x="326" y="462"/>
                  </a:lnTo>
                  <a:lnTo>
                    <a:pt x="332" y="451"/>
                  </a:lnTo>
                  <a:lnTo>
                    <a:pt x="337" y="443"/>
                  </a:lnTo>
                  <a:lnTo>
                    <a:pt x="342" y="436"/>
                  </a:lnTo>
                  <a:lnTo>
                    <a:pt x="349" y="432"/>
                  </a:lnTo>
                  <a:lnTo>
                    <a:pt x="358" y="429"/>
                  </a:lnTo>
                  <a:lnTo>
                    <a:pt x="368" y="426"/>
                  </a:lnTo>
                  <a:lnTo>
                    <a:pt x="381" y="422"/>
                  </a:lnTo>
                  <a:lnTo>
                    <a:pt x="400" y="417"/>
                  </a:lnTo>
                  <a:lnTo>
                    <a:pt x="403" y="414"/>
                  </a:lnTo>
                  <a:lnTo>
                    <a:pt x="404" y="408"/>
                  </a:lnTo>
                  <a:lnTo>
                    <a:pt x="404" y="398"/>
                  </a:lnTo>
                  <a:lnTo>
                    <a:pt x="404" y="387"/>
                  </a:lnTo>
                  <a:lnTo>
                    <a:pt x="404" y="376"/>
                  </a:lnTo>
                  <a:lnTo>
                    <a:pt x="404" y="364"/>
                  </a:lnTo>
                  <a:lnTo>
                    <a:pt x="407" y="353"/>
                  </a:lnTo>
                  <a:lnTo>
                    <a:pt x="411" y="344"/>
                  </a:lnTo>
                  <a:lnTo>
                    <a:pt x="416" y="338"/>
                  </a:lnTo>
                  <a:lnTo>
                    <a:pt x="422" y="331"/>
                  </a:lnTo>
                  <a:lnTo>
                    <a:pt x="430" y="324"/>
                  </a:lnTo>
                  <a:lnTo>
                    <a:pt x="435" y="317"/>
                  </a:lnTo>
                  <a:lnTo>
                    <a:pt x="440" y="314"/>
                  </a:lnTo>
                  <a:lnTo>
                    <a:pt x="453" y="305"/>
                  </a:lnTo>
                  <a:lnTo>
                    <a:pt x="467" y="295"/>
                  </a:lnTo>
                  <a:lnTo>
                    <a:pt x="473" y="292"/>
                  </a:lnTo>
                  <a:lnTo>
                    <a:pt x="479" y="288"/>
                  </a:lnTo>
                  <a:lnTo>
                    <a:pt x="484" y="283"/>
                  </a:lnTo>
                  <a:lnTo>
                    <a:pt x="491" y="279"/>
                  </a:lnTo>
                  <a:lnTo>
                    <a:pt x="500" y="275"/>
                  </a:lnTo>
                  <a:lnTo>
                    <a:pt x="508" y="271"/>
                  </a:lnTo>
                  <a:lnTo>
                    <a:pt x="512" y="268"/>
                  </a:lnTo>
                  <a:lnTo>
                    <a:pt x="513" y="266"/>
                  </a:lnTo>
                  <a:lnTo>
                    <a:pt x="515" y="263"/>
                  </a:lnTo>
                  <a:lnTo>
                    <a:pt x="520" y="259"/>
                  </a:lnTo>
                  <a:lnTo>
                    <a:pt x="522" y="259"/>
                  </a:lnTo>
                  <a:lnTo>
                    <a:pt x="524" y="258"/>
                  </a:lnTo>
                  <a:lnTo>
                    <a:pt x="526" y="258"/>
                  </a:lnTo>
                  <a:lnTo>
                    <a:pt x="528" y="258"/>
                  </a:lnTo>
                  <a:lnTo>
                    <a:pt x="530" y="258"/>
                  </a:lnTo>
                  <a:lnTo>
                    <a:pt x="532" y="258"/>
                  </a:lnTo>
                  <a:lnTo>
                    <a:pt x="533" y="256"/>
                  </a:lnTo>
                  <a:lnTo>
                    <a:pt x="535" y="254"/>
                  </a:lnTo>
                  <a:lnTo>
                    <a:pt x="541" y="237"/>
                  </a:lnTo>
                  <a:lnTo>
                    <a:pt x="549" y="221"/>
                  </a:lnTo>
                  <a:lnTo>
                    <a:pt x="554" y="204"/>
                  </a:lnTo>
                  <a:lnTo>
                    <a:pt x="553" y="200"/>
                  </a:lnTo>
                  <a:lnTo>
                    <a:pt x="547" y="196"/>
                  </a:lnTo>
                  <a:lnTo>
                    <a:pt x="538" y="190"/>
                  </a:lnTo>
                  <a:lnTo>
                    <a:pt x="529" y="185"/>
                  </a:lnTo>
                  <a:lnTo>
                    <a:pt x="521" y="180"/>
                  </a:lnTo>
                  <a:lnTo>
                    <a:pt x="513" y="175"/>
                  </a:lnTo>
                  <a:lnTo>
                    <a:pt x="509" y="172"/>
                  </a:lnTo>
                  <a:lnTo>
                    <a:pt x="503" y="163"/>
                  </a:lnTo>
                  <a:lnTo>
                    <a:pt x="497" y="151"/>
                  </a:lnTo>
                  <a:lnTo>
                    <a:pt x="492" y="137"/>
                  </a:lnTo>
                  <a:lnTo>
                    <a:pt x="485" y="117"/>
                  </a:lnTo>
                  <a:lnTo>
                    <a:pt x="482" y="109"/>
                  </a:lnTo>
                  <a:lnTo>
                    <a:pt x="475" y="100"/>
                  </a:lnTo>
                  <a:lnTo>
                    <a:pt x="465" y="90"/>
                  </a:lnTo>
                  <a:lnTo>
                    <a:pt x="455" y="83"/>
                  </a:lnTo>
                  <a:lnTo>
                    <a:pt x="446" y="78"/>
                  </a:lnTo>
                  <a:lnTo>
                    <a:pt x="432" y="71"/>
                  </a:lnTo>
                  <a:lnTo>
                    <a:pt x="417" y="60"/>
                  </a:lnTo>
                  <a:lnTo>
                    <a:pt x="403" y="44"/>
                  </a:lnTo>
                  <a:lnTo>
                    <a:pt x="388" y="25"/>
                  </a:lnTo>
                  <a:lnTo>
                    <a:pt x="373" y="0"/>
                  </a:lnTo>
                  <a:lnTo>
                    <a:pt x="318" y="4"/>
                  </a:lnTo>
                  <a:lnTo>
                    <a:pt x="300" y="53"/>
                  </a:lnTo>
                  <a:lnTo>
                    <a:pt x="321" y="61"/>
                  </a:lnTo>
                  <a:lnTo>
                    <a:pt x="307" y="73"/>
                  </a:lnTo>
                  <a:lnTo>
                    <a:pt x="269" y="159"/>
                  </a:lnTo>
                  <a:lnTo>
                    <a:pt x="278" y="273"/>
                  </a:lnTo>
                  <a:lnTo>
                    <a:pt x="185" y="385"/>
                  </a:lnTo>
                  <a:lnTo>
                    <a:pt x="0" y="385"/>
                  </a:lnTo>
                  <a:close/>
                </a:path>
              </a:pathLst>
            </a:custGeom>
            <a:grpFill/>
            <a:ln w="0">
              <a:solidFill>
                <a:srgbClr val="2CA2CC"/>
              </a:solidFill>
              <a:prstDash val="solid"/>
              <a:round/>
              <a:headEnd/>
              <a:tailEnd/>
            </a:ln>
          </p:spPr>
          <p:txBody>
            <a:bodyPr/>
            <a:lstStyle/>
            <a:p>
              <a:endParaRPr lang="ru-RU"/>
            </a:p>
          </p:txBody>
        </p:sp>
        <p:sp>
          <p:nvSpPr>
            <p:cNvPr id="12" name="Freeform 58">
              <a:extLst>
                <a:ext uri="{FF2B5EF4-FFF2-40B4-BE49-F238E27FC236}">
                  <a16:creationId xmlns:a16="http://schemas.microsoft.com/office/drawing/2014/main" id="{FFA7A53D-9847-D148-9661-2BA35B265F4F}"/>
                </a:ext>
              </a:extLst>
            </p:cNvPr>
            <p:cNvSpPr>
              <a:spLocks/>
            </p:cNvSpPr>
            <p:nvPr/>
          </p:nvSpPr>
          <p:spPr bwMode="gray">
            <a:xfrm>
              <a:off x="3545" y="2785"/>
              <a:ext cx="554" cy="560"/>
            </a:xfrm>
            <a:custGeom>
              <a:avLst/>
              <a:gdLst>
                <a:gd name="T0" fmla="*/ 35 w 554"/>
                <a:gd name="T1" fmla="*/ 552 h 560"/>
                <a:gd name="T2" fmla="*/ 60 w 554"/>
                <a:gd name="T3" fmla="*/ 551 h 560"/>
                <a:gd name="T4" fmla="*/ 89 w 554"/>
                <a:gd name="T5" fmla="*/ 551 h 560"/>
                <a:gd name="T6" fmla="*/ 113 w 554"/>
                <a:gd name="T7" fmla="*/ 549 h 560"/>
                <a:gd name="T8" fmla="*/ 127 w 554"/>
                <a:gd name="T9" fmla="*/ 543 h 560"/>
                <a:gd name="T10" fmla="*/ 139 w 554"/>
                <a:gd name="T11" fmla="*/ 540 h 560"/>
                <a:gd name="T12" fmla="*/ 156 w 554"/>
                <a:gd name="T13" fmla="*/ 546 h 560"/>
                <a:gd name="T14" fmla="*/ 171 w 554"/>
                <a:gd name="T15" fmla="*/ 558 h 560"/>
                <a:gd name="T16" fmla="*/ 183 w 554"/>
                <a:gd name="T17" fmla="*/ 559 h 560"/>
                <a:gd name="T18" fmla="*/ 206 w 554"/>
                <a:gd name="T19" fmla="*/ 551 h 560"/>
                <a:gd name="T20" fmla="*/ 228 w 554"/>
                <a:gd name="T21" fmla="*/ 539 h 560"/>
                <a:gd name="T22" fmla="*/ 242 w 554"/>
                <a:gd name="T23" fmla="*/ 527 h 560"/>
                <a:gd name="T24" fmla="*/ 242 w 554"/>
                <a:gd name="T25" fmla="*/ 517 h 560"/>
                <a:gd name="T26" fmla="*/ 255 w 554"/>
                <a:gd name="T27" fmla="*/ 504 h 560"/>
                <a:gd name="T28" fmla="*/ 278 w 554"/>
                <a:gd name="T29" fmla="*/ 491 h 560"/>
                <a:gd name="T30" fmla="*/ 290 w 554"/>
                <a:gd name="T31" fmla="*/ 491 h 560"/>
                <a:gd name="T32" fmla="*/ 305 w 554"/>
                <a:gd name="T33" fmla="*/ 490 h 560"/>
                <a:gd name="T34" fmla="*/ 318 w 554"/>
                <a:gd name="T35" fmla="*/ 478 h 560"/>
                <a:gd name="T36" fmla="*/ 332 w 554"/>
                <a:gd name="T37" fmla="*/ 451 h 560"/>
                <a:gd name="T38" fmla="*/ 342 w 554"/>
                <a:gd name="T39" fmla="*/ 436 h 560"/>
                <a:gd name="T40" fmla="*/ 358 w 554"/>
                <a:gd name="T41" fmla="*/ 429 h 560"/>
                <a:gd name="T42" fmla="*/ 381 w 554"/>
                <a:gd name="T43" fmla="*/ 422 h 560"/>
                <a:gd name="T44" fmla="*/ 403 w 554"/>
                <a:gd name="T45" fmla="*/ 414 h 560"/>
                <a:gd name="T46" fmla="*/ 404 w 554"/>
                <a:gd name="T47" fmla="*/ 398 h 560"/>
                <a:gd name="T48" fmla="*/ 404 w 554"/>
                <a:gd name="T49" fmla="*/ 376 h 560"/>
                <a:gd name="T50" fmla="*/ 407 w 554"/>
                <a:gd name="T51" fmla="*/ 353 h 560"/>
                <a:gd name="T52" fmla="*/ 416 w 554"/>
                <a:gd name="T53" fmla="*/ 338 h 560"/>
                <a:gd name="T54" fmla="*/ 430 w 554"/>
                <a:gd name="T55" fmla="*/ 324 h 560"/>
                <a:gd name="T56" fmla="*/ 440 w 554"/>
                <a:gd name="T57" fmla="*/ 314 h 560"/>
                <a:gd name="T58" fmla="*/ 467 w 554"/>
                <a:gd name="T59" fmla="*/ 295 h 560"/>
                <a:gd name="T60" fmla="*/ 479 w 554"/>
                <a:gd name="T61" fmla="*/ 288 h 560"/>
                <a:gd name="T62" fmla="*/ 491 w 554"/>
                <a:gd name="T63" fmla="*/ 279 h 560"/>
                <a:gd name="T64" fmla="*/ 508 w 554"/>
                <a:gd name="T65" fmla="*/ 271 h 560"/>
                <a:gd name="T66" fmla="*/ 513 w 554"/>
                <a:gd name="T67" fmla="*/ 266 h 560"/>
                <a:gd name="T68" fmla="*/ 520 w 554"/>
                <a:gd name="T69" fmla="*/ 259 h 560"/>
                <a:gd name="T70" fmla="*/ 524 w 554"/>
                <a:gd name="T71" fmla="*/ 258 h 560"/>
                <a:gd name="T72" fmla="*/ 528 w 554"/>
                <a:gd name="T73" fmla="*/ 258 h 560"/>
                <a:gd name="T74" fmla="*/ 532 w 554"/>
                <a:gd name="T75" fmla="*/ 258 h 560"/>
                <a:gd name="T76" fmla="*/ 535 w 554"/>
                <a:gd name="T77" fmla="*/ 254 h 560"/>
                <a:gd name="T78" fmla="*/ 549 w 554"/>
                <a:gd name="T79" fmla="*/ 221 h 560"/>
                <a:gd name="T80" fmla="*/ 553 w 554"/>
                <a:gd name="T81" fmla="*/ 200 h 560"/>
                <a:gd name="T82" fmla="*/ 538 w 554"/>
                <a:gd name="T83" fmla="*/ 190 h 560"/>
                <a:gd name="T84" fmla="*/ 521 w 554"/>
                <a:gd name="T85" fmla="*/ 180 h 560"/>
                <a:gd name="T86" fmla="*/ 509 w 554"/>
                <a:gd name="T87" fmla="*/ 172 h 560"/>
                <a:gd name="T88" fmla="*/ 497 w 554"/>
                <a:gd name="T89" fmla="*/ 151 h 560"/>
                <a:gd name="T90" fmla="*/ 485 w 554"/>
                <a:gd name="T91" fmla="*/ 117 h 560"/>
                <a:gd name="T92" fmla="*/ 475 w 554"/>
                <a:gd name="T93" fmla="*/ 100 h 560"/>
                <a:gd name="T94" fmla="*/ 455 w 554"/>
                <a:gd name="T95" fmla="*/ 83 h 560"/>
                <a:gd name="T96" fmla="*/ 432 w 554"/>
                <a:gd name="T97" fmla="*/ 71 h 560"/>
                <a:gd name="T98" fmla="*/ 403 w 554"/>
                <a:gd name="T99" fmla="*/ 44 h 560"/>
                <a:gd name="T100" fmla="*/ 373 w 554"/>
                <a:gd name="T101" fmla="*/ 0 h 560"/>
                <a:gd name="T102" fmla="*/ 300 w 554"/>
                <a:gd name="T103" fmla="*/ 53 h 560"/>
                <a:gd name="T104" fmla="*/ 307 w 554"/>
                <a:gd name="T105" fmla="*/ 73 h 560"/>
                <a:gd name="T106" fmla="*/ 278 w 554"/>
                <a:gd name="T107" fmla="*/ 273 h 560"/>
                <a:gd name="T108" fmla="*/ 0 w 554"/>
                <a:gd name="T109" fmla="*/ 385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4" h="560">
                  <a:moveTo>
                    <a:pt x="0" y="385"/>
                  </a:moveTo>
                  <a:lnTo>
                    <a:pt x="35" y="552"/>
                  </a:lnTo>
                  <a:lnTo>
                    <a:pt x="47" y="551"/>
                  </a:lnTo>
                  <a:lnTo>
                    <a:pt x="60" y="551"/>
                  </a:lnTo>
                  <a:lnTo>
                    <a:pt x="74" y="551"/>
                  </a:lnTo>
                  <a:lnTo>
                    <a:pt x="89" y="551"/>
                  </a:lnTo>
                  <a:lnTo>
                    <a:pt x="102" y="550"/>
                  </a:lnTo>
                  <a:lnTo>
                    <a:pt x="113" y="549"/>
                  </a:lnTo>
                  <a:lnTo>
                    <a:pt x="123" y="547"/>
                  </a:lnTo>
                  <a:lnTo>
                    <a:pt x="127" y="543"/>
                  </a:lnTo>
                  <a:lnTo>
                    <a:pt x="132" y="540"/>
                  </a:lnTo>
                  <a:lnTo>
                    <a:pt x="139" y="540"/>
                  </a:lnTo>
                  <a:lnTo>
                    <a:pt x="147" y="542"/>
                  </a:lnTo>
                  <a:lnTo>
                    <a:pt x="156" y="546"/>
                  </a:lnTo>
                  <a:lnTo>
                    <a:pt x="165" y="551"/>
                  </a:lnTo>
                  <a:lnTo>
                    <a:pt x="171" y="558"/>
                  </a:lnTo>
                  <a:lnTo>
                    <a:pt x="175" y="560"/>
                  </a:lnTo>
                  <a:lnTo>
                    <a:pt x="183" y="559"/>
                  </a:lnTo>
                  <a:lnTo>
                    <a:pt x="194" y="556"/>
                  </a:lnTo>
                  <a:lnTo>
                    <a:pt x="206" y="551"/>
                  </a:lnTo>
                  <a:lnTo>
                    <a:pt x="218" y="545"/>
                  </a:lnTo>
                  <a:lnTo>
                    <a:pt x="228" y="539"/>
                  </a:lnTo>
                  <a:lnTo>
                    <a:pt x="238" y="533"/>
                  </a:lnTo>
                  <a:lnTo>
                    <a:pt x="242" y="527"/>
                  </a:lnTo>
                  <a:lnTo>
                    <a:pt x="242" y="522"/>
                  </a:lnTo>
                  <a:lnTo>
                    <a:pt x="242" y="517"/>
                  </a:lnTo>
                  <a:lnTo>
                    <a:pt x="246" y="510"/>
                  </a:lnTo>
                  <a:lnTo>
                    <a:pt x="255" y="504"/>
                  </a:lnTo>
                  <a:lnTo>
                    <a:pt x="265" y="497"/>
                  </a:lnTo>
                  <a:lnTo>
                    <a:pt x="278" y="491"/>
                  </a:lnTo>
                  <a:lnTo>
                    <a:pt x="284" y="491"/>
                  </a:lnTo>
                  <a:lnTo>
                    <a:pt x="290" y="491"/>
                  </a:lnTo>
                  <a:lnTo>
                    <a:pt x="298" y="491"/>
                  </a:lnTo>
                  <a:lnTo>
                    <a:pt x="305" y="490"/>
                  </a:lnTo>
                  <a:lnTo>
                    <a:pt x="312" y="486"/>
                  </a:lnTo>
                  <a:lnTo>
                    <a:pt x="318" y="478"/>
                  </a:lnTo>
                  <a:lnTo>
                    <a:pt x="326" y="462"/>
                  </a:lnTo>
                  <a:lnTo>
                    <a:pt x="332" y="451"/>
                  </a:lnTo>
                  <a:lnTo>
                    <a:pt x="337" y="443"/>
                  </a:lnTo>
                  <a:lnTo>
                    <a:pt x="342" y="436"/>
                  </a:lnTo>
                  <a:lnTo>
                    <a:pt x="349" y="432"/>
                  </a:lnTo>
                  <a:lnTo>
                    <a:pt x="358" y="429"/>
                  </a:lnTo>
                  <a:lnTo>
                    <a:pt x="368" y="426"/>
                  </a:lnTo>
                  <a:lnTo>
                    <a:pt x="381" y="422"/>
                  </a:lnTo>
                  <a:lnTo>
                    <a:pt x="400" y="417"/>
                  </a:lnTo>
                  <a:lnTo>
                    <a:pt x="403" y="414"/>
                  </a:lnTo>
                  <a:lnTo>
                    <a:pt x="404" y="408"/>
                  </a:lnTo>
                  <a:lnTo>
                    <a:pt x="404" y="398"/>
                  </a:lnTo>
                  <a:lnTo>
                    <a:pt x="404" y="387"/>
                  </a:lnTo>
                  <a:lnTo>
                    <a:pt x="404" y="376"/>
                  </a:lnTo>
                  <a:lnTo>
                    <a:pt x="404" y="364"/>
                  </a:lnTo>
                  <a:lnTo>
                    <a:pt x="407" y="353"/>
                  </a:lnTo>
                  <a:lnTo>
                    <a:pt x="411" y="344"/>
                  </a:lnTo>
                  <a:lnTo>
                    <a:pt x="416" y="338"/>
                  </a:lnTo>
                  <a:lnTo>
                    <a:pt x="422" y="331"/>
                  </a:lnTo>
                  <a:lnTo>
                    <a:pt x="430" y="324"/>
                  </a:lnTo>
                  <a:lnTo>
                    <a:pt x="435" y="317"/>
                  </a:lnTo>
                  <a:lnTo>
                    <a:pt x="440" y="314"/>
                  </a:lnTo>
                  <a:lnTo>
                    <a:pt x="453" y="305"/>
                  </a:lnTo>
                  <a:lnTo>
                    <a:pt x="467" y="295"/>
                  </a:lnTo>
                  <a:lnTo>
                    <a:pt x="473" y="292"/>
                  </a:lnTo>
                  <a:lnTo>
                    <a:pt x="479" y="288"/>
                  </a:lnTo>
                  <a:lnTo>
                    <a:pt x="484" y="283"/>
                  </a:lnTo>
                  <a:lnTo>
                    <a:pt x="491" y="279"/>
                  </a:lnTo>
                  <a:lnTo>
                    <a:pt x="500" y="275"/>
                  </a:lnTo>
                  <a:lnTo>
                    <a:pt x="508" y="271"/>
                  </a:lnTo>
                  <a:lnTo>
                    <a:pt x="512" y="268"/>
                  </a:lnTo>
                  <a:lnTo>
                    <a:pt x="513" y="266"/>
                  </a:lnTo>
                  <a:lnTo>
                    <a:pt x="515" y="263"/>
                  </a:lnTo>
                  <a:lnTo>
                    <a:pt x="520" y="259"/>
                  </a:lnTo>
                  <a:lnTo>
                    <a:pt x="522" y="259"/>
                  </a:lnTo>
                  <a:lnTo>
                    <a:pt x="524" y="258"/>
                  </a:lnTo>
                  <a:lnTo>
                    <a:pt x="526" y="258"/>
                  </a:lnTo>
                  <a:lnTo>
                    <a:pt x="528" y="258"/>
                  </a:lnTo>
                  <a:lnTo>
                    <a:pt x="530" y="258"/>
                  </a:lnTo>
                  <a:lnTo>
                    <a:pt x="532" y="258"/>
                  </a:lnTo>
                  <a:lnTo>
                    <a:pt x="533" y="256"/>
                  </a:lnTo>
                  <a:lnTo>
                    <a:pt x="535" y="254"/>
                  </a:lnTo>
                  <a:lnTo>
                    <a:pt x="541" y="237"/>
                  </a:lnTo>
                  <a:lnTo>
                    <a:pt x="549" y="221"/>
                  </a:lnTo>
                  <a:lnTo>
                    <a:pt x="554" y="204"/>
                  </a:lnTo>
                  <a:lnTo>
                    <a:pt x="553" y="200"/>
                  </a:lnTo>
                  <a:lnTo>
                    <a:pt x="547" y="196"/>
                  </a:lnTo>
                  <a:lnTo>
                    <a:pt x="538" y="190"/>
                  </a:lnTo>
                  <a:lnTo>
                    <a:pt x="529" y="185"/>
                  </a:lnTo>
                  <a:lnTo>
                    <a:pt x="521" y="180"/>
                  </a:lnTo>
                  <a:lnTo>
                    <a:pt x="513" y="175"/>
                  </a:lnTo>
                  <a:lnTo>
                    <a:pt x="509" y="172"/>
                  </a:lnTo>
                  <a:lnTo>
                    <a:pt x="503" y="163"/>
                  </a:lnTo>
                  <a:lnTo>
                    <a:pt x="497" y="151"/>
                  </a:lnTo>
                  <a:lnTo>
                    <a:pt x="492" y="137"/>
                  </a:lnTo>
                  <a:lnTo>
                    <a:pt x="485" y="117"/>
                  </a:lnTo>
                  <a:lnTo>
                    <a:pt x="482" y="109"/>
                  </a:lnTo>
                  <a:lnTo>
                    <a:pt x="475" y="100"/>
                  </a:lnTo>
                  <a:lnTo>
                    <a:pt x="465" y="90"/>
                  </a:lnTo>
                  <a:lnTo>
                    <a:pt x="455" y="83"/>
                  </a:lnTo>
                  <a:lnTo>
                    <a:pt x="446" y="78"/>
                  </a:lnTo>
                  <a:lnTo>
                    <a:pt x="432" y="71"/>
                  </a:lnTo>
                  <a:lnTo>
                    <a:pt x="417" y="60"/>
                  </a:lnTo>
                  <a:lnTo>
                    <a:pt x="403" y="44"/>
                  </a:lnTo>
                  <a:lnTo>
                    <a:pt x="388" y="25"/>
                  </a:lnTo>
                  <a:lnTo>
                    <a:pt x="373" y="0"/>
                  </a:lnTo>
                  <a:lnTo>
                    <a:pt x="318" y="4"/>
                  </a:lnTo>
                  <a:lnTo>
                    <a:pt x="300" y="53"/>
                  </a:lnTo>
                  <a:lnTo>
                    <a:pt x="321" y="61"/>
                  </a:lnTo>
                  <a:lnTo>
                    <a:pt x="307" y="73"/>
                  </a:lnTo>
                  <a:lnTo>
                    <a:pt x="269" y="159"/>
                  </a:lnTo>
                  <a:lnTo>
                    <a:pt x="278" y="273"/>
                  </a:lnTo>
                  <a:lnTo>
                    <a:pt x="185" y="385"/>
                  </a:lnTo>
                  <a:lnTo>
                    <a:pt x="0" y="385"/>
                  </a:lnTo>
                </a:path>
              </a:pathLst>
            </a:custGeom>
            <a:grpFill/>
            <a:ln w="6350">
              <a:solidFill>
                <a:srgbClr val="2CA2CC"/>
              </a:solidFill>
              <a:prstDash val="solid"/>
              <a:round/>
              <a:headEnd/>
              <a:tailEnd/>
            </a:ln>
          </p:spPr>
          <p:txBody>
            <a:bodyPr/>
            <a:lstStyle/>
            <a:p>
              <a:endParaRPr lang="ru-RU"/>
            </a:p>
          </p:txBody>
        </p:sp>
        <p:sp>
          <p:nvSpPr>
            <p:cNvPr id="13" name="Freeform 59">
              <a:extLst>
                <a:ext uri="{FF2B5EF4-FFF2-40B4-BE49-F238E27FC236}">
                  <a16:creationId xmlns:a16="http://schemas.microsoft.com/office/drawing/2014/main" id="{88E4F23B-4656-D34B-B945-FFBE5D5F10C6}"/>
                </a:ext>
              </a:extLst>
            </p:cNvPr>
            <p:cNvSpPr>
              <a:spLocks/>
            </p:cNvSpPr>
            <p:nvPr/>
          </p:nvSpPr>
          <p:spPr bwMode="gray">
            <a:xfrm>
              <a:off x="2541" y="1968"/>
              <a:ext cx="1282" cy="1359"/>
            </a:xfrm>
            <a:custGeom>
              <a:avLst/>
              <a:gdLst>
                <a:gd name="T0" fmla="*/ 997 w 1282"/>
                <a:gd name="T1" fmla="*/ 832 h 1359"/>
                <a:gd name="T2" fmla="*/ 1282 w 1282"/>
                <a:gd name="T3" fmla="*/ 1090 h 1359"/>
                <a:gd name="T4" fmla="*/ 720 w 1282"/>
                <a:gd name="T5" fmla="*/ 1211 h 1359"/>
                <a:gd name="T6" fmla="*/ 679 w 1282"/>
                <a:gd name="T7" fmla="*/ 1257 h 1359"/>
                <a:gd name="T8" fmla="*/ 629 w 1282"/>
                <a:gd name="T9" fmla="*/ 1309 h 1359"/>
                <a:gd name="T10" fmla="*/ 580 w 1282"/>
                <a:gd name="T11" fmla="*/ 1349 h 1359"/>
                <a:gd name="T12" fmla="*/ 547 w 1282"/>
                <a:gd name="T13" fmla="*/ 1346 h 1359"/>
                <a:gd name="T14" fmla="*/ 522 w 1282"/>
                <a:gd name="T15" fmla="*/ 1301 h 1359"/>
                <a:gd name="T16" fmla="*/ 508 w 1282"/>
                <a:gd name="T17" fmla="*/ 1232 h 1359"/>
                <a:gd name="T18" fmla="*/ 295 w 1282"/>
                <a:gd name="T19" fmla="*/ 1191 h 1359"/>
                <a:gd name="T20" fmla="*/ 284 w 1282"/>
                <a:gd name="T21" fmla="*/ 1138 h 1359"/>
                <a:gd name="T22" fmla="*/ 268 w 1282"/>
                <a:gd name="T23" fmla="*/ 1082 h 1359"/>
                <a:gd name="T24" fmla="*/ 256 w 1282"/>
                <a:gd name="T25" fmla="*/ 1052 h 1359"/>
                <a:gd name="T26" fmla="*/ 241 w 1282"/>
                <a:gd name="T27" fmla="*/ 1039 h 1359"/>
                <a:gd name="T28" fmla="*/ 237 w 1282"/>
                <a:gd name="T29" fmla="*/ 1001 h 1359"/>
                <a:gd name="T30" fmla="*/ 211 w 1282"/>
                <a:gd name="T31" fmla="*/ 936 h 1359"/>
                <a:gd name="T32" fmla="*/ 172 w 1282"/>
                <a:gd name="T33" fmla="*/ 873 h 1359"/>
                <a:gd name="T34" fmla="*/ 141 w 1282"/>
                <a:gd name="T35" fmla="*/ 820 h 1359"/>
                <a:gd name="T36" fmla="*/ 141 w 1282"/>
                <a:gd name="T37" fmla="*/ 757 h 1359"/>
                <a:gd name="T38" fmla="*/ 143 w 1282"/>
                <a:gd name="T39" fmla="*/ 645 h 1359"/>
                <a:gd name="T40" fmla="*/ 130 w 1282"/>
                <a:gd name="T41" fmla="*/ 553 h 1359"/>
                <a:gd name="T42" fmla="*/ 113 w 1282"/>
                <a:gd name="T43" fmla="*/ 514 h 1359"/>
                <a:gd name="T44" fmla="*/ 104 w 1282"/>
                <a:gd name="T45" fmla="*/ 510 h 1359"/>
                <a:gd name="T46" fmla="*/ 92 w 1282"/>
                <a:gd name="T47" fmla="*/ 498 h 1359"/>
                <a:gd name="T48" fmla="*/ 77 w 1282"/>
                <a:gd name="T49" fmla="*/ 479 h 1359"/>
                <a:gd name="T50" fmla="*/ 79 w 1282"/>
                <a:gd name="T51" fmla="*/ 461 h 1359"/>
                <a:gd name="T52" fmla="*/ 72 w 1282"/>
                <a:gd name="T53" fmla="*/ 424 h 1359"/>
                <a:gd name="T54" fmla="*/ 58 w 1282"/>
                <a:gd name="T55" fmla="*/ 392 h 1359"/>
                <a:gd name="T56" fmla="*/ 49 w 1282"/>
                <a:gd name="T57" fmla="*/ 383 h 1359"/>
                <a:gd name="T58" fmla="*/ 42 w 1282"/>
                <a:gd name="T59" fmla="*/ 371 h 1359"/>
                <a:gd name="T60" fmla="*/ 35 w 1282"/>
                <a:gd name="T61" fmla="*/ 347 h 1359"/>
                <a:gd name="T62" fmla="*/ 38 w 1282"/>
                <a:gd name="T63" fmla="*/ 283 h 1359"/>
                <a:gd name="T64" fmla="*/ 22 w 1282"/>
                <a:gd name="T65" fmla="*/ 240 h 1359"/>
                <a:gd name="T66" fmla="*/ 4 w 1282"/>
                <a:gd name="T67" fmla="*/ 206 h 1359"/>
                <a:gd name="T68" fmla="*/ 2 w 1282"/>
                <a:gd name="T69" fmla="*/ 174 h 1359"/>
                <a:gd name="T70" fmla="*/ 101 w 1282"/>
                <a:gd name="T71" fmla="*/ 114 h 1359"/>
                <a:gd name="T72" fmla="*/ 124 w 1282"/>
                <a:gd name="T73" fmla="*/ 104 h 1359"/>
                <a:gd name="T74" fmla="*/ 147 w 1282"/>
                <a:gd name="T75" fmla="*/ 80 h 1359"/>
                <a:gd name="T76" fmla="*/ 175 w 1282"/>
                <a:gd name="T77" fmla="*/ 75 h 1359"/>
                <a:gd name="T78" fmla="*/ 199 w 1282"/>
                <a:gd name="T79" fmla="*/ 71 h 1359"/>
                <a:gd name="T80" fmla="*/ 213 w 1282"/>
                <a:gd name="T81" fmla="*/ 37 h 1359"/>
                <a:gd name="T82" fmla="*/ 223 w 1282"/>
                <a:gd name="T83" fmla="*/ 4 h 1359"/>
                <a:gd name="T84" fmla="*/ 251 w 1282"/>
                <a:gd name="T85" fmla="*/ 2 h 1359"/>
                <a:gd name="T86" fmla="*/ 299 w 1282"/>
                <a:gd name="T87" fmla="*/ 23 h 1359"/>
                <a:gd name="T88" fmla="*/ 347 w 1282"/>
                <a:gd name="T89" fmla="*/ 41 h 1359"/>
                <a:gd name="T90" fmla="*/ 401 w 1282"/>
                <a:gd name="T91" fmla="*/ 28 h 1359"/>
                <a:gd name="T92" fmla="*/ 439 w 1282"/>
                <a:gd name="T93" fmla="*/ 60 h 1359"/>
                <a:gd name="T94" fmla="*/ 489 w 1282"/>
                <a:gd name="T95" fmla="*/ 113 h 1359"/>
                <a:gd name="T96" fmla="*/ 541 w 1282"/>
                <a:gd name="T97" fmla="*/ 174 h 1359"/>
                <a:gd name="T98" fmla="*/ 591 w 1282"/>
                <a:gd name="T99" fmla="*/ 225 h 1359"/>
                <a:gd name="T100" fmla="*/ 592 w 1282"/>
                <a:gd name="T101" fmla="*/ 249 h 1359"/>
                <a:gd name="T102" fmla="*/ 592 w 1282"/>
                <a:gd name="T103" fmla="*/ 278 h 1359"/>
                <a:gd name="T104" fmla="*/ 628 w 1282"/>
                <a:gd name="T105" fmla="*/ 315 h 1359"/>
                <a:gd name="T106" fmla="*/ 866 w 1282"/>
                <a:gd name="T107" fmla="*/ 412 h 1359"/>
                <a:gd name="T108" fmla="*/ 866 w 1282"/>
                <a:gd name="T109" fmla="*/ 472 h 1359"/>
                <a:gd name="T110" fmla="*/ 892 w 1282"/>
                <a:gd name="T111" fmla="*/ 542 h 1359"/>
                <a:gd name="T112" fmla="*/ 921 w 1282"/>
                <a:gd name="T113" fmla="*/ 607 h 1359"/>
                <a:gd name="T114" fmla="*/ 923 w 1282"/>
                <a:gd name="T115" fmla="*/ 650 h 1359"/>
                <a:gd name="T116" fmla="*/ 942 w 1282"/>
                <a:gd name="T117" fmla="*/ 686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2" h="1359">
                  <a:moveTo>
                    <a:pt x="951" y="732"/>
                  </a:moveTo>
                  <a:lnTo>
                    <a:pt x="951" y="782"/>
                  </a:lnTo>
                  <a:lnTo>
                    <a:pt x="997" y="832"/>
                  </a:lnTo>
                  <a:lnTo>
                    <a:pt x="993" y="888"/>
                  </a:lnTo>
                  <a:lnTo>
                    <a:pt x="1273" y="976"/>
                  </a:lnTo>
                  <a:lnTo>
                    <a:pt x="1282" y="1090"/>
                  </a:lnTo>
                  <a:lnTo>
                    <a:pt x="1189" y="1202"/>
                  </a:lnTo>
                  <a:lnTo>
                    <a:pt x="729" y="1202"/>
                  </a:lnTo>
                  <a:lnTo>
                    <a:pt x="720" y="1211"/>
                  </a:lnTo>
                  <a:lnTo>
                    <a:pt x="708" y="1225"/>
                  </a:lnTo>
                  <a:lnTo>
                    <a:pt x="694" y="1239"/>
                  </a:lnTo>
                  <a:lnTo>
                    <a:pt x="679" y="1257"/>
                  </a:lnTo>
                  <a:lnTo>
                    <a:pt x="662" y="1274"/>
                  </a:lnTo>
                  <a:lnTo>
                    <a:pt x="646" y="1291"/>
                  </a:lnTo>
                  <a:lnTo>
                    <a:pt x="629" y="1309"/>
                  </a:lnTo>
                  <a:lnTo>
                    <a:pt x="612" y="1325"/>
                  </a:lnTo>
                  <a:lnTo>
                    <a:pt x="596" y="1339"/>
                  </a:lnTo>
                  <a:lnTo>
                    <a:pt x="580" y="1349"/>
                  </a:lnTo>
                  <a:lnTo>
                    <a:pt x="567" y="1356"/>
                  </a:lnTo>
                  <a:lnTo>
                    <a:pt x="555" y="1359"/>
                  </a:lnTo>
                  <a:lnTo>
                    <a:pt x="547" y="1346"/>
                  </a:lnTo>
                  <a:lnTo>
                    <a:pt x="538" y="1332"/>
                  </a:lnTo>
                  <a:lnTo>
                    <a:pt x="530" y="1317"/>
                  </a:lnTo>
                  <a:lnTo>
                    <a:pt x="522" y="1301"/>
                  </a:lnTo>
                  <a:lnTo>
                    <a:pt x="515" y="1281"/>
                  </a:lnTo>
                  <a:lnTo>
                    <a:pt x="510" y="1259"/>
                  </a:lnTo>
                  <a:lnTo>
                    <a:pt x="508" y="1232"/>
                  </a:lnTo>
                  <a:lnTo>
                    <a:pt x="350" y="1192"/>
                  </a:lnTo>
                  <a:lnTo>
                    <a:pt x="297" y="1202"/>
                  </a:lnTo>
                  <a:lnTo>
                    <a:pt x="295" y="1191"/>
                  </a:lnTo>
                  <a:lnTo>
                    <a:pt x="292" y="1175"/>
                  </a:lnTo>
                  <a:lnTo>
                    <a:pt x="289" y="1158"/>
                  </a:lnTo>
                  <a:lnTo>
                    <a:pt x="284" y="1138"/>
                  </a:lnTo>
                  <a:lnTo>
                    <a:pt x="278" y="1119"/>
                  </a:lnTo>
                  <a:lnTo>
                    <a:pt x="273" y="1099"/>
                  </a:lnTo>
                  <a:lnTo>
                    <a:pt x="268" y="1082"/>
                  </a:lnTo>
                  <a:lnTo>
                    <a:pt x="263" y="1068"/>
                  </a:lnTo>
                  <a:lnTo>
                    <a:pt x="259" y="1057"/>
                  </a:lnTo>
                  <a:lnTo>
                    <a:pt x="256" y="1052"/>
                  </a:lnTo>
                  <a:lnTo>
                    <a:pt x="249" y="1048"/>
                  </a:lnTo>
                  <a:lnTo>
                    <a:pt x="245" y="1044"/>
                  </a:lnTo>
                  <a:lnTo>
                    <a:pt x="241" y="1039"/>
                  </a:lnTo>
                  <a:lnTo>
                    <a:pt x="240" y="1033"/>
                  </a:lnTo>
                  <a:lnTo>
                    <a:pt x="239" y="1021"/>
                  </a:lnTo>
                  <a:lnTo>
                    <a:pt x="237" y="1001"/>
                  </a:lnTo>
                  <a:lnTo>
                    <a:pt x="231" y="979"/>
                  </a:lnTo>
                  <a:lnTo>
                    <a:pt x="222" y="958"/>
                  </a:lnTo>
                  <a:lnTo>
                    <a:pt x="211" y="936"/>
                  </a:lnTo>
                  <a:lnTo>
                    <a:pt x="198" y="914"/>
                  </a:lnTo>
                  <a:lnTo>
                    <a:pt x="185" y="893"/>
                  </a:lnTo>
                  <a:lnTo>
                    <a:pt x="172" y="873"/>
                  </a:lnTo>
                  <a:lnTo>
                    <a:pt x="159" y="853"/>
                  </a:lnTo>
                  <a:lnTo>
                    <a:pt x="149" y="836"/>
                  </a:lnTo>
                  <a:lnTo>
                    <a:pt x="141" y="820"/>
                  </a:lnTo>
                  <a:lnTo>
                    <a:pt x="137" y="806"/>
                  </a:lnTo>
                  <a:lnTo>
                    <a:pt x="136" y="795"/>
                  </a:lnTo>
                  <a:lnTo>
                    <a:pt x="141" y="757"/>
                  </a:lnTo>
                  <a:lnTo>
                    <a:pt x="144" y="719"/>
                  </a:lnTo>
                  <a:lnTo>
                    <a:pt x="144" y="681"/>
                  </a:lnTo>
                  <a:lnTo>
                    <a:pt x="143" y="645"/>
                  </a:lnTo>
                  <a:lnTo>
                    <a:pt x="140" y="611"/>
                  </a:lnTo>
                  <a:lnTo>
                    <a:pt x="135" y="580"/>
                  </a:lnTo>
                  <a:lnTo>
                    <a:pt x="130" y="553"/>
                  </a:lnTo>
                  <a:lnTo>
                    <a:pt x="122" y="533"/>
                  </a:lnTo>
                  <a:lnTo>
                    <a:pt x="115" y="517"/>
                  </a:lnTo>
                  <a:lnTo>
                    <a:pt x="113" y="514"/>
                  </a:lnTo>
                  <a:lnTo>
                    <a:pt x="110" y="512"/>
                  </a:lnTo>
                  <a:lnTo>
                    <a:pt x="106" y="511"/>
                  </a:lnTo>
                  <a:lnTo>
                    <a:pt x="104" y="510"/>
                  </a:lnTo>
                  <a:lnTo>
                    <a:pt x="100" y="508"/>
                  </a:lnTo>
                  <a:lnTo>
                    <a:pt x="96" y="503"/>
                  </a:lnTo>
                  <a:lnTo>
                    <a:pt x="92" y="498"/>
                  </a:lnTo>
                  <a:lnTo>
                    <a:pt x="87" y="493"/>
                  </a:lnTo>
                  <a:lnTo>
                    <a:pt x="81" y="486"/>
                  </a:lnTo>
                  <a:lnTo>
                    <a:pt x="77" y="479"/>
                  </a:lnTo>
                  <a:lnTo>
                    <a:pt x="76" y="474"/>
                  </a:lnTo>
                  <a:lnTo>
                    <a:pt x="76" y="470"/>
                  </a:lnTo>
                  <a:lnTo>
                    <a:pt x="79" y="461"/>
                  </a:lnTo>
                  <a:lnTo>
                    <a:pt x="78" y="450"/>
                  </a:lnTo>
                  <a:lnTo>
                    <a:pt x="76" y="437"/>
                  </a:lnTo>
                  <a:lnTo>
                    <a:pt x="72" y="424"/>
                  </a:lnTo>
                  <a:lnTo>
                    <a:pt x="67" y="412"/>
                  </a:lnTo>
                  <a:lnTo>
                    <a:pt x="62" y="400"/>
                  </a:lnTo>
                  <a:lnTo>
                    <a:pt x="58" y="392"/>
                  </a:lnTo>
                  <a:lnTo>
                    <a:pt x="55" y="388"/>
                  </a:lnTo>
                  <a:lnTo>
                    <a:pt x="53" y="385"/>
                  </a:lnTo>
                  <a:lnTo>
                    <a:pt x="49" y="383"/>
                  </a:lnTo>
                  <a:lnTo>
                    <a:pt x="47" y="380"/>
                  </a:lnTo>
                  <a:lnTo>
                    <a:pt x="45" y="378"/>
                  </a:lnTo>
                  <a:lnTo>
                    <a:pt x="42" y="371"/>
                  </a:lnTo>
                  <a:lnTo>
                    <a:pt x="38" y="363"/>
                  </a:lnTo>
                  <a:lnTo>
                    <a:pt x="35" y="355"/>
                  </a:lnTo>
                  <a:lnTo>
                    <a:pt x="35" y="347"/>
                  </a:lnTo>
                  <a:lnTo>
                    <a:pt x="39" y="322"/>
                  </a:lnTo>
                  <a:lnTo>
                    <a:pt x="40" y="302"/>
                  </a:lnTo>
                  <a:lnTo>
                    <a:pt x="38" y="283"/>
                  </a:lnTo>
                  <a:lnTo>
                    <a:pt x="34" y="267"/>
                  </a:lnTo>
                  <a:lnTo>
                    <a:pt x="28" y="253"/>
                  </a:lnTo>
                  <a:lnTo>
                    <a:pt x="22" y="240"/>
                  </a:lnTo>
                  <a:lnTo>
                    <a:pt x="16" y="228"/>
                  </a:lnTo>
                  <a:lnTo>
                    <a:pt x="9" y="217"/>
                  </a:lnTo>
                  <a:lnTo>
                    <a:pt x="4" y="206"/>
                  </a:lnTo>
                  <a:lnTo>
                    <a:pt x="1" y="196"/>
                  </a:lnTo>
                  <a:lnTo>
                    <a:pt x="0" y="185"/>
                  </a:lnTo>
                  <a:lnTo>
                    <a:pt x="2" y="174"/>
                  </a:lnTo>
                  <a:lnTo>
                    <a:pt x="8" y="160"/>
                  </a:lnTo>
                  <a:lnTo>
                    <a:pt x="45" y="92"/>
                  </a:lnTo>
                  <a:lnTo>
                    <a:pt x="101" y="114"/>
                  </a:lnTo>
                  <a:lnTo>
                    <a:pt x="109" y="114"/>
                  </a:lnTo>
                  <a:lnTo>
                    <a:pt x="117" y="111"/>
                  </a:lnTo>
                  <a:lnTo>
                    <a:pt x="124" y="104"/>
                  </a:lnTo>
                  <a:lnTo>
                    <a:pt x="133" y="96"/>
                  </a:lnTo>
                  <a:lnTo>
                    <a:pt x="140" y="87"/>
                  </a:lnTo>
                  <a:lnTo>
                    <a:pt x="147" y="80"/>
                  </a:lnTo>
                  <a:lnTo>
                    <a:pt x="155" y="76"/>
                  </a:lnTo>
                  <a:lnTo>
                    <a:pt x="164" y="75"/>
                  </a:lnTo>
                  <a:lnTo>
                    <a:pt x="175" y="75"/>
                  </a:lnTo>
                  <a:lnTo>
                    <a:pt x="183" y="76"/>
                  </a:lnTo>
                  <a:lnTo>
                    <a:pt x="191" y="76"/>
                  </a:lnTo>
                  <a:lnTo>
                    <a:pt x="199" y="71"/>
                  </a:lnTo>
                  <a:lnTo>
                    <a:pt x="206" y="62"/>
                  </a:lnTo>
                  <a:lnTo>
                    <a:pt x="210" y="49"/>
                  </a:lnTo>
                  <a:lnTo>
                    <a:pt x="213" y="37"/>
                  </a:lnTo>
                  <a:lnTo>
                    <a:pt x="216" y="25"/>
                  </a:lnTo>
                  <a:lnTo>
                    <a:pt x="219" y="13"/>
                  </a:lnTo>
                  <a:lnTo>
                    <a:pt x="223" y="4"/>
                  </a:lnTo>
                  <a:lnTo>
                    <a:pt x="229" y="0"/>
                  </a:lnTo>
                  <a:lnTo>
                    <a:pt x="238" y="0"/>
                  </a:lnTo>
                  <a:lnTo>
                    <a:pt x="251" y="2"/>
                  </a:lnTo>
                  <a:lnTo>
                    <a:pt x="266" y="8"/>
                  </a:lnTo>
                  <a:lnTo>
                    <a:pt x="283" y="14"/>
                  </a:lnTo>
                  <a:lnTo>
                    <a:pt x="299" y="23"/>
                  </a:lnTo>
                  <a:lnTo>
                    <a:pt x="316" y="30"/>
                  </a:lnTo>
                  <a:lnTo>
                    <a:pt x="333" y="37"/>
                  </a:lnTo>
                  <a:lnTo>
                    <a:pt x="347" y="41"/>
                  </a:lnTo>
                  <a:lnTo>
                    <a:pt x="385" y="27"/>
                  </a:lnTo>
                  <a:lnTo>
                    <a:pt x="391" y="25"/>
                  </a:lnTo>
                  <a:lnTo>
                    <a:pt x="401" y="28"/>
                  </a:lnTo>
                  <a:lnTo>
                    <a:pt x="412" y="35"/>
                  </a:lnTo>
                  <a:lnTo>
                    <a:pt x="424" y="46"/>
                  </a:lnTo>
                  <a:lnTo>
                    <a:pt x="439" y="60"/>
                  </a:lnTo>
                  <a:lnTo>
                    <a:pt x="454" y="76"/>
                  </a:lnTo>
                  <a:lnTo>
                    <a:pt x="471" y="93"/>
                  </a:lnTo>
                  <a:lnTo>
                    <a:pt x="489" y="113"/>
                  </a:lnTo>
                  <a:lnTo>
                    <a:pt x="506" y="133"/>
                  </a:lnTo>
                  <a:lnTo>
                    <a:pt x="524" y="154"/>
                  </a:lnTo>
                  <a:lnTo>
                    <a:pt x="541" y="174"/>
                  </a:lnTo>
                  <a:lnTo>
                    <a:pt x="559" y="193"/>
                  </a:lnTo>
                  <a:lnTo>
                    <a:pt x="575" y="210"/>
                  </a:lnTo>
                  <a:lnTo>
                    <a:pt x="591" y="225"/>
                  </a:lnTo>
                  <a:lnTo>
                    <a:pt x="594" y="232"/>
                  </a:lnTo>
                  <a:lnTo>
                    <a:pt x="594" y="240"/>
                  </a:lnTo>
                  <a:lnTo>
                    <a:pt x="592" y="249"/>
                  </a:lnTo>
                  <a:lnTo>
                    <a:pt x="590" y="259"/>
                  </a:lnTo>
                  <a:lnTo>
                    <a:pt x="588" y="269"/>
                  </a:lnTo>
                  <a:lnTo>
                    <a:pt x="592" y="278"/>
                  </a:lnTo>
                  <a:lnTo>
                    <a:pt x="601" y="292"/>
                  </a:lnTo>
                  <a:lnTo>
                    <a:pt x="613" y="304"/>
                  </a:lnTo>
                  <a:lnTo>
                    <a:pt x="628" y="315"/>
                  </a:lnTo>
                  <a:lnTo>
                    <a:pt x="643" y="324"/>
                  </a:lnTo>
                  <a:lnTo>
                    <a:pt x="761" y="369"/>
                  </a:lnTo>
                  <a:lnTo>
                    <a:pt x="866" y="412"/>
                  </a:lnTo>
                  <a:lnTo>
                    <a:pt x="866" y="433"/>
                  </a:lnTo>
                  <a:lnTo>
                    <a:pt x="865" y="454"/>
                  </a:lnTo>
                  <a:lnTo>
                    <a:pt x="866" y="472"/>
                  </a:lnTo>
                  <a:lnTo>
                    <a:pt x="870" y="492"/>
                  </a:lnTo>
                  <a:lnTo>
                    <a:pt x="879" y="516"/>
                  </a:lnTo>
                  <a:lnTo>
                    <a:pt x="892" y="542"/>
                  </a:lnTo>
                  <a:lnTo>
                    <a:pt x="907" y="567"/>
                  </a:lnTo>
                  <a:lnTo>
                    <a:pt x="919" y="591"/>
                  </a:lnTo>
                  <a:lnTo>
                    <a:pt x="921" y="607"/>
                  </a:lnTo>
                  <a:lnTo>
                    <a:pt x="922" y="622"/>
                  </a:lnTo>
                  <a:lnTo>
                    <a:pt x="922" y="636"/>
                  </a:lnTo>
                  <a:lnTo>
                    <a:pt x="923" y="650"/>
                  </a:lnTo>
                  <a:lnTo>
                    <a:pt x="926" y="663"/>
                  </a:lnTo>
                  <a:lnTo>
                    <a:pt x="931" y="674"/>
                  </a:lnTo>
                  <a:lnTo>
                    <a:pt x="942" y="686"/>
                  </a:lnTo>
                  <a:lnTo>
                    <a:pt x="951" y="732"/>
                  </a:lnTo>
                  <a:close/>
                </a:path>
              </a:pathLst>
            </a:custGeom>
            <a:grpFill/>
            <a:ln w="0">
              <a:solidFill>
                <a:srgbClr val="2CA2CC"/>
              </a:solidFill>
              <a:prstDash val="solid"/>
              <a:round/>
              <a:headEnd/>
              <a:tailEnd/>
            </a:ln>
          </p:spPr>
          <p:txBody>
            <a:bodyPr/>
            <a:lstStyle/>
            <a:p>
              <a:endParaRPr lang="ru-RU"/>
            </a:p>
          </p:txBody>
        </p:sp>
        <p:sp>
          <p:nvSpPr>
            <p:cNvPr id="14" name="Freeform 60">
              <a:extLst>
                <a:ext uri="{FF2B5EF4-FFF2-40B4-BE49-F238E27FC236}">
                  <a16:creationId xmlns:a16="http://schemas.microsoft.com/office/drawing/2014/main" id="{5849C7E8-845F-9942-940E-979FDE851111}"/>
                </a:ext>
              </a:extLst>
            </p:cNvPr>
            <p:cNvSpPr>
              <a:spLocks/>
            </p:cNvSpPr>
            <p:nvPr/>
          </p:nvSpPr>
          <p:spPr bwMode="gray">
            <a:xfrm>
              <a:off x="2541" y="1968"/>
              <a:ext cx="1282" cy="1359"/>
            </a:xfrm>
            <a:custGeom>
              <a:avLst/>
              <a:gdLst>
                <a:gd name="T0" fmla="*/ 997 w 1282"/>
                <a:gd name="T1" fmla="*/ 832 h 1359"/>
                <a:gd name="T2" fmla="*/ 1282 w 1282"/>
                <a:gd name="T3" fmla="*/ 1090 h 1359"/>
                <a:gd name="T4" fmla="*/ 720 w 1282"/>
                <a:gd name="T5" fmla="*/ 1211 h 1359"/>
                <a:gd name="T6" fmla="*/ 679 w 1282"/>
                <a:gd name="T7" fmla="*/ 1257 h 1359"/>
                <a:gd name="T8" fmla="*/ 629 w 1282"/>
                <a:gd name="T9" fmla="*/ 1309 h 1359"/>
                <a:gd name="T10" fmla="*/ 580 w 1282"/>
                <a:gd name="T11" fmla="*/ 1349 h 1359"/>
                <a:gd name="T12" fmla="*/ 547 w 1282"/>
                <a:gd name="T13" fmla="*/ 1346 h 1359"/>
                <a:gd name="T14" fmla="*/ 522 w 1282"/>
                <a:gd name="T15" fmla="*/ 1301 h 1359"/>
                <a:gd name="T16" fmla="*/ 508 w 1282"/>
                <a:gd name="T17" fmla="*/ 1232 h 1359"/>
                <a:gd name="T18" fmla="*/ 295 w 1282"/>
                <a:gd name="T19" fmla="*/ 1191 h 1359"/>
                <a:gd name="T20" fmla="*/ 284 w 1282"/>
                <a:gd name="T21" fmla="*/ 1138 h 1359"/>
                <a:gd name="T22" fmla="*/ 268 w 1282"/>
                <a:gd name="T23" fmla="*/ 1082 h 1359"/>
                <a:gd name="T24" fmla="*/ 256 w 1282"/>
                <a:gd name="T25" fmla="*/ 1052 h 1359"/>
                <a:gd name="T26" fmla="*/ 241 w 1282"/>
                <a:gd name="T27" fmla="*/ 1039 h 1359"/>
                <a:gd name="T28" fmla="*/ 237 w 1282"/>
                <a:gd name="T29" fmla="*/ 1001 h 1359"/>
                <a:gd name="T30" fmla="*/ 211 w 1282"/>
                <a:gd name="T31" fmla="*/ 936 h 1359"/>
                <a:gd name="T32" fmla="*/ 172 w 1282"/>
                <a:gd name="T33" fmla="*/ 873 h 1359"/>
                <a:gd name="T34" fmla="*/ 141 w 1282"/>
                <a:gd name="T35" fmla="*/ 820 h 1359"/>
                <a:gd name="T36" fmla="*/ 141 w 1282"/>
                <a:gd name="T37" fmla="*/ 757 h 1359"/>
                <a:gd name="T38" fmla="*/ 143 w 1282"/>
                <a:gd name="T39" fmla="*/ 645 h 1359"/>
                <a:gd name="T40" fmla="*/ 130 w 1282"/>
                <a:gd name="T41" fmla="*/ 553 h 1359"/>
                <a:gd name="T42" fmla="*/ 113 w 1282"/>
                <a:gd name="T43" fmla="*/ 514 h 1359"/>
                <a:gd name="T44" fmla="*/ 104 w 1282"/>
                <a:gd name="T45" fmla="*/ 510 h 1359"/>
                <a:gd name="T46" fmla="*/ 92 w 1282"/>
                <a:gd name="T47" fmla="*/ 498 h 1359"/>
                <a:gd name="T48" fmla="*/ 77 w 1282"/>
                <a:gd name="T49" fmla="*/ 479 h 1359"/>
                <a:gd name="T50" fmla="*/ 79 w 1282"/>
                <a:gd name="T51" fmla="*/ 461 h 1359"/>
                <a:gd name="T52" fmla="*/ 72 w 1282"/>
                <a:gd name="T53" fmla="*/ 424 h 1359"/>
                <a:gd name="T54" fmla="*/ 58 w 1282"/>
                <a:gd name="T55" fmla="*/ 392 h 1359"/>
                <a:gd name="T56" fmla="*/ 49 w 1282"/>
                <a:gd name="T57" fmla="*/ 383 h 1359"/>
                <a:gd name="T58" fmla="*/ 42 w 1282"/>
                <a:gd name="T59" fmla="*/ 371 h 1359"/>
                <a:gd name="T60" fmla="*/ 35 w 1282"/>
                <a:gd name="T61" fmla="*/ 347 h 1359"/>
                <a:gd name="T62" fmla="*/ 38 w 1282"/>
                <a:gd name="T63" fmla="*/ 283 h 1359"/>
                <a:gd name="T64" fmla="*/ 22 w 1282"/>
                <a:gd name="T65" fmla="*/ 240 h 1359"/>
                <a:gd name="T66" fmla="*/ 4 w 1282"/>
                <a:gd name="T67" fmla="*/ 206 h 1359"/>
                <a:gd name="T68" fmla="*/ 2 w 1282"/>
                <a:gd name="T69" fmla="*/ 174 h 1359"/>
                <a:gd name="T70" fmla="*/ 101 w 1282"/>
                <a:gd name="T71" fmla="*/ 114 h 1359"/>
                <a:gd name="T72" fmla="*/ 124 w 1282"/>
                <a:gd name="T73" fmla="*/ 104 h 1359"/>
                <a:gd name="T74" fmla="*/ 147 w 1282"/>
                <a:gd name="T75" fmla="*/ 80 h 1359"/>
                <a:gd name="T76" fmla="*/ 175 w 1282"/>
                <a:gd name="T77" fmla="*/ 75 h 1359"/>
                <a:gd name="T78" fmla="*/ 199 w 1282"/>
                <a:gd name="T79" fmla="*/ 71 h 1359"/>
                <a:gd name="T80" fmla="*/ 213 w 1282"/>
                <a:gd name="T81" fmla="*/ 37 h 1359"/>
                <a:gd name="T82" fmla="*/ 223 w 1282"/>
                <a:gd name="T83" fmla="*/ 4 h 1359"/>
                <a:gd name="T84" fmla="*/ 251 w 1282"/>
                <a:gd name="T85" fmla="*/ 2 h 1359"/>
                <a:gd name="T86" fmla="*/ 299 w 1282"/>
                <a:gd name="T87" fmla="*/ 23 h 1359"/>
                <a:gd name="T88" fmla="*/ 347 w 1282"/>
                <a:gd name="T89" fmla="*/ 41 h 1359"/>
                <a:gd name="T90" fmla="*/ 401 w 1282"/>
                <a:gd name="T91" fmla="*/ 28 h 1359"/>
                <a:gd name="T92" fmla="*/ 439 w 1282"/>
                <a:gd name="T93" fmla="*/ 60 h 1359"/>
                <a:gd name="T94" fmla="*/ 489 w 1282"/>
                <a:gd name="T95" fmla="*/ 113 h 1359"/>
                <a:gd name="T96" fmla="*/ 541 w 1282"/>
                <a:gd name="T97" fmla="*/ 174 h 1359"/>
                <a:gd name="T98" fmla="*/ 591 w 1282"/>
                <a:gd name="T99" fmla="*/ 225 h 1359"/>
                <a:gd name="T100" fmla="*/ 592 w 1282"/>
                <a:gd name="T101" fmla="*/ 249 h 1359"/>
                <a:gd name="T102" fmla="*/ 592 w 1282"/>
                <a:gd name="T103" fmla="*/ 278 h 1359"/>
                <a:gd name="T104" fmla="*/ 628 w 1282"/>
                <a:gd name="T105" fmla="*/ 315 h 1359"/>
                <a:gd name="T106" fmla="*/ 866 w 1282"/>
                <a:gd name="T107" fmla="*/ 412 h 1359"/>
                <a:gd name="T108" fmla="*/ 866 w 1282"/>
                <a:gd name="T109" fmla="*/ 472 h 1359"/>
                <a:gd name="T110" fmla="*/ 892 w 1282"/>
                <a:gd name="T111" fmla="*/ 542 h 1359"/>
                <a:gd name="T112" fmla="*/ 921 w 1282"/>
                <a:gd name="T113" fmla="*/ 607 h 1359"/>
                <a:gd name="T114" fmla="*/ 923 w 1282"/>
                <a:gd name="T115" fmla="*/ 650 h 1359"/>
                <a:gd name="T116" fmla="*/ 942 w 1282"/>
                <a:gd name="T117" fmla="*/ 686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2" h="1359">
                  <a:moveTo>
                    <a:pt x="951" y="732"/>
                  </a:moveTo>
                  <a:lnTo>
                    <a:pt x="951" y="782"/>
                  </a:lnTo>
                  <a:lnTo>
                    <a:pt x="997" y="832"/>
                  </a:lnTo>
                  <a:lnTo>
                    <a:pt x="993" y="888"/>
                  </a:lnTo>
                  <a:lnTo>
                    <a:pt x="1273" y="976"/>
                  </a:lnTo>
                  <a:lnTo>
                    <a:pt x="1282" y="1090"/>
                  </a:lnTo>
                  <a:lnTo>
                    <a:pt x="1189" y="1202"/>
                  </a:lnTo>
                  <a:lnTo>
                    <a:pt x="729" y="1202"/>
                  </a:lnTo>
                  <a:lnTo>
                    <a:pt x="720" y="1211"/>
                  </a:lnTo>
                  <a:lnTo>
                    <a:pt x="708" y="1225"/>
                  </a:lnTo>
                  <a:lnTo>
                    <a:pt x="694" y="1239"/>
                  </a:lnTo>
                  <a:lnTo>
                    <a:pt x="679" y="1257"/>
                  </a:lnTo>
                  <a:lnTo>
                    <a:pt x="662" y="1274"/>
                  </a:lnTo>
                  <a:lnTo>
                    <a:pt x="646" y="1291"/>
                  </a:lnTo>
                  <a:lnTo>
                    <a:pt x="629" y="1309"/>
                  </a:lnTo>
                  <a:lnTo>
                    <a:pt x="612" y="1325"/>
                  </a:lnTo>
                  <a:lnTo>
                    <a:pt x="596" y="1339"/>
                  </a:lnTo>
                  <a:lnTo>
                    <a:pt x="580" y="1349"/>
                  </a:lnTo>
                  <a:lnTo>
                    <a:pt x="567" y="1356"/>
                  </a:lnTo>
                  <a:lnTo>
                    <a:pt x="555" y="1359"/>
                  </a:lnTo>
                  <a:lnTo>
                    <a:pt x="547" y="1346"/>
                  </a:lnTo>
                  <a:lnTo>
                    <a:pt x="538" y="1332"/>
                  </a:lnTo>
                  <a:lnTo>
                    <a:pt x="530" y="1317"/>
                  </a:lnTo>
                  <a:lnTo>
                    <a:pt x="522" y="1301"/>
                  </a:lnTo>
                  <a:lnTo>
                    <a:pt x="515" y="1281"/>
                  </a:lnTo>
                  <a:lnTo>
                    <a:pt x="510" y="1259"/>
                  </a:lnTo>
                  <a:lnTo>
                    <a:pt x="508" y="1232"/>
                  </a:lnTo>
                  <a:lnTo>
                    <a:pt x="350" y="1192"/>
                  </a:lnTo>
                  <a:lnTo>
                    <a:pt x="297" y="1202"/>
                  </a:lnTo>
                  <a:lnTo>
                    <a:pt x="295" y="1191"/>
                  </a:lnTo>
                  <a:lnTo>
                    <a:pt x="292" y="1175"/>
                  </a:lnTo>
                  <a:lnTo>
                    <a:pt x="289" y="1158"/>
                  </a:lnTo>
                  <a:lnTo>
                    <a:pt x="284" y="1138"/>
                  </a:lnTo>
                  <a:lnTo>
                    <a:pt x="278" y="1119"/>
                  </a:lnTo>
                  <a:lnTo>
                    <a:pt x="273" y="1099"/>
                  </a:lnTo>
                  <a:lnTo>
                    <a:pt x="268" y="1082"/>
                  </a:lnTo>
                  <a:lnTo>
                    <a:pt x="263" y="1068"/>
                  </a:lnTo>
                  <a:lnTo>
                    <a:pt x="259" y="1057"/>
                  </a:lnTo>
                  <a:lnTo>
                    <a:pt x="256" y="1052"/>
                  </a:lnTo>
                  <a:lnTo>
                    <a:pt x="249" y="1048"/>
                  </a:lnTo>
                  <a:lnTo>
                    <a:pt x="245" y="1044"/>
                  </a:lnTo>
                  <a:lnTo>
                    <a:pt x="241" y="1039"/>
                  </a:lnTo>
                  <a:lnTo>
                    <a:pt x="240" y="1033"/>
                  </a:lnTo>
                  <a:lnTo>
                    <a:pt x="239" y="1021"/>
                  </a:lnTo>
                  <a:lnTo>
                    <a:pt x="237" y="1001"/>
                  </a:lnTo>
                  <a:lnTo>
                    <a:pt x="231" y="979"/>
                  </a:lnTo>
                  <a:lnTo>
                    <a:pt x="222" y="958"/>
                  </a:lnTo>
                  <a:lnTo>
                    <a:pt x="211" y="936"/>
                  </a:lnTo>
                  <a:lnTo>
                    <a:pt x="198" y="914"/>
                  </a:lnTo>
                  <a:lnTo>
                    <a:pt x="185" y="893"/>
                  </a:lnTo>
                  <a:lnTo>
                    <a:pt x="172" y="873"/>
                  </a:lnTo>
                  <a:lnTo>
                    <a:pt x="159" y="853"/>
                  </a:lnTo>
                  <a:lnTo>
                    <a:pt x="149" y="836"/>
                  </a:lnTo>
                  <a:lnTo>
                    <a:pt x="141" y="820"/>
                  </a:lnTo>
                  <a:lnTo>
                    <a:pt x="137" y="806"/>
                  </a:lnTo>
                  <a:lnTo>
                    <a:pt x="136" y="795"/>
                  </a:lnTo>
                  <a:lnTo>
                    <a:pt x="141" y="757"/>
                  </a:lnTo>
                  <a:lnTo>
                    <a:pt x="144" y="719"/>
                  </a:lnTo>
                  <a:lnTo>
                    <a:pt x="144" y="681"/>
                  </a:lnTo>
                  <a:lnTo>
                    <a:pt x="143" y="645"/>
                  </a:lnTo>
                  <a:lnTo>
                    <a:pt x="140" y="611"/>
                  </a:lnTo>
                  <a:lnTo>
                    <a:pt x="135" y="580"/>
                  </a:lnTo>
                  <a:lnTo>
                    <a:pt x="130" y="553"/>
                  </a:lnTo>
                  <a:lnTo>
                    <a:pt x="122" y="533"/>
                  </a:lnTo>
                  <a:lnTo>
                    <a:pt x="115" y="517"/>
                  </a:lnTo>
                  <a:lnTo>
                    <a:pt x="113" y="514"/>
                  </a:lnTo>
                  <a:lnTo>
                    <a:pt x="110" y="512"/>
                  </a:lnTo>
                  <a:lnTo>
                    <a:pt x="106" y="511"/>
                  </a:lnTo>
                  <a:lnTo>
                    <a:pt x="104" y="510"/>
                  </a:lnTo>
                  <a:lnTo>
                    <a:pt x="100" y="508"/>
                  </a:lnTo>
                  <a:lnTo>
                    <a:pt x="96" y="503"/>
                  </a:lnTo>
                  <a:lnTo>
                    <a:pt x="92" y="498"/>
                  </a:lnTo>
                  <a:lnTo>
                    <a:pt x="87" y="493"/>
                  </a:lnTo>
                  <a:lnTo>
                    <a:pt x="81" y="486"/>
                  </a:lnTo>
                  <a:lnTo>
                    <a:pt x="77" y="479"/>
                  </a:lnTo>
                  <a:lnTo>
                    <a:pt x="76" y="474"/>
                  </a:lnTo>
                  <a:lnTo>
                    <a:pt x="76" y="470"/>
                  </a:lnTo>
                  <a:lnTo>
                    <a:pt x="79" y="461"/>
                  </a:lnTo>
                  <a:lnTo>
                    <a:pt x="78" y="450"/>
                  </a:lnTo>
                  <a:lnTo>
                    <a:pt x="76" y="437"/>
                  </a:lnTo>
                  <a:lnTo>
                    <a:pt x="72" y="424"/>
                  </a:lnTo>
                  <a:lnTo>
                    <a:pt x="67" y="412"/>
                  </a:lnTo>
                  <a:lnTo>
                    <a:pt x="62" y="400"/>
                  </a:lnTo>
                  <a:lnTo>
                    <a:pt x="58" y="392"/>
                  </a:lnTo>
                  <a:lnTo>
                    <a:pt x="55" y="388"/>
                  </a:lnTo>
                  <a:lnTo>
                    <a:pt x="53" y="385"/>
                  </a:lnTo>
                  <a:lnTo>
                    <a:pt x="49" y="383"/>
                  </a:lnTo>
                  <a:lnTo>
                    <a:pt x="47" y="380"/>
                  </a:lnTo>
                  <a:lnTo>
                    <a:pt x="45" y="378"/>
                  </a:lnTo>
                  <a:lnTo>
                    <a:pt x="42" y="371"/>
                  </a:lnTo>
                  <a:lnTo>
                    <a:pt x="38" y="363"/>
                  </a:lnTo>
                  <a:lnTo>
                    <a:pt x="35" y="355"/>
                  </a:lnTo>
                  <a:lnTo>
                    <a:pt x="35" y="347"/>
                  </a:lnTo>
                  <a:lnTo>
                    <a:pt x="39" y="322"/>
                  </a:lnTo>
                  <a:lnTo>
                    <a:pt x="40" y="302"/>
                  </a:lnTo>
                  <a:lnTo>
                    <a:pt x="38" y="283"/>
                  </a:lnTo>
                  <a:lnTo>
                    <a:pt x="34" y="267"/>
                  </a:lnTo>
                  <a:lnTo>
                    <a:pt x="28" y="253"/>
                  </a:lnTo>
                  <a:lnTo>
                    <a:pt x="22" y="240"/>
                  </a:lnTo>
                  <a:lnTo>
                    <a:pt x="16" y="228"/>
                  </a:lnTo>
                  <a:lnTo>
                    <a:pt x="9" y="217"/>
                  </a:lnTo>
                  <a:lnTo>
                    <a:pt x="4" y="206"/>
                  </a:lnTo>
                  <a:lnTo>
                    <a:pt x="1" y="196"/>
                  </a:lnTo>
                  <a:lnTo>
                    <a:pt x="0" y="185"/>
                  </a:lnTo>
                  <a:lnTo>
                    <a:pt x="2" y="174"/>
                  </a:lnTo>
                  <a:lnTo>
                    <a:pt x="8" y="160"/>
                  </a:lnTo>
                  <a:lnTo>
                    <a:pt x="45" y="92"/>
                  </a:lnTo>
                  <a:lnTo>
                    <a:pt x="101" y="114"/>
                  </a:lnTo>
                  <a:lnTo>
                    <a:pt x="109" y="114"/>
                  </a:lnTo>
                  <a:lnTo>
                    <a:pt x="117" y="111"/>
                  </a:lnTo>
                  <a:lnTo>
                    <a:pt x="124" y="104"/>
                  </a:lnTo>
                  <a:lnTo>
                    <a:pt x="133" y="96"/>
                  </a:lnTo>
                  <a:lnTo>
                    <a:pt x="140" y="87"/>
                  </a:lnTo>
                  <a:lnTo>
                    <a:pt x="147" y="80"/>
                  </a:lnTo>
                  <a:lnTo>
                    <a:pt x="155" y="76"/>
                  </a:lnTo>
                  <a:lnTo>
                    <a:pt x="164" y="75"/>
                  </a:lnTo>
                  <a:lnTo>
                    <a:pt x="175" y="75"/>
                  </a:lnTo>
                  <a:lnTo>
                    <a:pt x="183" y="76"/>
                  </a:lnTo>
                  <a:lnTo>
                    <a:pt x="191" y="76"/>
                  </a:lnTo>
                  <a:lnTo>
                    <a:pt x="199" y="71"/>
                  </a:lnTo>
                  <a:lnTo>
                    <a:pt x="206" y="62"/>
                  </a:lnTo>
                  <a:lnTo>
                    <a:pt x="210" y="49"/>
                  </a:lnTo>
                  <a:lnTo>
                    <a:pt x="213" y="37"/>
                  </a:lnTo>
                  <a:lnTo>
                    <a:pt x="216" y="25"/>
                  </a:lnTo>
                  <a:lnTo>
                    <a:pt x="219" y="13"/>
                  </a:lnTo>
                  <a:lnTo>
                    <a:pt x="223" y="4"/>
                  </a:lnTo>
                  <a:lnTo>
                    <a:pt x="229" y="0"/>
                  </a:lnTo>
                  <a:lnTo>
                    <a:pt x="238" y="0"/>
                  </a:lnTo>
                  <a:lnTo>
                    <a:pt x="251" y="2"/>
                  </a:lnTo>
                  <a:lnTo>
                    <a:pt x="266" y="8"/>
                  </a:lnTo>
                  <a:lnTo>
                    <a:pt x="283" y="14"/>
                  </a:lnTo>
                  <a:lnTo>
                    <a:pt x="299" y="23"/>
                  </a:lnTo>
                  <a:lnTo>
                    <a:pt x="316" y="30"/>
                  </a:lnTo>
                  <a:lnTo>
                    <a:pt x="333" y="37"/>
                  </a:lnTo>
                  <a:lnTo>
                    <a:pt x="347" y="41"/>
                  </a:lnTo>
                  <a:lnTo>
                    <a:pt x="385" y="27"/>
                  </a:lnTo>
                  <a:lnTo>
                    <a:pt x="391" y="25"/>
                  </a:lnTo>
                  <a:lnTo>
                    <a:pt x="401" y="28"/>
                  </a:lnTo>
                  <a:lnTo>
                    <a:pt x="412" y="35"/>
                  </a:lnTo>
                  <a:lnTo>
                    <a:pt x="424" y="46"/>
                  </a:lnTo>
                  <a:lnTo>
                    <a:pt x="439" y="60"/>
                  </a:lnTo>
                  <a:lnTo>
                    <a:pt x="454" y="76"/>
                  </a:lnTo>
                  <a:lnTo>
                    <a:pt x="471" y="93"/>
                  </a:lnTo>
                  <a:lnTo>
                    <a:pt x="489" y="113"/>
                  </a:lnTo>
                  <a:lnTo>
                    <a:pt x="506" y="133"/>
                  </a:lnTo>
                  <a:lnTo>
                    <a:pt x="524" y="154"/>
                  </a:lnTo>
                  <a:lnTo>
                    <a:pt x="541" y="174"/>
                  </a:lnTo>
                  <a:lnTo>
                    <a:pt x="559" y="193"/>
                  </a:lnTo>
                  <a:lnTo>
                    <a:pt x="575" y="210"/>
                  </a:lnTo>
                  <a:lnTo>
                    <a:pt x="591" y="225"/>
                  </a:lnTo>
                  <a:lnTo>
                    <a:pt x="594" y="232"/>
                  </a:lnTo>
                  <a:lnTo>
                    <a:pt x="594" y="240"/>
                  </a:lnTo>
                  <a:lnTo>
                    <a:pt x="592" y="249"/>
                  </a:lnTo>
                  <a:lnTo>
                    <a:pt x="590" y="259"/>
                  </a:lnTo>
                  <a:lnTo>
                    <a:pt x="588" y="269"/>
                  </a:lnTo>
                  <a:lnTo>
                    <a:pt x="592" y="278"/>
                  </a:lnTo>
                  <a:lnTo>
                    <a:pt x="601" y="292"/>
                  </a:lnTo>
                  <a:lnTo>
                    <a:pt x="613" y="304"/>
                  </a:lnTo>
                  <a:lnTo>
                    <a:pt x="628" y="315"/>
                  </a:lnTo>
                  <a:lnTo>
                    <a:pt x="643" y="324"/>
                  </a:lnTo>
                  <a:lnTo>
                    <a:pt x="761" y="369"/>
                  </a:lnTo>
                  <a:lnTo>
                    <a:pt x="866" y="412"/>
                  </a:lnTo>
                  <a:lnTo>
                    <a:pt x="866" y="433"/>
                  </a:lnTo>
                  <a:lnTo>
                    <a:pt x="865" y="454"/>
                  </a:lnTo>
                  <a:lnTo>
                    <a:pt x="866" y="472"/>
                  </a:lnTo>
                  <a:lnTo>
                    <a:pt x="870" y="492"/>
                  </a:lnTo>
                  <a:lnTo>
                    <a:pt x="879" y="516"/>
                  </a:lnTo>
                  <a:lnTo>
                    <a:pt x="892" y="542"/>
                  </a:lnTo>
                  <a:lnTo>
                    <a:pt x="907" y="567"/>
                  </a:lnTo>
                  <a:lnTo>
                    <a:pt x="919" y="591"/>
                  </a:lnTo>
                  <a:lnTo>
                    <a:pt x="921" y="607"/>
                  </a:lnTo>
                  <a:lnTo>
                    <a:pt x="922" y="622"/>
                  </a:lnTo>
                  <a:lnTo>
                    <a:pt x="922" y="636"/>
                  </a:lnTo>
                  <a:lnTo>
                    <a:pt x="923" y="650"/>
                  </a:lnTo>
                  <a:lnTo>
                    <a:pt x="926" y="663"/>
                  </a:lnTo>
                  <a:lnTo>
                    <a:pt x="931" y="674"/>
                  </a:lnTo>
                  <a:lnTo>
                    <a:pt x="942" y="686"/>
                  </a:lnTo>
                  <a:lnTo>
                    <a:pt x="951" y="732"/>
                  </a:lnTo>
                </a:path>
              </a:pathLst>
            </a:custGeom>
            <a:grpFill/>
            <a:ln w="6350">
              <a:solidFill>
                <a:srgbClr val="2CA2CC"/>
              </a:solidFill>
              <a:prstDash val="solid"/>
              <a:round/>
              <a:headEnd/>
              <a:tailEnd/>
            </a:ln>
          </p:spPr>
          <p:txBody>
            <a:bodyPr/>
            <a:lstStyle/>
            <a:p>
              <a:endParaRPr lang="ru-RU"/>
            </a:p>
          </p:txBody>
        </p:sp>
        <p:sp>
          <p:nvSpPr>
            <p:cNvPr id="15" name="Freeform 61">
              <a:extLst>
                <a:ext uri="{FF2B5EF4-FFF2-40B4-BE49-F238E27FC236}">
                  <a16:creationId xmlns:a16="http://schemas.microsoft.com/office/drawing/2014/main" id="{BE6FDB5F-7FF9-DA42-98D1-746783EAB4B6}"/>
                </a:ext>
              </a:extLst>
            </p:cNvPr>
            <p:cNvSpPr>
              <a:spLocks/>
            </p:cNvSpPr>
            <p:nvPr/>
          </p:nvSpPr>
          <p:spPr bwMode="gray">
            <a:xfrm>
              <a:off x="3481" y="2585"/>
              <a:ext cx="19" cy="37"/>
            </a:xfrm>
            <a:custGeom>
              <a:avLst/>
              <a:gdLst>
                <a:gd name="T0" fmla="*/ 2 w 19"/>
                <a:gd name="T1" fmla="*/ 6 h 37"/>
                <a:gd name="T2" fmla="*/ 1 w 19"/>
                <a:gd name="T3" fmla="*/ 8 h 37"/>
                <a:gd name="T4" fmla="*/ 0 w 19"/>
                <a:gd name="T5" fmla="*/ 13 h 37"/>
                <a:gd name="T6" fmla="*/ 1 w 19"/>
                <a:gd name="T7" fmla="*/ 21 h 37"/>
                <a:gd name="T8" fmla="*/ 1 w 19"/>
                <a:gd name="T9" fmla="*/ 28 h 37"/>
                <a:gd name="T10" fmla="*/ 3 w 19"/>
                <a:gd name="T11" fmla="*/ 34 h 37"/>
                <a:gd name="T12" fmla="*/ 4 w 19"/>
                <a:gd name="T13" fmla="*/ 37 h 37"/>
                <a:gd name="T14" fmla="*/ 5 w 19"/>
                <a:gd name="T15" fmla="*/ 37 h 37"/>
                <a:gd name="T16" fmla="*/ 5 w 19"/>
                <a:gd name="T17" fmla="*/ 37 h 37"/>
                <a:gd name="T18" fmla="*/ 6 w 19"/>
                <a:gd name="T19" fmla="*/ 36 h 37"/>
                <a:gd name="T20" fmla="*/ 7 w 19"/>
                <a:gd name="T21" fmla="*/ 34 h 37"/>
                <a:gd name="T22" fmla="*/ 7 w 19"/>
                <a:gd name="T23" fmla="*/ 33 h 37"/>
                <a:gd name="T24" fmla="*/ 8 w 19"/>
                <a:gd name="T25" fmla="*/ 32 h 37"/>
                <a:gd name="T26" fmla="*/ 11 w 19"/>
                <a:gd name="T27" fmla="*/ 27 h 37"/>
                <a:gd name="T28" fmla="*/ 12 w 19"/>
                <a:gd name="T29" fmla="*/ 19 h 37"/>
                <a:gd name="T30" fmla="*/ 14 w 19"/>
                <a:gd name="T31" fmla="*/ 14 h 37"/>
                <a:gd name="T32" fmla="*/ 15 w 19"/>
                <a:gd name="T33" fmla="*/ 12 h 37"/>
                <a:gd name="T34" fmla="*/ 16 w 19"/>
                <a:gd name="T35" fmla="*/ 11 h 37"/>
                <a:gd name="T36" fmla="*/ 18 w 19"/>
                <a:gd name="T37" fmla="*/ 10 h 37"/>
                <a:gd name="T38" fmla="*/ 19 w 19"/>
                <a:gd name="T39" fmla="*/ 8 h 37"/>
                <a:gd name="T40" fmla="*/ 19 w 19"/>
                <a:gd name="T41" fmla="*/ 7 h 37"/>
                <a:gd name="T42" fmla="*/ 19 w 19"/>
                <a:gd name="T43" fmla="*/ 5 h 37"/>
                <a:gd name="T44" fmla="*/ 17 w 19"/>
                <a:gd name="T45" fmla="*/ 3 h 37"/>
                <a:gd name="T46" fmla="*/ 15 w 19"/>
                <a:gd name="T47" fmla="*/ 1 h 37"/>
                <a:gd name="T48" fmla="*/ 12 w 19"/>
                <a:gd name="T49" fmla="*/ 0 h 37"/>
                <a:gd name="T50" fmla="*/ 9 w 19"/>
                <a:gd name="T51" fmla="*/ 0 h 37"/>
                <a:gd name="T52" fmla="*/ 6 w 19"/>
                <a:gd name="T53" fmla="*/ 0 h 37"/>
                <a:gd name="T54" fmla="*/ 6 w 19"/>
                <a:gd name="T55" fmla="*/ 1 h 37"/>
                <a:gd name="T56" fmla="*/ 5 w 19"/>
                <a:gd name="T57" fmla="*/ 2 h 37"/>
                <a:gd name="T58" fmla="*/ 5 w 19"/>
                <a:gd name="T59" fmla="*/ 3 h 37"/>
                <a:gd name="T60" fmla="*/ 4 w 19"/>
                <a:gd name="T61" fmla="*/ 4 h 37"/>
                <a:gd name="T62" fmla="*/ 3 w 19"/>
                <a:gd name="T63" fmla="*/ 5 h 37"/>
                <a:gd name="T64" fmla="*/ 2 w 19"/>
                <a:gd name="T65"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37">
                  <a:moveTo>
                    <a:pt x="2" y="6"/>
                  </a:moveTo>
                  <a:lnTo>
                    <a:pt x="1" y="8"/>
                  </a:lnTo>
                  <a:lnTo>
                    <a:pt x="0" y="13"/>
                  </a:lnTo>
                  <a:lnTo>
                    <a:pt x="1" y="21"/>
                  </a:lnTo>
                  <a:lnTo>
                    <a:pt x="1" y="28"/>
                  </a:lnTo>
                  <a:lnTo>
                    <a:pt x="3" y="34"/>
                  </a:lnTo>
                  <a:lnTo>
                    <a:pt x="4" y="37"/>
                  </a:lnTo>
                  <a:lnTo>
                    <a:pt x="5" y="37"/>
                  </a:lnTo>
                  <a:lnTo>
                    <a:pt x="5" y="37"/>
                  </a:lnTo>
                  <a:lnTo>
                    <a:pt x="6" y="36"/>
                  </a:lnTo>
                  <a:lnTo>
                    <a:pt x="7" y="34"/>
                  </a:lnTo>
                  <a:lnTo>
                    <a:pt x="7" y="33"/>
                  </a:lnTo>
                  <a:lnTo>
                    <a:pt x="8" y="32"/>
                  </a:lnTo>
                  <a:lnTo>
                    <a:pt x="11" y="27"/>
                  </a:lnTo>
                  <a:lnTo>
                    <a:pt x="12" y="19"/>
                  </a:lnTo>
                  <a:lnTo>
                    <a:pt x="14" y="14"/>
                  </a:lnTo>
                  <a:lnTo>
                    <a:pt x="15" y="12"/>
                  </a:lnTo>
                  <a:lnTo>
                    <a:pt x="16" y="11"/>
                  </a:lnTo>
                  <a:lnTo>
                    <a:pt x="18" y="10"/>
                  </a:lnTo>
                  <a:lnTo>
                    <a:pt x="19" y="8"/>
                  </a:lnTo>
                  <a:lnTo>
                    <a:pt x="19" y="7"/>
                  </a:lnTo>
                  <a:lnTo>
                    <a:pt x="19" y="5"/>
                  </a:lnTo>
                  <a:lnTo>
                    <a:pt x="17" y="3"/>
                  </a:lnTo>
                  <a:lnTo>
                    <a:pt x="15" y="1"/>
                  </a:lnTo>
                  <a:lnTo>
                    <a:pt x="12" y="0"/>
                  </a:lnTo>
                  <a:lnTo>
                    <a:pt x="9" y="0"/>
                  </a:lnTo>
                  <a:lnTo>
                    <a:pt x="6" y="0"/>
                  </a:lnTo>
                  <a:lnTo>
                    <a:pt x="6" y="1"/>
                  </a:lnTo>
                  <a:lnTo>
                    <a:pt x="5" y="2"/>
                  </a:lnTo>
                  <a:lnTo>
                    <a:pt x="5" y="3"/>
                  </a:lnTo>
                  <a:lnTo>
                    <a:pt x="4" y="4"/>
                  </a:lnTo>
                  <a:lnTo>
                    <a:pt x="3" y="5"/>
                  </a:lnTo>
                  <a:lnTo>
                    <a:pt x="2" y="6"/>
                  </a:lnTo>
                  <a:close/>
                </a:path>
              </a:pathLst>
            </a:custGeom>
            <a:grpFill/>
            <a:ln w="0">
              <a:solidFill>
                <a:srgbClr val="2CA2CC"/>
              </a:solidFill>
              <a:prstDash val="solid"/>
              <a:round/>
              <a:headEnd/>
              <a:tailEnd/>
            </a:ln>
          </p:spPr>
          <p:txBody>
            <a:bodyPr/>
            <a:lstStyle/>
            <a:p>
              <a:endParaRPr lang="ru-RU"/>
            </a:p>
          </p:txBody>
        </p:sp>
        <p:sp>
          <p:nvSpPr>
            <p:cNvPr id="16" name="Freeform 62">
              <a:extLst>
                <a:ext uri="{FF2B5EF4-FFF2-40B4-BE49-F238E27FC236}">
                  <a16:creationId xmlns:a16="http://schemas.microsoft.com/office/drawing/2014/main" id="{7FC663BF-92A1-A845-ABF1-6C72AADF2D0E}"/>
                </a:ext>
              </a:extLst>
            </p:cNvPr>
            <p:cNvSpPr>
              <a:spLocks/>
            </p:cNvSpPr>
            <p:nvPr/>
          </p:nvSpPr>
          <p:spPr bwMode="gray">
            <a:xfrm>
              <a:off x="3481" y="2585"/>
              <a:ext cx="19" cy="37"/>
            </a:xfrm>
            <a:custGeom>
              <a:avLst/>
              <a:gdLst>
                <a:gd name="T0" fmla="*/ 2 w 19"/>
                <a:gd name="T1" fmla="*/ 6 h 37"/>
                <a:gd name="T2" fmla="*/ 1 w 19"/>
                <a:gd name="T3" fmla="*/ 8 h 37"/>
                <a:gd name="T4" fmla="*/ 0 w 19"/>
                <a:gd name="T5" fmla="*/ 13 h 37"/>
                <a:gd name="T6" fmla="*/ 1 w 19"/>
                <a:gd name="T7" fmla="*/ 21 h 37"/>
                <a:gd name="T8" fmla="*/ 1 w 19"/>
                <a:gd name="T9" fmla="*/ 28 h 37"/>
                <a:gd name="T10" fmla="*/ 3 w 19"/>
                <a:gd name="T11" fmla="*/ 34 h 37"/>
                <a:gd name="T12" fmla="*/ 4 w 19"/>
                <a:gd name="T13" fmla="*/ 37 h 37"/>
                <a:gd name="T14" fmla="*/ 5 w 19"/>
                <a:gd name="T15" fmla="*/ 37 h 37"/>
                <a:gd name="T16" fmla="*/ 5 w 19"/>
                <a:gd name="T17" fmla="*/ 37 h 37"/>
                <a:gd name="T18" fmla="*/ 6 w 19"/>
                <a:gd name="T19" fmla="*/ 36 h 37"/>
                <a:gd name="T20" fmla="*/ 7 w 19"/>
                <a:gd name="T21" fmla="*/ 34 h 37"/>
                <a:gd name="T22" fmla="*/ 7 w 19"/>
                <a:gd name="T23" fmla="*/ 33 h 37"/>
                <a:gd name="T24" fmla="*/ 8 w 19"/>
                <a:gd name="T25" fmla="*/ 32 h 37"/>
                <a:gd name="T26" fmla="*/ 11 w 19"/>
                <a:gd name="T27" fmla="*/ 27 h 37"/>
                <a:gd name="T28" fmla="*/ 12 w 19"/>
                <a:gd name="T29" fmla="*/ 19 h 37"/>
                <a:gd name="T30" fmla="*/ 14 w 19"/>
                <a:gd name="T31" fmla="*/ 14 h 37"/>
                <a:gd name="T32" fmla="*/ 15 w 19"/>
                <a:gd name="T33" fmla="*/ 12 h 37"/>
                <a:gd name="T34" fmla="*/ 16 w 19"/>
                <a:gd name="T35" fmla="*/ 11 h 37"/>
                <a:gd name="T36" fmla="*/ 18 w 19"/>
                <a:gd name="T37" fmla="*/ 10 h 37"/>
                <a:gd name="T38" fmla="*/ 19 w 19"/>
                <a:gd name="T39" fmla="*/ 8 h 37"/>
                <a:gd name="T40" fmla="*/ 19 w 19"/>
                <a:gd name="T41" fmla="*/ 7 h 37"/>
                <a:gd name="T42" fmla="*/ 19 w 19"/>
                <a:gd name="T43" fmla="*/ 5 h 37"/>
                <a:gd name="T44" fmla="*/ 17 w 19"/>
                <a:gd name="T45" fmla="*/ 3 h 37"/>
                <a:gd name="T46" fmla="*/ 15 w 19"/>
                <a:gd name="T47" fmla="*/ 1 h 37"/>
                <a:gd name="T48" fmla="*/ 12 w 19"/>
                <a:gd name="T49" fmla="*/ 0 h 37"/>
                <a:gd name="T50" fmla="*/ 9 w 19"/>
                <a:gd name="T51" fmla="*/ 0 h 37"/>
                <a:gd name="T52" fmla="*/ 6 w 19"/>
                <a:gd name="T53" fmla="*/ 0 h 37"/>
                <a:gd name="T54" fmla="*/ 6 w 19"/>
                <a:gd name="T55" fmla="*/ 1 h 37"/>
                <a:gd name="T56" fmla="*/ 5 w 19"/>
                <a:gd name="T57" fmla="*/ 2 h 37"/>
                <a:gd name="T58" fmla="*/ 5 w 19"/>
                <a:gd name="T59" fmla="*/ 3 h 37"/>
                <a:gd name="T60" fmla="*/ 4 w 19"/>
                <a:gd name="T61" fmla="*/ 4 h 37"/>
                <a:gd name="T62" fmla="*/ 3 w 19"/>
                <a:gd name="T63" fmla="*/ 5 h 37"/>
                <a:gd name="T64" fmla="*/ 2 w 19"/>
                <a:gd name="T65"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37">
                  <a:moveTo>
                    <a:pt x="2" y="6"/>
                  </a:moveTo>
                  <a:lnTo>
                    <a:pt x="1" y="8"/>
                  </a:lnTo>
                  <a:lnTo>
                    <a:pt x="0" y="13"/>
                  </a:lnTo>
                  <a:lnTo>
                    <a:pt x="1" y="21"/>
                  </a:lnTo>
                  <a:lnTo>
                    <a:pt x="1" y="28"/>
                  </a:lnTo>
                  <a:lnTo>
                    <a:pt x="3" y="34"/>
                  </a:lnTo>
                  <a:lnTo>
                    <a:pt x="4" y="37"/>
                  </a:lnTo>
                  <a:lnTo>
                    <a:pt x="5" y="37"/>
                  </a:lnTo>
                  <a:lnTo>
                    <a:pt x="5" y="37"/>
                  </a:lnTo>
                  <a:lnTo>
                    <a:pt x="6" y="36"/>
                  </a:lnTo>
                  <a:lnTo>
                    <a:pt x="7" y="34"/>
                  </a:lnTo>
                  <a:lnTo>
                    <a:pt x="7" y="33"/>
                  </a:lnTo>
                  <a:lnTo>
                    <a:pt x="8" y="32"/>
                  </a:lnTo>
                  <a:lnTo>
                    <a:pt x="11" y="27"/>
                  </a:lnTo>
                  <a:lnTo>
                    <a:pt x="12" y="19"/>
                  </a:lnTo>
                  <a:lnTo>
                    <a:pt x="14" y="14"/>
                  </a:lnTo>
                  <a:lnTo>
                    <a:pt x="15" y="12"/>
                  </a:lnTo>
                  <a:lnTo>
                    <a:pt x="16" y="11"/>
                  </a:lnTo>
                  <a:lnTo>
                    <a:pt x="18" y="10"/>
                  </a:lnTo>
                  <a:lnTo>
                    <a:pt x="19" y="8"/>
                  </a:lnTo>
                  <a:lnTo>
                    <a:pt x="19" y="7"/>
                  </a:lnTo>
                  <a:lnTo>
                    <a:pt x="19" y="5"/>
                  </a:lnTo>
                  <a:lnTo>
                    <a:pt x="17" y="3"/>
                  </a:lnTo>
                  <a:lnTo>
                    <a:pt x="15" y="1"/>
                  </a:lnTo>
                  <a:lnTo>
                    <a:pt x="12" y="0"/>
                  </a:lnTo>
                  <a:lnTo>
                    <a:pt x="9" y="0"/>
                  </a:lnTo>
                  <a:lnTo>
                    <a:pt x="6" y="0"/>
                  </a:lnTo>
                  <a:lnTo>
                    <a:pt x="6" y="1"/>
                  </a:lnTo>
                  <a:lnTo>
                    <a:pt x="5" y="2"/>
                  </a:lnTo>
                  <a:lnTo>
                    <a:pt x="5" y="3"/>
                  </a:lnTo>
                  <a:lnTo>
                    <a:pt x="4" y="4"/>
                  </a:lnTo>
                  <a:lnTo>
                    <a:pt x="3" y="5"/>
                  </a:lnTo>
                  <a:lnTo>
                    <a:pt x="2" y="6"/>
                  </a:lnTo>
                </a:path>
              </a:pathLst>
            </a:custGeom>
            <a:grpFill/>
            <a:ln w="6350">
              <a:solidFill>
                <a:srgbClr val="2CA2CC"/>
              </a:solidFill>
              <a:prstDash val="solid"/>
              <a:round/>
              <a:headEnd/>
              <a:tailEnd/>
            </a:ln>
          </p:spPr>
          <p:txBody>
            <a:bodyPr/>
            <a:lstStyle/>
            <a:p>
              <a:endParaRPr lang="ru-RU"/>
            </a:p>
          </p:txBody>
        </p:sp>
        <p:sp>
          <p:nvSpPr>
            <p:cNvPr id="17" name="Freeform 63">
              <a:extLst>
                <a:ext uri="{FF2B5EF4-FFF2-40B4-BE49-F238E27FC236}">
                  <a16:creationId xmlns:a16="http://schemas.microsoft.com/office/drawing/2014/main" id="{E9A5551A-E30F-C748-AC89-D06D70D6323A}"/>
                </a:ext>
              </a:extLst>
            </p:cNvPr>
            <p:cNvSpPr>
              <a:spLocks/>
            </p:cNvSpPr>
            <p:nvPr/>
          </p:nvSpPr>
          <p:spPr bwMode="gray">
            <a:xfrm>
              <a:off x="3492" y="2649"/>
              <a:ext cx="426" cy="295"/>
            </a:xfrm>
            <a:custGeom>
              <a:avLst/>
              <a:gdLst>
                <a:gd name="T0" fmla="*/ 426 w 426"/>
                <a:gd name="T1" fmla="*/ 136 h 295"/>
                <a:gd name="T2" fmla="*/ 418 w 426"/>
                <a:gd name="T3" fmla="*/ 121 h 295"/>
                <a:gd name="T4" fmla="*/ 412 w 426"/>
                <a:gd name="T5" fmla="*/ 105 h 295"/>
                <a:gd name="T6" fmla="*/ 411 w 426"/>
                <a:gd name="T7" fmla="*/ 99 h 295"/>
                <a:gd name="T8" fmla="*/ 409 w 426"/>
                <a:gd name="T9" fmla="*/ 96 h 295"/>
                <a:gd name="T10" fmla="*/ 407 w 426"/>
                <a:gd name="T11" fmla="*/ 93 h 295"/>
                <a:gd name="T12" fmla="*/ 404 w 426"/>
                <a:gd name="T13" fmla="*/ 84 h 295"/>
                <a:gd name="T14" fmla="*/ 404 w 426"/>
                <a:gd name="T15" fmla="*/ 75 h 295"/>
                <a:gd name="T16" fmla="*/ 405 w 426"/>
                <a:gd name="T17" fmla="*/ 64 h 295"/>
                <a:gd name="T18" fmla="*/ 404 w 426"/>
                <a:gd name="T19" fmla="*/ 37 h 295"/>
                <a:gd name="T20" fmla="*/ 404 w 426"/>
                <a:gd name="T21" fmla="*/ 14 h 295"/>
                <a:gd name="T22" fmla="*/ 400 w 426"/>
                <a:gd name="T23" fmla="*/ 6 h 295"/>
                <a:gd name="T24" fmla="*/ 391 w 426"/>
                <a:gd name="T25" fmla="*/ 0 h 295"/>
                <a:gd name="T26" fmla="*/ 385 w 426"/>
                <a:gd name="T27" fmla="*/ 3 h 295"/>
                <a:gd name="T28" fmla="*/ 383 w 426"/>
                <a:gd name="T29" fmla="*/ 14 h 295"/>
                <a:gd name="T30" fmla="*/ 380 w 426"/>
                <a:gd name="T31" fmla="*/ 28 h 295"/>
                <a:gd name="T32" fmla="*/ 373 w 426"/>
                <a:gd name="T33" fmla="*/ 34 h 295"/>
                <a:gd name="T34" fmla="*/ 369 w 426"/>
                <a:gd name="T35" fmla="*/ 31 h 295"/>
                <a:gd name="T36" fmla="*/ 364 w 426"/>
                <a:gd name="T37" fmla="*/ 35 h 295"/>
                <a:gd name="T38" fmla="*/ 364 w 426"/>
                <a:gd name="T39" fmla="*/ 45 h 295"/>
                <a:gd name="T40" fmla="*/ 365 w 426"/>
                <a:gd name="T41" fmla="*/ 55 h 295"/>
                <a:gd name="T42" fmla="*/ 347 w 426"/>
                <a:gd name="T43" fmla="*/ 76 h 295"/>
                <a:gd name="T44" fmla="*/ 324 w 426"/>
                <a:gd name="T45" fmla="*/ 82 h 295"/>
                <a:gd name="T46" fmla="*/ 295 w 426"/>
                <a:gd name="T47" fmla="*/ 89 h 295"/>
                <a:gd name="T48" fmla="*/ 256 w 426"/>
                <a:gd name="T49" fmla="*/ 116 h 295"/>
                <a:gd name="T50" fmla="*/ 238 w 426"/>
                <a:gd name="T51" fmla="*/ 134 h 295"/>
                <a:gd name="T52" fmla="*/ 244 w 426"/>
                <a:gd name="T53" fmla="*/ 140 h 295"/>
                <a:gd name="T54" fmla="*/ 251 w 426"/>
                <a:gd name="T55" fmla="*/ 145 h 295"/>
                <a:gd name="T56" fmla="*/ 232 w 426"/>
                <a:gd name="T57" fmla="*/ 155 h 295"/>
                <a:gd name="T58" fmla="*/ 192 w 426"/>
                <a:gd name="T59" fmla="*/ 158 h 295"/>
                <a:gd name="T60" fmla="*/ 151 w 426"/>
                <a:gd name="T61" fmla="*/ 154 h 295"/>
                <a:gd name="T62" fmla="*/ 146 w 426"/>
                <a:gd name="T63" fmla="*/ 152 h 295"/>
                <a:gd name="T64" fmla="*/ 141 w 426"/>
                <a:gd name="T65" fmla="*/ 147 h 295"/>
                <a:gd name="T66" fmla="*/ 136 w 426"/>
                <a:gd name="T67" fmla="*/ 143 h 295"/>
                <a:gd name="T68" fmla="*/ 131 w 426"/>
                <a:gd name="T69" fmla="*/ 142 h 295"/>
                <a:gd name="T70" fmla="*/ 127 w 426"/>
                <a:gd name="T71" fmla="*/ 141 h 295"/>
                <a:gd name="T72" fmla="*/ 123 w 426"/>
                <a:gd name="T73" fmla="*/ 140 h 295"/>
                <a:gd name="T74" fmla="*/ 118 w 426"/>
                <a:gd name="T75" fmla="*/ 142 h 295"/>
                <a:gd name="T76" fmla="*/ 113 w 426"/>
                <a:gd name="T77" fmla="*/ 145 h 295"/>
                <a:gd name="T78" fmla="*/ 106 w 426"/>
                <a:gd name="T79" fmla="*/ 145 h 295"/>
                <a:gd name="T80" fmla="*/ 99 w 426"/>
                <a:gd name="T81" fmla="*/ 145 h 295"/>
                <a:gd name="T82" fmla="*/ 91 w 426"/>
                <a:gd name="T83" fmla="*/ 146 h 295"/>
                <a:gd name="T84" fmla="*/ 86 w 426"/>
                <a:gd name="T85" fmla="*/ 144 h 295"/>
                <a:gd name="T86" fmla="*/ 83 w 426"/>
                <a:gd name="T87" fmla="*/ 142 h 295"/>
                <a:gd name="T88" fmla="*/ 67 w 426"/>
                <a:gd name="T89" fmla="*/ 124 h 295"/>
                <a:gd name="T90" fmla="*/ 56 w 426"/>
                <a:gd name="T91" fmla="*/ 104 h 295"/>
                <a:gd name="T92" fmla="*/ 56 w 426"/>
                <a:gd name="T93" fmla="*/ 94 h 295"/>
                <a:gd name="T94" fmla="*/ 58 w 426"/>
                <a:gd name="T95" fmla="*/ 89 h 295"/>
                <a:gd name="T96" fmla="*/ 62 w 426"/>
                <a:gd name="T97" fmla="*/ 84 h 295"/>
                <a:gd name="T98" fmla="*/ 63 w 426"/>
                <a:gd name="T99" fmla="*/ 78 h 295"/>
                <a:gd name="T100" fmla="*/ 68 w 426"/>
                <a:gd name="T101" fmla="*/ 64 h 295"/>
                <a:gd name="T102" fmla="*/ 76 w 426"/>
                <a:gd name="T103" fmla="*/ 43 h 295"/>
                <a:gd name="T104" fmla="*/ 0 w 426"/>
                <a:gd name="T105" fmla="*/ 101 h 295"/>
                <a:gd name="T106" fmla="*/ 42 w 426"/>
                <a:gd name="T107" fmla="*/ 207 h 295"/>
                <a:gd name="T108" fmla="*/ 360 w 426"/>
                <a:gd name="T109" fmla="*/ 209 h 295"/>
                <a:gd name="T110" fmla="*/ 353 w 426"/>
                <a:gd name="T111" fmla="*/ 18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6" h="295">
                  <a:moveTo>
                    <a:pt x="371" y="140"/>
                  </a:moveTo>
                  <a:lnTo>
                    <a:pt x="426" y="136"/>
                  </a:lnTo>
                  <a:lnTo>
                    <a:pt x="422" y="129"/>
                  </a:lnTo>
                  <a:lnTo>
                    <a:pt x="418" y="121"/>
                  </a:lnTo>
                  <a:lnTo>
                    <a:pt x="414" y="112"/>
                  </a:lnTo>
                  <a:lnTo>
                    <a:pt x="412" y="105"/>
                  </a:lnTo>
                  <a:lnTo>
                    <a:pt x="411" y="101"/>
                  </a:lnTo>
                  <a:lnTo>
                    <a:pt x="411" y="99"/>
                  </a:lnTo>
                  <a:lnTo>
                    <a:pt x="410" y="97"/>
                  </a:lnTo>
                  <a:lnTo>
                    <a:pt x="409" y="96"/>
                  </a:lnTo>
                  <a:lnTo>
                    <a:pt x="408" y="95"/>
                  </a:lnTo>
                  <a:lnTo>
                    <a:pt x="407" y="93"/>
                  </a:lnTo>
                  <a:lnTo>
                    <a:pt x="405" y="92"/>
                  </a:lnTo>
                  <a:lnTo>
                    <a:pt x="404" y="84"/>
                  </a:lnTo>
                  <a:lnTo>
                    <a:pt x="404" y="79"/>
                  </a:lnTo>
                  <a:lnTo>
                    <a:pt x="404" y="75"/>
                  </a:lnTo>
                  <a:lnTo>
                    <a:pt x="405" y="70"/>
                  </a:lnTo>
                  <a:lnTo>
                    <a:pt x="405" y="64"/>
                  </a:lnTo>
                  <a:lnTo>
                    <a:pt x="404" y="52"/>
                  </a:lnTo>
                  <a:lnTo>
                    <a:pt x="404" y="37"/>
                  </a:lnTo>
                  <a:lnTo>
                    <a:pt x="404" y="23"/>
                  </a:lnTo>
                  <a:lnTo>
                    <a:pt x="404" y="14"/>
                  </a:lnTo>
                  <a:lnTo>
                    <a:pt x="403" y="10"/>
                  </a:lnTo>
                  <a:lnTo>
                    <a:pt x="400" y="6"/>
                  </a:lnTo>
                  <a:lnTo>
                    <a:pt x="396" y="2"/>
                  </a:lnTo>
                  <a:lnTo>
                    <a:pt x="391" y="0"/>
                  </a:lnTo>
                  <a:lnTo>
                    <a:pt x="387" y="0"/>
                  </a:lnTo>
                  <a:lnTo>
                    <a:pt x="385" y="3"/>
                  </a:lnTo>
                  <a:lnTo>
                    <a:pt x="384" y="7"/>
                  </a:lnTo>
                  <a:lnTo>
                    <a:pt x="383" y="14"/>
                  </a:lnTo>
                  <a:lnTo>
                    <a:pt x="382" y="21"/>
                  </a:lnTo>
                  <a:lnTo>
                    <a:pt x="380" y="28"/>
                  </a:lnTo>
                  <a:lnTo>
                    <a:pt x="377" y="34"/>
                  </a:lnTo>
                  <a:lnTo>
                    <a:pt x="373" y="34"/>
                  </a:lnTo>
                  <a:lnTo>
                    <a:pt x="371" y="32"/>
                  </a:lnTo>
                  <a:lnTo>
                    <a:pt x="369" y="31"/>
                  </a:lnTo>
                  <a:lnTo>
                    <a:pt x="366" y="32"/>
                  </a:lnTo>
                  <a:lnTo>
                    <a:pt x="364" y="35"/>
                  </a:lnTo>
                  <a:lnTo>
                    <a:pt x="362" y="40"/>
                  </a:lnTo>
                  <a:lnTo>
                    <a:pt x="364" y="45"/>
                  </a:lnTo>
                  <a:lnTo>
                    <a:pt x="365" y="50"/>
                  </a:lnTo>
                  <a:lnTo>
                    <a:pt x="365" y="55"/>
                  </a:lnTo>
                  <a:lnTo>
                    <a:pt x="357" y="67"/>
                  </a:lnTo>
                  <a:lnTo>
                    <a:pt x="347" y="76"/>
                  </a:lnTo>
                  <a:lnTo>
                    <a:pt x="336" y="81"/>
                  </a:lnTo>
                  <a:lnTo>
                    <a:pt x="324" y="82"/>
                  </a:lnTo>
                  <a:lnTo>
                    <a:pt x="314" y="79"/>
                  </a:lnTo>
                  <a:lnTo>
                    <a:pt x="295" y="89"/>
                  </a:lnTo>
                  <a:lnTo>
                    <a:pt x="274" y="101"/>
                  </a:lnTo>
                  <a:lnTo>
                    <a:pt x="256" y="116"/>
                  </a:lnTo>
                  <a:lnTo>
                    <a:pt x="239" y="131"/>
                  </a:lnTo>
                  <a:lnTo>
                    <a:pt x="238" y="134"/>
                  </a:lnTo>
                  <a:lnTo>
                    <a:pt x="240" y="137"/>
                  </a:lnTo>
                  <a:lnTo>
                    <a:pt x="244" y="140"/>
                  </a:lnTo>
                  <a:lnTo>
                    <a:pt x="248" y="143"/>
                  </a:lnTo>
                  <a:lnTo>
                    <a:pt x="251" y="145"/>
                  </a:lnTo>
                  <a:lnTo>
                    <a:pt x="250" y="147"/>
                  </a:lnTo>
                  <a:lnTo>
                    <a:pt x="232" y="155"/>
                  </a:lnTo>
                  <a:lnTo>
                    <a:pt x="212" y="158"/>
                  </a:lnTo>
                  <a:lnTo>
                    <a:pt x="192" y="158"/>
                  </a:lnTo>
                  <a:lnTo>
                    <a:pt x="171" y="156"/>
                  </a:lnTo>
                  <a:lnTo>
                    <a:pt x="151" y="154"/>
                  </a:lnTo>
                  <a:lnTo>
                    <a:pt x="149" y="154"/>
                  </a:lnTo>
                  <a:lnTo>
                    <a:pt x="146" y="152"/>
                  </a:lnTo>
                  <a:lnTo>
                    <a:pt x="144" y="150"/>
                  </a:lnTo>
                  <a:lnTo>
                    <a:pt x="141" y="147"/>
                  </a:lnTo>
                  <a:lnTo>
                    <a:pt x="139" y="145"/>
                  </a:lnTo>
                  <a:lnTo>
                    <a:pt x="136" y="143"/>
                  </a:lnTo>
                  <a:lnTo>
                    <a:pt x="134" y="143"/>
                  </a:lnTo>
                  <a:lnTo>
                    <a:pt x="131" y="142"/>
                  </a:lnTo>
                  <a:lnTo>
                    <a:pt x="129" y="142"/>
                  </a:lnTo>
                  <a:lnTo>
                    <a:pt x="127" y="141"/>
                  </a:lnTo>
                  <a:lnTo>
                    <a:pt x="125" y="140"/>
                  </a:lnTo>
                  <a:lnTo>
                    <a:pt x="123" y="140"/>
                  </a:lnTo>
                  <a:lnTo>
                    <a:pt x="121" y="141"/>
                  </a:lnTo>
                  <a:lnTo>
                    <a:pt x="118" y="142"/>
                  </a:lnTo>
                  <a:lnTo>
                    <a:pt x="116" y="143"/>
                  </a:lnTo>
                  <a:lnTo>
                    <a:pt x="113" y="145"/>
                  </a:lnTo>
                  <a:lnTo>
                    <a:pt x="111" y="145"/>
                  </a:lnTo>
                  <a:lnTo>
                    <a:pt x="106" y="145"/>
                  </a:lnTo>
                  <a:lnTo>
                    <a:pt x="102" y="145"/>
                  </a:lnTo>
                  <a:lnTo>
                    <a:pt x="99" y="145"/>
                  </a:lnTo>
                  <a:lnTo>
                    <a:pt x="94" y="146"/>
                  </a:lnTo>
                  <a:lnTo>
                    <a:pt x="91" y="146"/>
                  </a:lnTo>
                  <a:lnTo>
                    <a:pt x="88" y="145"/>
                  </a:lnTo>
                  <a:lnTo>
                    <a:pt x="86" y="144"/>
                  </a:lnTo>
                  <a:lnTo>
                    <a:pt x="84" y="143"/>
                  </a:lnTo>
                  <a:lnTo>
                    <a:pt x="83" y="142"/>
                  </a:lnTo>
                  <a:lnTo>
                    <a:pt x="74" y="134"/>
                  </a:lnTo>
                  <a:lnTo>
                    <a:pt x="67" y="124"/>
                  </a:lnTo>
                  <a:lnTo>
                    <a:pt x="61" y="114"/>
                  </a:lnTo>
                  <a:lnTo>
                    <a:pt x="56" y="104"/>
                  </a:lnTo>
                  <a:lnTo>
                    <a:pt x="55" y="97"/>
                  </a:lnTo>
                  <a:lnTo>
                    <a:pt x="56" y="94"/>
                  </a:lnTo>
                  <a:lnTo>
                    <a:pt x="57" y="92"/>
                  </a:lnTo>
                  <a:lnTo>
                    <a:pt x="58" y="89"/>
                  </a:lnTo>
                  <a:lnTo>
                    <a:pt x="61" y="86"/>
                  </a:lnTo>
                  <a:lnTo>
                    <a:pt x="62" y="84"/>
                  </a:lnTo>
                  <a:lnTo>
                    <a:pt x="62" y="81"/>
                  </a:lnTo>
                  <a:lnTo>
                    <a:pt x="63" y="78"/>
                  </a:lnTo>
                  <a:lnTo>
                    <a:pt x="64" y="75"/>
                  </a:lnTo>
                  <a:lnTo>
                    <a:pt x="68" y="64"/>
                  </a:lnTo>
                  <a:lnTo>
                    <a:pt x="73" y="53"/>
                  </a:lnTo>
                  <a:lnTo>
                    <a:pt x="76" y="43"/>
                  </a:lnTo>
                  <a:lnTo>
                    <a:pt x="0" y="51"/>
                  </a:lnTo>
                  <a:lnTo>
                    <a:pt x="0" y="101"/>
                  </a:lnTo>
                  <a:lnTo>
                    <a:pt x="46" y="151"/>
                  </a:lnTo>
                  <a:lnTo>
                    <a:pt x="42" y="207"/>
                  </a:lnTo>
                  <a:lnTo>
                    <a:pt x="322" y="295"/>
                  </a:lnTo>
                  <a:lnTo>
                    <a:pt x="360" y="209"/>
                  </a:lnTo>
                  <a:lnTo>
                    <a:pt x="374" y="197"/>
                  </a:lnTo>
                  <a:lnTo>
                    <a:pt x="353" y="189"/>
                  </a:lnTo>
                  <a:lnTo>
                    <a:pt x="371" y="140"/>
                  </a:lnTo>
                  <a:close/>
                </a:path>
              </a:pathLst>
            </a:custGeom>
            <a:grpFill/>
            <a:ln w="0">
              <a:solidFill>
                <a:srgbClr val="2CA2CC"/>
              </a:solidFill>
              <a:prstDash val="solid"/>
              <a:round/>
              <a:headEnd/>
              <a:tailEnd/>
            </a:ln>
          </p:spPr>
          <p:txBody>
            <a:bodyPr/>
            <a:lstStyle/>
            <a:p>
              <a:endParaRPr lang="ru-RU"/>
            </a:p>
          </p:txBody>
        </p:sp>
        <p:sp>
          <p:nvSpPr>
            <p:cNvPr id="18" name="Freeform 64">
              <a:extLst>
                <a:ext uri="{FF2B5EF4-FFF2-40B4-BE49-F238E27FC236}">
                  <a16:creationId xmlns:a16="http://schemas.microsoft.com/office/drawing/2014/main" id="{DE5000C6-7441-FD48-AB12-953CE6B29E9E}"/>
                </a:ext>
              </a:extLst>
            </p:cNvPr>
            <p:cNvSpPr>
              <a:spLocks/>
            </p:cNvSpPr>
            <p:nvPr/>
          </p:nvSpPr>
          <p:spPr bwMode="gray">
            <a:xfrm>
              <a:off x="3492" y="2649"/>
              <a:ext cx="426" cy="295"/>
            </a:xfrm>
            <a:custGeom>
              <a:avLst/>
              <a:gdLst>
                <a:gd name="T0" fmla="*/ 426 w 426"/>
                <a:gd name="T1" fmla="*/ 136 h 295"/>
                <a:gd name="T2" fmla="*/ 418 w 426"/>
                <a:gd name="T3" fmla="*/ 121 h 295"/>
                <a:gd name="T4" fmla="*/ 412 w 426"/>
                <a:gd name="T5" fmla="*/ 105 h 295"/>
                <a:gd name="T6" fmla="*/ 411 w 426"/>
                <a:gd name="T7" fmla="*/ 99 h 295"/>
                <a:gd name="T8" fmla="*/ 409 w 426"/>
                <a:gd name="T9" fmla="*/ 96 h 295"/>
                <a:gd name="T10" fmla="*/ 407 w 426"/>
                <a:gd name="T11" fmla="*/ 93 h 295"/>
                <a:gd name="T12" fmla="*/ 404 w 426"/>
                <a:gd name="T13" fmla="*/ 84 h 295"/>
                <a:gd name="T14" fmla="*/ 404 w 426"/>
                <a:gd name="T15" fmla="*/ 75 h 295"/>
                <a:gd name="T16" fmla="*/ 405 w 426"/>
                <a:gd name="T17" fmla="*/ 64 h 295"/>
                <a:gd name="T18" fmla="*/ 404 w 426"/>
                <a:gd name="T19" fmla="*/ 37 h 295"/>
                <a:gd name="T20" fmla="*/ 404 w 426"/>
                <a:gd name="T21" fmla="*/ 14 h 295"/>
                <a:gd name="T22" fmla="*/ 400 w 426"/>
                <a:gd name="T23" fmla="*/ 6 h 295"/>
                <a:gd name="T24" fmla="*/ 391 w 426"/>
                <a:gd name="T25" fmla="*/ 0 h 295"/>
                <a:gd name="T26" fmla="*/ 385 w 426"/>
                <a:gd name="T27" fmla="*/ 3 h 295"/>
                <a:gd name="T28" fmla="*/ 383 w 426"/>
                <a:gd name="T29" fmla="*/ 14 h 295"/>
                <a:gd name="T30" fmla="*/ 380 w 426"/>
                <a:gd name="T31" fmla="*/ 28 h 295"/>
                <a:gd name="T32" fmla="*/ 373 w 426"/>
                <a:gd name="T33" fmla="*/ 34 h 295"/>
                <a:gd name="T34" fmla="*/ 369 w 426"/>
                <a:gd name="T35" fmla="*/ 31 h 295"/>
                <a:gd name="T36" fmla="*/ 364 w 426"/>
                <a:gd name="T37" fmla="*/ 35 h 295"/>
                <a:gd name="T38" fmla="*/ 364 w 426"/>
                <a:gd name="T39" fmla="*/ 45 h 295"/>
                <a:gd name="T40" fmla="*/ 365 w 426"/>
                <a:gd name="T41" fmla="*/ 55 h 295"/>
                <a:gd name="T42" fmla="*/ 347 w 426"/>
                <a:gd name="T43" fmla="*/ 76 h 295"/>
                <a:gd name="T44" fmla="*/ 324 w 426"/>
                <a:gd name="T45" fmla="*/ 82 h 295"/>
                <a:gd name="T46" fmla="*/ 295 w 426"/>
                <a:gd name="T47" fmla="*/ 89 h 295"/>
                <a:gd name="T48" fmla="*/ 256 w 426"/>
                <a:gd name="T49" fmla="*/ 116 h 295"/>
                <a:gd name="T50" fmla="*/ 238 w 426"/>
                <a:gd name="T51" fmla="*/ 134 h 295"/>
                <a:gd name="T52" fmla="*/ 244 w 426"/>
                <a:gd name="T53" fmla="*/ 140 h 295"/>
                <a:gd name="T54" fmla="*/ 251 w 426"/>
                <a:gd name="T55" fmla="*/ 145 h 295"/>
                <a:gd name="T56" fmla="*/ 232 w 426"/>
                <a:gd name="T57" fmla="*/ 155 h 295"/>
                <a:gd name="T58" fmla="*/ 192 w 426"/>
                <a:gd name="T59" fmla="*/ 158 h 295"/>
                <a:gd name="T60" fmla="*/ 151 w 426"/>
                <a:gd name="T61" fmla="*/ 154 h 295"/>
                <a:gd name="T62" fmla="*/ 146 w 426"/>
                <a:gd name="T63" fmla="*/ 152 h 295"/>
                <a:gd name="T64" fmla="*/ 141 w 426"/>
                <a:gd name="T65" fmla="*/ 147 h 295"/>
                <a:gd name="T66" fmla="*/ 136 w 426"/>
                <a:gd name="T67" fmla="*/ 143 h 295"/>
                <a:gd name="T68" fmla="*/ 131 w 426"/>
                <a:gd name="T69" fmla="*/ 142 h 295"/>
                <a:gd name="T70" fmla="*/ 127 w 426"/>
                <a:gd name="T71" fmla="*/ 141 h 295"/>
                <a:gd name="T72" fmla="*/ 123 w 426"/>
                <a:gd name="T73" fmla="*/ 140 h 295"/>
                <a:gd name="T74" fmla="*/ 118 w 426"/>
                <a:gd name="T75" fmla="*/ 142 h 295"/>
                <a:gd name="T76" fmla="*/ 113 w 426"/>
                <a:gd name="T77" fmla="*/ 145 h 295"/>
                <a:gd name="T78" fmla="*/ 106 w 426"/>
                <a:gd name="T79" fmla="*/ 145 h 295"/>
                <a:gd name="T80" fmla="*/ 99 w 426"/>
                <a:gd name="T81" fmla="*/ 145 h 295"/>
                <a:gd name="T82" fmla="*/ 91 w 426"/>
                <a:gd name="T83" fmla="*/ 146 h 295"/>
                <a:gd name="T84" fmla="*/ 86 w 426"/>
                <a:gd name="T85" fmla="*/ 144 h 295"/>
                <a:gd name="T86" fmla="*/ 83 w 426"/>
                <a:gd name="T87" fmla="*/ 142 h 295"/>
                <a:gd name="T88" fmla="*/ 67 w 426"/>
                <a:gd name="T89" fmla="*/ 124 h 295"/>
                <a:gd name="T90" fmla="*/ 56 w 426"/>
                <a:gd name="T91" fmla="*/ 104 h 295"/>
                <a:gd name="T92" fmla="*/ 56 w 426"/>
                <a:gd name="T93" fmla="*/ 94 h 295"/>
                <a:gd name="T94" fmla="*/ 58 w 426"/>
                <a:gd name="T95" fmla="*/ 89 h 295"/>
                <a:gd name="T96" fmla="*/ 62 w 426"/>
                <a:gd name="T97" fmla="*/ 84 h 295"/>
                <a:gd name="T98" fmla="*/ 63 w 426"/>
                <a:gd name="T99" fmla="*/ 78 h 295"/>
                <a:gd name="T100" fmla="*/ 68 w 426"/>
                <a:gd name="T101" fmla="*/ 64 h 295"/>
                <a:gd name="T102" fmla="*/ 76 w 426"/>
                <a:gd name="T103" fmla="*/ 43 h 295"/>
                <a:gd name="T104" fmla="*/ 0 w 426"/>
                <a:gd name="T105" fmla="*/ 101 h 295"/>
                <a:gd name="T106" fmla="*/ 42 w 426"/>
                <a:gd name="T107" fmla="*/ 207 h 295"/>
                <a:gd name="T108" fmla="*/ 360 w 426"/>
                <a:gd name="T109" fmla="*/ 209 h 295"/>
                <a:gd name="T110" fmla="*/ 353 w 426"/>
                <a:gd name="T111" fmla="*/ 18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6" h="295">
                  <a:moveTo>
                    <a:pt x="371" y="140"/>
                  </a:moveTo>
                  <a:lnTo>
                    <a:pt x="426" y="136"/>
                  </a:lnTo>
                  <a:lnTo>
                    <a:pt x="422" y="129"/>
                  </a:lnTo>
                  <a:lnTo>
                    <a:pt x="418" y="121"/>
                  </a:lnTo>
                  <a:lnTo>
                    <a:pt x="414" y="112"/>
                  </a:lnTo>
                  <a:lnTo>
                    <a:pt x="412" y="105"/>
                  </a:lnTo>
                  <a:lnTo>
                    <a:pt x="411" y="101"/>
                  </a:lnTo>
                  <a:lnTo>
                    <a:pt x="411" y="99"/>
                  </a:lnTo>
                  <a:lnTo>
                    <a:pt x="410" y="97"/>
                  </a:lnTo>
                  <a:lnTo>
                    <a:pt x="409" y="96"/>
                  </a:lnTo>
                  <a:lnTo>
                    <a:pt x="408" y="95"/>
                  </a:lnTo>
                  <a:lnTo>
                    <a:pt x="407" y="93"/>
                  </a:lnTo>
                  <a:lnTo>
                    <a:pt x="405" y="92"/>
                  </a:lnTo>
                  <a:lnTo>
                    <a:pt x="404" y="84"/>
                  </a:lnTo>
                  <a:lnTo>
                    <a:pt x="404" y="79"/>
                  </a:lnTo>
                  <a:lnTo>
                    <a:pt x="404" y="75"/>
                  </a:lnTo>
                  <a:lnTo>
                    <a:pt x="405" y="70"/>
                  </a:lnTo>
                  <a:lnTo>
                    <a:pt x="405" y="64"/>
                  </a:lnTo>
                  <a:lnTo>
                    <a:pt x="404" y="52"/>
                  </a:lnTo>
                  <a:lnTo>
                    <a:pt x="404" y="37"/>
                  </a:lnTo>
                  <a:lnTo>
                    <a:pt x="404" y="23"/>
                  </a:lnTo>
                  <a:lnTo>
                    <a:pt x="404" y="14"/>
                  </a:lnTo>
                  <a:lnTo>
                    <a:pt x="403" y="10"/>
                  </a:lnTo>
                  <a:lnTo>
                    <a:pt x="400" y="6"/>
                  </a:lnTo>
                  <a:lnTo>
                    <a:pt x="396" y="2"/>
                  </a:lnTo>
                  <a:lnTo>
                    <a:pt x="391" y="0"/>
                  </a:lnTo>
                  <a:lnTo>
                    <a:pt x="387" y="0"/>
                  </a:lnTo>
                  <a:lnTo>
                    <a:pt x="385" y="3"/>
                  </a:lnTo>
                  <a:lnTo>
                    <a:pt x="384" y="7"/>
                  </a:lnTo>
                  <a:lnTo>
                    <a:pt x="383" y="14"/>
                  </a:lnTo>
                  <a:lnTo>
                    <a:pt x="382" y="21"/>
                  </a:lnTo>
                  <a:lnTo>
                    <a:pt x="380" y="28"/>
                  </a:lnTo>
                  <a:lnTo>
                    <a:pt x="377" y="34"/>
                  </a:lnTo>
                  <a:lnTo>
                    <a:pt x="373" y="34"/>
                  </a:lnTo>
                  <a:lnTo>
                    <a:pt x="371" y="32"/>
                  </a:lnTo>
                  <a:lnTo>
                    <a:pt x="369" y="31"/>
                  </a:lnTo>
                  <a:lnTo>
                    <a:pt x="366" y="32"/>
                  </a:lnTo>
                  <a:lnTo>
                    <a:pt x="364" y="35"/>
                  </a:lnTo>
                  <a:lnTo>
                    <a:pt x="362" y="40"/>
                  </a:lnTo>
                  <a:lnTo>
                    <a:pt x="364" y="45"/>
                  </a:lnTo>
                  <a:lnTo>
                    <a:pt x="365" y="50"/>
                  </a:lnTo>
                  <a:lnTo>
                    <a:pt x="365" y="55"/>
                  </a:lnTo>
                  <a:lnTo>
                    <a:pt x="357" y="67"/>
                  </a:lnTo>
                  <a:lnTo>
                    <a:pt x="347" y="76"/>
                  </a:lnTo>
                  <a:lnTo>
                    <a:pt x="336" y="81"/>
                  </a:lnTo>
                  <a:lnTo>
                    <a:pt x="324" y="82"/>
                  </a:lnTo>
                  <a:lnTo>
                    <a:pt x="314" y="79"/>
                  </a:lnTo>
                  <a:lnTo>
                    <a:pt x="295" y="89"/>
                  </a:lnTo>
                  <a:lnTo>
                    <a:pt x="274" y="101"/>
                  </a:lnTo>
                  <a:lnTo>
                    <a:pt x="256" y="116"/>
                  </a:lnTo>
                  <a:lnTo>
                    <a:pt x="239" y="131"/>
                  </a:lnTo>
                  <a:lnTo>
                    <a:pt x="238" y="134"/>
                  </a:lnTo>
                  <a:lnTo>
                    <a:pt x="240" y="137"/>
                  </a:lnTo>
                  <a:lnTo>
                    <a:pt x="244" y="140"/>
                  </a:lnTo>
                  <a:lnTo>
                    <a:pt x="248" y="143"/>
                  </a:lnTo>
                  <a:lnTo>
                    <a:pt x="251" y="145"/>
                  </a:lnTo>
                  <a:lnTo>
                    <a:pt x="250" y="147"/>
                  </a:lnTo>
                  <a:lnTo>
                    <a:pt x="232" y="155"/>
                  </a:lnTo>
                  <a:lnTo>
                    <a:pt x="212" y="158"/>
                  </a:lnTo>
                  <a:lnTo>
                    <a:pt x="192" y="158"/>
                  </a:lnTo>
                  <a:lnTo>
                    <a:pt x="171" y="156"/>
                  </a:lnTo>
                  <a:lnTo>
                    <a:pt x="151" y="154"/>
                  </a:lnTo>
                  <a:lnTo>
                    <a:pt x="149" y="154"/>
                  </a:lnTo>
                  <a:lnTo>
                    <a:pt x="146" y="152"/>
                  </a:lnTo>
                  <a:lnTo>
                    <a:pt x="144" y="150"/>
                  </a:lnTo>
                  <a:lnTo>
                    <a:pt x="141" y="147"/>
                  </a:lnTo>
                  <a:lnTo>
                    <a:pt x="139" y="145"/>
                  </a:lnTo>
                  <a:lnTo>
                    <a:pt x="136" y="143"/>
                  </a:lnTo>
                  <a:lnTo>
                    <a:pt x="134" y="143"/>
                  </a:lnTo>
                  <a:lnTo>
                    <a:pt x="131" y="142"/>
                  </a:lnTo>
                  <a:lnTo>
                    <a:pt x="129" y="142"/>
                  </a:lnTo>
                  <a:lnTo>
                    <a:pt x="127" y="141"/>
                  </a:lnTo>
                  <a:lnTo>
                    <a:pt x="125" y="140"/>
                  </a:lnTo>
                  <a:lnTo>
                    <a:pt x="123" y="140"/>
                  </a:lnTo>
                  <a:lnTo>
                    <a:pt x="121" y="141"/>
                  </a:lnTo>
                  <a:lnTo>
                    <a:pt x="118" y="142"/>
                  </a:lnTo>
                  <a:lnTo>
                    <a:pt x="116" y="143"/>
                  </a:lnTo>
                  <a:lnTo>
                    <a:pt x="113" y="145"/>
                  </a:lnTo>
                  <a:lnTo>
                    <a:pt x="111" y="145"/>
                  </a:lnTo>
                  <a:lnTo>
                    <a:pt x="106" y="145"/>
                  </a:lnTo>
                  <a:lnTo>
                    <a:pt x="102" y="145"/>
                  </a:lnTo>
                  <a:lnTo>
                    <a:pt x="99" y="145"/>
                  </a:lnTo>
                  <a:lnTo>
                    <a:pt x="94" y="146"/>
                  </a:lnTo>
                  <a:lnTo>
                    <a:pt x="91" y="146"/>
                  </a:lnTo>
                  <a:lnTo>
                    <a:pt x="88" y="145"/>
                  </a:lnTo>
                  <a:lnTo>
                    <a:pt x="86" y="144"/>
                  </a:lnTo>
                  <a:lnTo>
                    <a:pt x="84" y="143"/>
                  </a:lnTo>
                  <a:lnTo>
                    <a:pt x="83" y="142"/>
                  </a:lnTo>
                  <a:lnTo>
                    <a:pt x="74" y="134"/>
                  </a:lnTo>
                  <a:lnTo>
                    <a:pt x="67" y="124"/>
                  </a:lnTo>
                  <a:lnTo>
                    <a:pt x="61" y="114"/>
                  </a:lnTo>
                  <a:lnTo>
                    <a:pt x="56" y="104"/>
                  </a:lnTo>
                  <a:lnTo>
                    <a:pt x="55" y="97"/>
                  </a:lnTo>
                  <a:lnTo>
                    <a:pt x="56" y="94"/>
                  </a:lnTo>
                  <a:lnTo>
                    <a:pt x="57" y="92"/>
                  </a:lnTo>
                  <a:lnTo>
                    <a:pt x="58" y="89"/>
                  </a:lnTo>
                  <a:lnTo>
                    <a:pt x="61" y="86"/>
                  </a:lnTo>
                  <a:lnTo>
                    <a:pt x="62" y="84"/>
                  </a:lnTo>
                  <a:lnTo>
                    <a:pt x="62" y="81"/>
                  </a:lnTo>
                  <a:lnTo>
                    <a:pt x="63" y="78"/>
                  </a:lnTo>
                  <a:lnTo>
                    <a:pt x="64" y="75"/>
                  </a:lnTo>
                  <a:lnTo>
                    <a:pt x="68" y="64"/>
                  </a:lnTo>
                  <a:lnTo>
                    <a:pt x="73" y="53"/>
                  </a:lnTo>
                  <a:lnTo>
                    <a:pt x="76" y="43"/>
                  </a:lnTo>
                  <a:lnTo>
                    <a:pt x="0" y="51"/>
                  </a:lnTo>
                  <a:lnTo>
                    <a:pt x="0" y="101"/>
                  </a:lnTo>
                  <a:lnTo>
                    <a:pt x="46" y="151"/>
                  </a:lnTo>
                  <a:lnTo>
                    <a:pt x="42" y="207"/>
                  </a:lnTo>
                  <a:lnTo>
                    <a:pt x="322" y="295"/>
                  </a:lnTo>
                  <a:lnTo>
                    <a:pt x="360" y="209"/>
                  </a:lnTo>
                  <a:lnTo>
                    <a:pt x="374" y="197"/>
                  </a:lnTo>
                  <a:lnTo>
                    <a:pt x="353" y="189"/>
                  </a:lnTo>
                  <a:lnTo>
                    <a:pt x="371" y="140"/>
                  </a:lnTo>
                </a:path>
              </a:pathLst>
            </a:custGeom>
            <a:grpFill/>
            <a:ln w="6350">
              <a:solidFill>
                <a:srgbClr val="2CA2CC"/>
              </a:solidFill>
              <a:prstDash val="solid"/>
              <a:round/>
              <a:headEnd/>
              <a:tailEnd/>
            </a:ln>
          </p:spPr>
          <p:txBody>
            <a:bodyPr/>
            <a:lstStyle/>
            <a:p>
              <a:endParaRPr lang="ru-RU"/>
            </a:p>
          </p:txBody>
        </p:sp>
        <p:sp>
          <p:nvSpPr>
            <p:cNvPr id="19" name="Freeform 65">
              <a:extLst>
                <a:ext uri="{FF2B5EF4-FFF2-40B4-BE49-F238E27FC236}">
                  <a16:creationId xmlns:a16="http://schemas.microsoft.com/office/drawing/2014/main" id="{1812C4B9-3058-4E45-B3E9-B52422C7781E}"/>
                </a:ext>
              </a:extLst>
            </p:cNvPr>
            <p:cNvSpPr>
              <a:spLocks/>
            </p:cNvSpPr>
            <p:nvPr/>
          </p:nvSpPr>
          <p:spPr bwMode="gray">
            <a:xfrm>
              <a:off x="3302" y="2270"/>
              <a:ext cx="136" cy="110"/>
            </a:xfrm>
            <a:custGeom>
              <a:avLst/>
              <a:gdLst>
                <a:gd name="T0" fmla="*/ 105 w 136"/>
                <a:gd name="T1" fmla="*/ 110 h 110"/>
                <a:gd name="T2" fmla="*/ 0 w 136"/>
                <a:gd name="T3" fmla="*/ 67 h 110"/>
                <a:gd name="T4" fmla="*/ 59 w 136"/>
                <a:gd name="T5" fmla="*/ 4 h 110"/>
                <a:gd name="T6" fmla="*/ 65 w 136"/>
                <a:gd name="T7" fmla="*/ 0 h 110"/>
                <a:gd name="T8" fmla="*/ 74 w 136"/>
                <a:gd name="T9" fmla="*/ 0 h 110"/>
                <a:gd name="T10" fmla="*/ 84 w 136"/>
                <a:gd name="T11" fmla="*/ 4 h 110"/>
                <a:gd name="T12" fmla="*/ 94 w 136"/>
                <a:gd name="T13" fmla="*/ 9 h 110"/>
                <a:gd name="T14" fmla="*/ 106 w 136"/>
                <a:gd name="T15" fmla="*/ 17 h 110"/>
                <a:gd name="T16" fmla="*/ 117 w 136"/>
                <a:gd name="T17" fmla="*/ 26 h 110"/>
                <a:gd name="T18" fmla="*/ 127 w 136"/>
                <a:gd name="T19" fmla="*/ 34 h 110"/>
                <a:gd name="T20" fmla="*/ 136 w 136"/>
                <a:gd name="T21" fmla="*/ 43 h 110"/>
                <a:gd name="T22" fmla="*/ 133 w 136"/>
                <a:gd name="T23" fmla="*/ 45 h 110"/>
                <a:gd name="T24" fmla="*/ 132 w 136"/>
                <a:gd name="T25" fmla="*/ 48 h 110"/>
                <a:gd name="T26" fmla="*/ 131 w 136"/>
                <a:gd name="T27" fmla="*/ 52 h 110"/>
                <a:gd name="T28" fmla="*/ 129 w 136"/>
                <a:gd name="T29" fmla="*/ 55 h 110"/>
                <a:gd name="T30" fmla="*/ 128 w 136"/>
                <a:gd name="T31" fmla="*/ 57 h 110"/>
                <a:gd name="T32" fmla="*/ 128 w 136"/>
                <a:gd name="T33" fmla="*/ 59 h 110"/>
                <a:gd name="T34" fmla="*/ 127 w 136"/>
                <a:gd name="T35" fmla="*/ 62 h 110"/>
                <a:gd name="T36" fmla="*/ 127 w 136"/>
                <a:gd name="T37" fmla="*/ 65 h 110"/>
                <a:gd name="T38" fmla="*/ 126 w 136"/>
                <a:gd name="T39" fmla="*/ 67 h 110"/>
                <a:gd name="T40" fmla="*/ 125 w 136"/>
                <a:gd name="T41" fmla="*/ 68 h 110"/>
                <a:gd name="T42" fmla="*/ 124 w 136"/>
                <a:gd name="T43" fmla="*/ 69 h 110"/>
                <a:gd name="T44" fmla="*/ 121 w 136"/>
                <a:gd name="T45" fmla="*/ 69 h 110"/>
                <a:gd name="T46" fmla="*/ 117 w 136"/>
                <a:gd name="T47" fmla="*/ 70 h 110"/>
                <a:gd name="T48" fmla="*/ 115 w 136"/>
                <a:gd name="T49" fmla="*/ 71 h 110"/>
                <a:gd name="T50" fmla="*/ 113 w 136"/>
                <a:gd name="T51" fmla="*/ 72 h 110"/>
                <a:gd name="T52" fmla="*/ 112 w 136"/>
                <a:gd name="T53" fmla="*/ 75 h 110"/>
                <a:gd name="T54" fmla="*/ 110 w 136"/>
                <a:gd name="T55" fmla="*/ 82 h 110"/>
                <a:gd name="T56" fmla="*/ 109 w 136"/>
                <a:gd name="T57" fmla="*/ 90 h 110"/>
                <a:gd name="T58" fmla="*/ 108 w 136"/>
                <a:gd name="T59" fmla="*/ 98 h 110"/>
                <a:gd name="T60" fmla="*/ 105 w 136"/>
                <a:gd name="T6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110">
                  <a:moveTo>
                    <a:pt x="105" y="110"/>
                  </a:moveTo>
                  <a:lnTo>
                    <a:pt x="0" y="67"/>
                  </a:lnTo>
                  <a:lnTo>
                    <a:pt x="59" y="4"/>
                  </a:lnTo>
                  <a:lnTo>
                    <a:pt x="65" y="0"/>
                  </a:lnTo>
                  <a:lnTo>
                    <a:pt x="74" y="0"/>
                  </a:lnTo>
                  <a:lnTo>
                    <a:pt x="84" y="4"/>
                  </a:lnTo>
                  <a:lnTo>
                    <a:pt x="94" y="9"/>
                  </a:lnTo>
                  <a:lnTo>
                    <a:pt x="106" y="17"/>
                  </a:lnTo>
                  <a:lnTo>
                    <a:pt x="117" y="26"/>
                  </a:lnTo>
                  <a:lnTo>
                    <a:pt x="127" y="34"/>
                  </a:lnTo>
                  <a:lnTo>
                    <a:pt x="136" y="43"/>
                  </a:lnTo>
                  <a:lnTo>
                    <a:pt x="133" y="45"/>
                  </a:lnTo>
                  <a:lnTo>
                    <a:pt x="132" y="48"/>
                  </a:lnTo>
                  <a:lnTo>
                    <a:pt x="131" y="52"/>
                  </a:lnTo>
                  <a:lnTo>
                    <a:pt x="129" y="55"/>
                  </a:lnTo>
                  <a:lnTo>
                    <a:pt x="128" y="57"/>
                  </a:lnTo>
                  <a:lnTo>
                    <a:pt x="128" y="59"/>
                  </a:lnTo>
                  <a:lnTo>
                    <a:pt x="127" y="62"/>
                  </a:lnTo>
                  <a:lnTo>
                    <a:pt x="127" y="65"/>
                  </a:lnTo>
                  <a:lnTo>
                    <a:pt x="126" y="67"/>
                  </a:lnTo>
                  <a:lnTo>
                    <a:pt x="125" y="68"/>
                  </a:lnTo>
                  <a:lnTo>
                    <a:pt x="124" y="69"/>
                  </a:lnTo>
                  <a:lnTo>
                    <a:pt x="121" y="69"/>
                  </a:lnTo>
                  <a:lnTo>
                    <a:pt x="117" y="70"/>
                  </a:lnTo>
                  <a:lnTo>
                    <a:pt x="115" y="71"/>
                  </a:lnTo>
                  <a:lnTo>
                    <a:pt x="113" y="72"/>
                  </a:lnTo>
                  <a:lnTo>
                    <a:pt x="112" y="75"/>
                  </a:lnTo>
                  <a:lnTo>
                    <a:pt x="110" y="82"/>
                  </a:lnTo>
                  <a:lnTo>
                    <a:pt x="109" y="90"/>
                  </a:lnTo>
                  <a:lnTo>
                    <a:pt x="108" y="98"/>
                  </a:lnTo>
                  <a:lnTo>
                    <a:pt x="105" y="110"/>
                  </a:lnTo>
                  <a:close/>
                </a:path>
              </a:pathLst>
            </a:custGeom>
            <a:grpFill/>
            <a:ln w="0">
              <a:solidFill>
                <a:srgbClr val="2CA2CC"/>
              </a:solidFill>
              <a:prstDash val="solid"/>
              <a:round/>
              <a:headEnd/>
              <a:tailEnd/>
            </a:ln>
          </p:spPr>
          <p:txBody>
            <a:bodyPr/>
            <a:lstStyle/>
            <a:p>
              <a:endParaRPr lang="ru-RU"/>
            </a:p>
          </p:txBody>
        </p:sp>
        <p:sp>
          <p:nvSpPr>
            <p:cNvPr id="20" name="Freeform 66">
              <a:extLst>
                <a:ext uri="{FF2B5EF4-FFF2-40B4-BE49-F238E27FC236}">
                  <a16:creationId xmlns:a16="http://schemas.microsoft.com/office/drawing/2014/main" id="{3A03CCDB-62D4-A343-A7CD-16321FCE16CC}"/>
                </a:ext>
              </a:extLst>
            </p:cNvPr>
            <p:cNvSpPr>
              <a:spLocks/>
            </p:cNvSpPr>
            <p:nvPr/>
          </p:nvSpPr>
          <p:spPr bwMode="gray">
            <a:xfrm>
              <a:off x="3302" y="2270"/>
              <a:ext cx="136" cy="110"/>
            </a:xfrm>
            <a:custGeom>
              <a:avLst/>
              <a:gdLst>
                <a:gd name="T0" fmla="*/ 105 w 136"/>
                <a:gd name="T1" fmla="*/ 110 h 110"/>
                <a:gd name="T2" fmla="*/ 0 w 136"/>
                <a:gd name="T3" fmla="*/ 67 h 110"/>
                <a:gd name="T4" fmla="*/ 59 w 136"/>
                <a:gd name="T5" fmla="*/ 4 h 110"/>
                <a:gd name="T6" fmla="*/ 65 w 136"/>
                <a:gd name="T7" fmla="*/ 0 h 110"/>
                <a:gd name="T8" fmla="*/ 74 w 136"/>
                <a:gd name="T9" fmla="*/ 0 h 110"/>
                <a:gd name="T10" fmla="*/ 84 w 136"/>
                <a:gd name="T11" fmla="*/ 4 h 110"/>
                <a:gd name="T12" fmla="*/ 94 w 136"/>
                <a:gd name="T13" fmla="*/ 9 h 110"/>
                <a:gd name="T14" fmla="*/ 106 w 136"/>
                <a:gd name="T15" fmla="*/ 17 h 110"/>
                <a:gd name="T16" fmla="*/ 117 w 136"/>
                <a:gd name="T17" fmla="*/ 26 h 110"/>
                <a:gd name="T18" fmla="*/ 127 w 136"/>
                <a:gd name="T19" fmla="*/ 34 h 110"/>
                <a:gd name="T20" fmla="*/ 136 w 136"/>
                <a:gd name="T21" fmla="*/ 43 h 110"/>
                <a:gd name="T22" fmla="*/ 133 w 136"/>
                <a:gd name="T23" fmla="*/ 45 h 110"/>
                <a:gd name="T24" fmla="*/ 132 w 136"/>
                <a:gd name="T25" fmla="*/ 48 h 110"/>
                <a:gd name="T26" fmla="*/ 131 w 136"/>
                <a:gd name="T27" fmla="*/ 52 h 110"/>
                <a:gd name="T28" fmla="*/ 129 w 136"/>
                <a:gd name="T29" fmla="*/ 55 h 110"/>
                <a:gd name="T30" fmla="*/ 128 w 136"/>
                <a:gd name="T31" fmla="*/ 57 h 110"/>
                <a:gd name="T32" fmla="*/ 128 w 136"/>
                <a:gd name="T33" fmla="*/ 59 h 110"/>
                <a:gd name="T34" fmla="*/ 127 w 136"/>
                <a:gd name="T35" fmla="*/ 62 h 110"/>
                <a:gd name="T36" fmla="*/ 127 w 136"/>
                <a:gd name="T37" fmla="*/ 65 h 110"/>
                <a:gd name="T38" fmla="*/ 126 w 136"/>
                <a:gd name="T39" fmla="*/ 67 h 110"/>
                <a:gd name="T40" fmla="*/ 125 w 136"/>
                <a:gd name="T41" fmla="*/ 68 h 110"/>
                <a:gd name="T42" fmla="*/ 124 w 136"/>
                <a:gd name="T43" fmla="*/ 69 h 110"/>
                <a:gd name="T44" fmla="*/ 121 w 136"/>
                <a:gd name="T45" fmla="*/ 69 h 110"/>
                <a:gd name="T46" fmla="*/ 117 w 136"/>
                <a:gd name="T47" fmla="*/ 70 h 110"/>
                <a:gd name="T48" fmla="*/ 115 w 136"/>
                <a:gd name="T49" fmla="*/ 71 h 110"/>
                <a:gd name="T50" fmla="*/ 113 w 136"/>
                <a:gd name="T51" fmla="*/ 72 h 110"/>
                <a:gd name="T52" fmla="*/ 112 w 136"/>
                <a:gd name="T53" fmla="*/ 75 h 110"/>
                <a:gd name="T54" fmla="*/ 110 w 136"/>
                <a:gd name="T55" fmla="*/ 82 h 110"/>
                <a:gd name="T56" fmla="*/ 109 w 136"/>
                <a:gd name="T57" fmla="*/ 90 h 110"/>
                <a:gd name="T58" fmla="*/ 108 w 136"/>
                <a:gd name="T59" fmla="*/ 98 h 110"/>
                <a:gd name="T60" fmla="*/ 105 w 136"/>
                <a:gd name="T6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110">
                  <a:moveTo>
                    <a:pt x="105" y="110"/>
                  </a:moveTo>
                  <a:lnTo>
                    <a:pt x="0" y="67"/>
                  </a:lnTo>
                  <a:lnTo>
                    <a:pt x="59" y="4"/>
                  </a:lnTo>
                  <a:lnTo>
                    <a:pt x="65" y="0"/>
                  </a:lnTo>
                  <a:lnTo>
                    <a:pt x="74" y="0"/>
                  </a:lnTo>
                  <a:lnTo>
                    <a:pt x="84" y="4"/>
                  </a:lnTo>
                  <a:lnTo>
                    <a:pt x="94" y="9"/>
                  </a:lnTo>
                  <a:lnTo>
                    <a:pt x="106" y="17"/>
                  </a:lnTo>
                  <a:lnTo>
                    <a:pt x="117" y="26"/>
                  </a:lnTo>
                  <a:lnTo>
                    <a:pt x="127" y="34"/>
                  </a:lnTo>
                  <a:lnTo>
                    <a:pt x="136" y="43"/>
                  </a:lnTo>
                  <a:lnTo>
                    <a:pt x="133" y="45"/>
                  </a:lnTo>
                  <a:lnTo>
                    <a:pt x="132" y="48"/>
                  </a:lnTo>
                  <a:lnTo>
                    <a:pt x="131" y="52"/>
                  </a:lnTo>
                  <a:lnTo>
                    <a:pt x="129" y="55"/>
                  </a:lnTo>
                  <a:lnTo>
                    <a:pt x="128" y="57"/>
                  </a:lnTo>
                  <a:lnTo>
                    <a:pt x="128" y="59"/>
                  </a:lnTo>
                  <a:lnTo>
                    <a:pt x="127" y="62"/>
                  </a:lnTo>
                  <a:lnTo>
                    <a:pt x="127" y="65"/>
                  </a:lnTo>
                  <a:lnTo>
                    <a:pt x="126" y="67"/>
                  </a:lnTo>
                  <a:lnTo>
                    <a:pt x="125" y="68"/>
                  </a:lnTo>
                  <a:lnTo>
                    <a:pt x="124" y="69"/>
                  </a:lnTo>
                  <a:lnTo>
                    <a:pt x="121" y="69"/>
                  </a:lnTo>
                  <a:lnTo>
                    <a:pt x="117" y="70"/>
                  </a:lnTo>
                  <a:lnTo>
                    <a:pt x="115" y="71"/>
                  </a:lnTo>
                  <a:lnTo>
                    <a:pt x="113" y="72"/>
                  </a:lnTo>
                  <a:lnTo>
                    <a:pt x="112" y="75"/>
                  </a:lnTo>
                  <a:lnTo>
                    <a:pt x="110" y="82"/>
                  </a:lnTo>
                  <a:lnTo>
                    <a:pt x="109" y="90"/>
                  </a:lnTo>
                  <a:lnTo>
                    <a:pt x="108" y="98"/>
                  </a:lnTo>
                  <a:lnTo>
                    <a:pt x="105" y="110"/>
                  </a:lnTo>
                </a:path>
              </a:pathLst>
            </a:custGeom>
            <a:grpFill/>
            <a:ln w="6350">
              <a:solidFill>
                <a:srgbClr val="2CA2CC"/>
              </a:solidFill>
              <a:prstDash val="solid"/>
              <a:round/>
              <a:headEnd/>
              <a:tailEnd/>
            </a:ln>
          </p:spPr>
          <p:txBody>
            <a:bodyPr/>
            <a:lstStyle/>
            <a:p>
              <a:endParaRPr lang="ru-RU"/>
            </a:p>
          </p:txBody>
        </p:sp>
        <p:sp>
          <p:nvSpPr>
            <p:cNvPr id="21" name="Freeform 67">
              <a:extLst>
                <a:ext uri="{FF2B5EF4-FFF2-40B4-BE49-F238E27FC236}">
                  <a16:creationId xmlns:a16="http://schemas.microsoft.com/office/drawing/2014/main" id="{03A8855B-2A1A-CF4C-BCC5-6746816D0DCA}"/>
                </a:ext>
              </a:extLst>
            </p:cNvPr>
            <p:cNvSpPr>
              <a:spLocks/>
            </p:cNvSpPr>
            <p:nvPr/>
          </p:nvSpPr>
          <p:spPr bwMode="gray">
            <a:xfrm>
              <a:off x="2920" y="1681"/>
              <a:ext cx="530" cy="656"/>
            </a:xfrm>
            <a:custGeom>
              <a:avLst/>
              <a:gdLst>
                <a:gd name="T0" fmla="*/ 405 w 530"/>
                <a:gd name="T1" fmla="*/ 41 h 656"/>
                <a:gd name="T2" fmla="*/ 398 w 530"/>
                <a:gd name="T3" fmla="*/ 17 h 656"/>
                <a:gd name="T4" fmla="*/ 376 w 530"/>
                <a:gd name="T5" fmla="*/ 12 h 656"/>
                <a:gd name="T6" fmla="*/ 353 w 530"/>
                <a:gd name="T7" fmla="*/ 19 h 656"/>
                <a:gd name="T8" fmla="*/ 335 w 530"/>
                <a:gd name="T9" fmla="*/ 5 h 656"/>
                <a:gd name="T10" fmla="*/ 307 w 530"/>
                <a:gd name="T11" fmla="*/ 3 h 656"/>
                <a:gd name="T12" fmla="*/ 261 w 530"/>
                <a:gd name="T13" fmla="*/ 33 h 656"/>
                <a:gd name="T14" fmla="*/ 226 w 530"/>
                <a:gd name="T15" fmla="*/ 55 h 656"/>
                <a:gd name="T16" fmla="*/ 200 w 530"/>
                <a:gd name="T17" fmla="*/ 79 h 656"/>
                <a:gd name="T18" fmla="*/ 170 w 530"/>
                <a:gd name="T19" fmla="*/ 124 h 656"/>
                <a:gd name="T20" fmla="*/ 6 w 530"/>
                <a:gd name="T21" fmla="*/ 314 h 656"/>
                <a:gd name="T22" fmla="*/ 32 w 530"/>
                <a:gd name="T23" fmla="*/ 322 h 656"/>
                <a:gd name="T24" fmla="*/ 75 w 530"/>
                <a:gd name="T25" fmla="*/ 362 h 656"/>
                <a:gd name="T26" fmla="*/ 127 w 530"/>
                <a:gd name="T27" fmla="*/ 420 h 656"/>
                <a:gd name="T28" fmla="*/ 180 w 530"/>
                <a:gd name="T29" fmla="*/ 479 h 656"/>
                <a:gd name="T30" fmla="*/ 215 w 530"/>
                <a:gd name="T31" fmla="*/ 519 h 656"/>
                <a:gd name="T32" fmla="*/ 211 w 530"/>
                <a:gd name="T33" fmla="*/ 547 h 656"/>
                <a:gd name="T34" fmla="*/ 224 w 530"/>
                <a:gd name="T35" fmla="*/ 581 h 656"/>
                <a:gd name="T36" fmla="*/ 264 w 530"/>
                <a:gd name="T37" fmla="*/ 611 h 656"/>
                <a:gd name="T38" fmla="*/ 447 w 530"/>
                <a:gd name="T39" fmla="*/ 589 h 656"/>
                <a:gd name="T40" fmla="*/ 477 w 530"/>
                <a:gd name="T41" fmla="*/ 599 h 656"/>
                <a:gd name="T42" fmla="*/ 509 w 530"/>
                <a:gd name="T43" fmla="*/ 624 h 656"/>
                <a:gd name="T44" fmla="*/ 523 w 530"/>
                <a:gd name="T45" fmla="*/ 626 h 656"/>
                <a:gd name="T46" fmla="*/ 521 w 530"/>
                <a:gd name="T47" fmla="*/ 606 h 656"/>
                <a:gd name="T48" fmla="*/ 514 w 530"/>
                <a:gd name="T49" fmla="*/ 567 h 656"/>
                <a:gd name="T50" fmla="*/ 515 w 530"/>
                <a:gd name="T51" fmla="*/ 538 h 656"/>
                <a:gd name="T52" fmla="*/ 511 w 530"/>
                <a:gd name="T53" fmla="*/ 517 h 656"/>
                <a:gd name="T54" fmla="*/ 526 w 530"/>
                <a:gd name="T55" fmla="*/ 504 h 656"/>
                <a:gd name="T56" fmla="*/ 513 w 530"/>
                <a:gd name="T57" fmla="*/ 464 h 656"/>
                <a:gd name="T58" fmla="*/ 479 w 530"/>
                <a:gd name="T59" fmla="*/ 423 h 656"/>
                <a:gd name="T60" fmla="*/ 454 w 530"/>
                <a:gd name="T61" fmla="*/ 406 h 656"/>
                <a:gd name="T62" fmla="*/ 451 w 530"/>
                <a:gd name="T63" fmla="*/ 368 h 656"/>
                <a:gd name="T64" fmla="*/ 455 w 530"/>
                <a:gd name="T65" fmla="*/ 311 h 656"/>
                <a:gd name="T66" fmla="*/ 460 w 530"/>
                <a:gd name="T67" fmla="*/ 259 h 656"/>
                <a:gd name="T68" fmla="*/ 461 w 530"/>
                <a:gd name="T69" fmla="*/ 233 h 656"/>
                <a:gd name="T70" fmla="*/ 475 w 530"/>
                <a:gd name="T71" fmla="*/ 221 h 656"/>
                <a:gd name="T72" fmla="*/ 500 w 530"/>
                <a:gd name="T73" fmla="*/ 235 h 656"/>
                <a:gd name="T74" fmla="*/ 497 w 530"/>
                <a:gd name="T75" fmla="*/ 204 h 656"/>
                <a:gd name="T76" fmla="*/ 504 w 530"/>
                <a:gd name="T77" fmla="*/ 178 h 656"/>
                <a:gd name="T78" fmla="*/ 503 w 530"/>
                <a:gd name="T79" fmla="*/ 155 h 656"/>
                <a:gd name="T80" fmla="*/ 467 w 530"/>
                <a:gd name="T81" fmla="*/ 132 h 656"/>
                <a:gd name="T82" fmla="*/ 450 w 530"/>
                <a:gd name="T83" fmla="*/ 107 h 656"/>
                <a:gd name="T84" fmla="*/ 452 w 530"/>
                <a:gd name="T85" fmla="*/ 58 h 656"/>
                <a:gd name="T86" fmla="*/ 427 w 530"/>
                <a:gd name="T87" fmla="*/ 59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0" h="656">
                  <a:moveTo>
                    <a:pt x="410" y="53"/>
                  </a:moveTo>
                  <a:lnTo>
                    <a:pt x="407" y="48"/>
                  </a:lnTo>
                  <a:lnTo>
                    <a:pt x="405" y="41"/>
                  </a:lnTo>
                  <a:lnTo>
                    <a:pt x="403" y="32"/>
                  </a:lnTo>
                  <a:lnTo>
                    <a:pt x="401" y="24"/>
                  </a:lnTo>
                  <a:lnTo>
                    <a:pt x="398" y="17"/>
                  </a:lnTo>
                  <a:lnTo>
                    <a:pt x="394" y="12"/>
                  </a:lnTo>
                  <a:lnTo>
                    <a:pt x="385" y="10"/>
                  </a:lnTo>
                  <a:lnTo>
                    <a:pt x="376" y="12"/>
                  </a:lnTo>
                  <a:lnTo>
                    <a:pt x="367" y="15"/>
                  </a:lnTo>
                  <a:lnTo>
                    <a:pt x="359" y="18"/>
                  </a:lnTo>
                  <a:lnTo>
                    <a:pt x="353" y="19"/>
                  </a:lnTo>
                  <a:lnTo>
                    <a:pt x="346" y="16"/>
                  </a:lnTo>
                  <a:lnTo>
                    <a:pt x="340" y="11"/>
                  </a:lnTo>
                  <a:lnTo>
                    <a:pt x="335" y="5"/>
                  </a:lnTo>
                  <a:lnTo>
                    <a:pt x="329" y="1"/>
                  </a:lnTo>
                  <a:lnTo>
                    <a:pt x="317" y="0"/>
                  </a:lnTo>
                  <a:lnTo>
                    <a:pt x="307" y="3"/>
                  </a:lnTo>
                  <a:lnTo>
                    <a:pt x="296" y="10"/>
                  </a:lnTo>
                  <a:lnTo>
                    <a:pt x="277" y="23"/>
                  </a:lnTo>
                  <a:lnTo>
                    <a:pt x="261" y="33"/>
                  </a:lnTo>
                  <a:lnTo>
                    <a:pt x="247" y="42"/>
                  </a:lnTo>
                  <a:lnTo>
                    <a:pt x="236" y="49"/>
                  </a:lnTo>
                  <a:lnTo>
                    <a:pt x="226" y="55"/>
                  </a:lnTo>
                  <a:lnTo>
                    <a:pt x="218" y="62"/>
                  </a:lnTo>
                  <a:lnTo>
                    <a:pt x="208" y="69"/>
                  </a:lnTo>
                  <a:lnTo>
                    <a:pt x="200" y="79"/>
                  </a:lnTo>
                  <a:lnTo>
                    <a:pt x="191" y="90"/>
                  </a:lnTo>
                  <a:lnTo>
                    <a:pt x="182" y="105"/>
                  </a:lnTo>
                  <a:lnTo>
                    <a:pt x="170" y="124"/>
                  </a:lnTo>
                  <a:lnTo>
                    <a:pt x="157" y="147"/>
                  </a:lnTo>
                  <a:lnTo>
                    <a:pt x="0" y="185"/>
                  </a:lnTo>
                  <a:lnTo>
                    <a:pt x="6" y="314"/>
                  </a:lnTo>
                  <a:lnTo>
                    <a:pt x="12" y="312"/>
                  </a:lnTo>
                  <a:lnTo>
                    <a:pt x="22" y="315"/>
                  </a:lnTo>
                  <a:lnTo>
                    <a:pt x="32" y="322"/>
                  </a:lnTo>
                  <a:lnTo>
                    <a:pt x="45" y="332"/>
                  </a:lnTo>
                  <a:lnTo>
                    <a:pt x="60" y="346"/>
                  </a:lnTo>
                  <a:lnTo>
                    <a:pt x="75" y="362"/>
                  </a:lnTo>
                  <a:lnTo>
                    <a:pt x="91" y="380"/>
                  </a:lnTo>
                  <a:lnTo>
                    <a:pt x="109" y="400"/>
                  </a:lnTo>
                  <a:lnTo>
                    <a:pt x="127" y="420"/>
                  </a:lnTo>
                  <a:lnTo>
                    <a:pt x="145" y="440"/>
                  </a:lnTo>
                  <a:lnTo>
                    <a:pt x="162" y="461"/>
                  </a:lnTo>
                  <a:lnTo>
                    <a:pt x="180" y="479"/>
                  </a:lnTo>
                  <a:lnTo>
                    <a:pt x="196" y="497"/>
                  </a:lnTo>
                  <a:lnTo>
                    <a:pt x="212" y="512"/>
                  </a:lnTo>
                  <a:lnTo>
                    <a:pt x="215" y="519"/>
                  </a:lnTo>
                  <a:lnTo>
                    <a:pt x="215" y="527"/>
                  </a:lnTo>
                  <a:lnTo>
                    <a:pt x="213" y="536"/>
                  </a:lnTo>
                  <a:lnTo>
                    <a:pt x="211" y="547"/>
                  </a:lnTo>
                  <a:lnTo>
                    <a:pt x="209" y="556"/>
                  </a:lnTo>
                  <a:lnTo>
                    <a:pt x="212" y="565"/>
                  </a:lnTo>
                  <a:lnTo>
                    <a:pt x="224" y="581"/>
                  </a:lnTo>
                  <a:lnTo>
                    <a:pt x="237" y="594"/>
                  </a:lnTo>
                  <a:lnTo>
                    <a:pt x="252" y="604"/>
                  </a:lnTo>
                  <a:lnTo>
                    <a:pt x="264" y="611"/>
                  </a:lnTo>
                  <a:lnTo>
                    <a:pt x="382" y="656"/>
                  </a:lnTo>
                  <a:lnTo>
                    <a:pt x="439" y="593"/>
                  </a:lnTo>
                  <a:lnTo>
                    <a:pt x="447" y="589"/>
                  </a:lnTo>
                  <a:lnTo>
                    <a:pt x="456" y="589"/>
                  </a:lnTo>
                  <a:lnTo>
                    <a:pt x="466" y="593"/>
                  </a:lnTo>
                  <a:lnTo>
                    <a:pt x="477" y="599"/>
                  </a:lnTo>
                  <a:lnTo>
                    <a:pt x="489" y="606"/>
                  </a:lnTo>
                  <a:lnTo>
                    <a:pt x="500" y="616"/>
                  </a:lnTo>
                  <a:lnTo>
                    <a:pt x="509" y="624"/>
                  </a:lnTo>
                  <a:lnTo>
                    <a:pt x="516" y="632"/>
                  </a:lnTo>
                  <a:lnTo>
                    <a:pt x="520" y="628"/>
                  </a:lnTo>
                  <a:lnTo>
                    <a:pt x="523" y="626"/>
                  </a:lnTo>
                  <a:lnTo>
                    <a:pt x="527" y="624"/>
                  </a:lnTo>
                  <a:lnTo>
                    <a:pt x="530" y="622"/>
                  </a:lnTo>
                  <a:lnTo>
                    <a:pt x="521" y="606"/>
                  </a:lnTo>
                  <a:lnTo>
                    <a:pt x="515" y="592"/>
                  </a:lnTo>
                  <a:lnTo>
                    <a:pt x="514" y="579"/>
                  </a:lnTo>
                  <a:lnTo>
                    <a:pt x="514" y="567"/>
                  </a:lnTo>
                  <a:lnTo>
                    <a:pt x="516" y="557"/>
                  </a:lnTo>
                  <a:lnTo>
                    <a:pt x="516" y="547"/>
                  </a:lnTo>
                  <a:lnTo>
                    <a:pt x="515" y="538"/>
                  </a:lnTo>
                  <a:lnTo>
                    <a:pt x="510" y="528"/>
                  </a:lnTo>
                  <a:lnTo>
                    <a:pt x="508" y="522"/>
                  </a:lnTo>
                  <a:lnTo>
                    <a:pt x="511" y="517"/>
                  </a:lnTo>
                  <a:lnTo>
                    <a:pt x="516" y="513"/>
                  </a:lnTo>
                  <a:lnTo>
                    <a:pt x="522" y="509"/>
                  </a:lnTo>
                  <a:lnTo>
                    <a:pt x="526" y="504"/>
                  </a:lnTo>
                  <a:lnTo>
                    <a:pt x="528" y="499"/>
                  </a:lnTo>
                  <a:lnTo>
                    <a:pt x="522" y="481"/>
                  </a:lnTo>
                  <a:lnTo>
                    <a:pt x="513" y="464"/>
                  </a:lnTo>
                  <a:lnTo>
                    <a:pt x="503" y="448"/>
                  </a:lnTo>
                  <a:lnTo>
                    <a:pt x="491" y="434"/>
                  </a:lnTo>
                  <a:lnTo>
                    <a:pt x="479" y="423"/>
                  </a:lnTo>
                  <a:lnTo>
                    <a:pt x="466" y="414"/>
                  </a:lnTo>
                  <a:lnTo>
                    <a:pt x="457" y="410"/>
                  </a:lnTo>
                  <a:lnTo>
                    <a:pt x="454" y="406"/>
                  </a:lnTo>
                  <a:lnTo>
                    <a:pt x="452" y="397"/>
                  </a:lnTo>
                  <a:lnTo>
                    <a:pt x="451" y="384"/>
                  </a:lnTo>
                  <a:lnTo>
                    <a:pt x="451" y="368"/>
                  </a:lnTo>
                  <a:lnTo>
                    <a:pt x="452" y="350"/>
                  </a:lnTo>
                  <a:lnTo>
                    <a:pt x="454" y="330"/>
                  </a:lnTo>
                  <a:lnTo>
                    <a:pt x="455" y="311"/>
                  </a:lnTo>
                  <a:lnTo>
                    <a:pt x="457" y="291"/>
                  </a:lnTo>
                  <a:lnTo>
                    <a:pt x="459" y="274"/>
                  </a:lnTo>
                  <a:lnTo>
                    <a:pt x="460" y="259"/>
                  </a:lnTo>
                  <a:lnTo>
                    <a:pt x="461" y="248"/>
                  </a:lnTo>
                  <a:lnTo>
                    <a:pt x="461" y="242"/>
                  </a:lnTo>
                  <a:lnTo>
                    <a:pt x="461" y="233"/>
                  </a:lnTo>
                  <a:lnTo>
                    <a:pt x="464" y="226"/>
                  </a:lnTo>
                  <a:lnTo>
                    <a:pt x="468" y="222"/>
                  </a:lnTo>
                  <a:lnTo>
                    <a:pt x="475" y="221"/>
                  </a:lnTo>
                  <a:lnTo>
                    <a:pt x="484" y="224"/>
                  </a:lnTo>
                  <a:lnTo>
                    <a:pt x="492" y="230"/>
                  </a:lnTo>
                  <a:lnTo>
                    <a:pt x="500" y="235"/>
                  </a:lnTo>
                  <a:lnTo>
                    <a:pt x="499" y="226"/>
                  </a:lnTo>
                  <a:lnTo>
                    <a:pt x="498" y="215"/>
                  </a:lnTo>
                  <a:lnTo>
                    <a:pt x="497" y="204"/>
                  </a:lnTo>
                  <a:lnTo>
                    <a:pt x="497" y="194"/>
                  </a:lnTo>
                  <a:lnTo>
                    <a:pt x="499" y="186"/>
                  </a:lnTo>
                  <a:lnTo>
                    <a:pt x="504" y="178"/>
                  </a:lnTo>
                  <a:lnTo>
                    <a:pt x="512" y="171"/>
                  </a:lnTo>
                  <a:lnTo>
                    <a:pt x="520" y="165"/>
                  </a:lnTo>
                  <a:lnTo>
                    <a:pt x="503" y="155"/>
                  </a:lnTo>
                  <a:lnTo>
                    <a:pt x="486" y="143"/>
                  </a:lnTo>
                  <a:lnTo>
                    <a:pt x="475" y="137"/>
                  </a:lnTo>
                  <a:lnTo>
                    <a:pt x="467" y="132"/>
                  </a:lnTo>
                  <a:lnTo>
                    <a:pt x="459" y="125"/>
                  </a:lnTo>
                  <a:lnTo>
                    <a:pt x="454" y="117"/>
                  </a:lnTo>
                  <a:lnTo>
                    <a:pt x="450" y="107"/>
                  </a:lnTo>
                  <a:lnTo>
                    <a:pt x="448" y="94"/>
                  </a:lnTo>
                  <a:lnTo>
                    <a:pt x="449" y="79"/>
                  </a:lnTo>
                  <a:lnTo>
                    <a:pt x="452" y="58"/>
                  </a:lnTo>
                  <a:lnTo>
                    <a:pt x="443" y="57"/>
                  </a:lnTo>
                  <a:lnTo>
                    <a:pt x="434" y="58"/>
                  </a:lnTo>
                  <a:lnTo>
                    <a:pt x="427" y="59"/>
                  </a:lnTo>
                  <a:lnTo>
                    <a:pt x="419" y="58"/>
                  </a:lnTo>
                  <a:lnTo>
                    <a:pt x="410" y="53"/>
                  </a:lnTo>
                  <a:close/>
                </a:path>
              </a:pathLst>
            </a:custGeom>
            <a:grpFill/>
            <a:ln w="0">
              <a:solidFill>
                <a:srgbClr val="2CA2CC"/>
              </a:solidFill>
              <a:prstDash val="solid"/>
              <a:round/>
              <a:headEnd/>
              <a:tailEnd/>
            </a:ln>
          </p:spPr>
          <p:txBody>
            <a:bodyPr/>
            <a:lstStyle/>
            <a:p>
              <a:endParaRPr lang="ru-RU"/>
            </a:p>
          </p:txBody>
        </p:sp>
        <p:sp>
          <p:nvSpPr>
            <p:cNvPr id="22" name="Freeform 68">
              <a:extLst>
                <a:ext uri="{FF2B5EF4-FFF2-40B4-BE49-F238E27FC236}">
                  <a16:creationId xmlns:a16="http://schemas.microsoft.com/office/drawing/2014/main" id="{49853944-B459-2A48-8A76-9D95EB597DCA}"/>
                </a:ext>
              </a:extLst>
            </p:cNvPr>
            <p:cNvSpPr>
              <a:spLocks/>
            </p:cNvSpPr>
            <p:nvPr/>
          </p:nvSpPr>
          <p:spPr bwMode="gray">
            <a:xfrm>
              <a:off x="2920" y="1681"/>
              <a:ext cx="530" cy="656"/>
            </a:xfrm>
            <a:custGeom>
              <a:avLst/>
              <a:gdLst>
                <a:gd name="T0" fmla="*/ 405 w 530"/>
                <a:gd name="T1" fmla="*/ 41 h 656"/>
                <a:gd name="T2" fmla="*/ 398 w 530"/>
                <a:gd name="T3" fmla="*/ 17 h 656"/>
                <a:gd name="T4" fmla="*/ 376 w 530"/>
                <a:gd name="T5" fmla="*/ 12 h 656"/>
                <a:gd name="T6" fmla="*/ 353 w 530"/>
                <a:gd name="T7" fmla="*/ 19 h 656"/>
                <a:gd name="T8" fmla="*/ 335 w 530"/>
                <a:gd name="T9" fmla="*/ 5 h 656"/>
                <a:gd name="T10" fmla="*/ 307 w 530"/>
                <a:gd name="T11" fmla="*/ 3 h 656"/>
                <a:gd name="T12" fmla="*/ 261 w 530"/>
                <a:gd name="T13" fmla="*/ 33 h 656"/>
                <a:gd name="T14" fmla="*/ 226 w 530"/>
                <a:gd name="T15" fmla="*/ 55 h 656"/>
                <a:gd name="T16" fmla="*/ 200 w 530"/>
                <a:gd name="T17" fmla="*/ 79 h 656"/>
                <a:gd name="T18" fmla="*/ 170 w 530"/>
                <a:gd name="T19" fmla="*/ 124 h 656"/>
                <a:gd name="T20" fmla="*/ 6 w 530"/>
                <a:gd name="T21" fmla="*/ 314 h 656"/>
                <a:gd name="T22" fmla="*/ 32 w 530"/>
                <a:gd name="T23" fmla="*/ 322 h 656"/>
                <a:gd name="T24" fmla="*/ 75 w 530"/>
                <a:gd name="T25" fmla="*/ 362 h 656"/>
                <a:gd name="T26" fmla="*/ 127 w 530"/>
                <a:gd name="T27" fmla="*/ 420 h 656"/>
                <a:gd name="T28" fmla="*/ 180 w 530"/>
                <a:gd name="T29" fmla="*/ 479 h 656"/>
                <a:gd name="T30" fmla="*/ 215 w 530"/>
                <a:gd name="T31" fmla="*/ 519 h 656"/>
                <a:gd name="T32" fmla="*/ 211 w 530"/>
                <a:gd name="T33" fmla="*/ 547 h 656"/>
                <a:gd name="T34" fmla="*/ 224 w 530"/>
                <a:gd name="T35" fmla="*/ 581 h 656"/>
                <a:gd name="T36" fmla="*/ 264 w 530"/>
                <a:gd name="T37" fmla="*/ 611 h 656"/>
                <a:gd name="T38" fmla="*/ 447 w 530"/>
                <a:gd name="T39" fmla="*/ 589 h 656"/>
                <a:gd name="T40" fmla="*/ 477 w 530"/>
                <a:gd name="T41" fmla="*/ 599 h 656"/>
                <a:gd name="T42" fmla="*/ 509 w 530"/>
                <a:gd name="T43" fmla="*/ 624 h 656"/>
                <a:gd name="T44" fmla="*/ 523 w 530"/>
                <a:gd name="T45" fmla="*/ 626 h 656"/>
                <a:gd name="T46" fmla="*/ 521 w 530"/>
                <a:gd name="T47" fmla="*/ 606 h 656"/>
                <a:gd name="T48" fmla="*/ 514 w 530"/>
                <a:gd name="T49" fmla="*/ 567 h 656"/>
                <a:gd name="T50" fmla="*/ 515 w 530"/>
                <a:gd name="T51" fmla="*/ 538 h 656"/>
                <a:gd name="T52" fmla="*/ 511 w 530"/>
                <a:gd name="T53" fmla="*/ 517 h 656"/>
                <a:gd name="T54" fmla="*/ 526 w 530"/>
                <a:gd name="T55" fmla="*/ 504 h 656"/>
                <a:gd name="T56" fmla="*/ 513 w 530"/>
                <a:gd name="T57" fmla="*/ 464 h 656"/>
                <a:gd name="T58" fmla="*/ 479 w 530"/>
                <a:gd name="T59" fmla="*/ 423 h 656"/>
                <a:gd name="T60" fmla="*/ 454 w 530"/>
                <a:gd name="T61" fmla="*/ 406 h 656"/>
                <a:gd name="T62" fmla="*/ 451 w 530"/>
                <a:gd name="T63" fmla="*/ 368 h 656"/>
                <a:gd name="T64" fmla="*/ 455 w 530"/>
                <a:gd name="T65" fmla="*/ 311 h 656"/>
                <a:gd name="T66" fmla="*/ 460 w 530"/>
                <a:gd name="T67" fmla="*/ 259 h 656"/>
                <a:gd name="T68" fmla="*/ 461 w 530"/>
                <a:gd name="T69" fmla="*/ 233 h 656"/>
                <a:gd name="T70" fmla="*/ 475 w 530"/>
                <a:gd name="T71" fmla="*/ 221 h 656"/>
                <a:gd name="T72" fmla="*/ 500 w 530"/>
                <a:gd name="T73" fmla="*/ 235 h 656"/>
                <a:gd name="T74" fmla="*/ 497 w 530"/>
                <a:gd name="T75" fmla="*/ 204 h 656"/>
                <a:gd name="T76" fmla="*/ 504 w 530"/>
                <a:gd name="T77" fmla="*/ 178 h 656"/>
                <a:gd name="T78" fmla="*/ 503 w 530"/>
                <a:gd name="T79" fmla="*/ 155 h 656"/>
                <a:gd name="T80" fmla="*/ 467 w 530"/>
                <a:gd name="T81" fmla="*/ 132 h 656"/>
                <a:gd name="T82" fmla="*/ 450 w 530"/>
                <a:gd name="T83" fmla="*/ 107 h 656"/>
                <a:gd name="T84" fmla="*/ 452 w 530"/>
                <a:gd name="T85" fmla="*/ 58 h 656"/>
                <a:gd name="T86" fmla="*/ 427 w 530"/>
                <a:gd name="T87" fmla="*/ 59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0" h="656">
                  <a:moveTo>
                    <a:pt x="410" y="53"/>
                  </a:moveTo>
                  <a:lnTo>
                    <a:pt x="407" y="48"/>
                  </a:lnTo>
                  <a:lnTo>
                    <a:pt x="405" y="41"/>
                  </a:lnTo>
                  <a:lnTo>
                    <a:pt x="403" y="32"/>
                  </a:lnTo>
                  <a:lnTo>
                    <a:pt x="401" y="24"/>
                  </a:lnTo>
                  <a:lnTo>
                    <a:pt x="398" y="17"/>
                  </a:lnTo>
                  <a:lnTo>
                    <a:pt x="394" y="12"/>
                  </a:lnTo>
                  <a:lnTo>
                    <a:pt x="385" y="10"/>
                  </a:lnTo>
                  <a:lnTo>
                    <a:pt x="376" y="12"/>
                  </a:lnTo>
                  <a:lnTo>
                    <a:pt x="367" y="15"/>
                  </a:lnTo>
                  <a:lnTo>
                    <a:pt x="359" y="18"/>
                  </a:lnTo>
                  <a:lnTo>
                    <a:pt x="353" y="19"/>
                  </a:lnTo>
                  <a:lnTo>
                    <a:pt x="346" y="16"/>
                  </a:lnTo>
                  <a:lnTo>
                    <a:pt x="340" y="11"/>
                  </a:lnTo>
                  <a:lnTo>
                    <a:pt x="335" y="5"/>
                  </a:lnTo>
                  <a:lnTo>
                    <a:pt x="329" y="1"/>
                  </a:lnTo>
                  <a:lnTo>
                    <a:pt x="317" y="0"/>
                  </a:lnTo>
                  <a:lnTo>
                    <a:pt x="307" y="3"/>
                  </a:lnTo>
                  <a:lnTo>
                    <a:pt x="296" y="10"/>
                  </a:lnTo>
                  <a:lnTo>
                    <a:pt x="277" y="23"/>
                  </a:lnTo>
                  <a:lnTo>
                    <a:pt x="261" y="33"/>
                  </a:lnTo>
                  <a:lnTo>
                    <a:pt x="247" y="42"/>
                  </a:lnTo>
                  <a:lnTo>
                    <a:pt x="236" y="49"/>
                  </a:lnTo>
                  <a:lnTo>
                    <a:pt x="226" y="55"/>
                  </a:lnTo>
                  <a:lnTo>
                    <a:pt x="218" y="62"/>
                  </a:lnTo>
                  <a:lnTo>
                    <a:pt x="208" y="69"/>
                  </a:lnTo>
                  <a:lnTo>
                    <a:pt x="200" y="79"/>
                  </a:lnTo>
                  <a:lnTo>
                    <a:pt x="191" y="90"/>
                  </a:lnTo>
                  <a:lnTo>
                    <a:pt x="182" y="105"/>
                  </a:lnTo>
                  <a:lnTo>
                    <a:pt x="170" y="124"/>
                  </a:lnTo>
                  <a:lnTo>
                    <a:pt x="157" y="147"/>
                  </a:lnTo>
                  <a:lnTo>
                    <a:pt x="0" y="185"/>
                  </a:lnTo>
                  <a:lnTo>
                    <a:pt x="6" y="314"/>
                  </a:lnTo>
                  <a:lnTo>
                    <a:pt x="12" y="312"/>
                  </a:lnTo>
                  <a:lnTo>
                    <a:pt x="22" y="315"/>
                  </a:lnTo>
                  <a:lnTo>
                    <a:pt x="32" y="322"/>
                  </a:lnTo>
                  <a:lnTo>
                    <a:pt x="45" y="332"/>
                  </a:lnTo>
                  <a:lnTo>
                    <a:pt x="60" y="346"/>
                  </a:lnTo>
                  <a:lnTo>
                    <a:pt x="75" y="362"/>
                  </a:lnTo>
                  <a:lnTo>
                    <a:pt x="91" y="380"/>
                  </a:lnTo>
                  <a:lnTo>
                    <a:pt x="109" y="400"/>
                  </a:lnTo>
                  <a:lnTo>
                    <a:pt x="127" y="420"/>
                  </a:lnTo>
                  <a:lnTo>
                    <a:pt x="145" y="440"/>
                  </a:lnTo>
                  <a:lnTo>
                    <a:pt x="162" y="461"/>
                  </a:lnTo>
                  <a:lnTo>
                    <a:pt x="180" y="479"/>
                  </a:lnTo>
                  <a:lnTo>
                    <a:pt x="196" y="497"/>
                  </a:lnTo>
                  <a:lnTo>
                    <a:pt x="212" y="512"/>
                  </a:lnTo>
                  <a:lnTo>
                    <a:pt x="215" y="519"/>
                  </a:lnTo>
                  <a:lnTo>
                    <a:pt x="215" y="527"/>
                  </a:lnTo>
                  <a:lnTo>
                    <a:pt x="213" y="536"/>
                  </a:lnTo>
                  <a:lnTo>
                    <a:pt x="211" y="547"/>
                  </a:lnTo>
                  <a:lnTo>
                    <a:pt x="209" y="556"/>
                  </a:lnTo>
                  <a:lnTo>
                    <a:pt x="212" y="565"/>
                  </a:lnTo>
                  <a:lnTo>
                    <a:pt x="224" y="581"/>
                  </a:lnTo>
                  <a:lnTo>
                    <a:pt x="237" y="594"/>
                  </a:lnTo>
                  <a:lnTo>
                    <a:pt x="252" y="604"/>
                  </a:lnTo>
                  <a:lnTo>
                    <a:pt x="264" y="611"/>
                  </a:lnTo>
                  <a:lnTo>
                    <a:pt x="382" y="656"/>
                  </a:lnTo>
                  <a:lnTo>
                    <a:pt x="439" y="593"/>
                  </a:lnTo>
                  <a:lnTo>
                    <a:pt x="447" y="589"/>
                  </a:lnTo>
                  <a:lnTo>
                    <a:pt x="456" y="589"/>
                  </a:lnTo>
                  <a:lnTo>
                    <a:pt x="466" y="593"/>
                  </a:lnTo>
                  <a:lnTo>
                    <a:pt x="477" y="599"/>
                  </a:lnTo>
                  <a:lnTo>
                    <a:pt x="489" y="606"/>
                  </a:lnTo>
                  <a:lnTo>
                    <a:pt x="500" y="616"/>
                  </a:lnTo>
                  <a:lnTo>
                    <a:pt x="509" y="624"/>
                  </a:lnTo>
                  <a:lnTo>
                    <a:pt x="516" y="632"/>
                  </a:lnTo>
                  <a:lnTo>
                    <a:pt x="520" y="628"/>
                  </a:lnTo>
                  <a:lnTo>
                    <a:pt x="523" y="626"/>
                  </a:lnTo>
                  <a:lnTo>
                    <a:pt x="527" y="624"/>
                  </a:lnTo>
                  <a:lnTo>
                    <a:pt x="530" y="622"/>
                  </a:lnTo>
                  <a:lnTo>
                    <a:pt x="521" y="606"/>
                  </a:lnTo>
                  <a:lnTo>
                    <a:pt x="515" y="592"/>
                  </a:lnTo>
                  <a:lnTo>
                    <a:pt x="514" y="579"/>
                  </a:lnTo>
                  <a:lnTo>
                    <a:pt x="514" y="567"/>
                  </a:lnTo>
                  <a:lnTo>
                    <a:pt x="516" y="557"/>
                  </a:lnTo>
                  <a:lnTo>
                    <a:pt x="516" y="547"/>
                  </a:lnTo>
                  <a:lnTo>
                    <a:pt x="515" y="538"/>
                  </a:lnTo>
                  <a:lnTo>
                    <a:pt x="510" y="528"/>
                  </a:lnTo>
                  <a:lnTo>
                    <a:pt x="508" y="522"/>
                  </a:lnTo>
                  <a:lnTo>
                    <a:pt x="511" y="517"/>
                  </a:lnTo>
                  <a:lnTo>
                    <a:pt x="516" y="513"/>
                  </a:lnTo>
                  <a:lnTo>
                    <a:pt x="522" y="509"/>
                  </a:lnTo>
                  <a:lnTo>
                    <a:pt x="526" y="504"/>
                  </a:lnTo>
                  <a:lnTo>
                    <a:pt x="528" y="499"/>
                  </a:lnTo>
                  <a:lnTo>
                    <a:pt x="522" y="481"/>
                  </a:lnTo>
                  <a:lnTo>
                    <a:pt x="513" y="464"/>
                  </a:lnTo>
                  <a:lnTo>
                    <a:pt x="503" y="448"/>
                  </a:lnTo>
                  <a:lnTo>
                    <a:pt x="491" y="434"/>
                  </a:lnTo>
                  <a:lnTo>
                    <a:pt x="479" y="423"/>
                  </a:lnTo>
                  <a:lnTo>
                    <a:pt x="466" y="414"/>
                  </a:lnTo>
                  <a:lnTo>
                    <a:pt x="457" y="410"/>
                  </a:lnTo>
                  <a:lnTo>
                    <a:pt x="454" y="406"/>
                  </a:lnTo>
                  <a:lnTo>
                    <a:pt x="452" y="397"/>
                  </a:lnTo>
                  <a:lnTo>
                    <a:pt x="451" y="384"/>
                  </a:lnTo>
                  <a:lnTo>
                    <a:pt x="451" y="368"/>
                  </a:lnTo>
                  <a:lnTo>
                    <a:pt x="452" y="350"/>
                  </a:lnTo>
                  <a:lnTo>
                    <a:pt x="454" y="330"/>
                  </a:lnTo>
                  <a:lnTo>
                    <a:pt x="455" y="311"/>
                  </a:lnTo>
                  <a:lnTo>
                    <a:pt x="457" y="291"/>
                  </a:lnTo>
                  <a:lnTo>
                    <a:pt x="459" y="274"/>
                  </a:lnTo>
                  <a:lnTo>
                    <a:pt x="460" y="259"/>
                  </a:lnTo>
                  <a:lnTo>
                    <a:pt x="461" y="248"/>
                  </a:lnTo>
                  <a:lnTo>
                    <a:pt x="461" y="242"/>
                  </a:lnTo>
                  <a:lnTo>
                    <a:pt x="461" y="233"/>
                  </a:lnTo>
                  <a:lnTo>
                    <a:pt x="464" y="226"/>
                  </a:lnTo>
                  <a:lnTo>
                    <a:pt x="468" y="222"/>
                  </a:lnTo>
                  <a:lnTo>
                    <a:pt x="475" y="221"/>
                  </a:lnTo>
                  <a:lnTo>
                    <a:pt x="484" y="224"/>
                  </a:lnTo>
                  <a:lnTo>
                    <a:pt x="492" y="230"/>
                  </a:lnTo>
                  <a:lnTo>
                    <a:pt x="500" y="235"/>
                  </a:lnTo>
                  <a:lnTo>
                    <a:pt x="499" y="226"/>
                  </a:lnTo>
                  <a:lnTo>
                    <a:pt x="498" y="215"/>
                  </a:lnTo>
                  <a:lnTo>
                    <a:pt x="497" y="204"/>
                  </a:lnTo>
                  <a:lnTo>
                    <a:pt x="497" y="194"/>
                  </a:lnTo>
                  <a:lnTo>
                    <a:pt x="499" y="186"/>
                  </a:lnTo>
                  <a:lnTo>
                    <a:pt x="504" y="178"/>
                  </a:lnTo>
                  <a:lnTo>
                    <a:pt x="512" y="171"/>
                  </a:lnTo>
                  <a:lnTo>
                    <a:pt x="520" y="165"/>
                  </a:lnTo>
                  <a:lnTo>
                    <a:pt x="503" y="155"/>
                  </a:lnTo>
                  <a:lnTo>
                    <a:pt x="486" y="143"/>
                  </a:lnTo>
                  <a:lnTo>
                    <a:pt x="475" y="137"/>
                  </a:lnTo>
                  <a:lnTo>
                    <a:pt x="467" y="132"/>
                  </a:lnTo>
                  <a:lnTo>
                    <a:pt x="459" y="125"/>
                  </a:lnTo>
                  <a:lnTo>
                    <a:pt x="454" y="117"/>
                  </a:lnTo>
                  <a:lnTo>
                    <a:pt x="450" y="107"/>
                  </a:lnTo>
                  <a:lnTo>
                    <a:pt x="448" y="94"/>
                  </a:lnTo>
                  <a:lnTo>
                    <a:pt x="449" y="79"/>
                  </a:lnTo>
                  <a:lnTo>
                    <a:pt x="452" y="58"/>
                  </a:lnTo>
                  <a:lnTo>
                    <a:pt x="443" y="57"/>
                  </a:lnTo>
                  <a:lnTo>
                    <a:pt x="434" y="58"/>
                  </a:lnTo>
                  <a:lnTo>
                    <a:pt x="427" y="59"/>
                  </a:lnTo>
                  <a:lnTo>
                    <a:pt x="419" y="58"/>
                  </a:lnTo>
                  <a:lnTo>
                    <a:pt x="410" y="53"/>
                  </a:lnTo>
                </a:path>
              </a:pathLst>
            </a:custGeom>
            <a:grpFill/>
            <a:ln w="6350">
              <a:solidFill>
                <a:srgbClr val="2CA2CC"/>
              </a:solidFill>
              <a:prstDash val="solid"/>
              <a:round/>
              <a:headEnd/>
              <a:tailEnd/>
            </a:ln>
          </p:spPr>
          <p:txBody>
            <a:bodyPr/>
            <a:lstStyle/>
            <a:p>
              <a:endParaRPr lang="ru-RU"/>
            </a:p>
          </p:txBody>
        </p:sp>
        <p:sp>
          <p:nvSpPr>
            <p:cNvPr id="23" name="Freeform 69">
              <a:extLst>
                <a:ext uri="{FF2B5EF4-FFF2-40B4-BE49-F238E27FC236}">
                  <a16:creationId xmlns:a16="http://schemas.microsoft.com/office/drawing/2014/main" id="{F7ADD579-476B-1448-B2E0-B8641285DAFC}"/>
                </a:ext>
              </a:extLst>
            </p:cNvPr>
            <p:cNvSpPr>
              <a:spLocks/>
            </p:cNvSpPr>
            <p:nvPr/>
          </p:nvSpPr>
          <p:spPr bwMode="gray">
            <a:xfrm>
              <a:off x="2316" y="1059"/>
              <a:ext cx="204" cy="195"/>
            </a:xfrm>
            <a:custGeom>
              <a:avLst/>
              <a:gdLst>
                <a:gd name="T0" fmla="*/ 19 w 204"/>
                <a:gd name="T1" fmla="*/ 180 h 195"/>
                <a:gd name="T2" fmla="*/ 44 w 204"/>
                <a:gd name="T3" fmla="*/ 160 h 195"/>
                <a:gd name="T4" fmla="*/ 86 w 204"/>
                <a:gd name="T5" fmla="*/ 137 h 195"/>
                <a:gd name="T6" fmla="*/ 109 w 204"/>
                <a:gd name="T7" fmla="*/ 114 h 195"/>
                <a:gd name="T8" fmla="*/ 115 w 204"/>
                <a:gd name="T9" fmla="*/ 114 h 195"/>
                <a:gd name="T10" fmla="*/ 120 w 204"/>
                <a:gd name="T11" fmla="*/ 114 h 195"/>
                <a:gd name="T12" fmla="*/ 140 w 204"/>
                <a:gd name="T13" fmla="*/ 103 h 195"/>
                <a:gd name="T14" fmla="*/ 145 w 204"/>
                <a:gd name="T15" fmla="*/ 105 h 195"/>
                <a:gd name="T16" fmla="*/ 151 w 204"/>
                <a:gd name="T17" fmla="*/ 108 h 195"/>
                <a:gd name="T18" fmla="*/ 166 w 204"/>
                <a:gd name="T19" fmla="*/ 122 h 195"/>
                <a:gd name="T20" fmla="*/ 175 w 204"/>
                <a:gd name="T21" fmla="*/ 126 h 195"/>
                <a:gd name="T22" fmla="*/ 183 w 204"/>
                <a:gd name="T23" fmla="*/ 131 h 195"/>
                <a:gd name="T24" fmla="*/ 190 w 204"/>
                <a:gd name="T25" fmla="*/ 136 h 195"/>
                <a:gd name="T26" fmla="*/ 198 w 204"/>
                <a:gd name="T27" fmla="*/ 135 h 195"/>
                <a:gd name="T28" fmla="*/ 203 w 204"/>
                <a:gd name="T29" fmla="*/ 133 h 195"/>
                <a:gd name="T30" fmla="*/ 203 w 204"/>
                <a:gd name="T31" fmla="*/ 126 h 195"/>
                <a:gd name="T32" fmla="*/ 195 w 204"/>
                <a:gd name="T33" fmla="*/ 120 h 195"/>
                <a:gd name="T34" fmla="*/ 190 w 204"/>
                <a:gd name="T35" fmla="*/ 105 h 195"/>
                <a:gd name="T36" fmla="*/ 195 w 204"/>
                <a:gd name="T37" fmla="*/ 81 h 195"/>
                <a:gd name="T38" fmla="*/ 195 w 204"/>
                <a:gd name="T39" fmla="*/ 52 h 195"/>
                <a:gd name="T40" fmla="*/ 178 w 204"/>
                <a:gd name="T41" fmla="*/ 39 h 195"/>
                <a:gd name="T42" fmla="*/ 167 w 204"/>
                <a:gd name="T43" fmla="*/ 35 h 195"/>
                <a:gd name="T44" fmla="*/ 162 w 204"/>
                <a:gd name="T45" fmla="*/ 33 h 195"/>
                <a:gd name="T46" fmla="*/ 156 w 204"/>
                <a:gd name="T47" fmla="*/ 15 h 195"/>
                <a:gd name="T48" fmla="*/ 149 w 204"/>
                <a:gd name="T49" fmla="*/ 9 h 195"/>
                <a:gd name="T50" fmla="*/ 137 w 204"/>
                <a:gd name="T51" fmla="*/ 1 h 195"/>
                <a:gd name="T52" fmla="*/ 129 w 204"/>
                <a:gd name="T53" fmla="*/ 1 h 195"/>
                <a:gd name="T54" fmla="*/ 121 w 204"/>
                <a:gd name="T55" fmla="*/ 3 h 195"/>
                <a:gd name="T56" fmla="*/ 113 w 204"/>
                <a:gd name="T57" fmla="*/ 5 h 195"/>
                <a:gd name="T58" fmla="*/ 102 w 204"/>
                <a:gd name="T59" fmla="*/ 6 h 195"/>
                <a:gd name="T60" fmla="*/ 83 w 204"/>
                <a:gd name="T61" fmla="*/ 6 h 195"/>
                <a:gd name="T62" fmla="*/ 78 w 204"/>
                <a:gd name="T63" fmla="*/ 19 h 195"/>
                <a:gd name="T64" fmla="*/ 78 w 204"/>
                <a:gd name="T65" fmla="*/ 30 h 195"/>
                <a:gd name="T66" fmla="*/ 81 w 204"/>
                <a:gd name="T67" fmla="*/ 43 h 195"/>
                <a:gd name="T68" fmla="*/ 82 w 204"/>
                <a:gd name="T69" fmla="*/ 68 h 195"/>
                <a:gd name="T70" fmla="*/ 77 w 204"/>
                <a:gd name="T71" fmla="*/ 71 h 195"/>
                <a:gd name="T72" fmla="*/ 74 w 204"/>
                <a:gd name="T73" fmla="*/ 72 h 195"/>
                <a:gd name="T74" fmla="*/ 68 w 204"/>
                <a:gd name="T75" fmla="*/ 80 h 195"/>
                <a:gd name="T76" fmla="*/ 50 w 204"/>
                <a:gd name="T77" fmla="*/ 94 h 195"/>
                <a:gd name="T78" fmla="*/ 43 w 204"/>
                <a:gd name="T79" fmla="*/ 104 h 195"/>
                <a:gd name="T80" fmla="*/ 40 w 204"/>
                <a:gd name="T81" fmla="*/ 109 h 195"/>
                <a:gd name="T82" fmla="*/ 45 w 204"/>
                <a:gd name="T83" fmla="*/ 114 h 195"/>
                <a:gd name="T84" fmla="*/ 56 w 204"/>
                <a:gd name="T85" fmla="*/ 119 h 195"/>
                <a:gd name="T86" fmla="*/ 63 w 204"/>
                <a:gd name="T87" fmla="*/ 120 h 195"/>
                <a:gd name="T88" fmla="*/ 69 w 204"/>
                <a:gd name="T89" fmla="*/ 120 h 195"/>
                <a:gd name="T90" fmla="*/ 70 w 204"/>
                <a:gd name="T91" fmla="*/ 125 h 195"/>
                <a:gd name="T92" fmla="*/ 68 w 204"/>
                <a:gd name="T93" fmla="*/ 130 h 195"/>
                <a:gd name="T94" fmla="*/ 60 w 204"/>
                <a:gd name="T95" fmla="*/ 135 h 195"/>
                <a:gd name="T96" fmla="*/ 44 w 204"/>
                <a:gd name="T97" fmla="*/ 147 h 195"/>
                <a:gd name="T98" fmla="*/ 14 w 204"/>
                <a:gd name="T99" fmla="*/ 173 h 195"/>
                <a:gd name="T100" fmla="*/ 0 w 204"/>
                <a:gd name="T101" fmla="*/ 189 h 195"/>
                <a:gd name="T102" fmla="*/ 2 w 204"/>
                <a:gd name="T103"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195">
                  <a:moveTo>
                    <a:pt x="3" y="195"/>
                  </a:moveTo>
                  <a:lnTo>
                    <a:pt x="11" y="188"/>
                  </a:lnTo>
                  <a:lnTo>
                    <a:pt x="19" y="180"/>
                  </a:lnTo>
                  <a:lnTo>
                    <a:pt x="26" y="172"/>
                  </a:lnTo>
                  <a:lnTo>
                    <a:pt x="33" y="167"/>
                  </a:lnTo>
                  <a:lnTo>
                    <a:pt x="44" y="160"/>
                  </a:lnTo>
                  <a:lnTo>
                    <a:pt x="56" y="152"/>
                  </a:lnTo>
                  <a:lnTo>
                    <a:pt x="70" y="145"/>
                  </a:lnTo>
                  <a:lnTo>
                    <a:pt x="86" y="137"/>
                  </a:lnTo>
                  <a:lnTo>
                    <a:pt x="93" y="131"/>
                  </a:lnTo>
                  <a:lnTo>
                    <a:pt x="101" y="123"/>
                  </a:lnTo>
                  <a:lnTo>
                    <a:pt x="109" y="114"/>
                  </a:lnTo>
                  <a:lnTo>
                    <a:pt x="111" y="113"/>
                  </a:lnTo>
                  <a:lnTo>
                    <a:pt x="113" y="113"/>
                  </a:lnTo>
                  <a:lnTo>
                    <a:pt x="115" y="114"/>
                  </a:lnTo>
                  <a:lnTo>
                    <a:pt x="117" y="114"/>
                  </a:lnTo>
                  <a:lnTo>
                    <a:pt x="118" y="114"/>
                  </a:lnTo>
                  <a:lnTo>
                    <a:pt x="120" y="114"/>
                  </a:lnTo>
                  <a:lnTo>
                    <a:pt x="129" y="108"/>
                  </a:lnTo>
                  <a:lnTo>
                    <a:pt x="138" y="104"/>
                  </a:lnTo>
                  <a:lnTo>
                    <a:pt x="140" y="103"/>
                  </a:lnTo>
                  <a:lnTo>
                    <a:pt x="142" y="103"/>
                  </a:lnTo>
                  <a:lnTo>
                    <a:pt x="143" y="104"/>
                  </a:lnTo>
                  <a:lnTo>
                    <a:pt x="145" y="105"/>
                  </a:lnTo>
                  <a:lnTo>
                    <a:pt x="147" y="106"/>
                  </a:lnTo>
                  <a:lnTo>
                    <a:pt x="149" y="107"/>
                  </a:lnTo>
                  <a:lnTo>
                    <a:pt x="151" y="108"/>
                  </a:lnTo>
                  <a:lnTo>
                    <a:pt x="158" y="112"/>
                  </a:lnTo>
                  <a:lnTo>
                    <a:pt x="163" y="117"/>
                  </a:lnTo>
                  <a:lnTo>
                    <a:pt x="166" y="122"/>
                  </a:lnTo>
                  <a:lnTo>
                    <a:pt x="168" y="125"/>
                  </a:lnTo>
                  <a:lnTo>
                    <a:pt x="172" y="126"/>
                  </a:lnTo>
                  <a:lnTo>
                    <a:pt x="175" y="126"/>
                  </a:lnTo>
                  <a:lnTo>
                    <a:pt x="178" y="127"/>
                  </a:lnTo>
                  <a:lnTo>
                    <a:pt x="180" y="129"/>
                  </a:lnTo>
                  <a:lnTo>
                    <a:pt x="183" y="131"/>
                  </a:lnTo>
                  <a:lnTo>
                    <a:pt x="185" y="133"/>
                  </a:lnTo>
                  <a:lnTo>
                    <a:pt x="188" y="135"/>
                  </a:lnTo>
                  <a:lnTo>
                    <a:pt x="190" y="136"/>
                  </a:lnTo>
                  <a:lnTo>
                    <a:pt x="193" y="136"/>
                  </a:lnTo>
                  <a:lnTo>
                    <a:pt x="196" y="136"/>
                  </a:lnTo>
                  <a:lnTo>
                    <a:pt x="198" y="135"/>
                  </a:lnTo>
                  <a:lnTo>
                    <a:pt x="201" y="134"/>
                  </a:lnTo>
                  <a:lnTo>
                    <a:pt x="202" y="134"/>
                  </a:lnTo>
                  <a:lnTo>
                    <a:pt x="203" y="133"/>
                  </a:lnTo>
                  <a:lnTo>
                    <a:pt x="204" y="131"/>
                  </a:lnTo>
                  <a:lnTo>
                    <a:pt x="204" y="129"/>
                  </a:lnTo>
                  <a:lnTo>
                    <a:pt x="203" y="126"/>
                  </a:lnTo>
                  <a:lnTo>
                    <a:pt x="201" y="124"/>
                  </a:lnTo>
                  <a:lnTo>
                    <a:pt x="197" y="122"/>
                  </a:lnTo>
                  <a:lnTo>
                    <a:pt x="195" y="120"/>
                  </a:lnTo>
                  <a:lnTo>
                    <a:pt x="193" y="118"/>
                  </a:lnTo>
                  <a:lnTo>
                    <a:pt x="191" y="112"/>
                  </a:lnTo>
                  <a:lnTo>
                    <a:pt x="190" y="105"/>
                  </a:lnTo>
                  <a:lnTo>
                    <a:pt x="190" y="96"/>
                  </a:lnTo>
                  <a:lnTo>
                    <a:pt x="191" y="90"/>
                  </a:lnTo>
                  <a:lnTo>
                    <a:pt x="195" y="81"/>
                  </a:lnTo>
                  <a:lnTo>
                    <a:pt x="197" y="70"/>
                  </a:lnTo>
                  <a:lnTo>
                    <a:pt x="197" y="61"/>
                  </a:lnTo>
                  <a:lnTo>
                    <a:pt x="195" y="52"/>
                  </a:lnTo>
                  <a:lnTo>
                    <a:pt x="191" y="45"/>
                  </a:lnTo>
                  <a:lnTo>
                    <a:pt x="186" y="41"/>
                  </a:lnTo>
                  <a:lnTo>
                    <a:pt x="178" y="39"/>
                  </a:lnTo>
                  <a:lnTo>
                    <a:pt x="171" y="36"/>
                  </a:lnTo>
                  <a:lnTo>
                    <a:pt x="169" y="36"/>
                  </a:lnTo>
                  <a:lnTo>
                    <a:pt x="167" y="35"/>
                  </a:lnTo>
                  <a:lnTo>
                    <a:pt x="165" y="35"/>
                  </a:lnTo>
                  <a:lnTo>
                    <a:pt x="163" y="34"/>
                  </a:lnTo>
                  <a:lnTo>
                    <a:pt x="162" y="33"/>
                  </a:lnTo>
                  <a:lnTo>
                    <a:pt x="160" y="31"/>
                  </a:lnTo>
                  <a:lnTo>
                    <a:pt x="158" y="21"/>
                  </a:lnTo>
                  <a:lnTo>
                    <a:pt x="156" y="15"/>
                  </a:lnTo>
                  <a:lnTo>
                    <a:pt x="154" y="12"/>
                  </a:lnTo>
                  <a:lnTo>
                    <a:pt x="152" y="11"/>
                  </a:lnTo>
                  <a:lnTo>
                    <a:pt x="149" y="9"/>
                  </a:lnTo>
                  <a:lnTo>
                    <a:pt x="145" y="7"/>
                  </a:lnTo>
                  <a:lnTo>
                    <a:pt x="139" y="2"/>
                  </a:lnTo>
                  <a:lnTo>
                    <a:pt x="137" y="1"/>
                  </a:lnTo>
                  <a:lnTo>
                    <a:pt x="135" y="0"/>
                  </a:lnTo>
                  <a:lnTo>
                    <a:pt x="132" y="0"/>
                  </a:lnTo>
                  <a:lnTo>
                    <a:pt x="129" y="1"/>
                  </a:lnTo>
                  <a:lnTo>
                    <a:pt x="126" y="2"/>
                  </a:lnTo>
                  <a:lnTo>
                    <a:pt x="123" y="2"/>
                  </a:lnTo>
                  <a:lnTo>
                    <a:pt x="121" y="3"/>
                  </a:lnTo>
                  <a:lnTo>
                    <a:pt x="118" y="4"/>
                  </a:lnTo>
                  <a:lnTo>
                    <a:pt x="116" y="5"/>
                  </a:lnTo>
                  <a:lnTo>
                    <a:pt x="113" y="5"/>
                  </a:lnTo>
                  <a:lnTo>
                    <a:pt x="110" y="6"/>
                  </a:lnTo>
                  <a:lnTo>
                    <a:pt x="109" y="6"/>
                  </a:lnTo>
                  <a:lnTo>
                    <a:pt x="102" y="6"/>
                  </a:lnTo>
                  <a:lnTo>
                    <a:pt x="95" y="5"/>
                  </a:lnTo>
                  <a:lnTo>
                    <a:pt x="89" y="5"/>
                  </a:lnTo>
                  <a:lnTo>
                    <a:pt x="83" y="6"/>
                  </a:lnTo>
                  <a:lnTo>
                    <a:pt x="81" y="10"/>
                  </a:lnTo>
                  <a:lnTo>
                    <a:pt x="80" y="14"/>
                  </a:lnTo>
                  <a:lnTo>
                    <a:pt x="78" y="19"/>
                  </a:lnTo>
                  <a:lnTo>
                    <a:pt x="77" y="24"/>
                  </a:lnTo>
                  <a:lnTo>
                    <a:pt x="77" y="27"/>
                  </a:lnTo>
                  <a:lnTo>
                    <a:pt x="78" y="30"/>
                  </a:lnTo>
                  <a:lnTo>
                    <a:pt x="79" y="33"/>
                  </a:lnTo>
                  <a:lnTo>
                    <a:pt x="80" y="37"/>
                  </a:lnTo>
                  <a:lnTo>
                    <a:pt x="81" y="43"/>
                  </a:lnTo>
                  <a:lnTo>
                    <a:pt x="83" y="52"/>
                  </a:lnTo>
                  <a:lnTo>
                    <a:pt x="86" y="60"/>
                  </a:lnTo>
                  <a:lnTo>
                    <a:pt x="82" y="68"/>
                  </a:lnTo>
                  <a:lnTo>
                    <a:pt x="81" y="69"/>
                  </a:lnTo>
                  <a:lnTo>
                    <a:pt x="79" y="70"/>
                  </a:lnTo>
                  <a:lnTo>
                    <a:pt x="77" y="71"/>
                  </a:lnTo>
                  <a:lnTo>
                    <a:pt x="75" y="71"/>
                  </a:lnTo>
                  <a:lnTo>
                    <a:pt x="74" y="71"/>
                  </a:lnTo>
                  <a:lnTo>
                    <a:pt x="74" y="72"/>
                  </a:lnTo>
                  <a:lnTo>
                    <a:pt x="73" y="73"/>
                  </a:lnTo>
                  <a:lnTo>
                    <a:pt x="72" y="73"/>
                  </a:lnTo>
                  <a:lnTo>
                    <a:pt x="68" y="80"/>
                  </a:lnTo>
                  <a:lnTo>
                    <a:pt x="62" y="85"/>
                  </a:lnTo>
                  <a:lnTo>
                    <a:pt x="56" y="89"/>
                  </a:lnTo>
                  <a:lnTo>
                    <a:pt x="50" y="94"/>
                  </a:lnTo>
                  <a:lnTo>
                    <a:pt x="45" y="101"/>
                  </a:lnTo>
                  <a:lnTo>
                    <a:pt x="44" y="102"/>
                  </a:lnTo>
                  <a:lnTo>
                    <a:pt x="43" y="104"/>
                  </a:lnTo>
                  <a:lnTo>
                    <a:pt x="42" y="105"/>
                  </a:lnTo>
                  <a:lnTo>
                    <a:pt x="41" y="107"/>
                  </a:lnTo>
                  <a:lnTo>
                    <a:pt x="40" y="109"/>
                  </a:lnTo>
                  <a:lnTo>
                    <a:pt x="41" y="111"/>
                  </a:lnTo>
                  <a:lnTo>
                    <a:pt x="42" y="112"/>
                  </a:lnTo>
                  <a:lnTo>
                    <a:pt x="45" y="114"/>
                  </a:lnTo>
                  <a:lnTo>
                    <a:pt x="49" y="116"/>
                  </a:lnTo>
                  <a:lnTo>
                    <a:pt x="53" y="118"/>
                  </a:lnTo>
                  <a:lnTo>
                    <a:pt x="56" y="119"/>
                  </a:lnTo>
                  <a:lnTo>
                    <a:pt x="59" y="120"/>
                  </a:lnTo>
                  <a:lnTo>
                    <a:pt x="61" y="120"/>
                  </a:lnTo>
                  <a:lnTo>
                    <a:pt x="63" y="120"/>
                  </a:lnTo>
                  <a:lnTo>
                    <a:pt x="65" y="119"/>
                  </a:lnTo>
                  <a:lnTo>
                    <a:pt x="67" y="119"/>
                  </a:lnTo>
                  <a:lnTo>
                    <a:pt x="69" y="120"/>
                  </a:lnTo>
                  <a:lnTo>
                    <a:pt x="70" y="121"/>
                  </a:lnTo>
                  <a:lnTo>
                    <a:pt x="70" y="123"/>
                  </a:lnTo>
                  <a:lnTo>
                    <a:pt x="70" y="125"/>
                  </a:lnTo>
                  <a:lnTo>
                    <a:pt x="69" y="126"/>
                  </a:lnTo>
                  <a:lnTo>
                    <a:pt x="68" y="128"/>
                  </a:lnTo>
                  <a:lnTo>
                    <a:pt x="68" y="130"/>
                  </a:lnTo>
                  <a:lnTo>
                    <a:pt x="66" y="132"/>
                  </a:lnTo>
                  <a:lnTo>
                    <a:pt x="65" y="132"/>
                  </a:lnTo>
                  <a:lnTo>
                    <a:pt x="60" y="135"/>
                  </a:lnTo>
                  <a:lnTo>
                    <a:pt x="55" y="139"/>
                  </a:lnTo>
                  <a:lnTo>
                    <a:pt x="49" y="144"/>
                  </a:lnTo>
                  <a:lnTo>
                    <a:pt x="44" y="147"/>
                  </a:lnTo>
                  <a:lnTo>
                    <a:pt x="36" y="153"/>
                  </a:lnTo>
                  <a:lnTo>
                    <a:pt x="26" y="162"/>
                  </a:lnTo>
                  <a:lnTo>
                    <a:pt x="14" y="173"/>
                  </a:lnTo>
                  <a:lnTo>
                    <a:pt x="0" y="186"/>
                  </a:lnTo>
                  <a:lnTo>
                    <a:pt x="0" y="188"/>
                  </a:lnTo>
                  <a:lnTo>
                    <a:pt x="0" y="189"/>
                  </a:lnTo>
                  <a:lnTo>
                    <a:pt x="0" y="191"/>
                  </a:lnTo>
                  <a:lnTo>
                    <a:pt x="1" y="194"/>
                  </a:lnTo>
                  <a:lnTo>
                    <a:pt x="2" y="195"/>
                  </a:lnTo>
                  <a:lnTo>
                    <a:pt x="3" y="195"/>
                  </a:lnTo>
                  <a:close/>
                </a:path>
              </a:pathLst>
            </a:custGeom>
            <a:grpFill/>
            <a:ln w="0">
              <a:solidFill>
                <a:srgbClr val="2CA2CC"/>
              </a:solidFill>
              <a:prstDash val="solid"/>
              <a:round/>
              <a:headEnd/>
              <a:tailEnd/>
            </a:ln>
          </p:spPr>
          <p:txBody>
            <a:bodyPr/>
            <a:lstStyle/>
            <a:p>
              <a:endParaRPr lang="ru-RU"/>
            </a:p>
          </p:txBody>
        </p:sp>
        <p:sp>
          <p:nvSpPr>
            <p:cNvPr id="24" name="Freeform 70">
              <a:extLst>
                <a:ext uri="{FF2B5EF4-FFF2-40B4-BE49-F238E27FC236}">
                  <a16:creationId xmlns:a16="http://schemas.microsoft.com/office/drawing/2014/main" id="{805B5CAF-DCB7-794D-A446-8BC19F4BFBA3}"/>
                </a:ext>
              </a:extLst>
            </p:cNvPr>
            <p:cNvSpPr>
              <a:spLocks/>
            </p:cNvSpPr>
            <p:nvPr/>
          </p:nvSpPr>
          <p:spPr bwMode="gray">
            <a:xfrm>
              <a:off x="2316" y="1059"/>
              <a:ext cx="204" cy="195"/>
            </a:xfrm>
            <a:custGeom>
              <a:avLst/>
              <a:gdLst>
                <a:gd name="T0" fmla="*/ 19 w 204"/>
                <a:gd name="T1" fmla="*/ 180 h 195"/>
                <a:gd name="T2" fmla="*/ 44 w 204"/>
                <a:gd name="T3" fmla="*/ 160 h 195"/>
                <a:gd name="T4" fmla="*/ 86 w 204"/>
                <a:gd name="T5" fmla="*/ 137 h 195"/>
                <a:gd name="T6" fmla="*/ 109 w 204"/>
                <a:gd name="T7" fmla="*/ 114 h 195"/>
                <a:gd name="T8" fmla="*/ 115 w 204"/>
                <a:gd name="T9" fmla="*/ 114 h 195"/>
                <a:gd name="T10" fmla="*/ 120 w 204"/>
                <a:gd name="T11" fmla="*/ 114 h 195"/>
                <a:gd name="T12" fmla="*/ 140 w 204"/>
                <a:gd name="T13" fmla="*/ 103 h 195"/>
                <a:gd name="T14" fmla="*/ 145 w 204"/>
                <a:gd name="T15" fmla="*/ 105 h 195"/>
                <a:gd name="T16" fmla="*/ 151 w 204"/>
                <a:gd name="T17" fmla="*/ 108 h 195"/>
                <a:gd name="T18" fmla="*/ 166 w 204"/>
                <a:gd name="T19" fmla="*/ 122 h 195"/>
                <a:gd name="T20" fmla="*/ 175 w 204"/>
                <a:gd name="T21" fmla="*/ 126 h 195"/>
                <a:gd name="T22" fmla="*/ 183 w 204"/>
                <a:gd name="T23" fmla="*/ 131 h 195"/>
                <a:gd name="T24" fmla="*/ 190 w 204"/>
                <a:gd name="T25" fmla="*/ 136 h 195"/>
                <a:gd name="T26" fmla="*/ 198 w 204"/>
                <a:gd name="T27" fmla="*/ 135 h 195"/>
                <a:gd name="T28" fmla="*/ 203 w 204"/>
                <a:gd name="T29" fmla="*/ 133 h 195"/>
                <a:gd name="T30" fmla="*/ 203 w 204"/>
                <a:gd name="T31" fmla="*/ 126 h 195"/>
                <a:gd name="T32" fmla="*/ 195 w 204"/>
                <a:gd name="T33" fmla="*/ 120 h 195"/>
                <a:gd name="T34" fmla="*/ 190 w 204"/>
                <a:gd name="T35" fmla="*/ 105 h 195"/>
                <a:gd name="T36" fmla="*/ 195 w 204"/>
                <a:gd name="T37" fmla="*/ 81 h 195"/>
                <a:gd name="T38" fmla="*/ 195 w 204"/>
                <a:gd name="T39" fmla="*/ 52 h 195"/>
                <a:gd name="T40" fmla="*/ 178 w 204"/>
                <a:gd name="T41" fmla="*/ 39 h 195"/>
                <a:gd name="T42" fmla="*/ 167 w 204"/>
                <a:gd name="T43" fmla="*/ 35 h 195"/>
                <a:gd name="T44" fmla="*/ 162 w 204"/>
                <a:gd name="T45" fmla="*/ 33 h 195"/>
                <a:gd name="T46" fmla="*/ 156 w 204"/>
                <a:gd name="T47" fmla="*/ 15 h 195"/>
                <a:gd name="T48" fmla="*/ 149 w 204"/>
                <a:gd name="T49" fmla="*/ 9 h 195"/>
                <a:gd name="T50" fmla="*/ 137 w 204"/>
                <a:gd name="T51" fmla="*/ 1 h 195"/>
                <a:gd name="T52" fmla="*/ 129 w 204"/>
                <a:gd name="T53" fmla="*/ 1 h 195"/>
                <a:gd name="T54" fmla="*/ 121 w 204"/>
                <a:gd name="T55" fmla="*/ 3 h 195"/>
                <a:gd name="T56" fmla="*/ 113 w 204"/>
                <a:gd name="T57" fmla="*/ 5 h 195"/>
                <a:gd name="T58" fmla="*/ 102 w 204"/>
                <a:gd name="T59" fmla="*/ 6 h 195"/>
                <a:gd name="T60" fmla="*/ 83 w 204"/>
                <a:gd name="T61" fmla="*/ 6 h 195"/>
                <a:gd name="T62" fmla="*/ 78 w 204"/>
                <a:gd name="T63" fmla="*/ 19 h 195"/>
                <a:gd name="T64" fmla="*/ 78 w 204"/>
                <a:gd name="T65" fmla="*/ 30 h 195"/>
                <a:gd name="T66" fmla="*/ 81 w 204"/>
                <a:gd name="T67" fmla="*/ 43 h 195"/>
                <a:gd name="T68" fmla="*/ 82 w 204"/>
                <a:gd name="T69" fmla="*/ 68 h 195"/>
                <a:gd name="T70" fmla="*/ 77 w 204"/>
                <a:gd name="T71" fmla="*/ 71 h 195"/>
                <a:gd name="T72" fmla="*/ 74 w 204"/>
                <a:gd name="T73" fmla="*/ 72 h 195"/>
                <a:gd name="T74" fmla="*/ 68 w 204"/>
                <a:gd name="T75" fmla="*/ 80 h 195"/>
                <a:gd name="T76" fmla="*/ 50 w 204"/>
                <a:gd name="T77" fmla="*/ 94 h 195"/>
                <a:gd name="T78" fmla="*/ 43 w 204"/>
                <a:gd name="T79" fmla="*/ 104 h 195"/>
                <a:gd name="T80" fmla="*/ 40 w 204"/>
                <a:gd name="T81" fmla="*/ 109 h 195"/>
                <a:gd name="T82" fmla="*/ 45 w 204"/>
                <a:gd name="T83" fmla="*/ 114 h 195"/>
                <a:gd name="T84" fmla="*/ 56 w 204"/>
                <a:gd name="T85" fmla="*/ 119 h 195"/>
                <a:gd name="T86" fmla="*/ 63 w 204"/>
                <a:gd name="T87" fmla="*/ 120 h 195"/>
                <a:gd name="T88" fmla="*/ 69 w 204"/>
                <a:gd name="T89" fmla="*/ 120 h 195"/>
                <a:gd name="T90" fmla="*/ 70 w 204"/>
                <a:gd name="T91" fmla="*/ 125 h 195"/>
                <a:gd name="T92" fmla="*/ 68 w 204"/>
                <a:gd name="T93" fmla="*/ 130 h 195"/>
                <a:gd name="T94" fmla="*/ 60 w 204"/>
                <a:gd name="T95" fmla="*/ 135 h 195"/>
                <a:gd name="T96" fmla="*/ 44 w 204"/>
                <a:gd name="T97" fmla="*/ 147 h 195"/>
                <a:gd name="T98" fmla="*/ 14 w 204"/>
                <a:gd name="T99" fmla="*/ 173 h 195"/>
                <a:gd name="T100" fmla="*/ 0 w 204"/>
                <a:gd name="T101" fmla="*/ 189 h 195"/>
                <a:gd name="T102" fmla="*/ 2 w 204"/>
                <a:gd name="T103"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195">
                  <a:moveTo>
                    <a:pt x="3" y="195"/>
                  </a:moveTo>
                  <a:lnTo>
                    <a:pt x="11" y="188"/>
                  </a:lnTo>
                  <a:lnTo>
                    <a:pt x="19" y="180"/>
                  </a:lnTo>
                  <a:lnTo>
                    <a:pt x="26" y="172"/>
                  </a:lnTo>
                  <a:lnTo>
                    <a:pt x="33" y="167"/>
                  </a:lnTo>
                  <a:lnTo>
                    <a:pt x="44" y="160"/>
                  </a:lnTo>
                  <a:lnTo>
                    <a:pt x="56" y="152"/>
                  </a:lnTo>
                  <a:lnTo>
                    <a:pt x="70" y="145"/>
                  </a:lnTo>
                  <a:lnTo>
                    <a:pt x="86" y="137"/>
                  </a:lnTo>
                  <a:lnTo>
                    <a:pt x="93" y="131"/>
                  </a:lnTo>
                  <a:lnTo>
                    <a:pt x="101" y="123"/>
                  </a:lnTo>
                  <a:lnTo>
                    <a:pt x="109" y="114"/>
                  </a:lnTo>
                  <a:lnTo>
                    <a:pt x="111" y="113"/>
                  </a:lnTo>
                  <a:lnTo>
                    <a:pt x="113" y="113"/>
                  </a:lnTo>
                  <a:lnTo>
                    <a:pt x="115" y="114"/>
                  </a:lnTo>
                  <a:lnTo>
                    <a:pt x="117" y="114"/>
                  </a:lnTo>
                  <a:lnTo>
                    <a:pt x="118" y="114"/>
                  </a:lnTo>
                  <a:lnTo>
                    <a:pt x="120" y="114"/>
                  </a:lnTo>
                  <a:lnTo>
                    <a:pt x="129" y="108"/>
                  </a:lnTo>
                  <a:lnTo>
                    <a:pt x="138" y="104"/>
                  </a:lnTo>
                  <a:lnTo>
                    <a:pt x="140" y="103"/>
                  </a:lnTo>
                  <a:lnTo>
                    <a:pt x="142" y="103"/>
                  </a:lnTo>
                  <a:lnTo>
                    <a:pt x="143" y="104"/>
                  </a:lnTo>
                  <a:lnTo>
                    <a:pt x="145" y="105"/>
                  </a:lnTo>
                  <a:lnTo>
                    <a:pt x="147" y="106"/>
                  </a:lnTo>
                  <a:lnTo>
                    <a:pt x="149" y="107"/>
                  </a:lnTo>
                  <a:lnTo>
                    <a:pt x="151" y="108"/>
                  </a:lnTo>
                  <a:lnTo>
                    <a:pt x="158" y="112"/>
                  </a:lnTo>
                  <a:lnTo>
                    <a:pt x="163" y="117"/>
                  </a:lnTo>
                  <a:lnTo>
                    <a:pt x="166" y="122"/>
                  </a:lnTo>
                  <a:lnTo>
                    <a:pt x="168" y="125"/>
                  </a:lnTo>
                  <a:lnTo>
                    <a:pt x="172" y="126"/>
                  </a:lnTo>
                  <a:lnTo>
                    <a:pt x="175" y="126"/>
                  </a:lnTo>
                  <a:lnTo>
                    <a:pt x="178" y="127"/>
                  </a:lnTo>
                  <a:lnTo>
                    <a:pt x="180" y="129"/>
                  </a:lnTo>
                  <a:lnTo>
                    <a:pt x="183" y="131"/>
                  </a:lnTo>
                  <a:lnTo>
                    <a:pt x="185" y="133"/>
                  </a:lnTo>
                  <a:lnTo>
                    <a:pt x="188" y="135"/>
                  </a:lnTo>
                  <a:lnTo>
                    <a:pt x="190" y="136"/>
                  </a:lnTo>
                  <a:lnTo>
                    <a:pt x="193" y="136"/>
                  </a:lnTo>
                  <a:lnTo>
                    <a:pt x="196" y="136"/>
                  </a:lnTo>
                  <a:lnTo>
                    <a:pt x="198" y="135"/>
                  </a:lnTo>
                  <a:lnTo>
                    <a:pt x="201" y="134"/>
                  </a:lnTo>
                  <a:lnTo>
                    <a:pt x="202" y="134"/>
                  </a:lnTo>
                  <a:lnTo>
                    <a:pt x="203" y="133"/>
                  </a:lnTo>
                  <a:lnTo>
                    <a:pt x="204" y="131"/>
                  </a:lnTo>
                  <a:lnTo>
                    <a:pt x="204" y="129"/>
                  </a:lnTo>
                  <a:lnTo>
                    <a:pt x="203" y="126"/>
                  </a:lnTo>
                  <a:lnTo>
                    <a:pt x="201" y="124"/>
                  </a:lnTo>
                  <a:lnTo>
                    <a:pt x="197" y="122"/>
                  </a:lnTo>
                  <a:lnTo>
                    <a:pt x="195" y="120"/>
                  </a:lnTo>
                  <a:lnTo>
                    <a:pt x="193" y="118"/>
                  </a:lnTo>
                  <a:lnTo>
                    <a:pt x="191" y="112"/>
                  </a:lnTo>
                  <a:lnTo>
                    <a:pt x="190" y="105"/>
                  </a:lnTo>
                  <a:lnTo>
                    <a:pt x="190" y="96"/>
                  </a:lnTo>
                  <a:lnTo>
                    <a:pt x="191" y="90"/>
                  </a:lnTo>
                  <a:lnTo>
                    <a:pt x="195" y="81"/>
                  </a:lnTo>
                  <a:lnTo>
                    <a:pt x="197" y="70"/>
                  </a:lnTo>
                  <a:lnTo>
                    <a:pt x="197" y="61"/>
                  </a:lnTo>
                  <a:lnTo>
                    <a:pt x="195" y="52"/>
                  </a:lnTo>
                  <a:lnTo>
                    <a:pt x="191" y="45"/>
                  </a:lnTo>
                  <a:lnTo>
                    <a:pt x="186" y="41"/>
                  </a:lnTo>
                  <a:lnTo>
                    <a:pt x="178" y="39"/>
                  </a:lnTo>
                  <a:lnTo>
                    <a:pt x="171" y="36"/>
                  </a:lnTo>
                  <a:lnTo>
                    <a:pt x="169" y="36"/>
                  </a:lnTo>
                  <a:lnTo>
                    <a:pt x="167" y="35"/>
                  </a:lnTo>
                  <a:lnTo>
                    <a:pt x="165" y="35"/>
                  </a:lnTo>
                  <a:lnTo>
                    <a:pt x="163" y="34"/>
                  </a:lnTo>
                  <a:lnTo>
                    <a:pt x="162" y="33"/>
                  </a:lnTo>
                  <a:lnTo>
                    <a:pt x="160" y="31"/>
                  </a:lnTo>
                  <a:lnTo>
                    <a:pt x="158" y="21"/>
                  </a:lnTo>
                  <a:lnTo>
                    <a:pt x="156" y="15"/>
                  </a:lnTo>
                  <a:lnTo>
                    <a:pt x="154" y="12"/>
                  </a:lnTo>
                  <a:lnTo>
                    <a:pt x="152" y="11"/>
                  </a:lnTo>
                  <a:lnTo>
                    <a:pt x="149" y="9"/>
                  </a:lnTo>
                  <a:lnTo>
                    <a:pt x="145" y="7"/>
                  </a:lnTo>
                  <a:lnTo>
                    <a:pt x="139" y="2"/>
                  </a:lnTo>
                  <a:lnTo>
                    <a:pt x="137" y="1"/>
                  </a:lnTo>
                  <a:lnTo>
                    <a:pt x="135" y="0"/>
                  </a:lnTo>
                  <a:lnTo>
                    <a:pt x="132" y="0"/>
                  </a:lnTo>
                  <a:lnTo>
                    <a:pt x="129" y="1"/>
                  </a:lnTo>
                  <a:lnTo>
                    <a:pt x="126" y="2"/>
                  </a:lnTo>
                  <a:lnTo>
                    <a:pt x="123" y="2"/>
                  </a:lnTo>
                  <a:lnTo>
                    <a:pt x="121" y="3"/>
                  </a:lnTo>
                  <a:lnTo>
                    <a:pt x="118" y="4"/>
                  </a:lnTo>
                  <a:lnTo>
                    <a:pt x="116" y="5"/>
                  </a:lnTo>
                  <a:lnTo>
                    <a:pt x="113" y="5"/>
                  </a:lnTo>
                  <a:lnTo>
                    <a:pt x="110" y="6"/>
                  </a:lnTo>
                  <a:lnTo>
                    <a:pt x="109" y="6"/>
                  </a:lnTo>
                  <a:lnTo>
                    <a:pt x="102" y="6"/>
                  </a:lnTo>
                  <a:lnTo>
                    <a:pt x="95" y="5"/>
                  </a:lnTo>
                  <a:lnTo>
                    <a:pt x="89" y="5"/>
                  </a:lnTo>
                  <a:lnTo>
                    <a:pt x="83" y="6"/>
                  </a:lnTo>
                  <a:lnTo>
                    <a:pt x="81" y="10"/>
                  </a:lnTo>
                  <a:lnTo>
                    <a:pt x="80" y="14"/>
                  </a:lnTo>
                  <a:lnTo>
                    <a:pt x="78" y="19"/>
                  </a:lnTo>
                  <a:lnTo>
                    <a:pt x="77" y="24"/>
                  </a:lnTo>
                  <a:lnTo>
                    <a:pt x="77" y="27"/>
                  </a:lnTo>
                  <a:lnTo>
                    <a:pt x="78" y="30"/>
                  </a:lnTo>
                  <a:lnTo>
                    <a:pt x="79" y="33"/>
                  </a:lnTo>
                  <a:lnTo>
                    <a:pt x="80" y="37"/>
                  </a:lnTo>
                  <a:lnTo>
                    <a:pt x="81" y="43"/>
                  </a:lnTo>
                  <a:lnTo>
                    <a:pt x="83" y="52"/>
                  </a:lnTo>
                  <a:lnTo>
                    <a:pt x="86" y="60"/>
                  </a:lnTo>
                  <a:lnTo>
                    <a:pt x="82" y="68"/>
                  </a:lnTo>
                  <a:lnTo>
                    <a:pt x="81" y="69"/>
                  </a:lnTo>
                  <a:lnTo>
                    <a:pt x="79" y="70"/>
                  </a:lnTo>
                  <a:lnTo>
                    <a:pt x="77" y="71"/>
                  </a:lnTo>
                  <a:lnTo>
                    <a:pt x="75" y="71"/>
                  </a:lnTo>
                  <a:lnTo>
                    <a:pt x="74" y="71"/>
                  </a:lnTo>
                  <a:lnTo>
                    <a:pt x="74" y="72"/>
                  </a:lnTo>
                  <a:lnTo>
                    <a:pt x="73" y="73"/>
                  </a:lnTo>
                  <a:lnTo>
                    <a:pt x="72" y="73"/>
                  </a:lnTo>
                  <a:lnTo>
                    <a:pt x="68" y="80"/>
                  </a:lnTo>
                  <a:lnTo>
                    <a:pt x="62" y="85"/>
                  </a:lnTo>
                  <a:lnTo>
                    <a:pt x="56" y="89"/>
                  </a:lnTo>
                  <a:lnTo>
                    <a:pt x="50" y="94"/>
                  </a:lnTo>
                  <a:lnTo>
                    <a:pt x="45" y="101"/>
                  </a:lnTo>
                  <a:lnTo>
                    <a:pt x="44" y="102"/>
                  </a:lnTo>
                  <a:lnTo>
                    <a:pt x="43" y="104"/>
                  </a:lnTo>
                  <a:lnTo>
                    <a:pt x="42" y="105"/>
                  </a:lnTo>
                  <a:lnTo>
                    <a:pt x="41" y="107"/>
                  </a:lnTo>
                  <a:lnTo>
                    <a:pt x="40" y="109"/>
                  </a:lnTo>
                  <a:lnTo>
                    <a:pt x="41" y="111"/>
                  </a:lnTo>
                  <a:lnTo>
                    <a:pt x="42" y="112"/>
                  </a:lnTo>
                  <a:lnTo>
                    <a:pt x="45" y="114"/>
                  </a:lnTo>
                  <a:lnTo>
                    <a:pt x="49" y="116"/>
                  </a:lnTo>
                  <a:lnTo>
                    <a:pt x="53" y="118"/>
                  </a:lnTo>
                  <a:lnTo>
                    <a:pt x="56" y="119"/>
                  </a:lnTo>
                  <a:lnTo>
                    <a:pt x="59" y="120"/>
                  </a:lnTo>
                  <a:lnTo>
                    <a:pt x="61" y="120"/>
                  </a:lnTo>
                  <a:lnTo>
                    <a:pt x="63" y="120"/>
                  </a:lnTo>
                  <a:lnTo>
                    <a:pt x="65" y="119"/>
                  </a:lnTo>
                  <a:lnTo>
                    <a:pt x="67" y="119"/>
                  </a:lnTo>
                  <a:lnTo>
                    <a:pt x="69" y="120"/>
                  </a:lnTo>
                  <a:lnTo>
                    <a:pt x="70" y="121"/>
                  </a:lnTo>
                  <a:lnTo>
                    <a:pt x="70" y="123"/>
                  </a:lnTo>
                  <a:lnTo>
                    <a:pt x="70" y="125"/>
                  </a:lnTo>
                  <a:lnTo>
                    <a:pt x="69" y="126"/>
                  </a:lnTo>
                  <a:lnTo>
                    <a:pt x="68" y="128"/>
                  </a:lnTo>
                  <a:lnTo>
                    <a:pt x="68" y="130"/>
                  </a:lnTo>
                  <a:lnTo>
                    <a:pt x="66" y="132"/>
                  </a:lnTo>
                  <a:lnTo>
                    <a:pt x="65" y="132"/>
                  </a:lnTo>
                  <a:lnTo>
                    <a:pt x="60" y="135"/>
                  </a:lnTo>
                  <a:lnTo>
                    <a:pt x="55" y="139"/>
                  </a:lnTo>
                  <a:lnTo>
                    <a:pt x="49" y="144"/>
                  </a:lnTo>
                  <a:lnTo>
                    <a:pt x="44" y="147"/>
                  </a:lnTo>
                  <a:lnTo>
                    <a:pt x="36" y="153"/>
                  </a:lnTo>
                  <a:lnTo>
                    <a:pt x="26" y="162"/>
                  </a:lnTo>
                  <a:lnTo>
                    <a:pt x="14" y="173"/>
                  </a:lnTo>
                  <a:lnTo>
                    <a:pt x="0" y="186"/>
                  </a:lnTo>
                  <a:lnTo>
                    <a:pt x="0" y="188"/>
                  </a:lnTo>
                  <a:lnTo>
                    <a:pt x="0" y="189"/>
                  </a:lnTo>
                  <a:lnTo>
                    <a:pt x="0" y="191"/>
                  </a:lnTo>
                  <a:lnTo>
                    <a:pt x="1" y="194"/>
                  </a:lnTo>
                  <a:lnTo>
                    <a:pt x="2" y="195"/>
                  </a:lnTo>
                  <a:lnTo>
                    <a:pt x="3" y="195"/>
                  </a:lnTo>
                </a:path>
              </a:pathLst>
            </a:custGeom>
            <a:grpFill/>
            <a:ln w="6350">
              <a:solidFill>
                <a:srgbClr val="2CA2CC"/>
              </a:solidFill>
              <a:prstDash val="solid"/>
              <a:round/>
              <a:headEnd/>
              <a:tailEnd/>
            </a:ln>
          </p:spPr>
          <p:txBody>
            <a:bodyPr/>
            <a:lstStyle/>
            <a:p>
              <a:endParaRPr lang="ru-RU"/>
            </a:p>
          </p:txBody>
        </p:sp>
        <p:sp>
          <p:nvSpPr>
            <p:cNvPr id="25" name="Freeform 71">
              <a:extLst>
                <a:ext uri="{FF2B5EF4-FFF2-40B4-BE49-F238E27FC236}">
                  <a16:creationId xmlns:a16="http://schemas.microsoft.com/office/drawing/2014/main" id="{27F13A6E-F52A-A341-BB1F-ABFD8AEB9F98}"/>
                </a:ext>
              </a:extLst>
            </p:cNvPr>
            <p:cNvSpPr>
              <a:spLocks noEditPoints="1"/>
            </p:cNvSpPr>
            <p:nvPr/>
          </p:nvSpPr>
          <p:spPr bwMode="gray">
            <a:xfrm>
              <a:off x="2243" y="1193"/>
              <a:ext cx="1192" cy="547"/>
            </a:xfrm>
            <a:custGeom>
              <a:avLst/>
              <a:gdLst>
                <a:gd name="T0" fmla="*/ 1120 w 1192"/>
                <a:gd name="T1" fmla="*/ 545 h 547"/>
                <a:gd name="T2" fmla="*/ 1150 w 1192"/>
                <a:gd name="T3" fmla="*/ 409 h 547"/>
                <a:gd name="T4" fmla="*/ 1192 w 1192"/>
                <a:gd name="T5" fmla="*/ 331 h 547"/>
                <a:gd name="T6" fmla="*/ 1124 w 1192"/>
                <a:gd name="T7" fmla="*/ 249 h 547"/>
                <a:gd name="T8" fmla="*/ 1054 w 1192"/>
                <a:gd name="T9" fmla="*/ 149 h 547"/>
                <a:gd name="T10" fmla="*/ 1088 w 1192"/>
                <a:gd name="T11" fmla="*/ 357 h 547"/>
                <a:gd name="T12" fmla="*/ 1066 w 1192"/>
                <a:gd name="T13" fmla="*/ 373 h 547"/>
                <a:gd name="T14" fmla="*/ 1066 w 1192"/>
                <a:gd name="T15" fmla="*/ 392 h 547"/>
                <a:gd name="T16" fmla="*/ 521 w 1192"/>
                <a:gd name="T17" fmla="*/ 402 h 547"/>
                <a:gd name="T18" fmla="*/ 572 w 1192"/>
                <a:gd name="T19" fmla="*/ 383 h 547"/>
                <a:gd name="T20" fmla="*/ 588 w 1192"/>
                <a:gd name="T21" fmla="*/ 393 h 547"/>
                <a:gd name="T22" fmla="*/ 593 w 1192"/>
                <a:gd name="T23" fmla="*/ 426 h 547"/>
                <a:gd name="T24" fmla="*/ 632 w 1192"/>
                <a:gd name="T25" fmla="*/ 400 h 547"/>
                <a:gd name="T26" fmla="*/ 713 w 1192"/>
                <a:gd name="T27" fmla="*/ 439 h 547"/>
                <a:gd name="T28" fmla="*/ 920 w 1192"/>
                <a:gd name="T29" fmla="*/ 465 h 547"/>
                <a:gd name="T30" fmla="*/ 1012 w 1192"/>
                <a:gd name="T31" fmla="*/ 493 h 547"/>
                <a:gd name="T32" fmla="*/ 1042 w 1192"/>
                <a:gd name="T33" fmla="*/ 383 h 547"/>
                <a:gd name="T34" fmla="*/ 1014 w 1192"/>
                <a:gd name="T35" fmla="*/ 385 h 547"/>
                <a:gd name="T36" fmla="*/ 1030 w 1192"/>
                <a:gd name="T37" fmla="*/ 362 h 547"/>
                <a:gd name="T38" fmla="*/ 1042 w 1192"/>
                <a:gd name="T39" fmla="*/ 140 h 547"/>
                <a:gd name="T40" fmla="*/ 991 w 1192"/>
                <a:gd name="T41" fmla="*/ 148 h 547"/>
                <a:gd name="T42" fmla="*/ 877 w 1192"/>
                <a:gd name="T43" fmla="*/ 164 h 547"/>
                <a:gd name="T44" fmla="*/ 767 w 1192"/>
                <a:gd name="T45" fmla="*/ 127 h 547"/>
                <a:gd name="T46" fmla="*/ 724 w 1192"/>
                <a:gd name="T47" fmla="*/ 112 h 547"/>
                <a:gd name="T48" fmla="*/ 647 w 1192"/>
                <a:gd name="T49" fmla="*/ 42 h 547"/>
                <a:gd name="T50" fmla="*/ 608 w 1192"/>
                <a:gd name="T51" fmla="*/ 6 h 547"/>
                <a:gd name="T52" fmla="*/ 515 w 1192"/>
                <a:gd name="T53" fmla="*/ 226 h 547"/>
                <a:gd name="T54" fmla="*/ 523 w 1192"/>
                <a:gd name="T55" fmla="*/ 239 h 547"/>
                <a:gd name="T56" fmla="*/ 527 w 1192"/>
                <a:gd name="T57" fmla="*/ 265 h 547"/>
                <a:gd name="T58" fmla="*/ 511 w 1192"/>
                <a:gd name="T59" fmla="*/ 411 h 547"/>
                <a:gd name="T60" fmla="*/ 233 w 1192"/>
                <a:gd name="T61" fmla="*/ 362 h 547"/>
                <a:gd name="T62" fmla="*/ 248 w 1192"/>
                <a:gd name="T63" fmla="*/ 373 h 547"/>
                <a:gd name="T64" fmla="*/ 323 w 1192"/>
                <a:gd name="T65" fmla="*/ 414 h 547"/>
                <a:gd name="T66" fmla="*/ 337 w 1192"/>
                <a:gd name="T67" fmla="*/ 396 h 547"/>
                <a:gd name="T68" fmla="*/ 442 w 1192"/>
                <a:gd name="T69" fmla="*/ 435 h 547"/>
                <a:gd name="T70" fmla="*/ 510 w 1192"/>
                <a:gd name="T71" fmla="*/ 260 h 547"/>
                <a:gd name="T72" fmla="*/ 493 w 1192"/>
                <a:gd name="T73" fmla="*/ 237 h 547"/>
                <a:gd name="T74" fmla="*/ 500 w 1192"/>
                <a:gd name="T75" fmla="*/ 203 h 547"/>
                <a:gd name="T76" fmla="*/ 507 w 1192"/>
                <a:gd name="T77" fmla="*/ 0 h 547"/>
                <a:gd name="T78" fmla="*/ 392 w 1192"/>
                <a:gd name="T79" fmla="*/ 32 h 547"/>
                <a:gd name="T80" fmla="*/ 368 w 1192"/>
                <a:gd name="T81" fmla="*/ 17 h 547"/>
                <a:gd name="T82" fmla="*/ 283 w 1192"/>
                <a:gd name="T83" fmla="*/ 12 h 547"/>
                <a:gd name="T84" fmla="*/ 330 w 1192"/>
                <a:gd name="T85" fmla="*/ 38 h 547"/>
                <a:gd name="T86" fmla="*/ 289 w 1192"/>
                <a:gd name="T87" fmla="*/ 48 h 547"/>
                <a:gd name="T88" fmla="*/ 251 w 1192"/>
                <a:gd name="T89" fmla="*/ 46 h 547"/>
                <a:gd name="T90" fmla="*/ 216 w 1192"/>
                <a:gd name="T91" fmla="*/ 51 h 547"/>
                <a:gd name="T92" fmla="*/ 115 w 1192"/>
                <a:gd name="T93" fmla="*/ 46 h 547"/>
                <a:gd name="T94" fmla="*/ 0 w 1192"/>
                <a:gd name="T95" fmla="*/ 109 h 547"/>
                <a:gd name="T96" fmla="*/ 105 w 1192"/>
                <a:gd name="T97" fmla="*/ 121 h 547"/>
                <a:gd name="T98" fmla="*/ 82 w 1192"/>
                <a:gd name="T99" fmla="*/ 181 h 547"/>
                <a:gd name="T100" fmla="*/ 107 w 1192"/>
                <a:gd name="T101" fmla="*/ 207 h 547"/>
                <a:gd name="T102" fmla="*/ 76 w 1192"/>
                <a:gd name="T103" fmla="*/ 241 h 547"/>
                <a:gd name="T104" fmla="*/ 36 w 1192"/>
                <a:gd name="T105" fmla="*/ 238 h 547"/>
                <a:gd name="T106" fmla="*/ 72 w 1192"/>
                <a:gd name="T107" fmla="*/ 274 h 547"/>
                <a:gd name="T108" fmla="*/ 90 w 1192"/>
                <a:gd name="T109" fmla="*/ 315 h 547"/>
                <a:gd name="T110" fmla="*/ 110 w 1192"/>
                <a:gd name="T111" fmla="*/ 330 h 547"/>
                <a:gd name="T112" fmla="*/ 160 w 1192"/>
                <a:gd name="T113" fmla="*/ 343 h 547"/>
                <a:gd name="T114" fmla="*/ 83 w 1192"/>
                <a:gd name="T115" fmla="*/ 348 h 547"/>
                <a:gd name="T116" fmla="*/ 162 w 1192"/>
                <a:gd name="T117" fmla="*/ 36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2" h="547">
                  <a:moveTo>
                    <a:pt x="1054" y="500"/>
                  </a:moveTo>
                  <a:lnTo>
                    <a:pt x="1062" y="498"/>
                  </a:lnTo>
                  <a:lnTo>
                    <a:pt x="1071" y="500"/>
                  </a:lnTo>
                  <a:lnTo>
                    <a:pt x="1075" y="505"/>
                  </a:lnTo>
                  <a:lnTo>
                    <a:pt x="1078" y="512"/>
                  </a:lnTo>
                  <a:lnTo>
                    <a:pt x="1080" y="520"/>
                  </a:lnTo>
                  <a:lnTo>
                    <a:pt x="1082" y="529"/>
                  </a:lnTo>
                  <a:lnTo>
                    <a:pt x="1084" y="536"/>
                  </a:lnTo>
                  <a:lnTo>
                    <a:pt x="1087" y="542"/>
                  </a:lnTo>
                  <a:lnTo>
                    <a:pt x="1096" y="546"/>
                  </a:lnTo>
                  <a:lnTo>
                    <a:pt x="1104" y="547"/>
                  </a:lnTo>
                  <a:lnTo>
                    <a:pt x="1111" y="546"/>
                  </a:lnTo>
                  <a:lnTo>
                    <a:pt x="1120" y="545"/>
                  </a:lnTo>
                  <a:lnTo>
                    <a:pt x="1129" y="546"/>
                  </a:lnTo>
                  <a:lnTo>
                    <a:pt x="1132" y="534"/>
                  </a:lnTo>
                  <a:lnTo>
                    <a:pt x="1136" y="520"/>
                  </a:lnTo>
                  <a:lnTo>
                    <a:pt x="1141" y="507"/>
                  </a:lnTo>
                  <a:lnTo>
                    <a:pt x="1139" y="494"/>
                  </a:lnTo>
                  <a:lnTo>
                    <a:pt x="1140" y="479"/>
                  </a:lnTo>
                  <a:lnTo>
                    <a:pt x="1141" y="466"/>
                  </a:lnTo>
                  <a:lnTo>
                    <a:pt x="1141" y="454"/>
                  </a:lnTo>
                  <a:lnTo>
                    <a:pt x="1141" y="444"/>
                  </a:lnTo>
                  <a:lnTo>
                    <a:pt x="1140" y="435"/>
                  </a:lnTo>
                  <a:lnTo>
                    <a:pt x="1142" y="425"/>
                  </a:lnTo>
                  <a:lnTo>
                    <a:pt x="1145" y="415"/>
                  </a:lnTo>
                  <a:lnTo>
                    <a:pt x="1150" y="409"/>
                  </a:lnTo>
                  <a:lnTo>
                    <a:pt x="1152" y="404"/>
                  </a:lnTo>
                  <a:lnTo>
                    <a:pt x="1154" y="396"/>
                  </a:lnTo>
                  <a:lnTo>
                    <a:pt x="1157" y="387"/>
                  </a:lnTo>
                  <a:lnTo>
                    <a:pt x="1158" y="380"/>
                  </a:lnTo>
                  <a:lnTo>
                    <a:pt x="1158" y="369"/>
                  </a:lnTo>
                  <a:lnTo>
                    <a:pt x="1157" y="357"/>
                  </a:lnTo>
                  <a:lnTo>
                    <a:pt x="1157" y="346"/>
                  </a:lnTo>
                  <a:lnTo>
                    <a:pt x="1159" y="343"/>
                  </a:lnTo>
                  <a:lnTo>
                    <a:pt x="1165" y="339"/>
                  </a:lnTo>
                  <a:lnTo>
                    <a:pt x="1173" y="335"/>
                  </a:lnTo>
                  <a:lnTo>
                    <a:pt x="1181" y="331"/>
                  </a:lnTo>
                  <a:lnTo>
                    <a:pt x="1188" y="330"/>
                  </a:lnTo>
                  <a:lnTo>
                    <a:pt x="1192" y="331"/>
                  </a:lnTo>
                  <a:lnTo>
                    <a:pt x="1187" y="322"/>
                  </a:lnTo>
                  <a:lnTo>
                    <a:pt x="1184" y="314"/>
                  </a:lnTo>
                  <a:lnTo>
                    <a:pt x="1181" y="307"/>
                  </a:lnTo>
                  <a:lnTo>
                    <a:pt x="1177" y="298"/>
                  </a:lnTo>
                  <a:lnTo>
                    <a:pt x="1173" y="288"/>
                  </a:lnTo>
                  <a:lnTo>
                    <a:pt x="1168" y="281"/>
                  </a:lnTo>
                  <a:lnTo>
                    <a:pt x="1160" y="276"/>
                  </a:lnTo>
                  <a:lnTo>
                    <a:pt x="1149" y="271"/>
                  </a:lnTo>
                  <a:lnTo>
                    <a:pt x="1140" y="268"/>
                  </a:lnTo>
                  <a:lnTo>
                    <a:pt x="1133" y="264"/>
                  </a:lnTo>
                  <a:lnTo>
                    <a:pt x="1129" y="261"/>
                  </a:lnTo>
                  <a:lnTo>
                    <a:pt x="1126" y="256"/>
                  </a:lnTo>
                  <a:lnTo>
                    <a:pt x="1124" y="249"/>
                  </a:lnTo>
                  <a:lnTo>
                    <a:pt x="1123" y="242"/>
                  </a:lnTo>
                  <a:lnTo>
                    <a:pt x="1122" y="231"/>
                  </a:lnTo>
                  <a:lnTo>
                    <a:pt x="1123" y="226"/>
                  </a:lnTo>
                  <a:lnTo>
                    <a:pt x="1123" y="221"/>
                  </a:lnTo>
                  <a:lnTo>
                    <a:pt x="1122" y="216"/>
                  </a:lnTo>
                  <a:lnTo>
                    <a:pt x="1121" y="209"/>
                  </a:lnTo>
                  <a:lnTo>
                    <a:pt x="1116" y="200"/>
                  </a:lnTo>
                  <a:lnTo>
                    <a:pt x="1108" y="187"/>
                  </a:lnTo>
                  <a:lnTo>
                    <a:pt x="1100" y="179"/>
                  </a:lnTo>
                  <a:lnTo>
                    <a:pt x="1093" y="172"/>
                  </a:lnTo>
                  <a:lnTo>
                    <a:pt x="1081" y="166"/>
                  </a:lnTo>
                  <a:lnTo>
                    <a:pt x="1067" y="159"/>
                  </a:lnTo>
                  <a:lnTo>
                    <a:pt x="1054" y="149"/>
                  </a:lnTo>
                  <a:lnTo>
                    <a:pt x="1054" y="359"/>
                  </a:lnTo>
                  <a:lnTo>
                    <a:pt x="1058" y="360"/>
                  </a:lnTo>
                  <a:lnTo>
                    <a:pt x="1062" y="359"/>
                  </a:lnTo>
                  <a:lnTo>
                    <a:pt x="1066" y="358"/>
                  </a:lnTo>
                  <a:lnTo>
                    <a:pt x="1069" y="356"/>
                  </a:lnTo>
                  <a:lnTo>
                    <a:pt x="1071" y="354"/>
                  </a:lnTo>
                  <a:lnTo>
                    <a:pt x="1073" y="353"/>
                  </a:lnTo>
                  <a:lnTo>
                    <a:pt x="1074" y="353"/>
                  </a:lnTo>
                  <a:lnTo>
                    <a:pt x="1076" y="353"/>
                  </a:lnTo>
                  <a:lnTo>
                    <a:pt x="1078" y="354"/>
                  </a:lnTo>
                  <a:lnTo>
                    <a:pt x="1081" y="355"/>
                  </a:lnTo>
                  <a:lnTo>
                    <a:pt x="1084" y="356"/>
                  </a:lnTo>
                  <a:lnTo>
                    <a:pt x="1088" y="357"/>
                  </a:lnTo>
                  <a:lnTo>
                    <a:pt x="1090" y="358"/>
                  </a:lnTo>
                  <a:lnTo>
                    <a:pt x="1093" y="359"/>
                  </a:lnTo>
                  <a:lnTo>
                    <a:pt x="1094" y="361"/>
                  </a:lnTo>
                  <a:lnTo>
                    <a:pt x="1094" y="362"/>
                  </a:lnTo>
                  <a:lnTo>
                    <a:pt x="1094" y="363"/>
                  </a:lnTo>
                  <a:lnTo>
                    <a:pt x="1093" y="364"/>
                  </a:lnTo>
                  <a:lnTo>
                    <a:pt x="1091" y="365"/>
                  </a:lnTo>
                  <a:lnTo>
                    <a:pt x="1089" y="366"/>
                  </a:lnTo>
                  <a:lnTo>
                    <a:pt x="1083" y="370"/>
                  </a:lnTo>
                  <a:lnTo>
                    <a:pt x="1076" y="371"/>
                  </a:lnTo>
                  <a:lnTo>
                    <a:pt x="1070" y="370"/>
                  </a:lnTo>
                  <a:lnTo>
                    <a:pt x="1068" y="371"/>
                  </a:lnTo>
                  <a:lnTo>
                    <a:pt x="1066" y="373"/>
                  </a:lnTo>
                  <a:lnTo>
                    <a:pt x="1065" y="375"/>
                  </a:lnTo>
                  <a:lnTo>
                    <a:pt x="1063" y="377"/>
                  </a:lnTo>
                  <a:lnTo>
                    <a:pt x="1063" y="378"/>
                  </a:lnTo>
                  <a:lnTo>
                    <a:pt x="1064" y="379"/>
                  </a:lnTo>
                  <a:lnTo>
                    <a:pt x="1065" y="380"/>
                  </a:lnTo>
                  <a:lnTo>
                    <a:pt x="1066" y="382"/>
                  </a:lnTo>
                  <a:lnTo>
                    <a:pt x="1068" y="383"/>
                  </a:lnTo>
                  <a:lnTo>
                    <a:pt x="1069" y="384"/>
                  </a:lnTo>
                  <a:lnTo>
                    <a:pt x="1069" y="386"/>
                  </a:lnTo>
                  <a:lnTo>
                    <a:pt x="1069" y="388"/>
                  </a:lnTo>
                  <a:lnTo>
                    <a:pt x="1068" y="390"/>
                  </a:lnTo>
                  <a:lnTo>
                    <a:pt x="1067" y="391"/>
                  </a:lnTo>
                  <a:lnTo>
                    <a:pt x="1066" y="392"/>
                  </a:lnTo>
                  <a:lnTo>
                    <a:pt x="1065" y="393"/>
                  </a:lnTo>
                  <a:lnTo>
                    <a:pt x="1065" y="394"/>
                  </a:lnTo>
                  <a:lnTo>
                    <a:pt x="1063" y="394"/>
                  </a:lnTo>
                  <a:lnTo>
                    <a:pt x="1061" y="395"/>
                  </a:lnTo>
                  <a:lnTo>
                    <a:pt x="1059" y="395"/>
                  </a:lnTo>
                  <a:lnTo>
                    <a:pt x="1058" y="396"/>
                  </a:lnTo>
                  <a:lnTo>
                    <a:pt x="1056" y="395"/>
                  </a:lnTo>
                  <a:lnTo>
                    <a:pt x="1055" y="394"/>
                  </a:lnTo>
                  <a:lnTo>
                    <a:pt x="1055" y="393"/>
                  </a:lnTo>
                  <a:lnTo>
                    <a:pt x="1054" y="392"/>
                  </a:lnTo>
                  <a:lnTo>
                    <a:pt x="1054" y="500"/>
                  </a:lnTo>
                  <a:close/>
                  <a:moveTo>
                    <a:pt x="511" y="411"/>
                  </a:moveTo>
                  <a:lnTo>
                    <a:pt x="521" y="402"/>
                  </a:lnTo>
                  <a:lnTo>
                    <a:pt x="531" y="394"/>
                  </a:lnTo>
                  <a:lnTo>
                    <a:pt x="542" y="386"/>
                  </a:lnTo>
                  <a:lnTo>
                    <a:pt x="552" y="382"/>
                  </a:lnTo>
                  <a:lnTo>
                    <a:pt x="560" y="381"/>
                  </a:lnTo>
                  <a:lnTo>
                    <a:pt x="562" y="381"/>
                  </a:lnTo>
                  <a:lnTo>
                    <a:pt x="563" y="382"/>
                  </a:lnTo>
                  <a:lnTo>
                    <a:pt x="564" y="383"/>
                  </a:lnTo>
                  <a:lnTo>
                    <a:pt x="565" y="384"/>
                  </a:lnTo>
                  <a:lnTo>
                    <a:pt x="566" y="384"/>
                  </a:lnTo>
                  <a:lnTo>
                    <a:pt x="567" y="382"/>
                  </a:lnTo>
                  <a:lnTo>
                    <a:pt x="569" y="382"/>
                  </a:lnTo>
                  <a:lnTo>
                    <a:pt x="571" y="383"/>
                  </a:lnTo>
                  <a:lnTo>
                    <a:pt x="572" y="383"/>
                  </a:lnTo>
                  <a:lnTo>
                    <a:pt x="574" y="384"/>
                  </a:lnTo>
                  <a:lnTo>
                    <a:pt x="575" y="384"/>
                  </a:lnTo>
                  <a:lnTo>
                    <a:pt x="577" y="384"/>
                  </a:lnTo>
                  <a:lnTo>
                    <a:pt x="580" y="382"/>
                  </a:lnTo>
                  <a:lnTo>
                    <a:pt x="583" y="380"/>
                  </a:lnTo>
                  <a:lnTo>
                    <a:pt x="585" y="379"/>
                  </a:lnTo>
                  <a:lnTo>
                    <a:pt x="587" y="378"/>
                  </a:lnTo>
                  <a:lnTo>
                    <a:pt x="588" y="378"/>
                  </a:lnTo>
                  <a:lnTo>
                    <a:pt x="597" y="381"/>
                  </a:lnTo>
                  <a:lnTo>
                    <a:pt x="600" y="383"/>
                  </a:lnTo>
                  <a:lnTo>
                    <a:pt x="598" y="386"/>
                  </a:lnTo>
                  <a:lnTo>
                    <a:pt x="594" y="389"/>
                  </a:lnTo>
                  <a:lnTo>
                    <a:pt x="588" y="393"/>
                  </a:lnTo>
                  <a:lnTo>
                    <a:pt x="582" y="397"/>
                  </a:lnTo>
                  <a:lnTo>
                    <a:pt x="577" y="402"/>
                  </a:lnTo>
                  <a:lnTo>
                    <a:pt x="573" y="411"/>
                  </a:lnTo>
                  <a:lnTo>
                    <a:pt x="567" y="420"/>
                  </a:lnTo>
                  <a:lnTo>
                    <a:pt x="563" y="428"/>
                  </a:lnTo>
                  <a:lnTo>
                    <a:pt x="559" y="435"/>
                  </a:lnTo>
                  <a:lnTo>
                    <a:pt x="559" y="441"/>
                  </a:lnTo>
                  <a:lnTo>
                    <a:pt x="562" y="446"/>
                  </a:lnTo>
                  <a:lnTo>
                    <a:pt x="566" y="441"/>
                  </a:lnTo>
                  <a:lnTo>
                    <a:pt x="572" y="437"/>
                  </a:lnTo>
                  <a:lnTo>
                    <a:pt x="581" y="434"/>
                  </a:lnTo>
                  <a:lnTo>
                    <a:pt x="588" y="431"/>
                  </a:lnTo>
                  <a:lnTo>
                    <a:pt x="593" y="426"/>
                  </a:lnTo>
                  <a:lnTo>
                    <a:pt x="594" y="424"/>
                  </a:lnTo>
                  <a:lnTo>
                    <a:pt x="596" y="422"/>
                  </a:lnTo>
                  <a:lnTo>
                    <a:pt x="598" y="422"/>
                  </a:lnTo>
                  <a:lnTo>
                    <a:pt x="600" y="422"/>
                  </a:lnTo>
                  <a:lnTo>
                    <a:pt x="601" y="421"/>
                  </a:lnTo>
                  <a:lnTo>
                    <a:pt x="603" y="421"/>
                  </a:lnTo>
                  <a:lnTo>
                    <a:pt x="605" y="419"/>
                  </a:lnTo>
                  <a:lnTo>
                    <a:pt x="607" y="416"/>
                  </a:lnTo>
                  <a:lnTo>
                    <a:pt x="610" y="413"/>
                  </a:lnTo>
                  <a:lnTo>
                    <a:pt x="615" y="412"/>
                  </a:lnTo>
                  <a:lnTo>
                    <a:pt x="622" y="410"/>
                  </a:lnTo>
                  <a:lnTo>
                    <a:pt x="628" y="404"/>
                  </a:lnTo>
                  <a:lnTo>
                    <a:pt x="632" y="400"/>
                  </a:lnTo>
                  <a:lnTo>
                    <a:pt x="639" y="396"/>
                  </a:lnTo>
                  <a:lnTo>
                    <a:pt x="645" y="392"/>
                  </a:lnTo>
                  <a:lnTo>
                    <a:pt x="654" y="388"/>
                  </a:lnTo>
                  <a:lnTo>
                    <a:pt x="662" y="389"/>
                  </a:lnTo>
                  <a:lnTo>
                    <a:pt x="669" y="394"/>
                  </a:lnTo>
                  <a:lnTo>
                    <a:pt x="675" y="400"/>
                  </a:lnTo>
                  <a:lnTo>
                    <a:pt x="680" y="410"/>
                  </a:lnTo>
                  <a:lnTo>
                    <a:pt x="685" y="419"/>
                  </a:lnTo>
                  <a:lnTo>
                    <a:pt x="690" y="427"/>
                  </a:lnTo>
                  <a:lnTo>
                    <a:pt x="696" y="434"/>
                  </a:lnTo>
                  <a:lnTo>
                    <a:pt x="700" y="438"/>
                  </a:lnTo>
                  <a:lnTo>
                    <a:pt x="705" y="439"/>
                  </a:lnTo>
                  <a:lnTo>
                    <a:pt x="713" y="439"/>
                  </a:lnTo>
                  <a:lnTo>
                    <a:pt x="721" y="436"/>
                  </a:lnTo>
                  <a:lnTo>
                    <a:pt x="729" y="433"/>
                  </a:lnTo>
                  <a:lnTo>
                    <a:pt x="745" y="430"/>
                  </a:lnTo>
                  <a:lnTo>
                    <a:pt x="761" y="431"/>
                  </a:lnTo>
                  <a:lnTo>
                    <a:pt x="780" y="434"/>
                  </a:lnTo>
                  <a:lnTo>
                    <a:pt x="800" y="439"/>
                  </a:lnTo>
                  <a:lnTo>
                    <a:pt x="821" y="446"/>
                  </a:lnTo>
                  <a:lnTo>
                    <a:pt x="842" y="453"/>
                  </a:lnTo>
                  <a:lnTo>
                    <a:pt x="864" y="460"/>
                  </a:lnTo>
                  <a:lnTo>
                    <a:pt x="883" y="465"/>
                  </a:lnTo>
                  <a:lnTo>
                    <a:pt x="903" y="468"/>
                  </a:lnTo>
                  <a:lnTo>
                    <a:pt x="911" y="468"/>
                  </a:lnTo>
                  <a:lnTo>
                    <a:pt x="920" y="465"/>
                  </a:lnTo>
                  <a:lnTo>
                    <a:pt x="930" y="463"/>
                  </a:lnTo>
                  <a:lnTo>
                    <a:pt x="940" y="461"/>
                  </a:lnTo>
                  <a:lnTo>
                    <a:pt x="948" y="461"/>
                  </a:lnTo>
                  <a:lnTo>
                    <a:pt x="954" y="465"/>
                  </a:lnTo>
                  <a:lnTo>
                    <a:pt x="958" y="472"/>
                  </a:lnTo>
                  <a:lnTo>
                    <a:pt x="961" y="481"/>
                  </a:lnTo>
                  <a:lnTo>
                    <a:pt x="967" y="490"/>
                  </a:lnTo>
                  <a:lnTo>
                    <a:pt x="973" y="498"/>
                  </a:lnTo>
                  <a:lnTo>
                    <a:pt x="981" y="493"/>
                  </a:lnTo>
                  <a:lnTo>
                    <a:pt x="989" y="489"/>
                  </a:lnTo>
                  <a:lnTo>
                    <a:pt x="997" y="488"/>
                  </a:lnTo>
                  <a:lnTo>
                    <a:pt x="1006" y="490"/>
                  </a:lnTo>
                  <a:lnTo>
                    <a:pt x="1012" y="493"/>
                  </a:lnTo>
                  <a:lnTo>
                    <a:pt x="1017" y="499"/>
                  </a:lnTo>
                  <a:lnTo>
                    <a:pt x="1023" y="504"/>
                  </a:lnTo>
                  <a:lnTo>
                    <a:pt x="1030" y="507"/>
                  </a:lnTo>
                  <a:lnTo>
                    <a:pt x="1036" y="506"/>
                  </a:lnTo>
                  <a:lnTo>
                    <a:pt x="1045" y="503"/>
                  </a:lnTo>
                  <a:lnTo>
                    <a:pt x="1054" y="500"/>
                  </a:lnTo>
                  <a:lnTo>
                    <a:pt x="1054" y="392"/>
                  </a:lnTo>
                  <a:lnTo>
                    <a:pt x="1052" y="389"/>
                  </a:lnTo>
                  <a:lnTo>
                    <a:pt x="1050" y="387"/>
                  </a:lnTo>
                  <a:lnTo>
                    <a:pt x="1048" y="385"/>
                  </a:lnTo>
                  <a:lnTo>
                    <a:pt x="1045" y="383"/>
                  </a:lnTo>
                  <a:lnTo>
                    <a:pt x="1044" y="383"/>
                  </a:lnTo>
                  <a:lnTo>
                    <a:pt x="1042" y="383"/>
                  </a:lnTo>
                  <a:lnTo>
                    <a:pt x="1039" y="383"/>
                  </a:lnTo>
                  <a:lnTo>
                    <a:pt x="1038" y="382"/>
                  </a:lnTo>
                  <a:lnTo>
                    <a:pt x="1035" y="381"/>
                  </a:lnTo>
                  <a:lnTo>
                    <a:pt x="1033" y="380"/>
                  </a:lnTo>
                  <a:lnTo>
                    <a:pt x="1031" y="380"/>
                  </a:lnTo>
                  <a:lnTo>
                    <a:pt x="1028" y="380"/>
                  </a:lnTo>
                  <a:lnTo>
                    <a:pt x="1026" y="382"/>
                  </a:lnTo>
                  <a:lnTo>
                    <a:pt x="1024" y="384"/>
                  </a:lnTo>
                  <a:lnTo>
                    <a:pt x="1022" y="386"/>
                  </a:lnTo>
                  <a:lnTo>
                    <a:pt x="1020" y="387"/>
                  </a:lnTo>
                  <a:lnTo>
                    <a:pt x="1018" y="387"/>
                  </a:lnTo>
                  <a:lnTo>
                    <a:pt x="1016" y="387"/>
                  </a:lnTo>
                  <a:lnTo>
                    <a:pt x="1014" y="385"/>
                  </a:lnTo>
                  <a:lnTo>
                    <a:pt x="1014" y="384"/>
                  </a:lnTo>
                  <a:lnTo>
                    <a:pt x="1014" y="383"/>
                  </a:lnTo>
                  <a:lnTo>
                    <a:pt x="1015" y="381"/>
                  </a:lnTo>
                  <a:lnTo>
                    <a:pt x="1015" y="379"/>
                  </a:lnTo>
                  <a:lnTo>
                    <a:pt x="1015" y="376"/>
                  </a:lnTo>
                  <a:lnTo>
                    <a:pt x="1016" y="375"/>
                  </a:lnTo>
                  <a:lnTo>
                    <a:pt x="1018" y="373"/>
                  </a:lnTo>
                  <a:lnTo>
                    <a:pt x="1020" y="372"/>
                  </a:lnTo>
                  <a:lnTo>
                    <a:pt x="1023" y="370"/>
                  </a:lnTo>
                  <a:lnTo>
                    <a:pt x="1025" y="367"/>
                  </a:lnTo>
                  <a:lnTo>
                    <a:pt x="1027" y="365"/>
                  </a:lnTo>
                  <a:lnTo>
                    <a:pt x="1028" y="363"/>
                  </a:lnTo>
                  <a:lnTo>
                    <a:pt x="1030" y="362"/>
                  </a:lnTo>
                  <a:lnTo>
                    <a:pt x="1032" y="361"/>
                  </a:lnTo>
                  <a:lnTo>
                    <a:pt x="1033" y="360"/>
                  </a:lnTo>
                  <a:lnTo>
                    <a:pt x="1034" y="360"/>
                  </a:lnTo>
                  <a:lnTo>
                    <a:pt x="1037" y="360"/>
                  </a:lnTo>
                  <a:lnTo>
                    <a:pt x="1041" y="359"/>
                  </a:lnTo>
                  <a:lnTo>
                    <a:pt x="1044" y="358"/>
                  </a:lnTo>
                  <a:lnTo>
                    <a:pt x="1047" y="358"/>
                  </a:lnTo>
                  <a:lnTo>
                    <a:pt x="1050" y="359"/>
                  </a:lnTo>
                  <a:lnTo>
                    <a:pt x="1054" y="359"/>
                  </a:lnTo>
                  <a:lnTo>
                    <a:pt x="1054" y="149"/>
                  </a:lnTo>
                  <a:lnTo>
                    <a:pt x="1052" y="147"/>
                  </a:lnTo>
                  <a:lnTo>
                    <a:pt x="1050" y="145"/>
                  </a:lnTo>
                  <a:lnTo>
                    <a:pt x="1042" y="140"/>
                  </a:lnTo>
                  <a:lnTo>
                    <a:pt x="1033" y="138"/>
                  </a:lnTo>
                  <a:lnTo>
                    <a:pt x="1026" y="139"/>
                  </a:lnTo>
                  <a:lnTo>
                    <a:pt x="1022" y="138"/>
                  </a:lnTo>
                  <a:lnTo>
                    <a:pt x="1017" y="135"/>
                  </a:lnTo>
                  <a:lnTo>
                    <a:pt x="1013" y="132"/>
                  </a:lnTo>
                  <a:lnTo>
                    <a:pt x="1009" y="132"/>
                  </a:lnTo>
                  <a:lnTo>
                    <a:pt x="1006" y="134"/>
                  </a:lnTo>
                  <a:lnTo>
                    <a:pt x="1004" y="137"/>
                  </a:lnTo>
                  <a:lnTo>
                    <a:pt x="1001" y="140"/>
                  </a:lnTo>
                  <a:lnTo>
                    <a:pt x="999" y="143"/>
                  </a:lnTo>
                  <a:lnTo>
                    <a:pt x="997" y="145"/>
                  </a:lnTo>
                  <a:lnTo>
                    <a:pt x="995" y="147"/>
                  </a:lnTo>
                  <a:lnTo>
                    <a:pt x="991" y="148"/>
                  </a:lnTo>
                  <a:lnTo>
                    <a:pt x="986" y="149"/>
                  </a:lnTo>
                  <a:lnTo>
                    <a:pt x="980" y="150"/>
                  </a:lnTo>
                  <a:lnTo>
                    <a:pt x="976" y="151"/>
                  </a:lnTo>
                  <a:lnTo>
                    <a:pt x="967" y="159"/>
                  </a:lnTo>
                  <a:lnTo>
                    <a:pt x="958" y="165"/>
                  </a:lnTo>
                  <a:lnTo>
                    <a:pt x="951" y="170"/>
                  </a:lnTo>
                  <a:lnTo>
                    <a:pt x="943" y="173"/>
                  </a:lnTo>
                  <a:lnTo>
                    <a:pt x="932" y="178"/>
                  </a:lnTo>
                  <a:lnTo>
                    <a:pt x="920" y="179"/>
                  </a:lnTo>
                  <a:lnTo>
                    <a:pt x="909" y="177"/>
                  </a:lnTo>
                  <a:lnTo>
                    <a:pt x="897" y="175"/>
                  </a:lnTo>
                  <a:lnTo>
                    <a:pt x="885" y="173"/>
                  </a:lnTo>
                  <a:lnTo>
                    <a:pt x="877" y="164"/>
                  </a:lnTo>
                  <a:lnTo>
                    <a:pt x="868" y="164"/>
                  </a:lnTo>
                  <a:lnTo>
                    <a:pt x="861" y="160"/>
                  </a:lnTo>
                  <a:lnTo>
                    <a:pt x="849" y="155"/>
                  </a:lnTo>
                  <a:lnTo>
                    <a:pt x="834" y="151"/>
                  </a:lnTo>
                  <a:lnTo>
                    <a:pt x="822" y="147"/>
                  </a:lnTo>
                  <a:lnTo>
                    <a:pt x="812" y="143"/>
                  </a:lnTo>
                  <a:lnTo>
                    <a:pt x="799" y="134"/>
                  </a:lnTo>
                  <a:lnTo>
                    <a:pt x="791" y="128"/>
                  </a:lnTo>
                  <a:lnTo>
                    <a:pt x="785" y="124"/>
                  </a:lnTo>
                  <a:lnTo>
                    <a:pt x="780" y="123"/>
                  </a:lnTo>
                  <a:lnTo>
                    <a:pt x="773" y="126"/>
                  </a:lnTo>
                  <a:lnTo>
                    <a:pt x="770" y="126"/>
                  </a:lnTo>
                  <a:lnTo>
                    <a:pt x="767" y="127"/>
                  </a:lnTo>
                  <a:lnTo>
                    <a:pt x="764" y="126"/>
                  </a:lnTo>
                  <a:lnTo>
                    <a:pt x="762" y="125"/>
                  </a:lnTo>
                  <a:lnTo>
                    <a:pt x="760" y="124"/>
                  </a:lnTo>
                  <a:lnTo>
                    <a:pt x="758" y="121"/>
                  </a:lnTo>
                  <a:lnTo>
                    <a:pt x="757" y="118"/>
                  </a:lnTo>
                  <a:lnTo>
                    <a:pt x="755" y="115"/>
                  </a:lnTo>
                  <a:lnTo>
                    <a:pt x="753" y="112"/>
                  </a:lnTo>
                  <a:lnTo>
                    <a:pt x="751" y="110"/>
                  </a:lnTo>
                  <a:lnTo>
                    <a:pt x="749" y="109"/>
                  </a:lnTo>
                  <a:lnTo>
                    <a:pt x="744" y="108"/>
                  </a:lnTo>
                  <a:lnTo>
                    <a:pt x="737" y="110"/>
                  </a:lnTo>
                  <a:lnTo>
                    <a:pt x="730" y="111"/>
                  </a:lnTo>
                  <a:lnTo>
                    <a:pt x="724" y="112"/>
                  </a:lnTo>
                  <a:lnTo>
                    <a:pt x="721" y="111"/>
                  </a:lnTo>
                  <a:lnTo>
                    <a:pt x="714" y="104"/>
                  </a:lnTo>
                  <a:lnTo>
                    <a:pt x="705" y="96"/>
                  </a:lnTo>
                  <a:lnTo>
                    <a:pt x="697" y="89"/>
                  </a:lnTo>
                  <a:lnTo>
                    <a:pt x="692" y="82"/>
                  </a:lnTo>
                  <a:lnTo>
                    <a:pt x="687" y="70"/>
                  </a:lnTo>
                  <a:lnTo>
                    <a:pt x="680" y="60"/>
                  </a:lnTo>
                  <a:lnTo>
                    <a:pt x="670" y="50"/>
                  </a:lnTo>
                  <a:lnTo>
                    <a:pt x="665" y="49"/>
                  </a:lnTo>
                  <a:lnTo>
                    <a:pt x="659" y="51"/>
                  </a:lnTo>
                  <a:lnTo>
                    <a:pt x="652" y="50"/>
                  </a:lnTo>
                  <a:lnTo>
                    <a:pt x="649" y="47"/>
                  </a:lnTo>
                  <a:lnTo>
                    <a:pt x="647" y="42"/>
                  </a:lnTo>
                  <a:lnTo>
                    <a:pt x="645" y="37"/>
                  </a:lnTo>
                  <a:lnTo>
                    <a:pt x="643" y="33"/>
                  </a:lnTo>
                  <a:lnTo>
                    <a:pt x="643" y="33"/>
                  </a:lnTo>
                  <a:lnTo>
                    <a:pt x="641" y="32"/>
                  </a:lnTo>
                  <a:lnTo>
                    <a:pt x="640" y="32"/>
                  </a:lnTo>
                  <a:lnTo>
                    <a:pt x="639" y="31"/>
                  </a:lnTo>
                  <a:lnTo>
                    <a:pt x="635" y="21"/>
                  </a:lnTo>
                  <a:lnTo>
                    <a:pt x="630" y="12"/>
                  </a:lnTo>
                  <a:lnTo>
                    <a:pt x="623" y="4"/>
                  </a:lnTo>
                  <a:lnTo>
                    <a:pt x="617" y="1"/>
                  </a:lnTo>
                  <a:lnTo>
                    <a:pt x="614" y="1"/>
                  </a:lnTo>
                  <a:lnTo>
                    <a:pt x="611" y="3"/>
                  </a:lnTo>
                  <a:lnTo>
                    <a:pt x="608" y="6"/>
                  </a:lnTo>
                  <a:lnTo>
                    <a:pt x="604" y="7"/>
                  </a:lnTo>
                  <a:lnTo>
                    <a:pt x="589" y="9"/>
                  </a:lnTo>
                  <a:lnTo>
                    <a:pt x="575" y="7"/>
                  </a:lnTo>
                  <a:lnTo>
                    <a:pt x="562" y="3"/>
                  </a:lnTo>
                  <a:lnTo>
                    <a:pt x="544" y="0"/>
                  </a:lnTo>
                  <a:lnTo>
                    <a:pt x="526" y="0"/>
                  </a:lnTo>
                  <a:lnTo>
                    <a:pt x="511" y="0"/>
                  </a:lnTo>
                  <a:lnTo>
                    <a:pt x="511" y="220"/>
                  </a:lnTo>
                  <a:lnTo>
                    <a:pt x="511" y="223"/>
                  </a:lnTo>
                  <a:lnTo>
                    <a:pt x="512" y="225"/>
                  </a:lnTo>
                  <a:lnTo>
                    <a:pt x="514" y="227"/>
                  </a:lnTo>
                  <a:lnTo>
                    <a:pt x="514" y="227"/>
                  </a:lnTo>
                  <a:lnTo>
                    <a:pt x="515" y="226"/>
                  </a:lnTo>
                  <a:lnTo>
                    <a:pt x="515" y="226"/>
                  </a:lnTo>
                  <a:lnTo>
                    <a:pt x="516" y="227"/>
                  </a:lnTo>
                  <a:lnTo>
                    <a:pt x="516" y="228"/>
                  </a:lnTo>
                  <a:lnTo>
                    <a:pt x="517" y="229"/>
                  </a:lnTo>
                  <a:lnTo>
                    <a:pt x="518" y="228"/>
                  </a:lnTo>
                  <a:lnTo>
                    <a:pt x="519" y="228"/>
                  </a:lnTo>
                  <a:lnTo>
                    <a:pt x="520" y="228"/>
                  </a:lnTo>
                  <a:lnTo>
                    <a:pt x="520" y="228"/>
                  </a:lnTo>
                  <a:lnTo>
                    <a:pt x="521" y="228"/>
                  </a:lnTo>
                  <a:lnTo>
                    <a:pt x="522" y="230"/>
                  </a:lnTo>
                  <a:lnTo>
                    <a:pt x="522" y="233"/>
                  </a:lnTo>
                  <a:lnTo>
                    <a:pt x="523" y="236"/>
                  </a:lnTo>
                  <a:lnTo>
                    <a:pt x="523" y="239"/>
                  </a:lnTo>
                  <a:lnTo>
                    <a:pt x="523" y="242"/>
                  </a:lnTo>
                  <a:lnTo>
                    <a:pt x="523" y="244"/>
                  </a:lnTo>
                  <a:lnTo>
                    <a:pt x="523" y="244"/>
                  </a:lnTo>
                  <a:lnTo>
                    <a:pt x="522" y="245"/>
                  </a:lnTo>
                  <a:lnTo>
                    <a:pt x="522" y="246"/>
                  </a:lnTo>
                  <a:lnTo>
                    <a:pt x="521" y="249"/>
                  </a:lnTo>
                  <a:lnTo>
                    <a:pt x="521" y="254"/>
                  </a:lnTo>
                  <a:lnTo>
                    <a:pt x="522" y="257"/>
                  </a:lnTo>
                  <a:lnTo>
                    <a:pt x="524" y="261"/>
                  </a:lnTo>
                  <a:lnTo>
                    <a:pt x="525" y="262"/>
                  </a:lnTo>
                  <a:lnTo>
                    <a:pt x="526" y="262"/>
                  </a:lnTo>
                  <a:lnTo>
                    <a:pt x="526" y="263"/>
                  </a:lnTo>
                  <a:lnTo>
                    <a:pt x="527" y="265"/>
                  </a:lnTo>
                  <a:lnTo>
                    <a:pt x="528" y="267"/>
                  </a:lnTo>
                  <a:lnTo>
                    <a:pt x="527" y="268"/>
                  </a:lnTo>
                  <a:lnTo>
                    <a:pt x="526" y="269"/>
                  </a:lnTo>
                  <a:lnTo>
                    <a:pt x="525" y="269"/>
                  </a:lnTo>
                  <a:lnTo>
                    <a:pt x="524" y="269"/>
                  </a:lnTo>
                  <a:lnTo>
                    <a:pt x="522" y="269"/>
                  </a:lnTo>
                  <a:lnTo>
                    <a:pt x="519" y="267"/>
                  </a:lnTo>
                  <a:lnTo>
                    <a:pt x="517" y="265"/>
                  </a:lnTo>
                  <a:lnTo>
                    <a:pt x="514" y="264"/>
                  </a:lnTo>
                  <a:lnTo>
                    <a:pt x="512" y="263"/>
                  </a:lnTo>
                  <a:lnTo>
                    <a:pt x="511" y="262"/>
                  </a:lnTo>
                  <a:lnTo>
                    <a:pt x="511" y="261"/>
                  </a:lnTo>
                  <a:lnTo>
                    <a:pt x="511" y="411"/>
                  </a:lnTo>
                  <a:close/>
                  <a:moveTo>
                    <a:pt x="200" y="357"/>
                  </a:moveTo>
                  <a:lnTo>
                    <a:pt x="208" y="357"/>
                  </a:lnTo>
                  <a:lnTo>
                    <a:pt x="212" y="356"/>
                  </a:lnTo>
                  <a:lnTo>
                    <a:pt x="214" y="355"/>
                  </a:lnTo>
                  <a:lnTo>
                    <a:pt x="216" y="355"/>
                  </a:lnTo>
                  <a:lnTo>
                    <a:pt x="221" y="357"/>
                  </a:lnTo>
                  <a:lnTo>
                    <a:pt x="225" y="359"/>
                  </a:lnTo>
                  <a:lnTo>
                    <a:pt x="227" y="360"/>
                  </a:lnTo>
                  <a:lnTo>
                    <a:pt x="229" y="361"/>
                  </a:lnTo>
                  <a:lnTo>
                    <a:pt x="231" y="361"/>
                  </a:lnTo>
                  <a:lnTo>
                    <a:pt x="232" y="361"/>
                  </a:lnTo>
                  <a:lnTo>
                    <a:pt x="232" y="362"/>
                  </a:lnTo>
                  <a:lnTo>
                    <a:pt x="233" y="362"/>
                  </a:lnTo>
                  <a:lnTo>
                    <a:pt x="233" y="363"/>
                  </a:lnTo>
                  <a:lnTo>
                    <a:pt x="233" y="365"/>
                  </a:lnTo>
                  <a:lnTo>
                    <a:pt x="235" y="367"/>
                  </a:lnTo>
                  <a:lnTo>
                    <a:pt x="235" y="369"/>
                  </a:lnTo>
                  <a:lnTo>
                    <a:pt x="236" y="369"/>
                  </a:lnTo>
                  <a:lnTo>
                    <a:pt x="237" y="370"/>
                  </a:lnTo>
                  <a:lnTo>
                    <a:pt x="239" y="370"/>
                  </a:lnTo>
                  <a:lnTo>
                    <a:pt x="241" y="371"/>
                  </a:lnTo>
                  <a:lnTo>
                    <a:pt x="242" y="371"/>
                  </a:lnTo>
                  <a:lnTo>
                    <a:pt x="244" y="372"/>
                  </a:lnTo>
                  <a:lnTo>
                    <a:pt x="245" y="372"/>
                  </a:lnTo>
                  <a:lnTo>
                    <a:pt x="247" y="372"/>
                  </a:lnTo>
                  <a:lnTo>
                    <a:pt x="248" y="373"/>
                  </a:lnTo>
                  <a:lnTo>
                    <a:pt x="249" y="374"/>
                  </a:lnTo>
                  <a:lnTo>
                    <a:pt x="249" y="376"/>
                  </a:lnTo>
                  <a:lnTo>
                    <a:pt x="250" y="380"/>
                  </a:lnTo>
                  <a:lnTo>
                    <a:pt x="255" y="382"/>
                  </a:lnTo>
                  <a:lnTo>
                    <a:pt x="261" y="385"/>
                  </a:lnTo>
                  <a:lnTo>
                    <a:pt x="269" y="388"/>
                  </a:lnTo>
                  <a:lnTo>
                    <a:pt x="278" y="394"/>
                  </a:lnTo>
                  <a:lnTo>
                    <a:pt x="283" y="398"/>
                  </a:lnTo>
                  <a:lnTo>
                    <a:pt x="290" y="403"/>
                  </a:lnTo>
                  <a:lnTo>
                    <a:pt x="299" y="408"/>
                  </a:lnTo>
                  <a:lnTo>
                    <a:pt x="307" y="411"/>
                  </a:lnTo>
                  <a:lnTo>
                    <a:pt x="316" y="413"/>
                  </a:lnTo>
                  <a:lnTo>
                    <a:pt x="323" y="414"/>
                  </a:lnTo>
                  <a:lnTo>
                    <a:pt x="326" y="413"/>
                  </a:lnTo>
                  <a:lnTo>
                    <a:pt x="327" y="412"/>
                  </a:lnTo>
                  <a:lnTo>
                    <a:pt x="328" y="413"/>
                  </a:lnTo>
                  <a:lnTo>
                    <a:pt x="329" y="414"/>
                  </a:lnTo>
                  <a:lnTo>
                    <a:pt x="330" y="414"/>
                  </a:lnTo>
                  <a:lnTo>
                    <a:pt x="330" y="415"/>
                  </a:lnTo>
                  <a:lnTo>
                    <a:pt x="331" y="415"/>
                  </a:lnTo>
                  <a:lnTo>
                    <a:pt x="332" y="415"/>
                  </a:lnTo>
                  <a:lnTo>
                    <a:pt x="332" y="413"/>
                  </a:lnTo>
                  <a:lnTo>
                    <a:pt x="332" y="409"/>
                  </a:lnTo>
                  <a:lnTo>
                    <a:pt x="333" y="404"/>
                  </a:lnTo>
                  <a:lnTo>
                    <a:pt x="335" y="400"/>
                  </a:lnTo>
                  <a:lnTo>
                    <a:pt x="337" y="396"/>
                  </a:lnTo>
                  <a:lnTo>
                    <a:pt x="344" y="389"/>
                  </a:lnTo>
                  <a:lnTo>
                    <a:pt x="355" y="384"/>
                  </a:lnTo>
                  <a:lnTo>
                    <a:pt x="366" y="381"/>
                  </a:lnTo>
                  <a:lnTo>
                    <a:pt x="374" y="382"/>
                  </a:lnTo>
                  <a:lnTo>
                    <a:pt x="383" y="385"/>
                  </a:lnTo>
                  <a:lnTo>
                    <a:pt x="393" y="390"/>
                  </a:lnTo>
                  <a:lnTo>
                    <a:pt x="401" y="396"/>
                  </a:lnTo>
                  <a:lnTo>
                    <a:pt x="408" y="399"/>
                  </a:lnTo>
                  <a:lnTo>
                    <a:pt x="414" y="407"/>
                  </a:lnTo>
                  <a:lnTo>
                    <a:pt x="421" y="416"/>
                  </a:lnTo>
                  <a:lnTo>
                    <a:pt x="429" y="426"/>
                  </a:lnTo>
                  <a:lnTo>
                    <a:pt x="435" y="433"/>
                  </a:lnTo>
                  <a:lnTo>
                    <a:pt x="442" y="435"/>
                  </a:lnTo>
                  <a:lnTo>
                    <a:pt x="443" y="435"/>
                  </a:lnTo>
                  <a:lnTo>
                    <a:pt x="445" y="434"/>
                  </a:lnTo>
                  <a:lnTo>
                    <a:pt x="447" y="433"/>
                  </a:lnTo>
                  <a:lnTo>
                    <a:pt x="449" y="432"/>
                  </a:lnTo>
                  <a:lnTo>
                    <a:pt x="450" y="431"/>
                  </a:lnTo>
                  <a:lnTo>
                    <a:pt x="460" y="430"/>
                  </a:lnTo>
                  <a:lnTo>
                    <a:pt x="471" y="427"/>
                  </a:lnTo>
                  <a:lnTo>
                    <a:pt x="481" y="423"/>
                  </a:lnTo>
                  <a:lnTo>
                    <a:pt x="490" y="421"/>
                  </a:lnTo>
                  <a:lnTo>
                    <a:pt x="499" y="418"/>
                  </a:lnTo>
                  <a:lnTo>
                    <a:pt x="511" y="411"/>
                  </a:lnTo>
                  <a:lnTo>
                    <a:pt x="511" y="261"/>
                  </a:lnTo>
                  <a:lnTo>
                    <a:pt x="510" y="260"/>
                  </a:lnTo>
                  <a:lnTo>
                    <a:pt x="509" y="258"/>
                  </a:lnTo>
                  <a:lnTo>
                    <a:pt x="507" y="257"/>
                  </a:lnTo>
                  <a:lnTo>
                    <a:pt x="505" y="256"/>
                  </a:lnTo>
                  <a:lnTo>
                    <a:pt x="502" y="255"/>
                  </a:lnTo>
                  <a:lnTo>
                    <a:pt x="500" y="253"/>
                  </a:lnTo>
                  <a:lnTo>
                    <a:pt x="498" y="250"/>
                  </a:lnTo>
                  <a:lnTo>
                    <a:pt x="497" y="247"/>
                  </a:lnTo>
                  <a:lnTo>
                    <a:pt x="496" y="246"/>
                  </a:lnTo>
                  <a:lnTo>
                    <a:pt x="495" y="244"/>
                  </a:lnTo>
                  <a:lnTo>
                    <a:pt x="495" y="243"/>
                  </a:lnTo>
                  <a:lnTo>
                    <a:pt x="495" y="242"/>
                  </a:lnTo>
                  <a:lnTo>
                    <a:pt x="494" y="239"/>
                  </a:lnTo>
                  <a:lnTo>
                    <a:pt x="493" y="237"/>
                  </a:lnTo>
                  <a:lnTo>
                    <a:pt x="493" y="235"/>
                  </a:lnTo>
                  <a:lnTo>
                    <a:pt x="492" y="233"/>
                  </a:lnTo>
                  <a:lnTo>
                    <a:pt x="492" y="233"/>
                  </a:lnTo>
                  <a:lnTo>
                    <a:pt x="492" y="232"/>
                  </a:lnTo>
                  <a:lnTo>
                    <a:pt x="492" y="231"/>
                  </a:lnTo>
                  <a:lnTo>
                    <a:pt x="492" y="230"/>
                  </a:lnTo>
                  <a:lnTo>
                    <a:pt x="492" y="229"/>
                  </a:lnTo>
                  <a:lnTo>
                    <a:pt x="493" y="228"/>
                  </a:lnTo>
                  <a:lnTo>
                    <a:pt x="496" y="225"/>
                  </a:lnTo>
                  <a:lnTo>
                    <a:pt x="499" y="223"/>
                  </a:lnTo>
                  <a:lnTo>
                    <a:pt x="500" y="220"/>
                  </a:lnTo>
                  <a:lnTo>
                    <a:pt x="501" y="211"/>
                  </a:lnTo>
                  <a:lnTo>
                    <a:pt x="500" y="203"/>
                  </a:lnTo>
                  <a:lnTo>
                    <a:pt x="500" y="197"/>
                  </a:lnTo>
                  <a:lnTo>
                    <a:pt x="501" y="196"/>
                  </a:lnTo>
                  <a:lnTo>
                    <a:pt x="501" y="196"/>
                  </a:lnTo>
                  <a:lnTo>
                    <a:pt x="502" y="196"/>
                  </a:lnTo>
                  <a:lnTo>
                    <a:pt x="504" y="196"/>
                  </a:lnTo>
                  <a:lnTo>
                    <a:pt x="505" y="197"/>
                  </a:lnTo>
                  <a:lnTo>
                    <a:pt x="506" y="198"/>
                  </a:lnTo>
                  <a:lnTo>
                    <a:pt x="508" y="204"/>
                  </a:lnTo>
                  <a:lnTo>
                    <a:pt x="509" y="212"/>
                  </a:lnTo>
                  <a:lnTo>
                    <a:pt x="511" y="220"/>
                  </a:lnTo>
                  <a:lnTo>
                    <a:pt x="511" y="0"/>
                  </a:lnTo>
                  <a:lnTo>
                    <a:pt x="509" y="0"/>
                  </a:lnTo>
                  <a:lnTo>
                    <a:pt x="507" y="0"/>
                  </a:lnTo>
                  <a:lnTo>
                    <a:pt x="493" y="2"/>
                  </a:lnTo>
                  <a:lnTo>
                    <a:pt x="482" y="5"/>
                  </a:lnTo>
                  <a:lnTo>
                    <a:pt x="471" y="10"/>
                  </a:lnTo>
                  <a:lnTo>
                    <a:pt x="457" y="17"/>
                  </a:lnTo>
                  <a:lnTo>
                    <a:pt x="441" y="26"/>
                  </a:lnTo>
                  <a:lnTo>
                    <a:pt x="433" y="28"/>
                  </a:lnTo>
                  <a:lnTo>
                    <a:pt x="421" y="27"/>
                  </a:lnTo>
                  <a:lnTo>
                    <a:pt x="410" y="25"/>
                  </a:lnTo>
                  <a:lnTo>
                    <a:pt x="400" y="26"/>
                  </a:lnTo>
                  <a:lnTo>
                    <a:pt x="398" y="27"/>
                  </a:lnTo>
                  <a:lnTo>
                    <a:pt x="396" y="28"/>
                  </a:lnTo>
                  <a:lnTo>
                    <a:pt x="394" y="30"/>
                  </a:lnTo>
                  <a:lnTo>
                    <a:pt x="392" y="32"/>
                  </a:lnTo>
                  <a:lnTo>
                    <a:pt x="390" y="33"/>
                  </a:lnTo>
                  <a:lnTo>
                    <a:pt x="388" y="33"/>
                  </a:lnTo>
                  <a:lnTo>
                    <a:pt x="388" y="33"/>
                  </a:lnTo>
                  <a:lnTo>
                    <a:pt x="388" y="32"/>
                  </a:lnTo>
                  <a:lnTo>
                    <a:pt x="388" y="31"/>
                  </a:lnTo>
                  <a:lnTo>
                    <a:pt x="388" y="29"/>
                  </a:lnTo>
                  <a:lnTo>
                    <a:pt x="388" y="27"/>
                  </a:lnTo>
                  <a:lnTo>
                    <a:pt x="388" y="25"/>
                  </a:lnTo>
                  <a:lnTo>
                    <a:pt x="386" y="24"/>
                  </a:lnTo>
                  <a:lnTo>
                    <a:pt x="383" y="22"/>
                  </a:lnTo>
                  <a:lnTo>
                    <a:pt x="380" y="19"/>
                  </a:lnTo>
                  <a:lnTo>
                    <a:pt x="378" y="19"/>
                  </a:lnTo>
                  <a:lnTo>
                    <a:pt x="368" y="17"/>
                  </a:lnTo>
                  <a:lnTo>
                    <a:pt x="360" y="13"/>
                  </a:lnTo>
                  <a:lnTo>
                    <a:pt x="350" y="10"/>
                  </a:lnTo>
                  <a:lnTo>
                    <a:pt x="340" y="9"/>
                  </a:lnTo>
                  <a:lnTo>
                    <a:pt x="328" y="8"/>
                  </a:lnTo>
                  <a:lnTo>
                    <a:pt x="315" y="8"/>
                  </a:lnTo>
                  <a:lnTo>
                    <a:pt x="301" y="7"/>
                  </a:lnTo>
                  <a:lnTo>
                    <a:pt x="293" y="6"/>
                  </a:lnTo>
                  <a:lnTo>
                    <a:pt x="289" y="5"/>
                  </a:lnTo>
                  <a:lnTo>
                    <a:pt x="287" y="6"/>
                  </a:lnTo>
                  <a:lnTo>
                    <a:pt x="285" y="7"/>
                  </a:lnTo>
                  <a:lnTo>
                    <a:pt x="283" y="9"/>
                  </a:lnTo>
                  <a:lnTo>
                    <a:pt x="283" y="10"/>
                  </a:lnTo>
                  <a:lnTo>
                    <a:pt x="283" y="12"/>
                  </a:lnTo>
                  <a:lnTo>
                    <a:pt x="284" y="14"/>
                  </a:lnTo>
                  <a:lnTo>
                    <a:pt x="291" y="17"/>
                  </a:lnTo>
                  <a:lnTo>
                    <a:pt x="300" y="21"/>
                  </a:lnTo>
                  <a:lnTo>
                    <a:pt x="310" y="23"/>
                  </a:lnTo>
                  <a:lnTo>
                    <a:pt x="320" y="24"/>
                  </a:lnTo>
                  <a:lnTo>
                    <a:pt x="328" y="27"/>
                  </a:lnTo>
                  <a:lnTo>
                    <a:pt x="334" y="32"/>
                  </a:lnTo>
                  <a:lnTo>
                    <a:pt x="335" y="34"/>
                  </a:lnTo>
                  <a:lnTo>
                    <a:pt x="335" y="35"/>
                  </a:lnTo>
                  <a:lnTo>
                    <a:pt x="334" y="36"/>
                  </a:lnTo>
                  <a:lnTo>
                    <a:pt x="333" y="37"/>
                  </a:lnTo>
                  <a:lnTo>
                    <a:pt x="331" y="38"/>
                  </a:lnTo>
                  <a:lnTo>
                    <a:pt x="330" y="38"/>
                  </a:lnTo>
                  <a:lnTo>
                    <a:pt x="329" y="38"/>
                  </a:lnTo>
                  <a:lnTo>
                    <a:pt x="328" y="39"/>
                  </a:lnTo>
                  <a:lnTo>
                    <a:pt x="324" y="42"/>
                  </a:lnTo>
                  <a:lnTo>
                    <a:pt x="321" y="45"/>
                  </a:lnTo>
                  <a:lnTo>
                    <a:pt x="319" y="47"/>
                  </a:lnTo>
                  <a:lnTo>
                    <a:pt x="317" y="47"/>
                  </a:lnTo>
                  <a:lnTo>
                    <a:pt x="310" y="46"/>
                  </a:lnTo>
                  <a:lnTo>
                    <a:pt x="308" y="45"/>
                  </a:lnTo>
                  <a:lnTo>
                    <a:pt x="305" y="46"/>
                  </a:lnTo>
                  <a:lnTo>
                    <a:pt x="301" y="46"/>
                  </a:lnTo>
                  <a:lnTo>
                    <a:pt x="299" y="46"/>
                  </a:lnTo>
                  <a:lnTo>
                    <a:pt x="295" y="46"/>
                  </a:lnTo>
                  <a:lnTo>
                    <a:pt x="289" y="48"/>
                  </a:lnTo>
                  <a:lnTo>
                    <a:pt x="282" y="48"/>
                  </a:lnTo>
                  <a:lnTo>
                    <a:pt x="278" y="47"/>
                  </a:lnTo>
                  <a:lnTo>
                    <a:pt x="275" y="48"/>
                  </a:lnTo>
                  <a:lnTo>
                    <a:pt x="271" y="50"/>
                  </a:lnTo>
                  <a:lnTo>
                    <a:pt x="266" y="52"/>
                  </a:lnTo>
                  <a:lnTo>
                    <a:pt x="257" y="54"/>
                  </a:lnTo>
                  <a:lnTo>
                    <a:pt x="256" y="54"/>
                  </a:lnTo>
                  <a:lnTo>
                    <a:pt x="254" y="53"/>
                  </a:lnTo>
                  <a:lnTo>
                    <a:pt x="253" y="52"/>
                  </a:lnTo>
                  <a:lnTo>
                    <a:pt x="252" y="52"/>
                  </a:lnTo>
                  <a:lnTo>
                    <a:pt x="251" y="50"/>
                  </a:lnTo>
                  <a:lnTo>
                    <a:pt x="251" y="48"/>
                  </a:lnTo>
                  <a:lnTo>
                    <a:pt x="251" y="46"/>
                  </a:lnTo>
                  <a:lnTo>
                    <a:pt x="250" y="44"/>
                  </a:lnTo>
                  <a:lnTo>
                    <a:pt x="246" y="42"/>
                  </a:lnTo>
                  <a:lnTo>
                    <a:pt x="240" y="42"/>
                  </a:lnTo>
                  <a:lnTo>
                    <a:pt x="233" y="43"/>
                  </a:lnTo>
                  <a:lnTo>
                    <a:pt x="232" y="44"/>
                  </a:lnTo>
                  <a:lnTo>
                    <a:pt x="231" y="44"/>
                  </a:lnTo>
                  <a:lnTo>
                    <a:pt x="231" y="45"/>
                  </a:lnTo>
                  <a:lnTo>
                    <a:pt x="230" y="47"/>
                  </a:lnTo>
                  <a:lnTo>
                    <a:pt x="229" y="49"/>
                  </a:lnTo>
                  <a:lnTo>
                    <a:pt x="228" y="50"/>
                  </a:lnTo>
                  <a:lnTo>
                    <a:pt x="224" y="51"/>
                  </a:lnTo>
                  <a:lnTo>
                    <a:pt x="220" y="51"/>
                  </a:lnTo>
                  <a:lnTo>
                    <a:pt x="216" y="51"/>
                  </a:lnTo>
                  <a:lnTo>
                    <a:pt x="212" y="50"/>
                  </a:lnTo>
                  <a:lnTo>
                    <a:pt x="211" y="49"/>
                  </a:lnTo>
                  <a:lnTo>
                    <a:pt x="209" y="47"/>
                  </a:lnTo>
                  <a:lnTo>
                    <a:pt x="207" y="46"/>
                  </a:lnTo>
                  <a:lnTo>
                    <a:pt x="205" y="44"/>
                  </a:lnTo>
                  <a:lnTo>
                    <a:pt x="203" y="43"/>
                  </a:lnTo>
                  <a:lnTo>
                    <a:pt x="200" y="42"/>
                  </a:lnTo>
                  <a:lnTo>
                    <a:pt x="181" y="40"/>
                  </a:lnTo>
                  <a:lnTo>
                    <a:pt x="166" y="38"/>
                  </a:lnTo>
                  <a:lnTo>
                    <a:pt x="150" y="37"/>
                  </a:lnTo>
                  <a:lnTo>
                    <a:pt x="136" y="38"/>
                  </a:lnTo>
                  <a:lnTo>
                    <a:pt x="122" y="43"/>
                  </a:lnTo>
                  <a:lnTo>
                    <a:pt x="115" y="46"/>
                  </a:lnTo>
                  <a:lnTo>
                    <a:pt x="109" y="50"/>
                  </a:lnTo>
                  <a:lnTo>
                    <a:pt x="104" y="54"/>
                  </a:lnTo>
                  <a:lnTo>
                    <a:pt x="92" y="66"/>
                  </a:lnTo>
                  <a:lnTo>
                    <a:pt x="75" y="74"/>
                  </a:lnTo>
                  <a:lnTo>
                    <a:pt x="58" y="82"/>
                  </a:lnTo>
                  <a:lnTo>
                    <a:pt x="38" y="88"/>
                  </a:lnTo>
                  <a:lnTo>
                    <a:pt x="21" y="94"/>
                  </a:lnTo>
                  <a:lnTo>
                    <a:pt x="5" y="100"/>
                  </a:lnTo>
                  <a:lnTo>
                    <a:pt x="5" y="101"/>
                  </a:lnTo>
                  <a:lnTo>
                    <a:pt x="4" y="103"/>
                  </a:lnTo>
                  <a:lnTo>
                    <a:pt x="2" y="105"/>
                  </a:lnTo>
                  <a:lnTo>
                    <a:pt x="1" y="107"/>
                  </a:lnTo>
                  <a:lnTo>
                    <a:pt x="0" y="109"/>
                  </a:lnTo>
                  <a:lnTo>
                    <a:pt x="0" y="111"/>
                  </a:lnTo>
                  <a:lnTo>
                    <a:pt x="0" y="112"/>
                  </a:lnTo>
                  <a:lnTo>
                    <a:pt x="6" y="113"/>
                  </a:lnTo>
                  <a:lnTo>
                    <a:pt x="13" y="112"/>
                  </a:lnTo>
                  <a:lnTo>
                    <a:pt x="20" y="112"/>
                  </a:lnTo>
                  <a:lnTo>
                    <a:pt x="26" y="114"/>
                  </a:lnTo>
                  <a:lnTo>
                    <a:pt x="37" y="120"/>
                  </a:lnTo>
                  <a:lnTo>
                    <a:pt x="50" y="123"/>
                  </a:lnTo>
                  <a:lnTo>
                    <a:pt x="62" y="123"/>
                  </a:lnTo>
                  <a:lnTo>
                    <a:pt x="74" y="122"/>
                  </a:lnTo>
                  <a:lnTo>
                    <a:pt x="87" y="121"/>
                  </a:lnTo>
                  <a:lnTo>
                    <a:pt x="97" y="120"/>
                  </a:lnTo>
                  <a:lnTo>
                    <a:pt x="105" y="121"/>
                  </a:lnTo>
                  <a:lnTo>
                    <a:pt x="110" y="123"/>
                  </a:lnTo>
                  <a:lnTo>
                    <a:pt x="113" y="129"/>
                  </a:lnTo>
                  <a:lnTo>
                    <a:pt x="115" y="132"/>
                  </a:lnTo>
                  <a:lnTo>
                    <a:pt x="120" y="138"/>
                  </a:lnTo>
                  <a:lnTo>
                    <a:pt x="125" y="142"/>
                  </a:lnTo>
                  <a:lnTo>
                    <a:pt x="128" y="147"/>
                  </a:lnTo>
                  <a:lnTo>
                    <a:pt x="128" y="151"/>
                  </a:lnTo>
                  <a:lnTo>
                    <a:pt x="125" y="153"/>
                  </a:lnTo>
                  <a:lnTo>
                    <a:pt x="116" y="156"/>
                  </a:lnTo>
                  <a:lnTo>
                    <a:pt x="106" y="161"/>
                  </a:lnTo>
                  <a:lnTo>
                    <a:pt x="96" y="167"/>
                  </a:lnTo>
                  <a:lnTo>
                    <a:pt x="87" y="173"/>
                  </a:lnTo>
                  <a:lnTo>
                    <a:pt x="82" y="181"/>
                  </a:lnTo>
                  <a:lnTo>
                    <a:pt x="81" y="187"/>
                  </a:lnTo>
                  <a:lnTo>
                    <a:pt x="84" y="190"/>
                  </a:lnTo>
                  <a:lnTo>
                    <a:pt x="89" y="193"/>
                  </a:lnTo>
                  <a:lnTo>
                    <a:pt x="94" y="197"/>
                  </a:lnTo>
                  <a:lnTo>
                    <a:pt x="98" y="200"/>
                  </a:lnTo>
                  <a:lnTo>
                    <a:pt x="100" y="200"/>
                  </a:lnTo>
                  <a:lnTo>
                    <a:pt x="102" y="201"/>
                  </a:lnTo>
                  <a:lnTo>
                    <a:pt x="104" y="201"/>
                  </a:lnTo>
                  <a:lnTo>
                    <a:pt x="106" y="201"/>
                  </a:lnTo>
                  <a:lnTo>
                    <a:pt x="108" y="201"/>
                  </a:lnTo>
                  <a:lnTo>
                    <a:pt x="108" y="202"/>
                  </a:lnTo>
                  <a:lnTo>
                    <a:pt x="108" y="204"/>
                  </a:lnTo>
                  <a:lnTo>
                    <a:pt x="107" y="207"/>
                  </a:lnTo>
                  <a:lnTo>
                    <a:pt x="106" y="210"/>
                  </a:lnTo>
                  <a:lnTo>
                    <a:pt x="104" y="212"/>
                  </a:lnTo>
                  <a:lnTo>
                    <a:pt x="102" y="216"/>
                  </a:lnTo>
                  <a:lnTo>
                    <a:pt x="100" y="218"/>
                  </a:lnTo>
                  <a:lnTo>
                    <a:pt x="100" y="221"/>
                  </a:lnTo>
                  <a:lnTo>
                    <a:pt x="100" y="223"/>
                  </a:lnTo>
                  <a:lnTo>
                    <a:pt x="101" y="226"/>
                  </a:lnTo>
                  <a:lnTo>
                    <a:pt x="101" y="229"/>
                  </a:lnTo>
                  <a:lnTo>
                    <a:pt x="101" y="231"/>
                  </a:lnTo>
                  <a:lnTo>
                    <a:pt x="100" y="233"/>
                  </a:lnTo>
                  <a:lnTo>
                    <a:pt x="95" y="239"/>
                  </a:lnTo>
                  <a:lnTo>
                    <a:pt x="86" y="242"/>
                  </a:lnTo>
                  <a:lnTo>
                    <a:pt x="76" y="241"/>
                  </a:lnTo>
                  <a:lnTo>
                    <a:pt x="70" y="238"/>
                  </a:lnTo>
                  <a:lnTo>
                    <a:pt x="64" y="235"/>
                  </a:lnTo>
                  <a:lnTo>
                    <a:pt x="58" y="231"/>
                  </a:lnTo>
                  <a:lnTo>
                    <a:pt x="54" y="228"/>
                  </a:lnTo>
                  <a:lnTo>
                    <a:pt x="53" y="227"/>
                  </a:lnTo>
                  <a:lnTo>
                    <a:pt x="51" y="228"/>
                  </a:lnTo>
                  <a:lnTo>
                    <a:pt x="49" y="229"/>
                  </a:lnTo>
                  <a:lnTo>
                    <a:pt x="47" y="230"/>
                  </a:lnTo>
                  <a:lnTo>
                    <a:pt x="45" y="232"/>
                  </a:lnTo>
                  <a:lnTo>
                    <a:pt x="41" y="234"/>
                  </a:lnTo>
                  <a:lnTo>
                    <a:pt x="39" y="236"/>
                  </a:lnTo>
                  <a:lnTo>
                    <a:pt x="37" y="237"/>
                  </a:lnTo>
                  <a:lnTo>
                    <a:pt x="36" y="238"/>
                  </a:lnTo>
                  <a:lnTo>
                    <a:pt x="37" y="239"/>
                  </a:lnTo>
                  <a:lnTo>
                    <a:pt x="38" y="241"/>
                  </a:lnTo>
                  <a:lnTo>
                    <a:pt x="39" y="242"/>
                  </a:lnTo>
                  <a:lnTo>
                    <a:pt x="41" y="243"/>
                  </a:lnTo>
                  <a:lnTo>
                    <a:pt x="47" y="247"/>
                  </a:lnTo>
                  <a:lnTo>
                    <a:pt x="54" y="251"/>
                  </a:lnTo>
                  <a:lnTo>
                    <a:pt x="60" y="257"/>
                  </a:lnTo>
                  <a:lnTo>
                    <a:pt x="65" y="260"/>
                  </a:lnTo>
                  <a:lnTo>
                    <a:pt x="66" y="261"/>
                  </a:lnTo>
                  <a:lnTo>
                    <a:pt x="67" y="261"/>
                  </a:lnTo>
                  <a:lnTo>
                    <a:pt x="70" y="268"/>
                  </a:lnTo>
                  <a:lnTo>
                    <a:pt x="72" y="271"/>
                  </a:lnTo>
                  <a:lnTo>
                    <a:pt x="72" y="274"/>
                  </a:lnTo>
                  <a:lnTo>
                    <a:pt x="72" y="279"/>
                  </a:lnTo>
                  <a:lnTo>
                    <a:pt x="72" y="287"/>
                  </a:lnTo>
                  <a:lnTo>
                    <a:pt x="73" y="288"/>
                  </a:lnTo>
                  <a:lnTo>
                    <a:pt x="75" y="289"/>
                  </a:lnTo>
                  <a:lnTo>
                    <a:pt x="77" y="291"/>
                  </a:lnTo>
                  <a:lnTo>
                    <a:pt x="79" y="292"/>
                  </a:lnTo>
                  <a:lnTo>
                    <a:pt x="82" y="292"/>
                  </a:lnTo>
                  <a:lnTo>
                    <a:pt x="83" y="293"/>
                  </a:lnTo>
                  <a:lnTo>
                    <a:pt x="85" y="299"/>
                  </a:lnTo>
                  <a:lnTo>
                    <a:pt x="88" y="304"/>
                  </a:lnTo>
                  <a:lnTo>
                    <a:pt x="91" y="309"/>
                  </a:lnTo>
                  <a:lnTo>
                    <a:pt x="91" y="314"/>
                  </a:lnTo>
                  <a:lnTo>
                    <a:pt x="90" y="315"/>
                  </a:lnTo>
                  <a:lnTo>
                    <a:pt x="88" y="317"/>
                  </a:lnTo>
                  <a:lnTo>
                    <a:pt x="86" y="319"/>
                  </a:lnTo>
                  <a:lnTo>
                    <a:pt x="83" y="321"/>
                  </a:lnTo>
                  <a:lnTo>
                    <a:pt x="81" y="322"/>
                  </a:lnTo>
                  <a:lnTo>
                    <a:pt x="77" y="324"/>
                  </a:lnTo>
                  <a:lnTo>
                    <a:pt x="75" y="326"/>
                  </a:lnTo>
                  <a:lnTo>
                    <a:pt x="74" y="327"/>
                  </a:lnTo>
                  <a:lnTo>
                    <a:pt x="74" y="328"/>
                  </a:lnTo>
                  <a:lnTo>
                    <a:pt x="75" y="330"/>
                  </a:lnTo>
                  <a:lnTo>
                    <a:pt x="84" y="331"/>
                  </a:lnTo>
                  <a:lnTo>
                    <a:pt x="93" y="330"/>
                  </a:lnTo>
                  <a:lnTo>
                    <a:pt x="102" y="328"/>
                  </a:lnTo>
                  <a:lnTo>
                    <a:pt x="110" y="330"/>
                  </a:lnTo>
                  <a:lnTo>
                    <a:pt x="116" y="332"/>
                  </a:lnTo>
                  <a:lnTo>
                    <a:pt x="122" y="334"/>
                  </a:lnTo>
                  <a:lnTo>
                    <a:pt x="126" y="334"/>
                  </a:lnTo>
                  <a:lnTo>
                    <a:pt x="132" y="335"/>
                  </a:lnTo>
                  <a:lnTo>
                    <a:pt x="133" y="335"/>
                  </a:lnTo>
                  <a:lnTo>
                    <a:pt x="134" y="337"/>
                  </a:lnTo>
                  <a:lnTo>
                    <a:pt x="135" y="338"/>
                  </a:lnTo>
                  <a:lnTo>
                    <a:pt x="136" y="338"/>
                  </a:lnTo>
                  <a:lnTo>
                    <a:pt x="142" y="339"/>
                  </a:lnTo>
                  <a:lnTo>
                    <a:pt x="150" y="339"/>
                  </a:lnTo>
                  <a:lnTo>
                    <a:pt x="158" y="339"/>
                  </a:lnTo>
                  <a:lnTo>
                    <a:pt x="161" y="341"/>
                  </a:lnTo>
                  <a:lnTo>
                    <a:pt x="160" y="343"/>
                  </a:lnTo>
                  <a:lnTo>
                    <a:pt x="151" y="346"/>
                  </a:lnTo>
                  <a:lnTo>
                    <a:pt x="142" y="346"/>
                  </a:lnTo>
                  <a:lnTo>
                    <a:pt x="133" y="344"/>
                  </a:lnTo>
                  <a:lnTo>
                    <a:pt x="123" y="343"/>
                  </a:lnTo>
                  <a:lnTo>
                    <a:pt x="122" y="342"/>
                  </a:lnTo>
                  <a:lnTo>
                    <a:pt x="120" y="341"/>
                  </a:lnTo>
                  <a:lnTo>
                    <a:pt x="117" y="341"/>
                  </a:lnTo>
                  <a:lnTo>
                    <a:pt x="108" y="341"/>
                  </a:lnTo>
                  <a:lnTo>
                    <a:pt x="102" y="342"/>
                  </a:lnTo>
                  <a:lnTo>
                    <a:pt x="95" y="344"/>
                  </a:lnTo>
                  <a:lnTo>
                    <a:pt x="86" y="346"/>
                  </a:lnTo>
                  <a:lnTo>
                    <a:pt x="84" y="346"/>
                  </a:lnTo>
                  <a:lnTo>
                    <a:pt x="83" y="348"/>
                  </a:lnTo>
                  <a:lnTo>
                    <a:pt x="82" y="349"/>
                  </a:lnTo>
                  <a:lnTo>
                    <a:pt x="79" y="351"/>
                  </a:lnTo>
                  <a:lnTo>
                    <a:pt x="79" y="352"/>
                  </a:lnTo>
                  <a:lnTo>
                    <a:pt x="78" y="353"/>
                  </a:lnTo>
                  <a:lnTo>
                    <a:pt x="79" y="354"/>
                  </a:lnTo>
                  <a:lnTo>
                    <a:pt x="89" y="353"/>
                  </a:lnTo>
                  <a:lnTo>
                    <a:pt x="100" y="352"/>
                  </a:lnTo>
                  <a:lnTo>
                    <a:pt x="113" y="352"/>
                  </a:lnTo>
                  <a:lnTo>
                    <a:pt x="127" y="352"/>
                  </a:lnTo>
                  <a:lnTo>
                    <a:pt x="138" y="354"/>
                  </a:lnTo>
                  <a:lnTo>
                    <a:pt x="147" y="357"/>
                  </a:lnTo>
                  <a:lnTo>
                    <a:pt x="155" y="364"/>
                  </a:lnTo>
                  <a:lnTo>
                    <a:pt x="162" y="366"/>
                  </a:lnTo>
                  <a:lnTo>
                    <a:pt x="167" y="366"/>
                  </a:lnTo>
                  <a:lnTo>
                    <a:pt x="173" y="360"/>
                  </a:lnTo>
                  <a:lnTo>
                    <a:pt x="176" y="359"/>
                  </a:lnTo>
                  <a:lnTo>
                    <a:pt x="183" y="358"/>
                  </a:lnTo>
                  <a:lnTo>
                    <a:pt x="191" y="357"/>
                  </a:lnTo>
                  <a:lnTo>
                    <a:pt x="200" y="357"/>
                  </a:lnTo>
                  <a:close/>
                </a:path>
              </a:pathLst>
            </a:custGeom>
            <a:grpFill/>
            <a:ln w="0">
              <a:solidFill>
                <a:srgbClr val="2CA2CC"/>
              </a:solidFill>
              <a:prstDash val="solid"/>
              <a:round/>
              <a:headEnd/>
              <a:tailEnd/>
            </a:ln>
          </p:spPr>
          <p:txBody>
            <a:bodyPr/>
            <a:lstStyle/>
            <a:p>
              <a:endParaRPr lang="ru-RU"/>
            </a:p>
          </p:txBody>
        </p:sp>
        <p:sp>
          <p:nvSpPr>
            <p:cNvPr id="26" name="Freeform 72">
              <a:extLst>
                <a:ext uri="{FF2B5EF4-FFF2-40B4-BE49-F238E27FC236}">
                  <a16:creationId xmlns:a16="http://schemas.microsoft.com/office/drawing/2014/main" id="{6A3B9935-399E-9745-825C-E20617FDD52A}"/>
                </a:ext>
              </a:extLst>
            </p:cNvPr>
            <p:cNvSpPr>
              <a:spLocks/>
            </p:cNvSpPr>
            <p:nvPr/>
          </p:nvSpPr>
          <p:spPr bwMode="gray">
            <a:xfrm>
              <a:off x="2243" y="1193"/>
              <a:ext cx="1192" cy="547"/>
            </a:xfrm>
            <a:custGeom>
              <a:avLst/>
              <a:gdLst>
                <a:gd name="T0" fmla="*/ 231 w 1192"/>
                <a:gd name="T1" fmla="*/ 361 h 547"/>
                <a:gd name="T2" fmla="*/ 239 w 1192"/>
                <a:gd name="T3" fmla="*/ 370 h 547"/>
                <a:gd name="T4" fmla="*/ 255 w 1192"/>
                <a:gd name="T5" fmla="*/ 382 h 547"/>
                <a:gd name="T6" fmla="*/ 326 w 1192"/>
                <a:gd name="T7" fmla="*/ 413 h 547"/>
                <a:gd name="T8" fmla="*/ 333 w 1192"/>
                <a:gd name="T9" fmla="*/ 404 h 547"/>
                <a:gd name="T10" fmla="*/ 408 w 1192"/>
                <a:gd name="T11" fmla="*/ 399 h 547"/>
                <a:gd name="T12" fmla="*/ 450 w 1192"/>
                <a:gd name="T13" fmla="*/ 431 h 547"/>
                <a:gd name="T14" fmla="*/ 552 w 1192"/>
                <a:gd name="T15" fmla="*/ 382 h 547"/>
                <a:gd name="T16" fmla="*/ 572 w 1192"/>
                <a:gd name="T17" fmla="*/ 383 h 547"/>
                <a:gd name="T18" fmla="*/ 600 w 1192"/>
                <a:gd name="T19" fmla="*/ 383 h 547"/>
                <a:gd name="T20" fmla="*/ 559 w 1192"/>
                <a:gd name="T21" fmla="*/ 441 h 547"/>
                <a:gd name="T22" fmla="*/ 600 w 1192"/>
                <a:gd name="T23" fmla="*/ 422 h 547"/>
                <a:gd name="T24" fmla="*/ 639 w 1192"/>
                <a:gd name="T25" fmla="*/ 396 h 547"/>
                <a:gd name="T26" fmla="*/ 700 w 1192"/>
                <a:gd name="T27" fmla="*/ 438 h 547"/>
                <a:gd name="T28" fmla="*/ 842 w 1192"/>
                <a:gd name="T29" fmla="*/ 453 h 547"/>
                <a:gd name="T30" fmla="*/ 958 w 1192"/>
                <a:gd name="T31" fmla="*/ 472 h 547"/>
                <a:gd name="T32" fmla="*/ 1023 w 1192"/>
                <a:gd name="T33" fmla="*/ 504 h 547"/>
                <a:gd name="T34" fmla="*/ 1082 w 1192"/>
                <a:gd name="T35" fmla="*/ 529 h 547"/>
                <a:gd name="T36" fmla="*/ 1141 w 1192"/>
                <a:gd name="T37" fmla="*/ 507 h 547"/>
                <a:gd name="T38" fmla="*/ 1152 w 1192"/>
                <a:gd name="T39" fmla="*/ 404 h 547"/>
                <a:gd name="T40" fmla="*/ 1181 w 1192"/>
                <a:gd name="T41" fmla="*/ 331 h 547"/>
                <a:gd name="T42" fmla="*/ 1149 w 1192"/>
                <a:gd name="T43" fmla="*/ 271 h 547"/>
                <a:gd name="T44" fmla="*/ 1122 w 1192"/>
                <a:gd name="T45" fmla="*/ 216 h 547"/>
                <a:gd name="T46" fmla="*/ 1033 w 1192"/>
                <a:gd name="T47" fmla="*/ 138 h 547"/>
                <a:gd name="T48" fmla="*/ 997 w 1192"/>
                <a:gd name="T49" fmla="*/ 145 h 547"/>
                <a:gd name="T50" fmla="*/ 932 w 1192"/>
                <a:gd name="T51" fmla="*/ 178 h 547"/>
                <a:gd name="T52" fmla="*/ 822 w 1192"/>
                <a:gd name="T53" fmla="*/ 147 h 547"/>
                <a:gd name="T54" fmla="*/ 762 w 1192"/>
                <a:gd name="T55" fmla="*/ 125 h 547"/>
                <a:gd name="T56" fmla="*/ 730 w 1192"/>
                <a:gd name="T57" fmla="*/ 111 h 547"/>
                <a:gd name="T58" fmla="*/ 665 w 1192"/>
                <a:gd name="T59" fmla="*/ 49 h 547"/>
                <a:gd name="T60" fmla="*/ 639 w 1192"/>
                <a:gd name="T61" fmla="*/ 31 h 547"/>
                <a:gd name="T62" fmla="*/ 575 w 1192"/>
                <a:gd name="T63" fmla="*/ 7 h 547"/>
                <a:gd name="T64" fmla="*/ 433 w 1192"/>
                <a:gd name="T65" fmla="*/ 28 h 547"/>
                <a:gd name="T66" fmla="*/ 388 w 1192"/>
                <a:gd name="T67" fmla="*/ 33 h 547"/>
                <a:gd name="T68" fmla="*/ 368 w 1192"/>
                <a:gd name="T69" fmla="*/ 17 h 547"/>
                <a:gd name="T70" fmla="*/ 285 w 1192"/>
                <a:gd name="T71" fmla="*/ 7 h 547"/>
                <a:gd name="T72" fmla="*/ 334 w 1192"/>
                <a:gd name="T73" fmla="*/ 32 h 547"/>
                <a:gd name="T74" fmla="*/ 321 w 1192"/>
                <a:gd name="T75" fmla="*/ 45 h 547"/>
                <a:gd name="T76" fmla="*/ 282 w 1192"/>
                <a:gd name="T77" fmla="*/ 48 h 547"/>
                <a:gd name="T78" fmla="*/ 251 w 1192"/>
                <a:gd name="T79" fmla="*/ 50 h 547"/>
                <a:gd name="T80" fmla="*/ 230 w 1192"/>
                <a:gd name="T81" fmla="*/ 47 h 547"/>
                <a:gd name="T82" fmla="*/ 205 w 1192"/>
                <a:gd name="T83" fmla="*/ 44 h 547"/>
                <a:gd name="T84" fmla="*/ 104 w 1192"/>
                <a:gd name="T85" fmla="*/ 54 h 547"/>
                <a:gd name="T86" fmla="*/ 1 w 1192"/>
                <a:gd name="T87" fmla="*/ 107 h 547"/>
                <a:gd name="T88" fmla="*/ 62 w 1192"/>
                <a:gd name="T89" fmla="*/ 123 h 547"/>
                <a:gd name="T90" fmla="*/ 128 w 1192"/>
                <a:gd name="T91" fmla="*/ 147 h 547"/>
                <a:gd name="T92" fmla="*/ 89 w 1192"/>
                <a:gd name="T93" fmla="*/ 193 h 547"/>
                <a:gd name="T94" fmla="*/ 107 w 1192"/>
                <a:gd name="T95" fmla="*/ 207 h 547"/>
                <a:gd name="T96" fmla="*/ 100 w 1192"/>
                <a:gd name="T97" fmla="*/ 233 h 547"/>
                <a:gd name="T98" fmla="*/ 49 w 1192"/>
                <a:gd name="T99" fmla="*/ 229 h 547"/>
                <a:gd name="T100" fmla="*/ 41 w 1192"/>
                <a:gd name="T101" fmla="*/ 243 h 547"/>
                <a:gd name="T102" fmla="*/ 72 w 1192"/>
                <a:gd name="T103" fmla="*/ 279 h 547"/>
                <a:gd name="T104" fmla="*/ 91 w 1192"/>
                <a:gd name="T105" fmla="*/ 309 h 547"/>
                <a:gd name="T106" fmla="*/ 74 w 1192"/>
                <a:gd name="T107" fmla="*/ 328 h 547"/>
                <a:gd name="T108" fmla="*/ 133 w 1192"/>
                <a:gd name="T109" fmla="*/ 335 h 547"/>
                <a:gd name="T110" fmla="*/ 142 w 1192"/>
                <a:gd name="T111" fmla="*/ 346 h 547"/>
                <a:gd name="T112" fmla="*/ 84 w 1192"/>
                <a:gd name="T113" fmla="*/ 346 h 547"/>
                <a:gd name="T114" fmla="*/ 127 w 1192"/>
                <a:gd name="T115" fmla="*/ 352 h 547"/>
                <a:gd name="T116" fmla="*/ 200 w 1192"/>
                <a:gd name="T117" fmla="*/ 357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2" h="547">
                  <a:moveTo>
                    <a:pt x="200" y="357"/>
                  </a:moveTo>
                  <a:lnTo>
                    <a:pt x="208" y="357"/>
                  </a:lnTo>
                  <a:lnTo>
                    <a:pt x="212" y="356"/>
                  </a:lnTo>
                  <a:lnTo>
                    <a:pt x="214" y="355"/>
                  </a:lnTo>
                  <a:lnTo>
                    <a:pt x="216" y="355"/>
                  </a:lnTo>
                  <a:lnTo>
                    <a:pt x="221" y="357"/>
                  </a:lnTo>
                  <a:lnTo>
                    <a:pt x="225" y="359"/>
                  </a:lnTo>
                  <a:lnTo>
                    <a:pt x="227" y="360"/>
                  </a:lnTo>
                  <a:lnTo>
                    <a:pt x="229" y="361"/>
                  </a:lnTo>
                  <a:lnTo>
                    <a:pt x="231" y="361"/>
                  </a:lnTo>
                  <a:lnTo>
                    <a:pt x="232" y="361"/>
                  </a:lnTo>
                  <a:lnTo>
                    <a:pt x="232" y="362"/>
                  </a:lnTo>
                  <a:lnTo>
                    <a:pt x="233" y="362"/>
                  </a:lnTo>
                  <a:lnTo>
                    <a:pt x="233" y="363"/>
                  </a:lnTo>
                  <a:lnTo>
                    <a:pt x="233" y="365"/>
                  </a:lnTo>
                  <a:lnTo>
                    <a:pt x="235" y="367"/>
                  </a:lnTo>
                  <a:lnTo>
                    <a:pt x="235" y="369"/>
                  </a:lnTo>
                  <a:lnTo>
                    <a:pt x="236" y="369"/>
                  </a:lnTo>
                  <a:lnTo>
                    <a:pt x="237" y="370"/>
                  </a:lnTo>
                  <a:lnTo>
                    <a:pt x="239" y="370"/>
                  </a:lnTo>
                  <a:lnTo>
                    <a:pt x="241" y="371"/>
                  </a:lnTo>
                  <a:lnTo>
                    <a:pt x="242" y="371"/>
                  </a:lnTo>
                  <a:lnTo>
                    <a:pt x="244" y="372"/>
                  </a:lnTo>
                  <a:lnTo>
                    <a:pt x="245" y="372"/>
                  </a:lnTo>
                  <a:lnTo>
                    <a:pt x="247" y="372"/>
                  </a:lnTo>
                  <a:lnTo>
                    <a:pt x="248" y="373"/>
                  </a:lnTo>
                  <a:lnTo>
                    <a:pt x="249" y="374"/>
                  </a:lnTo>
                  <a:lnTo>
                    <a:pt x="249" y="376"/>
                  </a:lnTo>
                  <a:lnTo>
                    <a:pt x="250" y="380"/>
                  </a:lnTo>
                  <a:lnTo>
                    <a:pt x="255" y="382"/>
                  </a:lnTo>
                  <a:lnTo>
                    <a:pt x="261" y="385"/>
                  </a:lnTo>
                  <a:lnTo>
                    <a:pt x="269" y="388"/>
                  </a:lnTo>
                  <a:lnTo>
                    <a:pt x="278" y="394"/>
                  </a:lnTo>
                  <a:lnTo>
                    <a:pt x="283" y="398"/>
                  </a:lnTo>
                  <a:lnTo>
                    <a:pt x="290" y="403"/>
                  </a:lnTo>
                  <a:lnTo>
                    <a:pt x="299" y="408"/>
                  </a:lnTo>
                  <a:lnTo>
                    <a:pt x="307" y="411"/>
                  </a:lnTo>
                  <a:lnTo>
                    <a:pt x="316" y="413"/>
                  </a:lnTo>
                  <a:lnTo>
                    <a:pt x="323" y="414"/>
                  </a:lnTo>
                  <a:lnTo>
                    <a:pt x="326" y="413"/>
                  </a:lnTo>
                  <a:lnTo>
                    <a:pt x="327" y="412"/>
                  </a:lnTo>
                  <a:lnTo>
                    <a:pt x="328" y="413"/>
                  </a:lnTo>
                  <a:lnTo>
                    <a:pt x="329" y="414"/>
                  </a:lnTo>
                  <a:lnTo>
                    <a:pt x="330" y="414"/>
                  </a:lnTo>
                  <a:lnTo>
                    <a:pt x="330" y="415"/>
                  </a:lnTo>
                  <a:lnTo>
                    <a:pt x="331" y="415"/>
                  </a:lnTo>
                  <a:lnTo>
                    <a:pt x="332" y="415"/>
                  </a:lnTo>
                  <a:lnTo>
                    <a:pt x="332" y="413"/>
                  </a:lnTo>
                  <a:lnTo>
                    <a:pt x="332" y="409"/>
                  </a:lnTo>
                  <a:lnTo>
                    <a:pt x="333" y="404"/>
                  </a:lnTo>
                  <a:lnTo>
                    <a:pt x="335" y="400"/>
                  </a:lnTo>
                  <a:lnTo>
                    <a:pt x="337" y="396"/>
                  </a:lnTo>
                  <a:lnTo>
                    <a:pt x="344" y="389"/>
                  </a:lnTo>
                  <a:lnTo>
                    <a:pt x="355" y="384"/>
                  </a:lnTo>
                  <a:lnTo>
                    <a:pt x="366" y="381"/>
                  </a:lnTo>
                  <a:lnTo>
                    <a:pt x="374" y="382"/>
                  </a:lnTo>
                  <a:lnTo>
                    <a:pt x="383" y="385"/>
                  </a:lnTo>
                  <a:lnTo>
                    <a:pt x="393" y="390"/>
                  </a:lnTo>
                  <a:lnTo>
                    <a:pt x="401" y="396"/>
                  </a:lnTo>
                  <a:lnTo>
                    <a:pt x="408" y="399"/>
                  </a:lnTo>
                  <a:lnTo>
                    <a:pt x="414" y="407"/>
                  </a:lnTo>
                  <a:lnTo>
                    <a:pt x="421" y="416"/>
                  </a:lnTo>
                  <a:lnTo>
                    <a:pt x="429" y="426"/>
                  </a:lnTo>
                  <a:lnTo>
                    <a:pt x="435" y="433"/>
                  </a:lnTo>
                  <a:lnTo>
                    <a:pt x="442" y="435"/>
                  </a:lnTo>
                  <a:lnTo>
                    <a:pt x="443" y="435"/>
                  </a:lnTo>
                  <a:lnTo>
                    <a:pt x="445" y="434"/>
                  </a:lnTo>
                  <a:lnTo>
                    <a:pt x="447" y="433"/>
                  </a:lnTo>
                  <a:lnTo>
                    <a:pt x="449" y="432"/>
                  </a:lnTo>
                  <a:lnTo>
                    <a:pt x="450" y="431"/>
                  </a:lnTo>
                  <a:lnTo>
                    <a:pt x="460" y="430"/>
                  </a:lnTo>
                  <a:lnTo>
                    <a:pt x="471" y="427"/>
                  </a:lnTo>
                  <a:lnTo>
                    <a:pt x="481" y="423"/>
                  </a:lnTo>
                  <a:lnTo>
                    <a:pt x="490" y="421"/>
                  </a:lnTo>
                  <a:lnTo>
                    <a:pt x="499" y="418"/>
                  </a:lnTo>
                  <a:lnTo>
                    <a:pt x="510" y="411"/>
                  </a:lnTo>
                  <a:lnTo>
                    <a:pt x="520" y="402"/>
                  </a:lnTo>
                  <a:lnTo>
                    <a:pt x="531" y="394"/>
                  </a:lnTo>
                  <a:lnTo>
                    <a:pt x="542" y="386"/>
                  </a:lnTo>
                  <a:lnTo>
                    <a:pt x="552" y="382"/>
                  </a:lnTo>
                  <a:lnTo>
                    <a:pt x="560" y="381"/>
                  </a:lnTo>
                  <a:lnTo>
                    <a:pt x="562" y="381"/>
                  </a:lnTo>
                  <a:lnTo>
                    <a:pt x="563" y="382"/>
                  </a:lnTo>
                  <a:lnTo>
                    <a:pt x="564" y="383"/>
                  </a:lnTo>
                  <a:lnTo>
                    <a:pt x="565" y="384"/>
                  </a:lnTo>
                  <a:lnTo>
                    <a:pt x="566" y="384"/>
                  </a:lnTo>
                  <a:lnTo>
                    <a:pt x="567" y="382"/>
                  </a:lnTo>
                  <a:lnTo>
                    <a:pt x="569" y="382"/>
                  </a:lnTo>
                  <a:lnTo>
                    <a:pt x="571" y="383"/>
                  </a:lnTo>
                  <a:lnTo>
                    <a:pt x="572" y="383"/>
                  </a:lnTo>
                  <a:lnTo>
                    <a:pt x="574" y="384"/>
                  </a:lnTo>
                  <a:lnTo>
                    <a:pt x="575" y="384"/>
                  </a:lnTo>
                  <a:lnTo>
                    <a:pt x="577" y="384"/>
                  </a:lnTo>
                  <a:lnTo>
                    <a:pt x="580" y="382"/>
                  </a:lnTo>
                  <a:lnTo>
                    <a:pt x="583" y="380"/>
                  </a:lnTo>
                  <a:lnTo>
                    <a:pt x="585" y="379"/>
                  </a:lnTo>
                  <a:lnTo>
                    <a:pt x="587" y="378"/>
                  </a:lnTo>
                  <a:lnTo>
                    <a:pt x="588" y="378"/>
                  </a:lnTo>
                  <a:lnTo>
                    <a:pt x="597" y="381"/>
                  </a:lnTo>
                  <a:lnTo>
                    <a:pt x="600" y="383"/>
                  </a:lnTo>
                  <a:lnTo>
                    <a:pt x="598" y="386"/>
                  </a:lnTo>
                  <a:lnTo>
                    <a:pt x="594" y="389"/>
                  </a:lnTo>
                  <a:lnTo>
                    <a:pt x="588" y="393"/>
                  </a:lnTo>
                  <a:lnTo>
                    <a:pt x="582" y="397"/>
                  </a:lnTo>
                  <a:lnTo>
                    <a:pt x="577" y="402"/>
                  </a:lnTo>
                  <a:lnTo>
                    <a:pt x="573" y="411"/>
                  </a:lnTo>
                  <a:lnTo>
                    <a:pt x="567" y="420"/>
                  </a:lnTo>
                  <a:lnTo>
                    <a:pt x="563" y="428"/>
                  </a:lnTo>
                  <a:lnTo>
                    <a:pt x="559" y="435"/>
                  </a:lnTo>
                  <a:lnTo>
                    <a:pt x="559" y="441"/>
                  </a:lnTo>
                  <a:lnTo>
                    <a:pt x="562" y="446"/>
                  </a:lnTo>
                  <a:lnTo>
                    <a:pt x="566" y="441"/>
                  </a:lnTo>
                  <a:lnTo>
                    <a:pt x="572" y="437"/>
                  </a:lnTo>
                  <a:lnTo>
                    <a:pt x="581" y="434"/>
                  </a:lnTo>
                  <a:lnTo>
                    <a:pt x="588" y="431"/>
                  </a:lnTo>
                  <a:lnTo>
                    <a:pt x="593" y="426"/>
                  </a:lnTo>
                  <a:lnTo>
                    <a:pt x="594" y="424"/>
                  </a:lnTo>
                  <a:lnTo>
                    <a:pt x="596" y="422"/>
                  </a:lnTo>
                  <a:lnTo>
                    <a:pt x="598" y="422"/>
                  </a:lnTo>
                  <a:lnTo>
                    <a:pt x="600" y="422"/>
                  </a:lnTo>
                  <a:lnTo>
                    <a:pt x="601" y="421"/>
                  </a:lnTo>
                  <a:lnTo>
                    <a:pt x="603" y="421"/>
                  </a:lnTo>
                  <a:lnTo>
                    <a:pt x="605" y="419"/>
                  </a:lnTo>
                  <a:lnTo>
                    <a:pt x="607" y="416"/>
                  </a:lnTo>
                  <a:lnTo>
                    <a:pt x="610" y="413"/>
                  </a:lnTo>
                  <a:lnTo>
                    <a:pt x="615" y="412"/>
                  </a:lnTo>
                  <a:lnTo>
                    <a:pt x="622" y="410"/>
                  </a:lnTo>
                  <a:lnTo>
                    <a:pt x="628" y="404"/>
                  </a:lnTo>
                  <a:lnTo>
                    <a:pt x="632" y="400"/>
                  </a:lnTo>
                  <a:lnTo>
                    <a:pt x="639" y="396"/>
                  </a:lnTo>
                  <a:lnTo>
                    <a:pt x="645" y="392"/>
                  </a:lnTo>
                  <a:lnTo>
                    <a:pt x="654" y="388"/>
                  </a:lnTo>
                  <a:lnTo>
                    <a:pt x="662" y="389"/>
                  </a:lnTo>
                  <a:lnTo>
                    <a:pt x="669" y="394"/>
                  </a:lnTo>
                  <a:lnTo>
                    <a:pt x="675" y="400"/>
                  </a:lnTo>
                  <a:lnTo>
                    <a:pt x="680" y="410"/>
                  </a:lnTo>
                  <a:lnTo>
                    <a:pt x="685" y="419"/>
                  </a:lnTo>
                  <a:lnTo>
                    <a:pt x="690" y="427"/>
                  </a:lnTo>
                  <a:lnTo>
                    <a:pt x="696" y="434"/>
                  </a:lnTo>
                  <a:lnTo>
                    <a:pt x="700" y="438"/>
                  </a:lnTo>
                  <a:lnTo>
                    <a:pt x="705" y="439"/>
                  </a:lnTo>
                  <a:lnTo>
                    <a:pt x="713" y="439"/>
                  </a:lnTo>
                  <a:lnTo>
                    <a:pt x="721" y="436"/>
                  </a:lnTo>
                  <a:lnTo>
                    <a:pt x="729" y="433"/>
                  </a:lnTo>
                  <a:lnTo>
                    <a:pt x="745" y="430"/>
                  </a:lnTo>
                  <a:lnTo>
                    <a:pt x="761" y="431"/>
                  </a:lnTo>
                  <a:lnTo>
                    <a:pt x="780" y="434"/>
                  </a:lnTo>
                  <a:lnTo>
                    <a:pt x="800" y="439"/>
                  </a:lnTo>
                  <a:lnTo>
                    <a:pt x="821" y="446"/>
                  </a:lnTo>
                  <a:lnTo>
                    <a:pt x="842" y="453"/>
                  </a:lnTo>
                  <a:lnTo>
                    <a:pt x="864" y="460"/>
                  </a:lnTo>
                  <a:lnTo>
                    <a:pt x="883" y="465"/>
                  </a:lnTo>
                  <a:lnTo>
                    <a:pt x="903" y="468"/>
                  </a:lnTo>
                  <a:lnTo>
                    <a:pt x="911" y="468"/>
                  </a:lnTo>
                  <a:lnTo>
                    <a:pt x="920" y="465"/>
                  </a:lnTo>
                  <a:lnTo>
                    <a:pt x="930" y="463"/>
                  </a:lnTo>
                  <a:lnTo>
                    <a:pt x="940" y="461"/>
                  </a:lnTo>
                  <a:lnTo>
                    <a:pt x="948" y="461"/>
                  </a:lnTo>
                  <a:lnTo>
                    <a:pt x="954" y="465"/>
                  </a:lnTo>
                  <a:lnTo>
                    <a:pt x="958" y="472"/>
                  </a:lnTo>
                  <a:lnTo>
                    <a:pt x="961" y="481"/>
                  </a:lnTo>
                  <a:lnTo>
                    <a:pt x="967" y="490"/>
                  </a:lnTo>
                  <a:lnTo>
                    <a:pt x="973" y="498"/>
                  </a:lnTo>
                  <a:lnTo>
                    <a:pt x="981" y="493"/>
                  </a:lnTo>
                  <a:lnTo>
                    <a:pt x="989" y="489"/>
                  </a:lnTo>
                  <a:lnTo>
                    <a:pt x="997" y="488"/>
                  </a:lnTo>
                  <a:lnTo>
                    <a:pt x="1006" y="490"/>
                  </a:lnTo>
                  <a:lnTo>
                    <a:pt x="1012" y="493"/>
                  </a:lnTo>
                  <a:lnTo>
                    <a:pt x="1017" y="499"/>
                  </a:lnTo>
                  <a:lnTo>
                    <a:pt x="1023" y="504"/>
                  </a:lnTo>
                  <a:lnTo>
                    <a:pt x="1030" y="507"/>
                  </a:lnTo>
                  <a:lnTo>
                    <a:pt x="1036" y="506"/>
                  </a:lnTo>
                  <a:lnTo>
                    <a:pt x="1044" y="503"/>
                  </a:lnTo>
                  <a:lnTo>
                    <a:pt x="1053" y="500"/>
                  </a:lnTo>
                  <a:lnTo>
                    <a:pt x="1062" y="498"/>
                  </a:lnTo>
                  <a:lnTo>
                    <a:pt x="1071" y="500"/>
                  </a:lnTo>
                  <a:lnTo>
                    <a:pt x="1075" y="505"/>
                  </a:lnTo>
                  <a:lnTo>
                    <a:pt x="1078" y="512"/>
                  </a:lnTo>
                  <a:lnTo>
                    <a:pt x="1080" y="520"/>
                  </a:lnTo>
                  <a:lnTo>
                    <a:pt x="1082" y="529"/>
                  </a:lnTo>
                  <a:lnTo>
                    <a:pt x="1084" y="536"/>
                  </a:lnTo>
                  <a:lnTo>
                    <a:pt x="1087" y="542"/>
                  </a:lnTo>
                  <a:lnTo>
                    <a:pt x="1096" y="546"/>
                  </a:lnTo>
                  <a:lnTo>
                    <a:pt x="1104" y="547"/>
                  </a:lnTo>
                  <a:lnTo>
                    <a:pt x="1111" y="546"/>
                  </a:lnTo>
                  <a:lnTo>
                    <a:pt x="1120" y="545"/>
                  </a:lnTo>
                  <a:lnTo>
                    <a:pt x="1129" y="546"/>
                  </a:lnTo>
                  <a:lnTo>
                    <a:pt x="1132" y="534"/>
                  </a:lnTo>
                  <a:lnTo>
                    <a:pt x="1136" y="520"/>
                  </a:lnTo>
                  <a:lnTo>
                    <a:pt x="1141" y="507"/>
                  </a:lnTo>
                  <a:lnTo>
                    <a:pt x="1139" y="494"/>
                  </a:lnTo>
                  <a:lnTo>
                    <a:pt x="1140" y="479"/>
                  </a:lnTo>
                  <a:lnTo>
                    <a:pt x="1141" y="466"/>
                  </a:lnTo>
                  <a:lnTo>
                    <a:pt x="1141" y="454"/>
                  </a:lnTo>
                  <a:lnTo>
                    <a:pt x="1141" y="444"/>
                  </a:lnTo>
                  <a:lnTo>
                    <a:pt x="1140" y="435"/>
                  </a:lnTo>
                  <a:lnTo>
                    <a:pt x="1142" y="425"/>
                  </a:lnTo>
                  <a:lnTo>
                    <a:pt x="1145" y="415"/>
                  </a:lnTo>
                  <a:lnTo>
                    <a:pt x="1150" y="409"/>
                  </a:lnTo>
                  <a:lnTo>
                    <a:pt x="1152" y="404"/>
                  </a:lnTo>
                  <a:lnTo>
                    <a:pt x="1154" y="396"/>
                  </a:lnTo>
                  <a:lnTo>
                    <a:pt x="1157" y="387"/>
                  </a:lnTo>
                  <a:lnTo>
                    <a:pt x="1158" y="380"/>
                  </a:lnTo>
                  <a:lnTo>
                    <a:pt x="1158" y="369"/>
                  </a:lnTo>
                  <a:lnTo>
                    <a:pt x="1157" y="357"/>
                  </a:lnTo>
                  <a:lnTo>
                    <a:pt x="1157" y="346"/>
                  </a:lnTo>
                  <a:lnTo>
                    <a:pt x="1159" y="343"/>
                  </a:lnTo>
                  <a:lnTo>
                    <a:pt x="1165" y="339"/>
                  </a:lnTo>
                  <a:lnTo>
                    <a:pt x="1173" y="335"/>
                  </a:lnTo>
                  <a:lnTo>
                    <a:pt x="1181" y="331"/>
                  </a:lnTo>
                  <a:lnTo>
                    <a:pt x="1188" y="330"/>
                  </a:lnTo>
                  <a:lnTo>
                    <a:pt x="1192" y="331"/>
                  </a:lnTo>
                  <a:lnTo>
                    <a:pt x="1187" y="322"/>
                  </a:lnTo>
                  <a:lnTo>
                    <a:pt x="1184" y="314"/>
                  </a:lnTo>
                  <a:lnTo>
                    <a:pt x="1181" y="307"/>
                  </a:lnTo>
                  <a:lnTo>
                    <a:pt x="1177" y="298"/>
                  </a:lnTo>
                  <a:lnTo>
                    <a:pt x="1173" y="288"/>
                  </a:lnTo>
                  <a:lnTo>
                    <a:pt x="1168" y="281"/>
                  </a:lnTo>
                  <a:lnTo>
                    <a:pt x="1160" y="276"/>
                  </a:lnTo>
                  <a:lnTo>
                    <a:pt x="1149" y="271"/>
                  </a:lnTo>
                  <a:lnTo>
                    <a:pt x="1140" y="268"/>
                  </a:lnTo>
                  <a:lnTo>
                    <a:pt x="1133" y="264"/>
                  </a:lnTo>
                  <a:lnTo>
                    <a:pt x="1129" y="261"/>
                  </a:lnTo>
                  <a:lnTo>
                    <a:pt x="1126" y="256"/>
                  </a:lnTo>
                  <a:lnTo>
                    <a:pt x="1124" y="249"/>
                  </a:lnTo>
                  <a:lnTo>
                    <a:pt x="1123" y="242"/>
                  </a:lnTo>
                  <a:lnTo>
                    <a:pt x="1122" y="231"/>
                  </a:lnTo>
                  <a:lnTo>
                    <a:pt x="1123" y="226"/>
                  </a:lnTo>
                  <a:lnTo>
                    <a:pt x="1123" y="221"/>
                  </a:lnTo>
                  <a:lnTo>
                    <a:pt x="1122" y="216"/>
                  </a:lnTo>
                  <a:lnTo>
                    <a:pt x="1121" y="209"/>
                  </a:lnTo>
                  <a:lnTo>
                    <a:pt x="1116" y="200"/>
                  </a:lnTo>
                  <a:lnTo>
                    <a:pt x="1108" y="187"/>
                  </a:lnTo>
                  <a:lnTo>
                    <a:pt x="1100" y="179"/>
                  </a:lnTo>
                  <a:lnTo>
                    <a:pt x="1093" y="172"/>
                  </a:lnTo>
                  <a:lnTo>
                    <a:pt x="1080" y="165"/>
                  </a:lnTo>
                  <a:lnTo>
                    <a:pt x="1064" y="157"/>
                  </a:lnTo>
                  <a:lnTo>
                    <a:pt x="1050" y="145"/>
                  </a:lnTo>
                  <a:lnTo>
                    <a:pt x="1042" y="140"/>
                  </a:lnTo>
                  <a:lnTo>
                    <a:pt x="1033" y="138"/>
                  </a:lnTo>
                  <a:lnTo>
                    <a:pt x="1026" y="139"/>
                  </a:lnTo>
                  <a:lnTo>
                    <a:pt x="1022" y="138"/>
                  </a:lnTo>
                  <a:lnTo>
                    <a:pt x="1017" y="135"/>
                  </a:lnTo>
                  <a:lnTo>
                    <a:pt x="1013" y="132"/>
                  </a:lnTo>
                  <a:lnTo>
                    <a:pt x="1009" y="132"/>
                  </a:lnTo>
                  <a:lnTo>
                    <a:pt x="1006" y="134"/>
                  </a:lnTo>
                  <a:lnTo>
                    <a:pt x="1004" y="137"/>
                  </a:lnTo>
                  <a:lnTo>
                    <a:pt x="1001" y="140"/>
                  </a:lnTo>
                  <a:lnTo>
                    <a:pt x="999" y="143"/>
                  </a:lnTo>
                  <a:lnTo>
                    <a:pt x="997" y="145"/>
                  </a:lnTo>
                  <a:lnTo>
                    <a:pt x="995" y="147"/>
                  </a:lnTo>
                  <a:lnTo>
                    <a:pt x="991" y="148"/>
                  </a:lnTo>
                  <a:lnTo>
                    <a:pt x="986" y="149"/>
                  </a:lnTo>
                  <a:lnTo>
                    <a:pt x="980" y="150"/>
                  </a:lnTo>
                  <a:lnTo>
                    <a:pt x="976" y="151"/>
                  </a:lnTo>
                  <a:lnTo>
                    <a:pt x="967" y="159"/>
                  </a:lnTo>
                  <a:lnTo>
                    <a:pt x="958" y="165"/>
                  </a:lnTo>
                  <a:lnTo>
                    <a:pt x="951" y="170"/>
                  </a:lnTo>
                  <a:lnTo>
                    <a:pt x="943" y="173"/>
                  </a:lnTo>
                  <a:lnTo>
                    <a:pt x="932" y="178"/>
                  </a:lnTo>
                  <a:lnTo>
                    <a:pt x="920" y="179"/>
                  </a:lnTo>
                  <a:lnTo>
                    <a:pt x="909" y="177"/>
                  </a:lnTo>
                  <a:lnTo>
                    <a:pt x="897" y="175"/>
                  </a:lnTo>
                  <a:lnTo>
                    <a:pt x="885" y="173"/>
                  </a:lnTo>
                  <a:lnTo>
                    <a:pt x="877" y="164"/>
                  </a:lnTo>
                  <a:lnTo>
                    <a:pt x="868" y="164"/>
                  </a:lnTo>
                  <a:lnTo>
                    <a:pt x="861" y="160"/>
                  </a:lnTo>
                  <a:lnTo>
                    <a:pt x="849" y="155"/>
                  </a:lnTo>
                  <a:lnTo>
                    <a:pt x="834" y="151"/>
                  </a:lnTo>
                  <a:lnTo>
                    <a:pt x="822" y="147"/>
                  </a:lnTo>
                  <a:lnTo>
                    <a:pt x="812" y="143"/>
                  </a:lnTo>
                  <a:lnTo>
                    <a:pt x="799" y="134"/>
                  </a:lnTo>
                  <a:lnTo>
                    <a:pt x="791" y="128"/>
                  </a:lnTo>
                  <a:lnTo>
                    <a:pt x="785" y="124"/>
                  </a:lnTo>
                  <a:lnTo>
                    <a:pt x="780" y="123"/>
                  </a:lnTo>
                  <a:lnTo>
                    <a:pt x="773" y="126"/>
                  </a:lnTo>
                  <a:lnTo>
                    <a:pt x="770" y="126"/>
                  </a:lnTo>
                  <a:lnTo>
                    <a:pt x="767" y="127"/>
                  </a:lnTo>
                  <a:lnTo>
                    <a:pt x="764" y="126"/>
                  </a:lnTo>
                  <a:lnTo>
                    <a:pt x="762" y="125"/>
                  </a:lnTo>
                  <a:lnTo>
                    <a:pt x="760" y="124"/>
                  </a:lnTo>
                  <a:lnTo>
                    <a:pt x="758" y="121"/>
                  </a:lnTo>
                  <a:lnTo>
                    <a:pt x="757" y="118"/>
                  </a:lnTo>
                  <a:lnTo>
                    <a:pt x="755" y="115"/>
                  </a:lnTo>
                  <a:lnTo>
                    <a:pt x="753" y="112"/>
                  </a:lnTo>
                  <a:lnTo>
                    <a:pt x="751" y="110"/>
                  </a:lnTo>
                  <a:lnTo>
                    <a:pt x="749" y="109"/>
                  </a:lnTo>
                  <a:lnTo>
                    <a:pt x="744" y="108"/>
                  </a:lnTo>
                  <a:lnTo>
                    <a:pt x="737" y="110"/>
                  </a:lnTo>
                  <a:lnTo>
                    <a:pt x="730" y="111"/>
                  </a:lnTo>
                  <a:lnTo>
                    <a:pt x="724" y="112"/>
                  </a:lnTo>
                  <a:lnTo>
                    <a:pt x="721" y="111"/>
                  </a:lnTo>
                  <a:lnTo>
                    <a:pt x="714" y="104"/>
                  </a:lnTo>
                  <a:lnTo>
                    <a:pt x="705" y="96"/>
                  </a:lnTo>
                  <a:lnTo>
                    <a:pt x="697" y="89"/>
                  </a:lnTo>
                  <a:lnTo>
                    <a:pt x="692" y="82"/>
                  </a:lnTo>
                  <a:lnTo>
                    <a:pt x="687" y="70"/>
                  </a:lnTo>
                  <a:lnTo>
                    <a:pt x="680" y="60"/>
                  </a:lnTo>
                  <a:lnTo>
                    <a:pt x="670" y="50"/>
                  </a:lnTo>
                  <a:lnTo>
                    <a:pt x="665" y="49"/>
                  </a:lnTo>
                  <a:lnTo>
                    <a:pt x="659" y="51"/>
                  </a:lnTo>
                  <a:lnTo>
                    <a:pt x="652" y="50"/>
                  </a:lnTo>
                  <a:lnTo>
                    <a:pt x="649" y="47"/>
                  </a:lnTo>
                  <a:lnTo>
                    <a:pt x="647" y="42"/>
                  </a:lnTo>
                  <a:lnTo>
                    <a:pt x="645" y="37"/>
                  </a:lnTo>
                  <a:lnTo>
                    <a:pt x="643" y="33"/>
                  </a:lnTo>
                  <a:lnTo>
                    <a:pt x="643" y="33"/>
                  </a:lnTo>
                  <a:lnTo>
                    <a:pt x="641" y="32"/>
                  </a:lnTo>
                  <a:lnTo>
                    <a:pt x="640" y="32"/>
                  </a:lnTo>
                  <a:lnTo>
                    <a:pt x="639" y="31"/>
                  </a:lnTo>
                  <a:lnTo>
                    <a:pt x="635" y="21"/>
                  </a:lnTo>
                  <a:lnTo>
                    <a:pt x="630" y="12"/>
                  </a:lnTo>
                  <a:lnTo>
                    <a:pt x="623" y="4"/>
                  </a:lnTo>
                  <a:lnTo>
                    <a:pt x="617" y="1"/>
                  </a:lnTo>
                  <a:lnTo>
                    <a:pt x="614" y="1"/>
                  </a:lnTo>
                  <a:lnTo>
                    <a:pt x="611" y="3"/>
                  </a:lnTo>
                  <a:lnTo>
                    <a:pt x="608" y="6"/>
                  </a:lnTo>
                  <a:lnTo>
                    <a:pt x="604" y="7"/>
                  </a:lnTo>
                  <a:lnTo>
                    <a:pt x="589" y="9"/>
                  </a:lnTo>
                  <a:lnTo>
                    <a:pt x="575" y="7"/>
                  </a:lnTo>
                  <a:lnTo>
                    <a:pt x="562" y="3"/>
                  </a:lnTo>
                  <a:lnTo>
                    <a:pt x="542" y="0"/>
                  </a:lnTo>
                  <a:lnTo>
                    <a:pt x="523" y="0"/>
                  </a:lnTo>
                  <a:lnTo>
                    <a:pt x="507" y="0"/>
                  </a:lnTo>
                  <a:lnTo>
                    <a:pt x="493" y="2"/>
                  </a:lnTo>
                  <a:lnTo>
                    <a:pt x="482" y="5"/>
                  </a:lnTo>
                  <a:lnTo>
                    <a:pt x="471" y="10"/>
                  </a:lnTo>
                  <a:lnTo>
                    <a:pt x="457" y="17"/>
                  </a:lnTo>
                  <a:lnTo>
                    <a:pt x="441" y="26"/>
                  </a:lnTo>
                  <a:lnTo>
                    <a:pt x="433" y="28"/>
                  </a:lnTo>
                  <a:lnTo>
                    <a:pt x="421" y="27"/>
                  </a:lnTo>
                  <a:lnTo>
                    <a:pt x="410" y="25"/>
                  </a:lnTo>
                  <a:lnTo>
                    <a:pt x="400" y="26"/>
                  </a:lnTo>
                  <a:lnTo>
                    <a:pt x="398" y="27"/>
                  </a:lnTo>
                  <a:lnTo>
                    <a:pt x="396" y="28"/>
                  </a:lnTo>
                  <a:lnTo>
                    <a:pt x="394" y="30"/>
                  </a:lnTo>
                  <a:lnTo>
                    <a:pt x="392" y="32"/>
                  </a:lnTo>
                  <a:lnTo>
                    <a:pt x="390" y="33"/>
                  </a:lnTo>
                  <a:lnTo>
                    <a:pt x="388" y="33"/>
                  </a:lnTo>
                  <a:lnTo>
                    <a:pt x="388" y="33"/>
                  </a:lnTo>
                  <a:lnTo>
                    <a:pt x="388" y="32"/>
                  </a:lnTo>
                  <a:lnTo>
                    <a:pt x="388" y="31"/>
                  </a:lnTo>
                  <a:lnTo>
                    <a:pt x="388" y="29"/>
                  </a:lnTo>
                  <a:lnTo>
                    <a:pt x="388" y="27"/>
                  </a:lnTo>
                  <a:lnTo>
                    <a:pt x="388" y="25"/>
                  </a:lnTo>
                  <a:lnTo>
                    <a:pt x="386" y="24"/>
                  </a:lnTo>
                  <a:lnTo>
                    <a:pt x="383" y="22"/>
                  </a:lnTo>
                  <a:lnTo>
                    <a:pt x="380" y="19"/>
                  </a:lnTo>
                  <a:lnTo>
                    <a:pt x="378" y="19"/>
                  </a:lnTo>
                  <a:lnTo>
                    <a:pt x="368" y="17"/>
                  </a:lnTo>
                  <a:lnTo>
                    <a:pt x="360" y="13"/>
                  </a:lnTo>
                  <a:lnTo>
                    <a:pt x="350" y="10"/>
                  </a:lnTo>
                  <a:lnTo>
                    <a:pt x="340" y="9"/>
                  </a:lnTo>
                  <a:lnTo>
                    <a:pt x="328" y="8"/>
                  </a:lnTo>
                  <a:lnTo>
                    <a:pt x="315" y="8"/>
                  </a:lnTo>
                  <a:lnTo>
                    <a:pt x="301" y="7"/>
                  </a:lnTo>
                  <a:lnTo>
                    <a:pt x="293" y="6"/>
                  </a:lnTo>
                  <a:lnTo>
                    <a:pt x="289" y="5"/>
                  </a:lnTo>
                  <a:lnTo>
                    <a:pt x="287" y="6"/>
                  </a:lnTo>
                  <a:lnTo>
                    <a:pt x="285" y="7"/>
                  </a:lnTo>
                  <a:lnTo>
                    <a:pt x="283" y="9"/>
                  </a:lnTo>
                  <a:lnTo>
                    <a:pt x="283" y="10"/>
                  </a:lnTo>
                  <a:lnTo>
                    <a:pt x="283" y="12"/>
                  </a:lnTo>
                  <a:lnTo>
                    <a:pt x="284" y="14"/>
                  </a:lnTo>
                  <a:lnTo>
                    <a:pt x="291" y="17"/>
                  </a:lnTo>
                  <a:lnTo>
                    <a:pt x="300" y="21"/>
                  </a:lnTo>
                  <a:lnTo>
                    <a:pt x="310" y="23"/>
                  </a:lnTo>
                  <a:lnTo>
                    <a:pt x="320" y="24"/>
                  </a:lnTo>
                  <a:lnTo>
                    <a:pt x="328" y="27"/>
                  </a:lnTo>
                  <a:lnTo>
                    <a:pt x="334" y="32"/>
                  </a:lnTo>
                  <a:lnTo>
                    <a:pt x="335" y="34"/>
                  </a:lnTo>
                  <a:lnTo>
                    <a:pt x="335" y="35"/>
                  </a:lnTo>
                  <a:lnTo>
                    <a:pt x="334" y="36"/>
                  </a:lnTo>
                  <a:lnTo>
                    <a:pt x="333" y="37"/>
                  </a:lnTo>
                  <a:lnTo>
                    <a:pt x="331" y="38"/>
                  </a:lnTo>
                  <a:lnTo>
                    <a:pt x="330" y="38"/>
                  </a:lnTo>
                  <a:lnTo>
                    <a:pt x="329" y="38"/>
                  </a:lnTo>
                  <a:lnTo>
                    <a:pt x="328" y="39"/>
                  </a:lnTo>
                  <a:lnTo>
                    <a:pt x="324" y="42"/>
                  </a:lnTo>
                  <a:lnTo>
                    <a:pt x="321" y="45"/>
                  </a:lnTo>
                  <a:lnTo>
                    <a:pt x="319" y="47"/>
                  </a:lnTo>
                  <a:lnTo>
                    <a:pt x="317" y="47"/>
                  </a:lnTo>
                  <a:lnTo>
                    <a:pt x="310" y="46"/>
                  </a:lnTo>
                  <a:lnTo>
                    <a:pt x="308" y="45"/>
                  </a:lnTo>
                  <a:lnTo>
                    <a:pt x="305" y="46"/>
                  </a:lnTo>
                  <a:lnTo>
                    <a:pt x="301" y="46"/>
                  </a:lnTo>
                  <a:lnTo>
                    <a:pt x="299" y="46"/>
                  </a:lnTo>
                  <a:lnTo>
                    <a:pt x="295" y="46"/>
                  </a:lnTo>
                  <a:lnTo>
                    <a:pt x="289" y="48"/>
                  </a:lnTo>
                  <a:lnTo>
                    <a:pt x="282" y="48"/>
                  </a:lnTo>
                  <a:lnTo>
                    <a:pt x="278" y="47"/>
                  </a:lnTo>
                  <a:lnTo>
                    <a:pt x="275" y="48"/>
                  </a:lnTo>
                  <a:lnTo>
                    <a:pt x="271" y="50"/>
                  </a:lnTo>
                  <a:lnTo>
                    <a:pt x="266" y="52"/>
                  </a:lnTo>
                  <a:lnTo>
                    <a:pt x="257" y="54"/>
                  </a:lnTo>
                  <a:lnTo>
                    <a:pt x="256" y="54"/>
                  </a:lnTo>
                  <a:lnTo>
                    <a:pt x="254" y="53"/>
                  </a:lnTo>
                  <a:lnTo>
                    <a:pt x="253" y="52"/>
                  </a:lnTo>
                  <a:lnTo>
                    <a:pt x="252" y="52"/>
                  </a:lnTo>
                  <a:lnTo>
                    <a:pt x="251" y="50"/>
                  </a:lnTo>
                  <a:lnTo>
                    <a:pt x="251" y="48"/>
                  </a:lnTo>
                  <a:lnTo>
                    <a:pt x="251" y="46"/>
                  </a:lnTo>
                  <a:lnTo>
                    <a:pt x="250" y="44"/>
                  </a:lnTo>
                  <a:lnTo>
                    <a:pt x="246" y="42"/>
                  </a:lnTo>
                  <a:lnTo>
                    <a:pt x="240" y="42"/>
                  </a:lnTo>
                  <a:lnTo>
                    <a:pt x="233" y="43"/>
                  </a:lnTo>
                  <a:lnTo>
                    <a:pt x="232" y="44"/>
                  </a:lnTo>
                  <a:lnTo>
                    <a:pt x="231" y="44"/>
                  </a:lnTo>
                  <a:lnTo>
                    <a:pt x="231" y="45"/>
                  </a:lnTo>
                  <a:lnTo>
                    <a:pt x="230" y="47"/>
                  </a:lnTo>
                  <a:lnTo>
                    <a:pt x="229" y="49"/>
                  </a:lnTo>
                  <a:lnTo>
                    <a:pt x="228" y="50"/>
                  </a:lnTo>
                  <a:lnTo>
                    <a:pt x="224" y="51"/>
                  </a:lnTo>
                  <a:lnTo>
                    <a:pt x="220" y="51"/>
                  </a:lnTo>
                  <a:lnTo>
                    <a:pt x="216" y="51"/>
                  </a:lnTo>
                  <a:lnTo>
                    <a:pt x="212" y="50"/>
                  </a:lnTo>
                  <a:lnTo>
                    <a:pt x="211" y="49"/>
                  </a:lnTo>
                  <a:lnTo>
                    <a:pt x="209" y="47"/>
                  </a:lnTo>
                  <a:lnTo>
                    <a:pt x="207" y="46"/>
                  </a:lnTo>
                  <a:lnTo>
                    <a:pt x="205" y="44"/>
                  </a:lnTo>
                  <a:lnTo>
                    <a:pt x="203" y="43"/>
                  </a:lnTo>
                  <a:lnTo>
                    <a:pt x="200" y="42"/>
                  </a:lnTo>
                  <a:lnTo>
                    <a:pt x="181" y="40"/>
                  </a:lnTo>
                  <a:lnTo>
                    <a:pt x="166" y="38"/>
                  </a:lnTo>
                  <a:lnTo>
                    <a:pt x="150" y="37"/>
                  </a:lnTo>
                  <a:lnTo>
                    <a:pt x="136" y="38"/>
                  </a:lnTo>
                  <a:lnTo>
                    <a:pt x="122" y="43"/>
                  </a:lnTo>
                  <a:lnTo>
                    <a:pt x="115" y="46"/>
                  </a:lnTo>
                  <a:lnTo>
                    <a:pt x="109" y="50"/>
                  </a:lnTo>
                  <a:lnTo>
                    <a:pt x="104" y="54"/>
                  </a:lnTo>
                  <a:lnTo>
                    <a:pt x="92" y="66"/>
                  </a:lnTo>
                  <a:lnTo>
                    <a:pt x="75" y="74"/>
                  </a:lnTo>
                  <a:lnTo>
                    <a:pt x="58" y="82"/>
                  </a:lnTo>
                  <a:lnTo>
                    <a:pt x="38" y="88"/>
                  </a:lnTo>
                  <a:lnTo>
                    <a:pt x="21" y="94"/>
                  </a:lnTo>
                  <a:lnTo>
                    <a:pt x="5" y="100"/>
                  </a:lnTo>
                  <a:lnTo>
                    <a:pt x="5" y="101"/>
                  </a:lnTo>
                  <a:lnTo>
                    <a:pt x="4" y="103"/>
                  </a:lnTo>
                  <a:lnTo>
                    <a:pt x="2" y="105"/>
                  </a:lnTo>
                  <a:lnTo>
                    <a:pt x="1" y="107"/>
                  </a:lnTo>
                  <a:lnTo>
                    <a:pt x="0" y="109"/>
                  </a:lnTo>
                  <a:lnTo>
                    <a:pt x="0" y="111"/>
                  </a:lnTo>
                  <a:lnTo>
                    <a:pt x="0" y="112"/>
                  </a:lnTo>
                  <a:lnTo>
                    <a:pt x="6" y="113"/>
                  </a:lnTo>
                  <a:lnTo>
                    <a:pt x="13" y="112"/>
                  </a:lnTo>
                  <a:lnTo>
                    <a:pt x="20" y="112"/>
                  </a:lnTo>
                  <a:lnTo>
                    <a:pt x="26" y="114"/>
                  </a:lnTo>
                  <a:lnTo>
                    <a:pt x="37" y="120"/>
                  </a:lnTo>
                  <a:lnTo>
                    <a:pt x="50" y="123"/>
                  </a:lnTo>
                  <a:lnTo>
                    <a:pt x="62" y="123"/>
                  </a:lnTo>
                  <a:lnTo>
                    <a:pt x="74" y="122"/>
                  </a:lnTo>
                  <a:lnTo>
                    <a:pt x="87" y="121"/>
                  </a:lnTo>
                  <a:lnTo>
                    <a:pt x="97" y="120"/>
                  </a:lnTo>
                  <a:lnTo>
                    <a:pt x="105" y="121"/>
                  </a:lnTo>
                  <a:lnTo>
                    <a:pt x="110" y="123"/>
                  </a:lnTo>
                  <a:lnTo>
                    <a:pt x="113" y="129"/>
                  </a:lnTo>
                  <a:lnTo>
                    <a:pt x="115" y="132"/>
                  </a:lnTo>
                  <a:lnTo>
                    <a:pt x="120" y="138"/>
                  </a:lnTo>
                  <a:lnTo>
                    <a:pt x="125" y="142"/>
                  </a:lnTo>
                  <a:lnTo>
                    <a:pt x="128" y="147"/>
                  </a:lnTo>
                  <a:lnTo>
                    <a:pt x="128" y="151"/>
                  </a:lnTo>
                  <a:lnTo>
                    <a:pt x="125" y="153"/>
                  </a:lnTo>
                  <a:lnTo>
                    <a:pt x="116" y="156"/>
                  </a:lnTo>
                  <a:lnTo>
                    <a:pt x="106" y="161"/>
                  </a:lnTo>
                  <a:lnTo>
                    <a:pt x="96" y="167"/>
                  </a:lnTo>
                  <a:lnTo>
                    <a:pt x="87" y="173"/>
                  </a:lnTo>
                  <a:lnTo>
                    <a:pt x="82" y="181"/>
                  </a:lnTo>
                  <a:lnTo>
                    <a:pt x="81" y="187"/>
                  </a:lnTo>
                  <a:lnTo>
                    <a:pt x="84" y="190"/>
                  </a:lnTo>
                  <a:lnTo>
                    <a:pt x="89" y="193"/>
                  </a:lnTo>
                  <a:lnTo>
                    <a:pt x="94" y="197"/>
                  </a:lnTo>
                  <a:lnTo>
                    <a:pt x="98" y="200"/>
                  </a:lnTo>
                  <a:lnTo>
                    <a:pt x="100" y="200"/>
                  </a:lnTo>
                  <a:lnTo>
                    <a:pt x="102" y="201"/>
                  </a:lnTo>
                  <a:lnTo>
                    <a:pt x="104" y="201"/>
                  </a:lnTo>
                  <a:lnTo>
                    <a:pt x="106" y="201"/>
                  </a:lnTo>
                  <a:lnTo>
                    <a:pt x="108" y="201"/>
                  </a:lnTo>
                  <a:lnTo>
                    <a:pt x="108" y="202"/>
                  </a:lnTo>
                  <a:lnTo>
                    <a:pt x="108" y="204"/>
                  </a:lnTo>
                  <a:lnTo>
                    <a:pt x="107" y="207"/>
                  </a:lnTo>
                  <a:lnTo>
                    <a:pt x="106" y="210"/>
                  </a:lnTo>
                  <a:lnTo>
                    <a:pt x="104" y="212"/>
                  </a:lnTo>
                  <a:lnTo>
                    <a:pt x="102" y="216"/>
                  </a:lnTo>
                  <a:lnTo>
                    <a:pt x="100" y="218"/>
                  </a:lnTo>
                  <a:lnTo>
                    <a:pt x="100" y="221"/>
                  </a:lnTo>
                  <a:lnTo>
                    <a:pt x="100" y="223"/>
                  </a:lnTo>
                  <a:lnTo>
                    <a:pt x="101" y="226"/>
                  </a:lnTo>
                  <a:lnTo>
                    <a:pt x="101" y="229"/>
                  </a:lnTo>
                  <a:lnTo>
                    <a:pt x="101" y="231"/>
                  </a:lnTo>
                  <a:lnTo>
                    <a:pt x="100" y="233"/>
                  </a:lnTo>
                  <a:lnTo>
                    <a:pt x="95" y="239"/>
                  </a:lnTo>
                  <a:lnTo>
                    <a:pt x="86" y="242"/>
                  </a:lnTo>
                  <a:lnTo>
                    <a:pt x="76" y="241"/>
                  </a:lnTo>
                  <a:lnTo>
                    <a:pt x="70" y="238"/>
                  </a:lnTo>
                  <a:lnTo>
                    <a:pt x="64" y="235"/>
                  </a:lnTo>
                  <a:lnTo>
                    <a:pt x="58" y="231"/>
                  </a:lnTo>
                  <a:lnTo>
                    <a:pt x="54" y="228"/>
                  </a:lnTo>
                  <a:lnTo>
                    <a:pt x="53" y="227"/>
                  </a:lnTo>
                  <a:lnTo>
                    <a:pt x="51" y="228"/>
                  </a:lnTo>
                  <a:lnTo>
                    <a:pt x="49" y="229"/>
                  </a:lnTo>
                  <a:lnTo>
                    <a:pt x="47" y="230"/>
                  </a:lnTo>
                  <a:lnTo>
                    <a:pt x="45" y="232"/>
                  </a:lnTo>
                  <a:lnTo>
                    <a:pt x="41" y="234"/>
                  </a:lnTo>
                  <a:lnTo>
                    <a:pt x="39" y="236"/>
                  </a:lnTo>
                  <a:lnTo>
                    <a:pt x="37" y="237"/>
                  </a:lnTo>
                  <a:lnTo>
                    <a:pt x="36" y="238"/>
                  </a:lnTo>
                  <a:lnTo>
                    <a:pt x="37" y="239"/>
                  </a:lnTo>
                  <a:lnTo>
                    <a:pt x="38" y="241"/>
                  </a:lnTo>
                  <a:lnTo>
                    <a:pt x="39" y="242"/>
                  </a:lnTo>
                  <a:lnTo>
                    <a:pt x="41" y="243"/>
                  </a:lnTo>
                  <a:lnTo>
                    <a:pt x="47" y="247"/>
                  </a:lnTo>
                  <a:lnTo>
                    <a:pt x="54" y="251"/>
                  </a:lnTo>
                  <a:lnTo>
                    <a:pt x="60" y="257"/>
                  </a:lnTo>
                  <a:lnTo>
                    <a:pt x="65" y="260"/>
                  </a:lnTo>
                  <a:lnTo>
                    <a:pt x="66" y="261"/>
                  </a:lnTo>
                  <a:lnTo>
                    <a:pt x="67" y="261"/>
                  </a:lnTo>
                  <a:lnTo>
                    <a:pt x="70" y="268"/>
                  </a:lnTo>
                  <a:lnTo>
                    <a:pt x="72" y="271"/>
                  </a:lnTo>
                  <a:lnTo>
                    <a:pt x="72" y="274"/>
                  </a:lnTo>
                  <a:lnTo>
                    <a:pt x="72" y="279"/>
                  </a:lnTo>
                  <a:lnTo>
                    <a:pt x="72" y="287"/>
                  </a:lnTo>
                  <a:lnTo>
                    <a:pt x="73" y="288"/>
                  </a:lnTo>
                  <a:lnTo>
                    <a:pt x="75" y="289"/>
                  </a:lnTo>
                  <a:lnTo>
                    <a:pt x="77" y="291"/>
                  </a:lnTo>
                  <a:lnTo>
                    <a:pt x="79" y="292"/>
                  </a:lnTo>
                  <a:lnTo>
                    <a:pt x="82" y="292"/>
                  </a:lnTo>
                  <a:lnTo>
                    <a:pt x="83" y="293"/>
                  </a:lnTo>
                  <a:lnTo>
                    <a:pt x="85" y="299"/>
                  </a:lnTo>
                  <a:lnTo>
                    <a:pt x="88" y="304"/>
                  </a:lnTo>
                  <a:lnTo>
                    <a:pt x="91" y="309"/>
                  </a:lnTo>
                  <a:lnTo>
                    <a:pt x="91" y="314"/>
                  </a:lnTo>
                  <a:lnTo>
                    <a:pt x="90" y="315"/>
                  </a:lnTo>
                  <a:lnTo>
                    <a:pt x="88" y="317"/>
                  </a:lnTo>
                  <a:lnTo>
                    <a:pt x="86" y="319"/>
                  </a:lnTo>
                  <a:lnTo>
                    <a:pt x="83" y="321"/>
                  </a:lnTo>
                  <a:lnTo>
                    <a:pt x="81" y="322"/>
                  </a:lnTo>
                  <a:lnTo>
                    <a:pt x="77" y="324"/>
                  </a:lnTo>
                  <a:lnTo>
                    <a:pt x="75" y="326"/>
                  </a:lnTo>
                  <a:lnTo>
                    <a:pt x="74" y="327"/>
                  </a:lnTo>
                  <a:lnTo>
                    <a:pt x="74" y="328"/>
                  </a:lnTo>
                  <a:lnTo>
                    <a:pt x="75" y="330"/>
                  </a:lnTo>
                  <a:lnTo>
                    <a:pt x="84" y="331"/>
                  </a:lnTo>
                  <a:lnTo>
                    <a:pt x="93" y="330"/>
                  </a:lnTo>
                  <a:lnTo>
                    <a:pt x="102" y="328"/>
                  </a:lnTo>
                  <a:lnTo>
                    <a:pt x="110" y="330"/>
                  </a:lnTo>
                  <a:lnTo>
                    <a:pt x="116" y="332"/>
                  </a:lnTo>
                  <a:lnTo>
                    <a:pt x="122" y="334"/>
                  </a:lnTo>
                  <a:lnTo>
                    <a:pt x="126" y="334"/>
                  </a:lnTo>
                  <a:lnTo>
                    <a:pt x="132" y="335"/>
                  </a:lnTo>
                  <a:lnTo>
                    <a:pt x="133" y="335"/>
                  </a:lnTo>
                  <a:lnTo>
                    <a:pt x="134" y="337"/>
                  </a:lnTo>
                  <a:lnTo>
                    <a:pt x="135" y="338"/>
                  </a:lnTo>
                  <a:lnTo>
                    <a:pt x="136" y="338"/>
                  </a:lnTo>
                  <a:lnTo>
                    <a:pt x="142" y="339"/>
                  </a:lnTo>
                  <a:lnTo>
                    <a:pt x="150" y="339"/>
                  </a:lnTo>
                  <a:lnTo>
                    <a:pt x="158" y="339"/>
                  </a:lnTo>
                  <a:lnTo>
                    <a:pt x="161" y="341"/>
                  </a:lnTo>
                  <a:lnTo>
                    <a:pt x="160" y="343"/>
                  </a:lnTo>
                  <a:lnTo>
                    <a:pt x="151" y="346"/>
                  </a:lnTo>
                  <a:lnTo>
                    <a:pt x="142" y="346"/>
                  </a:lnTo>
                  <a:lnTo>
                    <a:pt x="133" y="344"/>
                  </a:lnTo>
                  <a:lnTo>
                    <a:pt x="123" y="343"/>
                  </a:lnTo>
                  <a:lnTo>
                    <a:pt x="122" y="342"/>
                  </a:lnTo>
                  <a:lnTo>
                    <a:pt x="120" y="341"/>
                  </a:lnTo>
                  <a:lnTo>
                    <a:pt x="117" y="341"/>
                  </a:lnTo>
                  <a:lnTo>
                    <a:pt x="108" y="341"/>
                  </a:lnTo>
                  <a:lnTo>
                    <a:pt x="102" y="342"/>
                  </a:lnTo>
                  <a:lnTo>
                    <a:pt x="95" y="344"/>
                  </a:lnTo>
                  <a:lnTo>
                    <a:pt x="86" y="346"/>
                  </a:lnTo>
                  <a:lnTo>
                    <a:pt x="84" y="346"/>
                  </a:lnTo>
                  <a:lnTo>
                    <a:pt x="83" y="348"/>
                  </a:lnTo>
                  <a:lnTo>
                    <a:pt x="82" y="349"/>
                  </a:lnTo>
                  <a:lnTo>
                    <a:pt x="79" y="351"/>
                  </a:lnTo>
                  <a:lnTo>
                    <a:pt x="79" y="352"/>
                  </a:lnTo>
                  <a:lnTo>
                    <a:pt x="78" y="353"/>
                  </a:lnTo>
                  <a:lnTo>
                    <a:pt x="79" y="354"/>
                  </a:lnTo>
                  <a:lnTo>
                    <a:pt x="89" y="353"/>
                  </a:lnTo>
                  <a:lnTo>
                    <a:pt x="100" y="352"/>
                  </a:lnTo>
                  <a:lnTo>
                    <a:pt x="113" y="352"/>
                  </a:lnTo>
                  <a:lnTo>
                    <a:pt x="127" y="352"/>
                  </a:lnTo>
                  <a:lnTo>
                    <a:pt x="138" y="354"/>
                  </a:lnTo>
                  <a:lnTo>
                    <a:pt x="147" y="357"/>
                  </a:lnTo>
                  <a:lnTo>
                    <a:pt x="155" y="364"/>
                  </a:lnTo>
                  <a:lnTo>
                    <a:pt x="162" y="366"/>
                  </a:lnTo>
                  <a:lnTo>
                    <a:pt x="167" y="366"/>
                  </a:lnTo>
                  <a:lnTo>
                    <a:pt x="173" y="360"/>
                  </a:lnTo>
                  <a:lnTo>
                    <a:pt x="176" y="359"/>
                  </a:lnTo>
                  <a:lnTo>
                    <a:pt x="183" y="358"/>
                  </a:lnTo>
                  <a:lnTo>
                    <a:pt x="191" y="357"/>
                  </a:lnTo>
                  <a:lnTo>
                    <a:pt x="200" y="357"/>
                  </a:lnTo>
                </a:path>
              </a:pathLst>
            </a:custGeom>
            <a:grpFill/>
            <a:ln w="6350">
              <a:solidFill>
                <a:srgbClr val="2CA2CC"/>
              </a:solidFill>
              <a:prstDash val="solid"/>
              <a:round/>
              <a:headEnd/>
              <a:tailEnd/>
            </a:ln>
          </p:spPr>
          <p:txBody>
            <a:bodyPr/>
            <a:lstStyle/>
            <a:p>
              <a:endParaRPr lang="ru-RU"/>
            </a:p>
          </p:txBody>
        </p:sp>
        <p:sp>
          <p:nvSpPr>
            <p:cNvPr id="27" name="Freeform 73">
              <a:extLst>
                <a:ext uri="{FF2B5EF4-FFF2-40B4-BE49-F238E27FC236}">
                  <a16:creationId xmlns:a16="http://schemas.microsoft.com/office/drawing/2014/main" id="{10879C33-BD51-1742-860A-0C2DCA714F28}"/>
                </a:ext>
              </a:extLst>
            </p:cNvPr>
            <p:cNvSpPr>
              <a:spLocks/>
            </p:cNvSpPr>
            <p:nvPr/>
          </p:nvSpPr>
          <p:spPr bwMode="gray">
            <a:xfrm>
              <a:off x="3257" y="1546"/>
              <a:ext cx="80" cy="43"/>
            </a:xfrm>
            <a:custGeom>
              <a:avLst/>
              <a:gdLst>
                <a:gd name="T0" fmla="*/ 77 w 80"/>
                <a:gd name="T1" fmla="*/ 12 h 43"/>
                <a:gd name="T2" fmla="*/ 80 w 80"/>
                <a:gd name="T3" fmla="*/ 10 h 43"/>
                <a:gd name="T4" fmla="*/ 80 w 80"/>
                <a:gd name="T5" fmla="*/ 8 h 43"/>
                <a:gd name="T6" fmla="*/ 76 w 80"/>
                <a:gd name="T7" fmla="*/ 5 h 43"/>
                <a:gd name="T8" fmla="*/ 70 w 80"/>
                <a:gd name="T9" fmla="*/ 3 h 43"/>
                <a:gd name="T10" fmla="*/ 64 w 80"/>
                <a:gd name="T11" fmla="*/ 1 h 43"/>
                <a:gd name="T12" fmla="*/ 60 w 80"/>
                <a:gd name="T13" fmla="*/ 0 h 43"/>
                <a:gd name="T14" fmla="*/ 57 w 80"/>
                <a:gd name="T15" fmla="*/ 1 h 43"/>
                <a:gd name="T16" fmla="*/ 48 w 80"/>
                <a:gd name="T17" fmla="*/ 6 h 43"/>
                <a:gd name="T18" fmla="*/ 33 w 80"/>
                <a:gd name="T19" fmla="*/ 5 h 43"/>
                <a:gd name="T20" fmla="*/ 27 w 80"/>
                <a:gd name="T21" fmla="*/ 6 h 43"/>
                <a:gd name="T22" fmla="*/ 20 w 80"/>
                <a:gd name="T23" fmla="*/ 7 h 43"/>
                <a:gd name="T24" fmla="*/ 18 w 80"/>
                <a:gd name="T25" fmla="*/ 8 h 43"/>
                <a:gd name="T26" fmla="*/ 14 w 80"/>
                <a:gd name="T27" fmla="*/ 10 h 43"/>
                <a:gd name="T28" fmla="*/ 11 w 80"/>
                <a:gd name="T29" fmla="*/ 14 h 43"/>
                <a:gd name="T30" fmla="*/ 6 w 80"/>
                <a:gd name="T31" fmla="*/ 19 h 43"/>
                <a:gd name="T32" fmla="*/ 2 w 80"/>
                <a:gd name="T33" fmla="*/ 22 h 43"/>
                <a:gd name="T34" fmla="*/ 1 w 80"/>
                <a:gd name="T35" fmla="*/ 26 h 43"/>
                <a:gd name="T36" fmla="*/ 0 w 80"/>
                <a:gd name="T37" fmla="*/ 30 h 43"/>
                <a:gd name="T38" fmla="*/ 0 w 80"/>
                <a:gd name="T39" fmla="*/ 32 h 43"/>
                <a:gd name="T40" fmla="*/ 4 w 80"/>
                <a:gd name="T41" fmla="*/ 34 h 43"/>
                <a:gd name="T42" fmla="*/ 8 w 80"/>
                <a:gd name="T43" fmla="*/ 33 h 43"/>
                <a:gd name="T44" fmla="*/ 12 w 80"/>
                <a:gd name="T45" fmla="*/ 29 h 43"/>
                <a:gd name="T46" fmla="*/ 17 w 80"/>
                <a:gd name="T47" fmla="*/ 27 h 43"/>
                <a:gd name="T48" fmla="*/ 21 w 80"/>
                <a:gd name="T49" fmla="*/ 28 h 43"/>
                <a:gd name="T50" fmla="*/ 25 w 80"/>
                <a:gd name="T51" fmla="*/ 30 h 43"/>
                <a:gd name="T52" fmla="*/ 30 w 80"/>
                <a:gd name="T53" fmla="*/ 30 h 43"/>
                <a:gd name="T54" fmla="*/ 34 w 80"/>
                <a:gd name="T55" fmla="*/ 32 h 43"/>
                <a:gd name="T56" fmla="*/ 38 w 80"/>
                <a:gd name="T57" fmla="*/ 35 h 43"/>
                <a:gd name="T58" fmla="*/ 41 w 80"/>
                <a:gd name="T59" fmla="*/ 41 h 43"/>
                <a:gd name="T60" fmla="*/ 44 w 80"/>
                <a:gd name="T61" fmla="*/ 43 h 43"/>
                <a:gd name="T62" fmla="*/ 47 w 80"/>
                <a:gd name="T63" fmla="*/ 42 h 43"/>
                <a:gd name="T64" fmla="*/ 51 w 80"/>
                <a:gd name="T65" fmla="*/ 41 h 43"/>
                <a:gd name="T66" fmla="*/ 52 w 80"/>
                <a:gd name="T67" fmla="*/ 39 h 43"/>
                <a:gd name="T68" fmla="*/ 54 w 80"/>
                <a:gd name="T69" fmla="*/ 37 h 43"/>
                <a:gd name="T70" fmla="*/ 55 w 80"/>
                <a:gd name="T71" fmla="*/ 33 h 43"/>
                <a:gd name="T72" fmla="*/ 54 w 80"/>
                <a:gd name="T73" fmla="*/ 30 h 43"/>
                <a:gd name="T74" fmla="*/ 51 w 80"/>
                <a:gd name="T75" fmla="*/ 27 h 43"/>
                <a:gd name="T76" fmla="*/ 49 w 80"/>
                <a:gd name="T77" fmla="*/ 25 h 43"/>
                <a:gd name="T78" fmla="*/ 51 w 80"/>
                <a:gd name="T79" fmla="*/ 22 h 43"/>
                <a:gd name="T80" fmla="*/ 54 w 80"/>
                <a:gd name="T81" fmla="*/ 18 h 43"/>
                <a:gd name="T82" fmla="*/ 62 w 80"/>
                <a:gd name="T83" fmla="*/ 18 h 43"/>
                <a:gd name="T84" fmla="*/ 75 w 80"/>
                <a:gd name="T8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43">
                  <a:moveTo>
                    <a:pt x="75" y="13"/>
                  </a:moveTo>
                  <a:lnTo>
                    <a:pt x="77" y="12"/>
                  </a:lnTo>
                  <a:lnTo>
                    <a:pt x="79" y="11"/>
                  </a:lnTo>
                  <a:lnTo>
                    <a:pt x="80" y="10"/>
                  </a:lnTo>
                  <a:lnTo>
                    <a:pt x="80" y="9"/>
                  </a:lnTo>
                  <a:lnTo>
                    <a:pt x="80" y="8"/>
                  </a:lnTo>
                  <a:lnTo>
                    <a:pt x="79" y="6"/>
                  </a:lnTo>
                  <a:lnTo>
                    <a:pt x="76" y="5"/>
                  </a:lnTo>
                  <a:lnTo>
                    <a:pt x="74" y="4"/>
                  </a:lnTo>
                  <a:lnTo>
                    <a:pt x="70" y="3"/>
                  </a:lnTo>
                  <a:lnTo>
                    <a:pt x="67" y="2"/>
                  </a:lnTo>
                  <a:lnTo>
                    <a:pt x="64" y="1"/>
                  </a:lnTo>
                  <a:lnTo>
                    <a:pt x="62" y="0"/>
                  </a:lnTo>
                  <a:lnTo>
                    <a:pt x="60" y="0"/>
                  </a:lnTo>
                  <a:lnTo>
                    <a:pt x="59" y="0"/>
                  </a:lnTo>
                  <a:lnTo>
                    <a:pt x="57" y="1"/>
                  </a:lnTo>
                  <a:lnTo>
                    <a:pt x="55" y="3"/>
                  </a:lnTo>
                  <a:lnTo>
                    <a:pt x="48" y="6"/>
                  </a:lnTo>
                  <a:lnTo>
                    <a:pt x="40" y="6"/>
                  </a:lnTo>
                  <a:lnTo>
                    <a:pt x="33" y="5"/>
                  </a:lnTo>
                  <a:lnTo>
                    <a:pt x="30" y="5"/>
                  </a:lnTo>
                  <a:lnTo>
                    <a:pt x="27" y="6"/>
                  </a:lnTo>
                  <a:lnTo>
                    <a:pt x="23" y="7"/>
                  </a:lnTo>
                  <a:lnTo>
                    <a:pt x="20" y="7"/>
                  </a:lnTo>
                  <a:lnTo>
                    <a:pt x="19" y="7"/>
                  </a:lnTo>
                  <a:lnTo>
                    <a:pt x="18" y="8"/>
                  </a:lnTo>
                  <a:lnTo>
                    <a:pt x="16" y="9"/>
                  </a:lnTo>
                  <a:lnTo>
                    <a:pt x="14" y="10"/>
                  </a:lnTo>
                  <a:lnTo>
                    <a:pt x="13" y="12"/>
                  </a:lnTo>
                  <a:lnTo>
                    <a:pt x="11" y="14"/>
                  </a:lnTo>
                  <a:lnTo>
                    <a:pt x="9" y="17"/>
                  </a:lnTo>
                  <a:lnTo>
                    <a:pt x="6" y="19"/>
                  </a:lnTo>
                  <a:lnTo>
                    <a:pt x="4" y="20"/>
                  </a:lnTo>
                  <a:lnTo>
                    <a:pt x="2" y="22"/>
                  </a:lnTo>
                  <a:lnTo>
                    <a:pt x="1" y="23"/>
                  </a:lnTo>
                  <a:lnTo>
                    <a:pt x="1" y="26"/>
                  </a:lnTo>
                  <a:lnTo>
                    <a:pt x="1" y="28"/>
                  </a:lnTo>
                  <a:lnTo>
                    <a:pt x="0" y="30"/>
                  </a:lnTo>
                  <a:lnTo>
                    <a:pt x="0" y="31"/>
                  </a:lnTo>
                  <a:lnTo>
                    <a:pt x="0" y="32"/>
                  </a:lnTo>
                  <a:lnTo>
                    <a:pt x="2" y="34"/>
                  </a:lnTo>
                  <a:lnTo>
                    <a:pt x="4" y="34"/>
                  </a:lnTo>
                  <a:lnTo>
                    <a:pt x="6" y="34"/>
                  </a:lnTo>
                  <a:lnTo>
                    <a:pt x="8" y="33"/>
                  </a:lnTo>
                  <a:lnTo>
                    <a:pt x="10" y="31"/>
                  </a:lnTo>
                  <a:lnTo>
                    <a:pt x="12" y="29"/>
                  </a:lnTo>
                  <a:lnTo>
                    <a:pt x="14" y="27"/>
                  </a:lnTo>
                  <a:lnTo>
                    <a:pt x="17" y="27"/>
                  </a:lnTo>
                  <a:lnTo>
                    <a:pt x="19" y="27"/>
                  </a:lnTo>
                  <a:lnTo>
                    <a:pt x="21" y="28"/>
                  </a:lnTo>
                  <a:lnTo>
                    <a:pt x="24" y="29"/>
                  </a:lnTo>
                  <a:lnTo>
                    <a:pt x="25" y="30"/>
                  </a:lnTo>
                  <a:lnTo>
                    <a:pt x="28" y="30"/>
                  </a:lnTo>
                  <a:lnTo>
                    <a:pt x="30" y="30"/>
                  </a:lnTo>
                  <a:lnTo>
                    <a:pt x="31" y="30"/>
                  </a:lnTo>
                  <a:lnTo>
                    <a:pt x="34" y="32"/>
                  </a:lnTo>
                  <a:lnTo>
                    <a:pt x="36" y="34"/>
                  </a:lnTo>
                  <a:lnTo>
                    <a:pt x="38" y="35"/>
                  </a:lnTo>
                  <a:lnTo>
                    <a:pt x="40" y="38"/>
                  </a:lnTo>
                  <a:lnTo>
                    <a:pt x="41" y="41"/>
                  </a:lnTo>
                  <a:lnTo>
                    <a:pt x="42" y="42"/>
                  </a:lnTo>
                  <a:lnTo>
                    <a:pt x="44" y="43"/>
                  </a:lnTo>
                  <a:lnTo>
                    <a:pt x="45" y="42"/>
                  </a:lnTo>
                  <a:lnTo>
                    <a:pt x="47" y="42"/>
                  </a:lnTo>
                  <a:lnTo>
                    <a:pt x="49" y="41"/>
                  </a:lnTo>
                  <a:lnTo>
                    <a:pt x="51" y="41"/>
                  </a:lnTo>
                  <a:lnTo>
                    <a:pt x="51" y="40"/>
                  </a:lnTo>
                  <a:lnTo>
                    <a:pt x="52" y="39"/>
                  </a:lnTo>
                  <a:lnTo>
                    <a:pt x="53" y="38"/>
                  </a:lnTo>
                  <a:lnTo>
                    <a:pt x="54" y="37"/>
                  </a:lnTo>
                  <a:lnTo>
                    <a:pt x="55" y="35"/>
                  </a:lnTo>
                  <a:lnTo>
                    <a:pt x="55" y="33"/>
                  </a:lnTo>
                  <a:lnTo>
                    <a:pt x="55" y="31"/>
                  </a:lnTo>
                  <a:lnTo>
                    <a:pt x="54" y="30"/>
                  </a:lnTo>
                  <a:lnTo>
                    <a:pt x="52" y="29"/>
                  </a:lnTo>
                  <a:lnTo>
                    <a:pt x="51" y="27"/>
                  </a:lnTo>
                  <a:lnTo>
                    <a:pt x="50" y="26"/>
                  </a:lnTo>
                  <a:lnTo>
                    <a:pt x="49" y="25"/>
                  </a:lnTo>
                  <a:lnTo>
                    <a:pt x="49" y="24"/>
                  </a:lnTo>
                  <a:lnTo>
                    <a:pt x="51" y="22"/>
                  </a:lnTo>
                  <a:lnTo>
                    <a:pt x="52" y="20"/>
                  </a:lnTo>
                  <a:lnTo>
                    <a:pt x="54" y="18"/>
                  </a:lnTo>
                  <a:lnTo>
                    <a:pt x="56" y="17"/>
                  </a:lnTo>
                  <a:lnTo>
                    <a:pt x="62" y="18"/>
                  </a:lnTo>
                  <a:lnTo>
                    <a:pt x="69" y="17"/>
                  </a:lnTo>
                  <a:lnTo>
                    <a:pt x="75" y="13"/>
                  </a:lnTo>
                </a:path>
              </a:pathLst>
            </a:custGeom>
            <a:grpFill/>
            <a:ln w="6350">
              <a:solidFill>
                <a:srgbClr val="2CA2CC"/>
              </a:solidFill>
              <a:prstDash val="solid"/>
              <a:round/>
              <a:headEnd/>
              <a:tailEnd/>
            </a:ln>
          </p:spPr>
          <p:txBody>
            <a:bodyPr/>
            <a:lstStyle/>
            <a:p>
              <a:endParaRPr lang="ru-RU"/>
            </a:p>
          </p:txBody>
        </p:sp>
        <p:sp>
          <p:nvSpPr>
            <p:cNvPr id="28" name="Freeform 74">
              <a:extLst>
                <a:ext uri="{FF2B5EF4-FFF2-40B4-BE49-F238E27FC236}">
                  <a16:creationId xmlns:a16="http://schemas.microsoft.com/office/drawing/2014/main" id="{F8092279-6902-A34B-A65F-9EB45793A8A9}"/>
                </a:ext>
              </a:extLst>
            </p:cNvPr>
            <p:cNvSpPr>
              <a:spLocks/>
            </p:cNvSpPr>
            <p:nvPr/>
          </p:nvSpPr>
          <p:spPr bwMode="gray">
            <a:xfrm>
              <a:off x="2735" y="1389"/>
              <a:ext cx="36" cy="73"/>
            </a:xfrm>
            <a:custGeom>
              <a:avLst/>
              <a:gdLst>
                <a:gd name="T0" fmla="*/ 0 w 36"/>
                <a:gd name="T1" fmla="*/ 33 h 73"/>
                <a:gd name="T2" fmla="*/ 0 w 36"/>
                <a:gd name="T3" fmla="*/ 35 h 73"/>
                <a:gd name="T4" fmla="*/ 0 w 36"/>
                <a:gd name="T5" fmla="*/ 37 h 73"/>
                <a:gd name="T6" fmla="*/ 1 w 36"/>
                <a:gd name="T7" fmla="*/ 39 h 73"/>
                <a:gd name="T8" fmla="*/ 2 w 36"/>
                <a:gd name="T9" fmla="*/ 43 h 73"/>
                <a:gd name="T10" fmla="*/ 3 w 36"/>
                <a:gd name="T11" fmla="*/ 47 h 73"/>
                <a:gd name="T12" fmla="*/ 4 w 36"/>
                <a:gd name="T13" fmla="*/ 50 h 73"/>
                <a:gd name="T14" fmla="*/ 6 w 36"/>
                <a:gd name="T15" fmla="*/ 54 h 73"/>
                <a:gd name="T16" fmla="*/ 10 w 36"/>
                <a:gd name="T17" fmla="*/ 59 h 73"/>
                <a:gd name="T18" fmla="*/ 15 w 36"/>
                <a:gd name="T19" fmla="*/ 61 h 73"/>
                <a:gd name="T20" fmla="*/ 18 w 36"/>
                <a:gd name="T21" fmla="*/ 63 h 73"/>
                <a:gd name="T22" fmla="*/ 19 w 36"/>
                <a:gd name="T23" fmla="*/ 66 h 73"/>
                <a:gd name="T24" fmla="*/ 22 w 36"/>
                <a:gd name="T25" fmla="*/ 68 h 73"/>
                <a:gd name="T26" fmla="*/ 27 w 36"/>
                <a:gd name="T27" fmla="*/ 71 h 73"/>
                <a:gd name="T28" fmla="*/ 32 w 36"/>
                <a:gd name="T29" fmla="*/ 73 h 73"/>
                <a:gd name="T30" fmla="*/ 34 w 36"/>
                <a:gd name="T31" fmla="*/ 73 h 73"/>
                <a:gd name="T32" fmla="*/ 36 w 36"/>
                <a:gd name="T33" fmla="*/ 71 h 73"/>
                <a:gd name="T34" fmla="*/ 34 w 36"/>
                <a:gd name="T35" fmla="*/ 67 h 73"/>
                <a:gd name="T36" fmla="*/ 33 w 36"/>
                <a:gd name="T37" fmla="*/ 66 h 73"/>
                <a:gd name="T38" fmla="*/ 30 w 36"/>
                <a:gd name="T39" fmla="*/ 61 h 73"/>
                <a:gd name="T40" fmla="*/ 29 w 36"/>
                <a:gd name="T41" fmla="*/ 53 h 73"/>
                <a:gd name="T42" fmla="*/ 30 w 36"/>
                <a:gd name="T43" fmla="*/ 49 h 73"/>
                <a:gd name="T44" fmla="*/ 31 w 36"/>
                <a:gd name="T45" fmla="*/ 48 h 73"/>
                <a:gd name="T46" fmla="*/ 31 w 36"/>
                <a:gd name="T47" fmla="*/ 43 h 73"/>
                <a:gd name="T48" fmla="*/ 30 w 36"/>
                <a:gd name="T49" fmla="*/ 37 h 73"/>
                <a:gd name="T50" fmla="*/ 29 w 36"/>
                <a:gd name="T51" fmla="*/ 32 h 73"/>
                <a:gd name="T52" fmla="*/ 28 w 36"/>
                <a:gd name="T53" fmla="*/ 32 h 73"/>
                <a:gd name="T54" fmla="*/ 26 w 36"/>
                <a:gd name="T55" fmla="*/ 32 h 73"/>
                <a:gd name="T56" fmla="*/ 24 w 36"/>
                <a:gd name="T57" fmla="*/ 32 h 73"/>
                <a:gd name="T58" fmla="*/ 23 w 36"/>
                <a:gd name="T59" fmla="*/ 30 h 73"/>
                <a:gd name="T60" fmla="*/ 22 w 36"/>
                <a:gd name="T61" fmla="*/ 31 h 73"/>
                <a:gd name="T62" fmla="*/ 19 w 36"/>
                <a:gd name="T63" fmla="*/ 25 h 73"/>
                <a:gd name="T64" fmla="*/ 16 w 36"/>
                <a:gd name="T65" fmla="*/ 8 h 73"/>
                <a:gd name="T66" fmla="*/ 13 w 36"/>
                <a:gd name="T67" fmla="*/ 1 h 73"/>
                <a:gd name="T68" fmla="*/ 10 w 36"/>
                <a:gd name="T69" fmla="*/ 0 h 73"/>
                <a:gd name="T70" fmla="*/ 9 w 36"/>
                <a:gd name="T71" fmla="*/ 0 h 73"/>
                <a:gd name="T72" fmla="*/ 8 w 36"/>
                <a:gd name="T73" fmla="*/ 7 h 73"/>
                <a:gd name="T74" fmla="*/ 8 w 36"/>
                <a:gd name="T75" fmla="*/ 24 h 73"/>
                <a:gd name="T76" fmla="*/ 4 w 36"/>
                <a:gd name="T77" fmla="*/ 2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 h="73">
                  <a:moveTo>
                    <a:pt x="1" y="32"/>
                  </a:moveTo>
                  <a:lnTo>
                    <a:pt x="0" y="33"/>
                  </a:lnTo>
                  <a:lnTo>
                    <a:pt x="0" y="34"/>
                  </a:lnTo>
                  <a:lnTo>
                    <a:pt x="0" y="35"/>
                  </a:lnTo>
                  <a:lnTo>
                    <a:pt x="0" y="36"/>
                  </a:lnTo>
                  <a:lnTo>
                    <a:pt x="0" y="37"/>
                  </a:lnTo>
                  <a:lnTo>
                    <a:pt x="0" y="37"/>
                  </a:lnTo>
                  <a:lnTo>
                    <a:pt x="1" y="39"/>
                  </a:lnTo>
                  <a:lnTo>
                    <a:pt x="1" y="41"/>
                  </a:lnTo>
                  <a:lnTo>
                    <a:pt x="2" y="43"/>
                  </a:lnTo>
                  <a:lnTo>
                    <a:pt x="3" y="46"/>
                  </a:lnTo>
                  <a:lnTo>
                    <a:pt x="3" y="47"/>
                  </a:lnTo>
                  <a:lnTo>
                    <a:pt x="3" y="48"/>
                  </a:lnTo>
                  <a:lnTo>
                    <a:pt x="4" y="50"/>
                  </a:lnTo>
                  <a:lnTo>
                    <a:pt x="5" y="51"/>
                  </a:lnTo>
                  <a:lnTo>
                    <a:pt x="6" y="54"/>
                  </a:lnTo>
                  <a:lnTo>
                    <a:pt x="8" y="57"/>
                  </a:lnTo>
                  <a:lnTo>
                    <a:pt x="10" y="59"/>
                  </a:lnTo>
                  <a:lnTo>
                    <a:pt x="13" y="60"/>
                  </a:lnTo>
                  <a:lnTo>
                    <a:pt x="15" y="61"/>
                  </a:lnTo>
                  <a:lnTo>
                    <a:pt x="17" y="62"/>
                  </a:lnTo>
                  <a:lnTo>
                    <a:pt x="18" y="63"/>
                  </a:lnTo>
                  <a:lnTo>
                    <a:pt x="18" y="65"/>
                  </a:lnTo>
                  <a:lnTo>
                    <a:pt x="19" y="66"/>
                  </a:lnTo>
                  <a:lnTo>
                    <a:pt x="20" y="67"/>
                  </a:lnTo>
                  <a:lnTo>
                    <a:pt x="22" y="68"/>
                  </a:lnTo>
                  <a:lnTo>
                    <a:pt x="25" y="69"/>
                  </a:lnTo>
                  <a:lnTo>
                    <a:pt x="27" y="71"/>
                  </a:lnTo>
                  <a:lnTo>
                    <a:pt x="30" y="73"/>
                  </a:lnTo>
                  <a:lnTo>
                    <a:pt x="32" y="73"/>
                  </a:lnTo>
                  <a:lnTo>
                    <a:pt x="33" y="73"/>
                  </a:lnTo>
                  <a:lnTo>
                    <a:pt x="34" y="73"/>
                  </a:lnTo>
                  <a:lnTo>
                    <a:pt x="35" y="72"/>
                  </a:lnTo>
                  <a:lnTo>
                    <a:pt x="36" y="71"/>
                  </a:lnTo>
                  <a:lnTo>
                    <a:pt x="35" y="69"/>
                  </a:lnTo>
                  <a:lnTo>
                    <a:pt x="34" y="67"/>
                  </a:lnTo>
                  <a:lnTo>
                    <a:pt x="34" y="66"/>
                  </a:lnTo>
                  <a:lnTo>
                    <a:pt x="33" y="66"/>
                  </a:lnTo>
                  <a:lnTo>
                    <a:pt x="32" y="65"/>
                  </a:lnTo>
                  <a:lnTo>
                    <a:pt x="30" y="61"/>
                  </a:lnTo>
                  <a:lnTo>
                    <a:pt x="29" y="58"/>
                  </a:lnTo>
                  <a:lnTo>
                    <a:pt x="29" y="53"/>
                  </a:lnTo>
                  <a:lnTo>
                    <a:pt x="30" y="50"/>
                  </a:lnTo>
                  <a:lnTo>
                    <a:pt x="30" y="49"/>
                  </a:lnTo>
                  <a:lnTo>
                    <a:pt x="31" y="48"/>
                  </a:lnTo>
                  <a:lnTo>
                    <a:pt x="31" y="48"/>
                  </a:lnTo>
                  <a:lnTo>
                    <a:pt x="31" y="46"/>
                  </a:lnTo>
                  <a:lnTo>
                    <a:pt x="31" y="43"/>
                  </a:lnTo>
                  <a:lnTo>
                    <a:pt x="31" y="40"/>
                  </a:lnTo>
                  <a:lnTo>
                    <a:pt x="30" y="37"/>
                  </a:lnTo>
                  <a:lnTo>
                    <a:pt x="30" y="34"/>
                  </a:lnTo>
                  <a:lnTo>
                    <a:pt x="29" y="32"/>
                  </a:lnTo>
                  <a:lnTo>
                    <a:pt x="28" y="32"/>
                  </a:lnTo>
                  <a:lnTo>
                    <a:pt x="28" y="32"/>
                  </a:lnTo>
                  <a:lnTo>
                    <a:pt x="27" y="32"/>
                  </a:lnTo>
                  <a:lnTo>
                    <a:pt x="26" y="32"/>
                  </a:lnTo>
                  <a:lnTo>
                    <a:pt x="25" y="33"/>
                  </a:lnTo>
                  <a:lnTo>
                    <a:pt x="24" y="32"/>
                  </a:lnTo>
                  <a:lnTo>
                    <a:pt x="24" y="31"/>
                  </a:lnTo>
                  <a:lnTo>
                    <a:pt x="23" y="30"/>
                  </a:lnTo>
                  <a:lnTo>
                    <a:pt x="23" y="30"/>
                  </a:lnTo>
                  <a:lnTo>
                    <a:pt x="22" y="31"/>
                  </a:lnTo>
                  <a:lnTo>
                    <a:pt x="22" y="31"/>
                  </a:lnTo>
                  <a:lnTo>
                    <a:pt x="19" y="25"/>
                  </a:lnTo>
                  <a:lnTo>
                    <a:pt x="17" y="16"/>
                  </a:lnTo>
                  <a:lnTo>
                    <a:pt x="16" y="8"/>
                  </a:lnTo>
                  <a:lnTo>
                    <a:pt x="14" y="2"/>
                  </a:lnTo>
                  <a:lnTo>
                    <a:pt x="13" y="1"/>
                  </a:lnTo>
                  <a:lnTo>
                    <a:pt x="12" y="0"/>
                  </a:lnTo>
                  <a:lnTo>
                    <a:pt x="10" y="0"/>
                  </a:lnTo>
                  <a:lnTo>
                    <a:pt x="9" y="0"/>
                  </a:lnTo>
                  <a:lnTo>
                    <a:pt x="9" y="0"/>
                  </a:lnTo>
                  <a:lnTo>
                    <a:pt x="8" y="1"/>
                  </a:lnTo>
                  <a:lnTo>
                    <a:pt x="8" y="7"/>
                  </a:lnTo>
                  <a:lnTo>
                    <a:pt x="9" y="15"/>
                  </a:lnTo>
                  <a:lnTo>
                    <a:pt x="8" y="24"/>
                  </a:lnTo>
                  <a:lnTo>
                    <a:pt x="7" y="27"/>
                  </a:lnTo>
                  <a:lnTo>
                    <a:pt x="4" y="29"/>
                  </a:lnTo>
                  <a:lnTo>
                    <a:pt x="1" y="32"/>
                  </a:lnTo>
                </a:path>
              </a:pathLst>
            </a:custGeom>
            <a:grpFill/>
            <a:ln w="6350">
              <a:solidFill>
                <a:srgbClr val="2CA2CC"/>
              </a:solidFill>
              <a:prstDash val="solid"/>
              <a:round/>
              <a:headEnd/>
              <a:tailEnd/>
            </a:ln>
          </p:spPr>
          <p:txBody>
            <a:bodyPr/>
            <a:lstStyle/>
            <a:p>
              <a:endParaRPr lang="ru-RU"/>
            </a:p>
          </p:txBody>
        </p:sp>
        <p:sp>
          <p:nvSpPr>
            <p:cNvPr id="29" name="Freeform 75">
              <a:extLst>
                <a:ext uri="{FF2B5EF4-FFF2-40B4-BE49-F238E27FC236}">
                  <a16:creationId xmlns:a16="http://schemas.microsoft.com/office/drawing/2014/main" id="{1E499F9B-1547-414C-A310-D4E52D90979A}"/>
                </a:ext>
              </a:extLst>
            </p:cNvPr>
            <p:cNvSpPr>
              <a:spLocks/>
            </p:cNvSpPr>
            <p:nvPr/>
          </p:nvSpPr>
          <p:spPr bwMode="gray">
            <a:xfrm>
              <a:off x="2733" y="1582"/>
              <a:ext cx="483" cy="309"/>
            </a:xfrm>
            <a:custGeom>
              <a:avLst/>
              <a:gdLst>
                <a:gd name="T0" fmla="*/ 24 w 483"/>
                <a:gd name="T1" fmla="*/ 162 h 309"/>
                <a:gd name="T2" fmla="*/ 36 w 483"/>
                <a:gd name="T3" fmla="*/ 160 h 309"/>
                <a:gd name="T4" fmla="*/ 50 w 483"/>
                <a:gd name="T5" fmla="*/ 159 h 309"/>
                <a:gd name="T6" fmla="*/ 54 w 483"/>
                <a:gd name="T7" fmla="*/ 165 h 309"/>
                <a:gd name="T8" fmla="*/ 50 w 483"/>
                <a:gd name="T9" fmla="*/ 176 h 309"/>
                <a:gd name="T10" fmla="*/ 47 w 483"/>
                <a:gd name="T11" fmla="*/ 187 h 309"/>
                <a:gd name="T12" fmla="*/ 0 w 483"/>
                <a:gd name="T13" fmla="*/ 227 h 309"/>
                <a:gd name="T14" fmla="*/ 344 w 483"/>
                <a:gd name="T15" fmla="*/ 247 h 309"/>
                <a:gd name="T16" fmla="*/ 369 w 483"/>
                <a:gd name="T17" fmla="*/ 204 h 309"/>
                <a:gd name="T18" fmla="*/ 387 w 483"/>
                <a:gd name="T19" fmla="*/ 178 h 309"/>
                <a:gd name="T20" fmla="*/ 405 w 483"/>
                <a:gd name="T21" fmla="*/ 161 h 309"/>
                <a:gd name="T22" fmla="*/ 423 w 483"/>
                <a:gd name="T23" fmla="*/ 148 h 309"/>
                <a:gd name="T24" fmla="*/ 449 w 483"/>
                <a:gd name="T25" fmla="*/ 132 h 309"/>
                <a:gd name="T26" fmla="*/ 483 w 483"/>
                <a:gd name="T27" fmla="*/ 109 h 309"/>
                <a:gd name="T28" fmla="*/ 471 w 483"/>
                <a:gd name="T29" fmla="*/ 92 h 309"/>
                <a:gd name="T30" fmla="*/ 464 w 483"/>
                <a:gd name="T31" fmla="*/ 76 h 309"/>
                <a:gd name="T32" fmla="*/ 450 w 483"/>
                <a:gd name="T33" fmla="*/ 72 h 309"/>
                <a:gd name="T34" fmla="*/ 430 w 483"/>
                <a:gd name="T35" fmla="*/ 77 h 309"/>
                <a:gd name="T36" fmla="*/ 413 w 483"/>
                <a:gd name="T37" fmla="*/ 79 h 309"/>
                <a:gd name="T38" fmla="*/ 374 w 483"/>
                <a:gd name="T39" fmla="*/ 71 h 309"/>
                <a:gd name="T40" fmla="*/ 332 w 483"/>
                <a:gd name="T41" fmla="*/ 57 h 309"/>
                <a:gd name="T42" fmla="*/ 291 w 483"/>
                <a:gd name="T43" fmla="*/ 45 h 309"/>
                <a:gd name="T44" fmla="*/ 255 w 483"/>
                <a:gd name="T45" fmla="*/ 41 h 309"/>
                <a:gd name="T46" fmla="*/ 231 w 483"/>
                <a:gd name="T47" fmla="*/ 47 h 309"/>
                <a:gd name="T48" fmla="*/ 216 w 483"/>
                <a:gd name="T49" fmla="*/ 50 h 309"/>
                <a:gd name="T50" fmla="*/ 206 w 483"/>
                <a:gd name="T51" fmla="*/ 45 h 309"/>
                <a:gd name="T52" fmla="*/ 196 w 483"/>
                <a:gd name="T53" fmla="*/ 30 h 309"/>
                <a:gd name="T54" fmla="*/ 185 w 483"/>
                <a:gd name="T55" fmla="*/ 11 h 309"/>
                <a:gd name="T56" fmla="*/ 172 w 483"/>
                <a:gd name="T57" fmla="*/ 0 h 309"/>
                <a:gd name="T58" fmla="*/ 155 w 483"/>
                <a:gd name="T59" fmla="*/ 3 h 309"/>
                <a:gd name="T60" fmla="*/ 142 w 483"/>
                <a:gd name="T61" fmla="*/ 11 h 309"/>
                <a:gd name="T62" fmla="*/ 133 w 483"/>
                <a:gd name="T63" fmla="*/ 21 h 309"/>
                <a:gd name="T64" fmla="*/ 120 w 483"/>
                <a:gd name="T65" fmla="*/ 24 h 309"/>
                <a:gd name="T66" fmla="*/ 115 w 483"/>
                <a:gd name="T67" fmla="*/ 30 h 309"/>
                <a:gd name="T68" fmla="*/ 112 w 483"/>
                <a:gd name="T69" fmla="*/ 32 h 309"/>
                <a:gd name="T70" fmla="*/ 108 w 483"/>
                <a:gd name="T71" fmla="*/ 33 h 309"/>
                <a:gd name="T72" fmla="*/ 104 w 483"/>
                <a:gd name="T73" fmla="*/ 35 h 309"/>
                <a:gd name="T74" fmla="*/ 98 w 483"/>
                <a:gd name="T75" fmla="*/ 42 h 309"/>
                <a:gd name="T76" fmla="*/ 82 w 483"/>
                <a:gd name="T77" fmla="*/ 48 h 309"/>
                <a:gd name="T78" fmla="*/ 72 w 483"/>
                <a:gd name="T79" fmla="*/ 57 h 309"/>
                <a:gd name="T80" fmla="*/ 64 w 483"/>
                <a:gd name="T81" fmla="*/ 82 h 309"/>
                <a:gd name="T82" fmla="*/ 56 w 483"/>
                <a:gd name="T83" fmla="*/ 103 h 309"/>
                <a:gd name="T84" fmla="*/ 48 w 483"/>
                <a:gd name="T85" fmla="*/ 114 h 309"/>
                <a:gd name="T86" fmla="*/ 47 w 483"/>
                <a:gd name="T87" fmla="*/ 122 h 309"/>
                <a:gd name="T88" fmla="*/ 45 w 483"/>
                <a:gd name="T89" fmla="*/ 126 h 309"/>
                <a:gd name="T90" fmla="*/ 41 w 483"/>
                <a:gd name="T91" fmla="*/ 131 h 309"/>
                <a:gd name="T92" fmla="*/ 37 w 483"/>
                <a:gd name="T93" fmla="*/ 143 h 309"/>
                <a:gd name="T94" fmla="*/ 24 w 483"/>
                <a:gd name="T95" fmla="*/ 15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3" h="309">
                  <a:moveTo>
                    <a:pt x="17" y="167"/>
                  </a:moveTo>
                  <a:lnTo>
                    <a:pt x="24" y="162"/>
                  </a:lnTo>
                  <a:lnTo>
                    <a:pt x="30" y="160"/>
                  </a:lnTo>
                  <a:lnTo>
                    <a:pt x="36" y="160"/>
                  </a:lnTo>
                  <a:lnTo>
                    <a:pt x="44" y="159"/>
                  </a:lnTo>
                  <a:lnTo>
                    <a:pt x="50" y="159"/>
                  </a:lnTo>
                  <a:lnTo>
                    <a:pt x="54" y="161"/>
                  </a:lnTo>
                  <a:lnTo>
                    <a:pt x="54" y="165"/>
                  </a:lnTo>
                  <a:lnTo>
                    <a:pt x="53" y="170"/>
                  </a:lnTo>
                  <a:lnTo>
                    <a:pt x="50" y="176"/>
                  </a:lnTo>
                  <a:lnTo>
                    <a:pt x="48" y="181"/>
                  </a:lnTo>
                  <a:lnTo>
                    <a:pt x="47" y="187"/>
                  </a:lnTo>
                  <a:lnTo>
                    <a:pt x="49" y="192"/>
                  </a:lnTo>
                  <a:lnTo>
                    <a:pt x="0" y="227"/>
                  </a:lnTo>
                  <a:lnTo>
                    <a:pt x="85" y="309"/>
                  </a:lnTo>
                  <a:lnTo>
                    <a:pt x="344" y="247"/>
                  </a:lnTo>
                  <a:lnTo>
                    <a:pt x="357" y="224"/>
                  </a:lnTo>
                  <a:lnTo>
                    <a:pt x="369" y="204"/>
                  </a:lnTo>
                  <a:lnTo>
                    <a:pt x="379" y="190"/>
                  </a:lnTo>
                  <a:lnTo>
                    <a:pt x="387" y="178"/>
                  </a:lnTo>
                  <a:lnTo>
                    <a:pt x="396" y="168"/>
                  </a:lnTo>
                  <a:lnTo>
                    <a:pt x="405" y="161"/>
                  </a:lnTo>
                  <a:lnTo>
                    <a:pt x="414" y="155"/>
                  </a:lnTo>
                  <a:lnTo>
                    <a:pt x="423" y="148"/>
                  </a:lnTo>
                  <a:lnTo>
                    <a:pt x="436" y="142"/>
                  </a:lnTo>
                  <a:lnTo>
                    <a:pt x="449" y="132"/>
                  </a:lnTo>
                  <a:lnTo>
                    <a:pt x="464" y="122"/>
                  </a:lnTo>
                  <a:lnTo>
                    <a:pt x="483" y="109"/>
                  </a:lnTo>
                  <a:lnTo>
                    <a:pt x="477" y="101"/>
                  </a:lnTo>
                  <a:lnTo>
                    <a:pt x="471" y="92"/>
                  </a:lnTo>
                  <a:lnTo>
                    <a:pt x="468" y="83"/>
                  </a:lnTo>
                  <a:lnTo>
                    <a:pt x="464" y="76"/>
                  </a:lnTo>
                  <a:lnTo>
                    <a:pt x="458" y="72"/>
                  </a:lnTo>
                  <a:lnTo>
                    <a:pt x="450" y="72"/>
                  </a:lnTo>
                  <a:lnTo>
                    <a:pt x="440" y="74"/>
                  </a:lnTo>
                  <a:lnTo>
                    <a:pt x="430" y="77"/>
                  </a:lnTo>
                  <a:lnTo>
                    <a:pt x="421" y="79"/>
                  </a:lnTo>
                  <a:lnTo>
                    <a:pt x="413" y="79"/>
                  </a:lnTo>
                  <a:lnTo>
                    <a:pt x="394" y="76"/>
                  </a:lnTo>
                  <a:lnTo>
                    <a:pt x="374" y="71"/>
                  </a:lnTo>
                  <a:lnTo>
                    <a:pt x="352" y="64"/>
                  </a:lnTo>
                  <a:lnTo>
                    <a:pt x="332" y="57"/>
                  </a:lnTo>
                  <a:lnTo>
                    <a:pt x="310" y="50"/>
                  </a:lnTo>
                  <a:lnTo>
                    <a:pt x="291" y="45"/>
                  </a:lnTo>
                  <a:lnTo>
                    <a:pt x="271" y="42"/>
                  </a:lnTo>
                  <a:lnTo>
                    <a:pt x="255" y="41"/>
                  </a:lnTo>
                  <a:lnTo>
                    <a:pt x="239" y="44"/>
                  </a:lnTo>
                  <a:lnTo>
                    <a:pt x="231" y="47"/>
                  </a:lnTo>
                  <a:lnTo>
                    <a:pt x="223" y="50"/>
                  </a:lnTo>
                  <a:lnTo>
                    <a:pt x="216" y="50"/>
                  </a:lnTo>
                  <a:lnTo>
                    <a:pt x="210" y="49"/>
                  </a:lnTo>
                  <a:lnTo>
                    <a:pt x="206" y="45"/>
                  </a:lnTo>
                  <a:lnTo>
                    <a:pt x="200" y="38"/>
                  </a:lnTo>
                  <a:lnTo>
                    <a:pt x="196" y="30"/>
                  </a:lnTo>
                  <a:lnTo>
                    <a:pt x="190" y="21"/>
                  </a:lnTo>
                  <a:lnTo>
                    <a:pt x="185" y="11"/>
                  </a:lnTo>
                  <a:lnTo>
                    <a:pt x="179" y="5"/>
                  </a:lnTo>
                  <a:lnTo>
                    <a:pt x="172" y="0"/>
                  </a:lnTo>
                  <a:lnTo>
                    <a:pt x="164" y="0"/>
                  </a:lnTo>
                  <a:lnTo>
                    <a:pt x="155" y="3"/>
                  </a:lnTo>
                  <a:lnTo>
                    <a:pt x="149" y="7"/>
                  </a:lnTo>
                  <a:lnTo>
                    <a:pt x="142" y="11"/>
                  </a:lnTo>
                  <a:lnTo>
                    <a:pt x="138" y="15"/>
                  </a:lnTo>
                  <a:lnTo>
                    <a:pt x="133" y="21"/>
                  </a:lnTo>
                  <a:lnTo>
                    <a:pt x="126" y="23"/>
                  </a:lnTo>
                  <a:lnTo>
                    <a:pt x="120" y="24"/>
                  </a:lnTo>
                  <a:lnTo>
                    <a:pt x="117" y="27"/>
                  </a:lnTo>
                  <a:lnTo>
                    <a:pt x="115" y="30"/>
                  </a:lnTo>
                  <a:lnTo>
                    <a:pt x="113" y="32"/>
                  </a:lnTo>
                  <a:lnTo>
                    <a:pt x="112" y="32"/>
                  </a:lnTo>
                  <a:lnTo>
                    <a:pt x="110" y="33"/>
                  </a:lnTo>
                  <a:lnTo>
                    <a:pt x="108" y="33"/>
                  </a:lnTo>
                  <a:lnTo>
                    <a:pt x="106" y="34"/>
                  </a:lnTo>
                  <a:lnTo>
                    <a:pt x="104" y="35"/>
                  </a:lnTo>
                  <a:lnTo>
                    <a:pt x="103" y="37"/>
                  </a:lnTo>
                  <a:lnTo>
                    <a:pt x="98" y="42"/>
                  </a:lnTo>
                  <a:lnTo>
                    <a:pt x="91" y="45"/>
                  </a:lnTo>
                  <a:lnTo>
                    <a:pt x="82" y="48"/>
                  </a:lnTo>
                  <a:lnTo>
                    <a:pt x="76" y="52"/>
                  </a:lnTo>
                  <a:lnTo>
                    <a:pt x="72" y="57"/>
                  </a:lnTo>
                  <a:lnTo>
                    <a:pt x="68" y="69"/>
                  </a:lnTo>
                  <a:lnTo>
                    <a:pt x="64" y="82"/>
                  </a:lnTo>
                  <a:lnTo>
                    <a:pt x="60" y="94"/>
                  </a:lnTo>
                  <a:lnTo>
                    <a:pt x="56" y="103"/>
                  </a:lnTo>
                  <a:lnTo>
                    <a:pt x="52" y="108"/>
                  </a:lnTo>
                  <a:lnTo>
                    <a:pt x="48" y="114"/>
                  </a:lnTo>
                  <a:lnTo>
                    <a:pt x="47" y="120"/>
                  </a:lnTo>
                  <a:lnTo>
                    <a:pt x="47" y="122"/>
                  </a:lnTo>
                  <a:lnTo>
                    <a:pt x="46" y="124"/>
                  </a:lnTo>
                  <a:lnTo>
                    <a:pt x="45" y="126"/>
                  </a:lnTo>
                  <a:lnTo>
                    <a:pt x="43" y="129"/>
                  </a:lnTo>
                  <a:lnTo>
                    <a:pt x="41" y="131"/>
                  </a:lnTo>
                  <a:lnTo>
                    <a:pt x="40" y="136"/>
                  </a:lnTo>
                  <a:lnTo>
                    <a:pt x="37" y="143"/>
                  </a:lnTo>
                  <a:lnTo>
                    <a:pt x="31" y="150"/>
                  </a:lnTo>
                  <a:lnTo>
                    <a:pt x="24" y="158"/>
                  </a:lnTo>
                  <a:lnTo>
                    <a:pt x="17" y="167"/>
                  </a:lnTo>
                  <a:close/>
                </a:path>
              </a:pathLst>
            </a:custGeom>
            <a:grpFill/>
            <a:ln w="0">
              <a:solidFill>
                <a:srgbClr val="2CA2CC"/>
              </a:solidFill>
              <a:prstDash val="solid"/>
              <a:round/>
              <a:headEnd/>
              <a:tailEnd/>
            </a:ln>
          </p:spPr>
          <p:txBody>
            <a:bodyPr/>
            <a:lstStyle/>
            <a:p>
              <a:endParaRPr lang="ru-RU"/>
            </a:p>
          </p:txBody>
        </p:sp>
        <p:sp>
          <p:nvSpPr>
            <p:cNvPr id="30" name="Freeform 76">
              <a:extLst>
                <a:ext uri="{FF2B5EF4-FFF2-40B4-BE49-F238E27FC236}">
                  <a16:creationId xmlns:a16="http://schemas.microsoft.com/office/drawing/2014/main" id="{2E82679F-AEBB-EE43-978E-A82DC5B1BC9C}"/>
                </a:ext>
              </a:extLst>
            </p:cNvPr>
            <p:cNvSpPr>
              <a:spLocks/>
            </p:cNvSpPr>
            <p:nvPr/>
          </p:nvSpPr>
          <p:spPr bwMode="gray">
            <a:xfrm>
              <a:off x="2733" y="1582"/>
              <a:ext cx="483" cy="309"/>
            </a:xfrm>
            <a:custGeom>
              <a:avLst/>
              <a:gdLst>
                <a:gd name="T0" fmla="*/ 24 w 483"/>
                <a:gd name="T1" fmla="*/ 162 h 309"/>
                <a:gd name="T2" fmla="*/ 36 w 483"/>
                <a:gd name="T3" fmla="*/ 160 h 309"/>
                <a:gd name="T4" fmla="*/ 50 w 483"/>
                <a:gd name="T5" fmla="*/ 159 h 309"/>
                <a:gd name="T6" fmla="*/ 54 w 483"/>
                <a:gd name="T7" fmla="*/ 165 h 309"/>
                <a:gd name="T8" fmla="*/ 50 w 483"/>
                <a:gd name="T9" fmla="*/ 176 h 309"/>
                <a:gd name="T10" fmla="*/ 47 w 483"/>
                <a:gd name="T11" fmla="*/ 187 h 309"/>
                <a:gd name="T12" fmla="*/ 0 w 483"/>
                <a:gd name="T13" fmla="*/ 227 h 309"/>
                <a:gd name="T14" fmla="*/ 344 w 483"/>
                <a:gd name="T15" fmla="*/ 247 h 309"/>
                <a:gd name="T16" fmla="*/ 369 w 483"/>
                <a:gd name="T17" fmla="*/ 204 h 309"/>
                <a:gd name="T18" fmla="*/ 387 w 483"/>
                <a:gd name="T19" fmla="*/ 178 h 309"/>
                <a:gd name="T20" fmla="*/ 405 w 483"/>
                <a:gd name="T21" fmla="*/ 161 h 309"/>
                <a:gd name="T22" fmla="*/ 423 w 483"/>
                <a:gd name="T23" fmla="*/ 148 h 309"/>
                <a:gd name="T24" fmla="*/ 449 w 483"/>
                <a:gd name="T25" fmla="*/ 132 h 309"/>
                <a:gd name="T26" fmla="*/ 483 w 483"/>
                <a:gd name="T27" fmla="*/ 109 h 309"/>
                <a:gd name="T28" fmla="*/ 471 w 483"/>
                <a:gd name="T29" fmla="*/ 92 h 309"/>
                <a:gd name="T30" fmla="*/ 464 w 483"/>
                <a:gd name="T31" fmla="*/ 76 h 309"/>
                <a:gd name="T32" fmla="*/ 450 w 483"/>
                <a:gd name="T33" fmla="*/ 72 h 309"/>
                <a:gd name="T34" fmla="*/ 430 w 483"/>
                <a:gd name="T35" fmla="*/ 77 h 309"/>
                <a:gd name="T36" fmla="*/ 413 w 483"/>
                <a:gd name="T37" fmla="*/ 79 h 309"/>
                <a:gd name="T38" fmla="*/ 374 w 483"/>
                <a:gd name="T39" fmla="*/ 71 h 309"/>
                <a:gd name="T40" fmla="*/ 332 w 483"/>
                <a:gd name="T41" fmla="*/ 57 h 309"/>
                <a:gd name="T42" fmla="*/ 291 w 483"/>
                <a:gd name="T43" fmla="*/ 45 h 309"/>
                <a:gd name="T44" fmla="*/ 255 w 483"/>
                <a:gd name="T45" fmla="*/ 41 h 309"/>
                <a:gd name="T46" fmla="*/ 231 w 483"/>
                <a:gd name="T47" fmla="*/ 47 h 309"/>
                <a:gd name="T48" fmla="*/ 216 w 483"/>
                <a:gd name="T49" fmla="*/ 50 h 309"/>
                <a:gd name="T50" fmla="*/ 206 w 483"/>
                <a:gd name="T51" fmla="*/ 45 h 309"/>
                <a:gd name="T52" fmla="*/ 196 w 483"/>
                <a:gd name="T53" fmla="*/ 30 h 309"/>
                <a:gd name="T54" fmla="*/ 185 w 483"/>
                <a:gd name="T55" fmla="*/ 11 h 309"/>
                <a:gd name="T56" fmla="*/ 172 w 483"/>
                <a:gd name="T57" fmla="*/ 0 h 309"/>
                <a:gd name="T58" fmla="*/ 155 w 483"/>
                <a:gd name="T59" fmla="*/ 3 h 309"/>
                <a:gd name="T60" fmla="*/ 142 w 483"/>
                <a:gd name="T61" fmla="*/ 11 h 309"/>
                <a:gd name="T62" fmla="*/ 133 w 483"/>
                <a:gd name="T63" fmla="*/ 21 h 309"/>
                <a:gd name="T64" fmla="*/ 120 w 483"/>
                <a:gd name="T65" fmla="*/ 24 h 309"/>
                <a:gd name="T66" fmla="*/ 115 w 483"/>
                <a:gd name="T67" fmla="*/ 30 h 309"/>
                <a:gd name="T68" fmla="*/ 112 w 483"/>
                <a:gd name="T69" fmla="*/ 32 h 309"/>
                <a:gd name="T70" fmla="*/ 108 w 483"/>
                <a:gd name="T71" fmla="*/ 33 h 309"/>
                <a:gd name="T72" fmla="*/ 104 w 483"/>
                <a:gd name="T73" fmla="*/ 35 h 309"/>
                <a:gd name="T74" fmla="*/ 98 w 483"/>
                <a:gd name="T75" fmla="*/ 42 h 309"/>
                <a:gd name="T76" fmla="*/ 82 w 483"/>
                <a:gd name="T77" fmla="*/ 48 h 309"/>
                <a:gd name="T78" fmla="*/ 72 w 483"/>
                <a:gd name="T79" fmla="*/ 57 h 309"/>
                <a:gd name="T80" fmla="*/ 64 w 483"/>
                <a:gd name="T81" fmla="*/ 82 h 309"/>
                <a:gd name="T82" fmla="*/ 56 w 483"/>
                <a:gd name="T83" fmla="*/ 103 h 309"/>
                <a:gd name="T84" fmla="*/ 48 w 483"/>
                <a:gd name="T85" fmla="*/ 114 h 309"/>
                <a:gd name="T86" fmla="*/ 47 w 483"/>
                <a:gd name="T87" fmla="*/ 122 h 309"/>
                <a:gd name="T88" fmla="*/ 45 w 483"/>
                <a:gd name="T89" fmla="*/ 126 h 309"/>
                <a:gd name="T90" fmla="*/ 41 w 483"/>
                <a:gd name="T91" fmla="*/ 131 h 309"/>
                <a:gd name="T92" fmla="*/ 37 w 483"/>
                <a:gd name="T93" fmla="*/ 143 h 309"/>
                <a:gd name="T94" fmla="*/ 24 w 483"/>
                <a:gd name="T95" fmla="*/ 15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3" h="309">
                  <a:moveTo>
                    <a:pt x="17" y="167"/>
                  </a:moveTo>
                  <a:lnTo>
                    <a:pt x="24" y="162"/>
                  </a:lnTo>
                  <a:lnTo>
                    <a:pt x="30" y="160"/>
                  </a:lnTo>
                  <a:lnTo>
                    <a:pt x="36" y="160"/>
                  </a:lnTo>
                  <a:lnTo>
                    <a:pt x="44" y="159"/>
                  </a:lnTo>
                  <a:lnTo>
                    <a:pt x="50" y="159"/>
                  </a:lnTo>
                  <a:lnTo>
                    <a:pt x="54" y="161"/>
                  </a:lnTo>
                  <a:lnTo>
                    <a:pt x="54" y="165"/>
                  </a:lnTo>
                  <a:lnTo>
                    <a:pt x="53" y="170"/>
                  </a:lnTo>
                  <a:lnTo>
                    <a:pt x="50" y="176"/>
                  </a:lnTo>
                  <a:lnTo>
                    <a:pt x="48" y="181"/>
                  </a:lnTo>
                  <a:lnTo>
                    <a:pt x="47" y="187"/>
                  </a:lnTo>
                  <a:lnTo>
                    <a:pt x="49" y="192"/>
                  </a:lnTo>
                  <a:lnTo>
                    <a:pt x="0" y="227"/>
                  </a:lnTo>
                  <a:lnTo>
                    <a:pt x="85" y="309"/>
                  </a:lnTo>
                  <a:lnTo>
                    <a:pt x="344" y="247"/>
                  </a:lnTo>
                  <a:lnTo>
                    <a:pt x="357" y="224"/>
                  </a:lnTo>
                  <a:lnTo>
                    <a:pt x="369" y="204"/>
                  </a:lnTo>
                  <a:lnTo>
                    <a:pt x="379" y="190"/>
                  </a:lnTo>
                  <a:lnTo>
                    <a:pt x="387" y="178"/>
                  </a:lnTo>
                  <a:lnTo>
                    <a:pt x="396" y="168"/>
                  </a:lnTo>
                  <a:lnTo>
                    <a:pt x="405" y="161"/>
                  </a:lnTo>
                  <a:lnTo>
                    <a:pt x="414" y="155"/>
                  </a:lnTo>
                  <a:lnTo>
                    <a:pt x="423" y="148"/>
                  </a:lnTo>
                  <a:lnTo>
                    <a:pt x="436" y="142"/>
                  </a:lnTo>
                  <a:lnTo>
                    <a:pt x="449" y="132"/>
                  </a:lnTo>
                  <a:lnTo>
                    <a:pt x="464" y="122"/>
                  </a:lnTo>
                  <a:lnTo>
                    <a:pt x="483" y="109"/>
                  </a:lnTo>
                  <a:lnTo>
                    <a:pt x="477" y="101"/>
                  </a:lnTo>
                  <a:lnTo>
                    <a:pt x="471" y="92"/>
                  </a:lnTo>
                  <a:lnTo>
                    <a:pt x="468" y="83"/>
                  </a:lnTo>
                  <a:lnTo>
                    <a:pt x="464" y="76"/>
                  </a:lnTo>
                  <a:lnTo>
                    <a:pt x="458" y="72"/>
                  </a:lnTo>
                  <a:lnTo>
                    <a:pt x="450" y="72"/>
                  </a:lnTo>
                  <a:lnTo>
                    <a:pt x="440" y="74"/>
                  </a:lnTo>
                  <a:lnTo>
                    <a:pt x="430" y="77"/>
                  </a:lnTo>
                  <a:lnTo>
                    <a:pt x="421" y="79"/>
                  </a:lnTo>
                  <a:lnTo>
                    <a:pt x="413" y="79"/>
                  </a:lnTo>
                  <a:lnTo>
                    <a:pt x="394" y="76"/>
                  </a:lnTo>
                  <a:lnTo>
                    <a:pt x="374" y="71"/>
                  </a:lnTo>
                  <a:lnTo>
                    <a:pt x="352" y="64"/>
                  </a:lnTo>
                  <a:lnTo>
                    <a:pt x="332" y="57"/>
                  </a:lnTo>
                  <a:lnTo>
                    <a:pt x="310" y="50"/>
                  </a:lnTo>
                  <a:lnTo>
                    <a:pt x="291" y="45"/>
                  </a:lnTo>
                  <a:lnTo>
                    <a:pt x="271" y="42"/>
                  </a:lnTo>
                  <a:lnTo>
                    <a:pt x="255" y="41"/>
                  </a:lnTo>
                  <a:lnTo>
                    <a:pt x="239" y="44"/>
                  </a:lnTo>
                  <a:lnTo>
                    <a:pt x="231" y="47"/>
                  </a:lnTo>
                  <a:lnTo>
                    <a:pt x="223" y="50"/>
                  </a:lnTo>
                  <a:lnTo>
                    <a:pt x="216" y="50"/>
                  </a:lnTo>
                  <a:lnTo>
                    <a:pt x="210" y="49"/>
                  </a:lnTo>
                  <a:lnTo>
                    <a:pt x="206" y="45"/>
                  </a:lnTo>
                  <a:lnTo>
                    <a:pt x="200" y="38"/>
                  </a:lnTo>
                  <a:lnTo>
                    <a:pt x="196" y="30"/>
                  </a:lnTo>
                  <a:lnTo>
                    <a:pt x="190" y="21"/>
                  </a:lnTo>
                  <a:lnTo>
                    <a:pt x="185" y="11"/>
                  </a:lnTo>
                  <a:lnTo>
                    <a:pt x="179" y="5"/>
                  </a:lnTo>
                  <a:lnTo>
                    <a:pt x="172" y="0"/>
                  </a:lnTo>
                  <a:lnTo>
                    <a:pt x="164" y="0"/>
                  </a:lnTo>
                  <a:lnTo>
                    <a:pt x="155" y="3"/>
                  </a:lnTo>
                  <a:lnTo>
                    <a:pt x="149" y="7"/>
                  </a:lnTo>
                  <a:lnTo>
                    <a:pt x="142" y="11"/>
                  </a:lnTo>
                  <a:lnTo>
                    <a:pt x="138" y="15"/>
                  </a:lnTo>
                  <a:lnTo>
                    <a:pt x="133" y="21"/>
                  </a:lnTo>
                  <a:lnTo>
                    <a:pt x="126" y="23"/>
                  </a:lnTo>
                  <a:lnTo>
                    <a:pt x="120" y="24"/>
                  </a:lnTo>
                  <a:lnTo>
                    <a:pt x="117" y="27"/>
                  </a:lnTo>
                  <a:lnTo>
                    <a:pt x="115" y="30"/>
                  </a:lnTo>
                  <a:lnTo>
                    <a:pt x="113" y="32"/>
                  </a:lnTo>
                  <a:lnTo>
                    <a:pt x="112" y="32"/>
                  </a:lnTo>
                  <a:lnTo>
                    <a:pt x="110" y="33"/>
                  </a:lnTo>
                  <a:lnTo>
                    <a:pt x="108" y="33"/>
                  </a:lnTo>
                  <a:lnTo>
                    <a:pt x="106" y="34"/>
                  </a:lnTo>
                  <a:lnTo>
                    <a:pt x="104" y="35"/>
                  </a:lnTo>
                  <a:lnTo>
                    <a:pt x="103" y="37"/>
                  </a:lnTo>
                  <a:lnTo>
                    <a:pt x="98" y="42"/>
                  </a:lnTo>
                  <a:lnTo>
                    <a:pt x="91" y="45"/>
                  </a:lnTo>
                  <a:lnTo>
                    <a:pt x="82" y="48"/>
                  </a:lnTo>
                  <a:lnTo>
                    <a:pt x="76" y="52"/>
                  </a:lnTo>
                  <a:lnTo>
                    <a:pt x="72" y="57"/>
                  </a:lnTo>
                  <a:lnTo>
                    <a:pt x="68" y="69"/>
                  </a:lnTo>
                  <a:lnTo>
                    <a:pt x="64" y="82"/>
                  </a:lnTo>
                  <a:lnTo>
                    <a:pt x="60" y="94"/>
                  </a:lnTo>
                  <a:lnTo>
                    <a:pt x="56" y="103"/>
                  </a:lnTo>
                  <a:lnTo>
                    <a:pt x="52" y="108"/>
                  </a:lnTo>
                  <a:lnTo>
                    <a:pt x="48" y="114"/>
                  </a:lnTo>
                  <a:lnTo>
                    <a:pt x="47" y="120"/>
                  </a:lnTo>
                  <a:lnTo>
                    <a:pt x="47" y="122"/>
                  </a:lnTo>
                  <a:lnTo>
                    <a:pt x="46" y="124"/>
                  </a:lnTo>
                  <a:lnTo>
                    <a:pt x="45" y="126"/>
                  </a:lnTo>
                  <a:lnTo>
                    <a:pt x="43" y="129"/>
                  </a:lnTo>
                  <a:lnTo>
                    <a:pt x="41" y="131"/>
                  </a:lnTo>
                  <a:lnTo>
                    <a:pt x="40" y="136"/>
                  </a:lnTo>
                  <a:lnTo>
                    <a:pt x="37" y="143"/>
                  </a:lnTo>
                  <a:lnTo>
                    <a:pt x="31" y="150"/>
                  </a:lnTo>
                  <a:lnTo>
                    <a:pt x="24" y="158"/>
                  </a:lnTo>
                  <a:lnTo>
                    <a:pt x="17" y="167"/>
                  </a:lnTo>
                </a:path>
              </a:pathLst>
            </a:custGeom>
            <a:grpFill/>
            <a:ln w="6350">
              <a:solidFill>
                <a:srgbClr val="2CA2CC"/>
              </a:solidFill>
              <a:prstDash val="solid"/>
              <a:round/>
              <a:headEnd/>
              <a:tailEnd/>
            </a:ln>
          </p:spPr>
          <p:txBody>
            <a:bodyPr/>
            <a:lstStyle/>
            <a:p>
              <a:endParaRPr lang="ru-RU"/>
            </a:p>
          </p:txBody>
        </p:sp>
        <p:sp>
          <p:nvSpPr>
            <p:cNvPr id="31" name="Freeform 77">
              <a:extLst>
                <a:ext uri="{FF2B5EF4-FFF2-40B4-BE49-F238E27FC236}">
                  <a16:creationId xmlns:a16="http://schemas.microsoft.com/office/drawing/2014/main" id="{E7763219-D2CB-5F46-A6B6-21B6D1974D97}"/>
                </a:ext>
              </a:extLst>
            </p:cNvPr>
            <p:cNvSpPr>
              <a:spLocks/>
            </p:cNvSpPr>
            <p:nvPr/>
          </p:nvSpPr>
          <p:spPr bwMode="gray">
            <a:xfrm>
              <a:off x="2675" y="1741"/>
              <a:ext cx="112" cy="80"/>
            </a:xfrm>
            <a:custGeom>
              <a:avLst/>
              <a:gdLst>
                <a:gd name="T0" fmla="*/ 58 w 112"/>
                <a:gd name="T1" fmla="*/ 68 h 80"/>
                <a:gd name="T2" fmla="*/ 54 w 112"/>
                <a:gd name="T3" fmla="*/ 67 h 80"/>
                <a:gd name="T4" fmla="*/ 50 w 112"/>
                <a:gd name="T5" fmla="*/ 66 h 80"/>
                <a:gd name="T6" fmla="*/ 46 w 112"/>
                <a:gd name="T7" fmla="*/ 66 h 80"/>
                <a:gd name="T8" fmla="*/ 37 w 112"/>
                <a:gd name="T9" fmla="*/ 67 h 80"/>
                <a:gd name="T10" fmla="*/ 27 w 112"/>
                <a:gd name="T11" fmla="*/ 70 h 80"/>
                <a:gd name="T12" fmla="*/ 17 w 112"/>
                <a:gd name="T13" fmla="*/ 74 h 80"/>
                <a:gd name="T14" fmla="*/ 9 w 112"/>
                <a:gd name="T15" fmla="*/ 78 h 80"/>
                <a:gd name="T16" fmla="*/ 3 w 112"/>
                <a:gd name="T17" fmla="*/ 80 h 80"/>
                <a:gd name="T18" fmla="*/ 0 w 112"/>
                <a:gd name="T19" fmla="*/ 79 h 80"/>
                <a:gd name="T20" fmla="*/ 9 w 112"/>
                <a:gd name="T21" fmla="*/ 63 h 80"/>
                <a:gd name="T22" fmla="*/ 18 w 112"/>
                <a:gd name="T23" fmla="*/ 50 h 80"/>
                <a:gd name="T24" fmla="*/ 27 w 112"/>
                <a:gd name="T25" fmla="*/ 41 h 80"/>
                <a:gd name="T26" fmla="*/ 38 w 112"/>
                <a:gd name="T27" fmla="*/ 32 h 80"/>
                <a:gd name="T28" fmla="*/ 45 w 112"/>
                <a:gd name="T29" fmla="*/ 28 h 80"/>
                <a:gd name="T30" fmla="*/ 52 w 112"/>
                <a:gd name="T31" fmla="*/ 27 h 80"/>
                <a:gd name="T32" fmla="*/ 59 w 112"/>
                <a:gd name="T33" fmla="*/ 24 h 80"/>
                <a:gd name="T34" fmla="*/ 63 w 112"/>
                <a:gd name="T35" fmla="*/ 22 h 80"/>
                <a:gd name="T36" fmla="*/ 66 w 112"/>
                <a:gd name="T37" fmla="*/ 19 h 80"/>
                <a:gd name="T38" fmla="*/ 68 w 112"/>
                <a:gd name="T39" fmla="*/ 16 h 80"/>
                <a:gd name="T40" fmla="*/ 72 w 112"/>
                <a:gd name="T41" fmla="*/ 11 h 80"/>
                <a:gd name="T42" fmla="*/ 75 w 112"/>
                <a:gd name="T43" fmla="*/ 8 h 80"/>
                <a:gd name="T44" fmla="*/ 82 w 112"/>
                <a:gd name="T45" fmla="*/ 3 h 80"/>
                <a:gd name="T46" fmla="*/ 88 w 112"/>
                <a:gd name="T47" fmla="*/ 1 h 80"/>
                <a:gd name="T48" fmla="*/ 94 w 112"/>
                <a:gd name="T49" fmla="*/ 1 h 80"/>
                <a:gd name="T50" fmla="*/ 102 w 112"/>
                <a:gd name="T51" fmla="*/ 0 h 80"/>
                <a:gd name="T52" fmla="*/ 108 w 112"/>
                <a:gd name="T53" fmla="*/ 0 h 80"/>
                <a:gd name="T54" fmla="*/ 112 w 112"/>
                <a:gd name="T55" fmla="*/ 2 h 80"/>
                <a:gd name="T56" fmla="*/ 112 w 112"/>
                <a:gd name="T57" fmla="*/ 6 h 80"/>
                <a:gd name="T58" fmla="*/ 111 w 112"/>
                <a:gd name="T59" fmla="*/ 10 h 80"/>
                <a:gd name="T60" fmla="*/ 108 w 112"/>
                <a:gd name="T61" fmla="*/ 17 h 80"/>
                <a:gd name="T62" fmla="*/ 106 w 112"/>
                <a:gd name="T63" fmla="*/ 22 h 80"/>
                <a:gd name="T64" fmla="*/ 104 w 112"/>
                <a:gd name="T65" fmla="*/ 28 h 80"/>
                <a:gd name="T66" fmla="*/ 107 w 112"/>
                <a:gd name="T67" fmla="*/ 33 h 80"/>
                <a:gd name="T68" fmla="*/ 58 w 112"/>
                <a:gd name="T69"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80">
                  <a:moveTo>
                    <a:pt x="58" y="68"/>
                  </a:moveTo>
                  <a:lnTo>
                    <a:pt x="54" y="67"/>
                  </a:lnTo>
                  <a:lnTo>
                    <a:pt x="50" y="66"/>
                  </a:lnTo>
                  <a:lnTo>
                    <a:pt x="46" y="66"/>
                  </a:lnTo>
                  <a:lnTo>
                    <a:pt x="37" y="67"/>
                  </a:lnTo>
                  <a:lnTo>
                    <a:pt x="27" y="70"/>
                  </a:lnTo>
                  <a:lnTo>
                    <a:pt x="17" y="74"/>
                  </a:lnTo>
                  <a:lnTo>
                    <a:pt x="9" y="78"/>
                  </a:lnTo>
                  <a:lnTo>
                    <a:pt x="3" y="80"/>
                  </a:lnTo>
                  <a:lnTo>
                    <a:pt x="0" y="79"/>
                  </a:lnTo>
                  <a:lnTo>
                    <a:pt x="9" y="63"/>
                  </a:lnTo>
                  <a:lnTo>
                    <a:pt x="18" y="50"/>
                  </a:lnTo>
                  <a:lnTo>
                    <a:pt x="27" y="41"/>
                  </a:lnTo>
                  <a:lnTo>
                    <a:pt x="38" y="32"/>
                  </a:lnTo>
                  <a:lnTo>
                    <a:pt x="45" y="28"/>
                  </a:lnTo>
                  <a:lnTo>
                    <a:pt x="52" y="27"/>
                  </a:lnTo>
                  <a:lnTo>
                    <a:pt x="59" y="24"/>
                  </a:lnTo>
                  <a:lnTo>
                    <a:pt x="63" y="22"/>
                  </a:lnTo>
                  <a:lnTo>
                    <a:pt x="66" y="19"/>
                  </a:lnTo>
                  <a:lnTo>
                    <a:pt x="68" y="16"/>
                  </a:lnTo>
                  <a:lnTo>
                    <a:pt x="72" y="11"/>
                  </a:lnTo>
                  <a:lnTo>
                    <a:pt x="75" y="8"/>
                  </a:lnTo>
                  <a:lnTo>
                    <a:pt x="82" y="3"/>
                  </a:lnTo>
                  <a:lnTo>
                    <a:pt x="88" y="1"/>
                  </a:lnTo>
                  <a:lnTo>
                    <a:pt x="94" y="1"/>
                  </a:lnTo>
                  <a:lnTo>
                    <a:pt x="102" y="0"/>
                  </a:lnTo>
                  <a:lnTo>
                    <a:pt x="108" y="0"/>
                  </a:lnTo>
                  <a:lnTo>
                    <a:pt x="112" y="2"/>
                  </a:lnTo>
                  <a:lnTo>
                    <a:pt x="112" y="6"/>
                  </a:lnTo>
                  <a:lnTo>
                    <a:pt x="111" y="10"/>
                  </a:lnTo>
                  <a:lnTo>
                    <a:pt x="108" y="17"/>
                  </a:lnTo>
                  <a:lnTo>
                    <a:pt x="106" y="22"/>
                  </a:lnTo>
                  <a:lnTo>
                    <a:pt x="104" y="28"/>
                  </a:lnTo>
                  <a:lnTo>
                    <a:pt x="107" y="33"/>
                  </a:lnTo>
                  <a:lnTo>
                    <a:pt x="58" y="68"/>
                  </a:lnTo>
                  <a:close/>
                </a:path>
              </a:pathLst>
            </a:custGeom>
            <a:grpFill/>
            <a:ln w="0">
              <a:solidFill>
                <a:srgbClr val="2CA2CC"/>
              </a:solidFill>
              <a:prstDash val="solid"/>
              <a:round/>
              <a:headEnd/>
              <a:tailEnd/>
            </a:ln>
          </p:spPr>
          <p:txBody>
            <a:bodyPr/>
            <a:lstStyle/>
            <a:p>
              <a:endParaRPr lang="ru-RU"/>
            </a:p>
          </p:txBody>
        </p:sp>
        <p:sp>
          <p:nvSpPr>
            <p:cNvPr id="32" name="Freeform 78">
              <a:extLst>
                <a:ext uri="{FF2B5EF4-FFF2-40B4-BE49-F238E27FC236}">
                  <a16:creationId xmlns:a16="http://schemas.microsoft.com/office/drawing/2014/main" id="{0F6CBE3C-6B71-5B4E-9B66-261457AFD7D8}"/>
                </a:ext>
              </a:extLst>
            </p:cNvPr>
            <p:cNvSpPr>
              <a:spLocks/>
            </p:cNvSpPr>
            <p:nvPr/>
          </p:nvSpPr>
          <p:spPr bwMode="gray">
            <a:xfrm>
              <a:off x="2675" y="1741"/>
              <a:ext cx="112" cy="80"/>
            </a:xfrm>
            <a:custGeom>
              <a:avLst/>
              <a:gdLst>
                <a:gd name="T0" fmla="*/ 58 w 112"/>
                <a:gd name="T1" fmla="*/ 68 h 80"/>
                <a:gd name="T2" fmla="*/ 54 w 112"/>
                <a:gd name="T3" fmla="*/ 67 h 80"/>
                <a:gd name="T4" fmla="*/ 50 w 112"/>
                <a:gd name="T5" fmla="*/ 66 h 80"/>
                <a:gd name="T6" fmla="*/ 46 w 112"/>
                <a:gd name="T7" fmla="*/ 66 h 80"/>
                <a:gd name="T8" fmla="*/ 37 w 112"/>
                <a:gd name="T9" fmla="*/ 67 h 80"/>
                <a:gd name="T10" fmla="*/ 27 w 112"/>
                <a:gd name="T11" fmla="*/ 70 h 80"/>
                <a:gd name="T12" fmla="*/ 17 w 112"/>
                <a:gd name="T13" fmla="*/ 74 h 80"/>
                <a:gd name="T14" fmla="*/ 9 w 112"/>
                <a:gd name="T15" fmla="*/ 78 h 80"/>
                <a:gd name="T16" fmla="*/ 3 w 112"/>
                <a:gd name="T17" fmla="*/ 80 h 80"/>
                <a:gd name="T18" fmla="*/ 0 w 112"/>
                <a:gd name="T19" fmla="*/ 79 h 80"/>
                <a:gd name="T20" fmla="*/ 9 w 112"/>
                <a:gd name="T21" fmla="*/ 63 h 80"/>
                <a:gd name="T22" fmla="*/ 18 w 112"/>
                <a:gd name="T23" fmla="*/ 50 h 80"/>
                <a:gd name="T24" fmla="*/ 27 w 112"/>
                <a:gd name="T25" fmla="*/ 41 h 80"/>
                <a:gd name="T26" fmla="*/ 38 w 112"/>
                <a:gd name="T27" fmla="*/ 32 h 80"/>
                <a:gd name="T28" fmla="*/ 45 w 112"/>
                <a:gd name="T29" fmla="*/ 28 h 80"/>
                <a:gd name="T30" fmla="*/ 52 w 112"/>
                <a:gd name="T31" fmla="*/ 27 h 80"/>
                <a:gd name="T32" fmla="*/ 59 w 112"/>
                <a:gd name="T33" fmla="*/ 24 h 80"/>
                <a:gd name="T34" fmla="*/ 63 w 112"/>
                <a:gd name="T35" fmla="*/ 22 h 80"/>
                <a:gd name="T36" fmla="*/ 66 w 112"/>
                <a:gd name="T37" fmla="*/ 19 h 80"/>
                <a:gd name="T38" fmla="*/ 68 w 112"/>
                <a:gd name="T39" fmla="*/ 16 h 80"/>
                <a:gd name="T40" fmla="*/ 72 w 112"/>
                <a:gd name="T41" fmla="*/ 11 h 80"/>
                <a:gd name="T42" fmla="*/ 75 w 112"/>
                <a:gd name="T43" fmla="*/ 8 h 80"/>
                <a:gd name="T44" fmla="*/ 82 w 112"/>
                <a:gd name="T45" fmla="*/ 3 h 80"/>
                <a:gd name="T46" fmla="*/ 88 w 112"/>
                <a:gd name="T47" fmla="*/ 1 h 80"/>
                <a:gd name="T48" fmla="*/ 94 w 112"/>
                <a:gd name="T49" fmla="*/ 1 h 80"/>
                <a:gd name="T50" fmla="*/ 102 w 112"/>
                <a:gd name="T51" fmla="*/ 0 h 80"/>
                <a:gd name="T52" fmla="*/ 108 w 112"/>
                <a:gd name="T53" fmla="*/ 0 h 80"/>
                <a:gd name="T54" fmla="*/ 112 w 112"/>
                <a:gd name="T55" fmla="*/ 2 h 80"/>
                <a:gd name="T56" fmla="*/ 112 w 112"/>
                <a:gd name="T57" fmla="*/ 6 h 80"/>
                <a:gd name="T58" fmla="*/ 111 w 112"/>
                <a:gd name="T59" fmla="*/ 10 h 80"/>
                <a:gd name="T60" fmla="*/ 108 w 112"/>
                <a:gd name="T61" fmla="*/ 17 h 80"/>
                <a:gd name="T62" fmla="*/ 106 w 112"/>
                <a:gd name="T63" fmla="*/ 22 h 80"/>
                <a:gd name="T64" fmla="*/ 104 w 112"/>
                <a:gd name="T65" fmla="*/ 28 h 80"/>
                <a:gd name="T66" fmla="*/ 107 w 112"/>
                <a:gd name="T67" fmla="*/ 33 h 80"/>
                <a:gd name="T68" fmla="*/ 58 w 112"/>
                <a:gd name="T69"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80">
                  <a:moveTo>
                    <a:pt x="58" y="68"/>
                  </a:moveTo>
                  <a:lnTo>
                    <a:pt x="54" y="67"/>
                  </a:lnTo>
                  <a:lnTo>
                    <a:pt x="50" y="66"/>
                  </a:lnTo>
                  <a:lnTo>
                    <a:pt x="46" y="66"/>
                  </a:lnTo>
                  <a:lnTo>
                    <a:pt x="37" y="67"/>
                  </a:lnTo>
                  <a:lnTo>
                    <a:pt x="27" y="70"/>
                  </a:lnTo>
                  <a:lnTo>
                    <a:pt x="17" y="74"/>
                  </a:lnTo>
                  <a:lnTo>
                    <a:pt x="9" y="78"/>
                  </a:lnTo>
                  <a:lnTo>
                    <a:pt x="3" y="80"/>
                  </a:lnTo>
                  <a:lnTo>
                    <a:pt x="0" y="79"/>
                  </a:lnTo>
                  <a:lnTo>
                    <a:pt x="9" y="63"/>
                  </a:lnTo>
                  <a:lnTo>
                    <a:pt x="18" y="50"/>
                  </a:lnTo>
                  <a:lnTo>
                    <a:pt x="27" y="41"/>
                  </a:lnTo>
                  <a:lnTo>
                    <a:pt x="38" y="32"/>
                  </a:lnTo>
                  <a:lnTo>
                    <a:pt x="45" y="28"/>
                  </a:lnTo>
                  <a:lnTo>
                    <a:pt x="52" y="27"/>
                  </a:lnTo>
                  <a:lnTo>
                    <a:pt x="59" y="24"/>
                  </a:lnTo>
                  <a:lnTo>
                    <a:pt x="63" y="22"/>
                  </a:lnTo>
                  <a:lnTo>
                    <a:pt x="66" y="19"/>
                  </a:lnTo>
                  <a:lnTo>
                    <a:pt x="68" y="16"/>
                  </a:lnTo>
                  <a:lnTo>
                    <a:pt x="72" y="11"/>
                  </a:lnTo>
                  <a:lnTo>
                    <a:pt x="75" y="8"/>
                  </a:lnTo>
                  <a:lnTo>
                    <a:pt x="82" y="3"/>
                  </a:lnTo>
                  <a:lnTo>
                    <a:pt x="88" y="1"/>
                  </a:lnTo>
                  <a:lnTo>
                    <a:pt x="94" y="1"/>
                  </a:lnTo>
                  <a:lnTo>
                    <a:pt x="102" y="0"/>
                  </a:lnTo>
                  <a:lnTo>
                    <a:pt x="108" y="0"/>
                  </a:lnTo>
                  <a:lnTo>
                    <a:pt x="112" y="2"/>
                  </a:lnTo>
                  <a:lnTo>
                    <a:pt x="112" y="6"/>
                  </a:lnTo>
                  <a:lnTo>
                    <a:pt x="111" y="10"/>
                  </a:lnTo>
                  <a:lnTo>
                    <a:pt x="108" y="17"/>
                  </a:lnTo>
                  <a:lnTo>
                    <a:pt x="106" y="22"/>
                  </a:lnTo>
                  <a:lnTo>
                    <a:pt x="104" y="28"/>
                  </a:lnTo>
                  <a:lnTo>
                    <a:pt x="107" y="33"/>
                  </a:lnTo>
                  <a:lnTo>
                    <a:pt x="58" y="68"/>
                  </a:lnTo>
                </a:path>
              </a:pathLst>
            </a:custGeom>
            <a:grpFill/>
            <a:ln w="6350">
              <a:solidFill>
                <a:srgbClr val="2CA2CC"/>
              </a:solidFill>
              <a:prstDash val="solid"/>
              <a:round/>
              <a:headEnd/>
              <a:tailEnd/>
            </a:ln>
          </p:spPr>
          <p:txBody>
            <a:bodyPr/>
            <a:lstStyle/>
            <a:p>
              <a:endParaRPr lang="ru-RU"/>
            </a:p>
          </p:txBody>
        </p:sp>
        <p:sp>
          <p:nvSpPr>
            <p:cNvPr id="33" name="Freeform 79">
              <a:extLst>
                <a:ext uri="{FF2B5EF4-FFF2-40B4-BE49-F238E27FC236}">
                  <a16:creationId xmlns:a16="http://schemas.microsoft.com/office/drawing/2014/main" id="{6190A5C3-4F6C-2F42-987A-E3C604594BCC}"/>
                </a:ext>
              </a:extLst>
            </p:cNvPr>
            <p:cNvSpPr>
              <a:spLocks/>
            </p:cNvSpPr>
            <p:nvPr/>
          </p:nvSpPr>
          <p:spPr bwMode="gray">
            <a:xfrm>
              <a:off x="2586" y="1808"/>
              <a:ext cx="340" cy="275"/>
            </a:xfrm>
            <a:custGeom>
              <a:avLst/>
              <a:gdLst>
                <a:gd name="T0" fmla="*/ 55 w 340"/>
                <a:gd name="T1" fmla="*/ 274 h 275"/>
                <a:gd name="T2" fmla="*/ 71 w 340"/>
                <a:gd name="T3" fmla="*/ 271 h 275"/>
                <a:gd name="T4" fmla="*/ 88 w 340"/>
                <a:gd name="T5" fmla="*/ 256 h 275"/>
                <a:gd name="T6" fmla="*/ 102 w 340"/>
                <a:gd name="T7" fmla="*/ 240 h 275"/>
                <a:gd name="T8" fmla="*/ 119 w 340"/>
                <a:gd name="T9" fmla="*/ 235 h 275"/>
                <a:gd name="T10" fmla="*/ 138 w 340"/>
                <a:gd name="T11" fmla="*/ 236 h 275"/>
                <a:gd name="T12" fmla="*/ 154 w 340"/>
                <a:gd name="T13" fmla="*/ 231 h 275"/>
                <a:gd name="T14" fmla="*/ 165 w 340"/>
                <a:gd name="T15" fmla="*/ 209 h 275"/>
                <a:gd name="T16" fmla="*/ 171 w 340"/>
                <a:gd name="T17" fmla="*/ 185 h 275"/>
                <a:gd name="T18" fmla="*/ 178 w 340"/>
                <a:gd name="T19" fmla="*/ 164 h 275"/>
                <a:gd name="T20" fmla="*/ 193 w 340"/>
                <a:gd name="T21" fmla="*/ 160 h 275"/>
                <a:gd name="T22" fmla="*/ 221 w 340"/>
                <a:gd name="T23" fmla="*/ 168 h 275"/>
                <a:gd name="T24" fmla="*/ 254 w 340"/>
                <a:gd name="T25" fmla="*/ 183 h 275"/>
                <a:gd name="T26" fmla="*/ 288 w 340"/>
                <a:gd name="T27" fmla="*/ 197 h 275"/>
                <a:gd name="T28" fmla="*/ 340 w 340"/>
                <a:gd name="T29" fmla="*/ 187 h 275"/>
                <a:gd name="T30" fmla="*/ 232 w 340"/>
                <a:gd name="T31" fmla="*/ 83 h 275"/>
                <a:gd name="T32" fmla="*/ 144 w 340"/>
                <a:gd name="T33" fmla="*/ 3 h 275"/>
                <a:gd name="T34" fmla="*/ 140 w 340"/>
                <a:gd name="T35" fmla="*/ 8 h 275"/>
                <a:gd name="T36" fmla="*/ 136 w 340"/>
                <a:gd name="T37" fmla="*/ 13 h 275"/>
                <a:gd name="T38" fmla="*/ 131 w 340"/>
                <a:gd name="T39" fmla="*/ 15 h 275"/>
                <a:gd name="T40" fmla="*/ 125 w 340"/>
                <a:gd name="T41" fmla="*/ 22 h 275"/>
                <a:gd name="T42" fmla="*/ 122 w 340"/>
                <a:gd name="T43" fmla="*/ 36 h 275"/>
                <a:gd name="T44" fmla="*/ 118 w 340"/>
                <a:gd name="T45" fmla="*/ 45 h 275"/>
                <a:gd name="T46" fmla="*/ 116 w 340"/>
                <a:gd name="T47" fmla="*/ 45 h 275"/>
                <a:gd name="T48" fmla="*/ 112 w 340"/>
                <a:gd name="T49" fmla="*/ 42 h 275"/>
                <a:gd name="T50" fmla="*/ 109 w 340"/>
                <a:gd name="T51" fmla="*/ 40 h 275"/>
                <a:gd name="T52" fmla="*/ 102 w 340"/>
                <a:gd name="T53" fmla="*/ 43 h 275"/>
                <a:gd name="T54" fmla="*/ 90 w 340"/>
                <a:gd name="T55" fmla="*/ 54 h 275"/>
                <a:gd name="T56" fmla="*/ 91 w 340"/>
                <a:gd name="T57" fmla="*/ 59 h 275"/>
                <a:gd name="T58" fmla="*/ 92 w 340"/>
                <a:gd name="T59" fmla="*/ 65 h 275"/>
                <a:gd name="T60" fmla="*/ 92 w 340"/>
                <a:gd name="T61" fmla="*/ 69 h 275"/>
                <a:gd name="T62" fmla="*/ 90 w 340"/>
                <a:gd name="T63" fmla="*/ 70 h 275"/>
                <a:gd name="T64" fmla="*/ 86 w 340"/>
                <a:gd name="T65" fmla="*/ 70 h 275"/>
                <a:gd name="T66" fmla="*/ 84 w 340"/>
                <a:gd name="T67" fmla="*/ 70 h 275"/>
                <a:gd name="T68" fmla="*/ 80 w 340"/>
                <a:gd name="T69" fmla="*/ 71 h 275"/>
                <a:gd name="T70" fmla="*/ 76 w 340"/>
                <a:gd name="T71" fmla="*/ 73 h 275"/>
                <a:gd name="T72" fmla="*/ 72 w 340"/>
                <a:gd name="T73" fmla="*/ 76 h 275"/>
                <a:gd name="T74" fmla="*/ 68 w 340"/>
                <a:gd name="T75" fmla="*/ 80 h 275"/>
                <a:gd name="T76" fmla="*/ 67 w 340"/>
                <a:gd name="T77" fmla="*/ 83 h 275"/>
                <a:gd name="T78" fmla="*/ 69 w 340"/>
                <a:gd name="T79" fmla="*/ 85 h 275"/>
                <a:gd name="T80" fmla="*/ 84 w 340"/>
                <a:gd name="T81" fmla="*/ 85 h 275"/>
                <a:gd name="T82" fmla="*/ 92 w 340"/>
                <a:gd name="T83" fmla="*/ 90 h 275"/>
                <a:gd name="T84" fmla="*/ 92 w 340"/>
                <a:gd name="T85" fmla="*/ 94 h 275"/>
                <a:gd name="T86" fmla="*/ 88 w 340"/>
                <a:gd name="T87" fmla="*/ 99 h 275"/>
                <a:gd name="T88" fmla="*/ 58 w 340"/>
                <a:gd name="T89" fmla="*/ 134 h 275"/>
                <a:gd name="T90" fmla="*/ 37 w 340"/>
                <a:gd name="T91" fmla="*/ 174 h 275"/>
                <a:gd name="T92" fmla="*/ 16 w 340"/>
                <a:gd name="T93" fmla="*/ 213 h 275"/>
                <a:gd name="T94" fmla="*/ 9 w 340"/>
                <a:gd name="T95" fmla="*/ 23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275">
                  <a:moveTo>
                    <a:pt x="0" y="252"/>
                  </a:moveTo>
                  <a:lnTo>
                    <a:pt x="55" y="274"/>
                  </a:lnTo>
                  <a:lnTo>
                    <a:pt x="63" y="275"/>
                  </a:lnTo>
                  <a:lnTo>
                    <a:pt x="71" y="271"/>
                  </a:lnTo>
                  <a:lnTo>
                    <a:pt x="79" y="264"/>
                  </a:lnTo>
                  <a:lnTo>
                    <a:pt x="88" y="256"/>
                  </a:lnTo>
                  <a:lnTo>
                    <a:pt x="95" y="247"/>
                  </a:lnTo>
                  <a:lnTo>
                    <a:pt x="102" y="240"/>
                  </a:lnTo>
                  <a:lnTo>
                    <a:pt x="110" y="236"/>
                  </a:lnTo>
                  <a:lnTo>
                    <a:pt x="119" y="235"/>
                  </a:lnTo>
                  <a:lnTo>
                    <a:pt x="130" y="235"/>
                  </a:lnTo>
                  <a:lnTo>
                    <a:pt x="138" y="236"/>
                  </a:lnTo>
                  <a:lnTo>
                    <a:pt x="146" y="236"/>
                  </a:lnTo>
                  <a:lnTo>
                    <a:pt x="154" y="231"/>
                  </a:lnTo>
                  <a:lnTo>
                    <a:pt x="161" y="222"/>
                  </a:lnTo>
                  <a:lnTo>
                    <a:pt x="165" y="209"/>
                  </a:lnTo>
                  <a:lnTo>
                    <a:pt x="168" y="197"/>
                  </a:lnTo>
                  <a:lnTo>
                    <a:pt x="171" y="185"/>
                  </a:lnTo>
                  <a:lnTo>
                    <a:pt x="174" y="173"/>
                  </a:lnTo>
                  <a:lnTo>
                    <a:pt x="178" y="164"/>
                  </a:lnTo>
                  <a:lnTo>
                    <a:pt x="184" y="160"/>
                  </a:lnTo>
                  <a:lnTo>
                    <a:pt x="193" y="160"/>
                  </a:lnTo>
                  <a:lnTo>
                    <a:pt x="206" y="162"/>
                  </a:lnTo>
                  <a:lnTo>
                    <a:pt x="221" y="168"/>
                  </a:lnTo>
                  <a:lnTo>
                    <a:pt x="238" y="174"/>
                  </a:lnTo>
                  <a:lnTo>
                    <a:pt x="254" y="183"/>
                  </a:lnTo>
                  <a:lnTo>
                    <a:pt x="271" y="190"/>
                  </a:lnTo>
                  <a:lnTo>
                    <a:pt x="288" y="197"/>
                  </a:lnTo>
                  <a:lnTo>
                    <a:pt x="302" y="201"/>
                  </a:lnTo>
                  <a:lnTo>
                    <a:pt x="340" y="187"/>
                  </a:lnTo>
                  <a:lnTo>
                    <a:pt x="334" y="58"/>
                  </a:lnTo>
                  <a:lnTo>
                    <a:pt x="232" y="83"/>
                  </a:lnTo>
                  <a:lnTo>
                    <a:pt x="147" y="0"/>
                  </a:lnTo>
                  <a:lnTo>
                    <a:pt x="144" y="3"/>
                  </a:lnTo>
                  <a:lnTo>
                    <a:pt x="142" y="6"/>
                  </a:lnTo>
                  <a:lnTo>
                    <a:pt x="140" y="8"/>
                  </a:lnTo>
                  <a:lnTo>
                    <a:pt x="138" y="11"/>
                  </a:lnTo>
                  <a:lnTo>
                    <a:pt x="136" y="13"/>
                  </a:lnTo>
                  <a:lnTo>
                    <a:pt x="134" y="14"/>
                  </a:lnTo>
                  <a:lnTo>
                    <a:pt x="131" y="15"/>
                  </a:lnTo>
                  <a:lnTo>
                    <a:pt x="128" y="18"/>
                  </a:lnTo>
                  <a:lnTo>
                    <a:pt x="125" y="22"/>
                  </a:lnTo>
                  <a:lnTo>
                    <a:pt x="124" y="30"/>
                  </a:lnTo>
                  <a:lnTo>
                    <a:pt x="122" y="36"/>
                  </a:lnTo>
                  <a:lnTo>
                    <a:pt x="120" y="42"/>
                  </a:lnTo>
                  <a:lnTo>
                    <a:pt x="118" y="45"/>
                  </a:lnTo>
                  <a:lnTo>
                    <a:pt x="117" y="45"/>
                  </a:lnTo>
                  <a:lnTo>
                    <a:pt x="116" y="45"/>
                  </a:lnTo>
                  <a:lnTo>
                    <a:pt x="114" y="44"/>
                  </a:lnTo>
                  <a:lnTo>
                    <a:pt x="112" y="42"/>
                  </a:lnTo>
                  <a:lnTo>
                    <a:pt x="111" y="41"/>
                  </a:lnTo>
                  <a:lnTo>
                    <a:pt x="109" y="40"/>
                  </a:lnTo>
                  <a:lnTo>
                    <a:pt x="108" y="40"/>
                  </a:lnTo>
                  <a:lnTo>
                    <a:pt x="102" y="43"/>
                  </a:lnTo>
                  <a:lnTo>
                    <a:pt x="96" y="48"/>
                  </a:lnTo>
                  <a:lnTo>
                    <a:pt x="90" y="54"/>
                  </a:lnTo>
                  <a:lnTo>
                    <a:pt x="90" y="57"/>
                  </a:lnTo>
                  <a:lnTo>
                    <a:pt x="91" y="59"/>
                  </a:lnTo>
                  <a:lnTo>
                    <a:pt x="92" y="63"/>
                  </a:lnTo>
                  <a:lnTo>
                    <a:pt x="92" y="65"/>
                  </a:lnTo>
                  <a:lnTo>
                    <a:pt x="92" y="67"/>
                  </a:lnTo>
                  <a:lnTo>
                    <a:pt x="92" y="69"/>
                  </a:lnTo>
                  <a:lnTo>
                    <a:pt x="91" y="70"/>
                  </a:lnTo>
                  <a:lnTo>
                    <a:pt x="90" y="70"/>
                  </a:lnTo>
                  <a:lnTo>
                    <a:pt x="87" y="70"/>
                  </a:lnTo>
                  <a:lnTo>
                    <a:pt x="86" y="70"/>
                  </a:lnTo>
                  <a:lnTo>
                    <a:pt x="85" y="70"/>
                  </a:lnTo>
                  <a:lnTo>
                    <a:pt x="84" y="70"/>
                  </a:lnTo>
                  <a:lnTo>
                    <a:pt x="82" y="70"/>
                  </a:lnTo>
                  <a:lnTo>
                    <a:pt x="80" y="71"/>
                  </a:lnTo>
                  <a:lnTo>
                    <a:pt x="78" y="72"/>
                  </a:lnTo>
                  <a:lnTo>
                    <a:pt x="76" y="73"/>
                  </a:lnTo>
                  <a:lnTo>
                    <a:pt x="74" y="74"/>
                  </a:lnTo>
                  <a:lnTo>
                    <a:pt x="72" y="76"/>
                  </a:lnTo>
                  <a:lnTo>
                    <a:pt x="70" y="78"/>
                  </a:lnTo>
                  <a:lnTo>
                    <a:pt x="68" y="80"/>
                  </a:lnTo>
                  <a:lnTo>
                    <a:pt x="67" y="82"/>
                  </a:lnTo>
                  <a:lnTo>
                    <a:pt x="67" y="83"/>
                  </a:lnTo>
                  <a:lnTo>
                    <a:pt x="67" y="84"/>
                  </a:lnTo>
                  <a:lnTo>
                    <a:pt x="69" y="85"/>
                  </a:lnTo>
                  <a:lnTo>
                    <a:pt x="76" y="84"/>
                  </a:lnTo>
                  <a:lnTo>
                    <a:pt x="84" y="85"/>
                  </a:lnTo>
                  <a:lnTo>
                    <a:pt x="90" y="88"/>
                  </a:lnTo>
                  <a:lnTo>
                    <a:pt x="92" y="90"/>
                  </a:lnTo>
                  <a:lnTo>
                    <a:pt x="92" y="92"/>
                  </a:lnTo>
                  <a:lnTo>
                    <a:pt x="92" y="94"/>
                  </a:lnTo>
                  <a:lnTo>
                    <a:pt x="90" y="96"/>
                  </a:lnTo>
                  <a:lnTo>
                    <a:pt x="88" y="99"/>
                  </a:lnTo>
                  <a:lnTo>
                    <a:pt x="70" y="116"/>
                  </a:lnTo>
                  <a:lnTo>
                    <a:pt x="58" y="134"/>
                  </a:lnTo>
                  <a:lnTo>
                    <a:pt x="47" y="154"/>
                  </a:lnTo>
                  <a:lnTo>
                    <a:pt x="37" y="174"/>
                  </a:lnTo>
                  <a:lnTo>
                    <a:pt x="28" y="194"/>
                  </a:lnTo>
                  <a:lnTo>
                    <a:pt x="16" y="213"/>
                  </a:lnTo>
                  <a:lnTo>
                    <a:pt x="15" y="225"/>
                  </a:lnTo>
                  <a:lnTo>
                    <a:pt x="9" y="238"/>
                  </a:lnTo>
                  <a:lnTo>
                    <a:pt x="0" y="252"/>
                  </a:lnTo>
                  <a:close/>
                </a:path>
              </a:pathLst>
            </a:custGeom>
            <a:grpFill/>
            <a:ln w="0">
              <a:solidFill>
                <a:srgbClr val="2CA2CC"/>
              </a:solidFill>
              <a:prstDash val="solid"/>
              <a:round/>
              <a:headEnd/>
              <a:tailEnd/>
            </a:ln>
          </p:spPr>
          <p:txBody>
            <a:bodyPr/>
            <a:lstStyle/>
            <a:p>
              <a:endParaRPr lang="ru-RU"/>
            </a:p>
          </p:txBody>
        </p:sp>
        <p:sp>
          <p:nvSpPr>
            <p:cNvPr id="34" name="Freeform 80">
              <a:extLst>
                <a:ext uri="{FF2B5EF4-FFF2-40B4-BE49-F238E27FC236}">
                  <a16:creationId xmlns:a16="http://schemas.microsoft.com/office/drawing/2014/main" id="{9FE16E42-58FF-3C40-B176-25FDA50D4000}"/>
                </a:ext>
              </a:extLst>
            </p:cNvPr>
            <p:cNvSpPr>
              <a:spLocks/>
            </p:cNvSpPr>
            <p:nvPr/>
          </p:nvSpPr>
          <p:spPr bwMode="gray">
            <a:xfrm>
              <a:off x="2586" y="1808"/>
              <a:ext cx="340" cy="275"/>
            </a:xfrm>
            <a:custGeom>
              <a:avLst/>
              <a:gdLst>
                <a:gd name="T0" fmla="*/ 55 w 340"/>
                <a:gd name="T1" fmla="*/ 274 h 275"/>
                <a:gd name="T2" fmla="*/ 71 w 340"/>
                <a:gd name="T3" fmla="*/ 271 h 275"/>
                <a:gd name="T4" fmla="*/ 88 w 340"/>
                <a:gd name="T5" fmla="*/ 256 h 275"/>
                <a:gd name="T6" fmla="*/ 102 w 340"/>
                <a:gd name="T7" fmla="*/ 240 h 275"/>
                <a:gd name="T8" fmla="*/ 119 w 340"/>
                <a:gd name="T9" fmla="*/ 235 h 275"/>
                <a:gd name="T10" fmla="*/ 138 w 340"/>
                <a:gd name="T11" fmla="*/ 236 h 275"/>
                <a:gd name="T12" fmla="*/ 154 w 340"/>
                <a:gd name="T13" fmla="*/ 231 h 275"/>
                <a:gd name="T14" fmla="*/ 165 w 340"/>
                <a:gd name="T15" fmla="*/ 209 h 275"/>
                <a:gd name="T16" fmla="*/ 171 w 340"/>
                <a:gd name="T17" fmla="*/ 185 h 275"/>
                <a:gd name="T18" fmla="*/ 178 w 340"/>
                <a:gd name="T19" fmla="*/ 164 h 275"/>
                <a:gd name="T20" fmla="*/ 193 w 340"/>
                <a:gd name="T21" fmla="*/ 160 h 275"/>
                <a:gd name="T22" fmla="*/ 221 w 340"/>
                <a:gd name="T23" fmla="*/ 168 h 275"/>
                <a:gd name="T24" fmla="*/ 254 w 340"/>
                <a:gd name="T25" fmla="*/ 183 h 275"/>
                <a:gd name="T26" fmla="*/ 288 w 340"/>
                <a:gd name="T27" fmla="*/ 197 h 275"/>
                <a:gd name="T28" fmla="*/ 340 w 340"/>
                <a:gd name="T29" fmla="*/ 187 h 275"/>
                <a:gd name="T30" fmla="*/ 232 w 340"/>
                <a:gd name="T31" fmla="*/ 83 h 275"/>
                <a:gd name="T32" fmla="*/ 144 w 340"/>
                <a:gd name="T33" fmla="*/ 3 h 275"/>
                <a:gd name="T34" fmla="*/ 140 w 340"/>
                <a:gd name="T35" fmla="*/ 8 h 275"/>
                <a:gd name="T36" fmla="*/ 136 w 340"/>
                <a:gd name="T37" fmla="*/ 13 h 275"/>
                <a:gd name="T38" fmla="*/ 131 w 340"/>
                <a:gd name="T39" fmla="*/ 15 h 275"/>
                <a:gd name="T40" fmla="*/ 125 w 340"/>
                <a:gd name="T41" fmla="*/ 22 h 275"/>
                <a:gd name="T42" fmla="*/ 122 w 340"/>
                <a:gd name="T43" fmla="*/ 36 h 275"/>
                <a:gd name="T44" fmla="*/ 118 w 340"/>
                <a:gd name="T45" fmla="*/ 45 h 275"/>
                <a:gd name="T46" fmla="*/ 116 w 340"/>
                <a:gd name="T47" fmla="*/ 45 h 275"/>
                <a:gd name="T48" fmla="*/ 112 w 340"/>
                <a:gd name="T49" fmla="*/ 42 h 275"/>
                <a:gd name="T50" fmla="*/ 109 w 340"/>
                <a:gd name="T51" fmla="*/ 40 h 275"/>
                <a:gd name="T52" fmla="*/ 102 w 340"/>
                <a:gd name="T53" fmla="*/ 43 h 275"/>
                <a:gd name="T54" fmla="*/ 90 w 340"/>
                <a:gd name="T55" fmla="*/ 54 h 275"/>
                <a:gd name="T56" fmla="*/ 91 w 340"/>
                <a:gd name="T57" fmla="*/ 59 h 275"/>
                <a:gd name="T58" fmla="*/ 92 w 340"/>
                <a:gd name="T59" fmla="*/ 65 h 275"/>
                <a:gd name="T60" fmla="*/ 92 w 340"/>
                <a:gd name="T61" fmla="*/ 69 h 275"/>
                <a:gd name="T62" fmla="*/ 90 w 340"/>
                <a:gd name="T63" fmla="*/ 70 h 275"/>
                <a:gd name="T64" fmla="*/ 86 w 340"/>
                <a:gd name="T65" fmla="*/ 70 h 275"/>
                <a:gd name="T66" fmla="*/ 84 w 340"/>
                <a:gd name="T67" fmla="*/ 70 h 275"/>
                <a:gd name="T68" fmla="*/ 80 w 340"/>
                <a:gd name="T69" fmla="*/ 71 h 275"/>
                <a:gd name="T70" fmla="*/ 76 w 340"/>
                <a:gd name="T71" fmla="*/ 73 h 275"/>
                <a:gd name="T72" fmla="*/ 72 w 340"/>
                <a:gd name="T73" fmla="*/ 76 h 275"/>
                <a:gd name="T74" fmla="*/ 68 w 340"/>
                <a:gd name="T75" fmla="*/ 80 h 275"/>
                <a:gd name="T76" fmla="*/ 67 w 340"/>
                <a:gd name="T77" fmla="*/ 83 h 275"/>
                <a:gd name="T78" fmla="*/ 69 w 340"/>
                <a:gd name="T79" fmla="*/ 85 h 275"/>
                <a:gd name="T80" fmla="*/ 84 w 340"/>
                <a:gd name="T81" fmla="*/ 85 h 275"/>
                <a:gd name="T82" fmla="*/ 92 w 340"/>
                <a:gd name="T83" fmla="*/ 90 h 275"/>
                <a:gd name="T84" fmla="*/ 92 w 340"/>
                <a:gd name="T85" fmla="*/ 94 h 275"/>
                <a:gd name="T86" fmla="*/ 88 w 340"/>
                <a:gd name="T87" fmla="*/ 99 h 275"/>
                <a:gd name="T88" fmla="*/ 58 w 340"/>
                <a:gd name="T89" fmla="*/ 134 h 275"/>
                <a:gd name="T90" fmla="*/ 37 w 340"/>
                <a:gd name="T91" fmla="*/ 174 h 275"/>
                <a:gd name="T92" fmla="*/ 16 w 340"/>
                <a:gd name="T93" fmla="*/ 213 h 275"/>
                <a:gd name="T94" fmla="*/ 9 w 340"/>
                <a:gd name="T95" fmla="*/ 23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275">
                  <a:moveTo>
                    <a:pt x="0" y="252"/>
                  </a:moveTo>
                  <a:lnTo>
                    <a:pt x="55" y="274"/>
                  </a:lnTo>
                  <a:lnTo>
                    <a:pt x="63" y="275"/>
                  </a:lnTo>
                  <a:lnTo>
                    <a:pt x="71" y="271"/>
                  </a:lnTo>
                  <a:lnTo>
                    <a:pt x="79" y="264"/>
                  </a:lnTo>
                  <a:lnTo>
                    <a:pt x="88" y="256"/>
                  </a:lnTo>
                  <a:lnTo>
                    <a:pt x="95" y="247"/>
                  </a:lnTo>
                  <a:lnTo>
                    <a:pt x="102" y="240"/>
                  </a:lnTo>
                  <a:lnTo>
                    <a:pt x="110" y="236"/>
                  </a:lnTo>
                  <a:lnTo>
                    <a:pt x="119" y="235"/>
                  </a:lnTo>
                  <a:lnTo>
                    <a:pt x="130" y="235"/>
                  </a:lnTo>
                  <a:lnTo>
                    <a:pt x="138" y="236"/>
                  </a:lnTo>
                  <a:lnTo>
                    <a:pt x="146" y="236"/>
                  </a:lnTo>
                  <a:lnTo>
                    <a:pt x="154" y="231"/>
                  </a:lnTo>
                  <a:lnTo>
                    <a:pt x="161" y="222"/>
                  </a:lnTo>
                  <a:lnTo>
                    <a:pt x="165" y="209"/>
                  </a:lnTo>
                  <a:lnTo>
                    <a:pt x="168" y="197"/>
                  </a:lnTo>
                  <a:lnTo>
                    <a:pt x="171" y="185"/>
                  </a:lnTo>
                  <a:lnTo>
                    <a:pt x="174" y="173"/>
                  </a:lnTo>
                  <a:lnTo>
                    <a:pt x="178" y="164"/>
                  </a:lnTo>
                  <a:lnTo>
                    <a:pt x="184" y="160"/>
                  </a:lnTo>
                  <a:lnTo>
                    <a:pt x="193" y="160"/>
                  </a:lnTo>
                  <a:lnTo>
                    <a:pt x="206" y="162"/>
                  </a:lnTo>
                  <a:lnTo>
                    <a:pt x="221" y="168"/>
                  </a:lnTo>
                  <a:lnTo>
                    <a:pt x="238" y="174"/>
                  </a:lnTo>
                  <a:lnTo>
                    <a:pt x="254" y="183"/>
                  </a:lnTo>
                  <a:lnTo>
                    <a:pt x="271" y="190"/>
                  </a:lnTo>
                  <a:lnTo>
                    <a:pt x="288" y="197"/>
                  </a:lnTo>
                  <a:lnTo>
                    <a:pt x="302" y="201"/>
                  </a:lnTo>
                  <a:lnTo>
                    <a:pt x="340" y="187"/>
                  </a:lnTo>
                  <a:lnTo>
                    <a:pt x="334" y="58"/>
                  </a:lnTo>
                  <a:lnTo>
                    <a:pt x="232" y="83"/>
                  </a:lnTo>
                  <a:lnTo>
                    <a:pt x="147" y="0"/>
                  </a:lnTo>
                  <a:lnTo>
                    <a:pt x="144" y="3"/>
                  </a:lnTo>
                  <a:lnTo>
                    <a:pt x="142" y="6"/>
                  </a:lnTo>
                  <a:lnTo>
                    <a:pt x="140" y="8"/>
                  </a:lnTo>
                  <a:lnTo>
                    <a:pt x="138" y="11"/>
                  </a:lnTo>
                  <a:lnTo>
                    <a:pt x="136" y="13"/>
                  </a:lnTo>
                  <a:lnTo>
                    <a:pt x="134" y="14"/>
                  </a:lnTo>
                  <a:lnTo>
                    <a:pt x="131" y="15"/>
                  </a:lnTo>
                  <a:lnTo>
                    <a:pt x="128" y="18"/>
                  </a:lnTo>
                  <a:lnTo>
                    <a:pt x="125" y="22"/>
                  </a:lnTo>
                  <a:lnTo>
                    <a:pt x="124" y="30"/>
                  </a:lnTo>
                  <a:lnTo>
                    <a:pt x="122" y="36"/>
                  </a:lnTo>
                  <a:lnTo>
                    <a:pt x="120" y="42"/>
                  </a:lnTo>
                  <a:lnTo>
                    <a:pt x="118" y="45"/>
                  </a:lnTo>
                  <a:lnTo>
                    <a:pt x="117" y="45"/>
                  </a:lnTo>
                  <a:lnTo>
                    <a:pt x="116" y="45"/>
                  </a:lnTo>
                  <a:lnTo>
                    <a:pt x="114" y="44"/>
                  </a:lnTo>
                  <a:lnTo>
                    <a:pt x="112" y="42"/>
                  </a:lnTo>
                  <a:lnTo>
                    <a:pt x="111" y="41"/>
                  </a:lnTo>
                  <a:lnTo>
                    <a:pt x="109" y="40"/>
                  </a:lnTo>
                  <a:lnTo>
                    <a:pt x="108" y="40"/>
                  </a:lnTo>
                  <a:lnTo>
                    <a:pt x="102" y="43"/>
                  </a:lnTo>
                  <a:lnTo>
                    <a:pt x="96" y="48"/>
                  </a:lnTo>
                  <a:lnTo>
                    <a:pt x="90" y="54"/>
                  </a:lnTo>
                  <a:lnTo>
                    <a:pt x="90" y="57"/>
                  </a:lnTo>
                  <a:lnTo>
                    <a:pt x="91" y="59"/>
                  </a:lnTo>
                  <a:lnTo>
                    <a:pt x="92" y="63"/>
                  </a:lnTo>
                  <a:lnTo>
                    <a:pt x="92" y="65"/>
                  </a:lnTo>
                  <a:lnTo>
                    <a:pt x="92" y="67"/>
                  </a:lnTo>
                  <a:lnTo>
                    <a:pt x="92" y="69"/>
                  </a:lnTo>
                  <a:lnTo>
                    <a:pt x="91" y="70"/>
                  </a:lnTo>
                  <a:lnTo>
                    <a:pt x="90" y="70"/>
                  </a:lnTo>
                  <a:lnTo>
                    <a:pt x="87" y="70"/>
                  </a:lnTo>
                  <a:lnTo>
                    <a:pt x="86" y="70"/>
                  </a:lnTo>
                  <a:lnTo>
                    <a:pt x="85" y="70"/>
                  </a:lnTo>
                  <a:lnTo>
                    <a:pt x="84" y="70"/>
                  </a:lnTo>
                  <a:lnTo>
                    <a:pt x="82" y="70"/>
                  </a:lnTo>
                  <a:lnTo>
                    <a:pt x="80" y="71"/>
                  </a:lnTo>
                  <a:lnTo>
                    <a:pt x="78" y="72"/>
                  </a:lnTo>
                  <a:lnTo>
                    <a:pt x="76" y="73"/>
                  </a:lnTo>
                  <a:lnTo>
                    <a:pt x="74" y="74"/>
                  </a:lnTo>
                  <a:lnTo>
                    <a:pt x="72" y="76"/>
                  </a:lnTo>
                  <a:lnTo>
                    <a:pt x="70" y="78"/>
                  </a:lnTo>
                  <a:lnTo>
                    <a:pt x="68" y="80"/>
                  </a:lnTo>
                  <a:lnTo>
                    <a:pt x="67" y="82"/>
                  </a:lnTo>
                  <a:lnTo>
                    <a:pt x="67" y="83"/>
                  </a:lnTo>
                  <a:lnTo>
                    <a:pt x="67" y="84"/>
                  </a:lnTo>
                  <a:lnTo>
                    <a:pt x="69" y="85"/>
                  </a:lnTo>
                  <a:lnTo>
                    <a:pt x="76" y="84"/>
                  </a:lnTo>
                  <a:lnTo>
                    <a:pt x="84" y="85"/>
                  </a:lnTo>
                  <a:lnTo>
                    <a:pt x="90" y="88"/>
                  </a:lnTo>
                  <a:lnTo>
                    <a:pt x="92" y="90"/>
                  </a:lnTo>
                  <a:lnTo>
                    <a:pt x="92" y="92"/>
                  </a:lnTo>
                  <a:lnTo>
                    <a:pt x="92" y="94"/>
                  </a:lnTo>
                  <a:lnTo>
                    <a:pt x="90" y="96"/>
                  </a:lnTo>
                  <a:lnTo>
                    <a:pt x="88" y="99"/>
                  </a:lnTo>
                  <a:lnTo>
                    <a:pt x="70" y="116"/>
                  </a:lnTo>
                  <a:lnTo>
                    <a:pt x="58" y="134"/>
                  </a:lnTo>
                  <a:lnTo>
                    <a:pt x="47" y="154"/>
                  </a:lnTo>
                  <a:lnTo>
                    <a:pt x="37" y="174"/>
                  </a:lnTo>
                  <a:lnTo>
                    <a:pt x="28" y="194"/>
                  </a:lnTo>
                  <a:lnTo>
                    <a:pt x="16" y="213"/>
                  </a:lnTo>
                  <a:lnTo>
                    <a:pt x="15" y="225"/>
                  </a:lnTo>
                  <a:lnTo>
                    <a:pt x="9" y="238"/>
                  </a:lnTo>
                  <a:lnTo>
                    <a:pt x="0" y="252"/>
                  </a:lnTo>
                </a:path>
              </a:pathLst>
            </a:custGeom>
            <a:grpFill/>
            <a:ln w="6350">
              <a:solidFill>
                <a:srgbClr val="2CA2CC"/>
              </a:solidFill>
              <a:prstDash val="solid"/>
              <a:round/>
              <a:headEnd/>
              <a:tailEnd/>
            </a:ln>
          </p:spPr>
          <p:txBody>
            <a:bodyPr/>
            <a:lstStyle/>
            <a:p>
              <a:endParaRPr lang="ru-RU"/>
            </a:p>
          </p:txBody>
        </p:sp>
        <p:sp>
          <p:nvSpPr>
            <p:cNvPr id="35" name="Freeform 81">
              <a:extLst>
                <a:ext uri="{FF2B5EF4-FFF2-40B4-BE49-F238E27FC236}">
                  <a16:creationId xmlns:a16="http://schemas.microsoft.com/office/drawing/2014/main" id="{AE9D007E-589F-AF4B-85E7-9BFDC1925011}"/>
                </a:ext>
              </a:extLst>
            </p:cNvPr>
            <p:cNvSpPr>
              <a:spLocks/>
            </p:cNvSpPr>
            <p:nvPr/>
          </p:nvSpPr>
          <p:spPr bwMode="gray">
            <a:xfrm>
              <a:off x="2562" y="1807"/>
              <a:ext cx="171" cy="214"/>
            </a:xfrm>
            <a:custGeom>
              <a:avLst/>
              <a:gdLst>
                <a:gd name="T0" fmla="*/ 167 w 171"/>
                <a:gd name="T1" fmla="*/ 1 h 214"/>
                <a:gd name="T2" fmla="*/ 159 w 171"/>
                <a:gd name="T3" fmla="*/ 0 h 214"/>
                <a:gd name="T4" fmla="*/ 142 w 171"/>
                <a:gd name="T5" fmla="*/ 3 h 214"/>
                <a:gd name="T6" fmla="*/ 125 w 171"/>
                <a:gd name="T7" fmla="*/ 10 h 214"/>
                <a:gd name="T8" fmla="*/ 115 w 171"/>
                <a:gd name="T9" fmla="*/ 14 h 214"/>
                <a:gd name="T10" fmla="*/ 104 w 171"/>
                <a:gd name="T11" fmla="*/ 22 h 214"/>
                <a:gd name="T12" fmla="*/ 88 w 171"/>
                <a:gd name="T13" fmla="*/ 41 h 214"/>
                <a:gd name="T14" fmla="*/ 75 w 171"/>
                <a:gd name="T15" fmla="*/ 65 h 214"/>
                <a:gd name="T16" fmla="*/ 58 w 171"/>
                <a:gd name="T17" fmla="*/ 84 h 214"/>
                <a:gd name="T18" fmla="*/ 42 w 171"/>
                <a:gd name="T19" fmla="*/ 96 h 214"/>
                <a:gd name="T20" fmla="*/ 31 w 171"/>
                <a:gd name="T21" fmla="*/ 106 h 214"/>
                <a:gd name="T22" fmla="*/ 13 w 171"/>
                <a:gd name="T23" fmla="*/ 115 h 214"/>
                <a:gd name="T24" fmla="*/ 40 w 171"/>
                <a:gd name="T25" fmla="*/ 214 h 214"/>
                <a:gd name="T26" fmla="*/ 61 w 171"/>
                <a:gd name="T27" fmla="*/ 175 h 214"/>
                <a:gd name="T28" fmla="*/ 82 w 171"/>
                <a:gd name="T29" fmla="*/ 135 h 214"/>
                <a:gd name="T30" fmla="*/ 112 w 171"/>
                <a:gd name="T31" fmla="*/ 100 h 214"/>
                <a:gd name="T32" fmla="*/ 116 w 171"/>
                <a:gd name="T33" fmla="*/ 95 h 214"/>
                <a:gd name="T34" fmla="*/ 116 w 171"/>
                <a:gd name="T35" fmla="*/ 91 h 214"/>
                <a:gd name="T36" fmla="*/ 108 w 171"/>
                <a:gd name="T37" fmla="*/ 86 h 214"/>
                <a:gd name="T38" fmla="*/ 93 w 171"/>
                <a:gd name="T39" fmla="*/ 86 h 214"/>
                <a:gd name="T40" fmla="*/ 91 w 171"/>
                <a:gd name="T41" fmla="*/ 84 h 214"/>
                <a:gd name="T42" fmla="*/ 92 w 171"/>
                <a:gd name="T43" fmla="*/ 81 h 214"/>
                <a:gd name="T44" fmla="*/ 96 w 171"/>
                <a:gd name="T45" fmla="*/ 77 h 214"/>
                <a:gd name="T46" fmla="*/ 100 w 171"/>
                <a:gd name="T47" fmla="*/ 74 h 214"/>
                <a:gd name="T48" fmla="*/ 104 w 171"/>
                <a:gd name="T49" fmla="*/ 72 h 214"/>
                <a:gd name="T50" fmla="*/ 108 w 171"/>
                <a:gd name="T51" fmla="*/ 71 h 214"/>
                <a:gd name="T52" fmla="*/ 110 w 171"/>
                <a:gd name="T53" fmla="*/ 71 h 214"/>
                <a:gd name="T54" fmla="*/ 114 w 171"/>
                <a:gd name="T55" fmla="*/ 71 h 214"/>
                <a:gd name="T56" fmla="*/ 117 w 171"/>
                <a:gd name="T57" fmla="*/ 70 h 214"/>
                <a:gd name="T58" fmla="*/ 116 w 171"/>
                <a:gd name="T59" fmla="*/ 66 h 214"/>
                <a:gd name="T60" fmla="*/ 115 w 171"/>
                <a:gd name="T61" fmla="*/ 60 h 214"/>
                <a:gd name="T62" fmla="*/ 114 w 171"/>
                <a:gd name="T63" fmla="*/ 55 h 214"/>
                <a:gd name="T64" fmla="*/ 126 w 171"/>
                <a:gd name="T65" fmla="*/ 44 h 214"/>
                <a:gd name="T66" fmla="*/ 133 w 171"/>
                <a:gd name="T67" fmla="*/ 41 h 214"/>
                <a:gd name="T68" fmla="*/ 136 w 171"/>
                <a:gd name="T69" fmla="*/ 43 h 214"/>
                <a:gd name="T70" fmla="*/ 140 w 171"/>
                <a:gd name="T71" fmla="*/ 46 h 214"/>
                <a:gd name="T72" fmla="*/ 143 w 171"/>
                <a:gd name="T73" fmla="*/ 46 h 214"/>
                <a:gd name="T74" fmla="*/ 147 w 171"/>
                <a:gd name="T75" fmla="*/ 37 h 214"/>
                <a:gd name="T76" fmla="*/ 149 w 171"/>
                <a:gd name="T77" fmla="*/ 25 h 214"/>
                <a:gd name="T78" fmla="*/ 155 w 171"/>
                <a:gd name="T79" fmla="*/ 16 h 214"/>
                <a:gd name="T80" fmla="*/ 161 w 171"/>
                <a:gd name="T81" fmla="*/ 13 h 214"/>
                <a:gd name="T82" fmla="*/ 165 w 171"/>
                <a:gd name="T83" fmla="*/ 8 h 214"/>
                <a:gd name="T84" fmla="*/ 171 w 171"/>
                <a:gd name="T85"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1" h="214">
                  <a:moveTo>
                    <a:pt x="171" y="2"/>
                  </a:moveTo>
                  <a:lnTo>
                    <a:pt x="167" y="1"/>
                  </a:lnTo>
                  <a:lnTo>
                    <a:pt x="163" y="0"/>
                  </a:lnTo>
                  <a:lnTo>
                    <a:pt x="159" y="0"/>
                  </a:lnTo>
                  <a:lnTo>
                    <a:pt x="151" y="1"/>
                  </a:lnTo>
                  <a:lnTo>
                    <a:pt x="142" y="3"/>
                  </a:lnTo>
                  <a:lnTo>
                    <a:pt x="133" y="7"/>
                  </a:lnTo>
                  <a:lnTo>
                    <a:pt x="125" y="10"/>
                  </a:lnTo>
                  <a:lnTo>
                    <a:pt x="119" y="13"/>
                  </a:lnTo>
                  <a:lnTo>
                    <a:pt x="115" y="14"/>
                  </a:lnTo>
                  <a:lnTo>
                    <a:pt x="113" y="13"/>
                  </a:lnTo>
                  <a:lnTo>
                    <a:pt x="104" y="22"/>
                  </a:lnTo>
                  <a:lnTo>
                    <a:pt x="96" y="32"/>
                  </a:lnTo>
                  <a:lnTo>
                    <a:pt x="88" y="41"/>
                  </a:lnTo>
                  <a:lnTo>
                    <a:pt x="82" y="52"/>
                  </a:lnTo>
                  <a:lnTo>
                    <a:pt x="75" y="65"/>
                  </a:lnTo>
                  <a:lnTo>
                    <a:pt x="66" y="74"/>
                  </a:lnTo>
                  <a:lnTo>
                    <a:pt x="58" y="84"/>
                  </a:lnTo>
                  <a:lnTo>
                    <a:pt x="50" y="92"/>
                  </a:lnTo>
                  <a:lnTo>
                    <a:pt x="42" y="96"/>
                  </a:lnTo>
                  <a:lnTo>
                    <a:pt x="36" y="100"/>
                  </a:lnTo>
                  <a:lnTo>
                    <a:pt x="31" y="106"/>
                  </a:lnTo>
                  <a:lnTo>
                    <a:pt x="24" y="110"/>
                  </a:lnTo>
                  <a:lnTo>
                    <a:pt x="13" y="115"/>
                  </a:lnTo>
                  <a:lnTo>
                    <a:pt x="0" y="119"/>
                  </a:lnTo>
                  <a:lnTo>
                    <a:pt x="40" y="214"/>
                  </a:lnTo>
                  <a:lnTo>
                    <a:pt x="52" y="195"/>
                  </a:lnTo>
                  <a:lnTo>
                    <a:pt x="61" y="175"/>
                  </a:lnTo>
                  <a:lnTo>
                    <a:pt x="72" y="155"/>
                  </a:lnTo>
                  <a:lnTo>
                    <a:pt x="82" y="135"/>
                  </a:lnTo>
                  <a:lnTo>
                    <a:pt x="95" y="117"/>
                  </a:lnTo>
                  <a:lnTo>
                    <a:pt x="112" y="100"/>
                  </a:lnTo>
                  <a:lnTo>
                    <a:pt x="114" y="98"/>
                  </a:lnTo>
                  <a:lnTo>
                    <a:pt x="116" y="95"/>
                  </a:lnTo>
                  <a:lnTo>
                    <a:pt x="116" y="93"/>
                  </a:lnTo>
                  <a:lnTo>
                    <a:pt x="116" y="91"/>
                  </a:lnTo>
                  <a:lnTo>
                    <a:pt x="114" y="89"/>
                  </a:lnTo>
                  <a:lnTo>
                    <a:pt x="108" y="86"/>
                  </a:lnTo>
                  <a:lnTo>
                    <a:pt x="101" y="85"/>
                  </a:lnTo>
                  <a:lnTo>
                    <a:pt x="93" y="86"/>
                  </a:lnTo>
                  <a:lnTo>
                    <a:pt x="92" y="85"/>
                  </a:lnTo>
                  <a:lnTo>
                    <a:pt x="91" y="84"/>
                  </a:lnTo>
                  <a:lnTo>
                    <a:pt x="91" y="83"/>
                  </a:lnTo>
                  <a:lnTo>
                    <a:pt x="92" y="81"/>
                  </a:lnTo>
                  <a:lnTo>
                    <a:pt x="94" y="79"/>
                  </a:lnTo>
                  <a:lnTo>
                    <a:pt x="96" y="77"/>
                  </a:lnTo>
                  <a:lnTo>
                    <a:pt x="98" y="75"/>
                  </a:lnTo>
                  <a:lnTo>
                    <a:pt x="100" y="74"/>
                  </a:lnTo>
                  <a:lnTo>
                    <a:pt x="102" y="73"/>
                  </a:lnTo>
                  <a:lnTo>
                    <a:pt x="104" y="72"/>
                  </a:lnTo>
                  <a:lnTo>
                    <a:pt x="106" y="71"/>
                  </a:lnTo>
                  <a:lnTo>
                    <a:pt x="108" y="71"/>
                  </a:lnTo>
                  <a:lnTo>
                    <a:pt x="109" y="71"/>
                  </a:lnTo>
                  <a:lnTo>
                    <a:pt x="110" y="71"/>
                  </a:lnTo>
                  <a:lnTo>
                    <a:pt x="112" y="71"/>
                  </a:lnTo>
                  <a:lnTo>
                    <a:pt x="114" y="71"/>
                  </a:lnTo>
                  <a:lnTo>
                    <a:pt x="116" y="71"/>
                  </a:lnTo>
                  <a:lnTo>
                    <a:pt x="117" y="70"/>
                  </a:lnTo>
                  <a:lnTo>
                    <a:pt x="117" y="68"/>
                  </a:lnTo>
                  <a:lnTo>
                    <a:pt x="116" y="66"/>
                  </a:lnTo>
                  <a:lnTo>
                    <a:pt x="116" y="64"/>
                  </a:lnTo>
                  <a:lnTo>
                    <a:pt x="115" y="60"/>
                  </a:lnTo>
                  <a:lnTo>
                    <a:pt x="115" y="58"/>
                  </a:lnTo>
                  <a:lnTo>
                    <a:pt x="114" y="55"/>
                  </a:lnTo>
                  <a:lnTo>
                    <a:pt x="120" y="49"/>
                  </a:lnTo>
                  <a:lnTo>
                    <a:pt x="126" y="44"/>
                  </a:lnTo>
                  <a:lnTo>
                    <a:pt x="132" y="41"/>
                  </a:lnTo>
                  <a:lnTo>
                    <a:pt x="133" y="41"/>
                  </a:lnTo>
                  <a:lnTo>
                    <a:pt x="135" y="42"/>
                  </a:lnTo>
                  <a:lnTo>
                    <a:pt x="136" y="43"/>
                  </a:lnTo>
                  <a:lnTo>
                    <a:pt x="138" y="45"/>
                  </a:lnTo>
                  <a:lnTo>
                    <a:pt x="140" y="46"/>
                  </a:lnTo>
                  <a:lnTo>
                    <a:pt x="141" y="47"/>
                  </a:lnTo>
                  <a:lnTo>
                    <a:pt x="143" y="46"/>
                  </a:lnTo>
                  <a:lnTo>
                    <a:pt x="144" y="43"/>
                  </a:lnTo>
                  <a:lnTo>
                    <a:pt x="147" y="37"/>
                  </a:lnTo>
                  <a:lnTo>
                    <a:pt x="148" y="31"/>
                  </a:lnTo>
                  <a:lnTo>
                    <a:pt x="149" y="25"/>
                  </a:lnTo>
                  <a:lnTo>
                    <a:pt x="152" y="19"/>
                  </a:lnTo>
                  <a:lnTo>
                    <a:pt x="155" y="16"/>
                  </a:lnTo>
                  <a:lnTo>
                    <a:pt x="158" y="15"/>
                  </a:lnTo>
                  <a:lnTo>
                    <a:pt x="161" y="13"/>
                  </a:lnTo>
                  <a:lnTo>
                    <a:pt x="163" y="11"/>
                  </a:lnTo>
                  <a:lnTo>
                    <a:pt x="165" y="8"/>
                  </a:lnTo>
                  <a:lnTo>
                    <a:pt x="168" y="5"/>
                  </a:lnTo>
                  <a:lnTo>
                    <a:pt x="171" y="2"/>
                  </a:lnTo>
                  <a:close/>
                </a:path>
              </a:pathLst>
            </a:custGeom>
            <a:grpFill/>
            <a:ln w="0">
              <a:solidFill>
                <a:srgbClr val="2CA2CC"/>
              </a:solidFill>
              <a:prstDash val="solid"/>
              <a:round/>
              <a:headEnd/>
              <a:tailEnd/>
            </a:ln>
          </p:spPr>
          <p:txBody>
            <a:bodyPr/>
            <a:lstStyle/>
            <a:p>
              <a:endParaRPr lang="ru-RU"/>
            </a:p>
          </p:txBody>
        </p:sp>
        <p:sp>
          <p:nvSpPr>
            <p:cNvPr id="36" name="Freeform 82">
              <a:extLst>
                <a:ext uri="{FF2B5EF4-FFF2-40B4-BE49-F238E27FC236}">
                  <a16:creationId xmlns:a16="http://schemas.microsoft.com/office/drawing/2014/main" id="{65A751DC-0B01-E74F-9575-A53A3D069C89}"/>
                </a:ext>
              </a:extLst>
            </p:cNvPr>
            <p:cNvSpPr>
              <a:spLocks/>
            </p:cNvSpPr>
            <p:nvPr/>
          </p:nvSpPr>
          <p:spPr bwMode="gray">
            <a:xfrm>
              <a:off x="2562" y="1807"/>
              <a:ext cx="171" cy="214"/>
            </a:xfrm>
            <a:custGeom>
              <a:avLst/>
              <a:gdLst>
                <a:gd name="T0" fmla="*/ 167 w 171"/>
                <a:gd name="T1" fmla="*/ 1 h 214"/>
                <a:gd name="T2" fmla="*/ 159 w 171"/>
                <a:gd name="T3" fmla="*/ 0 h 214"/>
                <a:gd name="T4" fmla="*/ 142 w 171"/>
                <a:gd name="T5" fmla="*/ 3 h 214"/>
                <a:gd name="T6" fmla="*/ 125 w 171"/>
                <a:gd name="T7" fmla="*/ 10 h 214"/>
                <a:gd name="T8" fmla="*/ 115 w 171"/>
                <a:gd name="T9" fmla="*/ 14 h 214"/>
                <a:gd name="T10" fmla="*/ 104 w 171"/>
                <a:gd name="T11" fmla="*/ 22 h 214"/>
                <a:gd name="T12" fmla="*/ 88 w 171"/>
                <a:gd name="T13" fmla="*/ 41 h 214"/>
                <a:gd name="T14" fmla="*/ 75 w 171"/>
                <a:gd name="T15" fmla="*/ 65 h 214"/>
                <a:gd name="T16" fmla="*/ 58 w 171"/>
                <a:gd name="T17" fmla="*/ 84 h 214"/>
                <a:gd name="T18" fmla="*/ 42 w 171"/>
                <a:gd name="T19" fmla="*/ 96 h 214"/>
                <a:gd name="T20" fmla="*/ 31 w 171"/>
                <a:gd name="T21" fmla="*/ 106 h 214"/>
                <a:gd name="T22" fmla="*/ 13 w 171"/>
                <a:gd name="T23" fmla="*/ 115 h 214"/>
                <a:gd name="T24" fmla="*/ 40 w 171"/>
                <a:gd name="T25" fmla="*/ 214 h 214"/>
                <a:gd name="T26" fmla="*/ 61 w 171"/>
                <a:gd name="T27" fmla="*/ 175 h 214"/>
                <a:gd name="T28" fmla="*/ 82 w 171"/>
                <a:gd name="T29" fmla="*/ 135 h 214"/>
                <a:gd name="T30" fmla="*/ 112 w 171"/>
                <a:gd name="T31" fmla="*/ 100 h 214"/>
                <a:gd name="T32" fmla="*/ 116 w 171"/>
                <a:gd name="T33" fmla="*/ 95 h 214"/>
                <a:gd name="T34" fmla="*/ 116 w 171"/>
                <a:gd name="T35" fmla="*/ 91 h 214"/>
                <a:gd name="T36" fmla="*/ 108 w 171"/>
                <a:gd name="T37" fmla="*/ 86 h 214"/>
                <a:gd name="T38" fmla="*/ 93 w 171"/>
                <a:gd name="T39" fmla="*/ 86 h 214"/>
                <a:gd name="T40" fmla="*/ 91 w 171"/>
                <a:gd name="T41" fmla="*/ 84 h 214"/>
                <a:gd name="T42" fmla="*/ 92 w 171"/>
                <a:gd name="T43" fmla="*/ 81 h 214"/>
                <a:gd name="T44" fmla="*/ 96 w 171"/>
                <a:gd name="T45" fmla="*/ 77 h 214"/>
                <a:gd name="T46" fmla="*/ 100 w 171"/>
                <a:gd name="T47" fmla="*/ 74 h 214"/>
                <a:gd name="T48" fmla="*/ 104 w 171"/>
                <a:gd name="T49" fmla="*/ 72 h 214"/>
                <a:gd name="T50" fmla="*/ 108 w 171"/>
                <a:gd name="T51" fmla="*/ 71 h 214"/>
                <a:gd name="T52" fmla="*/ 110 w 171"/>
                <a:gd name="T53" fmla="*/ 71 h 214"/>
                <a:gd name="T54" fmla="*/ 114 w 171"/>
                <a:gd name="T55" fmla="*/ 71 h 214"/>
                <a:gd name="T56" fmla="*/ 117 w 171"/>
                <a:gd name="T57" fmla="*/ 70 h 214"/>
                <a:gd name="T58" fmla="*/ 116 w 171"/>
                <a:gd name="T59" fmla="*/ 66 h 214"/>
                <a:gd name="T60" fmla="*/ 115 w 171"/>
                <a:gd name="T61" fmla="*/ 60 h 214"/>
                <a:gd name="T62" fmla="*/ 114 w 171"/>
                <a:gd name="T63" fmla="*/ 55 h 214"/>
                <a:gd name="T64" fmla="*/ 126 w 171"/>
                <a:gd name="T65" fmla="*/ 44 h 214"/>
                <a:gd name="T66" fmla="*/ 133 w 171"/>
                <a:gd name="T67" fmla="*/ 41 h 214"/>
                <a:gd name="T68" fmla="*/ 136 w 171"/>
                <a:gd name="T69" fmla="*/ 43 h 214"/>
                <a:gd name="T70" fmla="*/ 140 w 171"/>
                <a:gd name="T71" fmla="*/ 46 h 214"/>
                <a:gd name="T72" fmla="*/ 143 w 171"/>
                <a:gd name="T73" fmla="*/ 46 h 214"/>
                <a:gd name="T74" fmla="*/ 147 w 171"/>
                <a:gd name="T75" fmla="*/ 37 h 214"/>
                <a:gd name="T76" fmla="*/ 149 w 171"/>
                <a:gd name="T77" fmla="*/ 25 h 214"/>
                <a:gd name="T78" fmla="*/ 155 w 171"/>
                <a:gd name="T79" fmla="*/ 16 h 214"/>
                <a:gd name="T80" fmla="*/ 161 w 171"/>
                <a:gd name="T81" fmla="*/ 13 h 214"/>
                <a:gd name="T82" fmla="*/ 165 w 171"/>
                <a:gd name="T83" fmla="*/ 8 h 214"/>
                <a:gd name="T84" fmla="*/ 171 w 171"/>
                <a:gd name="T85"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1" h="214">
                  <a:moveTo>
                    <a:pt x="171" y="2"/>
                  </a:moveTo>
                  <a:lnTo>
                    <a:pt x="167" y="1"/>
                  </a:lnTo>
                  <a:lnTo>
                    <a:pt x="163" y="0"/>
                  </a:lnTo>
                  <a:lnTo>
                    <a:pt x="159" y="0"/>
                  </a:lnTo>
                  <a:lnTo>
                    <a:pt x="151" y="1"/>
                  </a:lnTo>
                  <a:lnTo>
                    <a:pt x="142" y="3"/>
                  </a:lnTo>
                  <a:lnTo>
                    <a:pt x="133" y="7"/>
                  </a:lnTo>
                  <a:lnTo>
                    <a:pt x="125" y="10"/>
                  </a:lnTo>
                  <a:lnTo>
                    <a:pt x="119" y="13"/>
                  </a:lnTo>
                  <a:lnTo>
                    <a:pt x="115" y="14"/>
                  </a:lnTo>
                  <a:lnTo>
                    <a:pt x="113" y="13"/>
                  </a:lnTo>
                  <a:lnTo>
                    <a:pt x="104" y="22"/>
                  </a:lnTo>
                  <a:lnTo>
                    <a:pt x="96" y="32"/>
                  </a:lnTo>
                  <a:lnTo>
                    <a:pt x="88" y="41"/>
                  </a:lnTo>
                  <a:lnTo>
                    <a:pt x="82" y="52"/>
                  </a:lnTo>
                  <a:lnTo>
                    <a:pt x="75" y="65"/>
                  </a:lnTo>
                  <a:lnTo>
                    <a:pt x="66" y="74"/>
                  </a:lnTo>
                  <a:lnTo>
                    <a:pt x="58" y="84"/>
                  </a:lnTo>
                  <a:lnTo>
                    <a:pt x="50" y="92"/>
                  </a:lnTo>
                  <a:lnTo>
                    <a:pt x="42" y="96"/>
                  </a:lnTo>
                  <a:lnTo>
                    <a:pt x="36" y="100"/>
                  </a:lnTo>
                  <a:lnTo>
                    <a:pt x="31" y="106"/>
                  </a:lnTo>
                  <a:lnTo>
                    <a:pt x="24" y="110"/>
                  </a:lnTo>
                  <a:lnTo>
                    <a:pt x="13" y="115"/>
                  </a:lnTo>
                  <a:lnTo>
                    <a:pt x="0" y="119"/>
                  </a:lnTo>
                  <a:lnTo>
                    <a:pt x="40" y="214"/>
                  </a:lnTo>
                  <a:lnTo>
                    <a:pt x="52" y="195"/>
                  </a:lnTo>
                  <a:lnTo>
                    <a:pt x="61" y="175"/>
                  </a:lnTo>
                  <a:lnTo>
                    <a:pt x="72" y="155"/>
                  </a:lnTo>
                  <a:lnTo>
                    <a:pt x="82" y="135"/>
                  </a:lnTo>
                  <a:lnTo>
                    <a:pt x="95" y="117"/>
                  </a:lnTo>
                  <a:lnTo>
                    <a:pt x="112" y="100"/>
                  </a:lnTo>
                  <a:lnTo>
                    <a:pt x="114" y="98"/>
                  </a:lnTo>
                  <a:lnTo>
                    <a:pt x="116" y="95"/>
                  </a:lnTo>
                  <a:lnTo>
                    <a:pt x="116" y="93"/>
                  </a:lnTo>
                  <a:lnTo>
                    <a:pt x="116" y="91"/>
                  </a:lnTo>
                  <a:lnTo>
                    <a:pt x="114" y="89"/>
                  </a:lnTo>
                  <a:lnTo>
                    <a:pt x="108" y="86"/>
                  </a:lnTo>
                  <a:lnTo>
                    <a:pt x="101" y="85"/>
                  </a:lnTo>
                  <a:lnTo>
                    <a:pt x="93" y="86"/>
                  </a:lnTo>
                  <a:lnTo>
                    <a:pt x="92" y="85"/>
                  </a:lnTo>
                  <a:lnTo>
                    <a:pt x="91" y="84"/>
                  </a:lnTo>
                  <a:lnTo>
                    <a:pt x="91" y="83"/>
                  </a:lnTo>
                  <a:lnTo>
                    <a:pt x="92" y="81"/>
                  </a:lnTo>
                  <a:lnTo>
                    <a:pt x="94" y="79"/>
                  </a:lnTo>
                  <a:lnTo>
                    <a:pt x="96" y="77"/>
                  </a:lnTo>
                  <a:lnTo>
                    <a:pt x="98" y="75"/>
                  </a:lnTo>
                  <a:lnTo>
                    <a:pt x="100" y="74"/>
                  </a:lnTo>
                  <a:lnTo>
                    <a:pt x="102" y="73"/>
                  </a:lnTo>
                  <a:lnTo>
                    <a:pt x="104" y="72"/>
                  </a:lnTo>
                  <a:lnTo>
                    <a:pt x="106" y="71"/>
                  </a:lnTo>
                  <a:lnTo>
                    <a:pt x="108" y="71"/>
                  </a:lnTo>
                  <a:lnTo>
                    <a:pt x="109" y="71"/>
                  </a:lnTo>
                  <a:lnTo>
                    <a:pt x="110" y="71"/>
                  </a:lnTo>
                  <a:lnTo>
                    <a:pt x="112" y="71"/>
                  </a:lnTo>
                  <a:lnTo>
                    <a:pt x="114" y="71"/>
                  </a:lnTo>
                  <a:lnTo>
                    <a:pt x="116" y="71"/>
                  </a:lnTo>
                  <a:lnTo>
                    <a:pt x="117" y="70"/>
                  </a:lnTo>
                  <a:lnTo>
                    <a:pt x="117" y="68"/>
                  </a:lnTo>
                  <a:lnTo>
                    <a:pt x="116" y="66"/>
                  </a:lnTo>
                  <a:lnTo>
                    <a:pt x="116" y="64"/>
                  </a:lnTo>
                  <a:lnTo>
                    <a:pt x="115" y="60"/>
                  </a:lnTo>
                  <a:lnTo>
                    <a:pt x="115" y="58"/>
                  </a:lnTo>
                  <a:lnTo>
                    <a:pt x="114" y="55"/>
                  </a:lnTo>
                  <a:lnTo>
                    <a:pt x="120" y="49"/>
                  </a:lnTo>
                  <a:lnTo>
                    <a:pt x="126" y="44"/>
                  </a:lnTo>
                  <a:lnTo>
                    <a:pt x="132" y="41"/>
                  </a:lnTo>
                  <a:lnTo>
                    <a:pt x="133" y="41"/>
                  </a:lnTo>
                  <a:lnTo>
                    <a:pt x="135" y="42"/>
                  </a:lnTo>
                  <a:lnTo>
                    <a:pt x="136" y="43"/>
                  </a:lnTo>
                  <a:lnTo>
                    <a:pt x="138" y="45"/>
                  </a:lnTo>
                  <a:lnTo>
                    <a:pt x="140" y="46"/>
                  </a:lnTo>
                  <a:lnTo>
                    <a:pt x="141" y="47"/>
                  </a:lnTo>
                  <a:lnTo>
                    <a:pt x="143" y="46"/>
                  </a:lnTo>
                  <a:lnTo>
                    <a:pt x="144" y="43"/>
                  </a:lnTo>
                  <a:lnTo>
                    <a:pt x="147" y="37"/>
                  </a:lnTo>
                  <a:lnTo>
                    <a:pt x="148" y="31"/>
                  </a:lnTo>
                  <a:lnTo>
                    <a:pt x="149" y="25"/>
                  </a:lnTo>
                  <a:lnTo>
                    <a:pt x="152" y="19"/>
                  </a:lnTo>
                  <a:lnTo>
                    <a:pt x="155" y="16"/>
                  </a:lnTo>
                  <a:lnTo>
                    <a:pt x="158" y="15"/>
                  </a:lnTo>
                  <a:lnTo>
                    <a:pt x="161" y="13"/>
                  </a:lnTo>
                  <a:lnTo>
                    <a:pt x="163" y="11"/>
                  </a:lnTo>
                  <a:lnTo>
                    <a:pt x="165" y="8"/>
                  </a:lnTo>
                  <a:lnTo>
                    <a:pt x="168" y="5"/>
                  </a:lnTo>
                  <a:lnTo>
                    <a:pt x="171" y="2"/>
                  </a:lnTo>
                </a:path>
              </a:pathLst>
            </a:custGeom>
            <a:grpFill/>
            <a:ln w="6350">
              <a:solidFill>
                <a:srgbClr val="2CA2CC"/>
              </a:solidFill>
              <a:prstDash val="solid"/>
              <a:round/>
              <a:headEnd/>
              <a:tailEnd/>
            </a:ln>
          </p:spPr>
          <p:txBody>
            <a:bodyPr/>
            <a:lstStyle/>
            <a:p>
              <a:endParaRPr lang="ru-RU"/>
            </a:p>
          </p:txBody>
        </p:sp>
        <p:sp>
          <p:nvSpPr>
            <p:cNvPr id="37" name="Freeform 83">
              <a:extLst>
                <a:ext uri="{FF2B5EF4-FFF2-40B4-BE49-F238E27FC236}">
                  <a16:creationId xmlns:a16="http://schemas.microsoft.com/office/drawing/2014/main" id="{36BD3CC2-DDCB-D741-84E9-D45C294BBB88}"/>
                </a:ext>
              </a:extLst>
            </p:cNvPr>
            <p:cNvSpPr>
              <a:spLocks/>
            </p:cNvSpPr>
            <p:nvPr/>
          </p:nvSpPr>
          <p:spPr bwMode="gray">
            <a:xfrm>
              <a:off x="1717" y="1893"/>
              <a:ext cx="885" cy="662"/>
            </a:xfrm>
            <a:custGeom>
              <a:avLst/>
              <a:gdLst>
                <a:gd name="T0" fmla="*/ 8 w 885"/>
                <a:gd name="T1" fmla="*/ 194 h 662"/>
                <a:gd name="T2" fmla="*/ 0 w 885"/>
                <a:gd name="T3" fmla="*/ 146 h 662"/>
                <a:gd name="T4" fmla="*/ 7 w 885"/>
                <a:gd name="T5" fmla="*/ 97 h 662"/>
                <a:gd name="T6" fmla="*/ 4 w 885"/>
                <a:gd name="T7" fmla="*/ 48 h 662"/>
                <a:gd name="T8" fmla="*/ 2 w 885"/>
                <a:gd name="T9" fmla="*/ 25 h 662"/>
                <a:gd name="T10" fmla="*/ 15 w 885"/>
                <a:gd name="T11" fmla="*/ 11 h 662"/>
                <a:gd name="T12" fmla="*/ 35 w 885"/>
                <a:gd name="T13" fmla="*/ 31 h 662"/>
                <a:gd name="T14" fmla="*/ 127 w 885"/>
                <a:gd name="T15" fmla="*/ 5 h 662"/>
                <a:gd name="T16" fmla="*/ 230 w 885"/>
                <a:gd name="T17" fmla="*/ 27 h 662"/>
                <a:gd name="T18" fmla="*/ 278 w 885"/>
                <a:gd name="T19" fmla="*/ 41 h 662"/>
                <a:gd name="T20" fmla="*/ 316 w 885"/>
                <a:gd name="T21" fmla="*/ 62 h 662"/>
                <a:gd name="T22" fmla="*/ 421 w 885"/>
                <a:gd name="T23" fmla="*/ 85 h 662"/>
                <a:gd name="T24" fmla="*/ 483 w 885"/>
                <a:gd name="T25" fmla="*/ 90 h 662"/>
                <a:gd name="T26" fmla="*/ 514 w 885"/>
                <a:gd name="T27" fmla="*/ 77 h 662"/>
                <a:gd name="T28" fmla="*/ 518 w 885"/>
                <a:gd name="T29" fmla="*/ 69 h 662"/>
                <a:gd name="T30" fmla="*/ 523 w 885"/>
                <a:gd name="T31" fmla="*/ 52 h 662"/>
                <a:gd name="T32" fmla="*/ 541 w 885"/>
                <a:gd name="T33" fmla="*/ 64 h 662"/>
                <a:gd name="T34" fmla="*/ 564 w 885"/>
                <a:gd name="T35" fmla="*/ 61 h 662"/>
                <a:gd name="T36" fmla="*/ 565 w 885"/>
                <a:gd name="T37" fmla="*/ 49 h 662"/>
                <a:gd name="T38" fmla="*/ 589 w 885"/>
                <a:gd name="T39" fmla="*/ 48 h 662"/>
                <a:gd name="T40" fmla="*/ 596 w 885"/>
                <a:gd name="T41" fmla="*/ 49 h 662"/>
                <a:gd name="T42" fmla="*/ 588 w 885"/>
                <a:gd name="T43" fmla="*/ 57 h 662"/>
                <a:gd name="T44" fmla="*/ 584 w 885"/>
                <a:gd name="T45" fmla="*/ 60 h 662"/>
                <a:gd name="T46" fmla="*/ 602 w 885"/>
                <a:gd name="T47" fmla="*/ 52 h 662"/>
                <a:gd name="T48" fmla="*/ 614 w 885"/>
                <a:gd name="T49" fmla="*/ 42 h 662"/>
                <a:gd name="T50" fmla="*/ 625 w 885"/>
                <a:gd name="T51" fmla="*/ 40 h 662"/>
                <a:gd name="T52" fmla="*/ 614 w 885"/>
                <a:gd name="T53" fmla="*/ 38 h 662"/>
                <a:gd name="T54" fmla="*/ 620 w 885"/>
                <a:gd name="T55" fmla="*/ 31 h 662"/>
                <a:gd name="T56" fmla="*/ 658 w 885"/>
                <a:gd name="T57" fmla="*/ 31 h 662"/>
                <a:gd name="T58" fmla="*/ 653 w 885"/>
                <a:gd name="T59" fmla="*/ 38 h 662"/>
                <a:gd name="T60" fmla="*/ 648 w 885"/>
                <a:gd name="T61" fmla="*/ 41 h 662"/>
                <a:gd name="T62" fmla="*/ 672 w 885"/>
                <a:gd name="T63" fmla="*/ 46 h 662"/>
                <a:gd name="T64" fmla="*/ 688 w 885"/>
                <a:gd name="T65" fmla="*/ 46 h 662"/>
                <a:gd name="T66" fmla="*/ 694 w 885"/>
                <a:gd name="T67" fmla="*/ 32 h 662"/>
                <a:gd name="T68" fmla="*/ 729 w 885"/>
                <a:gd name="T69" fmla="*/ 41 h 662"/>
                <a:gd name="T70" fmla="*/ 782 w 885"/>
                <a:gd name="T71" fmla="*/ 40 h 662"/>
                <a:gd name="T72" fmla="*/ 841 w 885"/>
                <a:gd name="T73" fmla="*/ 31 h 662"/>
                <a:gd name="T74" fmla="*/ 861 w 885"/>
                <a:gd name="T75" fmla="*/ 153 h 662"/>
                <a:gd name="T76" fmla="*/ 831 w 885"/>
                <a:gd name="T77" fmla="*/ 198 h 662"/>
                <a:gd name="T78" fmla="*/ 821 w 885"/>
                <a:gd name="T79" fmla="*/ 232 h 662"/>
                <a:gd name="T80" fmla="*/ 807 w 885"/>
                <a:gd name="T81" fmla="*/ 282 h 662"/>
                <a:gd name="T82" fmla="*/ 772 w 885"/>
                <a:gd name="T83" fmla="*/ 322 h 662"/>
                <a:gd name="T84" fmla="*/ 754 w 885"/>
                <a:gd name="T85" fmla="*/ 303 h 662"/>
                <a:gd name="T86" fmla="*/ 723 w 885"/>
                <a:gd name="T87" fmla="*/ 277 h 662"/>
                <a:gd name="T88" fmla="*/ 690 w 885"/>
                <a:gd name="T89" fmla="*/ 219 h 662"/>
                <a:gd name="T90" fmla="*/ 652 w 885"/>
                <a:gd name="T91" fmla="*/ 173 h 662"/>
                <a:gd name="T92" fmla="*/ 666 w 885"/>
                <a:gd name="T93" fmla="*/ 204 h 662"/>
                <a:gd name="T94" fmla="*/ 692 w 885"/>
                <a:gd name="T95" fmla="*/ 268 h 662"/>
                <a:gd name="T96" fmla="*/ 699 w 885"/>
                <a:gd name="T97" fmla="*/ 275 h 662"/>
                <a:gd name="T98" fmla="*/ 704 w 885"/>
                <a:gd name="T99" fmla="*/ 285 h 662"/>
                <a:gd name="T100" fmla="*/ 695 w 885"/>
                <a:gd name="T101" fmla="*/ 315 h 662"/>
                <a:gd name="T102" fmla="*/ 708 w 885"/>
                <a:gd name="T103" fmla="*/ 352 h 662"/>
                <a:gd name="T104" fmla="*/ 725 w 885"/>
                <a:gd name="T105" fmla="*/ 407 h 662"/>
                <a:gd name="T106" fmla="*/ 750 w 885"/>
                <a:gd name="T107" fmla="*/ 474 h 662"/>
                <a:gd name="T108" fmla="*/ 747 w 885"/>
                <a:gd name="T109" fmla="*/ 484 h 662"/>
                <a:gd name="T110" fmla="*/ 768 w 885"/>
                <a:gd name="T111" fmla="*/ 542 h 662"/>
                <a:gd name="T112" fmla="*/ 787 w 885"/>
                <a:gd name="T113" fmla="*/ 589 h 662"/>
                <a:gd name="T114" fmla="*/ 772 w 885"/>
                <a:gd name="T115" fmla="*/ 602 h 662"/>
                <a:gd name="T116" fmla="*/ 753 w 885"/>
                <a:gd name="T117" fmla="*/ 605 h 662"/>
                <a:gd name="T118" fmla="*/ 713 w 885"/>
                <a:gd name="T119" fmla="*/ 638 h 662"/>
                <a:gd name="T120" fmla="*/ 679 w 885"/>
                <a:gd name="T121" fmla="*/ 659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5" h="662">
                  <a:moveTo>
                    <a:pt x="671" y="658"/>
                  </a:moveTo>
                  <a:lnTo>
                    <a:pt x="25" y="657"/>
                  </a:lnTo>
                  <a:lnTo>
                    <a:pt x="25" y="236"/>
                  </a:lnTo>
                  <a:lnTo>
                    <a:pt x="23" y="227"/>
                  </a:lnTo>
                  <a:lnTo>
                    <a:pt x="19" y="218"/>
                  </a:lnTo>
                  <a:lnTo>
                    <a:pt x="13" y="206"/>
                  </a:lnTo>
                  <a:lnTo>
                    <a:pt x="8" y="194"/>
                  </a:lnTo>
                  <a:lnTo>
                    <a:pt x="6" y="181"/>
                  </a:lnTo>
                  <a:lnTo>
                    <a:pt x="7" y="167"/>
                  </a:lnTo>
                  <a:lnTo>
                    <a:pt x="8" y="160"/>
                  </a:lnTo>
                  <a:lnTo>
                    <a:pt x="5" y="156"/>
                  </a:lnTo>
                  <a:lnTo>
                    <a:pt x="2" y="152"/>
                  </a:lnTo>
                  <a:lnTo>
                    <a:pt x="0" y="149"/>
                  </a:lnTo>
                  <a:lnTo>
                    <a:pt x="0" y="146"/>
                  </a:lnTo>
                  <a:lnTo>
                    <a:pt x="4" y="136"/>
                  </a:lnTo>
                  <a:lnTo>
                    <a:pt x="4" y="125"/>
                  </a:lnTo>
                  <a:lnTo>
                    <a:pt x="4" y="115"/>
                  </a:lnTo>
                  <a:lnTo>
                    <a:pt x="4" y="104"/>
                  </a:lnTo>
                  <a:lnTo>
                    <a:pt x="5" y="102"/>
                  </a:lnTo>
                  <a:lnTo>
                    <a:pt x="5" y="99"/>
                  </a:lnTo>
                  <a:lnTo>
                    <a:pt x="7" y="97"/>
                  </a:lnTo>
                  <a:lnTo>
                    <a:pt x="9" y="95"/>
                  </a:lnTo>
                  <a:lnTo>
                    <a:pt x="13" y="88"/>
                  </a:lnTo>
                  <a:lnTo>
                    <a:pt x="15" y="81"/>
                  </a:lnTo>
                  <a:lnTo>
                    <a:pt x="14" y="73"/>
                  </a:lnTo>
                  <a:lnTo>
                    <a:pt x="11" y="64"/>
                  </a:lnTo>
                  <a:lnTo>
                    <a:pt x="7" y="56"/>
                  </a:lnTo>
                  <a:lnTo>
                    <a:pt x="4" y="48"/>
                  </a:lnTo>
                  <a:lnTo>
                    <a:pt x="1" y="44"/>
                  </a:lnTo>
                  <a:lnTo>
                    <a:pt x="0" y="42"/>
                  </a:lnTo>
                  <a:lnTo>
                    <a:pt x="1" y="40"/>
                  </a:lnTo>
                  <a:lnTo>
                    <a:pt x="1" y="38"/>
                  </a:lnTo>
                  <a:lnTo>
                    <a:pt x="0" y="35"/>
                  </a:lnTo>
                  <a:lnTo>
                    <a:pt x="0" y="33"/>
                  </a:lnTo>
                  <a:lnTo>
                    <a:pt x="2" y="25"/>
                  </a:lnTo>
                  <a:lnTo>
                    <a:pt x="5" y="15"/>
                  </a:lnTo>
                  <a:lnTo>
                    <a:pt x="8" y="8"/>
                  </a:lnTo>
                  <a:lnTo>
                    <a:pt x="12" y="2"/>
                  </a:lnTo>
                  <a:lnTo>
                    <a:pt x="17" y="0"/>
                  </a:lnTo>
                  <a:lnTo>
                    <a:pt x="17" y="2"/>
                  </a:lnTo>
                  <a:lnTo>
                    <a:pt x="16" y="6"/>
                  </a:lnTo>
                  <a:lnTo>
                    <a:pt x="15" y="11"/>
                  </a:lnTo>
                  <a:lnTo>
                    <a:pt x="15" y="18"/>
                  </a:lnTo>
                  <a:lnTo>
                    <a:pt x="16" y="24"/>
                  </a:lnTo>
                  <a:lnTo>
                    <a:pt x="20" y="29"/>
                  </a:lnTo>
                  <a:lnTo>
                    <a:pt x="27" y="33"/>
                  </a:lnTo>
                  <a:lnTo>
                    <a:pt x="29" y="33"/>
                  </a:lnTo>
                  <a:lnTo>
                    <a:pt x="32" y="32"/>
                  </a:lnTo>
                  <a:lnTo>
                    <a:pt x="35" y="31"/>
                  </a:lnTo>
                  <a:lnTo>
                    <a:pt x="38" y="31"/>
                  </a:lnTo>
                  <a:lnTo>
                    <a:pt x="41" y="30"/>
                  </a:lnTo>
                  <a:lnTo>
                    <a:pt x="57" y="23"/>
                  </a:lnTo>
                  <a:lnTo>
                    <a:pt x="76" y="17"/>
                  </a:lnTo>
                  <a:lnTo>
                    <a:pt x="93" y="11"/>
                  </a:lnTo>
                  <a:lnTo>
                    <a:pt x="111" y="7"/>
                  </a:lnTo>
                  <a:lnTo>
                    <a:pt x="127" y="5"/>
                  </a:lnTo>
                  <a:lnTo>
                    <a:pt x="142" y="6"/>
                  </a:lnTo>
                  <a:lnTo>
                    <a:pt x="155" y="11"/>
                  </a:lnTo>
                  <a:lnTo>
                    <a:pt x="171" y="18"/>
                  </a:lnTo>
                  <a:lnTo>
                    <a:pt x="187" y="21"/>
                  </a:lnTo>
                  <a:lnTo>
                    <a:pt x="202" y="23"/>
                  </a:lnTo>
                  <a:lnTo>
                    <a:pt x="216" y="24"/>
                  </a:lnTo>
                  <a:lnTo>
                    <a:pt x="230" y="27"/>
                  </a:lnTo>
                  <a:lnTo>
                    <a:pt x="240" y="31"/>
                  </a:lnTo>
                  <a:lnTo>
                    <a:pt x="249" y="32"/>
                  </a:lnTo>
                  <a:lnTo>
                    <a:pt x="257" y="33"/>
                  </a:lnTo>
                  <a:lnTo>
                    <a:pt x="267" y="35"/>
                  </a:lnTo>
                  <a:lnTo>
                    <a:pt x="275" y="41"/>
                  </a:lnTo>
                  <a:lnTo>
                    <a:pt x="277" y="41"/>
                  </a:lnTo>
                  <a:lnTo>
                    <a:pt x="278" y="41"/>
                  </a:lnTo>
                  <a:lnTo>
                    <a:pt x="280" y="40"/>
                  </a:lnTo>
                  <a:lnTo>
                    <a:pt x="282" y="40"/>
                  </a:lnTo>
                  <a:lnTo>
                    <a:pt x="284" y="41"/>
                  </a:lnTo>
                  <a:lnTo>
                    <a:pt x="291" y="47"/>
                  </a:lnTo>
                  <a:lnTo>
                    <a:pt x="300" y="53"/>
                  </a:lnTo>
                  <a:lnTo>
                    <a:pt x="307" y="59"/>
                  </a:lnTo>
                  <a:lnTo>
                    <a:pt x="316" y="62"/>
                  </a:lnTo>
                  <a:lnTo>
                    <a:pt x="334" y="64"/>
                  </a:lnTo>
                  <a:lnTo>
                    <a:pt x="351" y="65"/>
                  </a:lnTo>
                  <a:lnTo>
                    <a:pt x="366" y="66"/>
                  </a:lnTo>
                  <a:lnTo>
                    <a:pt x="380" y="68"/>
                  </a:lnTo>
                  <a:lnTo>
                    <a:pt x="393" y="71"/>
                  </a:lnTo>
                  <a:lnTo>
                    <a:pt x="406" y="77"/>
                  </a:lnTo>
                  <a:lnTo>
                    <a:pt x="421" y="85"/>
                  </a:lnTo>
                  <a:lnTo>
                    <a:pt x="437" y="97"/>
                  </a:lnTo>
                  <a:lnTo>
                    <a:pt x="443" y="100"/>
                  </a:lnTo>
                  <a:lnTo>
                    <a:pt x="451" y="100"/>
                  </a:lnTo>
                  <a:lnTo>
                    <a:pt x="460" y="98"/>
                  </a:lnTo>
                  <a:lnTo>
                    <a:pt x="467" y="95"/>
                  </a:lnTo>
                  <a:lnTo>
                    <a:pt x="475" y="91"/>
                  </a:lnTo>
                  <a:lnTo>
                    <a:pt x="483" y="90"/>
                  </a:lnTo>
                  <a:lnTo>
                    <a:pt x="493" y="90"/>
                  </a:lnTo>
                  <a:lnTo>
                    <a:pt x="500" y="89"/>
                  </a:lnTo>
                  <a:lnTo>
                    <a:pt x="506" y="85"/>
                  </a:lnTo>
                  <a:lnTo>
                    <a:pt x="511" y="78"/>
                  </a:lnTo>
                  <a:lnTo>
                    <a:pt x="511" y="77"/>
                  </a:lnTo>
                  <a:lnTo>
                    <a:pt x="513" y="77"/>
                  </a:lnTo>
                  <a:lnTo>
                    <a:pt x="514" y="77"/>
                  </a:lnTo>
                  <a:lnTo>
                    <a:pt x="514" y="77"/>
                  </a:lnTo>
                  <a:lnTo>
                    <a:pt x="515" y="76"/>
                  </a:lnTo>
                  <a:lnTo>
                    <a:pt x="515" y="76"/>
                  </a:lnTo>
                  <a:lnTo>
                    <a:pt x="516" y="74"/>
                  </a:lnTo>
                  <a:lnTo>
                    <a:pt x="517" y="73"/>
                  </a:lnTo>
                  <a:lnTo>
                    <a:pt x="517" y="72"/>
                  </a:lnTo>
                  <a:lnTo>
                    <a:pt x="518" y="69"/>
                  </a:lnTo>
                  <a:lnTo>
                    <a:pt x="517" y="66"/>
                  </a:lnTo>
                  <a:lnTo>
                    <a:pt x="517" y="62"/>
                  </a:lnTo>
                  <a:lnTo>
                    <a:pt x="517" y="59"/>
                  </a:lnTo>
                  <a:lnTo>
                    <a:pt x="517" y="56"/>
                  </a:lnTo>
                  <a:lnTo>
                    <a:pt x="518" y="53"/>
                  </a:lnTo>
                  <a:lnTo>
                    <a:pt x="520" y="52"/>
                  </a:lnTo>
                  <a:lnTo>
                    <a:pt x="523" y="52"/>
                  </a:lnTo>
                  <a:lnTo>
                    <a:pt x="526" y="52"/>
                  </a:lnTo>
                  <a:lnTo>
                    <a:pt x="528" y="52"/>
                  </a:lnTo>
                  <a:lnTo>
                    <a:pt x="531" y="52"/>
                  </a:lnTo>
                  <a:lnTo>
                    <a:pt x="533" y="55"/>
                  </a:lnTo>
                  <a:lnTo>
                    <a:pt x="536" y="58"/>
                  </a:lnTo>
                  <a:lnTo>
                    <a:pt x="538" y="61"/>
                  </a:lnTo>
                  <a:lnTo>
                    <a:pt x="541" y="64"/>
                  </a:lnTo>
                  <a:lnTo>
                    <a:pt x="543" y="67"/>
                  </a:lnTo>
                  <a:lnTo>
                    <a:pt x="545" y="68"/>
                  </a:lnTo>
                  <a:lnTo>
                    <a:pt x="550" y="68"/>
                  </a:lnTo>
                  <a:lnTo>
                    <a:pt x="555" y="66"/>
                  </a:lnTo>
                  <a:lnTo>
                    <a:pt x="559" y="63"/>
                  </a:lnTo>
                  <a:lnTo>
                    <a:pt x="563" y="61"/>
                  </a:lnTo>
                  <a:lnTo>
                    <a:pt x="564" y="61"/>
                  </a:lnTo>
                  <a:lnTo>
                    <a:pt x="564" y="60"/>
                  </a:lnTo>
                  <a:lnTo>
                    <a:pt x="564" y="59"/>
                  </a:lnTo>
                  <a:lnTo>
                    <a:pt x="564" y="57"/>
                  </a:lnTo>
                  <a:lnTo>
                    <a:pt x="564" y="53"/>
                  </a:lnTo>
                  <a:lnTo>
                    <a:pt x="564" y="51"/>
                  </a:lnTo>
                  <a:lnTo>
                    <a:pt x="564" y="50"/>
                  </a:lnTo>
                  <a:lnTo>
                    <a:pt x="565" y="49"/>
                  </a:lnTo>
                  <a:lnTo>
                    <a:pt x="565" y="48"/>
                  </a:lnTo>
                  <a:lnTo>
                    <a:pt x="573" y="47"/>
                  </a:lnTo>
                  <a:lnTo>
                    <a:pt x="580" y="48"/>
                  </a:lnTo>
                  <a:lnTo>
                    <a:pt x="586" y="49"/>
                  </a:lnTo>
                  <a:lnTo>
                    <a:pt x="588" y="49"/>
                  </a:lnTo>
                  <a:lnTo>
                    <a:pt x="589" y="48"/>
                  </a:lnTo>
                  <a:lnTo>
                    <a:pt x="589" y="48"/>
                  </a:lnTo>
                  <a:lnTo>
                    <a:pt x="590" y="47"/>
                  </a:lnTo>
                  <a:lnTo>
                    <a:pt x="591" y="47"/>
                  </a:lnTo>
                  <a:lnTo>
                    <a:pt x="593" y="47"/>
                  </a:lnTo>
                  <a:lnTo>
                    <a:pt x="594" y="47"/>
                  </a:lnTo>
                  <a:lnTo>
                    <a:pt x="595" y="48"/>
                  </a:lnTo>
                  <a:lnTo>
                    <a:pt x="596" y="48"/>
                  </a:lnTo>
                  <a:lnTo>
                    <a:pt x="596" y="49"/>
                  </a:lnTo>
                  <a:lnTo>
                    <a:pt x="596" y="51"/>
                  </a:lnTo>
                  <a:lnTo>
                    <a:pt x="595" y="53"/>
                  </a:lnTo>
                  <a:lnTo>
                    <a:pt x="594" y="55"/>
                  </a:lnTo>
                  <a:lnTo>
                    <a:pt x="593" y="56"/>
                  </a:lnTo>
                  <a:lnTo>
                    <a:pt x="592" y="57"/>
                  </a:lnTo>
                  <a:lnTo>
                    <a:pt x="590" y="57"/>
                  </a:lnTo>
                  <a:lnTo>
                    <a:pt x="588" y="57"/>
                  </a:lnTo>
                  <a:lnTo>
                    <a:pt x="586" y="56"/>
                  </a:lnTo>
                  <a:lnTo>
                    <a:pt x="584" y="56"/>
                  </a:lnTo>
                  <a:lnTo>
                    <a:pt x="582" y="56"/>
                  </a:lnTo>
                  <a:lnTo>
                    <a:pt x="581" y="57"/>
                  </a:lnTo>
                  <a:lnTo>
                    <a:pt x="581" y="58"/>
                  </a:lnTo>
                  <a:lnTo>
                    <a:pt x="582" y="59"/>
                  </a:lnTo>
                  <a:lnTo>
                    <a:pt x="584" y="60"/>
                  </a:lnTo>
                  <a:lnTo>
                    <a:pt x="586" y="62"/>
                  </a:lnTo>
                  <a:lnTo>
                    <a:pt x="588" y="62"/>
                  </a:lnTo>
                  <a:lnTo>
                    <a:pt x="589" y="62"/>
                  </a:lnTo>
                  <a:lnTo>
                    <a:pt x="593" y="61"/>
                  </a:lnTo>
                  <a:lnTo>
                    <a:pt x="596" y="58"/>
                  </a:lnTo>
                  <a:lnTo>
                    <a:pt x="599" y="56"/>
                  </a:lnTo>
                  <a:lnTo>
                    <a:pt x="602" y="52"/>
                  </a:lnTo>
                  <a:lnTo>
                    <a:pt x="604" y="51"/>
                  </a:lnTo>
                  <a:lnTo>
                    <a:pt x="607" y="50"/>
                  </a:lnTo>
                  <a:lnTo>
                    <a:pt x="608" y="48"/>
                  </a:lnTo>
                  <a:lnTo>
                    <a:pt x="609" y="45"/>
                  </a:lnTo>
                  <a:lnTo>
                    <a:pt x="611" y="43"/>
                  </a:lnTo>
                  <a:lnTo>
                    <a:pt x="612" y="42"/>
                  </a:lnTo>
                  <a:lnTo>
                    <a:pt x="614" y="42"/>
                  </a:lnTo>
                  <a:lnTo>
                    <a:pt x="617" y="42"/>
                  </a:lnTo>
                  <a:lnTo>
                    <a:pt x="619" y="43"/>
                  </a:lnTo>
                  <a:lnTo>
                    <a:pt x="622" y="43"/>
                  </a:lnTo>
                  <a:lnTo>
                    <a:pt x="624" y="43"/>
                  </a:lnTo>
                  <a:lnTo>
                    <a:pt x="625" y="42"/>
                  </a:lnTo>
                  <a:lnTo>
                    <a:pt x="626" y="41"/>
                  </a:lnTo>
                  <a:lnTo>
                    <a:pt x="625" y="40"/>
                  </a:lnTo>
                  <a:lnTo>
                    <a:pt x="624" y="39"/>
                  </a:lnTo>
                  <a:lnTo>
                    <a:pt x="622" y="39"/>
                  </a:lnTo>
                  <a:lnTo>
                    <a:pt x="620" y="39"/>
                  </a:lnTo>
                  <a:lnTo>
                    <a:pt x="618" y="38"/>
                  </a:lnTo>
                  <a:lnTo>
                    <a:pt x="616" y="38"/>
                  </a:lnTo>
                  <a:lnTo>
                    <a:pt x="615" y="38"/>
                  </a:lnTo>
                  <a:lnTo>
                    <a:pt x="614" y="38"/>
                  </a:lnTo>
                  <a:lnTo>
                    <a:pt x="614" y="37"/>
                  </a:lnTo>
                  <a:lnTo>
                    <a:pt x="613" y="36"/>
                  </a:lnTo>
                  <a:lnTo>
                    <a:pt x="613" y="35"/>
                  </a:lnTo>
                  <a:lnTo>
                    <a:pt x="612" y="34"/>
                  </a:lnTo>
                  <a:lnTo>
                    <a:pt x="613" y="33"/>
                  </a:lnTo>
                  <a:lnTo>
                    <a:pt x="614" y="32"/>
                  </a:lnTo>
                  <a:lnTo>
                    <a:pt x="620" y="31"/>
                  </a:lnTo>
                  <a:lnTo>
                    <a:pt x="624" y="30"/>
                  </a:lnTo>
                  <a:lnTo>
                    <a:pt x="629" y="31"/>
                  </a:lnTo>
                  <a:lnTo>
                    <a:pt x="635" y="32"/>
                  </a:lnTo>
                  <a:lnTo>
                    <a:pt x="644" y="32"/>
                  </a:lnTo>
                  <a:lnTo>
                    <a:pt x="657" y="31"/>
                  </a:lnTo>
                  <a:lnTo>
                    <a:pt x="658" y="31"/>
                  </a:lnTo>
                  <a:lnTo>
                    <a:pt x="658" y="31"/>
                  </a:lnTo>
                  <a:lnTo>
                    <a:pt x="658" y="32"/>
                  </a:lnTo>
                  <a:lnTo>
                    <a:pt x="658" y="33"/>
                  </a:lnTo>
                  <a:lnTo>
                    <a:pt x="657" y="34"/>
                  </a:lnTo>
                  <a:lnTo>
                    <a:pt x="657" y="35"/>
                  </a:lnTo>
                  <a:lnTo>
                    <a:pt x="656" y="36"/>
                  </a:lnTo>
                  <a:lnTo>
                    <a:pt x="655" y="37"/>
                  </a:lnTo>
                  <a:lnTo>
                    <a:pt x="653" y="38"/>
                  </a:lnTo>
                  <a:lnTo>
                    <a:pt x="651" y="38"/>
                  </a:lnTo>
                  <a:lnTo>
                    <a:pt x="649" y="38"/>
                  </a:lnTo>
                  <a:lnTo>
                    <a:pt x="647" y="38"/>
                  </a:lnTo>
                  <a:lnTo>
                    <a:pt x="646" y="39"/>
                  </a:lnTo>
                  <a:lnTo>
                    <a:pt x="644" y="39"/>
                  </a:lnTo>
                  <a:lnTo>
                    <a:pt x="644" y="40"/>
                  </a:lnTo>
                  <a:lnTo>
                    <a:pt x="648" y="41"/>
                  </a:lnTo>
                  <a:lnTo>
                    <a:pt x="653" y="41"/>
                  </a:lnTo>
                  <a:lnTo>
                    <a:pt x="660" y="40"/>
                  </a:lnTo>
                  <a:lnTo>
                    <a:pt x="666" y="40"/>
                  </a:lnTo>
                  <a:lnTo>
                    <a:pt x="669" y="42"/>
                  </a:lnTo>
                  <a:lnTo>
                    <a:pt x="670" y="43"/>
                  </a:lnTo>
                  <a:lnTo>
                    <a:pt x="671" y="44"/>
                  </a:lnTo>
                  <a:lnTo>
                    <a:pt x="672" y="46"/>
                  </a:lnTo>
                  <a:lnTo>
                    <a:pt x="675" y="47"/>
                  </a:lnTo>
                  <a:lnTo>
                    <a:pt x="677" y="49"/>
                  </a:lnTo>
                  <a:lnTo>
                    <a:pt x="679" y="49"/>
                  </a:lnTo>
                  <a:lnTo>
                    <a:pt x="682" y="49"/>
                  </a:lnTo>
                  <a:lnTo>
                    <a:pt x="685" y="48"/>
                  </a:lnTo>
                  <a:lnTo>
                    <a:pt x="686" y="47"/>
                  </a:lnTo>
                  <a:lnTo>
                    <a:pt x="688" y="46"/>
                  </a:lnTo>
                  <a:lnTo>
                    <a:pt x="690" y="45"/>
                  </a:lnTo>
                  <a:lnTo>
                    <a:pt x="691" y="43"/>
                  </a:lnTo>
                  <a:lnTo>
                    <a:pt x="693" y="41"/>
                  </a:lnTo>
                  <a:lnTo>
                    <a:pt x="693" y="39"/>
                  </a:lnTo>
                  <a:lnTo>
                    <a:pt x="693" y="37"/>
                  </a:lnTo>
                  <a:lnTo>
                    <a:pt x="693" y="35"/>
                  </a:lnTo>
                  <a:lnTo>
                    <a:pt x="694" y="32"/>
                  </a:lnTo>
                  <a:lnTo>
                    <a:pt x="695" y="31"/>
                  </a:lnTo>
                  <a:lnTo>
                    <a:pt x="697" y="30"/>
                  </a:lnTo>
                  <a:lnTo>
                    <a:pt x="701" y="29"/>
                  </a:lnTo>
                  <a:lnTo>
                    <a:pt x="705" y="29"/>
                  </a:lnTo>
                  <a:lnTo>
                    <a:pt x="709" y="31"/>
                  </a:lnTo>
                  <a:lnTo>
                    <a:pt x="718" y="35"/>
                  </a:lnTo>
                  <a:lnTo>
                    <a:pt x="729" y="41"/>
                  </a:lnTo>
                  <a:lnTo>
                    <a:pt x="734" y="44"/>
                  </a:lnTo>
                  <a:lnTo>
                    <a:pt x="742" y="46"/>
                  </a:lnTo>
                  <a:lnTo>
                    <a:pt x="750" y="48"/>
                  </a:lnTo>
                  <a:lnTo>
                    <a:pt x="757" y="49"/>
                  </a:lnTo>
                  <a:lnTo>
                    <a:pt x="763" y="47"/>
                  </a:lnTo>
                  <a:lnTo>
                    <a:pt x="772" y="43"/>
                  </a:lnTo>
                  <a:lnTo>
                    <a:pt x="782" y="40"/>
                  </a:lnTo>
                  <a:lnTo>
                    <a:pt x="794" y="38"/>
                  </a:lnTo>
                  <a:lnTo>
                    <a:pt x="807" y="36"/>
                  </a:lnTo>
                  <a:lnTo>
                    <a:pt x="818" y="33"/>
                  </a:lnTo>
                  <a:lnTo>
                    <a:pt x="828" y="27"/>
                  </a:lnTo>
                  <a:lnTo>
                    <a:pt x="832" y="26"/>
                  </a:lnTo>
                  <a:lnTo>
                    <a:pt x="836" y="28"/>
                  </a:lnTo>
                  <a:lnTo>
                    <a:pt x="841" y="31"/>
                  </a:lnTo>
                  <a:lnTo>
                    <a:pt x="845" y="33"/>
                  </a:lnTo>
                  <a:lnTo>
                    <a:pt x="885" y="128"/>
                  </a:lnTo>
                  <a:lnTo>
                    <a:pt x="878" y="137"/>
                  </a:lnTo>
                  <a:lnTo>
                    <a:pt x="870" y="146"/>
                  </a:lnTo>
                  <a:lnTo>
                    <a:pt x="867" y="148"/>
                  </a:lnTo>
                  <a:lnTo>
                    <a:pt x="864" y="151"/>
                  </a:lnTo>
                  <a:lnTo>
                    <a:pt x="861" y="153"/>
                  </a:lnTo>
                  <a:lnTo>
                    <a:pt x="858" y="156"/>
                  </a:lnTo>
                  <a:lnTo>
                    <a:pt x="856" y="160"/>
                  </a:lnTo>
                  <a:lnTo>
                    <a:pt x="853" y="168"/>
                  </a:lnTo>
                  <a:lnTo>
                    <a:pt x="848" y="177"/>
                  </a:lnTo>
                  <a:lnTo>
                    <a:pt x="839" y="185"/>
                  </a:lnTo>
                  <a:lnTo>
                    <a:pt x="834" y="191"/>
                  </a:lnTo>
                  <a:lnTo>
                    <a:pt x="831" y="198"/>
                  </a:lnTo>
                  <a:lnTo>
                    <a:pt x="829" y="205"/>
                  </a:lnTo>
                  <a:lnTo>
                    <a:pt x="828" y="206"/>
                  </a:lnTo>
                  <a:lnTo>
                    <a:pt x="827" y="207"/>
                  </a:lnTo>
                  <a:lnTo>
                    <a:pt x="826" y="207"/>
                  </a:lnTo>
                  <a:lnTo>
                    <a:pt x="826" y="210"/>
                  </a:lnTo>
                  <a:lnTo>
                    <a:pt x="824" y="221"/>
                  </a:lnTo>
                  <a:lnTo>
                    <a:pt x="821" y="232"/>
                  </a:lnTo>
                  <a:lnTo>
                    <a:pt x="816" y="241"/>
                  </a:lnTo>
                  <a:lnTo>
                    <a:pt x="815" y="247"/>
                  </a:lnTo>
                  <a:lnTo>
                    <a:pt x="815" y="256"/>
                  </a:lnTo>
                  <a:lnTo>
                    <a:pt x="816" y="262"/>
                  </a:lnTo>
                  <a:lnTo>
                    <a:pt x="813" y="269"/>
                  </a:lnTo>
                  <a:lnTo>
                    <a:pt x="809" y="276"/>
                  </a:lnTo>
                  <a:lnTo>
                    <a:pt x="807" y="282"/>
                  </a:lnTo>
                  <a:lnTo>
                    <a:pt x="805" y="295"/>
                  </a:lnTo>
                  <a:lnTo>
                    <a:pt x="802" y="307"/>
                  </a:lnTo>
                  <a:lnTo>
                    <a:pt x="797" y="317"/>
                  </a:lnTo>
                  <a:lnTo>
                    <a:pt x="791" y="326"/>
                  </a:lnTo>
                  <a:lnTo>
                    <a:pt x="785" y="330"/>
                  </a:lnTo>
                  <a:lnTo>
                    <a:pt x="780" y="329"/>
                  </a:lnTo>
                  <a:lnTo>
                    <a:pt x="772" y="322"/>
                  </a:lnTo>
                  <a:lnTo>
                    <a:pt x="764" y="315"/>
                  </a:lnTo>
                  <a:lnTo>
                    <a:pt x="756" y="308"/>
                  </a:lnTo>
                  <a:lnTo>
                    <a:pt x="755" y="306"/>
                  </a:lnTo>
                  <a:lnTo>
                    <a:pt x="754" y="305"/>
                  </a:lnTo>
                  <a:lnTo>
                    <a:pt x="754" y="304"/>
                  </a:lnTo>
                  <a:lnTo>
                    <a:pt x="754" y="303"/>
                  </a:lnTo>
                  <a:lnTo>
                    <a:pt x="754" y="303"/>
                  </a:lnTo>
                  <a:lnTo>
                    <a:pt x="754" y="302"/>
                  </a:lnTo>
                  <a:lnTo>
                    <a:pt x="752" y="300"/>
                  </a:lnTo>
                  <a:lnTo>
                    <a:pt x="748" y="297"/>
                  </a:lnTo>
                  <a:lnTo>
                    <a:pt x="741" y="292"/>
                  </a:lnTo>
                  <a:lnTo>
                    <a:pt x="734" y="287"/>
                  </a:lnTo>
                  <a:lnTo>
                    <a:pt x="727" y="281"/>
                  </a:lnTo>
                  <a:lnTo>
                    <a:pt x="723" y="277"/>
                  </a:lnTo>
                  <a:lnTo>
                    <a:pt x="716" y="270"/>
                  </a:lnTo>
                  <a:lnTo>
                    <a:pt x="710" y="264"/>
                  </a:lnTo>
                  <a:lnTo>
                    <a:pt x="706" y="258"/>
                  </a:lnTo>
                  <a:lnTo>
                    <a:pt x="702" y="250"/>
                  </a:lnTo>
                  <a:lnTo>
                    <a:pt x="697" y="237"/>
                  </a:lnTo>
                  <a:lnTo>
                    <a:pt x="695" y="229"/>
                  </a:lnTo>
                  <a:lnTo>
                    <a:pt x="690" y="219"/>
                  </a:lnTo>
                  <a:lnTo>
                    <a:pt x="682" y="210"/>
                  </a:lnTo>
                  <a:lnTo>
                    <a:pt x="679" y="206"/>
                  </a:lnTo>
                  <a:lnTo>
                    <a:pt x="674" y="200"/>
                  </a:lnTo>
                  <a:lnTo>
                    <a:pt x="668" y="193"/>
                  </a:lnTo>
                  <a:lnTo>
                    <a:pt x="662" y="185"/>
                  </a:lnTo>
                  <a:lnTo>
                    <a:pt x="657" y="179"/>
                  </a:lnTo>
                  <a:lnTo>
                    <a:pt x="652" y="173"/>
                  </a:lnTo>
                  <a:lnTo>
                    <a:pt x="648" y="169"/>
                  </a:lnTo>
                  <a:lnTo>
                    <a:pt x="646" y="169"/>
                  </a:lnTo>
                  <a:lnTo>
                    <a:pt x="646" y="174"/>
                  </a:lnTo>
                  <a:lnTo>
                    <a:pt x="650" y="179"/>
                  </a:lnTo>
                  <a:lnTo>
                    <a:pt x="654" y="187"/>
                  </a:lnTo>
                  <a:lnTo>
                    <a:pt x="660" y="195"/>
                  </a:lnTo>
                  <a:lnTo>
                    <a:pt x="666" y="204"/>
                  </a:lnTo>
                  <a:lnTo>
                    <a:pt x="670" y="214"/>
                  </a:lnTo>
                  <a:lnTo>
                    <a:pt x="673" y="222"/>
                  </a:lnTo>
                  <a:lnTo>
                    <a:pt x="676" y="231"/>
                  </a:lnTo>
                  <a:lnTo>
                    <a:pt x="682" y="242"/>
                  </a:lnTo>
                  <a:lnTo>
                    <a:pt x="688" y="254"/>
                  </a:lnTo>
                  <a:lnTo>
                    <a:pt x="691" y="266"/>
                  </a:lnTo>
                  <a:lnTo>
                    <a:pt x="692" y="268"/>
                  </a:lnTo>
                  <a:lnTo>
                    <a:pt x="693" y="268"/>
                  </a:lnTo>
                  <a:lnTo>
                    <a:pt x="695" y="269"/>
                  </a:lnTo>
                  <a:lnTo>
                    <a:pt x="696" y="270"/>
                  </a:lnTo>
                  <a:lnTo>
                    <a:pt x="698" y="271"/>
                  </a:lnTo>
                  <a:lnTo>
                    <a:pt x="699" y="272"/>
                  </a:lnTo>
                  <a:lnTo>
                    <a:pt x="699" y="274"/>
                  </a:lnTo>
                  <a:lnTo>
                    <a:pt x="699" y="275"/>
                  </a:lnTo>
                  <a:lnTo>
                    <a:pt x="698" y="277"/>
                  </a:lnTo>
                  <a:lnTo>
                    <a:pt x="699" y="279"/>
                  </a:lnTo>
                  <a:lnTo>
                    <a:pt x="700" y="280"/>
                  </a:lnTo>
                  <a:lnTo>
                    <a:pt x="701" y="282"/>
                  </a:lnTo>
                  <a:lnTo>
                    <a:pt x="703" y="282"/>
                  </a:lnTo>
                  <a:lnTo>
                    <a:pt x="704" y="283"/>
                  </a:lnTo>
                  <a:lnTo>
                    <a:pt x="704" y="285"/>
                  </a:lnTo>
                  <a:lnTo>
                    <a:pt x="704" y="293"/>
                  </a:lnTo>
                  <a:lnTo>
                    <a:pt x="701" y="298"/>
                  </a:lnTo>
                  <a:lnTo>
                    <a:pt x="698" y="301"/>
                  </a:lnTo>
                  <a:lnTo>
                    <a:pt x="695" y="304"/>
                  </a:lnTo>
                  <a:lnTo>
                    <a:pt x="693" y="306"/>
                  </a:lnTo>
                  <a:lnTo>
                    <a:pt x="693" y="310"/>
                  </a:lnTo>
                  <a:lnTo>
                    <a:pt x="695" y="315"/>
                  </a:lnTo>
                  <a:lnTo>
                    <a:pt x="697" y="317"/>
                  </a:lnTo>
                  <a:lnTo>
                    <a:pt x="701" y="322"/>
                  </a:lnTo>
                  <a:lnTo>
                    <a:pt x="705" y="330"/>
                  </a:lnTo>
                  <a:lnTo>
                    <a:pt x="708" y="336"/>
                  </a:lnTo>
                  <a:lnTo>
                    <a:pt x="708" y="341"/>
                  </a:lnTo>
                  <a:lnTo>
                    <a:pt x="707" y="345"/>
                  </a:lnTo>
                  <a:lnTo>
                    <a:pt x="708" y="352"/>
                  </a:lnTo>
                  <a:lnTo>
                    <a:pt x="711" y="359"/>
                  </a:lnTo>
                  <a:lnTo>
                    <a:pt x="714" y="367"/>
                  </a:lnTo>
                  <a:lnTo>
                    <a:pt x="717" y="373"/>
                  </a:lnTo>
                  <a:lnTo>
                    <a:pt x="718" y="382"/>
                  </a:lnTo>
                  <a:lnTo>
                    <a:pt x="719" y="391"/>
                  </a:lnTo>
                  <a:lnTo>
                    <a:pt x="723" y="400"/>
                  </a:lnTo>
                  <a:lnTo>
                    <a:pt x="725" y="407"/>
                  </a:lnTo>
                  <a:lnTo>
                    <a:pt x="726" y="416"/>
                  </a:lnTo>
                  <a:lnTo>
                    <a:pt x="726" y="426"/>
                  </a:lnTo>
                  <a:lnTo>
                    <a:pt x="728" y="437"/>
                  </a:lnTo>
                  <a:lnTo>
                    <a:pt x="730" y="448"/>
                  </a:lnTo>
                  <a:lnTo>
                    <a:pt x="735" y="457"/>
                  </a:lnTo>
                  <a:lnTo>
                    <a:pt x="743" y="466"/>
                  </a:lnTo>
                  <a:lnTo>
                    <a:pt x="750" y="474"/>
                  </a:lnTo>
                  <a:lnTo>
                    <a:pt x="753" y="476"/>
                  </a:lnTo>
                  <a:lnTo>
                    <a:pt x="754" y="478"/>
                  </a:lnTo>
                  <a:lnTo>
                    <a:pt x="754" y="479"/>
                  </a:lnTo>
                  <a:lnTo>
                    <a:pt x="753" y="482"/>
                  </a:lnTo>
                  <a:lnTo>
                    <a:pt x="751" y="483"/>
                  </a:lnTo>
                  <a:lnTo>
                    <a:pt x="749" y="483"/>
                  </a:lnTo>
                  <a:lnTo>
                    <a:pt x="747" y="484"/>
                  </a:lnTo>
                  <a:lnTo>
                    <a:pt x="744" y="484"/>
                  </a:lnTo>
                  <a:lnTo>
                    <a:pt x="745" y="487"/>
                  </a:lnTo>
                  <a:lnTo>
                    <a:pt x="747" y="496"/>
                  </a:lnTo>
                  <a:lnTo>
                    <a:pt x="751" y="509"/>
                  </a:lnTo>
                  <a:lnTo>
                    <a:pt x="758" y="526"/>
                  </a:lnTo>
                  <a:lnTo>
                    <a:pt x="762" y="532"/>
                  </a:lnTo>
                  <a:lnTo>
                    <a:pt x="768" y="542"/>
                  </a:lnTo>
                  <a:lnTo>
                    <a:pt x="774" y="552"/>
                  </a:lnTo>
                  <a:lnTo>
                    <a:pt x="779" y="563"/>
                  </a:lnTo>
                  <a:lnTo>
                    <a:pt x="783" y="572"/>
                  </a:lnTo>
                  <a:lnTo>
                    <a:pt x="785" y="578"/>
                  </a:lnTo>
                  <a:lnTo>
                    <a:pt x="786" y="582"/>
                  </a:lnTo>
                  <a:lnTo>
                    <a:pt x="786" y="585"/>
                  </a:lnTo>
                  <a:lnTo>
                    <a:pt x="787" y="589"/>
                  </a:lnTo>
                  <a:lnTo>
                    <a:pt x="790" y="594"/>
                  </a:lnTo>
                  <a:lnTo>
                    <a:pt x="787" y="597"/>
                  </a:lnTo>
                  <a:lnTo>
                    <a:pt x="785" y="599"/>
                  </a:lnTo>
                  <a:lnTo>
                    <a:pt x="782" y="601"/>
                  </a:lnTo>
                  <a:lnTo>
                    <a:pt x="778" y="603"/>
                  </a:lnTo>
                  <a:lnTo>
                    <a:pt x="775" y="604"/>
                  </a:lnTo>
                  <a:lnTo>
                    <a:pt x="772" y="602"/>
                  </a:lnTo>
                  <a:lnTo>
                    <a:pt x="771" y="599"/>
                  </a:lnTo>
                  <a:lnTo>
                    <a:pt x="769" y="594"/>
                  </a:lnTo>
                  <a:lnTo>
                    <a:pt x="767" y="591"/>
                  </a:lnTo>
                  <a:lnTo>
                    <a:pt x="764" y="590"/>
                  </a:lnTo>
                  <a:lnTo>
                    <a:pt x="759" y="592"/>
                  </a:lnTo>
                  <a:lnTo>
                    <a:pt x="756" y="598"/>
                  </a:lnTo>
                  <a:lnTo>
                    <a:pt x="753" y="605"/>
                  </a:lnTo>
                  <a:lnTo>
                    <a:pt x="750" y="614"/>
                  </a:lnTo>
                  <a:lnTo>
                    <a:pt x="746" y="621"/>
                  </a:lnTo>
                  <a:lnTo>
                    <a:pt x="742" y="626"/>
                  </a:lnTo>
                  <a:lnTo>
                    <a:pt x="737" y="626"/>
                  </a:lnTo>
                  <a:lnTo>
                    <a:pt x="730" y="627"/>
                  </a:lnTo>
                  <a:lnTo>
                    <a:pt x="722" y="631"/>
                  </a:lnTo>
                  <a:lnTo>
                    <a:pt x="713" y="638"/>
                  </a:lnTo>
                  <a:lnTo>
                    <a:pt x="705" y="646"/>
                  </a:lnTo>
                  <a:lnTo>
                    <a:pt x="698" y="653"/>
                  </a:lnTo>
                  <a:lnTo>
                    <a:pt x="692" y="659"/>
                  </a:lnTo>
                  <a:lnTo>
                    <a:pt x="687" y="662"/>
                  </a:lnTo>
                  <a:lnTo>
                    <a:pt x="684" y="661"/>
                  </a:lnTo>
                  <a:lnTo>
                    <a:pt x="681" y="660"/>
                  </a:lnTo>
                  <a:lnTo>
                    <a:pt x="679" y="659"/>
                  </a:lnTo>
                  <a:lnTo>
                    <a:pt x="677" y="658"/>
                  </a:lnTo>
                  <a:lnTo>
                    <a:pt x="675" y="658"/>
                  </a:lnTo>
                  <a:lnTo>
                    <a:pt x="672" y="658"/>
                  </a:lnTo>
                  <a:lnTo>
                    <a:pt x="671" y="658"/>
                  </a:lnTo>
                  <a:lnTo>
                    <a:pt x="671" y="658"/>
                  </a:lnTo>
                  <a:close/>
                </a:path>
              </a:pathLst>
            </a:custGeom>
            <a:grpFill/>
            <a:ln w="0">
              <a:solidFill>
                <a:srgbClr val="2CA2CC"/>
              </a:solidFill>
              <a:prstDash val="solid"/>
              <a:round/>
              <a:headEnd/>
              <a:tailEnd/>
            </a:ln>
          </p:spPr>
          <p:txBody>
            <a:bodyPr/>
            <a:lstStyle/>
            <a:p>
              <a:endParaRPr lang="ru-RU"/>
            </a:p>
          </p:txBody>
        </p:sp>
        <p:sp>
          <p:nvSpPr>
            <p:cNvPr id="38" name="Freeform 84">
              <a:extLst>
                <a:ext uri="{FF2B5EF4-FFF2-40B4-BE49-F238E27FC236}">
                  <a16:creationId xmlns:a16="http://schemas.microsoft.com/office/drawing/2014/main" id="{5F4B1963-279A-FD49-AB70-ADD9371474D3}"/>
                </a:ext>
              </a:extLst>
            </p:cNvPr>
            <p:cNvSpPr>
              <a:spLocks/>
            </p:cNvSpPr>
            <p:nvPr/>
          </p:nvSpPr>
          <p:spPr bwMode="gray">
            <a:xfrm>
              <a:off x="1717" y="1893"/>
              <a:ext cx="885" cy="662"/>
            </a:xfrm>
            <a:custGeom>
              <a:avLst/>
              <a:gdLst>
                <a:gd name="T0" fmla="*/ 8 w 885"/>
                <a:gd name="T1" fmla="*/ 194 h 662"/>
                <a:gd name="T2" fmla="*/ 0 w 885"/>
                <a:gd name="T3" fmla="*/ 146 h 662"/>
                <a:gd name="T4" fmla="*/ 7 w 885"/>
                <a:gd name="T5" fmla="*/ 97 h 662"/>
                <a:gd name="T6" fmla="*/ 4 w 885"/>
                <a:gd name="T7" fmla="*/ 48 h 662"/>
                <a:gd name="T8" fmla="*/ 2 w 885"/>
                <a:gd name="T9" fmla="*/ 25 h 662"/>
                <a:gd name="T10" fmla="*/ 15 w 885"/>
                <a:gd name="T11" fmla="*/ 11 h 662"/>
                <a:gd name="T12" fmla="*/ 35 w 885"/>
                <a:gd name="T13" fmla="*/ 31 h 662"/>
                <a:gd name="T14" fmla="*/ 127 w 885"/>
                <a:gd name="T15" fmla="*/ 5 h 662"/>
                <a:gd name="T16" fmla="*/ 230 w 885"/>
                <a:gd name="T17" fmla="*/ 27 h 662"/>
                <a:gd name="T18" fmla="*/ 278 w 885"/>
                <a:gd name="T19" fmla="*/ 41 h 662"/>
                <a:gd name="T20" fmla="*/ 316 w 885"/>
                <a:gd name="T21" fmla="*/ 62 h 662"/>
                <a:gd name="T22" fmla="*/ 421 w 885"/>
                <a:gd name="T23" fmla="*/ 85 h 662"/>
                <a:gd name="T24" fmla="*/ 483 w 885"/>
                <a:gd name="T25" fmla="*/ 90 h 662"/>
                <a:gd name="T26" fmla="*/ 514 w 885"/>
                <a:gd name="T27" fmla="*/ 77 h 662"/>
                <a:gd name="T28" fmla="*/ 518 w 885"/>
                <a:gd name="T29" fmla="*/ 69 h 662"/>
                <a:gd name="T30" fmla="*/ 523 w 885"/>
                <a:gd name="T31" fmla="*/ 52 h 662"/>
                <a:gd name="T32" fmla="*/ 541 w 885"/>
                <a:gd name="T33" fmla="*/ 64 h 662"/>
                <a:gd name="T34" fmla="*/ 564 w 885"/>
                <a:gd name="T35" fmla="*/ 61 h 662"/>
                <a:gd name="T36" fmla="*/ 565 w 885"/>
                <a:gd name="T37" fmla="*/ 49 h 662"/>
                <a:gd name="T38" fmla="*/ 589 w 885"/>
                <a:gd name="T39" fmla="*/ 48 h 662"/>
                <a:gd name="T40" fmla="*/ 596 w 885"/>
                <a:gd name="T41" fmla="*/ 49 h 662"/>
                <a:gd name="T42" fmla="*/ 588 w 885"/>
                <a:gd name="T43" fmla="*/ 57 h 662"/>
                <a:gd name="T44" fmla="*/ 584 w 885"/>
                <a:gd name="T45" fmla="*/ 60 h 662"/>
                <a:gd name="T46" fmla="*/ 602 w 885"/>
                <a:gd name="T47" fmla="*/ 52 h 662"/>
                <a:gd name="T48" fmla="*/ 614 w 885"/>
                <a:gd name="T49" fmla="*/ 42 h 662"/>
                <a:gd name="T50" fmla="*/ 625 w 885"/>
                <a:gd name="T51" fmla="*/ 40 h 662"/>
                <a:gd name="T52" fmla="*/ 614 w 885"/>
                <a:gd name="T53" fmla="*/ 38 h 662"/>
                <a:gd name="T54" fmla="*/ 620 w 885"/>
                <a:gd name="T55" fmla="*/ 31 h 662"/>
                <a:gd name="T56" fmla="*/ 658 w 885"/>
                <a:gd name="T57" fmla="*/ 31 h 662"/>
                <a:gd name="T58" fmla="*/ 653 w 885"/>
                <a:gd name="T59" fmla="*/ 38 h 662"/>
                <a:gd name="T60" fmla="*/ 648 w 885"/>
                <a:gd name="T61" fmla="*/ 41 h 662"/>
                <a:gd name="T62" fmla="*/ 672 w 885"/>
                <a:gd name="T63" fmla="*/ 46 h 662"/>
                <a:gd name="T64" fmla="*/ 688 w 885"/>
                <a:gd name="T65" fmla="*/ 46 h 662"/>
                <a:gd name="T66" fmla="*/ 694 w 885"/>
                <a:gd name="T67" fmla="*/ 32 h 662"/>
                <a:gd name="T68" fmla="*/ 729 w 885"/>
                <a:gd name="T69" fmla="*/ 41 h 662"/>
                <a:gd name="T70" fmla="*/ 782 w 885"/>
                <a:gd name="T71" fmla="*/ 40 h 662"/>
                <a:gd name="T72" fmla="*/ 841 w 885"/>
                <a:gd name="T73" fmla="*/ 31 h 662"/>
                <a:gd name="T74" fmla="*/ 861 w 885"/>
                <a:gd name="T75" fmla="*/ 153 h 662"/>
                <a:gd name="T76" fmla="*/ 831 w 885"/>
                <a:gd name="T77" fmla="*/ 198 h 662"/>
                <a:gd name="T78" fmla="*/ 821 w 885"/>
                <a:gd name="T79" fmla="*/ 232 h 662"/>
                <a:gd name="T80" fmla="*/ 807 w 885"/>
                <a:gd name="T81" fmla="*/ 282 h 662"/>
                <a:gd name="T82" fmla="*/ 772 w 885"/>
                <a:gd name="T83" fmla="*/ 322 h 662"/>
                <a:gd name="T84" fmla="*/ 754 w 885"/>
                <a:gd name="T85" fmla="*/ 303 h 662"/>
                <a:gd name="T86" fmla="*/ 723 w 885"/>
                <a:gd name="T87" fmla="*/ 277 h 662"/>
                <a:gd name="T88" fmla="*/ 690 w 885"/>
                <a:gd name="T89" fmla="*/ 219 h 662"/>
                <a:gd name="T90" fmla="*/ 652 w 885"/>
                <a:gd name="T91" fmla="*/ 173 h 662"/>
                <a:gd name="T92" fmla="*/ 666 w 885"/>
                <a:gd name="T93" fmla="*/ 204 h 662"/>
                <a:gd name="T94" fmla="*/ 692 w 885"/>
                <a:gd name="T95" fmla="*/ 268 h 662"/>
                <a:gd name="T96" fmla="*/ 699 w 885"/>
                <a:gd name="T97" fmla="*/ 275 h 662"/>
                <a:gd name="T98" fmla="*/ 704 w 885"/>
                <a:gd name="T99" fmla="*/ 285 h 662"/>
                <a:gd name="T100" fmla="*/ 695 w 885"/>
                <a:gd name="T101" fmla="*/ 315 h 662"/>
                <a:gd name="T102" fmla="*/ 708 w 885"/>
                <a:gd name="T103" fmla="*/ 352 h 662"/>
                <a:gd name="T104" fmla="*/ 725 w 885"/>
                <a:gd name="T105" fmla="*/ 407 h 662"/>
                <a:gd name="T106" fmla="*/ 750 w 885"/>
                <a:gd name="T107" fmla="*/ 474 h 662"/>
                <a:gd name="T108" fmla="*/ 747 w 885"/>
                <a:gd name="T109" fmla="*/ 484 h 662"/>
                <a:gd name="T110" fmla="*/ 768 w 885"/>
                <a:gd name="T111" fmla="*/ 542 h 662"/>
                <a:gd name="T112" fmla="*/ 787 w 885"/>
                <a:gd name="T113" fmla="*/ 589 h 662"/>
                <a:gd name="T114" fmla="*/ 772 w 885"/>
                <a:gd name="T115" fmla="*/ 602 h 662"/>
                <a:gd name="T116" fmla="*/ 753 w 885"/>
                <a:gd name="T117" fmla="*/ 605 h 662"/>
                <a:gd name="T118" fmla="*/ 713 w 885"/>
                <a:gd name="T119" fmla="*/ 638 h 662"/>
                <a:gd name="T120" fmla="*/ 679 w 885"/>
                <a:gd name="T121" fmla="*/ 659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5" h="662">
                  <a:moveTo>
                    <a:pt x="671" y="658"/>
                  </a:moveTo>
                  <a:lnTo>
                    <a:pt x="25" y="657"/>
                  </a:lnTo>
                  <a:lnTo>
                    <a:pt x="25" y="236"/>
                  </a:lnTo>
                  <a:lnTo>
                    <a:pt x="23" y="227"/>
                  </a:lnTo>
                  <a:lnTo>
                    <a:pt x="19" y="218"/>
                  </a:lnTo>
                  <a:lnTo>
                    <a:pt x="13" y="206"/>
                  </a:lnTo>
                  <a:lnTo>
                    <a:pt x="8" y="194"/>
                  </a:lnTo>
                  <a:lnTo>
                    <a:pt x="6" y="181"/>
                  </a:lnTo>
                  <a:lnTo>
                    <a:pt x="7" y="167"/>
                  </a:lnTo>
                  <a:lnTo>
                    <a:pt x="8" y="160"/>
                  </a:lnTo>
                  <a:lnTo>
                    <a:pt x="5" y="156"/>
                  </a:lnTo>
                  <a:lnTo>
                    <a:pt x="2" y="152"/>
                  </a:lnTo>
                  <a:lnTo>
                    <a:pt x="0" y="149"/>
                  </a:lnTo>
                  <a:lnTo>
                    <a:pt x="0" y="146"/>
                  </a:lnTo>
                  <a:lnTo>
                    <a:pt x="4" y="136"/>
                  </a:lnTo>
                  <a:lnTo>
                    <a:pt x="4" y="125"/>
                  </a:lnTo>
                  <a:lnTo>
                    <a:pt x="4" y="115"/>
                  </a:lnTo>
                  <a:lnTo>
                    <a:pt x="4" y="104"/>
                  </a:lnTo>
                  <a:lnTo>
                    <a:pt x="5" y="102"/>
                  </a:lnTo>
                  <a:lnTo>
                    <a:pt x="5" y="99"/>
                  </a:lnTo>
                  <a:lnTo>
                    <a:pt x="7" y="97"/>
                  </a:lnTo>
                  <a:lnTo>
                    <a:pt x="9" y="95"/>
                  </a:lnTo>
                  <a:lnTo>
                    <a:pt x="13" y="88"/>
                  </a:lnTo>
                  <a:lnTo>
                    <a:pt x="15" y="81"/>
                  </a:lnTo>
                  <a:lnTo>
                    <a:pt x="14" y="73"/>
                  </a:lnTo>
                  <a:lnTo>
                    <a:pt x="11" y="64"/>
                  </a:lnTo>
                  <a:lnTo>
                    <a:pt x="7" y="56"/>
                  </a:lnTo>
                  <a:lnTo>
                    <a:pt x="4" y="48"/>
                  </a:lnTo>
                  <a:lnTo>
                    <a:pt x="1" y="44"/>
                  </a:lnTo>
                  <a:lnTo>
                    <a:pt x="0" y="42"/>
                  </a:lnTo>
                  <a:lnTo>
                    <a:pt x="1" y="40"/>
                  </a:lnTo>
                  <a:lnTo>
                    <a:pt x="1" y="38"/>
                  </a:lnTo>
                  <a:lnTo>
                    <a:pt x="0" y="35"/>
                  </a:lnTo>
                  <a:lnTo>
                    <a:pt x="0" y="33"/>
                  </a:lnTo>
                  <a:lnTo>
                    <a:pt x="2" y="25"/>
                  </a:lnTo>
                  <a:lnTo>
                    <a:pt x="5" y="15"/>
                  </a:lnTo>
                  <a:lnTo>
                    <a:pt x="8" y="8"/>
                  </a:lnTo>
                  <a:lnTo>
                    <a:pt x="12" y="2"/>
                  </a:lnTo>
                  <a:lnTo>
                    <a:pt x="17" y="0"/>
                  </a:lnTo>
                  <a:lnTo>
                    <a:pt x="17" y="2"/>
                  </a:lnTo>
                  <a:lnTo>
                    <a:pt x="16" y="6"/>
                  </a:lnTo>
                  <a:lnTo>
                    <a:pt x="15" y="11"/>
                  </a:lnTo>
                  <a:lnTo>
                    <a:pt x="15" y="18"/>
                  </a:lnTo>
                  <a:lnTo>
                    <a:pt x="16" y="24"/>
                  </a:lnTo>
                  <a:lnTo>
                    <a:pt x="20" y="29"/>
                  </a:lnTo>
                  <a:lnTo>
                    <a:pt x="27" y="33"/>
                  </a:lnTo>
                  <a:lnTo>
                    <a:pt x="29" y="33"/>
                  </a:lnTo>
                  <a:lnTo>
                    <a:pt x="32" y="32"/>
                  </a:lnTo>
                  <a:lnTo>
                    <a:pt x="35" y="31"/>
                  </a:lnTo>
                  <a:lnTo>
                    <a:pt x="38" y="31"/>
                  </a:lnTo>
                  <a:lnTo>
                    <a:pt x="41" y="30"/>
                  </a:lnTo>
                  <a:lnTo>
                    <a:pt x="57" y="23"/>
                  </a:lnTo>
                  <a:lnTo>
                    <a:pt x="76" y="17"/>
                  </a:lnTo>
                  <a:lnTo>
                    <a:pt x="93" y="11"/>
                  </a:lnTo>
                  <a:lnTo>
                    <a:pt x="111" y="7"/>
                  </a:lnTo>
                  <a:lnTo>
                    <a:pt x="127" y="5"/>
                  </a:lnTo>
                  <a:lnTo>
                    <a:pt x="142" y="6"/>
                  </a:lnTo>
                  <a:lnTo>
                    <a:pt x="155" y="11"/>
                  </a:lnTo>
                  <a:lnTo>
                    <a:pt x="171" y="18"/>
                  </a:lnTo>
                  <a:lnTo>
                    <a:pt x="187" y="21"/>
                  </a:lnTo>
                  <a:lnTo>
                    <a:pt x="202" y="23"/>
                  </a:lnTo>
                  <a:lnTo>
                    <a:pt x="216" y="24"/>
                  </a:lnTo>
                  <a:lnTo>
                    <a:pt x="230" y="27"/>
                  </a:lnTo>
                  <a:lnTo>
                    <a:pt x="240" y="31"/>
                  </a:lnTo>
                  <a:lnTo>
                    <a:pt x="249" y="32"/>
                  </a:lnTo>
                  <a:lnTo>
                    <a:pt x="257" y="33"/>
                  </a:lnTo>
                  <a:lnTo>
                    <a:pt x="267" y="35"/>
                  </a:lnTo>
                  <a:lnTo>
                    <a:pt x="275" y="41"/>
                  </a:lnTo>
                  <a:lnTo>
                    <a:pt x="277" y="41"/>
                  </a:lnTo>
                  <a:lnTo>
                    <a:pt x="278" y="41"/>
                  </a:lnTo>
                  <a:lnTo>
                    <a:pt x="280" y="40"/>
                  </a:lnTo>
                  <a:lnTo>
                    <a:pt x="282" y="40"/>
                  </a:lnTo>
                  <a:lnTo>
                    <a:pt x="284" y="41"/>
                  </a:lnTo>
                  <a:lnTo>
                    <a:pt x="291" y="47"/>
                  </a:lnTo>
                  <a:lnTo>
                    <a:pt x="300" y="53"/>
                  </a:lnTo>
                  <a:lnTo>
                    <a:pt x="307" y="59"/>
                  </a:lnTo>
                  <a:lnTo>
                    <a:pt x="316" y="62"/>
                  </a:lnTo>
                  <a:lnTo>
                    <a:pt x="334" y="64"/>
                  </a:lnTo>
                  <a:lnTo>
                    <a:pt x="351" y="65"/>
                  </a:lnTo>
                  <a:lnTo>
                    <a:pt x="366" y="66"/>
                  </a:lnTo>
                  <a:lnTo>
                    <a:pt x="380" y="68"/>
                  </a:lnTo>
                  <a:lnTo>
                    <a:pt x="393" y="71"/>
                  </a:lnTo>
                  <a:lnTo>
                    <a:pt x="406" y="77"/>
                  </a:lnTo>
                  <a:lnTo>
                    <a:pt x="421" y="85"/>
                  </a:lnTo>
                  <a:lnTo>
                    <a:pt x="437" y="97"/>
                  </a:lnTo>
                  <a:lnTo>
                    <a:pt x="443" y="100"/>
                  </a:lnTo>
                  <a:lnTo>
                    <a:pt x="451" y="100"/>
                  </a:lnTo>
                  <a:lnTo>
                    <a:pt x="460" y="98"/>
                  </a:lnTo>
                  <a:lnTo>
                    <a:pt x="467" y="95"/>
                  </a:lnTo>
                  <a:lnTo>
                    <a:pt x="475" y="91"/>
                  </a:lnTo>
                  <a:lnTo>
                    <a:pt x="483" y="90"/>
                  </a:lnTo>
                  <a:lnTo>
                    <a:pt x="493" y="90"/>
                  </a:lnTo>
                  <a:lnTo>
                    <a:pt x="500" y="89"/>
                  </a:lnTo>
                  <a:lnTo>
                    <a:pt x="506" y="85"/>
                  </a:lnTo>
                  <a:lnTo>
                    <a:pt x="511" y="78"/>
                  </a:lnTo>
                  <a:lnTo>
                    <a:pt x="511" y="77"/>
                  </a:lnTo>
                  <a:lnTo>
                    <a:pt x="513" y="77"/>
                  </a:lnTo>
                  <a:lnTo>
                    <a:pt x="514" y="77"/>
                  </a:lnTo>
                  <a:lnTo>
                    <a:pt x="514" y="77"/>
                  </a:lnTo>
                  <a:lnTo>
                    <a:pt x="515" y="76"/>
                  </a:lnTo>
                  <a:lnTo>
                    <a:pt x="515" y="76"/>
                  </a:lnTo>
                  <a:lnTo>
                    <a:pt x="516" y="74"/>
                  </a:lnTo>
                  <a:lnTo>
                    <a:pt x="517" y="73"/>
                  </a:lnTo>
                  <a:lnTo>
                    <a:pt x="517" y="72"/>
                  </a:lnTo>
                  <a:lnTo>
                    <a:pt x="518" y="69"/>
                  </a:lnTo>
                  <a:lnTo>
                    <a:pt x="517" y="66"/>
                  </a:lnTo>
                  <a:lnTo>
                    <a:pt x="517" y="62"/>
                  </a:lnTo>
                  <a:lnTo>
                    <a:pt x="517" y="59"/>
                  </a:lnTo>
                  <a:lnTo>
                    <a:pt x="517" y="56"/>
                  </a:lnTo>
                  <a:lnTo>
                    <a:pt x="518" y="53"/>
                  </a:lnTo>
                  <a:lnTo>
                    <a:pt x="520" y="52"/>
                  </a:lnTo>
                  <a:lnTo>
                    <a:pt x="523" y="52"/>
                  </a:lnTo>
                  <a:lnTo>
                    <a:pt x="526" y="52"/>
                  </a:lnTo>
                  <a:lnTo>
                    <a:pt x="528" y="52"/>
                  </a:lnTo>
                  <a:lnTo>
                    <a:pt x="531" y="52"/>
                  </a:lnTo>
                  <a:lnTo>
                    <a:pt x="533" y="55"/>
                  </a:lnTo>
                  <a:lnTo>
                    <a:pt x="536" y="58"/>
                  </a:lnTo>
                  <a:lnTo>
                    <a:pt x="538" y="61"/>
                  </a:lnTo>
                  <a:lnTo>
                    <a:pt x="541" y="64"/>
                  </a:lnTo>
                  <a:lnTo>
                    <a:pt x="543" y="67"/>
                  </a:lnTo>
                  <a:lnTo>
                    <a:pt x="545" y="68"/>
                  </a:lnTo>
                  <a:lnTo>
                    <a:pt x="550" y="68"/>
                  </a:lnTo>
                  <a:lnTo>
                    <a:pt x="555" y="66"/>
                  </a:lnTo>
                  <a:lnTo>
                    <a:pt x="559" y="63"/>
                  </a:lnTo>
                  <a:lnTo>
                    <a:pt x="563" y="61"/>
                  </a:lnTo>
                  <a:lnTo>
                    <a:pt x="564" y="61"/>
                  </a:lnTo>
                  <a:lnTo>
                    <a:pt x="564" y="60"/>
                  </a:lnTo>
                  <a:lnTo>
                    <a:pt x="564" y="59"/>
                  </a:lnTo>
                  <a:lnTo>
                    <a:pt x="564" y="57"/>
                  </a:lnTo>
                  <a:lnTo>
                    <a:pt x="564" y="53"/>
                  </a:lnTo>
                  <a:lnTo>
                    <a:pt x="564" y="51"/>
                  </a:lnTo>
                  <a:lnTo>
                    <a:pt x="564" y="50"/>
                  </a:lnTo>
                  <a:lnTo>
                    <a:pt x="565" y="49"/>
                  </a:lnTo>
                  <a:lnTo>
                    <a:pt x="565" y="48"/>
                  </a:lnTo>
                  <a:lnTo>
                    <a:pt x="573" y="47"/>
                  </a:lnTo>
                  <a:lnTo>
                    <a:pt x="580" y="48"/>
                  </a:lnTo>
                  <a:lnTo>
                    <a:pt x="586" y="49"/>
                  </a:lnTo>
                  <a:lnTo>
                    <a:pt x="588" y="49"/>
                  </a:lnTo>
                  <a:lnTo>
                    <a:pt x="589" y="48"/>
                  </a:lnTo>
                  <a:lnTo>
                    <a:pt x="589" y="48"/>
                  </a:lnTo>
                  <a:lnTo>
                    <a:pt x="590" y="47"/>
                  </a:lnTo>
                  <a:lnTo>
                    <a:pt x="591" y="47"/>
                  </a:lnTo>
                  <a:lnTo>
                    <a:pt x="593" y="47"/>
                  </a:lnTo>
                  <a:lnTo>
                    <a:pt x="594" y="47"/>
                  </a:lnTo>
                  <a:lnTo>
                    <a:pt x="595" y="48"/>
                  </a:lnTo>
                  <a:lnTo>
                    <a:pt x="596" y="48"/>
                  </a:lnTo>
                  <a:lnTo>
                    <a:pt x="596" y="49"/>
                  </a:lnTo>
                  <a:lnTo>
                    <a:pt x="596" y="51"/>
                  </a:lnTo>
                  <a:lnTo>
                    <a:pt x="595" y="53"/>
                  </a:lnTo>
                  <a:lnTo>
                    <a:pt x="594" y="55"/>
                  </a:lnTo>
                  <a:lnTo>
                    <a:pt x="593" y="56"/>
                  </a:lnTo>
                  <a:lnTo>
                    <a:pt x="592" y="57"/>
                  </a:lnTo>
                  <a:lnTo>
                    <a:pt x="590" y="57"/>
                  </a:lnTo>
                  <a:lnTo>
                    <a:pt x="588" y="57"/>
                  </a:lnTo>
                  <a:lnTo>
                    <a:pt x="586" y="56"/>
                  </a:lnTo>
                  <a:lnTo>
                    <a:pt x="584" y="56"/>
                  </a:lnTo>
                  <a:lnTo>
                    <a:pt x="582" y="56"/>
                  </a:lnTo>
                  <a:lnTo>
                    <a:pt x="581" y="57"/>
                  </a:lnTo>
                  <a:lnTo>
                    <a:pt x="581" y="58"/>
                  </a:lnTo>
                  <a:lnTo>
                    <a:pt x="582" y="59"/>
                  </a:lnTo>
                  <a:lnTo>
                    <a:pt x="584" y="60"/>
                  </a:lnTo>
                  <a:lnTo>
                    <a:pt x="586" y="62"/>
                  </a:lnTo>
                  <a:lnTo>
                    <a:pt x="588" y="62"/>
                  </a:lnTo>
                  <a:lnTo>
                    <a:pt x="589" y="62"/>
                  </a:lnTo>
                  <a:lnTo>
                    <a:pt x="593" y="61"/>
                  </a:lnTo>
                  <a:lnTo>
                    <a:pt x="596" y="58"/>
                  </a:lnTo>
                  <a:lnTo>
                    <a:pt x="599" y="56"/>
                  </a:lnTo>
                  <a:lnTo>
                    <a:pt x="602" y="52"/>
                  </a:lnTo>
                  <a:lnTo>
                    <a:pt x="604" y="51"/>
                  </a:lnTo>
                  <a:lnTo>
                    <a:pt x="607" y="50"/>
                  </a:lnTo>
                  <a:lnTo>
                    <a:pt x="608" y="48"/>
                  </a:lnTo>
                  <a:lnTo>
                    <a:pt x="609" y="45"/>
                  </a:lnTo>
                  <a:lnTo>
                    <a:pt x="611" y="43"/>
                  </a:lnTo>
                  <a:lnTo>
                    <a:pt x="612" y="42"/>
                  </a:lnTo>
                  <a:lnTo>
                    <a:pt x="614" y="42"/>
                  </a:lnTo>
                  <a:lnTo>
                    <a:pt x="617" y="42"/>
                  </a:lnTo>
                  <a:lnTo>
                    <a:pt x="619" y="43"/>
                  </a:lnTo>
                  <a:lnTo>
                    <a:pt x="622" y="43"/>
                  </a:lnTo>
                  <a:lnTo>
                    <a:pt x="624" y="43"/>
                  </a:lnTo>
                  <a:lnTo>
                    <a:pt x="625" y="42"/>
                  </a:lnTo>
                  <a:lnTo>
                    <a:pt x="626" y="41"/>
                  </a:lnTo>
                  <a:lnTo>
                    <a:pt x="625" y="40"/>
                  </a:lnTo>
                  <a:lnTo>
                    <a:pt x="624" y="39"/>
                  </a:lnTo>
                  <a:lnTo>
                    <a:pt x="622" y="39"/>
                  </a:lnTo>
                  <a:lnTo>
                    <a:pt x="620" y="39"/>
                  </a:lnTo>
                  <a:lnTo>
                    <a:pt x="618" y="38"/>
                  </a:lnTo>
                  <a:lnTo>
                    <a:pt x="616" y="38"/>
                  </a:lnTo>
                  <a:lnTo>
                    <a:pt x="615" y="38"/>
                  </a:lnTo>
                  <a:lnTo>
                    <a:pt x="614" y="38"/>
                  </a:lnTo>
                  <a:lnTo>
                    <a:pt x="614" y="37"/>
                  </a:lnTo>
                  <a:lnTo>
                    <a:pt x="613" y="36"/>
                  </a:lnTo>
                  <a:lnTo>
                    <a:pt x="613" y="35"/>
                  </a:lnTo>
                  <a:lnTo>
                    <a:pt x="612" y="34"/>
                  </a:lnTo>
                  <a:lnTo>
                    <a:pt x="613" y="33"/>
                  </a:lnTo>
                  <a:lnTo>
                    <a:pt x="614" y="32"/>
                  </a:lnTo>
                  <a:lnTo>
                    <a:pt x="620" y="31"/>
                  </a:lnTo>
                  <a:lnTo>
                    <a:pt x="624" y="30"/>
                  </a:lnTo>
                  <a:lnTo>
                    <a:pt x="629" y="31"/>
                  </a:lnTo>
                  <a:lnTo>
                    <a:pt x="635" y="32"/>
                  </a:lnTo>
                  <a:lnTo>
                    <a:pt x="644" y="32"/>
                  </a:lnTo>
                  <a:lnTo>
                    <a:pt x="657" y="31"/>
                  </a:lnTo>
                  <a:lnTo>
                    <a:pt x="658" y="31"/>
                  </a:lnTo>
                  <a:lnTo>
                    <a:pt x="658" y="31"/>
                  </a:lnTo>
                  <a:lnTo>
                    <a:pt x="658" y="32"/>
                  </a:lnTo>
                  <a:lnTo>
                    <a:pt x="658" y="33"/>
                  </a:lnTo>
                  <a:lnTo>
                    <a:pt x="657" y="34"/>
                  </a:lnTo>
                  <a:lnTo>
                    <a:pt x="657" y="35"/>
                  </a:lnTo>
                  <a:lnTo>
                    <a:pt x="656" y="36"/>
                  </a:lnTo>
                  <a:lnTo>
                    <a:pt x="655" y="37"/>
                  </a:lnTo>
                  <a:lnTo>
                    <a:pt x="653" y="38"/>
                  </a:lnTo>
                  <a:lnTo>
                    <a:pt x="651" y="38"/>
                  </a:lnTo>
                  <a:lnTo>
                    <a:pt x="649" y="38"/>
                  </a:lnTo>
                  <a:lnTo>
                    <a:pt x="647" y="38"/>
                  </a:lnTo>
                  <a:lnTo>
                    <a:pt x="646" y="39"/>
                  </a:lnTo>
                  <a:lnTo>
                    <a:pt x="644" y="39"/>
                  </a:lnTo>
                  <a:lnTo>
                    <a:pt x="644" y="40"/>
                  </a:lnTo>
                  <a:lnTo>
                    <a:pt x="648" y="41"/>
                  </a:lnTo>
                  <a:lnTo>
                    <a:pt x="653" y="41"/>
                  </a:lnTo>
                  <a:lnTo>
                    <a:pt x="660" y="40"/>
                  </a:lnTo>
                  <a:lnTo>
                    <a:pt x="666" y="40"/>
                  </a:lnTo>
                  <a:lnTo>
                    <a:pt x="669" y="42"/>
                  </a:lnTo>
                  <a:lnTo>
                    <a:pt x="670" y="43"/>
                  </a:lnTo>
                  <a:lnTo>
                    <a:pt x="671" y="44"/>
                  </a:lnTo>
                  <a:lnTo>
                    <a:pt x="672" y="46"/>
                  </a:lnTo>
                  <a:lnTo>
                    <a:pt x="675" y="47"/>
                  </a:lnTo>
                  <a:lnTo>
                    <a:pt x="677" y="49"/>
                  </a:lnTo>
                  <a:lnTo>
                    <a:pt x="679" y="49"/>
                  </a:lnTo>
                  <a:lnTo>
                    <a:pt x="682" y="49"/>
                  </a:lnTo>
                  <a:lnTo>
                    <a:pt x="685" y="48"/>
                  </a:lnTo>
                  <a:lnTo>
                    <a:pt x="686" y="47"/>
                  </a:lnTo>
                  <a:lnTo>
                    <a:pt x="688" y="46"/>
                  </a:lnTo>
                  <a:lnTo>
                    <a:pt x="690" y="45"/>
                  </a:lnTo>
                  <a:lnTo>
                    <a:pt x="691" y="43"/>
                  </a:lnTo>
                  <a:lnTo>
                    <a:pt x="693" y="41"/>
                  </a:lnTo>
                  <a:lnTo>
                    <a:pt x="693" y="39"/>
                  </a:lnTo>
                  <a:lnTo>
                    <a:pt x="693" y="37"/>
                  </a:lnTo>
                  <a:lnTo>
                    <a:pt x="693" y="35"/>
                  </a:lnTo>
                  <a:lnTo>
                    <a:pt x="694" y="32"/>
                  </a:lnTo>
                  <a:lnTo>
                    <a:pt x="695" y="31"/>
                  </a:lnTo>
                  <a:lnTo>
                    <a:pt x="697" y="30"/>
                  </a:lnTo>
                  <a:lnTo>
                    <a:pt x="701" y="29"/>
                  </a:lnTo>
                  <a:lnTo>
                    <a:pt x="705" y="29"/>
                  </a:lnTo>
                  <a:lnTo>
                    <a:pt x="709" y="31"/>
                  </a:lnTo>
                  <a:lnTo>
                    <a:pt x="718" y="35"/>
                  </a:lnTo>
                  <a:lnTo>
                    <a:pt x="729" y="41"/>
                  </a:lnTo>
                  <a:lnTo>
                    <a:pt x="734" y="44"/>
                  </a:lnTo>
                  <a:lnTo>
                    <a:pt x="742" y="46"/>
                  </a:lnTo>
                  <a:lnTo>
                    <a:pt x="750" y="48"/>
                  </a:lnTo>
                  <a:lnTo>
                    <a:pt x="757" y="49"/>
                  </a:lnTo>
                  <a:lnTo>
                    <a:pt x="763" y="47"/>
                  </a:lnTo>
                  <a:lnTo>
                    <a:pt x="772" y="43"/>
                  </a:lnTo>
                  <a:lnTo>
                    <a:pt x="782" y="40"/>
                  </a:lnTo>
                  <a:lnTo>
                    <a:pt x="794" y="38"/>
                  </a:lnTo>
                  <a:lnTo>
                    <a:pt x="807" y="36"/>
                  </a:lnTo>
                  <a:lnTo>
                    <a:pt x="818" y="33"/>
                  </a:lnTo>
                  <a:lnTo>
                    <a:pt x="828" y="27"/>
                  </a:lnTo>
                  <a:lnTo>
                    <a:pt x="832" y="26"/>
                  </a:lnTo>
                  <a:lnTo>
                    <a:pt x="836" y="28"/>
                  </a:lnTo>
                  <a:lnTo>
                    <a:pt x="841" y="31"/>
                  </a:lnTo>
                  <a:lnTo>
                    <a:pt x="845" y="33"/>
                  </a:lnTo>
                  <a:lnTo>
                    <a:pt x="885" y="128"/>
                  </a:lnTo>
                  <a:lnTo>
                    <a:pt x="878" y="137"/>
                  </a:lnTo>
                  <a:lnTo>
                    <a:pt x="870" y="146"/>
                  </a:lnTo>
                  <a:lnTo>
                    <a:pt x="867" y="148"/>
                  </a:lnTo>
                  <a:lnTo>
                    <a:pt x="864" y="151"/>
                  </a:lnTo>
                  <a:lnTo>
                    <a:pt x="861" y="153"/>
                  </a:lnTo>
                  <a:lnTo>
                    <a:pt x="858" y="156"/>
                  </a:lnTo>
                  <a:lnTo>
                    <a:pt x="856" y="160"/>
                  </a:lnTo>
                  <a:lnTo>
                    <a:pt x="853" y="168"/>
                  </a:lnTo>
                  <a:lnTo>
                    <a:pt x="848" y="177"/>
                  </a:lnTo>
                  <a:lnTo>
                    <a:pt x="839" y="185"/>
                  </a:lnTo>
                  <a:lnTo>
                    <a:pt x="834" y="191"/>
                  </a:lnTo>
                  <a:lnTo>
                    <a:pt x="831" y="198"/>
                  </a:lnTo>
                  <a:lnTo>
                    <a:pt x="829" y="205"/>
                  </a:lnTo>
                  <a:lnTo>
                    <a:pt x="828" y="206"/>
                  </a:lnTo>
                  <a:lnTo>
                    <a:pt x="827" y="207"/>
                  </a:lnTo>
                  <a:lnTo>
                    <a:pt x="826" y="207"/>
                  </a:lnTo>
                  <a:lnTo>
                    <a:pt x="826" y="210"/>
                  </a:lnTo>
                  <a:lnTo>
                    <a:pt x="824" y="221"/>
                  </a:lnTo>
                  <a:lnTo>
                    <a:pt x="821" y="232"/>
                  </a:lnTo>
                  <a:lnTo>
                    <a:pt x="816" y="241"/>
                  </a:lnTo>
                  <a:lnTo>
                    <a:pt x="815" y="247"/>
                  </a:lnTo>
                  <a:lnTo>
                    <a:pt x="815" y="256"/>
                  </a:lnTo>
                  <a:lnTo>
                    <a:pt x="816" y="262"/>
                  </a:lnTo>
                  <a:lnTo>
                    <a:pt x="813" y="269"/>
                  </a:lnTo>
                  <a:lnTo>
                    <a:pt x="809" y="276"/>
                  </a:lnTo>
                  <a:lnTo>
                    <a:pt x="807" y="282"/>
                  </a:lnTo>
                  <a:lnTo>
                    <a:pt x="805" y="295"/>
                  </a:lnTo>
                  <a:lnTo>
                    <a:pt x="802" y="307"/>
                  </a:lnTo>
                  <a:lnTo>
                    <a:pt x="797" y="317"/>
                  </a:lnTo>
                  <a:lnTo>
                    <a:pt x="791" y="326"/>
                  </a:lnTo>
                  <a:lnTo>
                    <a:pt x="785" y="330"/>
                  </a:lnTo>
                  <a:lnTo>
                    <a:pt x="780" y="329"/>
                  </a:lnTo>
                  <a:lnTo>
                    <a:pt x="772" y="322"/>
                  </a:lnTo>
                  <a:lnTo>
                    <a:pt x="764" y="315"/>
                  </a:lnTo>
                  <a:lnTo>
                    <a:pt x="756" y="308"/>
                  </a:lnTo>
                  <a:lnTo>
                    <a:pt x="755" y="306"/>
                  </a:lnTo>
                  <a:lnTo>
                    <a:pt x="754" y="305"/>
                  </a:lnTo>
                  <a:lnTo>
                    <a:pt x="754" y="304"/>
                  </a:lnTo>
                  <a:lnTo>
                    <a:pt x="754" y="303"/>
                  </a:lnTo>
                  <a:lnTo>
                    <a:pt x="754" y="303"/>
                  </a:lnTo>
                  <a:lnTo>
                    <a:pt x="754" y="302"/>
                  </a:lnTo>
                  <a:lnTo>
                    <a:pt x="752" y="300"/>
                  </a:lnTo>
                  <a:lnTo>
                    <a:pt x="748" y="297"/>
                  </a:lnTo>
                  <a:lnTo>
                    <a:pt x="741" y="292"/>
                  </a:lnTo>
                  <a:lnTo>
                    <a:pt x="734" y="287"/>
                  </a:lnTo>
                  <a:lnTo>
                    <a:pt x="727" y="281"/>
                  </a:lnTo>
                  <a:lnTo>
                    <a:pt x="723" y="277"/>
                  </a:lnTo>
                  <a:lnTo>
                    <a:pt x="716" y="270"/>
                  </a:lnTo>
                  <a:lnTo>
                    <a:pt x="710" y="264"/>
                  </a:lnTo>
                  <a:lnTo>
                    <a:pt x="706" y="258"/>
                  </a:lnTo>
                  <a:lnTo>
                    <a:pt x="702" y="250"/>
                  </a:lnTo>
                  <a:lnTo>
                    <a:pt x="697" y="237"/>
                  </a:lnTo>
                  <a:lnTo>
                    <a:pt x="695" y="229"/>
                  </a:lnTo>
                  <a:lnTo>
                    <a:pt x="690" y="219"/>
                  </a:lnTo>
                  <a:lnTo>
                    <a:pt x="682" y="210"/>
                  </a:lnTo>
                  <a:lnTo>
                    <a:pt x="679" y="206"/>
                  </a:lnTo>
                  <a:lnTo>
                    <a:pt x="674" y="200"/>
                  </a:lnTo>
                  <a:lnTo>
                    <a:pt x="668" y="193"/>
                  </a:lnTo>
                  <a:lnTo>
                    <a:pt x="662" y="185"/>
                  </a:lnTo>
                  <a:lnTo>
                    <a:pt x="657" y="179"/>
                  </a:lnTo>
                  <a:lnTo>
                    <a:pt x="652" y="173"/>
                  </a:lnTo>
                  <a:lnTo>
                    <a:pt x="648" y="169"/>
                  </a:lnTo>
                  <a:lnTo>
                    <a:pt x="646" y="169"/>
                  </a:lnTo>
                  <a:lnTo>
                    <a:pt x="646" y="174"/>
                  </a:lnTo>
                  <a:lnTo>
                    <a:pt x="650" y="179"/>
                  </a:lnTo>
                  <a:lnTo>
                    <a:pt x="654" y="187"/>
                  </a:lnTo>
                  <a:lnTo>
                    <a:pt x="660" y="195"/>
                  </a:lnTo>
                  <a:lnTo>
                    <a:pt x="666" y="204"/>
                  </a:lnTo>
                  <a:lnTo>
                    <a:pt x="670" y="214"/>
                  </a:lnTo>
                  <a:lnTo>
                    <a:pt x="673" y="222"/>
                  </a:lnTo>
                  <a:lnTo>
                    <a:pt x="676" y="231"/>
                  </a:lnTo>
                  <a:lnTo>
                    <a:pt x="682" y="242"/>
                  </a:lnTo>
                  <a:lnTo>
                    <a:pt x="688" y="254"/>
                  </a:lnTo>
                  <a:lnTo>
                    <a:pt x="691" y="266"/>
                  </a:lnTo>
                  <a:lnTo>
                    <a:pt x="692" y="268"/>
                  </a:lnTo>
                  <a:lnTo>
                    <a:pt x="693" y="268"/>
                  </a:lnTo>
                  <a:lnTo>
                    <a:pt x="695" y="269"/>
                  </a:lnTo>
                  <a:lnTo>
                    <a:pt x="696" y="270"/>
                  </a:lnTo>
                  <a:lnTo>
                    <a:pt x="698" y="271"/>
                  </a:lnTo>
                  <a:lnTo>
                    <a:pt x="699" y="272"/>
                  </a:lnTo>
                  <a:lnTo>
                    <a:pt x="699" y="274"/>
                  </a:lnTo>
                  <a:lnTo>
                    <a:pt x="699" y="275"/>
                  </a:lnTo>
                  <a:lnTo>
                    <a:pt x="698" y="277"/>
                  </a:lnTo>
                  <a:lnTo>
                    <a:pt x="699" y="279"/>
                  </a:lnTo>
                  <a:lnTo>
                    <a:pt x="700" y="280"/>
                  </a:lnTo>
                  <a:lnTo>
                    <a:pt x="701" y="282"/>
                  </a:lnTo>
                  <a:lnTo>
                    <a:pt x="703" y="282"/>
                  </a:lnTo>
                  <a:lnTo>
                    <a:pt x="704" y="283"/>
                  </a:lnTo>
                  <a:lnTo>
                    <a:pt x="704" y="285"/>
                  </a:lnTo>
                  <a:lnTo>
                    <a:pt x="704" y="293"/>
                  </a:lnTo>
                  <a:lnTo>
                    <a:pt x="701" y="298"/>
                  </a:lnTo>
                  <a:lnTo>
                    <a:pt x="698" y="301"/>
                  </a:lnTo>
                  <a:lnTo>
                    <a:pt x="695" y="304"/>
                  </a:lnTo>
                  <a:lnTo>
                    <a:pt x="693" y="306"/>
                  </a:lnTo>
                  <a:lnTo>
                    <a:pt x="693" y="310"/>
                  </a:lnTo>
                  <a:lnTo>
                    <a:pt x="695" y="315"/>
                  </a:lnTo>
                  <a:lnTo>
                    <a:pt x="697" y="317"/>
                  </a:lnTo>
                  <a:lnTo>
                    <a:pt x="701" y="322"/>
                  </a:lnTo>
                  <a:lnTo>
                    <a:pt x="705" y="330"/>
                  </a:lnTo>
                  <a:lnTo>
                    <a:pt x="708" y="336"/>
                  </a:lnTo>
                  <a:lnTo>
                    <a:pt x="708" y="341"/>
                  </a:lnTo>
                  <a:lnTo>
                    <a:pt x="707" y="345"/>
                  </a:lnTo>
                  <a:lnTo>
                    <a:pt x="708" y="352"/>
                  </a:lnTo>
                  <a:lnTo>
                    <a:pt x="711" y="359"/>
                  </a:lnTo>
                  <a:lnTo>
                    <a:pt x="714" y="367"/>
                  </a:lnTo>
                  <a:lnTo>
                    <a:pt x="717" y="373"/>
                  </a:lnTo>
                  <a:lnTo>
                    <a:pt x="718" y="382"/>
                  </a:lnTo>
                  <a:lnTo>
                    <a:pt x="719" y="391"/>
                  </a:lnTo>
                  <a:lnTo>
                    <a:pt x="723" y="400"/>
                  </a:lnTo>
                  <a:lnTo>
                    <a:pt x="725" y="407"/>
                  </a:lnTo>
                  <a:lnTo>
                    <a:pt x="726" y="416"/>
                  </a:lnTo>
                  <a:lnTo>
                    <a:pt x="726" y="426"/>
                  </a:lnTo>
                  <a:lnTo>
                    <a:pt x="728" y="437"/>
                  </a:lnTo>
                  <a:lnTo>
                    <a:pt x="730" y="448"/>
                  </a:lnTo>
                  <a:lnTo>
                    <a:pt x="735" y="457"/>
                  </a:lnTo>
                  <a:lnTo>
                    <a:pt x="743" y="466"/>
                  </a:lnTo>
                  <a:lnTo>
                    <a:pt x="750" y="474"/>
                  </a:lnTo>
                  <a:lnTo>
                    <a:pt x="753" y="476"/>
                  </a:lnTo>
                  <a:lnTo>
                    <a:pt x="754" y="478"/>
                  </a:lnTo>
                  <a:lnTo>
                    <a:pt x="754" y="479"/>
                  </a:lnTo>
                  <a:lnTo>
                    <a:pt x="753" y="482"/>
                  </a:lnTo>
                  <a:lnTo>
                    <a:pt x="751" y="483"/>
                  </a:lnTo>
                  <a:lnTo>
                    <a:pt x="749" y="483"/>
                  </a:lnTo>
                  <a:lnTo>
                    <a:pt x="747" y="484"/>
                  </a:lnTo>
                  <a:lnTo>
                    <a:pt x="744" y="484"/>
                  </a:lnTo>
                  <a:lnTo>
                    <a:pt x="745" y="487"/>
                  </a:lnTo>
                  <a:lnTo>
                    <a:pt x="747" y="496"/>
                  </a:lnTo>
                  <a:lnTo>
                    <a:pt x="751" y="509"/>
                  </a:lnTo>
                  <a:lnTo>
                    <a:pt x="758" y="526"/>
                  </a:lnTo>
                  <a:lnTo>
                    <a:pt x="762" y="532"/>
                  </a:lnTo>
                  <a:lnTo>
                    <a:pt x="768" y="542"/>
                  </a:lnTo>
                  <a:lnTo>
                    <a:pt x="774" y="552"/>
                  </a:lnTo>
                  <a:lnTo>
                    <a:pt x="779" y="563"/>
                  </a:lnTo>
                  <a:lnTo>
                    <a:pt x="783" y="572"/>
                  </a:lnTo>
                  <a:lnTo>
                    <a:pt x="785" y="578"/>
                  </a:lnTo>
                  <a:lnTo>
                    <a:pt x="786" y="582"/>
                  </a:lnTo>
                  <a:lnTo>
                    <a:pt x="786" y="585"/>
                  </a:lnTo>
                  <a:lnTo>
                    <a:pt x="787" y="589"/>
                  </a:lnTo>
                  <a:lnTo>
                    <a:pt x="790" y="594"/>
                  </a:lnTo>
                  <a:lnTo>
                    <a:pt x="787" y="597"/>
                  </a:lnTo>
                  <a:lnTo>
                    <a:pt x="785" y="599"/>
                  </a:lnTo>
                  <a:lnTo>
                    <a:pt x="782" y="601"/>
                  </a:lnTo>
                  <a:lnTo>
                    <a:pt x="778" y="603"/>
                  </a:lnTo>
                  <a:lnTo>
                    <a:pt x="775" y="604"/>
                  </a:lnTo>
                  <a:lnTo>
                    <a:pt x="772" y="602"/>
                  </a:lnTo>
                  <a:lnTo>
                    <a:pt x="771" y="599"/>
                  </a:lnTo>
                  <a:lnTo>
                    <a:pt x="769" y="594"/>
                  </a:lnTo>
                  <a:lnTo>
                    <a:pt x="767" y="591"/>
                  </a:lnTo>
                  <a:lnTo>
                    <a:pt x="764" y="590"/>
                  </a:lnTo>
                  <a:lnTo>
                    <a:pt x="759" y="592"/>
                  </a:lnTo>
                  <a:lnTo>
                    <a:pt x="756" y="598"/>
                  </a:lnTo>
                  <a:lnTo>
                    <a:pt x="753" y="605"/>
                  </a:lnTo>
                  <a:lnTo>
                    <a:pt x="750" y="614"/>
                  </a:lnTo>
                  <a:lnTo>
                    <a:pt x="746" y="621"/>
                  </a:lnTo>
                  <a:lnTo>
                    <a:pt x="742" y="626"/>
                  </a:lnTo>
                  <a:lnTo>
                    <a:pt x="737" y="626"/>
                  </a:lnTo>
                  <a:lnTo>
                    <a:pt x="730" y="627"/>
                  </a:lnTo>
                  <a:lnTo>
                    <a:pt x="722" y="631"/>
                  </a:lnTo>
                  <a:lnTo>
                    <a:pt x="713" y="638"/>
                  </a:lnTo>
                  <a:lnTo>
                    <a:pt x="705" y="646"/>
                  </a:lnTo>
                  <a:lnTo>
                    <a:pt x="698" y="653"/>
                  </a:lnTo>
                  <a:lnTo>
                    <a:pt x="692" y="659"/>
                  </a:lnTo>
                  <a:lnTo>
                    <a:pt x="687" y="662"/>
                  </a:lnTo>
                  <a:lnTo>
                    <a:pt x="684" y="661"/>
                  </a:lnTo>
                  <a:lnTo>
                    <a:pt x="681" y="660"/>
                  </a:lnTo>
                  <a:lnTo>
                    <a:pt x="679" y="659"/>
                  </a:lnTo>
                  <a:lnTo>
                    <a:pt x="677" y="658"/>
                  </a:lnTo>
                  <a:lnTo>
                    <a:pt x="675" y="658"/>
                  </a:lnTo>
                  <a:lnTo>
                    <a:pt x="672" y="658"/>
                  </a:lnTo>
                  <a:lnTo>
                    <a:pt x="671" y="658"/>
                  </a:lnTo>
                  <a:lnTo>
                    <a:pt x="671" y="658"/>
                  </a:lnTo>
                </a:path>
              </a:pathLst>
            </a:custGeom>
            <a:grpFill/>
            <a:ln w="6350">
              <a:solidFill>
                <a:srgbClr val="2CA2CC"/>
              </a:solidFill>
              <a:prstDash val="solid"/>
              <a:round/>
              <a:headEnd/>
              <a:tailEnd/>
            </a:ln>
          </p:spPr>
          <p:txBody>
            <a:bodyPr/>
            <a:lstStyle/>
            <a:p>
              <a:endParaRPr lang="ru-RU"/>
            </a:p>
          </p:txBody>
        </p:sp>
        <p:sp>
          <p:nvSpPr>
            <p:cNvPr id="39" name="Freeform 85">
              <a:extLst>
                <a:ext uri="{FF2B5EF4-FFF2-40B4-BE49-F238E27FC236}">
                  <a16:creationId xmlns:a16="http://schemas.microsoft.com/office/drawing/2014/main" id="{D0AACD99-65D8-CE40-8CB6-F8E734A239E1}"/>
                </a:ext>
              </a:extLst>
            </p:cNvPr>
            <p:cNvSpPr>
              <a:spLocks/>
            </p:cNvSpPr>
            <p:nvPr/>
          </p:nvSpPr>
          <p:spPr bwMode="gray">
            <a:xfrm>
              <a:off x="2542" y="1658"/>
              <a:ext cx="153" cy="56"/>
            </a:xfrm>
            <a:custGeom>
              <a:avLst/>
              <a:gdLst>
                <a:gd name="T0" fmla="*/ 106 w 153"/>
                <a:gd name="T1" fmla="*/ 13 h 56"/>
                <a:gd name="T2" fmla="*/ 81 w 153"/>
                <a:gd name="T3" fmla="*/ 18 h 56"/>
                <a:gd name="T4" fmla="*/ 55 w 153"/>
                <a:gd name="T5" fmla="*/ 18 h 56"/>
                <a:gd name="T6" fmla="*/ 53 w 153"/>
                <a:gd name="T7" fmla="*/ 16 h 56"/>
                <a:gd name="T8" fmla="*/ 51 w 153"/>
                <a:gd name="T9" fmla="*/ 13 h 56"/>
                <a:gd name="T10" fmla="*/ 44 w 153"/>
                <a:gd name="T11" fmla="*/ 12 h 56"/>
                <a:gd name="T12" fmla="*/ 39 w 153"/>
                <a:gd name="T13" fmla="*/ 12 h 56"/>
                <a:gd name="T14" fmla="*/ 26 w 153"/>
                <a:gd name="T15" fmla="*/ 20 h 56"/>
                <a:gd name="T16" fmla="*/ 2 w 153"/>
                <a:gd name="T17" fmla="*/ 27 h 56"/>
                <a:gd name="T18" fmla="*/ 0 w 153"/>
                <a:gd name="T19" fmla="*/ 29 h 56"/>
                <a:gd name="T20" fmla="*/ 1 w 153"/>
                <a:gd name="T21" fmla="*/ 32 h 56"/>
                <a:gd name="T22" fmla="*/ 3 w 153"/>
                <a:gd name="T23" fmla="*/ 37 h 56"/>
                <a:gd name="T24" fmla="*/ 6 w 153"/>
                <a:gd name="T25" fmla="*/ 43 h 56"/>
                <a:gd name="T26" fmla="*/ 7 w 153"/>
                <a:gd name="T27" fmla="*/ 47 h 56"/>
                <a:gd name="T28" fmla="*/ 10 w 153"/>
                <a:gd name="T29" fmla="*/ 49 h 56"/>
                <a:gd name="T30" fmla="*/ 16 w 153"/>
                <a:gd name="T31" fmla="*/ 50 h 56"/>
                <a:gd name="T32" fmla="*/ 20 w 153"/>
                <a:gd name="T33" fmla="*/ 51 h 56"/>
                <a:gd name="T34" fmla="*/ 24 w 153"/>
                <a:gd name="T35" fmla="*/ 55 h 56"/>
                <a:gd name="T36" fmla="*/ 26 w 153"/>
                <a:gd name="T37" fmla="*/ 55 h 56"/>
                <a:gd name="T38" fmla="*/ 28 w 153"/>
                <a:gd name="T39" fmla="*/ 54 h 56"/>
                <a:gd name="T40" fmla="*/ 29 w 153"/>
                <a:gd name="T41" fmla="*/ 54 h 56"/>
                <a:gd name="T42" fmla="*/ 32 w 153"/>
                <a:gd name="T43" fmla="*/ 56 h 56"/>
                <a:gd name="T44" fmla="*/ 43 w 153"/>
                <a:gd name="T45" fmla="*/ 51 h 56"/>
                <a:gd name="T46" fmla="*/ 57 w 153"/>
                <a:gd name="T47" fmla="*/ 49 h 56"/>
                <a:gd name="T48" fmla="*/ 66 w 153"/>
                <a:gd name="T49" fmla="*/ 52 h 56"/>
                <a:gd name="T50" fmla="*/ 76 w 153"/>
                <a:gd name="T51" fmla="*/ 50 h 56"/>
                <a:gd name="T52" fmla="*/ 85 w 153"/>
                <a:gd name="T53" fmla="*/ 49 h 56"/>
                <a:gd name="T54" fmla="*/ 90 w 153"/>
                <a:gd name="T55" fmla="*/ 50 h 56"/>
                <a:gd name="T56" fmla="*/ 93 w 153"/>
                <a:gd name="T57" fmla="*/ 48 h 56"/>
                <a:gd name="T58" fmla="*/ 97 w 153"/>
                <a:gd name="T59" fmla="*/ 47 h 56"/>
                <a:gd name="T60" fmla="*/ 102 w 153"/>
                <a:gd name="T61" fmla="*/ 48 h 56"/>
                <a:gd name="T62" fmla="*/ 104 w 153"/>
                <a:gd name="T63" fmla="*/ 47 h 56"/>
                <a:gd name="T64" fmla="*/ 105 w 153"/>
                <a:gd name="T65" fmla="*/ 43 h 56"/>
                <a:gd name="T66" fmla="*/ 107 w 153"/>
                <a:gd name="T67" fmla="*/ 39 h 56"/>
                <a:gd name="T68" fmla="*/ 111 w 153"/>
                <a:gd name="T69" fmla="*/ 37 h 56"/>
                <a:gd name="T70" fmla="*/ 112 w 153"/>
                <a:gd name="T71" fmla="*/ 32 h 56"/>
                <a:gd name="T72" fmla="*/ 114 w 153"/>
                <a:gd name="T73" fmla="*/ 27 h 56"/>
                <a:gd name="T74" fmla="*/ 119 w 153"/>
                <a:gd name="T75" fmla="*/ 23 h 56"/>
                <a:gd name="T76" fmla="*/ 132 w 153"/>
                <a:gd name="T77" fmla="*/ 17 h 56"/>
                <a:gd name="T78" fmla="*/ 149 w 153"/>
                <a:gd name="T79" fmla="*/ 7 h 56"/>
                <a:gd name="T80" fmla="*/ 153 w 153"/>
                <a:gd name="T81" fmla="*/ 0 h 56"/>
                <a:gd name="T82" fmla="*/ 146 w 153"/>
                <a:gd name="T83" fmla="*/ 2 h 56"/>
                <a:gd name="T84" fmla="*/ 133 w 153"/>
                <a:gd name="T85" fmla="*/ 7 h 56"/>
                <a:gd name="T86" fmla="*/ 119 w 153"/>
                <a:gd name="T87" fmla="*/ 1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3" h="56">
                  <a:moveTo>
                    <a:pt x="119" y="11"/>
                  </a:moveTo>
                  <a:lnTo>
                    <a:pt x="106" y="13"/>
                  </a:lnTo>
                  <a:lnTo>
                    <a:pt x="94" y="16"/>
                  </a:lnTo>
                  <a:lnTo>
                    <a:pt x="81" y="18"/>
                  </a:lnTo>
                  <a:lnTo>
                    <a:pt x="69" y="20"/>
                  </a:lnTo>
                  <a:lnTo>
                    <a:pt x="55" y="18"/>
                  </a:lnTo>
                  <a:lnTo>
                    <a:pt x="54" y="17"/>
                  </a:lnTo>
                  <a:lnTo>
                    <a:pt x="53" y="16"/>
                  </a:lnTo>
                  <a:lnTo>
                    <a:pt x="52" y="14"/>
                  </a:lnTo>
                  <a:lnTo>
                    <a:pt x="51" y="13"/>
                  </a:lnTo>
                  <a:lnTo>
                    <a:pt x="47" y="13"/>
                  </a:lnTo>
                  <a:lnTo>
                    <a:pt x="44" y="12"/>
                  </a:lnTo>
                  <a:lnTo>
                    <a:pt x="42" y="12"/>
                  </a:lnTo>
                  <a:lnTo>
                    <a:pt x="39" y="12"/>
                  </a:lnTo>
                  <a:lnTo>
                    <a:pt x="37" y="13"/>
                  </a:lnTo>
                  <a:lnTo>
                    <a:pt x="26" y="20"/>
                  </a:lnTo>
                  <a:lnTo>
                    <a:pt x="14" y="24"/>
                  </a:lnTo>
                  <a:lnTo>
                    <a:pt x="2" y="27"/>
                  </a:lnTo>
                  <a:lnTo>
                    <a:pt x="1" y="28"/>
                  </a:lnTo>
                  <a:lnTo>
                    <a:pt x="0" y="29"/>
                  </a:lnTo>
                  <a:lnTo>
                    <a:pt x="0" y="31"/>
                  </a:lnTo>
                  <a:lnTo>
                    <a:pt x="1" y="32"/>
                  </a:lnTo>
                  <a:lnTo>
                    <a:pt x="2" y="34"/>
                  </a:lnTo>
                  <a:lnTo>
                    <a:pt x="3" y="37"/>
                  </a:lnTo>
                  <a:lnTo>
                    <a:pt x="4" y="39"/>
                  </a:lnTo>
                  <a:lnTo>
                    <a:pt x="6" y="43"/>
                  </a:lnTo>
                  <a:lnTo>
                    <a:pt x="6" y="46"/>
                  </a:lnTo>
                  <a:lnTo>
                    <a:pt x="7" y="47"/>
                  </a:lnTo>
                  <a:lnTo>
                    <a:pt x="8" y="48"/>
                  </a:lnTo>
                  <a:lnTo>
                    <a:pt x="10" y="49"/>
                  </a:lnTo>
                  <a:lnTo>
                    <a:pt x="13" y="49"/>
                  </a:lnTo>
                  <a:lnTo>
                    <a:pt x="16" y="50"/>
                  </a:lnTo>
                  <a:lnTo>
                    <a:pt x="18" y="50"/>
                  </a:lnTo>
                  <a:lnTo>
                    <a:pt x="20" y="51"/>
                  </a:lnTo>
                  <a:lnTo>
                    <a:pt x="22" y="53"/>
                  </a:lnTo>
                  <a:lnTo>
                    <a:pt x="24" y="55"/>
                  </a:lnTo>
                  <a:lnTo>
                    <a:pt x="25" y="55"/>
                  </a:lnTo>
                  <a:lnTo>
                    <a:pt x="26" y="55"/>
                  </a:lnTo>
                  <a:lnTo>
                    <a:pt x="27" y="55"/>
                  </a:lnTo>
                  <a:lnTo>
                    <a:pt x="28" y="54"/>
                  </a:lnTo>
                  <a:lnTo>
                    <a:pt x="29" y="54"/>
                  </a:lnTo>
                  <a:lnTo>
                    <a:pt x="29" y="54"/>
                  </a:lnTo>
                  <a:lnTo>
                    <a:pt x="30" y="56"/>
                  </a:lnTo>
                  <a:lnTo>
                    <a:pt x="32" y="56"/>
                  </a:lnTo>
                  <a:lnTo>
                    <a:pt x="37" y="54"/>
                  </a:lnTo>
                  <a:lnTo>
                    <a:pt x="43" y="51"/>
                  </a:lnTo>
                  <a:lnTo>
                    <a:pt x="51" y="49"/>
                  </a:lnTo>
                  <a:lnTo>
                    <a:pt x="57" y="49"/>
                  </a:lnTo>
                  <a:lnTo>
                    <a:pt x="62" y="50"/>
                  </a:lnTo>
                  <a:lnTo>
                    <a:pt x="66" y="52"/>
                  </a:lnTo>
                  <a:lnTo>
                    <a:pt x="71" y="52"/>
                  </a:lnTo>
                  <a:lnTo>
                    <a:pt x="76" y="50"/>
                  </a:lnTo>
                  <a:lnTo>
                    <a:pt x="81" y="49"/>
                  </a:lnTo>
                  <a:lnTo>
                    <a:pt x="85" y="49"/>
                  </a:lnTo>
                  <a:lnTo>
                    <a:pt x="87" y="50"/>
                  </a:lnTo>
                  <a:lnTo>
                    <a:pt x="90" y="50"/>
                  </a:lnTo>
                  <a:lnTo>
                    <a:pt x="91" y="49"/>
                  </a:lnTo>
                  <a:lnTo>
                    <a:pt x="93" y="48"/>
                  </a:lnTo>
                  <a:lnTo>
                    <a:pt x="95" y="47"/>
                  </a:lnTo>
                  <a:lnTo>
                    <a:pt x="97" y="47"/>
                  </a:lnTo>
                  <a:lnTo>
                    <a:pt x="100" y="48"/>
                  </a:lnTo>
                  <a:lnTo>
                    <a:pt x="102" y="48"/>
                  </a:lnTo>
                  <a:lnTo>
                    <a:pt x="104" y="48"/>
                  </a:lnTo>
                  <a:lnTo>
                    <a:pt x="104" y="47"/>
                  </a:lnTo>
                  <a:lnTo>
                    <a:pt x="105" y="45"/>
                  </a:lnTo>
                  <a:lnTo>
                    <a:pt x="105" y="43"/>
                  </a:lnTo>
                  <a:lnTo>
                    <a:pt x="106" y="41"/>
                  </a:lnTo>
                  <a:lnTo>
                    <a:pt x="107" y="39"/>
                  </a:lnTo>
                  <a:lnTo>
                    <a:pt x="109" y="38"/>
                  </a:lnTo>
                  <a:lnTo>
                    <a:pt x="111" y="37"/>
                  </a:lnTo>
                  <a:lnTo>
                    <a:pt x="112" y="35"/>
                  </a:lnTo>
                  <a:lnTo>
                    <a:pt x="112" y="32"/>
                  </a:lnTo>
                  <a:lnTo>
                    <a:pt x="113" y="29"/>
                  </a:lnTo>
                  <a:lnTo>
                    <a:pt x="114" y="27"/>
                  </a:lnTo>
                  <a:lnTo>
                    <a:pt x="116" y="25"/>
                  </a:lnTo>
                  <a:lnTo>
                    <a:pt x="119" y="23"/>
                  </a:lnTo>
                  <a:lnTo>
                    <a:pt x="121" y="22"/>
                  </a:lnTo>
                  <a:lnTo>
                    <a:pt x="132" y="17"/>
                  </a:lnTo>
                  <a:lnTo>
                    <a:pt x="141" y="12"/>
                  </a:lnTo>
                  <a:lnTo>
                    <a:pt x="149" y="7"/>
                  </a:lnTo>
                  <a:lnTo>
                    <a:pt x="153" y="2"/>
                  </a:lnTo>
                  <a:lnTo>
                    <a:pt x="153" y="0"/>
                  </a:lnTo>
                  <a:lnTo>
                    <a:pt x="151" y="0"/>
                  </a:lnTo>
                  <a:lnTo>
                    <a:pt x="146" y="2"/>
                  </a:lnTo>
                  <a:lnTo>
                    <a:pt x="140" y="4"/>
                  </a:lnTo>
                  <a:lnTo>
                    <a:pt x="133" y="7"/>
                  </a:lnTo>
                  <a:lnTo>
                    <a:pt x="126" y="10"/>
                  </a:lnTo>
                  <a:lnTo>
                    <a:pt x="119" y="11"/>
                  </a:lnTo>
                  <a:close/>
                </a:path>
              </a:pathLst>
            </a:custGeom>
            <a:grpFill/>
            <a:ln w="0">
              <a:solidFill>
                <a:srgbClr val="2CA2CC"/>
              </a:solidFill>
              <a:prstDash val="solid"/>
              <a:round/>
              <a:headEnd/>
              <a:tailEnd/>
            </a:ln>
          </p:spPr>
          <p:txBody>
            <a:bodyPr/>
            <a:lstStyle/>
            <a:p>
              <a:endParaRPr lang="ru-RU"/>
            </a:p>
          </p:txBody>
        </p:sp>
        <p:sp>
          <p:nvSpPr>
            <p:cNvPr id="40" name="Freeform 86">
              <a:extLst>
                <a:ext uri="{FF2B5EF4-FFF2-40B4-BE49-F238E27FC236}">
                  <a16:creationId xmlns:a16="http://schemas.microsoft.com/office/drawing/2014/main" id="{3D8EAD2B-635F-F648-9419-D4CABE12C8D2}"/>
                </a:ext>
              </a:extLst>
            </p:cNvPr>
            <p:cNvSpPr>
              <a:spLocks/>
            </p:cNvSpPr>
            <p:nvPr/>
          </p:nvSpPr>
          <p:spPr bwMode="gray">
            <a:xfrm>
              <a:off x="2542" y="1658"/>
              <a:ext cx="153" cy="56"/>
            </a:xfrm>
            <a:custGeom>
              <a:avLst/>
              <a:gdLst>
                <a:gd name="T0" fmla="*/ 106 w 153"/>
                <a:gd name="T1" fmla="*/ 13 h 56"/>
                <a:gd name="T2" fmla="*/ 81 w 153"/>
                <a:gd name="T3" fmla="*/ 18 h 56"/>
                <a:gd name="T4" fmla="*/ 55 w 153"/>
                <a:gd name="T5" fmla="*/ 18 h 56"/>
                <a:gd name="T6" fmla="*/ 53 w 153"/>
                <a:gd name="T7" fmla="*/ 16 h 56"/>
                <a:gd name="T8" fmla="*/ 51 w 153"/>
                <a:gd name="T9" fmla="*/ 13 h 56"/>
                <a:gd name="T10" fmla="*/ 44 w 153"/>
                <a:gd name="T11" fmla="*/ 12 h 56"/>
                <a:gd name="T12" fmla="*/ 39 w 153"/>
                <a:gd name="T13" fmla="*/ 12 h 56"/>
                <a:gd name="T14" fmla="*/ 26 w 153"/>
                <a:gd name="T15" fmla="*/ 20 h 56"/>
                <a:gd name="T16" fmla="*/ 2 w 153"/>
                <a:gd name="T17" fmla="*/ 27 h 56"/>
                <a:gd name="T18" fmla="*/ 0 w 153"/>
                <a:gd name="T19" fmla="*/ 29 h 56"/>
                <a:gd name="T20" fmla="*/ 1 w 153"/>
                <a:gd name="T21" fmla="*/ 32 h 56"/>
                <a:gd name="T22" fmla="*/ 3 w 153"/>
                <a:gd name="T23" fmla="*/ 37 h 56"/>
                <a:gd name="T24" fmla="*/ 6 w 153"/>
                <a:gd name="T25" fmla="*/ 43 h 56"/>
                <a:gd name="T26" fmla="*/ 7 w 153"/>
                <a:gd name="T27" fmla="*/ 47 h 56"/>
                <a:gd name="T28" fmla="*/ 10 w 153"/>
                <a:gd name="T29" fmla="*/ 49 h 56"/>
                <a:gd name="T30" fmla="*/ 16 w 153"/>
                <a:gd name="T31" fmla="*/ 50 h 56"/>
                <a:gd name="T32" fmla="*/ 20 w 153"/>
                <a:gd name="T33" fmla="*/ 51 h 56"/>
                <a:gd name="T34" fmla="*/ 24 w 153"/>
                <a:gd name="T35" fmla="*/ 55 h 56"/>
                <a:gd name="T36" fmla="*/ 26 w 153"/>
                <a:gd name="T37" fmla="*/ 55 h 56"/>
                <a:gd name="T38" fmla="*/ 28 w 153"/>
                <a:gd name="T39" fmla="*/ 54 h 56"/>
                <a:gd name="T40" fmla="*/ 29 w 153"/>
                <a:gd name="T41" fmla="*/ 54 h 56"/>
                <a:gd name="T42" fmla="*/ 32 w 153"/>
                <a:gd name="T43" fmla="*/ 56 h 56"/>
                <a:gd name="T44" fmla="*/ 43 w 153"/>
                <a:gd name="T45" fmla="*/ 51 h 56"/>
                <a:gd name="T46" fmla="*/ 57 w 153"/>
                <a:gd name="T47" fmla="*/ 49 h 56"/>
                <a:gd name="T48" fmla="*/ 66 w 153"/>
                <a:gd name="T49" fmla="*/ 52 h 56"/>
                <a:gd name="T50" fmla="*/ 76 w 153"/>
                <a:gd name="T51" fmla="*/ 50 h 56"/>
                <a:gd name="T52" fmla="*/ 85 w 153"/>
                <a:gd name="T53" fmla="*/ 49 h 56"/>
                <a:gd name="T54" fmla="*/ 90 w 153"/>
                <a:gd name="T55" fmla="*/ 50 h 56"/>
                <a:gd name="T56" fmla="*/ 93 w 153"/>
                <a:gd name="T57" fmla="*/ 48 h 56"/>
                <a:gd name="T58" fmla="*/ 97 w 153"/>
                <a:gd name="T59" fmla="*/ 47 h 56"/>
                <a:gd name="T60" fmla="*/ 102 w 153"/>
                <a:gd name="T61" fmla="*/ 48 h 56"/>
                <a:gd name="T62" fmla="*/ 104 w 153"/>
                <a:gd name="T63" fmla="*/ 47 h 56"/>
                <a:gd name="T64" fmla="*/ 105 w 153"/>
                <a:gd name="T65" fmla="*/ 43 h 56"/>
                <a:gd name="T66" fmla="*/ 107 w 153"/>
                <a:gd name="T67" fmla="*/ 39 h 56"/>
                <a:gd name="T68" fmla="*/ 111 w 153"/>
                <a:gd name="T69" fmla="*/ 37 h 56"/>
                <a:gd name="T70" fmla="*/ 112 w 153"/>
                <a:gd name="T71" fmla="*/ 32 h 56"/>
                <a:gd name="T72" fmla="*/ 114 w 153"/>
                <a:gd name="T73" fmla="*/ 27 h 56"/>
                <a:gd name="T74" fmla="*/ 119 w 153"/>
                <a:gd name="T75" fmla="*/ 23 h 56"/>
                <a:gd name="T76" fmla="*/ 132 w 153"/>
                <a:gd name="T77" fmla="*/ 17 h 56"/>
                <a:gd name="T78" fmla="*/ 149 w 153"/>
                <a:gd name="T79" fmla="*/ 7 h 56"/>
                <a:gd name="T80" fmla="*/ 153 w 153"/>
                <a:gd name="T81" fmla="*/ 0 h 56"/>
                <a:gd name="T82" fmla="*/ 146 w 153"/>
                <a:gd name="T83" fmla="*/ 2 h 56"/>
                <a:gd name="T84" fmla="*/ 133 w 153"/>
                <a:gd name="T85" fmla="*/ 7 h 56"/>
                <a:gd name="T86" fmla="*/ 119 w 153"/>
                <a:gd name="T87" fmla="*/ 1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3" h="56">
                  <a:moveTo>
                    <a:pt x="119" y="11"/>
                  </a:moveTo>
                  <a:lnTo>
                    <a:pt x="106" y="13"/>
                  </a:lnTo>
                  <a:lnTo>
                    <a:pt x="94" y="16"/>
                  </a:lnTo>
                  <a:lnTo>
                    <a:pt x="81" y="18"/>
                  </a:lnTo>
                  <a:lnTo>
                    <a:pt x="69" y="20"/>
                  </a:lnTo>
                  <a:lnTo>
                    <a:pt x="55" y="18"/>
                  </a:lnTo>
                  <a:lnTo>
                    <a:pt x="54" y="17"/>
                  </a:lnTo>
                  <a:lnTo>
                    <a:pt x="53" y="16"/>
                  </a:lnTo>
                  <a:lnTo>
                    <a:pt x="52" y="14"/>
                  </a:lnTo>
                  <a:lnTo>
                    <a:pt x="51" y="13"/>
                  </a:lnTo>
                  <a:lnTo>
                    <a:pt x="47" y="13"/>
                  </a:lnTo>
                  <a:lnTo>
                    <a:pt x="44" y="12"/>
                  </a:lnTo>
                  <a:lnTo>
                    <a:pt x="42" y="12"/>
                  </a:lnTo>
                  <a:lnTo>
                    <a:pt x="39" y="12"/>
                  </a:lnTo>
                  <a:lnTo>
                    <a:pt x="37" y="13"/>
                  </a:lnTo>
                  <a:lnTo>
                    <a:pt x="26" y="20"/>
                  </a:lnTo>
                  <a:lnTo>
                    <a:pt x="14" y="24"/>
                  </a:lnTo>
                  <a:lnTo>
                    <a:pt x="2" y="27"/>
                  </a:lnTo>
                  <a:lnTo>
                    <a:pt x="1" y="28"/>
                  </a:lnTo>
                  <a:lnTo>
                    <a:pt x="0" y="29"/>
                  </a:lnTo>
                  <a:lnTo>
                    <a:pt x="0" y="31"/>
                  </a:lnTo>
                  <a:lnTo>
                    <a:pt x="1" y="32"/>
                  </a:lnTo>
                  <a:lnTo>
                    <a:pt x="2" y="34"/>
                  </a:lnTo>
                  <a:lnTo>
                    <a:pt x="3" y="37"/>
                  </a:lnTo>
                  <a:lnTo>
                    <a:pt x="4" y="39"/>
                  </a:lnTo>
                  <a:lnTo>
                    <a:pt x="6" y="43"/>
                  </a:lnTo>
                  <a:lnTo>
                    <a:pt x="6" y="46"/>
                  </a:lnTo>
                  <a:lnTo>
                    <a:pt x="7" y="47"/>
                  </a:lnTo>
                  <a:lnTo>
                    <a:pt x="8" y="48"/>
                  </a:lnTo>
                  <a:lnTo>
                    <a:pt x="10" y="49"/>
                  </a:lnTo>
                  <a:lnTo>
                    <a:pt x="13" y="49"/>
                  </a:lnTo>
                  <a:lnTo>
                    <a:pt x="16" y="50"/>
                  </a:lnTo>
                  <a:lnTo>
                    <a:pt x="18" y="50"/>
                  </a:lnTo>
                  <a:lnTo>
                    <a:pt x="20" y="51"/>
                  </a:lnTo>
                  <a:lnTo>
                    <a:pt x="22" y="53"/>
                  </a:lnTo>
                  <a:lnTo>
                    <a:pt x="24" y="55"/>
                  </a:lnTo>
                  <a:lnTo>
                    <a:pt x="25" y="55"/>
                  </a:lnTo>
                  <a:lnTo>
                    <a:pt x="26" y="55"/>
                  </a:lnTo>
                  <a:lnTo>
                    <a:pt x="27" y="55"/>
                  </a:lnTo>
                  <a:lnTo>
                    <a:pt x="28" y="54"/>
                  </a:lnTo>
                  <a:lnTo>
                    <a:pt x="29" y="54"/>
                  </a:lnTo>
                  <a:lnTo>
                    <a:pt x="29" y="54"/>
                  </a:lnTo>
                  <a:lnTo>
                    <a:pt x="30" y="56"/>
                  </a:lnTo>
                  <a:lnTo>
                    <a:pt x="32" y="56"/>
                  </a:lnTo>
                  <a:lnTo>
                    <a:pt x="37" y="54"/>
                  </a:lnTo>
                  <a:lnTo>
                    <a:pt x="43" y="51"/>
                  </a:lnTo>
                  <a:lnTo>
                    <a:pt x="51" y="49"/>
                  </a:lnTo>
                  <a:lnTo>
                    <a:pt x="57" y="49"/>
                  </a:lnTo>
                  <a:lnTo>
                    <a:pt x="62" y="50"/>
                  </a:lnTo>
                  <a:lnTo>
                    <a:pt x="66" y="52"/>
                  </a:lnTo>
                  <a:lnTo>
                    <a:pt x="71" y="52"/>
                  </a:lnTo>
                  <a:lnTo>
                    <a:pt x="76" y="50"/>
                  </a:lnTo>
                  <a:lnTo>
                    <a:pt x="81" y="49"/>
                  </a:lnTo>
                  <a:lnTo>
                    <a:pt x="85" y="49"/>
                  </a:lnTo>
                  <a:lnTo>
                    <a:pt x="87" y="50"/>
                  </a:lnTo>
                  <a:lnTo>
                    <a:pt x="90" y="50"/>
                  </a:lnTo>
                  <a:lnTo>
                    <a:pt x="91" y="49"/>
                  </a:lnTo>
                  <a:lnTo>
                    <a:pt x="93" y="48"/>
                  </a:lnTo>
                  <a:lnTo>
                    <a:pt x="95" y="47"/>
                  </a:lnTo>
                  <a:lnTo>
                    <a:pt x="97" y="47"/>
                  </a:lnTo>
                  <a:lnTo>
                    <a:pt x="100" y="48"/>
                  </a:lnTo>
                  <a:lnTo>
                    <a:pt x="102" y="48"/>
                  </a:lnTo>
                  <a:lnTo>
                    <a:pt x="104" y="48"/>
                  </a:lnTo>
                  <a:lnTo>
                    <a:pt x="104" y="47"/>
                  </a:lnTo>
                  <a:lnTo>
                    <a:pt x="105" y="45"/>
                  </a:lnTo>
                  <a:lnTo>
                    <a:pt x="105" y="43"/>
                  </a:lnTo>
                  <a:lnTo>
                    <a:pt x="106" y="41"/>
                  </a:lnTo>
                  <a:lnTo>
                    <a:pt x="107" y="39"/>
                  </a:lnTo>
                  <a:lnTo>
                    <a:pt x="109" y="38"/>
                  </a:lnTo>
                  <a:lnTo>
                    <a:pt x="111" y="37"/>
                  </a:lnTo>
                  <a:lnTo>
                    <a:pt x="112" y="35"/>
                  </a:lnTo>
                  <a:lnTo>
                    <a:pt x="112" y="32"/>
                  </a:lnTo>
                  <a:lnTo>
                    <a:pt x="113" y="29"/>
                  </a:lnTo>
                  <a:lnTo>
                    <a:pt x="114" y="27"/>
                  </a:lnTo>
                  <a:lnTo>
                    <a:pt x="116" y="25"/>
                  </a:lnTo>
                  <a:lnTo>
                    <a:pt x="119" y="23"/>
                  </a:lnTo>
                  <a:lnTo>
                    <a:pt x="121" y="22"/>
                  </a:lnTo>
                  <a:lnTo>
                    <a:pt x="132" y="17"/>
                  </a:lnTo>
                  <a:lnTo>
                    <a:pt x="141" y="12"/>
                  </a:lnTo>
                  <a:lnTo>
                    <a:pt x="149" y="7"/>
                  </a:lnTo>
                  <a:lnTo>
                    <a:pt x="153" y="2"/>
                  </a:lnTo>
                  <a:lnTo>
                    <a:pt x="153" y="0"/>
                  </a:lnTo>
                  <a:lnTo>
                    <a:pt x="151" y="0"/>
                  </a:lnTo>
                  <a:lnTo>
                    <a:pt x="146" y="2"/>
                  </a:lnTo>
                  <a:lnTo>
                    <a:pt x="140" y="4"/>
                  </a:lnTo>
                  <a:lnTo>
                    <a:pt x="133" y="7"/>
                  </a:lnTo>
                  <a:lnTo>
                    <a:pt x="126" y="10"/>
                  </a:lnTo>
                  <a:lnTo>
                    <a:pt x="119" y="11"/>
                  </a:lnTo>
                </a:path>
              </a:pathLst>
            </a:custGeom>
            <a:grpFill/>
            <a:ln w="6350">
              <a:solidFill>
                <a:srgbClr val="2CA2CC"/>
              </a:solidFill>
              <a:prstDash val="solid"/>
              <a:round/>
              <a:headEnd/>
              <a:tailEnd/>
            </a:ln>
          </p:spPr>
          <p:txBody>
            <a:bodyPr/>
            <a:lstStyle/>
            <a:p>
              <a:endParaRPr lang="ru-RU"/>
            </a:p>
          </p:txBody>
        </p:sp>
      </p:grpSp>
      <p:sp>
        <p:nvSpPr>
          <p:cNvPr id="41" name="Прямоугольник 40">
            <a:extLst>
              <a:ext uri="{FF2B5EF4-FFF2-40B4-BE49-F238E27FC236}">
                <a16:creationId xmlns:a16="http://schemas.microsoft.com/office/drawing/2014/main" id="{75A2EF07-F59D-4844-AFC1-05AA418F849C}"/>
              </a:ext>
            </a:extLst>
          </p:cNvPr>
          <p:cNvSpPr/>
          <p:nvPr/>
        </p:nvSpPr>
        <p:spPr>
          <a:xfrm>
            <a:off x="0" y="918014"/>
            <a:ext cx="2589057" cy="116657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Box 41">
            <a:extLst>
              <a:ext uri="{FF2B5EF4-FFF2-40B4-BE49-F238E27FC236}">
                <a16:creationId xmlns:a16="http://schemas.microsoft.com/office/drawing/2014/main" id="{4FC7708C-3A8D-B44C-9304-B825A6F3B252}"/>
              </a:ext>
            </a:extLst>
          </p:cNvPr>
          <p:cNvSpPr txBox="1"/>
          <p:nvPr/>
        </p:nvSpPr>
        <p:spPr>
          <a:xfrm>
            <a:off x="324582" y="1091081"/>
            <a:ext cx="2183936" cy="830997"/>
          </a:xfrm>
          <a:prstGeom prst="rect">
            <a:avLst/>
          </a:prstGeom>
          <a:noFill/>
        </p:spPr>
        <p:txBody>
          <a:bodyPr wrap="square" rtlCol="0">
            <a:spAutoFit/>
          </a:bodyPr>
          <a:lstStyle/>
          <a:p>
            <a:r>
              <a:rPr lang="en-US" sz="2400" dirty="0">
                <a:solidFill>
                  <a:schemeClr val="bg1"/>
                </a:solidFill>
                <a:latin typeface="Poppins Light" panose="02000000000000000000" pitchFamily="2" charset="0"/>
                <a:cs typeface="Poppins Light" panose="02000000000000000000" pitchFamily="2" charset="0"/>
              </a:rPr>
              <a:t>maps</a:t>
            </a:r>
          </a:p>
          <a:p>
            <a:r>
              <a:rPr lang="en-US" sz="2400" dirty="0">
                <a:solidFill>
                  <a:schemeClr val="bg1"/>
                </a:solidFill>
                <a:latin typeface="Poppins Light" panose="02000000000000000000" pitchFamily="2" charset="0"/>
                <a:cs typeface="Poppins Light" panose="02000000000000000000" pitchFamily="2" charset="0"/>
              </a:rPr>
              <a:t>polarity</a:t>
            </a:r>
            <a:endParaRPr lang="ru-RU" sz="2400" dirty="0">
              <a:solidFill>
                <a:schemeClr val="bg1"/>
              </a:solidFill>
              <a:cs typeface="Poppins Light" panose="02000000000000000000" pitchFamily="2" charset="0"/>
            </a:endParaRPr>
          </a:p>
        </p:txBody>
      </p:sp>
      <p:sp>
        <p:nvSpPr>
          <p:cNvPr id="43" name="TextBox 42">
            <a:extLst>
              <a:ext uri="{FF2B5EF4-FFF2-40B4-BE49-F238E27FC236}">
                <a16:creationId xmlns:a16="http://schemas.microsoft.com/office/drawing/2014/main" id="{E012DCD8-4EC7-B848-843C-58A5655A6825}"/>
              </a:ext>
            </a:extLst>
          </p:cNvPr>
          <p:cNvSpPr txBox="1"/>
          <p:nvPr/>
        </p:nvSpPr>
        <p:spPr>
          <a:xfrm>
            <a:off x="7663543" y="1784908"/>
            <a:ext cx="3325350"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a:t>
            </a:r>
            <a:endParaRPr lang="ru-RU" sz="1100" dirty="0">
              <a:cs typeface="Poppins" panose="02000000000000000000" pitchFamily="2" charset="0"/>
            </a:endParaRPr>
          </a:p>
        </p:txBody>
      </p:sp>
      <p:sp>
        <p:nvSpPr>
          <p:cNvPr id="44" name="TextBox 43">
            <a:extLst>
              <a:ext uri="{FF2B5EF4-FFF2-40B4-BE49-F238E27FC236}">
                <a16:creationId xmlns:a16="http://schemas.microsoft.com/office/drawing/2014/main" id="{F1900A4D-69DF-6C4D-B7A8-641A8A6C4A37}"/>
              </a:ext>
            </a:extLst>
          </p:cNvPr>
          <p:cNvSpPr txBox="1"/>
          <p:nvPr/>
        </p:nvSpPr>
        <p:spPr>
          <a:xfrm>
            <a:off x="7663542" y="1402319"/>
            <a:ext cx="2146855" cy="346249"/>
          </a:xfrm>
          <a:prstGeom prst="rect">
            <a:avLst/>
          </a:prstGeom>
          <a:noFill/>
        </p:spPr>
        <p:txBody>
          <a:bodyPr wrap="square" rtlCol="0">
            <a:spAutoFit/>
          </a:bodyPr>
          <a:lstStyle/>
          <a:p>
            <a:pP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Time management</a:t>
            </a:r>
            <a:endParaRPr lang="ru-RU" sz="1200" dirty="0">
              <a:solidFill>
                <a:srgbClr val="2CA2CC"/>
              </a:solidFill>
              <a:cs typeface="Poppins" panose="02000000000000000000" pitchFamily="2" charset="0"/>
            </a:endParaRPr>
          </a:p>
        </p:txBody>
      </p:sp>
      <p:sp>
        <p:nvSpPr>
          <p:cNvPr id="45" name="TextBox 44">
            <a:extLst>
              <a:ext uri="{FF2B5EF4-FFF2-40B4-BE49-F238E27FC236}">
                <a16:creationId xmlns:a16="http://schemas.microsoft.com/office/drawing/2014/main" id="{9BB85E8C-D33E-B346-BDB4-6C706C160A36}"/>
              </a:ext>
            </a:extLst>
          </p:cNvPr>
          <p:cNvSpPr txBox="1"/>
          <p:nvPr/>
        </p:nvSpPr>
        <p:spPr>
          <a:xfrm>
            <a:off x="9032518" y="4451715"/>
            <a:ext cx="2454535"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a:t>
            </a:r>
            <a:endParaRPr lang="ru-RU" sz="1100" dirty="0">
              <a:cs typeface="Poppins" panose="02000000000000000000" pitchFamily="2" charset="0"/>
            </a:endParaRPr>
          </a:p>
        </p:txBody>
      </p:sp>
      <p:sp>
        <p:nvSpPr>
          <p:cNvPr id="46" name="TextBox 45">
            <a:extLst>
              <a:ext uri="{FF2B5EF4-FFF2-40B4-BE49-F238E27FC236}">
                <a16:creationId xmlns:a16="http://schemas.microsoft.com/office/drawing/2014/main" id="{8E5FD613-9C40-2043-A752-530B75EC7549}"/>
              </a:ext>
            </a:extLst>
          </p:cNvPr>
          <p:cNvSpPr txBox="1"/>
          <p:nvPr/>
        </p:nvSpPr>
        <p:spPr>
          <a:xfrm>
            <a:off x="9032518" y="4069126"/>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Developments</a:t>
            </a:r>
            <a:endParaRPr lang="ru-RU" sz="1200" dirty="0">
              <a:cs typeface="Poppins" panose="02000000000000000000" pitchFamily="2" charset="0"/>
            </a:endParaRPr>
          </a:p>
        </p:txBody>
      </p:sp>
      <p:sp>
        <p:nvSpPr>
          <p:cNvPr id="47" name="TextBox 46">
            <a:extLst>
              <a:ext uri="{FF2B5EF4-FFF2-40B4-BE49-F238E27FC236}">
                <a16:creationId xmlns:a16="http://schemas.microsoft.com/office/drawing/2014/main" id="{7EEE6B97-90E3-334A-99C1-1AEF72E80361}"/>
              </a:ext>
            </a:extLst>
          </p:cNvPr>
          <p:cNvSpPr txBox="1"/>
          <p:nvPr/>
        </p:nvSpPr>
        <p:spPr>
          <a:xfrm>
            <a:off x="758661" y="3341547"/>
            <a:ext cx="2454535" cy="832920"/>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be who, rejects.</a:t>
            </a:r>
            <a:endParaRPr lang="ru-RU" sz="1100" dirty="0">
              <a:cs typeface="Poppins" panose="02000000000000000000" pitchFamily="2" charset="0"/>
            </a:endParaRPr>
          </a:p>
        </p:txBody>
      </p:sp>
      <p:sp>
        <p:nvSpPr>
          <p:cNvPr id="48" name="TextBox 47">
            <a:extLst>
              <a:ext uri="{FF2B5EF4-FFF2-40B4-BE49-F238E27FC236}">
                <a16:creationId xmlns:a16="http://schemas.microsoft.com/office/drawing/2014/main" id="{5E6B0E00-6758-5A48-8692-E6914D7F8321}"/>
              </a:ext>
            </a:extLst>
          </p:cNvPr>
          <p:cNvSpPr txBox="1"/>
          <p:nvPr/>
        </p:nvSpPr>
        <p:spPr>
          <a:xfrm>
            <a:off x="1066341" y="2958958"/>
            <a:ext cx="2146855" cy="346249"/>
          </a:xfrm>
          <a:prstGeom prst="rect">
            <a:avLst/>
          </a:prstGeom>
          <a:noFill/>
        </p:spPr>
        <p:txBody>
          <a:bodyPr wrap="square" rtlCol="0">
            <a:spAutoFit/>
          </a:bodyPr>
          <a:lstStyle/>
          <a:p>
            <a:pPr algn="r">
              <a:lnSpc>
                <a:spcPct val="150000"/>
              </a:lnSpc>
            </a:pPr>
            <a:r>
              <a:rPr lang="en-US" sz="1200" b="1" dirty="0">
                <a:latin typeface="Poppins SemiBold" panose="02000000000000000000" pitchFamily="2" charset="0"/>
                <a:cs typeface="Poppins SemiBold" panose="02000000000000000000" pitchFamily="2" charset="0"/>
              </a:rPr>
              <a:t>Business solution</a:t>
            </a:r>
            <a:endParaRPr lang="ru-RU" sz="1200" dirty="0">
              <a:cs typeface="Poppins" panose="02000000000000000000" pitchFamily="2" charset="0"/>
            </a:endParaRPr>
          </a:p>
        </p:txBody>
      </p:sp>
      <p:sp>
        <p:nvSpPr>
          <p:cNvPr id="49" name="TextBox 48">
            <a:extLst>
              <a:ext uri="{FF2B5EF4-FFF2-40B4-BE49-F238E27FC236}">
                <a16:creationId xmlns:a16="http://schemas.microsoft.com/office/drawing/2014/main" id="{8B87DC66-49F6-3149-B4DE-1955F94723EB}"/>
              </a:ext>
            </a:extLst>
          </p:cNvPr>
          <p:cNvSpPr txBox="1"/>
          <p:nvPr/>
        </p:nvSpPr>
        <p:spPr>
          <a:xfrm>
            <a:off x="2411211" y="5281232"/>
            <a:ext cx="2454535" cy="579005"/>
          </a:xfrm>
          <a:prstGeom prst="rect">
            <a:avLst/>
          </a:prstGeom>
          <a:noFill/>
        </p:spPr>
        <p:txBody>
          <a:bodyPr wrap="square" rtlCol="0">
            <a:spAutoFit/>
          </a:bodyPr>
          <a:lstStyle/>
          <a:p>
            <a:pPr algn="r">
              <a:lnSpc>
                <a:spcPct val="150000"/>
              </a:lnSpc>
            </a:pPr>
            <a:r>
              <a:rPr lang="en-US" sz="1100" dirty="0">
                <a:latin typeface="Poppins" panose="02000000000000000000" pitchFamily="2" charset="0"/>
                <a:cs typeface="Poppins" panose="02000000000000000000" pitchFamily="2" charset="0"/>
              </a:rPr>
              <a:t>Any chooses pain to from are chooses idea are great explain. </a:t>
            </a:r>
            <a:endParaRPr lang="ru-RU" sz="1100" dirty="0">
              <a:cs typeface="Poppins" panose="02000000000000000000" pitchFamily="2" charset="0"/>
            </a:endParaRPr>
          </a:p>
        </p:txBody>
      </p:sp>
      <p:sp>
        <p:nvSpPr>
          <p:cNvPr id="50" name="TextBox 49">
            <a:extLst>
              <a:ext uri="{FF2B5EF4-FFF2-40B4-BE49-F238E27FC236}">
                <a16:creationId xmlns:a16="http://schemas.microsoft.com/office/drawing/2014/main" id="{B3B0A52E-EA3B-764B-93B7-469187C64F22}"/>
              </a:ext>
            </a:extLst>
          </p:cNvPr>
          <p:cNvSpPr txBox="1"/>
          <p:nvPr/>
        </p:nvSpPr>
        <p:spPr>
          <a:xfrm>
            <a:off x="2718891" y="4898643"/>
            <a:ext cx="2146855" cy="346249"/>
          </a:xfrm>
          <a:prstGeom prst="rect">
            <a:avLst/>
          </a:prstGeom>
          <a:noFill/>
        </p:spPr>
        <p:txBody>
          <a:bodyPr wrap="square" rtlCol="0">
            <a:spAutoFit/>
          </a:bodyPr>
          <a:lstStyle/>
          <a:p>
            <a:pPr algn="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Collaboration</a:t>
            </a:r>
            <a:endParaRPr lang="ru-RU" sz="1200" dirty="0">
              <a:solidFill>
                <a:srgbClr val="2CA2CC"/>
              </a:solidFill>
              <a:cs typeface="Poppins" panose="02000000000000000000" pitchFamily="2" charset="0"/>
            </a:endParaRPr>
          </a:p>
        </p:txBody>
      </p:sp>
      <p:sp>
        <p:nvSpPr>
          <p:cNvPr id="51" name="Овал 50">
            <a:extLst>
              <a:ext uri="{FF2B5EF4-FFF2-40B4-BE49-F238E27FC236}">
                <a16:creationId xmlns:a16="http://schemas.microsoft.com/office/drawing/2014/main" id="{01E8F234-312B-AA4D-AC5D-C4B725DC7DDB}"/>
              </a:ext>
            </a:extLst>
          </p:cNvPr>
          <p:cNvSpPr/>
          <p:nvPr/>
        </p:nvSpPr>
        <p:spPr>
          <a:xfrm>
            <a:off x="6097499" y="2070306"/>
            <a:ext cx="149087" cy="149087"/>
          </a:xfrm>
          <a:prstGeom prst="ellipse">
            <a:avLst/>
          </a:prstGeom>
          <a:solidFill>
            <a:srgbClr val="2CA2CC"/>
          </a:solidFill>
          <a:ln>
            <a:noFill/>
          </a:ln>
          <a:effectLst>
            <a:glow rad="304800">
              <a:srgbClr val="2CA2CC">
                <a:alpha val="3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a:extLst>
              <a:ext uri="{FF2B5EF4-FFF2-40B4-BE49-F238E27FC236}">
                <a16:creationId xmlns:a16="http://schemas.microsoft.com/office/drawing/2014/main" id="{C4CB0E07-A956-004A-AEC2-C8E53571A52F}"/>
              </a:ext>
            </a:extLst>
          </p:cNvPr>
          <p:cNvSpPr/>
          <p:nvPr/>
        </p:nvSpPr>
        <p:spPr>
          <a:xfrm>
            <a:off x="7830141" y="3794048"/>
            <a:ext cx="149087" cy="149087"/>
          </a:xfrm>
          <a:prstGeom prst="ellipse">
            <a:avLst/>
          </a:prstGeom>
          <a:solidFill>
            <a:schemeClr val="bg2">
              <a:lumMod val="10000"/>
            </a:schemeClr>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Овал 52">
            <a:extLst>
              <a:ext uri="{FF2B5EF4-FFF2-40B4-BE49-F238E27FC236}">
                <a16:creationId xmlns:a16="http://schemas.microsoft.com/office/drawing/2014/main" id="{98EDFE21-534A-AB4F-A12D-3FF5C340777F}"/>
              </a:ext>
            </a:extLst>
          </p:cNvPr>
          <p:cNvSpPr/>
          <p:nvPr/>
        </p:nvSpPr>
        <p:spPr>
          <a:xfrm>
            <a:off x="4223214" y="3467033"/>
            <a:ext cx="149087" cy="149087"/>
          </a:xfrm>
          <a:prstGeom prst="ellipse">
            <a:avLst/>
          </a:prstGeom>
          <a:solidFill>
            <a:srgbClr val="2CA2CC"/>
          </a:solidFill>
          <a:ln>
            <a:noFill/>
          </a:ln>
          <a:effectLst>
            <a:glow rad="304800">
              <a:srgbClr val="2CA2CC">
                <a:alpha val="3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Овал 53">
            <a:extLst>
              <a:ext uri="{FF2B5EF4-FFF2-40B4-BE49-F238E27FC236}">
                <a16:creationId xmlns:a16="http://schemas.microsoft.com/office/drawing/2014/main" id="{6EF64B21-D2D2-0D4F-A5D5-745B442BEBB8}"/>
              </a:ext>
            </a:extLst>
          </p:cNvPr>
          <p:cNvSpPr/>
          <p:nvPr/>
        </p:nvSpPr>
        <p:spPr>
          <a:xfrm>
            <a:off x="6127682" y="4436471"/>
            <a:ext cx="149087" cy="149087"/>
          </a:xfrm>
          <a:prstGeom prst="ellipse">
            <a:avLst/>
          </a:prstGeom>
          <a:solidFill>
            <a:schemeClr val="bg1">
              <a:lumMod val="50000"/>
            </a:schemeClr>
          </a:solidFill>
          <a:ln>
            <a:noFill/>
          </a:ln>
          <a:effectLst>
            <a:glow rad="304800">
              <a:schemeClr val="bg1">
                <a:lumMod val="50000"/>
                <a:alpha val="3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096724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0-#ppt_w/2"/>
                                          </p:val>
                                        </p:tav>
                                        <p:tav tm="100000">
                                          <p:val>
                                            <p:strVal val="#ppt_x"/>
                                          </p:val>
                                        </p:tav>
                                      </p:tavLst>
                                    </p:anim>
                                    <p:anim calcmode="lin" valueType="num">
                                      <p:cBhvr additive="base">
                                        <p:cTn id="12"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additive="base">
                                        <p:cTn id="22" dur="500" fill="hold"/>
                                        <p:tgtEl>
                                          <p:spTgt spid="51"/>
                                        </p:tgtEl>
                                        <p:attrNameLst>
                                          <p:attrName>ppt_x</p:attrName>
                                        </p:attrNameLst>
                                      </p:cBhvr>
                                      <p:tavLst>
                                        <p:tav tm="0">
                                          <p:val>
                                            <p:strVal val="#ppt_x"/>
                                          </p:val>
                                        </p:tav>
                                        <p:tav tm="100000">
                                          <p:val>
                                            <p:strVal val="#ppt_x"/>
                                          </p:val>
                                        </p:tav>
                                      </p:tavLst>
                                    </p:anim>
                                    <p:anim calcmode="lin" valueType="num">
                                      <p:cBhvr additive="base">
                                        <p:cTn id="23" dur="500" fill="hold"/>
                                        <p:tgtEl>
                                          <p:spTgt spid="5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ppt_x"/>
                                          </p:val>
                                        </p:tav>
                                        <p:tav tm="100000">
                                          <p:val>
                                            <p:strVal val="#ppt_x"/>
                                          </p:val>
                                        </p:tav>
                                      </p:tavLst>
                                    </p:anim>
                                    <p:anim calcmode="lin" valueType="num">
                                      <p:cBhvr additive="base">
                                        <p:cTn id="27" dur="500" fill="hold"/>
                                        <p:tgtEl>
                                          <p:spTgt spid="4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ppt_x"/>
                                          </p:val>
                                        </p:tav>
                                        <p:tav tm="100000">
                                          <p:val>
                                            <p:strVal val="#ppt_x"/>
                                          </p:val>
                                        </p:tav>
                                      </p:tavLst>
                                    </p:anim>
                                    <p:anim calcmode="lin" valueType="num">
                                      <p:cBhvr additive="base">
                                        <p:cTn id="37" dur="500" fill="hold"/>
                                        <p:tgtEl>
                                          <p:spTgt spid="5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fill="hold"/>
                                        <p:tgtEl>
                                          <p:spTgt spid="46"/>
                                        </p:tgtEl>
                                        <p:attrNameLst>
                                          <p:attrName>ppt_x</p:attrName>
                                        </p:attrNameLst>
                                      </p:cBhvr>
                                      <p:tavLst>
                                        <p:tav tm="0">
                                          <p:val>
                                            <p:strVal val="#ppt_x"/>
                                          </p:val>
                                        </p:tav>
                                        <p:tav tm="100000">
                                          <p:val>
                                            <p:strVal val="#ppt_x"/>
                                          </p:val>
                                        </p:tav>
                                      </p:tavLst>
                                    </p:anim>
                                    <p:anim calcmode="lin" valueType="num">
                                      <p:cBhvr additive="base">
                                        <p:cTn id="41" dur="500" fill="hold"/>
                                        <p:tgtEl>
                                          <p:spTgt spid="4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additive="base">
                                        <p:cTn id="44" dur="500" fill="hold"/>
                                        <p:tgtEl>
                                          <p:spTgt spid="45"/>
                                        </p:tgtEl>
                                        <p:attrNameLst>
                                          <p:attrName>ppt_x</p:attrName>
                                        </p:attrNameLst>
                                      </p:cBhvr>
                                      <p:tavLst>
                                        <p:tav tm="0">
                                          <p:val>
                                            <p:strVal val="#ppt_x"/>
                                          </p:val>
                                        </p:tav>
                                        <p:tav tm="100000">
                                          <p:val>
                                            <p:strVal val="#ppt_x"/>
                                          </p:val>
                                        </p:tav>
                                      </p:tavLst>
                                    </p:anim>
                                    <p:anim calcmode="lin" valueType="num">
                                      <p:cBhvr additive="base">
                                        <p:cTn id="4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500" fill="hold"/>
                                        <p:tgtEl>
                                          <p:spTgt spid="53"/>
                                        </p:tgtEl>
                                        <p:attrNameLst>
                                          <p:attrName>ppt_x</p:attrName>
                                        </p:attrNameLst>
                                      </p:cBhvr>
                                      <p:tavLst>
                                        <p:tav tm="0">
                                          <p:val>
                                            <p:strVal val="#ppt_x"/>
                                          </p:val>
                                        </p:tav>
                                        <p:tav tm="100000">
                                          <p:val>
                                            <p:strVal val="#ppt_x"/>
                                          </p:val>
                                        </p:tav>
                                      </p:tavLst>
                                    </p:anim>
                                    <p:anim calcmode="lin" valueType="num">
                                      <p:cBhvr additive="base">
                                        <p:cTn id="51" dur="500" fill="hold"/>
                                        <p:tgtEl>
                                          <p:spTgt spid="5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 calcmode="lin" valueType="num">
                                      <p:cBhvr additive="base">
                                        <p:cTn id="54" dur="500" fill="hold"/>
                                        <p:tgtEl>
                                          <p:spTgt spid="48"/>
                                        </p:tgtEl>
                                        <p:attrNameLst>
                                          <p:attrName>ppt_x</p:attrName>
                                        </p:attrNameLst>
                                      </p:cBhvr>
                                      <p:tavLst>
                                        <p:tav tm="0">
                                          <p:val>
                                            <p:strVal val="#ppt_x"/>
                                          </p:val>
                                        </p:tav>
                                        <p:tav tm="100000">
                                          <p:val>
                                            <p:strVal val="#ppt_x"/>
                                          </p:val>
                                        </p:tav>
                                      </p:tavLst>
                                    </p:anim>
                                    <p:anim calcmode="lin" valueType="num">
                                      <p:cBhvr additive="base">
                                        <p:cTn id="55" dur="500" fill="hold"/>
                                        <p:tgtEl>
                                          <p:spTgt spid="48"/>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 calcmode="lin" valueType="num">
                                      <p:cBhvr additive="base">
                                        <p:cTn id="58" dur="500" fill="hold"/>
                                        <p:tgtEl>
                                          <p:spTgt spid="47"/>
                                        </p:tgtEl>
                                        <p:attrNameLst>
                                          <p:attrName>ppt_x</p:attrName>
                                        </p:attrNameLst>
                                      </p:cBhvr>
                                      <p:tavLst>
                                        <p:tav tm="0">
                                          <p:val>
                                            <p:strVal val="#ppt_x"/>
                                          </p:val>
                                        </p:tav>
                                        <p:tav tm="100000">
                                          <p:val>
                                            <p:strVal val="#ppt_x"/>
                                          </p:val>
                                        </p:tav>
                                      </p:tavLst>
                                    </p:anim>
                                    <p:anim calcmode="lin" valueType="num">
                                      <p:cBhvr additive="base">
                                        <p:cTn id="5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anim calcmode="lin" valueType="num">
                                      <p:cBhvr additive="base">
                                        <p:cTn id="64" dur="500" fill="hold"/>
                                        <p:tgtEl>
                                          <p:spTgt spid="50"/>
                                        </p:tgtEl>
                                        <p:attrNameLst>
                                          <p:attrName>ppt_x</p:attrName>
                                        </p:attrNameLst>
                                      </p:cBhvr>
                                      <p:tavLst>
                                        <p:tav tm="0">
                                          <p:val>
                                            <p:strVal val="#ppt_x"/>
                                          </p:val>
                                        </p:tav>
                                        <p:tav tm="100000">
                                          <p:val>
                                            <p:strVal val="#ppt_x"/>
                                          </p:val>
                                        </p:tav>
                                      </p:tavLst>
                                    </p:anim>
                                    <p:anim calcmode="lin" valueType="num">
                                      <p:cBhvr additive="base">
                                        <p:cTn id="65" dur="500" fill="hold"/>
                                        <p:tgtEl>
                                          <p:spTgt spid="50"/>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additive="base">
                                        <p:cTn id="68" dur="500" fill="hold"/>
                                        <p:tgtEl>
                                          <p:spTgt spid="49"/>
                                        </p:tgtEl>
                                        <p:attrNameLst>
                                          <p:attrName>ppt_x</p:attrName>
                                        </p:attrNameLst>
                                      </p:cBhvr>
                                      <p:tavLst>
                                        <p:tav tm="0">
                                          <p:val>
                                            <p:strVal val="#ppt_x"/>
                                          </p:val>
                                        </p:tav>
                                        <p:tav tm="100000">
                                          <p:val>
                                            <p:strVal val="#ppt_x"/>
                                          </p:val>
                                        </p:tav>
                                      </p:tavLst>
                                    </p:anim>
                                    <p:anim calcmode="lin" valueType="num">
                                      <p:cBhvr additive="base">
                                        <p:cTn id="69" dur="500" fill="hold"/>
                                        <p:tgtEl>
                                          <p:spTgt spid="49"/>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54"/>
                                        </p:tgtEl>
                                        <p:attrNameLst>
                                          <p:attrName>style.visibility</p:attrName>
                                        </p:attrNameLst>
                                      </p:cBhvr>
                                      <p:to>
                                        <p:strVal val="visible"/>
                                      </p:to>
                                    </p:set>
                                    <p:anim calcmode="lin" valueType="num">
                                      <p:cBhvr additive="base">
                                        <p:cTn id="72" dur="500" fill="hold"/>
                                        <p:tgtEl>
                                          <p:spTgt spid="54"/>
                                        </p:tgtEl>
                                        <p:attrNameLst>
                                          <p:attrName>ppt_x</p:attrName>
                                        </p:attrNameLst>
                                      </p:cBhvr>
                                      <p:tavLst>
                                        <p:tav tm="0">
                                          <p:val>
                                            <p:strVal val="#ppt_x"/>
                                          </p:val>
                                        </p:tav>
                                        <p:tav tm="100000">
                                          <p:val>
                                            <p:strVal val="#ppt_x"/>
                                          </p:val>
                                        </p:tav>
                                      </p:tavLst>
                                    </p:anim>
                                    <p:anim calcmode="lin" valueType="num">
                                      <p:cBhvr additive="base">
                                        <p:cTn id="73"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3" grpId="0"/>
      <p:bldP spid="44" grpId="0"/>
      <p:bldP spid="45" grpId="0"/>
      <p:bldP spid="46" grpId="0"/>
      <p:bldP spid="47" grpId="0"/>
      <p:bldP spid="48" grpId="0"/>
      <p:bldP spid="49" grpId="0"/>
      <p:bldP spid="50" grpId="0"/>
      <p:bldP spid="51" grpId="0" animBg="1"/>
      <p:bldP spid="52" grpId="0" animBg="1"/>
      <p:bldP spid="53" grpId="0" animBg="1"/>
      <p:bldP spid="5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a:extLst>
              <a:ext uri="{FF2B5EF4-FFF2-40B4-BE49-F238E27FC236}">
                <a16:creationId xmlns:a16="http://schemas.microsoft.com/office/drawing/2014/main" id="{237C89BD-CFDC-8C48-8339-88F0DC10D995}"/>
              </a:ext>
            </a:extLst>
          </p:cNvPr>
          <p:cNvSpPr/>
          <p:nvPr/>
        </p:nvSpPr>
        <p:spPr>
          <a:xfrm>
            <a:off x="767328" y="489471"/>
            <a:ext cx="1107996" cy="1569660"/>
          </a:xfrm>
          <a:prstGeom prst="rect">
            <a:avLst/>
          </a:prstGeom>
        </p:spPr>
        <p:txBody>
          <a:bodyPr wrap="none">
            <a:spAutoFit/>
          </a:bodyPr>
          <a:lstStyle/>
          <a:p>
            <a:pPr algn="ctr"/>
            <a:r>
              <a:rPr lang="ru-RU" sz="9600" dirty="0">
                <a:solidFill>
                  <a:schemeClr val="bg1">
                    <a:lumMod val="95000"/>
                  </a:schemeClr>
                </a:solidFill>
                <a:latin typeface="Ionicons" panose="02000603000000000000" pitchFamily="2" charset="0"/>
              </a:rPr>
              <a:t></a:t>
            </a:r>
            <a:endParaRPr lang="ru-RU" sz="9600" dirty="0">
              <a:solidFill>
                <a:schemeClr val="bg1">
                  <a:lumMod val="95000"/>
                </a:schemeClr>
              </a:solidFill>
              <a:effectLst/>
              <a:latin typeface="Ionicons" panose="02000603000000000000" pitchFamily="2" charset="0"/>
            </a:endParaRPr>
          </a:p>
        </p:txBody>
      </p:sp>
      <p:grpSp>
        <p:nvGrpSpPr>
          <p:cNvPr id="3" name="Group 44">
            <a:extLst>
              <a:ext uri="{FF2B5EF4-FFF2-40B4-BE49-F238E27FC236}">
                <a16:creationId xmlns:a16="http://schemas.microsoft.com/office/drawing/2014/main" id="{6B5507DA-8F6D-A04E-AAC8-47AFF7022F11}"/>
              </a:ext>
            </a:extLst>
          </p:cNvPr>
          <p:cNvGrpSpPr>
            <a:grpSpLocks/>
          </p:cNvGrpSpPr>
          <p:nvPr/>
        </p:nvGrpSpPr>
        <p:grpSpPr bwMode="auto">
          <a:xfrm>
            <a:off x="5724939" y="1577699"/>
            <a:ext cx="5113338" cy="4756150"/>
            <a:chOff x="1490" y="1165"/>
            <a:chExt cx="2549" cy="2371"/>
          </a:xfrm>
          <a:solidFill>
            <a:srgbClr val="2CA2CC"/>
          </a:solidFill>
        </p:grpSpPr>
        <p:sp>
          <p:nvSpPr>
            <p:cNvPr id="4" name="Freeform 45">
              <a:extLst>
                <a:ext uri="{FF2B5EF4-FFF2-40B4-BE49-F238E27FC236}">
                  <a16:creationId xmlns:a16="http://schemas.microsoft.com/office/drawing/2014/main" id="{28B6678D-439A-2941-9F2C-A41B418AEB97}"/>
                </a:ext>
              </a:extLst>
            </p:cNvPr>
            <p:cNvSpPr>
              <a:spLocks/>
            </p:cNvSpPr>
            <p:nvPr/>
          </p:nvSpPr>
          <p:spPr bwMode="gray">
            <a:xfrm>
              <a:off x="1490" y="1375"/>
              <a:ext cx="1028" cy="1559"/>
            </a:xfrm>
            <a:custGeom>
              <a:avLst/>
              <a:gdLst>
                <a:gd name="T0" fmla="*/ 1854 w 2057"/>
                <a:gd name="T1" fmla="*/ 120 h 3118"/>
                <a:gd name="T2" fmla="*/ 1538 w 2057"/>
                <a:gd name="T3" fmla="*/ 87 h 3118"/>
                <a:gd name="T4" fmla="*/ 1454 w 2057"/>
                <a:gd name="T5" fmla="*/ 202 h 3118"/>
                <a:gd name="T6" fmla="*/ 1313 w 2057"/>
                <a:gd name="T7" fmla="*/ 394 h 3118"/>
                <a:gd name="T8" fmla="*/ 1229 w 2057"/>
                <a:gd name="T9" fmla="*/ 544 h 3118"/>
                <a:gd name="T10" fmla="*/ 1083 w 2057"/>
                <a:gd name="T11" fmla="*/ 657 h 3118"/>
                <a:gd name="T12" fmla="*/ 681 w 2057"/>
                <a:gd name="T13" fmla="*/ 972 h 3118"/>
                <a:gd name="T14" fmla="*/ 533 w 2057"/>
                <a:gd name="T15" fmla="*/ 1056 h 3118"/>
                <a:gd name="T16" fmla="*/ 470 w 2057"/>
                <a:gd name="T17" fmla="*/ 1099 h 3118"/>
                <a:gd name="T18" fmla="*/ 348 w 2057"/>
                <a:gd name="T19" fmla="*/ 1123 h 3118"/>
                <a:gd name="T20" fmla="*/ 239 w 2057"/>
                <a:gd name="T21" fmla="*/ 1207 h 3118"/>
                <a:gd name="T22" fmla="*/ 152 w 2057"/>
                <a:gd name="T23" fmla="*/ 1281 h 3118"/>
                <a:gd name="T24" fmla="*/ 102 w 2057"/>
                <a:gd name="T25" fmla="*/ 1335 h 3118"/>
                <a:gd name="T26" fmla="*/ 87 w 2057"/>
                <a:gd name="T27" fmla="*/ 1402 h 3118"/>
                <a:gd name="T28" fmla="*/ 27 w 2057"/>
                <a:gd name="T29" fmla="*/ 1366 h 3118"/>
                <a:gd name="T30" fmla="*/ 14 w 2057"/>
                <a:gd name="T31" fmla="*/ 1477 h 3118"/>
                <a:gd name="T32" fmla="*/ 38 w 2057"/>
                <a:gd name="T33" fmla="*/ 1534 h 3118"/>
                <a:gd name="T34" fmla="*/ 21 w 2057"/>
                <a:gd name="T35" fmla="*/ 1600 h 3118"/>
                <a:gd name="T36" fmla="*/ 14 w 2057"/>
                <a:gd name="T37" fmla="*/ 1698 h 3118"/>
                <a:gd name="T38" fmla="*/ 45 w 2057"/>
                <a:gd name="T39" fmla="*/ 1762 h 3118"/>
                <a:gd name="T40" fmla="*/ 104 w 2057"/>
                <a:gd name="T41" fmla="*/ 1848 h 3118"/>
                <a:gd name="T42" fmla="*/ 144 w 2057"/>
                <a:gd name="T43" fmla="*/ 1905 h 3118"/>
                <a:gd name="T44" fmla="*/ 90 w 2057"/>
                <a:gd name="T45" fmla="*/ 2026 h 3118"/>
                <a:gd name="T46" fmla="*/ 138 w 2057"/>
                <a:gd name="T47" fmla="*/ 2074 h 3118"/>
                <a:gd name="T48" fmla="*/ 180 w 2057"/>
                <a:gd name="T49" fmla="*/ 2140 h 3118"/>
                <a:gd name="T50" fmla="*/ 225 w 2057"/>
                <a:gd name="T51" fmla="*/ 2220 h 3118"/>
                <a:gd name="T52" fmla="*/ 294 w 2057"/>
                <a:gd name="T53" fmla="*/ 2319 h 3118"/>
                <a:gd name="T54" fmla="*/ 323 w 2057"/>
                <a:gd name="T55" fmla="*/ 2424 h 3118"/>
                <a:gd name="T56" fmla="*/ 359 w 2057"/>
                <a:gd name="T57" fmla="*/ 2547 h 3118"/>
                <a:gd name="T58" fmla="*/ 440 w 2057"/>
                <a:gd name="T59" fmla="*/ 2647 h 3118"/>
                <a:gd name="T60" fmla="*/ 471 w 2057"/>
                <a:gd name="T61" fmla="*/ 2745 h 3118"/>
                <a:gd name="T62" fmla="*/ 471 w 2057"/>
                <a:gd name="T63" fmla="*/ 2848 h 3118"/>
                <a:gd name="T64" fmla="*/ 470 w 2057"/>
                <a:gd name="T65" fmla="*/ 2904 h 3118"/>
                <a:gd name="T66" fmla="*/ 423 w 2057"/>
                <a:gd name="T67" fmla="*/ 2958 h 3118"/>
                <a:gd name="T68" fmla="*/ 435 w 2057"/>
                <a:gd name="T69" fmla="*/ 3027 h 3118"/>
                <a:gd name="T70" fmla="*/ 501 w 2057"/>
                <a:gd name="T71" fmla="*/ 3069 h 3118"/>
                <a:gd name="T72" fmla="*/ 573 w 2057"/>
                <a:gd name="T73" fmla="*/ 3111 h 3118"/>
                <a:gd name="T74" fmla="*/ 705 w 2057"/>
                <a:gd name="T75" fmla="*/ 3102 h 3118"/>
                <a:gd name="T76" fmla="*/ 879 w 2057"/>
                <a:gd name="T77" fmla="*/ 3031 h 3118"/>
                <a:gd name="T78" fmla="*/ 995 w 2057"/>
                <a:gd name="T79" fmla="*/ 2961 h 3118"/>
                <a:gd name="T80" fmla="*/ 1145 w 2057"/>
                <a:gd name="T81" fmla="*/ 2902 h 3118"/>
                <a:gd name="T82" fmla="*/ 1292 w 2057"/>
                <a:gd name="T83" fmla="*/ 2899 h 3118"/>
                <a:gd name="T84" fmla="*/ 1418 w 2057"/>
                <a:gd name="T85" fmla="*/ 2878 h 3118"/>
                <a:gd name="T86" fmla="*/ 1472 w 2057"/>
                <a:gd name="T87" fmla="*/ 2808 h 3118"/>
                <a:gd name="T88" fmla="*/ 1511 w 2057"/>
                <a:gd name="T89" fmla="*/ 2740 h 3118"/>
                <a:gd name="T90" fmla="*/ 1598 w 2057"/>
                <a:gd name="T91" fmla="*/ 2691 h 3118"/>
                <a:gd name="T92" fmla="*/ 1698 w 2057"/>
                <a:gd name="T93" fmla="*/ 2634 h 3118"/>
                <a:gd name="T94" fmla="*/ 1824 w 2057"/>
                <a:gd name="T95" fmla="*/ 2617 h 3118"/>
                <a:gd name="T96" fmla="*/ 1976 w 2057"/>
                <a:gd name="T97" fmla="*/ 2581 h 3118"/>
                <a:gd name="T98" fmla="*/ 1971 w 2057"/>
                <a:gd name="T99" fmla="*/ 144 h 3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7" h="3118">
                  <a:moveTo>
                    <a:pt x="1971" y="144"/>
                  </a:moveTo>
                  <a:lnTo>
                    <a:pt x="1902" y="126"/>
                  </a:lnTo>
                  <a:lnTo>
                    <a:pt x="1848" y="186"/>
                  </a:lnTo>
                  <a:lnTo>
                    <a:pt x="1854" y="120"/>
                  </a:lnTo>
                  <a:lnTo>
                    <a:pt x="1800" y="78"/>
                  </a:lnTo>
                  <a:lnTo>
                    <a:pt x="1740" y="18"/>
                  </a:lnTo>
                  <a:lnTo>
                    <a:pt x="1674" y="0"/>
                  </a:lnTo>
                  <a:lnTo>
                    <a:pt x="1538" y="87"/>
                  </a:lnTo>
                  <a:lnTo>
                    <a:pt x="1529" y="129"/>
                  </a:lnTo>
                  <a:lnTo>
                    <a:pt x="1487" y="102"/>
                  </a:lnTo>
                  <a:lnTo>
                    <a:pt x="1424" y="153"/>
                  </a:lnTo>
                  <a:lnTo>
                    <a:pt x="1454" y="202"/>
                  </a:lnTo>
                  <a:lnTo>
                    <a:pt x="1409" y="199"/>
                  </a:lnTo>
                  <a:lnTo>
                    <a:pt x="1328" y="283"/>
                  </a:lnTo>
                  <a:lnTo>
                    <a:pt x="1343" y="331"/>
                  </a:lnTo>
                  <a:lnTo>
                    <a:pt x="1313" y="394"/>
                  </a:lnTo>
                  <a:lnTo>
                    <a:pt x="1241" y="373"/>
                  </a:lnTo>
                  <a:lnTo>
                    <a:pt x="1217" y="436"/>
                  </a:lnTo>
                  <a:lnTo>
                    <a:pt x="1268" y="481"/>
                  </a:lnTo>
                  <a:lnTo>
                    <a:pt x="1229" y="544"/>
                  </a:lnTo>
                  <a:lnTo>
                    <a:pt x="1139" y="427"/>
                  </a:lnTo>
                  <a:lnTo>
                    <a:pt x="1056" y="517"/>
                  </a:lnTo>
                  <a:lnTo>
                    <a:pt x="1041" y="604"/>
                  </a:lnTo>
                  <a:lnTo>
                    <a:pt x="1083" y="657"/>
                  </a:lnTo>
                  <a:lnTo>
                    <a:pt x="1002" y="729"/>
                  </a:lnTo>
                  <a:lnTo>
                    <a:pt x="936" y="867"/>
                  </a:lnTo>
                  <a:lnTo>
                    <a:pt x="783" y="957"/>
                  </a:lnTo>
                  <a:lnTo>
                    <a:pt x="681" y="972"/>
                  </a:lnTo>
                  <a:lnTo>
                    <a:pt x="629" y="1020"/>
                  </a:lnTo>
                  <a:lnTo>
                    <a:pt x="542" y="1047"/>
                  </a:lnTo>
                  <a:lnTo>
                    <a:pt x="539" y="1048"/>
                  </a:lnTo>
                  <a:lnTo>
                    <a:pt x="533" y="1056"/>
                  </a:lnTo>
                  <a:lnTo>
                    <a:pt x="522" y="1066"/>
                  </a:lnTo>
                  <a:lnTo>
                    <a:pt x="509" y="1078"/>
                  </a:lnTo>
                  <a:lnTo>
                    <a:pt x="491" y="1089"/>
                  </a:lnTo>
                  <a:lnTo>
                    <a:pt x="470" y="1099"/>
                  </a:lnTo>
                  <a:lnTo>
                    <a:pt x="446" y="1107"/>
                  </a:lnTo>
                  <a:lnTo>
                    <a:pt x="419" y="1108"/>
                  </a:lnTo>
                  <a:lnTo>
                    <a:pt x="383" y="1113"/>
                  </a:lnTo>
                  <a:lnTo>
                    <a:pt x="348" y="1123"/>
                  </a:lnTo>
                  <a:lnTo>
                    <a:pt x="317" y="1140"/>
                  </a:lnTo>
                  <a:lnTo>
                    <a:pt x="288" y="1161"/>
                  </a:lnTo>
                  <a:lnTo>
                    <a:pt x="263" y="1183"/>
                  </a:lnTo>
                  <a:lnTo>
                    <a:pt x="239" y="1207"/>
                  </a:lnTo>
                  <a:lnTo>
                    <a:pt x="219" y="1228"/>
                  </a:lnTo>
                  <a:lnTo>
                    <a:pt x="197" y="1246"/>
                  </a:lnTo>
                  <a:lnTo>
                    <a:pt x="174" y="1264"/>
                  </a:lnTo>
                  <a:lnTo>
                    <a:pt x="152" y="1281"/>
                  </a:lnTo>
                  <a:lnTo>
                    <a:pt x="132" y="1296"/>
                  </a:lnTo>
                  <a:lnTo>
                    <a:pt x="117" y="1309"/>
                  </a:lnTo>
                  <a:lnTo>
                    <a:pt x="108" y="1321"/>
                  </a:lnTo>
                  <a:lnTo>
                    <a:pt x="102" y="1335"/>
                  </a:lnTo>
                  <a:lnTo>
                    <a:pt x="98" y="1351"/>
                  </a:lnTo>
                  <a:lnTo>
                    <a:pt x="93" y="1371"/>
                  </a:lnTo>
                  <a:lnTo>
                    <a:pt x="90" y="1387"/>
                  </a:lnTo>
                  <a:lnTo>
                    <a:pt x="87" y="1402"/>
                  </a:lnTo>
                  <a:lnTo>
                    <a:pt x="84" y="1413"/>
                  </a:lnTo>
                  <a:lnTo>
                    <a:pt x="84" y="1417"/>
                  </a:lnTo>
                  <a:lnTo>
                    <a:pt x="57" y="1414"/>
                  </a:lnTo>
                  <a:lnTo>
                    <a:pt x="27" y="1366"/>
                  </a:lnTo>
                  <a:lnTo>
                    <a:pt x="0" y="1456"/>
                  </a:lnTo>
                  <a:lnTo>
                    <a:pt x="2" y="1459"/>
                  </a:lnTo>
                  <a:lnTo>
                    <a:pt x="8" y="1465"/>
                  </a:lnTo>
                  <a:lnTo>
                    <a:pt x="14" y="1477"/>
                  </a:lnTo>
                  <a:lnTo>
                    <a:pt x="21" y="1491"/>
                  </a:lnTo>
                  <a:lnTo>
                    <a:pt x="29" y="1506"/>
                  </a:lnTo>
                  <a:lnTo>
                    <a:pt x="35" y="1521"/>
                  </a:lnTo>
                  <a:lnTo>
                    <a:pt x="38" y="1534"/>
                  </a:lnTo>
                  <a:lnTo>
                    <a:pt x="36" y="1545"/>
                  </a:lnTo>
                  <a:lnTo>
                    <a:pt x="32" y="1558"/>
                  </a:lnTo>
                  <a:lnTo>
                    <a:pt x="27" y="1578"/>
                  </a:lnTo>
                  <a:lnTo>
                    <a:pt x="21" y="1600"/>
                  </a:lnTo>
                  <a:lnTo>
                    <a:pt x="17" y="1626"/>
                  </a:lnTo>
                  <a:lnTo>
                    <a:pt x="14" y="1651"/>
                  </a:lnTo>
                  <a:lnTo>
                    <a:pt x="12" y="1677"/>
                  </a:lnTo>
                  <a:lnTo>
                    <a:pt x="14" y="1698"/>
                  </a:lnTo>
                  <a:lnTo>
                    <a:pt x="18" y="1716"/>
                  </a:lnTo>
                  <a:lnTo>
                    <a:pt x="24" y="1728"/>
                  </a:lnTo>
                  <a:lnTo>
                    <a:pt x="33" y="1744"/>
                  </a:lnTo>
                  <a:lnTo>
                    <a:pt x="45" y="1762"/>
                  </a:lnTo>
                  <a:lnTo>
                    <a:pt x="59" y="1783"/>
                  </a:lnTo>
                  <a:lnTo>
                    <a:pt x="74" y="1804"/>
                  </a:lnTo>
                  <a:lnTo>
                    <a:pt x="89" y="1827"/>
                  </a:lnTo>
                  <a:lnTo>
                    <a:pt x="104" y="1848"/>
                  </a:lnTo>
                  <a:lnTo>
                    <a:pt x="117" y="1866"/>
                  </a:lnTo>
                  <a:lnTo>
                    <a:pt x="129" y="1882"/>
                  </a:lnTo>
                  <a:lnTo>
                    <a:pt x="138" y="1896"/>
                  </a:lnTo>
                  <a:lnTo>
                    <a:pt x="144" y="1905"/>
                  </a:lnTo>
                  <a:lnTo>
                    <a:pt x="147" y="1908"/>
                  </a:lnTo>
                  <a:lnTo>
                    <a:pt x="129" y="1956"/>
                  </a:lnTo>
                  <a:lnTo>
                    <a:pt x="87" y="2023"/>
                  </a:lnTo>
                  <a:lnTo>
                    <a:pt x="90" y="2026"/>
                  </a:lnTo>
                  <a:lnTo>
                    <a:pt x="98" y="2034"/>
                  </a:lnTo>
                  <a:lnTo>
                    <a:pt x="110" y="2044"/>
                  </a:lnTo>
                  <a:lnTo>
                    <a:pt x="123" y="2059"/>
                  </a:lnTo>
                  <a:lnTo>
                    <a:pt x="138" y="2074"/>
                  </a:lnTo>
                  <a:lnTo>
                    <a:pt x="153" y="2092"/>
                  </a:lnTo>
                  <a:lnTo>
                    <a:pt x="165" y="2109"/>
                  </a:lnTo>
                  <a:lnTo>
                    <a:pt x="174" y="2125"/>
                  </a:lnTo>
                  <a:lnTo>
                    <a:pt x="180" y="2140"/>
                  </a:lnTo>
                  <a:lnTo>
                    <a:pt x="185" y="2155"/>
                  </a:lnTo>
                  <a:lnTo>
                    <a:pt x="194" y="2173"/>
                  </a:lnTo>
                  <a:lnTo>
                    <a:pt x="209" y="2196"/>
                  </a:lnTo>
                  <a:lnTo>
                    <a:pt x="225" y="2220"/>
                  </a:lnTo>
                  <a:lnTo>
                    <a:pt x="243" y="2244"/>
                  </a:lnTo>
                  <a:lnTo>
                    <a:pt x="261" y="2269"/>
                  </a:lnTo>
                  <a:lnTo>
                    <a:pt x="279" y="2295"/>
                  </a:lnTo>
                  <a:lnTo>
                    <a:pt x="294" y="2319"/>
                  </a:lnTo>
                  <a:lnTo>
                    <a:pt x="305" y="2340"/>
                  </a:lnTo>
                  <a:lnTo>
                    <a:pt x="311" y="2359"/>
                  </a:lnTo>
                  <a:lnTo>
                    <a:pt x="317" y="2389"/>
                  </a:lnTo>
                  <a:lnTo>
                    <a:pt x="323" y="2424"/>
                  </a:lnTo>
                  <a:lnTo>
                    <a:pt x="330" y="2458"/>
                  </a:lnTo>
                  <a:lnTo>
                    <a:pt x="338" y="2493"/>
                  </a:lnTo>
                  <a:lnTo>
                    <a:pt x="347" y="2523"/>
                  </a:lnTo>
                  <a:lnTo>
                    <a:pt x="359" y="2547"/>
                  </a:lnTo>
                  <a:lnTo>
                    <a:pt x="377" y="2572"/>
                  </a:lnTo>
                  <a:lnTo>
                    <a:pt x="398" y="2596"/>
                  </a:lnTo>
                  <a:lnTo>
                    <a:pt x="419" y="2620"/>
                  </a:lnTo>
                  <a:lnTo>
                    <a:pt x="440" y="2647"/>
                  </a:lnTo>
                  <a:lnTo>
                    <a:pt x="458" y="2676"/>
                  </a:lnTo>
                  <a:lnTo>
                    <a:pt x="465" y="2695"/>
                  </a:lnTo>
                  <a:lnTo>
                    <a:pt x="470" y="2719"/>
                  </a:lnTo>
                  <a:lnTo>
                    <a:pt x="471" y="2745"/>
                  </a:lnTo>
                  <a:lnTo>
                    <a:pt x="473" y="2773"/>
                  </a:lnTo>
                  <a:lnTo>
                    <a:pt x="473" y="2800"/>
                  </a:lnTo>
                  <a:lnTo>
                    <a:pt x="471" y="2826"/>
                  </a:lnTo>
                  <a:lnTo>
                    <a:pt x="471" y="2848"/>
                  </a:lnTo>
                  <a:lnTo>
                    <a:pt x="473" y="2866"/>
                  </a:lnTo>
                  <a:lnTo>
                    <a:pt x="476" y="2878"/>
                  </a:lnTo>
                  <a:lnTo>
                    <a:pt x="476" y="2890"/>
                  </a:lnTo>
                  <a:lnTo>
                    <a:pt x="470" y="2904"/>
                  </a:lnTo>
                  <a:lnTo>
                    <a:pt x="459" y="2916"/>
                  </a:lnTo>
                  <a:lnTo>
                    <a:pt x="446" y="2929"/>
                  </a:lnTo>
                  <a:lnTo>
                    <a:pt x="434" y="2944"/>
                  </a:lnTo>
                  <a:lnTo>
                    <a:pt x="423" y="2958"/>
                  </a:lnTo>
                  <a:lnTo>
                    <a:pt x="419" y="2971"/>
                  </a:lnTo>
                  <a:lnTo>
                    <a:pt x="419" y="2991"/>
                  </a:lnTo>
                  <a:lnTo>
                    <a:pt x="425" y="3010"/>
                  </a:lnTo>
                  <a:lnTo>
                    <a:pt x="435" y="3027"/>
                  </a:lnTo>
                  <a:lnTo>
                    <a:pt x="450" y="3042"/>
                  </a:lnTo>
                  <a:lnTo>
                    <a:pt x="473" y="3052"/>
                  </a:lnTo>
                  <a:lnTo>
                    <a:pt x="486" y="3060"/>
                  </a:lnTo>
                  <a:lnTo>
                    <a:pt x="501" y="3069"/>
                  </a:lnTo>
                  <a:lnTo>
                    <a:pt x="518" y="3079"/>
                  </a:lnTo>
                  <a:lnTo>
                    <a:pt x="534" y="3091"/>
                  </a:lnTo>
                  <a:lnTo>
                    <a:pt x="554" y="3102"/>
                  </a:lnTo>
                  <a:lnTo>
                    <a:pt x="573" y="3111"/>
                  </a:lnTo>
                  <a:lnTo>
                    <a:pt x="597" y="3117"/>
                  </a:lnTo>
                  <a:lnTo>
                    <a:pt x="623" y="3118"/>
                  </a:lnTo>
                  <a:lnTo>
                    <a:pt x="653" y="3115"/>
                  </a:lnTo>
                  <a:lnTo>
                    <a:pt x="705" y="3102"/>
                  </a:lnTo>
                  <a:lnTo>
                    <a:pt x="753" y="3084"/>
                  </a:lnTo>
                  <a:lnTo>
                    <a:pt x="798" y="3064"/>
                  </a:lnTo>
                  <a:lnTo>
                    <a:pt x="840" y="3046"/>
                  </a:lnTo>
                  <a:lnTo>
                    <a:pt x="879" y="3031"/>
                  </a:lnTo>
                  <a:lnTo>
                    <a:pt x="905" y="3021"/>
                  </a:lnTo>
                  <a:lnTo>
                    <a:pt x="932" y="3003"/>
                  </a:lnTo>
                  <a:lnTo>
                    <a:pt x="962" y="2982"/>
                  </a:lnTo>
                  <a:lnTo>
                    <a:pt x="995" y="2961"/>
                  </a:lnTo>
                  <a:lnTo>
                    <a:pt x="1029" y="2940"/>
                  </a:lnTo>
                  <a:lnTo>
                    <a:pt x="1065" y="2922"/>
                  </a:lnTo>
                  <a:lnTo>
                    <a:pt x="1104" y="2908"/>
                  </a:lnTo>
                  <a:lnTo>
                    <a:pt x="1145" y="2902"/>
                  </a:lnTo>
                  <a:lnTo>
                    <a:pt x="1181" y="2902"/>
                  </a:lnTo>
                  <a:lnTo>
                    <a:pt x="1217" y="2902"/>
                  </a:lnTo>
                  <a:lnTo>
                    <a:pt x="1254" y="2901"/>
                  </a:lnTo>
                  <a:lnTo>
                    <a:pt x="1292" y="2899"/>
                  </a:lnTo>
                  <a:lnTo>
                    <a:pt x="1328" y="2896"/>
                  </a:lnTo>
                  <a:lnTo>
                    <a:pt x="1362" y="2892"/>
                  </a:lnTo>
                  <a:lnTo>
                    <a:pt x="1392" y="2886"/>
                  </a:lnTo>
                  <a:lnTo>
                    <a:pt x="1418" y="2878"/>
                  </a:lnTo>
                  <a:lnTo>
                    <a:pt x="1437" y="2866"/>
                  </a:lnTo>
                  <a:lnTo>
                    <a:pt x="1451" y="2853"/>
                  </a:lnTo>
                  <a:lnTo>
                    <a:pt x="1461" y="2829"/>
                  </a:lnTo>
                  <a:lnTo>
                    <a:pt x="1472" y="2808"/>
                  </a:lnTo>
                  <a:lnTo>
                    <a:pt x="1479" y="2787"/>
                  </a:lnTo>
                  <a:lnTo>
                    <a:pt x="1488" y="2769"/>
                  </a:lnTo>
                  <a:lnTo>
                    <a:pt x="1499" y="2754"/>
                  </a:lnTo>
                  <a:lnTo>
                    <a:pt x="1511" y="2740"/>
                  </a:lnTo>
                  <a:lnTo>
                    <a:pt x="1529" y="2733"/>
                  </a:lnTo>
                  <a:lnTo>
                    <a:pt x="1548" y="2722"/>
                  </a:lnTo>
                  <a:lnTo>
                    <a:pt x="1572" y="2709"/>
                  </a:lnTo>
                  <a:lnTo>
                    <a:pt x="1598" y="2691"/>
                  </a:lnTo>
                  <a:lnTo>
                    <a:pt x="1623" y="2673"/>
                  </a:lnTo>
                  <a:lnTo>
                    <a:pt x="1649" y="2656"/>
                  </a:lnTo>
                  <a:lnTo>
                    <a:pt x="1674" y="2643"/>
                  </a:lnTo>
                  <a:lnTo>
                    <a:pt x="1698" y="2634"/>
                  </a:lnTo>
                  <a:lnTo>
                    <a:pt x="1721" y="2631"/>
                  </a:lnTo>
                  <a:lnTo>
                    <a:pt x="1751" y="2626"/>
                  </a:lnTo>
                  <a:lnTo>
                    <a:pt x="1785" y="2623"/>
                  </a:lnTo>
                  <a:lnTo>
                    <a:pt x="1824" y="2617"/>
                  </a:lnTo>
                  <a:lnTo>
                    <a:pt x="1865" y="2611"/>
                  </a:lnTo>
                  <a:lnTo>
                    <a:pt x="1905" y="2604"/>
                  </a:lnTo>
                  <a:lnTo>
                    <a:pt x="1943" y="2595"/>
                  </a:lnTo>
                  <a:lnTo>
                    <a:pt x="1976" y="2581"/>
                  </a:lnTo>
                  <a:lnTo>
                    <a:pt x="2004" y="2565"/>
                  </a:lnTo>
                  <a:lnTo>
                    <a:pt x="2028" y="2550"/>
                  </a:lnTo>
                  <a:lnTo>
                    <a:pt x="2057" y="2538"/>
                  </a:lnTo>
                  <a:lnTo>
                    <a:pt x="1971" y="144"/>
                  </a:lnTo>
                </a:path>
              </a:pathLst>
            </a:custGeom>
            <a:grpFill/>
            <a:ln w="4826">
              <a:solidFill>
                <a:schemeClr val="bg1"/>
              </a:solidFill>
              <a:prstDash val="solid"/>
              <a:round/>
              <a:headEnd/>
              <a:tailEnd/>
            </a:ln>
          </p:spPr>
          <p:txBody>
            <a:bodyPr/>
            <a:lstStyle/>
            <a:p>
              <a:endParaRPr lang="ru-RU"/>
            </a:p>
          </p:txBody>
        </p:sp>
        <p:sp>
          <p:nvSpPr>
            <p:cNvPr id="5" name="Freeform 46">
              <a:extLst>
                <a:ext uri="{FF2B5EF4-FFF2-40B4-BE49-F238E27FC236}">
                  <a16:creationId xmlns:a16="http://schemas.microsoft.com/office/drawing/2014/main" id="{147C1EF9-A190-B64D-879F-E620E6F75111}"/>
                </a:ext>
              </a:extLst>
            </p:cNvPr>
            <p:cNvSpPr>
              <a:spLocks/>
            </p:cNvSpPr>
            <p:nvPr/>
          </p:nvSpPr>
          <p:spPr bwMode="gray">
            <a:xfrm>
              <a:off x="2475" y="1184"/>
              <a:ext cx="628" cy="1055"/>
            </a:xfrm>
            <a:custGeom>
              <a:avLst/>
              <a:gdLst>
                <a:gd name="T0" fmla="*/ 1245 w 1256"/>
                <a:gd name="T1" fmla="*/ 763 h 2109"/>
                <a:gd name="T2" fmla="*/ 1203 w 1256"/>
                <a:gd name="T3" fmla="*/ 726 h 2109"/>
                <a:gd name="T4" fmla="*/ 1145 w 1256"/>
                <a:gd name="T5" fmla="*/ 685 h 2109"/>
                <a:gd name="T6" fmla="*/ 1064 w 1256"/>
                <a:gd name="T7" fmla="*/ 649 h 2109"/>
                <a:gd name="T8" fmla="*/ 989 w 1256"/>
                <a:gd name="T9" fmla="*/ 586 h 2109"/>
                <a:gd name="T10" fmla="*/ 924 w 1256"/>
                <a:gd name="T11" fmla="*/ 532 h 2109"/>
                <a:gd name="T12" fmla="*/ 900 w 1256"/>
                <a:gd name="T13" fmla="*/ 495 h 2109"/>
                <a:gd name="T14" fmla="*/ 926 w 1256"/>
                <a:gd name="T15" fmla="*/ 456 h 2109"/>
                <a:gd name="T16" fmla="*/ 968 w 1256"/>
                <a:gd name="T17" fmla="*/ 403 h 2109"/>
                <a:gd name="T18" fmla="*/ 984 w 1256"/>
                <a:gd name="T19" fmla="*/ 352 h 2109"/>
                <a:gd name="T20" fmla="*/ 977 w 1256"/>
                <a:gd name="T21" fmla="*/ 322 h 2109"/>
                <a:gd name="T22" fmla="*/ 989 w 1256"/>
                <a:gd name="T23" fmla="*/ 291 h 2109"/>
                <a:gd name="T24" fmla="*/ 1029 w 1256"/>
                <a:gd name="T25" fmla="*/ 271 h 2109"/>
                <a:gd name="T26" fmla="*/ 1067 w 1256"/>
                <a:gd name="T27" fmla="*/ 264 h 2109"/>
                <a:gd name="T28" fmla="*/ 1085 w 1256"/>
                <a:gd name="T29" fmla="*/ 231 h 2109"/>
                <a:gd name="T30" fmla="*/ 1118 w 1256"/>
                <a:gd name="T31" fmla="*/ 180 h 2109"/>
                <a:gd name="T32" fmla="*/ 1127 w 1256"/>
                <a:gd name="T33" fmla="*/ 132 h 2109"/>
                <a:gd name="T34" fmla="*/ 1085 w 1256"/>
                <a:gd name="T35" fmla="*/ 103 h 2109"/>
                <a:gd name="T36" fmla="*/ 1044 w 1256"/>
                <a:gd name="T37" fmla="*/ 94 h 2109"/>
                <a:gd name="T38" fmla="*/ 1037 w 1256"/>
                <a:gd name="T39" fmla="*/ 103 h 2109"/>
                <a:gd name="T40" fmla="*/ 1014 w 1256"/>
                <a:gd name="T41" fmla="*/ 133 h 2109"/>
                <a:gd name="T42" fmla="*/ 974 w 1256"/>
                <a:gd name="T43" fmla="*/ 141 h 2109"/>
                <a:gd name="T44" fmla="*/ 876 w 1256"/>
                <a:gd name="T45" fmla="*/ 121 h 2109"/>
                <a:gd name="T46" fmla="*/ 750 w 1256"/>
                <a:gd name="T47" fmla="*/ 94 h 2109"/>
                <a:gd name="T48" fmla="*/ 663 w 1256"/>
                <a:gd name="T49" fmla="*/ 55 h 2109"/>
                <a:gd name="T50" fmla="*/ 591 w 1256"/>
                <a:gd name="T51" fmla="*/ 15 h 2109"/>
                <a:gd name="T52" fmla="*/ 545 w 1256"/>
                <a:gd name="T53" fmla="*/ 0 h 2109"/>
                <a:gd name="T54" fmla="*/ 485 w 1256"/>
                <a:gd name="T55" fmla="*/ 1 h 2109"/>
                <a:gd name="T56" fmla="*/ 440 w 1256"/>
                <a:gd name="T57" fmla="*/ 6 h 2109"/>
                <a:gd name="T58" fmla="*/ 434 w 1256"/>
                <a:gd name="T59" fmla="*/ 13 h 2109"/>
                <a:gd name="T60" fmla="*/ 437 w 1256"/>
                <a:gd name="T61" fmla="*/ 31 h 2109"/>
                <a:gd name="T62" fmla="*/ 471 w 1256"/>
                <a:gd name="T63" fmla="*/ 34 h 2109"/>
                <a:gd name="T64" fmla="*/ 501 w 1256"/>
                <a:gd name="T65" fmla="*/ 66 h 2109"/>
                <a:gd name="T66" fmla="*/ 501 w 1256"/>
                <a:gd name="T67" fmla="*/ 100 h 2109"/>
                <a:gd name="T68" fmla="*/ 458 w 1256"/>
                <a:gd name="T69" fmla="*/ 123 h 2109"/>
                <a:gd name="T70" fmla="*/ 383 w 1256"/>
                <a:gd name="T71" fmla="*/ 142 h 2109"/>
                <a:gd name="T72" fmla="*/ 311 w 1256"/>
                <a:gd name="T73" fmla="*/ 133 h 2109"/>
                <a:gd name="T74" fmla="*/ 234 w 1256"/>
                <a:gd name="T75" fmla="*/ 147 h 2109"/>
                <a:gd name="T76" fmla="*/ 198 w 1256"/>
                <a:gd name="T77" fmla="*/ 189 h 2109"/>
                <a:gd name="T78" fmla="*/ 155 w 1256"/>
                <a:gd name="T79" fmla="*/ 231 h 2109"/>
                <a:gd name="T80" fmla="*/ 137 w 1256"/>
                <a:gd name="T81" fmla="*/ 264 h 2109"/>
                <a:gd name="T82" fmla="*/ 156 w 1256"/>
                <a:gd name="T83" fmla="*/ 297 h 2109"/>
                <a:gd name="T84" fmla="*/ 158 w 1256"/>
                <a:gd name="T85" fmla="*/ 307 h 2109"/>
                <a:gd name="T86" fmla="*/ 126 w 1256"/>
                <a:gd name="T87" fmla="*/ 319 h 2109"/>
                <a:gd name="T88" fmla="*/ 98 w 1256"/>
                <a:gd name="T89" fmla="*/ 354 h 2109"/>
                <a:gd name="T90" fmla="*/ 72 w 1256"/>
                <a:gd name="T91" fmla="*/ 400 h 2109"/>
                <a:gd name="T92" fmla="*/ 48 w 1256"/>
                <a:gd name="T93" fmla="*/ 441 h 2109"/>
                <a:gd name="T94" fmla="*/ 68 w 1256"/>
                <a:gd name="T95" fmla="*/ 471 h 2109"/>
                <a:gd name="T96" fmla="*/ 96 w 1256"/>
                <a:gd name="T97" fmla="*/ 508 h 2109"/>
                <a:gd name="T98" fmla="*/ 102 w 1256"/>
                <a:gd name="T99" fmla="*/ 520 h 2109"/>
                <a:gd name="T100" fmla="*/ 74 w 1256"/>
                <a:gd name="T101" fmla="*/ 528 h 2109"/>
                <a:gd name="T102" fmla="*/ 15 w 1256"/>
                <a:gd name="T103" fmla="*/ 523 h 2109"/>
                <a:gd name="T104" fmla="*/ 56 w 1256"/>
                <a:gd name="T105" fmla="*/ 2103 h 2109"/>
                <a:gd name="T106" fmla="*/ 102 w 1256"/>
                <a:gd name="T107" fmla="*/ 2103 h 2109"/>
                <a:gd name="T108" fmla="*/ 219 w 1256"/>
                <a:gd name="T109" fmla="*/ 2101 h 2109"/>
                <a:gd name="T110" fmla="*/ 372 w 1256"/>
                <a:gd name="T111" fmla="*/ 2098 h 2109"/>
                <a:gd name="T112" fmla="*/ 530 w 1256"/>
                <a:gd name="T113" fmla="*/ 2097 h 2109"/>
                <a:gd name="T114" fmla="*/ 657 w 1256"/>
                <a:gd name="T115" fmla="*/ 2097 h 2109"/>
                <a:gd name="T116" fmla="*/ 789 w 1256"/>
                <a:gd name="T117" fmla="*/ 2098 h 2109"/>
                <a:gd name="T118" fmla="*/ 944 w 1256"/>
                <a:gd name="T119" fmla="*/ 2101 h 2109"/>
                <a:gd name="T120" fmla="*/ 1088 w 1256"/>
                <a:gd name="T121" fmla="*/ 2106 h 2109"/>
                <a:gd name="T122" fmla="*/ 1184 w 1256"/>
                <a:gd name="T123" fmla="*/ 2109 h 2109"/>
                <a:gd name="T124" fmla="*/ 1256 w 1256"/>
                <a:gd name="T125" fmla="*/ 772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6" h="2109">
                  <a:moveTo>
                    <a:pt x="1256" y="772"/>
                  </a:moveTo>
                  <a:lnTo>
                    <a:pt x="1253" y="769"/>
                  </a:lnTo>
                  <a:lnTo>
                    <a:pt x="1245" y="763"/>
                  </a:lnTo>
                  <a:lnTo>
                    <a:pt x="1235" y="753"/>
                  </a:lnTo>
                  <a:lnTo>
                    <a:pt x="1220" y="739"/>
                  </a:lnTo>
                  <a:lnTo>
                    <a:pt x="1203" y="726"/>
                  </a:lnTo>
                  <a:lnTo>
                    <a:pt x="1185" y="711"/>
                  </a:lnTo>
                  <a:lnTo>
                    <a:pt x="1164" y="697"/>
                  </a:lnTo>
                  <a:lnTo>
                    <a:pt x="1145" y="685"/>
                  </a:lnTo>
                  <a:lnTo>
                    <a:pt x="1124" y="676"/>
                  </a:lnTo>
                  <a:lnTo>
                    <a:pt x="1092" y="664"/>
                  </a:lnTo>
                  <a:lnTo>
                    <a:pt x="1064" y="649"/>
                  </a:lnTo>
                  <a:lnTo>
                    <a:pt x="1040" y="631"/>
                  </a:lnTo>
                  <a:lnTo>
                    <a:pt x="1016" y="612"/>
                  </a:lnTo>
                  <a:lnTo>
                    <a:pt x="989" y="586"/>
                  </a:lnTo>
                  <a:lnTo>
                    <a:pt x="966" y="567"/>
                  </a:lnTo>
                  <a:lnTo>
                    <a:pt x="944" y="549"/>
                  </a:lnTo>
                  <a:lnTo>
                    <a:pt x="924" y="532"/>
                  </a:lnTo>
                  <a:lnTo>
                    <a:pt x="909" y="519"/>
                  </a:lnTo>
                  <a:lnTo>
                    <a:pt x="900" y="507"/>
                  </a:lnTo>
                  <a:lnTo>
                    <a:pt x="900" y="495"/>
                  </a:lnTo>
                  <a:lnTo>
                    <a:pt x="905" y="484"/>
                  </a:lnTo>
                  <a:lnTo>
                    <a:pt x="914" y="471"/>
                  </a:lnTo>
                  <a:lnTo>
                    <a:pt x="926" y="456"/>
                  </a:lnTo>
                  <a:lnTo>
                    <a:pt x="941" y="438"/>
                  </a:lnTo>
                  <a:lnTo>
                    <a:pt x="954" y="420"/>
                  </a:lnTo>
                  <a:lnTo>
                    <a:pt x="968" y="403"/>
                  </a:lnTo>
                  <a:lnTo>
                    <a:pt x="977" y="385"/>
                  </a:lnTo>
                  <a:lnTo>
                    <a:pt x="983" y="369"/>
                  </a:lnTo>
                  <a:lnTo>
                    <a:pt x="984" y="352"/>
                  </a:lnTo>
                  <a:lnTo>
                    <a:pt x="983" y="340"/>
                  </a:lnTo>
                  <a:lnTo>
                    <a:pt x="980" y="331"/>
                  </a:lnTo>
                  <a:lnTo>
                    <a:pt x="977" y="322"/>
                  </a:lnTo>
                  <a:lnTo>
                    <a:pt x="977" y="313"/>
                  </a:lnTo>
                  <a:lnTo>
                    <a:pt x="980" y="303"/>
                  </a:lnTo>
                  <a:lnTo>
                    <a:pt x="989" y="291"/>
                  </a:lnTo>
                  <a:lnTo>
                    <a:pt x="1002" y="282"/>
                  </a:lnTo>
                  <a:lnTo>
                    <a:pt x="1016" y="276"/>
                  </a:lnTo>
                  <a:lnTo>
                    <a:pt x="1029" y="271"/>
                  </a:lnTo>
                  <a:lnTo>
                    <a:pt x="1043" y="270"/>
                  </a:lnTo>
                  <a:lnTo>
                    <a:pt x="1056" y="267"/>
                  </a:lnTo>
                  <a:lnTo>
                    <a:pt x="1067" y="264"/>
                  </a:lnTo>
                  <a:lnTo>
                    <a:pt x="1074" y="256"/>
                  </a:lnTo>
                  <a:lnTo>
                    <a:pt x="1079" y="246"/>
                  </a:lnTo>
                  <a:lnTo>
                    <a:pt x="1085" y="231"/>
                  </a:lnTo>
                  <a:lnTo>
                    <a:pt x="1094" y="213"/>
                  </a:lnTo>
                  <a:lnTo>
                    <a:pt x="1106" y="196"/>
                  </a:lnTo>
                  <a:lnTo>
                    <a:pt x="1118" y="180"/>
                  </a:lnTo>
                  <a:lnTo>
                    <a:pt x="1127" y="163"/>
                  </a:lnTo>
                  <a:lnTo>
                    <a:pt x="1130" y="147"/>
                  </a:lnTo>
                  <a:lnTo>
                    <a:pt x="1127" y="132"/>
                  </a:lnTo>
                  <a:lnTo>
                    <a:pt x="1116" y="120"/>
                  </a:lnTo>
                  <a:lnTo>
                    <a:pt x="1101" y="111"/>
                  </a:lnTo>
                  <a:lnTo>
                    <a:pt x="1085" y="103"/>
                  </a:lnTo>
                  <a:lnTo>
                    <a:pt x="1068" y="99"/>
                  </a:lnTo>
                  <a:lnTo>
                    <a:pt x="1055" y="96"/>
                  </a:lnTo>
                  <a:lnTo>
                    <a:pt x="1044" y="94"/>
                  </a:lnTo>
                  <a:lnTo>
                    <a:pt x="1040" y="94"/>
                  </a:lnTo>
                  <a:lnTo>
                    <a:pt x="1040" y="96"/>
                  </a:lnTo>
                  <a:lnTo>
                    <a:pt x="1037" y="103"/>
                  </a:lnTo>
                  <a:lnTo>
                    <a:pt x="1031" y="112"/>
                  </a:lnTo>
                  <a:lnTo>
                    <a:pt x="1025" y="123"/>
                  </a:lnTo>
                  <a:lnTo>
                    <a:pt x="1014" y="133"/>
                  </a:lnTo>
                  <a:lnTo>
                    <a:pt x="1004" y="141"/>
                  </a:lnTo>
                  <a:lnTo>
                    <a:pt x="990" y="144"/>
                  </a:lnTo>
                  <a:lnTo>
                    <a:pt x="974" y="141"/>
                  </a:lnTo>
                  <a:lnTo>
                    <a:pt x="948" y="135"/>
                  </a:lnTo>
                  <a:lnTo>
                    <a:pt x="914" y="127"/>
                  </a:lnTo>
                  <a:lnTo>
                    <a:pt x="876" y="121"/>
                  </a:lnTo>
                  <a:lnTo>
                    <a:pt x="834" y="114"/>
                  </a:lnTo>
                  <a:lnTo>
                    <a:pt x="792" y="105"/>
                  </a:lnTo>
                  <a:lnTo>
                    <a:pt x="750" y="94"/>
                  </a:lnTo>
                  <a:lnTo>
                    <a:pt x="720" y="82"/>
                  </a:lnTo>
                  <a:lnTo>
                    <a:pt x="690" y="70"/>
                  </a:lnTo>
                  <a:lnTo>
                    <a:pt x="663" y="55"/>
                  </a:lnTo>
                  <a:lnTo>
                    <a:pt x="636" y="40"/>
                  </a:lnTo>
                  <a:lnTo>
                    <a:pt x="612" y="27"/>
                  </a:lnTo>
                  <a:lnTo>
                    <a:pt x="591" y="15"/>
                  </a:lnTo>
                  <a:lnTo>
                    <a:pt x="573" y="6"/>
                  </a:lnTo>
                  <a:lnTo>
                    <a:pt x="558" y="1"/>
                  </a:lnTo>
                  <a:lnTo>
                    <a:pt x="545" y="0"/>
                  </a:lnTo>
                  <a:lnTo>
                    <a:pt x="525" y="0"/>
                  </a:lnTo>
                  <a:lnTo>
                    <a:pt x="506" y="0"/>
                  </a:lnTo>
                  <a:lnTo>
                    <a:pt x="485" y="1"/>
                  </a:lnTo>
                  <a:lnTo>
                    <a:pt x="467" y="3"/>
                  </a:lnTo>
                  <a:lnTo>
                    <a:pt x="450" y="6"/>
                  </a:lnTo>
                  <a:lnTo>
                    <a:pt x="440" y="6"/>
                  </a:lnTo>
                  <a:lnTo>
                    <a:pt x="437" y="7"/>
                  </a:lnTo>
                  <a:lnTo>
                    <a:pt x="435" y="9"/>
                  </a:lnTo>
                  <a:lnTo>
                    <a:pt x="434" y="13"/>
                  </a:lnTo>
                  <a:lnTo>
                    <a:pt x="434" y="19"/>
                  </a:lnTo>
                  <a:lnTo>
                    <a:pt x="434" y="25"/>
                  </a:lnTo>
                  <a:lnTo>
                    <a:pt x="437" y="31"/>
                  </a:lnTo>
                  <a:lnTo>
                    <a:pt x="444" y="34"/>
                  </a:lnTo>
                  <a:lnTo>
                    <a:pt x="458" y="34"/>
                  </a:lnTo>
                  <a:lnTo>
                    <a:pt x="471" y="34"/>
                  </a:lnTo>
                  <a:lnTo>
                    <a:pt x="483" y="42"/>
                  </a:lnTo>
                  <a:lnTo>
                    <a:pt x="494" y="52"/>
                  </a:lnTo>
                  <a:lnTo>
                    <a:pt x="501" y="66"/>
                  </a:lnTo>
                  <a:lnTo>
                    <a:pt x="504" y="79"/>
                  </a:lnTo>
                  <a:lnTo>
                    <a:pt x="506" y="91"/>
                  </a:lnTo>
                  <a:lnTo>
                    <a:pt x="501" y="100"/>
                  </a:lnTo>
                  <a:lnTo>
                    <a:pt x="494" y="106"/>
                  </a:lnTo>
                  <a:lnTo>
                    <a:pt x="479" y="115"/>
                  </a:lnTo>
                  <a:lnTo>
                    <a:pt x="458" y="123"/>
                  </a:lnTo>
                  <a:lnTo>
                    <a:pt x="434" y="132"/>
                  </a:lnTo>
                  <a:lnTo>
                    <a:pt x="408" y="138"/>
                  </a:lnTo>
                  <a:lnTo>
                    <a:pt x="383" y="142"/>
                  </a:lnTo>
                  <a:lnTo>
                    <a:pt x="359" y="142"/>
                  </a:lnTo>
                  <a:lnTo>
                    <a:pt x="338" y="138"/>
                  </a:lnTo>
                  <a:lnTo>
                    <a:pt x="311" y="133"/>
                  </a:lnTo>
                  <a:lnTo>
                    <a:pt x="284" y="132"/>
                  </a:lnTo>
                  <a:lnTo>
                    <a:pt x="257" y="138"/>
                  </a:lnTo>
                  <a:lnTo>
                    <a:pt x="234" y="147"/>
                  </a:lnTo>
                  <a:lnTo>
                    <a:pt x="216" y="159"/>
                  </a:lnTo>
                  <a:lnTo>
                    <a:pt x="206" y="174"/>
                  </a:lnTo>
                  <a:lnTo>
                    <a:pt x="198" y="189"/>
                  </a:lnTo>
                  <a:lnTo>
                    <a:pt x="185" y="202"/>
                  </a:lnTo>
                  <a:lnTo>
                    <a:pt x="170" y="217"/>
                  </a:lnTo>
                  <a:lnTo>
                    <a:pt x="155" y="231"/>
                  </a:lnTo>
                  <a:lnTo>
                    <a:pt x="144" y="243"/>
                  </a:lnTo>
                  <a:lnTo>
                    <a:pt x="137" y="255"/>
                  </a:lnTo>
                  <a:lnTo>
                    <a:pt x="137" y="264"/>
                  </a:lnTo>
                  <a:lnTo>
                    <a:pt x="144" y="276"/>
                  </a:lnTo>
                  <a:lnTo>
                    <a:pt x="150" y="288"/>
                  </a:lnTo>
                  <a:lnTo>
                    <a:pt x="156" y="297"/>
                  </a:lnTo>
                  <a:lnTo>
                    <a:pt x="159" y="304"/>
                  </a:lnTo>
                  <a:lnTo>
                    <a:pt x="161" y="306"/>
                  </a:lnTo>
                  <a:lnTo>
                    <a:pt x="158" y="307"/>
                  </a:lnTo>
                  <a:lnTo>
                    <a:pt x="150" y="309"/>
                  </a:lnTo>
                  <a:lnTo>
                    <a:pt x="138" y="313"/>
                  </a:lnTo>
                  <a:lnTo>
                    <a:pt x="126" y="319"/>
                  </a:lnTo>
                  <a:lnTo>
                    <a:pt x="113" y="328"/>
                  </a:lnTo>
                  <a:lnTo>
                    <a:pt x="104" y="340"/>
                  </a:lnTo>
                  <a:lnTo>
                    <a:pt x="98" y="354"/>
                  </a:lnTo>
                  <a:lnTo>
                    <a:pt x="93" y="369"/>
                  </a:lnTo>
                  <a:lnTo>
                    <a:pt x="84" y="385"/>
                  </a:lnTo>
                  <a:lnTo>
                    <a:pt x="72" y="400"/>
                  </a:lnTo>
                  <a:lnTo>
                    <a:pt x="62" y="415"/>
                  </a:lnTo>
                  <a:lnTo>
                    <a:pt x="53" y="429"/>
                  </a:lnTo>
                  <a:lnTo>
                    <a:pt x="48" y="441"/>
                  </a:lnTo>
                  <a:lnTo>
                    <a:pt x="50" y="450"/>
                  </a:lnTo>
                  <a:lnTo>
                    <a:pt x="59" y="459"/>
                  </a:lnTo>
                  <a:lnTo>
                    <a:pt x="68" y="471"/>
                  </a:lnTo>
                  <a:lnTo>
                    <a:pt x="78" y="484"/>
                  </a:lnTo>
                  <a:lnTo>
                    <a:pt x="87" y="496"/>
                  </a:lnTo>
                  <a:lnTo>
                    <a:pt x="96" y="508"/>
                  </a:lnTo>
                  <a:lnTo>
                    <a:pt x="102" y="516"/>
                  </a:lnTo>
                  <a:lnTo>
                    <a:pt x="104" y="519"/>
                  </a:lnTo>
                  <a:lnTo>
                    <a:pt x="102" y="520"/>
                  </a:lnTo>
                  <a:lnTo>
                    <a:pt x="96" y="523"/>
                  </a:lnTo>
                  <a:lnTo>
                    <a:pt x="87" y="526"/>
                  </a:lnTo>
                  <a:lnTo>
                    <a:pt x="74" y="528"/>
                  </a:lnTo>
                  <a:lnTo>
                    <a:pt x="56" y="528"/>
                  </a:lnTo>
                  <a:lnTo>
                    <a:pt x="33" y="525"/>
                  </a:lnTo>
                  <a:lnTo>
                    <a:pt x="15" y="523"/>
                  </a:lnTo>
                  <a:lnTo>
                    <a:pt x="3" y="523"/>
                  </a:lnTo>
                  <a:lnTo>
                    <a:pt x="0" y="525"/>
                  </a:lnTo>
                  <a:lnTo>
                    <a:pt x="56" y="2103"/>
                  </a:lnTo>
                  <a:lnTo>
                    <a:pt x="62" y="2103"/>
                  </a:lnTo>
                  <a:lnTo>
                    <a:pt x="78" y="2103"/>
                  </a:lnTo>
                  <a:lnTo>
                    <a:pt x="102" y="2103"/>
                  </a:lnTo>
                  <a:lnTo>
                    <a:pt x="135" y="2101"/>
                  </a:lnTo>
                  <a:lnTo>
                    <a:pt x="174" y="2101"/>
                  </a:lnTo>
                  <a:lnTo>
                    <a:pt x="219" y="2101"/>
                  </a:lnTo>
                  <a:lnTo>
                    <a:pt x="267" y="2100"/>
                  </a:lnTo>
                  <a:lnTo>
                    <a:pt x="320" y="2100"/>
                  </a:lnTo>
                  <a:lnTo>
                    <a:pt x="372" y="2098"/>
                  </a:lnTo>
                  <a:lnTo>
                    <a:pt x="426" y="2098"/>
                  </a:lnTo>
                  <a:lnTo>
                    <a:pt x="479" y="2098"/>
                  </a:lnTo>
                  <a:lnTo>
                    <a:pt x="530" y="2097"/>
                  </a:lnTo>
                  <a:lnTo>
                    <a:pt x="578" y="2097"/>
                  </a:lnTo>
                  <a:lnTo>
                    <a:pt x="620" y="2097"/>
                  </a:lnTo>
                  <a:lnTo>
                    <a:pt x="657" y="2097"/>
                  </a:lnTo>
                  <a:lnTo>
                    <a:pt x="696" y="2097"/>
                  </a:lnTo>
                  <a:lnTo>
                    <a:pt x="741" y="2098"/>
                  </a:lnTo>
                  <a:lnTo>
                    <a:pt x="789" y="2098"/>
                  </a:lnTo>
                  <a:lnTo>
                    <a:pt x="840" y="2100"/>
                  </a:lnTo>
                  <a:lnTo>
                    <a:pt x="893" y="2100"/>
                  </a:lnTo>
                  <a:lnTo>
                    <a:pt x="944" y="2101"/>
                  </a:lnTo>
                  <a:lnTo>
                    <a:pt x="995" y="2103"/>
                  </a:lnTo>
                  <a:lnTo>
                    <a:pt x="1043" y="2104"/>
                  </a:lnTo>
                  <a:lnTo>
                    <a:pt x="1088" y="2106"/>
                  </a:lnTo>
                  <a:lnTo>
                    <a:pt x="1125" y="2106"/>
                  </a:lnTo>
                  <a:lnTo>
                    <a:pt x="1158" y="2107"/>
                  </a:lnTo>
                  <a:lnTo>
                    <a:pt x="1184" y="2109"/>
                  </a:lnTo>
                  <a:lnTo>
                    <a:pt x="1199" y="2109"/>
                  </a:lnTo>
                  <a:lnTo>
                    <a:pt x="1205" y="2109"/>
                  </a:lnTo>
                  <a:lnTo>
                    <a:pt x="1256" y="772"/>
                  </a:lnTo>
                </a:path>
              </a:pathLst>
            </a:custGeom>
            <a:grpFill/>
            <a:ln w="4826">
              <a:solidFill>
                <a:schemeClr val="bg1"/>
              </a:solidFill>
              <a:prstDash val="solid"/>
              <a:round/>
              <a:headEnd/>
              <a:tailEnd/>
            </a:ln>
          </p:spPr>
          <p:txBody>
            <a:bodyPr/>
            <a:lstStyle/>
            <a:p>
              <a:endParaRPr lang="ru-RU"/>
            </a:p>
          </p:txBody>
        </p:sp>
        <p:sp>
          <p:nvSpPr>
            <p:cNvPr id="6" name="Freeform 47">
              <a:extLst>
                <a:ext uri="{FF2B5EF4-FFF2-40B4-BE49-F238E27FC236}">
                  <a16:creationId xmlns:a16="http://schemas.microsoft.com/office/drawing/2014/main" id="{BDA8B62F-19F3-F348-9CE4-F49F3C4A10D1}"/>
                </a:ext>
              </a:extLst>
            </p:cNvPr>
            <p:cNvSpPr>
              <a:spLocks/>
            </p:cNvSpPr>
            <p:nvPr/>
          </p:nvSpPr>
          <p:spPr bwMode="gray">
            <a:xfrm>
              <a:off x="2503" y="2232"/>
              <a:ext cx="768" cy="867"/>
            </a:xfrm>
            <a:custGeom>
              <a:avLst/>
              <a:gdLst>
                <a:gd name="T0" fmla="*/ 1515 w 1536"/>
                <a:gd name="T1" fmla="*/ 30 h 1734"/>
                <a:gd name="T2" fmla="*/ 1369 w 1536"/>
                <a:gd name="T3" fmla="*/ 23 h 1734"/>
                <a:gd name="T4" fmla="*/ 1138 w 1536"/>
                <a:gd name="T5" fmla="*/ 12 h 1734"/>
                <a:gd name="T6" fmla="*/ 888 w 1536"/>
                <a:gd name="T7" fmla="*/ 3 h 1734"/>
                <a:gd name="T8" fmla="*/ 661 w 1536"/>
                <a:gd name="T9" fmla="*/ 0 h 1734"/>
                <a:gd name="T10" fmla="*/ 405 w 1536"/>
                <a:gd name="T11" fmla="*/ 2 h 1734"/>
                <a:gd name="T12" fmla="*/ 169 w 1536"/>
                <a:gd name="T13" fmla="*/ 5 h 1734"/>
                <a:gd name="T14" fmla="*/ 22 w 1536"/>
                <a:gd name="T15" fmla="*/ 8 h 1734"/>
                <a:gd name="T16" fmla="*/ 34 w 1536"/>
                <a:gd name="T17" fmla="*/ 822 h 1734"/>
                <a:gd name="T18" fmla="*/ 108 w 1536"/>
                <a:gd name="T19" fmla="*/ 809 h 1734"/>
                <a:gd name="T20" fmla="*/ 204 w 1536"/>
                <a:gd name="T21" fmla="*/ 798 h 1734"/>
                <a:gd name="T22" fmla="*/ 264 w 1536"/>
                <a:gd name="T23" fmla="*/ 789 h 1734"/>
                <a:gd name="T24" fmla="*/ 307 w 1536"/>
                <a:gd name="T25" fmla="*/ 779 h 1734"/>
                <a:gd name="T26" fmla="*/ 382 w 1536"/>
                <a:gd name="T27" fmla="*/ 824 h 1734"/>
                <a:gd name="T28" fmla="*/ 460 w 1536"/>
                <a:gd name="T29" fmla="*/ 851 h 1734"/>
                <a:gd name="T30" fmla="*/ 516 w 1536"/>
                <a:gd name="T31" fmla="*/ 867 h 1734"/>
                <a:gd name="T32" fmla="*/ 570 w 1536"/>
                <a:gd name="T33" fmla="*/ 879 h 1734"/>
                <a:gd name="T34" fmla="*/ 649 w 1536"/>
                <a:gd name="T35" fmla="*/ 914 h 1734"/>
                <a:gd name="T36" fmla="*/ 658 w 1536"/>
                <a:gd name="T37" fmla="*/ 969 h 1734"/>
                <a:gd name="T38" fmla="*/ 654 w 1536"/>
                <a:gd name="T39" fmla="*/ 1002 h 1734"/>
                <a:gd name="T40" fmla="*/ 697 w 1536"/>
                <a:gd name="T41" fmla="*/ 1017 h 1734"/>
                <a:gd name="T42" fmla="*/ 735 w 1536"/>
                <a:gd name="T43" fmla="*/ 1044 h 1734"/>
                <a:gd name="T44" fmla="*/ 792 w 1536"/>
                <a:gd name="T45" fmla="*/ 1182 h 1734"/>
                <a:gd name="T46" fmla="*/ 817 w 1536"/>
                <a:gd name="T47" fmla="*/ 1254 h 1734"/>
                <a:gd name="T48" fmla="*/ 859 w 1536"/>
                <a:gd name="T49" fmla="*/ 1232 h 1734"/>
                <a:gd name="T50" fmla="*/ 924 w 1536"/>
                <a:gd name="T51" fmla="*/ 1143 h 1734"/>
                <a:gd name="T52" fmla="*/ 984 w 1536"/>
                <a:gd name="T53" fmla="*/ 1121 h 1734"/>
                <a:gd name="T54" fmla="*/ 1026 w 1536"/>
                <a:gd name="T55" fmla="*/ 1082 h 1734"/>
                <a:gd name="T56" fmla="*/ 1056 w 1536"/>
                <a:gd name="T57" fmla="*/ 1017 h 1734"/>
                <a:gd name="T58" fmla="*/ 1111 w 1536"/>
                <a:gd name="T59" fmla="*/ 1004 h 1734"/>
                <a:gd name="T60" fmla="*/ 1105 w 1536"/>
                <a:gd name="T61" fmla="*/ 1025 h 1734"/>
                <a:gd name="T62" fmla="*/ 1099 w 1536"/>
                <a:gd name="T63" fmla="*/ 1076 h 1734"/>
                <a:gd name="T64" fmla="*/ 1057 w 1536"/>
                <a:gd name="T65" fmla="*/ 1139 h 1734"/>
                <a:gd name="T66" fmla="*/ 1039 w 1536"/>
                <a:gd name="T67" fmla="*/ 1241 h 1734"/>
                <a:gd name="T68" fmla="*/ 1032 w 1536"/>
                <a:gd name="T69" fmla="*/ 1278 h 1734"/>
                <a:gd name="T70" fmla="*/ 997 w 1536"/>
                <a:gd name="T71" fmla="*/ 1275 h 1734"/>
                <a:gd name="T72" fmla="*/ 982 w 1536"/>
                <a:gd name="T73" fmla="*/ 1296 h 1734"/>
                <a:gd name="T74" fmla="*/ 1024 w 1536"/>
                <a:gd name="T75" fmla="*/ 1316 h 1734"/>
                <a:gd name="T76" fmla="*/ 1066 w 1536"/>
                <a:gd name="T77" fmla="*/ 1313 h 1734"/>
                <a:gd name="T78" fmla="*/ 1095 w 1536"/>
                <a:gd name="T79" fmla="*/ 1251 h 1734"/>
                <a:gd name="T80" fmla="*/ 1119 w 1536"/>
                <a:gd name="T81" fmla="*/ 1181 h 1734"/>
                <a:gd name="T82" fmla="*/ 1153 w 1536"/>
                <a:gd name="T83" fmla="*/ 1206 h 1734"/>
                <a:gd name="T84" fmla="*/ 1162 w 1536"/>
                <a:gd name="T85" fmla="*/ 1302 h 1734"/>
                <a:gd name="T86" fmla="*/ 1123 w 1536"/>
                <a:gd name="T87" fmla="*/ 1359 h 1734"/>
                <a:gd name="T88" fmla="*/ 1122 w 1536"/>
                <a:gd name="T89" fmla="*/ 1389 h 1734"/>
                <a:gd name="T90" fmla="*/ 1192 w 1536"/>
                <a:gd name="T91" fmla="*/ 1379 h 1734"/>
                <a:gd name="T92" fmla="*/ 1254 w 1536"/>
                <a:gd name="T93" fmla="*/ 1370 h 1734"/>
                <a:gd name="T94" fmla="*/ 1269 w 1536"/>
                <a:gd name="T95" fmla="*/ 1385 h 1734"/>
                <a:gd name="T96" fmla="*/ 1293 w 1536"/>
                <a:gd name="T97" fmla="*/ 1457 h 1734"/>
                <a:gd name="T98" fmla="*/ 1297 w 1536"/>
                <a:gd name="T99" fmla="*/ 1545 h 1734"/>
                <a:gd name="T100" fmla="*/ 1297 w 1536"/>
                <a:gd name="T101" fmla="*/ 1598 h 1734"/>
                <a:gd name="T102" fmla="*/ 1354 w 1536"/>
                <a:gd name="T103" fmla="*/ 1685 h 1734"/>
                <a:gd name="T104" fmla="*/ 1417 w 1536"/>
                <a:gd name="T105" fmla="*/ 1733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36" h="1734">
                  <a:moveTo>
                    <a:pt x="1426" y="1734"/>
                  </a:moveTo>
                  <a:lnTo>
                    <a:pt x="1536" y="30"/>
                  </a:lnTo>
                  <a:lnTo>
                    <a:pt x="1531" y="30"/>
                  </a:lnTo>
                  <a:lnTo>
                    <a:pt x="1515" y="30"/>
                  </a:lnTo>
                  <a:lnTo>
                    <a:pt x="1489" y="29"/>
                  </a:lnTo>
                  <a:lnTo>
                    <a:pt x="1456" y="27"/>
                  </a:lnTo>
                  <a:lnTo>
                    <a:pt x="1416" y="24"/>
                  </a:lnTo>
                  <a:lnTo>
                    <a:pt x="1369" y="23"/>
                  </a:lnTo>
                  <a:lnTo>
                    <a:pt x="1317" y="20"/>
                  </a:lnTo>
                  <a:lnTo>
                    <a:pt x="1260" y="17"/>
                  </a:lnTo>
                  <a:lnTo>
                    <a:pt x="1200" y="15"/>
                  </a:lnTo>
                  <a:lnTo>
                    <a:pt x="1138" y="12"/>
                  </a:lnTo>
                  <a:lnTo>
                    <a:pt x="1075" y="9"/>
                  </a:lnTo>
                  <a:lnTo>
                    <a:pt x="1012" y="8"/>
                  </a:lnTo>
                  <a:lnTo>
                    <a:pt x="949" y="5"/>
                  </a:lnTo>
                  <a:lnTo>
                    <a:pt x="888" y="3"/>
                  </a:lnTo>
                  <a:lnTo>
                    <a:pt x="831" y="2"/>
                  </a:lnTo>
                  <a:lnTo>
                    <a:pt x="778" y="2"/>
                  </a:lnTo>
                  <a:lnTo>
                    <a:pt x="721" y="2"/>
                  </a:lnTo>
                  <a:lnTo>
                    <a:pt x="661" y="0"/>
                  </a:lnTo>
                  <a:lnTo>
                    <a:pt x="598" y="0"/>
                  </a:lnTo>
                  <a:lnTo>
                    <a:pt x="534" y="2"/>
                  </a:lnTo>
                  <a:lnTo>
                    <a:pt x="469" y="2"/>
                  </a:lnTo>
                  <a:lnTo>
                    <a:pt x="405" y="2"/>
                  </a:lnTo>
                  <a:lnTo>
                    <a:pt x="340" y="3"/>
                  </a:lnTo>
                  <a:lnTo>
                    <a:pt x="280" y="3"/>
                  </a:lnTo>
                  <a:lnTo>
                    <a:pt x="223" y="5"/>
                  </a:lnTo>
                  <a:lnTo>
                    <a:pt x="169" y="5"/>
                  </a:lnTo>
                  <a:lnTo>
                    <a:pt x="123" y="6"/>
                  </a:lnTo>
                  <a:lnTo>
                    <a:pt x="81" y="6"/>
                  </a:lnTo>
                  <a:lnTo>
                    <a:pt x="48" y="8"/>
                  </a:lnTo>
                  <a:lnTo>
                    <a:pt x="22" y="8"/>
                  </a:lnTo>
                  <a:lnTo>
                    <a:pt x="6" y="8"/>
                  </a:lnTo>
                  <a:lnTo>
                    <a:pt x="0" y="8"/>
                  </a:lnTo>
                  <a:lnTo>
                    <a:pt x="30" y="824"/>
                  </a:lnTo>
                  <a:lnTo>
                    <a:pt x="34" y="822"/>
                  </a:lnTo>
                  <a:lnTo>
                    <a:pt x="46" y="821"/>
                  </a:lnTo>
                  <a:lnTo>
                    <a:pt x="63" y="816"/>
                  </a:lnTo>
                  <a:lnTo>
                    <a:pt x="84" y="813"/>
                  </a:lnTo>
                  <a:lnTo>
                    <a:pt x="108" y="809"/>
                  </a:lnTo>
                  <a:lnTo>
                    <a:pt x="133" y="804"/>
                  </a:lnTo>
                  <a:lnTo>
                    <a:pt x="159" y="801"/>
                  </a:lnTo>
                  <a:lnTo>
                    <a:pt x="183" y="798"/>
                  </a:lnTo>
                  <a:lnTo>
                    <a:pt x="204" y="798"/>
                  </a:lnTo>
                  <a:lnTo>
                    <a:pt x="222" y="800"/>
                  </a:lnTo>
                  <a:lnTo>
                    <a:pt x="238" y="800"/>
                  </a:lnTo>
                  <a:lnTo>
                    <a:pt x="253" y="795"/>
                  </a:lnTo>
                  <a:lnTo>
                    <a:pt x="264" y="789"/>
                  </a:lnTo>
                  <a:lnTo>
                    <a:pt x="274" y="782"/>
                  </a:lnTo>
                  <a:lnTo>
                    <a:pt x="283" y="777"/>
                  </a:lnTo>
                  <a:lnTo>
                    <a:pt x="294" y="774"/>
                  </a:lnTo>
                  <a:lnTo>
                    <a:pt x="307" y="779"/>
                  </a:lnTo>
                  <a:lnTo>
                    <a:pt x="322" y="786"/>
                  </a:lnTo>
                  <a:lnTo>
                    <a:pt x="340" y="798"/>
                  </a:lnTo>
                  <a:lnTo>
                    <a:pt x="360" y="810"/>
                  </a:lnTo>
                  <a:lnTo>
                    <a:pt x="382" y="824"/>
                  </a:lnTo>
                  <a:lnTo>
                    <a:pt x="403" y="837"/>
                  </a:lnTo>
                  <a:lnTo>
                    <a:pt x="426" y="846"/>
                  </a:lnTo>
                  <a:lnTo>
                    <a:pt x="444" y="852"/>
                  </a:lnTo>
                  <a:lnTo>
                    <a:pt x="460" y="851"/>
                  </a:lnTo>
                  <a:lnTo>
                    <a:pt x="477" y="849"/>
                  </a:lnTo>
                  <a:lnTo>
                    <a:pt x="490" y="854"/>
                  </a:lnTo>
                  <a:lnTo>
                    <a:pt x="504" y="860"/>
                  </a:lnTo>
                  <a:lnTo>
                    <a:pt x="516" y="867"/>
                  </a:lnTo>
                  <a:lnTo>
                    <a:pt x="526" y="875"/>
                  </a:lnTo>
                  <a:lnTo>
                    <a:pt x="540" y="879"/>
                  </a:lnTo>
                  <a:lnTo>
                    <a:pt x="552" y="879"/>
                  </a:lnTo>
                  <a:lnTo>
                    <a:pt x="570" y="879"/>
                  </a:lnTo>
                  <a:lnTo>
                    <a:pt x="591" y="882"/>
                  </a:lnTo>
                  <a:lnTo>
                    <a:pt x="612" y="890"/>
                  </a:lnTo>
                  <a:lnTo>
                    <a:pt x="633" y="900"/>
                  </a:lnTo>
                  <a:lnTo>
                    <a:pt x="649" y="914"/>
                  </a:lnTo>
                  <a:lnTo>
                    <a:pt x="661" y="932"/>
                  </a:lnTo>
                  <a:lnTo>
                    <a:pt x="664" y="947"/>
                  </a:lnTo>
                  <a:lnTo>
                    <a:pt x="663" y="959"/>
                  </a:lnTo>
                  <a:lnTo>
                    <a:pt x="658" y="969"/>
                  </a:lnTo>
                  <a:lnTo>
                    <a:pt x="652" y="977"/>
                  </a:lnTo>
                  <a:lnTo>
                    <a:pt x="649" y="984"/>
                  </a:lnTo>
                  <a:lnTo>
                    <a:pt x="648" y="993"/>
                  </a:lnTo>
                  <a:lnTo>
                    <a:pt x="654" y="1002"/>
                  </a:lnTo>
                  <a:lnTo>
                    <a:pt x="663" y="1010"/>
                  </a:lnTo>
                  <a:lnTo>
                    <a:pt x="673" y="1013"/>
                  </a:lnTo>
                  <a:lnTo>
                    <a:pt x="685" y="1016"/>
                  </a:lnTo>
                  <a:lnTo>
                    <a:pt x="697" y="1017"/>
                  </a:lnTo>
                  <a:lnTo>
                    <a:pt x="709" y="1020"/>
                  </a:lnTo>
                  <a:lnTo>
                    <a:pt x="720" y="1025"/>
                  </a:lnTo>
                  <a:lnTo>
                    <a:pt x="729" y="1032"/>
                  </a:lnTo>
                  <a:lnTo>
                    <a:pt x="735" y="1044"/>
                  </a:lnTo>
                  <a:lnTo>
                    <a:pt x="745" y="1074"/>
                  </a:lnTo>
                  <a:lnTo>
                    <a:pt x="762" y="1107"/>
                  </a:lnTo>
                  <a:lnTo>
                    <a:pt x="778" y="1143"/>
                  </a:lnTo>
                  <a:lnTo>
                    <a:pt x="792" y="1182"/>
                  </a:lnTo>
                  <a:lnTo>
                    <a:pt x="798" y="1208"/>
                  </a:lnTo>
                  <a:lnTo>
                    <a:pt x="804" y="1229"/>
                  </a:lnTo>
                  <a:lnTo>
                    <a:pt x="810" y="1244"/>
                  </a:lnTo>
                  <a:lnTo>
                    <a:pt x="817" y="1254"/>
                  </a:lnTo>
                  <a:lnTo>
                    <a:pt x="825" y="1259"/>
                  </a:lnTo>
                  <a:lnTo>
                    <a:pt x="835" y="1257"/>
                  </a:lnTo>
                  <a:lnTo>
                    <a:pt x="847" y="1248"/>
                  </a:lnTo>
                  <a:lnTo>
                    <a:pt x="859" y="1232"/>
                  </a:lnTo>
                  <a:lnTo>
                    <a:pt x="873" y="1209"/>
                  </a:lnTo>
                  <a:lnTo>
                    <a:pt x="886" y="1187"/>
                  </a:lnTo>
                  <a:lnTo>
                    <a:pt x="904" y="1163"/>
                  </a:lnTo>
                  <a:lnTo>
                    <a:pt x="924" y="1143"/>
                  </a:lnTo>
                  <a:lnTo>
                    <a:pt x="942" y="1131"/>
                  </a:lnTo>
                  <a:lnTo>
                    <a:pt x="958" y="1125"/>
                  </a:lnTo>
                  <a:lnTo>
                    <a:pt x="972" y="1122"/>
                  </a:lnTo>
                  <a:lnTo>
                    <a:pt x="984" y="1121"/>
                  </a:lnTo>
                  <a:lnTo>
                    <a:pt x="994" y="1119"/>
                  </a:lnTo>
                  <a:lnTo>
                    <a:pt x="1005" y="1113"/>
                  </a:lnTo>
                  <a:lnTo>
                    <a:pt x="1015" y="1101"/>
                  </a:lnTo>
                  <a:lnTo>
                    <a:pt x="1026" y="1082"/>
                  </a:lnTo>
                  <a:lnTo>
                    <a:pt x="1033" y="1064"/>
                  </a:lnTo>
                  <a:lnTo>
                    <a:pt x="1041" y="1046"/>
                  </a:lnTo>
                  <a:lnTo>
                    <a:pt x="1048" y="1031"/>
                  </a:lnTo>
                  <a:lnTo>
                    <a:pt x="1056" y="1017"/>
                  </a:lnTo>
                  <a:lnTo>
                    <a:pt x="1068" y="1010"/>
                  </a:lnTo>
                  <a:lnTo>
                    <a:pt x="1086" y="1005"/>
                  </a:lnTo>
                  <a:lnTo>
                    <a:pt x="1101" y="1004"/>
                  </a:lnTo>
                  <a:lnTo>
                    <a:pt x="1111" y="1004"/>
                  </a:lnTo>
                  <a:lnTo>
                    <a:pt x="1114" y="1005"/>
                  </a:lnTo>
                  <a:lnTo>
                    <a:pt x="1113" y="1007"/>
                  </a:lnTo>
                  <a:lnTo>
                    <a:pt x="1110" y="1014"/>
                  </a:lnTo>
                  <a:lnTo>
                    <a:pt x="1105" y="1025"/>
                  </a:lnTo>
                  <a:lnTo>
                    <a:pt x="1102" y="1038"/>
                  </a:lnTo>
                  <a:lnTo>
                    <a:pt x="1101" y="1052"/>
                  </a:lnTo>
                  <a:lnTo>
                    <a:pt x="1101" y="1065"/>
                  </a:lnTo>
                  <a:lnTo>
                    <a:pt x="1099" y="1076"/>
                  </a:lnTo>
                  <a:lnTo>
                    <a:pt x="1093" y="1089"/>
                  </a:lnTo>
                  <a:lnTo>
                    <a:pt x="1081" y="1104"/>
                  </a:lnTo>
                  <a:lnTo>
                    <a:pt x="1069" y="1119"/>
                  </a:lnTo>
                  <a:lnTo>
                    <a:pt x="1057" y="1139"/>
                  </a:lnTo>
                  <a:lnTo>
                    <a:pt x="1048" y="1158"/>
                  </a:lnTo>
                  <a:lnTo>
                    <a:pt x="1044" y="1182"/>
                  </a:lnTo>
                  <a:lnTo>
                    <a:pt x="1042" y="1214"/>
                  </a:lnTo>
                  <a:lnTo>
                    <a:pt x="1039" y="1241"/>
                  </a:lnTo>
                  <a:lnTo>
                    <a:pt x="1036" y="1260"/>
                  </a:lnTo>
                  <a:lnTo>
                    <a:pt x="1035" y="1274"/>
                  </a:lnTo>
                  <a:lnTo>
                    <a:pt x="1033" y="1278"/>
                  </a:lnTo>
                  <a:lnTo>
                    <a:pt x="1032" y="1278"/>
                  </a:lnTo>
                  <a:lnTo>
                    <a:pt x="1026" y="1277"/>
                  </a:lnTo>
                  <a:lnTo>
                    <a:pt x="1017" y="1275"/>
                  </a:lnTo>
                  <a:lnTo>
                    <a:pt x="1006" y="1275"/>
                  </a:lnTo>
                  <a:lnTo>
                    <a:pt x="997" y="1275"/>
                  </a:lnTo>
                  <a:lnTo>
                    <a:pt x="988" y="1277"/>
                  </a:lnTo>
                  <a:lnTo>
                    <a:pt x="982" y="1280"/>
                  </a:lnTo>
                  <a:lnTo>
                    <a:pt x="979" y="1287"/>
                  </a:lnTo>
                  <a:lnTo>
                    <a:pt x="982" y="1296"/>
                  </a:lnTo>
                  <a:lnTo>
                    <a:pt x="990" y="1308"/>
                  </a:lnTo>
                  <a:lnTo>
                    <a:pt x="1000" y="1314"/>
                  </a:lnTo>
                  <a:lnTo>
                    <a:pt x="1012" y="1316"/>
                  </a:lnTo>
                  <a:lnTo>
                    <a:pt x="1024" y="1316"/>
                  </a:lnTo>
                  <a:lnTo>
                    <a:pt x="1036" y="1314"/>
                  </a:lnTo>
                  <a:lnTo>
                    <a:pt x="1048" y="1314"/>
                  </a:lnTo>
                  <a:lnTo>
                    <a:pt x="1057" y="1314"/>
                  </a:lnTo>
                  <a:lnTo>
                    <a:pt x="1066" y="1313"/>
                  </a:lnTo>
                  <a:lnTo>
                    <a:pt x="1074" y="1305"/>
                  </a:lnTo>
                  <a:lnTo>
                    <a:pt x="1081" y="1290"/>
                  </a:lnTo>
                  <a:lnTo>
                    <a:pt x="1089" y="1272"/>
                  </a:lnTo>
                  <a:lnTo>
                    <a:pt x="1095" y="1251"/>
                  </a:lnTo>
                  <a:lnTo>
                    <a:pt x="1099" y="1229"/>
                  </a:lnTo>
                  <a:lnTo>
                    <a:pt x="1104" y="1208"/>
                  </a:lnTo>
                  <a:lnTo>
                    <a:pt x="1110" y="1193"/>
                  </a:lnTo>
                  <a:lnTo>
                    <a:pt x="1119" y="1181"/>
                  </a:lnTo>
                  <a:lnTo>
                    <a:pt x="1128" y="1176"/>
                  </a:lnTo>
                  <a:lnTo>
                    <a:pt x="1137" y="1179"/>
                  </a:lnTo>
                  <a:lnTo>
                    <a:pt x="1146" y="1190"/>
                  </a:lnTo>
                  <a:lnTo>
                    <a:pt x="1153" y="1206"/>
                  </a:lnTo>
                  <a:lnTo>
                    <a:pt x="1158" y="1229"/>
                  </a:lnTo>
                  <a:lnTo>
                    <a:pt x="1162" y="1253"/>
                  </a:lnTo>
                  <a:lnTo>
                    <a:pt x="1164" y="1278"/>
                  </a:lnTo>
                  <a:lnTo>
                    <a:pt x="1162" y="1302"/>
                  </a:lnTo>
                  <a:lnTo>
                    <a:pt x="1158" y="1322"/>
                  </a:lnTo>
                  <a:lnTo>
                    <a:pt x="1150" y="1335"/>
                  </a:lnTo>
                  <a:lnTo>
                    <a:pt x="1137" y="1349"/>
                  </a:lnTo>
                  <a:lnTo>
                    <a:pt x="1123" y="1359"/>
                  </a:lnTo>
                  <a:lnTo>
                    <a:pt x="1113" y="1368"/>
                  </a:lnTo>
                  <a:lnTo>
                    <a:pt x="1108" y="1377"/>
                  </a:lnTo>
                  <a:lnTo>
                    <a:pt x="1111" y="1385"/>
                  </a:lnTo>
                  <a:lnTo>
                    <a:pt x="1122" y="1389"/>
                  </a:lnTo>
                  <a:lnTo>
                    <a:pt x="1137" y="1391"/>
                  </a:lnTo>
                  <a:lnTo>
                    <a:pt x="1155" y="1388"/>
                  </a:lnTo>
                  <a:lnTo>
                    <a:pt x="1173" y="1385"/>
                  </a:lnTo>
                  <a:lnTo>
                    <a:pt x="1192" y="1379"/>
                  </a:lnTo>
                  <a:lnTo>
                    <a:pt x="1210" y="1371"/>
                  </a:lnTo>
                  <a:lnTo>
                    <a:pt x="1230" y="1367"/>
                  </a:lnTo>
                  <a:lnTo>
                    <a:pt x="1243" y="1367"/>
                  </a:lnTo>
                  <a:lnTo>
                    <a:pt x="1254" y="1370"/>
                  </a:lnTo>
                  <a:lnTo>
                    <a:pt x="1261" y="1373"/>
                  </a:lnTo>
                  <a:lnTo>
                    <a:pt x="1263" y="1374"/>
                  </a:lnTo>
                  <a:lnTo>
                    <a:pt x="1264" y="1377"/>
                  </a:lnTo>
                  <a:lnTo>
                    <a:pt x="1269" y="1385"/>
                  </a:lnTo>
                  <a:lnTo>
                    <a:pt x="1275" y="1398"/>
                  </a:lnTo>
                  <a:lnTo>
                    <a:pt x="1281" y="1415"/>
                  </a:lnTo>
                  <a:lnTo>
                    <a:pt x="1288" y="1434"/>
                  </a:lnTo>
                  <a:lnTo>
                    <a:pt x="1293" y="1457"/>
                  </a:lnTo>
                  <a:lnTo>
                    <a:pt x="1297" y="1481"/>
                  </a:lnTo>
                  <a:lnTo>
                    <a:pt x="1299" y="1508"/>
                  </a:lnTo>
                  <a:lnTo>
                    <a:pt x="1299" y="1529"/>
                  </a:lnTo>
                  <a:lnTo>
                    <a:pt x="1297" y="1545"/>
                  </a:lnTo>
                  <a:lnTo>
                    <a:pt x="1294" y="1560"/>
                  </a:lnTo>
                  <a:lnTo>
                    <a:pt x="1293" y="1572"/>
                  </a:lnTo>
                  <a:lnTo>
                    <a:pt x="1294" y="1584"/>
                  </a:lnTo>
                  <a:lnTo>
                    <a:pt x="1297" y="1598"/>
                  </a:lnTo>
                  <a:lnTo>
                    <a:pt x="1303" y="1614"/>
                  </a:lnTo>
                  <a:lnTo>
                    <a:pt x="1314" y="1632"/>
                  </a:lnTo>
                  <a:lnTo>
                    <a:pt x="1330" y="1656"/>
                  </a:lnTo>
                  <a:lnTo>
                    <a:pt x="1354" y="1685"/>
                  </a:lnTo>
                  <a:lnTo>
                    <a:pt x="1375" y="1706"/>
                  </a:lnTo>
                  <a:lnTo>
                    <a:pt x="1392" y="1719"/>
                  </a:lnTo>
                  <a:lnTo>
                    <a:pt x="1407" y="1728"/>
                  </a:lnTo>
                  <a:lnTo>
                    <a:pt x="1417" y="1733"/>
                  </a:lnTo>
                  <a:lnTo>
                    <a:pt x="1425" y="1734"/>
                  </a:lnTo>
                  <a:lnTo>
                    <a:pt x="1426" y="1734"/>
                  </a:lnTo>
                </a:path>
              </a:pathLst>
            </a:custGeom>
            <a:grpFill/>
            <a:ln w="4826">
              <a:solidFill>
                <a:schemeClr val="bg1"/>
              </a:solidFill>
              <a:prstDash val="solid"/>
              <a:round/>
              <a:headEnd/>
              <a:tailEnd/>
            </a:ln>
          </p:spPr>
          <p:txBody>
            <a:bodyPr/>
            <a:lstStyle/>
            <a:p>
              <a:endParaRPr lang="ru-RU"/>
            </a:p>
          </p:txBody>
        </p:sp>
        <p:sp>
          <p:nvSpPr>
            <p:cNvPr id="7" name="Freeform 48">
              <a:extLst>
                <a:ext uri="{FF2B5EF4-FFF2-40B4-BE49-F238E27FC236}">
                  <a16:creationId xmlns:a16="http://schemas.microsoft.com/office/drawing/2014/main" id="{B1F6B627-BA42-FF4D-9E93-86BA5A580AF8}"/>
                </a:ext>
              </a:extLst>
            </p:cNvPr>
            <p:cNvSpPr>
              <a:spLocks/>
            </p:cNvSpPr>
            <p:nvPr/>
          </p:nvSpPr>
          <p:spPr bwMode="gray">
            <a:xfrm>
              <a:off x="2969" y="2913"/>
              <a:ext cx="74" cy="39"/>
            </a:xfrm>
            <a:custGeom>
              <a:avLst/>
              <a:gdLst>
                <a:gd name="T0" fmla="*/ 0 w 147"/>
                <a:gd name="T1" fmla="*/ 44 h 78"/>
                <a:gd name="T2" fmla="*/ 0 w 147"/>
                <a:gd name="T3" fmla="*/ 42 h 78"/>
                <a:gd name="T4" fmla="*/ 0 w 147"/>
                <a:gd name="T5" fmla="*/ 39 h 78"/>
                <a:gd name="T6" fmla="*/ 3 w 147"/>
                <a:gd name="T7" fmla="*/ 33 h 78"/>
                <a:gd name="T8" fmla="*/ 7 w 147"/>
                <a:gd name="T9" fmla="*/ 29 h 78"/>
                <a:gd name="T10" fmla="*/ 16 w 147"/>
                <a:gd name="T11" fmla="*/ 23 h 78"/>
                <a:gd name="T12" fmla="*/ 31 w 147"/>
                <a:gd name="T13" fmla="*/ 17 h 78"/>
                <a:gd name="T14" fmla="*/ 51 w 147"/>
                <a:gd name="T15" fmla="*/ 12 h 78"/>
                <a:gd name="T16" fmla="*/ 75 w 147"/>
                <a:gd name="T17" fmla="*/ 8 h 78"/>
                <a:gd name="T18" fmla="*/ 94 w 147"/>
                <a:gd name="T19" fmla="*/ 3 h 78"/>
                <a:gd name="T20" fmla="*/ 109 w 147"/>
                <a:gd name="T21" fmla="*/ 0 h 78"/>
                <a:gd name="T22" fmla="*/ 121 w 147"/>
                <a:gd name="T23" fmla="*/ 0 h 78"/>
                <a:gd name="T24" fmla="*/ 130 w 147"/>
                <a:gd name="T25" fmla="*/ 6 h 78"/>
                <a:gd name="T26" fmla="*/ 139 w 147"/>
                <a:gd name="T27" fmla="*/ 18 h 78"/>
                <a:gd name="T28" fmla="*/ 145 w 147"/>
                <a:gd name="T29" fmla="*/ 32 h 78"/>
                <a:gd name="T30" fmla="*/ 147 w 147"/>
                <a:gd name="T31" fmla="*/ 45 h 78"/>
                <a:gd name="T32" fmla="*/ 144 w 147"/>
                <a:gd name="T33" fmla="*/ 57 h 78"/>
                <a:gd name="T34" fmla="*/ 138 w 147"/>
                <a:gd name="T35" fmla="*/ 68 h 78"/>
                <a:gd name="T36" fmla="*/ 126 w 147"/>
                <a:gd name="T37" fmla="*/ 75 h 78"/>
                <a:gd name="T38" fmla="*/ 111 w 147"/>
                <a:gd name="T39" fmla="*/ 78 h 78"/>
                <a:gd name="T40" fmla="*/ 90 w 147"/>
                <a:gd name="T41" fmla="*/ 78 h 78"/>
                <a:gd name="T42" fmla="*/ 66 w 147"/>
                <a:gd name="T43" fmla="*/ 72 h 78"/>
                <a:gd name="T44" fmla="*/ 43 w 147"/>
                <a:gd name="T45" fmla="*/ 65 h 78"/>
                <a:gd name="T46" fmla="*/ 25 w 147"/>
                <a:gd name="T47" fmla="*/ 57 h 78"/>
                <a:gd name="T48" fmla="*/ 12 w 147"/>
                <a:gd name="T49" fmla="*/ 51 h 78"/>
                <a:gd name="T50" fmla="*/ 3 w 147"/>
                <a:gd name="T51" fmla="*/ 45 h 78"/>
                <a:gd name="T52" fmla="*/ 0 w 147"/>
                <a:gd name="T53" fmla="*/ 4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 h="78">
                  <a:moveTo>
                    <a:pt x="0" y="44"/>
                  </a:moveTo>
                  <a:lnTo>
                    <a:pt x="0" y="42"/>
                  </a:lnTo>
                  <a:lnTo>
                    <a:pt x="0" y="39"/>
                  </a:lnTo>
                  <a:lnTo>
                    <a:pt x="3" y="33"/>
                  </a:lnTo>
                  <a:lnTo>
                    <a:pt x="7" y="29"/>
                  </a:lnTo>
                  <a:lnTo>
                    <a:pt x="16" y="23"/>
                  </a:lnTo>
                  <a:lnTo>
                    <a:pt x="31" y="17"/>
                  </a:lnTo>
                  <a:lnTo>
                    <a:pt x="51" y="12"/>
                  </a:lnTo>
                  <a:lnTo>
                    <a:pt x="75" y="8"/>
                  </a:lnTo>
                  <a:lnTo>
                    <a:pt x="94" y="3"/>
                  </a:lnTo>
                  <a:lnTo>
                    <a:pt x="109" y="0"/>
                  </a:lnTo>
                  <a:lnTo>
                    <a:pt x="121" y="0"/>
                  </a:lnTo>
                  <a:lnTo>
                    <a:pt x="130" y="6"/>
                  </a:lnTo>
                  <a:lnTo>
                    <a:pt x="139" y="18"/>
                  </a:lnTo>
                  <a:lnTo>
                    <a:pt x="145" y="32"/>
                  </a:lnTo>
                  <a:lnTo>
                    <a:pt x="147" y="45"/>
                  </a:lnTo>
                  <a:lnTo>
                    <a:pt x="144" y="57"/>
                  </a:lnTo>
                  <a:lnTo>
                    <a:pt x="138" y="68"/>
                  </a:lnTo>
                  <a:lnTo>
                    <a:pt x="126" y="75"/>
                  </a:lnTo>
                  <a:lnTo>
                    <a:pt x="111" y="78"/>
                  </a:lnTo>
                  <a:lnTo>
                    <a:pt x="90" y="78"/>
                  </a:lnTo>
                  <a:lnTo>
                    <a:pt x="66" y="72"/>
                  </a:lnTo>
                  <a:lnTo>
                    <a:pt x="43" y="65"/>
                  </a:lnTo>
                  <a:lnTo>
                    <a:pt x="25" y="57"/>
                  </a:lnTo>
                  <a:lnTo>
                    <a:pt x="12" y="51"/>
                  </a:lnTo>
                  <a:lnTo>
                    <a:pt x="3" y="45"/>
                  </a:lnTo>
                  <a:lnTo>
                    <a:pt x="0" y="44"/>
                  </a:lnTo>
                </a:path>
              </a:pathLst>
            </a:custGeom>
            <a:grpFill/>
            <a:ln w="4826">
              <a:solidFill>
                <a:schemeClr val="bg1"/>
              </a:solidFill>
              <a:prstDash val="solid"/>
              <a:round/>
              <a:headEnd/>
              <a:tailEnd/>
            </a:ln>
          </p:spPr>
          <p:txBody>
            <a:bodyPr/>
            <a:lstStyle/>
            <a:p>
              <a:endParaRPr lang="ru-RU"/>
            </a:p>
          </p:txBody>
        </p:sp>
        <p:sp>
          <p:nvSpPr>
            <p:cNvPr id="8" name="Freeform 49">
              <a:extLst>
                <a:ext uri="{FF2B5EF4-FFF2-40B4-BE49-F238E27FC236}">
                  <a16:creationId xmlns:a16="http://schemas.microsoft.com/office/drawing/2014/main" id="{ACB2F433-7E74-8344-A1CA-E51EB57C3DC6}"/>
                </a:ext>
              </a:extLst>
            </p:cNvPr>
            <p:cNvSpPr>
              <a:spLocks/>
            </p:cNvSpPr>
            <p:nvPr/>
          </p:nvSpPr>
          <p:spPr bwMode="gray">
            <a:xfrm>
              <a:off x="3406" y="3306"/>
              <a:ext cx="202" cy="230"/>
            </a:xfrm>
            <a:custGeom>
              <a:avLst/>
              <a:gdLst>
                <a:gd name="T0" fmla="*/ 7 w 403"/>
                <a:gd name="T1" fmla="*/ 0 h 459"/>
                <a:gd name="T2" fmla="*/ 6 w 403"/>
                <a:gd name="T3" fmla="*/ 8 h 459"/>
                <a:gd name="T4" fmla="*/ 1 w 403"/>
                <a:gd name="T5" fmla="*/ 39 h 459"/>
                <a:gd name="T6" fmla="*/ 0 w 403"/>
                <a:gd name="T7" fmla="*/ 81 h 459"/>
                <a:gd name="T8" fmla="*/ 10 w 403"/>
                <a:gd name="T9" fmla="*/ 128 h 459"/>
                <a:gd name="T10" fmla="*/ 33 w 403"/>
                <a:gd name="T11" fmla="*/ 176 h 459"/>
                <a:gd name="T12" fmla="*/ 51 w 403"/>
                <a:gd name="T13" fmla="*/ 215 h 459"/>
                <a:gd name="T14" fmla="*/ 49 w 403"/>
                <a:gd name="T15" fmla="*/ 246 h 459"/>
                <a:gd name="T16" fmla="*/ 43 w 403"/>
                <a:gd name="T17" fmla="*/ 279 h 459"/>
                <a:gd name="T18" fmla="*/ 55 w 403"/>
                <a:gd name="T19" fmla="*/ 309 h 459"/>
                <a:gd name="T20" fmla="*/ 81 w 403"/>
                <a:gd name="T21" fmla="*/ 348 h 459"/>
                <a:gd name="T22" fmla="*/ 111 w 403"/>
                <a:gd name="T23" fmla="*/ 390 h 459"/>
                <a:gd name="T24" fmla="*/ 136 w 403"/>
                <a:gd name="T25" fmla="*/ 419 h 459"/>
                <a:gd name="T26" fmla="*/ 159 w 403"/>
                <a:gd name="T27" fmla="*/ 441 h 459"/>
                <a:gd name="T28" fmla="*/ 178 w 403"/>
                <a:gd name="T29" fmla="*/ 458 h 459"/>
                <a:gd name="T30" fmla="*/ 198 w 403"/>
                <a:gd name="T31" fmla="*/ 453 h 459"/>
                <a:gd name="T32" fmla="*/ 223 w 403"/>
                <a:gd name="T33" fmla="*/ 420 h 459"/>
                <a:gd name="T34" fmla="*/ 250 w 403"/>
                <a:gd name="T35" fmla="*/ 387 h 459"/>
                <a:gd name="T36" fmla="*/ 282 w 403"/>
                <a:gd name="T37" fmla="*/ 374 h 459"/>
                <a:gd name="T38" fmla="*/ 312 w 403"/>
                <a:gd name="T39" fmla="*/ 360 h 459"/>
                <a:gd name="T40" fmla="*/ 328 w 403"/>
                <a:gd name="T41" fmla="*/ 336 h 459"/>
                <a:gd name="T42" fmla="*/ 334 w 403"/>
                <a:gd name="T43" fmla="*/ 297 h 459"/>
                <a:gd name="T44" fmla="*/ 346 w 403"/>
                <a:gd name="T45" fmla="*/ 260 h 459"/>
                <a:gd name="T46" fmla="*/ 367 w 403"/>
                <a:gd name="T47" fmla="*/ 236 h 459"/>
                <a:gd name="T48" fmla="*/ 384 w 403"/>
                <a:gd name="T49" fmla="*/ 218 h 459"/>
                <a:gd name="T50" fmla="*/ 391 w 403"/>
                <a:gd name="T51" fmla="*/ 180 h 459"/>
                <a:gd name="T52" fmla="*/ 397 w 403"/>
                <a:gd name="T53" fmla="*/ 123 h 459"/>
                <a:gd name="T54" fmla="*/ 402 w 403"/>
                <a:gd name="T55" fmla="*/ 99 h 459"/>
                <a:gd name="T56" fmla="*/ 402 w 403"/>
                <a:gd name="T57" fmla="*/ 80 h 459"/>
                <a:gd name="T58" fmla="*/ 384 w 403"/>
                <a:gd name="T59" fmla="*/ 59 h 459"/>
                <a:gd name="T60" fmla="*/ 355 w 403"/>
                <a:gd name="T61" fmla="*/ 53 h 459"/>
                <a:gd name="T62" fmla="*/ 319 w 403"/>
                <a:gd name="T63" fmla="*/ 60 h 459"/>
                <a:gd name="T64" fmla="*/ 274 w 403"/>
                <a:gd name="T65" fmla="*/ 66 h 459"/>
                <a:gd name="T66" fmla="*/ 235 w 403"/>
                <a:gd name="T67" fmla="*/ 72 h 459"/>
                <a:gd name="T68" fmla="*/ 213 w 403"/>
                <a:gd name="T69" fmla="*/ 83 h 459"/>
                <a:gd name="T70" fmla="*/ 190 w 403"/>
                <a:gd name="T71" fmla="*/ 95 h 459"/>
                <a:gd name="T72" fmla="*/ 165 w 403"/>
                <a:gd name="T73" fmla="*/ 89 h 459"/>
                <a:gd name="T74" fmla="*/ 127 w 403"/>
                <a:gd name="T75" fmla="*/ 62 h 459"/>
                <a:gd name="T76" fmla="*/ 87 w 403"/>
                <a:gd name="T77" fmla="*/ 35 h 459"/>
                <a:gd name="T78" fmla="*/ 57 w 403"/>
                <a:gd name="T79" fmla="*/ 20 h 459"/>
                <a:gd name="T80" fmla="*/ 30 w 403"/>
                <a:gd name="T81" fmla="*/ 17 h 459"/>
                <a:gd name="T82" fmla="*/ 18 w 403"/>
                <a:gd name="T83" fmla="*/ 8 h 459"/>
                <a:gd name="T84" fmla="*/ 10 w 403"/>
                <a:gd name="T85" fmla="*/ 2 h 459"/>
                <a:gd name="T86" fmla="*/ 7 w 403"/>
                <a:gd name="T8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3" h="459">
                  <a:moveTo>
                    <a:pt x="7" y="0"/>
                  </a:moveTo>
                  <a:lnTo>
                    <a:pt x="7" y="0"/>
                  </a:lnTo>
                  <a:lnTo>
                    <a:pt x="7" y="0"/>
                  </a:lnTo>
                  <a:lnTo>
                    <a:pt x="6" y="8"/>
                  </a:lnTo>
                  <a:lnTo>
                    <a:pt x="3" y="21"/>
                  </a:lnTo>
                  <a:lnTo>
                    <a:pt x="1" y="39"/>
                  </a:lnTo>
                  <a:lnTo>
                    <a:pt x="0" y="59"/>
                  </a:lnTo>
                  <a:lnTo>
                    <a:pt x="0" y="81"/>
                  </a:lnTo>
                  <a:lnTo>
                    <a:pt x="3" y="102"/>
                  </a:lnTo>
                  <a:lnTo>
                    <a:pt x="10" y="128"/>
                  </a:lnTo>
                  <a:lnTo>
                    <a:pt x="21" y="153"/>
                  </a:lnTo>
                  <a:lnTo>
                    <a:pt x="33" y="176"/>
                  </a:lnTo>
                  <a:lnTo>
                    <a:pt x="43" y="197"/>
                  </a:lnTo>
                  <a:lnTo>
                    <a:pt x="51" y="215"/>
                  </a:lnTo>
                  <a:lnTo>
                    <a:pt x="52" y="230"/>
                  </a:lnTo>
                  <a:lnTo>
                    <a:pt x="49" y="246"/>
                  </a:lnTo>
                  <a:lnTo>
                    <a:pt x="45" y="263"/>
                  </a:lnTo>
                  <a:lnTo>
                    <a:pt x="43" y="279"/>
                  </a:lnTo>
                  <a:lnTo>
                    <a:pt x="48" y="296"/>
                  </a:lnTo>
                  <a:lnTo>
                    <a:pt x="55" y="309"/>
                  </a:lnTo>
                  <a:lnTo>
                    <a:pt x="67" y="327"/>
                  </a:lnTo>
                  <a:lnTo>
                    <a:pt x="81" y="348"/>
                  </a:lnTo>
                  <a:lnTo>
                    <a:pt x="96" y="369"/>
                  </a:lnTo>
                  <a:lnTo>
                    <a:pt x="111" y="390"/>
                  </a:lnTo>
                  <a:lnTo>
                    <a:pt x="124" y="407"/>
                  </a:lnTo>
                  <a:lnTo>
                    <a:pt x="136" y="419"/>
                  </a:lnTo>
                  <a:lnTo>
                    <a:pt x="148" y="429"/>
                  </a:lnTo>
                  <a:lnTo>
                    <a:pt x="159" y="441"/>
                  </a:lnTo>
                  <a:lnTo>
                    <a:pt x="169" y="450"/>
                  </a:lnTo>
                  <a:lnTo>
                    <a:pt x="178" y="458"/>
                  </a:lnTo>
                  <a:lnTo>
                    <a:pt x="187" y="459"/>
                  </a:lnTo>
                  <a:lnTo>
                    <a:pt x="198" y="453"/>
                  </a:lnTo>
                  <a:lnTo>
                    <a:pt x="211" y="438"/>
                  </a:lnTo>
                  <a:lnTo>
                    <a:pt x="223" y="420"/>
                  </a:lnTo>
                  <a:lnTo>
                    <a:pt x="237" y="402"/>
                  </a:lnTo>
                  <a:lnTo>
                    <a:pt x="250" y="387"/>
                  </a:lnTo>
                  <a:lnTo>
                    <a:pt x="265" y="378"/>
                  </a:lnTo>
                  <a:lnTo>
                    <a:pt x="282" y="374"/>
                  </a:lnTo>
                  <a:lnTo>
                    <a:pt x="298" y="368"/>
                  </a:lnTo>
                  <a:lnTo>
                    <a:pt x="312" y="360"/>
                  </a:lnTo>
                  <a:lnTo>
                    <a:pt x="321" y="351"/>
                  </a:lnTo>
                  <a:lnTo>
                    <a:pt x="328" y="336"/>
                  </a:lnTo>
                  <a:lnTo>
                    <a:pt x="331" y="315"/>
                  </a:lnTo>
                  <a:lnTo>
                    <a:pt x="334" y="297"/>
                  </a:lnTo>
                  <a:lnTo>
                    <a:pt x="339" y="279"/>
                  </a:lnTo>
                  <a:lnTo>
                    <a:pt x="346" y="260"/>
                  </a:lnTo>
                  <a:lnTo>
                    <a:pt x="357" y="246"/>
                  </a:lnTo>
                  <a:lnTo>
                    <a:pt x="367" y="236"/>
                  </a:lnTo>
                  <a:lnTo>
                    <a:pt x="376" y="228"/>
                  </a:lnTo>
                  <a:lnTo>
                    <a:pt x="384" y="218"/>
                  </a:lnTo>
                  <a:lnTo>
                    <a:pt x="388" y="206"/>
                  </a:lnTo>
                  <a:lnTo>
                    <a:pt x="391" y="180"/>
                  </a:lnTo>
                  <a:lnTo>
                    <a:pt x="394" y="150"/>
                  </a:lnTo>
                  <a:lnTo>
                    <a:pt x="397" y="123"/>
                  </a:lnTo>
                  <a:lnTo>
                    <a:pt x="399" y="110"/>
                  </a:lnTo>
                  <a:lnTo>
                    <a:pt x="402" y="99"/>
                  </a:lnTo>
                  <a:lnTo>
                    <a:pt x="403" y="89"/>
                  </a:lnTo>
                  <a:lnTo>
                    <a:pt x="402" y="80"/>
                  </a:lnTo>
                  <a:lnTo>
                    <a:pt x="396" y="69"/>
                  </a:lnTo>
                  <a:lnTo>
                    <a:pt x="384" y="59"/>
                  </a:lnTo>
                  <a:lnTo>
                    <a:pt x="370" y="53"/>
                  </a:lnTo>
                  <a:lnTo>
                    <a:pt x="355" y="53"/>
                  </a:lnTo>
                  <a:lnTo>
                    <a:pt x="336" y="57"/>
                  </a:lnTo>
                  <a:lnTo>
                    <a:pt x="319" y="60"/>
                  </a:lnTo>
                  <a:lnTo>
                    <a:pt x="298" y="63"/>
                  </a:lnTo>
                  <a:lnTo>
                    <a:pt x="274" y="66"/>
                  </a:lnTo>
                  <a:lnTo>
                    <a:pt x="253" y="69"/>
                  </a:lnTo>
                  <a:lnTo>
                    <a:pt x="235" y="72"/>
                  </a:lnTo>
                  <a:lnTo>
                    <a:pt x="222" y="77"/>
                  </a:lnTo>
                  <a:lnTo>
                    <a:pt x="213" y="83"/>
                  </a:lnTo>
                  <a:lnTo>
                    <a:pt x="202" y="90"/>
                  </a:lnTo>
                  <a:lnTo>
                    <a:pt x="190" y="95"/>
                  </a:lnTo>
                  <a:lnTo>
                    <a:pt x="178" y="95"/>
                  </a:lnTo>
                  <a:lnTo>
                    <a:pt x="165" y="89"/>
                  </a:lnTo>
                  <a:lnTo>
                    <a:pt x="148" y="75"/>
                  </a:lnTo>
                  <a:lnTo>
                    <a:pt x="127" y="62"/>
                  </a:lnTo>
                  <a:lnTo>
                    <a:pt x="106" y="48"/>
                  </a:lnTo>
                  <a:lnTo>
                    <a:pt x="87" y="35"/>
                  </a:lnTo>
                  <a:lnTo>
                    <a:pt x="72" y="26"/>
                  </a:lnTo>
                  <a:lnTo>
                    <a:pt x="57" y="20"/>
                  </a:lnTo>
                  <a:lnTo>
                    <a:pt x="42" y="18"/>
                  </a:lnTo>
                  <a:lnTo>
                    <a:pt x="30" y="17"/>
                  </a:lnTo>
                  <a:lnTo>
                    <a:pt x="22" y="12"/>
                  </a:lnTo>
                  <a:lnTo>
                    <a:pt x="18" y="8"/>
                  </a:lnTo>
                  <a:lnTo>
                    <a:pt x="15" y="5"/>
                  </a:lnTo>
                  <a:lnTo>
                    <a:pt x="10" y="2"/>
                  </a:lnTo>
                  <a:lnTo>
                    <a:pt x="9" y="0"/>
                  </a:lnTo>
                  <a:lnTo>
                    <a:pt x="7" y="0"/>
                  </a:lnTo>
                </a:path>
              </a:pathLst>
            </a:custGeom>
            <a:grpFill/>
            <a:ln w="4826">
              <a:solidFill>
                <a:schemeClr val="bg1"/>
              </a:solidFill>
              <a:prstDash val="solid"/>
              <a:round/>
              <a:headEnd/>
              <a:tailEnd/>
            </a:ln>
          </p:spPr>
          <p:txBody>
            <a:bodyPr/>
            <a:lstStyle/>
            <a:p>
              <a:endParaRPr lang="ru-RU"/>
            </a:p>
          </p:txBody>
        </p:sp>
        <p:sp>
          <p:nvSpPr>
            <p:cNvPr id="9" name="Freeform 50">
              <a:extLst>
                <a:ext uri="{FF2B5EF4-FFF2-40B4-BE49-F238E27FC236}">
                  <a16:creationId xmlns:a16="http://schemas.microsoft.com/office/drawing/2014/main" id="{C17D956F-1E75-7E49-917D-E7F429FA4E7A}"/>
                </a:ext>
              </a:extLst>
            </p:cNvPr>
            <p:cNvSpPr>
              <a:spLocks/>
            </p:cNvSpPr>
            <p:nvPr/>
          </p:nvSpPr>
          <p:spPr bwMode="gray">
            <a:xfrm>
              <a:off x="3590" y="3253"/>
              <a:ext cx="24" cy="43"/>
            </a:xfrm>
            <a:custGeom>
              <a:avLst/>
              <a:gdLst>
                <a:gd name="T0" fmla="*/ 20 w 48"/>
                <a:gd name="T1" fmla="*/ 85 h 85"/>
                <a:gd name="T2" fmla="*/ 12 w 48"/>
                <a:gd name="T3" fmla="*/ 75 h 85"/>
                <a:gd name="T4" fmla="*/ 8 w 48"/>
                <a:gd name="T5" fmla="*/ 64 h 85"/>
                <a:gd name="T6" fmla="*/ 5 w 48"/>
                <a:gd name="T7" fmla="*/ 54 h 85"/>
                <a:gd name="T8" fmla="*/ 2 w 48"/>
                <a:gd name="T9" fmla="*/ 39 h 85"/>
                <a:gd name="T10" fmla="*/ 0 w 48"/>
                <a:gd name="T11" fmla="*/ 24 h 85"/>
                <a:gd name="T12" fmla="*/ 3 w 48"/>
                <a:gd name="T13" fmla="*/ 12 h 85"/>
                <a:gd name="T14" fmla="*/ 9 w 48"/>
                <a:gd name="T15" fmla="*/ 4 h 85"/>
                <a:gd name="T16" fmla="*/ 15 w 48"/>
                <a:gd name="T17" fmla="*/ 0 h 85"/>
                <a:gd name="T18" fmla="*/ 23 w 48"/>
                <a:gd name="T19" fmla="*/ 3 h 85"/>
                <a:gd name="T20" fmla="*/ 30 w 48"/>
                <a:gd name="T21" fmla="*/ 9 h 85"/>
                <a:gd name="T22" fmla="*/ 38 w 48"/>
                <a:gd name="T23" fmla="*/ 19 h 85"/>
                <a:gd name="T24" fmla="*/ 44 w 48"/>
                <a:gd name="T25" fmla="*/ 30 h 85"/>
                <a:gd name="T26" fmla="*/ 47 w 48"/>
                <a:gd name="T27" fmla="*/ 40 h 85"/>
                <a:gd name="T28" fmla="*/ 48 w 48"/>
                <a:gd name="T29" fmla="*/ 51 h 85"/>
                <a:gd name="T30" fmla="*/ 47 w 48"/>
                <a:gd name="T31" fmla="*/ 61 h 85"/>
                <a:gd name="T32" fmla="*/ 45 w 48"/>
                <a:gd name="T33" fmla="*/ 72 h 85"/>
                <a:gd name="T34" fmla="*/ 44 w 48"/>
                <a:gd name="T35" fmla="*/ 79 h 85"/>
                <a:gd name="T36" fmla="*/ 42 w 48"/>
                <a:gd name="T37" fmla="*/ 82 h 85"/>
                <a:gd name="T38" fmla="*/ 20 w 48"/>
                <a:gd name="T3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85">
                  <a:moveTo>
                    <a:pt x="20" y="85"/>
                  </a:moveTo>
                  <a:lnTo>
                    <a:pt x="12" y="75"/>
                  </a:lnTo>
                  <a:lnTo>
                    <a:pt x="8" y="64"/>
                  </a:lnTo>
                  <a:lnTo>
                    <a:pt x="5" y="54"/>
                  </a:lnTo>
                  <a:lnTo>
                    <a:pt x="2" y="39"/>
                  </a:lnTo>
                  <a:lnTo>
                    <a:pt x="0" y="24"/>
                  </a:lnTo>
                  <a:lnTo>
                    <a:pt x="3" y="12"/>
                  </a:lnTo>
                  <a:lnTo>
                    <a:pt x="9" y="4"/>
                  </a:lnTo>
                  <a:lnTo>
                    <a:pt x="15" y="0"/>
                  </a:lnTo>
                  <a:lnTo>
                    <a:pt x="23" y="3"/>
                  </a:lnTo>
                  <a:lnTo>
                    <a:pt x="30" y="9"/>
                  </a:lnTo>
                  <a:lnTo>
                    <a:pt x="38" y="19"/>
                  </a:lnTo>
                  <a:lnTo>
                    <a:pt x="44" y="30"/>
                  </a:lnTo>
                  <a:lnTo>
                    <a:pt x="47" y="40"/>
                  </a:lnTo>
                  <a:lnTo>
                    <a:pt x="48" y="51"/>
                  </a:lnTo>
                  <a:lnTo>
                    <a:pt x="47" y="61"/>
                  </a:lnTo>
                  <a:lnTo>
                    <a:pt x="45" y="72"/>
                  </a:lnTo>
                  <a:lnTo>
                    <a:pt x="44" y="79"/>
                  </a:lnTo>
                  <a:lnTo>
                    <a:pt x="42" y="82"/>
                  </a:lnTo>
                  <a:lnTo>
                    <a:pt x="20" y="85"/>
                  </a:lnTo>
                </a:path>
              </a:pathLst>
            </a:custGeom>
            <a:grpFill/>
            <a:ln w="4826">
              <a:solidFill>
                <a:schemeClr val="bg1"/>
              </a:solidFill>
              <a:prstDash val="solid"/>
              <a:round/>
              <a:headEnd/>
              <a:tailEnd/>
            </a:ln>
          </p:spPr>
          <p:txBody>
            <a:bodyPr/>
            <a:lstStyle/>
            <a:p>
              <a:endParaRPr lang="ru-RU"/>
            </a:p>
          </p:txBody>
        </p:sp>
        <p:sp>
          <p:nvSpPr>
            <p:cNvPr id="10" name="Freeform 51">
              <a:extLst>
                <a:ext uri="{FF2B5EF4-FFF2-40B4-BE49-F238E27FC236}">
                  <a16:creationId xmlns:a16="http://schemas.microsoft.com/office/drawing/2014/main" id="{7FED0A28-50C4-194A-8386-ACFFA355BCA7}"/>
                </a:ext>
              </a:extLst>
            </p:cNvPr>
            <p:cNvSpPr>
              <a:spLocks/>
            </p:cNvSpPr>
            <p:nvPr/>
          </p:nvSpPr>
          <p:spPr bwMode="gray">
            <a:xfrm>
              <a:off x="3594" y="3301"/>
              <a:ext cx="30" cy="13"/>
            </a:xfrm>
            <a:custGeom>
              <a:avLst/>
              <a:gdLst>
                <a:gd name="T0" fmla="*/ 0 w 60"/>
                <a:gd name="T1" fmla="*/ 18 h 27"/>
                <a:gd name="T2" fmla="*/ 6 w 60"/>
                <a:gd name="T3" fmla="*/ 9 h 27"/>
                <a:gd name="T4" fmla="*/ 14 w 60"/>
                <a:gd name="T5" fmla="*/ 3 h 27"/>
                <a:gd name="T6" fmla="*/ 21 w 60"/>
                <a:gd name="T7" fmla="*/ 0 h 27"/>
                <a:gd name="T8" fmla="*/ 32 w 60"/>
                <a:gd name="T9" fmla="*/ 3 h 27"/>
                <a:gd name="T10" fmla="*/ 38 w 60"/>
                <a:gd name="T11" fmla="*/ 4 h 27"/>
                <a:gd name="T12" fmla="*/ 44 w 60"/>
                <a:gd name="T13" fmla="*/ 6 h 27"/>
                <a:gd name="T14" fmla="*/ 50 w 60"/>
                <a:gd name="T15" fmla="*/ 9 h 27"/>
                <a:gd name="T16" fmla="*/ 54 w 60"/>
                <a:gd name="T17" fmla="*/ 10 h 27"/>
                <a:gd name="T18" fmla="*/ 57 w 60"/>
                <a:gd name="T19" fmla="*/ 13 h 27"/>
                <a:gd name="T20" fmla="*/ 60 w 60"/>
                <a:gd name="T21" fmla="*/ 15 h 27"/>
                <a:gd name="T22" fmla="*/ 60 w 60"/>
                <a:gd name="T23" fmla="*/ 18 h 27"/>
                <a:gd name="T24" fmla="*/ 59 w 60"/>
                <a:gd name="T25" fmla="*/ 21 h 27"/>
                <a:gd name="T26" fmla="*/ 56 w 60"/>
                <a:gd name="T27" fmla="*/ 24 h 27"/>
                <a:gd name="T28" fmla="*/ 45 w 60"/>
                <a:gd name="T29" fmla="*/ 27 h 27"/>
                <a:gd name="T30" fmla="*/ 33 w 60"/>
                <a:gd name="T31" fmla="*/ 25 h 27"/>
                <a:gd name="T32" fmla="*/ 21 w 60"/>
                <a:gd name="T33" fmla="*/ 24 h 27"/>
                <a:gd name="T34" fmla="*/ 11 w 60"/>
                <a:gd name="T35" fmla="*/ 21 h 27"/>
                <a:gd name="T36" fmla="*/ 3 w 60"/>
                <a:gd name="T37" fmla="*/ 19 h 27"/>
                <a:gd name="T38" fmla="*/ 0 w 60"/>
                <a:gd name="T3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27">
                  <a:moveTo>
                    <a:pt x="0" y="18"/>
                  </a:moveTo>
                  <a:lnTo>
                    <a:pt x="6" y="9"/>
                  </a:lnTo>
                  <a:lnTo>
                    <a:pt x="14" y="3"/>
                  </a:lnTo>
                  <a:lnTo>
                    <a:pt x="21" y="0"/>
                  </a:lnTo>
                  <a:lnTo>
                    <a:pt x="32" y="3"/>
                  </a:lnTo>
                  <a:lnTo>
                    <a:pt x="38" y="4"/>
                  </a:lnTo>
                  <a:lnTo>
                    <a:pt x="44" y="6"/>
                  </a:lnTo>
                  <a:lnTo>
                    <a:pt x="50" y="9"/>
                  </a:lnTo>
                  <a:lnTo>
                    <a:pt x="54" y="10"/>
                  </a:lnTo>
                  <a:lnTo>
                    <a:pt x="57" y="13"/>
                  </a:lnTo>
                  <a:lnTo>
                    <a:pt x="60" y="15"/>
                  </a:lnTo>
                  <a:lnTo>
                    <a:pt x="60" y="18"/>
                  </a:lnTo>
                  <a:lnTo>
                    <a:pt x="59" y="21"/>
                  </a:lnTo>
                  <a:lnTo>
                    <a:pt x="56" y="24"/>
                  </a:lnTo>
                  <a:lnTo>
                    <a:pt x="45" y="27"/>
                  </a:lnTo>
                  <a:lnTo>
                    <a:pt x="33" y="25"/>
                  </a:lnTo>
                  <a:lnTo>
                    <a:pt x="21" y="24"/>
                  </a:lnTo>
                  <a:lnTo>
                    <a:pt x="11" y="21"/>
                  </a:lnTo>
                  <a:lnTo>
                    <a:pt x="3" y="19"/>
                  </a:lnTo>
                  <a:lnTo>
                    <a:pt x="0" y="18"/>
                  </a:lnTo>
                </a:path>
              </a:pathLst>
            </a:custGeom>
            <a:grpFill/>
            <a:ln w="4826">
              <a:solidFill>
                <a:schemeClr val="bg1"/>
              </a:solidFill>
              <a:prstDash val="solid"/>
              <a:round/>
              <a:headEnd/>
              <a:tailEnd/>
            </a:ln>
          </p:spPr>
          <p:txBody>
            <a:bodyPr/>
            <a:lstStyle/>
            <a:p>
              <a:endParaRPr lang="ru-RU"/>
            </a:p>
          </p:txBody>
        </p:sp>
        <p:sp>
          <p:nvSpPr>
            <p:cNvPr id="11" name="Freeform 52">
              <a:extLst>
                <a:ext uri="{FF2B5EF4-FFF2-40B4-BE49-F238E27FC236}">
                  <a16:creationId xmlns:a16="http://schemas.microsoft.com/office/drawing/2014/main" id="{BB54924D-4EE6-3648-9CDF-48E9DCA52F86}"/>
                </a:ext>
              </a:extLst>
            </p:cNvPr>
            <p:cNvSpPr>
              <a:spLocks/>
            </p:cNvSpPr>
            <p:nvPr/>
          </p:nvSpPr>
          <p:spPr bwMode="gray">
            <a:xfrm>
              <a:off x="3367" y="3220"/>
              <a:ext cx="20" cy="40"/>
            </a:xfrm>
            <a:custGeom>
              <a:avLst/>
              <a:gdLst>
                <a:gd name="T0" fmla="*/ 3 w 40"/>
                <a:gd name="T1" fmla="*/ 81 h 81"/>
                <a:gd name="T2" fmla="*/ 3 w 40"/>
                <a:gd name="T3" fmla="*/ 76 h 81"/>
                <a:gd name="T4" fmla="*/ 1 w 40"/>
                <a:gd name="T5" fmla="*/ 66 h 81"/>
                <a:gd name="T6" fmla="*/ 0 w 40"/>
                <a:gd name="T7" fmla="*/ 52 h 81"/>
                <a:gd name="T8" fmla="*/ 0 w 40"/>
                <a:gd name="T9" fmla="*/ 39 h 81"/>
                <a:gd name="T10" fmla="*/ 0 w 40"/>
                <a:gd name="T11" fmla="*/ 28 h 81"/>
                <a:gd name="T12" fmla="*/ 3 w 40"/>
                <a:gd name="T13" fmla="*/ 19 h 81"/>
                <a:gd name="T14" fmla="*/ 6 w 40"/>
                <a:gd name="T15" fmla="*/ 10 h 81"/>
                <a:gd name="T16" fmla="*/ 12 w 40"/>
                <a:gd name="T17" fmla="*/ 3 h 81"/>
                <a:gd name="T18" fmla="*/ 18 w 40"/>
                <a:gd name="T19" fmla="*/ 0 h 81"/>
                <a:gd name="T20" fmla="*/ 24 w 40"/>
                <a:gd name="T21" fmla="*/ 3 h 81"/>
                <a:gd name="T22" fmla="*/ 33 w 40"/>
                <a:gd name="T23" fmla="*/ 13 h 81"/>
                <a:gd name="T24" fmla="*/ 39 w 40"/>
                <a:gd name="T25" fmla="*/ 27 h 81"/>
                <a:gd name="T26" fmla="*/ 40 w 40"/>
                <a:gd name="T27" fmla="*/ 42 h 81"/>
                <a:gd name="T28" fmla="*/ 36 w 40"/>
                <a:gd name="T29" fmla="*/ 57 h 81"/>
                <a:gd name="T30" fmla="*/ 25 w 40"/>
                <a:gd name="T31" fmla="*/ 67 h 81"/>
                <a:gd name="T32" fmla="*/ 15 w 40"/>
                <a:gd name="T33" fmla="*/ 75 h 81"/>
                <a:gd name="T34" fmla="*/ 6 w 40"/>
                <a:gd name="T35" fmla="*/ 79 h 81"/>
                <a:gd name="T36" fmla="*/ 3 w 40"/>
                <a:gd name="T3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81">
                  <a:moveTo>
                    <a:pt x="3" y="81"/>
                  </a:moveTo>
                  <a:lnTo>
                    <a:pt x="3" y="76"/>
                  </a:lnTo>
                  <a:lnTo>
                    <a:pt x="1" y="66"/>
                  </a:lnTo>
                  <a:lnTo>
                    <a:pt x="0" y="52"/>
                  </a:lnTo>
                  <a:lnTo>
                    <a:pt x="0" y="39"/>
                  </a:lnTo>
                  <a:lnTo>
                    <a:pt x="0" y="28"/>
                  </a:lnTo>
                  <a:lnTo>
                    <a:pt x="3" y="19"/>
                  </a:lnTo>
                  <a:lnTo>
                    <a:pt x="6" y="10"/>
                  </a:lnTo>
                  <a:lnTo>
                    <a:pt x="12" y="3"/>
                  </a:lnTo>
                  <a:lnTo>
                    <a:pt x="18" y="0"/>
                  </a:lnTo>
                  <a:lnTo>
                    <a:pt x="24" y="3"/>
                  </a:lnTo>
                  <a:lnTo>
                    <a:pt x="33" y="13"/>
                  </a:lnTo>
                  <a:lnTo>
                    <a:pt x="39" y="27"/>
                  </a:lnTo>
                  <a:lnTo>
                    <a:pt x="40" y="42"/>
                  </a:lnTo>
                  <a:lnTo>
                    <a:pt x="36" y="57"/>
                  </a:lnTo>
                  <a:lnTo>
                    <a:pt x="25" y="67"/>
                  </a:lnTo>
                  <a:lnTo>
                    <a:pt x="15" y="75"/>
                  </a:lnTo>
                  <a:lnTo>
                    <a:pt x="6" y="79"/>
                  </a:lnTo>
                  <a:lnTo>
                    <a:pt x="3" y="81"/>
                  </a:lnTo>
                </a:path>
              </a:pathLst>
            </a:custGeom>
            <a:grpFill/>
            <a:ln w="4826">
              <a:solidFill>
                <a:schemeClr val="bg1"/>
              </a:solidFill>
              <a:prstDash val="solid"/>
              <a:round/>
              <a:headEnd/>
              <a:tailEnd/>
            </a:ln>
          </p:spPr>
          <p:txBody>
            <a:bodyPr/>
            <a:lstStyle/>
            <a:p>
              <a:endParaRPr lang="ru-RU"/>
            </a:p>
          </p:txBody>
        </p:sp>
        <p:sp>
          <p:nvSpPr>
            <p:cNvPr id="12" name="Freeform 53">
              <a:extLst>
                <a:ext uri="{FF2B5EF4-FFF2-40B4-BE49-F238E27FC236}">
                  <a16:creationId xmlns:a16="http://schemas.microsoft.com/office/drawing/2014/main" id="{0563749C-3F88-AB42-82E7-2CDD03381143}"/>
                </a:ext>
              </a:extLst>
            </p:cNvPr>
            <p:cNvSpPr>
              <a:spLocks/>
            </p:cNvSpPr>
            <p:nvPr/>
          </p:nvSpPr>
          <p:spPr bwMode="gray">
            <a:xfrm>
              <a:off x="3077" y="1165"/>
              <a:ext cx="962" cy="1370"/>
            </a:xfrm>
            <a:custGeom>
              <a:avLst/>
              <a:gdLst>
                <a:gd name="T0" fmla="*/ 678 w 1923"/>
                <a:gd name="T1" fmla="*/ 69 h 2740"/>
                <a:gd name="T2" fmla="*/ 630 w 1923"/>
                <a:gd name="T3" fmla="*/ 168 h 2740"/>
                <a:gd name="T4" fmla="*/ 588 w 1923"/>
                <a:gd name="T5" fmla="*/ 241 h 2740"/>
                <a:gd name="T6" fmla="*/ 619 w 1923"/>
                <a:gd name="T7" fmla="*/ 271 h 2740"/>
                <a:gd name="T8" fmla="*/ 580 w 1923"/>
                <a:gd name="T9" fmla="*/ 316 h 2740"/>
                <a:gd name="T10" fmla="*/ 570 w 1923"/>
                <a:gd name="T11" fmla="*/ 393 h 2740"/>
                <a:gd name="T12" fmla="*/ 574 w 1923"/>
                <a:gd name="T13" fmla="*/ 490 h 2740"/>
                <a:gd name="T14" fmla="*/ 565 w 1923"/>
                <a:gd name="T15" fmla="*/ 597 h 2740"/>
                <a:gd name="T16" fmla="*/ 535 w 1923"/>
                <a:gd name="T17" fmla="*/ 697 h 2740"/>
                <a:gd name="T18" fmla="*/ 507 w 1923"/>
                <a:gd name="T19" fmla="*/ 796 h 2740"/>
                <a:gd name="T20" fmla="*/ 459 w 1923"/>
                <a:gd name="T21" fmla="*/ 897 h 2740"/>
                <a:gd name="T22" fmla="*/ 355 w 1923"/>
                <a:gd name="T23" fmla="*/ 978 h 2740"/>
                <a:gd name="T24" fmla="*/ 237 w 1923"/>
                <a:gd name="T25" fmla="*/ 933 h 2740"/>
                <a:gd name="T26" fmla="*/ 175 w 1923"/>
                <a:gd name="T27" fmla="*/ 858 h 2740"/>
                <a:gd name="T28" fmla="*/ 78 w 1923"/>
                <a:gd name="T29" fmla="*/ 822 h 2740"/>
                <a:gd name="T30" fmla="*/ 387 w 1923"/>
                <a:gd name="T31" fmla="*/ 2164 h 2740"/>
                <a:gd name="T32" fmla="*/ 1542 w 1923"/>
                <a:gd name="T33" fmla="*/ 2664 h 2740"/>
                <a:gd name="T34" fmla="*/ 1719 w 1923"/>
                <a:gd name="T35" fmla="*/ 2707 h 2740"/>
                <a:gd name="T36" fmla="*/ 1903 w 1923"/>
                <a:gd name="T37" fmla="*/ 2646 h 2740"/>
                <a:gd name="T38" fmla="*/ 1897 w 1923"/>
                <a:gd name="T39" fmla="*/ 2578 h 2740"/>
                <a:gd name="T40" fmla="*/ 1885 w 1923"/>
                <a:gd name="T41" fmla="*/ 2500 h 2740"/>
                <a:gd name="T42" fmla="*/ 1905 w 1923"/>
                <a:gd name="T43" fmla="*/ 2412 h 2740"/>
                <a:gd name="T44" fmla="*/ 1923 w 1923"/>
                <a:gd name="T45" fmla="*/ 2349 h 2740"/>
                <a:gd name="T46" fmla="*/ 1897 w 1923"/>
                <a:gd name="T47" fmla="*/ 2256 h 2740"/>
                <a:gd name="T48" fmla="*/ 1872 w 1923"/>
                <a:gd name="T49" fmla="*/ 2206 h 2740"/>
                <a:gd name="T50" fmla="*/ 1833 w 1923"/>
                <a:gd name="T51" fmla="*/ 2140 h 2740"/>
                <a:gd name="T52" fmla="*/ 1774 w 1923"/>
                <a:gd name="T53" fmla="*/ 2043 h 2740"/>
                <a:gd name="T54" fmla="*/ 1690 w 1923"/>
                <a:gd name="T55" fmla="*/ 1965 h 2740"/>
                <a:gd name="T56" fmla="*/ 1683 w 1923"/>
                <a:gd name="T57" fmla="*/ 1884 h 2740"/>
                <a:gd name="T58" fmla="*/ 1675 w 1923"/>
                <a:gd name="T59" fmla="*/ 1807 h 2740"/>
                <a:gd name="T60" fmla="*/ 1615 w 1923"/>
                <a:gd name="T61" fmla="*/ 1749 h 2740"/>
                <a:gd name="T62" fmla="*/ 1585 w 1923"/>
                <a:gd name="T63" fmla="*/ 1717 h 2740"/>
                <a:gd name="T64" fmla="*/ 1569 w 1923"/>
                <a:gd name="T65" fmla="*/ 1776 h 2740"/>
                <a:gd name="T66" fmla="*/ 1545 w 1923"/>
                <a:gd name="T67" fmla="*/ 1743 h 2740"/>
                <a:gd name="T68" fmla="*/ 1528 w 1923"/>
                <a:gd name="T69" fmla="*/ 1626 h 2740"/>
                <a:gd name="T70" fmla="*/ 1462 w 1923"/>
                <a:gd name="T71" fmla="*/ 1516 h 2740"/>
                <a:gd name="T72" fmla="*/ 1417 w 1923"/>
                <a:gd name="T73" fmla="*/ 1434 h 2740"/>
                <a:gd name="T74" fmla="*/ 1329 w 1923"/>
                <a:gd name="T75" fmla="*/ 1356 h 2740"/>
                <a:gd name="T76" fmla="*/ 1264 w 1923"/>
                <a:gd name="T77" fmla="*/ 1297 h 2740"/>
                <a:gd name="T78" fmla="*/ 1209 w 1923"/>
                <a:gd name="T79" fmla="*/ 1252 h 2740"/>
                <a:gd name="T80" fmla="*/ 1153 w 1923"/>
                <a:gd name="T81" fmla="*/ 1165 h 2740"/>
                <a:gd name="T82" fmla="*/ 1147 w 1923"/>
                <a:gd name="T83" fmla="*/ 1033 h 2740"/>
                <a:gd name="T84" fmla="*/ 1098 w 1923"/>
                <a:gd name="T85" fmla="*/ 898 h 2740"/>
                <a:gd name="T86" fmla="*/ 1069 w 1923"/>
                <a:gd name="T87" fmla="*/ 811 h 2740"/>
                <a:gd name="T88" fmla="*/ 1078 w 1923"/>
                <a:gd name="T89" fmla="*/ 684 h 2740"/>
                <a:gd name="T90" fmla="*/ 1038 w 1923"/>
                <a:gd name="T91" fmla="*/ 613 h 2740"/>
                <a:gd name="T92" fmla="*/ 985 w 1923"/>
                <a:gd name="T93" fmla="*/ 540 h 2740"/>
                <a:gd name="T94" fmla="*/ 940 w 1923"/>
                <a:gd name="T95" fmla="*/ 543 h 2740"/>
                <a:gd name="T96" fmla="*/ 880 w 1923"/>
                <a:gd name="T97" fmla="*/ 546 h 2740"/>
                <a:gd name="T98" fmla="*/ 853 w 1923"/>
                <a:gd name="T99" fmla="*/ 462 h 2740"/>
                <a:gd name="T100" fmla="*/ 844 w 1923"/>
                <a:gd name="T101" fmla="*/ 321 h 2740"/>
                <a:gd name="T102" fmla="*/ 807 w 1923"/>
                <a:gd name="T103" fmla="*/ 216 h 2740"/>
                <a:gd name="T104" fmla="*/ 784 w 1923"/>
                <a:gd name="T105" fmla="*/ 168 h 2740"/>
                <a:gd name="T106" fmla="*/ 774 w 1923"/>
                <a:gd name="T107" fmla="*/ 88 h 2740"/>
                <a:gd name="T108" fmla="*/ 745 w 1923"/>
                <a:gd name="T109" fmla="*/ 19 h 2740"/>
                <a:gd name="T110" fmla="*/ 724 w 1923"/>
                <a:gd name="T111" fmla="*/ 1 h 2740"/>
                <a:gd name="T112" fmla="*/ 687 w 1923"/>
                <a:gd name="T113" fmla="*/ 19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23" h="2740">
                  <a:moveTo>
                    <a:pt x="678" y="24"/>
                  </a:moveTo>
                  <a:lnTo>
                    <a:pt x="679" y="27"/>
                  </a:lnTo>
                  <a:lnTo>
                    <a:pt x="679" y="36"/>
                  </a:lnTo>
                  <a:lnTo>
                    <a:pt x="679" y="51"/>
                  </a:lnTo>
                  <a:lnTo>
                    <a:pt x="678" y="69"/>
                  </a:lnTo>
                  <a:lnTo>
                    <a:pt x="673" y="88"/>
                  </a:lnTo>
                  <a:lnTo>
                    <a:pt x="664" y="109"/>
                  </a:lnTo>
                  <a:lnTo>
                    <a:pt x="654" y="127"/>
                  </a:lnTo>
                  <a:lnTo>
                    <a:pt x="643" y="147"/>
                  </a:lnTo>
                  <a:lnTo>
                    <a:pt x="630" y="168"/>
                  </a:lnTo>
                  <a:lnTo>
                    <a:pt x="618" y="187"/>
                  </a:lnTo>
                  <a:lnTo>
                    <a:pt x="607" y="207"/>
                  </a:lnTo>
                  <a:lnTo>
                    <a:pt x="597" y="223"/>
                  </a:lnTo>
                  <a:lnTo>
                    <a:pt x="591" y="235"/>
                  </a:lnTo>
                  <a:lnTo>
                    <a:pt x="588" y="241"/>
                  </a:lnTo>
                  <a:lnTo>
                    <a:pt x="589" y="247"/>
                  </a:lnTo>
                  <a:lnTo>
                    <a:pt x="597" y="253"/>
                  </a:lnTo>
                  <a:lnTo>
                    <a:pt x="606" y="261"/>
                  </a:lnTo>
                  <a:lnTo>
                    <a:pt x="615" y="265"/>
                  </a:lnTo>
                  <a:lnTo>
                    <a:pt x="619" y="271"/>
                  </a:lnTo>
                  <a:lnTo>
                    <a:pt x="618" y="277"/>
                  </a:lnTo>
                  <a:lnTo>
                    <a:pt x="609" y="285"/>
                  </a:lnTo>
                  <a:lnTo>
                    <a:pt x="598" y="292"/>
                  </a:lnTo>
                  <a:lnTo>
                    <a:pt x="586" y="304"/>
                  </a:lnTo>
                  <a:lnTo>
                    <a:pt x="580" y="316"/>
                  </a:lnTo>
                  <a:lnTo>
                    <a:pt x="579" y="331"/>
                  </a:lnTo>
                  <a:lnTo>
                    <a:pt x="580" y="345"/>
                  </a:lnTo>
                  <a:lnTo>
                    <a:pt x="580" y="360"/>
                  </a:lnTo>
                  <a:lnTo>
                    <a:pt x="577" y="375"/>
                  </a:lnTo>
                  <a:lnTo>
                    <a:pt x="570" y="393"/>
                  </a:lnTo>
                  <a:lnTo>
                    <a:pt x="564" y="414"/>
                  </a:lnTo>
                  <a:lnTo>
                    <a:pt x="565" y="433"/>
                  </a:lnTo>
                  <a:lnTo>
                    <a:pt x="570" y="453"/>
                  </a:lnTo>
                  <a:lnTo>
                    <a:pt x="574" y="471"/>
                  </a:lnTo>
                  <a:lnTo>
                    <a:pt x="574" y="490"/>
                  </a:lnTo>
                  <a:lnTo>
                    <a:pt x="568" y="511"/>
                  </a:lnTo>
                  <a:lnTo>
                    <a:pt x="564" y="534"/>
                  </a:lnTo>
                  <a:lnTo>
                    <a:pt x="559" y="556"/>
                  </a:lnTo>
                  <a:lnTo>
                    <a:pt x="564" y="580"/>
                  </a:lnTo>
                  <a:lnTo>
                    <a:pt x="565" y="597"/>
                  </a:lnTo>
                  <a:lnTo>
                    <a:pt x="561" y="615"/>
                  </a:lnTo>
                  <a:lnTo>
                    <a:pt x="555" y="636"/>
                  </a:lnTo>
                  <a:lnTo>
                    <a:pt x="547" y="657"/>
                  </a:lnTo>
                  <a:lnTo>
                    <a:pt x="540" y="678"/>
                  </a:lnTo>
                  <a:lnTo>
                    <a:pt x="535" y="697"/>
                  </a:lnTo>
                  <a:lnTo>
                    <a:pt x="534" y="715"/>
                  </a:lnTo>
                  <a:lnTo>
                    <a:pt x="532" y="730"/>
                  </a:lnTo>
                  <a:lnTo>
                    <a:pt x="526" y="750"/>
                  </a:lnTo>
                  <a:lnTo>
                    <a:pt x="517" y="772"/>
                  </a:lnTo>
                  <a:lnTo>
                    <a:pt x="507" y="796"/>
                  </a:lnTo>
                  <a:lnTo>
                    <a:pt x="496" y="822"/>
                  </a:lnTo>
                  <a:lnTo>
                    <a:pt x="484" y="844"/>
                  </a:lnTo>
                  <a:lnTo>
                    <a:pt x="474" y="867"/>
                  </a:lnTo>
                  <a:lnTo>
                    <a:pt x="465" y="885"/>
                  </a:lnTo>
                  <a:lnTo>
                    <a:pt x="459" y="897"/>
                  </a:lnTo>
                  <a:lnTo>
                    <a:pt x="447" y="916"/>
                  </a:lnTo>
                  <a:lnTo>
                    <a:pt x="429" y="937"/>
                  </a:lnTo>
                  <a:lnTo>
                    <a:pt x="406" y="957"/>
                  </a:lnTo>
                  <a:lnTo>
                    <a:pt x="381" y="972"/>
                  </a:lnTo>
                  <a:lnTo>
                    <a:pt x="355" y="978"/>
                  </a:lnTo>
                  <a:lnTo>
                    <a:pt x="331" y="976"/>
                  </a:lnTo>
                  <a:lnTo>
                    <a:pt x="306" y="970"/>
                  </a:lnTo>
                  <a:lnTo>
                    <a:pt x="280" y="961"/>
                  </a:lnTo>
                  <a:lnTo>
                    <a:pt x="258" y="948"/>
                  </a:lnTo>
                  <a:lnTo>
                    <a:pt x="237" y="933"/>
                  </a:lnTo>
                  <a:lnTo>
                    <a:pt x="223" y="916"/>
                  </a:lnTo>
                  <a:lnTo>
                    <a:pt x="211" y="898"/>
                  </a:lnTo>
                  <a:lnTo>
                    <a:pt x="201" y="882"/>
                  </a:lnTo>
                  <a:lnTo>
                    <a:pt x="190" y="868"/>
                  </a:lnTo>
                  <a:lnTo>
                    <a:pt x="175" y="858"/>
                  </a:lnTo>
                  <a:lnTo>
                    <a:pt x="153" y="849"/>
                  </a:lnTo>
                  <a:lnTo>
                    <a:pt x="135" y="843"/>
                  </a:lnTo>
                  <a:lnTo>
                    <a:pt x="114" y="835"/>
                  </a:lnTo>
                  <a:lnTo>
                    <a:pt x="94" y="829"/>
                  </a:lnTo>
                  <a:lnTo>
                    <a:pt x="78" y="822"/>
                  </a:lnTo>
                  <a:lnTo>
                    <a:pt x="63" y="816"/>
                  </a:lnTo>
                  <a:lnTo>
                    <a:pt x="54" y="813"/>
                  </a:lnTo>
                  <a:lnTo>
                    <a:pt x="51" y="811"/>
                  </a:lnTo>
                  <a:lnTo>
                    <a:pt x="0" y="2148"/>
                  </a:lnTo>
                  <a:lnTo>
                    <a:pt x="387" y="2164"/>
                  </a:lnTo>
                  <a:lnTo>
                    <a:pt x="360" y="2589"/>
                  </a:lnTo>
                  <a:lnTo>
                    <a:pt x="1345" y="2683"/>
                  </a:lnTo>
                  <a:lnTo>
                    <a:pt x="1420" y="2632"/>
                  </a:lnTo>
                  <a:lnTo>
                    <a:pt x="1509" y="2641"/>
                  </a:lnTo>
                  <a:lnTo>
                    <a:pt x="1542" y="2664"/>
                  </a:lnTo>
                  <a:lnTo>
                    <a:pt x="1575" y="2662"/>
                  </a:lnTo>
                  <a:lnTo>
                    <a:pt x="1636" y="2740"/>
                  </a:lnTo>
                  <a:lnTo>
                    <a:pt x="1675" y="2707"/>
                  </a:lnTo>
                  <a:lnTo>
                    <a:pt x="1695" y="2721"/>
                  </a:lnTo>
                  <a:lnTo>
                    <a:pt x="1719" y="2707"/>
                  </a:lnTo>
                  <a:lnTo>
                    <a:pt x="1725" y="2662"/>
                  </a:lnTo>
                  <a:lnTo>
                    <a:pt x="1789" y="2640"/>
                  </a:lnTo>
                  <a:lnTo>
                    <a:pt x="1819" y="2659"/>
                  </a:lnTo>
                  <a:lnTo>
                    <a:pt x="1903" y="2650"/>
                  </a:lnTo>
                  <a:lnTo>
                    <a:pt x="1903" y="2646"/>
                  </a:lnTo>
                  <a:lnTo>
                    <a:pt x="1905" y="2635"/>
                  </a:lnTo>
                  <a:lnTo>
                    <a:pt x="1905" y="2620"/>
                  </a:lnTo>
                  <a:lnTo>
                    <a:pt x="1905" y="2605"/>
                  </a:lnTo>
                  <a:lnTo>
                    <a:pt x="1902" y="2593"/>
                  </a:lnTo>
                  <a:lnTo>
                    <a:pt x="1897" y="2578"/>
                  </a:lnTo>
                  <a:lnTo>
                    <a:pt x="1890" y="2563"/>
                  </a:lnTo>
                  <a:lnTo>
                    <a:pt x="1884" y="2547"/>
                  </a:lnTo>
                  <a:lnTo>
                    <a:pt x="1881" y="2530"/>
                  </a:lnTo>
                  <a:lnTo>
                    <a:pt x="1881" y="2515"/>
                  </a:lnTo>
                  <a:lnTo>
                    <a:pt x="1885" y="2500"/>
                  </a:lnTo>
                  <a:lnTo>
                    <a:pt x="1891" y="2487"/>
                  </a:lnTo>
                  <a:lnTo>
                    <a:pt x="1896" y="2473"/>
                  </a:lnTo>
                  <a:lnTo>
                    <a:pt x="1900" y="2454"/>
                  </a:lnTo>
                  <a:lnTo>
                    <a:pt x="1902" y="2430"/>
                  </a:lnTo>
                  <a:lnTo>
                    <a:pt x="1905" y="2412"/>
                  </a:lnTo>
                  <a:lnTo>
                    <a:pt x="1909" y="2398"/>
                  </a:lnTo>
                  <a:lnTo>
                    <a:pt x="1914" y="2386"/>
                  </a:lnTo>
                  <a:lnTo>
                    <a:pt x="1918" y="2374"/>
                  </a:lnTo>
                  <a:lnTo>
                    <a:pt x="1921" y="2362"/>
                  </a:lnTo>
                  <a:lnTo>
                    <a:pt x="1923" y="2349"/>
                  </a:lnTo>
                  <a:lnTo>
                    <a:pt x="1921" y="2331"/>
                  </a:lnTo>
                  <a:lnTo>
                    <a:pt x="1914" y="2307"/>
                  </a:lnTo>
                  <a:lnTo>
                    <a:pt x="1908" y="2287"/>
                  </a:lnTo>
                  <a:lnTo>
                    <a:pt x="1902" y="2271"/>
                  </a:lnTo>
                  <a:lnTo>
                    <a:pt x="1897" y="2256"/>
                  </a:lnTo>
                  <a:lnTo>
                    <a:pt x="1897" y="2242"/>
                  </a:lnTo>
                  <a:lnTo>
                    <a:pt x="1897" y="2230"/>
                  </a:lnTo>
                  <a:lnTo>
                    <a:pt x="1891" y="2223"/>
                  </a:lnTo>
                  <a:lnTo>
                    <a:pt x="1882" y="2214"/>
                  </a:lnTo>
                  <a:lnTo>
                    <a:pt x="1872" y="2206"/>
                  </a:lnTo>
                  <a:lnTo>
                    <a:pt x="1864" y="2196"/>
                  </a:lnTo>
                  <a:lnTo>
                    <a:pt x="1860" y="2182"/>
                  </a:lnTo>
                  <a:lnTo>
                    <a:pt x="1855" y="2167"/>
                  </a:lnTo>
                  <a:lnTo>
                    <a:pt x="1845" y="2154"/>
                  </a:lnTo>
                  <a:lnTo>
                    <a:pt x="1833" y="2140"/>
                  </a:lnTo>
                  <a:lnTo>
                    <a:pt x="1821" y="2128"/>
                  </a:lnTo>
                  <a:lnTo>
                    <a:pt x="1810" y="2115"/>
                  </a:lnTo>
                  <a:lnTo>
                    <a:pt x="1803" y="2100"/>
                  </a:lnTo>
                  <a:lnTo>
                    <a:pt x="1791" y="2070"/>
                  </a:lnTo>
                  <a:lnTo>
                    <a:pt x="1774" y="2043"/>
                  </a:lnTo>
                  <a:lnTo>
                    <a:pt x="1753" y="2020"/>
                  </a:lnTo>
                  <a:lnTo>
                    <a:pt x="1740" y="2008"/>
                  </a:lnTo>
                  <a:lnTo>
                    <a:pt x="1723" y="1995"/>
                  </a:lnTo>
                  <a:lnTo>
                    <a:pt x="1705" y="1980"/>
                  </a:lnTo>
                  <a:lnTo>
                    <a:pt x="1690" y="1965"/>
                  </a:lnTo>
                  <a:lnTo>
                    <a:pt x="1678" y="1950"/>
                  </a:lnTo>
                  <a:lnTo>
                    <a:pt x="1672" y="1936"/>
                  </a:lnTo>
                  <a:lnTo>
                    <a:pt x="1672" y="1921"/>
                  </a:lnTo>
                  <a:lnTo>
                    <a:pt x="1677" y="1903"/>
                  </a:lnTo>
                  <a:lnTo>
                    <a:pt x="1683" y="1884"/>
                  </a:lnTo>
                  <a:lnTo>
                    <a:pt x="1689" y="1864"/>
                  </a:lnTo>
                  <a:lnTo>
                    <a:pt x="1693" y="1848"/>
                  </a:lnTo>
                  <a:lnTo>
                    <a:pt x="1693" y="1833"/>
                  </a:lnTo>
                  <a:lnTo>
                    <a:pt x="1687" y="1819"/>
                  </a:lnTo>
                  <a:lnTo>
                    <a:pt x="1675" y="1807"/>
                  </a:lnTo>
                  <a:lnTo>
                    <a:pt x="1659" y="1795"/>
                  </a:lnTo>
                  <a:lnTo>
                    <a:pt x="1644" y="1783"/>
                  </a:lnTo>
                  <a:lnTo>
                    <a:pt x="1632" y="1773"/>
                  </a:lnTo>
                  <a:lnTo>
                    <a:pt x="1624" y="1762"/>
                  </a:lnTo>
                  <a:lnTo>
                    <a:pt x="1615" y="1749"/>
                  </a:lnTo>
                  <a:lnTo>
                    <a:pt x="1608" y="1735"/>
                  </a:lnTo>
                  <a:lnTo>
                    <a:pt x="1600" y="1723"/>
                  </a:lnTo>
                  <a:lnTo>
                    <a:pt x="1594" y="1716"/>
                  </a:lnTo>
                  <a:lnTo>
                    <a:pt x="1590" y="1713"/>
                  </a:lnTo>
                  <a:lnTo>
                    <a:pt x="1585" y="1717"/>
                  </a:lnTo>
                  <a:lnTo>
                    <a:pt x="1584" y="1726"/>
                  </a:lnTo>
                  <a:lnTo>
                    <a:pt x="1581" y="1738"/>
                  </a:lnTo>
                  <a:lnTo>
                    <a:pt x="1576" y="1752"/>
                  </a:lnTo>
                  <a:lnTo>
                    <a:pt x="1573" y="1765"/>
                  </a:lnTo>
                  <a:lnTo>
                    <a:pt x="1569" y="1776"/>
                  </a:lnTo>
                  <a:lnTo>
                    <a:pt x="1563" y="1782"/>
                  </a:lnTo>
                  <a:lnTo>
                    <a:pt x="1558" y="1783"/>
                  </a:lnTo>
                  <a:lnTo>
                    <a:pt x="1552" y="1776"/>
                  </a:lnTo>
                  <a:lnTo>
                    <a:pt x="1546" y="1762"/>
                  </a:lnTo>
                  <a:lnTo>
                    <a:pt x="1545" y="1743"/>
                  </a:lnTo>
                  <a:lnTo>
                    <a:pt x="1543" y="1720"/>
                  </a:lnTo>
                  <a:lnTo>
                    <a:pt x="1542" y="1696"/>
                  </a:lnTo>
                  <a:lnTo>
                    <a:pt x="1540" y="1672"/>
                  </a:lnTo>
                  <a:lnTo>
                    <a:pt x="1536" y="1648"/>
                  </a:lnTo>
                  <a:lnTo>
                    <a:pt x="1528" y="1626"/>
                  </a:lnTo>
                  <a:lnTo>
                    <a:pt x="1518" y="1606"/>
                  </a:lnTo>
                  <a:lnTo>
                    <a:pt x="1504" y="1585"/>
                  </a:lnTo>
                  <a:lnTo>
                    <a:pt x="1491" y="1561"/>
                  </a:lnTo>
                  <a:lnTo>
                    <a:pt x="1476" y="1539"/>
                  </a:lnTo>
                  <a:lnTo>
                    <a:pt x="1462" y="1516"/>
                  </a:lnTo>
                  <a:lnTo>
                    <a:pt x="1450" y="1497"/>
                  </a:lnTo>
                  <a:lnTo>
                    <a:pt x="1441" y="1480"/>
                  </a:lnTo>
                  <a:lnTo>
                    <a:pt x="1437" y="1468"/>
                  </a:lnTo>
                  <a:lnTo>
                    <a:pt x="1431" y="1452"/>
                  </a:lnTo>
                  <a:lnTo>
                    <a:pt x="1417" y="1434"/>
                  </a:lnTo>
                  <a:lnTo>
                    <a:pt x="1402" y="1414"/>
                  </a:lnTo>
                  <a:lnTo>
                    <a:pt x="1384" y="1398"/>
                  </a:lnTo>
                  <a:lnTo>
                    <a:pt x="1368" y="1383"/>
                  </a:lnTo>
                  <a:lnTo>
                    <a:pt x="1350" y="1371"/>
                  </a:lnTo>
                  <a:lnTo>
                    <a:pt x="1329" y="1356"/>
                  </a:lnTo>
                  <a:lnTo>
                    <a:pt x="1309" y="1341"/>
                  </a:lnTo>
                  <a:lnTo>
                    <a:pt x="1291" y="1324"/>
                  </a:lnTo>
                  <a:lnTo>
                    <a:pt x="1278" y="1311"/>
                  </a:lnTo>
                  <a:lnTo>
                    <a:pt x="1272" y="1303"/>
                  </a:lnTo>
                  <a:lnTo>
                    <a:pt x="1264" y="1297"/>
                  </a:lnTo>
                  <a:lnTo>
                    <a:pt x="1257" y="1293"/>
                  </a:lnTo>
                  <a:lnTo>
                    <a:pt x="1248" y="1288"/>
                  </a:lnTo>
                  <a:lnTo>
                    <a:pt x="1237" y="1279"/>
                  </a:lnTo>
                  <a:lnTo>
                    <a:pt x="1224" y="1269"/>
                  </a:lnTo>
                  <a:lnTo>
                    <a:pt x="1209" y="1252"/>
                  </a:lnTo>
                  <a:lnTo>
                    <a:pt x="1191" y="1233"/>
                  </a:lnTo>
                  <a:lnTo>
                    <a:pt x="1177" y="1215"/>
                  </a:lnTo>
                  <a:lnTo>
                    <a:pt x="1165" y="1200"/>
                  </a:lnTo>
                  <a:lnTo>
                    <a:pt x="1158" y="1183"/>
                  </a:lnTo>
                  <a:lnTo>
                    <a:pt x="1153" y="1165"/>
                  </a:lnTo>
                  <a:lnTo>
                    <a:pt x="1150" y="1144"/>
                  </a:lnTo>
                  <a:lnTo>
                    <a:pt x="1149" y="1111"/>
                  </a:lnTo>
                  <a:lnTo>
                    <a:pt x="1150" y="1083"/>
                  </a:lnTo>
                  <a:lnTo>
                    <a:pt x="1150" y="1057"/>
                  </a:lnTo>
                  <a:lnTo>
                    <a:pt x="1147" y="1033"/>
                  </a:lnTo>
                  <a:lnTo>
                    <a:pt x="1141" y="1006"/>
                  </a:lnTo>
                  <a:lnTo>
                    <a:pt x="1134" y="976"/>
                  </a:lnTo>
                  <a:lnTo>
                    <a:pt x="1122" y="945"/>
                  </a:lnTo>
                  <a:lnTo>
                    <a:pt x="1108" y="915"/>
                  </a:lnTo>
                  <a:lnTo>
                    <a:pt x="1098" y="898"/>
                  </a:lnTo>
                  <a:lnTo>
                    <a:pt x="1087" y="882"/>
                  </a:lnTo>
                  <a:lnTo>
                    <a:pt x="1078" y="867"/>
                  </a:lnTo>
                  <a:lnTo>
                    <a:pt x="1071" y="852"/>
                  </a:lnTo>
                  <a:lnTo>
                    <a:pt x="1068" y="834"/>
                  </a:lnTo>
                  <a:lnTo>
                    <a:pt x="1069" y="811"/>
                  </a:lnTo>
                  <a:lnTo>
                    <a:pt x="1074" y="786"/>
                  </a:lnTo>
                  <a:lnTo>
                    <a:pt x="1077" y="762"/>
                  </a:lnTo>
                  <a:lnTo>
                    <a:pt x="1080" y="738"/>
                  </a:lnTo>
                  <a:lnTo>
                    <a:pt x="1080" y="712"/>
                  </a:lnTo>
                  <a:lnTo>
                    <a:pt x="1078" y="684"/>
                  </a:lnTo>
                  <a:lnTo>
                    <a:pt x="1075" y="661"/>
                  </a:lnTo>
                  <a:lnTo>
                    <a:pt x="1069" y="646"/>
                  </a:lnTo>
                  <a:lnTo>
                    <a:pt x="1060" y="634"/>
                  </a:lnTo>
                  <a:lnTo>
                    <a:pt x="1050" y="624"/>
                  </a:lnTo>
                  <a:lnTo>
                    <a:pt x="1038" y="613"/>
                  </a:lnTo>
                  <a:lnTo>
                    <a:pt x="1024" y="600"/>
                  </a:lnTo>
                  <a:lnTo>
                    <a:pt x="1009" y="583"/>
                  </a:lnTo>
                  <a:lnTo>
                    <a:pt x="1000" y="567"/>
                  </a:lnTo>
                  <a:lnTo>
                    <a:pt x="993" y="553"/>
                  </a:lnTo>
                  <a:lnTo>
                    <a:pt x="985" y="540"/>
                  </a:lnTo>
                  <a:lnTo>
                    <a:pt x="978" y="528"/>
                  </a:lnTo>
                  <a:lnTo>
                    <a:pt x="970" y="525"/>
                  </a:lnTo>
                  <a:lnTo>
                    <a:pt x="961" y="528"/>
                  </a:lnTo>
                  <a:lnTo>
                    <a:pt x="951" y="534"/>
                  </a:lnTo>
                  <a:lnTo>
                    <a:pt x="940" y="543"/>
                  </a:lnTo>
                  <a:lnTo>
                    <a:pt x="928" y="550"/>
                  </a:lnTo>
                  <a:lnTo>
                    <a:pt x="916" y="556"/>
                  </a:lnTo>
                  <a:lnTo>
                    <a:pt x="906" y="559"/>
                  </a:lnTo>
                  <a:lnTo>
                    <a:pt x="894" y="555"/>
                  </a:lnTo>
                  <a:lnTo>
                    <a:pt x="880" y="546"/>
                  </a:lnTo>
                  <a:lnTo>
                    <a:pt x="870" y="537"/>
                  </a:lnTo>
                  <a:lnTo>
                    <a:pt x="861" y="525"/>
                  </a:lnTo>
                  <a:lnTo>
                    <a:pt x="855" y="510"/>
                  </a:lnTo>
                  <a:lnTo>
                    <a:pt x="853" y="489"/>
                  </a:lnTo>
                  <a:lnTo>
                    <a:pt x="853" y="462"/>
                  </a:lnTo>
                  <a:lnTo>
                    <a:pt x="855" y="427"/>
                  </a:lnTo>
                  <a:lnTo>
                    <a:pt x="856" y="397"/>
                  </a:lnTo>
                  <a:lnTo>
                    <a:pt x="856" y="372"/>
                  </a:lnTo>
                  <a:lnTo>
                    <a:pt x="852" y="346"/>
                  </a:lnTo>
                  <a:lnTo>
                    <a:pt x="844" y="321"/>
                  </a:lnTo>
                  <a:lnTo>
                    <a:pt x="835" y="298"/>
                  </a:lnTo>
                  <a:lnTo>
                    <a:pt x="826" y="276"/>
                  </a:lnTo>
                  <a:lnTo>
                    <a:pt x="817" y="253"/>
                  </a:lnTo>
                  <a:lnTo>
                    <a:pt x="811" y="232"/>
                  </a:lnTo>
                  <a:lnTo>
                    <a:pt x="807" y="216"/>
                  </a:lnTo>
                  <a:lnTo>
                    <a:pt x="804" y="205"/>
                  </a:lnTo>
                  <a:lnTo>
                    <a:pt x="802" y="196"/>
                  </a:lnTo>
                  <a:lnTo>
                    <a:pt x="798" y="187"/>
                  </a:lnTo>
                  <a:lnTo>
                    <a:pt x="792" y="180"/>
                  </a:lnTo>
                  <a:lnTo>
                    <a:pt x="784" y="168"/>
                  </a:lnTo>
                  <a:lnTo>
                    <a:pt x="777" y="150"/>
                  </a:lnTo>
                  <a:lnTo>
                    <a:pt x="772" y="132"/>
                  </a:lnTo>
                  <a:lnTo>
                    <a:pt x="772" y="117"/>
                  </a:lnTo>
                  <a:lnTo>
                    <a:pt x="772" y="103"/>
                  </a:lnTo>
                  <a:lnTo>
                    <a:pt x="774" y="88"/>
                  </a:lnTo>
                  <a:lnTo>
                    <a:pt x="774" y="69"/>
                  </a:lnTo>
                  <a:lnTo>
                    <a:pt x="769" y="51"/>
                  </a:lnTo>
                  <a:lnTo>
                    <a:pt x="762" y="37"/>
                  </a:lnTo>
                  <a:lnTo>
                    <a:pt x="754" y="27"/>
                  </a:lnTo>
                  <a:lnTo>
                    <a:pt x="745" y="19"/>
                  </a:lnTo>
                  <a:lnTo>
                    <a:pt x="739" y="15"/>
                  </a:lnTo>
                  <a:lnTo>
                    <a:pt x="736" y="13"/>
                  </a:lnTo>
                  <a:lnTo>
                    <a:pt x="735" y="12"/>
                  </a:lnTo>
                  <a:lnTo>
                    <a:pt x="730" y="6"/>
                  </a:lnTo>
                  <a:lnTo>
                    <a:pt x="724" y="1"/>
                  </a:lnTo>
                  <a:lnTo>
                    <a:pt x="717" y="0"/>
                  </a:lnTo>
                  <a:lnTo>
                    <a:pt x="711" y="1"/>
                  </a:lnTo>
                  <a:lnTo>
                    <a:pt x="703" y="7"/>
                  </a:lnTo>
                  <a:lnTo>
                    <a:pt x="694" y="13"/>
                  </a:lnTo>
                  <a:lnTo>
                    <a:pt x="687" y="19"/>
                  </a:lnTo>
                  <a:lnTo>
                    <a:pt x="681" y="22"/>
                  </a:lnTo>
                  <a:lnTo>
                    <a:pt x="678" y="24"/>
                  </a:lnTo>
                </a:path>
              </a:pathLst>
            </a:custGeom>
            <a:grpFill/>
            <a:ln w="4826">
              <a:solidFill>
                <a:schemeClr val="bg1"/>
              </a:solidFill>
              <a:prstDash val="solid"/>
              <a:round/>
              <a:headEnd/>
              <a:tailEnd/>
            </a:ln>
          </p:spPr>
          <p:txBody>
            <a:bodyPr/>
            <a:lstStyle/>
            <a:p>
              <a:endParaRPr lang="ru-RU"/>
            </a:p>
          </p:txBody>
        </p:sp>
        <p:sp>
          <p:nvSpPr>
            <p:cNvPr id="13" name="Freeform 54">
              <a:extLst>
                <a:ext uri="{FF2B5EF4-FFF2-40B4-BE49-F238E27FC236}">
                  <a16:creationId xmlns:a16="http://schemas.microsoft.com/office/drawing/2014/main" id="{37ACE58E-B00A-C243-8B0D-D58402374486}"/>
                </a:ext>
              </a:extLst>
            </p:cNvPr>
            <p:cNvSpPr>
              <a:spLocks/>
            </p:cNvSpPr>
            <p:nvPr/>
          </p:nvSpPr>
          <p:spPr bwMode="gray">
            <a:xfrm>
              <a:off x="2557" y="1173"/>
              <a:ext cx="94" cy="55"/>
            </a:xfrm>
            <a:custGeom>
              <a:avLst/>
              <a:gdLst>
                <a:gd name="T0" fmla="*/ 109 w 187"/>
                <a:gd name="T1" fmla="*/ 110 h 110"/>
                <a:gd name="T2" fmla="*/ 105 w 187"/>
                <a:gd name="T3" fmla="*/ 108 h 110"/>
                <a:gd name="T4" fmla="*/ 94 w 187"/>
                <a:gd name="T5" fmla="*/ 107 h 110"/>
                <a:gd name="T6" fmla="*/ 79 w 187"/>
                <a:gd name="T7" fmla="*/ 104 h 110"/>
                <a:gd name="T8" fmla="*/ 63 w 187"/>
                <a:gd name="T9" fmla="*/ 99 h 110"/>
                <a:gd name="T10" fmla="*/ 46 w 187"/>
                <a:gd name="T11" fmla="*/ 92 h 110"/>
                <a:gd name="T12" fmla="*/ 31 w 187"/>
                <a:gd name="T13" fmla="*/ 83 h 110"/>
                <a:gd name="T14" fmla="*/ 22 w 187"/>
                <a:gd name="T15" fmla="*/ 72 h 110"/>
                <a:gd name="T16" fmla="*/ 16 w 187"/>
                <a:gd name="T17" fmla="*/ 60 h 110"/>
                <a:gd name="T18" fmla="*/ 10 w 187"/>
                <a:gd name="T19" fmla="*/ 47 h 110"/>
                <a:gd name="T20" fmla="*/ 6 w 187"/>
                <a:gd name="T21" fmla="*/ 35 h 110"/>
                <a:gd name="T22" fmla="*/ 1 w 187"/>
                <a:gd name="T23" fmla="*/ 23 h 110"/>
                <a:gd name="T24" fmla="*/ 0 w 187"/>
                <a:gd name="T25" fmla="*/ 12 h 110"/>
                <a:gd name="T26" fmla="*/ 1 w 187"/>
                <a:gd name="T27" fmla="*/ 5 h 110"/>
                <a:gd name="T28" fmla="*/ 6 w 187"/>
                <a:gd name="T29" fmla="*/ 3 h 110"/>
                <a:gd name="T30" fmla="*/ 15 w 187"/>
                <a:gd name="T31" fmla="*/ 5 h 110"/>
                <a:gd name="T32" fmla="*/ 31 w 187"/>
                <a:gd name="T33" fmla="*/ 14 h 110"/>
                <a:gd name="T34" fmla="*/ 49 w 187"/>
                <a:gd name="T35" fmla="*/ 23 h 110"/>
                <a:gd name="T36" fmla="*/ 67 w 187"/>
                <a:gd name="T37" fmla="*/ 29 h 110"/>
                <a:gd name="T38" fmla="*/ 84 w 187"/>
                <a:gd name="T39" fmla="*/ 32 h 110"/>
                <a:gd name="T40" fmla="*/ 99 w 187"/>
                <a:gd name="T41" fmla="*/ 30 h 110"/>
                <a:gd name="T42" fmla="*/ 108 w 187"/>
                <a:gd name="T43" fmla="*/ 24 h 110"/>
                <a:gd name="T44" fmla="*/ 117 w 187"/>
                <a:gd name="T45" fmla="*/ 15 h 110"/>
                <a:gd name="T46" fmla="*/ 124 w 187"/>
                <a:gd name="T47" fmla="*/ 6 h 110"/>
                <a:gd name="T48" fmla="*/ 132 w 187"/>
                <a:gd name="T49" fmla="*/ 2 h 110"/>
                <a:gd name="T50" fmla="*/ 141 w 187"/>
                <a:gd name="T51" fmla="*/ 0 h 110"/>
                <a:gd name="T52" fmla="*/ 151 w 187"/>
                <a:gd name="T53" fmla="*/ 5 h 110"/>
                <a:gd name="T54" fmla="*/ 165 w 187"/>
                <a:gd name="T55" fmla="*/ 15 h 110"/>
                <a:gd name="T56" fmla="*/ 177 w 187"/>
                <a:gd name="T57" fmla="*/ 24 h 110"/>
                <a:gd name="T58" fmla="*/ 184 w 187"/>
                <a:gd name="T59" fmla="*/ 32 h 110"/>
                <a:gd name="T60" fmla="*/ 187 w 187"/>
                <a:gd name="T61" fmla="*/ 39 h 110"/>
                <a:gd name="T62" fmla="*/ 186 w 187"/>
                <a:gd name="T63" fmla="*/ 47 h 110"/>
                <a:gd name="T64" fmla="*/ 180 w 187"/>
                <a:gd name="T65" fmla="*/ 54 h 110"/>
                <a:gd name="T66" fmla="*/ 169 w 187"/>
                <a:gd name="T67" fmla="*/ 63 h 110"/>
                <a:gd name="T68" fmla="*/ 157 w 187"/>
                <a:gd name="T69" fmla="*/ 72 h 110"/>
                <a:gd name="T70" fmla="*/ 144 w 187"/>
                <a:gd name="T71" fmla="*/ 84 h 110"/>
                <a:gd name="T72" fmla="*/ 130 w 187"/>
                <a:gd name="T73" fmla="*/ 93 h 110"/>
                <a:gd name="T74" fmla="*/ 120 w 187"/>
                <a:gd name="T75" fmla="*/ 102 h 110"/>
                <a:gd name="T76" fmla="*/ 112 w 187"/>
                <a:gd name="T77" fmla="*/ 107 h 110"/>
                <a:gd name="T78" fmla="*/ 109 w 187"/>
                <a:gd name="T7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7" h="110">
                  <a:moveTo>
                    <a:pt x="109" y="110"/>
                  </a:moveTo>
                  <a:lnTo>
                    <a:pt x="105" y="108"/>
                  </a:lnTo>
                  <a:lnTo>
                    <a:pt x="94" y="107"/>
                  </a:lnTo>
                  <a:lnTo>
                    <a:pt x="79" y="104"/>
                  </a:lnTo>
                  <a:lnTo>
                    <a:pt x="63" y="99"/>
                  </a:lnTo>
                  <a:lnTo>
                    <a:pt x="46" y="92"/>
                  </a:lnTo>
                  <a:lnTo>
                    <a:pt x="31" y="83"/>
                  </a:lnTo>
                  <a:lnTo>
                    <a:pt x="22" y="72"/>
                  </a:lnTo>
                  <a:lnTo>
                    <a:pt x="16" y="60"/>
                  </a:lnTo>
                  <a:lnTo>
                    <a:pt x="10" y="47"/>
                  </a:lnTo>
                  <a:lnTo>
                    <a:pt x="6" y="35"/>
                  </a:lnTo>
                  <a:lnTo>
                    <a:pt x="1" y="23"/>
                  </a:lnTo>
                  <a:lnTo>
                    <a:pt x="0" y="12"/>
                  </a:lnTo>
                  <a:lnTo>
                    <a:pt x="1" y="5"/>
                  </a:lnTo>
                  <a:lnTo>
                    <a:pt x="6" y="3"/>
                  </a:lnTo>
                  <a:lnTo>
                    <a:pt x="15" y="5"/>
                  </a:lnTo>
                  <a:lnTo>
                    <a:pt x="31" y="14"/>
                  </a:lnTo>
                  <a:lnTo>
                    <a:pt x="49" y="23"/>
                  </a:lnTo>
                  <a:lnTo>
                    <a:pt x="67" y="29"/>
                  </a:lnTo>
                  <a:lnTo>
                    <a:pt x="84" y="32"/>
                  </a:lnTo>
                  <a:lnTo>
                    <a:pt x="99" y="30"/>
                  </a:lnTo>
                  <a:lnTo>
                    <a:pt x="108" y="24"/>
                  </a:lnTo>
                  <a:lnTo>
                    <a:pt x="117" y="15"/>
                  </a:lnTo>
                  <a:lnTo>
                    <a:pt x="124" y="6"/>
                  </a:lnTo>
                  <a:lnTo>
                    <a:pt x="132" y="2"/>
                  </a:lnTo>
                  <a:lnTo>
                    <a:pt x="141" y="0"/>
                  </a:lnTo>
                  <a:lnTo>
                    <a:pt x="151" y="5"/>
                  </a:lnTo>
                  <a:lnTo>
                    <a:pt x="165" y="15"/>
                  </a:lnTo>
                  <a:lnTo>
                    <a:pt x="177" y="24"/>
                  </a:lnTo>
                  <a:lnTo>
                    <a:pt x="184" y="32"/>
                  </a:lnTo>
                  <a:lnTo>
                    <a:pt x="187" y="39"/>
                  </a:lnTo>
                  <a:lnTo>
                    <a:pt x="186" y="47"/>
                  </a:lnTo>
                  <a:lnTo>
                    <a:pt x="180" y="54"/>
                  </a:lnTo>
                  <a:lnTo>
                    <a:pt x="169" y="63"/>
                  </a:lnTo>
                  <a:lnTo>
                    <a:pt x="157" y="72"/>
                  </a:lnTo>
                  <a:lnTo>
                    <a:pt x="144" y="84"/>
                  </a:lnTo>
                  <a:lnTo>
                    <a:pt x="130" y="93"/>
                  </a:lnTo>
                  <a:lnTo>
                    <a:pt x="120" y="102"/>
                  </a:lnTo>
                  <a:lnTo>
                    <a:pt x="112" y="107"/>
                  </a:lnTo>
                  <a:lnTo>
                    <a:pt x="109" y="110"/>
                  </a:lnTo>
                </a:path>
              </a:pathLst>
            </a:custGeom>
            <a:grpFill/>
            <a:ln w="4826">
              <a:solidFill>
                <a:schemeClr val="bg1"/>
              </a:solidFill>
              <a:prstDash val="solid"/>
              <a:round/>
              <a:headEnd/>
              <a:tailEnd/>
            </a:ln>
          </p:spPr>
          <p:txBody>
            <a:bodyPr/>
            <a:lstStyle/>
            <a:p>
              <a:endParaRPr lang="ru-RU"/>
            </a:p>
          </p:txBody>
        </p:sp>
        <p:sp>
          <p:nvSpPr>
            <p:cNvPr id="14" name="Freeform 55">
              <a:extLst>
                <a:ext uri="{FF2B5EF4-FFF2-40B4-BE49-F238E27FC236}">
                  <a16:creationId xmlns:a16="http://schemas.microsoft.com/office/drawing/2014/main" id="{55AFCF3B-3EF0-6447-9C3E-6F3E3473D6B7}"/>
                </a:ext>
              </a:extLst>
            </p:cNvPr>
            <p:cNvSpPr>
              <a:spLocks/>
            </p:cNvSpPr>
            <p:nvPr/>
          </p:nvSpPr>
          <p:spPr bwMode="gray">
            <a:xfrm>
              <a:off x="2997" y="1353"/>
              <a:ext cx="39" cy="52"/>
            </a:xfrm>
            <a:custGeom>
              <a:avLst/>
              <a:gdLst>
                <a:gd name="T0" fmla="*/ 6 w 78"/>
                <a:gd name="T1" fmla="*/ 27 h 104"/>
                <a:gd name="T2" fmla="*/ 17 w 78"/>
                <a:gd name="T3" fmla="*/ 15 h 104"/>
                <a:gd name="T4" fmla="*/ 26 w 78"/>
                <a:gd name="T5" fmla="*/ 6 h 104"/>
                <a:gd name="T6" fmla="*/ 35 w 78"/>
                <a:gd name="T7" fmla="*/ 0 h 104"/>
                <a:gd name="T8" fmla="*/ 44 w 78"/>
                <a:gd name="T9" fmla="*/ 0 h 104"/>
                <a:gd name="T10" fmla="*/ 50 w 78"/>
                <a:gd name="T11" fmla="*/ 6 h 104"/>
                <a:gd name="T12" fmla="*/ 54 w 78"/>
                <a:gd name="T13" fmla="*/ 20 h 104"/>
                <a:gd name="T14" fmla="*/ 53 w 78"/>
                <a:gd name="T15" fmla="*/ 35 h 104"/>
                <a:gd name="T16" fmla="*/ 48 w 78"/>
                <a:gd name="T17" fmla="*/ 48 h 104"/>
                <a:gd name="T18" fmla="*/ 45 w 78"/>
                <a:gd name="T19" fmla="*/ 63 h 104"/>
                <a:gd name="T20" fmla="*/ 48 w 78"/>
                <a:gd name="T21" fmla="*/ 69 h 104"/>
                <a:gd name="T22" fmla="*/ 53 w 78"/>
                <a:gd name="T23" fmla="*/ 72 h 104"/>
                <a:gd name="T24" fmla="*/ 60 w 78"/>
                <a:gd name="T25" fmla="*/ 74 h 104"/>
                <a:gd name="T26" fmla="*/ 68 w 78"/>
                <a:gd name="T27" fmla="*/ 74 h 104"/>
                <a:gd name="T28" fmla="*/ 74 w 78"/>
                <a:gd name="T29" fmla="*/ 75 h 104"/>
                <a:gd name="T30" fmla="*/ 78 w 78"/>
                <a:gd name="T31" fmla="*/ 78 h 104"/>
                <a:gd name="T32" fmla="*/ 77 w 78"/>
                <a:gd name="T33" fmla="*/ 83 h 104"/>
                <a:gd name="T34" fmla="*/ 71 w 78"/>
                <a:gd name="T35" fmla="*/ 89 h 104"/>
                <a:gd name="T36" fmla="*/ 62 w 78"/>
                <a:gd name="T37" fmla="*/ 95 h 104"/>
                <a:gd name="T38" fmla="*/ 48 w 78"/>
                <a:gd name="T39" fmla="*/ 101 h 104"/>
                <a:gd name="T40" fmla="*/ 36 w 78"/>
                <a:gd name="T41" fmla="*/ 104 h 104"/>
                <a:gd name="T42" fmla="*/ 23 w 78"/>
                <a:gd name="T43" fmla="*/ 104 h 104"/>
                <a:gd name="T44" fmla="*/ 12 w 78"/>
                <a:gd name="T45" fmla="*/ 101 h 104"/>
                <a:gd name="T46" fmla="*/ 5 w 78"/>
                <a:gd name="T47" fmla="*/ 95 h 104"/>
                <a:gd name="T48" fmla="*/ 2 w 78"/>
                <a:gd name="T49" fmla="*/ 84 h 104"/>
                <a:gd name="T50" fmla="*/ 0 w 78"/>
                <a:gd name="T51" fmla="*/ 69 h 104"/>
                <a:gd name="T52" fmla="*/ 2 w 78"/>
                <a:gd name="T53" fmla="*/ 54 h 104"/>
                <a:gd name="T54" fmla="*/ 5 w 78"/>
                <a:gd name="T55" fmla="*/ 41 h 104"/>
                <a:gd name="T56" fmla="*/ 6 w 78"/>
                <a:gd name="T57" fmla="*/ 30 h 104"/>
                <a:gd name="T58" fmla="*/ 6 w 78"/>
                <a:gd name="T59" fmla="*/ 2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04">
                  <a:moveTo>
                    <a:pt x="6" y="27"/>
                  </a:moveTo>
                  <a:lnTo>
                    <a:pt x="17" y="15"/>
                  </a:lnTo>
                  <a:lnTo>
                    <a:pt x="26" y="6"/>
                  </a:lnTo>
                  <a:lnTo>
                    <a:pt x="35" y="0"/>
                  </a:lnTo>
                  <a:lnTo>
                    <a:pt x="44" y="0"/>
                  </a:lnTo>
                  <a:lnTo>
                    <a:pt x="50" y="6"/>
                  </a:lnTo>
                  <a:lnTo>
                    <a:pt x="54" y="20"/>
                  </a:lnTo>
                  <a:lnTo>
                    <a:pt x="53" y="35"/>
                  </a:lnTo>
                  <a:lnTo>
                    <a:pt x="48" y="48"/>
                  </a:lnTo>
                  <a:lnTo>
                    <a:pt x="45" y="63"/>
                  </a:lnTo>
                  <a:lnTo>
                    <a:pt x="48" y="69"/>
                  </a:lnTo>
                  <a:lnTo>
                    <a:pt x="53" y="72"/>
                  </a:lnTo>
                  <a:lnTo>
                    <a:pt x="60" y="74"/>
                  </a:lnTo>
                  <a:lnTo>
                    <a:pt x="68" y="74"/>
                  </a:lnTo>
                  <a:lnTo>
                    <a:pt x="74" y="75"/>
                  </a:lnTo>
                  <a:lnTo>
                    <a:pt x="78" y="78"/>
                  </a:lnTo>
                  <a:lnTo>
                    <a:pt x="77" y="83"/>
                  </a:lnTo>
                  <a:lnTo>
                    <a:pt x="71" y="89"/>
                  </a:lnTo>
                  <a:lnTo>
                    <a:pt x="62" y="95"/>
                  </a:lnTo>
                  <a:lnTo>
                    <a:pt x="48" y="101"/>
                  </a:lnTo>
                  <a:lnTo>
                    <a:pt x="36" y="104"/>
                  </a:lnTo>
                  <a:lnTo>
                    <a:pt x="23" y="104"/>
                  </a:lnTo>
                  <a:lnTo>
                    <a:pt x="12" y="101"/>
                  </a:lnTo>
                  <a:lnTo>
                    <a:pt x="5" y="95"/>
                  </a:lnTo>
                  <a:lnTo>
                    <a:pt x="2" y="84"/>
                  </a:lnTo>
                  <a:lnTo>
                    <a:pt x="0" y="69"/>
                  </a:lnTo>
                  <a:lnTo>
                    <a:pt x="2" y="54"/>
                  </a:lnTo>
                  <a:lnTo>
                    <a:pt x="5" y="41"/>
                  </a:lnTo>
                  <a:lnTo>
                    <a:pt x="6" y="30"/>
                  </a:lnTo>
                  <a:lnTo>
                    <a:pt x="6" y="27"/>
                  </a:lnTo>
                </a:path>
              </a:pathLst>
            </a:custGeom>
            <a:grpFill/>
            <a:ln w="4826">
              <a:solidFill>
                <a:schemeClr val="bg1"/>
              </a:solidFill>
              <a:prstDash val="solid"/>
              <a:round/>
              <a:headEnd/>
              <a:tailEnd/>
            </a:ln>
          </p:spPr>
          <p:txBody>
            <a:bodyPr/>
            <a:lstStyle/>
            <a:p>
              <a:endParaRPr lang="ru-RU"/>
            </a:p>
          </p:txBody>
        </p:sp>
        <p:sp>
          <p:nvSpPr>
            <p:cNvPr id="15" name="Freeform 56">
              <a:extLst>
                <a:ext uri="{FF2B5EF4-FFF2-40B4-BE49-F238E27FC236}">
                  <a16:creationId xmlns:a16="http://schemas.microsoft.com/office/drawing/2014/main" id="{09975863-D495-FF45-8994-6CEBABC6193E}"/>
                </a:ext>
              </a:extLst>
            </p:cNvPr>
            <p:cNvSpPr>
              <a:spLocks/>
            </p:cNvSpPr>
            <p:nvPr/>
          </p:nvSpPr>
          <p:spPr bwMode="gray">
            <a:xfrm>
              <a:off x="3234" y="2459"/>
              <a:ext cx="800" cy="648"/>
            </a:xfrm>
            <a:custGeom>
              <a:avLst/>
              <a:gdLst>
                <a:gd name="T0" fmla="*/ 803 w 1601"/>
                <a:gd name="T1" fmla="*/ 1177 h 1296"/>
                <a:gd name="T2" fmla="*/ 726 w 1601"/>
                <a:gd name="T3" fmla="*/ 1048 h 1296"/>
                <a:gd name="T4" fmla="*/ 450 w 1601"/>
                <a:gd name="T5" fmla="*/ 1012 h 1296"/>
                <a:gd name="T6" fmla="*/ 264 w 1601"/>
                <a:gd name="T7" fmla="*/ 906 h 1296"/>
                <a:gd name="T8" fmla="*/ 200 w 1601"/>
                <a:gd name="T9" fmla="*/ 813 h 1296"/>
                <a:gd name="T10" fmla="*/ 147 w 1601"/>
                <a:gd name="T11" fmla="*/ 763 h 1296"/>
                <a:gd name="T12" fmla="*/ 60 w 1601"/>
                <a:gd name="T13" fmla="*/ 747 h 1296"/>
                <a:gd name="T14" fmla="*/ 47 w 1601"/>
                <a:gd name="T15" fmla="*/ 0 h 1296"/>
                <a:gd name="T16" fmla="*/ 1107 w 1601"/>
                <a:gd name="T17" fmla="*/ 43 h 1296"/>
                <a:gd name="T18" fmla="*/ 1229 w 1601"/>
                <a:gd name="T19" fmla="*/ 75 h 1296"/>
                <a:gd name="T20" fmla="*/ 1323 w 1601"/>
                <a:gd name="T21" fmla="*/ 151 h 1296"/>
                <a:gd name="T22" fmla="*/ 1382 w 1601"/>
                <a:gd name="T23" fmla="*/ 132 h 1296"/>
                <a:gd name="T24" fmla="*/ 1415 w 1601"/>
                <a:gd name="T25" fmla="*/ 78 h 1296"/>
                <a:gd name="T26" fmla="*/ 1506 w 1601"/>
                <a:gd name="T27" fmla="*/ 70 h 1296"/>
                <a:gd name="T28" fmla="*/ 1592 w 1601"/>
                <a:gd name="T29" fmla="*/ 66 h 1296"/>
                <a:gd name="T30" fmla="*/ 1596 w 1601"/>
                <a:gd name="T31" fmla="*/ 88 h 1296"/>
                <a:gd name="T32" fmla="*/ 1601 w 1601"/>
                <a:gd name="T33" fmla="*/ 120 h 1296"/>
                <a:gd name="T34" fmla="*/ 1595 w 1601"/>
                <a:gd name="T35" fmla="*/ 150 h 1296"/>
                <a:gd name="T36" fmla="*/ 1577 w 1601"/>
                <a:gd name="T37" fmla="*/ 187 h 1296"/>
                <a:gd name="T38" fmla="*/ 1551 w 1601"/>
                <a:gd name="T39" fmla="*/ 237 h 1296"/>
                <a:gd name="T40" fmla="*/ 1529 w 1601"/>
                <a:gd name="T41" fmla="*/ 285 h 1296"/>
                <a:gd name="T42" fmla="*/ 1512 w 1601"/>
                <a:gd name="T43" fmla="*/ 331 h 1296"/>
                <a:gd name="T44" fmla="*/ 1493 w 1601"/>
                <a:gd name="T45" fmla="*/ 391 h 1296"/>
                <a:gd name="T46" fmla="*/ 1481 w 1601"/>
                <a:gd name="T47" fmla="*/ 444 h 1296"/>
                <a:gd name="T48" fmla="*/ 1467 w 1601"/>
                <a:gd name="T49" fmla="*/ 481 h 1296"/>
                <a:gd name="T50" fmla="*/ 1443 w 1601"/>
                <a:gd name="T51" fmla="*/ 532 h 1296"/>
                <a:gd name="T52" fmla="*/ 1415 w 1601"/>
                <a:gd name="T53" fmla="*/ 582 h 1296"/>
                <a:gd name="T54" fmla="*/ 1391 w 1601"/>
                <a:gd name="T55" fmla="*/ 618 h 1296"/>
                <a:gd name="T56" fmla="*/ 1349 w 1601"/>
                <a:gd name="T57" fmla="*/ 649 h 1296"/>
                <a:gd name="T58" fmla="*/ 1301 w 1601"/>
                <a:gd name="T59" fmla="*/ 678 h 1296"/>
                <a:gd name="T60" fmla="*/ 1263 w 1601"/>
                <a:gd name="T61" fmla="*/ 715 h 1296"/>
                <a:gd name="T62" fmla="*/ 1238 w 1601"/>
                <a:gd name="T63" fmla="*/ 769 h 1296"/>
                <a:gd name="T64" fmla="*/ 1215 w 1601"/>
                <a:gd name="T65" fmla="*/ 820 h 1296"/>
                <a:gd name="T66" fmla="*/ 1190 w 1601"/>
                <a:gd name="T67" fmla="*/ 853 h 1296"/>
                <a:gd name="T68" fmla="*/ 1161 w 1601"/>
                <a:gd name="T69" fmla="*/ 897 h 1296"/>
                <a:gd name="T70" fmla="*/ 1137 w 1601"/>
                <a:gd name="T71" fmla="*/ 945 h 1296"/>
                <a:gd name="T72" fmla="*/ 1121 w 1601"/>
                <a:gd name="T73" fmla="*/ 979 h 1296"/>
                <a:gd name="T74" fmla="*/ 1091 w 1601"/>
                <a:gd name="T75" fmla="*/ 1005 h 1296"/>
                <a:gd name="T76" fmla="*/ 1067 w 1601"/>
                <a:gd name="T77" fmla="*/ 1030 h 1296"/>
                <a:gd name="T78" fmla="*/ 1053 w 1601"/>
                <a:gd name="T79" fmla="*/ 1074 h 1296"/>
                <a:gd name="T80" fmla="*/ 1038 w 1601"/>
                <a:gd name="T81" fmla="*/ 1128 h 1296"/>
                <a:gd name="T82" fmla="*/ 1017 w 1601"/>
                <a:gd name="T83" fmla="*/ 1168 h 1296"/>
                <a:gd name="T84" fmla="*/ 999 w 1601"/>
                <a:gd name="T85" fmla="*/ 1203 h 1296"/>
                <a:gd name="T86" fmla="*/ 995 w 1601"/>
                <a:gd name="T87" fmla="*/ 1240 h 1296"/>
                <a:gd name="T88" fmla="*/ 990 w 1601"/>
                <a:gd name="T89" fmla="*/ 1273 h 1296"/>
                <a:gd name="T90" fmla="*/ 980 w 1601"/>
                <a:gd name="T91" fmla="*/ 1293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1" h="1296">
                  <a:moveTo>
                    <a:pt x="977" y="1296"/>
                  </a:moveTo>
                  <a:lnTo>
                    <a:pt x="803" y="1177"/>
                  </a:lnTo>
                  <a:lnTo>
                    <a:pt x="788" y="1080"/>
                  </a:lnTo>
                  <a:lnTo>
                    <a:pt x="726" y="1048"/>
                  </a:lnTo>
                  <a:lnTo>
                    <a:pt x="542" y="1026"/>
                  </a:lnTo>
                  <a:lnTo>
                    <a:pt x="450" y="1012"/>
                  </a:lnTo>
                  <a:lnTo>
                    <a:pt x="413" y="1041"/>
                  </a:lnTo>
                  <a:lnTo>
                    <a:pt x="264" y="906"/>
                  </a:lnTo>
                  <a:lnTo>
                    <a:pt x="273" y="843"/>
                  </a:lnTo>
                  <a:lnTo>
                    <a:pt x="200" y="813"/>
                  </a:lnTo>
                  <a:lnTo>
                    <a:pt x="191" y="831"/>
                  </a:lnTo>
                  <a:lnTo>
                    <a:pt x="147" y="763"/>
                  </a:lnTo>
                  <a:lnTo>
                    <a:pt x="84" y="724"/>
                  </a:lnTo>
                  <a:lnTo>
                    <a:pt x="60" y="747"/>
                  </a:lnTo>
                  <a:lnTo>
                    <a:pt x="0" y="709"/>
                  </a:lnTo>
                  <a:lnTo>
                    <a:pt x="47" y="0"/>
                  </a:lnTo>
                  <a:lnTo>
                    <a:pt x="1032" y="94"/>
                  </a:lnTo>
                  <a:lnTo>
                    <a:pt x="1107" y="43"/>
                  </a:lnTo>
                  <a:lnTo>
                    <a:pt x="1196" y="52"/>
                  </a:lnTo>
                  <a:lnTo>
                    <a:pt x="1229" y="75"/>
                  </a:lnTo>
                  <a:lnTo>
                    <a:pt x="1265" y="76"/>
                  </a:lnTo>
                  <a:lnTo>
                    <a:pt x="1323" y="151"/>
                  </a:lnTo>
                  <a:lnTo>
                    <a:pt x="1362" y="118"/>
                  </a:lnTo>
                  <a:lnTo>
                    <a:pt x="1382" y="132"/>
                  </a:lnTo>
                  <a:lnTo>
                    <a:pt x="1406" y="118"/>
                  </a:lnTo>
                  <a:lnTo>
                    <a:pt x="1415" y="78"/>
                  </a:lnTo>
                  <a:lnTo>
                    <a:pt x="1476" y="51"/>
                  </a:lnTo>
                  <a:lnTo>
                    <a:pt x="1506" y="70"/>
                  </a:lnTo>
                  <a:lnTo>
                    <a:pt x="1590" y="61"/>
                  </a:lnTo>
                  <a:lnTo>
                    <a:pt x="1592" y="66"/>
                  </a:lnTo>
                  <a:lnTo>
                    <a:pt x="1593" y="75"/>
                  </a:lnTo>
                  <a:lnTo>
                    <a:pt x="1596" y="88"/>
                  </a:lnTo>
                  <a:lnTo>
                    <a:pt x="1599" y="103"/>
                  </a:lnTo>
                  <a:lnTo>
                    <a:pt x="1601" y="120"/>
                  </a:lnTo>
                  <a:lnTo>
                    <a:pt x="1599" y="136"/>
                  </a:lnTo>
                  <a:lnTo>
                    <a:pt x="1595" y="150"/>
                  </a:lnTo>
                  <a:lnTo>
                    <a:pt x="1587" y="166"/>
                  </a:lnTo>
                  <a:lnTo>
                    <a:pt x="1577" y="187"/>
                  </a:lnTo>
                  <a:lnTo>
                    <a:pt x="1565" y="211"/>
                  </a:lnTo>
                  <a:lnTo>
                    <a:pt x="1551" y="237"/>
                  </a:lnTo>
                  <a:lnTo>
                    <a:pt x="1539" y="262"/>
                  </a:lnTo>
                  <a:lnTo>
                    <a:pt x="1529" y="285"/>
                  </a:lnTo>
                  <a:lnTo>
                    <a:pt x="1521" y="304"/>
                  </a:lnTo>
                  <a:lnTo>
                    <a:pt x="1512" y="331"/>
                  </a:lnTo>
                  <a:lnTo>
                    <a:pt x="1503" y="360"/>
                  </a:lnTo>
                  <a:lnTo>
                    <a:pt x="1493" y="391"/>
                  </a:lnTo>
                  <a:lnTo>
                    <a:pt x="1485" y="420"/>
                  </a:lnTo>
                  <a:lnTo>
                    <a:pt x="1481" y="444"/>
                  </a:lnTo>
                  <a:lnTo>
                    <a:pt x="1476" y="460"/>
                  </a:lnTo>
                  <a:lnTo>
                    <a:pt x="1467" y="481"/>
                  </a:lnTo>
                  <a:lnTo>
                    <a:pt x="1455" y="505"/>
                  </a:lnTo>
                  <a:lnTo>
                    <a:pt x="1443" y="532"/>
                  </a:lnTo>
                  <a:lnTo>
                    <a:pt x="1428" y="558"/>
                  </a:lnTo>
                  <a:lnTo>
                    <a:pt x="1415" y="582"/>
                  </a:lnTo>
                  <a:lnTo>
                    <a:pt x="1401" y="603"/>
                  </a:lnTo>
                  <a:lnTo>
                    <a:pt x="1391" y="618"/>
                  </a:lnTo>
                  <a:lnTo>
                    <a:pt x="1373" y="636"/>
                  </a:lnTo>
                  <a:lnTo>
                    <a:pt x="1349" y="649"/>
                  </a:lnTo>
                  <a:lnTo>
                    <a:pt x="1325" y="663"/>
                  </a:lnTo>
                  <a:lnTo>
                    <a:pt x="1301" y="678"/>
                  </a:lnTo>
                  <a:lnTo>
                    <a:pt x="1278" y="696"/>
                  </a:lnTo>
                  <a:lnTo>
                    <a:pt x="1263" y="715"/>
                  </a:lnTo>
                  <a:lnTo>
                    <a:pt x="1250" y="741"/>
                  </a:lnTo>
                  <a:lnTo>
                    <a:pt x="1238" y="769"/>
                  </a:lnTo>
                  <a:lnTo>
                    <a:pt x="1226" y="798"/>
                  </a:lnTo>
                  <a:lnTo>
                    <a:pt x="1215" y="820"/>
                  </a:lnTo>
                  <a:lnTo>
                    <a:pt x="1203" y="837"/>
                  </a:lnTo>
                  <a:lnTo>
                    <a:pt x="1190" y="853"/>
                  </a:lnTo>
                  <a:lnTo>
                    <a:pt x="1176" y="873"/>
                  </a:lnTo>
                  <a:lnTo>
                    <a:pt x="1161" y="897"/>
                  </a:lnTo>
                  <a:lnTo>
                    <a:pt x="1148" y="922"/>
                  </a:lnTo>
                  <a:lnTo>
                    <a:pt x="1137" y="945"/>
                  </a:lnTo>
                  <a:lnTo>
                    <a:pt x="1130" y="963"/>
                  </a:lnTo>
                  <a:lnTo>
                    <a:pt x="1121" y="979"/>
                  </a:lnTo>
                  <a:lnTo>
                    <a:pt x="1106" y="993"/>
                  </a:lnTo>
                  <a:lnTo>
                    <a:pt x="1091" y="1005"/>
                  </a:lnTo>
                  <a:lnTo>
                    <a:pt x="1077" y="1015"/>
                  </a:lnTo>
                  <a:lnTo>
                    <a:pt x="1067" y="1030"/>
                  </a:lnTo>
                  <a:lnTo>
                    <a:pt x="1059" y="1048"/>
                  </a:lnTo>
                  <a:lnTo>
                    <a:pt x="1053" y="1074"/>
                  </a:lnTo>
                  <a:lnTo>
                    <a:pt x="1046" y="1102"/>
                  </a:lnTo>
                  <a:lnTo>
                    <a:pt x="1038" y="1128"/>
                  </a:lnTo>
                  <a:lnTo>
                    <a:pt x="1029" y="1150"/>
                  </a:lnTo>
                  <a:lnTo>
                    <a:pt x="1017" y="1168"/>
                  </a:lnTo>
                  <a:lnTo>
                    <a:pt x="1008" y="1186"/>
                  </a:lnTo>
                  <a:lnTo>
                    <a:pt x="999" y="1203"/>
                  </a:lnTo>
                  <a:lnTo>
                    <a:pt x="995" y="1221"/>
                  </a:lnTo>
                  <a:lnTo>
                    <a:pt x="995" y="1240"/>
                  </a:lnTo>
                  <a:lnTo>
                    <a:pt x="995" y="1258"/>
                  </a:lnTo>
                  <a:lnTo>
                    <a:pt x="990" y="1273"/>
                  </a:lnTo>
                  <a:lnTo>
                    <a:pt x="984" y="1285"/>
                  </a:lnTo>
                  <a:lnTo>
                    <a:pt x="980" y="1293"/>
                  </a:lnTo>
                  <a:lnTo>
                    <a:pt x="977" y="1296"/>
                  </a:lnTo>
                </a:path>
              </a:pathLst>
            </a:custGeom>
            <a:grpFill/>
            <a:ln w="4826">
              <a:solidFill>
                <a:schemeClr val="bg1"/>
              </a:solidFill>
              <a:prstDash val="solid"/>
              <a:round/>
              <a:headEnd/>
              <a:tailEnd/>
            </a:ln>
          </p:spPr>
          <p:txBody>
            <a:bodyPr/>
            <a:lstStyle/>
            <a:p>
              <a:endParaRPr lang="ru-RU"/>
            </a:p>
          </p:txBody>
        </p:sp>
        <p:sp>
          <p:nvSpPr>
            <p:cNvPr id="16" name="Freeform 57">
              <a:extLst>
                <a:ext uri="{FF2B5EF4-FFF2-40B4-BE49-F238E27FC236}">
                  <a16:creationId xmlns:a16="http://schemas.microsoft.com/office/drawing/2014/main" id="{A4CF4769-1AF9-674A-8E7D-481858B2C941}"/>
                </a:ext>
              </a:extLst>
            </p:cNvPr>
            <p:cNvSpPr>
              <a:spLocks/>
            </p:cNvSpPr>
            <p:nvPr/>
          </p:nvSpPr>
          <p:spPr bwMode="gray">
            <a:xfrm>
              <a:off x="3216" y="2814"/>
              <a:ext cx="506" cy="368"/>
            </a:xfrm>
            <a:custGeom>
              <a:avLst/>
              <a:gdLst>
                <a:gd name="T0" fmla="*/ 659 w 1013"/>
                <a:gd name="T1" fmla="*/ 716 h 737"/>
                <a:gd name="T2" fmla="*/ 678 w 1013"/>
                <a:gd name="T3" fmla="*/ 701 h 737"/>
                <a:gd name="T4" fmla="*/ 708 w 1013"/>
                <a:gd name="T5" fmla="*/ 678 h 737"/>
                <a:gd name="T6" fmla="*/ 741 w 1013"/>
                <a:gd name="T7" fmla="*/ 653 h 737"/>
                <a:gd name="T8" fmla="*/ 773 w 1013"/>
                <a:gd name="T9" fmla="*/ 636 h 737"/>
                <a:gd name="T10" fmla="*/ 804 w 1013"/>
                <a:gd name="T11" fmla="*/ 629 h 737"/>
                <a:gd name="T12" fmla="*/ 854 w 1013"/>
                <a:gd name="T13" fmla="*/ 624 h 737"/>
                <a:gd name="T14" fmla="*/ 899 w 1013"/>
                <a:gd name="T15" fmla="*/ 624 h 737"/>
                <a:gd name="T16" fmla="*/ 930 w 1013"/>
                <a:gd name="T17" fmla="*/ 630 h 737"/>
                <a:gd name="T18" fmla="*/ 963 w 1013"/>
                <a:gd name="T19" fmla="*/ 632 h 737"/>
                <a:gd name="T20" fmla="*/ 987 w 1013"/>
                <a:gd name="T21" fmla="*/ 615 h 737"/>
                <a:gd name="T22" fmla="*/ 1005 w 1013"/>
                <a:gd name="T23" fmla="*/ 596 h 737"/>
                <a:gd name="T24" fmla="*/ 1013 w 1013"/>
                <a:gd name="T25" fmla="*/ 587 h 737"/>
                <a:gd name="T26" fmla="*/ 824 w 1013"/>
                <a:gd name="T27" fmla="*/ 371 h 737"/>
                <a:gd name="T28" fmla="*/ 486 w 1013"/>
                <a:gd name="T29" fmla="*/ 303 h 737"/>
                <a:gd name="T30" fmla="*/ 300 w 1013"/>
                <a:gd name="T31" fmla="*/ 197 h 737"/>
                <a:gd name="T32" fmla="*/ 236 w 1013"/>
                <a:gd name="T33" fmla="*/ 104 h 737"/>
                <a:gd name="T34" fmla="*/ 180 w 1013"/>
                <a:gd name="T35" fmla="*/ 50 h 737"/>
                <a:gd name="T36" fmla="*/ 96 w 1013"/>
                <a:gd name="T37" fmla="*/ 38 h 737"/>
                <a:gd name="T38" fmla="*/ 0 w 1013"/>
                <a:gd name="T39" fmla="*/ 570 h 737"/>
                <a:gd name="T40" fmla="*/ 8 w 1013"/>
                <a:gd name="T41" fmla="*/ 579 h 737"/>
                <a:gd name="T42" fmla="*/ 24 w 1013"/>
                <a:gd name="T43" fmla="*/ 600 h 737"/>
                <a:gd name="T44" fmla="*/ 42 w 1013"/>
                <a:gd name="T45" fmla="*/ 620 h 737"/>
                <a:gd name="T46" fmla="*/ 56 w 1013"/>
                <a:gd name="T47" fmla="*/ 630 h 737"/>
                <a:gd name="T48" fmla="*/ 72 w 1013"/>
                <a:gd name="T49" fmla="*/ 618 h 737"/>
                <a:gd name="T50" fmla="*/ 86 w 1013"/>
                <a:gd name="T51" fmla="*/ 600 h 737"/>
                <a:gd name="T52" fmla="*/ 99 w 1013"/>
                <a:gd name="T53" fmla="*/ 603 h 737"/>
                <a:gd name="T54" fmla="*/ 123 w 1013"/>
                <a:gd name="T55" fmla="*/ 620 h 737"/>
                <a:gd name="T56" fmla="*/ 152 w 1013"/>
                <a:gd name="T57" fmla="*/ 636 h 737"/>
                <a:gd name="T58" fmla="*/ 176 w 1013"/>
                <a:gd name="T59" fmla="*/ 642 h 737"/>
                <a:gd name="T60" fmla="*/ 194 w 1013"/>
                <a:gd name="T61" fmla="*/ 657 h 737"/>
                <a:gd name="T62" fmla="*/ 227 w 1013"/>
                <a:gd name="T63" fmla="*/ 677 h 737"/>
                <a:gd name="T64" fmla="*/ 272 w 1013"/>
                <a:gd name="T65" fmla="*/ 686 h 737"/>
                <a:gd name="T66" fmla="*/ 318 w 1013"/>
                <a:gd name="T67" fmla="*/ 684 h 737"/>
                <a:gd name="T68" fmla="*/ 351 w 1013"/>
                <a:gd name="T69" fmla="*/ 671 h 737"/>
                <a:gd name="T70" fmla="*/ 380 w 1013"/>
                <a:gd name="T71" fmla="*/ 644 h 737"/>
                <a:gd name="T72" fmla="*/ 407 w 1013"/>
                <a:gd name="T73" fmla="*/ 630 h 737"/>
                <a:gd name="T74" fmla="*/ 419 w 1013"/>
                <a:gd name="T75" fmla="*/ 620 h 737"/>
                <a:gd name="T76" fmla="*/ 425 w 1013"/>
                <a:gd name="T77" fmla="*/ 603 h 737"/>
                <a:gd name="T78" fmla="*/ 434 w 1013"/>
                <a:gd name="T79" fmla="*/ 594 h 737"/>
                <a:gd name="T80" fmla="*/ 452 w 1013"/>
                <a:gd name="T81" fmla="*/ 606 h 737"/>
                <a:gd name="T82" fmla="*/ 470 w 1013"/>
                <a:gd name="T83" fmla="*/ 620 h 737"/>
                <a:gd name="T84" fmla="*/ 470 w 1013"/>
                <a:gd name="T85" fmla="*/ 635 h 737"/>
                <a:gd name="T86" fmla="*/ 452 w 1013"/>
                <a:gd name="T87" fmla="*/ 650 h 737"/>
                <a:gd name="T88" fmla="*/ 429 w 1013"/>
                <a:gd name="T89" fmla="*/ 660 h 737"/>
                <a:gd name="T90" fmla="*/ 420 w 1013"/>
                <a:gd name="T91" fmla="*/ 671 h 737"/>
                <a:gd name="T92" fmla="*/ 441 w 1013"/>
                <a:gd name="T93" fmla="*/ 678 h 737"/>
                <a:gd name="T94" fmla="*/ 470 w 1013"/>
                <a:gd name="T95" fmla="*/ 677 h 737"/>
                <a:gd name="T96" fmla="*/ 498 w 1013"/>
                <a:gd name="T97" fmla="*/ 677 h 737"/>
                <a:gd name="T98" fmla="*/ 515 w 1013"/>
                <a:gd name="T99" fmla="*/ 687 h 737"/>
                <a:gd name="T100" fmla="*/ 524 w 1013"/>
                <a:gd name="T101" fmla="*/ 705 h 737"/>
                <a:gd name="T102" fmla="*/ 536 w 1013"/>
                <a:gd name="T103" fmla="*/ 722 h 737"/>
                <a:gd name="T104" fmla="*/ 557 w 1013"/>
                <a:gd name="T105" fmla="*/ 734 h 737"/>
                <a:gd name="T106" fmla="*/ 578 w 1013"/>
                <a:gd name="T107" fmla="*/ 737 h 737"/>
                <a:gd name="T108" fmla="*/ 612 w 1013"/>
                <a:gd name="T109" fmla="*/ 729 h 737"/>
                <a:gd name="T110" fmla="*/ 644 w 1013"/>
                <a:gd name="T111" fmla="*/ 722 h 737"/>
                <a:gd name="T112" fmla="*/ 657 w 1013"/>
                <a:gd name="T113" fmla="*/ 71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3" h="737">
                  <a:moveTo>
                    <a:pt x="657" y="717"/>
                  </a:moveTo>
                  <a:lnTo>
                    <a:pt x="659" y="716"/>
                  </a:lnTo>
                  <a:lnTo>
                    <a:pt x="666" y="710"/>
                  </a:lnTo>
                  <a:lnTo>
                    <a:pt x="678" y="701"/>
                  </a:lnTo>
                  <a:lnTo>
                    <a:pt x="692" y="690"/>
                  </a:lnTo>
                  <a:lnTo>
                    <a:pt x="708" y="678"/>
                  </a:lnTo>
                  <a:lnTo>
                    <a:pt x="725" y="665"/>
                  </a:lnTo>
                  <a:lnTo>
                    <a:pt x="741" y="653"/>
                  </a:lnTo>
                  <a:lnTo>
                    <a:pt x="758" y="644"/>
                  </a:lnTo>
                  <a:lnTo>
                    <a:pt x="773" y="636"/>
                  </a:lnTo>
                  <a:lnTo>
                    <a:pt x="785" y="632"/>
                  </a:lnTo>
                  <a:lnTo>
                    <a:pt x="804" y="629"/>
                  </a:lnTo>
                  <a:lnTo>
                    <a:pt x="828" y="626"/>
                  </a:lnTo>
                  <a:lnTo>
                    <a:pt x="854" y="624"/>
                  </a:lnTo>
                  <a:lnTo>
                    <a:pt x="878" y="624"/>
                  </a:lnTo>
                  <a:lnTo>
                    <a:pt x="899" y="624"/>
                  </a:lnTo>
                  <a:lnTo>
                    <a:pt x="914" y="626"/>
                  </a:lnTo>
                  <a:lnTo>
                    <a:pt x="930" y="630"/>
                  </a:lnTo>
                  <a:lnTo>
                    <a:pt x="947" y="633"/>
                  </a:lnTo>
                  <a:lnTo>
                    <a:pt x="963" y="632"/>
                  </a:lnTo>
                  <a:lnTo>
                    <a:pt x="977" y="624"/>
                  </a:lnTo>
                  <a:lnTo>
                    <a:pt x="987" y="615"/>
                  </a:lnTo>
                  <a:lnTo>
                    <a:pt x="998" y="605"/>
                  </a:lnTo>
                  <a:lnTo>
                    <a:pt x="1005" y="596"/>
                  </a:lnTo>
                  <a:lnTo>
                    <a:pt x="1011" y="590"/>
                  </a:lnTo>
                  <a:lnTo>
                    <a:pt x="1013" y="587"/>
                  </a:lnTo>
                  <a:lnTo>
                    <a:pt x="839" y="468"/>
                  </a:lnTo>
                  <a:lnTo>
                    <a:pt x="824" y="371"/>
                  </a:lnTo>
                  <a:lnTo>
                    <a:pt x="762" y="339"/>
                  </a:lnTo>
                  <a:lnTo>
                    <a:pt x="486" y="303"/>
                  </a:lnTo>
                  <a:lnTo>
                    <a:pt x="449" y="332"/>
                  </a:lnTo>
                  <a:lnTo>
                    <a:pt x="300" y="197"/>
                  </a:lnTo>
                  <a:lnTo>
                    <a:pt x="309" y="134"/>
                  </a:lnTo>
                  <a:lnTo>
                    <a:pt x="236" y="104"/>
                  </a:lnTo>
                  <a:lnTo>
                    <a:pt x="227" y="122"/>
                  </a:lnTo>
                  <a:lnTo>
                    <a:pt x="180" y="50"/>
                  </a:lnTo>
                  <a:lnTo>
                    <a:pt x="120" y="15"/>
                  </a:lnTo>
                  <a:lnTo>
                    <a:pt x="96" y="38"/>
                  </a:lnTo>
                  <a:lnTo>
                    <a:pt x="36" y="0"/>
                  </a:lnTo>
                  <a:lnTo>
                    <a:pt x="0" y="570"/>
                  </a:lnTo>
                  <a:lnTo>
                    <a:pt x="3" y="572"/>
                  </a:lnTo>
                  <a:lnTo>
                    <a:pt x="8" y="579"/>
                  </a:lnTo>
                  <a:lnTo>
                    <a:pt x="15" y="588"/>
                  </a:lnTo>
                  <a:lnTo>
                    <a:pt x="24" y="600"/>
                  </a:lnTo>
                  <a:lnTo>
                    <a:pt x="33" y="611"/>
                  </a:lnTo>
                  <a:lnTo>
                    <a:pt x="42" y="620"/>
                  </a:lnTo>
                  <a:lnTo>
                    <a:pt x="50" y="627"/>
                  </a:lnTo>
                  <a:lnTo>
                    <a:pt x="56" y="630"/>
                  </a:lnTo>
                  <a:lnTo>
                    <a:pt x="63" y="626"/>
                  </a:lnTo>
                  <a:lnTo>
                    <a:pt x="72" y="618"/>
                  </a:lnTo>
                  <a:lnTo>
                    <a:pt x="80" y="608"/>
                  </a:lnTo>
                  <a:lnTo>
                    <a:pt x="86" y="600"/>
                  </a:lnTo>
                  <a:lnTo>
                    <a:pt x="92" y="599"/>
                  </a:lnTo>
                  <a:lnTo>
                    <a:pt x="99" y="603"/>
                  </a:lnTo>
                  <a:lnTo>
                    <a:pt x="110" y="612"/>
                  </a:lnTo>
                  <a:lnTo>
                    <a:pt x="123" y="620"/>
                  </a:lnTo>
                  <a:lnTo>
                    <a:pt x="138" y="629"/>
                  </a:lnTo>
                  <a:lnTo>
                    <a:pt x="152" y="636"/>
                  </a:lnTo>
                  <a:lnTo>
                    <a:pt x="164" y="639"/>
                  </a:lnTo>
                  <a:lnTo>
                    <a:pt x="176" y="642"/>
                  </a:lnTo>
                  <a:lnTo>
                    <a:pt x="185" y="648"/>
                  </a:lnTo>
                  <a:lnTo>
                    <a:pt x="194" y="657"/>
                  </a:lnTo>
                  <a:lnTo>
                    <a:pt x="207" y="668"/>
                  </a:lnTo>
                  <a:lnTo>
                    <a:pt x="227" y="677"/>
                  </a:lnTo>
                  <a:lnTo>
                    <a:pt x="248" y="683"/>
                  </a:lnTo>
                  <a:lnTo>
                    <a:pt x="272" y="686"/>
                  </a:lnTo>
                  <a:lnTo>
                    <a:pt x="296" y="686"/>
                  </a:lnTo>
                  <a:lnTo>
                    <a:pt x="318" y="684"/>
                  </a:lnTo>
                  <a:lnTo>
                    <a:pt x="338" y="678"/>
                  </a:lnTo>
                  <a:lnTo>
                    <a:pt x="351" y="671"/>
                  </a:lnTo>
                  <a:lnTo>
                    <a:pt x="366" y="657"/>
                  </a:lnTo>
                  <a:lnTo>
                    <a:pt x="380" y="644"/>
                  </a:lnTo>
                  <a:lnTo>
                    <a:pt x="393" y="633"/>
                  </a:lnTo>
                  <a:lnTo>
                    <a:pt x="407" y="630"/>
                  </a:lnTo>
                  <a:lnTo>
                    <a:pt x="414" y="627"/>
                  </a:lnTo>
                  <a:lnTo>
                    <a:pt x="419" y="620"/>
                  </a:lnTo>
                  <a:lnTo>
                    <a:pt x="422" y="611"/>
                  </a:lnTo>
                  <a:lnTo>
                    <a:pt x="425" y="603"/>
                  </a:lnTo>
                  <a:lnTo>
                    <a:pt x="429" y="596"/>
                  </a:lnTo>
                  <a:lnTo>
                    <a:pt x="434" y="594"/>
                  </a:lnTo>
                  <a:lnTo>
                    <a:pt x="441" y="597"/>
                  </a:lnTo>
                  <a:lnTo>
                    <a:pt x="452" y="606"/>
                  </a:lnTo>
                  <a:lnTo>
                    <a:pt x="462" y="614"/>
                  </a:lnTo>
                  <a:lnTo>
                    <a:pt x="470" y="620"/>
                  </a:lnTo>
                  <a:lnTo>
                    <a:pt x="473" y="626"/>
                  </a:lnTo>
                  <a:lnTo>
                    <a:pt x="470" y="635"/>
                  </a:lnTo>
                  <a:lnTo>
                    <a:pt x="464" y="642"/>
                  </a:lnTo>
                  <a:lnTo>
                    <a:pt x="452" y="650"/>
                  </a:lnTo>
                  <a:lnTo>
                    <a:pt x="440" y="654"/>
                  </a:lnTo>
                  <a:lnTo>
                    <a:pt x="429" y="660"/>
                  </a:lnTo>
                  <a:lnTo>
                    <a:pt x="422" y="665"/>
                  </a:lnTo>
                  <a:lnTo>
                    <a:pt x="420" y="671"/>
                  </a:lnTo>
                  <a:lnTo>
                    <a:pt x="426" y="675"/>
                  </a:lnTo>
                  <a:lnTo>
                    <a:pt x="441" y="678"/>
                  </a:lnTo>
                  <a:lnTo>
                    <a:pt x="456" y="678"/>
                  </a:lnTo>
                  <a:lnTo>
                    <a:pt x="470" y="677"/>
                  </a:lnTo>
                  <a:lnTo>
                    <a:pt x="483" y="675"/>
                  </a:lnTo>
                  <a:lnTo>
                    <a:pt x="498" y="677"/>
                  </a:lnTo>
                  <a:lnTo>
                    <a:pt x="509" y="681"/>
                  </a:lnTo>
                  <a:lnTo>
                    <a:pt x="515" y="687"/>
                  </a:lnTo>
                  <a:lnTo>
                    <a:pt x="519" y="696"/>
                  </a:lnTo>
                  <a:lnTo>
                    <a:pt x="524" y="705"/>
                  </a:lnTo>
                  <a:lnTo>
                    <a:pt x="528" y="714"/>
                  </a:lnTo>
                  <a:lnTo>
                    <a:pt x="536" y="722"/>
                  </a:lnTo>
                  <a:lnTo>
                    <a:pt x="546" y="728"/>
                  </a:lnTo>
                  <a:lnTo>
                    <a:pt x="557" y="734"/>
                  </a:lnTo>
                  <a:lnTo>
                    <a:pt x="566" y="737"/>
                  </a:lnTo>
                  <a:lnTo>
                    <a:pt x="578" y="737"/>
                  </a:lnTo>
                  <a:lnTo>
                    <a:pt x="594" y="734"/>
                  </a:lnTo>
                  <a:lnTo>
                    <a:pt x="612" y="729"/>
                  </a:lnTo>
                  <a:lnTo>
                    <a:pt x="629" y="725"/>
                  </a:lnTo>
                  <a:lnTo>
                    <a:pt x="644" y="722"/>
                  </a:lnTo>
                  <a:lnTo>
                    <a:pt x="653" y="719"/>
                  </a:lnTo>
                  <a:lnTo>
                    <a:pt x="657" y="717"/>
                  </a:lnTo>
                </a:path>
              </a:pathLst>
            </a:custGeom>
            <a:grpFill/>
            <a:ln w="4826">
              <a:solidFill>
                <a:schemeClr val="bg1"/>
              </a:solidFill>
              <a:prstDash val="solid"/>
              <a:round/>
              <a:headEnd/>
              <a:tailEnd/>
            </a:ln>
          </p:spPr>
          <p:txBody>
            <a:bodyPr/>
            <a:lstStyle/>
            <a:p>
              <a:endParaRPr lang="ru-RU"/>
            </a:p>
          </p:txBody>
        </p:sp>
      </p:grpSp>
      <p:sp>
        <p:nvSpPr>
          <p:cNvPr id="17" name="TextBox 16">
            <a:extLst>
              <a:ext uri="{FF2B5EF4-FFF2-40B4-BE49-F238E27FC236}">
                <a16:creationId xmlns:a16="http://schemas.microsoft.com/office/drawing/2014/main" id="{47DB199E-AF0D-0B43-B42E-23988FC55EC4}"/>
              </a:ext>
            </a:extLst>
          </p:cNvPr>
          <p:cNvSpPr txBox="1"/>
          <p:nvPr/>
        </p:nvSpPr>
        <p:spPr>
          <a:xfrm>
            <a:off x="694789" y="1265204"/>
            <a:ext cx="5556647" cy="1200329"/>
          </a:xfrm>
          <a:prstGeom prst="rect">
            <a:avLst/>
          </a:prstGeom>
          <a:noFill/>
        </p:spPr>
        <p:txBody>
          <a:bodyPr wrap="square" rtlCol="0">
            <a:spAutoFit/>
          </a:bodyPr>
          <a:lstStyle/>
          <a:p>
            <a:r>
              <a:rPr lang="en" sz="2400" dirty="0">
                <a:latin typeface="Poppins Light" panose="02000000000000000000" pitchFamily="2" charset="0"/>
                <a:cs typeface="Poppins Light" panose="02000000000000000000" pitchFamily="2" charset="0"/>
              </a:rPr>
              <a:t>Great things in business are never done by one person. They're done by a team of people.</a:t>
            </a:r>
            <a:endParaRPr lang="ru-RU" sz="2400" dirty="0">
              <a:cs typeface="Poppins Light" panose="02000000000000000000" pitchFamily="2" charset="0"/>
            </a:endParaRPr>
          </a:p>
        </p:txBody>
      </p:sp>
      <p:pic>
        <p:nvPicPr>
          <p:cNvPr id="25" name="Рисунок 24">
            <a:extLst>
              <a:ext uri="{FF2B5EF4-FFF2-40B4-BE49-F238E27FC236}">
                <a16:creationId xmlns:a16="http://schemas.microsoft.com/office/drawing/2014/main" id="{EA8AE97F-E5A6-A441-90CF-F7789B77C4E0}"/>
              </a:ext>
            </a:extLst>
          </p:cNvPr>
          <p:cNvPicPr>
            <a:picLocks noGrp="1" noChangeAspect="1"/>
          </p:cNvPicPr>
          <p:nvPr>
            <p:ph type="pic" sz="quarter" idx="10"/>
          </p:nvPr>
        </p:nvPicPr>
        <p:blipFill>
          <a:blip r:embed="rId2"/>
          <a:srcRect t="10006" b="10006"/>
          <a:stretch>
            <a:fillRect/>
          </a:stretch>
        </p:blipFill>
        <p:spPr/>
      </p:pic>
      <p:sp>
        <p:nvSpPr>
          <p:cNvPr id="27" name="TextBox 26">
            <a:extLst>
              <a:ext uri="{FF2B5EF4-FFF2-40B4-BE49-F238E27FC236}">
                <a16:creationId xmlns:a16="http://schemas.microsoft.com/office/drawing/2014/main" id="{5316FBAD-A1AE-094E-A39A-A5AB83B22E12}"/>
              </a:ext>
            </a:extLst>
          </p:cNvPr>
          <p:cNvSpPr txBox="1"/>
          <p:nvPr/>
        </p:nvSpPr>
        <p:spPr>
          <a:xfrm>
            <a:off x="2244802" y="3474762"/>
            <a:ext cx="1334051" cy="32508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coordinator</a:t>
            </a:r>
            <a:endParaRPr lang="ru-RU" sz="1100" dirty="0">
              <a:cs typeface="Poppins" panose="02000000000000000000" pitchFamily="2" charset="0"/>
            </a:endParaRPr>
          </a:p>
        </p:txBody>
      </p:sp>
      <p:sp>
        <p:nvSpPr>
          <p:cNvPr id="28" name="TextBox 27">
            <a:extLst>
              <a:ext uri="{FF2B5EF4-FFF2-40B4-BE49-F238E27FC236}">
                <a16:creationId xmlns:a16="http://schemas.microsoft.com/office/drawing/2014/main" id="{0AFC65CF-2FF7-8F46-93F8-790ADA541DEE}"/>
              </a:ext>
            </a:extLst>
          </p:cNvPr>
          <p:cNvSpPr txBox="1"/>
          <p:nvPr/>
        </p:nvSpPr>
        <p:spPr>
          <a:xfrm>
            <a:off x="2244802" y="3157586"/>
            <a:ext cx="1574131" cy="346249"/>
          </a:xfrm>
          <a:prstGeom prst="rect">
            <a:avLst/>
          </a:prstGeom>
          <a:noFill/>
        </p:spPr>
        <p:txBody>
          <a:bodyPr wrap="square" rtlCol="0">
            <a:spAutoFit/>
          </a:bodyPr>
          <a:lstStyle/>
          <a:p>
            <a:pPr>
              <a:lnSpc>
                <a:spcPct val="150000"/>
              </a:lnSpc>
            </a:pPr>
            <a:r>
              <a:rPr lang="en-US" sz="1200" b="1" dirty="0">
                <a:solidFill>
                  <a:srgbClr val="2CA2CC"/>
                </a:solidFill>
                <a:latin typeface="Poppins SemiBold" panose="02000000000000000000" pitchFamily="2" charset="0"/>
                <a:cs typeface="Poppins SemiBold" panose="02000000000000000000" pitchFamily="2" charset="0"/>
              </a:rPr>
              <a:t>Nina Velvet</a:t>
            </a:r>
            <a:endParaRPr lang="ru-RU" sz="1200" dirty="0">
              <a:solidFill>
                <a:srgbClr val="2CA2CC"/>
              </a:solidFill>
              <a:cs typeface="Poppins" panose="02000000000000000000" pitchFamily="2" charset="0"/>
            </a:endParaRPr>
          </a:p>
        </p:txBody>
      </p:sp>
      <p:sp>
        <p:nvSpPr>
          <p:cNvPr id="32" name="TextBox 31">
            <a:extLst>
              <a:ext uri="{FF2B5EF4-FFF2-40B4-BE49-F238E27FC236}">
                <a16:creationId xmlns:a16="http://schemas.microsoft.com/office/drawing/2014/main" id="{29903D2F-2A98-ED4C-9FC9-6037EE989453}"/>
              </a:ext>
            </a:extLst>
          </p:cNvPr>
          <p:cNvSpPr txBox="1"/>
          <p:nvPr/>
        </p:nvSpPr>
        <p:spPr>
          <a:xfrm>
            <a:off x="767328" y="4688221"/>
            <a:ext cx="4723165" cy="110799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Builder enjoy pain who, rejects will encounter, denouncing will enjoy praising, man builder, system. One idea example there enjoy rationally advantage denouncing undertakes loves in teachings </a:t>
            </a:r>
            <a:r>
              <a:rPr lang="en-US" sz="1200" b="1" dirty="0">
                <a:latin typeface="Poppins SemiBold" panose="02000000000000000000" pitchFamily="2" charset="0"/>
                <a:cs typeface="Poppins SemiBold" panose="02000000000000000000" pitchFamily="2" charset="0"/>
              </a:rPr>
              <a:t>with ever denouncing produces</a:t>
            </a:r>
            <a:r>
              <a:rPr lang="en-US" sz="1200" b="1" dirty="0">
                <a:solidFill>
                  <a:srgbClr val="2CA2CC"/>
                </a:solidFill>
                <a:latin typeface="Poppins SemiBold" panose="02000000000000000000" pitchFamily="2" charset="0"/>
                <a:cs typeface="Poppins SemiBold" panose="02000000000000000000" pitchFamily="2" charset="0"/>
              </a:rPr>
              <a:t>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33" name="Прямоугольник 32">
            <a:extLst>
              <a:ext uri="{FF2B5EF4-FFF2-40B4-BE49-F238E27FC236}">
                <a16:creationId xmlns:a16="http://schemas.microsoft.com/office/drawing/2014/main" id="{713EB62D-880B-3D49-861F-12156B8CA0FE}"/>
              </a:ext>
            </a:extLst>
          </p:cNvPr>
          <p:cNvSpPr/>
          <p:nvPr/>
        </p:nvSpPr>
        <p:spPr>
          <a:xfrm>
            <a:off x="6704664" y="3508526"/>
            <a:ext cx="364202"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34" name="Прямоугольник 33">
            <a:extLst>
              <a:ext uri="{FF2B5EF4-FFF2-40B4-BE49-F238E27FC236}">
                <a16:creationId xmlns:a16="http://schemas.microsoft.com/office/drawing/2014/main" id="{06015ED4-D5F8-FD4B-8052-859156353DED}"/>
              </a:ext>
            </a:extLst>
          </p:cNvPr>
          <p:cNvSpPr/>
          <p:nvPr/>
        </p:nvSpPr>
        <p:spPr>
          <a:xfrm>
            <a:off x="8349542" y="2785319"/>
            <a:ext cx="364202"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35" name="Прямоугольник 34">
            <a:extLst>
              <a:ext uri="{FF2B5EF4-FFF2-40B4-BE49-F238E27FC236}">
                <a16:creationId xmlns:a16="http://schemas.microsoft.com/office/drawing/2014/main" id="{A25E8CC0-5B17-F14F-BBC3-E78B1E2597DF}"/>
              </a:ext>
            </a:extLst>
          </p:cNvPr>
          <p:cNvSpPr/>
          <p:nvPr/>
        </p:nvSpPr>
        <p:spPr>
          <a:xfrm>
            <a:off x="9663202" y="4257082"/>
            <a:ext cx="364202"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Tree>
    <p:extLst>
      <p:ext uri="{BB962C8B-B14F-4D97-AF65-F5344CB8AC3E}">
        <p14:creationId xmlns:p14="http://schemas.microsoft.com/office/powerpoint/2010/main" val="16506219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900" decel="100000" fill="hold"/>
                                        <p:tgtEl>
                                          <p:spTgt spid="2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900" decel="100000" fill="hold"/>
                                        <p:tgtEl>
                                          <p:spTgt spid="27"/>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500" fill="hold"/>
                                        <p:tgtEl>
                                          <p:spTgt spid="32"/>
                                        </p:tgtEl>
                                        <p:attrNameLst>
                                          <p:attrName>ppt_x</p:attrName>
                                        </p:attrNameLst>
                                      </p:cBhvr>
                                      <p:tavLst>
                                        <p:tav tm="0">
                                          <p:val>
                                            <p:strVal val="#ppt_x"/>
                                          </p:val>
                                        </p:tav>
                                        <p:tav tm="100000">
                                          <p:val>
                                            <p:strVal val="#ppt_x"/>
                                          </p:val>
                                        </p:tav>
                                      </p:tavLst>
                                    </p:anim>
                                    <p:anim calcmode="lin" valueType="num">
                                      <p:cBhvr additive="base">
                                        <p:cTn id="5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27" grpId="0"/>
      <p:bldP spid="28" grpId="0"/>
      <p:bldP spid="32" grpId="0"/>
      <p:bldP spid="33" grpId="0"/>
      <p:bldP spid="34" grpId="0"/>
      <p:bldP spid="3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Полилиния 29">
            <a:extLst>
              <a:ext uri="{FF2B5EF4-FFF2-40B4-BE49-F238E27FC236}">
                <a16:creationId xmlns:a16="http://schemas.microsoft.com/office/drawing/2014/main" id="{5F1ADBF4-1BA3-AA44-8E63-CCE2C7A7FA99}"/>
              </a:ext>
            </a:extLst>
          </p:cNvPr>
          <p:cNvSpPr/>
          <p:nvPr/>
        </p:nvSpPr>
        <p:spPr>
          <a:xfrm rot="14048606">
            <a:off x="6768412" y="4543324"/>
            <a:ext cx="720053" cy="840597"/>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chemeClr val="bg1"/>
          </a:solidFill>
          <a:ln>
            <a:noFill/>
          </a:ln>
          <a:effectLst>
            <a:outerShdw blurRad="114300" dist="889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Group 28">
            <a:extLst>
              <a:ext uri="{FF2B5EF4-FFF2-40B4-BE49-F238E27FC236}">
                <a16:creationId xmlns:a16="http://schemas.microsoft.com/office/drawing/2014/main" id="{4123FA46-EC34-4B47-936F-AB905BF68107}"/>
              </a:ext>
            </a:extLst>
          </p:cNvPr>
          <p:cNvGrpSpPr>
            <a:grpSpLocks/>
          </p:cNvGrpSpPr>
          <p:nvPr/>
        </p:nvGrpSpPr>
        <p:grpSpPr bwMode="auto">
          <a:xfrm>
            <a:off x="1485071" y="990600"/>
            <a:ext cx="3973513" cy="4876800"/>
            <a:chOff x="1829" y="1137"/>
            <a:chExt cx="1918" cy="2355"/>
          </a:xfrm>
          <a:solidFill>
            <a:schemeClr val="bg1">
              <a:lumMod val="85000"/>
            </a:schemeClr>
          </a:solidFill>
        </p:grpSpPr>
        <p:sp>
          <p:nvSpPr>
            <p:cNvPr id="4" name="Freeform 29">
              <a:extLst>
                <a:ext uri="{FF2B5EF4-FFF2-40B4-BE49-F238E27FC236}">
                  <a16:creationId xmlns:a16="http://schemas.microsoft.com/office/drawing/2014/main" id="{5E16CB19-0CD5-C041-863C-10005B26AF78}"/>
                </a:ext>
              </a:extLst>
            </p:cNvPr>
            <p:cNvSpPr>
              <a:spLocks/>
            </p:cNvSpPr>
            <p:nvPr/>
          </p:nvSpPr>
          <p:spPr bwMode="gray">
            <a:xfrm>
              <a:off x="2917" y="1137"/>
              <a:ext cx="77" cy="66"/>
            </a:xfrm>
            <a:custGeom>
              <a:avLst/>
              <a:gdLst>
                <a:gd name="T0" fmla="*/ 0 w 154"/>
                <a:gd name="T1" fmla="*/ 85 h 132"/>
                <a:gd name="T2" fmla="*/ 6 w 154"/>
                <a:gd name="T3" fmla="*/ 18 h 132"/>
                <a:gd name="T4" fmla="*/ 41 w 154"/>
                <a:gd name="T5" fmla="*/ 0 h 132"/>
                <a:gd name="T6" fmla="*/ 73 w 154"/>
                <a:gd name="T7" fmla="*/ 14 h 132"/>
                <a:gd name="T8" fmla="*/ 90 w 154"/>
                <a:gd name="T9" fmla="*/ 43 h 132"/>
                <a:gd name="T10" fmla="*/ 68 w 154"/>
                <a:gd name="T11" fmla="*/ 71 h 132"/>
                <a:gd name="T12" fmla="*/ 84 w 154"/>
                <a:gd name="T13" fmla="*/ 75 h 132"/>
                <a:gd name="T14" fmla="*/ 114 w 154"/>
                <a:gd name="T15" fmla="*/ 59 h 132"/>
                <a:gd name="T16" fmla="*/ 115 w 154"/>
                <a:gd name="T17" fmla="*/ 61 h 132"/>
                <a:gd name="T18" fmla="*/ 120 w 154"/>
                <a:gd name="T19" fmla="*/ 66 h 132"/>
                <a:gd name="T20" fmla="*/ 126 w 154"/>
                <a:gd name="T21" fmla="*/ 74 h 132"/>
                <a:gd name="T22" fmla="*/ 133 w 154"/>
                <a:gd name="T23" fmla="*/ 83 h 132"/>
                <a:gd name="T24" fmla="*/ 140 w 154"/>
                <a:gd name="T25" fmla="*/ 92 h 132"/>
                <a:gd name="T26" fmla="*/ 146 w 154"/>
                <a:gd name="T27" fmla="*/ 100 h 132"/>
                <a:gd name="T28" fmla="*/ 151 w 154"/>
                <a:gd name="T29" fmla="*/ 107 h 132"/>
                <a:gd name="T30" fmla="*/ 154 w 154"/>
                <a:gd name="T31" fmla="*/ 111 h 132"/>
                <a:gd name="T32" fmla="*/ 152 w 154"/>
                <a:gd name="T33" fmla="*/ 115 h 132"/>
                <a:gd name="T34" fmla="*/ 148 w 154"/>
                <a:gd name="T35" fmla="*/ 120 h 132"/>
                <a:gd name="T36" fmla="*/ 140 w 154"/>
                <a:gd name="T37" fmla="*/ 126 h 132"/>
                <a:gd name="T38" fmla="*/ 133 w 154"/>
                <a:gd name="T39" fmla="*/ 130 h 132"/>
                <a:gd name="T40" fmla="*/ 125 w 154"/>
                <a:gd name="T41" fmla="*/ 132 h 132"/>
                <a:gd name="T42" fmla="*/ 120 w 154"/>
                <a:gd name="T43" fmla="*/ 132 h 132"/>
                <a:gd name="T44" fmla="*/ 112 w 154"/>
                <a:gd name="T45" fmla="*/ 127 h 132"/>
                <a:gd name="T46" fmla="*/ 104 w 154"/>
                <a:gd name="T47" fmla="*/ 120 h 132"/>
                <a:gd name="T48" fmla="*/ 96 w 154"/>
                <a:gd name="T49" fmla="*/ 112 h 132"/>
                <a:gd name="T50" fmla="*/ 86 w 154"/>
                <a:gd name="T51" fmla="*/ 109 h 132"/>
                <a:gd name="T52" fmla="*/ 76 w 154"/>
                <a:gd name="T53" fmla="*/ 110 h 132"/>
                <a:gd name="T54" fmla="*/ 64 w 154"/>
                <a:gd name="T55" fmla="*/ 115 h 132"/>
                <a:gd name="T56" fmla="*/ 52 w 154"/>
                <a:gd name="T57" fmla="*/ 116 h 132"/>
                <a:gd name="T58" fmla="*/ 43 w 154"/>
                <a:gd name="T59" fmla="*/ 115 h 132"/>
                <a:gd name="T60" fmla="*/ 38 w 154"/>
                <a:gd name="T61" fmla="*/ 112 h 132"/>
                <a:gd name="T62" fmla="*/ 38 w 154"/>
                <a:gd name="T63" fmla="*/ 108 h 132"/>
                <a:gd name="T64" fmla="*/ 38 w 154"/>
                <a:gd name="T65" fmla="*/ 101 h 132"/>
                <a:gd name="T66" fmla="*/ 39 w 154"/>
                <a:gd name="T67" fmla="*/ 93 h 132"/>
                <a:gd name="T68" fmla="*/ 41 w 154"/>
                <a:gd name="T69" fmla="*/ 84 h 132"/>
                <a:gd name="T70" fmla="*/ 42 w 154"/>
                <a:gd name="T71" fmla="*/ 75 h 132"/>
                <a:gd name="T72" fmla="*/ 42 w 154"/>
                <a:gd name="T73" fmla="*/ 69 h 132"/>
                <a:gd name="T74" fmla="*/ 41 w 154"/>
                <a:gd name="T75" fmla="*/ 64 h 132"/>
                <a:gd name="T76" fmla="*/ 39 w 154"/>
                <a:gd name="T77" fmla="*/ 63 h 132"/>
                <a:gd name="T78" fmla="*/ 34 w 154"/>
                <a:gd name="T79" fmla="*/ 68 h 132"/>
                <a:gd name="T80" fmla="*/ 30 w 154"/>
                <a:gd name="T81" fmla="*/ 75 h 132"/>
                <a:gd name="T82" fmla="*/ 27 w 154"/>
                <a:gd name="T83" fmla="*/ 84 h 132"/>
                <a:gd name="T84" fmla="*/ 23 w 154"/>
                <a:gd name="T85" fmla="*/ 93 h 132"/>
                <a:gd name="T86" fmla="*/ 19 w 154"/>
                <a:gd name="T87" fmla="*/ 97 h 132"/>
                <a:gd name="T88" fmla="*/ 15 w 154"/>
                <a:gd name="T89" fmla="*/ 98 h 132"/>
                <a:gd name="T90" fmla="*/ 10 w 154"/>
                <a:gd name="T91" fmla="*/ 95 h 132"/>
                <a:gd name="T92" fmla="*/ 6 w 154"/>
                <a:gd name="T93" fmla="*/ 92 h 132"/>
                <a:gd name="T94" fmla="*/ 4 w 154"/>
                <a:gd name="T95" fmla="*/ 89 h 132"/>
                <a:gd name="T96" fmla="*/ 1 w 154"/>
                <a:gd name="T97" fmla="*/ 87 h 132"/>
                <a:gd name="T98" fmla="*/ 0 w 154"/>
                <a:gd name="T99" fmla="*/ 86 h 132"/>
                <a:gd name="T100" fmla="*/ 0 w 154"/>
                <a:gd name="T101" fmla="*/ 8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 h="132">
                  <a:moveTo>
                    <a:pt x="0" y="85"/>
                  </a:moveTo>
                  <a:lnTo>
                    <a:pt x="6" y="18"/>
                  </a:lnTo>
                  <a:lnTo>
                    <a:pt x="41" y="0"/>
                  </a:lnTo>
                  <a:lnTo>
                    <a:pt x="73" y="14"/>
                  </a:lnTo>
                  <a:lnTo>
                    <a:pt x="90" y="43"/>
                  </a:lnTo>
                  <a:lnTo>
                    <a:pt x="68" y="71"/>
                  </a:lnTo>
                  <a:lnTo>
                    <a:pt x="84" y="75"/>
                  </a:lnTo>
                  <a:lnTo>
                    <a:pt x="114" y="59"/>
                  </a:lnTo>
                  <a:lnTo>
                    <a:pt x="115" y="61"/>
                  </a:lnTo>
                  <a:lnTo>
                    <a:pt x="120" y="66"/>
                  </a:lnTo>
                  <a:lnTo>
                    <a:pt x="126" y="74"/>
                  </a:lnTo>
                  <a:lnTo>
                    <a:pt x="133" y="83"/>
                  </a:lnTo>
                  <a:lnTo>
                    <a:pt x="140" y="92"/>
                  </a:lnTo>
                  <a:lnTo>
                    <a:pt x="146" y="100"/>
                  </a:lnTo>
                  <a:lnTo>
                    <a:pt x="151" y="107"/>
                  </a:lnTo>
                  <a:lnTo>
                    <a:pt x="154" y="111"/>
                  </a:lnTo>
                  <a:lnTo>
                    <a:pt x="152" y="115"/>
                  </a:lnTo>
                  <a:lnTo>
                    <a:pt x="148" y="120"/>
                  </a:lnTo>
                  <a:lnTo>
                    <a:pt x="140" y="126"/>
                  </a:lnTo>
                  <a:lnTo>
                    <a:pt x="133" y="130"/>
                  </a:lnTo>
                  <a:lnTo>
                    <a:pt x="125" y="132"/>
                  </a:lnTo>
                  <a:lnTo>
                    <a:pt x="120" y="132"/>
                  </a:lnTo>
                  <a:lnTo>
                    <a:pt x="112" y="127"/>
                  </a:lnTo>
                  <a:lnTo>
                    <a:pt x="104" y="120"/>
                  </a:lnTo>
                  <a:lnTo>
                    <a:pt x="96" y="112"/>
                  </a:lnTo>
                  <a:lnTo>
                    <a:pt x="86" y="109"/>
                  </a:lnTo>
                  <a:lnTo>
                    <a:pt x="76" y="110"/>
                  </a:lnTo>
                  <a:lnTo>
                    <a:pt x="64" y="115"/>
                  </a:lnTo>
                  <a:lnTo>
                    <a:pt x="52" y="116"/>
                  </a:lnTo>
                  <a:lnTo>
                    <a:pt x="43" y="115"/>
                  </a:lnTo>
                  <a:lnTo>
                    <a:pt x="38" y="112"/>
                  </a:lnTo>
                  <a:lnTo>
                    <a:pt x="38" y="108"/>
                  </a:lnTo>
                  <a:lnTo>
                    <a:pt x="38" y="101"/>
                  </a:lnTo>
                  <a:lnTo>
                    <a:pt x="39" y="93"/>
                  </a:lnTo>
                  <a:lnTo>
                    <a:pt x="41" y="84"/>
                  </a:lnTo>
                  <a:lnTo>
                    <a:pt x="42" y="75"/>
                  </a:lnTo>
                  <a:lnTo>
                    <a:pt x="42" y="69"/>
                  </a:lnTo>
                  <a:lnTo>
                    <a:pt x="41" y="64"/>
                  </a:lnTo>
                  <a:lnTo>
                    <a:pt x="39" y="63"/>
                  </a:lnTo>
                  <a:lnTo>
                    <a:pt x="34" y="68"/>
                  </a:lnTo>
                  <a:lnTo>
                    <a:pt x="30" y="75"/>
                  </a:lnTo>
                  <a:lnTo>
                    <a:pt x="27" y="84"/>
                  </a:lnTo>
                  <a:lnTo>
                    <a:pt x="23" y="93"/>
                  </a:lnTo>
                  <a:lnTo>
                    <a:pt x="19" y="97"/>
                  </a:lnTo>
                  <a:lnTo>
                    <a:pt x="15" y="98"/>
                  </a:lnTo>
                  <a:lnTo>
                    <a:pt x="10" y="95"/>
                  </a:lnTo>
                  <a:lnTo>
                    <a:pt x="6" y="92"/>
                  </a:lnTo>
                  <a:lnTo>
                    <a:pt x="4" y="89"/>
                  </a:lnTo>
                  <a:lnTo>
                    <a:pt x="1" y="87"/>
                  </a:lnTo>
                  <a:lnTo>
                    <a:pt x="0" y="86"/>
                  </a:lnTo>
                  <a:lnTo>
                    <a:pt x="0" y="85"/>
                  </a:lnTo>
                </a:path>
              </a:pathLst>
            </a:custGeom>
            <a:grpFill/>
            <a:ln w="3175">
              <a:solidFill>
                <a:schemeClr val="bg1">
                  <a:lumMod val="50000"/>
                </a:schemeClr>
              </a:solidFill>
              <a:prstDash val="solid"/>
              <a:round/>
              <a:headEnd/>
              <a:tailEnd/>
            </a:ln>
          </p:spPr>
          <p:txBody>
            <a:bodyPr/>
            <a:lstStyle/>
            <a:p>
              <a:endParaRPr lang="ru-RU"/>
            </a:p>
          </p:txBody>
        </p:sp>
        <p:sp>
          <p:nvSpPr>
            <p:cNvPr id="5" name="Freeform 30">
              <a:extLst>
                <a:ext uri="{FF2B5EF4-FFF2-40B4-BE49-F238E27FC236}">
                  <a16:creationId xmlns:a16="http://schemas.microsoft.com/office/drawing/2014/main" id="{089859D7-21B5-0545-8E13-A762BCD0CB3D}"/>
                </a:ext>
              </a:extLst>
            </p:cNvPr>
            <p:cNvSpPr>
              <a:spLocks/>
            </p:cNvSpPr>
            <p:nvPr/>
          </p:nvSpPr>
          <p:spPr bwMode="gray">
            <a:xfrm>
              <a:off x="2908" y="1194"/>
              <a:ext cx="34" cy="42"/>
            </a:xfrm>
            <a:custGeom>
              <a:avLst/>
              <a:gdLst>
                <a:gd name="T0" fmla="*/ 1 w 68"/>
                <a:gd name="T1" fmla="*/ 12 h 85"/>
                <a:gd name="T2" fmla="*/ 4 w 68"/>
                <a:gd name="T3" fmla="*/ 21 h 85"/>
                <a:gd name="T4" fmla="*/ 11 w 68"/>
                <a:gd name="T5" fmla="*/ 31 h 85"/>
                <a:gd name="T6" fmla="*/ 18 w 68"/>
                <a:gd name="T7" fmla="*/ 42 h 85"/>
                <a:gd name="T8" fmla="*/ 26 w 68"/>
                <a:gd name="T9" fmla="*/ 56 h 85"/>
                <a:gd name="T10" fmla="*/ 33 w 68"/>
                <a:gd name="T11" fmla="*/ 68 h 85"/>
                <a:gd name="T12" fmla="*/ 40 w 68"/>
                <a:gd name="T13" fmla="*/ 77 h 85"/>
                <a:gd name="T14" fmla="*/ 48 w 68"/>
                <a:gd name="T15" fmla="*/ 84 h 85"/>
                <a:gd name="T16" fmla="*/ 56 w 68"/>
                <a:gd name="T17" fmla="*/ 85 h 85"/>
                <a:gd name="T18" fmla="*/ 63 w 68"/>
                <a:gd name="T19" fmla="*/ 82 h 85"/>
                <a:gd name="T20" fmla="*/ 66 w 68"/>
                <a:gd name="T21" fmla="*/ 73 h 85"/>
                <a:gd name="T22" fmla="*/ 68 w 68"/>
                <a:gd name="T23" fmla="*/ 62 h 85"/>
                <a:gd name="T24" fmla="*/ 68 w 68"/>
                <a:gd name="T25" fmla="*/ 50 h 85"/>
                <a:gd name="T26" fmla="*/ 63 w 68"/>
                <a:gd name="T27" fmla="*/ 37 h 85"/>
                <a:gd name="T28" fmla="*/ 58 w 68"/>
                <a:gd name="T29" fmla="*/ 26 h 85"/>
                <a:gd name="T30" fmla="*/ 50 w 68"/>
                <a:gd name="T31" fmla="*/ 18 h 85"/>
                <a:gd name="T32" fmla="*/ 37 w 68"/>
                <a:gd name="T33" fmla="*/ 9 h 85"/>
                <a:gd name="T34" fmla="*/ 26 w 68"/>
                <a:gd name="T35" fmla="*/ 3 h 85"/>
                <a:gd name="T36" fmla="*/ 16 w 68"/>
                <a:gd name="T37" fmla="*/ 0 h 85"/>
                <a:gd name="T38" fmla="*/ 8 w 68"/>
                <a:gd name="T39" fmla="*/ 0 h 85"/>
                <a:gd name="T40" fmla="*/ 5 w 68"/>
                <a:gd name="T41" fmla="*/ 1 h 85"/>
                <a:gd name="T42" fmla="*/ 3 w 68"/>
                <a:gd name="T43" fmla="*/ 3 h 85"/>
                <a:gd name="T44" fmla="*/ 1 w 68"/>
                <a:gd name="T45" fmla="*/ 5 h 85"/>
                <a:gd name="T46" fmla="*/ 1 w 68"/>
                <a:gd name="T47" fmla="*/ 6 h 85"/>
                <a:gd name="T48" fmla="*/ 0 w 68"/>
                <a:gd name="T49" fmla="*/ 8 h 85"/>
                <a:gd name="T50" fmla="*/ 1 w 68"/>
                <a:gd name="T51" fmla="*/ 10 h 85"/>
                <a:gd name="T52" fmla="*/ 1 w 68"/>
                <a:gd name="T53" fmla="*/ 12 h 85"/>
                <a:gd name="T54" fmla="*/ 1 w 68"/>
                <a:gd name="T55" fmla="*/ 1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 h="85">
                  <a:moveTo>
                    <a:pt x="1" y="12"/>
                  </a:moveTo>
                  <a:lnTo>
                    <a:pt x="4" y="21"/>
                  </a:lnTo>
                  <a:lnTo>
                    <a:pt x="11" y="31"/>
                  </a:lnTo>
                  <a:lnTo>
                    <a:pt x="18" y="42"/>
                  </a:lnTo>
                  <a:lnTo>
                    <a:pt x="26" y="56"/>
                  </a:lnTo>
                  <a:lnTo>
                    <a:pt x="33" y="68"/>
                  </a:lnTo>
                  <a:lnTo>
                    <a:pt x="40" y="77"/>
                  </a:lnTo>
                  <a:lnTo>
                    <a:pt x="48" y="84"/>
                  </a:lnTo>
                  <a:lnTo>
                    <a:pt x="56" y="85"/>
                  </a:lnTo>
                  <a:lnTo>
                    <a:pt x="63" y="82"/>
                  </a:lnTo>
                  <a:lnTo>
                    <a:pt x="66" y="73"/>
                  </a:lnTo>
                  <a:lnTo>
                    <a:pt x="68" y="62"/>
                  </a:lnTo>
                  <a:lnTo>
                    <a:pt x="68" y="50"/>
                  </a:lnTo>
                  <a:lnTo>
                    <a:pt x="63" y="37"/>
                  </a:lnTo>
                  <a:lnTo>
                    <a:pt x="58" y="26"/>
                  </a:lnTo>
                  <a:lnTo>
                    <a:pt x="50" y="18"/>
                  </a:lnTo>
                  <a:lnTo>
                    <a:pt x="37" y="9"/>
                  </a:lnTo>
                  <a:lnTo>
                    <a:pt x="26" y="3"/>
                  </a:lnTo>
                  <a:lnTo>
                    <a:pt x="16" y="0"/>
                  </a:lnTo>
                  <a:lnTo>
                    <a:pt x="8" y="0"/>
                  </a:lnTo>
                  <a:lnTo>
                    <a:pt x="5" y="1"/>
                  </a:lnTo>
                  <a:lnTo>
                    <a:pt x="3" y="3"/>
                  </a:lnTo>
                  <a:lnTo>
                    <a:pt x="1" y="5"/>
                  </a:lnTo>
                  <a:lnTo>
                    <a:pt x="1" y="6"/>
                  </a:lnTo>
                  <a:lnTo>
                    <a:pt x="0" y="8"/>
                  </a:lnTo>
                  <a:lnTo>
                    <a:pt x="1" y="10"/>
                  </a:lnTo>
                  <a:lnTo>
                    <a:pt x="1" y="12"/>
                  </a:lnTo>
                  <a:lnTo>
                    <a:pt x="1" y="12"/>
                  </a:lnTo>
                </a:path>
              </a:pathLst>
            </a:custGeom>
            <a:grpFill/>
            <a:ln w="3175">
              <a:solidFill>
                <a:schemeClr val="bg1">
                  <a:lumMod val="50000"/>
                </a:schemeClr>
              </a:solidFill>
              <a:prstDash val="solid"/>
              <a:round/>
              <a:headEnd/>
              <a:tailEnd/>
            </a:ln>
          </p:spPr>
          <p:txBody>
            <a:bodyPr/>
            <a:lstStyle/>
            <a:p>
              <a:endParaRPr lang="ru-RU"/>
            </a:p>
          </p:txBody>
        </p:sp>
        <p:sp>
          <p:nvSpPr>
            <p:cNvPr id="6" name="Freeform 31">
              <a:extLst>
                <a:ext uri="{FF2B5EF4-FFF2-40B4-BE49-F238E27FC236}">
                  <a16:creationId xmlns:a16="http://schemas.microsoft.com/office/drawing/2014/main" id="{8B58BD15-24E8-4643-A585-E0EDBA160040}"/>
                </a:ext>
              </a:extLst>
            </p:cNvPr>
            <p:cNvSpPr>
              <a:spLocks/>
            </p:cNvSpPr>
            <p:nvPr/>
          </p:nvSpPr>
          <p:spPr bwMode="gray">
            <a:xfrm>
              <a:off x="2523" y="1262"/>
              <a:ext cx="1224" cy="2230"/>
            </a:xfrm>
            <a:custGeom>
              <a:avLst/>
              <a:gdLst>
                <a:gd name="T0" fmla="*/ 549 w 2448"/>
                <a:gd name="T1" fmla="*/ 64 h 4459"/>
                <a:gd name="T2" fmla="*/ 244 w 2448"/>
                <a:gd name="T3" fmla="*/ 381 h 4459"/>
                <a:gd name="T4" fmla="*/ 162 w 2448"/>
                <a:gd name="T5" fmla="*/ 564 h 4459"/>
                <a:gd name="T6" fmla="*/ 199 w 2448"/>
                <a:gd name="T7" fmla="*/ 666 h 4459"/>
                <a:gd name="T8" fmla="*/ 180 w 2448"/>
                <a:gd name="T9" fmla="*/ 787 h 4459"/>
                <a:gd name="T10" fmla="*/ 93 w 2448"/>
                <a:gd name="T11" fmla="*/ 896 h 4459"/>
                <a:gd name="T12" fmla="*/ 26 w 2448"/>
                <a:gd name="T13" fmla="*/ 972 h 4459"/>
                <a:gd name="T14" fmla="*/ 79 w 2448"/>
                <a:gd name="T15" fmla="*/ 1059 h 4459"/>
                <a:gd name="T16" fmla="*/ 288 w 2448"/>
                <a:gd name="T17" fmla="*/ 1014 h 4459"/>
                <a:gd name="T18" fmla="*/ 200 w 2448"/>
                <a:gd name="T19" fmla="*/ 1169 h 4459"/>
                <a:gd name="T20" fmla="*/ 145 w 2448"/>
                <a:gd name="T21" fmla="*/ 1370 h 4459"/>
                <a:gd name="T22" fmla="*/ 148 w 2448"/>
                <a:gd name="T23" fmla="*/ 1543 h 4459"/>
                <a:gd name="T24" fmla="*/ 207 w 2448"/>
                <a:gd name="T25" fmla="*/ 1580 h 4459"/>
                <a:gd name="T26" fmla="*/ 314 w 2448"/>
                <a:gd name="T27" fmla="*/ 1284 h 4459"/>
                <a:gd name="T28" fmla="*/ 325 w 2448"/>
                <a:gd name="T29" fmla="*/ 1396 h 4459"/>
                <a:gd name="T30" fmla="*/ 481 w 2448"/>
                <a:gd name="T31" fmla="*/ 1409 h 4459"/>
                <a:gd name="T32" fmla="*/ 446 w 2448"/>
                <a:gd name="T33" fmla="*/ 1629 h 4459"/>
                <a:gd name="T34" fmla="*/ 307 w 2448"/>
                <a:gd name="T35" fmla="*/ 1963 h 4459"/>
                <a:gd name="T36" fmla="*/ 528 w 2448"/>
                <a:gd name="T37" fmla="*/ 2041 h 4459"/>
                <a:gd name="T38" fmla="*/ 644 w 2448"/>
                <a:gd name="T39" fmla="*/ 1995 h 4459"/>
                <a:gd name="T40" fmla="*/ 904 w 2448"/>
                <a:gd name="T41" fmla="*/ 1892 h 4459"/>
                <a:gd name="T42" fmla="*/ 803 w 2448"/>
                <a:gd name="T43" fmla="*/ 2007 h 4459"/>
                <a:gd name="T44" fmla="*/ 866 w 2448"/>
                <a:gd name="T45" fmla="*/ 2291 h 4459"/>
                <a:gd name="T46" fmla="*/ 973 w 2448"/>
                <a:gd name="T47" fmla="*/ 2377 h 4459"/>
                <a:gd name="T48" fmla="*/ 912 w 2448"/>
                <a:gd name="T49" fmla="*/ 2627 h 4459"/>
                <a:gd name="T50" fmla="*/ 834 w 2448"/>
                <a:gd name="T51" fmla="*/ 2727 h 4459"/>
                <a:gd name="T52" fmla="*/ 452 w 2448"/>
                <a:gd name="T53" fmla="*/ 2947 h 4459"/>
                <a:gd name="T54" fmla="*/ 608 w 2448"/>
                <a:gd name="T55" fmla="*/ 2981 h 4459"/>
                <a:gd name="T56" fmla="*/ 634 w 2448"/>
                <a:gd name="T57" fmla="*/ 3169 h 4459"/>
                <a:gd name="T58" fmla="*/ 291 w 2448"/>
                <a:gd name="T59" fmla="*/ 3447 h 4459"/>
                <a:gd name="T60" fmla="*/ 360 w 2448"/>
                <a:gd name="T61" fmla="*/ 3558 h 4459"/>
                <a:gd name="T62" fmla="*/ 545 w 2448"/>
                <a:gd name="T63" fmla="*/ 3572 h 4459"/>
                <a:gd name="T64" fmla="*/ 724 w 2448"/>
                <a:gd name="T65" fmla="*/ 3656 h 4459"/>
                <a:gd name="T66" fmla="*/ 1111 w 2448"/>
                <a:gd name="T67" fmla="*/ 3574 h 4459"/>
                <a:gd name="T68" fmla="*/ 858 w 2448"/>
                <a:gd name="T69" fmla="*/ 3836 h 4459"/>
                <a:gd name="T70" fmla="*/ 526 w 2448"/>
                <a:gd name="T71" fmla="*/ 3922 h 4459"/>
                <a:gd name="T72" fmla="*/ 314 w 2448"/>
                <a:gd name="T73" fmla="*/ 4191 h 4459"/>
                <a:gd name="T74" fmla="*/ 90 w 2448"/>
                <a:gd name="T75" fmla="*/ 4370 h 4459"/>
                <a:gd name="T76" fmla="*/ 295 w 2448"/>
                <a:gd name="T77" fmla="*/ 4393 h 4459"/>
                <a:gd name="T78" fmla="*/ 603 w 2448"/>
                <a:gd name="T79" fmla="*/ 4268 h 4459"/>
                <a:gd name="T80" fmla="*/ 818 w 2448"/>
                <a:gd name="T81" fmla="*/ 4199 h 4459"/>
                <a:gd name="T82" fmla="*/ 1225 w 2448"/>
                <a:gd name="T83" fmla="*/ 4110 h 4459"/>
                <a:gd name="T84" fmla="*/ 1564 w 2448"/>
                <a:gd name="T85" fmla="*/ 4005 h 4459"/>
                <a:gd name="T86" fmla="*/ 2015 w 2448"/>
                <a:gd name="T87" fmla="*/ 3999 h 4459"/>
                <a:gd name="T88" fmla="*/ 2373 w 2448"/>
                <a:gd name="T89" fmla="*/ 3784 h 4459"/>
                <a:gd name="T90" fmla="*/ 2132 w 2448"/>
                <a:gd name="T91" fmla="*/ 3665 h 4459"/>
                <a:gd name="T92" fmla="*/ 2208 w 2448"/>
                <a:gd name="T93" fmla="*/ 3510 h 4459"/>
                <a:gd name="T94" fmla="*/ 2320 w 2448"/>
                <a:gd name="T95" fmla="*/ 3374 h 4459"/>
                <a:gd name="T96" fmla="*/ 2423 w 2448"/>
                <a:gd name="T97" fmla="*/ 2969 h 4459"/>
                <a:gd name="T98" fmla="*/ 1968 w 2448"/>
                <a:gd name="T99" fmla="*/ 2951 h 4459"/>
                <a:gd name="T100" fmla="*/ 1849 w 2448"/>
                <a:gd name="T101" fmla="*/ 2568 h 4459"/>
                <a:gd name="T102" fmla="*/ 1855 w 2448"/>
                <a:gd name="T103" fmla="*/ 2471 h 4459"/>
                <a:gd name="T104" fmla="*/ 1720 w 2448"/>
                <a:gd name="T105" fmla="*/ 2229 h 4459"/>
                <a:gd name="T106" fmla="*/ 1441 w 2448"/>
                <a:gd name="T107" fmla="*/ 1972 h 4459"/>
                <a:gd name="T108" fmla="*/ 1270 w 2448"/>
                <a:gd name="T109" fmla="*/ 1545 h 4459"/>
                <a:gd name="T110" fmla="*/ 884 w 2448"/>
                <a:gd name="T111" fmla="*/ 1384 h 4459"/>
                <a:gd name="T112" fmla="*/ 955 w 2448"/>
                <a:gd name="T113" fmla="*/ 1259 h 4459"/>
                <a:gd name="T114" fmla="*/ 910 w 2448"/>
                <a:gd name="T115" fmla="*/ 1129 h 4459"/>
                <a:gd name="T116" fmla="*/ 1170 w 2448"/>
                <a:gd name="T117" fmla="*/ 809 h 4459"/>
                <a:gd name="T118" fmla="*/ 1006 w 2448"/>
                <a:gd name="T119" fmla="*/ 493 h 4459"/>
                <a:gd name="T120" fmla="*/ 673 w 2448"/>
                <a:gd name="T121" fmla="*/ 542 h 4459"/>
                <a:gd name="T122" fmla="*/ 678 w 2448"/>
                <a:gd name="T123" fmla="*/ 430 h 4459"/>
                <a:gd name="T124" fmla="*/ 857 w 2448"/>
                <a:gd name="T125" fmla="*/ 160 h 4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8" h="4459">
                  <a:moveTo>
                    <a:pt x="881" y="6"/>
                  </a:moveTo>
                  <a:lnTo>
                    <a:pt x="869" y="4"/>
                  </a:lnTo>
                  <a:lnTo>
                    <a:pt x="855" y="4"/>
                  </a:lnTo>
                  <a:lnTo>
                    <a:pt x="840" y="5"/>
                  </a:lnTo>
                  <a:lnTo>
                    <a:pt x="826" y="3"/>
                  </a:lnTo>
                  <a:lnTo>
                    <a:pt x="814" y="0"/>
                  </a:lnTo>
                  <a:lnTo>
                    <a:pt x="804" y="0"/>
                  </a:lnTo>
                  <a:lnTo>
                    <a:pt x="796" y="4"/>
                  </a:lnTo>
                  <a:lnTo>
                    <a:pt x="789" y="11"/>
                  </a:lnTo>
                  <a:lnTo>
                    <a:pt x="784" y="18"/>
                  </a:lnTo>
                  <a:lnTo>
                    <a:pt x="778" y="23"/>
                  </a:lnTo>
                  <a:lnTo>
                    <a:pt x="772" y="25"/>
                  </a:lnTo>
                  <a:lnTo>
                    <a:pt x="761" y="28"/>
                  </a:lnTo>
                  <a:lnTo>
                    <a:pt x="745" y="27"/>
                  </a:lnTo>
                  <a:lnTo>
                    <a:pt x="731" y="25"/>
                  </a:lnTo>
                  <a:lnTo>
                    <a:pt x="723" y="24"/>
                  </a:lnTo>
                  <a:lnTo>
                    <a:pt x="716" y="24"/>
                  </a:lnTo>
                  <a:lnTo>
                    <a:pt x="710" y="25"/>
                  </a:lnTo>
                  <a:lnTo>
                    <a:pt x="702" y="29"/>
                  </a:lnTo>
                  <a:lnTo>
                    <a:pt x="692" y="35"/>
                  </a:lnTo>
                  <a:lnTo>
                    <a:pt x="681" y="42"/>
                  </a:lnTo>
                  <a:lnTo>
                    <a:pt x="673" y="47"/>
                  </a:lnTo>
                  <a:lnTo>
                    <a:pt x="667" y="50"/>
                  </a:lnTo>
                  <a:lnTo>
                    <a:pt x="659" y="52"/>
                  </a:lnTo>
                  <a:lnTo>
                    <a:pt x="650" y="52"/>
                  </a:lnTo>
                  <a:lnTo>
                    <a:pt x="638" y="51"/>
                  </a:lnTo>
                  <a:lnTo>
                    <a:pt x="622" y="50"/>
                  </a:lnTo>
                  <a:lnTo>
                    <a:pt x="610" y="47"/>
                  </a:lnTo>
                  <a:lnTo>
                    <a:pt x="600" y="48"/>
                  </a:lnTo>
                  <a:lnTo>
                    <a:pt x="591" y="52"/>
                  </a:lnTo>
                  <a:lnTo>
                    <a:pt x="580" y="58"/>
                  </a:lnTo>
                  <a:lnTo>
                    <a:pt x="572" y="64"/>
                  </a:lnTo>
                  <a:lnTo>
                    <a:pt x="563" y="66"/>
                  </a:lnTo>
                  <a:lnTo>
                    <a:pt x="555" y="65"/>
                  </a:lnTo>
                  <a:lnTo>
                    <a:pt x="549" y="64"/>
                  </a:lnTo>
                  <a:lnTo>
                    <a:pt x="542" y="63"/>
                  </a:lnTo>
                  <a:lnTo>
                    <a:pt x="535" y="65"/>
                  </a:lnTo>
                  <a:lnTo>
                    <a:pt x="520" y="75"/>
                  </a:lnTo>
                  <a:lnTo>
                    <a:pt x="510" y="84"/>
                  </a:lnTo>
                  <a:lnTo>
                    <a:pt x="507" y="84"/>
                  </a:lnTo>
                  <a:lnTo>
                    <a:pt x="506" y="79"/>
                  </a:lnTo>
                  <a:lnTo>
                    <a:pt x="506" y="74"/>
                  </a:lnTo>
                  <a:lnTo>
                    <a:pt x="506" y="67"/>
                  </a:lnTo>
                  <a:lnTo>
                    <a:pt x="506" y="62"/>
                  </a:lnTo>
                  <a:lnTo>
                    <a:pt x="506" y="59"/>
                  </a:lnTo>
                  <a:lnTo>
                    <a:pt x="482" y="48"/>
                  </a:lnTo>
                  <a:lnTo>
                    <a:pt x="425" y="106"/>
                  </a:lnTo>
                  <a:lnTo>
                    <a:pt x="442" y="57"/>
                  </a:lnTo>
                  <a:lnTo>
                    <a:pt x="418" y="43"/>
                  </a:lnTo>
                  <a:lnTo>
                    <a:pt x="408" y="63"/>
                  </a:lnTo>
                  <a:lnTo>
                    <a:pt x="387" y="36"/>
                  </a:lnTo>
                  <a:lnTo>
                    <a:pt x="355" y="24"/>
                  </a:lnTo>
                  <a:lnTo>
                    <a:pt x="349" y="69"/>
                  </a:lnTo>
                  <a:lnTo>
                    <a:pt x="326" y="85"/>
                  </a:lnTo>
                  <a:lnTo>
                    <a:pt x="331" y="120"/>
                  </a:lnTo>
                  <a:lnTo>
                    <a:pt x="334" y="144"/>
                  </a:lnTo>
                  <a:lnTo>
                    <a:pt x="311" y="134"/>
                  </a:lnTo>
                  <a:lnTo>
                    <a:pt x="314" y="173"/>
                  </a:lnTo>
                  <a:lnTo>
                    <a:pt x="332" y="215"/>
                  </a:lnTo>
                  <a:lnTo>
                    <a:pt x="294" y="215"/>
                  </a:lnTo>
                  <a:lnTo>
                    <a:pt x="252" y="208"/>
                  </a:lnTo>
                  <a:lnTo>
                    <a:pt x="260" y="239"/>
                  </a:lnTo>
                  <a:lnTo>
                    <a:pt x="285" y="270"/>
                  </a:lnTo>
                  <a:lnTo>
                    <a:pt x="278" y="301"/>
                  </a:lnTo>
                  <a:lnTo>
                    <a:pt x="255" y="316"/>
                  </a:lnTo>
                  <a:lnTo>
                    <a:pt x="232" y="291"/>
                  </a:lnTo>
                  <a:lnTo>
                    <a:pt x="234" y="320"/>
                  </a:lnTo>
                  <a:lnTo>
                    <a:pt x="274" y="354"/>
                  </a:lnTo>
                  <a:lnTo>
                    <a:pt x="309" y="401"/>
                  </a:lnTo>
                  <a:lnTo>
                    <a:pt x="244" y="381"/>
                  </a:lnTo>
                  <a:lnTo>
                    <a:pt x="232" y="403"/>
                  </a:lnTo>
                  <a:lnTo>
                    <a:pt x="209" y="409"/>
                  </a:lnTo>
                  <a:lnTo>
                    <a:pt x="185" y="381"/>
                  </a:lnTo>
                  <a:lnTo>
                    <a:pt x="174" y="404"/>
                  </a:lnTo>
                  <a:lnTo>
                    <a:pt x="196" y="441"/>
                  </a:lnTo>
                  <a:lnTo>
                    <a:pt x="175" y="463"/>
                  </a:lnTo>
                  <a:lnTo>
                    <a:pt x="161" y="412"/>
                  </a:lnTo>
                  <a:lnTo>
                    <a:pt x="159" y="412"/>
                  </a:lnTo>
                  <a:lnTo>
                    <a:pt x="153" y="412"/>
                  </a:lnTo>
                  <a:lnTo>
                    <a:pt x="146" y="413"/>
                  </a:lnTo>
                  <a:lnTo>
                    <a:pt x="138" y="415"/>
                  </a:lnTo>
                  <a:lnTo>
                    <a:pt x="132" y="418"/>
                  </a:lnTo>
                  <a:lnTo>
                    <a:pt x="128" y="425"/>
                  </a:lnTo>
                  <a:lnTo>
                    <a:pt x="127" y="434"/>
                  </a:lnTo>
                  <a:lnTo>
                    <a:pt x="133" y="450"/>
                  </a:lnTo>
                  <a:lnTo>
                    <a:pt x="139" y="463"/>
                  </a:lnTo>
                  <a:lnTo>
                    <a:pt x="147" y="474"/>
                  </a:lnTo>
                  <a:lnTo>
                    <a:pt x="156" y="483"/>
                  </a:lnTo>
                  <a:lnTo>
                    <a:pt x="160" y="491"/>
                  </a:lnTo>
                  <a:lnTo>
                    <a:pt x="161" y="497"/>
                  </a:lnTo>
                  <a:lnTo>
                    <a:pt x="161" y="502"/>
                  </a:lnTo>
                  <a:lnTo>
                    <a:pt x="160" y="504"/>
                  </a:lnTo>
                  <a:lnTo>
                    <a:pt x="158" y="504"/>
                  </a:lnTo>
                  <a:lnTo>
                    <a:pt x="153" y="503"/>
                  </a:lnTo>
                  <a:lnTo>
                    <a:pt x="147" y="503"/>
                  </a:lnTo>
                  <a:lnTo>
                    <a:pt x="140" y="503"/>
                  </a:lnTo>
                  <a:lnTo>
                    <a:pt x="134" y="504"/>
                  </a:lnTo>
                  <a:lnTo>
                    <a:pt x="129" y="506"/>
                  </a:lnTo>
                  <a:lnTo>
                    <a:pt x="127" y="510"/>
                  </a:lnTo>
                  <a:lnTo>
                    <a:pt x="129" y="518"/>
                  </a:lnTo>
                  <a:lnTo>
                    <a:pt x="137" y="531"/>
                  </a:lnTo>
                  <a:lnTo>
                    <a:pt x="145" y="543"/>
                  </a:lnTo>
                  <a:lnTo>
                    <a:pt x="152" y="553"/>
                  </a:lnTo>
                  <a:lnTo>
                    <a:pt x="158" y="560"/>
                  </a:lnTo>
                  <a:lnTo>
                    <a:pt x="162" y="564"/>
                  </a:lnTo>
                  <a:lnTo>
                    <a:pt x="168" y="566"/>
                  </a:lnTo>
                  <a:lnTo>
                    <a:pt x="175" y="568"/>
                  </a:lnTo>
                  <a:lnTo>
                    <a:pt x="186" y="569"/>
                  </a:lnTo>
                  <a:lnTo>
                    <a:pt x="196" y="572"/>
                  </a:lnTo>
                  <a:lnTo>
                    <a:pt x="206" y="573"/>
                  </a:lnTo>
                  <a:lnTo>
                    <a:pt x="213" y="574"/>
                  </a:lnTo>
                  <a:lnTo>
                    <a:pt x="216" y="575"/>
                  </a:lnTo>
                  <a:lnTo>
                    <a:pt x="154" y="582"/>
                  </a:lnTo>
                  <a:lnTo>
                    <a:pt x="153" y="580"/>
                  </a:lnTo>
                  <a:lnTo>
                    <a:pt x="150" y="578"/>
                  </a:lnTo>
                  <a:lnTo>
                    <a:pt x="145" y="574"/>
                  </a:lnTo>
                  <a:lnTo>
                    <a:pt x="139" y="569"/>
                  </a:lnTo>
                  <a:lnTo>
                    <a:pt x="134" y="565"/>
                  </a:lnTo>
                  <a:lnTo>
                    <a:pt x="128" y="563"/>
                  </a:lnTo>
                  <a:lnTo>
                    <a:pt x="123" y="563"/>
                  </a:lnTo>
                  <a:lnTo>
                    <a:pt x="119" y="565"/>
                  </a:lnTo>
                  <a:lnTo>
                    <a:pt x="118" y="571"/>
                  </a:lnTo>
                  <a:lnTo>
                    <a:pt x="117" y="587"/>
                  </a:lnTo>
                  <a:lnTo>
                    <a:pt x="117" y="604"/>
                  </a:lnTo>
                  <a:lnTo>
                    <a:pt x="118" y="621"/>
                  </a:lnTo>
                  <a:lnTo>
                    <a:pt x="118" y="636"/>
                  </a:lnTo>
                  <a:lnTo>
                    <a:pt x="119" y="647"/>
                  </a:lnTo>
                  <a:lnTo>
                    <a:pt x="123" y="654"/>
                  </a:lnTo>
                  <a:lnTo>
                    <a:pt x="128" y="661"/>
                  </a:lnTo>
                  <a:lnTo>
                    <a:pt x="135" y="668"/>
                  </a:lnTo>
                  <a:lnTo>
                    <a:pt x="144" y="671"/>
                  </a:lnTo>
                  <a:lnTo>
                    <a:pt x="152" y="671"/>
                  </a:lnTo>
                  <a:lnTo>
                    <a:pt x="160" y="667"/>
                  </a:lnTo>
                  <a:lnTo>
                    <a:pt x="168" y="659"/>
                  </a:lnTo>
                  <a:lnTo>
                    <a:pt x="174" y="657"/>
                  </a:lnTo>
                  <a:lnTo>
                    <a:pt x="180" y="657"/>
                  </a:lnTo>
                  <a:lnTo>
                    <a:pt x="185" y="659"/>
                  </a:lnTo>
                  <a:lnTo>
                    <a:pt x="191" y="663"/>
                  </a:lnTo>
                  <a:lnTo>
                    <a:pt x="195" y="665"/>
                  </a:lnTo>
                  <a:lnTo>
                    <a:pt x="199" y="666"/>
                  </a:lnTo>
                  <a:lnTo>
                    <a:pt x="203" y="667"/>
                  </a:lnTo>
                  <a:lnTo>
                    <a:pt x="205" y="667"/>
                  </a:lnTo>
                  <a:lnTo>
                    <a:pt x="207" y="667"/>
                  </a:lnTo>
                  <a:lnTo>
                    <a:pt x="207" y="667"/>
                  </a:lnTo>
                  <a:lnTo>
                    <a:pt x="205" y="668"/>
                  </a:lnTo>
                  <a:lnTo>
                    <a:pt x="197" y="668"/>
                  </a:lnTo>
                  <a:lnTo>
                    <a:pt x="188" y="670"/>
                  </a:lnTo>
                  <a:lnTo>
                    <a:pt x="179" y="672"/>
                  </a:lnTo>
                  <a:lnTo>
                    <a:pt x="169" y="676"/>
                  </a:lnTo>
                  <a:lnTo>
                    <a:pt x="161" y="680"/>
                  </a:lnTo>
                  <a:lnTo>
                    <a:pt x="158" y="685"/>
                  </a:lnTo>
                  <a:lnTo>
                    <a:pt x="159" y="698"/>
                  </a:lnTo>
                  <a:lnTo>
                    <a:pt x="165" y="706"/>
                  </a:lnTo>
                  <a:lnTo>
                    <a:pt x="174" y="713"/>
                  </a:lnTo>
                  <a:lnTo>
                    <a:pt x="186" y="715"/>
                  </a:lnTo>
                  <a:lnTo>
                    <a:pt x="198" y="714"/>
                  </a:lnTo>
                  <a:lnTo>
                    <a:pt x="208" y="714"/>
                  </a:lnTo>
                  <a:lnTo>
                    <a:pt x="216" y="715"/>
                  </a:lnTo>
                  <a:lnTo>
                    <a:pt x="218" y="715"/>
                  </a:lnTo>
                  <a:lnTo>
                    <a:pt x="236" y="745"/>
                  </a:lnTo>
                  <a:lnTo>
                    <a:pt x="234" y="742"/>
                  </a:lnTo>
                  <a:lnTo>
                    <a:pt x="229" y="738"/>
                  </a:lnTo>
                  <a:lnTo>
                    <a:pt x="221" y="733"/>
                  </a:lnTo>
                  <a:lnTo>
                    <a:pt x="211" y="728"/>
                  </a:lnTo>
                  <a:lnTo>
                    <a:pt x="202" y="726"/>
                  </a:lnTo>
                  <a:lnTo>
                    <a:pt x="192" y="728"/>
                  </a:lnTo>
                  <a:lnTo>
                    <a:pt x="182" y="735"/>
                  </a:lnTo>
                  <a:lnTo>
                    <a:pt x="173" y="744"/>
                  </a:lnTo>
                  <a:lnTo>
                    <a:pt x="165" y="752"/>
                  </a:lnTo>
                  <a:lnTo>
                    <a:pt x="160" y="762"/>
                  </a:lnTo>
                  <a:lnTo>
                    <a:pt x="158" y="770"/>
                  </a:lnTo>
                  <a:lnTo>
                    <a:pt x="159" y="775"/>
                  </a:lnTo>
                  <a:lnTo>
                    <a:pt x="163" y="779"/>
                  </a:lnTo>
                  <a:lnTo>
                    <a:pt x="171" y="783"/>
                  </a:lnTo>
                  <a:lnTo>
                    <a:pt x="180" y="787"/>
                  </a:lnTo>
                  <a:lnTo>
                    <a:pt x="188" y="791"/>
                  </a:lnTo>
                  <a:lnTo>
                    <a:pt x="197" y="794"/>
                  </a:lnTo>
                  <a:lnTo>
                    <a:pt x="203" y="796"/>
                  </a:lnTo>
                  <a:lnTo>
                    <a:pt x="205" y="797"/>
                  </a:lnTo>
                  <a:lnTo>
                    <a:pt x="203" y="797"/>
                  </a:lnTo>
                  <a:lnTo>
                    <a:pt x="195" y="796"/>
                  </a:lnTo>
                  <a:lnTo>
                    <a:pt x="184" y="796"/>
                  </a:lnTo>
                  <a:lnTo>
                    <a:pt x="171" y="796"/>
                  </a:lnTo>
                  <a:lnTo>
                    <a:pt x="159" y="798"/>
                  </a:lnTo>
                  <a:lnTo>
                    <a:pt x="148" y="803"/>
                  </a:lnTo>
                  <a:lnTo>
                    <a:pt x="140" y="808"/>
                  </a:lnTo>
                  <a:lnTo>
                    <a:pt x="136" y="816"/>
                  </a:lnTo>
                  <a:lnTo>
                    <a:pt x="135" y="822"/>
                  </a:lnTo>
                  <a:lnTo>
                    <a:pt x="137" y="827"/>
                  </a:lnTo>
                  <a:lnTo>
                    <a:pt x="140" y="831"/>
                  </a:lnTo>
                  <a:lnTo>
                    <a:pt x="146" y="833"/>
                  </a:lnTo>
                  <a:lnTo>
                    <a:pt x="152" y="835"/>
                  </a:lnTo>
                  <a:lnTo>
                    <a:pt x="159" y="839"/>
                  </a:lnTo>
                  <a:lnTo>
                    <a:pt x="167" y="843"/>
                  </a:lnTo>
                  <a:lnTo>
                    <a:pt x="173" y="850"/>
                  </a:lnTo>
                  <a:lnTo>
                    <a:pt x="177" y="855"/>
                  </a:lnTo>
                  <a:lnTo>
                    <a:pt x="182" y="860"/>
                  </a:lnTo>
                  <a:lnTo>
                    <a:pt x="183" y="862"/>
                  </a:lnTo>
                  <a:lnTo>
                    <a:pt x="181" y="861"/>
                  </a:lnTo>
                  <a:lnTo>
                    <a:pt x="173" y="857"/>
                  </a:lnTo>
                  <a:lnTo>
                    <a:pt x="163" y="855"/>
                  </a:lnTo>
                  <a:lnTo>
                    <a:pt x="151" y="853"/>
                  </a:lnTo>
                  <a:lnTo>
                    <a:pt x="139" y="852"/>
                  </a:lnTo>
                  <a:lnTo>
                    <a:pt x="128" y="853"/>
                  </a:lnTo>
                  <a:lnTo>
                    <a:pt x="119" y="858"/>
                  </a:lnTo>
                  <a:lnTo>
                    <a:pt x="114" y="865"/>
                  </a:lnTo>
                  <a:lnTo>
                    <a:pt x="107" y="873"/>
                  </a:lnTo>
                  <a:lnTo>
                    <a:pt x="102" y="881"/>
                  </a:lnTo>
                  <a:lnTo>
                    <a:pt x="96" y="889"/>
                  </a:lnTo>
                  <a:lnTo>
                    <a:pt x="93" y="896"/>
                  </a:lnTo>
                  <a:lnTo>
                    <a:pt x="93" y="902"/>
                  </a:lnTo>
                  <a:lnTo>
                    <a:pt x="94" y="907"/>
                  </a:lnTo>
                  <a:lnTo>
                    <a:pt x="101" y="910"/>
                  </a:lnTo>
                  <a:lnTo>
                    <a:pt x="112" y="910"/>
                  </a:lnTo>
                  <a:lnTo>
                    <a:pt x="122" y="908"/>
                  </a:lnTo>
                  <a:lnTo>
                    <a:pt x="129" y="907"/>
                  </a:lnTo>
                  <a:lnTo>
                    <a:pt x="135" y="905"/>
                  </a:lnTo>
                  <a:lnTo>
                    <a:pt x="138" y="910"/>
                  </a:lnTo>
                  <a:lnTo>
                    <a:pt x="144" y="919"/>
                  </a:lnTo>
                  <a:lnTo>
                    <a:pt x="147" y="925"/>
                  </a:lnTo>
                  <a:lnTo>
                    <a:pt x="149" y="927"/>
                  </a:lnTo>
                  <a:lnTo>
                    <a:pt x="146" y="927"/>
                  </a:lnTo>
                  <a:lnTo>
                    <a:pt x="139" y="930"/>
                  </a:lnTo>
                  <a:lnTo>
                    <a:pt x="129" y="934"/>
                  </a:lnTo>
                  <a:lnTo>
                    <a:pt x="119" y="938"/>
                  </a:lnTo>
                  <a:lnTo>
                    <a:pt x="112" y="944"/>
                  </a:lnTo>
                  <a:lnTo>
                    <a:pt x="107" y="950"/>
                  </a:lnTo>
                  <a:lnTo>
                    <a:pt x="107" y="955"/>
                  </a:lnTo>
                  <a:lnTo>
                    <a:pt x="109" y="958"/>
                  </a:lnTo>
                  <a:lnTo>
                    <a:pt x="110" y="961"/>
                  </a:lnTo>
                  <a:lnTo>
                    <a:pt x="112" y="964"/>
                  </a:lnTo>
                  <a:lnTo>
                    <a:pt x="113" y="965"/>
                  </a:lnTo>
                  <a:lnTo>
                    <a:pt x="115" y="966"/>
                  </a:lnTo>
                  <a:lnTo>
                    <a:pt x="117" y="967"/>
                  </a:lnTo>
                  <a:lnTo>
                    <a:pt x="118" y="967"/>
                  </a:lnTo>
                  <a:lnTo>
                    <a:pt x="119" y="967"/>
                  </a:lnTo>
                  <a:lnTo>
                    <a:pt x="116" y="967"/>
                  </a:lnTo>
                  <a:lnTo>
                    <a:pt x="110" y="966"/>
                  </a:lnTo>
                  <a:lnTo>
                    <a:pt x="99" y="965"/>
                  </a:lnTo>
                  <a:lnTo>
                    <a:pt x="87" y="964"/>
                  </a:lnTo>
                  <a:lnTo>
                    <a:pt x="73" y="962"/>
                  </a:lnTo>
                  <a:lnTo>
                    <a:pt x="60" y="964"/>
                  </a:lnTo>
                  <a:lnTo>
                    <a:pt x="48" y="965"/>
                  </a:lnTo>
                  <a:lnTo>
                    <a:pt x="37" y="968"/>
                  </a:lnTo>
                  <a:lnTo>
                    <a:pt x="26" y="972"/>
                  </a:lnTo>
                  <a:lnTo>
                    <a:pt x="15" y="979"/>
                  </a:lnTo>
                  <a:lnTo>
                    <a:pt x="8" y="986"/>
                  </a:lnTo>
                  <a:lnTo>
                    <a:pt x="2" y="993"/>
                  </a:lnTo>
                  <a:lnTo>
                    <a:pt x="0" y="1000"/>
                  </a:lnTo>
                  <a:lnTo>
                    <a:pt x="3" y="1005"/>
                  </a:lnTo>
                  <a:lnTo>
                    <a:pt x="11" y="1009"/>
                  </a:lnTo>
                  <a:lnTo>
                    <a:pt x="22" y="1012"/>
                  </a:lnTo>
                  <a:lnTo>
                    <a:pt x="34" y="1013"/>
                  </a:lnTo>
                  <a:lnTo>
                    <a:pt x="47" y="1013"/>
                  </a:lnTo>
                  <a:lnTo>
                    <a:pt x="58" y="1012"/>
                  </a:lnTo>
                  <a:lnTo>
                    <a:pt x="67" y="1012"/>
                  </a:lnTo>
                  <a:lnTo>
                    <a:pt x="76" y="1012"/>
                  </a:lnTo>
                  <a:lnTo>
                    <a:pt x="87" y="1013"/>
                  </a:lnTo>
                  <a:lnTo>
                    <a:pt x="96" y="1014"/>
                  </a:lnTo>
                  <a:lnTo>
                    <a:pt x="106" y="1014"/>
                  </a:lnTo>
                  <a:lnTo>
                    <a:pt x="114" y="1012"/>
                  </a:lnTo>
                  <a:lnTo>
                    <a:pt x="118" y="1009"/>
                  </a:lnTo>
                  <a:lnTo>
                    <a:pt x="121" y="1008"/>
                  </a:lnTo>
                  <a:lnTo>
                    <a:pt x="123" y="1008"/>
                  </a:lnTo>
                  <a:lnTo>
                    <a:pt x="124" y="1007"/>
                  </a:lnTo>
                  <a:lnTo>
                    <a:pt x="125" y="1008"/>
                  </a:lnTo>
                  <a:lnTo>
                    <a:pt x="125" y="1008"/>
                  </a:lnTo>
                  <a:lnTo>
                    <a:pt x="125" y="1008"/>
                  </a:lnTo>
                  <a:lnTo>
                    <a:pt x="125" y="1008"/>
                  </a:lnTo>
                  <a:lnTo>
                    <a:pt x="105" y="1032"/>
                  </a:lnTo>
                  <a:lnTo>
                    <a:pt x="103" y="1031"/>
                  </a:lnTo>
                  <a:lnTo>
                    <a:pt x="96" y="1030"/>
                  </a:lnTo>
                  <a:lnTo>
                    <a:pt x="89" y="1030"/>
                  </a:lnTo>
                  <a:lnTo>
                    <a:pt x="80" y="1029"/>
                  </a:lnTo>
                  <a:lnTo>
                    <a:pt x="71" y="1030"/>
                  </a:lnTo>
                  <a:lnTo>
                    <a:pt x="66" y="1032"/>
                  </a:lnTo>
                  <a:lnTo>
                    <a:pt x="64" y="1036"/>
                  </a:lnTo>
                  <a:lnTo>
                    <a:pt x="66" y="1042"/>
                  </a:lnTo>
                  <a:lnTo>
                    <a:pt x="71" y="1050"/>
                  </a:lnTo>
                  <a:lnTo>
                    <a:pt x="79" y="1059"/>
                  </a:lnTo>
                  <a:lnTo>
                    <a:pt x="89" y="1067"/>
                  </a:lnTo>
                  <a:lnTo>
                    <a:pt x="99" y="1074"/>
                  </a:lnTo>
                  <a:lnTo>
                    <a:pt x="107" y="1080"/>
                  </a:lnTo>
                  <a:lnTo>
                    <a:pt x="119" y="1083"/>
                  </a:lnTo>
                  <a:lnTo>
                    <a:pt x="127" y="1084"/>
                  </a:lnTo>
                  <a:lnTo>
                    <a:pt x="133" y="1084"/>
                  </a:lnTo>
                  <a:lnTo>
                    <a:pt x="134" y="1083"/>
                  </a:lnTo>
                  <a:lnTo>
                    <a:pt x="134" y="1084"/>
                  </a:lnTo>
                  <a:lnTo>
                    <a:pt x="134" y="1087"/>
                  </a:lnTo>
                  <a:lnTo>
                    <a:pt x="135" y="1092"/>
                  </a:lnTo>
                  <a:lnTo>
                    <a:pt x="137" y="1095"/>
                  </a:lnTo>
                  <a:lnTo>
                    <a:pt x="142" y="1099"/>
                  </a:lnTo>
                  <a:lnTo>
                    <a:pt x="152" y="1100"/>
                  </a:lnTo>
                  <a:lnTo>
                    <a:pt x="167" y="1098"/>
                  </a:lnTo>
                  <a:lnTo>
                    <a:pt x="180" y="1090"/>
                  </a:lnTo>
                  <a:lnTo>
                    <a:pt x="193" y="1080"/>
                  </a:lnTo>
                  <a:lnTo>
                    <a:pt x="204" y="1066"/>
                  </a:lnTo>
                  <a:lnTo>
                    <a:pt x="214" y="1055"/>
                  </a:lnTo>
                  <a:lnTo>
                    <a:pt x="221" y="1047"/>
                  </a:lnTo>
                  <a:lnTo>
                    <a:pt x="230" y="1037"/>
                  </a:lnTo>
                  <a:lnTo>
                    <a:pt x="240" y="1027"/>
                  </a:lnTo>
                  <a:lnTo>
                    <a:pt x="251" y="1017"/>
                  </a:lnTo>
                  <a:lnTo>
                    <a:pt x="260" y="1008"/>
                  </a:lnTo>
                  <a:lnTo>
                    <a:pt x="268" y="1002"/>
                  </a:lnTo>
                  <a:lnTo>
                    <a:pt x="274" y="999"/>
                  </a:lnTo>
                  <a:lnTo>
                    <a:pt x="277" y="999"/>
                  </a:lnTo>
                  <a:lnTo>
                    <a:pt x="280" y="1000"/>
                  </a:lnTo>
                  <a:lnTo>
                    <a:pt x="283" y="1001"/>
                  </a:lnTo>
                  <a:lnTo>
                    <a:pt x="285" y="1003"/>
                  </a:lnTo>
                  <a:lnTo>
                    <a:pt x="287" y="1006"/>
                  </a:lnTo>
                  <a:lnTo>
                    <a:pt x="288" y="1008"/>
                  </a:lnTo>
                  <a:lnTo>
                    <a:pt x="289" y="1011"/>
                  </a:lnTo>
                  <a:lnTo>
                    <a:pt x="289" y="1012"/>
                  </a:lnTo>
                  <a:lnTo>
                    <a:pt x="290" y="1013"/>
                  </a:lnTo>
                  <a:lnTo>
                    <a:pt x="288" y="1014"/>
                  </a:lnTo>
                  <a:lnTo>
                    <a:pt x="283" y="1016"/>
                  </a:lnTo>
                  <a:lnTo>
                    <a:pt x="275" y="1019"/>
                  </a:lnTo>
                  <a:lnTo>
                    <a:pt x="267" y="1025"/>
                  </a:lnTo>
                  <a:lnTo>
                    <a:pt x="261" y="1031"/>
                  </a:lnTo>
                  <a:lnTo>
                    <a:pt x="255" y="1038"/>
                  </a:lnTo>
                  <a:lnTo>
                    <a:pt x="252" y="1044"/>
                  </a:lnTo>
                  <a:lnTo>
                    <a:pt x="246" y="1053"/>
                  </a:lnTo>
                  <a:lnTo>
                    <a:pt x="242" y="1062"/>
                  </a:lnTo>
                  <a:lnTo>
                    <a:pt x="238" y="1071"/>
                  </a:lnTo>
                  <a:lnTo>
                    <a:pt x="233" y="1080"/>
                  </a:lnTo>
                  <a:lnTo>
                    <a:pt x="232" y="1086"/>
                  </a:lnTo>
                  <a:lnTo>
                    <a:pt x="233" y="1089"/>
                  </a:lnTo>
                  <a:lnTo>
                    <a:pt x="233" y="1093"/>
                  </a:lnTo>
                  <a:lnTo>
                    <a:pt x="232" y="1098"/>
                  </a:lnTo>
                  <a:lnTo>
                    <a:pt x="229" y="1104"/>
                  </a:lnTo>
                  <a:lnTo>
                    <a:pt x="226" y="1109"/>
                  </a:lnTo>
                  <a:lnTo>
                    <a:pt x="223" y="1116"/>
                  </a:lnTo>
                  <a:lnTo>
                    <a:pt x="225" y="1120"/>
                  </a:lnTo>
                  <a:lnTo>
                    <a:pt x="229" y="1124"/>
                  </a:lnTo>
                  <a:lnTo>
                    <a:pt x="239" y="1127"/>
                  </a:lnTo>
                  <a:lnTo>
                    <a:pt x="251" y="1128"/>
                  </a:lnTo>
                  <a:lnTo>
                    <a:pt x="264" y="1128"/>
                  </a:lnTo>
                  <a:lnTo>
                    <a:pt x="276" y="1127"/>
                  </a:lnTo>
                  <a:lnTo>
                    <a:pt x="285" y="1127"/>
                  </a:lnTo>
                  <a:lnTo>
                    <a:pt x="288" y="1125"/>
                  </a:lnTo>
                  <a:lnTo>
                    <a:pt x="285" y="1125"/>
                  </a:lnTo>
                  <a:lnTo>
                    <a:pt x="276" y="1127"/>
                  </a:lnTo>
                  <a:lnTo>
                    <a:pt x="263" y="1129"/>
                  </a:lnTo>
                  <a:lnTo>
                    <a:pt x="250" y="1131"/>
                  </a:lnTo>
                  <a:lnTo>
                    <a:pt x="236" y="1134"/>
                  </a:lnTo>
                  <a:lnTo>
                    <a:pt x="223" y="1139"/>
                  </a:lnTo>
                  <a:lnTo>
                    <a:pt x="217" y="1144"/>
                  </a:lnTo>
                  <a:lnTo>
                    <a:pt x="210" y="1153"/>
                  </a:lnTo>
                  <a:lnTo>
                    <a:pt x="205" y="1161"/>
                  </a:lnTo>
                  <a:lnTo>
                    <a:pt x="200" y="1169"/>
                  </a:lnTo>
                  <a:lnTo>
                    <a:pt x="197" y="1177"/>
                  </a:lnTo>
                  <a:lnTo>
                    <a:pt x="196" y="1182"/>
                  </a:lnTo>
                  <a:lnTo>
                    <a:pt x="198" y="1186"/>
                  </a:lnTo>
                  <a:lnTo>
                    <a:pt x="198" y="1189"/>
                  </a:lnTo>
                  <a:lnTo>
                    <a:pt x="195" y="1194"/>
                  </a:lnTo>
                  <a:lnTo>
                    <a:pt x="190" y="1202"/>
                  </a:lnTo>
                  <a:lnTo>
                    <a:pt x="183" y="1210"/>
                  </a:lnTo>
                  <a:lnTo>
                    <a:pt x="177" y="1217"/>
                  </a:lnTo>
                  <a:lnTo>
                    <a:pt x="173" y="1225"/>
                  </a:lnTo>
                  <a:lnTo>
                    <a:pt x="172" y="1231"/>
                  </a:lnTo>
                  <a:lnTo>
                    <a:pt x="175" y="1235"/>
                  </a:lnTo>
                  <a:lnTo>
                    <a:pt x="181" y="1237"/>
                  </a:lnTo>
                  <a:lnTo>
                    <a:pt x="187" y="1238"/>
                  </a:lnTo>
                  <a:lnTo>
                    <a:pt x="194" y="1238"/>
                  </a:lnTo>
                  <a:lnTo>
                    <a:pt x="198" y="1238"/>
                  </a:lnTo>
                  <a:lnTo>
                    <a:pt x="200" y="1238"/>
                  </a:lnTo>
                  <a:lnTo>
                    <a:pt x="198" y="1239"/>
                  </a:lnTo>
                  <a:lnTo>
                    <a:pt x="194" y="1242"/>
                  </a:lnTo>
                  <a:lnTo>
                    <a:pt x="187" y="1246"/>
                  </a:lnTo>
                  <a:lnTo>
                    <a:pt x="180" y="1251"/>
                  </a:lnTo>
                  <a:lnTo>
                    <a:pt x="174" y="1257"/>
                  </a:lnTo>
                  <a:lnTo>
                    <a:pt x="172" y="1263"/>
                  </a:lnTo>
                  <a:lnTo>
                    <a:pt x="174" y="1270"/>
                  </a:lnTo>
                  <a:lnTo>
                    <a:pt x="179" y="1278"/>
                  </a:lnTo>
                  <a:lnTo>
                    <a:pt x="184" y="1287"/>
                  </a:lnTo>
                  <a:lnTo>
                    <a:pt x="190" y="1297"/>
                  </a:lnTo>
                  <a:lnTo>
                    <a:pt x="192" y="1306"/>
                  </a:lnTo>
                  <a:lnTo>
                    <a:pt x="193" y="1314"/>
                  </a:lnTo>
                  <a:lnTo>
                    <a:pt x="191" y="1318"/>
                  </a:lnTo>
                  <a:lnTo>
                    <a:pt x="185" y="1321"/>
                  </a:lnTo>
                  <a:lnTo>
                    <a:pt x="179" y="1328"/>
                  </a:lnTo>
                  <a:lnTo>
                    <a:pt x="169" y="1338"/>
                  </a:lnTo>
                  <a:lnTo>
                    <a:pt x="160" y="1348"/>
                  </a:lnTo>
                  <a:lnTo>
                    <a:pt x="151" y="1359"/>
                  </a:lnTo>
                  <a:lnTo>
                    <a:pt x="145" y="1370"/>
                  </a:lnTo>
                  <a:lnTo>
                    <a:pt x="140" y="1378"/>
                  </a:lnTo>
                  <a:lnTo>
                    <a:pt x="140" y="1386"/>
                  </a:lnTo>
                  <a:lnTo>
                    <a:pt x="144" y="1395"/>
                  </a:lnTo>
                  <a:lnTo>
                    <a:pt x="145" y="1401"/>
                  </a:lnTo>
                  <a:lnTo>
                    <a:pt x="145" y="1408"/>
                  </a:lnTo>
                  <a:lnTo>
                    <a:pt x="147" y="1411"/>
                  </a:lnTo>
                  <a:lnTo>
                    <a:pt x="150" y="1412"/>
                  </a:lnTo>
                  <a:lnTo>
                    <a:pt x="156" y="1411"/>
                  </a:lnTo>
                  <a:lnTo>
                    <a:pt x="162" y="1410"/>
                  </a:lnTo>
                  <a:lnTo>
                    <a:pt x="169" y="1408"/>
                  </a:lnTo>
                  <a:lnTo>
                    <a:pt x="174" y="1406"/>
                  </a:lnTo>
                  <a:lnTo>
                    <a:pt x="176" y="1405"/>
                  </a:lnTo>
                  <a:lnTo>
                    <a:pt x="174" y="1407"/>
                  </a:lnTo>
                  <a:lnTo>
                    <a:pt x="170" y="1413"/>
                  </a:lnTo>
                  <a:lnTo>
                    <a:pt x="164" y="1421"/>
                  </a:lnTo>
                  <a:lnTo>
                    <a:pt x="158" y="1431"/>
                  </a:lnTo>
                  <a:lnTo>
                    <a:pt x="152" y="1442"/>
                  </a:lnTo>
                  <a:lnTo>
                    <a:pt x="150" y="1452"/>
                  </a:lnTo>
                  <a:lnTo>
                    <a:pt x="151" y="1460"/>
                  </a:lnTo>
                  <a:lnTo>
                    <a:pt x="157" y="1467"/>
                  </a:lnTo>
                  <a:lnTo>
                    <a:pt x="164" y="1470"/>
                  </a:lnTo>
                  <a:lnTo>
                    <a:pt x="172" y="1472"/>
                  </a:lnTo>
                  <a:lnTo>
                    <a:pt x="179" y="1474"/>
                  </a:lnTo>
                  <a:lnTo>
                    <a:pt x="184" y="1474"/>
                  </a:lnTo>
                  <a:lnTo>
                    <a:pt x="186" y="1472"/>
                  </a:lnTo>
                  <a:lnTo>
                    <a:pt x="198" y="1463"/>
                  </a:lnTo>
                  <a:lnTo>
                    <a:pt x="197" y="1465"/>
                  </a:lnTo>
                  <a:lnTo>
                    <a:pt x="193" y="1470"/>
                  </a:lnTo>
                  <a:lnTo>
                    <a:pt x="186" y="1479"/>
                  </a:lnTo>
                  <a:lnTo>
                    <a:pt x="179" y="1489"/>
                  </a:lnTo>
                  <a:lnTo>
                    <a:pt x="171" y="1501"/>
                  </a:lnTo>
                  <a:lnTo>
                    <a:pt x="162" y="1512"/>
                  </a:lnTo>
                  <a:lnTo>
                    <a:pt x="156" y="1524"/>
                  </a:lnTo>
                  <a:lnTo>
                    <a:pt x="150" y="1534"/>
                  </a:lnTo>
                  <a:lnTo>
                    <a:pt x="148" y="1543"/>
                  </a:lnTo>
                  <a:lnTo>
                    <a:pt x="146" y="1555"/>
                  </a:lnTo>
                  <a:lnTo>
                    <a:pt x="145" y="1572"/>
                  </a:lnTo>
                  <a:lnTo>
                    <a:pt x="142" y="1592"/>
                  </a:lnTo>
                  <a:lnTo>
                    <a:pt x="140" y="1613"/>
                  </a:lnTo>
                  <a:lnTo>
                    <a:pt x="138" y="1631"/>
                  </a:lnTo>
                  <a:lnTo>
                    <a:pt x="136" y="1646"/>
                  </a:lnTo>
                  <a:lnTo>
                    <a:pt x="133" y="1655"/>
                  </a:lnTo>
                  <a:lnTo>
                    <a:pt x="129" y="1661"/>
                  </a:lnTo>
                  <a:lnTo>
                    <a:pt x="124" y="1669"/>
                  </a:lnTo>
                  <a:lnTo>
                    <a:pt x="118" y="1678"/>
                  </a:lnTo>
                  <a:lnTo>
                    <a:pt x="114" y="1689"/>
                  </a:lnTo>
                  <a:lnTo>
                    <a:pt x="111" y="1699"/>
                  </a:lnTo>
                  <a:lnTo>
                    <a:pt x="110" y="1708"/>
                  </a:lnTo>
                  <a:lnTo>
                    <a:pt x="112" y="1714"/>
                  </a:lnTo>
                  <a:lnTo>
                    <a:pt x="118" y="1719"/>
                  </a:lnTo>
                  <a:lnTo>
                    <a:pt x="128" y="1723"/>
                  </a:lnTo>
                  <a:lnTo>
                    <a:pt x="141" y="1725"/>
                  </a:lnTo>
                  <a:lnTo>
                    <a:pt x="154" y="1725"/>
                  </a:lnTo>
                  <a:lnTo>
                    <a:pt x="168" y="1724"/>
                  </a:lnTo>
                  <a:lnTo>
                    <a:pt x="177" y="1720"/>
                  </a:lnTo>
                  <a:lnTo>
                    <a:pt x="184" y="1714"/>
                  </a:lnTo>
                  <a:lnTo>
                    <a:pt x="187" y="1706"/>
                  </a:lnTo>
                  <a:lnTo>
                    <a:pt x="188" y="1695"/>
                  </a:lnTo>
                  <a:lnTo>
                    <a:pt x="187" y="1683"/>
                  </a:lnTo>
                  <a:lnTo>
                    <a:pt x="187" y="1672"/>
                  </a:lnTo>
                  <a:lnTo>
                    <a:pt x="185" y="1662"/>
                  </a:lnTo>
                  <a:lnTo>
                    <a:pt x="184" y="1655"/>
                  </a:lnTo>
                  <a:lnTo>
                    <a:pt x="184" y="1653"/>
                  </a:lnTo>
                  <a:lnTo>
                    <a:pt x="185" y="1650"/>
                  </a:lnTo>
                  <a:lnTo>
                    <a:pt x="188" y="1643"/>
                  </a:lnTo>
                  <a:lnTo>
                    <a:pt x="192" y="1632"/>
                  </a:lnTo>
                  <a:lnTo>
                    <a:pt x="197" y="1619"/>
                  </a:lnTo>
                  <a:lnTo>
                    <a:pt x="202" y="1606"/>
                  </a:lnTo>
                  <a:lnTo>
                    <a:pt x="205" y="1592"/>
                  </a:lnTo>
                  <a:lnTo>
                    <a:pt x="207" y="1580"/>
                  </a:lnTo>
                  <a:lnTo>
                    <a:pt x="209" y="1563"/>
                  </a:lnTo>
                  <a:lnTo>
                    <a:pt x="211" y="1546"/>
                  </a:lnTo>
                  <a:lnTo>
                    <a:pt x="214" y="1530"/>
                  </a:lnTo>
                  <a:lnTo>
                    <a:pt x="217" y="1516"/>
                  </a:lnTo>
                  <a:lnTo>
                    <a:pt x="221" y="1505"/>
                  </a:lnTo>
                  <a:lnTo>
                    <a:pt x="228" y="1498"/>
                  </a:lnTo>
                  <a:lnTo>
                    <a:pt x="237" y="1491"/>
                  </a:lnTo>
                  <a:lnTo>
                    <a:pt x="245" y="1484"/>
                  </a:lnTo>
                  <a:lnTo>
                    <a:pt x="252" y="1478"/>
                  </a:lnTo>
                  <a:lnTo>
                    <a:pt x="253" y="1470"/>
                  </a:lnTo>
                  <a:lnTo>
                    <a:pt x="250" y="1460"/>
                  </a:lnTo>
                  <a:lnTo>
                    <a:pt x="243" y="1448"/>
                  </a:lnTo>
                  <a:lnTo>
                    <a:pt x="236" y="1436"/>
                  </a:lnTo>
                  <a:lnTo>
                    <a:pt x="228" y="1422"/>
                  </a:lnTo>
                  <a:lnTo>
                    <a:pt x="223" y="1410"/>
                  </a:lnTo>
                  <a:lnTo>
                    <a:pt x="222" y="1396"/>
                  </a:lnTo>
                  <a:lnTo>
                    <a:pt x="222" y="1382"/>
                  </a:lnTo>
                  <a:lnTo>
                    <a:pt x="222" y="1368"/>
                  </a:lnTo>
                  <a:lnTo>
                    <a:pt x="222" y="1359"/>
                  </a:lnTo>
                  <a:lnTo>
                    <a:pt x="223" y="1355"/>
                  </a:lnTo>
                  <a:lnTo>
                    <a:pt x="226" y="1356"/>
                  </a:lnTo>
                  <a:lnTo>
                    <a:pt x="231" y="1359"/>
                  </a:lnTo>
                  <a:lnTo>
                    <a:pt x="238" y="1359"/>
                  </a:lnTo>
                  <a:lnTo>
                    <a:pt x="246" y="1354"/>
                  </a:lnTo>
                  <a:lnTo>
                    <a:pt x="252" y="1347"/>
                  </a:lnTo>
                  <a:lnTo>
                    <a:pt x="257" y="1336"/>
                  </a:lnTo>
                  <a:lnTo>
                    <a:pt x="263" y="1325"/>
                  </a:lnTo>
                  <a:lnTo>
                    <a:pt x="268" y="1315"/>
                  </a:lnTo>
                  <a:lnTo>
                    <a:pt x="274" y="1309"/>
                  </a:lnTo>
                  <a:lnTo>
                    <a:pt x="279" y="1306"/>
                  </a:lnTo>
                  <a:lnTo>
                    <a:pt x="287" y="1302"/>
                  </a:lnTo>
                  <a:lnTo>
                    <a:pt x="295" y="1296"/>
                  </a:lnTo>
                  <a:lnTo>
                    <a:pt x="302" y="1292"/>
                  </a:lnTo>
                  <a:lnTo>
                    <a:pt x="310" y="1287"/>
                  </a:lnTo>
                  <a:lnTo>
                    <a:pt x="314" y="1284"/>
                  </a:lnTo>
                  <a:lnTo>
                    <a:pt x="317" y="1283"/>
                  </a:lnTo>
                  <a:lnTo>
                    <a:pt x="315" y="1284"/>
                  </a:lnTo>
                  <a:lnTo>
                    <a:pt x="310" y="1291"/>
                  </a:lnTo>
                  <a:lnTo>
                    <a:pt x="303" y="1298"/>
                  </a:lnTo>
                  <a:lnTo>
                    <a:pt x="295" y="1309"/>
                  </a:lnTo>
                  <a:lnTo>
                    <a:pt x="285" y="1321"/>
                  </a:lnTo>
                  <a:lnTo>
                    <a:pt x="276" y="1332"/>
                  </a:lnTo>
                  <a:lnTo>
                    <a:pt x="267" y="1344"/>
                  </a:lnTo>
                  <a:lnTo>
                    <a:pt x="261" y="1354"/>
                  </a:lnTo>
                  <a:lnTo>
                    <a:pt x="255" y="1362"/>
                  </a:lnTo>
                  <a:lnTo>
                    <a:pt x="251" y="1373"/>
                  </a:lnTo>
                  <a:lnTo>
                    <a:pt x="248" y="1386"/>
                  </a:lnTo>
                  <a:lnTo>
                    <a:pt x="246" y="1400"/>
                  </a:lnTo>
                  <a:lnTo>
                    <a:pt x="248" y="1414"/>
                  </a:lnTo>
                  <a:lnTo>
                    <a:pt x="251" y="1426"/>
                  </a:lnTo>
                  <a:lnTo>
                    <a:pt x="256" y="1436"/>
                  </a:lnTo>
                  <a:lnTo>
                    <a:pt x="267" y="1446"/>
                  </a:lnTo>
                  <a:lnTo>
                    <a:pt x="276" y="1451"/>
                  </a:lnTo>
                  <a:lnTo>
                    <a:pt x="284" y="1452"/>
                  </a:lnTo>
                  <a:lnTo>
                    <a:pt x="286" y="1453"/>
                  </a:lnTo>
                  <a:lnTo>
                    <a:pt x="286" y="1451"/>
                  </a:lnTo>
                  <a:lnTo>
                    <a:pt x="285" y="1444"/>
                  </a:lnTo>
                  <a:lnTo>
                    <a:pt x="284" y="1435"/>
                  </a:lnTo>
                  <a:lnTo>
                    <a:pt x="284" y="1424"/>
                  </a:lnTo>
                  <a:lnTo>
                    <a:pt x="285" y="1414"/>
                  </a:lnTo>
                  <a:lnTo>
                    <a:pt x="288" y="1405"/>
                  </a:lnTo>
                  <a:lnTo>
                    <a:pt x="292" y="1397"/>
                  </a:lnTo>
                  <a:lnTo>
                    <a:pt x="298" y="1388"/>
                  </a:lnTo>
                  <a:lnTo>
                    <a:pt x="304" y="1381"/>
                  </a:lnTo>
                  <a:lnTo>
                    <a:pt x="310" y="1374"/>
                  </a:lnTo>
                  <a:lnTo>
                    <a:pt x="315" y="1372"/>
                  </a:lnTo>
                  <a:lnTo>
                    <a:pt x="320" y="1373"/>
                  </a:lnTo>
                  <a:lnTo>
                    <a:pt x="322" y="1377"/>
                  </a:lnTo>
                  <a:lnTo>
                    <a:pt x="323" y="1386"/>
                  </a:lnTo>
                  <a:lnTo>
                    <a:pt x="325" y="1396"/>
                  </a:lnTo>
                  <a:lnTo>
                    <a:pt x="327" y="1407"/>
                  </a:lnTo>
                  <a:lnTo>
                    <a:pt x="330" y="1417"/>
                  </a:lnTo>
                  <a:lnTo>
                    <a:pt x="333" y="1425"/>
                  </a:lnTo>
                  <a:lnTo>
                    <a:pt x="338" y="1429"/>
                  </a:lnTo>
                  <a:lnTo>
                    <a:pt x="345" y="1429"/>
                  </a:lnTo>
                  <a:lnTo>
                    <a:pt x="353" y="1422"/>
                  </a:lnTo>
                  <a:lnTo>
                    <a:pt x="357" y="1413"/>
                  </a:lnTo>
                  <a:lnTo>
                    <a:pt x="359" y="1404"/>
                  </a:lnTo>
                  <a:lnTo>
                    <a:pt x="361" y="1393"/>
                  </a:lnTo>
                  <a:lnTo>
                    <a:pt x="361" y="1383"/>
                  </a:lnTo>
                  <a:lnTo>
                    <a:pt x="364" y="1374"/>
                  </a:lnTo>
                  <a:lnTo>
                    <a:pt x="367" y="1363"/>
                  </a:lnTo>
                  <a:lnTo>
                    <a:pt x="371" y="1351"/>
                  </a:lnTo>
                  <a:lnTo>
                    <a:pt x="376" y="1338"/>
                  </a:lnTo>
                  <a:lnTo>
                    <a:pt x="380" y="1325"/>
                  </a:lnTo>
                  <a:lnTo>
                    <a:pt x="381" y="1314"/>
                  </a:lnTo>
                  <a:lnTo>
                    <a:pt x="382" y="1305"/>
                  </a:lnTo>
                  <a:lnTo>
                    <a:pt x="385" y="1296"/>
                  </a:lnTo>
                  <a:lnTo>
                    <a:pt x="390" y="1290"/>
                  </a:lnTo>
                  <a:lnTo>
                    <a:pt x="394" y="1286"/>
                  </a:lnTo>
                  <a:lnTo>
                    <a:pt x="395" y="1284"/>
                  </a:lnTo>
                  <a:lnTo>
                    <a:pt x="395" y="1287"/>
                  </a:lnTo>
                  <a:lnTo>
                    <a:pt x="394" y="1297"/>
                  </a:lnTo>
                  <a:lnTo>
                    <a:pt x="394" y="1309"/>
                  </a:lnTo>
                  <a:lnTo>
                    <a:pt x="394" y="1324"/>
                  </a:lnTo>
                  <a:lnTo>
                    <a:pt x="395" y="1337"/>
                  </a:lnTo>
                  <a:lnTo>
                    <a:pt x="400" y="1347"/>
                  </a:lnTo>
                  <a:lnTo>
                    <a:pt x="407" y="1356"/>
                  </a:lnTo>
                  <a:lnTo>
                    <a:pt x="421" y="1366"/>
                  </a:lnTo>
                  <a:lnTo>
                    <a:pt x="435" y="1375"/>
                  </a:lnTo>
                  <a:lnTo>
                    <a:pt x="448" y="1384"/>
                  </a:lnTo>
                  <a:lnTo>
                    <a:pt x="457" y="1391"/>
                  </a:lnTo>
                  <a:lnTo>
                    <a:pt x="465" y="1399"/>
                  </a:lnTo>
                  <a:lnTo>
                    <a:pt x="474" y="1406"/>
                  </a:lnTo>
                  <a:lnTo>
                    <a:pt x="481" y="1409"/>
                  </a:lnTo>
                  <a:lnTo>
                    <a:pt x="484" y="1411"/>
                  </a:lnTo>
                  <a:lnTo>
                    <a:pt x="481" y="1410"/>
                  </a:lnTo>
                  <a:lnTo>
                    <a:pt x="474" y="1407"/>
                  </a:lnTo>
                  <a:lnTo>
                    <a:pt x="463" y="1404"/>
                  </a:lnTo>
                  <a:lnTo>
                    <a:pt x="450" y="1399"/>
                  </a:lnTo>
                  <a:lnTo>
                    <a:pt x="436" y="1396"/>
                  </a:lnTo>
                  <a:lnTo>
                    <a:pt x="422" y="1394"/>
                  </a:lnTo>
                  <a:lnTo>
                    <a:pt x="408" y="1393"/>
                  </a:lnTo>
                  <a:lnTo>
                    <a:pt x="398" y="1394"/>
                  </a:lnTo>
                  <a:lnTo>
                    <a:pt x="391" y="1398"/>
                  </a:lnTo>
                  <a:lnTo>
                    <a:pt x="385" y="1408"/>
                  </a:lnTo>
                  <a:lnTo>
                    <a:pt x="383" y="1420"/>
                  </a:lnTo>
                  <a:lnTo>
                    <a:pt x="382" y="1433"/>
                  </a:lnTo>
                  <a:lnTo>
                    <a:pt x="383" y="1447"/>
                  </a:lnTo>
                  <a:lnTo>
                    <a:pt x="383" y="1462"/>
                  </a:lnTo>
                  <a:lnTo>
                    <a:pt x="382" y="1474"/>
                  </a:lnTo>
                  <a:lnTo>
                    <a:pt x="380" y="1484"/>
                  </a:lnTo>
                  <a:lnTo>
                    <a:pt x="378" y="1494"/>
                  </a:lnTo>
                  <a:lnTo>
                    <a:pt x="375" y="1502"/>
                  </a:lnTo>
                  <a:lnTo>
                    <a:pt x="375" y="1511"/>
                  </a:lnTo>
                  <a:lnTo>
                    <a:pt x="376" y="1520"/>
                  </a:lnTo>
                  <a:lnTo>
                    <a:pt x="381" y="1532"/>
                  </a:lnTo>
                  <a:lnTo>
                    <a:pt x="389" y="1541"/>
                  </a:lnTo>
                  <a:lnTo>
                    <a:pt x="398" y="1548"/>
                  </a:lnTo>
                  <a:lnTo>
                    <a:pt x="406" y="1552"/>
                  </a:lnTo>
                  <a:lnTo>
                    <a:pt x="414" y="1558"/>
                  </a:lnTo>
                  <a:lnTo>
                    <a:pt x="423" y="1564"/>
                  </a:lnTo>
                  <a:lnTo>
                    <a:pt x="429" y="1574"/>
                  </a:lnTo>
                  <a:lnTo>
                    <a:pt x="435" y="1584"/>
                  </a:lnTo>
                  <a:lnTo>
                    <a:pt x="440" y="1591"/>
                  </a:lnTo>
                  <a:lnTo>
                    <a:pt x="446" y="1596"/>
                  </a:lnTo>
                  <a:lnTo>
                    <a:pt x="449" y="1601"/>
                  </a:lnTo>
                  <a:lnTo>
                    <a:pt x="450" y="1606"/>
                  </a:lnTo>
                  <a:lnTo>
                    <a:pt x="450" y="1616"/>
                  </a:lnTo>
                  <a:lnTo>
                    <a:pt x="446" y="1629"/>
                  </a:lnTo>
                  <a:lnTo>
                    <a:pt x="437" y="1640"/>
                  </a:lnTo>
                  <a:lnTo>
                    <a:pt x="426" y="1651"/>
                  </a:lnTo>
                  <a:lnTo>
                    <a:pt x="416" y="1662"/>
                  </a:lnTo>
                  <a:lnTo>
                    <a:pt x="408" y="1674"/>
                  </a:lnTo>
                  <a:lnTo>
                    <a:pt x="404" y="1689"/>
                  </a:lnTo>
                  <a:lnTo>
                    <a:pt x="401" y="1707"/>
                  </a:lnTo>
                  <a:lnTo>
                    <a:pt x="398" y="1724"/>
                  </a:lnTo>
                  <a:lnTo>
                    <a:pt x="392" y="1743"/>
                  </a:lnTo>
                  <a:lnTo>
                    <a:pt x="382" y="1759"/>
                  </a:lnTo>
                  <a:lnTo>
                    <a:pt x="373" y="1770"/>
                  </a:lnTo>
                  <a:lnTo>
                    <a:pt x="364" y="1783"/>
                  </a:lnTo>
                  <a:lnTo>
                    <a:pt x="353" y="1798"/>
                  </a:lnTo>
                  <a:lnTo>
                    <a:pt x="343" y="1812"/>
                  </a:lnTo>
                  <a:lnTo>
                    <a:pt x="334" y="1826"/>
                  </a:lnTo>
                  <a:lnTo>
                    <a:pt x="329" y="1839"/>
                  </a:lnTo>
                  <a:lnTo>
                    <a:pt x="327" y="1850"/>
                  </a:lnTo>
                  <a:lnTo>
                    <a:pt x="330" y="1865"/>
                  </a:lnTo>
                  <a:lnTo>
                    <a:pt x="330" y="1880"/>
                  </a:lnTo>
                  <a:lnTo>
                    <a:pt x="331" y="1892"/>
                  </a:lnTo>
                  <a:lnTo>
                    <a:pt x="331" y="1900"/>
                  </a:lnTo>
                  <a:lnTo>
                    <a:pt x="331" y="1904"/>
                  </a:lnTo>
                  <a:lnTo>
                    <a:pt x="330" y="1902"/>
                  </a:lnTo>
                  <a:lnTo>
                    <a:pt x="327" y="1896"/>
                  </a:lnTo>
                  <a:lnTo>
                    <a:pt x="324" y="1888"/>
                  </a:lnTo>
                  <a:lnTo>
                    <a:pt x="321" y="1881"/>
                  </a:lnTo>
                  <a:lnTo>
                    <a:pt x="315" y="1873"/>
                  </a:lnTo>
                  <a:lnTo>
                    <a:pt x="311" y="1869"/>
                  </a:lnTo>
                  <a:lnTo>
                    <a:pt x="306" y="1868"/>
                  </a:lnTo>
                  <a:lnTo>
                    <a:pt x="300" y="1872"/>
                  </a:lnTo>
                  <a:lnTo>
                    <a:pt x="294" y="1885"/>
                  </a:lnTo>
                  <a:lnTo>
                    <a:pt x="289" y="1902"/>
                  </a:lnTo>
                  <a:lnTo>
                    <a:pt x="289" y="1920"/>
                  </a:lnTo>
                  <a:lnTo>
                    <a:pt x="292" y="1937"/>
                  </a:lnTo>
                  <a:lnTo>
                    <a:pt x="298" y="1952"/>
                  </a:lnTo>
                  <a:lnTo>
                    <a:pt x="307" y="1963"/>
                  </a:lnTo>
                  <a:lnTo>
                    <a:pt x="318" y="1973"/>
                  </a:lnTo>
                  <a:lnTo>
                    <a:pt x="329" y="1984"/>
                  </a:lnTo>
                  <a:lnTo>
                    <a:pt x="340" y="1995"/>
                  </a:lnTo>
                  <a:lnTo>
                    <a:pt x="348" y="2005"/>
                  </a:lnTo>
                  <a:lnTo>
                    <a:pt x="352" y="2018"/>
                  </a:lnTo>
                  <a:lnTo>
                    <a:pt x="354" y="2031"/>
                  </a:lnTo>
                  <a:lnTo>
                    <a:pt x="357" y="2043"/>
                  </a:lnTo>
                  <a:lnTo>
                    <a:pt x="360" y="2054"/>
                  </a:lnTo>
                  <a:lnTo>
                    <a:pt x="365" y="2061"/>
                  </a:lnTo>
                  <a:lnTo>
                    <a:pt x="369" y="2066"/>
                  </a:lnTo>
                  <a:lnTo>
                    <a:pt x="376" y="2065"/>
                  </a:lnTo>
                  <a:lnTo>
                    <a:pt x="378" y="2061"/>
                  </a:lnTo>
                  <a:lnTo>
                    <a:pt x="377" y="2054"/>
                  </a:lnTo>
                  <a:lnTo>
                    <a:pt x="375" y="2043"/>
                  </a:lnTo>
                  <a:lnTo>
                    <a:pt x="371" y="2031"/>
                  </a:lnTo>
                  <a:lnTo>
                    <a:pt x="367" y="2019"/>
                  </a:lnTo>
                  <a:lnTo>
                    <a:pt x="364" y="2005"/>
                  </a:lnTo>
                  <a:lnTo>
                    <a:pt x="361" y="1993"/>
                  </a:lnTo>
                  <a:lnTo>
                    <a:pt x="360" y="1983"/>
                  </a:lnTo>
                  <a:lnTo>
                    <a:pt x="364" y="1974"/>
                  </a:lnTo>
                  <a:lnTo>
                    <a:pt x="371" y="1963"/>
                  </a:lnTo>
                  <a:lnTo>
                    <a:pt x="382" y="1955"/>
                  </a:lnTo>
                  <a:lnTo>
                    <a:pt x="395" y="1952"/>
                  </a:lnTo>
                  <a:lnTo>
                    <a:pt x="408" y="1954"/>
                  </a:lnTo>
                  <a:lnTo>
                    <a:pt x="422" y="1963"/>
                  </a:lnTo>
                  <a:lnTo>
                    <a:pt x="438" y="1977"/>
                  </a:lnTo>
                  <a:lnTo>
                    <a:pt x="452" y="1988"/>
                  </a:lnTo>
                  <a:lnTo>
                    <a:pt x="468" y="2000"/>
                  </a:lnTo>
                  <a:lnTo>
                    <a:pt x="482" y="2014"/>
                  </a:lnTo>
                  <a:lnTo>
                    <a:pt x="492" y="2024"/>
                  </a:lnTo>
                  <a:lnTo>
                    <a:pt x="500" y="2033"/>
                  </a:lnTo>
                  <a:lnTo>
                    <a:pt x="508" y="2041"/>
                  </a:lnTo>
                  <a:lnTo>
                    <a:pt x="516" y="2045"/>
                  </a:lnTo>
                  <a:lnTo>
                    <a:pt x="522" y="2045"/>
                  </a:lnTo>
                  <a:lnTo>
                    <a:pt x="528" y="2041"/>
                  </a:lnTo>
                  <a:lnTo>
                    <a:pt x="532" y="2030"/>
                  </a:lnTo>
                  <a:lnTo>
                    <a:pt x="533" y="2016"/>
                  </a:lnTo>
                  <a:lnTo>
                    <a:pt x="534" y="2001"/>
                  </a:lnTo>
                  <a:lnTo>
                    <a:pt x="533" y="1988"/>
                  </a:lnTo>
                  <a:lnTo>
                    <a:pt x="531" y="1979"/>
                  </a:lnTo>
                  <a:lnTo>
                    <a:pt x="529" y="1972"/>
                  </a:lnTo>
                  <a:lnTo>
                    <a:pt x="525" y="1963"/>
                  </a:lnTo>
                  <a:lnTo>
                    <a:pt x="520" y="1953"/>
                  </a:lnTo>
                  <a:lnTo>
                    <a:pt x="518" y="1944"/>
                  </a:lnTo>
                  <a:lnTo>
                    <a:pt x="517" y="1937"/>
                  </a:lnTo>
                  <a:lnTo>
                    <a:pt x="520" y="1931"/>
                  </a:lnTo>
                  <a:lnTo>
                    <a:pt x="526" y="1931"/>
                  </a:lnTo>
                  <a:lnTo>
                    <a:pt x="534" y="1934"/>
                  </a:lnTo>
                  <a:lnTo>
                    <a:pt x="544" y="1941"/>
                  </a:lnTo>
                  <a:lnTo>
                    <a:pt x="554" y="1949"/>
                  </a:lnTo>
                  <a:lnTo>
                    <a:pt x="563" y="1958"/>
                  </a:lnTo>
                  <a:lnTo>
                    <a:pt x="570" y="1968"/>
                  </a:lnTo>
                  <a:lnTo>
                    <a:pt x="579" y="1979"/>
                  </a:lnTo>
                  <a:lnTo>
                    <a:pt x="588" y="1989"/>
                  </a:lnTo>
                  <a:lnTo>
                    <a:pt x="596" y="1997"/>
                  </a:lnTo>
                  <a:lnTo>
                    <a:pt x="603" y="1999"/>
                  </a:lnTo>
                  <a:lnTo>
                    <a:pt x="610" y="1997"/>
                  </a:lnTo>
                  <a:lnTo>
                    <a:pt x="615" y="1991"/>
                  </a:lnTo>
                  <a:lnTo>
                    <a:pt x="618" y="1983"/>
                  </a:lnTo>
                  <a:lnTo>
                    <a:pt x="619" y="1975"/>
                  </a:lnTo>
                  <a:lnTo>
                    <a:pt x="620" y="1969"/>
                  </a:lnTo>
                  <a:lnTo>
                    <a:pt x="620" y="1966"/>
                  </a:lnTo>
                  <a:lnTo>
                    <a:pt x="620" y="1968"/>
                  </a:lnTo>
                  <a:lnTo>
                    <a:pt x="620" y="1973"/>
                  </a:lnTo>
                  <a:lnTo>
                    <a:pt x="620" y="1978"/>
                  </a:lnTo>
                  <a:lnTo>
                    <a:pt x="621" y="1985"/>
                  </a:lnTo>
                  <a:lnTo>
                    <a:pt x="624" y="1990"/>
                  </a:lnTo>
                  <a:lnTo>
                    <a:pt x="628" y="1995"/>
                  </a:lnTo>
                  <a:lnTo>
                    <a:pt x="635" y="1997"/>
                  </a:lnTo>
                  <a:lnTo>
                    <a:pt x="644" y="1995"/>
                  </a:lnTo>
                  <a:lnTo>
                    <a:pt x="658" y="1988"/>
                  </a:lnTo>
                  <a:lnTo>
                    <a:pt x="670" y="1981"/>
                  </a:lnTo>
                  <a:lnTo>
                    <a:pt x="678" y="1976"/>
                  </a:lnTo>
                  <a:lnTo>
                    <a:pt x="683" y="1972"/>
                  </a:lnTo>
                  <a:lnTo>
                    <a:pt x="685" y="1970"/>
                  </a:lnTo>
                  <a:lnTo>
                    <a:pt x="683" y="1944"/>
                  </a:lnTo>
                  <a:lnTo>
                    <a:pt x="685" y="1945"/>
                  </a:lnTo>
                  <a:lnTo>
                    <a:pt x="690" y="1949"/>
                  </a:lnTo>
                  <a:lnTo>
                    <a:pt x="697" y="1952"/>
                  </a:lnTo>
                  <a:lnTo>
                    <a:pt x="706" y="1953"/>
                  </a:lnTo>
                  <a:lnTo>
                    <a:pt x="717" y="1951"/>
                  </a:lnTo>
                  <a:lnTo>
                    <a:pt x="727" y="1947"/>
                  </a:lnTo>
                  <a:lnTo>
                    <a:pt x="737" y="1946"/>
                  </a:lnTo>
                  <a:lnTo>
                    <a:pt x="747" y="1946"/>
                  </a:lnTo>
                  <a:lnTo>
                    <a:pt x="754" y="1946"/>
                  </a:lnTo>
                  <a:lnTo>
                    <a:pt x="761" y="1946"/>
                  </a:lnTo>
                  <a:lnTo>
                    <a:pt x="763" y="1943"/>
                  </a:lnTo>
                  <a:lnTo>
                    <a:pt x="763" y="1938"/>
                  </a:lnTo>
                  <a:lnTo>
                    <a:pt x="763" y="1929"/>
                  </a:lnTo>
                  <a:lnTo>
                    <a:pt x="763" y="1917"/>
                  </a:lnTo>
                  <a:lnTo>
                    <a:pt x="763" y="1906"/>
                  </a:lnTo>
                  <a:lnTo>
                    <a:pt x="762" y="1895"/>
                  </a:lnTo>
                  <a:lnTo>
                    <a:pt x="762" y="1887"/>
                  </a:lnTo>
                  <a:lnTo>
                    <a:pt x="762" y="1885"/>
                  </a:lnTo>
                  <a:lnTo>
                    <a:pt x="766" y="1885"/>
                  </a:lnTo>
                  <a:lnTo>
                    <a:pt x="776" y="1885"/>
                  </a:lnTo>
                  <a:lnTo>
                    <a:pt x="791" y="1885"/>
                  </a:lnTo>
                  <a:lnTo>
                    <a:pt x="807" y="1886"/>
                  </a:lnTo>
                  <a:lnTo>
                    <a:pt x="824" y="1887"/>
                  </a:lnTo>
                  <a:lnTo>
                    <a:pt x="838" y="1888"/>
                  </a:lnTo>
                  <a:lnTo>
                    <a:pt x="853" y="1889"/>
                  </a:lnTo>
                  <a:lnTo>
                    <a:pt x="869" y="1891"/>
                  </a:lnTo>
                  <a:lnTo>
                    <a:pt x="884" y="1891"/>
                  </a:lnTo>
                  <a:lnTo>
                    <a:pt x="896" y="1892"/>
                  </a:lnTo>
                  <a:lnTo>
                    <a:pt x="904" y="1892"/>
                  </a:lnTo>
                  <a:lnTo>
                    <a:pt x="907" y="1892"/>
                  </a:lnTo>
                  <a:lnTo>
                    <a:pt x="907" y="1892"/>
                  </a:lnTo>
                  <a:lnTo>
                    <a:pt x="908" y="1893"/>
                  </a:lnTo>
                  <a:lnTo>
                    <a:pt x="907" y="1895"/>
                  </a:lnTo>
                  <a:lnTo>
                    <a:pt x="907" y="1897"/>
                  </a:lnTo>
                  <a:lnTo>
                    <a:pt x="907" y="1899"/>
                  </a:lnTo>
                  <a:lnTo>
                    <a:pt x="905" y="1902"/>
                  </a:lnTo>
                  <a:lnTo>
                    <a:pt x="903" y="1904"/>
                  </a:lnTo>
                  <a:lnTo>
                    <a:pt x="901" y="1906"/>
                  </a:lnTo>
                  <a:lnTo>
                    <a:pt x="899" y="1907"/>
                  </a:lnTo>
                  <a:lnTo>
                    <a:pt x="895" y="1908"/>
                  </a:lnTo>
                  <a:lnTo>
                    <a:pt x="887" y="1909"/>
                  </a:lnTo>
                  <a:lnTo>
                    <a:pt x="876" y="1909"/>
                  </a:lnTo>
                  <a:lnTo>
                    <a:pt x="864" y="1911"/>
                  </a:lnTo>
                  <a:lnTo>
                    <a:pt x="854" y="1914"/>
                  </a:lnTo>
                  <a:lnTo>
                    <a:pt x="846" y="1917"/>
                  </a:lnTo>
                  <a:lnTo>
                    <a:pt x="844" y="1921"/>
                  </a:lnTo>
                  <a:lnTo>
                    <a:pt x="844" y="1926"/>
                  </a:lnTo>
                  <a:lnTo>
                    <a:pt x="844" y="1928"/>
                  </a:lnTo>
                  <a:lnTo>
                    <a:pt x="844" y="1930"/>
                  </a:lnTo>
                  <a:lnTo>
                    <a:pt x="844" y="1931"/>
                  </a:lnTo>
                  <a:lnTo>
                    <a:pt x="844" y="1931"/>
                  </a:lnTo>
                  <a:lnTo>
                    <a:pt x="844" y="1931"/>
                  </a:lnTo>
                  <a:lnTo>
                    <a:pt x="843" y="1930"/>
                  </a:lnTo>
                  <a:lnTo>
                    <a:pt x="840" y="1928"/>
                  </a:lnTo>
                  <a:lnTo>
                    <a:pt x="835" y="1924"/>
                  </a:lnTo>
                  <a:lnTo>
                    <a:pt x="830" y="1923"/>
                  </a:lnTo>
                  <a:lnTo>
                    <a:pt x="824" y="1926"/>
                  </a:lnTo>
                  <a:lnTo>
                    <a:pt x="819" y="1931"/>
                  </a:lnTo>
                  <a:lnTo>
                    <a:pt x="815" y="1942"/>
                  </a:lnTo>
                  <a:lnTo>
                    <a:pt x="814" y="1955"/>
                  </a:lnTo>
                  <a:lnTo>
                    <a:pt x="812" y="1969"/>
                  </a:lnTo>
                  <a:lnTo>
                    <a:pt x="811" y="1984"/>
                  </a:lnTo>
                  <a:lnTo>
                    <a:pt x="809" y="1996"/>
                  </a:lnTo>
                  <a:lnTo>
                    <a:pt x="803" y="2007"/>
                  </a:lnTo>
                  <a:lnTo>
                    <a:pt x="796" y="2013"/>
                  </a:lnTo>
                  <a:lnTo>
                    <a:pt x="787" y="2019"/>
                  </a:lnTo>
                  <a:lnTo>
                    <a:pt x="777" y="2024"/>
                  </a:lnTo>
                  <a:lnTo>
                    <a:pt x="770" y="2030"/>
                  </a:lnTo>
                  <a:lnTo>
                    <a:pt x="763" y="2035"/>
                  </a:lnTo>
                  <a:lnTo>
                    <a:pt x="759" y="2042"/>
                  </a:lnTo>
                  <a:lnTo>
                    <a:pt x="759" y="2049"/>
                  </a:lnTo>
                  <a:lnTo>
                    <a:pt x="759" y="2062"/>
                  </a:lnTo>
                  <a:lnTo>
                    <a:pt x="755" y="2077"/>
                  </a:lnTo>
                  <a:lnTo>
                    <a:pt x="751" y="2091"/>
                  </a:lnTo>
                  <a:lnTo>
                    <a:pt x="748" y="2106"/>
                  </a:lnTo>
                  <a:lnTo>
                    <a:pt x="750" y="2120"/>
                  </a:lnTo>
                  <a:lnTo>
                    <a:pt x="754" y="2130"/>
                  </a:lnTo>
                  <a:lnTo>
                    <a:pt x="762" y="2142"/>
                  </a:lnTo>
                  <a:lnTo>
                    <a:pt x="771" y="2155"/>
                  </a:lnTo>
                  <a:lnTo>
                    <a:pt x="781" y="2167"/>
                  </a:lnTo>
                  <a:lnTo>
                    <a:pt x="789" y="2181"/>
                  </a:lnTo>
                  <a:lnTo>
                    <a:pt x="798" y="2192"/>
                  </a:lnTo>
                  <a:lnTo>
                    <a:pt x="805" y="2201"/>
                  </a:lnTo>
                  <a:lnTo>
                    <a:pt x="809" y="2208"/>
                  </a:lnTo>
                  <a:lnTo>
                    <a:pt x="814" y="2221"/>
                  </a:lnTo>
                  <a:lnTo>
                    <a:pt x="820" y="2238"/>
                  </a:lnTo>
                  <a:lnTo>
                    <a:pt x="828" y="2255"/>
                  </a:lnTo>
                  <a:lnTo>
                    <a:pt x="840" y="2271"/>
                  </a:lnTo>
                  <a:lnTo>
                    <a:pt x="846" y="2278"/>
                  </a:lnTo>
                  <a:lnTo>
                    <a:pt x="853" y="2279"/>
                  </a:lnTo>
                  <a:lnTo>
                    <a:pt x="859" y="2276"/>
                  </a:lnTo>
                  <a:lnTo>
                    <a:pt x="865" y="2271"/>
                  </a:lnTo>
                  <a:lnTo>
                    <a:pt x="869" y="2266"/>
                  </a:lnTo>
                  <a:lnTo>
                    <a:pt x="873" y="2262"/>
                  </a:lnTo>
                  <a:lnTo>
                    <a:pt x="874" y="2259"/>
                  </a:lnTo>
                  <a:lnTo>
                    <a:pt x="873" y="2263"/>
                  </a:lnTo>
                  <a:lnTo>
                    <a:pt x="870" y="2269"/>
                  </a:lnTo>
                  <a:lnTo>
                    <a:pt x="868" y="2279"/>
                  </a:lnTo>
                  <a:lnTo>
                    <a:pt x="866" y="2291"/>
                  </a:lnTo>
                  <a:lnTo>
                    <a:pt x="864" y="2303"/>
                  </a:lnTo>
                  <a:lnTo>
                    <a:pt x="864" y="2314"/>
                  </a:lnTo>
                  <a:lnTo>
                    <a:pt x="865" y="2325"/>
                  </a:lnTo>
                  <a:lnTo>
                    <a:pt x="867" y="2335"/>
                  </a:lnTo>
                  <a:lnTo>
                    <a:pt x="869" y="2344"/>
                  </a:lnTo>
                  <a:lnTo>
                    <a:pt x="873" y="2350"/>
                  </a:lnTo>
                  <a:lnTo>
                    <a:pt x="877" y="2354"/>
                  </a:lnTo>
                  <a:lnTo>
                    <a:pt x="884" y="2351"/>
                  </a:lnTo>
                  <a:lnTo>
                    <a:pt x="892" y="2344"/>
                  </a:lnTo>
                  <a:lnTo>
                    <a:pt x="900" y="2335"/>
                  </a:lnTo>
                  <a:lnTo>
                    <a:pt x="909" y="2324"/>
                  </a:lnTo>
                  <a:lnTo>
                    <a:pt x="917" y="2314"/>
                  </a:lnTo>
                  <a:lnTo>
                    <a:pt x="923" y="2304"/>
                  </a:lnTo>
                  <a:lnTo>
                    <a:pt x="927" y="2297"/>
                  </a:lnTo>
                  <a:lnTo>
                    <a:pt x="932" y="2293"/>
                  </a:lnTo>
                  <a:lnTo>
                    <a:pt x="936" y="2294"/>
                  </a:lnTo>
                  <a:lnTo>
                    <a:pt x="942" y="2297"/>
                  </a:lnTo>
                  <a:lnTo>
                    <a:pt x="949" y="2299"/>
                  </a:lnTo>
                  <a:lnTo>
                    <a:pt x="959" y="2299"/>
                  </a:lnTo>
                  <a:lnTo>
                    <a:pt x="971" y="2294"/>
                  </a:lnTo>
                  <a:lnTo>
                    <a:pt x="980" y="2290"/>
                  </a:lnTo>
                  <a:lnTo>
                    <a:pt x="985" y="2285"/>
                  </a:lnTo>
                  <a:lnTo>
                    <a:pt x="988" y="2284"/>
                  </a:lnTo>
                  <a:lnTo>
                    <a:pt x="988" y="2285"/>
                  </a:lnTo>
                  <a:lnTo>
                    <a:pt x="988" y="2290"/>
                  </a:lnTo>
                  <a:lnTo>
                    <a:pt x="990" y="2299"/>
                  </a:lnTo>
                  <a:lnTo>
                    <a:pt x="993" y="2312"/>
                  </a:lnTo>
                  <a:lnTo>
                    <a:pt x="993" y="2322"/>
                  </a:lnTo>
                  <a:lnTo>
                    <a:pt x="988" y="2332"/>
                  </a:lnTo>
                  <a:lnTo>
                    <a:pt x="980" y="2342"/>
                  </a:lnTo>
                  <a:lnTo>
                    <a:pt x="971" y="2350"/>
                  </a:lnTo>
                  <a:lnTo>
                    <a:pt x="965" y="2358"/>
                  </a:lnTo>
                  <a:lnTo>
                    <a:pt x="962" y="2364"/>
                  </a:lnTo>
                  <a:lnTo>
                    <a:pt x="967" y="2371"/>
                  </a:lnTo>
                  <a:lnTo>
                    <a:pt x="973" y="2377"/>
                  </a:lnTo>
                  <a:lnTo>
                    <a:pt x="981" y="2381"/>
                  </a:lnTo>
                  <a:lnTo>
                    <a:pt x="989" y="2384"/>
                  </a:lnTo>
                  <a:lnTo>
                    <a:pt x="995" y="2386"/>
                  </a:lnTo>
                  <a:lnTo>
                    <a:pt x="997" y="2387"/>
                  </a:lnTo>
                  <a:lnTo>
                    <a:pt x="995" y="2389"/>
                  </a:lnTo>
                  <a:lnTo>
                    <a:pt x="991" y="2393"/>
                  </a:lnTo>
                  <a:lnTo>
                    <a:pt x="984" y="2398"/>
                  </a:lnTo>
                  <a:lnTo>
                    <a:pt x="977" y="2405"/>
                  </a:lnTo>
                  <a:lnTo>
                    <a:pt x="967" y="2412"/>
                  </a:lnTo>
                  <a:lnTo>
                    <a:pt x="958" y="2418"/>
                  </a:lnTo>
                  <a:lnTo>
                    <a:pt x="948" y="2423"/>
                  </a:lnTo>
                  <a:lnTo>
                    <a:pt x="940" y="2425"/>
                  </a:lnTo>
                  <a:lnTo>
                    <a:pt x="933" y="2427"/>
                  </a:lnTo>
                  <a:lnTo>
                    <a:pt x="927" y="2431"/>
                  </a:lnTo>
                  <a:lnTo>
                    <a:pt x="924" y="2439"/>
                  </a:lnTo>
                  <a:lnTo>
                    <a:pt x="923" y="2445"/>
                  </a:lnTo>
                  <a:lnTo>
                    <a:pt x="923" y="2450"/>
                  </a:lnTo>
                  <a:lnTo>
                    <a:pt x="923" y="2452"/>
                  </a:lnTo>
                  <a:lnTo>
                    <a:pt x="923" y="2455"/>
                  </a:lnTo>
                  <a:lnTo>
                    <a:pt x="924" y="2465"/>
                  </a:lnTo>
                  <a:lnTo>
                    <a:pt x="925" y="2478"/>
                  </a:lnTo>
                  <a:lnTo>
                    <a:pt x="927" y="2493"/>
                  </a:lnTo>
                  <a:lnTo>
                    <a:pt x="930" y="2505"/>
                  </a:lnTo>
                  <a:lnTo>
                    <a:pt x="934" y="2513"/>
                  </a:lnTo>
                  <a:lnTo>
                    <a:pt x="940" y="2520"/>
                  </a:lnTo>
                  <a:lnTo>
                    <a:pt x="946" y="2526"/>
                  </a:lnTo>
                  <a:lnTo>
                    <a:pt x="951" y="2533"/>
                  </a:lnTo>
                  <a:lnTo>
                    <a:pt x="953" y="2541"/>
                  </a:lnTo>
                  <a:lnTo>
                    <a:pt x="949" y="2549"/>
                  </a:lnTo>
                  <a:lnTo>
                    <a:pt x="940" y="2560"/>
                  </a:lnTo>
                  <a:lnTo>
                    <a:pt x="932" y="2574"/>
                  </a:lnTo>
                  <a:lnTo>
                    <a:pt x="922" y="2589"/>
                  </a:lnTo>
                  <a:lnTo>
                    <a:pt x="914" y="2603"/>
                  </a:lnTo>
                  <a:lnTo>
                    <a:pt x="911" y="2616"/>
                  </a:lnTo>
                  <a:lnTo>
                    <a:pt x="912" y="2627"/>
                  </a:lnTo>
                  <a:lnTo>
                    <a:pt x="917" y="2636"/>
                  </a:lnTo>
                  <a:lnTo>
                    <a:pt x="925" y="2645"/>
                  </a:lnTo>
                  <a:lnTo>
                    <a:pt x="933" y="2652"/>
                  </a:lnTo>
                  <a:lnTo>
                    <a:pt x="939" y="2661"/>
                  </a:lnTo>
                  <a:lnTo>
                    <a:pt x="939" y="2667"/>
                  </a:lnTo>
                  <a:lnTo>
                    <a:pt x="935" y="2672"/>
                  </a:lnTo>
                  <a:lnTo>
                    <a:pt x="926" y="2678"/>
                  </a:lnTo>
                  <a:lnTo>
                    <a:pt x="915" y="2682"/>
                  </a:lnTo>
                  <a:lnTo>
                    <a:pt x="905" y="2686"/>
                  </a:lnTo>
                  <a:lnTo>
                    <a:pt x="897" y="2690"/>
                  </a:lnTo>
                  <a:lnTo>
                    <a:pt x="892" y="2694"/>
                  </a:lnTo>
                  <a:lnTo>
                    <a:pt x="892" y="2701"/>
                  </a:lnTo>
                  <a:lnTo>
                    <a:pt x="896" y="2709"/>
                  </a:lnTo>
                  <a:lnTo>
                    <a:pt x="900" y="2719"/>
                  </a:lnTo>
                  <a:lnTo>
                    <a:pt x="905" y="2730"/>
                  </a:lnTo>
                  <a:lnTo>
                    <a:pt x="911" y="2740"/>
                  </a:lnTo>
                  <a:lnTo>
                    <a:pt x="915" y="2749"/>
                  </a:lnTo>
                  <a:lnTo>
                    <a:pt x="917" y="2754"/>
                  </a:lnTo>
                  <a:lnTo>
                    <a:pt x="916" y="2757"/>
                  </a:lnTo>
                  <a:lnTo>
                    <a:pt x="916" y="2761"/>
                  </a:lnTo>
                  <a:lnTo>
                    <a:pt x="914" y="2764"/>
                  </a:lnTo>
                  <a:lnTo>
                    <a:pt x="913" y="2766"/>
                  </a:lnTo>
                  <a:lnTo>
                    <a:pt x="912" y="2768"/>
                  </a:lnTo>
                  <a:lnTo>
                    <a:pt x="911" y="2769"/>
                  </a:lnTo>
                  <a:lnTo>
                    <a:pt x="911" y="2771"/>
                  </a:lnTo>
                  <a:lnTo>
                    <a:pt x="909" y="2768"/>
                  </a:lnTo>
                  <a:lnTo>
                    <a:pt x="904" y="2764"/>
                  </a:lnTo>
                  <a:lnTo>
                    <a:pt x="898" y="2757"/>
                  </a:lnTo>
                  <a:lnTo>
                    <a:pt x="890" y="2751"/>
                  </a:lnTo>
                  <a:lnTo>
                    <a:pt x="880" y="2742"/>
                  </a:lnTo>
                  <a:lnTo>
                    <a:pt x="872" y="2736"/>
                  </a:lnTo>
                  <a:lnTo>
                    <a:pt x="862" y="2729"/>
                  </a:lnTo>
                  <a:lnTo>
                    <a:pt x="853" y="2725"/>
                  </a:lnTo>
                  <a:lnTo>
                    <a:pt x="845" y="2724"/>
                  </a:lnTo>
                  <a:lnTo>
                    <a:pt x="834" y="2727"/>
                  </a:lnTo>
                  <a:lnTo>
                    <a:pt x="822" y="2733"/>
                  </a:lnTo>
                  <a:lnTo>
                    <a:pt x="809" y="2741"/>
                  </a:lnTo>
                  <a:lnTo>
                    <a:pt x="794" y="2749"/>
                  </a:lnTo>
                  <a:lnTo>
                    <a:pt x="780" y="2755"/>
                  </a:lnTo>
                  <a:lnTo>
                    <a:pt x="765" y="2760"/>
                  </a:lnTo>
                  <a:lnTo>
                    <a:pt x="753" y="2759"/>
                  </a:lnTo>
                  <a:lnTo>
                    <a:pt x="740" y="2753"/>
                  </a:lnTo>
                  <a:lnTo>
                    <a:pt x="728" y="2746"/>
                  </a:lnTo>
                  <a:lnTo>
                    <a:pt x="717" y="2740"/>
                  </a:lnTo>
                  <a:lnTo>
                    <a:pt x="707" y="2736"/>
                  </a:lnTo>
                  <a:lnTo>
                    <a:pt x="700" y="2733"/>
                  </a:lnTo>
                  <a:lnTo>
                    <a:pt x="694" y="2736"/>
                  </a:lnTo>
                  <a:lnTo>
                    <a:pt x="689" y="2741"/>
                  </a:lnTo>
                  <a:lnTo>
                    <a:pt x="680" y="2749"/>
                  </a:lnTo>
                  <a:lnTo>
                    <a:pt x="668" y="2757"/>
                  </a:lnTo>
                  <a:lnTo>
                    <a:pt x="655" y="2766"/>
                  </a:lnTo>
                  <a:lnTo>
                    <a:pt x="641" y="2775"/>
                  </a:lnTo>
                  <a:lnTo>
                    <a:pt x="627" y="2784"/>
                  </a:lnTo>
                  <a:lnTo>
                    <a:pt x="615" y="2789"/>
                  </a:lnTo>
                  <a:lnTo>
                    <a:pt x="607" y="2794"/>
                  </a:lnTo>
                  <a:lnTo>
                    <a:pt x="593" y="2799"/>
                  </a:lnTo>
                  <a:lnTo>
                    <a:pt x="578" y="2809"/>
                  </a:lnTo>
                  <a:lnTo>
                    <a:pt x="563" y="2820"/>
                  </a:lnTo>
                  <a:lnTo>
                    <a:pt x="551" y="2833"/>
                  </a:lnTo>
                  <a:lnTo>
                    <a:pt x="543" y="2847"/>
                  </a:lnTo>
                  <a:lnTo>
                    <a:pt x="540" y="2859"/>
                  </a:lnTo>
                  <a:lnTo>
                    <a:pt x="538" y="2871"/>
                  </a:lnTo>
                  <a:lnTo>
                    <a:pt x="535" y="2882"/>
                  </a:lnTo>
                  <a:lnTo>
                    <a:pt x="531" y="2893"/>
                  </a:lnTo>
                  <a:lnTo>
                    <a:pt x="523" y="2903"/>
                  </a:lnTo>
                  <a:lnTo>
                    <a:pt x="512" y="2913"/>
                  </a:lnTo>
                  <a:lnTo>
                    <a:pt x="498" y="2921"/>
                  </a:lnTo>
                  <a:lnTo>
                    <a:pt x="483" y="2928"/>
                  </a:lnTo>
                  <a:lnTo>
                    <a:pt x="468" y="2937"/>
                  </a:lnTo>
                  <a:lnTo>
                    <a:pt x="452" y="2947"/>
                  </a:lnTo>
                  <a:lnTo>
                    <a:pt x="440" y="2959"/>
                  </a:lnTo>
                  <a:lnTo>
                    <a:pt x="430" y="2973"/>
                  </a:lnTo>
                  <a:lnTo>
                    <a:pt x="424" y="2987"/>
                  </a:lnTo>
                  <a:lnTo>
                    <a:pt x="417" y="2998"/>
                  </a:lnTo>
                  <a:lnTo>
                    <a:pt x="412" y="3006"/>
                  </a:lnTo>
                  <a:lnTo>
                    <a:pt x="410" y="3012"/>
                  </a:lnTo>
                  <a:lnTo>
                    <a:pt x="411" y="3016"/>
                  </a:lnTo>
                  <a:lnTo>
                    <a:pt x="417" y="3017"/>
                  </a:lnTo>
                  <a:lnTo>
                    <a:pt x="426" y="3016"/>
                  </a:lnTo>
                  <a:lnTo>
                    <a:pt x="436" y="3014"/>
                  </a:lnTo>
                  <a:lnTo>
                    <a:pt x="446" y="3010"/>
                  </a:lnTo>
                  <a:lnTo>
                    <a:pt x="454" y="3008"/>
                  </a:lnTo>
                  <a:lnTo>
                    <a:pt x="462" y="3007"/>
                  </a:lnTo>
                  <a:lnTo>
                    <a:pt x="466" y="3008"/>
                  </a:lnTo>
                  <a:lnTo>
                    <a:pt x="470" y="3011"/>
                  </a:lnTo>
                  <a:lnTo>
                    <a:pt x="473" y="3016"/>
                  </a:lnTo>
                  <a:lnTo>
                    <a:pt x="477" y="3020"/>
                  </a:lnTo>
                  <a:lnTo>
                    <a:pt x="483" y="3022"/>
                  </a:lnTo>
                  <a:lnTo>
                    <a:pt x="487" y="3020"/>
                  </a:lnTo>
                  <a:lnTo>
                    <a:pt x="493" y="3012"/>
                  </a:lnTo>
                  <a:lnTo>
                    <a:pt x="500" y="2999"/>
                  </a:lnTo>
                  <a:lnTo>
                    <a:pt x="508" y="2986"/>
                  </a:lnTo>
                  <a:lnTo>
                    <a:pt x="517" y="2974"/>
                  </a:lnTo>
                  <a:lnTo>
                    <a:pt x="528" y="2964"/>
                  </a:lnTo>
                  <a:lnTo>
                    <a:pt x="541" y="2960"/>
                  </a:lnTo>
                  <a:lnTo>
                    <a:pt x="558" y="2958"/>
                  </a:lnTo>
                  <a:lnTo>
                    <a:pt x="576" y="2957"/>
                  </a:lnTo>
                  <a:lnTo>
                    <a:pt x="592" y="2956"/>
                  </a:lnTo>
                  <a:lnTo>
                    <a:pt x="606" y="2954"/>
                  </a:lnTo>
                  <a:lnTo>
                    <a:pt x="610" y="2954"/>
                  </a:lnTo>
                  <a:lnTo>
                    <a:pt x="612" y="2957"/>
                  </a:lnTo>
                  <a:lnTo>
                    <a:pt x="612" y="2961"/>
                  </a:lnTo>
                  <a:lnTo>
                    <a:pt x="610" y="2968"/>
                  </a:lnTo>
                  <a:lnTo>
                    <a:pt x="609" y="2974"/>
                  </a:lnTo>
                  <a:lnTo>
                    <a:pt x="608" y="2981"/>
                  </a:lnTo>
                  <a:lnTo>
                    <a:pt x="609" y="2986"/>
                  </a:lnTo>
                  <a:lnTo>
                    <a:pt x="611" y="2994"/>
                  </a:lnTo>
                  <a:lnTo>
                    <a:pt x="610" y="3000"/>
                  </a:lnTo>
                  <a:lnTo>
                    <a:pt x="608" y="3007"/>
                  </a:lnTo>
                  <a:lnTo>
                    <a:pt x="607" y="3016"/>
                  </a:lnTo>
                  <a:lnTo>
                    <a:pt x="608" y="3027"/>
                  </a:lnTo>
                  <a:lnTo>
                    <a:pt x="612" y="3037"/>
                  </a:lnTo>
                  <a:lnTo>
                    <a:pt x="620" y="3043"/>
                  </a:lnTo>
                  <a:lnTo>
                    <a:pt x="627" y="3045"/>
                  </a:lnTo>
                  <a:lnTo>
                    <a:pt x="636" y="3044"/>
                  </a:lnTo>
                  <a:lnTo>
                    <a:pt x="643" y="3041"/>
                  </a:lnTo>
                  <a:lnTo>
                    <a:pt x="643" y="3040"/>
                  </a:lnTo>
                  <a:lnTo>
                    <a:pt x="641" y="3042"/>
                  </a:lnTo>
                  <a:lnTo>
                    <a:pt x="635" y="3049"/>
                  </a:lnTo>
                  <a:lnTo>
                    <a:pt x="628" y="3056"/>
                  </a:lnTo>
                  <a:lnTo>
                    <a:pt x="622" y="3065"/>
                  </a:lnTo>
                  <a:lnTo>
                    <a:pt x="615" y="3076"/>
                  </a:lnTo>
                  <a:lnTo>
                    <a:pt x="610" y="3086"/>
                  </a:lnTo>
                  <a:lnTo>
                    <a:pt x="607" y="3096"/>
                  </a:lnTo>
                  <a:lnTo>
                    <a:pt x="608" y="3104"/>
                  </a:lnTo>
                  <a:lnTo>
                    <a:pt x="610" y="3116"/>
                  </a:lnTo>
                  <a:lnTo>
                    <a:pt x="611" y="3127"/>
                  </a:lnTo>
                  <a:lnTo>
                    <a:pt x="612" y="3137"/>
                  </a:lnTo>
                  <a:lnTo>
                    <a:pt x="614" y="3145"/>
                  </a:lnTo>
                  <a:lnTo>
                    <a:pt x="619" y="3149"/>
                  </a:lnTo>
                  <a:lnTo>
                    <a:pt x="625" y="3150"/>
                  </a:lnTo>
                  <a:lnTo>
                    <a:pt x="635" y="3149"/>
                  </a:lnTo>
                  <a:lnTo>
                    <a:pt x="645" y="3146"/>
                  </a:lnTo>
                  <a:lnTo>
                    <a:pt x="654" y="3142"/>
                  </a:lnTo>
                  <a:lnTo>
                    <a:pt x="660" y="3139"/>
                  </a:lnTo>
                  <a:lnTo>
                    <a:pt x="662" y="3138"/>
                  </a:lnTo>
                  <a:lnTo>
                    <a:pt x="660" y="3139"/>
                  </a:lnTo>
                  <a:lnTo>
                    <a:pt x="655" y="3145"/>
                  </a:lnTo>
                  <a:lnTo>
                    <a:pt x="646" y="3155"/>
                  </a:lnTo>
                  <a:lnTo>
                    <a:pt x="634" y="3169"/>
                  </a:lnTo>
                  <a:lnTo>
                    <a:pt x="621" y="3190"/>
                  </a:lnTo>
                  <a:lnTo>
                    <a:pt x="613" y="3206"/>
                  </a:lnTo>
                  <a:lnTo>
                    <a:pt x="609" y="3223"/>
                  </a:lnTo>
                  <a:lnTo>
                    <a:pt x="604" y="3238"/>
                  </a:lnTo>
                  <a:lnTo>
                    <a:pt x="601" y="3252"/>
                  </a:lnTo>
                  <a:lnTo>
                    <a:pt x="597" y="3264"/>
                  </a:lnTo>
                  <a:lnTo>
                    <a:pt x="588" y="3276"/>
                  </a:lnTo>
                  <a:lnTo>
                    <a:pt x="576" y="3286"/>
                  </a:lnTo>
                  <a:lnTo>
                    <a:pt x="551" y="3301"/>
                  </a:lnTo>
                  <a:lnTo>
                    <a:pt x="529" y="3315"/>
                  </a:lnTo>
                  <a:lnTo>
                    <a:pt x="511" y="3328"/>
                  </a:lnTo>
                  <a:lnTo>
                    <a:pt x="498" y="3340"/>
                  </a:lnTo>
                  <a:lnTo>
                    <a:pt x="491" y="3346"/>
                  </a:lnTo>
                  <a:lnTo>
                    <a:pt x="481" y="3350"/>
                  </a:lnTo>
                  <a:lnTo>
                    <a:pt x="469" y="3351"/>
                  </a:lnTo>
                  <a:lnTo>
                    <a:pt x="458" y="3351"/>
                  </a:lnTo>
                  <a:lnTo>
                    <a:pt x="446" y="3352"/>
                  </a:lnTo>
                  <a:lnTo>
                    <a:pt x="436" y="3354"/>
                  </a:lnTo>
                  <a:lnTo>
                    <a:pt x="427" y="3358"/>
                  </a:lnTo>
                  <a:lnTo>
                    <a:pt x="415" y="3368"/>
                  </a:lnTo>
                  <a:lnTo>
                    <a:pt x="402" y="3380"/>
                  </a:lnTo>
                  <a:lnTo>
                    <a:pt x="390" y="3391"/>
                  </a:lnTo>
                  <a:lnTo>
                    <a:pt x="379" y="3399"/>
                  </a:lnTo>
                  <a:lnTo>
                    <a:pt x="369" y="3401"/>
                  </a:lnTo>
                  <a:lnTo>
                    <a:pt x="357" y="3402"/>
                  </a:lnTo>
                  <a:lnTo>
                    <a:pt x="343" y="3401"/>
                  </a:lnTo>
                  <a:lnTo>
                    <a:pt x="330" y="3400"/>
                  </a:lnTo>
                  <a:lnTo>
                    <a:pt x="319" y="3401"/>
                  </a:lnTo>
                  <a:lnTo>
                    <a:pt x="313" y="3403"/>
                  </a:lnTo>
                  <a:lnTo>
                    <a:pt x="310" y="3409"/>
                  </a:lnTo>
                  <a:lnTo>
                    <a:pt x="308" y="3416"/>
                  </a:lnTo>
                  <a:lnTo>
                    <a:pt x="306" y="3425"/>
                  </a:lnTo>
                  <a:lnTo>
                    <a:pt x="303" y="3434"/>
                  </a:lnTo>
                  <a:lnTo>
                    <a:pt x="299" y="3442"/>
                  </a:lnTo>
                  <a:lnTo>
                    <a:pt x="291" y="3447"/>
                  </a:lnTo>
                  <a:lnTo>
                    <a:pt x="280" y="3451"/>
                  </a:lnTo>
                  <a:lnTo>
                    <a:pt x="267" y="3455"/>
                  </a:lnTo>
                  <a:lnTo>
                    <a:pt x="255" y="3457"/>
                  </a:lnTo>
                  <a:lnTo>
                    <a:pt x="244" y="3460"/>
                  </a:lnTo>
                  <a:lnTo>
                    <a:pt x="237" y="3464"/>
                  </a:lnTo>
                  <a:lnTo>
                    <a:pt x="234" y="3470"/>
                  </a:lnTo>
                  <a:lnTo>
                    <a:pt x="237" y="3474"/>
                  </a:lnTo>
                  <a:lnTo>
                    <a:pt x="242" y="3477"/>
                  </a:lnTo>
                  <a:lnTo>
                    <a:pt x="251" y="3478"/>
                  </a:lnTo>
                  <a:lnTo>
                    <a:pt x="260" y="3479"/>
                  </a:lnTo>
                  <a:lnTo>
                    <a:pt x="269" y="3481"/>
                  </a:lnTo>
                  <a:lnTo>
                    <a:pt x="278" y="3484"/>
                  </a:lnTo>
                  <a:lnTo>
                    <a:pt x="285" y="3491"/>
                  </a:lnTo>
                  <a:lnTo>
                    <a:pt x="291" y="3501"/>
                  </a:lnTo>
                  <a:lnTo>
                    <a:pt x="296" y="3510"/>
                  </a:lnTo>
                  <a:lnTo>
                    <a:pt x="299" y="3519"/>
                  </a:lnTo>
                  <a:lnTo>
                    <a:pt x="300" y="3528"/>
                  </a:lnTo>
                  <a:lnTo>
                    <a:pt x="297" y="3537"/>
                  </a:lnTo>
                  <a:lnTo>
                    <a:pt x="290" y="3543"/>
                  </a:lnTo>
                  <a:lnTo>
                    <a:pt x="280" y="3550"/>
                  </a:lnTo>
                  <a:lnTo>
                    <a:pt x="272" y="3556"/>
                  </a:lnTo>
                  <a:lnTo>
                    <a:pt x="266" y="3562"/>
                  </a:lnTo>
                  <a:lnTo>
                    <a:pt x="262" y="3567"/>
                  </a:lnTo>
                  <a:lnTo>
                    <a:pt x="262" y="3572"/>
                  </a:lnTo>
                  <a:lnTo>
                    <a:pt x="266" y="3575"/>
                  </a:lnTo>
                  <a:lnTo>
                    <a:pt x="277" y="3576"/>
                  </a:lnTo>
                  <a:lnTo>
                    <a:pt x="290" y="3574"/>
                  </a:lnTo>
                  <a:lnTo>
                    <a:pt x="303" y="3571"/>
                  </a:lnTo>
                  <a:lnTo>
                    <a:pt x="319" y="3568"/>
                  </a:lnTo>
                  <a:lnTo>
                    <a:pt x="331" y="3567"/>
                  </a:lnTo>
                  <a:lnTo>
                    <a:pt x="343" y="3566"/>
                  </a:lnTo>
                  <a:lnTo>
                    <a:pt x="353" y="3565"/>
                  </a:lnTo>
                  <a:lnTo>
                    <a:pt x="359" y="3562"/>
                  </a:lnTo>
                  <a:lnTo>
                    <a:pt x="362" y="3559"/>
                  </a:lnTo>
                  <a:lnTo>
                    <a:pt x="360" y="3558"/>
                  </a:lnTo>
                  <a:lnTo>
                    <a:pt x="355" y="3559"/>
                  </a:lnTo>
                  <a:lnTo>
                    <a:pt x="347" y="3563"/>
                  </a:lnTo>
                  <a:lnTo>
                    <a:pt x="338" y="3568"/>
                  </a:lnTo>
                  <a:lnTo>
                    <a:pt x="331" y="3576"/>
                  </a:lnTo>
                  <a:lnTo>
                    <a:pt x="324" y="3583"/>
                  </a:lnTo>
                  <a:lnTo>
                    <a:pt x="320" y="3590"/>
                  </a:lnTo>
                  <a:lnTo>
                    <a:pt x="321" y="3596"/>
                  </a:lnTo>
                  <a:lnTo>
                    <a:pt x="327" y="3605"/>
                  </a:lnTo>
                  <a:lnTo>
                    <a:pt x="335" y="3612"/>
                  </a:lnTo>
                  <a:lnTo>
                    <a:pt x="343" y="3618"/>
                  </a:lnTo>
                  <a:lnTo>
                    <a:pt x="353" y="3619"/>
                  </a:lnTo>
                  <a:lnTo>
                    <a:pt x="364" y="3614"/>
                  </a:lnTo>
                  <a:lnTo>
                    <a:pt x="380" y="3608"/>
                  </a:lnTo>
                  <a:lnTo>
                    <a:pt x="398" y="3602"/>
                  </a:lnTo>
                  <a:lnTo>
                    <a:pt x="413" y="3599"/>
                  </a:lnTo>
                  <a:lnTo>
                    <a:pt x="424" y="3598"/>
                  </a:lnTo>
                  <a:lnTo>
                    <a:pt x="427" y="3597"/>
                  </a:lnTo>
                  <a:lnTo>
                    <a:pt x="429" y="3591"/>
                  </a:lnTo>
                  <a:lnTo>
                    <a:pt x="430" y="3585"/>
                  </a:lnTo>
                  <a:lnTo>
                    <a:pt x="433" y="3577"/>
                  </a:lnTo>
                  <a:lnTo>
                    <a:pt x="438" y="3570"/>
                  </a:lnTo>
                  <a:lnTo>
                    <a:pt x="449" y="3563"/>
                  </a:lnTo>
                  <a:lnTo>
                    <a:pt x="462" y="3559"/>
                  </a:lnTo>
                  <a:lnTo>
                    <a:pt x="476" y="3555"/>
                  </a:lnTo>
                  <a:lnTo>
                    <a:pt x="491" y="3554"/>
                  </a:lnTo>
                  <a:lnTo>
                    <a:pt x="503" y="3552"/>
                  </a:lnTo>
                  <a:lnTo>
                    <a:pt x="515" y="3550"/>
                  </a:lnTo>
                  <a:lnTo>
                    <a:pt x="522" y="3545"/>
                  </a:lnTo>
                  <a:lnTo>
                    <a:pt x="528" y="3543"/>
                  </a:lnTo>
                  <a:lnTo>
                    <a:pt x="530" y="3544"/>
                  </a:lnTo>
                  <a:lnTo>
                    <a:pt x="531" y="3549"/>
                  </a:lnTo>
                  <a:lnTo>
                    <a:pt x="532" y="3554"/>
                  </a:lnTo>
                  <a:lnTo>
                    <a:pt x="533" y="3561"/>
                  </a:lnTo>
                  <a:lnTo>
                    <a:pt x="538" y="3567"/>
                  </a:lnTo>
                  <a:lnTo>
                    <a:pt x="545" y="3572"/>
                  </a:lnTo>
                  <a:lnTo>
                    <a:pt x="560" y="3577"/>
                  </a:lnTo>
                  <a:lnTo>
                    <a:pt x="573" y="3581"/>
                  </a:lnTo>
                  <a:lnTo>
                    <a:pt x="585" y="3582"/>
                  </a:lnTo>
                  <a:lnTo>
                    <a:pt x="598" y="3582"/>
                  </a:lnTo>
                  <a:lnTo>
                    <a:pt x="608" y="3582"/>
                  </a:lnTo>
                  <a:lnTo>
                    <a:pt x="618" y="3583"/>
                  </a:lnTo>
                  <a:lnTo>
                    <a:pt x="626" y="3585"/>
                  </a:lnTo>
                  <a:lnTo>
                    <a:pt x="632" y="3588"/>
                  </a:lnTo>
                  <a:lnTo>
                    <a:pt x="633" y="3593"/>
                  </a:lnTo>
                  <a:lnTo>
                    <a:pt x="627" y="3597"/>
                  </a:lnTo>
                  <a:lnTo>
                    <a:pt x="620" y="3601"/>
                  </a:lnTo>
                  <a:lnTo>
                    <a:pt x="608" y="3607"/>
                  </a:lnTo>
                  <a:lnTo>
                    <a:pt x="596" y="3612"/>
                  </a:lnTo>
                  <a:lnTo>
                    <a:pt x="584" y="3618"/>
                  </a:lnTo>
                  <a:lnTo>
                    <a:pt x="573" y="3624"/>
                  </a:lnTo>
                  <a:lnTo>
                    <a:pt x="565" y="3630"/>
                  </a:lnTo>
                  <a:lnTo>
                    <a:pt x="562" y="3636"/>
                  </a:lnTo>
                  <a:lnTo>
                    <a:pt x="565" y="3642"/>
                  </a:lnTo>
                  <a:lnTo>
                    <a:pt x="576" y="3649"/>
                  </a:lnTo>
                  <a:lnTo>
                    <a:pt x="589" y="3653"/>
                  </a:lnTo>
                  <a:lnTo>
                    <a:pt x="606" y="3652"/>
                  </a:lnTo>
                  <a:lnTo>
                    <a:pt x="626" y="3649"/>
                  </a:lnTo>
                  <a:lnTo>
                    <a:pt x="638" y="3646"/>
                  </a:lnTo>
                  <a:lnTo>
                    <a:pt x="646" y="3643"/>
                  </a:lnTo>
                  <a:lnTo>
                    <a:pt x="651" y="3639"/>
                  </a:lnTo>
                  <a:lnTo>
                    <a:pt x="656" y="3632"/>
                  </a:lnTo>
                  <a:lnTo>
                    <a:pt x="661" y="3625"/>
                  </a:lnTo>
                  <a:lnTo>
                    <a:pt x="669" y="3618"/>
                  </a:lnTo>
                  <a:lnTo>
                    <a:pt x="681" y="3610"/>
                  </a:lnTo>
                  <a:lnTo>
                    <a:pt x="692" y="3608"/>
                  </a:lnTo>
                  <a:lnTo>
                    <a:pt x="703" y="3610"/>
                  </a:lnTo>
                  <a:lnTo>
                    <a:pt x="712" y="3618"/>
                  </a:lnTo>
                  <a:lnTo>
                    <a:pt x="717" y="3630"/>
                  </a:lnTo>
                  <a:lnTo>
                    <a:pt x="722" y="3644"/>
                  </a:lnTo>
                  <a:lnTo>
                    <a:pt x="724" y="3656"/>
                  </a:lnTo>
                  <a:lnTo>
                    <a:pt x="727" y="3668"/>
                  </a:lnTo>
                  <a:lnTo>
                    <a:pt x="734" y="3679"/>
                  </a:lnTo>
                  <a:lnTo>
                    <a:pt x="746" y="3688"/>
                  </a:lnTo>
                  <a:lnTo>
                    <a:pt x="765" y="3700"/>
                  </a:lnTo>
                  <a:lnTo>
                    <a:pt x="788" y="3712"/>
                  </a:lnTo>
                  <a:lnTo>
                    <a:pt x="812" y="3723"/>
                  </a:lnTo>
                  <a:lnTo>
                    <a:pt x="838" y="3729"/>
                  </a:lnTo>
                  <a:lnTo>
                    <a:pt x="852" y="3732"/>
                  </a:lnTo>
                  <a:lnTo>
                    <a:pt x="867" y="3733"/>
                  </a:lnTo>
                  <a:lnTo>
                    <a:pt x="881" y="3733"/>
                  </a:lnTo>
                  <a:lnTo>
                    <a:pt x="895" y="3730"/>
                  </a:lnTo>
                  <a:lnTo>
                    <a:pt x="905" y="3727"/>
                  </a:lnTo>
                  <a:lnTo>
                    <a:pt x="914" y="3722"/>
                  </a:lnTo>
                  <a:lnTo>
                    <a:pt x="920" y="3712"/>
                  </a:lnTo>
                  <a:lnTo>
                    <a:pt x="926" y="3698"/>
                  </a:lnTo>
                  <a:lnTo>
                    <a:pt x="935" y="3682"/>
                  </a:lnTo>
                  <a:lnTo>
                    <a:pt x="945" y="3667"/>
                  </a:lnTo>
                  <a:lnTo>
                    <a:pt x="957" y="3655"/>
                  </a:lnTo>
                  <a:lnTo>
                    <a:pt x="971" y="3645"/>
                  </a:lnTo>
                  <a:lnTo>
                    <a:pt x="983" y="3642"/>
                  </a:lnTo>
                  <a:lnTo>
                    <a:pt x="994" y="3642"/>
                  </a:lnTo>
                  <a:lnTo>
                    <a:pt x="1005" y="3643"/>
                  </a:lnTo>
                  <a:lnTo>
                    <a:pt x="1016" y="3644"/>
                  </a:lnTo>
                  <a:lnTo>
                    <a:pt x="1027" y="3643"/>
                  </a:lnTo>
                  <a:lnTo>
                    <a:pt x="1040" y="3639"/>
                  </a:lnTo>
                  <a:lnTo>
                    <a:pt x="1049" y="3632"/>
                  </a:lnTo>
                  <a:lnTo>
                    <a:pt x="1060" y="3623"/>
                  </a:lnTo>
                  <a:lnTo>
                    <a:pt x="1071" y="3614"/>
                  </a:lnTo>
                  <a:lnTo>
                    <a:pt x="1081" y="3605"/>
                  </a:lnTo>
                  <a:lnTo>
                    <a:pt x="1092" y="3595"/>
                  </a:lnTo>
                  <a:lnTo>
                    <a:pt x="1100" y="3586"/>
                  </a:lnTo>
                  <a:lnTo>
                    <a:pt x="1107" y="3578"/>
                  </a:lnTo>
                  <a:lnTo>
                    <a:pt x="1111" y="3574"/>
                  </a:lnTo>
                  <a:lnTo>
                    <a:pt x="1113" y="3572"/>
                  </a:lnTo>
                  <a:lnTo>
                    <a:pt x="1111" y="3574"/>
                  </a:lnTo>
                  <a:lnTo>
                    <a:pt x="1108" y="3579"/>
                  </a:lnTo>
                  <a:lnTo>
                    <a:pt x="1102" y="3587"/>
                  </a:lnTo>
                  <a:lnTo>
                    <a:pt x="1097" y="3597"/>
                  </a:lnTo>
                  <a:lnTo>
                    <a:pt x="1089" y="3608"/>
                  </a:lnTo>
                  <a:lnTo>
                    <a:pt x="1084" y="3618"/>
                  </a:lnTo>
                  <a:lnTo>
                    <a:pt x="1077" y="3628"/>
                  </a:lnTo>
                  <a:lnTo>
                    <a:pt x="1073" y="3636"/>
                  </a:lnTo>
                  <a:lnTo>
                    <a:pt x="1066" y="3646"/>
                  </a:lnTo>
                  <a:lnTo>
                    <a:pt x="1055" y="3657"/>
                  </a:lnTo>
                  <a:lnTo>
                    <a:pt x="1043" y="3667"/>
                  </a:lnTo>
                  <a:lnTo>
                    <a:pt x="1031" y="3677"/>
                  </a:lnTo>
                  <a:lnTo>
                    <a:pt x="1021" y="3686"/>
                  </a:lnTo>
                  <a:lnTo>
                    <a:pt x="1014" y="3693"/>
                  </a:lnTo>
                  <a:lnTo>
                    <a:pt x="1007" y="3700"/>
                  </a:lnTo>
                  <a:lnTo>
                    <a:pt x="999" y="3709"/>
                  </a:lnTo>
                  <a:lnTo>
                    <a:pt x="991" y="3718"/>
                  </a:lnTo>
                  <a:lnTo>
                    <a:pt x="983" y="3730"/>
                  </a:lnTo>
                  <a:lnTo>
                    <a:pt x="978" y="3745"/>
                  </a:lnTo>
                  <a:lnTo>
                    <a:pt x="977" y="3761"/>
                  </a:lnTo>
                  <a:lnTo>
                    <a:pt x="977" y="3781"/>
                  </a:lnTo>
                  <a:lnTo>
                    <a:pt x="974" y="3796"/>
                  </a:lnTo>
                  <a:lnTo>
                    <a:pt x="972" y="3807"/>
                  </a:lnTo>
                  <a:lnTo>
                    <a:pt x="969" y="3814"/>
                  </a:lnTo>
                  <a:lnTo>
                    <a:pt x="968" y="3816"/>
                  </a:lnTo>
                  <a:lnTo>
                    <a:pt x="966" y="3816"/>
                  </a:lnTo>
                  <a:lnTo>
                    <a:pt x="957" y="3816"/>
                  </a:lnTo>
                  <a:lnTo>
                    <a:pt x="945" y="3815"/>
                  </a:lnTo>
                  <a:lnTo>
                    <a:pt x="932" y="3816"/>
                  </a:lnTo>
                  <a:lnTo>
                    <a:pt x="917" y="3819"/>
                  </a:lnTo>
                  <a:lnTo>
                    <a:pt x="907" y="3824"/>
                  </a:lnTo>
                  <a:lnTo>
                    <a:pt x="896" y="3831"/>
                  </a:lnTo>
                  <a:lnTo>
                    <a:pt x="886" y="3837"/>
                  </a:lnTo>
                  <a:lnTo>
                    <a:pt x="878" y="3840"/>
                  </a:lnTo>
                  <a:lnTo>
                    <a:pt x="868" y="3840"/>
                  </a:lnTo>
                  <a:lnTo>
                    <a:pt x="858" y="3836"/>
                  </a:lnTo>
                  <a:lnTo>
                    <a:pt x="845" y="3830"/>
                  </a:lnTo>
                  <a:lnTo>
                    <a:pt x="830" y="3824"/>
                  </a:lnTo>
                  <a:lnTo>
                    <a:pt x="812" y="3817"/>
                  </a:lnTo>
                  <a:lnTo>
                    <a:pt x="794" y="3813"/>
                  </a:lnTo>
                  <a:lnTo>
                    <a:pt x="776" y="3809"/>
                  </a:lnTo>
                  <a:lnTo>
                    <a:pt x="761" y="3810"/>
                  </a:lnTo>
                  <a:lnTo>
                    <a:pt x="750" y="3810"/>
                  </a:lnTo>
                  <a:lnTo>
                    <a:pt x="735" y="3810"/>
                  </a:lnTo>
                  <a:lnTo>
                    <a:pt x="719" y="3810"/>
                  </a:lnTo>
                  <a:lnTo>
                    <a:pt x="702" y="3810"/>
                  </a:lnTo>
                  <a:lnTo>
                    <a:pt x="687" y="3810"/>
                  </a:lnTo>
                  <a:lnTo>
                    <a:pt x="672" y="3811"/>
                  </a:lnTo>
                  <a:lnTo>
                    <a:pt x="661" y="3814"/>
                  </a:lnTo>
                  <a:lnTo>
                    <a:pt x="655" y="3818"/>
                  </a:lnTo>
                  <a:lnTo>
                    <a:pt x="647" y="3822"/>
                  </a:lnTo>
                  <a:lnTo>
                    <a:pt x="637" y="3824"/>
                  </a:lnTo>
                  <a:lnTo>
                    <a:pt x="625" y="3824"/>
                  </a:lnTo>
                  <a:lnTo>
                    <a:pt x="612" y="3822"/>
                  </a:lnTo>
                  <a:lnTo>
                    <a:pt x="599" y="3822"/>
                  </a:lnTo>
                  <a:lnTo>
                    <a:pt x="588" y="3824"/>
                  </a:lnTo>
                  <a:lnTo>
                    <a:pt x="579" y="3829"/>
                  </a:lnTo>
                  <a:lnTo>
                    <a:pt x="574" y="3838"/>
                  </a:lnTo>
                  <a:lnTo>
                    <a:pt x="573" y="3846"/>
                  </a:lnTo>
                  <a:lnTo>
                    <a:pt x="575" y="3855"/>
                  </a:lnTo>
                  <a:lnTo>
                    <a:pt x="577" y="3865"/>
                  </a:lnTo>
                  <a:lnTo>
                    <a:pt x="579" y="3874"/>
                  </a:lnTo>
                  <a:lnTo>
                    <a:pt x="579" y="3884"/>
                  </a:lnTo>
                  <a:lnTo>
                    <a:pt x="575" y="3896"/>
                  </a:lnTo>
                  <a:lnTo>
                    <a:pt x="567" y="3907"/>
                  </a:lnTo>
                  <a:lnTo>
                    <a:pt x="558" y="3917"/>
                  </a:lnTo>
                  <a:lnTo>
                    <a:pt x="551" y="3923"/>
                  </a:lnTo>
                  <a:lnTo>
                    <a:pt x="545" y="3926"/>
                  </a:lnTo>
                  <a:lnTo>
                    <a:pt x="541" y="3926"/>
                  </a:lnTo>
                  <a:lnTo>
                    <a:pt x="534" y="3925"/>
                  </a:lnTo>
                  <a:lnTo>
                    <a:pt x="526" y="3922"/>
                  </a:lnTo>
                  <a:lnTo>
                    <a:pt x="516" y="3920"/>
                  </a:lnTo>
                  <a:lnTo>
                    <a:pt x="505" y="3917"/>
                  </a:lnTo>
                  <a:lnTo>
                    <a:pt x="495" y="3915"/>
                  </a:lnTo>
                  <a:lnTo>
                    <a:pt x="487" y="3915"/>
                  </a:lnTo>
                  <a:lnTo>
                    <a:pt x="481" y="3918"/>
                  </a:lnTo>
                  <a:lnTo>
                    <a:pt x="477" y="3923"/>
                  </a:lnTo>
                  <a:lnTo>
                    <a:pt x="476" y="3934"/>
                  </a:lnTo>
                  <a:lnTo>
                    <a:pt x="475" y="3948"/>
                  </a:lnTo>
                  <a:lnTo>
                    <a:pt x="476" y="3965"/>
                  </a:lnTo>
                  <a:lnTo>
                    <a:pt x="476" y="3982"/>
                  </a:lnTo>
                  <a:lnTo>
                    <a:pt x="476" y="3999"/>
                  </a:lnTo>
                  <a:lnTo>
                    <a:pt x="476" y="4014"/>
                  </a:lnTo>
                  <a:lnTo>
                    <a:pt x="475" y="4026"/>
                  </a:lnTo>
                  <a:lnTo>
                    <a:pt x="473" y="4034"/>
                  </a:lnTo>
                  <a:lnTo>
                    <a:pt x="465" y="4041"/>
                  </a:lnTo>
                  <a:lnTo>
                    <a:pt x="454" y="4051"/>
                  </a:lnTo>
                  <a:lnTo>
                    <a:pt x="441" y="4062"/>
                  </a:lnTo>
                  <a:lnTo>
                    <a:pt x="428" y="4073"/>
                  </a:lnTo>
                  <a:lnTo>
                    <a:pt x="417" y="4086"/>
                  </a:lnTo>
                  <a:lnTo>
                    <a:pt x="412" y="4096"/>
                  </a:lnTo>
                  <a:lnTo>
                    <a:pt x="410" y="4106"/>
                  </a:lnTo>
                  <a:lnTo>
                    <a:pt x="410" y="4117"/>
                  </a:lnTo>
                  <a:lnTo>
                    <a:pt x="411" y="4126"/>
                  </a:lnTo>
                  <a:lnTo>
                    <a:pt x="411" y="4133"/>
                  </a:lnTo>
                  <a:lnTo>
                    <a:pt x="410" y="4140"/>
                  </a:lnTo>
                  <a:lnTo>
                    <a:pt x="405" y="4144"/>
                  </a:lnTo>
                  <a:lnTo>
                    <a:pt x="396" y="4145"/>
                  </a:lnTo>
                  <a:lnTo>
                    <a:pt x="388" y="4144"/>
                  </a:lnTo>
                  <a:lnTo>
                    <a:pt x="378" y="4142"/>
                  </a:lnTo>
                  <a:lnTo>
                    <a:pt x="368" y="4141"/>
                  </a:lnTo>
                  <a:lnTo>
                    <a:pt x="358" y="4142"/>
                  </a:lnTo>
                  <a:lnTo>
                    <a:pt x="350" y="4149"/>
                  </a:lnTo>
                  <a:lnTo>
                    <a:pt x="337" y="4163"/>
                  </a:lnTo>
                  <a:lnTo>
                    <a:pt x="325" y="4177"/>
                  </a:lnTo>
                  <a:lnTo>
                    <a:pt x="314" y="4191"/>
                  </a:lnTo>
                  <a:lnTo>
                    <a:pt x="309" y="4204"/>
                  </a:lnTo>
                  <a:lnTo>
                    <a:pt x="309" y="4213"/>
                  </a:lnTo>
                  <a:lnTo>
                    <a:pt x="308" y="4221"/>
                  </a:lnTo>
                  <a:lnTo>
                    <a:pt x="306" y="4228"/>
                  </a:lnTo>
                  <a:lnTo>
                    <a:pt x="302" y="4236"/>
                  </a:lnTo>
                  <a:lnTo>
                    <a:pt x="297" y="4242"/>
                  </a:lnTo>
                  <a:lnTo>
                    <a:pt x="286" y="4246"/>
                  </a:lnTo>
                  <a:lnTo>
                    <a:pt x="278" y="4250"/>
                  </a:lnTo>
                  <a:lnTo>
                    <a:pt x="274" y="4256"/>
                  </a:lnTo>
                  <a:lnTo>
                    <a:pt x="272" y="4262"/>
                  </a:lnTo>
                  <a:lnTo>
                    <a:pt x="271" y="4270"/>
                  </a:lnTo>
                  <a:lnTo>
                    <a:pt x="269" y="4278"/>
                  </a:lnTo>
                  <a:lnTo>
                    <a:pt x="266" y="4284"/>
                  </a:lnTo>
                  <a:lnTo>
                    <a:pt x="260" y="4290"/>
                  </a:lnTo>
                  <a:lnTo>
                    <a:pt x="251" y="4294"/>
                  </a:lnTo>
                  <a:lnTo>
                    <a:pt x="241" y="4301"/>
                  </a:lnTo>
                  <a:lnTo>
                    <a:pt x="230" y="4307"/>
                  </a:lnTo>
                  <a:lnTo>
                    <a:pt x="218" y="4315"/>
                  </a:lnTo>
                  <a:lnTo>
                    <a:pt x="207" y="4322"/>
                  </a:lnTo>
                  <a:lnTo>
                    <a:pt x="197" y="4328"/>
                  </a:lnTo>
                  <a:lnTo>
                    <a:pt x="190" y="4334"/>
                  </a:lnTo>
                  <a:lnTo>
                    <a:pt x="184" y="4338"/>
                  </a:lnTo>
                  <a:lnTo>
                    <a:pt x="182" y="4339"/>
                  </a:lnTo>
                  <a:lnTo>
                    <a:pt x="181" y="4337"/>
                  </a:lnTo>
                  <a:lnTo>
                    <a:pt x="175" y="4332"/>
                  </a:lnTo>
                  <a:lnTo>
                    <a:pt x="169" y="4329"/>
                  </a:lnTo>
                  <a:lnTo>
                    <a:pt x="160" y="4327"/>
                  </a:lnTo>
                  <a:lnTo>
                    <a:pt x="150" y="4329"/>
                  </a:lnTo>
                  <a:lnTo>
                    <a:pt x="141" y="4332"/>
                  </a:lnTo>
                  <a:lnTo>
                    <a:pt x="130" y="4337"/>
                  </a:lnTo>
                  <a:lnTo>
                    <a:pt x="119" y="4341"/>
                  </a:lnTo>
                  <a:lnTo>
                    <a:pt x="107" y="4347"/>
                  </a:lnTo>
                  <a:lnTo>
                    <a:pt x="99" y="4353"/>
                  </a:lnTo>
                  <a:lnTo>
                    <a:pt x="92" y="4361"/>
                  </a:lnTo>
                  <a:lnTo>
                    <a:pt x="90" y="4370"/>
                  </a:lnTo>
                  <a:lnTo>
                    <a:pt x="90" y="4376"/>
                  </a:lnTo>
                  <a:lnTo>
                    <a:pt x="87" y="4384"/>
                  </a:lnTo>
                  <a:lnTo>
                    <a:pt x="83" y="4392"/>
                  </a:lnTo>
                  <a:lnTo>
                    <a:pt x="80" y="4398"/>
                  </a:lnTo>
                  <a:lnTo>
                    <a:pt x="78" y="4405"/>
                  </a:lnTo>
                  <a:lnTo>
                    <a:pt x="77" y="4410"/>
                  </a:lnTo>
                  <a:lnTo>
                    <a:pt x="80" y="4415"/>
                  </a:lnTo>
                  <a:lnTo>
                    <a:pt x="88" y="4418"/>
                  </a:lnTo>
                  <a:lnTo>
                    <a:pt x="100" y="4419"/>
                  </a:lnTo>
                  <a:lnTo>
                    <a:pt x="116" y="4418"/>
                  </a:lnTo>
                  <a:lnTo>
                    <a:pt x="129" y="4416"/>
                  </a:lnTo>
                  <a:lnTo>
                    <a:pt x="139" y="4412"/>
                  </a:lnTo>
                  <a:lnTo>
                    <a:pt x="146" y="4407"/>
                  </a:lnTo>
                  <a:lnTo>
                    <a:pt x="150" y="4403"/>
                  </a:lnTo>
                  <a:lnTo>
                    <a:pt x="153" y="4397"/>
                  </a:lnTo>
                  <a:lnTo>
                    <a:pt x="157" y="4392"/>
                  </a:lnTo>
                  <a:lnTo>
                    <a:pt x="162" y="4386"/>
                  </a:lnTo>
                  <a:lnTo>
                    <a:pt x="169" y="4382"/>
                  </a:lnTo>
                  <a:lnTo>
                    <a:pt x="177" y="4381"/>
                  </a:lnTo>
                  <a:lnTo>
                    <a:pt x="186" y="4384"/>
                  </a:lnTo>
                  <a:lnTo>
                    <a:pt x="197" y="4390"/>
                  </a:lnTo>
                  <a:lnTo>
                    <a:pt x="206" y="4400"/>
                  </a:lnTo>
                  <a:lnTo>
                    <a:pt x="215" y="4413"/>
                  </a:lnTo>
                  <a:lnTo>
                    <a:pt x="223" y="4428"/>
                  </a:lnTo>
                  <a:lnTo>
                    <a:pt x="232" y="4441"/>
                  </a:lnTo>
                  <a:lnTo>
                    <a:pt x="242" y="4451"/>
                  </a:lnTo>
                  <a:lnTo>
                    <a:pt x="252" y="4457"/>
                  </a:lnTo>
                  <a:lnTo>
                    <a:pt x="267" y="4459"/>
                  </a:lnTo>
                  <a:lnTo>
                    <a:pt x="281" y="4454"/>
                  </a:lnTo>
                  <a:lnTo>
                    <a:pt x="292" y="4443"/>
                  </a:lnTo>
                  <a:lnTo>
                    <a:pt x="300" y="4427"/>
                  </a:lnTo>
                  <a:lnTo>
                    <a:pt x="301" y="4417"/>
                  </a:lnTo>
                  <a:lnTo>
                    <a:pt x="299" y="4408"/>
                  </a:lnTo>
                  <a:lnTo>
                    <a:pt x="297" y="4400"/>
                  </a:lnTo>
                  <a:lnTo>
                    <a:pt x="295" y="4393"/>
                  </a:lnTo>
                  <a:lnTo>
                    <a:pt x="295" y="4385"/>
                  </a:lnTo>
                  <a:lnTo>
                    <a:pt x="299" y="4377"/>
                  </a:lnTo>
                  <a:lnTo>
                    <a:pt x="311" y="4365"/>
                  </a:lnTo>
                  <a:lnTo>
                    <a:pt x="325" y="4355"/>
                  </a:lnTo>
                  <a:lnTo>
                    <a:pt x="343" y="4346"/>
                  </a:lnTo>
                  <a:lnTo>
                    <a:pt x="362" y="4335"/>
                  </a:lnTo>
                  <a:lnTo>
                    <a:pt x="375" y="4329"/>
                  </a:lnTo>
                  <a:lnTo>
                    <a:pt x="383" y="4328"/>
                  </a:lnTo>
                  <a:lnTo>
                    <a:pt x="391" y="4327"/>
                  </a:lnTo>
                  <a:lnTo>
                    <a:pt x="395" y="4327"/>
                  </a:lnTo>
                  <a:lnTo>
                    <a:pt x="398" y="4326"/>
                  </a:lnTo>
                  <a:lnTo>
                    <a:pt x="400" y="4322"/>
                  </a:lnTo>
                  <a:lnTo>
                    <a:pt x="400" y="4313"/>
                  </a:lnTo>
                  <a:lnTo>
                    <a:pt x="401" y="4303"/>
                  </a:lnTo>
                  <a:lnTo>
                    <a:pt x="402" y="4293"/>
                  </a:lnTo>
                  <a:lnTo>
                    <a:pt x="404" y="4284"/>
                  </a:lnTo>
                  <a:lnTo>
                    <a:pt x="406" y="4278"/>
                  </a:lnTo>
                  <a:lnTo>
                    <a:pt x="412" y="4274"/>
                  </a:lnTo>
                  <a:lnTo>
                    <a:pt x="419" y="4274"/>
                  </a:lnTo>
                  <a:lnTo>
                    <a:pt x="431" y="4276"/>
                  </a:lnTo>
                  <a:lnTo>
                    <a:pt x="447" y="4278"/>
                  </a:lnTo>
                  <a:lnTo>
                    <a:pt x="463" y="4279"/>
                  </a:lnTo>
                  <a:lnTo>
                    <a:pt x="479" y="4280"/>
                  </a:lnTo>
                  <a:lnTo>
                    <a:pt x="492" y="4279"/>
                  </a:lnTo>
                  <a:lnTo>
                    <a:pt x="500" y="4277"/>
                  </a:lnTo>
                  <a:lnTo>
                    <a:pt x="509" y="4272"/>
                  </a:lnTo>
                  <a:lnTo>
                    <a:pt x="520" y="4267"/>
                  </a:lnTo>
                  <a:lnTo>
                    <a:pt x="532" y="4262"/>
                  </a:lnTo>
                  <a:lnTo>
                    <a:pt x="543" y="4259"/>
                  </a:lnTo>
                  <a:lnTo>
                    <a:pt x="554" y="4259"/>
                  </a:lnTo>
                  <a:lnTo>
                    <a:pt x="562" y="4261"/>
                  </a:lnTo>
                  <a:lnTo>
                    <a:pt x="570" y="4267"/>
                  </a:lnTo>
                  <a:lnTo>
                    <a:pt x="583" y="4269"/>
                  </a:lnTo>
                  <a:lnTo>
                    <a:pt x="593" y="4270"/>
                  </a:lnTo>
                  <a:lnTo>
                    <a:pt x="603" y="4268"/>
                  </a:lnTo>
                  <a:lnTo>
                    <a:pt x="611" y="4265"/>
                  </a:lnTo>
                  <a:lnTo>
                    <a:pt x="615" y="4264"/>
                  </a:lnTo>
                  <a:lnTo>
                    <a:pt x="621" y="4268"/>
                  </a:lnTo>
                  <a:lnTo>
                    <a:pt x="625" y="4276"/>
                  </a:lnTo>
                  <a:lnTo>
                    <a:pt x="631" y="4283"/>
                  </a:lnTo>
                  <a:lnTo>
                    <a:pt x="637" y="4291"/>
                  </a:lnTo>
                  <a:lnTo>
                    <a:pt x="644" y="4295"/>
                  </a:lnTo>
                  <a:lnTo>
                    <a:pt x="654" y="4296"/>
                  </a:lnTo>
                  <a:lnTo>
                    <a:pt x="664" y="4294"/>
                  </a:lnTo>
                  <a:lnTo>
                    <a:pt x="671" y="4292"/>
                  </a:lnTo>
                  <a:lnTo>
                    <a:pt x="679" y="4290"/>
                  </a:lnTo>
                  <a:lnTo>
                    <a:pt x="682" y="4290"/>
                  </a:lnTo>
                  <a:lnTo>
                    <a:pt x="685" y="4293"/>
                  </a:lnTo>
                  <a:lnTo>
                    <a:pt x="689" y="4300"/>
                  </a:lnTo>
                  <a:lnTo>
                    <a:pt x="695" y="4308"/>
                  </a:lnTo>
                  <a:lnTo>
                    <a:pt x="702" y="4318"/>
                  </a:lnTo>
                  <a:lnTo>
                    <a:pt x="710" y="4326"/>
                  </a:lnTo>
                  <a:lnTo>
                    <a:pt x="718" y="4332"/>
                  </a:lnTo>
                  <a:lnTo>
                    <a:pt x="728" y="4335"/>
                  </a:lnTo>
                  <a:lnTo>
                    <a:pt x="741" y="4334"/>
                  </a:lnTo>
                  <a:lnTo>
                    <a:pt x="753" y="4332"/>
                  </a:lnTo>
                  <a:lnTo>
                    <a:pt x="763" y="4330"/>
                  </a:lnTo>
                  <a:lnTo>
                    <a:pt x="771" y="4325"/>
                  </a:lnTo>
                  <a:lnTo>
                    <a:pt x="775" y="4316"/>
                  </a:lnTo>
                  <a:lnTo>
                    <a:pt x="776" y="4306"/>
                  </a:lnTo>
                  <a:lnTo>
                    <a:pt x="776" y="4296"/>
                  </a:lnTo>
                  <a:lnTo>
                    <a:pt x="776" y="4288"/>
                  </a:lnTo>
                  <a:lnTo>
                    <a:pt x="780" y="4280"/>
                  </a:lnTo>
                  <a:lnTo>
                    <a:pt x="787" y="4273"/>
                  </a:lnTo>
                  <a:lnTo>
                    <a:pt x="799" y="4265"/>
                  </a:lnTo>
                  <a:lnTo>
                    <a:pt x="809" y="4254"/>
                  </a:lnTo>
                  <a:lnTo>
                    <a:pt x="816" y="4241"/>
                  </a:lnTo>
                  <a:lnTo>
                    <a:pt x="819" y="4225"/>
                  </a:lnTo>
                  <a:lnTo>
                    <a:pt x="819" y="4212"/>
                  </a:lnTo>
                  <a:lnTo>
                    <a:pt x="818" y="4199"/>
                  </a:lnTo>
                  <a:lnTo>
                    <a:pt x="817" y="4186"/>
                  </a:lnTo>
                  <a:lnTo>
                    <a:pt x="818" y="4173"/>
                  </a:lnTo>
                  <a:lnTo>
                    <a:pt x="823" y="4160"/>
                  </a:lnTo>
                  <a:lnTo>
                    <a:pt x="835" y="4146"/>
                  </a:lnTo>
                  <a:lnTo>
                    <a:pt x="850" y="4134"/>
                  </a:lnTo>
                  <a:lnTo>
                    <a:pt x="867" y="4124"/>
                  </a:lnTo>
                  <a:lnTo>
                    <a:pt x="885" y="4115"/>
                  </a:lnTo>
                  <a:lnTo>
                    <a:pt x="904" y="4104"/>
                  </a:lnTo>
                  <a:lnTo>
                    <a:pt x="928" y="4093"/>
                  </a:lnTo>
                  <a:lnTo>
                    <a:pt x="954" y="4083"/>
                  </a:lnTo>
                  <a:lnTo>
                    <a:pt x="980" y="4075"/>
                  </a:lnTo>
                  <a:lnTo>
                    <a:pt x="1000" y="4071"/>
                  </a:lnTo>
                  <a:lnTo>
                    <a:pt x="1018" y="4068"/>
                  </a:lnTo>
                  <a:lnTo>
                    <a:pt x="1035" y="4066"/>
                  </a:lnTo>
                  <a:lnTo>
                    <a:pt x="1048" y="4068"/>
                  </a:lnTo>
                  <a:lnTo>
                    <a:pt x="1058" y="4071"/>
                  </a:lnTo>
                  <a:lnTo>
                    <a:pt x="1071" y="4077"/>
                  </a:lnTo>
                  <a:lnTo>
                    <a:pt x="1087" y="4084"/>
                  </a:lnTo>
                  <a:lnTo>
                    <a:pt x="1106" y="4092"/>
                  </a:lnTo>
                  <a:lnTo>
                    <a:pt x="1120" y="4100"/>
                  </a:lnTo>
                  <a:lnTo>
                    <a:pt x="1127" y="4106"/>
                  </a:lnTo>
                  <a:lnTo>
                    <a:pt x="1130" y="4111"/>
                  </a:lnTo>
                  <a:lnTo>
                    <a:pt x="1133" y="4117"/>
                  </a:lnTo>
                  <a:lnTo>
                    <a:pt x="1135" y="4122"/>
                  </a:lnTo>
                  <a:lnTo>
                    <a:pt x="1140" y="4127"/>
                  </a:lnTo>
                  <a:lnTo>
                    <a:pt x="1146" y="4130"/>
                  </a:lnTo>
                  <a:lnTo>
                    <a:pt x="1156" y="4132"/>
                  </a:lnTo>
                  <a:lnTo>
                    <a:pt x="1166" y="4131"/>
                  </a:lnTo>
                  <a:lnTo>
                    <a:pt x="1175" y="4128"/>
                  </a:lnTo>
                  <a:lnTo>
                    <a:pt x="1181" y="4123"/>
                  </a:lnTo>
                  <a:lnTo>
                    <a:pt x="1187" y="4118"/>
                  </a:lnTo>
                  <a:lnTo>
                    <a:pt x="1193" y="4114"/>
                  </a:lnTo>
                  <a:lnTo>
                    <a:pt x="1200" y="4110"/>
                  </a:lnTo>
                  <a:lnTo>
                    <a:pt x="1208" y="4109"/>
                  </a:lnTo>
                  <a:lnTo>
                    <a:pt x="1225" y="4110"/>
                  </a:lnTo>
                  <a:lnTo>
                    <a:pt x="1244" y="4115"/>
                  </a:lnTo>
                  <a:lnTo>
                    <a:pt x="1263" y="4119"/>
                  </a:lnTo>
                  <a:lnTo>
                    <a:pt x="1282" y="4121"/>
                  </a:lnTo>
                  <a:lnTo>
                    <a:pt x="1296" y="4122"/>
                  </a:lnTo>
                  <a:lnTo>
                    <a:pt x="1308" y="4122"/>
                  </a:lnTo>
                  <a:lnTo>
                    <a:pt x="1318" y="4119"/>
                  </a:lnTo>
                  <a:lnTo>
                    <a:pt x="1326" y="4114"/>
                  </a:lnTo>
                  <a:lnTo>
                    <a:pt x="1330" y="4104"/>
                  </a:lnTo>
                  <a:lnTo>
                    <a:pt x="1330" y="4095"/>
                  </a:lnTo>
                  <a:lnTo>
                    <a:pt x="1328" y="4088"/>
                  </a:lnTo>
                  <a:lnTo>
                    <a:pt x="1326" y="4082"/>
                  </a:lnTo>
                  <a:lnTo>
                    <a:pt x="1324" y="4075"/>
                  </a:lnTo>
                  <a:lnTo>
                    <a:pt x="1326" y="4070"/>
                  </a:lnTo>
                  <a:lnTo>
                    <a:pt x="1332" y="4063"/>
                  </a:lnTo>
                  <a:lnTo>
                    <a:pt x="1348" y="4053"/>
                  </a:lnTo>
                  <a:lnTo>
                    <a:pt x="1364" y="4047"/>
                  </a:lnTo>
                  <a:lnTo>
                    <a:pt x="1383" y="4042"/>
                  </a:lnTo>
                  <a:lnTo>
                    <a:pt x="1402" y="4044"/>
                  </a:lnTo>
                  <a:lnTo>
                    <a:pt x="1418" y="4048"/>
                  </a:lnTo>
                  <a:lnTo>
                    <a:pt x="1432" y="4052"/>
                  </a:lnTo>
                  <a:lnTo>
                    <a:pt x="1443" y="4056"/>
                  </a:lnTo>
                  <a:lnTo>
                    <a:pt x="1453" y="4057"/>
                  </a:lnTo>
                  <a:lnTo>
                    <a:pt x="1459" y="4053"/>
                  </a:lnTo>
                  <a:lnTo>
                    <a:pt x="1464" y="4047"/>
                  </a:lnTo>
                  <a:lnTo>
                    <a:pt x="1469" y="4040"/>
                  </a:lnTo>
                  <a:lnTo>
                    <a:pt x="1476" y="4034"/>
                  </a:lnTo>
                  <a:lnTo>
                    <a:pt x="1485" y="4026"/>
                  </a:lnTo>
                  <a:lnTo>
                    <a:pt x="1498" y="4018"/>
                  </a:lnTo>
                  <a:lnTo>
                    <a:pt x="1514" y="4012"/>
                  </a:lnTo>
                  <a:lnTo>
                    <a:pt x="1528" y="4007"/>
                  </a:lnTo>
                  <a:lnTo>
                    <a:pt x="1538" y="4004"/>
                  </a:lnTo>
                  <a:lnTo>
                    <a:pt x="1545" y="4002"/>
                  </a:lnTo>
                  <a:lnTo>
                    <a:pt x="1551" y="4002"/>
                  </a:lnTo>
                  <a:lnTo>
                    <a:pt x="1557" y="4003"/>
                  </a:lnTo>
                  <a:lnTo>
                    <a:pt x="1564" y="4005"/>
                  </a:lnTo>
                  <a:lnTo>
                    <a:pt x="1575" y="4008"/>
                  </a:lnTo>
                  <a:lnTo>
                    <a:pt x="1592" y="4013"/>
                  </a:lnTo>
                  <a:lnTo>
                    <a:pt x="1605" y="4014"/>
                  </a:lnTo>
                  <a:lnTo>
                    <a:pt x="1616" y="4012"/>
                  </a:lnTo>
                  <a:lnTo>
                    <a:pt x="1626" y="4007"/>
                  </a:lnTo>
                  <a:lnTo>
                    <a:pt x="1633" y="4001"/>
                  </a:lnTo>
                  <a:lnTo>
                    <a:pt x="1641" y="3996"/>
                  </a:lnTo>
                  <a:lnTo>
                    <a:pt x="1649" y="3999"/>
                  </a:lnTo>
                  <a:lnTo>
                    <a:pt x="1656" y="4004"/>
                  </a:lnTo>
                  <a:lnTo>
                    <a:pt x="1666" y="4012"/>
                  </a:lnTo>
                  <a:lnTo>
                    <a:pt x="1677" y="4019"/>
                  </a:lnTo>
                  <a:lnTo>
                    <a:pt x="1687" y="4024"/>
                  </a:lnTo>
                  <a:lnTo>
                    <a:pt x="1697" y="4023"/>
                  </a:lnTo>
                  <a:lnTo>
                    <a:pt x="1706" y="4019"/>
                  </a:lnTo>
                  <a:lnTo>
                    <a:pt x="1716" y="4014"/>
                  </a:lnTo>
                  <a:lnTo>
                    <a:pt x="1726" y="4007"/>
                  </a:lnTo>
                  <a:lnTo>
                    <a:pt x="1740" y="4000"/>
                  </a:lnTo>
                  <a:lnTo>
                    <a:pt x="1754" y="3994"/>
                  </a:lnTo>
                  <a:lnTo>
                    <a:pt x="1767" y="3990"/>
                  </a:lnTo>
                  <a:lnTo>
                    <a:pt x="1780" y="3988"/>
                  </a:lnTo>
                  <a:lnTo>
                    <a:pt x="1795" y="3987"/>
                  </a:lnTo>
                  <a:lnTo>
                    <a:pt x="1813" y="3987"/>
                  </a:lnTo>
                  <a:lnTo>
                    <a:pt x="1835" y="3985"/>
                  </a:lnTo>
                  <a:lnTo>
                    <a:pt x="1852" y="3983"/>
                  </a:lnTo>
                  <a:lnTo>
                    <a:pt x="1868" y="3980"/>
                  </a:lnTo>
                  <a:lnTo>
                    <a:pt x="1880" y="3976"/>
                  </a:lnTo>
                  <a:lnTo>
                    <a:pt x="1890" y="3973"/>
                  </a:lnTo>
                  <a:lnTo>
                    <a:pt x="1899" y="3972"/>
                  </a:lnTo>
                  <a:lnTo>
                    <a:pt x="1911" y="3973"/>
                  </a:lnTo>
                  <a:lnTo>
                    <a:pt x="1925" y="3980"/>
                  </a:lnTo>
                  <a:lnTo>
                    <a:pt x="1944" y="3989"/>
                  </a:lnTo>
                  <a:lnTo>
                    <a:pt x="1963" y="3994"/>
                  </a:lnTo>
                  <a:lnTo>
                    <a:pt x="1980" y="3998"/>
                  </a:lnTo>
                  <a:lnTo>
                    <a:pt x="1998" y="3999"/>
                  </a:lnTo>
                  <a:lnTo>
                    <a:pt x="2015" y="3999"/>
                  </a:lnTo>
                  <a:lnTo>
                    <a:pt x="2028" y="3998"/>
                  </a:lnTo>
                  <a:lnTo>
                    <a:pt x="2036" y="3995"/>
                  </a:lnTo>
                  <a:lnTo>
                    <a:pt x="2044" y="3991"/>
                  </a:lnTo>
                  <a:lnTo>
                    <a:pt x="2050" y="3985"/>
                  </a:lnTo>
                  <a:lnTo>
                    <a:pt x="2059" y="3979"/>
                  </a:lnTo>
                  <a:lnTo>
                    <a:pt x="2072" y="3970"/>
                  </a:lnTo>
                  <a:lnTo>
                    <a:pt x="2093" y="3960"/>
                  </a:lnTo>
                  <a:lnTo>
                    <a:pt x="2113" y="3955"/>
                  </a:lnTo>
                  <a:lnTo>
                    <a:pt x="2129" y="3953"/>
                  </a:lnTo>
                  <a:lnTo>
                    <a:pt x="2144" y="3950"/>
                  </a:lnTo>
                  <a:lnTo>
                    <a:pt x="2152" y="3945"/>
                  </a:lnTo>
                  <a:lnTo>
                    <a:pt x="2159" y="3937"/>
                  </a:lnTo>
                  <a:lnTo>
                    <a:pt x="2167" y="3927"/>
                  </a:lnTo>
                  <a:lnTo>
                    <a:pt x="2176" y="3918"/>
                  </a:lnTo>
                  <a:lnTo>
                    <a:pt x="2188" y="3908"/>
                  </a:lnTo>
                  <a:lnTo>
                    <a:pt x="2204" y="3903"/>
                  </a:lnTo>
                  <a:lnTo>
                    <a:pt x="2218" y="3903"/>
                  </a:lnTo>
                  <a:lnTo>
                    <a:pt x="2232" y="3903"/>
                  </a:lnTo>
                  <a:lnTo>
                    <a:pt x="2245" y="3903"/>
                  </a:lnTo>
                  <a:lnTo>
                    <a:pt x="2257" y="3900"/>
                  </a:lnTo>
                  <a:lnTo>
                    <a:pt x="2262" y="3896"/>
                  </a:lnTo>
                  <a:lnTo>
                    <a:pt x="2263" y="3891"/>
                  </a:lnTo>
                  <a:lnTo>
                    <a:pt x="2262" y="3887"/>
                  </a:lnTo>
                  <a:lnTo>
                    <a:pt x="2260" y="3883"/>
                  </a:lnTo>
                  <a:lnTo>
                    <a:pt x="2258" y="3877"/>
                  </a:lnTo>
                  <a:lnTo>
                    <a:pt x="2258" y="3871"/>
                  </a:lnTo>
                  <a:lnTo>
                    <a:pt x="2263" y="3862"/>
                  </a:lnTo>
                  <a:lnTo>
                    <a:pt x="2272" y="3853"/>
                  </a:lnTo>
                  <a:lnTo>
                    <a:pt x="2289" y="3837"/>
                  </a:lnTo>
                  <a:lnTo>
                    <a:pt x="2304" y="3824"/>
                  </a:lnTo>
                  <a:lnTo>
                    <a:pt x="2319" y="3811"/>
                  </a:lnTo>
                  <a:lnTo>
                    <a:pt x="2334" y="3802"/>
                  </a:lnTo>
                  <a:lnTo>
                    <a:pt x="2350" y="3793"/>
                  </a:lnTo>
                  <a:lnTo>
                    <a:pt x="2364" y="3787"/>
                  </a:lnTo>
                  <a:lnTo>
                    <a:pt x="2373" y="3784"/>
                  </a:lnTo>
                  <a:lnTo>
                    <a:pt x="2380" y="3780"/>
                  </a:lnTo>
                  <a:lnTo>
                    <a:pt x="2383" y="3775"/>
                  </a:lnTo>
                  <a:lnTo>
                    <a:pt x="2384" y="3768"/>
                  </a:lnTo>
                  <a:lnTo>
                    <a:pt x="2384" y="3758"/>
                  </a:lnTo>
                  <a:lnTo>
                    <a:pt x="2383" y="3746"/>
                  </a:lnTo>
                  <a:lnTo>
                    <a:pt x="2379" y="3735"/>
                  </a:lnTo>
                  <a:lnTo>
                    <a:pt x="2375" y="3725"/>
                  </a:lnTo>
                  <a:lnTo>
                    <a:pt x="2372" y="3714"/>
                  </a:lnTo>
                  <a:lnTo>
                    <a:pt x="2373" y="3702"/>
                  </a:lnTo>
                  <a:lnTo>
                    <a:pt x="2379" y="3690"/>
                  </a:lnTo>
                  <a:lnTo>
                    <a:pt x="2388" y="3678"/>
                  </a:lnTo>
                  <a:lnTo>
                    <a:pt x="2393" y="3667"/>
                  </a:lnTo>
                  <a:lnTo>
                    <a:pt x="2398" y="3658"/>
                  </a:lnTo>
                  <a:lnTo>
                    <a:pt x="2399" y="3652"/>
                  </a:lnTo>
                  <a:lnTo>
                    <a:pt x="2395" y="3647"/>
                  </a:lnTo>
                  <a:lnTo>
                    <a:pt x="2389" y="3645"/>
                  </a:lnTo>
                  <a:lnTo>
                    <a:pt x="2379" y="3646"/>
                  </a:lnTo>
                  <a:lnTo>
                    <a:pt x="2366" y="3647"/>
                  </a:lnTo>
                  <a:lnTo>
                    <a:pt x="2349" y="3651"/>
                  </a:lnTo>
                  <a:lnTo>
                    <a:pt x="2332" y="3654"/>
                  </a:lnTo>
                  <a:lnTo>
                    <a:pt x="2313" y="3657"/>
                  </a:lnTo>
                  <a:lnTo>
                    <a:pt x="2297" y="3660"/>
                  </a:lnTo>
                  <a:lnTo>
                    <a:pt x="2283" y="3664"/>
                  </a:lnTo>
                  <a:lnTo>
                    <a:pt x="2272" y="3667"/>
                  </a:lnTo>
                  <a:lnTo>
                    <a:pt x="2257" y="3671"/>
                  </a:lnTo>
                  <a:lnTo>
                    <a:pt x="2242" y="3676"/>
                  </a:lnTo>
                  <a:lnTo>
                    <a:pt x="2227" y="3679"/>
                  </a:lnTo>
                  <a:lnTo>
                    <a:pt x="2211" y="3680"/>
                  </a:lnTo>
                  <a:lnTo>
                    <a:pt x="2198" y="3678"/>
                  </a:lnTo>
                  <a:lnTo>
                    <a:pt x="2184" y="3675"/>
                  </a:lnTo>
                  <a:lnTo>
                    <a:pt x="2169" y="3671"/>
                  </a:lnTo>
                  <a:lnTo>
                    <a:pt x="2154" y="3668"/>
                  </a:lnTo>
                  <a:lnTo>
                    <a:pt x="2142" y="3667"/>
                  </a:lnTo>
                  <a:lnTo>
                    <a:pt x="2134" y="3666"/>
                  </a:lnTo>
                  <a:lnTo>
                    <a:pt x="2132" y="3665"/>
                  </a:lnTo>
                  <a:lnTo>
                    <a:pt x="2132" y="3660"/>
                  </a:lnTo>
                  <a:lnTo>
                    <a:pt x="2134" y="3654"/>
                  </a:lnTo>
                  <a:lnTo>
                    <a:pt x="2138" y="3647"/>
                  </a:lnTo>
                  <a:lnTo>
                    <a:pt x="2144" y="3641"/>
                  </a:lnTo>
                  <a:lnTo>
                    <a:pt x="2150" y="3635"/>
                  </a:lnTo>
                  <a:lnTo>
                    <a:pt x="2152" y="3631"/>
                  </a:lnTo>
                  <a:lnTo>
                    <a:pt x="2149" y="3626"/>
                  </a:lnTo>
                  <a:lnTo>
                    <a:pt x="2142" y="3622"/>
                  </a:lnTo>
                  <a:lnTo>
                    <a:pt x="2133" y="3618"/>
                  </a:lnTo>
                  <a:lnTo>
                    <a:pt x="2123" y="3614"/>
                  </a:lnTo>
                  <a:lnTo>
                    <a:pt x="2114" y="3613"/>
                  </a:lnTo>
                  <a:lnTo>
                    <a:pt x="2107" y="3614"/>
                  </a:lnTo>
                  <a:lnTo>
                    <a:pt x="2102" y="3614"/>
                  </a:lnTo>
                  <a:lnTo>
                    <a:pt x="2098" y="3613"/>
                  </a:lnTo>
                  <a:lnTo>
                    <a:pt x="2094" y="3610"/>
                  </a:lnTo>
                  <a:lnTo>
                    <a:pt x="2094" y="3607"/>
                  </a:lnTo>
                  <a:lnTo>
                    <a:pt x="2098" y="3601"/>
                  </a:lnTo>
                  <a:lnTo>
                    <a:pt x="2105" y="3597"/>
                  </a:lnTo>
                  <a:lnTo>
                    <a:pt x="2118" y="3593"/>
                  </a:lnTo>
                  <a:lnTo>
                    <a:pt x="2132" y="3591"/>
                  </a:lnTo>
                  <a:lnTo>
                    <a:pt x="2144" y="3593"/>
                  </a:lnTo>
                  <a:lnTo>
                    <a:pt x="2154" y="3596"/>
                  </a:lnTo>
                  <a:lnTo>
                    <a:pt x="2163" y="3599"/>
                  </a:lnTo>
                  <a:lnTo>
                    <a:pt x="2172" y="3602"/>
                  </a:lnTo>
                  <a:lnTo>
                    <a:pt x="2180" y="3602"/>
                  </a:lnTo>
                  <a:lnTo>
                    <a:pt x="2187" y="3598"/>
                  </a:lnTo>
                  <a:lnTo>
                    <a:pt x="2195" y="3589"/>
                  </a:lnTo>
                  <a:lnTo>
                    <a:pt x="2205" y="3574"/>
                  </a:lnTo>
                  <a:lnTo>
                    <a:pt x="2214" y="3562"/>
                  </a:lnTo>
                  <a:lnTo>
                    <a:pt x="2221" y="3550"/>
                  </a:lnTo>
                  <a:lnTo>
                    <a:pt x="2227" y="3540"/>
                  </a:lnTo>
                  <a:lnTo>
                    <a:pt x="2228" y="3530"/>
                  </a:lnTo>
                  <a:lnTo>
                    <a:pt x="2223" y="3519"/>
                  </a:lnTo>
                  <a:lnTo>
                    <a:pt x="2217" y="3514"/>
                  </a:lnTo>
                  <a:lnTo>
                    <a:pt x="2208" y="3510"/>
                  </a:lnTo>
                  <a:lnTo>
                    <a:pt x="2197" y="3508"/>
                  </a:lnTo>
                  <a:lnTo>
                    <a:pt x="2185" y="3508"/>
                  </a:lnTo>
                  <a:lnTo>
                    <a:pt x="2174" y="3508"/>
                  </a:lnTo>
                  <a:lnTo>
                    <a:pt x="2164" y="3508"/>
                  </a:lnTo>
                  <a:lnTo>
                    <a:pt x="2157" y="3507"/>
                  </a:lnTo>
                  <a:lnTo>
                    <a:pt x="2152" y="3504"/>
                  </a:lnTo>
                  <a:lnTo>
                    <a:pt x="2152" y="3500"/>
                  </a:lnTo>
                  <a:lnTo>
                    <a:pt x="2157" y="3492"/>
                  </a:lnTo>
                  <a:lnTo>
                    <a:pt x="2163" y="3486"/>
                  </a:lnTo>
                  <a:lnTo>
                    <a:pt x="2171" y="3482"/>
                  </a:lnTo>
                  <a:lnTo>
                    <a:pt x="2181" y="3478"/>
                  </a:lnTo>
                  <a:lnTo>
                    <a:pt x="2194" y="3471"/>
                  </a:lnTo>
                  <a:lnTo>
                    <a:pt x="2208" y="3462"/>
                  </a:lnTo>
                  <a:lnTo>
                    <a:pt x="2219" y="3456"/>
                  </a:lnTo>
                  <a:lnTo>
                    <a:pt x="2229" y="3454"/>
                  </a:lnTo>
                  <a:lnTo>
                    <a:pt x="2237" y="3454"/>
                  </a:lnTo>
                  <a:lnTo>
                    <a:pt x="2242" y="3456"/>
                  </a:lnTo>
                  <a:lnTo>
                    <a:pt x="2249" y="3458"/>
                  </a:lnTo>
                  <a:lnTo>
                    <a:pt x="2254" y="3461"/>
                  </a:lnTo>
                  <a:lnTo>
                    <a:pt x="2261" y="3463"/>
                  </a:lnTo>
                  <a:lnTo>
                    <a:pt x="2267" y="3463"/>
                  </a:lnTo>
                  <a:lnTo>
                    <a:pt x="2275" y="3461"/>
                  </a:lnTo>
                  <a:lnTo>
                    <a:pt x="2285" y="3455"/>
                  </a:lnTo>
                  <a:lnTo>
                    <a:pt x="2295" y="3446"/>
                  </a:lnTo>
                  <a:lnTo>
                    <a:pt x="2304" y="3437"/>
                  </a:lnTo>
                  <a:lnTo>
                    <a:pt x="2313" y="3426"/>
                  </a:lnTo>
                  <a:lnTo>
                    <a:pt x="2321" y="3417"/>
                  </a:lnTo>
                  <a:lnTo>
                    <a:pt x="2325" y="3411"/>
                  </a:lnTo>
                  <a:lnTo>
                    <a:pt x="2326" y="3406"/>
                  </a:lnTo>
                  <a:lnTo>
                    <a:pt x="2324" y="3402"/>
                  </a:lnTo>
                  <a:lnTo>
                    <a:pt x="2320" y="3397"/>
                  </a:lnTo>
                  <a:lnTo>
                    <a:pt x="2317" y="3391"/>
                  </a:lnTo>
                  <a:lnTo>
                    <a:pt x="2314" y="3385"/>
                  </a:lnTo>
                  <a:lnTo>
                    <a:pt x="2314" y="3379"/>
                  </a:lnTo>
                  <a:lnTo>
                    <a:pt x="2320" y="3374"/>
                  </a:lnTo>
                  <a:lnTo>
                    <a:pt x="2327" y="3369"/>
                  </a:lnTo>
                  <a:lnTo>
                    <a:pt x="2335" y="3365"/>
                  </a:lnTo>
                  <a:lnTo>
                    <a:pt x="2343" y="3361"/>
                  </a:lnTo>
                  <a:lnTo>
                    <a:pt x="2350" y="3354"/>
                  </a:lnTo>
                  <a:lnTo>
                    <a:pt x="2359" y="3344"/>
                  </a:lnTo>
                  <a:lnTo>
                    <a:pt x="2367" y="3330"/>
                  </a:lnTo>
                  <a:lnTo>
                    <a:pt x="2373" y="3321"/>
                  </a:lnTo>
                  <a:lnTo>
                    <a:pt x="2379" y="3315"/>
                  </a:lnTo>
                  <a:lnTo>
                    <a:pt x="2385" y="3312"/>
                  </a:lnTo>
                  <a:lnTo>
                    <a:pt x="2392" y="3310"/>
                  </a:lnTo>
                  <a:lnTo>
                    <a:pt x="2399" y="3308"/>
                  </a:lnTo>
                  <a:lnTo>
                    <a:pt x="2404" y="3306"/>
                  </a:lnTo>
                  <a:lnTo>
                    <a:pt x="2408" y="3300"/>
                  </a:lnTo>
                  <a:lnTo>
                    <a:pt x="2413" y="3293"/>
                  </a:lnTo>
                  <a:lnTo>
                    <a:pt x="2415" y="3280"/>
                  </a:lnTo>
                  <a:lnTo>
                    <a:pt x="2417" y="3259"/>
                  </a:lnTo>
                  <a:lnTo>
                    <a:pt x="2419" y="3237"/>
                  </a:lnTo>
                  <a:lnTo>
                    <a:pt x="2420" y="3214"/>
                  </a:lnTo>
                  <a:lnTo>
                    <a:pt x="2422" y="3191"/>
                  </a:lnTo>
                  <a:lnTo>
                    <a:pt x="2423" y="3171"/>
                  </a:lnTo>
                  <a:lnTo>
                    <a:pt x="2426" y="3155"/>
                  </a:lnTo>
                  <a:lnTo>
                    <a:pt x="2430" y="3144"/>
                  </a:lnTo>
                  <a:lnTo>
                    <a:pt x="2438" y="3131"/>
                  </a:lnTo>
                  <a:lnTo>
                    <a:pt x="2443" y="3116"/>
                  </a:lnTo>
                  <a:lnTo>
                    <a:pt x="2448" y="3101"/>
                  </a:lnTo>
                  <a:lnTo>
                    <a:pt x="2448" y="3085"/>
                  </a:lnTo>
                  <a:lnTo>
                    <a:pt x="2443" y="3065"/>
                  </a:lnTo>
                  <a:lnTo>
                    <a:pt x="2440" y="3052"/>
                  </a:lnTo>
                  <a:lnTo>
                    <a:pt x="2439" y="3040"/>
                  </a:lnTo>
                  <a:lnTo>
                    <a:pt x="2441" y="3028"/>
                  </a:lnTo>
                  <a:lnTo>
                    <a:pt x="2442" y="3016"/>
                  </a:lnTo>
                  <a:lnTo>
                    <a:pt x="2443" y="3005"/>
                  </a:lnTo>
                  <a:lnTo>
                    <a:pt x="2440" y="2993"/>
                  </a:lnTo>
                  <a:lnTo>
                    <a:pt x="2433" y="2981"/>
                  </a:lnTo>
                  <a:lnTo>
                    <a:pt x="2423" y="2969"/>
                  </a:lnTo>
                  <a:lnTo>
                    <a:pt x="2411" y="2956"/>
                  </a:lnTo>
                  <a:lnTo>
                    <a:pt x="2396" y="2942"/>
                  </a:lnTo>
                  <a:lnTo>
                    <a:pt x="2382" y="2928"/>
                  </a:lnTo>
                  <a:lnTo>
                    <a:pt x="2367" y="2915"/>
                  </a:lnTo>
                  <a:lnTo>
                    <a:pt x="2354" y="2904"/>
                  </a:lnTo>
                  <a:lnTo>
                    <a:pt x="2342" y="2894"/>
                  </a:lnTo>
                  <a:lnTo>
                    <a:pt x="2333" y="2888"/>
                  </a:lnTo>
                  <a:lnTo>
                    <a:pt x="2324" y="2883"/>
                  </a:lnTo>
                  <a:lnTo>
                    <a:pt x="2310" y="2878"/>
                  </a:lnTo>
                  <a:lnTo>
                    <a:pt x="2292" y="2873"/>
                  </a:lnTo>
                  <a:lnTo>
                    <a:pt x="2272" y="2868"/>
                  </a:lnTo>
                  <a:lnTo>
                    <a:pt x="2250" y="2864"/>
                  </a:lnTo>
                  <a:lnTo>
                    <a:pt x="2227" y="2859"/>
                  </a:lnTo>
                  <a:lnTo>
                    <a:pt x="2206" y="2856"/>
                  </a:lnTo>
                  <a:lnTo>
                    <a:pt x="2186" y="2854"/>
                  </a:lnTo>
                  <a:lnTo>
                    <a:pt x="2170" y="2853"/>
                  </a:lnTo>
                  <a:lnTo>
                    <a:pt x="2158" y="2853"/>
                  </a:lnTo>
                  <a:lnTo>
                    <a:pt x="2144" y="2854"/>
                  </a:lnTo>
                  <a:lnTo>
                    <a:pt x="2126" y="2855"/>
                  </a:lnTo>
                  <a:lnTo>
                    <a:pt x="2107" y="2856"/>
                  </a:lnTo>
                  <a:lnTo>
                    <a:pt x="2090" y="2857"/>
                  </a:lnTo>
                  <a:lnTo>
                    <a:pt x="2073" y="2858"/>
                  </a:lnTo>
                  <a:lnTo>
                    <a:pt x="2059" y="2859"/>
                  </a:lnTo>
                  <a:lnTo>
                    <a:pt x="2049" y="2863"/>
                  </a:lnTo>
                  <a:lnTo>
                    <a:pt x="2042" y="2869"/>
                  </a:lnTo>
                  <a:lnTo>
                    <a:pt x="2034" y="2881"/>
                  </a:lnTo>
                  <a:lnTo>
                    <a:pt x="2026" y="2895"/>
                  </a:lnTo>
                  <a:lnTo>
                    <a:pt x="2020" y="2911"/>
                  </a:lnTo>
                  <a:lnTo>
                    <a:pt x="2014" y="2925"/>
                  </a:lnTo>
                  <a:lnTo>
                    <a:pt x="2011" y="2936"/>
                  </a:lnTo>
                  <a:lnTo>
                    <a:pt x="2007" y="2946"/>
                  </a:lnTo>
                  <a:lnTo>
                    <a:pt x="2001" y="2952"/>
                  </a:lnTo>
                  <a:lnTo>
                    <a:pt x="1992" y="2954"/>
                  </a:lnTo>
                  <a:lnTo>
                    <a:pt x="1980" y="2954"/>
                  </a:lnTo>
                  <a:lnTo>
                    <a:pt x="1968" y="2951"/>
                  </a:lnTo>
                  <a:lnTo>
                    <a:pt x="1959" y="2945"/>
                  </a:lnTo>
                  <a:lnTo>
                    <a:pt x="1949" y="2937"/>
                  </a:lnTo>
                  <a:lnTo>
                    <a:pt x="1940" y="2928"/>
                  </a:lnTo>
                  <a:lnTo>
                    <a:pt x="1931" y="2921"/>
                  </a:lnTo>
                  <a:lnTo>
                    <a:pt x="1920" y="2915"/>
                  </a:lnTo>
                  <a:lnTo>
                    <a:pt x="1909" y="2910"/>
                  </a:lnTo>
                  <a:lnTo>
                    <a:pt x="1899" y="2906"/>
                  </a:lnTo>
                  <a:lnTo>
                    <a:pt x="1893" y="2904"/>
                  </a:lnTo>
                  <a:lnTo>
                    <a:pt x="1890" y="2903"/>
                  </a:lnTo>
                  <a:lnTo>
                    <a:pt x="1892" y="2901"/>
                  </a:lnTo>
                  <a:lnTo>
                    <a:pt x="1895" y="2893"/>
                  </a:lnTo>
                  <a:lnTo>
                    <a:pt x="1902" y="2882"/>
                  </a:lnTo>
                  <a:lnTo>
                    <a:pt x="1910" y="2870"/>
                  </a:lnTo>
                  <a:lnTo>
                    <a:pt x="1920" y="2857"/>
                  </a:lnTo>
                  <a:lnTo>
                    <a:pt x="1932" y="2844"/>
                  </a:lnTo>
                  <a:lnTo>
                    <a:pt x="1944" y="2834"/>
                  </a:lnTo>
                  <a:lnTo>
                    <a:pt x="1955" y="2825"/>
                  </a:lnTo>
                  <a:lnTo>
                    <a:pt x="1966" y="2818"/>
                  </a:lnTo>
                  <a:lnTo>
                    <a:pt x="1975" y="2810"/>
                  </a:lnTo>
                  <a:lnTo>
                    <a:pt x="1983" y="2801"/>
                  </a:lnTo>
                  <a:lnTo>
                    <a:pt x="1987" y="2791"/>
                  </a:lnTo>
                  <a:lnTo>
                    <a:pt x="1988" y="2778"/>
                  </a:lnTo>
                  <a:lnTo>
                    <a:pt x="1986" y="2759"/>
                  </a:lnTo>
                  <a:lnTo>
                    <a:pt x="1980" y="2737"/>
                  </a:lnTo>
                  <a:lnTo>
                    <a:pt x="1972" y="2715"/>
                  </a:lnTo>
                  <a:lnTo>
                    <a:pt x="1963" y="2693"/>
                  </a:lnTo>
                  <a:lnTo>
                    <a:pt x="1952" y="2673"/>
                  </a:lnTo>
                  <a:lnTo>
                    <a:pt x="1939" y="2650"/>
                  </a:lnTo>
                  <a:lnTo>
                    <a:pt x="1925" y="2630"/>
                  </a:lnTo>
                  <a:lnTo>
                    <a:pt x="1910" y="2615"/>
                  </a:lnTo>
                  <a:lnTo>
                    <a:pt x="1897" y="2606"/>
                  </a:lnTo>
                  <a:lnTo>
                    <a:pt x="1886" y="2599"/>
                  </a:lnTo>
                  <a:lnTo>
                    <a:pt x="1874" y="2589"/>
                  </a:lnTo>
                  <a:lnTo>
                    <a:pt x="1861" y="2578"/>
                  </a:lnTo>
                  <a:lnTo>
                    <a:pt x="1849" y="2568"/>
                  </a:lnTo>
                  <a:lnTo>
                    <a:pt x="1837" y="2563"/>
                  </a:lnTo>
                  <a:lnTo>
                    <a:pt x="1824" y="2558"/>
                  </a:lnTo>
                  <a:lnTo>
                    <a:pt x="1812" y="2553"/>
                  </a:lnTo>
                  <a:lnTo>
                    <a:pt x="1801" y="2545"/>
                  </a:lnTo>
                  <a:lnTo>
                    <a:pt x="1790" y="2533"/>
                  </a:lnTo>
                  <a:lnTo>
                    <a:pt x="1782" y="2523"/>
                  </a:lnTo>
                  <a:lnTo>
                    <a:pt x="1775" y="2513"/>
                  </a:lnTo>
                  <a:lnTo>
                    <a:pt x="1767" y="2506"/>
                  </a:lnTo>
                  <a:lnTo>
                    <a:pt x="1760" y="2499"/>
                  </a:lnTo>
                  <a:lnTo>
                    <a:pt x="1755" y="2495"/>
                  </a:lnTo>
                  <a:lnTo>
                    <a:pt x="1754" y="2493"/>
                  </a:lnTo>
                  <a:lnTo>
                    <a:pt x="1756" y="2494"/>
                  </a:lnTo>
                  <a:lnTo>
                    <a:pt x="1764" y="2496"/>
                  </a:lnTo>
                  <a:lnTo>
                    <a:pt x="1775" y="2499"/>
                  </a:lnTo>
                  <a:lnTo>
                    <a:pt x="1787" y="2505"/>
                  </a:lnTo>
                  <a:lnTo>
                    <a:pt x="1800" y="2510"/>
                  </a:lnTo>
                  <a:lnTo>
                    <a:pt x="1813" y="2518"/>
                  </a:lnTo>
                  <a:lnTo>
                    <a:pt x="1823" y="2524"/>
                  </a:lnTo>
                  <a:lnTo>
                    <a:pt x="1830" y="2529"/>
                  </a:lnTo>
                  <a:lnTo>
                    <a:pt x="1837" y="2532"/>
                  </a:lnTo>
                  <a:lnTo>
                    <a:pt x="1844" y="2534"/>
                  </a:lnTo>
                  <a:lnTo>
                    <a:pt x="1851" y="2534"/>
                  </a:lnTo>
                  <a:lnTo>
                    <a:pt x="1863" y="2535"/>
                  </a:lnTo>
                  <a:lnTo>
                    <a:pt x="1878" y="2535"/>
                  </a:lnTo>
                  <a:lnTo>
                    <a:pt x="1888" y="2534"/>
                  </a:lnTo>
                  <a:lnTo>
                    <a:pt x="1896" y="2532"/>
                  </a:lnTo>
                  <a:lnTo>
                    <a:pt x="1899" y="2531"/>
                  </a:lnTo>
                  <a:lnTo>
                    <a:pt x="1902" y="2530"/>
                  </a:lnTo>
                  <a:lnTo>
                    <a:pt x="1899" y="2528"/>
                  </a:lnTo>
                  <a:lnTo>
                    <a:pt x="1895" y="2523"/>
                  </a:lnTo>
                  <a:lnTo>
                    <a:pt x="1888" y="2516"/>
                  </a:lnTo>
                  <a:lnTo>
                    <a:pt x="1881" y="2506"/>
                  </a:lnTo>
                  <a:lnTo>
                    <a:pt x="1872" y="2495"/>
                  </a:lnTo>
                  <a:lnTo>
                    <a:pt x="1863" y="2483"/>
                  </a:lnTo>
                  <a:lnTo>
                    <a:pt x="1855" y="2471"/>
                  </a:lnTo>
                  <a:lnTo>
                    <a:pt x="1848" y="2461"/>
                  </a:lnTo>
                  <a:lnTo>
                    <a:pt x="1843" y="2451"/>
                  </a:lnTo>
                  <a:lnTo>
                    <a:pt x="1836" y="2440"/>
                  </a:lnTo>
                  <a:lnTo>
                    <a:pt x="1825" y="2429"/>
                  </a:lnTo>
                  <a:lnTo>
                    <a:pt x="1813" y="2417"/>
                  </a:lnTo>
                  <a:lnTo>
                    <a:pt x="1802" y="2406"/>
                  </a:lnTo>
                  <a:lnTo>
                    <a:pt x="1792" y="2395"/>
                  </a:lnTo>
                  <a:lnTo>
                    <a:pt x="1786" y="2386"/>
                  </a:lnTo>
                  <a:lnTo>
                    <a:pt x="1784" y="2378"/>
                  </a:lnTo>
                  <a:lnTo>
                    <a:pt x="1784" y="2369"/>
                  </a:lnTo>
                  <a:lnTo>
                    <a:pt x="1783" y="2360"/>
                  </a:lnTo>
                  <a:lnTo>
                    <a:pt x="1780" y="2351"/>
                  </a:lnTo>
                  <a:lnTo>
                    <a:pt x="1779" y="2342"/>
                  </a:lnTo>
                  <a:lnTo>
                    <a:pt x="1779" y="2332"/>
                  </a:lnTo>
                  <a:lnTo>
                    <a:pt x="1784" y="2321"/>
                  </a:lnTo>
                  <a:lnTo>
                    <a:pt x="1792" y="2313"/>
                  </a:lnTo>
                  <a:lnTo>
                    <a:pt x="1800" y="2310"/>
                  </a:lnTo>
                  <a:lnTo>
                    <a:pt x="1807" y="2308"/>
                  </a:lnTo>
                  <a:lnTo>
                    <a:pt x="1813" y="2306"/>
                  </a:lnTo>
                  <a:lnTo>
                    <a:pt x="1817" y="2304"/>
                  </a:lnTo>
                  <a:lnTo>
                    <a:pt x="1818" y="2299"/>
                  </a:lnTo>
                  <a:lnTo>
                    <a:pt x="1815" y="2292"/>
                  </a:lnTo>
                  <a:lnTo>
                    <a:pt x="1809" y="2287"/>
                  </a:lnTo>
                  <a:lnTo>
                    <a:pt x="1798" y="2280"/>
                  </a:lnTo>
                  <a:lnTo>
                    <a:pt x="1787" y="2275"/>
                  </a:lnTo>
                  <a:lnTo>
                    <a:pt x="1776" y="2268"/>
                  </a:lnTo>
                  <a:lnTo>
                    <a:pt x="1767" y="2261"/>
                  </a:lnTo>
                  <a:lnTo>
                    <a:pt x="1764" y="2253"/>
                  </a:lnTo>
                  <a:lnTo>
                    <a:pt x="1760" y="2245"/>
                  </a:lnTo>
                  <a:lnTo>
                    <a:pt x="1755" y="2240"/>
                  </a:lnTo>
                  <a:lnTo>
                    <a:pt x="1747" y="2236"/>
                  </a:lnTo>
                  <a:lnTo>
                    <a:pt x="1737" y="2234"/>
                  </a:lnTo>
                  <a:lnTo>
                    <a:pt x="1730" y="2232"/>
                  </a:lnTo>
                  <a:lnTo>
                    <a:pt x="1723" y="2231"/>
                  </a:lnTo>
                  <a:lnTo>
                    <a:pt x="1720" y="2229"/>
                  </a:lnTo>
                  <a:lnTo>
                    <a:pt x="1719" y="2224"/>
                  </a:lnTo>
                  <a:lnTo>
                    <a:pt x="1716" y="2215"/>
                  </a:lnTo>
                  <a:lnTo>
                    <a:pt x="1712" y="2201"/>
                  </a:lnTo>
                  <a:lnTo>
                    <a:pt x="1707" y="2187"/>
                  </a:lnTo>
                  <a:lnTo>
                    <a:pt x="1701" y="2172"/>
                  </a:lnTo>
                  <a:lnTo>
                    <a:pt x="1695" y="2158"/>
                  </a:lnTo>
                  <a:lnTo>
                    <a:pt x="1688" y="2147"/>
                  </a:lnTo>
                  <a:lnTo>
                    <a:pt x="1678" y="2136"/>
                  </a:lnTo>
                  <a:lnTo>
                    <a:pt x="1667" y="2124"/>
                  </a:lnTo>
                  <a:lnTo>
                    <a:pt x="1654" y="2112"/>
                  </a:lnTo>
                  <a:lnTo>
                    <a:pt x="1641" y="2100"/>
                  </a:lnTo>
                  <a:lnTo>
                    <a:pt x="1628" y="2090"/>
                  </a:lnTo>
                  <a:lnTo>
                    <a:pt x="1615" y="2081"/>
                  </a:lnTo>
                  <a:lnTo>
                    <a:pt x="1604" y="2077"/>
                  </a:lnTo>
                  <a:lnTo>
                    <a:pt x="1591" y="2073"/>
                  </a:lnTo>
                  <a:lnTo>
                    <a:pt x="1575" y="2069"/>
                  </a:lnTo>
                  <a:lnTo>
                    <a:pt x="1558" y="2065"/>
                  </a:lnTo>
                  <a:lnTo>
                    <a:pt x="1543" y="2060"/>
                  </a:lnTo>
                  <a:lnTo>
                    <a:pt x="1529" y="2057"/>
                  </a:lnTo>
                  <a:lnTo>
                    <a:pt x="1522" y="2055"/>
                  </a:lnTo>
                  <a:lnTo>
                    <a:pt x="1514" y="2053"/>
                  </a:lnTo>
                  <a:lnTo>
                    <a:pt x="1505" y="2050"/>
                  </a:lnTo>
                  <a:lnTo>
                    <a:pt x="1497" y="2046"/>
                  </a:lnTo>
                  <a:lnTo>
                    <a:pt x="1488" y="2043"/>
                  </a:lnTo>
                  <a:lnTo>
                    <a:pt x="1482" y="2041"/>
                  </a:lnTo>
                  <a:lnTo>
                    <a:pt x="1480" y="2039"/>
                  </a:lnTo>
                  <a:lnTo>
                    <a:pt x="1479" y="2035"/>
                  </a:lnTo>
                  <a:lnTo>
                    <a:pt x="1478" y="2026"/>
                  </a:lnTo>
                  <a:lnTo>
                    <a:pt x="1475" y="2015"/>
                  </a:lnTo>
                  <a:lnTo>
                    <a:pt x="1470" y="2003"/>
                  </a:lnTo>
                  <a:lnTo>
                    <a:pt x="1464" y="1993"/>
                  </a:lnTo>
                  <a:lnTo>
                    <a:pt x="1457" y="1987"/>
                  </a:lnTo>
                  <a:lnTo>
                    <a:pt x="1451" y="1983"/>
                  </a:lnTo>
                  <a:lnTo>
                    <a:pt x="1445" y="1977"/>
                  </a:lnTo>
                  <a:lnTo>
                    <a:pt x="1441" y="1972"/>
                  </a:lnTo>
                  <a:lnTo>
                    <a:pt x="1437" y="1962"/>
                  </a:lnTo>
                  <a:lnTo>
                    <a:pt x="1436" y="1952"/>
                  </a:lnTo>
                  <a:lnTo>
                    <a:pt x="1434" y="1944"/>
                  </a:lnTo>
                  <a:lnTo>
                    <a:pt x="1431" y="1937"/>
                  </a:lnTo>
                  <a:lnTo>
                    <a:pt x="1428" y="1927"/>
                  </a:lnTo>
                  <a:lnTo>
                    <a:pt x="1422" y="1914"/>
                  </a:lnTo>
                  <a:lnTo>
                    <a:pt x="1417" y="1899"/>
                  </a:lnTo>
                  <a:lnTo>
                    <a:pt x="1413" y="1886"/>
                  </a:lnTo>
                  <a:lnTo>
                    <a:pt x="1409" y="1873"/>
                  </a:lnTo>
                  <a:lnTo>
                    <a:pt x="1404" y="1860"/>
                  </a:lnTo>
                  <a:lnTo>
                    <a:pt x="1396" y="1845"/>
                  </a:lnTo>
                  <a:lnTo>
                    <a:pt x="1389" y="1831"/>
                  </a:lnTo>
                  <a:lnTo>
                    <a:pt x="1383" y="1815"/>
                  </a:lnTo>
                  <a:lnTo>
                    <a:pt x="1375" y="1795"/>
                  </a:lnTo>
                  <a:lnTo>
                    <a:pt x="1367" y="1776"/>
                  </a:lnTo>
                  <a:lnTo>
                    <a:pt x="1360" y="1755"/>
                  </a:lnTo>
                  <a:lnTo>
                    <a:pt x="1353" y="1737"/>
                  </a:lnTo>
                  <a:lnTo>
                    <a:pt x="1348" y="1721"/>
                  </a:lnTo>
                  <a:lnTo>
                    <a:pt x="1343" y="1710"/>
                  </a:lnTo>
                  <a:lnTo>
                    <a:pt x="1339" y="1694"/>
                  </a:lnTo>
                  <a:lnTo>
                    <a:pt x="1337" y="1674"/>
                  </a:lnTo>
                  <a:lnTo>
                    <a:pt x="1337" y="1655"/>
                  </a:lnTo>
                  <a:lnTo>
                    <a:pt x="1337" y="1638"/>
                  </a:lnTo>
                  <a:lnTo>
                    <a:pt x="1338" y="1624"/>
                  </a:lnTo>
                  <a:lnTo>
                    <a:pt x="1338" y="1607"/>
                  </a:lnTo>
                  <a:lnTo>
                    <a:pt x="1333" y="1591"/>
                  </a:lnTo>
                  <a:lnTo>
                    <a:pt x="1327" y="1575"/>
                  </a:lnTo>
                  <a:lnTo>
                    <a:pt x="1316" y="1562"/>
                  </a:lnTo>
                  <a:lnTo>
                    <a:pt x="1308" y="1557"/>
                  </a:lnTo>
                  <a:lnTo>
                    <a:pt x="1301" y="1555"/>
                  </a:lnTo>
                  <a:lnTo>
                    <a:pt x="1292" y="1555"/>
                  </a:lnTo>
                  <a:lnTo>
                    <a:pt x="1285" y="1556"/>
                  </a:lnTo>
                  <a:lnTo>
                    <a:pt x="1279" y="1555"/>
                  </a:lnTo>
                  <a:lnTo>
                    <a:pt x="1274" y="1551"/>
                  </a:lnTo>
                  <a:lnTo>
                    <a:pt x="1270" y="1545"/>
                  </a:lnTo>
                  <a:lnTo>
                    <a:pt x="1262" y="1535"/>
                  </a:lnTo>
                  <a:lnTo>
                    <a:pt x="1252" y="1523"/>
                  </a:lnTo>
                  <a:lnTo>
                    <a:pt x="1242" y="1509"/>
                  </a:lnTo>
                  <a:lnTo>
                    <a:pt x="1229" y="1493"/>
                  </a:lnTo>
                  <a:lnTo>
                    <a:pt x="1220" y="1479"/>
                  </a:lnTo>
                  <a:lnTo>
                    <a:pt x="1210" y="1465"/>
                  </a:lnTo>
                  <a:lnTo>
                    <a:pt x="1204" y="1453"/>
                  </a:lnTo>
                  <a:lnTo>
                    <a:pt x="1194" y="1432"/>
                  </a:lnTo>
                  <a:lnTo>
                    <a:pt x="1182" y="1414"/>
                  </a:lnTo>
                  <a:lnTo>
                    <a:pt x="1171" y="1402"/>
                  </a:lnTo>
                  <a:lnTo>
                    <a:pt x="1161" y="1395"/>
                  </a:lnTo>
                  <a:lnTo>
                    <a:pt x="1152" y="1393"/>
                  </a:lnTo>
                  <a:lnTo>
                    <a:pt x="1142" y="1393"/>
                  </a:lnTo>
                  <a:lnTo>
                    <a:pt x="1131" y="1393"/>
                  </a:lnTo>
                  <a:lnTo>
                    <a:pt x="1119" y="1391"/>
                  </a:lnTo>
                  <a:lnTo>
                    <a:pt x="1108" y="1386"/>
                  </a:lnTo>
                  <a:lnTo>
                    <a:pt x="1095" y="1377"/>
                  </a:lnTo>
                  <a:lnTo>
                    <a:pt x="1084" y="1370"/>
                  </a:lnTo>
                  <a:lnTo>
                    <a:pt x="1072" y="1364"/>
                  </a:lnTo>
                  <a:lnTo>
                    <a:pt x="1055" y="1362"/>
                  </a:lnTo>
                  <a:lnTo>
                    <a:pt x="1044" y="1358"/>
                  </a:lnTo>
                  <a:lnTo>
                    <a:pt x="1035" y="1350"/>
                  </a:lnTo>
                  <a:lnTo>
                    <a:pt x="1026" y="1340"/>
                  </a:lnTo>
                  <a:lnTo>
                    <a:pt x="1018" y="1330"/>
                  </a:lnTo>
                  <a:lnTo>
                    <a:pt x="1011" y="1323"/>
                  </a:lnTo>
                  <a:lnTo>
                    <a:pt x="1003" y="1319"/>
                  </a:lnTo>
                  <a:lnTo>
                    <a:pt x="992" y="1323"/>
                  </a:lnTo>
                  <a:lnTo>
                    <a:pt x="979" y="1329"/>
                  </a:lnTo>
                  <a:lnTo>
                    <a:pt x="966" y="1339"/>
                  </a:lnTo>
                  <a:lnTo>
                    <a:pt x="955" y="1349"/>
                  </a:lnTo>
                  <a:lnTo>
                    <a:pt x="945" y="1359"/>
                  </a:lnTo>
                  <a:lnTo>
                    <a:pt x="933" y="1370"/>
                  </a:lnTo>
                  <a:lnTo>
                    <a:pt x="917" y="1378"/>
                  </a:lnTo>
                  <a:lnTo>
                    <a:pt x="901" y="1383"/>
                  </a:lnTo>
                  <a:lnTo>
                    <a:pt x="884" y="1384"/>
                  </a:lnTo>
                  <a:lnTo>
                    <a:pt x="869" y="1382"/>
                  </a:lnTo>
                  <a:lnTo>
                    <a:pt x="852" y="1378"/>
                  </a:lnTo>
                  <a:lnTo>
                    <a:pt x="834" y="1374"/>
                  </a:lnTo>
                  <a:lnTo>
                    <a:pt x="820" y="1370"/>
                  </a:lnTo>
                  <a:lnTo>
                    <a:pt x="809" y="1365"/>
                  </a:lnTo>
                  <a:lnTo>
                    <a:pt x="801" y="1363"/>
                  </a:lnTo>
                  <a:lnTo>
                    <a:pt x="789" y="1362"/>
                  </a:lnTo>
                  <a:lnTo>
                    <a:pt x="775" y="1362"/>
                  </a:lnTo>
                  <a:lnTo>
                    <a:pt x="761" y="1361"/>
                  </a:lnTo>
                  <a:lnTo>
                    <a:pt x="749" y="1359"/>
                  </a:lnTo>
                  <a:lnTo>
                    <a:pt x="740" y="1354"/>
                  </a:lnTo>
                  <a:lnTo>
                    <a:pt x="732" y="1348"/>
                  </a:lnTo>
                  <a:lnTo>
                    <a:pt x="725" y="1341"/>
                  </a:lnTo>
                  <a:lnTo>
                    <a:pt x="719" y="1336"/>
                  </a:lnTo>
                  <a:lnTo>
                    <a:pt x="715" y="1332"/>
                  </a:lnTo>
                  <a:lnTo>
                    <a:pt x="714" y="1331"/>
                  </a:lnTo>
                  <a:lnTo>
                    <a:pt x="717" y="1331"/>
                  </a:lnTo>
                  <a:lnTo>
                    <a:pt x="725" y="1335"/>
                  </a:lnTo>
                  <a:lnTo>
                    <a:pt x="737" y="1337"/>
                  </a:lnTo>
                  <a:lnTo>
                    <a:pt x="751" y="1341"/>
                  </a:lnTo>
                  <a:lnTo>
                    <a:pt x="765" y="1344"/>
                  </a:lnTo>
                  <a:lnTo>
                    <a:pt x="780" y="1348"/>
                  </a:lnTo>
                  <a:lnTo>
                    <a:pt x="792" y="1350"/>
                  </a:lnTo>
                  <a:lnTo>
                    <a:pt x="801" y="1350"/>
                  </a:lnTo>
                  <a:lnTo>
                    <a:pt x="816" y="1348"/>
                  </a:lnTo>
                  <a:lnTo>
                    <a:pt x="832" y="1340"/>
                  </a:lnTo>
                  <a:lnTo>
                    <a:pt x="849" y="1330"/>
                  </a:lnTo>
                  <a:lnTo>
                    <a:pt x="866" y="1316"/>
                  </a:lnTo>
                  <a:lnTo>
                    <a:pt x="881" y="1301"/>
                  </a:lnTo>
                  <a:lnTo>
                    <a:pt x="891" y="1287"/>
                  </a:lnTo>
                  <a:lnTo>
                    <a:pt x="900" y="1275"/>
                  </a:lnTo>
                  <a:lnTo>
                    <a:pt x="911" y="1267"/>
                  </a:lnTo>
                  <a:lnTo>
                    <a:pt x="924" y="1262"/>
                  </a:lnTo>
                  <a:lnTo>
                    <a:pt x="938" y="1260"/>
                  </a:lnTo>
                  <a:lnTo>
                    <a:pt x="955" y="1259"/>
                  </a:lnTo>
                  <a:lnTo>
                    <a:pt x="970" y="1257"/>
                  </a:lnTo>
                  <a:lnTo>
                    <a:pt x="980" y="1254"/>
                  </a:lnTo>
                  <a:lnTo>
                    <a:pt x="992" y="1250"/>
                  </a:lnTo>
                  <a:lnTo>
                    <a:pt x="1003" y="1245"/>
                  </a:lnTo>
                  <a:lnTo>
                    <a:pt x="1014" y="1239"/>
                  </a:lnTo>
                  <a:lnTo>
                    <a:pt x="1023" y="1232"/>
                  </a:lnTo>
                  <a:lnTo>
                    <a:pt x="1028" y="1223"/>
                  </a:lnTo>
                  <a:lnTo>
                    <a:pt x="1030" y="1212"/>
                  </a:lnTo>
                  <a:lnTo>
                    <a:pt x="1029" y="1204"/>
                  </a:lnTo>
                  <a:lnTo>
                    <a:pt x="1024" y="1199"/>
                  </a:lnTo>
                  <a:lnTo>
                    <a:pt x="1017" y="1196"/>
                  </a:lnTo>
                  <a:lnTo>
                    <a:pt x="1008" y="1193"/>
                  </a:lnTo>
                  <a:lnTo>
                    <a:pt x="1000" y="1191"/>
                  </a:lnTo>
                  <a:lnTo>
                    <a:pt x="990" y="1190"/>
                  </a:lnTo>
                  <a:lnTo>
                    <a:pt x="982" y="1188"/>
                  </a:lnTo>
                  <a:lnTo>
                    <a:pt x="976" y="1185"/>
                  </a:lnTo>
                  <a:lnTo>
                    <a:pt x="972" y="1179"/>
                  </a:lnTo>
                  <a:lnTo>
                    <a:pt x="970" y="1170"/>
                  </a:lnTo>
                  <a:lnTo>
                    <a:pt x="970" y="1164"/>
                  </a:lnTo>
                  <a:lnTo>
                    <a:pt x="971" y="1158"/>
                  </a:lnTo>
                  <a:lnTo>
                    <a:pt x="972" y="1153"/>
                  </a:lnTo>
                  <a:lnTo>
                    <a:pt x="971" y="1146"/>
                  </a:lnTo>
                  <a:lnTo>
                    <a:pt x="967" y="1135"/>
                  </a:lnTo>
                  <a:lnTo>
                    <a:pt x="960" y="1129"/>
                  </a:lnTo>
                  <a:lnTo>
                    <a:pt x="950" y="1127"/>
                  </a:lnTo>
                  <a:lnTo>
                    <a:pt x="944" y="1127"/>
                  </a:lnTo>
                  <a:lnTo>
                    <a:pt x="934" y="1129"/>
                  </a:lnTo>
                  <a:lnTo>
                    <a:pt x="923" y="1131"/>
                  </a:lnTo>
                  <a:lnTo>
                    <a:pt x="912" y="1134"/>
                  </a:lnTo>
                  <a:lnTo>
                    <a:pt x="903" y="1136"/>
                  </a:lnTo>
                  <a:lnTo>
                    <a:pt x="897" y="1139"/>
                  </a:lnTo>
                  <a:lnTo>
                    <a:pt x="895" y="1140"/>
                  </a:lnTo>
                  <a:lnTo>
                    <a:pt x="896" y="1138"/>
                  </a:lnTo>
                  <a:lnTo>
                    <a:pt x="901" y="1134"/>
                  </a:lnTo>
                  <a:lnTo>
                    <a:pt x="910" y="1129"/>
                  </a:lnTo>
                  <a:lnTo>
                    <a:pt x="922" y="1123"/>
                  </a:lnTo>
                  <a:lnTo>
                    <a:pt x="935" y="1118"/>
                  </a:lnTo>
                  <a:lnTo>
                    <a:pt x="951" y="1116"/>
                  </a:lnTo>
                  <a:lnTo>
                    <a:pt x="971" y="1113"/>
                  </a:lnTo>
                  <a:lnTo>
                    <a:pt x="986" y="1111"/>
                  </a:lnTo>
                  <a:lnTo>
                    <a:pt x="1000" y="1107"/>
                  </a:lnTo>
                  <a:lnTo>
                    <a:pt x="1008" y="1100"/>
                  </a:lnTo>
                  <a:lnTo>
                    <a:pt x="1015" y="1090"/>
                  </a:lnTo>
                  <a:lnTo>
                    <a:pt x="1017" y="1082"/>
                  </a:lnTo>
                  <a:lnTo>
                    <a:pt x="1019" y="1075"/>
                  </a:lnTo>
                  <a:lnTo>
                    <a:pt x="1021" y="1069"/>
                  </a:lnTo>
                  <a:lnTo>
                    <a:pt x="1024" y="1062"/>
                  </a:lnTo>
                  <a:lnTo>
                    <a:pt x="1029" y="1054"/>
                  </a:lnTo>
                  <a:lnTo>
                    <a:pt x="1038" y="1044"/>
                  </a:lnTo>
                  <a:lnTo>
                    <a:pt x="1050" y="1028"/>
                  </a:lnTo>
                  <a:lnTo>
                    <a:pt x="1060" y="1009"/>
                  </a:lnTo>
                  <a:lnTo>
                    <a:pt x="1070" y="992"/>
                  </a:lnTo>
                  <a:lnTo>
                    <a:pt x="1077" y="976"/>
                  </a:lnTo>
                  <a:lnTo>
                    <a:pt x="1085" y="965"/>
                  </a:lnTo>
                  <a:lnTo>
                    <a:pt x="1094" y="954"/>
                  </a:lnTo>
                  <a:lnTo>
                    <a:pt x="1105" y="939"/>
                  </a:lnTo>
                  <a:lnTo>
                    <a:pt x="1115" y="924"/>
                  </a:lnTo>
                  <a:lnTo>
                    <a:pt x="1124" y="908"/>
                  </a:lnTo>
                  <a:lnTo>
                    <a:pt x="1130" y="893"/>
                  </a:lnTo>
                  <a:lnTo>
                    <a:pt x="1131" y="886"/>
                  </a:lnTo>
                  <a:lnTo>
                    <a:pt x="1131" y="879"/>
                  </a:lnTo>
                  <a:lnTo>
                    <a:pt x="1130" y="873"/>
                  </a:lnTo>
                  <a:lnTo>
                    <a:pt x="1130" y="867"/>
                  </a:lnTo>
                  <a:lnTo>
                    <a:pt x="1131" y="861"/>
                  </a:lnTo>
                  <a:lnTo>
                    <a:pt x="1134" y="852"/>
                  </a:lnTo>
                  <a:lnTo>
                    <a:pt x="1141" y="841"/>
                  </a:lnTo>
                  <a:lnTo>
                    <a:pt x="1150" y="830"/>
                  </a:lnTo>
                  <a:lnTo>
                    <a:pt x="1158" y="822"/>
                  </a:lnTo>
                  <a:lnTo>
                    <a:pt x="1165" y="816"/>
                  </a:lnTo>
                  <a:lnTo>
                    <a:pt x="1170" y="809"/>
                  </a:lnTo>
                  <a:lnTo>
                    <a:pt x="1174" y="803"/>
                  </a:lnTo>
                  <a:lnTo>
                    <a:pt x="1175" y="794"/>
                  </a:lnTo>
                  <a:lnTo>
                    <a:pt x="1174" y="782"/>
                  </a:lnTo>
                  <a:lnTo>
                    <a:pt x="1170" y="761"/>
                  </a:lnTo>
                  <a:lnTo>
                    <a:pt x="1171" y="740"/>
                  </a:lnTo>
                  <a:lnTo>
                    <a:pt x="1174" y="721"/>
                  </a:lnTo>
                  <a:lnTo>
                    <a:pt x="1179" y="703"/>
                  </a:lnTo>
                  <a:lnTo>
                    <a:pt x="1185" y="690"/>
                  </a:lnTo>
                  <a:lnTo>
                    <a:pt x="1192" y="680"/>
                  </a:lnTo>
                  <a:lnTo>
                    <a:pt x="1203" y="669"/>
                  </a:lnTo>
                  <a:lnTo>
                    <a:pt x="1216" y="656"/>
                  </a:lnTo>
                  <a:lnTo>
                    <a:pt x="1229" y="644"/>
                  </a:lnTo>
                  <a:lnTo>
                    <a:pt x="1239" y="632"/>
                  </a:lnTo>
                  <a:lnTo>
                    <a:pt x="1245" y="620"/>
                  </a:lnTo>
                  <a:lnTo>
                    <a:pt x="1247" y="606"/>
                  </a:lnTo>
                  <a:lnTo>
                    <a:pt x="1248" y="589"/>
                  </a:lnTo>
                  <a:lnTo>
                    <a:pt x="1247" y="574"/>
                  </a:lnTo>
                  <a:lnTo>
                    <a:pt x="1245" y="559"/>
                  </a:lnTo>
                  <a:lnTo>
                    <a:pt x="1239" y="546"/>
                  </a:lnTo>
                  <a:lnTo>
                    <a:pt x="1233" y="538"/>
                  </a:lnTo>
                  <a:lnTo>
                    <a:pt x="1224" y="526"/>
                  </a:lnTo>
                  <a:lnTo>
                    <a:pt x="1213" y="514"/>
                  </a:lnTo>
                  <a:lnTo>
                    <a:pt x="1202" y="503"/>
                  </a:lnTo>
                  <a:lnTo>
                    <a:pt x="1189" y="493"/>
                  </a:lnTo>
                  <a:lnTo>
                    <a:pt x="1178" y="486"/>
                  </a:lnTo>
                  <a:lnTo>
                    <a:pt x="1167" y="483"/>
                  </a:lnTo>
                  <a:lnTo>
                    <a:pt x="1153" y="485"/>
                  </a:lnTo>
                  <a:lnTo>
                    <a:pt x="1136" y="488"/>
                  </a:lnTo>
                  <a:lnTo>
                    <a:pt x="1117" y="493"/>
                  </a:lnTo>
                  <a:lnTo>
                    <a:pt x="1098" y="496"/>
                  </a:lnTo>
                  <a:lnTo>
                    <a:pt x="1080" y="498"/>
                  </a:lnTo>
                  <a:lnTo>
                    <a:pt x="1063" y="498"/>
                  </a:lnTo>
                  <a:lnTo>
                    <a:pt x="1044" y="496"/>
                  </a:lnTo>
                  <a:lnTo>
                    <a:pt x="1025" y="495"/>
                  </a:lnTo>
                  <a:lnTo>
                    <a:pt x="1006" y="493"/>
                  </a:lnTo>
                  <a:lnTo>
                    <a:pt x="990" y="492"/>
                  </a:lnTo>
                  <a:lnTo>
                    <a:pt x="977" y="491"/>
                  </a:lnTo>
                  <a:lnTo>
                    <a:pt x="965" y="491"/>
                  </a:lnTo>
                  <a:lnTo>
                    <a:pt x="950" y="492"/>
                  </a:lnTo>
                  <a:lnTo>
                    <a:pt x="936" y="493"/>
                  </a:lnTo>
                  <a:lnTo>
                    <a:pt x="922" y="496"/>
                  </a:lnTo>
                  <a:lnTo>
                    <a:pt x="911" y="501"/>
                  </a:lnTo>
                  <a:lnTo>
                    <a:pt x="901" y="503"/>
                  </a:lnTo>
                  <a:lnTo>
                    <a:pt x="887" y="504"/>
                  </a:lnTo>
                  <a:lnTo>
                    <a:pt x="870" y="504"/>
                  </a:lnTo>
                  <a:lnTo>
                    <a:pt x="854" y="502"/>
                  </a:lnTo>
                  <a:lnTo>
                    <a:pt x="839" y="499"/>
                  </a:lnTo>
                  <a:lnTo>
                    <a:pt x="826" y="497"/>
                  </a:lnTo>
                  <a:lnTo>
                    <a:pt x="819" y="494"/>
                  </a:lnTo>
                  <a:lnTo>
                    <a:pt x="812" y="488"/>
                  </a:lnTo>
                  <a:lnTo>
                    <a:pt x="804" y="484"/>
                  </a:lnTo>
                  <a:lnTo>
                    <a:pt x="795" y="481"/>
                  </a:lnTo>
                  <a:lnTo>
                    <a:pt x="786" y="480"/>
                  </a:lnTo>
                  <a:lnTo>
                    <a:pt x="778" y="483"/>
                  </a:lnTo>
                  <a:lnTo>
                    <a:pt x="773" y="488"/>
                  </a:lnTo>
                  <a:lnTo>
                    <a:pt x="765" y="496"/>
                  </a:lnTo>
                  <a:lnTo>
                    <a:pt x="758" y="505"/>
                  </a:lnTo>
                  <a:lnTo>
                    <a:pt x="749" y="513"/>
                  </a:lnTo>
                  <a:lnTo>
                    <a:pt x="741" y="519"/>
                  </a:lnTo>
                  <a:lnTo>
                    <a:pt x="735" y="520"/>
                  </a:lnTo>
                  <a:lnTo>
                    <a:pt x="729" y="520"/>
                  </a:lnTo>
                  <a:lnTo>
                    <a:pt x="726" y="518"/>
                  </a:lnTo>
                  <a:lnTo>
                    <a:pt x="722" y="517"/>
                  </a:lnTo>
                  <a:lnTo>
                    <a:pt x="717" y="517"/>
                  </a:lnTo>
                  <a:lnTo>
                    <a:pt x="712" y="518"/>
                  </a:lnTo>
                  <a:lnTo>
                    <a:pt x="705" y="521"/>
                  </a:lnTo>
                  <a:lnTo>
                    <a:pt x="696" y="528"/>
                  </a:lnTo>
                  <a:lnTo>
                    <a:pt x="688" y="534"/>
                  </a:lnTo>
                  <a:lnTo>
                    <a:pt x="680" y="539"/>
                  </a:lnTo>
                  <a:lnTo>
                    <a:pt x="673" y="542"/>
                  </a:lnTo>
                  <a:lnTo>
                    <a:pt x="667" y="544"/>
                  </a:lnTo>
                  <a:lnTo>
                    <a:pt x="659" y="548"/>
                  </a:lnTo>
                  <a:lnTo>
                    <a:pt x="651" y="553"/>
                  </a:lnTo>
                  <a:lnTo>
                    <a:pt x="642" y="562"/>
                  </a:lnTo>
                  <a:lnTo>
                    <a:pt x="627" y="573"/>
                  </a:lnTo>
                  <a:lnTo>
                    <a:pt x="614" y="578"/>
                  </a:lnTo>
                  <a:lnTo>
                    <a:pt x="603" y="582"/>
                  </a:lnTo>
                  <a:lnTo>
                    <a:pt x="595" y="582"/>
                  </a:lnTo>
                  <a:lnTo>
                    <a:pt x="587" y="582"/>
                  </a:lnTo>
                  <a:lnTo>
                    <a:pt x="585" y="582"/>
                  </a:lnTo>
                  <a:lnTo>
                    <a:pt x="581" y="583"/>
                  </a:lnTo>
                  <a:lnTo>
                    <a:pt x="579" y="583"/>
                  </a:lnTo>
                  <a:lnTo>
                    <a:pt x="576" y="583"/>
                  </a:lnTo>
                  <a:lnTo>
                    <a:pt x="574" y="583"/>
                  </a:lnTo>
                  <a:lnTo>
                    <a:pt x="572" y="583"/>
                  </a:lnTo>
                  <a:lnTo>
                    <a:pt x="569" y="583"/>
                  </a:lnTo>
                  <a:lnTo>
                    <a:pt x="567" y="582"/>
                  </a:lnTo>
                  <a:lnTo>
                    <a:pt x="566" y="582"/>
                  </a:lnTo>
                  <a:lnTo>
                    <a:pt x="565" y="580"/>
                  </a:lnTo>
                  <a:lnTo>
                    <a:pt x="565" y="579"/>
                  </a:lnTo>
                  <a:lnTo>
                    <a:pt x="566" y="577"/>
                  </a:lnTo>
                  <a:lnTo>
                    <a:pt x="568" y="575"/>
                  </a:lnTo>
                  <a:lnTo>
                    <a:pt x="572" y="572"/>
                  </a:lnTo>
                  <a:lnTo>
                    <a:pt x="576" y="568"/>
                  </a:lnTo>
                  <a:lnTo>
                    <a:pt x="592" y="553"/>
                  </a:lnTo>
                  <a:lnTo>
                    <a:pt x="606" y="537"/>
                  </a:lnTo>
                  <a:lnTo>
                    <a:pt x="616" y="520"/>
                  </a:lnTo>
                  <a:lnTo>
                    <a:pt x="625" y="507"/>
                  </a:lnTo>
                  <a:lnTo>
                    <a:pt x="630" y="498"/>
                  </a:lnTo>
                  <a:lnTo>
                    <a:pt x="637" y="488"/>
                  </a:lnTo>
                  <a:lnTo>
                    <a:pt x="646" y="476"/>
                  </a:lnTo>
                  <a:lnTo>
                    <a:pt x="656" y="463"/>
                  </a:lnTo>
                  <a:lnTo>
                    <a:pt x="665" y="451"/>
                  </a:lnTo>
                  <a:lnTo>
                    <a:pt x="672" y="439"/>
                  </a:lnTo>
                  <a:lnTo>
                    <a:pt x="678" y="430"/>
                  </a:lnTo>
                  <a:lnTo>
                    <a:pt x="681" y="425"/>
                  </a:lnTo>
                  <a:lnTo>
                    <a:pt x="680" y="422"/>
                  </a:lnTo>
                  <a:lnTo>
                    <a:pt x="676" y="421"/>
                  </a:lnTo>
                  <a:lnTo>
                    <a:pt x="668" y="421"/>
                  </a:lnTo>
                  <a:lnTo>
                    <a:pt x="659" y="422"/>
                  </a:lnTo>
                  <a:lnTo>
                    <a:pt x="649" y="423"/>
                  </a:lnTo>
                  <a:lnTo>
                    <a:pt x="639" y="423"/>
                  </a:lnTo>
                  <a:lnTo>
                    <a:pt x="631" y="422"/>
                  </a:lnTo>
                  <a:lnTo>
                    <a:pt x="622" y="418"/>
                  </a:lnTo>
                  <a:lnTo>
                    <a:pt x="613" y="415"/>
                  </a:lnTo>
                  <a:lnTo>
                    <a:pt x="608" y="412"/>
                  </a:lnTo>
                  <a:lnTo>
                    <a:pt x="604" y="407"/>
                  </a:lnTo>
                  <a:lnTo>
                    <a:pt x="604" y="402"/>
                  </a:lnTo>
                  <a:lnTo>
                    <a:pt x="609" y="395"/>
                  </a:lnTo>
                  <a:lnTo>
                    <a:pt x="616" y="387"/>
                  </a:lnTo>
                  <a:lnTo>
                    <a:pt x="621" y="379"/>
                  </a:lnTo>
                  <a:lnTo>
                    <a:pt x="626" y="371"/>
                  </a:lnTo>
                  <a:lnTo>
                    <a:pt x="634" y="364"/>
                  </a:lnTo>
                  <a:lnTo>
                    <a:pt x="646" y="356"/>
                  </a:lnTo>
                  <a:lnTo>
                    <a:pt x="657" y="349"/>
                  </a:lnTo>
                  <a:lnTo>
                    <a:pt x="666" y="343"/>
                  </a:lnTo>
                  <a:lnTo>
                    <a:pt x="673" y="336"/>
                  </a:lnTo>
                  <a:lnTo>
                    <a:pt x="682" y="328"/>
                  </a:lnTo>
                  <a:lnTo>
                    <a:pt x="693" y="318"/>
                  </a:lnTo>
                  <a:lnTo>
                    <a:pt x="707" y="306"/>
                  </a:lnTo>
                  <a:lnTo>
                    <a:pt x="726" y="289"/>
                  </a:lnTo>
                  <a:lnTo>
                    <a:pt x="742" y="268"/>
                  </a:lnTo>
                  <a:lnTo>
                    <a:pt x="758" y="248"/>
                  </a:lnTo>
                  <a:lnTo>
                    <a:pt x="771" y="230"/>
                  </a:lnTo>
                  <a:lnTo>
                    <a:pt x="784" y="217"/>
                  </a:lnTo>
                  <a:lnTo>
                    <a:pt x="803" y="204"/>
                  </a:lnTo>
                  <a:lnTo>
                    <a:pt x="821" y="192"/>
                  </a:lnTo>
                  <a:lnTo>
                    <a:pt x="840" y="180"/>
                  </a:lnTo>
                  <a:lnTo>
                    <a:pt x="851" y="170"/>
                  </a:lnTo>
                  <a:lnTo>
                    <a:pt x="857" y="160"/>
                  </a:lnTo>
                  <a:lnTo>
                    <a:pt x="862" y="148"/>
                  </a:lnTo>
                  <a:lnTo>
                    <a:pt x="865" y="134"/>
                  </a:lnTo>
                  <a:lnTo>
                    <a:pt x="866" y="124"/>
                  </a:lnTo>
                  <a:lnTo>
                    <a:pt x="865" y="116"/>
                  </a:lnTo>
                  <a:lnTo>
                    <a:pt x="863" y="110"/>
                  </a:lnTo>
                  <a:lnTo>
                    <a:pt x="861" y="103"/>
                  </a:lnTo>
                  <a:lnTo>
                    <a:pt x="858" y="96"/>
                  </a:lnTo>
                  <a:lnTo>
                    <a:pt x="858" y="87"/>
                  </a:lnTo>
                  <a:lnTo>
                    <a:pt x="862" y="70"/>
                  </a:lnTo>
                  <a:lnTo>
                    <a:pt x="870" y="55"/>
                  </a:lnTo>
                  <a:lnTo>
                    <a:pt x="878" y="40"/>
                  </a:lnTo>
                  <a:lnTo>
                    <a:pt x="882" y="24"/>
                  </a:lnTo>
                  <a:lnTo>
                    <a:pt x="884" y="13"/>
                  </a:lnTo>
                  <a:lnTo>
                    <a:pt x="884" y="8"/>
                  </a:lnTo>
                  <a:lnTo>
                    <a:pt x="882" y="6"/>
                  </a:lnTo>
                  <a:lnTo>
                    <a:pt x="881" y="6"/>
                  </a:lnTo>
                  <a:lnTo>
                    <a:pt x="881" y="6"/>
                  </a:lnTo>
                </a:path>
              </a:pathLst>
            </a:custGeom>
            <a:grpFill/>
            <a:ln w="3175">
              <a:solidFill>
                <a:schemeClr val="bg1">
                  <a:lumMod val="50000"/>
                </a:schemeClr>
              </a:solidFill>
              <a:prstDash val="solid"/>
              <a:round/>
              <a:headEnd/>
              <a:tailEnd/>
            </a:ln>
          </p:spPr>
          <p:txBody>
            <a:bodyPr/>
            <a:lstStyle/>
            <a:p>
              <a:endParaRPr lang="ru-RU"/>
            </a:p>
          </p:txBody>
        </p:sp>
        <p:sp>
          <p:nvSpPr>
            <p:cNvPr id="7" name="Freeform 32">
              <a:extLst>
                <a:ext uri="{FF2B5EF4-FFF2-40B4-BE49-F238E27FC236}">
                  <a16:creationId xmlns:a16="http://schemas.microsoft.com/office/drawing/2014/main" id="{688508BF-45EF-A141-8591-97598166156C}"/>
                </a:ext>
              </a:extLst>
            </p:cNvPr>
            <p:cNvSpPr>
              <a:spLocks/>
            </p:cNvSpPr>
            <p:nvPr/>
          </p:nvSpPr>
          <p:spPr bwMode="gray">
            <a:xfrm>
              <a:off x="2411" y="1301"/>
              <a:ext cx="132" cy="189"/>
            </a:xfrm>
            <a:custGeom>
              <a:avLst/>
              <a:gdLst>
                <a:gd name="T0" fmla="*/ 235 w 263"/>
                <a:gd name="T1" fmla="*/ 6 h 378"/>
                <a:gd name="T2" fmla="*/ 210 w 263"/>
                <a:gd name="T3" fmla="*/ 27 h 378"/>
                <a:gd name="T4" fmla="*/ 185 w 263"/>
                <a:gd name="T5" fmla="*/ 48 h 378"/>
                <a:gd name="T6" fmla="*/ 157 w 263"/>
                <a:gd name="T7" fmla="*/ 68 h 378"/>
                <a:gd name="T8" fmla="*/ 147 w 263"/>
                <a:gd name="T9" fmla="*/ 79 h 378"/>
                <a:gd name="T10" fmla="*/ 117 w 263"/>
                <a:gd name="T11" fmla="*/ 83 h 378"/>
                <a:gd name="T12" fmla="*/ 94 w 263"/>
                <a:gd name="T13" fmla="*/ 90 h 378"/>
                <a:gd name="T14" fmla="*/ 92 w 263"/>
                <a:gd name="T15" fmla="*/ 118 h 378"/>
                <a:gd name="T16" fmla="*/ 97 w 263"/>
                <a:gd name="T17" fmla="*/ 151 h 378"/>
                <a:gd name="T18" fmla="*/ 92 w 263"/>
                <a:gd name="T19" fmla="*/ 150 h 378"/>
                <a:gd name="T20" fmla="*/ 74 w 263"/>
                <a:gd name="T21" fmla="*/ 154 h 378"/>
                <a:gd name="T22" fmla="*/ 66 w 263"/>
                <a:gd name="T23" fmla="*/ 183 h 378"/>
                <a:gd name="T24" fmla="*/ 64 w 263"/>
                <a:gd name="T25" fmla="*/ 176 h 378"/>
                <a:gd name="T26" fmla="*/ 53 w 263"/>
                <a:gd name="T27" fmla="*/ 148 h 378"/>
                <a:gd name="T28" fmla="*/ 29 w 263"/>
                <a:gd name="T29" fmla="*/ 142 h 378"/>
                <a:gd name="T30" fmla="*/ 13 w 263"/>
                <a:gd name="T31" fmla="*/ 172 h 378"/>
                <a:gd name="T32" fmla="*/ 5 w 263"/>
                <a:gd name="T33" fmla="*/ 203 h 378"/>
                <a:gd name="T34" fmla="*/ 11 w 263"/>
                <a:gd name="T35" fmla="*/ 227 h 378"/>
                <a:gd name="T36" fmla="*/ 38 w 263"/>
                <a:gd name="T37" fmla="*/ 233 h 378"/>
                <a:gd name="T38" fmla="*/ 47 w 263"/>
                <a:gd name="T39" fmla="*/ 233 h 378"/>
                <a:gd name="T40" fmla="*/ 30 w 263"/>
                <a:gd name="T41" fmla="*/ 236 h 378"/>
                <a:gd name="T42" fmla="*/ 10 w 263"/>
                <a:gd name="T43" fmla="*/ 248 h 378"/>
                <a:gd name="T44" fmla="*/ 26 w 263"/>
                <a:gd name="T45" fmla="*/ 270 h 378"/>
                <a:gd name="T46" fmla="*/ 59 w 263"/>
                <a:gd name="T47" fmla="*/ 291 h 378"/>
                <a:gd name="T48" fmla="*/ 66 w 263"/>
                <a:gd name="T49" fmla="*/ 298 h 378"/>
                <a:gd name="T50" fmla="*/ 44 w 263"/>
                <a:gd name="T51" fmla="*/ 313 h 378"/>
                <a:gd name="T52" fmla="*/ 24 w 263"/>
                <a:gd name="T53" fmla="*/ 328 h 378"/>
                <a:gd name="T54" fmla="*/ 2 w 263"/>
                <a:gd name="T55" fmla="*/ 347 h 378"/>
                <a:gd name="T56" fmla="*/ 12 w 263"/>
                <a:gd name="T57" fmla="*/ 368 h 378"/>
                <a:gd name="T58" fmla="*/ 53 w 263"/>
                <a:gd name="T59" fmla="*/ 377 h 378"/>
                <a:gd name="T60" fmla="*/ 85 w 263"/>
                <a:gd name="T61" fmla="*/ 351 h 378"/>
                <a:gd name="T62" fmla="*/ 117 w 263"/>
                <a:gd name="T63" fmla="*/ 314 h 378"/>
                <a:gd name="T64" fmla="*/ 119 w 263"/>
                <a:gd name="T65" fmla="*/ 287 h 378"/>
                <a:gd name="T66" fmla="*/ 115 w 263"/>
                <a:gd name="T67" fmla="*/ 269 h 378"/>
                <a:gd name="T68" fmla="*/ 128 w 263"/>
                <a:gd name="T69" fmla="*/ 285 h 378"/>
                <a:gd name="T70" fmla="*/ 153 w 263"/>
                <a:gd name="T71" fmla="*/ 303 h 378"/>
                <a:gd name="T72" fmla="*/ 177 w 263"/>
                <a:gd name="T73" fmla="*/ 287 h 378"/>
                <a:gd name="T74" fmla="*/ 197 w 263"/>
                <a:gd name="T75" fmla="*/ 247 h 378"/>
                <a:gd name="T76" fmla="*/ 197 w 263"/>
                <a:gd name="T77" fmla="*/ 218 h 378"/>
                <a:gd name="T78" fmla="*/ 175 w 263"/>
                <a:gd name="T79" fmla="*/ 208 h 378"/>
                <a:gd name="T80" fmla="*/ 171 w 263"/>
                <a:gd name="T81" fmla="*/ 205 h 378"/>
                <a:gd name="T82" fmla="*/ 192 w 263"/>
                <a:gd name="T83" fmla="*/ 193 h 378"/>
                <a:gd name="T84" fmla="*/ 213 w 263"/>
                <a:gd name="T85" fmla="*/ 181 h 378"/>
                <a:gd name="T86" fmla="*/ 211 w 263"/>
                <a:gd name="T87" fmla="*/ 169 h 378"/>
                <a:gd name="T88" fmla="*/ 219 w 263"/>
                <a:gd name="T89" fmla="*/ 136 h 378"/>
                <a:gd name="T90" fmla="*/ 244 w 263"/>
                <a:gd name="T91" fmla="*/ 116 h 378"/>
                <a:gd name="T92" fmla="*/ 261 w 263"/>
                <a:gd name="T93" fmla="*/ 95 h 378"/>
                <a:gd name="T94" fmla="*/ 261 w 263"/>
                <a:gd name="T95" fmla="*/ 53 h 378"/>
                <a:gd name="T96" fmla="*/ 261 w 263"/>
                <a:gd name="T97" fmla="*/ 15 h 378"/>
                <a:gd name="T98" fmla="*/ 248 w 263"/>
                <a:gd name="T99" fmla="*/ 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3" h="378">
                  <a:moveTo>
                    <a:pt x="242" y="0"/>
                  </a:moveTo>
                  <a:lnTo>
                    <a:pt x="240" y="1"/>
                  </a:lnTo>
                  <a:lnTo>
                    <a:pt x="235" y="6"/>
                  </a:lnTo>
                  <a:lnTo>
                    <a:pt x="228" y="12"/>
                  </a:lnTo>
                  <a:lnTo>
                    <a:pt x="219" y="19"/>
                  </a:lnTo>
                  <a:lnTo>
                    <a:pt x="210" y="27"/>
                  </a:lnTo>
                  <a:lnTo>
                    <a:pt x="200" y="35"/>
                  </a:lnTo>
                  <a:lnTo>
                    <a:pt x="191" y="43"/>
                  </a:lnTo>
                  <a:lnTo>
                    <a:pt x="185" y="48"/>
                  </a:lnTo>
                  <a:lnTo>
                    <a:pt x="174" y="57"/>
                  </a:lnTo>
                  <a:lnTo>
                    <a:pt x="165" y="62"/>
                  </a:lnTo>
                  <a:lnTo>
                    <a:pt x="157" y="68"/>
                  </a:lnTo>
                  <a:lnTo>
                    <a:pt x="155" y="73"/>
                  </a:lnTo>
                  <a:lnTo>
                    <a:pt x="153" y="77"/>
                  </a:lnTo>
                  <a:lnTo>
                    <a:pt x="147" y="79"/>
                  </a:lnTo>
                  <a:lnTo>
                    <a:pt x="138" y="81"/>
                  </a:lnTo>
                  <a:lnTo>
                    <a:pt x="127" y="83"/>
                  </a:lnTo>
                  <a:lnTo>
                    <a:pt x="117" y="83"/>
                  </a:lnTo>
                  <a:lnTo>
                    <a:pt x="108" y="84"/>
                  </a:lnTo>
                  <a:lnTo>
                    <a:pt x="101" y="86"/>
                  </a:lnTo>
                  <a:lnTo>
                    <a:pt x="94" y="90"/>
                  </a:lnTo>
                  <a:lnTo>
                    <a:pt x="91" y="96"/>
                  </a:lnTo>
                  <a:lnTo>
                    <a:pt x="90" y="105"/>
                  </a:lnTo>
                  <a:lnTo>
                    <a:pt x="92" y="118"/>
                  </a:lnTo>
                  <a:lnTo>
                    <a:pt x="95" y="134"/>
                  </a:lnTo>
                  <a:lnTo>
                    <a:pt x="96" y="145"/>
                  </a:lnTo>
                  <a:lnTo>
                    <a:pt x="97" y="151"/>
                  </a:lnTo>
                  <a:lnTo>
                    <a:pt x="97" y="153"/>
                  </a:lnTo>
                  <a:lnTo>
                    <a:pt x="95" y="152"/>
                  </a:lnTo>
                  <a:lnTo>
                    <a:pt x="92" y="150"/>
                  </a:lnTo>
                  <a:lnTo>
                    <a:pt x="86" y="149"/>
                  </a:lnTo>
                  <a:lnTo>
                    <a:pt x="81" y="149"/>
                  </a:lnTo>
                  <a:lnTo>
                    <a:pt x="74" y="154"/>
                  </a:lnTo>
                  <a:lnTo>
                    <a:pt x="69" y="164"/>
                  </a:lnTo>
                  <a:lnTo>
                    <a:pt x="67" y="175"/>
                  </a:lnTo>
                  <a:lnTo>
                    <a:pt x="66" y="183"/>
                  </a:lnTo>
                  <a:lnTo>
                    <a:pt x="66" y="186"/>
                  </a:lnTo>
                  <a:lnTo>
                    <a:pt x="66" y="184"/>
                  </a:lnTo>
                  <a:lnTo>
                    <a:pt x="64" y="176"/>
                  </a:lnTo>
                  <a:lnTo>
                    <a:pt x="62" y="167"/>
                  </a:lnTo>
                  <a:lnTo>
                    <a:pt x="58" y="158"/>
                  </a:lnTo>
                  <a:lnTo>
                    <a:pt x="53" y="148"/>
                  </a:lnTo>
                  <a:lnTo>
                    <a:pt x="46" y="142"/>
                  </a:lnTo>
                  <a:lnTo>
                    <a:pt x="37" y="139"/>
                  </a:lnTo>
                  <a:lnTo>
                    <a:pt x="29" y="142"/>
                  </a:lnTo>
                  <a:lnTo>
                    <a:pt x="24" y="149"/>
                  </a:lnTo>
                  <a:lnTo>
                    <a:pt x="18" y="159"/>
                  </a:lnTo>
                  <a:lnTo>
                    <a:pt x="13" y="172"/>
                  </a:lnTo>
                  <a:lnTo>
                    <a:pt x="10" y="182"/>
                  </a:lnTo>
                  <a:lnTo>
                    <a:pt x="7" y="193"/>
                  </a:lnTo>
                  <a:lnTo>
                    <a:pt x="5" y="203"/>
                  </a:lnTo>
                  <a:lnTo>
                    <a:pt x="5" y="212"/>
                  </a:lnTo>
                  <a:lnTo>
                    <a:pt x="6" y="220"/>
                  </a:lnTo>
                  <a:lnTo>
                    <a:pt x="11" y="227"/>
                  </a:lnTo>
                  <a:lnTo>
                    <a:pt x="18" y="230"/>
                  </a:lnTo>
                  <a:lnTo>
                    <a:pt x="30" y="232"/>
                  </a:lnTo>
                  <a:lnTo>
                    <a:pt x="38" y="233"/>
                  </a:lnTo>
                  <a:lnTo>
                    <a:pt x="44" y="233"/>
                  </a:lnTo>
                  <a:lnTo>
                    <a:pt x="46" y="233"/>
                  </a:lnTo>
                  <a:lnTo>
                    <a:pt x="47" y="233"/>
                  </a:lnTo>
                  <a:lnTo>
                    <a:pt x="45" y="233"/>
                  </a:lnTo>
                  <a:lnTo>
                    <a:pt x="38" y="234"/>
                  </a:lnTo>
                  <a:lnTo>
                    <a:pt x="30" y="236"/>
                  </a:lnTo>
                  <a:lnTo>
                    <a:pt x="22" y="240"/>
                  </a:lnTo>
                  <a:lnTo>
                    <a:pt x="14" y="244"/>
                  </a:lnTo>
                  <a:lnTo>
                    <a:pt x="10" y="248"/>
                  </a:lnTo>
                  <a:lnTo>
                    <a:pt x="9" y="254"/>
                  </a:lnTo>
                  <a:lnTo>
                    <a:pt x="14" y="261"/>
                  </a:lnTo>
                  <a:lnTo>
                    <a:pt x="26" y="270"/>
                  </a:lnTo>
                  <a:lnTo>
                    <a:pt x="38" y="278"/>
                  </a:lnTo>
                  <a:lnTo>
                    <a:pt x="49" y="286"/>
                  </a:lnTo>
                  <a:lnTo>
                    <a:pt x="59" y="291"/>
                  </a:lnTo>
                  <a:lnTo>
                    <a:pt x="64" y="296"/>
                  </a:lnTo>
                  <a:lnTo>
                    <a:pt x="68" y="297"/>
                  </a:lnTo>
                  <a:lnTo>
                    <a:pt x="66" y="298"/>
                  </a:lnTo>
                  <a:lnTo>
                    <a:pt x="60" y="302"/>
                  </a:lnTo>
                  <a:lnTo>
                    <a:pt x="52" y="306"/>
                  </a:lnTo>
                  <a:lnTo>
                    <a:pt x="44" y="313"/>
                  </a:lnTo>
                  <a:lnTo>
                    <a:pt x="36" y="319"/>
                  </a:lnTo>
                  <a:lnTo>
                    <a:pt x="29" y="324"/>
                  </a:lnTo>
                  <a:lnTo>
                    <a:pt x="24" y="328"/>
                  </a:lnTo>
                  <a:lnTo>
                    <a:pt x="16" y="334"/>
                  </a:lnTo>
                  <a:lnTo>
                    <a:pt x="9" y="340"/>
                  </a:lnTo>
                  <a:lnTo>
                    <a:pt x="2" y="347"/>
                  </a:lnTo>
                  <a:lnTo>
                    <a:pt x="0" y="354"/>
                  </a:lnTo>
                  <a:lnTo>
                    <a:pt x="2" y="360"/>
                  </a:lnTo>
                  <a:lnTo>
                    <a:pt x="12" y="368"/>
                  </a:lnTo>
                  <a:lnTo>
                    <a:pt x="28" y="374"/>
                  </a:lnTo>
                  <a:lnTo>
                    <a:pt x="43" y="378"/>
                  </a:lnTo>
                  <a:lnTo>
                    <a:pt x="53" y="377"/>
                  </a:lnTo>
                  <a:lnTo>
                    <a:pt x="63" y="372"/>
                  </a:lnTo>
                  <a:lnTo>
                    <a:pt x="73" y="363"/>
                  </a:lnTo>
                  <a:lnTo>
                    <a:pt x="85" y="351"/>
                  </a:lnTo>
                  <a:lnTo>
                    <a:pt x="97" y="338"/>
                  </a:lnTo>
                  <a:lnTo>
                    <a:pt x="109" y="326"/>
                  </a:lnTo>
                  <a:lnTo>
                    <a:pt x="117" y="314"/>
                  </a:lnTo>
                  <a:lnTo>
                    <a:pt x="120" y="306"/>
                  </a:lnTo>
                  <a:lnTo>
                    <a:pt x="120" y="297"/>
                  </a:lnTo>
                  <a:lnTo>
                    <a:pt x="119" y="287"/>
                  </a:lnTo>
                  <a:lnTo>
                    <a:pt x="117" y="278"/>
                  </a:lnTo>
                  <a:lnTo>
                    <a:pt x="116" y="271"/>
                  </a:lnTo>
                  <a:lnTo>
                    <a:pt x="115" y="269"/>
                  </a:lnTo>
                  <a:lnTo>
                    <a:pt x="116" y="271"/>
                  </a:lnTo>
                  <a:lnTo>
                    <a:pt x="121" y="277"/>
                  </a:lnTo>
                  <a:lnTo>
                    <a:pt x="128" y="285"/>
                  </a:lnTo>
                  <a:lnTo>
                    <a:pt x="136" y="292"/>
                  </a:lnTo>
                  <a:lnTo>
                    <a:pt x="144" y="299"/>
                  </a:lnTo>
                  <a:lnTo>
                    <a:pt x="153" y="303"/>
                  </a:lnTo>
                  <a:lnTo>
                    <a:pt x="160" y="302"/>
                  </a:lnTo>
                  <a:lnTo>
                    <a:pt x="168" y="297"/>
                  </a:lnTo>
                  <a:lnTo>
                    <a:pt x="177" y="287"/>
                  </a:lnTo>
                  <a:lnTo>
                    <a:pt x="185" y="275"/>
                  </a:lnTo>
                  <a:lnTo>
                    <a:pt x="191" y="261"/>
                  </a:lnTo>
                  <a:lnTo>
                    <a:pt x="197" y="247"/>
                  </a:lnTo>
                  <a:lnTo>
                    <a:pt x="201" y="234"/>
                  </a:lnTo>
                  <a:lnTo>
                    <a:pt x="201" y="224"/>
                  </a:lnTo>
                  <a:lnTo>
                    <a:pt x="197" y="218"/>
                  </a:lnTo>
                  <a:lnTo>
                    <a:pt x="190" y="212"/>
                  </a:lnTo>
                  <a:lnTo>
                    <a:pt x="183" y="209"/>
                  </a:lnTo>
                  <a:lnTo>
                    <a:pt x="175" y="208"/>
                  </a:lnTo>
                  <a:lnTo>
                    <a:pt x="168" y="208"/>
                  </a:lnTo>
                  <a:lnTo>
                    <a:pt x="167" y="207"/>
                  </a:lnTo>
                  <a:lnTo>
                    <a:pt x="171" y="205"/>
                  </a:lnTo>
                  <a:lnTo>
                    <a:pt x="176" y="201"/>
                  </a:lnTo>
                  <a:lnTo>
                    <a:pt x="184" y="197"/>
                  </a:lnTo>
                  <a:lnTo>
                    <a:pt x="192" y="193"/>
                  </a:lnTo>
                  <a:lnTo>
                    <a:pt x="200" y="188"/>
                  </a:lnTo>
                  <a:lnTo>
                    <a:pt x="208" y="184"/>
                  </a:lnTo>
                  <a:lnTo>
                    <a:pt x="213" y="181"/>
                  </a:lnTo>
                  <a:lnTo>
                    <a:pt x="214" y="180"/>
                  </a:lnTo>
                  <a:lnTo>
                    <a:pt x="213" y="175"/>
                  </a:lnTo>
                  <a:lnTo>
                    <a:pt x="211" y="169"/>
                  </a:lnTo>
                  <a:lnTo>
                    <a:pt x="210" y="159"/>
                  </a:lnTo>
                  <a:lnTo>
                    <a:pt x="211" y="148"/>
                  </a:lnTo>
                  <a:lnTo>
                    <a:pt x="219" y="136"/>
                  </a:lnTo>
                  <a:lnTo>
                    <a:pt x="226" y="128"/>
                  </a:lnTo>
                  <a:lnTo>
                    <a:pt x="235" y="122"/>
                  </a:lnTo>
                  <a:lnTo>
                    <a:pt x="244" y="116"/>
                  </a:lnTo>
                  <a:lnTo>
                    <a:pt x="252" y="111"/>
                  </a:lnTo>
                  <a:lnTo>
                    <a:pt x="257" y="104"/>
                  </a:lnTo>
                  <a:lnTo>
                    <a:pt x="261" y="95"/>
                  </a:lnTo>
                  <a:lnTo>
                    <a:pt x="263" y="84"/>
                  </a:lnTo>
                  <a:lnTo>
                    <a:pt x="261" y="69"/>
                  </a:lnTo>
                  <a:lnTo>
                    <a:pt x="261" y="53"/>
                  </a:lnTo>
                  <a:lnTo>
                    <a:pt x="261" y="38"/>
                  </a:lnTo>
                  <a:lnTo>
                    <a:pt x="261" y="25"/>
                  </a:lnTo>
                  <a:lnTo>
                    <a:pt x="261" y="15"/>
                  </a:lnTo>
                  <a:lnTo>
                    <a:pt x="259" y="10"/>
                  </a:lnTo>
                  <a:lnTo>
                    <a:pt x="255" y="6"/>
                  </a:lnTo>
                  <a:lnTo>
                    <a:pt x="248" y="2"/>
                  </a:lnTo>
                  <a:lnTo>
                    <a:pt x="244" y="1"/>
                  </a:lnTo>
                  <a:lnTo>
                    <a:pt x="242" y="0"/>
                  </a:lnTo>
                </a:path>
              </a:pathLst>
            </a:custGeom>
            <a:grpFill/>
            <a:ln w="3175">
              <a:solidFill>
                <a:schemeClr val="bg1">
                  <a:lumMod val="50000"/>
                </a:schemeClr>
              </a:solidFill>
              <a:prstDash val="solid"/>
              <a:round/>
              <a:headEnd/>
              <a:tailEnd/>
            </a:ln>
          </p:spPr>
          <p:txBody>
            <a:bodyPr/>
            <a:lstStyle/>
            <a:p>
              <a:endParaRPr lang="ru-RU"/>
            </a:p>
          </p:txBody>
        </p:sp>
        <p:sp>
          <p:nvSpPr>
            <p:cNvPr id="8" name="Freeform 33">
              <a:extLst>
                <a:ext uri="{FF2B5EF4-FFF2-40B4-BE49-F238E27FC236}">
                  <a16:creationId xmlns:a16="http://schemas.microsoft.com/office/drawing/2014/main" id="{F8BE4CF5-941F-0A49-9D7F-431AFCCC4E80}"/>
                </a:ext>
              </a:extLst>
            </p:cNvPr>
            <p:cNvSpPr>
              <a:spLocks/>
            </p:cNvSpPr>
            <p:nvPr/>
          </p:nvSpPr>
          <p:spPr bwMode="gray">
            <a:xfrm>
              <a:off x="2352" y="1507"/>
              <a:ext cx="64" cy="43"/>
            </a:xfrm>
            <a:custGeom>
              <a:avLst/>
              <a:gdLst>
                <a:gd name="T0" fmla="*/ 0 w 128"/>
                <a:gd name="T1" fmla="*/ 46 h 85"/>
                <a:gd name="T2" fmla="*/ 0 w 128"/>
                <a:gd name="T3" fmla="*/ 42 h 85"/>
                <a:gd name="T4" fmla="*/ 0 w 128"/>
                <a:gd name="T5" fmla="*/ 38 h 85"/>
                <a:gd name="T6" fmla="*/ 1 w 128"/>
                <a:gd name="T7" fmla="*/ 31 h 85"/>
                <a:gd name="T8" fmla="*/ 3 w 128"/>
                <a:gd name="T9" fmla="*/ 24 h 85"/>
                <a:gd name="T10" fmla="*/ 7 w 128"/>
                <a:gd name="T11" fmla="*/ 17 h 85"/>
                <a:gd name="T12" fmla="*/ 14 w 128"/>
                <a:gd name="T13" fmla="*/ 13 h 85"/>
                <a:gd name="T14" fmla="*/ 23 w 128"/>
                <a:gd name="T15" fmla="*/ 11 h 85"/>
                <a:gd name="T16" fmla="*/ 40 w 128"/>
                <a:gd name="T17" fmla="*/ 10 h 85"/>
                <a:gd name="T18" fmla="*/ 52 w 128"/>
                <a:gd name="T19" fmla="*/ 11 h 85"/>
                <a:gd name="T20" fmla="*/ 62 w 128"/>
                <a:gd name="T21" fmla="*/ 11 h 85"/>
                <a:gd name="T22" fmla="*/ 71 w 128"/>
                <a:gd name="T23" fmla="*/ 7 h 85"/>
                <a:gd name="T24" fmla="*/ 78 w 128"/>
                <a:gd name="T25" fmla="*/ 3 h 85"/>
                <a:gd name="T26" fmla="*/ 88 w 128"/>
                <a:gd name="T27" fmla="*/ 1 h 85"/>
                <a:gd name="T28" fmla="*/ 97 w 128"/>
                <a:gd name="T29" fmla="*/ 0 h 85"/>
                <a:gd name="T30" fmla="*/ 107 w 128"/>
                <a:gd name="T31" fmla="*/ 1 h 85"/>
                <a:gd name="T32" fmla="*/ 116 w 128"/>
                <a:gd name="T33" fmla="*/ 5 h 85"/>
                <a:gd name="T34" fmla="*/ 121 w 128"/>
                <a:gd name="T35" fmla="*/ 12 h 85"/>
                <a:gd name="T36" fmla="*/ 125 w 128"/>
                <a:gd name="T37" fmla="*/ 20 h 85"/>
                <a:gd name="T38" fmla="*/ 128 w 128"/>
                <a:gd name="T39" fmla="*/ 29 h 85"/>
                <a:gd name="T40" fmla="*/ 128 w 128"/>
                <a:gd name="T41" fmla="*/ 37 h 85"/>
                <a:gd name="T42" fmla="*/ 124 w 128"/>
                <a:gd name="T43" fmla="*/ 42 h 85"/>
                <a:gd name="T44" fmla="*/ 118 w 128"/>
                <a:gd name="T45" fmla="*/ 47 h 85"/>
                <a:gd name="T46" fmla="*/ 109 w 128"/>
                <a:gd name="T47" fmla="*/ 50 h 85"/>
                <a:gd name="T48" fmla="*/ 104 w 128"/>
                <a:gd name="T49" fmla="*/ 57 h 85"/>
                <a:gd name="T50" fmla="*/ 101 w 128"/>
                <a:gd name="T51" fmla="*/ 62 h 85"/>
                <a:gd name="T52" fmla="*/ 100 w 128"/>
                <a:gd name="T53" fmla="*/ 68 h 85"/>
                <a:gd name="T54" fmla="*/ 100 w 128"/>
                <a:gd name="T55" fmla="*/ 70 h 85"/>
                <a:gd name="T56" fmla="*/ 99 w 128"/>
                <a:gd name="T57" fmla="*/ 71 h 85"/>
                <a:gd name="T58" fmla="*/ 99 w 128"/>
                <a:gd name="T59" fmla="*/ 75 h 85"/>
                <a:gd name="T60" fmla="*/ 97 w 128"/>
                <a:gd name="T61" fmla="*/ 80 h 85"/>
                <a:gd name="T62" fmla="*/ 94 w 128"/>
                <a:gd name="T63" fmla="*/ 84 h 85"/>
                <a:gd name="T64" fmla="*/ 87 w 128"/>
                <a:gd name="T65" fmla="*/ 85 h 85"/>
                <a:gd name="T66" fmla="*/ 78 w 128"/>
                <a:gd name="T67" fmla="*/ 84 h 85"/>
                <a:gd name="T68" fmla="*/ 64 w 128"/>
                <a:gd name="T69" fmla="*/ 78 h 85"/>
                <a:gd name="T70" fmla="*/ 52 w 128"/>
                <a:gd name="T71" fmla="*/ 75 h 85"/>
                <a:gd name="T72" fmla="*/ 40 w 128"/>
                <a:gd name="T73" fmla="*/ 71 h 85"/>
                <a:gd name="T74" fmla="*/ 29 w 128"/>
                <a:gd name="T75" fmla="*/ 65 h 85"/>
                <a:gd name="T76" fmla="*/ 20 w 128"/>
                <a:gd name="T77" fmla="*/ 60 h 85"/>
                <a:gd name="T78" fmla="*/ 12 w 128"/>
                <a:gd name="T79" fmla="*/ 54 h 85"/>
                <a:gd name="T80" fmla="*/ 5 w 128"/>
                <a:gd name="T81" fmla="*/ 50 h 85"/>
                <a:gd name="T82" fmla="*/ 1 w 128"/>
                <a:gd name="T83" fmla="*/ 47 h 85"/>
                <a:gd name="T84" fmla="*/ 0 w 128"/>
                <a:gd name="T85" fmla="*/ 4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5">
                  <a:moveTo>
                    <a:pt x="0" y="46"/>
                  </a:moveTo>
                  <a:lnTo>
                    <a:pt x="0" y="42"/>
                  </a:lnTo>
                  <a:lnTo>
                    <a:pt x="0" y="38"/>
                  </a:lnTo>
                  <a:lnTo>
                    <a:pt x="1" y="31"/>
                  </a:lnTo>
                  <a:lnTo>
                    <a:pt x="3" y="24"/>
                  </a:lnTo>
                  <a:lnTo>
                    <a:pt x="7" y="17"/>
                  </a:lnTo>
                  <a:lnTo>
                    <a:pt x="14" y="13"/>
                  </a:lnTo>
                  <a:lnTo>
                    <a:pt x="23" y="11"/>
                  </a:lnTo>
                  <a:lnTo>
                    <a:pt x="40" y="10"/>
                  </a:lnTo>
                  <a:lnTo>
                    <a:pt x="52" y="11"/>
                  </a:lnTo>
                  <a:lnTo>
                    <a:pt x="62" y="11"/>
                  </a:lnTo>
                  <a:lnTo>
                    <a:pt x="71" y="7"/>
                  </a:lnTo>
                  <a:lnTo>
                    <a:pt x="78" y="3"/>
                  </a:lnTo>
                  <a:lnTo>
                    <a:pt x="88" y="1"/>
                  </a:lnTo>
                  <a:lnTo>
                    <a:pt x="97" y="0"/>
                  </a:lnTo>
                  <a:lnTo>
                    <a:pt x="107" y="1"/>
                  </a:lnTo>
                  <a:lnTo>
                    <a:pt x="116" y="5"/>
                  </a:lnTo>
                  <a:lnTo>
                    <a:pt x="121" y="12"/>
                  </a:lnTo>
                  <a:lnTo>
                    <a:pt x="125" y="20"/>
                  </a:lnTo>
                  <a:lnTo>
                    <a:pt x="128" y="29"/>
                  </a:lnTo>
                  <a:lnTo>
                    <a:pt x="128" y="37"/>
                  </a:lnTo>
                  <a:lnTo>
                    <a:pt x="124" y="42"/>
                  </a:lnTo>
                  <a:lnTo>
                    <a:pt x="118" y="47"/>
                  </a:lnTo>
                  <a:lnTo>
                    <a:pt x="109" y="50"/>
                  </a:lnTo>
                  <a:lnTo>
                    <a:pt x="104" y="57"/>
                  </a:lnTo>
                  <a:lnTo>
                    <a:pt x="101" y="62"/>
                  </a:lnTo>
                  <a:lnTo>
                    <a:pt x="100" y="68"/>
                  </a:lnTo>
                  <a:lnTo>
                    <a:pt x="100" y="70"/>
                  </a:lnTo>
                  <a:lnTo>
                    <a:pt x="99" y="71"/>
                  </a:lnTo>
                  <a:lnTo>
                    <a:pt x="99" y="75"/>
                  </a:lnTo>
                  <a:lnTo>
                    <a:pt x="97" y="80"/>
                  </a:lnTo>
                  <a:lnTo>
                    <a:pt x="94" y="84"/>
                  </a:lnTo>
                  <a:lnTo>
                    <a:pt x="87" y="85"/>
                  </a:lnTo>
                  <a:lnTo>
                    <a:pt x="78" y="84"/>
                  </a:lnTo>
                  <a:lnTo>
                    <a:pt x="64" y="78"/>
                  </a:lnTo>
                  <a:lnTo>
                    <a:pt x="52" y="75"/>
                  </a:lnTo>
                  <a:lnTo>
                    <a:pt x="40" y="71"/>
                  </a:lnTo>
                  <a:lnTo>
                    <a:pt x="29" y="65"/>
                  </a:lnTo>
                  <a:lnTo>
                    <a:pt x="20" y="60"/>
                  </a:lnTo>
                  <a:lnTo>
                    <a:pt x="12" y="54"/>
                  </a:lnTo>
                  <a:lnTo>
                    <a:pt x="5" y="50"/>
                  </a:lnTo>
                  <a:lnTo>
                    <a:pt x="1" y="47"/>
                  </a:lnTo>
                  <a:lnTo>
                    <a:pt x="0" y="46"/>
                  </a:lnTo>
                </a:path>
              </a:pathLst>
            </a:custGeom>
            <a:grpFill/>
            <a:ln w="3175">
              <a:solidFill>
                <a:schemeClr val="bg1">
                  <a:lumMod val="50000"/>
                </a:schemeClr>
              </a:solidFill>
              <a:prstDash val="solid"/>
              <a:round/>
              <a:headEnd/>
              <a:tailEnd/>
            </a:ln>
          </p:spPr>
          <p:txBody>
            <a:bodyPr/>
            <a:lstStyle/>
            <a:p>
              <a:endParaRPr lang="ru-RU"/>
            </a:p>
          </p:txBody>
        </p:sp>
        <p:sp>
          <p:nvSpPr>
            <p:cNvPr id="9" name="Freeform 34">
              <a:extLst>
                <a:ext uri="{FF2B5EF4-FFF2-40B4-BE49-F238E27FC236}">
                  <a16:creationId xmlns:a16="http://schemas.microsoft.com/office/drawing/2014/main" id="{74439295-D9FD-3C42-A5DD-175535F174A4}"/>
                </a:ext>
              </a:extLst>
            </p:cNvPr>
            <p:cNvSpPr>
              <a:spLocks/>
            </p:cNvSpPr>
            <p:nvPr/>
          </p:nvSpPr>
          <p:spPr bwMode="gray">
            <a:xfrm>
              <a:off x="2359" y="1562"/>
              <a:ext cx="36" cy="95"/>
            </a:xfrm>
            <a:custGeom>
              <a:avLst/>
              <a:gdLst>
                <a:gd name="T0" fmla="*/ 13 w 71"/>
                <a:gd name="T1" fmla="*/ 8 h 192"/>
                <a:gd name="T2" fmla="*/ 13 w 71"/>
                <a:gd name="T3" fmla="*/ 11 h 192"/>
                <a:gd name="T4" fmla="*/ 13 w 71"/>
                <a:gd name="T5" fmla="*/ 19 h 192"/>
                <a:gd name="T6" fmla="*/ 13 w 71"/>
                <a:gd name="T7" fmla="*/ 30 h 192"/>
                <a:gd name="T8" fmla="*/ 12 w 71"/>
                <a:gd name="T9" fmla="*/ 42 h 192"/>
                <a:gd name="T10" fmla="*/ 12 w 71"/>
                <a:gd name="T11" fmla="*/ 53 h 192"/>
                <a:gd name="T12" fmla="*/ 13 w 71"/>
                <a:gd name="T13" fmla="*/ 61 h 192"/>
                <a:gd name="T14" fmla="*/ 12 w 71"/>
                <a:gd name="T15" fmla="*/ 69 h 192"/>
                <a:gd name="T16" fmla="*/ 9 w 71"/>
                <a:gd name="T17" fmla="*/ 78 h 192"/>
                <a:gd name="T18" fmla="*/ 4 w 71"/>
                <a:gd name="T19" fmla="*/ 86 h 192"/>
                <a:gd name="T20" fmla="*/ 1 w 71"/>
                <a:gd name="T21" fmla="*/ 96 h 192"/>
                <a:gd name="T22" fmla="*/ 0 w 71"/>
                <a:gd name="T23" fmla="*/ 108 h 192"/>
                <a:gd name="T24" fmla="*/ 1 w 71"/>
                <a:gd name="T25" fmla="*/ 123 h 192"/>
                <a:gd name="T26" fmla="*/ 3 w 71"/>
                <a:gd name="T27" fmla="*/ 136 h 192"/>
                <a:gd name="T28" fmla="*/ 5 w 71"/>
                <a:gd name="T29" fmla="*/ 149 h 192"/>
                <a:gd name="T30" fmla="*/ 8 w 71"/>
                <a:gd name="T31" fmla="*/ 162 h 192"/>
                <a:gd name="T32" fmla="*/ 10 w 71"/>
                <a:gd name="T33" fmla="*/ 174 h 192"/>
                <a:gd name="T34" fmla="*/ 14 w 71"/>
                <a:gd name="T35" fmla="*/ 183 h 192"/>
                <a:gd name="T36" fmla="*/ 20 w 71"/>
                <a:gd name="T37" fmla="*/ 189 h 192"/>
                <a:gd name="T38" fmla="*/ 26 w 71"/>
                <a:gd name="T39" fmla="*/ 190 h 192"/>
                <a:gd name="T40" fmla="*/ 34 w 71"/>
                <a:gd name="T41" fmla="*/ 190 h 192"/>
                <a:gd name="T42" fmla="*/ 40 w 71"/>
                <a:gd name="T43" fmla="*/ 192 h 192"/>
                <a:gd name="T44" fmla="*/ 48 w 71"/>
                <a:gd name="T45" fmla="*/ 192 h 192"/>
                <a:gd name="T46" fmla="*/ 55 w 71"/>
                <a:gd name="T47" fmla="*/ 190 h 192"/>
                <a:gd name="T48" fmla="*/ 59 w 71"/>
                <a:gd name="T49" fmla="*/ 188 h 192"/>
                <a:gd name="T50" fmla="*/ 62 w 71"/>
                <a:gd name="T51" fmla="*/ 184 h 192"/>
                <a:gd name="T52" fmla="*/ 64 w 71"/>
                <a:gd name="T53" fmla="*/ 176 h 192"/>
                <a:gd name="T54" fmla="*/ 63 w 71"/>
                <a:gd name="T55" fmla="*/ 165 h 192"/>
                <a:gd name="T56" fmla="*/ 61 w 71"/>
                <a:gd name="T57" fmla="*/ 148 h 192"/>
                <a:gd name="T58" fmla="*/ 60 w 71"/>
                <a:gd name="T59" fmla="*/ 135 h 192"/>
                <a:gd name="T60" fmla="*/ 61 w 71"/>
                <a:gd name="T61" fmla="*/ 123 h 192"/>
                <a:gd name="T62" fmla="*/ 63 w 71"/>
                <a:gd name="T63" fmla="*/ 111 h 192"/>
                <a:gd name="T64" fmla="*/ 67 w 71"/>
                <a:gd name="T65" fmla="*/ 96 h 192"/>
                <a:gd name="T66" fmla="*/ 70 w 71"/>
                <a:gd name="T67" fmla="*/ 78 h 192"/>
                <a:gd name="T68" fmla="*/ 71 w 71"/>
                <a:gd name="T69" fmla="*/ 62 h 192"/>
                <a:gd name="T70" fmla="*/ 70 w 71"/>
                <a:gd name="T71" fmla="*/ 49 h 192"/>
                <a:gd name="T72" fmla="*/ 68 w 71"/>
                <a:gd name="T73" fmla="*/ 36 h 192"/>
                <a:gd name="T74" fmla="*/ 63 w 71"/>
                <a:gd name="T75" fmla="*/ 23 h 192"/>
                <a:gd name="T76" fmla="*/ 59 w 71"/>
                <a:gd name="T77" fmla="*/ 14 h 192"/>
                <a:gd name="T78" fmla="*/ 53 w 71"/>
                <a:gd name="T79" fmla="*/ 7 h 192"/>
                <a:gd name="T80" fmla="*/ 44 w 71"/>
                <a:gd name="T81" fmla="*/ 1 h 192"/>
                <a:gd name="T82" fmla="*/ 34 w 71"/>
                <a:gd name="T83" fmla="*/ 0 h 192"/>
                <a:gd name="T84" fmla="*/ 25 w 71"/>
                <a:gd name="T85" fmla="*/ 1 h 192"/>
                <a:gd name="T86" fmla="*/ 20 w 71"/>
                <a:gd name="T87" fmla="*/ 3 h 192"/>
                <a:gd name="T88" fmla="*/ 15 w 71"/>
                <a:gd name="T89" fmla="*/ 7 h 192"/>
                <a:gd name="T90" fmla="*/ 13 w 71"/>
                <a:gd name="T91" fmla="*/ 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 h="192">
                  <a:moveTo>
                    <a:pt x="13" y="8"/>
                  </a:moveTo>
                  <a:lnTo>
                    <a:pt x="13" y="11"/>
                  </a:lnTo>
                  <a:lnTo>
                    <a:pt x="13" y="19"/>
                  </a:lnTo>
                  <a:lnTo>
                    <a:pt x="13" y="30"/>
                  </a:lnTo>
                  <a:lnTo>
                    <a:pt x="12" y="42"/>
                  </a:lnTo>
                  <a:lnTo>
                    <a:pt x="12" y="53"/>
                  </a:lnTo>
                  <a:lnTo>
                    <a:pt x="13" y="61"/>
                  </a:lnTo>
                  <a:lnTo>
                    <a:pt x="12" y="69"/>
                  </a:lnTo>
                  <a:lnTo>
                    <a:pt x="9" y="78"/>
                  </a:lnTo>
                  <a:lnTo>
                    <a:pt x="4" y="86"/>
                  </a:lnTo>
                  <a:lnTo>
                    <a:pt x="1" y="96"/>
                  </a:lnTo>
                  <a:lnTo>
                    <a:pt x="0" y="108"/>
                  </a:lnTo>
                  <a:lnTo>
                    <a:pt x="1" y="123"/>
                  </a:lnTo>
                  <a:lnTo>
                    <a:pt x="3" y="136"/>
                  </a:lnTo>
                  <a:lnTo>
                    <a:pt x="5" y="149"/>
                  </a:lnTo>
                  <a:lnTo>
                    <a:pt x="8" y="162"/>
                  </a:lnTo>
                  <a:lnTo>
                    <a:pt x="10" y="174"/>
                  </a:lnTo>
                  <a:lnTo>
                    <a:pt x="14" y="183"/>
                  </a:lnTo>
                  <a:lnTo>
                    <a:pt x="20" y="189"/>
                  </a:lnTo>
                  <a:lnTo>
                    <a:pt x="26" y="190"/>
                  </a:lnTo>
                  <a:lnTo>
                    <a:pt x="34" y="190"/>
                  </a:lnTo>
                  <a:lnTo>
                    <a:pt x="40" y="192"/>
                  </a:lnTo>
                  <a:lnTo>
                    <a:pt x="48" y="192"/>
                  </a:lnTo>
                  <a:lnTo>
                    <a:pt x="55" y="190"/>
                  </a:lnTo>
                  <a:lnTo>
                    <a:pt x="59" y="188"/>
                  </a:lnTo>
                  <a:lnTo>
                    <a:pt x="62" y="184"/>
                  </a:lnTo>
                  <a:lnTo>
                    <a:pt x="64" y="176"/>
                  </a:lnTo>
                  <a:lnTo>
                    <a:pt x="63" y="165"/>
                  </a:lnTo>
                  <a:lnTo>
                    <a:pt x="61" y="148"/>
                  </a:lnTo>
                  <a:lnTo>
                    <a:pt x="60" y="135"/>
                  </a:lnTo>
                  <a:lnTo>
                    <a:pt x="61" y="123"/>
                  </a:lnTo>
                  <a:lnTo>
                    <a:pt x="63" y="111"/>
                  </a:lnTo>
                  <a:lnTo>
                    <a:pt x="67" y="96"/>
                  </a:lnTo>
                  <a:lnTo>
                    <a:pt x="70" y="78"/>
                  </a:lnTo>
                  <a:lnTo>
                    <a:pt x="71" y="62"/>
                  </a:lnTo>
                  <a:lnTo>
                    <a:pt x="70" y="49"/>
                  </a:lnTo>
                  <a:lnTo>
                    <a:pt x="68" y="36"/>
                  </a:lnTo>
                  <a:lnTo>
                    <a:pt x="63" y="23"/>
                  </a:lnTo>
                  <a:lnTo>
                    <a:pt x="59" y="14"/>
                  </a:lnTo>
                  <a:lnTo>
                    <a:pt x="53" y="7"/>
                  </a:lnTo>
                  <a:lnTo>
                    <a:pt x="44" y="1"/>
                  </a:lnTo>
                  <a:lnTo>
                    <a:pt x="34" y="0"/>
                  </a:lnTo>
                  <a:lnTo>
                    <a:pt x="25" y="1"/>
                  </a:lnTo>
                  <a:lnTo>
                    <a:pt x="20" y="3"/>
                  </a:lnTo>
                  <a:lnTo>
                    <a:pt x="15" y="7"/>
                  </a:lnTo>
                  <a:lnTo>
                    <a:pt x="13" y="8"/>
                  </a:lnTo>
                </a:path>
              </a:pathLst>
            </a:custGeom>
            <a:grpFill/>
            <a:ln w="3175">
              <a:solidFill>
                <a:schemeClr val="bg1">
                  <a:lumMod val="50000"/>
                </a:schemeClr>
              </a:solidFill>
              <a:prstDash val="solid"/>
              <a:round/>
              <a:headEnd/>
              <a:tailEnd/>
            </a:ln>
          </p:spPr>
          <p:txBody>
            <a:bodyPr/>
            <a:lstStyle/>
            <a:p>
              <a:endParaRPr lang="ru-RU"/>
            </a:p>
          </p:txBody>
        </p:sp>
        <p:sp>
          <p:nvSpPr>
            <p:cNvPr id="10" name="Freeform 35">
              <a:extLst>
                <a:ext uri="{FF2B5EF4-FFF2-40B4-BE49-F238E27FC236}">
                  <a16:creationId xmlns:a16="http://schemas.microsoft.com/office/drawing/2014/main" id="{BF7C7C82-BABF-B64E-B261-E2B23433C2D4}"/>
                </a:ext>
              </a:extLst>
            </p:cNvPr>
            <p:cNvSpPr>
              <a:spLocks/>
            </p:cNvSpPr>
            <p:nvPr/>
          </p:nvSpPr>
          <p:spPr bwMode="gray">
            <a:xfrm>
              <a:off x="2455" y="1510"/>
              <a:ext cx="149" cy="176"/>
            </a:xfrm>
            <a:custGeom>
              <a:avLst/>
              <a:gdLst>
                <a:gd name="T0" fmla="*/ 122 w 298"/>
                <a:gd name="T1" fmla="*/ 2 h 352"/>
                <a:gd name="T2" fmla="*/ 102 w 298"/>
                <a:gd name="T3" fmla="*/ 14 h 352"/>
                <a:gd name="T4" fmla="*/ 103 w 298"/>
                <a:gd name="T5" fmla="*/ 36 h 352"/>
                <a:gd name="T6" fmla="*/ 114 w 298"/>
                <a:gd name="T7" fmla="*/ 59 h 352"/>
                <a:gd name="T8" fmla="*/ 111 w 298"/>
                <a:gd name="T9" fmla="*/ 65 h 352"/>
                <a:gd name="T10" fmla="*/ 108 w 298"/>
                <a:gd name="T11" fmla="*/ 80 h 352"/>
                <a:gd name="T12" fmla="*/ 100 w 298"/>
                <a:gd name="T13" fmla="*/ 90 h 352"/>
                <a:gd name="T14" fmla="*/ 87 w 298"/>
                <a:gd name="T15" fmla="*/ 91 h 352"/>
                <a:gd name="T16" fmla="*/ 75 w 298"/>
                <a:gd name="T17" fmla="*/ 82 h 352"/>
                <a:gd name="T18" fmla="*/ 58 w 298"/>
                <a:gd name="T19" fmla="*/ 61 h 352"/>
                <a:gd name="T20" fmla="*/ 43 w 298"/>
                <a:gd name="T21" fmla="*/ 57 h 352"/>
                <a:gd name="T22" fmla="*/ 33 w 298"/>
                <a:gd name="T23" fmla="*/ 67 h 352"/>
                <a:gd name="T24" fmla="*/ 43 w 298"/>
                <a:gd name="T25" fmla="*/ 81 h 352"/>
                <a:gd name="T26" fmla="*/ 50 w 298"/>
                <a:gd name="T27" fmla="*/ 100 h 352"/>
                <a:gd name="T28" fmla="*/ 36 w 298"/>
                <a:gd name="T29" fmla="*/ 117 h 352"/>
                <a:gd name="T30" fmla="*/ 11 w 298"/>
                <a:gd name="T31" fmla="*/ 89 h 352"/>
                <a:gd name="T32" fmla="*/ 3 w 298"/>
                <a:gd name="T33" fmla="*/ 107 h 352"/>
                <a:gd name="T34" fmla="*/ 3 w 298"/>
                <a:gd name="T35" fmla="*/ 136 h 352"/>
                <a:gd name="T36" fmla="*/ 21 w 298"/>
                <a:gd name="T37" fmla="*/ 169 h 352"/>
                <a:gd name="T38" fmla="*/ 46 w 298"/>
                <a:gd name="T39" fmla="*/ 182 h 352"/>
                <a:gd name="T40" fmla="*/ 56 w 298"/>
                <a:gd name="T41" fmla="*/ 169 h 352"/>
                <a:gd name="T42" fmla="*/ 58 w 298"/>
                <a:gd name="T43" fmla="*/ 149 h 352"/>
                <a:gd name="T44" fmla="*/ 76 w 298"/>
                <a:gd name="T45" fmla="*/ 154 h 352"/>
                <a:gd name="T46" fmla="*/ 88 w 298"/>
                <a:gd name="T47" fmla="*/ 180 h 352"/>
                <a:gd name="T48" fmla="*/ 82 w 298"/>
                <a:gd name="T49" fmla="*/ 188 h 352"/>
                <a:gd name="T50" fmla="*/ 71 w 298"/>
                <a:gd name="T51" fmla="*/ 208 h 352"/>
                <a:gd name="T52" fmla="*/ 102 w 298"/>
                <a:gd name="T53" fmla="*/ 239 h 352"/>
                <a:gd name="T54" fmla="*/ 139 w 298"/>
                <a:gd name="T55" fmla="*/ 269 h 352"/>
                <a:gd name="T56" fmla="*/ 170 w 298"/>
                <a:gd name="T57" fmla="*/ 268 h 352"/>
                <a:gd name="T58" fmla="*/ 185 w 298"/>
                <a:gd name="T59" fmla="*/ 279 h 352"/>
                <a:gd name="T60" fmla="*/ 189 w 298"/>
                <a:gd name="T61" fmla="*/ 277 h 352"/>
                <a:gd name="T62" fmla="*/ 201 w 298"/>
                <a:gd name="T63" fmla="*/ 268 h 352"/>
                <a:gd name="T64" fmla="*/ 238 w 298"/>
                <a:gd name="T65" fmla="*/ 270 h 352"/>
                <a:gd name="T66" fmla="*/ 235 w 298"/>
                <a:gd name="T67" fmla="*/ 275 h 352"/>
                <a:gd name="T68" fmla="*/ 214 w 298"/>
                <a:gd name="T69" fmla="*/ 292 h 352"/>
                <a:gd name="T70" fmla="*/ 205 w 298"/>
                <a:gd name="T71" fmla="*/ 314 h 352"/>
                <a:gd name="T72" fmla="*/ 202 w 298"/>
                <a:gd name="T73" fmla="*/ 339 h 352"/>
                <a:gd name="T74" fmla="*/ 205 w 298"/>
                <a:gd name="T75" fmla="*/ 352 h 352"/>
                <a:gd name="T76" fmla="*/ 233 w 298"/>
                <a:gd name="T77" fmla="*/ 329 h 352"/>
                <a:gd name="T78" fmla="*/ 271 w 298"/>
                <a:gd name="T79" fmla="*/ 287 h 352"/>
                <a:gd name="T80" fmla="*/ 290 w 298"/>
                <a:gd name="T81" fmla="*/ 258 h 352"/>
                <a:gd name="T82" fmla="*/ 295 w 298"/>
                <a:gd name="T83" fmla="*/ 234 h 352"/>
                <a:gd name="T84" fmla="*/ 262 w 298"/>
                <a:gd name="T85" fmla="*/ 222 h 352"/>
                <a:gd name="T86" fmla="*/ 221 w 298"/>
                <a:gd name="T87" fmla="*/ 213 h 352"/>
                <a:gd name="T88" fmla="*/ 204 w 298"/>
                <a:gd name="T89" fmla="*/ 197 h 352"/>
                <a:gd name="T90" fmla="*/ 192 w 298"/>
                <a:gd name="T91" fmla="*/ 197 h 352"/>
                <a:gd name="T92" fmla="*/ 180 w 298"/>
                <a:gd name="T93" fmla="*/ 189 h 352"/>
                <a:gd name="T94" fmla="*/ 178 w 298"/>
                <a:gd name="T95" fmla="*/ 137 h 352"/>
                <a:gd name="T96" fmla="*/ 179 w 298"/>
                <a:gd name="T97" fmla="*/ 80 h 352"/>
                <a:gd name="T98" fmla="*/ 160 w 298"/>
                <a:gd name="T99" fmla="*/ 38 h 352"/>
                <a:gd name="T100" fmla="*/ 135 w 298"/>
                <a:gd name="T101" fmla="*/ 8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8" h="352">
                  <a:moveTo>
                    <a:pt x="129" y="0"/>
                  </a:moveTo>
                  <a:lnTo>
                    <a:pt x="127" y="0"/>
                  </a:lnTo>
                  <a:lnTo>
                    <a:pt x="122" y="2"/>
                  </a:lnTo>
                  <a:lnTo>
                    <a:pt x="115" y="6"/>
                  </a:lnTo>
                  <a:lnTo>
                    <a:pt x="109" y="10"/>
                  </a:lnTo>
                  <a:lnTo>
                    <a:pt x="102" y="14"/>
                  </a:lnTo>
                  <a:lnTo>
                    <a:pt x="100" y="20"/>
                  </a:lnTo>
                  <a:lnTo>
                    <a:pt x="101" y="27"/>
                  </a:lnTo>
                  <a:lnTo>
                    <a:pt x="103" y="36"/>
                  </a:lnTo>
                  <a:lnTo>
                    <a:pt x="108" y="45"/>
                  </a:lnTo>
                  <a:lnTo>
                    <a:pt x="112" y="53"/>
                  </a:lnTo>
                  <a:lnTo>
                    <a:pt x="114" y="59"/>
                  </a:lnTo>
                  <a:lnTo>
                    <a:pt x="116" y="61"/>
                  </a:lnTo>
                  <a:lnTo>
                    <a:pt x="114" y="61"/>
                  </a:lnTo>
                  <a:lnTo>
                    <a:pt x="111" y="65"/>
                  </a:lnTo>
                  <a:lnTo>
                    <a:pt x="106" y="69"/>
                  </a:lnTo>
                  <a:lnTo>
                    <a:pt x="105" y="74"/>
                  </a:lnTo>
                  <a:lnTo>
                    <a:pt x="108" y="80"/>
                  </a:lnTo>
                  <a:lnTo>
                    <a:pt x="109" y="85"/>
                  </a:lnTo>
                  <a:lnTo>
                    <a:pt x="105" y="88"/>
                  </a:lnTo>
                  <a:lnTo>
                    <a:pt x="100" y="90"/>
                  </a:lnTo>
                  <a:lnTo>
                    <a:pt x="94" y="91"/>
                  </a:lnTo>
                  <a:lnTo>
                    <a:pt x="89" y="91"/>
                  </a:lnTo>
                  <a:lnTo>
                    <a:pt x="87" y="91"/>
                  </a:lnTo>
                  <a:lnTo>
                    <a:pt x="86" y="90"/>
                  </a:lnTo>
                  <a:lnTo>
                    <a:pt x="81" y="87"/>
                  </a:lnTo>
                  <a:lnTo>
                    <a:pt x="75" y="82"/>
                  </a:lnTo>
                  <a:lnTo>
                    <a:pt x="68" y="76"/>
                  </a:lnTo>
                  <a:lnTo>
                    <a:pt x="63" y="69"/>
                  </a:lnTo>
                  <a:lnTo>
                    <a:pt x="58" y="61"/>
                  </a:lnTo>
                  <a:lnTo>
                    <a:pt x="54" y="56"/>
                  </a:lnTo>
                  <a:lnTo>
                    <a:pt x="50" y="55"/>
                  </a:lnTo>
                  <a:lnTo>
                    <a:pt x="43" y="57"/>
                  </a:lnTo>
                  <a:lnTo>
                    <a:pt x="38" y="60"/>
                  </a:lnTo>
                  <a:lnTo>
                    <a:pt x="34" y="64"/>
                  </a:lnTo>
                  <a:lnTo>
                    <a:pt x="33" y="67"/>
                  </a:lnTo>
                  <a:lnTo>
                    <a:pt x="35" y="69"/>
                  </a:lnTo>
                  <a:lnTo>
                    <a:pt x="39" y="74"/>
                  </a:lnTo>
                  <a:lnTo>
                    <a:pt x="43" y="81"/>
                  </a:lnTo>
                  <a:lnTo>
                    <a:pt x="47" y="88"/>
                  </a:lnTo>
                  <a:lnTo>
                    <a:pt x="50" y="94"/>
                  </a:lnTo>
                  <a:lnTo>
                    <a:pt x="50" y="100"/>
                  </a:lnTo>
                  <a:lnTo>
                    <a:pt x="46" y="106"/>
                  </a:lnTo>
                  <a:lnTo>
                    <a:pt x="41" y="113"/>
                  </a:lnTo>
                  <a:lnTo>
                    <a:pt x="36" y="117"/>
                  </a:lnTo>
                  <a:lnTo>
                    <a:pt x="34" y="118"/>
                  </a:lnTo>
                  <a:lnTo>
                    <a:pt x="12" y="87"/>
                  </a:lnTo>
                  <a:lnTo>
                    <a:pt x="11" y="89"/>
                  </a:lnTo>
                  <a:lnTo>
                    <a:pt x="8" y="93"/>
                  </a:lnTo>
                  <a:lnTo>
                    <a:pt x="5" y="100"/>
                  </a:lnTo>
                  <a:lnTo>
                    <a:pt x="3" y="107"/>
                  </a:lnTo>
                  <a:lnTo>
                    <a:pt x="0" y="115"/>
                  </a:lnTo>
                  <a:lnTo>
                    <a:pt x="1" y="124"/>
                  </a:lnTo>
                  <a:lnTo>
                    <a:pt x="3" y="136"/>
                  </a:lnTo>
                  <a:lnTo>
                    <a:pt x="7" y="148"/>
                  </a:lnTo>
                  <a:lnTo>
                    <a:pt x="12" y="159"/>
                  </a:lnTo>
                  <a:lnTo>
                    <a:pt x="21" y="169"/>
                  </a:lnTo>
                  <a:lnTo>
                    <a:pt x="31" y="175"/>
                  </a:lnTo>
                  <a:lnTo>
                    <a:pt x="39" y="180"/>
                  </a:lnTo>
                  <a:lnTo>
                    <a:pt x="46" y="182"/>
                  </a:lnTo>
                  <a:lnTo>
                    <a:pt x="52" y="181"/>
                  </a:lnTo>
                  <a:lnTo>
                    <a:pt x="55" y="175"/>
                  </a:lnTo>
                  <a:lnTo>
                    <a:pt x="56" y="169"/>
                  </a:lnTo>
                  <a:lnTo>
                    <a:pt x="57" y="161"/>
                  </a:lnTo>
                  <a:lnTo>
                    <a:pt x="57" y="154"/>
                  </a:lnTo>
                  <a:lnTo>
                    <a:pt x="58" y="149"/>
                  </a:lnTo>
                  <a:lnTo>
                    <a:pt x="62" y="147"/>
                  </a:lnTo>
                  <a:lnTo>
                    <a:pt x="67" y="148"/>
                  </a:lnTo>
                  <a:lnTo>
                    <a:pt x="76" y="154"/>
                  </a:lnTo>
                  <a:lnTo>
                    <a:pt x="81" y="163"/>
                  </a:lnTo>
                  <a:lnTo>
                    <a:pt x="86" y="173"/>
                  </a:lnTo>
                  <a:lnTo>
                    <a:pt x="88" y="180"/>
                  </a:lnTo>
                  <a:lnTo>
                    <a:pt x="89" y="183"/>
                  </a:lnTo>
                  <a:lnTo>
                    <a:pt x="87" y="184"/>
                  </a:lnTo>
                  <a:lnTo>
                    <a:pt x="82" y="188"/>
                  </a:lnTo>
                  <a:lnTo>
                    <a:pt x="77" y="194"/>
                  </a:lnTo>
                  <a:lnTo>
                    <a:pt x="73" y="200"/>
                  </a:lnTo>
                  <a:lnTo>
                    <a:pt x="71" y="208"/>
                  </a:lnTo>
                  <a:lnTo>
                    <a:pt x="74" y="213"/>
                  </a:lnTo>
                  <a:lnTo>
                    <a:pt x="87" y="226"/>
                  </a:lnTo>
                  <a:lnTo>
                    <a:pt x="102" y="239"/>
                  </a:lnTo>
                  <a:lnTo>
                    <a:pt x="116" y="254"/>
                  </a:lnTo>
                  <a:lnTo>
                    <a:pt x="127" y="264"/>
                  </a:lnTo>
                  <a:lnTo>
                    <a:pt x="139" y="269"/>
                  </a:lnTo>
                  <a:lnTo>
                    <a:pt x="151" y="271"/>
                  </a:lnTo>
                  <a:lnTo>
                    <a:pt x="162" y="269"/>
                  </a:lnTo>
                  <a:lnTo>
                    <a:pt x="170" y="268"/>
                  </a:lnTo>
                  <a:lnTo>
                    <a:pt x="177" y="270"/>
                  </a:lnTo>
                  <a:lnTo>
                    <a:pt x="182" y="275"/>
                  </a:lnTo>
                  <a:lnTo>
                    <a:pt x="185" y="279"/>
                  </a:lnTo>
                  <a:lnTo>
                    <a:pt x="188" y="281"/>
                  </a:lnTo>
                  <a:lnTo>
                    <a:pt x="188" y="280"/>
                  </a:lnTo>
                  <a:lnTo>
                    <a:pt x="189" y="277"/>
                  </a:lnTo>
                  <a:lnTo>
                    <a:pt x="191" y="274"/>
                  </a:lnTo>
                  <a:lnTo>
                    <a:pt x="195" y="270"/>
                  </a:lnTo>
                  <a:lnTo>
                    <a:pt x="201" y="268"/>
                  </a:lnTo>
                  <a:lnTo>
                    <a:pt x="209" y="268"/>
                  </a:lnTo>
                  <a:lnTo>
                    <a:pt x="227" y="269"/>
                  </a:lnTo>
                  <a:lnTo>
                    <a:pt x="238" y="270"/>
                  </a:lnTo>
                  <a:lnTo>
                    <a:pt x="242" y="270"/>
                  </a:lnTo>
                  <a:lnTo>
                    <a:pt x="240" y="271"/>
                  </a:lnTo>
                  <a:lnTo>
                    <a:pt x="235" y="275"/>
                  </a:lnTo>
                  <a:lnTo>
                    <a:pt x="228" y="279"/>
                  </a:lnTo>
                  <a:lnTo>
                    <a:pt x="220" y="286"/>
                  </a:lnTo>
                  <a:lnTo>
                    <a:pt x="214" y="292"/>
                  </a:lnTo>
                  <a:lnTo>
                    <a:pt x="208" y="300"/>
                  </a:lnTo>
                  <a:lnTo>
                    <a:pt x="206" y="308"/>
                  </a:lnTo>
                  <a:lnTo>
                    <a:pt x="205" y="314"/>
                  </a:lnTo>
                  <a:lnTo>
                    <a:pt x="204" y="323"/>
                  </a:lnTo>
                  <a:lnTo>
                    <a:pt x="203" y="331"/>
                  </a:lnTo>
                  <a:lnTo>
                    <a:pt x="202" y="339"/>
                  </a:lnTo>
                  <a:lnTo>
                    <a:pt x="201" y="346"/>
                  </a:lnTo>
                  <a:lnTo>
                    <a:pt x="202" y="350"/>
                  </a:lnTo>
                  <a:lnTo>
                    <a:pt x="205" y="352"/>
                  </a:lnTo>
                  <a:lnTo>
                    <a:pt x="210" y="350"/>
                  </a:lnTo>
                  <a:lnTo>
                    <a:pt x="218" y="345"/>
                  </a:lnTo>
                  <a:lnTo>
                    <a:pt x="233" y="329"/>
                  </a:lnTo>
                  <a:lnTo>
                    <a:pt x="248" y="315"/>
                  </a:lnTo>
                  <a:lnTo>
                    <a:pt x="261" y="300"/>
                  </a:lnTo>
                  <a:lnTo>
                    <a:pt x="271" y="287"/>
                  </a:lnTo>
                  <a:lnTo>
                    <a:pt x="277" y="276"/>
                  </a:lnTo>
                  <a:lnTo>
                    <a:pt x="284" y="267"/>
                  </a:lnTo>
                  <a:lnTo>
                    <a:pt x="290" y="258"/>
                  </a:lnTo>
                  <a:lnTo>
                    <a:pt x="296" y="251"/>
                  </a:lnTo>
                  <a:lnTo>
                    <a:pt x="298" y="242"/>
                  </a:lnTo>
                  <a:lnTo>
                    <a:pt x="295" y="234"/>
                  </a:lnTo>
                  <a:lnTo>
                    <a:pt x="286" y="228"/>
                  </a:lnTo>
                  <a:lnTo>
                    <a:pt x="275" y="224"/>
                  </a:lnTo>
                  <a:lnTo>
                    <a:pt x="262" y="222"/>
                  </a:lnTo>
                  <a:lnTo>
                    <a:pt x="248" y="220"/>
                  </a:lnTo>
                  <a:lnTo>
                    <a:pt x="233" y="217"/>
                  </a:lnTo>
                  <a:lnTo>
                    <a:pt x="221" y="213"/>
                  </a:lnTo>
                  <a:lnTo>
                    <a:pt x="213" y="208"/>
                  </a:lnTo>
                  <a:lnTo>
                    <a:pt x="207" y="200"/>
                  </a:lnTo>
                  <a:lnTo>
                    <a:pt x="204" y="197"/>
                  </a:lnTo>
                  <a:lnTo>
                    <a:pt x="201" y="196"/>
                  </a:lnTo>
                  <a:lnTo>
                    <a:pt x="196" y="196"/>
                  </a:lnTo>
                  <a:lnTo>
                    <a:pt x="192" y="197"/>
                  </a:lnTo>
                  <a:lnTo>
                    <a:pt x="188" y="197"/>
                  </a:lnTo>
                  <a:lnTo>
                    <a:pt x="184" y="195"/>
                  </a:lnTo>
                  <a:lnTo>
                    <a:pt x="180" y="189"/>
                  </a:lnTo>
                  <a:lnTo>
                    <a:pt x="178" y="178"/>
                  </a:lnTo>
                  <a:lnTo>
                    <a:pt x="177" y="158"/>
                  </a:lnTo>
                  <a:lnTo>
                    <a:pt x="178" y="137"/>
                  </a:lnTo>
                  <a:lnTo>
                    <a:pt x="180" y="116"/>
                  </a:lnTo>
                  <a:lnTo>
                    <a:pt x="181" y="97"/>
                  </a:lnTo>
                  <a:lnTo>
                    <a:pt x="179" y="80"/>
                  </a:lnTo>
                  <a:lnTo>
                    <a:pt x="174" y="61"/>
                  </a:lnTo>
                  <a:lnTo>
                    <a:pt x="168" y="49"/>
                  </a:lnTo>
                  <a:lnTo>
                    <a:pt x="160" y="38"/>
                  </a:lnTo>
                  <a:lnTo>
                    <a:pt x="151" y="27"/>
                  </a:lnTo>
                  <a:lnTo>
                    <a:pt x="142" y="16"/>
                  </a:lnTo>
                  <a:lnTo>
                    <a:pt x="135" y="8"/>
                  </a:lnTo>
                  <a:lnTo>
                    <a:pt x="132" y="2"/>
                  </a:lnTo>
                  <a:lnTo>
                    <a:pt x="129" y="0"/>
                  </a:lnTo>
                </a:path>
              </a:pathLst>
            </a:custGeom>
            <a:grpFill/>
            <a:ln w="3175">
              <a:solidFill>
                <a:schemeClr val="bg1">
                  <a:lumMod val="50000"/>
                </a:schemeClr>
              </a:solidFill>
              <a:prstDash val="solid"/>
              <a:round/>
              <a:headEnd/>
              <a:tailEnd/>
            </a:ln>
          </p:spPr>
          <p:txBody>
            <a:bodyPr/>
            <a:lstStyle/>
            <a:p>
              <a:endParaRPr lang="ru-RU"/>
            </a:p>
          </p:txBody>
        </p:sp>
        <p:sp>
          <p:nvSpPr>
            <p:cNvPr id="11" name="Freeform 36">
              <a:extLst>
                <a:ext uri="{FF2B5EF4-FFF2-40B4-BE49-F238E27FC236}">
                  <a16:creationId xmlns:a16="http://schemas.microsoft.com/office/drawing/2014/main" id="{FE26B801-3F68-7F42-A6B6-9F743CDBCF6F}"/>
                </a:ext>
              </a:extLst>
            </p:cNvPr>
            <p:cNvSpPr>
              <a:spLocks/>
            </p:cNvSpPr>
            <p:nvPr/>
          </p:nvSpPr>
          <p:spPr bwMode="gray">
            <a:xfrm>
              <a:off x="2503" y="1779"/>
              <a:ext cx="104" cy="93"/>
            </a:xfrm>
            <a:custGeom>
              <a:avLst/>
              <a:gdLst>
                <a:gd name="T0" fmla="*/ 18 w 208"/>
                <a:gd name="T1" fmla="*/ 35 h 186"/>
                <a:gd name="T2" fmla="*/ 26 w 208"/>
                <a:gd name="T3" fmla="*/ 20 h 186"/>
                <a:gd name="T4" fmla="*/ 29 w 208"/>
                <a:gd name="T5" fmla="*/ 17 h 186"/>
                <a:gd name="T6" fmla="*/ 43 w 208"/>
                <a:gd name="T7" fmla="*/ 10 h 186"/>
                <a:gd name="T8" fmla="*/ 58 w 208"/>
                <a:gd name="T9" fmla="*/ 2 h 186"/>
                <a:gd name="T10" fmla="*/ 73 w 208"/>
                <a:gd name="T11" fmla="*/ 1 h 186"/>
                <a:gd name="T12" fmla="*/ 91 w 208"/>
                <a:gd name="T13" fmla="*/ 9 h 186"/>
                <a:gd name="T14" fmla="*/ 101 w 208"/>
                <a:gd name="T15" fmla="*/ 25 h 186"/>
                <a:gd name="T16" fmla="*/ 111 w 208"/>
                <a:gd name="T17" fmla="*/ 47 h 186"/>
                <a:gd name="T18" fmla="*/ 129 w 208"/>
                <a:gd name="T19" fmla="*/ 62 h 186"/>
                <a:gd name="T20" fmla="*/ 153 w 208"/>
                <a:gd name="T21" fmla="*/ 65 h 186"/>
                <a:gd name="T22" fmla="*/ 175 w 208"/>
                <a:gd name="T23" fmla="*/ 74 h 186"/>
                <a:gd name="T24" fmla="*/ 189 w 208"/>
                <a:gd name="T25" fmla="*/ 85 h 186"/>
                <a:gd name="T26" fmla="*/ 202 w 208"/>
                <a:gd name="T27" fmla="*/ 95 h 186"/>
                <a:gd name="T28" fmla="*/ 208 w 208"/>
                <a:gd name="T29" fmla="*/ 107 h 186"/>
                <a:gd name="T30" fmla="*/ 198 w 208"/>
                <a:gd name="T31" fmla="*/ 123 h 186"/>
                <a:gd name="T32" fmla="*/ 179 w 208"/>
                <a:gd name="T33" fmla="*/ 143 h 186"/>
                <a:gd name="T34" fmla="*/ 158 w 208"/>
                <a:gd name="T35" fmla="*/ 160 h 186"/>
                <a:gd name="T36" fmla="*/ 142 w 208"/>
                <a:gd name="T37" fmla="*/ 168 h 186"/>
                <a:gd name="T38" fmla="*/ 133 w 208"/>
                <a:gd name="T39" fmla="*/ 165 h 186"/>
                <a:gd name="T40" fmla="*/ 129 w 208"/>
                <a:gd name="T41" fmla="*/ 158 h 186"/>
                <a:gd name="T42" fmla="*/ 120 w 208"/>
                <a:gd name="T43" fmla="*/ 157 h 186"/>
                <a:gd name="T44" fmla="*/ 99 w 208"/>
                <a:gd name="T45" fmla="*/ 167 h 186"/>
                <a:gd name="T46" fmla="*/ 69 w 208"/>
                <a:gd name="T47" fmla="*/ 180 h 186"/>
                <a:gd name="T48" fmla="*/ 43 w 208"/>
                <a:gd name="T49" fmla="*/ 186 h 186"/>
                <a:gd name="T50" fmla="*/ 23 w 208"/>
                <a:gd name="T51" fmla="*/ 185 h 186"/>
                <a:gd name="T52" fmla="*/ 6 w 208"/>
                <a:gd name="T53" fmla="*/ 181 h 186"/>
                <a:gd name="T54" fmla="*/ 1 w 208"/>
                <a:gd name="T55" fmla="*/ 171 h 186"/>
                <a:gd name="T56" fmla="*/ 1 w 208"/>
                <a:gd name="T57" fmla="*/ 160 h 186"/>
                <a:gd name="T58" fmla="*/ 0 w 208"/>
                <a:gd name="T59" fmla="*/ 153 h 186"/>
                <a:gd name="T60" fmla="*/ 8 w 208"/>
                <a:gd name="T61" fmla="*/ 151 h 186"/>
                <a:gd name="T62" fmla="*/ 38 w 208"/>
                <a:gd name="T63" fmla="*/ 156 h 186"/>
                <a:gd name="T64" fmla="*/ 63 w 208"/>
                <a:gd name="T65" fmla="*/ 154 h 186"/>
                <a:gd name="T66" fmla="*/ 77 w 208"/>
                <a:gd name="T67" fmla="*/ 145 h 186"/>
                <a:gd name="T68" fmla="*/ 74 w 208"/>
                <a:gd name="T69" fmla="*/ 140 h 186"/>
                <a:gd name="T70" fmla="*/ 60 w 208"/>
                <a:gd name="T71" fmla="*/ 135 h 186"/>
                <a:gd name="T72" fmla="*/ 52 w 208"/>
                <a:gd name="T73" fmla="*/ 133 h 186"/>
                <a:gd name="T74" fmla="*/ 51 w 208"/>
                <a:gd name="T75" fmla="*/ 131 h 186"/>
                <a:gd name="T76" fmla="*/ 54 w 208"/>
                <a:gd name="T77" fmla="*/ 122 h 186"/>
                <a:gd name="T78" fmla="*/ 68 w 208"/>
                <a:gd name="T79" fmla="*/ 106 h 186"/>
                <a:gd name="T80" fmla="*/ 84 w 208"/>
                <a:gd name="T81" fmla="*/ 95 h 186"/>
                <a:gd name="T82" fmla="*/ 92 w 208"/>
                <a:gd name="T83" fmla="*/ 90 h 186"/>
                <a:gd name="T84" fmla="*/ 94 w 208"/>
                <a:gd name="T85" fmla="*/ 85 h 186"/>
                <a:gd name="T86" fmla="*/ 96 w 208"/>
                <a:gd name="T87" fmla="*/ 75 h 186"/>
                <a:gd name="T88" fmla="*/ 88 w 208"/>
                <a:gd name="T89" fmla="*/ 71 h 186"/>
                <a:gd name="T90" fmla="*/ 73 w 208"/>
                <a:gd name="T91" fmla="*/ 73 h 186"/>
                <a:gd name="T92" fmla="*/ 60 w 208"/>
                <a:gd name="T93" fmla="*/ 77 h 186"/>
                <a:gd name="T94" fmla="*/ 57 w 208"/>
                <a:gd name="T95" fmla="*/ 76 h 186"/>
                <a:gd name="T96" fmla="*/ 46 w 208"/>
                <a:gd name="T97" fmla="*/ 66 h 186"/>
                <a:gd name="T98" fmla="*/ 36 w 208"/>
                <a:gd name="T99" fmla="*/ 56 h 186"/>
                <a:gd name="T100" fmla="*/ 23 w 208"/>
                <a:gd name="T101" fmla="*/ 49 h 186"/>
                <a:gd name="T102" fmla="*/ 14 w 208"/>
                <a:gd name="T103" fmla="*/ 4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8" h="186">
                  <a:moveTo>
                    <a:pt x="14" y="46"/>
                  </a:moveTo>
                  <a:lnTo>
                    <a:pt x="18" y="35"/>
                  </a:lnTo>
                  <a:lnTo>
                    <a:pt x="23" y="26"/>
                  </a:lnTo>
                  <a:lnTo>
                    <a:pt x="26" y="20"/>
                  </a:lnTo>
                  <a:lnTo>
                    <a:pt x="27" y="18"/>
                  </a:lnTo>
                  <a:lnTo>
                    <a:pt x="29" y="17"/>
                  </a:lnTo>
                  <a:lnTo>
                    <a:pt x="36" y="15"/>
                  </a:lnTo>
                  <a:lnTo>
                    <a:pt x="43" y="10"/>
                  </a:lnTo>
                  <a:lnTo>
                    <a:pt x="51" y="6"/>
                  </a:lnTo>
                  <a:lnTo>
                    <a:pt x="58" y="2"/>
                  </a:lnTo>
                  <a:lnTo>
                    <a:pt x="64" y="0"/>
                  </a:lnTo>
                  <a:lnTo>
                    <a:pt x="73" y="1"/>
                  </a:lnTo>
                  <a:lnTo>
                    <a:pt x="82" y="4"/>
                  </a:lnTo>
                  <a:lnTo>
                    <a:pt x="91" y="9"/>
                  </a:lnTo>
                  <a:lnTo>
                    <a:pt x="97" y="16"/>
                  </a:lnTo>
                  <a:lnTo>
                    <a:pt x="101" y="25"/>
                  </a:lnTo>
                  <a:lnTo>
                    <a:pt x="106" y="36"/>
                  </a:lnTo>
                  <a:lnTo>
                    <a:pt x="111" y="47"/>
                  </a:lnTo>
                  <a:lnTo>
                    <a:pt x="119" y="56"/>
                  </a:lnTo>
                  <a:lnTo>
                    <a:pt x="129" y="62"/>
                  </a:lnTo>
                  <a:lnTo>
                    <a:pt x="141" y="64"/>
                  </a:lnTo>
                  <a:lnTo>
                    <a:pt x="153" y="65"/>
                  </a:lnTo>
                  <a:lnTo>
                    <a:pt x="165" y="69"/>
                  </a:lnTo>
                  <a:lnTo>
                    <a:pt x="175" y="74"/>
                  </a:lnTo>
                  <a:lnTo>
                    <a:pt x="181" y="79"/>
                  </a:lnTo>
                  <a:lnTo>
                    <a:pt x="189" y="85"/>
                  </a:lnTo>
                  <a:lnTo>
                    <a:pt x="196" y="89"/>
                  </a:lnTo>
                  <a:lnTo>
                    <a:pt x="202" y="95"/>
                  </a:lnTo>
                  <a:lnTo>
                    <a:pt x="207" y="100"/>
                  </a:lnTo>
                  <a:lnTo>
                    <a:pt x="208" y="107"/>
                  </a:lnTo>
                  <a:lnTo>
                    <a:pt x="204" y="114"/>
                  </a:lnTo>
                  <a:lnTo>
                    <a:pt x="198" y="123"/>
                  </a:lnTo>
                  <a:lnTo>
                    <a:pt x="189" y="133"/>
                  </a:lnTo>
                  <a:lnTo>
                    <a:pt x="179" y="143"/>
                  </a:lnTo>
                  <a:lnTo>
                    <a:pt x="168" y="153"/>
                  </a:lnTo>
                  <a:lnTo>
                    <a:pt x="158" y="160"/>
                  </a:lnTo>
                  <a:lnTo>
                    <a:pt x="150" y="166"/>
                  </a:lnTo>
                  <a:lnTo>
                    <a:pt x="142" y="168"/>
                  </a:lnTo>
                  <a:lnTo>
                    <a:pt x="136" y="167"/>
                  </a:lnTo>
                  <a:lnTo>
                    <a:pt x="133" y="165"/>
                  </a:lnTo>
                  <a:lnTo>
                    <a:pt x="131" y="162"/>
                  </a:lnTo>
                  <a:lnTo>
                    <a:pt x="129" y="158"/>
                  </a:lnTo>
                  <a:lnTo>
                    <a:pt x="126" y="157"/>
                  </a:lnTo>
                  <a:lnTo>
                    <a:pt x="120" y="157"/>
                  </a:lnTo>
                  <a:lnTo>
                    <a:pt x="111" y="162"/>
                  </a:lnTo>
                  <a:lnTo>
                    <a:pt x="99" y="167"/>
                  </a:lnTo>
                  <a:lnTo>
                    <a:pt x="84" y="174"/>
                  </a:lnTo>
                  <a:lnTo>
                    <a:pt x="69" y="180"/>
                  </a:lnTo>
                  <a:lnTo>
                    <a:pt x="54" y="185"/>
                  </a:lnTo>
                  <a:lnTo>
                    <a:pt x="43" y="186"/>
                  </a:lnTo>
                  <a:lnTo>
                    <a:pt x="32" y="185"/>
                  </a:lnTo>
                  <a:lnTo>
                    <a:pt x="23" y="185"/>
                  </a:lnTo>
                  <a:lnTo>
                    <a:pt x="13" y="183"/>
                  </a:lnTo>
                  <a:lnTo>
                    <a:pt x="6" y="181"/>
                  </a:lnTo>
                  <a:lnTo>
                    <a:pt x="2" y="177"/>
                  </a:lnTo>
                  <a:lnTo>
                    <a:pt x="1" y="171"/>
                  </a:lnTo>
                  <a:lnTo>
                    <a:pt x="2" y="166"/>
                  </a:lnTo>
                  <a:lnTo>
                    <a:pt x="1" y="160"/>
                  </a:lnTo>
                  <a:lnTo>
                    <a:pt x="0" y="156"/>
                  </a:lnTo>
                  <a:lnTo>
                    <a:pt x="0" y="153"/>
                  </a:lnTo>
                  <a:lnTo>
                    <a:pt x="3" y="151"/>
                  </a:lnTo>
                  <a:lnTo>
                    <a:pt x="8" y="151"/>
                  </a:lnTo>
                  <a:lnTo>
                    <a:pt x="19" y="153"/>
                  </a:lnTo>
                  <a:lnTo>
                    <a:pt x="38" y="156"/>
                  </a:lnTo>
                  <a:lnTo>
                    <a:pt x="52" y="156"/>
                  </a:lnTo>
                  <a:lnTo>
                    <a:pt x="63" y="154"/>
                  </a:lnTo>
                  <a:lnTo>
                    <a:pt x="72" y="150"/>
                  </a:lnTo>
                  <a:lnTo>
                    <a:pt x="77" y="145"/>
                  </a:lnTo>
                  <a:lnTo>
                    <a:pt x="77" y="142"/>
                  </a:lnTo>
                  <a:lnTo>
                    <a:pt x="74" y="140"/>
                  </a:lnTo>
                  <a:lnTo>
                    <a:pt x="68" y="136"/>
                  </a:lnTo>
                  <a:lnTo>
                    <a:pt x="60" y="135"/>
                  </a:lnTo>
                  <a:lnTo>
                    <a:pt x="54" y="134"/>
                  </a:lnTo>
                  <a:lnTo>
                    <a:pt x="52" y="133"/>
                  </a:lnTo>
                  <a:lnTo>
                    <a:pt x="52" y="133"/>
                  </a:lnTo>
                  <a:lnTo>
                    <a:pt x="51" y="131"/>
                  </a:lnTo>
                  <a:lnTo>
                    <a:pt x="51" y="128"/>
                  </a:lnTo>
                  <a:lnTo>
                    <a:pt x="54" y="122"/>
                  </a:lnTo>
                  <a:lnTo>
                    <a:pt x="60" y="114"/>
                  </a:lnTo>
                  <a:lnTo>
                    <a:pt x="68" y="106"/>
                  </a:lnTo>
                  <a:lnTo>
                    <a:pt x="76" y="99"/>
                  </a:lnTo>
                  <a:lnTo>
                    <a:pt x="84" y="95"/>
                  </a:lnTo>
                  <a:lnTo>
                    <a:pt x="89" y="91"/>
                  </a:lnTo>
                  <a:lnTo>
                    <a:pt x="92" y="90"/>
                  </a:lnTo>
                  <a:lnTo>
                    <a:pt x="92" y="89"/>
                  </a:lnTo>
                  <a:lnTo>
                    <a:pt x="94" y="85"/>
                  </a:lnTo>
                  <a:lnTo>
                    <a:pt x="96" y="81"/>
                  </a:lnTo>
                  <a:lnTo>
                    <a:pt x="96" y="75"/>
                  </a:lnTo>
                  <a:lnTo>
                    <a:pt x="93" y="72"/>
                  </a:lnTo>
                  <a:lnTo>
                    <a:pt x="88" y="71"/>
                  </a:lnTo>
                  <a:lnTo>
                    <a:pt x="81" y="71"/>
                  </a:lnTo>
                  <a:lnTo>
                    <a:pt x="73" y="73"/>
                  </a:lnTo>
                  <a:lnTo>
                    <a:pt x="65" y="75"/>
                  </a:lnTo>
                  <a:lnTo>
                    <a:pt x="60" y="77"/>
                  </a:lnTo>
                  <a:lnTo>
                    <a:pt x="58" y="78"/>
                  </a:lnTo>
                  <a:lnTo>
                    <a:pt x="57" y="76"/>
                  </a:lnTo>
                  <a:lnTo>
                    <a:pt x="51" y="72"/>
                  </a:lnTo>
                  <a:lnTo>
                    <a:pt x="46" y="66"/>
                  </a:lnTo>
                  <a:lnTo>
                    <a:pt x="40" y="61"/>
                  </a:lnTo>
                  <a:lnTo>
                    <a:pt x="36" y="56"/>
                  </a:lnTo>
                  <a:lnTo>
                    <a:pt x="30" y="52"/>
                  </a:lnTo>
                  <a:lnTo>
                    <a:pt x="23" y="49"/>
                  </a:lnTo>
                  <a:lnTo>
                    <a:pt x="17" y="47"/>
                  </a:lnTo>
                  <a:lnTo>
                    <a:pt x="14" y="46"/>
                  </a:lnTo>
                </a:path>
              </a:pathLst>
            </a:custGeom>
            <a:grpFill/>
            <a:ln w="3175">
              <a:solidFill>
                <a:schemeClr val="bg1">
                  <a:lumMod val="50000"/>
                </a:schemeClr>
              </a:solidFill>
              <a:prstDash val="solid"/>
              <a:round/>
              <a:headEnd/>
              <a:tailEnd/>
            </a:ln>
          </p:spPr>
          <p:txBody>
            <a:bodyPr/>
            <a:lstStyle/>
            <a:p>
              <a:endParaRPr lang="ru-RU"/>
            </a:p>
          </p:txBody>
        </p:sp>
        <p:sp>
          <p:nvSpPr>
            <p:cNvPr id="12" name="Freeform 37">
              <a:extLst>
                <a:ext uri="{FF2B5EF4-FFF2-40B4-BE49-F238E27FC236}">
                  <a16:creationId xmlns:a16="http://schemas.microsoft.com/office/drawing/2014/main" id="{CCB4ABAD-1578-BA4C-8080-65B1D54BFAF1}"/>
                </a:ext>
              </a:extLst>
            </p:cNvPr>
            <p:cNvSpPr>
              <a:spLocks/>
            </p:cNvSpPr>
            <p:nvPr/>
          </p:nvSpPr>
          <p:spPr bwMode="gray">
            <a:xfrm>
              <a:off x="2478" y="1957"/>
              <a:ext cx="71" cy="98"/>
            </a:xfrm>
            <a:custGeom>
              <a:avLst/>
              <a:gdLst>
                <a:gd name="T0" fmla="*/ 0 w 144"/>
                <a:gd name="T1" fmla="*/ 126 h 196"/>
                <a:gd name="T2" fmla="*/ 5 w 144"/>
                <a:gd name="T3" fmla="*/ 115 h 196"/>
                <a:gd name="T4" fmla="*/ 15 w 144"/>
                <a:gd name="T5" fmla="*/ 93 h 196"/>
                <a:gd name="T6" fmla="*/ 19 w 144"/>
                <a:gd name="T7" fmla="*/ 69 h 196"/>
                <a:gd name="T8" fmla="*/ 19 w 144"/>
                <a:gd name="T9" fmla="*/ 53 h 196"/>
                <a:gd name="T10" fmla="*/ 30 w 144"/>
                <a:gd name="T11" fmla="*/ 45 h 196"/>
                <a:gd name="T12" fmla="*/ 52 w 144"/>
                <a:gd name="T13" fmla="*/ 42 h 196"/>
                <a:gd name="T14" fmla="*/ 58 w 144"/>
                <a:gd name="T15" fmla="*/ 46 h 196"/>
                <a:gd name="T16" fmla="*/ 62 w 144"/>
                <a:gd name="T17" fmla="*/ 45 h 196"/>
                <a:gd name="T18" fmla="*/ 78 w 144"/>
                <a:gd name="T19" fmla="*/ 28 h 196"/>
                <a:gd name="T20" fmla="*/ 92 w 144"/>
                <a:gd name="T21" fmla="*/ 15 h 196"/>
                <a:gd name="T22" fmla="*/ 104 w 144"/>
                <a:gd name="T23" fmla="*/ 2 h 196"/>
                <a:gd name="T24" fmla="*/ 113 w 144"/>
                <a:gd name="T25" fmla="*/ 2 h 196"/>
                <a:gd name="T26" fmla="*/ 116 w 144"/>
                <a:gd name="T27" fmla="*/ 20 h 196"/>
                <a:gd name="T28" fmla="*/ 114 w 144"/>
                <a:gd name="T29" fmla="*/ 47 h 196"/>
                <a:gd name="T30" fmla="*/ 114 w 144"/>
                <a:gd name="T31" fmla="*/ 73 h 196"/>
                <a:gd name="T32" fmla="*/ 124 w 144"/>
                <a:gd name="T33" fmla="*/ 91 h 196"/>
                <a:gd name="T34" fmla="*/ 139 w 144"/>
                <a:gd name="T35" fmla="*/ 109 h 196"/>
                <a:gd name="T36" fmla="*/ 144 w 144"/>
                <a:gd name="T37" fmla="*/ 127 h 196"/>
                <a:gd name="T38" fmla="*/ 127 w 144"/>
                <a:gd name="T39" fmla="*/ 146 h 196"/>
                <a:gd name="T40" fmla="*/ 99 w 144"/>
                <a:gd name="T41" fmla="*/ 162 h 196"/>
                <a:gd name="T42" fmla="*/ 80 w 144"/>
                <a:gd name="T43" fmla="*/ 176 h 196"/>
                <a:gd name="T44" fmla="*/ 70 w 144"/>
                <a:gd name="T45" fmla="*/ 191 h 196"/>
                <a:gd name="T46" fmla="*/ 64 w 144"/>
                <a:gd name="T47" fmla="*/ 196 h 196"/>
                <a:gd name="T48" fmla="*/ 56 w 144"/>
                <a:gd name="T49" fmla="*/ 183 h 196"/>
                <a:gd name="T50" fmla="*/ 57 w 144"/>
                <a:gd name="T51" fmla="*/ 170 h 196"/>
                <a:gd name="T52" fmla="*/ 64 w 144"/>
                <a:gd name="T53" fmla="*/ 150 h 196"/>
                <a:gd name="T54" fmla="*/ 68 w 144"/>
                <a:gd name="T55" fmla="*/ 128 h 196"/>
                <a:gd name="T56" fmla="*/ 66 w 144"/>
                <a:gd name="T57" fmla="*/ 115 h 196"/>
                <a:gd name="T58" fmla="*/ 59 w 144"/>
                <a:gd name="T59" fmla="*/ 101 h 196"/>
                <a:gd name="T60" fmla="*/ 59 w 144"/>
                <a:gd name="T61" fmla="*/ 92 h 196"/>
                <a:gd name="T62" fmla="*/ 58 w 144"/>
                <a:gd name="T63" fmla="*/ 92 h 196"/>
                <a:gd name="T64" fmla="*/ 45 w 144"/>
                <a:gd name="T65" fmla="*/ 101 h 196"/>
                <a:gd name="T66" fmla="*/ 27 w 144"/>
                <a:gd name="T67" fmla="*/ 114 h 196"/>
                <a:gd name="T68" fmla="*/ 11 w 144"/>
                <a:gd name="T69" fmla="*/ 131 h 196"/>
                <a:gd name="T70" fmla="*/ 2 w 144"/>
                <a:gd name="T71" fmla="*/ 135 h 196"/>
                <a:gd name="T72" fmla="*/ 0 w 144"/>
                <a:gd name="T73" fmla="*/ 13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4" h="196">
                  <a:moveTo>
                    <a:pt x="0" y="133"/>
                  </a:moveTo>
                  <a:lnTo>
                    <a:pt x="0" y="126"/>
                  </a:lnTo>
                  <a:lnTo>
                    <a:pt x="1" y="122"/>
                  </a:lnTo>
                  <a:lnTo>
                    <a:pt x="5" y="115"/>
                  </a:lnTo>
                  <a:lnTo>
                    <a:pt x="9" y="106"/>
                  </a:lnTo>
                  <a:lnTo>
                    <a:pt x="15" y="93"/>
                  </a:lnTo>
                  <a:lnTo>
                    <a:pt x="18" y="80"/>
                  </a:lnTo>
                  <a:lnTo>
                    <a:pt x="19" y="69"/>
                  </a:lnTo>
                  <a:lnTo>
                    <a:pt x="19" y="60"/>
                  </a:lnTo>
                  <a:lnTo>
                    <a:pt x="19" y="53"/>
                  </a:lnTo>
                  <a:lnTo>
                    <a:pt x="22" y="48"/>
                  </a:lnTo>
                  <a:lnTo>
                    <a:pt x="30" y="45"/>
                  </a:lnTo>
                  <a:lnTo>
                    <a:pt x="43" y="43"/>
                  </a:lnTo>
                  <a:lnTo>
                    <a:pt x="52" y="42"/>
                  </a:lnTo>
                  <a:lnTo>
                    <a:pt x="57" y="43"/>
                  </a:lnTo>
                  <a:lnTo>
                    <a:pt x="58" y="46"/>
                  </a:lnTo>
                  <a:lnTo>
                    <a:pt x="59" y="48"/>
                  </a:lnTo>
                  <a:lnTo>
                    <a:pt x="62" y="45"/>
                  </a:lnTo>
                  <a:lnTo>
                    <a:pt x="67" y="37"/>
                  </a:lnTo>
                  <a:lnTo>
                    <a:pt x="78" y="28"/>
                  </a:lnTo>
                  <a:lnTo>
                    <a:pt x="86" y="21"/>
                  </a:lnTo>
                  <a:lnTo>
                    <a:pt x="92" y="15"/>
                  </a:lnTo>
                  <a:lnTo>
                    <a:pt x="99" y="8"/>
                  </a:lnTo>
                  <a:lnTo>
                    <a:pt x="104" y="2"/>
                  </a:lnTo>
                  <a:lnTo>
                    <a:pt x="110" y="0"/>
                  </a:lnTo>
                  <a:lnTo>
                    <a:pt x="113" y="2"/>
                  </a:lnTo>
                  <a:lnTo>
                    <a:pt x="115" y="9"/>
                  </a:lnTo>
                  <a:lnTo>
                    <a:pt x="116" y="20"/>
                  </a:lnTo>
                  <a:lnTo>
                    <a:pt x="115" y="33"/>
                  </a:lnTo>
                  <a:lnTo>
                    <a:pt x="114" y="47"/>
                  </a:lnTo>
                  <a:lnTo>
                    <a:pt x="113" y="60"/>
                  </a:lnTo>
                  <a:lnTo>
                    <a:pt x="114" y="73"/>
                  </a:lnTo>
                  <a:lnTo>
                    <a:pt x="117" y="82"/>
                  </a:lnTo>
                  <a:lnTo>
                    <a:pt x="124" y="91"/>
                  </a:lnTo>
                  <a:lnTo>
                    <a:pt x="132" y="100"/>
                  </a:lnTo>
                  <a:lnTo>
                    <a:pt x="139" y="109"/>
                  </a:lnTo>
                  <a:lnTo>
                    <a:pt x="144" y="117"/>
                  </a:lnTo>
                  <a:lnTo>
                    <a:pt x="144" y="127"/>
                  </a:lnTo>
                  <a:lnTo>
                    <a:pt x="138" y="137"/>
                  </a:lnTo>
                  <a:lnTo>
                    <a:pt x="127" y="146"/>
                  </a:lnTo>
                  <a:lnTo>
                    <a:pt x="113" y="155"/>
                  </a:lnTo>
                  <a:lnTo>
                    <a:pt x="99" y="162"/>
                  </a:lnTo>
                  <a:lnTo>
                    <a:pt x="88" y="169"/>
                  </a:lnTo>
                  <a:lnTo>
                    <a:pt x="80" y="176"/>
                  </a:lnTo>
                  <a:lnTo>
                    <a:pt x="75" y="184"/>
                  </a:lnTo>
                  <a:lnTo>
                    <a:pt x="70" y="191"/>
                  </a:lnTo>
                  <a:lnTo>
                    <a:pt x="67" y="196"/>
                  </a:lnTo>
                  <a:lnTo>
                    <a:pt x="64" y="196"/>
                  </a:lnTo>
                  <a:lnTo>
                    <a:pt x="59" y="192"/>
                  </a:lnTo>
                  <a:lnTo>
                    <a:pt x="56" y="183"/>
                  </a:lnTo>
                  <a:lnTo>
                    <a:pt x="56" y="176"/>
                  </a:lnTo>
                  <a:lnTo>
                    <a:pt x="57" y="170"/>
                  </a:lnTo>
                  <a:lnTo>
                    <a:pt x="60" y="162"/>
                  </a:lnTo>
                  <a:lnTo>
                    <a:pt x="64" y="150"/>
                  </a:lnTo>
                  <a:lnTo>
                    <a:pt x="67" y="137"/>
                  </a:lnTo>
                  <a:lnTo>
                    <a:pt x="68" y="128"/>
                  </a:lnTo>
                  <a:lnTo>
                    <a:pt x="68" y="121"/>
                  </a:lnTo>
                  <a:lnTo>
                    <a:pt x="66" y="115"/>
                  </a:lnTo>
                  <a:lnTo>
                    <a:pt x="63" y="109"/>
                  </a:lnTo>
                  <a:lnTo>
                    <a:pt x="59" y="101"/>
                  </a:lnTo>
                  <a:lnTo>
                    <a:pt x="58" y="95"/>
                  </a:lnTo>
                  <a:lnTo>
                    <a:pt x="59" y="92"/>
                  </a:lnTo>
                  <a:lnTo>
                    <a:pt x="60" y="91"/>
                  </a:lnTo>
                  <a:lnTo>
                    <a:pt x="58" y="92"/>
                  </a:lnTo>
                  <a:lnTo>
                    <a:pt x="53" y="95"/>
                  </a:lnTo>
                  <a:lnTo>
                    <a:pt x="45" y="101"/>
                  </a:lnTo>
                  <a:lnTo>
                    <a:pt x="36" y="106"/>
                  </a:lnTo>
                  <a:lnTo>
                    <a:pt x="27" y="114"/>
                  </a:lnTo>
                  <a:lnTo>
                    <a:pt x="19" y="123"/>
                  </a:lnTo>
                  <a:lnTo>
                    <a:pt x="11" y="131"/>
                  </a:lnTo>
                  <a:lnTo>
                    <a:pt x="6" y="134"/>
                  </a:lnTo>
                  <a:lnTo>
                    <a:pt x="2" y="135"/>
                  </a:lnTo>
                  <a:lnTo>
                    <a:pt x="0" y="134"/>
                  </a:lnTo>
                  <a:lnTo>
                    <a:pt x="0" y="133"/>
                  </a:lnTo>
                </a:path>
              </a:pathLst>
            </a:custGeom>
            <a:grpFill/>
            <a:ln w="3175">
              <a:solidFill>
                <a:schemeClr val="bg1">
                  <a:lumMod val="50000"/>
                </a:schemeClr>
              </a:solidFill>
              <a:prstDash val="solid"/>
              <a:round/>
              <a:headEnd/>
              <a:tailEnd/>
            </a:ln>
          </p:spPr>
          <p:txBody>
            <a:bodyPr/>
            <a:lstStyle/>
            <a:p>
              <a:endParaRPr lang="ru-RU"/>
            </a:p>
          </p:txBody>
        </p:sp>
        <p:sp>
          <p:nvSpPr>
            <p:cNvPr id="13" name="Freeform 38">
              <a:extLst>
                <a:ext uri="{FF2B5EF4-FFF2-40B4-BE49-F238E27FC236}">
                  <a16:creationId xmlns:a16="http://schemas.microsoft.com/office/drawing/2014/main" id="{2B994A6B-AF87-4B48-9992-7873C47614FC}"/>
                </a:ext>
              </a:extLst>
            </p:cNvPr>
            <p:cNvSpPr>
              <a:spLocks/>
            </p:cNvSpPr>
            <p:nvPr/>
          </p:nvSpPr>
          <p:spPr bwMode="gray">
            <a:xfrm>
              <a:off x="2539" y="1906"/>
              <a:ext cx="54" cy="87"/>
            </a:xfrm>
            <a:custGeom>
              <a:avLst/>
              <a:gdLst>
                <a:gd name="T0" fmla="*/ 7 w 106"/>
                <a:gd name="T1" fmla="*/ 176 h 176"/>
                <a:gd name="T2" fmla="*/ 5 w 106"/>
                <a:gd name="T3" fmla="*/ 173 h 176"/>
                <a:gd name="T4" fmla="*/ 4 w 106"/>
                <a:gd name="T5" fmla="*/ 166 h 176"/>
                <a:gd name="T6" fmla="*/ 2 w 106"/>
                <a:gd name="T7" fmla="*/ 156 h 176"/>
                <a:gd name="T8" fmla="*/ 1 w 106"/>
                <a:gd name="T9" fmla="*/ 145 h 176"/>
                <a:gd name="T10" fmla="*/ 0 w 106"/>
                <a:gd name="T11" fmla="*/ 134 h 176"/>
                <a:gd name="T12" fmla="*/ 1 w 106"/>
                <a:gd name="T13" fmla="*/ 124 h 176"/>
                <a:gd name="T14" fmla="*/ 4 w 106"/>
                <a:gd name="T15" fmla="*/ 118 h 176"/>
                <a:gd name="T16" fmla="*/ 12 w 106"/>
                <a:gd name="T17" fmla="*/ 111 h 176"/>
                <a:gd name="T18" fmla="*/ 22 w 106"/>
                <a:gd name="T19" fmla="*/ 106 h 176"/>
                <a:gd name="T20" fmla="*/ 32 w 106"/>
                <a:gd name="T21" fmla="*/ 101 h 176"/>
                <a:gd name="T22" fmla="*/ 39 w 106"/>
                <a:gd name="T23" fmla="*/ 97 h 176"/>
                <a:gd name="T24" fmla="*/ 44 w 106"/>
                <a:gd name="T25" fmla="*/ 91 h 176"/>
                <a:gd name="T26" fmla="*/ 43 w 106"/>
                <a:gd name="T27" fmla="*/ 85 h 176"/>
                <a:gd name="T28" fmla="*/ 38 w 106"/>
                <a:gd name="T29" fmla="*/ 79 h 176"/>
                <a:gd name="T30" fmla="*/ 33 w 106"/>
                <a:gd name="T31" fmla="*/ 75 h 176"/>
                <a:gd name="T32" fmla="*/ 28 w 106"/>
                <a:gd name="T33" fmla="*/ 72 h 176"/>
                <a:gd name="T34" fmla="*/ 26 w 106"/>
                <a:gd name="T35" fmla="*/ 71 h 176"/>
                <a:gd name="T36" fmla="*/ 28 w 106"/>
                <a:gd name="T37" fmla="*/ 69 h 176"/>
                <a:gd name="T38" fmla="*/ 33 w 106"/>
                <a:gd name="T39" fmla="*/ 65 h 176"/>
                <a:gd name="T40" fmla="*/ 40 w 106"/>
                <a:gd name="T41" fmla="*/ 58 h 176"/>
                <a:gd name="T42" fmla="*/ 49 w 106"/>
                <a:gd name="T43" fmla="*/ 51 h 176"/>
                <a:gd name="T44" fmla="*/ 55 w 106"/>
                <a:gd name="T45" fmla="*/ 44 h 176"/>
                <a:gd name="T46" fmla="*/ 61 w 106"/>
                <a:gd name="T47" fmla="*/ 36 h 176"/>
                <a:gd name="T48" fmla="*/ 68 w 106"/>
                <a:gd name="T49" fmla="*/ 26 h 176"/>
                <a:gd name="T50" fmla="*/ 76 w 106"/>
                <a:gd name="T51" fmla="*/ 16 h 176"/>
                <a:gd name="T52" fmla="*/ 82 w 106"/>
                <a:gd name="T53" fmla="*/ 8 h 176"/>
                <a:gd name="T54" fmla="*/ 90 w 106"/>
                <a:gd name="T55" fmla="*/ 2 h 176"/>
                <a:gd name="T56" fmla="*/ 96 w 106"/>
                <a:gd name="T57" fmla="*/ 0 h 176"/>
                <a:gd name="T58" fmla="*/ 103 w 106"/>
                <a:gd name="T59" fmla="*/ 4 h 176"/>
                <a:gd name="T60" fmla="*/ 106 w 106"/>
                <a:gd name="T61" fmla="*/ 13 h 176"/>
                <a:gd name="T62" fmla="*/ 105 w 106"/>
                <a:gd name="T63" fmla="*/ 22 h 176"/>
                <a:gd name="T64" fmla="*/ 101 w 106"/>
                <a:gd name="T65" fmla="*/ 32 h 176"/>
                <a:gd name="T66" fmla="*/ 93 w 106"/>
                <a:gd name="T67" fmla="*/ 44 h 176"/>
                <a:gd name="T68" fmla="*/ 85 w 106"/>
                <a:gd name="T69" fmla="*/ 56 h 176"/>
                <a:gd name="T70" fmla="*/ 78 w 106"/>
                <a:gd name="T71" fmla="*/ 69 h 176"/>
                <a:gd name="T72" fmla="*/ 72 w 106"/>
                <a:gd name="T73" fmla="*/ 81 h 176"/>
                <a:gd name="T74" fmla="*/ 67 w 106"/>
                <a:gd name="T75" fmla="*/ 101 h 176"/>
                <a:gd name="T76" fmla="*/ 61 w 106"/>
                <a:gd name="T77" fmla="*/ 120 h 176"/>
                <a:gd name="T78" fmla="*/ 56 w 106"/>
                <a:gd name="T79" fmla="*/ 138 h 176"/>
                <a:gd name="T80" fmla="*/ 50 w 106"/>
                <a:gd name="T81" fmla="*/ 154 h 176"/>
                <a:gd name="T82" fmla="*/ 44 w 106"/>
                <a:gd name="T83" fmla="*/ 164 h 176"/>
                <a:gd name="T84" fmla="*/ 36 w 106"/>
                <a:gd name="T85" fmla="*/ 169 h 176"/>
                <a:gd name="T86" fmla="*/ 26 w 106"/>
                <a:gd name="T87" fmla="*/ 173 h 176"/>
                <a:gd name="T88" fmla="*/ 16 w 106"/>
                <a:gd name="T89" fmla="*/ 175 h 176"/>
                <a:gd name="T90" fmla="*/ 9 w 106"/>
                <a:gd name="T91" fmla="*/ 176 h 176"/>
                <a:gd name="T92" fmla="*/ 7 w 106"/>
                <a:gd name="T93"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6" h="176">
                  <a:moveTo>
                    <a:pt x="7" y="176"/>
                  </a:moveTo>
                  <a:lnTo>
                    <a:pt x="5" y="173"/>
                  </a:lnTo>
                  <a:lnTo>
                    <a:pt x="4" y="166"/>
                  </a:lnTo>
                  <a:lnTo>
                    <a:pt x="2" y="156"/>
                  </a:lnTo>
                  <a:lnTo>
                    <a:pt x="1" y="145"/>
                  </a:lnTo>
                  <a:lnTo>
                    <a:pt x="0" y="134"/>
                  </a:lnTo>
                  <a:lnTo>
                    <a:pt x="1" y="124"/>
                  </a:lnTo>
                  <a:lnTo>
                    <a:pt x="4" y="118"/>
                  </a:lnTo>
                  <a:lnTo>
                    <a:pt x="12" y="111"/>
                  </a:lnTo>
                  <a:lnTo>
                    <a:pt x="22" y="106"/>
                  </a:lnTo>
                  <a:lnTo>
                    <a:pt x="32" y="101"/>
                  </a:lnTo>
                  <a:lnTo>
                    <a:pt x="39" y="97"/>
                  </a:lnTo>
                  <a:lnTo>
                    <a:pt x="44" y="91"/>
                  </a:lnTo>
                  <a:lnTo>
                    <a:pt x="43" y="85"/>
                  </a:lnTo>
                  <a:lnTo>
                    <a:pt x="38" y="79"/>
                  </a:lnTo>
                  <a:lnTo>
                    <a:pt x="33" y="75"/>
                  </a:lnTo>
                  <a:lnTo>
                    <a:pt x="28" y="72"/>
                  </a:lnTo>
                  <a:lnTo>
                    <a:pt x="26" y="71"/>
                  </a:lnTo>
                  <a:lnTo>
                    <a:pt x="28" y="69"/>
                  </a:lnTo>
                  <a:lnTo>
                    <a:pt x="33" y="65"/>
                  </a:lnTo>
                  <a:lnTo>
                    <a:pt x="40" y="58"/>
                  </a:lnTo>
                  <a:lnTo>
                    <a:pt x="49" y="51"/>
                  </a:lnTo>
                  <a:lnTo>
                    <a:pt x="55" y="44"/>
                  </a:lnTo>
                  <a:lnTo>
                    <a:pt x="61" y="36"/>
                  </a:lnTo>
                  <a:lnTo>
                    <a:pt x="68" y="26"/>
                  </a:lnTo>
                  <a:lnTo>
                    <a:pt x="76" y="16"/>
                  </a:lnTo>
                  <a:lnTo>
                    <a:pt x="82" y="8"/>
                  </a:lnTo>
                  <a:lnTo>
                    <a:pt x="90" y="2"/>
                  </a:lnTo>
                  <a:lnTo>
                    <a:pt x="96" y="0"/>
                  </a:lnTo>
                  <a:lnTo>
                    <a:pt x="103" y="4"/>
                  </a:lnTo>
                  <a:lnTo>
                    <a:pt x="106" y="13"/>
                  </a:lnTo>
                  <a:lnTo>
                    <a:pt x="105" y="22"/>
                  </a:lnTo>
                  <a:lnTo>
                    <a:pt x="101" y="32"/>
                  </a:lnTo>
                  <a:lnTo>
                    <a:pt x="93" y="44"/>
                  </a:lnTo>
                  <a:lnTo>
                    <a:pt x="85" y="56"/>
                  </a:lnTo>
                  <a:lnTo>
                    <a:pt x="78" y="69"/>
                  </a:lnTo>
                  <a:lnTo>
                    <a:pt x="72" y="81"/>
                  </a:lnTo>
                  <a:lnTo>
                    <a:pt x="67" y="101"/>
                  </a:lnTo>
                  <a:lnTo>
                    <a:pt x="61" y="120"/>
                  </a:lnTo>
                  <a:lnTo>
                    <a:pt x="56" y="138"/>
                  </a:lnTo>
                  <a:lnTo>
                    <a:pt x="50" y="154"/>
                  </a:lnTo>
                  <a:lnTo>
                    <a:pt x="44" y="164"/>
                  </a:lnTo>
                  <a:lnTo>
                    <a:pt x="36" y="169"/>
                  </a:lnTo>
                  <a:lnTo>
                    <a:pt x="26" y="173"/>
                  </a:lnTo>
                  <a:lnTo>
                    <a:pt x="16" y="175"/>
                  </a:lnTo>
                  <a:lnTo>
                    <a:pt x="9" y="176"/>
                  </a:lnTo>
                  <a:lnTo>
                    <a:pt x="7" y="176"/>
                  </a:lnTo>
                </a:path>
              </a:pathLst>
            </a:custGeom>
            <a:grpFill/>
            <a:ln w="3175">
              <a:solidFill>
                <a:schemeClr val="bg1">
                  <a:lumMod val="50000"/>
                </a:schemeClr>
              </a:solidFill>
              <a:prstDash val="solid"/>
              <a:round/>
              <a:headEnd/>
              <a:tailEnd/>
            </a:ln>
          </p:spPr>
          <p:txBody>
            <a:bodyPr/>
            <a:lstStyle/>
            <a:p>
              <a:endParaRPr lang="ru-RU"/>
            </a:p>
          </p:txBody>
        </p:sp>
        <p:sp>
          <p:nvSpPr>
            <p:cNvPr id="14" name="Freeform 39">
              <a:extLst>
                <a:ext uri="{FF2B5EF4-FFF2-40B4-BE49-F238E27FC236}">
                  <a16:creationId xmlns:a16="http://schemas.microsoft.com/office/drawing/2014/main" id="{4E9CCA5A-0F92-904C-8317-200941FF8C3E}"/>
                </a:ext>
              </a:extLst>
            </p:cNvPr>
            <p:cNvSpPr>
              <a:spLocks/>
            </p:cNvSpPr>
            <p:nvPr/>
          </p:nvSpPr>
          <p:spPr bwMode="gray">
            <a:xfrm>
              <a:off x="2639" y="2020"/>
              <a:ext cx="47" cy="76"/>
            </a:xfrm>
            <a:custGeom>
              <a:avLst/>
              <a:gdLst>
                <a:gd name="T0" fmla="*/ 0 w 94"/>
                <a:gd name="T1" fmla="*/ 43 h 152"/>
                <a:gd name="T2" fmla="*/ 0 w 94"/>
                <a:gd name="T3" fmla="*/ 38 h 152"/>
                <a:gd name="T4" fmla="*/ 1 w 94"/>
                <a:gd name="T5" fmla="*/ 32 h 152"/>
                <a:gd name="T6" fmla="*/ 4 w 94"/>
                <a:gd name="T7" fmla="*/ 24 h 152"/>
                <a:gd name="T8" fmla="*/ 7 w 94"/>
                <a:gd name="T9" fmla="*/ 15 h 152"/>
                <a:gd name="T10" fmla="*/ 12 w 94"/>
                <a:gd name="T11" fmla="*/ 7 h 152"/>
                <a:gd name="T12" fmla="*/ 19 w 94"/>
                <a:gd name="T13" fmla="*/ 2 h 152"/>
                <a:gd name="T14" fmla="*/ 28 w 94"/>
                <a:gd name="T15" fmla="*/ 0 h 152"/>
                <a:gd name="T16" fmla="*/ 45 w 94"/>
                <a:gd name="T17" fmla="*/ 6 h 152"/>
                <a:gd name="T18" fmla="*/ 59 w 94"/>
                <a:gd name="T19" fmla="*/ 14 h 152"/>
                <a:gd name="T20" fmla="*/ 70 w 94"/>
                <a:gd name="T21" fmla="*/ 26 h 152"/>
                <a:gd name="T22" fmla="*/ 75 w 94"/>
                <a:gd name="T23" fmla="*/ 38 h 152"/>
                <a:gd name="T24" fmla="*/ 78 w 94"/>
                <a:gd name="T25" fmla="*/ 56 h 152"/>
                <a:gd name="T26" fmla="*/ 85 w 94"/>
                <a:gd name="T27" fmla="*/ 75 h 152"/>
                <a:gd name="T28" fmla="*/ 91 w 94"/>
                <a:gd name="T29" fmla="*/ 89 h 152"/>
                <a:gd name="T30" fmla="*/ 92 w 94"/>
                <a:gd name="T31" fmla="*/ 96 h 152"/>
                <a:gd name="T32" fmla="*/ 90 w 94"/>
                <a:gd name="T33" fmla="*/ 104 h 152"/>
                <a:gd name="T34" fmla="*/ 88 w 94"/>
                <a:gd name="T35" fmla="*/ 113 h 152"/>
                <a:gd name="T36" fmla="*/ 86 w 94"/>
                <a:gd name="T37" fmla="*/ 124 h 152"/>
                <a:gd name="T38" fmla="*/ 87 w 94"/>
                <a:gd name="T39" fmla="*/ 130 h 152"/>
                <a:gd name="T40" fmla="*/ 89 w 94"/>
                <a:gd name="T41" fmla="*/ 136 h 152"/>
                <a:gd name="T42" fmla="*/ 92 w 94"/>
                <a:gd name="T43" fmla="*/ 141 h 152"/>
                <a:gd name="T44" fmla="*/ 93 w 94"/>
                <a:gd name="T45" fmla="*/ 146 h 152"/>
                <a:gd name="T46" fmla="*/ 94 w 94"/>
                <a:gd name="T47" fmla="*/ 149 h 152"/>
                <a:gd name="T48" fmla="*/ 91 w 94"/>
                <a:gd name="T49" fmla="*/ 151 h 152"/>
                <a:gd name="T50" fmla="*/ 85 w 94"/>
                <a:gd name="T51" fmla="*/ 152 h 152"/>
                <a:gd name="T52" fmla="*/ 72 w 94"/>
                <a:gd name="T53" fmla="*/ 152 h 152"/>
                <a:gd name="T54" fmla="*/ 57 w 94"/>
                <a:gd name="T55" fmla="*/ 152 h 152"/>
                <a:gd name="T56" fmla="*/ 43 w 94"/>
                <a:gd name="T57" fmla="*/ 152 h 152"/>
                <a:gd name="T58" fmla="*/ 32 w 94"/>
                <a:gd name="T59" fmla="*/ 150 h 152"/>
                <a:gd name="T60" fmla="*/ 22 w 94"/>
                <a:gd name="T61" fmla="*/ 148 h 152"/>
                <a:gd name="T62" fmla="*/ 16 w 94"/>
                <a:gd name="T63" fmla="*/ 144 h 152"/>
                <a:gd name="T64" fmla="*/ 11 w 94"/>
                <a:gd name="T65" fmla="*/ 136 h 152"/>
                <a:gd name="T66" fmla="*/ 9 w 94"/>
                <a:gd name="T67" fmla="*/ 124 h 152"/>
                <a:gd name="T68" fmla="*/ 9 w 94"/>
                <a:gd name="T69" fmla="*/ 110 h 152"/>
                <a:gd name="T70" fmla="*/ 8 w 94"/>
                <a:gd name="T71" fmla="*/ 94 h 152"/>
                <a:gd name="T72" fmla="*/ 6 w 94"/>
                <a:gd name="T73" fmla="*/ 79 h 152"/>
                <a:gd name="T74" fmla="*/ 4 w 94"/>
                <a:gd name="T75" fmla="*/ 65 h 152"/>
                <a:gd name="T76" fmla="*/ 2 w 94"/>
                <a:gd name="T77" fmla="*/ 53 h 152"/>
                <a:gd name="T78" fmla="*/ 0 w 94"/>
                <a:gd name="T79" fmla="*/ 45 h 152"/>
                <a:gd name="T80" fmla="*/ 0 w 94"/>
                <a:gd name="T81"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52">
                  <a:moveTo>
                    <a:pt x="0" y="43"/>
                  </a:moveTo>
                  <a:lnTo>
                    <a:pt x="0" y="38"/>
                  </a:lnTo>
                  <a:lnTo>
                    <a:pt x="1" y="32"/>
                  </a:lnTo>
                  <a:lnTo>
                    <a:pt x="4" y="24"/>
                  </a:lnTo>
                  <a:lnTo>
                    <a:pt x="7" y="15"/>
                  </a:lnTo>
                  <a:lnTo>
                    <a:pt x="12" y="7"/>
                  </a:lnTo>
                  <a:lnTo>
                    <a:pt x="19" y="2"/>
                  </a:lnTo>
                  <a:lnTo>
                    <a:pt x="28" y="0"/>
                  </a:lnTo>
                  <a:lnTo>
                    <a:pt x="45" y="6"/>
                  </a:lnTo>
                  <a:lnTo>
                    <a:pt x="59" y="14"/>
                  </a:lnTo>
                  <a:lnTo>
                    <a:pt x="70" y="26"/>
                  </a:lnTo>
                  <a:lnTo>
                    <a:pt x="75" y="38"/>
                  </a:lnTo>
                  <a:lnTo>
                    <a:pt x="78" y="56"/>
                  </a:lnTo>
                  <a:lnTo>
                    <a:pt x="85" y="75"/>
                  </a:lnTo>
                  <a:lnTo>
                    <a:pt x="91" y="89"/>
                  </a:lnTo>
                  <a:lnTo>
                    <a:pt x="92" y="96"/>
                  </a:lnTo>
                  <a:lnTo>
                    <a:pt x="90" y="104"/>
                  </a:lnTo>
                  <a:lnTo>
                    <a:pt x="88" y="113"/>
                  </a:lnTo>
                  <a:lnTo>
                    <a:pt x="86" y="124"/>
                  </a:lnTo>
                  <a:lnTo>
                    <a:pt x="87" y="130"/>
                  </a:lnTo>
                  <a:lnTo>
                    <a:pt x="89" y="136"/>
                  </a:lnTo>
                  <a:lnTo>
                    <a:pt x="92" y="141"/>
                  </a:lnTo>
                  <a:lnTo>
                    <a:pt x="93" y="146"/>
                  </a:lnTo>
                  <a:lnTo>
                    <a:pt x="94" y="149"/>
                  </a:lnTo>
                  <a:lnTo>
                    <a:pt x="91" y="151"/>
                  </a:lnTo>
                  <a:lnTo>
                    <a:pt x="85" y="152"/>
                  </a:lnTo>
                  <a:lnTo>
                    <a:pt x="72" y="152"/>
                  </a:lnTo>
                  <a:lnTo>
                    <a:pt x="57" y="152"/>
                  </a:lnTo>
                  <a:lnTo>
                    <a:pt x="43" y="152"/>
                  </a:lnTo>
                  <a:lnTo>
                    <a:pt x="32" y="150"/>
                  </a:lnTo>
                  <a:lnTo>
                    <a:pt x="22" y="148"/>
                  </a:lnTo>
                  <a:lnTo>
                    <a:pt x="16" y="144"/>
                  </a:lnTo>
                  <a:lnTo>
                    <a:pt x="11" y="136"/>
                  </a:lnTo>
                  <a:lnTo>
                    <a:pt x="9" y="124"/>
                  </a:lnTo>
                  <a:lnTo>
                    <a:pt x="9" y="110"/>
                  </a:lnTo>
                  <a:lnTo>
                    <a:pt x="8" y="94"/>
                  </a:lnTo>
                  <a:lnTo>
                    <a:pt x="6" y="79"/>
                  </a:lnTo>
                  <a:lnTo>
                    <a:pt x="4" y="65"/>
                  </a:lnTo>
                  <a:lnTo>
                    <a:pt x="2" y="53"/>
                  </a:lnTo>
                  <a:lnTo>
                    <a:pt x="0" y="45"/>
                  </a:lnTo>
                  <a:lnTo>
                    <a:pt x="0" y="43"/>
                  </a:lnTo>
                </a:path>
              </a:pathLst>
            </a:custGeom>
            <a:grpFill/>
            <a:ln w="3175">
              <a:solidFill>
                <a:schemeClr val="bg1">
                  <a:lumMod val="50000"/>
                </a:schemeClr>
              </a:solidFill>
              <a:prstDash val="solid"/>
              <a:round/>
              <a:headEnd/>
              <a:tailEnd/>
            </a:ln>
          </p:spPr>
          <p:txBody>
            <a:bodyPr/>
            <a:lstStyle/>
            <a:p>
              <a:endParaRPr lang="ru-RU"/>
            </a:p>
          </p:txBody>
        </p:sp>
        <p:sp>
          <p:nvSpPr>
            <p:cNvPr id="15" name="Freeform 40">
              <a:extLst>
                <a:ext uri="{FF2B5EF4-FFF2-40B4-BE49-F238E27FC236}">
                  <a16:creationId xmlns:a16="http://schemas.microsoft.com/office/drawing/2014/main" id="{510DC02D-90E4-4547-890C-618E7B0631FB}"/>
                </a:ext>
              </a:extLst>
            </p:cNvPr>
            <p:cNvSpPr>
              <a:spLocks/>
            </p:cNvSpPr>
            <p:nvPr/>
          </p:nvSpPr>
          <p:spPr bwMode="gray">
            <a:xfrm>
              <a:off x="2726" y="2351"/>
              <a:ext cx="74" cy="90"/>
            </a:xfrm>
            <a:custGeom>
              <a:avLst/>
              <a:gdLst>
                <a:gd name="T0" fmla="*/ 0 w 149"/>
                <a:gd name="T1" fmla="*/ 180 h 180"/>
                <a:gd name="T2" fmla="*/ 1 w 149"/>
                <a:gd name="T3" fmla="*/ 178 h 180"/>
                <a:gd name="T4" fmla="*/ 3 w 149"/>
                <a:gd name="T5" fmla="*/ 172 h 180"/>
                <a:gd name="T6" fmla="*/ 8 w 149"/>
                <a:gd name="T7" fmla="*/ 164 h 180"/>
                <a:gd name="T8" fmla="*/ 11 w 149"/>
                <a:gd name="T9" fmla="*/ 153 h 180"/>
                <a:gd name="T10" fmla="*/ 16 w 149"/>
                <a:gd name="T11" fmla="*/ 139 h 180"/>
                <a:gd name="T12" fmla="*/ 19 w 149"/>
                <a:gd name="T13" fmla="*/ 125 h 180"/>
                <a:gd name="T14" fmla="*/ 20 w 149"/>
                <a:gd name="T15" fmla="*/ 116 h 180"/>
                <a:gd name="T16" fmla="*/ 21 w 149"/>
                <a:gd name="T17" fmla="*/ 110 h 180"/>
                <a:gd name="T18" fmla="*/ 22 w 149"/>
                <a:gd name="T19" fmla="*/ 106 h 180"/>
                <a:gd name="T20" fmla="*/ 23 w 149"/>
                <a:gd name="T21" fmla="*/ 102 h 180"/>
                <a:gd name="T22" fmla="*/ 26 w 149"/>
                <a:gd name="T23" fmla="*/ 99 h 180"/>
                <a:gd name="T24" fmla="*/ 30 w 149"/>
                <a:gd name="T25" fmla="*/ 95 h 180"/>
                <a:gd name="T26" fmla="*/ 35 w 149"/>
                <a:gd name="T27" fmla="*/ 88 h 180"/>
                <a:gd name="T28" fmla="*/ 43 w 149"/>
                <a:gd name="T29" fmla="*/ 78 h 180"/>
                <a:gd name="T30" fmla="*/ 53 w 149"/>
                <a:gd name="T31" fmla="*/ 63 h 180"/>
                <a:gd name="T32" fmla="*/ 59 w 149"/>
                <a:gd name="T33" fmla="*/ 49 h 180"/>
                <a:gd name="T34" fmla="*/ 65 w 149"/>
                <a:gd name="T35" fmla="*/ 37 h 180"/>
                <a:gd name="T36" fmla="*/ 70 w 149"/>
                <a:gd name="T37" fmla="*/ 26 h 180"/>
                <a:gd name="T38" fmla="*/ 78 w 149"/>
                <a:gd name="T39" fmla="*/ 18 h 180"/>
                <a:gd name="T40" fmla="*/ 89 w 149"/>
                <a:gd name="T41" fmla="*/ 14 h 180"/>
                <a:gd name="T42" fmla="*/ 102 w 149"/>
                <a:gd name="T43" fmla="*/ 9 h 180"/>
                <a:gd name="T44" fmla="*/ 112 w 149"/>
                <a:gd name="T45" fmla="*/ 6 h 180"/>
                <a:gd name="T46" fmla="*/ 120 w 149"/>
                <a:gd name="T47" fmla="*/ 3 h 180"/>
                <a:gd name="T48" fmla="*/ 126 w 149"/>
                <a:gd name="T49" fmla="*/ 0 h 180"/>
                <a:gd name="T50" fmla="*/ 129 w 149"/>
                <a:gd name="T51" fmla="*/ 2 h 180"/>
                <a:gd name="T52" fmla="*/ 129 w 149"/>
                <a:gd name="T53" fmla="*/ 5 h 180"/>
                <a:gd name="T54" fmla="*/ 128 w 149"/>
                <a:gd name="T55" fmla="*/ 14 h 180"/>
                <a:gd name="T56" fmla="*/ 126 w 149"/>
                <a:gd name="T57" fmla="*/ 25 h 180"/>
                <a:gd name="T58" fmla="*/ 126 w 149"/>
                <a:gd name="T59" fmla="*/ 35 h 180"/>
                <a:gd name="T60" fmla="*/ 130 w 149"/>
                <a:gd name="T61" fmla="*/ 46 h 180"/>
                <a:gd name="T62" fmla="*/ 135 w 149"/>
                <a:gd name="T63" fmla="*/ 51 h 180"/>
                <a:gd name="T64" fmla="*/ 139 w 149"/>
                <a:gd name="T65" fmla="*/ 54 h 180"/>
                <a:gd name="T66" fmla="*/ 144 w 149"/>
                <a:gd name="T67" fmla="*/ 55 h 180"/>
                <a:gd name="T68" fmla="*/ 147 w 149"/>
                <a:gd name="T69" fmla="*/ 57 h 180"/>
                <a:gd name="T70" fmla="*/ 149 w 149"/>
                <a:gd name="T71" fmla="*/ 61 h 180"/>
                <a:gd name="T72" fmla="*/ 149 w 149"/>
                <a:gd name="T73" fmla="*/ 64 h 180"/>
                <a:gd name="T74" fmla="*/ 146 w 149"/>
                <a:gd name="T75" fmla="*/ 72 h 180"/>
                <a:gd name="T76" fmla="*/ 140 w 149"/>
                <a:gd name="T77" fmla="*/ 81 h 180"/>
                <a:gd name="T78" fmla="*/ 132 w 149"/>
                <a:gd name="T79" fmla="*/ 95 h 180"/>
                <a:gd name="T80" fmla="*/ 125 w 149"/>
                <a:gd name="T81" fmla="*/ 107 h 180"/>
                <a:gd name="T82" fmla="*/ 120 w 149"/>
                <a:gd name="T83" fmla="*/ 116 h 180"/>
                <a:gd name="T84" fmla="*/ 113 w 149"/>
                <a:gd name="T85" fmla="*/ 125 h 180"/>
                <a:gd name="T86" fmla="*/ 103 w 149"/>
                <a:gd name="T87" fmla="*/ 135 h 180"/>
                <a:gd name="T88" fmla="*/ 90 w 149"/>
                <a:gd name="T89" fmla="*/ 147 h 180"/>
                <a:gd name="T90" fmla="*/ 72 w 149"/>
                <a:gd name="T91" fmla="*/ 160 h 180"/>
                <a:gd name="T92" fmla="*/ 57 w 149"/>
                <a:gd name="T93" fmla="*/ 169 h 180"/>
                <a:gd name="T94" fmla="*/ 45 w 149"/>
                <a:gd name="T95" fmla="*/ 174 h 180"/>
                <a:gd name="T96" fmla="*/ 35 w 149"/>
                <a:gd name="T97" fmla="*/ 177 h 180"/>
                <a:gd name="T98" fmla="*/ 26 w 149"/>
                <a:gd name="T99" fmla="*/ 179 h 180"/>
                <a:gd name="T100" fmla="*/ 18 w 149"/>
                <a:gd name="T101" fmla="*/ 180 h 180"/>
                <a:gd name="T102" fmla="*/ 9 w 149"/>
                <a:gd name="T103" fmla="*/ 180 h 180"/>
                <a:gd name="T104" fmla="*/ 2 w 149"/>
                <a:gd name="T105" fmla="*/ 180 h 180"/>
                <a:gd name="T106" fmla="*/ 0 w 149"/>
                <a:gd name="T10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80">
                  <a:moveTo>
                    <a:pt x="0" y="180"/>
                  </a:moveTo>
                  <a:lnTo>
                    <a:pt x="1" y="178"/>
                  </a:lnTo>
                  <a:lnTo>
                    <a:pt x="3" y="172"/>
                  </a:lnTo>
                  <a:lnTo>
                    <a:pt x="8" y="164"/>
                  </a:lnTo>
                  <a:lnTo>
                    <a:pt x="11" y="153"/>
                  </a:lnTo>
                  <a:lnTo>
                    <a:pt x="16" y="139"/>
                  </a:lnTo>
                  <a:lnTo>
                    <a:pt x="19" y="125"/>
                  </a:lnTo>
                  <a:lnTo>
                    <a:pt x="20" y="116"/>
                  </a:lnTo>
                  <a:lnTo>
                    <a:pt x="21" y="110"/>
                  </a:lnTo>
                  <a:lnTo>
                    <a:pt x="22" y="106"/>
                  </a:lnTo>
                  <a:lnTo>
                    <a:pt x="23" y="102"/>
                  </a:lnTo>
                  <a:lnTo>
                    <a:pt x="26" y="99"/>
                  </a:lnTo>
                  <a:lnTo>
                    <a:pt x="30" y="95"/>
                  </a:lnTo>
                  <a:lnTo>
                    <a:pt x="35" y="88"/>
                  </a:lnTo>
                  <a:lnTo>
                    <a:pt x="43" y="78"/>
                  </a:lnTo>
                  <a:lnTo>
                    <a:pt x="53" y="63"/>
                  </a:lnTo>
                  <a:lnTo>
                    <a:pt x="59" y="49"/>
                  </a:lnTo>
                  <a:lnTo>
                    <a:pt x="65" y="37"/>
                  </a:lnTo>
                  <a:lnTo>
                    <a:pt x="70" y="26"/>
                  </a:lnTo>
                  <a:lnTo>
                    <a:pt x="78" y="18"/>
                  </a:lnTo>
                  <a:lnTo>
                    <a:pt x="89" y="14"/>
                  </a:lnTo>
                  <a:lnTo>
                    <a:pt x="102" y="9"/>
                  </a:lnTo>
                  <a:lnTo>
                    <a:pt x="112" y="6"/>
                  </a:lnTo>
                  <a:lnTo>
                    <a:pt x="120" y="3"/>
                  </a:lnTo>
                  <a:lnTo>
                    <a:pt x="126" y="0"/>
                  </a:lnTo>
                  <a:lnTo>
                    <a:pt x="129" y="2"/>
                  </a:lnTo>
                  <a:lnTo>
                    <a:pt x="129" y="5"/>
                  </a:lnTo>
                  <a:lnTo>
                    <a:pt x="128" y="14"/>
                  </a:lnTo>
                  <a:lnTo>
                    <a:pt x="126" y="25"/>
                  </a:lnTo>
                  <a:lnTo>
                    <a:pt x="126" y="35"/>
                  </a:lnTo>
                  <a:lnTo>
                    <a:pt x="130" y="46"/>
                  </a:lnTo>
                  <a:lnTo>
                    <a:pt x="135" y="51"/>
                  </a:lnTo>
                  <a:lnTo>
                    <a:pt x="139" y="54"/>
                  </a:lnTo>
                  <a:lnTo>
                    <a:pt x="144" y="55"/>
                  </a:lnTo>
                  <a:lnTo>
                    <a:pt x="147" y="57"/>
                  </a:lnTo>
                  <a:lnTo>
                    <a:pt x="149" y="61"/>
                  </a:lnTo>
                  <a:lnTo>
                    <a:pt x="149" y="64"/>
                  </a:lnTo>
                  <a:lnTo>
                    <a:pt x="146" y="72"/>
                  </a:lnTo>
                  <a:lnTo>
                    <a:pt x="140" y="81"/>
                  </a:lnTo>
                  <a:lnTo>
                    <a:pt x="132" y="95"/>
                  </a:lnTo>
                  <a:lnTo>
                    <a:pt x="125" y="107"/>
                  </a:lnTo>
                  <a:lnTo>
                    <a:pt x="120" y="116"/>
                  </a:lnTo>
                  <a:lnTo>
                    <a:pt x="113" y="125"/>
                  </a:lnTo>
                  <a:lnTo>
                    <a:pt x="103" y="135"/>
                  </a:lnTo>
                  <a:lnTo>
                    <a:pt x="90" y="147"/>
                  </a:lnTo>
                  <a:lnTo>
                    <a:pt x="72" y="160"/>
                  </a:lnTo>
                  <a:lnTo>
                    <a:pt x="57" y="169"/>
                  </a:lnTo>
                  <a:lnTo>
                    <a:pt x="45" y="174"/>
                  </a:lnTo>
                  <a:lnTo>
                    <a:pt x="35" y="177"/>
                  </a:lnTo>
                  <a:lnTo>
                    <a:pt x="26" y="179"/>
                  </a:lnTo>
                  <a:lnTo>
                    <a:pt x="18" y="180"/>
                  </a:lnTo>
                  <a:lnTo>
                    <a:pt x="9" y="180"/>
                  </a:lnTo>
                  <a:lnTo>
                    <a:pt x="2" y="180"/>
                  </a:lnTo>
                  <a:lnTo>
                    <a:pt x="0" y="180"/>
                  </a:lnTo>
                </a:path>
              </a:pathLst>
            </a:custGeom>
            <a:grpFill/>
            <a:ln w="3175">
              <a:solidFill>
                <a:schemeClr val="bg1">
                  <a:lumMod val="50000"/>
                </a:schemeClr>
              </a:solidFill>
              <a:prstDash val="solid"/>
              <a:round/>
              <a:headEnd/>
              <a:tailEnd/>
            </a:ln>
          </p:spPr>
          <p:txBody>
            <a:bodyPr/>
            <a:lstStyle/>
            <a:p>
              <a:endParaRPr lang="ru-RU"/>
            </a:p>
          </p:txBody>
        </p:sp>
        <p:sp>
          <p:nvSpPr>
            <p:cNvPr id="16" name="Freeform 41">
              <a:extLst>
                <a:ext uri="{FF2B5EF4-FFF2-40B4-BE49-F238E27FC236}">
                  <a16:creationId xmlns:a16="http://schemas.microsoft.com/office/drawing/2014/main" id="{59A1DBC7-6D23-B544-A614-DC2D1797ECCD}"/>
                </a:ext>
              </a:extLst>
            </p:cNvPr>
            <p:cNvSpPr>
              <a:spLocks/>
            </p:cNvSpPr>
            <p:nvPr/>
          </p:nvSpPr>
          <p:spPr bwMode="gray">
            <a:xfrm>
              <a:off x="2745" y="2604"/>
              <a:ext cx="96" cy="77"/>
            </a:xfrm>
            <a:custGeom>
              <a:avLst/>
              <a:gdLst>
                <a:gd name="T0" fmla="*/ 30 w 193"/>
                <a:gd name="T1" fmla="*/ 13 h 155"/>
                <a:gd name="T2" fmla="*/ 30 w 193"/>
                <a:gd name="T3" fmla="*/ 13 h 155"/>
                <a:gd name="T4" fmla="*/ 30 w 193"/>
                <a:gd name="T5" fmla="*/ 13 h 155"/>
                <a:gd name="T6" fmla="*/ 30 w 193"/>
                <a:gd name="T7" fmla="*/ 13 h 155"/>
                <a:gd name="T8" fmla="*/ 29 w 193"/>
                <a:gd name="T9" fmla="*/ 14 h 155"/>
                <a:gd name="T10" fmla="*/ 25 w 193"/>
                <a:gd name="T11" fmla="*/ 18 h 155"/>
                <a:gd name="T12" fmla="*/ 18 w 193"/>
                <a:gd name="T13" fmla="*/ 23 h 155"/>
                <a:gd name="T14" fmla="*/ 11 w 193"/>
                <a:gd name="T15" fmla="*/ 30 h 155"/>
                <a:gd name="T16" fmla="*/ 5 w 193"/>
                <a:gd name="T17" fmla="*/ 38 h 155"/>
                <a:gd name="T18" fmla="*/ 0 w 193"/>
                <a:gd name="T19" fmla="*/ 48 h 155"/>
                <a:gd name="T20" fmla="*/ 0 w 193"/>
                <a:gd name="T21" fmla="*/ 59 h 155"/>
                <a:gd name="T22" fmla="*/ 5 w 193"/>
                <a:gd name="T23" fmla="*/ 71 h 155"/>
                <a:gd name="T24" fmla="*/ 16 w 193"/>
                <a:gd name="T25" fmla="*/ 86 h 155"/>
                <a:gd name="T26" fmla="*/ 25 w 193"/>
                <a:gd name="T27" fmla="*/ 100 h 155"/>
                <a:gd name="T28" fmla="*/ 34 w 193"/>
                <a:gd name="T29" fmla="*/ 111 h 155"/>
                <a:gd name="T30" fmla="*/ 45 w 193"/>
                <a:gd name="T31" fmla="*/ 119 h 155"/>
                <a:gd name="T32" fmla="*/ 57 w 193"/>
                <a:gd name="T33" fmla="*/ 126 h 155"/>
                <a:gd name="T34" fmla="*/ 64 w 193"/>
                <a:gd name="T35" fmla="*/ 131 h 155"/>
                <a:gd name="T36" fmla="*/ 67 w 193"/>
                <a:gd name="T37" fmla="*/ 137 h 155"/>
                <a:gd name="T38" fmla="*/ 68 w 193"/>
                <a:gd name="T39" fmla="*/ 142 h 155"/>
                <a:gd name="T40" fmla="*/ 68 w 193"/>
                <a:gd name="T41" fmla="*/ 148 h 155"/>
                <a:gd name="T42" fmla="*/ 68 w 193"/>
                <a:gd name="T43" fmla="*/ 152 h 155"/>
                <a:gd name="T44" fmla="*/ 69 w 193"/>
                <a:gd name="T45" fmla="*/ 155 h 155"/>
                <a:gd name="T46" fmla="*/ 74 w 193"/>
                <a:gd name="T47" fmla="*/ 155 h 155"/>
                <a:gd name="T48" fmla="*/ 80 w 193"/>
                <a:gd name="T49" fmla="*/ 153 h 155"/>
                <a:gd name="T50" fmla="*/ 100 w 193"/>
                <a:gd name="T51" fmla="*/ 143 h 155"/>
                <a:gd name="T52" fmla="*/ 120 w 193"/>
                <a:gd name="T53" fmla="*/ 129 h 155"/>
                <a:gd name="T54" fmla="*/ 140 w 193"/>
                <a:gd name="T55" fmla="*/ 114 h 155"/>
                <a:gd name="T56" fmla="*/ 155 w 193"/>
                <a:gd name="T57" fmla="*/ 97 h 155"/>
                <a:gd name="T58" fmla="*/ 163 w 193"/>
                <a:gd name="T59" fmla="*/ 90 h 155"/>
                <a:gd name="T60" fmla="*/ 171 w 193"/>
                <a:gd name="T61" fmla="*/ 84 h 155"/>
                <a:gd name="T62" fmla="*/ 180 w 193"/>
                <a:gd name="T63" fmla="*/ 79 h 155"/>
                <a:gd name="T64" fmla="*/ 187 w 193"/>
                <a:gd name="T65" fmla="*/ 74 h 155"/>
                <a:gd name="T66" fmla="*/ 192 w 193"/>
                <a:gd name="T67" fmla="*/ 70 h 155"/>
                <a:gd name="T68" fmla="*/ 193 w 193"/>
                <a:gd name="T69" fmla="*/ 67 h 155"/>
                <a:gd name="T70" fmla="*/ 190 w 193"/>
                <a:gd name="T71" fmla="*/ 62 h 155"/>
                <a:gd name="T72" fmla="*/ 182 w 193"/>
                <a:gd name="T73" fmla="*/ 58 h 155"/>
                <a:gd name="T74" fmla="*/ 169 w 193"/>
                <a:gd name="T75" fmla="*/ 53 h 155"/>
                <a:gd name="T76" fmla="*/ 155 w 193"/>
                <a:gd name="T77" fmla="*/ 49 h 155"/>
                <a:gd name="T78" fmla="*/ 143 w 193"/>
                <a:gd name="T79" fmla="*/ 47 h 155"/>
                <a:gd name="T80" fmla="*/ 132 w 193"/>
                <a:gd name="T81" fmla="*/ 44 h 155"/>
                <a:gd name="T82" fmla="*/ 123 w 193"/>
                <a:gd name="T83" fmla="*/ 39 h 155"/>
                <a:gd name="T84" fmla="*/ 117 w 193"/>
                <a:gd name="T85" fmla="*/ 33 h 155"/>
                <a:gd name="T86" fmla="*/ 114 w 193"/>
                <a:gd name="T87" fmla="*/ 24 h 155"/>
                <a:gd name="T88" fmla="*/ 111 w 193"/>
                <a:gd name="T89" fmla="*/ 14 h 155"/>
                <a:gd name="T90" fmla="*/ 104 w 193"/>
                <a:gd name="T91" fmla="*/ 7 h 155"/>
                <a:gd name="T92" fmla="*/ 95 w 193"/>
                <a:gd name="T93" fmla="*/ 2 h 155"/>
                <a:gd name="T94" fmla="*/ 84 w 193"/>
                <a:gd name="T95" fmla="*/ 0 h 155"/>
                <a:gd name="T96" fmla="*/ 73 w 193"/>
                <a:gd name="T97" fmla="*/ 0 h 155"/>
                <a:gd name="T98" fmla="*/ 62 w 193"/>
                <a:gd name="T99" fmla="*/ 2 h 155"/>
                <a:gd name="T100" fmla="*/ 50 w 193"/>
                <a:gd name="T101" fmla="*/ 7 h 155"/>
                <a:gd name="T102" fmla="*/ 40 w 193"/>
                <a:gd name="T103" fmla="*/ 10 h 155"/>
                <a:gd name="T104" fmla="*/ 33 w 193"/>
                <a:gd name="T105" fmla="*/ 12 h 155"/>
                <a:gd name="T106" fmla="*/ 30 w 193"/>
                <a:gd name="T107" fmla="*/ 1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3" h="155">
                  <a:moveTo>
                    <a:pt x="30" y="13"/>
                  </a:moveTo>
                  <a:lnTo>
                    <a:pt x="30" y="13"/>
                  </a:lnTo>
                  <a:lnTo>
                    <a:pt x="30" y="13"/>
                  </a:lnTo>
                  <a:lnTo>
                    <a:pt x="30" y="13"/>
                  </a:lnTo>
                  <a:lnTo>
                    <a:pt x="29" y="14"/>
                  </a:lnTo>
                  <a:lnTo>
                    <a:pt x="25" y="18"/>
                  </a:lnTo>
                  <a:lnTo>
                    <a:pt x="18" y="23"/>
                  </a:lnTo>
                  <a:lnTo>
                    <a:pt x="11" y="30"/>
                  </a:lnTo>
                  <a:lnTo>
                    <a:pt x="5" y="38"/>
                  </a:lnTo>
                  <a:lnTo>
                    <a:pt x="0" y="48"/>
                  </a:lnTo>
                  <a:lnTo>
                    <a:pt x="0" y="59"/>
                  </a:lnTo>
                  <a:lnTo>
                    <a:pt x="5" y="71"/>
                  </a:lnTo>
                  <a:lnTo>
                    <a:pt x="16" y="86"/>
                  </a:lnTo>
                  <a:lnTo>
                    <a:pt x="25" y="100"/>
                  </a:lnTo>
                  <a:lnTo>
                    <a:pt x="34" y="111"/>
                  </a:lnTo>
                  <a:lnTo>
                    <a:pt x="45" y="119"/>
                  </a:lnTo>
                  <a:lnTo>
                    <a:pt x="57" y="126"/>
                  </a:lnTo>
                  <a:lnTo>
                    <a:pt x="64" y="131"/>
                  </a:lnTo>
                  <a:lnTo>
                    <a:pt x="67" y="137"/>
                  </a:lnTo>
                  <a:lnTo>
                    <a:pt x="68" y="142"/>
                  </a:lnTo>
                  <a:lnTo>
                    <a:pt x="68" y="148"/>
                  </a:lnTo>
                  <a:lnTo>
                    <a:pt x="68" y="152"/>
                  </a:lnTo>
                  <a:lnTo>
                    <a:pt x="69" y="155"/>
                  </a:lnTo>
                  <a:lnTo>
                    <a:pt x="74" y="155"/>
                  </a:lnTo>
                  <a:lnTo>
                    <a:pt x="80" y="153"/>
                  </a:lnTo>
                  <a:lnTo>
                    <a:pt x="100" y="143"/>
                  </a:lnTo>
                  <a:lnTo>
                    <a:pt x="120" y="129"/>
                  </a:lnTo>
                  <a:lnTo>
                    <a:pt x="140" y="114"/>
                  </a:lnTo>
                  <a:lnTo>
                    <a:pt x="155" y="97"/>
                  </a:lnTo>
                  <a:lnTo>
                    <a:pt x="163" y="90"/>
                  </a:lnTo>
                  <a:lnTo>
                    <a:pt x="171" y="84"/>
                  </a:lnTo>
                  <a:lnTo>
                    <a:pt x="180" y="79"/>
                  </a:lnTo>
                  <a:lnTo>
                    <a:pt x="187" y="74"/>
                  </a:lnTo>
                  <a:lnTo>
                    <a:pt x="192" y="70"/>
                  </a:lnTo>
                  <a:lnTo>
                    <a:pt x="193" y="67"/>
                  </a:lnTo>
                  <a:lnTo>
                    <a:pt x="190" y="62"/>
                  </a:lnTo>
                  <a:lnTo>
                    <a:pt x="182" y="58"/>
                  </a:lnTo>
                  <a:lnTo>
                    <a:pt x="169" y="53"/>
                  </a:lnTo>
                  <a:lnTo>
                    <a:pt x="155" y="49"/>
                  </a:lnTo>
                  <a:lnTo>
                    <a:pt x="143" y="47"/>
                  </a:lnTo>
                  <a:lnTo>
                    <a:pt x="132" y="44"/>
                  </a:lnTo>
                  <a:lnTo>
                    <a:pt x="123" y="39"/>
                  </a:lnTo>
                  <a:lnTo>
                    <a:pt x="117" y="33"/>
                  </a:lnTo>
                  <a:lnTo>
                    <a:pt x="114" y="24"/>
                  </a:lnTo>
                  <a:lnTo>
                    <a:pt x="111" y="14"/>
                  </a:lnTo>
                  <a:lnTo>
                    <a:pt x="104" y="7"/>
                  </a:lnTo>
                  <a:lnTo>
                    <a:pt x="95" y="2"/>
                  </a:lnTo>
                  <a:lnTo>
                    <a:pt x="84" y="0"/>
                  </a:lnTo>
                  <a:lnTo>
                    <a:pt x="73" y="0"/>
                  </a:lnTo>
                  <a:lnTo>
                    <a:pt x="62" y="2"/>
                  </a:lnTo>
                  <a:lnTo>
                    <a:pt x="50" y="7"/>
                  </a:lnTo>
                  <a:lnTo>
                    <a:pt x="40" y="10"/>
                  </a:lnTo>
                  <a:lnTo>
                    <a:pt x="33" y="12"/>
                  </a:lnTo>
                  <a:lnTo>
                    <a:pt x="30" y="13"/>
                  </a:lnTo>
                </a:path>
              </a:pathLst>
            </a:custGeom>
            <a:grpFill/>
            <a:ln w="3175">
              <a:solidFill>
                <a:schemeClr val="bg1">
                  <a:lumMod val="50000"/>
                </a:schemeClr>
              </a:solidFill>
              <a:prstDash val="solid"/>
              <a:round/>
              <a:headEnd/>
              <a:tailEnd/>
            </a:ln>
          </p:spPr>
          <p:txBody>
            <a:bodyPr/>
            <a:lstStyle/>
            <a:p>
              <a:endParaRPr lang="ru-RU"/>
            </a:p>
          </p:txBody>
        </p:sp>
        <p:sp>
          <p:nvSpPr>
            <p:cNvPr id="17" name="Freeform 42">
              <a:extLst>
                <a:ext uri="{FF2B5EF4-FFF2-40B4-BE49-F238E27FC236}">
                  <a16:creationId xmlns:a16="http://schemas.microsoft.com/office/drawing/2014/main" id="{177F96DA-820D-AC42-8811-A0AA28521DC8}"/>
                </a:ext>
              </a:extLst>
            </p:cNvPr>
            <p:cNvSpPr>
              <a:spLocks/>
            </p:cNvSpPr>
            <p:nvPr/>
          </p:nvSpPr>
          <p:spPr bwMode="gray">
            <a:xfrm>
              <a:off x="3252" y="3276"/>
              <a:ext cx="80" cy="51"/>
            </a:xfrm>
            <a:custGeom>
              <a:avLst/>
              <a:gdLst>
                <a:gd name="T0" fmla="*/ 0 w 160"/>
                <a:gd name="T1" fmla="*/ 64 h 103"/>
                <a:gd name="T2" fmla="*/ 1 w 160"/>
                <a:gd name="T3" fmla="*/ 60 h 103"/>
                <a:gd name="T4" fmla="*/ 2 w 160"/>
                <a:gd name="T5" fmla="*/ 54 h 103"/>
                <a:gd name="T6" fmla="*/ 7 w 160"/>
                <a:gd name="T7" fmla="*/ 45 h 103"/>
                <a:gd name="T8" fmla="*/ 13 w 160"/>
                <a:gd name="T9" fmla="*/ 35 h 103"/>
                <a:gd name="T10" fmla="*/ 23 w 160"/>
                <a:gd name="T11" fmla="*/ 26 h 103"/>
                <a:gd name="T12" fmla="*/ 37 w 160"/>
                <a:gd name="T13" fmla="*/ 19 h 103"/>
                <a:gd name="T14" fmla="*/ 51 w 160"/>
                <a:gd name="T15" fmla="*/ 13 h 103"/>
                <a:gd name="T16" fmla="*/ 64 w 160"/>
                <a:gd name="T17" fmla="*/ 8 h 103"/>
                <a:gd name="T18" fmla="*/ 75 w 160"/>
                <a:gd name="T19" fmla="*/ 3 h 103"/>
                <a:gd name="T20" fmla="*/ 87 w 160"/>
                <a:gd name="T21" fmla="*/ 0 h 103"/>
                <a:gd name="T22" fmla="*/ 98 w 160"/>
                <a:gd name="T23" fmla="*/ 1 h 103"/>
                <a:gd name="T24" fmla="*/ 109 w 160"/>
                <a:gd name="T25" fmla="*/ 6 h 103"/>
                <a:gd name="T26" fmla="*/ 121 w 160"/>
                <a:gd name="T27" fmla="*/ 14 h 103"/>
                <a:gd name="T28" fmla="*/ 131 w 160"/>
                <a:gd name="T29" fmla="*/ 23 h 103"/>
                <a:gd name="T30" fmla="*/ 139 w 160"/>
                <a:gd name="T31" fmla="*/ 27 h 103"/>
                <a:gd name="T32" fmla="*/ 147 w 160"/>
                <a:gd name="T33" fmla="*/ 31 h 103"/>
                <a:gd name="T34" fmla="*/ 154 w 160"/>
                <a:gd name="T35" fmla="*/ 33 h 103"/>
                <a:gd name="T36" fmla="*/ 158 w 160"/>
                <a:gd name="T37" fmla="*/ 34 h 103"/>
                <a:gd name="T38" fmla="*/ 160 w 160"/>
                <a:gd name="T39" fmla="*/ 36 h 103"/>
                <a:gd name="T40" fmla="*/ 160 w 160"/>
                <a:gd name="T41" fmla="*/ 39 h 103"/>
                <a:gd name="T42" fmla="*/ 157 w 160"/>
                <a:gd name="T43" fmla="*/ 46 h 103"/>
                <a:gd name="T44" fmla="*/ 150 w 160"/>
                <a:gd name="T45" fmla="*/ 56 h 103"/>
                <a:gd name="T46" fmla="*/ 144 w 160"/>
                <a:gd name="T47" fmla="*/ 66 h 103"/>
                <a:gd name="T48" fmla="*/ 140 w 160"/>
                <a:gd name="T49" fmla="*/ 76 h 103"/>
                <a:gd name="T50" fmla="*/ 138 w 160"/>
                <a:gd name="T51" fmla="*/ 83 h 103"/>
                <a:gd name="T52" fmla="*/ 138 w 160"/>
                <a:gd name="T53" fmla="*/ 91 h 103"/>
                <a:gd name="T54" fmla="*/ 137 w 160"/>
                <a:gd name="T55" fmla="*/ 96 h 103"/>
                <a:gd name="T56" fmla="*/ 136 w 160"/>
                <a:gd name="T57" fmla="*/ 101 h 103"/>
                <a:gd name="T58" fmla="*/ 133 w 160"/>
                <a:gd name="T59" fmla="*/ 103 h 103"/>
                <a:gd name="T60" fmla="*/ 127 w 160"/>
                <a:gd name="T61" fmla="*/ 103 h 103"/>
                <a:gd name="T62" fmla="*/ 118 w 160"/>
                <a:gd name="T63" fmla="*/ 101 h 103"/>
                <a:gd name="T64" fmla="*/ 106 w 160"/>
                <a:gd name="T65" fmla="*/ 96 h 103"/>
                <a:gd name="T66" fmla="*/ 85 w 160"/>
                <a:gd name="T67" fmla="*/ 89 h 103"/>
                <a:gd name="T68" fmla="*/ 64 w 160"/>
                <a:gd name="T69" fmla="*/ 81 h 103"/>
                <a:gd name="T70" fmla="*/ 44 w 160"/>
                <a:gd name="T71" fmla="*/ 75 h 103"/>
                <a:gd name="T72" fmla="*/ 27 w 160"/>
                <a:gd name="T73" fmla="*/ 70 h 103"/>
                <a:gd name="T74" fmla="*/ 12 w 160"/>
                <a:gd name="T75" fmla="*/ 66 h 103"/>
                <a:gd name="T76" fmla="*/ 4 w 160"/>
                <a:gd name="T77" fmla="*/ 64 h 103"/>
                <a:gd name="T78" fmla="*/ 0 w 160"/>
                <a:gd name="T79" fmla="*/ 6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03">
                  <a:moveTo>
                    <a:pt x="0" y="64"/>
                  </a:moveTo>
                  <a:lnTo>
                    <a:pt x="1" y="60"/>
                  </a:lnTo>
                  <a:lnTo>
                    <a:pt x="2" y="54"/>
                  </a:lnTo>
                  <a:lnTo>
                    <a:pt x="7" y="45"/>
                  </a:lnTo>
                  <a:lnTo>
                    <a:pt x="13" y="35"/>
                  </a:lnTo>
                  <a:lnTo>
                    <a:pt x="23" y="26"/>
                  </a:lnTo>
                  <a:lnTo>
                    <a:pt x="37" y="19"/>
                  </a:lnTo>
                  <a:lnTo>
                    <a:pt x="51" y="13"/>
                  </a:lnTo>
                  <a:lnTo>
                    <a:pt x="64" y="8"/>
                  </a:lnTo>
                  <a:lnTo>
                    <a:pt x="75" y="3"/>
                  </a:lnTo>
                  <a:lnTo>
                    <a:pt x="87" y="0"/>
                  </a:lnTo>
                  <a:lnTo>
                    <a:pt x="98" y="1"/>
                  </a:lnTo>
                  <a:lnTo>
                    <a:pt x="109" y="6"/>
                  </a:lnTo>
                  <a:lnTo>
                    <a:pt x="121" y="14"/>
                  </a:lnTo>
                  <a:lnTo>
                    <a:pt x="131" y="23"/>
                  </a:lnTo>
                  <a:lnTo>
                    <a:pt x="139" y="27"/>
                  </a:lnTo>
                  <a:lnTo>
                    <a:pt x="147" y="31"/>
                  </a:lnTo>
                  <a:lnTo>
                    <a:pt x="154" y="33"/>
                  </a:lnTo>
                  <a:lnTo>
                    <a:pt x="158" y="34"/>
                  </a:lnTo>
                  <a:lnTo>
                    <a:pt x="160" y="36"/>
                  </a:lnTo>
                  <a:lnTo>
                    <a:pt x="160" y="39"/>
                  </a:lnTo>
                  <a:lnTo>
                    <a:pt x="157" y="46"/>
                  </a:lnTo>
                  <a:lnTo>
                    <a:pt x="150" y="56"/>
                  </a:lnTo>
                  <a:lnTo>
                    <a:pt x="144" y="66"/>
                  </a:lnTo>
                  <a:lnTo>
                    <a:pt x="140" y="76"/>
                  </a:lnTo>
                  <a:lnTo>
                    <a:pt x="138" y="83"/>
                  </a:lnTo>
                  <a:lnTo>
                    <a:pt x="138" y="91"/>
                  </a:lnTo>
                  <a:lnTo>
                    <a:pt x="137" y="96"/>
                  </a:lnTo>
                  <a:lnTo>
                    <a:pt x="136" y="101"/>
                  </a:lnTo>
                  <a:lnTo>
                    <a:pt x="133" y="103"/>
                  </a:lnTo>
                  <a:lnTo>
                    <a:pt x="127" y="103"/>
                  </a:lnTo>
                  <a:lnTo>
                    <a:pt x="118" y="101"/>
                  </a:lnTo>
                  <a:lnTo>
                    <a:pt x="106" y="96"/>
                  </a:lnTo>
                  <a:lnTo>
                    <a:pt x="85" y="89"/>
                  </a:lnTo>
                  <a:lnTo>
                    <a:pt x="64" y="81"/>
                  </a:lnTo>
                  <a:lnTo>
                    <a:pt x="44" y="75"/>
                  </a:lnTo>
                  <a:lnTo>
                    <a:pt x="27" y="70"/>
                  </a:lnTo>
                  <a:lnTo>
                    <a:pt x="12" y="66"/>
                  </a:lnTo>
                  <a:lnTo>
                    <a:pt x="4" y="64"/>
                  </a:lnTo>
                  <a:lnTo>
                    <a:pt x="0" y="64"/>
                  </a:lnTo>
                </a:path>
              </a:pathLst>
            </a:custGeom>
            <a:grpFill/>
            <a:ln w="3175">
              <a:solidFill>
                <a:schemeClr val="bg1">
                  <a:lumMod val="50000"/>
                </a:schemeClr>
              </a:solidFill>
              <a:prstDash val="solid"/>
              <a:round/>
              <a:headEnd/>
              <a:tailEnd/>
            </a:ln>
          </p:spPr>
          <p:txBody>
            <a:bodyPr/>
            <a:lstStyle/>
            <a:p>
              <a:endParaRPr lang="ru-RU"/>
            </a:p>
          </p:txBody>
        </p:sp>
        <p:sp>
          <p:nvSpPr>
            <p:cNvPr id="18" name="Freeform 43">
              <a:extLst>
                <a:ext uri="{FF2B5EF4-FFF2-40B4-BE49-F238E27FC236}">
                  <a16:creationId xmlns:a16="http://schemas.microsoft.com/office/drawing/2014/main" id="{8369594C-0FA9-464A-9588-6CFB3180F2C4}"/>
                </a:ext>
              </a:extLst>
            </p:cNvPr>
            <p:cNvSpPr>
              <a:spLocks/>
            </p:cNvSpPr>
            <p:nvPr/>
          </p:nvSpPr>
          <p:spPr bwMode="gray">
            <a:xfrm>
              <a:off x="1829" y="2095"/>
              <a:ext cx="706" cy="987"/>
            </a:xfrm>
            <a:custGeom>
              <a:avLst/>
              <a:gdLst>
                <a:gd name="T0" fmla="*/ 1146 w 1412"/>
                <a:gd name="T1" fmla="*/ 70 h 1975"/>
                <a:gd name="T2" fmla="*/ 1064 w 1412"/>
                <a:gd name="T3" fmla="*/ 42 h 1975"/>
                <a:gd name="T4" fmla="*/ 997 w 1412"/>
                <a:gd name="T5" fmla="*/ 104 h 1975"/>
                <a:gd name="T6" fmla="*/ 962 w 1412"/>
                <a:gd name="T7" fmla="*/ 90 h 1975"/>
                <a:gd name="T8" fmla="*/ 864 w 1412"/>
                <a:gd name="T9" fmla="*/ 78 h 1975"/>
                <a:gd name="T10" fmla="*/ 765 w 1412"/>
                <a:gd name="T11" fmla="*/ 125 h 1975"/>
                <a:gd name="T12" fmla="*/ 728 w 1412"/>
                <a:gd name="T13" fmla="*/ 225 h 1975"/>
                <a:gd name="T14" fmla="*/ 693 w 1412"/>
                <a:gd name="T15" fmla="*/ 296 h 1975"/>
                <a:gd name="T16" fmla="*/ 691 w 1412"/>
                <a:gd name="T17" fmla="*/ 377 h 1975"/>
                <a:gd name="T18" fmla="*/ 766 w 1412"/>
                <a:gd name="T19" fmla="*/ 428 h 1975"/>
                <a:gd name="T20" fmla="*/ 689 w 1412"/>
                <a:gd name="T21" fmla="*/ 472 h 1975"/>
                <a:gd name="T22" fmla="*/ 666 w 1412"/>
                <a:gd name="T23" fmla="*/ 544 h 1975"/>
                <a:gd name="T24" fmla="*/ 501 w 1412"/>
                <a:gd name="T25" fmla="*/ 556 h 1975"/>
                <a:gd name="T26" fmla="*/ 332 w 1412"/>
                <a:gd name="T27" fmla="*/ 505 h 1975"/>
                <a:gd name="T28" fmla="*/ 220 w 1412"/>
                <a:gd name="T29" fmla="*/ 510 h 1975"/>
                <a:gd name="T30" fmla="*/ 245 w 1412"/>
                <a:gd name="T31" fmla="*/ 577 h 1975"/>
                <a:gd name="T32" fmla="*/ 261 w 1412"/>
                <a:gd name="T33" fmla="*/ 691 h 1975"/>
                <a:gd name="T34" fmla="*/ 146 w 1412"/>
                <a:gd name="T35" fmla="*/ 669 h 1975"/>
                <a:gd name="T36" fmla="*/ 307 w 1412"/>
                <a:gd name="T37" fmla="*/ 721 h 1975"/>
                <a:gd name="T38" fmla="*/ 238 w 1412"/>
                <a:gd name="T39" fmla="*/ 839 h 1975"/>
                <a:gd name="T40" fmla="*/ 180 w 1412"/>
                <a:gd name="T41" fmla="*/ 920 h 1975"/>
                <a:gd name="T42" fmla="*/ 218 w 1412"/>
                <a:gd name="T43" fmla="*/ 985 h 1975"/>
                <a:gd name="T44" fmla="*/ 304 w 1412"/>
                <a:gd name="T45" fmla="*/ 1012 h 1975"/>
                <a:gd name="T46" fmla="*/ 480 w 1412"/>
                <a:gd name="T47" fmla="*/ 1058 h 1975"/>
                <a:gd name="T48" fmla="*/ 441 w 1412"/>
                <a:gd name="T49" fmla="*/ 1118 h 1975"/>
                <a:gd name="T50" fmla="*/ 357 w 1412"/>
                <a:gd name="T51" fmla="*/ 1234 h 1975"/>
                <a:gd name="T52" fmla="*/ 323 w 1412"/>
                <a:gd name="T53" fmla="*/ 1310 h 1975"/>
                <a:gd name="T54" fmla="*/ 186 w 1412"/>
                <a:gd name="T55" fmla="*/ 1409 h 1975"/>
                <a:gd name="T56" fmla="*/ 381 w 1412"/>
                <a:gd name="T57" fmla="*/ 1390 h 1975"/>
                <a:gd name="T58" fmla="*/ 494 w 1412"/>
                <a:gd name="T59" fmla="*/ 1371 h 1975"/>
                <a:gd name="T60" fmla="*/ 292 w 1412"/>
                <a:gd name="T61" fmla="*/ 1406 h 1975"/>
                <a:gd name="T62" fmla="*/ 186 w 1412"/>
                <a:gd name="T63" fmla="*/ 1470 h 1975"/>
                <a:gd name="T64" fmla="*/ 188 w 1412"/>
                <a:gd name="T65" fmla="*/ 1569 h 1975"/>
                <a:gd name="T66" fmla="*/ 23 w 1412"/>
                <a:gd name="T67" fmla="*/ 1584 h 1975"/>
                <a:gd name="T68" fmla="*/ 174 w 1412"/>
                <a:gd name="T69" fmla="*/ 1611 h 1975"/>
                <a:gd name="T70" fmla="*/ 69 w 1412"/>
                <a:gd name="T71" fmla="*/ 1684 h 1975"/>
                <a:gd name="T72" fmla="*/ 39 w 1412"/>
                <a:gd name="T73" fmla="*/ 1781 h 1975"/>
                <a:gd name="T74" fmla="*/ 90 w 1412"/>
                <a:gd name="T75" fmla="*/ 1806 h 1975"/>
                <a:gd name="T76" fmla="*/ 249 w 1412"/>
                <a:gd name="T77" fmla="*/ 1768 h 1975"/>
                <a:gd name="T78" fmla="*/ 72 w 1412"/>
                <a:gd name="T79" fmla="*/ 1876 h 1975"/>
                <a:gd name="T80" fmla="*/ 233 w 1412"/>
                <a:gd name="T81" fmla="*/ 1862 h 1975"/>
                <a:gd name="T82" fmla="*/ 220 w 1412"/>
                <a:gd name="T83" fmla="*/ 1894 h 1975"/>
                <a:gd name="T84" fmla="*/ 269 w 1412"/>
                <a:gd name="T85" fmla="*/ 1946 h 1975"/>
                <a:gd name="T86" fmla="*/ 435 w 1412"/>
                <a:gd name="T87" fmla="*/ 1944 h 1975"/>
                <a:gd name="T88" fmla="*/ 552 w 1412"/>
                <a:gd name="T89" fmla="*/ 1915 h 1975"/>
                <a:gd name="T90" fmla="*/ 609 w 1412"/>
                <a:gd name="T91" fmla="*/ 1883 h 1975"/>
                <a:gd name="T92" fmla="*/ 644 w 1412"/>
                <a:gd name="T93" fmla="*/ 1785 h 1975"/>
                <a:gd name="T94" fmla="*/ 731 w 1412"/>
                <a:gd name="T95" fmla="*/ 1820 h 1975"/>
                <a:gd name="T96" fmla="*/ 903 w 1412"/>
                <a:gd name="T97" fmla="*/ 1721 h 1975"/>
                <a:gd name="T98" fmla="*/ 997 w 1412"/>
                <a:gd name="T99" fmla="*/ 1669 h 1975"/>
                <a:gd name="T100" fmla="*/ 1112 w 1412"/>
                <a:gd name="T101" fmla="*/ 1623 h 1975"/>
                <a:gd name="T102" fmla="*/ 1260 w 1412"/>
                <a:gd name="T103" fmla="*/ 1649 h 1975"/>
                <a:gd name="T104" fmla="*/ 1279 w 1412"/>
                <a:gd name="T105" fmla="*/ 1554 h 1975"/>
                <a:gd name="T106" fmla="*/ 1397 w 1412"/>
                <a:gd name="T107" fmla="*/ 1302 h 1975"/>
                <a:gd name="T108" fmla="*/ 1351 w 1412"/>
                <a:gd name="T109" fmla="*/ 1053 h 1975"/>
                <a:gd name="T110" fmla="*/ 1363 w 1412"/>
                <a:gd name="T111" fmla="*/ 915 h 1975"/>
                <a:gd name="T112" fmla="*/ 1324 w 1412"/>
                <a:gd name="T113" fmla="*/ 766 h 1975"/>
                <a:gd name="T114" fmla="*/ 1378 w 1412"/>
                <a:gd name="T115" fmla="*/ 695 h 1975"/>
                <a:gd name="T116" fmla="*/ 1076 w 1412"/>
                <a:gd name="T117" fmla="*/ 532 h 1975"/>
                <a:gd name="T118" fmla="*/ 838 w 1412"/>
                <a:gd name="T119" fmla="*/ 419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12" h="1975">
                  <a:moveTo>
                    <a:pt x="1074" y="159"/>
                  </a:moveTo>
                  <a:lnTo>
                    <a:pt x="1075" y="157"/>
                  </a:lnTo>
                  <a:lnTo>
                    <a:pt x="1077" y="151"/>
                  </a:lnTo>
                  <a:lnTo>
                    <a:pt x="1083" y="142"/>
                  </a:lnTo>
                  <a:lnTo>
                    <a:pt x="1091" y="134"/>
                  </a:lnTo>
                  <a:lnTo>
                    <a:pt x="1101" y="125"/>
                  </a:lnTo>
                  <a:lnTo>
                    <a:pt x="1111" y="118"/>
                  </a:lnTo>
                  <a:lnTo>
                    <a:pt x="1123" y="112"/>
                  </a:lnTo>
                  <a:lnTo>
                    <a:pt x="1137" y="103"/>
                  </a:lnTo>
                  <a:lnTo>
                    <a:pt x="1150" y="97"/>
                  </a:lnTo>
                  <a:lnTo>
                    <a:pt x="1158" y="91"/>
                  </a:lnTo>
                  <a:lnTo>
                    <a:pt x="1164" y="88"/>
                  </a:lnTo>
                  <a:lnTo>
                    <a:pt x="1168" y="84"/>
                  </a:lnTo>
                  <a:lnTo>
                    <a:pt x="1169" y="81"/>
                  </a:lnTo>
                  <a:lnTo>
                    <a:pt x="1166" y="78"/>
                  </a:lnTo>
                  <a:lnTo>
                    <a:pt x="1158" y="75"/>
                  </a:lnTo>
                  <a:lnTo>
                    <a:pt x="1146" y="70"/>
                  </a:lnTo>
                  <a:lnTo>
                    <a:pt x="1134" y="65"/>
                  </a:lnTo>
                  <a:lnTo>
                    <a:pt x="1122" y="58"/>
                  </a:lnTo>
                  <a:lnTo>
                    <a:pt x="1114" y="51"/>
                  </a:lnTo>
                  <a:lnTo>
                    <a:pt x="1101" y="34"/>
                  </a:lnTo>
                  <a:lnTo>
                    <a:pt x="1087" y="23"/>
                  </a:lnTo>
                  <a:lnTo>
                    <a:pt x="1071" y="13"/>
                  </a:lnTo>
                  <a:lnTo>
                    <a:pt x="1058" y="6"/>
                  </a:lnTo>
                  <a:lnTo>
                    <a:pt x="1047" y="2"/>
                  </a:lnTo>
                  <a:lnTo>
                    <a:pt x="1039" y="0"/>
                  </a:lnTo>
                  <a:lnTo>
                    <a:pt x="1037" y="0"/>
                  </a:lnTo>
                  <a:lnTo>
                    <a:pt x="1038" y="2"/>
                  </a:lnTo>
                  <a:lnTo>
                    <a:pt x="1040" y="8"/>
                  </a:lnTo>
                  <a:lnTo>
                    <a:pt x="1044" y="16"/>
                  </a:lnTo>
                  <a:lnTo>
                    <a:pt x="1050" y="23"/>
                  </a:lnTo>
                  <a:lnTo>
                    <a:pt x="1054" y="31"/>
                  </a:lnTo>
                  <a:lnTo>
                    <a:pt x="1060" y="36"/>
                  </a:lnTo>
                  <a:lnTo>
                    <a:pt x="1064" y="42"/>
                  </a:lnTo>
                  <a:lnTo>
                    <a:pt x="1066" y="48"/>
                  </a:lnTo>
                  <a:lnTo>
                    <a:pt x="1066" y="54"/>
                  </a:lnTo>
                  <a:lnTo>
                    <a:pt x="1066" y="56"/>
                  </a:lnTo>
                  <a:lnTo>
                    <a:pt x="1065" y="55"/>
                  </a:lnTo>
                  <a:lnTo>
                    <a:pt x="1062" y="52"/>
                  </a:lnTo>
                  <a:lnTo>
                    <a:pt x="1056" y="48"/>
                  </a:lnTo>
                  <a:lnTo>
                    <a:pt x="1049" y="45"/>
                  </a:lnTo>
                  <a:lnTo>
                    <a:pt x="1039" y="44"/>
                  </a:lnTo>
                  <a:lnTo>
                    <a:pt x="1026" y="46"/>
                  </a:lnTo>
                  <a:lnTo>
                    <a:pt x="1010" y="49"/>
                  </a:lnTo>
                  <a:lnTo>
                    <a:pt x="1000" y="53"/>
                  </a:lnTo>
                  <a:lnTo>
                    <a:pt x="991" y="56"/>
                  </a:lnTo>
                  <a:lnTo>
                    <a:pt x="986" y="63"/>
                  </a:lnTo>
                  <a:lnTo>
                    <a:pt x="984" y="72"/>
                  </a:lnTo>
                  <a:lnTo>
                    <a:pt x="986" y="84"/>
                  </a:lnTo>
                  <a:lnTo>
                    <a:pt x="991" y="94"/>
                  </a:lnTo>
                  <a:lnTo>
                    <a:pt x="997" y="104"/>
                  </a:lnTo>
                  <a:lnTo>
                    <a:pt x="1004" y="115"/>
                  </a:lnTo>
                  <a:lnTo>
                    <a:pt x="1008" y="126"/>
                  </a:lnTo>
                  <a:lnTo>
                    <a:pt x="1009" y="137"/>
                  </a:lnTo>
                  <a:lnTo>
                    <a:pt x="1006" y="147"/>
                  </a:lnTo>
                  <a:lnTo>
                    <a:pt x="1002" y="156"/>
                  </a:lnTo>
                  <a:lnTo>
                    <a:pt x="997" y="163"/>
                  </a:lnTo>
                  <a:lnTo>
                    <a:pt x="993" y="169"/>
                  </a:lnTo>
                  <a:lnTo>
                    <a:pt x="992" y="171"/>
                  </a:lnTo>
                  <a:lnTo>
                    <a:pt x="992" y="168"/>
                  </a:lnTo>
                  <a:lnTo>
                    <a:pt x="993" y="160"/>
                  </a:lnTo>
                  <a:lnTo>
                    <a:pt x="993" y="148"/>
                  </a:lnTo>
                  <a:lnTo>
                    <a:pt x="992" y="136"/>
                  </a:lnTo>
                  <a:lnTo>
                    <a:pt x="989" y="125"/>
                  </a:lnTo>
                  <a:lnTo>
                    <a:pt x="984" y="116"/>
                  </a:lnTo>
                  <a:lnTo>
                    <a:pt x="977" y="107"/>
                  </a:lnTo>
                  <a:lnTo>
                    <a:pt x="969" y="99"/>
                  </a:lnTo>
                  <a:lnTo>
                    <a:pt x="962" y="90"/>
                  </a:lnTo>
                  <a:lnTo>
                    <a:pt x="959" y="81"/>
                  </a:lnTo>
                  <a:lnTo>
                    <a:pt x="959" y="72"/>
                  </a:lnTo>
                  <a:lnTo>
                    <a:pt x="960" y="66"/>
                  </a:lnTo>
                  <a:lnTo>
                    <a:pt x="958" y="61"/>
                  </a:lnTo>
                  <a:lnTo>
                    <a:pt x="954" y="58"/>
                  </a:lnTo>
                  <a:lnTo>
                    <a:pt x="948" y="56"/>
                  </a:lnTo>
                  <a:lnTo>
                    <a:pt x="943" y="55"/>
                  </a:lnTo>
                  <a:lnTo>
                    <a:pt x="938" y="55"/>
                  </a:lnTo>
                  <a:lnTo>
                    <a:pt x="937" y="55"/>
                  </a:lnTo>
                  <a:lnTo>
                    <a:pt x="893" y="78"/>
                  </a:lnTo>
                  <a:lnTo>
                    <a:pt x="891" y="117"/>
                  </a:lnTo>
                  <a:lnTo>
                    <a:pt x="890" y="115"/>
                  </a:lnTo>
                  <a:lnTo>
                    <a:pt x="887" y="110"/>
                  </a:lnTo>
                  <a:lnTo>
                    <a:pt x="881" y="102"/>
                  </a:lnTo>
                  <a:lnTo>
                    <a:pt x="876" y="93"/>
                  </a:lnTo>
                  <a:lnTo>
                    <a:pt x="869" y="86"/>
                  </a:lnTo>
                  <a:lnTo>
                    <a:pt x="864" y="78"/>
                  </a:lnTo>
                  <a:lnTo>
                    <a:pt x="859" y="74"/>
                  </a:lnTo>
                  <a:lnTo>
                    <a:pt x="857" y="72"/>
                  </a:lnTo>
                  <a:lnTo>
                    <a:pt x="855" y="76"/>
                  </a:lnTo>
                  <a:lnTo>
                    <a:pt x="851" y="83"/>
                  </a:lnTo>
                  <a:lnTo>
                    <a:pt x="846" y="92"/>
                  </a:lnTo>
                  <a:lnTo>
                    <a:pt x="840" y="101"/>
                  </a:lnTo>
                  <a:lnTo>
                    <a:pt x="832" y="109"/>
                  </a:lnTo>
                  <a:lnTo>
                    <a:pt x="823" y="112"/>
                  </a:lnTo>
                  <a:lnTo>
                    <a:pt x="813" y="111"/>
                  </a:lnTo>
                  <a:lnTo>
                    <a:pt x="801" y="110"/>
                  </a:lnTo>
                  <a:lnTo>
                    <a:pt x="788" y="107"/>
                  </a:lnTo>
                  <a:lnTo>
                    <a:pt x="777" y="105"/>
                  </a:lnTo>
                  <a:lnTo>
                    <a:pt x="770" y="104"/>
                  </a:lnTo>
                  <a:lnTo>
                    <a:pt x="766" y="103"/>
                  </a:lnTo>
                  <a:lnTo>
                    <a:pt x="766" y="106"/>
                  </a:lnTo>
                  <a:lnTo>
                    <a:pt x="765" y="114"/>
                  </a:lnTo>
                  <a:lnTo>
                    <a:pt x="765" y="125"/>
                  </a:lnTo>
                  <a:lnTo>
                    <a:pt x="764" y="137"/>
                  </a:lnTo>
                  <a:lnTo>
                    <a:pt x="762" y="149"/>
                  </a:lnTo>
                  <a:lnTo>
                    <a:pt x="760" y="159"/>
                  </a:lnTo>
                  <a:lnTo>
                    <a:pt x="757" y="165"/>
                  </a:lnTo>
                  <a:lnTo>
                    <a:pt x="752" y="168"/>
                  </a:lnTo>
                  <a:lnTo>
                    <a:pt x="746" y="167"/>
                  </a:lnTo>
                  <a:lnTo>
                    <a:pt x="738" y="165"/>
                  </a:lnTo>
                  <a:lnTo>
                    <a:pt x="731" y="162"/>
                  </a:lnTo>
                  <a:lnTo>
                    <a:pt x="726" y="160"/>
                  </a:lnTo>
                  <a:lnTo>
                    <a:pt x="725" y="160"/>
                  </a:lnTo>
                  <a:lnTo>
                    <a:pt x="723" y="161"/>
                  </a:lnTo>
                  <a:lnTo>
                    <a:pt x="719" y="167"/>
                  </a:lnTo>
                  <a:lnTo>
                    <a:pt x="716" y="178"/>
                  </a:lnTo>
                  <a:lnTo>
                    <a:pt x="714" y="192"/>
                  </a:lnTo>
                  <a:lnTo>
                    <a:pt x="716" y="204"/>
                  </a:lnTo>
                  <a:lnTo>
                    <a:pt x="721" y="215"/>
                  </a:lnTo>
                  <a:lnTo>
                    <a:pt x="728" y="225"/>
                  </a:lnTo>
                  <a:lnTo>
                    <a:pt x="736" y="232"/>
                  </a:lnTo>
                  <a:lnTo>
                    <a:pt x="742" y="239"/>
                  </a:lnTo>
                  <a:lnTo>
                    <a:pt x="746" y="242"/>
                  </a:lnTo>
                  <a:lnTo>
                    <a:pt x="748" y="248"/>
                  </a:lnTo>
                  <a:lnTo>
                    <a:pt x="749" y="255"/>
                  </a:lnTo>
                  <a:lnTo>
                    <a:pt x="748" y="263"/>
                  </a:lnTo>
                  <a:lnTo>
                    <a:pt x="744" y="269"/>
                  </a:lnTo>
                  <a:lnTo>
                    <a:pt x="739" y="271"/>
                  </a:lnTo>
                  <a:lnTo>
                    <a:pt x="729" y="272"/>
                  </a:lnTo>
                  <a:lnTo>
                    <a:pt x="718" y="271"/>
                  </a:lnTo>
                  <a:lnTo>
                    <a:pt x="706" y="269"/>
                  </a:lnTo>
                  <a:lnTo>
                    <a:pt x="698" y="268"/>
                  </a:lnTo>
                  <a:lnTo>
                    <a:pt x="695" y="268"/>
                  </a:lnTo>
                  <a:lnTo>
                    <a:pt x="714" y="300"/>
                  </a:lnTo>
                  <a:lnTo>
                    <a:pt x="711" y="300"/>
                  </a:lnTo>
                  <a:lnTo>
                    <a:pt x="704" y="298"/>
                  </a:lnTo>
                  <a:lnTo>
                    <a:pt x="693" y="296"/>
                  </a:lnTo>
                  <a:lnTo>
                    <a:pt x="681" y="294"/>
                  </a:lnTo>
                  <a:lnTo>
                    <a:pt x="668" y="294"/>
                  </a:lnTo>
                  <a:lnTo>
                    <a:pt x="656" y="294"/>
                  </a:lnTo>
                  <a:lnTo>
                    <a:pt x="645" y="297"/>
                  </a:lnTo>
                  <a:lnTo>
                    <a:pt x="638" y="303"/>
                  </a:lnTo>
                  <a:lnTo>
                    <a:pt x="632" y="311"/>
                  </a:lnTo>
                  <a:lnTo>
                    <a:pt x="625" y="318"/>
                  </a:lnTo>
                  <a:lnTo>
                    <a:pt x="619" y="323"/>
                  </a:lnTo>
                  <a:lnTo>
                    <a:pt x="613" y="327"/>
                  </a:lnTo>
                  <a:lnTo>
                    <a:pt x="610" y="332"/>
                  </a:lnTo>
                  <a:lnTo>
                    <a:pt x="610" y="337"/>
                  </a:lnTo>
                  <a:lnTo>
                    <a:pt x="612" y="344"/>
                  </a:lnTo>
                  <a:lnTo>
                    <a:pt x="626" y="361"/>
                  </a:lnTo>
                  <a:lnTo>
                    <a:pt x="643" y="372"/>
                  </a:lnTo>
                  <a:lnTo>
                    <a:pt x="662" y="378"/>
                  </a:lnTo>
                  <a:lnTo>
                    <a:pt x="676" y="378"/>
                  </a:lnTo>
                  <a:lnTo>
                    <a:pt x="691" y="377"/>
                  </a:lnTo>
                  <a:lnTo>
                    <a:pt x="707" y="376"/>
                  </a:lnTo>
                  <a:lnTo>
                    <a:pt x="721" y="377"/>
                  </a:lnTo>
                  <a:lnTo>
                    <a:pt x="732" y="379"/>
                  </a:lnTo>
                  <a:lnTo>
                    <a:pt x="740" y="380"/>
                  </a:lnTo>
                  <a:lnTo>
                    <a:pt x="750" y="379"/>
                  </a:lnTo>
                  <a:lnTo>
                    <a:pt x="762" y="377"/>
                  </a:lnTo>
                  <a:lnTo>
                    <a:pt x="774" y="375"/>
                  </a:lnTo>
                  <a:lnTo>
                    <a:pt x="786" y="372"/>
                  </a:lnTo>
                  <a:lnTo>
                    <a:pt x="795" y="371"/>
                  </a:lnTo>
                  <a:lnTo>
                    <a:pt x="801" y="372"/>
                  </a:lnTo>
                  <a:lnTo>
                    <a:pt x="805" y="375"/>
                  </a:lnTo>
                  <a:lnTo>
                    <a:pt x="802" y="382"/>
                  </a:lnTo>
                  <a:lnTo>
                    <a:pt x="797" y="392"/>
                  </a:lnTo>
                  <a:lnTo>
                    <a:pt x="789" y="403"/>
                  </a:lnTo>
                  <a:lnTo>
                    <a:pt x="781" y="414"/>
                  </a:lnTo>
                  <a:lnTo>
                    <a:pt x="773" y="423"/>
                  </a:lnTo>
                  <a:lnTo>
                    <a:pt x="766" y="428"/>
                  </a:lnTo>
                  <a:lnTo>
                    <a:pt x="763" y="430"/>
                  </a:lnTo>
                  <a:lnTo>
                    <a:pt x="762" y="433"/>
                  </a:lnTo>
                  <a:lnTo>
                    <a:pt x="762" y="435"/>
                  </a:lnTo>
                  <a:lnTo>
                    <a:pt x="763" y="437"/>
                  </a:lnTo>
                  <a:lnTo>
                    <a:pt x="764" y="439"/>
                  </a:lnTo>
                  <a:lnTo>
                    <a:pt x="765" y="441"/>
                  </a:lnTo>
                  <a:lnTo>
                    <a:pt x="766" y="442"/>
                  </a:lnTo>
                  <a:lnTo>
                    <a:pt x="767" y="443"/>
                  </a:lnTo>
                  <a:lnTo>
                    <a:pt x="769" y="443"/>
                  </a:lnTo>
                  <a:lnTo>
                    <a:pt x="766" y="442"/>
                  </a:lnTo>
                  <a:lnTo>
                    <a:pt x="763" y="441"/>
                  </a:lnTo>
                  <a:lnTo>
                    <a:pt x="755" y="440"/>
                  </a:lnTo>
                  <a:lnTo>
                    <a:pt x="746" y="441"/>
                  </a:lnTo>
                  <a:lnTo>
                    <a:pt x="734" y="443"/>
                  </a:lnTo>
                  <a:lnTo>
                    <a:pt x="719" y="450"/>
                  </a:lnTo>
                  <a:lnTo>
                    <a:pt x="702" y="461"/>
                  </a:lnTo>
                  <a:lnTo>
                    <a:pt x="689" y="472"/>
                  </a:lnTo>
                  <a:lnTo>
                    <a:pt x="679" y="483"/>
                  </a:lnTo>
                  <a:lnTo>
                    <a:pt x="670" y="491"/>
                  </a:lnTo>
                  <a:lnTo>
                    <a:pt x="662" y="496"/>
                  </a:lnTo>
                  <a:lnTo>
                    <a:pt x="655" y="499"/>
                  </a:lnTo>
                  <a:lnTo>
                    <a:pt x="648" y="506"/>
                  </a:lnTo>
                  <a:lnTo>
                    <a:pt x="643" y="511"/>
                  </a:lnTo>
                  <a:lnTo>
                    <a:pt x="639" y="516"/>
                  </a:lnTo>
                  <a:lnTo>
                    <a:pt x="638" y="518"/>
                  </a:lnTo>
                  <a:lnTo>
                    <a:pt x="640" y="518"/>
                  </a:lnTo>
                  <a:lnTo>
                    <a:pt x="645" y="518"/>
                  </a:lnTo>
                  <a:lnTo>
                    <a:pt x="651" y="518"/>
                  </a:lnTo>
                  <a:lnTo>
                    <a:pt x="659" y="519"/>
                  </a:lnTo>
                  <a:lnTo>
                    <a:pt x="666" y="521"/>
                  </a:lnTo>
                  <a:lnTo>
                    <a:pt x="671" y="526"/>
                  </a:lnTo>
                  <a:lnTo>
                    <a:pt x="672" y="531"/>
                  </a:lnTo>
                  <a:lnTo>
                    <a:pt x="670" y="539"/>
                  </a:lnTo>
                  <a:lnTo>
                    <a:pt x="666" y="544"/>
                  </a:lnTo>
                  <a:lnTo>
                    <a:pt x="659" y="550"/>
                  </a:lnTo>
                  <a:lnTo>
                    <a:pt x="653" y="554"/>
                  </a:lnTo>
                  <a:lnTo>
                    <a:pt x="647" y="556"/>
                  </a:lnTo>
                  <a:lnTo>
                    <a:pt x="646" y="557"/>
                  </a:lnTo>
                  <a:lnTo>
                    <a:pt x="642" y="556"/>
                  </a:lnTo>
                  <a:lnTo>
                    <a:pt x="632" y="556"/>
                  </a:lnTo>
                  <a:lnTo>
                    <a:pt x="615" y="554"/>
                  </a:lnTo>
                  <a:lnTo>
                    <a:pt x="595" y="551"/>
                  </a:lnTo>
                  <a:lnTo>
                    <a:pt x="580" y="546"/>
                  </a:lnTo>
                  <a:lnTo>
                    <a:pt x="567" y="540"/>
                  </a:lnTo>
                  <a:lnTo>
                    <a:pt x="557" y="534"/>
                  </a:lnTo>
                  <a:lnTo>
                    <a:pt x="546" y="531"/>
                  </a:lnTo>
                  <a:lnTo>
                    <a:pt x="536" y="529"/>
                  </a:lnTo>
                  <a:lnTo>
                    <a:pt x="527" y="532"/>
                  </a:lnTo>
                  <a:lnTo>
                    <a:pt x="518" y="538"/>
                  </a:lnTo>
                  <a:lnTo>
                    <a:pt x="509" y="546"/>
                  </a:lnTo>
                  <a:lnTo>
                    <a:pt x="501" y="556"/>
                  </a:lnTo>
                  <a:lnTo>
                    <a:pt x="495" y="566"/>
                  </a:lnTo>
                  <a:lnTo>
                    <a:pt x="489" y="575"/>
                  </a:lnTo>
                  <a:lnTo>
                    <a:pt x="486" y="581"/>
                  </a:lnTo>
                  <a:lnTo>
                    <a:pt x="485" y="584"/>
                  </a:lnTo>
                  <a:lnTo>
                    <a:pt x="484" y="581"/>
                  </a:lnTo>
                  <a:lnTo>
                    <a:pt x="482" y="576"/>
                  </a:lnTo>
                  <a:lnTo>
                    <a:pt x="477" y="567"/>
                  </a:lnTo>
                  <a:lnTo>
                    <a:pt x="470" y="556"/>
                  </a:lnTo>
                  <a:lnTo>
                    <a:pt x="459" y="541"/>
                  </a:lnTo>
                  <a:lnTo>
                    <a:pt x="447" y="530"/>
                  </a:lnTo>
                  <a:lnTo>
                    <a:pt x="434" y="523"/>
                  </a:lnTo>
                  <a:lnTo>
                    <a:pt x="419" y="519"/>
                  </a:lnTo>
                  <a:lnTo>
                    <a:pt x="404" y="517"/>
                  </a:lnTo>
                  <a:lnTo>
                    <a:pt x="390" y="517"/>
                  </a:lnTo>
                  <a:lnTo>
                    <a:pt x="378" y="516"/>
                  </a:lnTo>
                  <a:lnTo>
                    <a:pt x="354" y="511"/>
                  </a:lnTo>
                  <a:lnTo>
                    <a:pt x="332" y="505"/>
                  </a:lnTo>
                  <a:lnTo>
                    <a:pt x="310" y="499"/>
                  </a:lnTo>
                  <a:lnTo>
                    <a:pt x="298" y="499"/>
                  </a:lnTo>
                  <a:lnTo>
                    <a:pt x="290" y="501"/>
                  </a:lnTo>
                  <a:lnTo>
                    <a:pt x="285" y="506"/>
                  </a:lnTo>
                  <a:lnTo>
                    <a:pt x="283" y="511"/>
                  </a:lnTo>
                  <a:lnTo>
                    <a:pt x="281" y="517"/>
                  </a:lnTo>
                  <a:lnTo>
                    <a:pt x="283" y="520"/>
                  </a:lnTo>
                  <a:lnTo>
                    <a:pt x="283" y="524"/>
                  </a:lnTo>
                  <a:lnTo>
                    <a:pt x="283" y="529"/>
                  </a:lnTo>
                  <a:lnTo>
                    <a:pt x="281" y="533"/>
                  </a:lnTo>
                  <a:lnTo>
                    <a:pt x="279" y="535"/>
                  </a:lnTo>
                  <a:lnTo>
                    <a:pt x="275" y="535"/>
                  </a:lnTo>
                  <a:lnTo>
                    <a:pt x="268" y="533"/>
                  </a:lnTo>
                  <a:lnTo>
                    <a:pt x="258" y="528"/>
                  </a:lnTo>
                  <a:lnTo>
                    <a:pt x="242" y="518"/>
                  </a:lnTo>
                  <a:lnTo>
                    <a:pt x="230" y="512"/>
                  </a:lnTo>
                  <a:lnTo>
                    <a:pt x="220" y="510"/>
                  </a:lnTo>
                  <a:lnTo>
                    <a:pt x="214" y="515"/>
                  </a:lnTo>
                  <a:lnTo>
                    <a:pt x="207" y="523"/>
                  </a:lnTo>
                  <a:lnTo>
                    <a:pt x="203" y="538"/>
                  </a:lnTo>
                  <a:lnTo>
                    <a:pt x="199" y="553"/>
                  </a:lnTo>
                  <a:lnTo>
                    <a:pt x="197" y="568"/>
                  </a:lnTo>
                  <a:lnTo>
                    <a:pt x="196" y="581"/>
                  </a:lnTo>
                  <a:lnTo>
                    <a:pt x="196" y="590"/>
                  </a:lnTo>
                  <a:lnTo>
                    <a:pt x="198" y="592"/>
                  </a:lnTo>
                  <a:lnTo>
                    <a:pt x="202" y="591"/>
                  </a:lnTo>
                  <a:lnTo>
                    <a:pt x="206" y="587"/>
                  </a:lnTo>
                  <a:lnTo>
                    <a:pt x="212" y="581"/>
                  </a:lnTo>
                  <a:lnTo>
                    <a:pt x="218" y="576"/>
                  </a:lnTo>
                  <a:lnTo>
                    <a:pt x="223" y="570"/>
                  </a:lnTo>
                  <a:lnTo>
                    <a:pt x="229" y="566"/>
                  </a:lnTo>
                  <a:lnTo>
                    <a:pt x="235" y="565"/>
                  </a:lnTo>
                  <a:lnTo>
                    <a:pt x="241" y="569"/>
                  </a:lnTo>
                  <a:lnTo>
                    <a:pt x="245" y="577"/>
                  </a:lnTo>
                  <a:lnTo>
                    <a:pt x="247" y="586"/>
                  </a:lnTo>
                  <a:lnTo>
                    <a:pt x="247" y="595"/>
                  </a:lnTo>
                  <a:lnTo>
                    <a:pt x="245" y="603"/>
                  </a:lnTo>
                  <a:lnTo>
                    <a:pt x="242" y="610"/>
                  </a:lnTo>
                  <a:lnTo>
                    <a:pt x="240" y="618"/>
                  </a:lnTo>
                  <a:lnTo>
                    <a:pt x="240" y="622"/>
                  </a:lnTo>
                  <a:lnTo>
                    <a:pt x="244" y="624"/>
                  </a:lnTo>
                  <a:lnTo>
                    <a:pt x="249" y="627"/>
                  </a:lnTo>
                  <a:lnTo>
                    <a:pt x="251" y="633"/>
                  </a:lnTo>
                  <a:lnTo>
                    <a:pt x="252" y="640"/>
                  </a:lnTo>
                  <a:lnTo>
                    <a:pt x="254" y="649"/>
                  </a:lnTo>
                  <a:lnTo>
                    <a:pt x="258" y="660"/>
                  </a:lnTo>
                  <a:lnTo>
                    <a:pt x="263" y="668"/>
                  </a:lnTo>
                  <a:lnTo>
                    <a:pt x="265" y="676"/>
                  </a:lnTo>
                  <a:lnTo>
                    <a:pt x="265" y="682"/>
                  </a:lnTo>
                  <a:lnTo>
                    <a:pt x="264" y="688"/>
                  </a:lnTo>
                  <a:lnTo>
                    <a:pt x="261" y="691"/>
                  </a:lnTo>
                  <a:lnTo>
                    <a:pt x="256" y="691"/>
                  </a:lnTo>
                  <a:lnTo>
                    <a:pt x="250" y="686"/>
                  </a:lnTo>
                  <a:lnTo>
                    <a:pt x="243" y="679"/>
                  </a:lnTo>
                  <a:lnTo>
                    <a:pt x="235" y="670"/>
                  </a:lnTo>
                  <a:lnTo>
                    <a:pt x="227" y="661"/>
                  </a:lnTo>
                  <a:lnTo>
                    <a:pt x="219" y="654"/>
                  </a:lnTo>
                  <a:lnTo>
                    <a:pt x="212" y="648"/>
                  </a:lnTo>
                  <a:lnTo>
                    <a:pt x="206" y="646"/>
                  </a:lnTo>
                  <a:lnTo>
                    <a:pt x="200" y="648"/>
                  </a:lnTo>
                  <a:lnTo>
                    <a:pt x="194" y="653"/>
                  </a:lnTo>
                  <a:lnTo>
                    <a:pt x="185" y="655"/>
                  </a:lnTo>
                  <a:lnTo>
                    <a:pt x="175" y="657"/>
                  </a:lnTo>
                  <a:lnTo>
                    <a:pt x="165" y="658"/>
                  </a:lnTo>
                  <a:lnTo>
                    <a:pt x="157" y="660"/>
                  </a:lnTo>
                  <a:lnTo>
                    <a:pt x="149" y="662"/>
                  </a:lnTo>
                  <a:lnTo>
                    <a:pt x="146" y="665"/>
                  </a:lnTo>
                  <a:lnTo>
                    <a:pt x="146" y="669"/>
                  </a:lnTo>
                  <a:lnTo>
                    <a:pt x="150" y="674"/>
                  </a:lnTo>
                  <a:lnTo>
                    <a:pt x="158" y="677"/>
                  </a:lnTo>
                  <a:lnTo>
                    <a:pt x="168" y="679"/>
                  </a:lnTo>
                  <a:lnTo>
                    <a:pt x="177" y="680"/>
                  </a:lnTo>
                  <a:lnTo>
                    <a:pt x="187" y="684"/>
                  </a:lnTo>
                  <a:lnTo>
                    <a:pt x="195" y="691"/>
                  </a:lnTo>
                  <a:lnTo>
                    <a:pt x="202" y="698"/>
                  </a:lnTo>
                  <a:lnTo>
                    <a:pt x="208" y="707"/>
                  </a:lnTo>
                  <a:lnTo>
                    <a:pt x="214" y="715"/>
                  </a:lnTo>
                  <a:lnTo>
                    <a:pt x="220" y="721"/>
                  </a:lnTo>
                  <a:lnTo>
                    <a:pt x="229" y="726"/>
                  </a:lnTo>
                  <a:lnTo>
                    <a:pt x="240" y="729"/>
                  </a:lnTo>
                  <a:lnTo>
                    <a:pt x="254" y="729"/>
                  </a:lnTo>
                  <a:lnTo>
                    <a:pt x="267" y="728"/>
                  </a:lnTo>
                  <a:lnTo>
                    <a:pt x="281" y="725"/>
                  </a:lnTo>
                  <a:lnTo>
                    <a:pt x="295" y="723"/>
                  </a:lnTo>
                  <a:lnTo>
                    <a:pt x="307" y="721"/>
                  </a:lnTo>
                  <a:lnTo>
                    <a:pt x="318" y="725"/>
                  </a:lnTo>
                  <a:lnTo>
                    <a:pt x="331" y="734"/>
                  </a:lnTo>
                  <a:lnTo>
                    <a:pt x="338" y="743"/>
                  </a:lnTo>
                  <a:lnTo>
                    <a:pt x="342" y="753"/>
                  </a:lnTo>
                  <a:lnTo>
                    <a:pt x="341" y="762"/>
                  </a:lnTo>
                  <a:lnTo>
                    <a:pt x="335" y="765"/>
                  </a:lnTo>
                  <a:lnTo>
                    <a:pt x="324" y="770"/>
                  </a:lnTo>
                  <a:lnTo>
                    <a:pt x="310" y="773"/>
                  </a:lnTo>
                  <a:lnTo>
                    <a:pt x="293" y="776"/>
                  </a:lnTo>
                  <a:lnTo>
                    <a:pt x="277" y="781"/>
                  </a:lnTo>
                  <a:lnTo>
                    <a:pt x="263" y="786"/>
                  </a:lnTo>
                  <a:lnTo>
                    <a:pt x="253" y="792"/>
                  </a:lnTo>
                  <a:lnTo>
                    <a:pt x="243" y="801"/>
                  </a:lnTo>
                  <a:lnTo>
                    <a:pt x="238" y="811"/>
                  </a:lnTo>
                  <a:lnTo>
                    <a:pt x="234" y="821"/>
                  </a:lnTo>
                  <a:lnTo>
                    <a:pt x="234" y="831"/>
                  </a:lnTo>
                  <a:lnTo>
                    <a:pt x="238" y="839"/>
                  </a:lnTo>
                  <a:lnTo>
                    <a:pt x="244" y="848"/>
                  </a:lnTo>
                  <a:lnTo>
                    <a:pt x="246" y="856"/>
                  </a:lnTo>
                  <a:lnTo>
                    <a:pt x="247" y="863"/>
                  </a:lnTo>
                  <a:lnTo>
                    <a:pt x="247" y="865"/>
                  </a:lnTo>
                  <a:lnTo>
                    <a:pt x="207" y="867"/>
                  </a:lnTo>
                  <a:lnTo>
                    <a:pt x="204" y="867"/>
                  </a:lnTo>
                  <a:lnTo>
                    <a:pt x="197" y="868"/>
                  </a:lnTo>
                  <a:lnTo>
                    <a:pt x="187" y="870"/>
                  </a:lnTo>
                  <a:lnTo>
                    <a:pt x="177" y="873"/>
                  </a:lnTo>
                  <a:lnTo>
                    <a:pt x="168" y="877"/>
                  </a:lnTo>
                  <a:lnTo>
                    <a:pt x="160" y="882"/>
                  </a:lnTo>
                  <a:lnTo>
                    <a:pt x="156" y="889"/>
                  </a:lnTo>
                  <a:lnTo>
                    <a:pt x="157" y="897"/>
                  </a:lnTo>
                  <a:lnTo>
                    <a:pt x="161" y="903"/>
                  </a:lnTo>
                  <a:lnTo>
                    <a:pt x="168" y="908"/>
                  </a:lnTo>
                  <a:lnTo>
                    <a:pt x="174" y="913"/>
                  </a:lnTo>
                  <a:lnTo>
                    <a:pt x="180" y="920"/>
                  </a:lnTo>
                  <a:lnTo>
                    <a:pt x="182" y="927"/>
                  </a:lnTo>
                  <a:lnTo>
                    <a:pt x="179" y="934"/>
                  </a:lnTo>
                  <a:lnTo>
                    <a:pt x="173" y="938"/>
                  </a:lnTo>
                  <a:lnTo>
                    <a:pt x="166" y="943"/>
                  </a:lnTo>
                  <a:lnTo>
                    <a:pt x="160" y="946"/>
                  </a:lnTo>
                  <a:lnTo>
                    <a:pt x="153" y="949"/>
                  </a:lnTo>
                  <a:lnTo>
                    <a:pt x="151" y="952"/>
                  </a:lnTo>
                  <a:lnTo>
                    <a:pt x="152" y="957"/>
                  </a:lnTo>
                  <a:lnTo>
                    <a:pt x="160" y="961"/>
                  </a:lnTo>
                  <a:lnTo>
                    <a:pt x="169" y="962"/>
                  </a:lnTo>
                  <a:lnTo>
                    <a:pt x="177" y="963"/>
                  </a:lnTo>
                  <a:lnTo>
                    <a:pt x="186" y="966"/>
                  </a:lnTo>
                  <a:lnTo>
                    <a:pt x="193" y="971"/>
                  </a:lnTo>
                  <a:lnTo>
                    <a:pt x="198" y="978"/>
                  </a:lnTo>
                  <a:lnTo>
                    <a:pt x="204" y="982"/>
                  </a:lnTo>
                  <a:lnTo>
                    <a:pt x="209" y="984"/>
                  </a:lnTo>
                  <a:lnTo>
                    <a:pt x="218" y="985"/>
                  </a:lnTo>
                  <a:lnTo>
                    <a:pt x="230" y="984"/>
                  </a:lnTo>
                  <a:lnTo>
                    <a:pt x="235" y="983"/>
                  </a:lnTo>
                  <a:lnTo>
                    <a:pt x="239" y="985"/>
                  </a:lnTo>
                  <a:lnTo>
                    <a:pt x="238" y="990"/>
                  </a:lnTo>
                  <a:lnTo>
                    <a:pt x="237" y="994"/>
                  </a:lnTo>
                  <a:lnTo>
                    <a:pt x="234" y="999"/>
                  </a:lnTo>
                  <a:lnTo>
                    <a:pt x="233" y="1005"/>
                  </a:lnTo>
                  <a:lnTo>
                    <a:pt x="234" y="1009"/>
                  </a:lnTo>
                  <a:lnTo>
                    <a:pt x="239" y="1014"/>
                  </a:lnTo>
                  <a:lnTo>
                    <a:pt x="250" y="1017"/>
                  </a:lnTo>
                  <a:lnTo>
                    <a:pt x="261" y="1018"/>
                  </a:lnTo>
                  <a:lnTo>
                    <a:pt x="272" y="1017"/>
                  </a:lnTo>
                  <a:lnTo>
                    <a:pt x="280" y="1015"/>
                  </a:lnTo>
                  <a:lnTo>
                    <a:pt x="286" y="1010"/>
                  </a:lnTo>
                  <a:lnTo>
                    <a:pt x="290" y="1008"/>
                  </a:lnTo>
                  <a:lnTo>
                    <a:pt x="296" y="1008"/>
                  </a:lnTo>
                  <a:lnTo>
                    <a:pt x="304" y="1012"/>
                  </a:lnTo>
                  <a:lnTo>
                    <a:pt x="312" y="1017"/>
                  </a:lnTo>
                  <a:lnTo>
                    <a:pt x="320" y="1024"/>
                  </a:lnTo>
                  <a:lnTo>
                    <a:pt x="325" y="1033"/>
                  </a:lnTo>
                  <a:lnTo>
                    <a:pt x="331" y="1044"/>
                  </a:lnTo>
                  <a:lnTo>
                    <a:pt x="336" y="1055"/>
                  </a:lnTo>
                  <a:lnTo>
                    <a:pt x="342" y="1064"/>
                  </a:lnTo>
                  <a:lnTo>
                    <a:pt x="349" y="1070"/>
                  </a:lnTo>
                  <a:lnTo>
                    <a:pt x="359" y="1071"/>
                  </a:lnTo>
                  <a:lnTo>
                    <a:pt x="369" y="1070"/>
                  </a:lnTo>
                  <a:lnTo>
                    <a:pt x="383" y="1066"/>
                  </a:lnTo>
                  <a:lnTo>
                    <a:pt x="399" y="1063"/>
                  </a:lnTo>
                  <a:lnTo>
                    <a:pt x="415" y="1061"/>
                  </a:lnTo>
                  <a:lnTo>
                    <a:pt x="430" y="1059"/>
                  </a:lnTo>
                  <a:lnTo>
                    <a:pt x="443" y="1058"/>
                  </a:lnTo>
                  <a:lnTo>
                    <a:pt x="455" y="1059"/>
                  </a:lnTo>
                  <a:lnTo>
                    <a:pt x="468" y="1058"/>
                  </a:lnTo>
                  <a:lnTo>
                    <a:pt x="480" y="1058"/>
                  </a:lnTo>
                  <a:lnTo>
                    <a:pt x="491" y="1060"/>
                  </a:lnTo>
                  <a:lnTo>
                    <a:pt x="498" y="1063"/>
                  </a:lnTo>
                  <a:lnTo>
                    <a:pt x="505" y="1071"/>
                  </a:lnTo>
                  <a:lnTo>
                    <a:pt x="506" y="1079"/>
                  </a:lnTo>
                  <a:lnTo>
                    <a:pt x="504" y="1087"/>
                  </a:lnTo>
                  <a:lnTo>
                    <a:pt x="499" y="1094"/>
                  </a:lnTo>
                  <a:lnTo>
                    <a:pt x="492" y="1100"/>
                  </a:lnTo>
                  <a:lnTo>
                    <a:pt x="482" y="1106"/>
                  </a:lnTo>
                  <a:lnTo>
                    <a:pt x="473" y="1112"/>
                  </a:lnTo>
                  <a:lnTo>
                    <a:pt x="464" y="1120"/>
                  </a:lnTo>
                  <a:lnTo>
                    <a:pt x="459" y="1123"/>
                  </a:lnTo>
                  <a:lnTo>
                    <a:pt x="455" y="1125"/>
                  </a:lnTo>
                  <a:lnTo>
                    <a:pt x="454" y="1126"/>
                  </a:lnTo>
                  <a:lnTo>
                    <a:pt x="454" y="1126"/>
                  </a:lnTo>
                  <a:lnTo>
                    <a:pt x="452" y="1125"/>
                  </a:lnTo>
                  <a:lnTo>
                    <a:pt x="448" y="1122"/>
                  </a:lnTo>
                  <a:lnTo>
                    <a:pt x="441" y="1118"/>
                  </a:lnTo>
                  <a:lnTo>
                    <a:pt x="432" y="1113"/>
                  </a:lnTo>
                  <a:lnTo>
                    <a:pt x="424" y="1109"/>
                  </a:lnTo>
                  <a:lnTo>
                    <a:pt x="416" y="1107"/>
                  </a:lnTo>
                  <a:lnTo>
                    <a:pt x="408" y="1107"/>
                  </a:lnTo>
                  <a:lnTo>
                    <a:pt x="404" y="1111"/>
                  </a:lnTo>
                  <a:lnTo>
                    <a:pt x="401" y="1118"/>
                  </a:lnTo>
                  <a:lnTo>
                    <a:pt x="395" y="1126"/>
                  </a:lnTo>
                  <a:lnTo>
                    <a:pt x="388" y="1140"/>
                  </a:lnTo>
                  <a:lnTo>
                    <a:pt x="380" y="1153"/>
                  </a:lnTo>
                  <a:lnTo>
                    <a:pt x="371" y="1168"/>
                  </a:lnTo>
                  <a:lnTo>
                    <a:pt x="364" y="1182"/>
                  </a:lnTo>
                  <a:lnTo>
                    <a:pt x="356" y="1197"/>
                  </a:lnTo>
                  <a:lnTo>
                    <a:pt x="350" y="1207"/>
                  </a:lnTo>
                  <a:lnTo>
                    <a:pt x="347" y="1217"/>
                  </a:lnTo>
                  <a:lnTo>
                    <a:pt x="347" y="1223"/>
                  </a:lnTo>
                  <a:lnTo>
                    <a:pt x="350" y="1229"/>
                  </a:lnTo>
                  <a:lnTo>
                    <a:pt x="357" y="1234"/>
                  </a:lnTo>
                  <a:lnTo>
                    <a:pt x="365" y="1236"/>
                  </a:lnTo>
                  <a:lnTo>
                    <a:pt x="370" y="1237"/>
                  </a:lnTo>
                  <a:lnTo>
                    <a:pt x="372" y="1237"/>
                  </a:lnTo>
                  <a:lnTo>
                    <a:pt x="371" y="1239"/>
                  </a:lnTo>
                  <a:lnTo>
                    <a:pt x="368" y="1244"/>
                  </a:lnTo>
                  <a:lnTo>
                    <a:pt x="362" y="1250"/>
                  </a:lnTo>
                  <a:lnTo>
                    <a:pt x="356" y="1259"/>
                  </a:lnTo>
                  <a:lnTo>
                    <a:pt x="349" y="1268"/>
                  </a:lnTo>
                  <a:lnTo>
                    <a:pt x="342" y="1278"/>
                  </a:lnTo>
                  <a:lnTo>
                    <a:pt x="335" y="1288"/>
                  </a:lnTo>
                  <a:lnTo>
                    <a:pt x="330" y="1298"/>
                  </a:lnTo>
                  <a:lnTo>
                    <a:pt x="325" y="1308"/>
                  </a:lnTo>
                  <a:lnTo>
                    <a:pt x="323" y="1315"/>
                  </a:lnTo>
                  <a:lnTo>
                    <a:pt x="323" y="1317"/>
                  </a:lnTo>
                  <a:lnTo>
                    <a:pt x="323" y="1316"/>
                  </a:lnTo>
                  <a:lnTo>
                    <a:pt x="323" y="1314"/>
                  </a:lnTo>
                  <a:lnTo>
                    <a:pt x="323" y="1310"/>
                  </a:lnTo>
                  <a:lnTo>
                    <a:pt x="322" y="1308"/>
                  </a:lnTo>
                  <a:lnTo>
                    <a:pt x="319" y="1306"/>
                  </a:lnTo>
                  <a:lnTo>
                    <a:pt x="314" y="1306"/>
                  </a:lnTo>
                  <a:lnTo>
                    <a:pt x="308" y="1309"/>
                  </a:lnTo>
                  <a:lnTo>
                    <a:pt x="299" y="1316"/>
                  </a:lnTo>
                  <a:lnTo>
                    <a:pt x="281" y="1331"/>
                  </a:lnTo>
                  <a:lnTo>
                    <a:pt x="266" y="1348"/>
                  </a:lnTo>
                  <a:lnTo>
                    <a:pt x="251" y="1363"/>
                  </a:lnTo>
                  <a:lnTo>
                    <a:pt x="238" y="1375"/>
                  </a:lnTo>
                  <a:lnTo>
                    <a:pt x="226" y="1384"/>
                  </a:lnTo>
                  <a:lnTo>
                    <a:pt x="216" y="1388"/>
                  </a:lnTo>
                  <a:lnTo>
                    <a:pt x="206" y="1392"/>
                  </a:lnTo>
                  <a:lnTo>
                    <a:pt x="197" y="1397"/>
                  </a:lnTo>
                  <a:lnTo>
                    <a:pt x="189" y="1400"/>
                  </a:lnTo>
                  <a:lnTo>
                    <a:pt x="184" y="1403"/>
                  </a:lnTo>
                  <a:lnTo>
                    <a:pt x="183" y="1407"/>
                  </a:lnTo>
                  <a:lnTo>
                    <a:pt x="186" y="1409"/>
                  </a:lnTo>
                  <a:lnTo>
                    <a:pt x="195" y="1410"/>
                  </a:lnTo>
                  <a:lnTo>
                    <a:pt x="208" y="1410"/>
                  </a:lnTo>
                  <a:lnTo>
                    <a:pt x="223" y="1409"/>
                  </a:lnTo>
                  <a:lnTo>
                    <a:pt x="240" y="1407"/>
                  </a:lnTo>
                  <a:lnTo>
                    <a:pt x="254" y="1401"/>
                  </a:lnTo>
                  <a:lnTo>
                    <a:pt x="267" y="1395"/>
                  </a:lnTo>
                  <a:lnTo>
                    <a:pt x="278" y="1387"/>
                  </a:lnTo>
                  <a:lnTo>
                    <a:pt x="290" y="1379"/>
                  </a:lnTo>
                  <a:lnTo>
                    <a:pt x="301" y="1374"/>
                  </a:lnTo>
                  <a:lnTo>
                    <a:pt x="313" y="1369"/>
                  </a:lnTo>
                  <a:lnTo>
                    <a:pt x="323" y="1369"/>
                  </a:lnTo>
                  <a:lnTo>
                    <a:pt x="331" y="1373"/>
                  </a:lnTo>
                  <a:lnTo>
                    <a:pt x="342" y="1380"/>
                  </a:lnTo>
                  <a:lnTo>
                    <a:pt x="354" y="1387"/>
                  </a:lnTo>
                  <a:lnTo>
                    <a:pt x="365" y="1390"/>
                  </a:lnTo>
                  <a:lnTo>
                    <a:pt x="373" y="1390"/>
                  </a:lnTo>
                  <a:lnTo>
                    <a:pt x="381" y="1390"/>
                  </a:lnTo>
                  <a:lnTo>
                    <a:pt x="391" y="1391"/>
                  </a:lnTo>
                  <a:lnTo>
                    <a:pt x="404" y="1391"/>
                  </a:lnTo>
                  <a:lnTo>
                    <a:pt x="417" y="1387"/>
                  </a:lnTo>
                  <a:lnTo>
                    <a:pt x="432" y="1377"/>
                  </a:lnTo>
                  <a:lnTo>
                    <a:pt x="440" y="1368"/>
                  </a:lnTo>
                  <a:lnTo>
                    <a:pt x="449" y="1360"/>
                  </a:lnTo>
                  <a:lnTo>
                    <a:pt x="457" y="1350"/>
                  </a:lnTo>
                  <a:lnTo>
                    <a:pt x="464" y="1341"/>
                  </a:lnTo>
                  <a:lnTo>
                    <a:pt x="472" y="1333"/>
                  </a:lnTo>
                  <a:lnTo>
                    <a:pt x="477" y="1327"/>
                  </a:lnTo>
                  <a:lnTo>
                    <a:pt x="483" y="1325"/>
                  </a:lnTo>
                  <a:lnTo>
                    <a:pt x="486" y="1325"/>
                  </a:lnTo>
                  <a:lnTo>
                    <a:pt x="488" y="1329"/>
                  </a:lnTo>
                  <a:lnTo>
                    <a:pt x="489" y="1341"/>
                  </a:lnTo>
                  <a:lnTo>
                    <a:pt x="491" y="1353"/>
                  </a:lnTo>
                  <a:lnTo>
                    <a:pt x="493" y="1364"/>
                  </a:lnTo>
                  <a:lnTo>
                    <a:pt x="494" y="1371"/>
                  </a:lnTo>
                  <a:lnTo>
                    <a:pt x="494" y="1374"/>
                  </a:lnTo>
                  <a:lnTo>
                    <a:pt x="492" y="1375"/>
                  </a:lnTo>
                  <a:lnTo>
                    <a:pt x="484" y="1377"/>
                  </a:lnTo>
                  <a:lnTo>
                    <a:pt x="472" y="1380"/>
                  </a:lnTo>
                  <a:lnTo>
                    <a:pt x="459" y="1385"/>
                  </a:lnTo>
                  <a:lnTo>
                    <a:pt x="445" y="1390"/>
                  </a:lnTo>
                  <a:lnTo>
                    <a:pt x="430" y="1395"/>
                  </a:lnTo>
                  <a:lnTo>
                    <a:pt x="417" y="1399"/>
                  </a:lnTo>
                  <a:lnTo>
                    <a:pt x="402" y="1403"/>
                  </a:lnTo>
                  <a:lnTo>
                    <a:pt x="384" y="1408"/>
                  </a:lnTo>
                  <a:lnTo>
                    <a:pt x="366" y="1411"/>
                  </a:lnTo>
                  <a:lnTo>
                    <a:pt x="348" y="1414"/>
                  </a:lnTo>
                  <a:lnTo>
                    <a:pt x="332" y="1417"/>
                  </a:lnTo>
                  <a:lnTo>
                    <a:pt x="319" y="1417"/>
                  </a:lnTo>
                  <a:lnTo>
                    <a:pt x="309" y="1413"/>
                  </a:lnTo>
                  <a:lnTo>
                    <a:pt x="300" y="1410"/>
                  </a:lnTo>
                  <a:lnTo>
                    <a:pt x="292" y="1406"/>
                  </a:lnTo>
                  <a:lnTo>
                    <a:pt x="286" y="1403"/>
                  </a:lnTo>
                  <a:lnTo>
                    <a:pt x="281" y="1404"/>
                  </a:lnTo>
                  <a:lnTo>
                    <a:pt x="278" y="1410"/>
                  </a:lnTo>
                  <a:lnTo>
                    <a:pt x="276" y="1418"/>
                  </a:lnTo>
                  <a:lnTo>
                    <a:pt x="275" y="1425"/>
                  </a:lnTo>
                  <a:lnTo>
                    <a:pt x="273" y="1434"/>
                  </a:lnTo>
                  <a:lnTo>
                    <a:pt x="270" y="1442"/>
                  </a:lnTo>
                  <a:lnTo>
                    <a:pt x="266" y="1449"/>
                  </a:lnTo>
                  <a:lnTo>
                    <a:pt x="260" y="1455"/>
                  </a:lnTo>
                  <a:lnTo>
                    <a:pt x="250" y="1458"/>
                  </a:lnTo>
                  <a:lnTo>
                    <a:pt x="239" y="1459"/>
                  </a:lnTo>
                  <a:lnTo>
                    <a:pt x="227" y="1460"/>
                  </a:lnTo>
                  <a:lnTo>
                    <a:pt x="215" y="1461"/>
                  </a:lnTo>
                  <a:lnTo>
                    <a:pt x="204" y="1462"/>
                  </a:lnTo>
                  <a:lnTo>
                    <a:pt x="195" y="1464"/>
                  </a:lnTo>
                  <a:lnTo>
                    <a:pt x="188" y="1467"/>
                  </a:lnTo>
                  <a:lnTo>
                    <a:pt x="186" y="1470"/>
                  </a:lnTo>
                  <a:lnTo>
                    <a:pt x="188" y="1476"/>
                  </a:lnTo>
                  <a:lnTo>
                    <a:pt x="196" y="1484"/>
                  </a:lnTo>
                  <a:lnTo>
                    <a:pt x="204" y="1491"/>
                  </a:lnTo>
                  <a:lnTo>
                    <a:pt x="209" y="1498"/>
                  </a:lnTo>
                  <a:lnTo>
                    <a:pt x="212" y="1503"/>
                  </a:lnTo>
                  <a:lnTo>
                    <a:pt x="212" y="1511"/>
                  </a:lnTo>
                  <a:lnTo>
                    <a:pt x="208" y="1518"/>
                  </a:lnTo>
                  <a:lnTo>
                    <a:pt x="203" y="1526"/>
                  </a:lnTo>
                  <a:lnTo>
                    <a:pt x="197" y="1533"/>
                  </a:lnTo>
                  <a:lnTo>
                    <a:pt x="193" y="1539"/>
                  </a:lnTo>
                  <a:lnTo>
                    <a:pt x="192" y="1545"/>
                  </a:lnTo>
                  <a:lnTo>
                    <a:pt x="195" y="1547"/>
                  </a:lnTo>
                  <a:lnTo>
                    <a:pt x="199" y="1550"/>
                  </a:lnTo>
                  <a:lnTo>
                    <a:pt x="198" y="1554"/>
                  </a:lnTo>
                  <a:lnTo>
                    <a:pt x="196" y="1560"/>
                  </a:lnTo>
                  <a:lnTo>
                    <a:pt x="192" y="1565"/>
                  </a:lnTo>
                  <a:lnTo>
                    <a:pt x="188" y="1569"/>
                  </a:lnTo>
                  <a:lnTo>
                    <a:pt x="187" y="1570"/>
                  </a:lnTo>
                  <a:lnTo>
                    <a:pt x="185" y="1570"/>
                  </a:lnTo>
                  <a:lnTo>
                    <a:pt x="180" y="1570"/>
                  </a:lnTo>
                  <a:lnTo>
                    <a:pt x="171" y="1566"/>
                  </a:lnTo>
                  <a:lnTo>
                    <a:pt x="160" y="1560"/>
                  </a:lnTo>
                  <a:lnTo>
                    <a:pt x="147" y="1550"/>
                  </a:lnTo>
                  <a:lnTo>
                    <a:pt x="135" y="1540"/>
                  </a:lnTo>
                  <a:lnTo>
                    <a:pt x="124" y="1535"/>
                  </a:lnTo>
                  <a:lnTo>
                    <a:pt x="113" y="1534"/>
                  </a:lnTo>
                  <a:lnTo>
                    <a:pt x="103" y="1536"/>
                  </a:lnTo>
                  <a:lnTo>
                    <a:pt x="92" y="1539"/>
                  </a:lnTo>
                  <a:lnTo>
                    <a:pt x="85" y="1543"/>
                  </a:lnTo>
                  <a:lnTo>
                    <a:pt x="75" y="1549"/>
                  </a:lnTo>
                  <a:lnTo>
                    <a:pt x="62" y="1557"/>
                  </a:lnTo>
                  <a:lnTo>
                    <a:pt x="48" y="1565"/>
                  </a:lnTo>
                  <a:lnTo>
                    <a:pt x="35" y="1574"/>
                  </a:lnTo>
                  <a:lnTo>
                    <a:pt x="23" y="1584"/>
                  </a:lnTo>
                  <a:lnTo>
                    <a:pt x="12" y="1593"/>
                  </a:lnTo>
                  <a:lnTo>
                    <a:pt x="4" y="1601"/>
                  </a:lnTo>
                  <a:lnTo>
                    <a:pt x="0" y="1609"/>
                  </a:lnTo>
                  <a:lnTo>
                    <a:pt x="0" y="1614"/>
                  </a:lnTo>
                  <a:lnTo>
                    <a:pt x="6" y="1619"/>
                  </a:lnTo>
                  <a:lnTo>
                    <a:pt x="9" y="1622"/>
                  </a:lnTo>
                  <a:lnTo>
                    <a:pt x="14" y="1623"/>
                  </a:lnTo>
                  <a:lnTo>
                    <a:pt x="22" y="1623"/>
                  </a:lnTo>
                  <a:lnTo>
                    <a:pt x="34" y="1623"/>
                  </a:lnTo>
                  <a:lnTo>
                    <a:pt x="52" y="1623"/>
                  </a:lnTo>
                  <a:lnTo>
                    <a:pt x="80" y="1623"/>
                  </a:lnTo>
                  <a:lnTo>
                    <a:pt x="103" y="1622"/>
                  </a:lnTo>
                  <a:lnTo>
                    <a:pt x="123" y="1621"/>
                  </a:lnTo>
                  <a:lnTo>
                    <a:pt x="140" y="1619"/>
                  </a:lnTo>
                  <a:lnTo>
                    <a:pt x="150" y="1617"/>
                  </a:lnTo>
                  <a:lnTo>
                    <a:pt x="162" y="1614"/>
                  </a:lnTo>
                  <a:lnTo>
                    <a:pt x="174" y="1611"/>
                  </a:lnTo>
                  <a:lnTo>
                    <a:pt x="185" y="1609"/>
                  </a:lnTo>
                  <a:lnTo>
                    <a:pt x="196" y="1608"/>
                  </a:lnTo>
                  <a:lnTo>
                    <a:pt x="205" y="1608"/>
                  </a:lnTo>
                  <a:lnTo>
                    <a:pt x="210" y="1611"/>
                  </a:lnTo>
                  <a:lnTo>
                    <a:pt x="212" y="1616"/>
                  </a:lnTo>
                  <a:lnTo>
                    <a:pt x="208" y="1623"/>
                  </a:lnTo>
                  <a:lnTo>
                    <a:pt x="200" y="1631"/>
                  </a:lnTo>
                  <a:lnTo>
                    <a:pt x="187" y="1640"/>
                  </a:lnTo>
                  <a:lnTo>
                    <a:pt x="173" y="1649"/>
                  </a:lnTo>
                  <a:lnTo>
                    <a:pt x="159" y="1655"/>
                  </a:lnTo>
                  <a:lnTo>
                    <a:pt x="145" y="1662"/>
                  </a:lnTo>
                  <a:lnTo>
                    <a:pt x="134" y="1667"/>
                  </a:lnTo>
                  <a:lnTo>
                    <a:pt x="124" y="1670"/>
                  </a:lnTo>
                  <a:lnTo>
                    <a:pt x="112" y="1674"/>
                  </a:lnTo>
                  <a:lnTo>
                    <a:pt x="98" y="1676"/>
                  </a:lnTo>
                  <a:lnTo>
                    <a:pt x="82" y="1679"/>
                  </a:lnTo>
                  <a:lnTo>
                    <a:pt x="69" y="1684"/>
                  </a:lnTo>
                  <a:lnTo>
                    <a:pt x="58" y="1688"/>
                  </a:lnTo>
                  <a:lnTo>
                    <a:pt x="50" y="1693"/>
                  </a:lnTo>
                  <a:lnTo>
                    <a:pt x="48" y="1700"/>
                  </a:lnTo>
                  <a:lnTo>
                    <a:pt x="49" y="1714"/>
                  </a:lnTo>
                  <a:lnTo>
                    <a:pt x="49" y="1725"/>
                  </a:lnTo>
                  <a:lnTo>
                    <a:pt x="49" y="1732"/>
                  </a:lnTo>
                  <a:lnTo>
                    <a:pt x="48" y="1735"/>
                  </a:lnTo>
                  <a:lnTo>
                    <a:pt x="47" y="1736"/>
                  </a:lnTo>
                  <a:lnTo>
                    <a:pt x="42" y="1738"/>
                  </a:lnTo>
                  <a:lnTo>
                    <a:pt x="35" y="1743"/>
                  </a:lnTo>
                  <a:lnTo>
                    <a:pt x="29" y="1747"/>
                  </a:lnTo>
                  <a:lnTo>
                    <a:pt x="24" y="1753"/>
                  </a:lnTo>
                  <a:lnTo>
                    <a:pt x="23" y="1756"/>
                  </a:lnTo>
                  <a:lnTo>
                    <a:pt x="24" y="1761"/>
                  </a:lnTo>
                  <a:lnTo>
                    <a:pt x="27" y="1768"/>
                  </a:lnTo>
                  <a:lnTo>
                    <a:pt x="33" y="1776"/>
                  </a:lnTo>
                  <a:lnTo>
                    <a:pt x="39" y="1781"/>
                  </a:lnTo>
                  <a:lnTo>
                    <a:pt x="46" y="1783"/>
                  </a:lnTo>
                  <a:lnTo>
                    <a:pt x="53" y="1781"/>
                  </a:lnTo>
                  <a:lnTo>
                    <a:pt x="58" y="1774"/>
                  </a:lnTo>
                  <a:lnTo>
                    <a:pt x="62" y="1768"/>
                  </a:lnTo>
                  <a:lnTo>
                    <a:pt x="66" y="1762"/>
                  </a:lnTo>
                  <a:lnTo>
                    <a:pt x="70" y="1759"/>
                  </a:lnTo>
                  <a:lnTo>
                    <a:pt x="75" y="1758"/>
                  </a:lnTo>
                  <a:lnTo>
                    <a:pt x="81" y="1761"/>
                  </a:lnTo>
                  <a:lnTo>
                    <a:pt x="88" y="1770"/>
                  </a:lnTo>
                  <a:lnTo>
                    <a:pt x="89" y="1779"/>
                  </a:lnTo>
                  <a:lnTo>
                    <a:pt x="89" y="1788"/>
                  </a:lnTo>
                  <a:lnTo>
                    <a:pt x="87" y="1794"/>
                  </a:lnTo>
                  <a:lnTo>
                    <a:pt x="85" y="1796"/>
                  </a:lnTo>
                  <a:lnTo>
                    <a:pt x="85" y="1797"/>
                  </a:lnTo>
                  <a:lnTo>
                    <a:pt x="87" y="1801"/>
                  </a:lnTo>
                  <a:lnTo>
                    <a:pt x="88" y="1804"/>
                  </a:lnTo>
                  <a:lnTo>
                    <a:pt x="90" y="1806"/>
                  </a:lnTo>
                  <a:lnTo>
                    <a:pt x="94" y="1808"/>
                  </a:lnTo>
                  <a:lnTo>
                    <a:pt x="101" y="1808"/>
                  </a:lnTo>
                  <a:lnTo>
                    <a:pt x="111" y="1805"/>
                  </a:lnTo>
                  <a:lnTo>
                    <a:pt x="138" y="1796"/>
                  </a:lnTo>
                  <a:lnTo>
                    <a:pt x="165" y="1792"/>
                  </a:lnTo>
                  <a:lnTo>
                    <a:pt x="188" y="1789"/>
                  </a:lnTo>
                  <a:lnTo>
                    <a:pt x="198" y="1785"/>
                  </a:lnTo>
                  <a:lnTo>
                    <a:pt x="210" y="1782"/>
                  </a:lnTo>
                  <a:lnTo>
                    <a:pt x="223" y="1777"/>
                  </a:lnTo>
                  <a:lnTo>
                    <a:pt x="235" y="1771"/>
                  </a:lnTo>
                  <a:lnTo>
                    <a:pt x="247" y="1767"/>
                  </a:lnTo>
                  <a:lnTo>
                    <a:pt x="257" y="1762"/>
                  </a:lnTo>
                  <a:lnTo>
                    <a:pt x="264" y="1759"/>
                  </a:lnTo>
                  <a:lnTo>
                    <a:pt x="267" y="1758"/>
                  </a:lnTo>
                  <a:lnTo>
                    <a:pt x="264" y="1759"/>
                  </a:lnTo>
                  <a:lnTo>
                    <a:pt x="258" y="1762"/>
                  </a:lnTo>
                  <a:lnTo>
                    <a:pt x="249" y="1768"/>
                  </a:lnTo>
                  <a:lnTo>
                    <a:pt x="238" y="1773"/>
                  </a:lnTo>
                  <a:lnTo>
                    <a:pt x="226" y="1780"/>
                  </a:lnTo>
                  <a:lnTo>
                    <a:pt x="214" y="1788"/>
                  </a:lnTo>
                  <a:lnTo>
                    <a:pt x="204" y="1793"/>
                  </a:lnTo>
                  <a:lnTo>
                    <a:pt x="196" y="1798"/>
                  </a:lnTo>
                  <a:lnTo>
                    <a:pt x="188" y="1804"/>
                  </a:lnTo>
                  <a:lnTo>
                    <a:pt x="176" y="1811"/>
                  </a:lnTo>
                  <a:lnTo>
                    <a:pt x="162" y="1817"/>
                  </a:lnTo>
                  <a:lnTo>
                    <a:pt x="147" y="1825"/>
                  </a:lnTo>
                  <a:lnTo>
                    <a:pt x="133" y="1832"/>
                  </a:lnTo>
                  <a:lnTo>
                    <a:pt x="119" y="1840"/>
                  </a:lnTo>
                  <a:lnTo>
                    <a:pt x="108" y="1847"/>
                  </a:lnTo>
                  <a:lnTo>
                    <a:pt x="103" y="1852"/>
                  </a:lnTo>
                  <a:lnTo>
                    <a:pt x="99" y="1859"/>
                  </a:lnTo>
                  <a:lnTo>
                    <a:pt x="91" y="1865"/>
                  </a:lnTo>
                  <a:lnTo>
                    <a:pt x="81" y="1871"/>
                  </a:lnTo>
                  <a:lnTo>
                    <a:pt x="72" y="1876"/>
                  </a:lnTo>
                  <a:lnTo>
                    <a:pt x="64" y="1881"/>
                  </a:lnTo>
                  <a:lnTo>
                    <a:pt x="57" y="1883"/>
                  </a:lnTo>
                  <a:lnTo>
                    <a:pt x="55" y="1884"/>
                  </a:lnTo>
                  <a:lnTo>
                    <a:pt x="58" y="1885"/>
                  </a:lnTo>
                  <a:lnTo>
                    <a:pt x="66" y="1886"/>
                  </a:lnTo>
                  <a:lnTo>
                    <a:pt x="78" y="1888"/>
                  </a:lnTo>
                  <a:lnTo>
                    <a:pt x="93" y="1889"/>
                  </a:lnTo>
                  <a:lnTo>
                    <a:pt x="112" y="1888"/>
                  </a:lnTo>
                  <a:lnTo>
                    <a:pt x="134" y="1886"/>
                  </a:lnTo>
                  <a:lnTo>
                    <a:pt x="150" y="1882"/>
                  </a:lnTo>
                  <a:lnTo>
                    <a:pt x="162" y="1877"/>
                  </a:lnTo>
                  <a:lnTo>
                    <a:pt x="171" y="1873"/>
                  </a:lnTo>
                  <a:lnTo>
                    <a:pt x="180" y="1869"/>
                  </a:lnTo>
                  <a:lnTo>
                    <a:pt x="188" y="1865"/>
                  </a:lnTo>
                  <a:lnTo>
                    <a:pt x="199" y="1863"/>
                  </a:lnTo>
                  <a:lnTo>
                    <a:pt x="215" y="1863"/>
                  </a:lnTo>
                  <a:lnTo>
                    <a:pt x="233" y="1862"/>
                  </a:lnTo>
                  <a:lnTo>
                    <a:pt x="249" y="1859"/>
                  </a:lnTo>
                  <a:lnTo>
                    <a:pt x="261" y="1853"/>
                  </a:lnTo>
                  <a:lnTo>
                    <a:pt x="269" y="1848"/>
                  </a:lnTo>
                  <a:lnTo>
                    <a:pt x="276" y="1843"/>
                  </a:lnTo>
                  <a:lnTo>
                    <a:pt x="280" y="1839"/>
                  </a:lnTo>
                  <a:lnTo>
                    <a:pt x="285" y="1840"/>
                  </a:lnTo>
                  <a:lnTo>
                    <a:pt x="288" y="1844"/>
                  </a:lnTo>
                  <a:lnTo>
                    <a:pt x="291" y="1851"/>
                  </a:lnTo>
                  <a:lnTo>
                    <a:pt x="292" y="1857"/>
                  </a:lnTo>
                  <a:lnTo>
                    <a:pt x="292" y="1859"/>
                  </a:lnTo>
                  <a:lnTo>
                    <a:pt x="290" y="1860"/>
                  </a:lnTo>
                  <a:lnTo>
                    <a:pt x="284" y="1863"/>
                  </a:lnTo>
                  <a:lnTo>
                    <a:pt x="274" y="1867"/>
                  </a:lnTo>
                  <a:lnTo>
                    <a:pt x="262" y="1874"/>
                  </a:lnTo>
                  <a:lnTo>
                    <a:pt x="247" y="1881"/>
                  </a:lnTo>
                  <a:lnTo>
                    <a:pt x="233" y="1887"/>
                  </a:lnTo>
                  <a:lnTo>
                    <a:pt x="220" y="1894"/>
                  </a:lnTo>
                  <a:lnTo>
                    <a:pt x="208" y="1900"/>
                  </a:lnTo>
                  <a:lnTo>
                    <a:pt x="198" y="1907"/>
                  </a:lnTo>
                  <a:lnTo>
                    <a:pt x="192" y="1911"/>
                  </a:lnTo>
                  <a:lnTo>
                    <a:pt x="189" y="1915"/>
                  </a:lnTo>
                  <a:lnTo>
                    <a:pt x="189" y="1920"/>
                  </a:lnTo>
                  <a:lnTo>
                    <a:pt x="187" y="1927"/>
                  </a:lnTo>
                  <a:lnTo>
                    <a:pt x="184" y="1935"/>
                  </a:lnTo>
                  <a:lnTo>
                    <a:pt x="181" y="1943"/>
                  </a:lnTo>
                  <a:lnTo>
                    <a:pt x="179" y="1951"/>
                  </a:lnTo>
                  <a:lnTo>
                    <a:pt x="180" y="1957"/>
                  </a:lnTo>
                  <a:lnTo>
                    <a:pt x="183" y="1960"/>
                  </a:lnTo>
                  <a:lnTo>
                    <a:pt x="195" y="1960"/>
                  </a:lnTo>
                  <a:lnTo>
                    <a:pt x="209" y="1958"/>
                  </a:lnTo>
                  <a:lnTo>
                    <a:pt x="224" y="1955"/>
                  </a:lnTo>
                  <a:lnTo>
                    <a:pt x="243" y="1950"/>
                  </a:lnTo>
                  <a:lnTo>
                    <a:pt x="256" y="1947"/>
                  </a:lnTo>
                  <a:lnTo>
                    <a:pt x="269" y="1946"/>
                  </a:lnTo>
                  <a:lnTo>
                    <a:pt x="281" y="1945"/>
                  </a:lnTo>
                  <a:lnTo>
                    <a:pt x="293" y="1947"/>
                  </a:lnTo>
                  <a:lnTo>
                    <a:pt x="302" y="1951"/>
                  </a:lnTo>
                  <a:lnTo>
                    <a:pt x="308" y="1955"/>
                  </a:lnTo>
                  <a:lnTo>
                    <a:pt x="310" y="1960"/>
                  </a:lnTo>
                  <a:lnTo>
                    <a:pt x="312" y="1966"/>
                  </a:lnTo>
                  <a:lnTo>
                    <a:pt x="313" y="1969"/>
                  </a:lnTo>
                  <a:lnTo>
                    <a:pt x="315" y="1973"/>
                  </a:lnTo>
                  <a:lnTo>
                    <a:pt x="320" y="1975"/>
                  </a:lnTo>
                  <a:lnTo>
                    <a:pt x="327" y="1974"/>
                  </a:lnTo>
                  <a:lnTo>
                    <a:pt x="338" y="1971"/>
                  </a:lnTo>
                  <a:lnTo>
                    <a:pt x="359" y="1963"/>
                  </a:lnTo>
                  <a:lnTo>
                    <a:pt x="378" y="1954"/>
                  </a:lnTo>
                  <a:lnTo>
                    <a:pt x="396" y="1946"/>
                  </a:lnTo>
                  <a:lnTo>
                    <a:pt x="415" y="1943"/>
                  </a:lnTo>
                  <a:lnTo>
                    <a:pt x="426" y="1943"/>
                  </a:lnTo>
                  <a:lnTo>
                    <a:pt x="435" y="1944"/>
                  </a:lnTo>
                  <a:lnTo>
                    <a:pt x="441" y="1947"/>
                  </a:lnTo>
                  <a:lnTo>
                    <a:pt x="448" y="1950"/>
                  </a:lnTo>
                  <a:lnTo>
                    <a:pt x="455" y="1951"/>
                  </a:lnTo>
                  <a:lnTo>
                    <a:pt x="463" y="1948"/>
                  </a:lnTo>
                  <a:lnTo>
                    <a:pt x="473" y="1944"/>
                  </a:lnTo>
                  <a:lnTo>
                    <a:pt x="483" y="1936"/>
                  </a:lnTo>
                  <a:lnTo>
                    <a:pt x="492" y="1929"/>
                  </a:lnTo>
                  <a:lnTo>
                    <a:pt x="500" y="1922"/>
                  </a:lnTo>
                  <a:lnTo>
                    <a:pt x="508" y="1918"/>
                  </a:lnTo>
                  <a:lnTo>
                    <a:pt x="516" y="1918"/>
                  </a:lnTo>
                  <a:lnTo>
                    <a:pt x="524" y="1923"/>
                  </a:lnTo>
                  <a:lnTo>
                    <a:pt x="532" y="1929"/>
                  </a:lnTo>
                  <a:lnTo>
                    <a:pt x="540" y="1932"/>
                  </a:lnTo>
                  <a:lnTo>
                    <a:pt x="545" y="1933"/>
                  </a:lnTo>
                  <a:lnTo>
                    <a:pt x="550" y="1930"/>
                  </a:lnTo>
                  <a:lnTo>
                    <a:pt x="552" y="1923"/>
                  </a:lnTo>
                  <a:lnTo>
                    <a:pt x="552" y="1915"/>
                  </a:lnTo>
                  <a:lnTo>
                    <a:pt x="551" y="1907"/>
                  </a:lnTo>
                  <a:lnTo>
                    <a:pt x="551" y="1900"/>
                  </a:lnTo>
                  <a:lnTo>
                    <a:pt x="551" y="1896"/>
                  </a:lnTo>
                  <a:lnTo>
                    <a:pt x="553" y="1895"/>
                  </a:lnTo>
                  <a:lnTo>
                    <a:pt x="555" y="1898"/>
                  </a:lnTo>
                  <a:lnTo>
                    <a:pt x="558" y="1902"/>
                  </a:lnTo>
                  <a:lnTo>
                    <a:pt x="561" y="1908"/>
                  </a:lnTo>
                  <a:lnTo>
                    <a:pt x="564" y="1913"/>
                  </a:lnTo>
                  <a:lnTo>
                    <a:pt x="568" y="1917"/>
                  </a:lnTo>
                  <a:lnTo>
                    <a:pt x="574" y="1918"/>
                  </a:lnTo>
                  <a:lnTo>
                    <a:pt x="581" y="1916"/>
                  </a:lnTo>
                  <a:lnTo>
                    <a:pt x="590" y="1908"/>
                  </a:lnTo>
                  <a:lnTo>
                    <a:pt x="598" y="1899"/>
                  </a:lnTo>
                  <a:lnTo>
                    <a:pt x="602" y="1894"/>
                  </a:lnTo>
                  <a:lnTo>
                    <a:pt x="605" y="1889"/>
                  </a:lnTo>
                  <a:lnTo>
                    <a:pt x="607" y="1886"/>
                  </a:lnTo>
                  <a:lnTo>
                    <a:pt x="609" y="1883"/>
                  </a:lnTo>
                  <a:lnTo>
                    <a:pt x="612" y="1879"/>
                  </a:lnTo>
                  <a:lnTo>
                    <a:pt x="619" y="1875"/>
                  </a:lnTo>
                  <a:lnTo>
                    <a:pt x="628" y="1869"/>
                  </a:lnTo>
                  <a:lnTo>
                    <a:pt x="645" y="1859"/>
                  </a:lnTo>
                  <a:lnTo>
                    <a:pt x="658" y="1852"/>
                  </a:lnTo>
                  <a:lnTo>
                    <a:pt x="668" y="1846"/>
                  </a:lnTo>
                  <a:lnTo>
                    <a:pt x="674" y="1840"/>
                  </a:lnTo>
                  <a:lnTo>
                    <a:pt x="678" y="1835"/>
                  </a:lnTo>
                  <a:lnTo>
                    <a:pt x="677" y="1827"/>
                  </a:lnTo>
                  <a:lnTo>
                    <a:pt x="673" y="1821"/>
                  </a:lnTo>
                  <a:lnTo>
                    <a:pt x="668" y="1815"/>
                  </a:lnTo>
                  <a:lnTo>
                    <a:pt x="661" y="1808"/>
                  </a:lnTo>
                  <a:lnTo>
                    <a:pt x="654" y="1802"/>
                  </a:lnTo>
                  <a:lnTo>
                    <a:pt x="648" y="1795"/>
                  </a:lnTo>
                  <a:lnTo>
                    <a:pt x="643" y="1791"/>
                  </a:lnTo>
                  <a:lnTo>
                    <a:pt x="642" y="1786"/>
                  </a:lnTo>
                  <a:lnTo>
                    <a:pt x="644" y="1785"/>
                  </a:lnTo>
                  <a:lnTo>
                    <a:pt x="650" y="1785"/>
                  </a:lnTo>
                  <a:lnTo>
                    <a:pt x="667" y="1789"/>
                  </a:lnTo>
                  <a:lnTo>
                    <a:pt x="681" y="1791"/>
                  </a:lnTo>
                  <a:lnTo>
                    <a:pt x="692" y="1793"/>
                  </a:lnTo>
                  <a:lnTo>
                    <a:pt x="700" y="1794"/>
                  </a:lnTo>
                  <a:lnTo>
                    <a:pt x="702" y="1794"/>
                  </a:lnTo>
                  <a:lnTo>
                    <a:pt x="701" y="1795"/>
                  </a:lnTo>
                  <a:lnTo>
                    <a:pt x="698" y="1798"/>
                  </a:lnTo>
                  <a:lnTo>
                    <a:pt x="695" y="1803"/>
                  </a:lnTo>
                  <a:lnTo>
                    <a:pt x="691" y="1808"/>
                  </a:lnTo>
                  <a:lnTo>
                    <a:pt x="689" y="1814"/>
                  </a:lnTo>
                  <a:lnTo>
                    <a:pt x="686" y="1819"/>
                  </a:lnTo>
                  <a:lnTo>
                    <a:pt x="688" y="1823"/>
                  </a:lnTo>
                  <a:lnTo>
                    <a:pt x="691" y="1826"/>
                  </a:lnTo>
                  <a:lnTo>
                    <a:pt x="698" y="1826"/>
                  </a:lnTo>
                  <a:lnTo>
                    <a:pt x="714" y="1824"/>
                  </a:lnTo>
                  <a:lnTo>
                    <a:pt x="731" y="1820"/>
                  </a:lnTo>
                  <a:lnTo>
                    <a:pt x="748" y="1816"/>
                  </a:lnTo>
                  <a:lnTo>
                    <a:pt x="763" y="1811"/>
                  </a:lnTo>
                  <a:lnTo>
                    <a:pt x="775" y="1804"/>
                  </a:lnTo>
                  <a:lnTo>
                    <a:pt x="783" y="1796"/>
                  </a:lnTo>
                  <a:lnTo>
                    <a:pt x="786" y="1790"/>
                  </a:lnTo>
                  <a:lnTo>
                    <a:pt x="788" y="1782"/>
                  </a:lnTo>
                  <a:lnTo>
                    <a:pt x="789" y="1774"/>
                  </a:lnTo>
                  <a:lnTo>
                    <a:pt x="792" y="1768"/>
                  </a:lnTo>
                  <a:lnTo>
                    <a:pt x="796" y="1762"/>
                  </a:lnTo>
                  <a:lnTo>
                    <a:pt x="804" y="1759"/>
                  </a:lnTo>
                  <a:lnTo>
                    <a:pt x="816" y="1758"/>
                  </a:lnTo>
                  <a:lnTo>
                    <a:pt x="839" y="1758"/>
                  </a:lnTo>
                  <a:lnTo>
                    <a:pt x="857" y="1756"/>
                  </a:lnTo>
                  <a:lnTo>
                    <a:pt x="871" y="1750"/>
                  </a:lnTo>
                  <a:lnTo>
                    <a:pt x="882" y="1742"/>
                  </a:lnTo>
                  <a:lnTo>
                    <a:pt x="892" y="1731"/>
                  </a:lnTo>
                  <a:lnTo>
                    <a:pt x="903" y="1721"/>
                  </a:lnTo>
                  <a:lnTo>
                    <a:pt x="911" y="1712"/>
                  </a:lnTo>
                  <a:lnTo>
                    <a:pt x="915" y="1704"/>
                  </a:lnTo>
                  <a:lnTo>
                    <a:pt x="913" y="1701"/>
                  </a:lnTo>
                  <a:lnTo>
                    <a:pt x="909" y="1700"/>
                  </a:lnTo>
                  <a:lnTo>
                    <a:pt x="901" y="1698"/>
                  </a:lnTo>
                  <a:lnTo>
                    <a:pt x="893" y="1696"/>
                  </a:lnTo>
                  <a:lnTo>
                    <a:pt x="885" y="1695"/>
                  </a:lnTo>
                  <a:lnTo>
                    <a:pt x="878" y="1693"/>
                  </a:lnTo>
                  <a:lnTo>
                    <a:pt x="874" y="1691"/>
                  </a:lnTo>
                  <a:lnTo>
                    <a:pt x="871" y="1690"/>
                  </a:lnTo>
                  <a:lnTo>
                    <a:pt x="875" y="1688"/>
                  </a:lnTo>
                  <a:lnTo>
                    <a:pt x="885" y="1686"/>
                  </a:lnTo>
                  <a:lnTo>
                    <a:pt x="900" y="1684"/>
                  </a:lnTo>
                  <a:lnTo>
                    <a:pt x="932" y="1679"/>
                  </a:lnTo>
                  <a:lnTo>
                    <a:pt x="958" y="1676"/>
                  </a:lnTo>
                  <a:lnTo>
                    <a:pt x="979" y="1673"/>
                  </a:lnTo>
                  <a:lnTo>
                    <a:pt x="997" y="1669"/>
                  </a:lnTo>
                  <a:lnTo>
                    <a:pt x="1015" y="1667"/>
                  </a:lnTo>
                  <a:lnTo>
                    <a:pt x="1032" y="1665"/>
                  </a:lnTo>
                  <a:lnTo>
                    <a:pt x="1047" y="1665"/>
                  </a:lnTo>
                  <a:lnTo>
                    <a:pt x="1059" y="1667"/>
                  </a:lnTo>
                  <a:lnTo>
                    <a:pt x="1067" y="1672"/>
                  </a:lnTo>
                  <a:lnTo>
                    <a:pt x="1075" y="1675"/>
                  </a:lnTo>
                  <a:lnTo>
                    <a:pt x="1082" y="1676"/>
                  </a:lnTo>
                  <a:lnTo>
                    <a:pt x="1087" y="1674"/>
                  </a:lnTo>
                  <a:lnTo>
                    <a:pt x="1093" y="1668"/>
                  </a:lnTo>
                  <a:lnTo>
                    <a:pt x="1098" y="1656"/>
                  </a:lnTo>
                  <a:lnTo>
                    <a:pt x="1101" y="1646"/>
                  </a:lnTo>
                  <a:lnTo>
                    <a:pt x="1101" y="1638"/>
                  </a:lnTo>
                  <a:lnTo>
                    <a:pt x="1101" y="1631"/>
                  </a:lnTo>
                  <a:lnTo>
                    <a:pt x="1101" y="1624"/>
                  </a:lnTo>
                  <a:lnTo>
                    <a:pt x="1102" y="1621"/>
                  </a:lnTo>
                  <a:lnTo>
                    <a:pt x="1107" y="1621"/>
                  </a:lnTo>
                  <a:lnTo>
                    <a:pt x="1112" y="1623"/>
                  </a:lnTo>
                  <a:lnTo>
                    <a:pt x="1118" y="1628"/>
                  </a:lnTo>
                  <a:lnTo>
                    <a:pt x="1123" y="1632"/>
                  </a:lnTo>
                  <a:lnTo>
                    <a:pt x="1127" y="1639"/>
                  </a:lnTo>
                  <a:lnTo>
                    <a:pt x="1129" y="1645"/>
                  </a:lnTo>
                  <a:lnTo>
                    <a:pt x="1129" y="1653"/>
                  </a:lnTo>
                  <a:lnTo>
                    <a:pt x="1133" y="1658"/>
                  </a:lnTo>
                  <a:lnTo>
                    <a:pt x="1139" y="1659"/>
                  </a:lnTo>
                  <a:lnTo>
                    <a:pt x="1147" y="1656"/>
                  </a:lnTo>
                  <a:lnTo>
                    <a:pt x="1157" y="1650"/>
                  </a:lnTo>
                  <a:lnTo>
                    <a:pt x="1167" y="1643"/>
                  </a:lnTo>
                  <a:lnTo>
                    <a:pt x="1177" y="1638"/>
                  </a:lnTo>
                  <a:lnTo>
                    <a:pt x="1187" y="1635"/>
                  </a:lnTo>
                  <a:lnTo>
                    <a:pt x="1198" y="1637"/>
                  </a:lnTo>
                  <a:lnTo>
                    <a:pt x="1211" y="1643"/>
                  </a:lnTo>
                  <a:lnTo>
                    <a:pt x="1228" y="1650"/>
                  </a:lnTo>
                  <a:lnTo>
                    <a:pt x="1245" y="1651"/>
                  </a:lnTo>
                  <a:lnTo>
                    <a:pt x="1260" y="1649"/>
                  </a:lnTo>
                  <a:lnTo>
                    <a:pt x="1274" y="1645"/>
                  </a:lnTo>
                  <a:lnTo>
                    <a:pt x="1284" y="1643"/>
                  </a:lnTo>
                  <a:lnTo>
                    <a:pt x="1292" y="1641"/>
                  </a:lnTo>
                  <a:lnTo>
                    <a:pt x="1299" y="1639"/>
                  </a:lnTo>
                  <a:lnTo>
                    <a:pt x="1304" y="1635"/>
                  </a:lnTo>
                  <a:lnTo>
                    <a:pt x="1306" y="1630"/>
                  </a:lnTo>
                  <a:lnTo>
                    <a:pt x="1303" y="1623"/>
                  </a:lnTo>
                  <a:lnTo>
                    <a:pt x="1296" y="1616"/>
                  </a:lnTo>
                  <a:lnTo>
                    <a:pt x="1287" y="1606"/>
                  </a:lnTo>
                  <a:lnTo>
                    <a:pt x="1278" y="1597"/>
                  </a:lnTo>
                  <a:lnTo>
                    <a:pt x="1269" y="1587"/>
                  </a:lnTo>
                  <a:lnTo>
                    <a:pt x="1262" y="1578"/>
                  </a:lnTo>
                  <a:lnTo>
                    <a:pt x="1260" y="1571"/>
                  </a:lnTo>
                  <a:lnTo>
                    <a:pt x="1261" y="1565"/>
                  </a:lnTo>
                  <a:lnTo>
                    <a:pt x="1264" y="1562"/>
                  </a:lnTo>
                  <a:lnTo>
                    <a:pt x="1271" y="1559"/>
                  </a:lnTo>
                  <a:lnTo>
                    <a:pt x="1279" y="1554"/>
                  </a:lnTo>
                  <a:lnTo>
                    <a:pt x="1287" y="1548"/>
                  </a:lnTo>
                  <a:lnTo>
                    <a:pt x="1299" y="1537"/>
                  </a:lnTo>
                  <a:lnTo>
                    <a:pt x="1312" y="1524"/>
                  </a:lnTo>
                  <a:lnTo>
                    <a:pt x="1324" y="1512"/>
                  </a:lnTo>
                  <a:lnTo>
                    <a:pt x="1335" y="1500"/>
                  </a:lnTo>
                  <a:lnTo>
                    <a:pt x="1343" y="1489"/>
                  </a:lnTo>
                  <a:lnTo>
                    <a:pt x="1350" y="1478"/>
                  </a:lnTo>
                  <a:lnTo>
                    <a:pt x="1351" y="1466"/>
                  </a:lnTo>
                  <a:lnTo>
                    <a:pt x="1351" y="1449"/>
                  </a:lnTo>
                  <a:lnTo>
                    <a:pt x="1351" y="1431"/>
                  </a:lnTo>
                  <a:lnTo>
                    <a:pt x="1353" y="1412"/>
                  </a:lnTo>
                  <a:lnTo>
                    <a:pt x="1357" y="1396"/>
                  </a:lnTo>
                  <a:lnTo>
                    <a:pt x="1363" y="1383"/>
                  </a:lnTo>
                  <a:lnTo>
                    <a:pt x="1372" y="1366"/>
                  </a:lnTo>
                  <a:lnTo>
                    <a:pt x="1380" y="1346"/>
                  </a:lnTo>
                  <a:lnTo>
                    <a:pt x="1388" y="1325"/>
                  </a:lnTo>
                  <a:lnTo>
                    <a:pt x="1397" y="1302"/>
                  </a:lnTo>
                  <a:lnTo>
                    <a:pt x="1405" y="1281"/>
                  </a:lnTo>
                  <a:lnTo>
                    <a:pt x="1410" y="1262"/>
                  </a:lnTo>
                  <a:lnTo>
                    <a:pt x="1412" y="1245"/>
                  </a:lnTo>
                  <a:lnTo>
                    <a:pt x="1410" y="1227"/>
                  </a:lnTo>
                  <a:lnTo>
                    <a:pt x="1407" y="1215"/>
                  </a:lnTo>
                  <a:lnTo>
                    <a:pt x="1407" y="1203"/>
                  </a:lnTo>
                  <a:lnTo>
                    <a:pt x="1407" y="1192"/>
                  </a:lnTo>
                  <a:lnTo>
                    <a:pt x="1406" y="1179"/>
                  </a:lnTo>
                  <a:lnTo>
                    <a:pt x="1403" y="1166"/>
                  </a:lnTo>
                  <a:lnTo>
                    <a:pt x="1398" y="1151"/>
                  </a:lnTo>
                  <a:lnTo>
                    <a:pt x="1389" y="1131"/>
                  </a:lnTo>
                  <a:lnTo>
                    <a:pt x="1380" y="1112"/>
                  </a:lnTo>
                  <a:lnTo>
                    <a:pt x="1372" y="1095"/>
                  </a:lnTo>
                  <a:lnTo>
                    <a:pt x="1364" y="1080"/>
                  </a:lnTo>
                  <a:lnTo>
                    <a:pt x="1360" y="1071"/>
                  </a:lnTo>
                  <a:lnTo>
                    <a:pt x="1354" y="1062"/>
                  </a:lnTo>
                  <a:lnTo>
                    <a:pt x="1351" y="1053"/>
                  </a:lnTo>
                  <a:lnTo>
                    <a:pt x="1351" y="1044"/>
                  </a:lnTo>
                  <a:lnTo>
                    <a:pt x="1354" y="1038"/>
                  </a:lnTo>
                  <a:lnTo>
                    <a:pt x="1362" y="1032"/>
                  </a:lnTo>
                  <a:lnTo>
                    <a:pt x="1370" y="1025"/>
                  </a:lnTo>
                  <a:lnTo>
                    <a:pt x="1377" y="1016"/>
                  </a:lnTo>
                  <a:lnTo>
                    <a:pt x="1384" y="1005"/>
                  </a:lnTo>
                  <a:lnTo>
                    <a:pt x="1385" y="991"/>
                  </a:lnTo>
                  <a:lnTo>
                    <a:pt x="1387" y="980"/>
                  </a:lnTo>
                  <a:lnTo>
                    <a:pt x="1390" y="969"/>
                  </a:lnTo>
                  <a:lnTo>
                    <a:pt x="1395" y="959"/>
                  </a:lnTo>
                  <a:lnTo>
                    <a:pt x="1397" y="951"/>
                  </a:lnTo>
                  <a:lnTo>
                    <a:pt x="1397" y="944"/>
                  </a:lnTo>
                  <a:lnTo>
                    <a:pt x="1393" y="937"/>
                  </a:lnTo>
                  <a:lnTo>
                    <a:pt x="1386" y="933"/>
                  </a:lnTo>
                  <a:lnTo>
                    <a:pt x="1378" y="927"/>
                  </a:lnTo>
                  <a:lnTo>
                    <a:pt x="1371" y="922"/>
                  </a:lnTo>
                  <a:lnTo>
                    <a:pt x="1363" y="915"/>
                  </a:lnTo>
                  <a:lnTo>
                    <a:pt x="1356" y="908"/>
                  </a:lnTo>
                  <a:lnTo>
                    <a:pt x="1352" y="896"/>
                  </a:lnTo>
                  <a:lnTo>
                    <a:pt x="1349" y="881"/>
                  </a:lnTo>
                  <a:lnTo>
                    <a:pt x="1349" y="866"/>
                  </a:lnTo>
                  <a:lnTo>
                    <a:pt x="1350" y="854"/>
                  </a:lnTo>
                  <a:lnTo>
                    <a:pt x="1352" y="845"/>
                  </a:lnTo>
                  <a:lnTo>
                    <a:pt x="1353" y="839"/>
                  </a:lnTo>
                  <a:lnTo>
                    <a:pt x="1354" y="831"/>
                  </a:lnTo>
                  <a:lnTo>
                    <a:pt x="1354" y="821"/>
                  </a:lnTo>
                  <a:lnTo>
                    <a:pt x="1353" y="812"/>
                  </a:lnTo>
                  <a:lnTo>
                    <a:pt x="1352" y="806"/>
                  </a:lnTo>
                  <a:lnTo>
                    <a:pt x="1352" y="800"/>
                  </a:lnTo>
                  <a:lnTo>
                    <a:pt x="1351" y="796"/>
                  </a:lnTo>
                  <a:lnTo>
                    <a:pt x="1348" y="792"/>
                  </a:lnTo>
                  <a:lnTo>
                    <a:pt x="1342" y="785"/>
                  </a:lnTo>
                  <a:lnTo>
                    <a:pt x="1333" y="776"/>
                  </a:lnTo>
                  <a:lnTo>
                    <a:pt x="1324" y="766"/>
                  </a:lnTo>
                  <a:lnTo>
                    <a:pt x="1316" y="755"/>
                  </a:lnTo>
                  <a:lnTo>
                    <a:pt x="1309" y="746"/>
                  </a:lnTo>
                  <a:lnTo>
                    <a:pt x="1306" y="735"/>
                  </a:lnTo>
                  <a:lnTo>
                    <a:pt x="1307" y="727"/>
                  </a:lnTo>
                  <a:lnTo>
                    <a:pt x="1313" y="723"/>
                  </a:lnTo>
                  <a:lnTo>
                    <a:pt x="1319" y="721"/>
                  </a:lnTo>
                  <a:lnTo>
                    <a:pt x="1329" y="721"/>
                  </a:lnTo>
                  <a:lnTo>
                    <a:pt x="1339" y="724"/>
                  </a:lnTo>
                  <a:lnTo>
                    <a:pt x="1350" y="726"/>
                  </a:lnTo>
                  <a:lnTo>
                    <a:pt x="1360" y="728"/>
                  </a:lnTo>
                  <a:lnTo>
                    <a:pt x="1368" y="729"/>
                  </a:lnTo>
                  <a:lnTo>
                    <a:pt x="1374" y="729"/>
                  </a:lnTo>
                  <a:lnTo>
                    <a:pt x="1379" y="726"/>
                  </a:lnTo>
                  <a:lnTo>
                    <a:pt x="1383" y="720"/>
                  </a:lnTo>
                  <a:lnTo>
                    <a:pt x="1384" y="712"/>
                  </a:lnTo>
                  <a:lnTo>
                    <a:pt x="1382" y="703"/>
                  </a:lnTo>
                  <a:lnTo>
                    <a:pt x="1378" y="695"/>
                  </a:lnTo>
                  <a:lnTo>
                    <a:pt x="1373" y="688"/>
                  </a:lnTo>
                  <a:lnTo>
                    <a:pt x="1363" y="679"/>
                  </a:lnTo>
                  <a:lnTo>
                    <a:pt x="1356" y="671"/>
                  </a:lnTo>
                  <a:lnTo>
                    <a:pt x="1352" y="667"/>
                  </a:lnTo>
                  <a:lnTo>
                    <a:pt x="1351" y="665"/>
                  </a:lnTo>
                  <a:lnTo>
                    <a:pt x="1313" y="657"/>
                  </a:lnTo>
                  <a:lnTo>
                    <a:pt x="1299" y="680"/>
                  </a:lnTo>
                  <a:lnTo>
                    <a:pt x="1248" y="685"/>
                  </a:lnTo>
                  <a:lnTo>
                    <a:pt x="1227" y="670"/>
                  </a:lnTo>
                  <a:lnTo>
                    <a:pt x="1238" y="633"/>
                  </a:lnTo>
                  <a:lnTo>
                    <a:pt x="1220" y="610"/>
                  </a:lnTo>
                  <a:lnTo>
                    <a:pt x="1202" y="618"/>
                  </a:lnTo>
                  <a:lnTo>
                    <a:pt x="1168" y="566"/>
                  </a:lnTo>
                  <a:lnTo>
                    <a:pt x="1174" y="541"/>
                  </a:lnTo>
                  <a:lnTo>
                    <a:pt x="1123" y="496"/>
                  </a:lnTo>
                  <a:lnTo>
                    <a:pt x="1091" y="529"/>
                  </a:lnTo>
                  <a:lnTo>
                    <a:pt x="1076" y="532"/>
                  </a:lnTo>
                  <a:lnTo>
                    <a:pt x="1077" y="566"/>
                  </a:lnTo>
                  <a:lnTo>
                    <a:pt x="1088" y="576"/>
                  </a:lnTo>
                  <a:lnTo>
                    <a:pt x="1086" y="596"/>
                  </a:lnTo>
                  <a:lnTo>
                    <a:pt x="1060" y="595"/>
                  </a:lnTo>
                  <a:lnTo>
                    <a:pt x="1050" y="609"/>
                  </a:lnTo>
                  <a:lnTo>
                    <a:pt x="1054" y="630"/>
                  </a:lnTo>
                  <a:lnTo>
                    <a:pt x="1019" y="642"/>
                  </a:lnTo>
                  <a:lnTo>
                    <a:pt x="1000" y="626"/>
                  </a:lnTo>
                  <a:lnTo>
                    <a:pt x="977" y="640"/>
                  </a:lnTo>
                  <a:lnTo>
                    <a:pt x="952" y="628"/>
                  </a:lnTo>
                  <a:lnTo>
                    <a:pt x="914" y="593"/>
                  </a:lnTo>
                  <a:lnTo>
                    <a:pt x="871" y="592"/>
                  </a:lnTo>
                  <a:lnTo>
                    <a:pt x="868" y="557"/>
                  </a:lnTo>
                  <a:lnTo>
                    <a:pt x="821" y="508"/>
                  </a:lnTo>
                  <a:lnTo>
                    <a:pt x="789" y="458"/>
                  </a:lnTo>
                  <a:lnTo>
                    <a:pt x="816" y="441"/>
                  </a:lnTo>
                  <a:lnTo>
                    <a:pt x="838" y="419"/>
                  </a:lnTo>
                  <a:lnTo>
                    <a:pt x="879" y="425"/>
                  </a:lnTo>
                  <a:lnTo>
                    <a:pt x="922" y="388"/>
                  </a:lnTo>
                  <a:lnTo>
                    <a:pt x="891" y="373"/>
                  </a:lnTo>
                  <a:lnTo>
                    <a:pt x="868" y="349"/>
                  </a:lnTo>
                  <a:lnTo>
                    <a:pt x="892" y="330"/>
                  </a:lnTo>
                  <a:lnTo>
                    <a:pt x="915" y="342"/>
                  </a:lnTo>
                  <a:lnTo>
                    <a:pt x="951" y="320"/>
                  </a:lnTo>
                  <a:lnTo>
                    <a:pt x="982" y="323"/>
                  </a:lnTo>
                  <a:lnTo>
                    <a:pt x="979" y="294"/>
                  </a:lnTo>
                  <a:lnTo>
                    <a:pt x="1014" y="257"/>
                  </a:lnTo>
                  <a:lnTo>
                    <a:pt x="1013" y="221"/>
                  </a:lnTo>
                  <a:lnTo>
                    <a:pt x="1035" y="178"/>
                  </a:lnTo>
                  <a:lnTo>
                    <a:pt x="1074" y="159"/>
                  </a:lnTo>
                </a:path>
              </a:pathLst>
            </a:custGeom>
            <a:grpFill/>
            <a:ln w="3175">
              <a:solidFill>
                <a:schemeClr val="bg1">
                  <a:lumMod val="50000"/>
                </a:schemeClr>
              </a:solidFill>
              <a:prstDash val="solid"/>
              <a:round/>
              <a:headEnd/>
              <a:tailEnd/>
            </a:ln>
          </p:spPr>
          <p:txBody>
            <a:bodyPr/>
            <a:lstStyle/>
            <a:p>
              <a:endParaRPr lang="ru-RU"/>
            </a:p>
          </p:txBody>
        </p:sp>
        <p:sp>
          <p:nvSpPr>
            <p:cNvPr id="19" name="Freeform 44">
              <a:extLst>
                <a:ext uri="{FF2B5EF4-FFF2-40B4-BE49-F238E27FC236}">
                  <a16:creationId xmlns:a16="http://schemas.microsoft.com/office/drawing/2014/main" id="{B1BE4707-D433-FC4B-8D84-CB351828E406}"/>
                </a:ext>
              </a:extLst>
            </p:cNvPr>
            <p:cNvSpPr>
              <a:spLocks/>
            </p:cNvSpPr>
            <p:nvPr/>
          </p:nvSpPr>
          <p:spPr bwMode="gray">
            <a:xfrm>
              <a:off x="2224" y="2137"/>
              <a:ext cx="404" cy="308"/>
            </a:xfrm>
            <a:custGeom>
              <a:avLst/>
              <a:gdLst>
                <a:gd name="T0" fmla="*/ 223 w 808"/>
                <a:gd name="T1" fmla="*/ 138 h 618"/>
                <a:gd name="T2" fmla="*/ 161 w 808"/>
                <a:gd name="T3" fmla="*/ 238 h 618"/>
                <a:gd name="T4" fmla="*/ 101 w 808"/>
                <a:gd name="T5" fmla="*/ 289 h 618"/>
                <a:gd name="T6" fmla="*/ 27 w 808"/>
                <a:gd name="T7" fmla="*/ 357 h 618"/>
                <a:gd name="T8" fmla="*/ 81 w 808"/>
                <a:gd name="T9" fmla="*/ 508 h 618"/>
                <a:gd name="T10" fmla="*/ 208 w 808"/>
                <a:gd name="T11" fmla="*/ 544 h 618"/>
                <a:gd name="T12" fmla="*/ 269 w 808"/>
                <a:gd name="T13" fmla="*/ 513 h 618"/>
                <a:gd name="T14" fmla="*/ 287 w 808"/>
                <a:gd name="T15" fmla="*/ 450 h 618"/>
                <a:gd name="T16" fmla="*/ 378 w 808"/>
                <a:gd name="T17" fmla="*/ 483 h 618"/>
                <a:gd name="T18" fmla="*/ 437 w 808"/>
                <a:gd name="T19" fmla="*/ 587 h 618"/>
                <a:gd name="T20" fmla="*/ 560 w 808"/>
                <a:gd name="T21" fmla="*/ 580 h 618"/>
                <a:gd name="T22" fmla="*/ 581 w 808"/>
                <a:gd name="T23" fmla="*/ 586 h 618"/>
                <a:gd name="T24" fmla="*/ 609 w 808"/>
                <a:gd name="T25" fmla="*/ 613 h 618"/>
                <a:gd name="T26" fmla="*/ 636 w 808"/>
                <a:gd name="T27" fmla="*/ 608 h 618"/>
                <a:gd name="T28" fmla="*/ 670 w 808"/>
                <a:gd name="T29" fmla="*/ 579 h 618"/>
                <a:gd name="T30" fmla="*/ 678 w 808"/>
                <a:gd name="T31" fmla="*/ 535 h 618"/>
                <a:gd name="T32" fmla="*/ 704 w 808"/>
                <a:gd name="T33" fmla="*/ 517 h 618"/>
                <a:gd name="T34" fmla="*/ 737 w 808"/>
                <a:gd name="T35" fmla="*/ 520 h 618"/>
                <a:gd name="T36" fmla="*/ 769 w 808"/>
                <a:gd name="T37" fmla="*/ 512 h 618"/>
                <a:gd name="T38" fmla="*/ 778 w 808"/>
                <a:gd name="T39" fmla="*/ 462 h 618"/>
                <a:gd name="T40" fmla="*/ 754 w 808"/>
                <a:gd name="T41" fmla="*/ 446 h 618"/>
                <a:gd name="T42" fmla="*/ 743 w 808"/>
                <a:gd name="T43" fmla="*/ 427 h 618"/>
                <a:gd name="T44" fmla="*/ 749 w 808"/>
                <a:gd name="T45" fmla="*/ 390 h 618"/>
                <a:gd name="T46" fmla="*/ 734 w 808"/>
                <a:gd name="T47" fmla="*/ 363 h 618"/>
                <a:gd name="T48" fmla="*/ 756 w 808"/>
                <a:gd name="T49" fmla="*/ 358 h 618"/>
                <a:gd name="T50" fmla="*/ 773 w 808"/>
                <a:gd name="T51" fmla="*/ 388 h 618"/>
                <a:gd name="T52" fmla="*/ 783 w 808"/>
                <a:gd name="T53" fmla="*/ 427 h 618"/>
                <a:gd name="T54" fmla="*/ 798 w 808"/>
                <a:gd name="T55" fmla="*/ 441 h 618"/>
                <a:gd name="T56" fmla="*/ 806 w 808"/>
                <a:gd name="T57" fmla="*/ 394 h 618"/>
                <a:gd name="T58" fmla="*/ 785 w 808"/>
                <a:gd name="T59" fmla="*/ 337 h 618"/>
                <a:gd name="T60" fmla="*/ 760 w 808"/>
                <a:gd name="T61" fmla="*/ 290 h 618"/>
                <a:gd name="T62" fmla="*/ 711 w 808"/>
                <a:gd name="T63" fmla="*/ 296 h 618"/>
                <a:gd name="T64" fmla="*/ 686 w 808"/>
                <a:gd name="T65" fmla="*/ 312 h 618"/>
                <a:gd name="T66" fmla="*/ 664 w 808"/>
                <a:gd name="T67" fmla="*/ 320 h 618"/>
                <a:gd name="T68" fmla="*/ 663 w 808"/>
                <a:gd name="T69" fmla="*/ 300 h 618"/>
                <a:gd name="T70" fmla="*/ 710 w 808"/>
                <a:gd name="T71" fmla="*/ 275 h 618"/>
                <a:gd name="T72" fmla="*/ 734 w 808"/>
                <a:gd name="T73" fmla="*/ 247 h 618"/>
                <a:gd name="T74" fmla="*/ 732 w 808"/>
                <a:gd name="T75" fmla="*/ 220 h 618"/>
                <a:gd name="T76" fmla="*/ 675 w 808"/>
                <a:gd name="T77" fmla="*/ 169 h 618"/>
                <a:gd name="T78" fmla="*/ 662 w 808"/>
                <a:gd name="T79" fmla="*/ 124 h 618"/>
                <a:gd name="T80" fmla="*/ 641 w 808"/>
                <a:gd name="T81" fmla="*/ 97 h 618"/>
                <a:gd name="T82" fmla="*/ 639 w 808"/>
                <a:gd name="T83" fmla="*/ 66 h 618"/>
                <a:gd name="T84" fmla="*/ 610 w 808"/>
                <a:gd name="T85" fmla="*/ 29 h 618"/>
                <a:gd name="T86" fmla="*/ 529 w 808"/>
                <a:gd name="T87" fmla="*/ 3 h 618"/>
                <a:gd name="T88" fmla="*/ 466 w 808"/>
                <a:gd name="T89" fmla="*/ 14 h 618"/>
                <a:gd name="T90" fmla="*/ 426 w 808"/>
                <a:gd name="T91" fmla="*/ 32 h 618"/>
                <a:gd name="T92" fmla="*/ 404 w 808"/>
                <a:gd name="T93" fmla="*/ 32 h 618"/>
                <a:gd name="T94" fmla="*/ 365 w 808"/>
                <a:gd name="T95" fmla="*/ 63 h 618"/>
                <a:gd name="T96" fmla="*/ 347 w 808"/>
                <a:gd name="T97" fmla="*/ 8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8" h="618">
                  <a:moveTo>
                    <a:pt x="339" y="95"/>
                  </a:moveTo>
                  <a:lnTo>
                    <a:pt x="284" y="76"/>
                  </a:lnTo>
                  <a:lnTo>
                    <a:pt x="245" y="95"/>
                  </a:lnTo>
                  <a:lnTo>
                    <a:pt x="223" y="138"/>
                  </a:lnTo>
                  <a:lnTo>
                    <a:pt x="224" y="174"/>
                  </a:lnTo>
                  <a:lnTo>
                    <a:pt x="190" y="209"/>
                  </a:lnTo>
                  <a:lnTo>
                    <a:pt x="192" y="240"/>
                  </a:lnTo>
                  <a:lnTo>
                    <a:pt x="161" y="238"/>
                  </a:lnTo>
                  <a:lnTo>
                    <a:pt x="125" y="259"/>
                  </a:lnTo>
                  <a:lnTo>
                    <a:pt x="102" y="247"/>
                  </a:lnTo>
                  <a:lnTo>
                    <a:pt x="78" y="266"/>
                  </a:lnTo>
                  <a:lnTo>
                    <a:pt x="101" y="289"/>
                  </a:lnTo>
                  <a:lnTo>
                    <a:pt x="132" y="305"/>
                  </a:lnTo>
                  <a:lnTo>
                    <a:pt x="89" y="342"/>
                  </a:lnTo>
                  <a:lnTo>
                    <a:pt x="48" y="337"/>
                  </a:lnTo>
                  <a:lnTo>
                    <a:pt x="27" y="357"/>
                  </a:lnTo>
                  <a:lnTo>
                    <a:pt x="0" y="375"/>
                  </a:lnTo>
                  <a:lnTo>
                    <a:pt x="31" y="425"/>
                  </a:lnTo>
                  <a:lnTo>
                    <a:pt x="78" y="474"/>
                  </a:lnTo>
                  <a:lnTo>
                    <a:pt x="81" y="508"/>
                  </a:lnTo>
                  <a:lnTo>
                    <a:pt x="124" y="512"/>
                  </a:lnTo>
                  <a:lnTo>
                    <a:pt x="162" y="544"/>
                  </a:lnTo>
                  <a:lnTo>
                    <a:pt x="185" y="556"/>
                  </a:lnTo>
                  <a:lnTo>
                    <a:pt x="208" y="544"/>
                  </a:lnTo>
                  <a:lnTo>
                    <a:pt x="229" y="557"/>
                  </a:lnTo>
                  <a:lnTo>
                    <a:pt x="264" y="547"/>
                  </a:lnTo>
                  <a:lnTo>
                    <a:pt x="260" y="526"/>
                  </a:lnTo>
                  <a:lnTo>
                    <a:pt x="269" y="513"/>
                  </a:lnTo>
                  <a:lnTo>
                    <a:pt x="296" y="513"/>
                  </a:lnTo>
                  <a:lnTo>
                    <a:pt x="297" y="495"/>
                  </a:lnTo>
                  <a:lnTo>
                    <a:pt x="287" y="483"/>
                  </a:lnTo>
                  <a:lnTo>
                    <a:pt x="287" y="450"/>
                  </a:lnTo>
                  <a:lnTo>
                    <a:pt x="301" y="445"/>
                  </a:lnTo>
                  <a:lnTo>
                    <a:pt x="333" y="413"/>
                  </a:lnTo>
                  <a:lnTo>
                    <a:pt x="385" y="458"/>
                  </a:lnTo>
                  <a:lnTo>
                    <a:pt x="378" y="483"/>
                  </a:lnTo>
                  <a:lnTo>
                    <a:pt x="412" y="533"/>
                  </a:lnTo>
                  <a:lnTo>
                    <a:pt x="431" y="528"/>
                  </a:lnTo>
                  <a:lnTo>
                    <a:pt x="448" y="550"/>
                  </a:lnTo>
                  <a:lnTo>
                    <a:pt x="437" y="587"/>
                  </a:lnTo>
                  <a:lnTo>
                    <a:pt x="457" y="602"/>
                  </a:lnTo>
                  <a:lnTo>
                    <a:pt x="508" y="597"/>
                  </a:lnTo>
                  <a:lnTo>
                    <a:pt x="523" y="574"/>
                  </a:lnTo>
                  <a:lnTo>
                    <a:pt x="560" y="580"/>
                  </a:lnTo>
                  <a:lnTo>
                    <a:pt x="562" y="580"/>
                  </a:lnTo>
                  <a:lnTo>
                    <a:pt x="567" y="582"/>
                  </a:lnTo>
                  <a:lnTo>
                    <a:pt x="574" y="583"/>
                  </a:lnTo>
                  <a:lnTo>
                    <a:pt x="581" y="586"/>
                  </a:lnTo>
                  <a:lnTo>
                    <a:pt x="585" y="590"/>
                  </a:lnTo>
                  <a:lnTo>
                    <a:pt x="593" y="598"/>
                  </a:lnTo>
                  <a:lnTo>
                    <a:pt x="600" y="606"/>
                  </a:lnTo>
                  <a:lnTo>
                    <a:pt x="609" y="613"/>
                  </a:lnTo>
                  <a:lnTo>
                    <a:pt x="616" y="618"/>
                  </a:lnTo>
                  <a:lnTo>
                    <a:pt x="621" y="618"/>
                  </a:lnTo>
                  <a:lnTo>
                    <a:pt x="628" y="614"/>
                  </a:lnTo>
                  <a:lnTo>
                    <a:pt x="636" y="608"/>
                  </a:lnTo>
                  <a:lnTo>
                    <a:pt x="646" y="601"/>
                  </a:lnTo>
                  <a:lnTo>
                    <a:pt x="655" y="594"/>
                  </a:lnTo>
                  <a:lnTo>
                    <a:pt x="663" y="587"/>
                  </a:lnTo>
                  <a:lnTo>
                    <a:pt x="670" y="579"/>
                  </a:lnTo>
                  <a:lnTo>
                    <a:pt x="675" y="570"/>
                  </a:lnTo>
                  <a:lnTo>
                    <a:pt x="676" y="555"/>
                  </a:lnTo>
                  <a:lnTo>
                    <a:pt x="677" y="544"/>
                  </a:lnTo>
                  <a:lnTo>
                    <a:pt x="678" y="535"/>
                  </a:lnTo>
                  <a:lnTo>
                    <a:pt x="680" y="527"/>
                  </a:lnTo>
                  <a:lnTo>
                    <a:pt x="685" y="521"/>
                  </a:lnTo>
                  <a:lnTo>
                    <a:pt x="692" y="518"/>
                  </a:lnTo>
                  <a:lnTo>
                    <a:pt x="704" y="517"/>
                  </a:lnTo>
                  <a:lnTo>
                    <a:pt x="716" y="517"/>
                  </a:lnTo>
                  <a:lnTo>
                    <a:pt x="725" y="518"/>
                  </a:lnTo>
                  <a:lnTo>
                    <a:pt x="730" y="519"/>
                  </a:lnTo>
                  <a:lnTo>
                    <a:pt x="737" y="520"/>
                  </a:lnTo>
                  <a:lnTo>
                    <a:pt x="745" y="520"/>
                  </a:lnTo>
                  <a:lnTo>
                    <a:pt x="754" y="520"/>
                  </a:lnTo>
                  <a:lnTo>
                    <a:pt x="762" y="517"/>
                  </a:lnTo>
                  <a:lnTo>
                    <a:pt x="769" y="512"/>
                  </a:lnTo>
                  <a:lnTo>
                    <a:pt x="773" y="504"/>
                  </a:lnTo>
                  <a:lnTo>
                    <a:pt x="778" y="489"/>
                  </a:lnTo>
                  <a:lnTo>
                    <a:pt x="779" y="474"/>
                  </a:lnTo>
                  <a:lnTo>
                    <a:pt x="778" y="462"/>
                  </a:lnTo>
                  <a:lnTo>
                    <a:pt x="773" y="452"/>
                  </a:lnTo>
                  <a:lnTo>
                    <a:pt x="768" y="448"/>
                  </a:lnTo>
                  <a:lnTo>
                    <a:pt x="760" y="447"/>
                  </a:lnTo>
                  <a:lnTo>
                    <a:pt x="754" y="446"/>
                  </a:lnTo>
                  <a:lnTo>
                    <a:pt x="747" y="444"/>
                  </a:lnTo>
                  <a:lnTo>
                    <a:pt x="743" y="440"/>
                  </a:lnTo>
                  <a:lnTo>
                    <a:pt x="740" y="435"/>
                  </a:lnTo>
                  <a:lnTo>
                    <a:pt x="743" y="427"/>
                  </a:lnTo>
                  <a:lnTo>
                    <a:pt x="745" y="417"/>
                  </a:lnTo>
                  <a:lnTo>
                    <a:pt x="748" y="408"/>
                  </a:lnTo>
                  <a:lnTo>
                    <a:pt x="750" y="398"/>
                  </a:lnTo>
                  <a:lnTo>
                    <a:pt x="749" y="390"/>
                  </a:lnTo>
                  <a:lnTo>
                    <a:pt x="745" y="383"/>
                  </a:lnTo>
                  <a:lnTo>
                    <a:pt x="740" y="376"/>
                  </a:lnTo>
                  <a:lnTo>
                    <a:pt x="736" y="369"/>
                  </a:lnTo>
                  <a:lnTo>
                    <a:pt x="734" y="363"/>
                  </a:lnTo>
                  <a:lnTo>
                    <a:pt x="735" y="358"/>
                  </a:lnTo>
                  <a:lnTo>
                    <a:pt x="739" y="356"/>
                  </a:lnTo>
                  <a:lnTo>
                    <a:pt x="747" y="356"/>
                  </a:lnTo>
                  <a:lnTo>
                    <a:pt x="756" y="358"/>
                  </a:lnTo>
                  <a:lnTo>
                    <a:pt x="765" y="363"/>
                  </a:lnTo>
                  <a:lnTo>
                    <a:pt x="769" y="368"/>
                  </a:lnTo>
                  <a:lnTo>
                    <a:pt x="771" y="376"/>
                  </a:lnTo>
                  <a:lnTo>
                    <a:pt x="773" y="388"/>
                  </a:lnTo>
                  <a:lnTo>
                    <a:pt x="775" y="400"/>
                  </a:lnTo>
                  <a:lnTo>
                    <a:pt x="777" y="412"/>
                  </a:lnTo>
                  <a:lnTo>
                    <a:pt x="780" y="420"/>
                  </a:lnTo>
                  <a:lnTo>
                    <a:pt x="783" y="427"/>
                  </a:lnTo>
                  <a:lnTo>
                    <a:pt x="786" y="435"/>
                  </a:lnTo>
                  <a:lnTo>
                    <a:pt x="791" y="441"/>
                  </a:lnTo>
                  <a:lnTo>
                    <a:pt x="795" y="445"/>
                  </a:lnTo>
                  <a:lnTo>
                    <a:pt x="798" y="441"/>
                  </a:lnTo>
                  <a:lnTo>
                    <a:pt x="803" y="433"/>
                  </a:lnTo>
                  <a:lnTo>
                    <a:pt x="806" y="421"/>
                  </a:lnTo>
                  <a:lnTo>
                    <a:pt x="808" y="406"/>
                  </a:lnTo>
                  <a:lnTo>
                    <a:pt x="806" y="394"/>
                  </a:lnTo>
                  <a:lnTo>
                    <a:pt x="798" y="378"/>
                  </a:lnTo>
                  <a:lnTo>
                    <a:pt x="791" y="363"/>
                  </a:lnTo>
                  <a:lnTo>
                    <a:pt x="788" y="347"/>
                  </a:lnTo>
                  <a:lnTo>
                    <a:pt x="785" y="337"/>
                  </a:lnTo>
                  <a:lnTo>
                    <a:pt x="781" y="324"/>
                  </a:lnTo>
                  <a:lnTo>
                    <a:pt x="775" y="311"/>
                  </a:lnTo>
                  <a:lnTo>
                    <a:pt x="768" y="299"/>
                  </a:lnTo>
                  <a:lnTo>
                    <a:pt x="760" y="290"/>
                  </a:lnTo>
                  <a:lnTo>
                    <a:pt x="751" y="289"/>
                  </a:lnTo>
                  <a:lnTo>
                    <a:pt x="738" y="292"/>
                  </a:lnTo>
                  <a:lnTo>
                    <a:pt x="724" y="294"/>
                  </a:lnTo>
                  <a:lnTo>
                    <a:pt x="711" y="296"/>
                  </a:lnTo>
                  <a:lnTo>
                    <a:pt x="703" y="298"/>
                  </a:lnTo>
                  <a:lnTo>
                    <a:pt x="700" y="301"/>
                  </a:lnTo>
                  <a:lnTo>
                    <a:pt x="693" y="307"/>
                  </a:lnTo>
                  <a:lnTo>
                    <a:pt x="686" y="312"/>
                  </a:lnTo>
                  <a:lnTo>
                    <a:pt x="678" y="318"/>
                  </a:lnTo>
                  <a:lnTo>
                    <a:pt x="673" y="322"/>
                  </a:lnTo>
                  <a:lnTo>
                    <a:pt x="667" y="322"/>
                  </a:lnTo>
                  <a:lnTo>
                    <a:pt x="664" y="320"/>
                  </a:lnTo>
                  <a:lnTo>
                    <a:pt x="661" y="317"/>
                  </a:lnTo>
                  <a:lnTo>
                    <a:pt x="658" y="312"/>
                  </a:lnTo>
                  <a:lnTo>
                    <a:pt x="658" y="307"/>
                  </a:lnTo>
                  <a:lnTo>
                    <a:pt x="663" y="300"/>
                  </a:lnTo>
                  <a:lnTo>
                    <a:pt x="673" y="293"/>
                  </a:lnTo>
                  <a:lnTo>
                    <a:pt x="687" y="285"/>
                  </a:lnTo>
                  <a:lnTo>
                    <a:pt x="700" y="281"/>
                  </a:lnTo>
                  <a:lnTo>
                    <a:pt x="710" y="275"/>
                  </a:lnTo>
                  <a:lnTo>
                    <a:pt x="717" y="270"/>
                  </a:lnTo>
                  <a:lnTo>
                    <a:pt x="723" y="262"/>
                  </a:lnTo>
                  <a:lnTo>
                    <a:pt x="727" y="253"/>
                  </a:lnTo>
                  <a:lnTo>
                    <a:pt x="734" y="247"/>
                  </a:lnTo>
                  <a:lnTo>
                    <a:pt x="739" y="239"/>
                  </a:lnTo>
                  <a:lnTo>
                    <a:pt x="742" y="232"/>
                  </a:lnTo>
                  <a:lnTo>
                    <a:pt x="740" y="226"/>
                  </a:lnTo>
                  <a:lnTo>
                    <a:pt x="732" y="220"/>
                  </a:lnTo>
                  <a:lnTo>
                    <a:pt x="716" y="211"/>
                  </a:lnTo>
                  <a:lnTo>
                    <a:pt x="701" y="198"/>
                  </a:lnTo>
                  <a:lnTo>
                    <a:pt x="687" y="184"/>
                  </a:lnTo>
                  <a:lnTo>
                    <a:pt x="675" y="169"/>
                  </a:lnTo>
                  <a:lnTo>
                    <a:pt x="666" y="155"/>
                  </a:lnTo>
                  <a:lnTo>
                    <a:pt x="663" y="145"/>
                  </a:lnTo>
                  <a:lnTo>
                    <a:pt x="662" y="134"/>
                  </a:lnTo>
                  <a:lnTo>
                    <a:pt x="662" y="124"/>
                  </a:lnTo>
                  <a:lnTo>
                    <a:pt x="661" y="114"/>
                  </a:lnTo>
                  <a:lnTo>
                    <a:pt x="656" y="107"/>
                  </a:lnTo>
                  <a:lnTo>
                    <a:pt x="649" y="101"/>
                  </a:lnTo>
                  <a:lnTo>
                    <a:pt x="641" y="97"/>
                  </a:lnTo>
                  <a:lnTo>
                    <a:pt x="638" y="90"/>
                  </a:lnTo>
                  <a:lnTo>
                    <a:pt x="638" y="82"/>
                  </a:lnTo>
                  <a:lnTo>
                    <a:pt x="639" y="75"/>
                  </a:lnTo>
                  <a:lnTo>
                    <a:pt x="639" y="66"/>
                  </a:lnTo>
                  <a:lnTo>
                    <a:pt x="639" y="58"/>
                  </a:lnTo>
                  <a:lnTo>
                    <a:pt x="635" y="51"/>
                  </a:lnTo>
                  <a:lnTo>
                    <a:pt x="624" y="40"/>
                  </a:lnTo>
                  <a:lnTo>
                    <a:pt x="610" y="29"/>
                  </a:lnTo>
                  <a:lnTo>
                    <a:pt x="595" y="21"/>
                  </a:lnTo>
                  <a:lnTo>
                    <a:pt x="576" y="15"/>
                  </a:lnTo>
                  <a:lnTo>
                    <a:pt x="552" y="9"/>
                  </a:lnTo>
                  <a:lnTo>
                    <a:pt x="529" y="3"/>
                  </a:lnTo>
                  <a:lnTo>
                    <a:pt x="506" y="0"/>
                  </a:lnTo>
                  <a:lnTo>
                    <a:pt x="494" y="1"/>
                  </a:lnTo>
                  <a:lnTo>
                    <a:pt x="480" y="7"/>
                  </a:lnTo>
                  <a:lnTo>
                    <a:pt x="466" y="14"/>
                  </a:lnTo>
                  <a:lnTo>
                    <a:pt x="453" y="20"/>
                  </a:lnTo>
                  <a:lnTo>
                    <a:pt x="441" y="27"/>
                  </a:lnTo>
                  <a:lnTo>
                    <a:pt x="433" y="31"/>
                  </a:lnTo>
                  <a:lnTo>
                    <a:pt x="426" y="32"/>
                  </a:lnTo>
                  <a:lnTo>
                    <a:pt x="421" y="32"/>
                  </a:lnTo>
                  <a:lnTo>
                    <a:pt x="415" y="31"/>
                  </a:lnTo>
                  <a:lnTo>
                    <a:pt x="410" y="31"/>
                  </a:lnTo>
                  <a:lnTo>
                    <a:pt x="404" y="32"/>
                  </a:lnTo>
                  <a:lnTo>
                    <a:pt x="396" y="38"/>
                  </a:lnTo>
                  <a:lnTo>
                    <a:pt x="386" y="46"/>
                  </a:lnTo>
                  <a:lnTo>
                    <a:pt x="375" y="54"/>
                  </a:lnTo>
                  <a:lnTo>
                    <a:pt x="365" y="63"/>
                  </a:lnTo>
                  <a:lnTo>
                    <a:pt x="357" y="69"/>
                  </a:lnTo>
                  <a:lnTo>
                    <a:pt x="354" y="75"/>
                  </a:lnTo>
                  <a:lnTo>
                    <a:pt x="352" y="80"/>
                  </a:lnTo>
                  <a:lnTo>
                    <a:pt x="347" y="86"/>
                  </a:lnTo>
                  <a:lnTo>
                    <a:pt x="343" y="91"/>
                  </a:lnTo>
                  <a:lnTo>
                    <a:pt x="340" y="93"/>
                  </a:lnTo>
                  <a:lnTo>
                    <a:pt x="339" y="95"/>
                  </a:lnTo>
                </a:path>
              </a:pathLst>
            </a:custGeom>
            <a:grpFill/>
            <a:ln w="3175">
              <a:solidFill>
                <a:schemeClr val="bg1">
                  <a:lumMod val="50000"/>
                </a:schemeClr>
              </a:solidFill>
              <a:prstDash val="solid"/>
              <a:round/>
              <a:headEnd/>
              <a:tailEnd/>
            </a:ln>
          </p:spPr>
          <p:txBody>
            <a:bodyPr/>
            <a:lstStyle/>
            <a:p>
              <a:endParaRPr lang="ru-RU"/>
            </a:p>
          </p:txBody>
        </p:sp>
      </p:grpSp>
      <p:sp>
        <p:nvSpPr>
          <p:cNvPr id="20" name="TextBox 19">
            <a:extLst>
              <a:ext uri="{FF2B5EF4-FFF2-40B4-BE49-F238E27FC236}">
                <a16:creationId xmlns:a16="http://schemas.microsoft.com/office/drawing/2014/main" id="{9A3C976B-1579-6B47-8E02-CA05F629FD25}"/>
              </a:ext>
            </a:extLst>
          </p:cNvPr>
          <p:cNvSpPr txBox="1"/>
          <p:nvPr/>
        </p:nvSpPr>
        <p:spPr>
          <a:xfrm>
            <a:off x="6899983" y="1452265"/>
            <a:ext cx="2693657" cy="1107996"/>
          </a:xfrm>
          <a:prstGeom prst="rect">
            <a:avLst/>
          </a:prstGeom>
          <a:noFill/>
        </p:spPr>
        <p:txBody>
          <a:bodyPr wrap="square" rtlCol="0">
            <a:spAutoFit/>
          </a:bodyPr>
          <a:lstStyle/>
          <a:p>
            <a:r>
              <a:rPr lang="en-US" sz="6600" dirty="0">
                <a:latin typeface="Poppins Medium" panose="02000000000000000000" pitchFamily="2" charset="0"/>
                <a:cs typeface="Poppins Medium" panose="02000000000000000000" pitchFamily="2" charset="0"/>
              </a:rPr>
              <a:t>MAPS</a:t>
            </a:r>
            <a:endParaRPr lang="ru-RU" sz="6600" dirty="0">
              <a:cs typeface="Poppins Medium" panose="02000000000000000000" pitchFamily="2" charset="0"/>
            </a:endParaRPr>
          </a:p>
        </p:txBody>
      </p:sp>
      <p:sp>
        <p:nvSpPr>
          <p:cNvPr id="21" name="TextBox 20">
            <a:extLst>
              <a:ext uri="{FF2B5EF4-FFF2-40B4-BE49-F238E27FC236}">
                <a16:creationId xmlns:a16="http://schemas.microsoft.com/office/drawing/2014/main" id="{2677BC1E-43C4-0F40-A029-A85F45D5447C}"/>
              </a:ext>
            </a:extLst>
          </p:cNvPr>
          <p:cNvSpPr txBox="1"/>
          <p:nvPr/>
        </p:nvSpPr>
        <p:spPr>
          <a:xfrm>
            <a:off x="6899983" y="990600"/>
            <a:ext cx="2803232" cy="461665"/>
          </a:xfrm>
          <a:prstGeom prst="rect">
            <a:avLst/>
          </a:prstGeom>
          <a:noFill/>
        </p:spPr>
        <p:txBody>
          <a:bodyPr wrap="square" rtlCol="0">
            <a:spAutoFit/>
          </a:bodyPr>
          <a:lstStyle/>
          <a:p>
            <a:r>
              <a:rPr lang="en-US" sz="2400" dirty="0">
                <a:solidFill>
                  <a:srgbClr val="2CA2CC"/>
                </a:solidFill>
                <a:latin typeface="Poppins Light" panose="02000000000000000000" pitchFamily="2" charset="0"/>
                <a:cs typeface="Poppins Light" panose="02000000000000000000" pitchFamily="2" charset="0"/>
              </a:rPr>
              <a:t>business polarity </a:t>
            </a:r>
            <a:endParaRPr lang="ru-RU" sz="2400" dirty="0">
              <a:solidFill>
                <a:srgbClr val="2CA2CC"/>
              </a:solidFill>
              <a:cs typeface="Poppins Light" panose="02000000000000000000" pitchFamily="2" charset="0"/>
            </a:endParaRPr>
          </a:p>
        </p:txBody>
      </p:sp>
      <p:sp>
        <p:nvSpPr>
          <p:cNvPr id="22" name="Полилиния 21">
            <a:extLst>
              <a:ext uri="{FF2B5EF4-FFF2-40B4-BE49-F238E27FC236}">
                <a16:creationId xmlns:a16="http://schemas.microsoft.com/office/drawing/2014/main" id="{A7544BC6-9475-CF4F-A5DC-B17CAB235D7B}"/>
              </a:ext>
            </a:extLst>
          </p:cNvPr>
          <p:cNvSpPr/>
          <p:nvPr/>
        </p:nvSpPr>
        <p:spPr>
          <a:xfrm rot="14048606">
            <a:off x="6768413" y="3193664"/>
            <a:ext cx="720053" cy="840597"/>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chemeClr val="bg1"/>
          </a:solidFill>
          <a:ln>
            <a:noFill/>
          </a:ln>
          <a:effectLst>
            <a:outerShdw blurRad="114300" dist="889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3">
            <a:extLst>
              <a:ext uri="{FF2B5EF4-FFF2-40B4-BE49-F238E27FC236}">
                <a16:creationId xmlns:a16="http://schemas.microsoft.com/office/drawing/2014/main" id="{67325EC0-415E-5744-B41F-FF685FBEF435}"/>
              </a:ext>
            </a:extLst>
          </p:cNvPr>
          <p:cNvSpPr txBox="1"/>
          <p:nvPr/>
        </p:nvSpPr>
        <p:spPr>
          <a:xfrm>
            <a:off x="7688381" y="3456025"/>
            <a:ext cx="3304866" cy="1086836"/>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a:p>
            <a:pPr>
              <a:lnSpc>
                <a:spcPct val="150000"/>
              </a:lnSpc>
            </a:pPr>
            <a:r>
              <a:rPr lang="en-US" sz="1100" dirty="0">
                <a:latin typeface="Poppins" panose="02000000000000000000" pitchFamily="2" charset="0"/>
                <a:cs typeface="Poppins" panose="02000000000000000000" pitchFamily="2" charset="0"/>
              </a:rPr>
              <a:t> </a:t>
            </a:r>
            <a:endParaRPr lang="ru-RU" sz="1100" dirty="0">
              <a:cs typeface="Poppins" panose="02000000000000000000" pitchFamily="2" charset="0"/>
            </a:endParaRPr>
          </a:p>
        </p:txBody>
      </p:sp>
      <p:sp>
        <p:nvSpPr>
          <p:cNvPr id="25" name="TextBox 24">
            <a:extLst>
              <a:ext uri="{FF2B5EF4-FFF2-40B4-BE49-F238E27FC236}">
                <a16:creationId xmlns:a16="http://schemas.microsoft.com/office/drawing/2014/main" id="{4D8E5CF7-8978-4F4E-935D-8702F0D8F7C4}"/>
              </a:ext>
            </a:extLst>
          </p:cNvPr>
          <p:cNvSpPr txBox="1"/>
          <p:nvPr/>
        </p:nvSpPr>
        <p:spPr>
          <a:xfrm>
            <a:off x="7688381" y="3073436"/>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Time management</a:t>
            </a:r>
            <a:endParaRPr lang="ru-RU" sz="1200" dirty="0">
              <a:cs typeface="Poppins" panose="02000000000000000000" pitchFamily="2" charset="0"/>
            </a:endParaRPr>
          </a:p>
        </p:txBody>
      </p:sp>
      <p:sp>
        <p:nvSpPr>
          <p:cNvPr id="26" name="TextBox 25">
            <a:extLst>
              <a:ext uri="{FF2B5EF4-FFF2-40B4-BE49-F238E27FC236}">
                <a16:creationId xmlns:a16="http://schemas.microsoft.com/office/drawing/2014/main" id="{05B98B36-1C92-C944-B461-F07392EBFAF7}"/>
              </a:ext>
            </a:extLst>
          </p:cNvPr>
          <p:cNvSpPr txBox="1"/>
          <p:nvPr/>
        </p:nvSpPr>
        <p:spPr>
          <a:xfrm>
            <a:off x="7688381" y="4803865"/>
            <a:ext cx="3304866"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p:txBody>
      </p:sp>
      <p:sp>
        <p:nvSpPr>
          <p:cNvPr id="27" name="TextBox 26">
            <a:extLst>
              <a:ext uri="{FF2B5EF4-FFF2-40B4-BE49-F238E27FC236}">
                <a16:creationId xmlns:a16="http://schemas.microsoft.com/office/drawing/2014/main" id="{6E35D13C-717C-FF4B-B252-654EE1825F52}"/>
              </a:ext>
            </a:extLst>
          </p:cNvPr>
          <p:cNvSpPr txBox="1"/>
          <p:nvPr/>
        </p:nvSpPr>
        <p:spPr>
          <a:xfrm>
            <a:off x="7688381" y="4421276"/>
            <a:ext cx="2146855"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Developments</a:t>
            </a:r>
            <a:endParaRPr lang="ru-RU" sz="1200" dirty="0">
              <a:cs typeface="Poppins" panose="02000000000000000000" pitchFamily="2" charset="0"/>
            </a:endParaRPr>
          </a:p>
        </p:txBody>
      </p:sp>
      <p:sp>
        <p:nvSpPr>
          <p:cNvPr id="28" name="Прямоугольник 27">
            <a:extLst>
              <a:ext uri="{FF2B5EF4-FFF2-40B4-BE49-F238E27FC236}">
                <a16:creationId xmlns:a16="http://schemas.microsoft.com/office/drawing/2014/main" id="{85BCAC94-B3B6-3E46-BA9D-6670722498F7}"/>
              </a:ext>
            </a:extLst>
          </p:cNvPr>
          <p:cNvSpPr/>
          <p:nvPr/>
        </p:nvSpPr>
        <p:spPr>
          <a:xfrm>
            <a:off x="6914967" y="4624066"/>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29" name="Прямоугольник 28">
            <a:extLst>
              <a:ext uri="{FF2B5EF4-FFF2-40B4-BE49-F238E27FC236}">
                <a16:creationId xmlns:a16="http://schemas.microsoft.com/office/drawing/2014/main" id="{1DA9396F-1704-1B49-9B8D-B0C406F9F7C6}"/>
              </a:ext>
            </a:extLst>
          </p:cNvPr>
          <p:cNvSpPr/>
          <p:nvPr/>
        </p:nvSpPr>
        <p:spPr>
          <a:xfrm>
            <a:off x="6906172" y="3275324"/>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31" name="Прямоугольник 30">
            <a:extLst>
              <a:ext uri="{FF2B5EF4-FFF2-40B4-BE49-F238E27FC236}">
                <a16:creationId xmlns:a16="http://schemas.microsoft.com/office/drawing/2014/main" id="{A2B95B0C-385E-7C42-9FD9-C643B029581D}"/>
              </a:ext>
            </a:extLst>
          </p:cNvPr>
          <p:cNvSpPr/>
          <p:nvPr/>
        </p:nvSpPr>
        <p:spPr>
          <a:xfrm>
            <a:off x="4156209" y="4028505"/>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32" name="Прямоугольник 31">
            <a:extLst>
              <a:ext uri="{FF2B5EF4-FFF2-40B4-BE49-F238E27FC236}">
                <a16:creationId xmlns:a16="http://schemas.microsoft.com/office/drawing/2014/main" id="{3DB183CB-4B1A-B943-82A8-05722B08D2C2}"/>
              </a:ext>
            </a:extLst>
          </p:cNvPr>
          <p:cNvSpPr/>
          <p:nvPr/>
        </p:nvSpPr>
        <p:spPr>
          <a:xfrm>
            <a:off x="3224818" y="1822672"/>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33" name="Прямоугольник 32">
            <a:extLst>
              <a:ext uri="{FF2B5EF4-FFF2-40B4-BE49-F238E27FC236}">
                <a16:creationId xmlns:a16="http://schemas.microsoft.com/office/drawing/2014/main" id="{27E94BC0-6131-B948-9F1C-9C2E4AB57DDD}"/>
              </a:ext>
            </a:extLst>
          </p:cNvPr>
          <p:cNvSpPr/>
          <p:nvPr/>
        </p:nvSpPr>
        <p:spPr>
          <a:xfrm>
            <a:off x="2136283" y="3734334"/>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Tree>
    <p:extLst>
      <p:ext uri="{BB962C8B-B14F-4D97-AF65-F5344CB8AC3E}">
        <p14:creationId xmlns:p14="http://schemas.microsoft.com/office/powerpoint/2010/main" val="11568047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0" grpId="0"/>
      <p:bldP spid="21" grpId="0"/>
      <p:bldP spid="22" grpId="0" animBg="1"/>
      <p:bldP spid="24" grpId="0"/>
      <p:bldP spid="25" grpId="0"/>
      <p:bldP spid="26" grpId="0"/>
      <p:bldP spid="27" grpId="0"/>
      <p:bldP spid="28" grpId="0"/>
      <p:bldP spid="2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Рисунок 22">
            <a:extLst>
              <a:ext uri="{FF2B5EF4-FFF2-40B4-BE49-F238E27FC236}">
                <a16:creationId xmlns:a16="http://schemas.microsoft.com/office/drawing/2014/main" id="{63C42E27-DC02-6B43-AA22-536C471A2896}"/>
              </a:ext>
            </a:extLst>
          </p:cNvPr>
          <p:cNvSpPr>
            <a:spLocks noGrp="1"/>
          </p:cNvSpPr>
          <p:nvPr>
            <p:ph type="pic" sz="quarter" idx="10"/>
          </p:nvPr>
        </p:nvSpPr>
        <p:spPr>
          <a:solidFill>
            <a:schemeClr val="tx2">
              <a:lumMod val="20000"/>
              <a:lumOff val="80000"/>
            </a:schemeClr>
          </a:solidFill>
        </p:spPr>
        <p:txBody>
          <a:bodyPr/>
          <a:lstStyle/>
          <a:p>
            <a:endParaRPr lang="en-RO"/>
          </a:p>
        </p:txBody>
      </p:sp>
      <p:grpSp>
        <p:nvGrpSpPr>
          <p:cNvPr id="3" name="Group 28">
            <a:extLst>
              <a:ext uri="{FF2B5EF4-FFF2-40B4-BE49-F238E27FC236}">
                <a16:creationId xmlns:a16="http://schemas.microsoft.com/office/drawing/2014/main" id="{A51E7DF9-8EC3-2B4D-A304-6D8423BE7DAC}"/>
              </a:ext>
            </a:extLst>
          </p:cNvPr>
          <p:cNvGrpSpPr>
            <a:grpSpLocks/>
          </p:cNvGrpSpPr>
          <p:nvPr/>
        </p:nvGrpSpPr>
        <p:grpSpPr bwMode="auto">
          <a:xfrm>
            <a:off x="434695" y="658876"/>
            <a:ext cx="5521883" cy="5582899"/>
            <a:chOff x="1442" y="962"/>
            <a:chExt cx="2702" cy="2732"/>
          </a:xfrm>
          <a:solidFill>
            <a:schemeClr val="bg1">
              <a:alpha val="76000"/>
            </a:schemeClr>
          </a:solidFill>
        </p:grpSpPr>
        <p:sp>
          <p:nvSpPr>
            <p:cNvPr id="4" name="Freeform 29">
              <a:extLst>
                <a:ext uri="{FF2B5EF4-FFF2-40B4-BE49-F238E27FC236}">
                  <a16:creationId xmlns:a16="http://schemas.microsoft.com/office/drawing/2014/main" id="{D6B50985-2091-4644-A5A5-27AEF6E1F088}"/>
                </a:ext>
              </a:extLst>
            </p:cNvPr>
            <p:cNvSpPr>
              <a:spLocks/>
            </p:cNvSpPr>
            <p:nvPr/>
          </p:nvSpPr>
          <p:spPr bwMode="gray">
            <a:xfrm>
              <a:off x="1583" y="3049"/>
              <a:ext cx="354" cy="514"/>
            </a:xfrm>
            <a:custGeom>
              <a:avLst/>
              <a:gdLst>
                <a:gd name="T0" fmla="*/ 4 w 708"/>
                <a:gd name="T1" fmla="*/ 215 h 1027"/>
                <a:gd name="T2" fmla="*/ 17 w 708"/>
                <a:gd name="T3" fmla="*/ 240 h 1027"/>
                <a:gd name="T4" fmla="*/ 46 w 708"/>
                <a:gd name="T5" fmla="*/ 287 h 1027"/>
                <a:gd name="T6" fmla="*/ 110 w 708"/>
                <a:gd name="T7" fmla="*/ 347 h 1027"/>
                <a:gd name="T8" fmla="*/ 95 w 708"/>
                <a:gd name="T9" fmla="*/ 366 h 1027"/>
                <a:gd name="T10" fmla="*/ 71 w 708"/>
                <a:gd name="T11" fmla="*/ 363 h 1027"/>
                <a:gd name="T12" fmla="*/ 57 w 708"/>
                <a:gd name="T13" fmla="*/ 316 h 1027"/>
                <a:gd name="T14" fmla="*/ 20 w 708"/>
                <a:gd name="T15" fmla="*/ 338 h 1027"/>
                <a:gd name="T16" fmla="*/ 60 w 708"/>
                <a:gd name="T17" fmla="*/ 414 h 1027"/>
                <a:gd name="T18" fmla="*/ 68 w 708"/>
                <a:gd name="T19" fmla="*/ 451 h 1027"/>
                <a:gd name="T20" fmla="*/ 154 w 708"/>
                <a:gd name="T21" fmla="*/ 394 h 1027"/>
                <a:gd name="T22" fmla="*/ 154 w 708"/>
                <a:gd name="T23" fmla="*/ 437 h 1027"/>
                <a:gd name="T24" fmla="*/ 228 w 708"/>
                <a:gd name="T25" fmla="*/ 427 h 1027"/>
                <a:gd name="T26" fmla="*/ 172 w 708"/>
                <a:gd name="T27" fmla="*/ 371 h 1027"/>
                <a:gd name="T28" fmla="*/ 182 w 708"/>
                <a:gd name="T29" fmla="*/ 330 h 1027"/>
                <a:gd name="T30" fmla="*/ 188 w 708"/>
                <a:gd name="T31" fmla="*/ 268 h 1027"/>
                <a:gd name="T32" fmla="*/ 241 w 708"/>
                <a:gd name="T33" fmla="*/ 285 h 1027"/>
                <a:gd name="T34" fmla="*/ 276 w 708"/>
                <a:gd name="T35" fmla="*/ 372 h 1027"/>
                <a:gd name="T36" fmla="*/ 269 w 708"/>
                <a:gd name="T37" fmla="*/ 441 h 1027"/>
                <a:gd name="T38" fmla="*/ 250 w 708"/>
                <a:gd name="T39" fmla="*/ 468 h 1027"/>
                <a:gd name="T40" fmla="*/ 289 w 708"/>
                <a:gd name="T41" fmla="*/ 484 h 1027"/>
                <a:gd name="T42" fmla="*/ 233 w 708"/>
                <a:gd name="T43" fmla="*/ 573 h 1027"/>
                <a:gd name="T44" fmla="*/ 161 w 708"/>
                <a:gd name="T45" fmla="*/ 645 h 1027"/>
                <a:gd name="T46" fmla="*/ 172 w 708"/>
                <a:gd name="T47" fmla="*/ 745 h 1027"/>
                <a:gd name="T48" fmla="*/ 172 w 708"/>
                <a:gd name="T49" fmla="*/ 854 h 1027"/>
                <a:gd name="T50" fmla="*/ 143 w 708"/>
                <a:gd name="T51" fmla="*/ 913 h 1027"/>
                <a:gd name="T52" fmla="*/ 208 w 708"/>
                <a:gd name="T53" fmla="*/ 942 h 1027"/>
                <a:gd name="T54" fmla="*/ 261 w 708"/>
                <a:gd name="T55" fmla="*/ 970 h 1027"/>
                <a:gd name="T56" fmla="*/ 248 w 708"/>
                <a:gd name="T57" fmla="*/ 906 h 1027"/>
                <a:gd name="T58" fmla="*/ 261 w 708"/>
                <a:gd name="T59" fmla="*/ 813 h 1027"/>
                <a:gd name="T60" fmla="*/ 332 w 708"/>
                <a:gd name="T61" fmla="*/ 790 h 1027"/>
                <a:gd name="T62" fmla="*/ 300 w 708"/>
                <a:gd name="T63" fmla="*/ 838 h 1027"/>
                <a:gd name="T64" fmla="*/ 317 w 708"/>
                <a:gd name="T65" fmla="*/ 897 h 1027"/>
                <a:gd name="T66" fmla="*/ 284 w 708"/>
                <a:gd name="T67" fmla="*/ 1000 h 1027"/>
                <a:gd name="T68" fmla="*/ 337 w 708"/>
                <a:gd name="T69" fmla="*/ 1009 h 1027"/>
                <a:gd name="T70" fmla="*/ 405 w 708"/>
                <a:gd name="T71" fmla="*/ 950 h 1027"/>
                <a:gd name="T72" fmla="*/ 399 w 708"/>
                <a:gd name="T73" fmla="*/ 889 h 1027"/>
                <a:gd name="T74" fmla="*/ 449 w 708"/>
                <a:gd name="T75" fmla="*/ 886 h 1027"/>
                <a:gd name="T76" fmla="*/ 508 w 708"/>
                <a:gd name="T77" fmla="*/ 850 h 1027"/>
                <a:gd name="T78" fmla="*/ 530 w 708"/>
                <a:gd name="T79" fmla="*/ 745 h 1027"/>
                <a:gd name="T80" fmla="*/ 564 w 708"/>
                <a:gd name="T81" fmla="*/ 627 h 1027"/>
                <a:gd name="T82" fmla="*/ 601 w 708"/>
                <a:gd name="T83" fmla="*/ 543 h 1027"/>
                <a:gd name="T84" fmla="*/ 632 w 708"/>
                <a:gd name="T85" fmla="*/ 478 h 1027"/>
                <a:gd name="T86" fmla="*/ 666 w 708"/>
                <a:gd name="T87" fmla="*/ 436 h 1027"/>
                <a:gd name="T88" fmla="*/ 707 w 708"/>
                <a:gd name="T89" fmla="*/ 403 h 1027"/>
                <a:gd name="T90" fmla="*/ 691 w 708"/>
                <a:gd name="T91" fmla="*/ 361 h 1027"/>
                <a:gd name="T92" fmla="*/ 691 w 708"/>
                <a:gd name="T93" fmla="*/ 330 h 1027"/>
                <a:gd name="T94" fmla="*/ 663 w 708"/>
                <a:gd name="T95" fmla="*/ 291 h 1027"/>
                <a:gd name="T96" fmla="*/ 624 w 708"/>
                <a:gd name="T97" fmla="*/ 254 h 1027"/>
                <a:gd name="T98" fmla="*/ 582 w 708"/>
                <a:gd name="T99" fmla="*/ 226 h 1027"/>
                <a:gd name="T100" fmla="*/ 643 w 708"/>
                <a:gd name="T101" fmla="*/ 153 h 1027"/>
                <a:gd name="T102" fmla="*/ 562 w 708"/>
                <a:gd name="T103" fmla="*/ 130 h 1027"/>
                <a:gd name="T104" fmla="*/ 470 w 708"/>
                <a:gd name="T105" fmla="*/ 127 h 1027"/>
                <a:gd name="T106" fmla="*/ 427 w 708"/>
                <a:gd name="T107" fmla="*/ 40 h 1027"/>
                <a:gd name="T108" fmla="*/ 365 w 708"/>
                <a:gd name="T109" fmla="*/ 1 h 1027"/>
                <a:gd name="T110" fmla="*/ 287 w 708"/>
                <a:gd name="T111" fmla="*/ 32 h 1027"/>
                <a:gd name="T112" fmla="*/ 211 w 708"/>
                <a:gd name="T113" fmla="*/ 96 h 1027"/>
                <a:gd name="T114" fmla="*/ 157 w 708"/>
                <a:gd name="T115" fmla="*/ 153 h 1027"/>
                <a:gd name="T116" fmla="*/ 132 w 708"/>
                <a:gd name="T117" fmla="*/ 152 h 1027"/>
                <a:gd name="T118" fmla="*/ 87 w 708"/>
                <a:gd name="T119" fmla="*/ 144 h 1027"/>
                <a:gd name="T120" fmla="*/ 85 w 708"/>
                <a:gd name="T121" fmla="*/ 200 h 1027"/>
                <a:gd name="T122" fmla="*/ 18 w 708"/>
                <a:gd name="T123" fmla="*/ 180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8" h="1027">
                  <a:moveTo>
                    <a:pt x="9" y="180"/>
                  </a:moveTo>
                  <a:lnTo>
                    <a:pt x="9" y="184"/>
                  </a:lnTo>
                  <a:lnTo>
                    <a:pt x="9" y="194"/>
                  </a:lnTo>
                  <a:lnTo>
                    <a:pt x="8" y="205"/>
                  </a:lnTo>
                  <a:lnTo>
                    <a:pt x="8" y="211"/>
                  </a:lnTo>
                  <a:lnTo>
                    <a:pt x="6" y="212"/>
                  </a:lnTo>
                  <a:lnTo>
                    <a:pt x="4" y="215"/>
                  </a:lnTo>
                  <a:lnTo>
                    <a:pt x="3" y="218"/>
                  </a:lnTo>
                  <a:lnTo>
                    <a:pt x="1" y="222"/>
                  </a:lnTo>
                  <a:lnTo>
                    <a:pt x="0" y="225"/>
                  </a:lnTo>
                  <a:lnTo>
                    <a:pt x="0" y="228"/>
                  </a:lnTo>
                  <a:lnTo>
                    <a:pt x="0" y="232"/>
                  </a:lnTo>
                  <a:lnTo>
                    <a:pt x="8" y="236"/>
                  </a:lnTo>
                  <a:lnTo>
                    <a:pt x="17" y="240"/>
                  </a:lnTo>
                  <a:lnTo>
                    <a:pt x="26" y="243"/>
                  </a:lnTo>
                  <a:lnTo>
                    <a:pt x="32" y="250"/>
                  </a:lnTo>
                  <a:lnTo>
                    <a:pt x="34" y="259"/>
                  </a:lnTo>
                  <a:lnTo>
                    <a:pt x="34" y="270"/>
                  </a:lnTo>
                  <a:lnTo>
                    <a:pt x="34" y="281"/>
                  </a:lnTo>
                  <a:lnTo>
                    <a:pt x="39" y="285"/>
                  </a:lnTo>
                  <a:lnTo>
                    <a:pt x="46" y="287"/>
                  </a:lnTo>
                  <a:lnTo>
                    <a:pt x="57" y="288"/>
                  </a:lnTo>
                  <a:lnTo>
                    <a:pt x="71" y="291"/>
                  </a:lnTo>
                  <a:lnTo>
                    <a:pt x="82" y="298"/>
                  </a:lnTo>
                  <a:lnTo>
                    <a:pt x="91" y="310"/>
                  </a:lnTo>
                  <a:lnTo>
                    <a:pt x="99" y="323"/>
                  </a:lnTo>
                  <a:lnTo>
                    <a:pt x="105" y="336"/>
                  </a:lnTo>
                  <a:lnTo>
                    <a:pt x="110" y="347"/>
                  </a:lnTo>
                  <a:lnTo>
                    <a:pt x="110" y="352"/>
                  </a:lnTo>
                  <a:lnTo>
                    <a:pt x="110" y="355"/>
                  </a:lnTo>
                  <a:lnTo>
                    <a:pt x="109" y="358"/>
                  </a:lnTo>
                  <a:lnTo>
                    <a:pt x="105" y="360"/>
                  </a:lnTo>
                  <a:lnTo>
                    <a:pt x="102" y="361"/>
                  </a:lnTo>
                  <a:lnTo>
                    <a:pt x="98" y="364"/>
                  </a:lnTo>
                  <a:lnTo>
                    <a:pt x="95" y="366"/>
                  </a:lnTo>
                  <a:lnTo>
                    <a:pt x="90" y="368"/>
                  </a:lnTo>
                  <a:lnTo>
                    <a:pt x="88" y="371"/>
                  </a:lnTo>
                  <a:lnTo>
                    <a:pt x="85" y="371"/>
                  </a:lnTo>
                  <a:lnTo>
                    <a:pt x="82" y="371"/>
                  </a:lnTo>
                  <a:lnTo>
                    <a:pt x="77" y="369"/>
                  </a:lnTo>
                  <a:lnTo>
                    <a:pt x="74" y="366"/>
                  </a:lnTo>
                  <a:lnTo>
                    <a:pt x="71" y="363"/>
                  </a:lnTo>
                  <a:lnTo>
                    <a:pt x="70" y="360"/>
                  </a:lnTo>
                  <a:lnTo>
                    <a:pt x="67" y="355"/>
                  </a:lnTo>
                  <a:lnTo>
                    <a:pt x="65" y="350"/>
                  </a:lnTo>
                  <a:lnTo>
                    <a:pt x="65" y="347"/>
                  </a:lnTo>
                  <a:lnTo>
                    <a:pt x="64" y="340"/>
                  </a:lnTo>
                  <a:lnTo>
                    <a:pt x="60" y="329"/>
                  </a:lnTo>
                  <a:lnTo>
                    <a:pt x="57" y="316"/>
                  </a:lnTo>
                  <a:lnTo>
                    <a:pt x="51" y="304"/>
                  </a:lnTo>
                  <a:lnTo>
                    <a:pt x="45" y="296"/>
                  </a:lnTo>
                  <a:lnTo>
                    <a:pt x="39" y="295"/>
                  </a:lnTo>
                  <a:lnTo>
                    <a:pt x="32" y="299"/>
                  </a:lnTo>
                  <a:lnTo>
                    <a:pt x="28" y="310"/>
                  </a:lnTo>
                  <a:lnTo>
                    <a:pt x="23" y="324"/>
                  </a:lnTo>
                  <a:lnTo>
                    <a:pt x="20" y="338"/>
                  </a:lnTo>
                  <a:lnTo>
                    <a:pt x="22" y="354"/>
                  </a:lnTo>
                  <a:lnTo>
                    <a:pt x="26" y="364"/>
                  </a:lnTo>
                  <a:lnTo>
                    <a:pt x="36" y="375"/>
                  </a:lnTo>
                  <a:lnTo>
                    <a:pt x="46" y="385"/>
                  </a:lnTo>
                  <a:lnTo>
                    <a:pt x="56" y="394"/>
                  </a:lnTo>
                  <a:lnTo>
                    <a:pt x="62" y="403"/>
                  </a:lnTo>
                  <a:lnTo>
                    <a:pt x="60" y="414"/>
                  </a:lnTo>
                  <a:lnTo>
                    <a:pt x="57" y="425"/>
                  </a:lnTo>
                  <a:lnTo>
                    <a:pt x="54" y="437"/>
                  </a:lnTo>
                  <a:lnTo>
                    <a:pt x="53" y="448"/>
                  </a:lnTo>
                  <a:lnTo>
                    <a:pt x="53" y="456"/>
                  </a:lnTo>
                  <a:lnTo>
                    <a:pt x="54" y="461"/>
                  </a:lnTo>
                  <a:lnTo>
                    <a:pt x="59" y="459"/>
                  </a:lnTo>
                  <a:lnTo>
                    <a:pt x="68" y="451"/>
                  </a:lnTo>
                  <a:lnTo>
                    <a:pt x="79" y="437"/>
                  </a:lnTo>
                  <a:lnTo>
                    <a:pt x="93" y="423"/>
                  </a:lnTo>
                  <a:lnTo>
                    <a:pt x="105" y="413"/>
                  </a:lnTo>
                  <a:lnTo>
                    <a:pt x="121" y="406"/>
                  </a:lnTo>
                  <a:lnTo>
                    <a:pt x="132" y="403"/>
                  </a:lnTo>
                  <a:lnTo>
                    <a:pt x="144" y="399"/>
                  </a:lnTo>
                  <a:lnTo>
                    <a:pt x="154" y="394"/>
                  </a:lnTo>
                  <a:lnTo>
                    <a:pt x="163" y="391"/>
                  </a:lnTo>
                  <a:lnTo>
                    <a:pt x="169" y="392"/>
                  </a:lnTo>
                  <a:lnTo>
                    <a:pt x="172" y="397"/>
                  </a:lnTo>
                  <a:lnTo>
                    <a:pt x="172" y="408"/>
                  </a:lnTo>
                  <a:lnTo>
                    <a:pt x="166" y="419"/>
                  </a:lnTo>
                  <a:lnTo>
                    <a:pt x="158" y="428"/>
                  </a:lnTo>
                  <a:lnTo>
                    <a:pt x="154" y="437"/>
                  </a:lnTo>
                  <a:lnTo>
                    <a:pt x="157" y="447"/>
                  </a:lnTo>
                  <a:lnTo>
                    <a:pt x="166" y="454"/>
                  </a:lnTo>
                  <a:lnTo>
                    <a:pt x="180" y="458"/>
                  </a:lnTo>
                  <a:lnTo>
                    <a:pt x="194" y="456"/>
                  </a:lnTo>
                  <a:lnTo>
                    <a:pt x="208" y="450"/>
                  </a:lnTo>
                  <a:lnTo>
                    <a:pt x="219" y="439"/>
                  </a:lnTo>
                  <a:lnTo>
                    <a:pt x="228" y="427"/>
                  </a:lnTo>
                  <a:lnTo>
                    <a:pt x="233" y="414"/>
                  </a:lnTo>
                  <a:lnTo>
                    <a:pt x="231" y="399"/>
                  </a:lnTo>
                  <a:lnTo>
                    <a:pt x="227" y="391"/>
                  </a:lnTo>
                  <a:lnTo>
                    <a:pt x="214" y="383"/>
                  </a:lnTo>
                  <a:lnTo>
                    <a:pt x="200" y="378"/>
                  </a:lnTo>
                  <a:lnTo>
                    <a:pt x="186" y="374"/>
                  </a:lnTo>
                  <a:lnTo>
                    <a:pt x="172" y="371"/>
                  </a:lnTo>
                  <a:lnTo>
                    <a:pt x="164" y="369"/>
                  </a:lnTo>
                  <a:lnTo>
                    <a:pt x="160" y="364"/>
                  </a:lnTo>
                  <a:lnTo>
                    <a:pt x="161" y="360"/>
                  </a:lnTo>
                  <a:lnTo>
                    <a:pt x="168" y="354"/>
                  </a:lnTo>
                  <a:lnTo>
                    <a:pt x="174" y="346"/>
                  </a:lnTo>
                  <a:lnTo>
                    <a:pt x="180" y="340"/>
                  </a:lnTo>
                  <a:lnTo>
                    <a:pt x="182" y="330"/>
                  </a:lnTo>
                  <a:lnTo>
                    <a:pt x="180" y="319"/>
                  </a:lnTo>
                  <a:lnTo>
                    <a:pt x="175" y="309"/>
                  </a:lnTo>
                  <a:lnTo>
                    <a:pt x="172" y="296"/>
                  </a:lnTo>
                  <a:lnTo>
                    <a:pt x="172" y="287"/>
                  </a:lnTo>
                  <a:lnTo>
                    <a:pt x="174" y="281"/>
                  </a:lnTo>
                  <a:lnTo>
                    <a:pt x="180" y="274"/>
                  </a:lnTo>
                  <a:lnTo>
                    <a:pt x="188" y="268"/>
                  </a:lnTo>
                  <a:lnTo>
                    <a:pt x="196" y="262"/>
                  </a:lnTo>
                  <a:lnTo>
                    <a:pt x="202" y="259"/>
                  </a:lnTo>
                  <a:lnTo>
                    <a:pt x="208" y="260"/>
                  </a:lnTo>
                  <a:lnTo>
                    <a:pt x="214" y="265"/>
                  </a:lnTo>
                  <a:lnTo>
                    <a:pt x="224" y="271"/>
                  </a:lnTo>
                  <a:lnTo>
                    <a:pt x="233" y="277"/>
                  </a:lnTo>
                  <a:lnTo>
                    <a:pt x="241" y="285"/>
                  </a:lnTo>
                  <a:lnTo>
                    <a:pt x="244" y="293"/>
                  </a:lnTo>
                  <a:lnTo>
                    <a:pt x="245" y="307"/>
                  </a:lnTo>
                  <a:lnTo>
                    <a:pt x="247" y="326"/>
                  </a:lnTo>
                  <a:lnTo>
                    <a:pt x="251" y="344"/>
                  </a:lnTo>
                  <a:lnTo>
                    <a:pt x="258" y="357"/>
                  </a:lnTo>
                  <a:lnTo>
                    <a:pt x="265" y="364"/>
                  </a:lnTo>
                  <a:lnTo>
                    <a:pt x="276" y="372"/>
                  </a:lnTo>
                  <a:lnTo>
                    <a:pt x="286" y="382"/>
                  </a:lnTo>
                  <a:lnTo>
                    <a:pt x="293" y="391"/>
                  </a:lnTo>
                  <a:lnTo>
                    <a:pt x="295" y="400"/>
                  </a:lnTo>
                  <a:lnTo>
                    <a:pt x="289" y="416"/>
                  </a:lnTo>
                  <a:lnTo>
                    <a:pt x="281" y="430"/>
                  </a:lnTo>
                  <a:lnTo>
                    <a:pt x="275" y="437"/>
                  </a:lnTo>
                  <a:lnTo>
                    <a:pt x="269" y="441"/>
                  </a:lnTo>
                  <a:lnTo>
                    <a:pt x="261" y="445"/>
                  </a:lnTo>
                  <a:lnTo>
                    <a:pt x="251" y="451"/>
                  </a:lnTo>
                  <a:lnTo>
                    <a:pt x="244" y="458"/>
                  </a:lnTo>
                  <a:lnTo>
                    <a:pt x="237" y="464"/>
                  </a:lnTo>
                  <a:lnTo>
                    <a:pt x="236" y="468"/>
                  </a:lnTo>
                  <a:lnTo>
                    <a:pt x="239" y="470"/>
                  </a:lnTo>
                  <a:lnTo>
                    <a:pt x="250" y="468"/>
                  </a:lnTo>
                  <a:lnTo>
                    <a:pt x="259" y="465"/>
                  </a:lnTo>
                  <a:lnTo>
                    <a:pt x="270" y="461"/>
                  </a:lnTo>
                  <a:lnTo>
                    <a:pt x="278" y="458"/>
                  </a:lnTo>
                  <a:lnTo>
                    <a:pt x="286" y="458"/>
                  </a:lnTo>
                  <a:lnTo>
                    <a:pt x="292" y="462"/>
                  </a:lnTo>
                  <a:lnTo>
                    <a:pt x="292" y="472"/>
                  </a:lnTo>
                  <a:lnTo>
                    <a:pt x="289" y="484"/>
                  </a:lnTo>
                  <a:lnTo>
                    <a:pt x="281" y="496"/>
                  </a:lnTo>
                  <a:lnTo>
                    <a:pt x="273" y="507"/>
                  </a:lnTo>
                  <a:lnTo>
                    <a:pt x="267" y="517"/>
                  </a:lnTo>
                  <a:lnTo>
                    <a:pt x="261" y="529"/>
                  </a:lnTo>
                  <a:lnTo>
                    <a:pt x="251" y="545"/>
                  </a:lnTo>
                  <a:lnTo>
                    <a:pt x="242" y="560"/>
                  </a:lnTo>
                  <a:lnTo>
                    <a:pt x="233" y="573"/>
                  </a:lnTo>
                  <a:lnTo>
                    <a:pt x="222" y="591"/>
                  </a:lnTo>
                  <a:lnTo>
                    <a:pt x="210" y="610"/>
                  </a:lnTo>
                  <a:lnTo>
                    <a:pt x="196" y="627"/>
                  </a:lnTo>
                  <a:lnTo>
                    <a:pt x="186" y="635"/>
                  </a:lnTo>
                  <a:lnTo>
                    <a:pt x="177" y="638"/>
                  </a:lnTo>
                  <a:lnTo>
                    <a:pt x="168" y="641"/>
                  </a:lnTo>
                  <a:lnTo>
                    <a:pt x="161" y="645"/>
                  </a:lnTo>
                  <a:lnTo>
                    <a:pt x="157" y="653"/>
                  </a:lnTo>
                  <a:lnTo>
                    <a:pt x="152" y="673"/>
                  </a:lnTo>
                  <a:lnTo>
                    <a:pt x="152" y="695"/>
                  </a:lnTo>
                  <a:lnTo>
                    <a:pt x="157" y="720"/>
                  </a:lnTo>
                  <a:lnTo>
                    <a:pt x="161" y="731"/>
                  </a:lnTo>
                  <a:lnTo>
                    <a:pt x="168" y="739"/>
                  </a:lnTo>
                  <a:lnTo>
                    <a:pt x="172" y="745"/>
                  </a:lnTo>
                  <a:lnTo>
                    <a:pt x="177" y="754"/>
                  </a:lnTo>
                  <a:lnTo>
                    <a:pt x="182" y="768"/>
                  </a:lnTo>
                  <a:lnTo>
                    <a:pt x="185" y="788"/>
                  </a:lnTo>
                  <a:lnTo>
                    <a:pt x="186" y="807"/>
                  </a:lnTo>
                  <a:lnTo>
                    <a:pt x="186" y="824"/>
                  </a:lnTo>
                  <a:lnTo>
                    <a:pt x="180" y="843"/>
                  </a:lnTo>
                  <a:lnTo>
                    <a:pt x="172" y="854"/>
                  </a:lnTo>
                  <a:lnTo>
                    <a:pt x="161" y="860"/>
                  </a:lnTo>
                  <a:lnTo>
                    <a:pt x="152" y="866"/>
                  </a:lnTo>
                  <a:lnTo>
                    <a:pt x="144" y="871"/>
                  </a:lnTo>
                  <a:lnTo>
                    <a:pt x="138" y="875"/>
                  </a:lnTo>
                  <a:lnTo>
                    <a:pt x="137" y="885"/>
                  </a:lnTo>
                  <a:lnTo>
                    <a:pt x="138" y="899"/>
                  </a:lnTo>
                  <a:lnTo>
                    <a:pt x="143" y="913"/>
                  </a:lnTo>
                  <a:lnTo>
                    <a:pt x="149" y="923"/>
                  </a:lnTo>
                  <a:lnTo>
                    <a:pt x="160" y="930"/>
                  </a:lnTo>
                  <a:lnTo>
                    <a:pt x="171" y="933"/>
                  </a:lnTo>
                  <a:lnTo>
                    <a:pt x="178" y="933"/>
                  </a:lnTo>
                  <a:lnTo>
                    <a:pt x="188" y="933"/>
                  </a:lnTo>
                  <a:lnTo>
                    <a:pt x="197" y="934"/>
                  </a:lnTo>
                  <a:lnTo>
                    <a:pt x="208" y="942"/>
                  </a:lnTo>
                  <a:lnTo>
                    <a:pt x="217" y="950"/>
                  </a:lnTo>
                  <a:lnTo>
                    <a:pt x="222" y="956"/>
                  </a:lnTo>
                  <a:lnTo>
                    <a:pt x="225" y="959"/>
                  </a:lnTo>
                  <a:lnTo>
                    <a:pt x="230" y="962"/>
                  </a:lnTo>
                  <a:lnTo>
                    <a:pt x="239" y="965"/>
                  </a:lnTo>
                  <a:lnTo>
                    <a:pt x="251" y="968"/>
                  </a:lnTo>
                  <a:lnTo>
                    <a:pt x="261" y="970"/>
                  </a:lnTo>
                  <a:lnTo>
                    <a:pt x="270" y="968"/>
                  </a:lnTo>
                  <a:lnTo>
                    <a:pt x="276" y="964"/>
                  </a:lnTo>
                  <a:lnTo>
                    <a:pt x="278" y="954"/>
                  </a:lnTo>
                  <a:lnTo>
                    <a:pt x="275" y="942"/>
                  </a:lnTo>
                  <a:lnTo>
                    <a:pt x="267" y="930"/>
                  </a:lnTo>
                  <a:lnTo>
                    <a:pt x="256" y="919"/>
                  </a:lnTo>
                  <a:lnTo>
                    <a:pt x="248" y="906"/>
                  </a:lnTo>
                  <a:lnTo>
                    <a:pt x="247" y="892"/>
                  </a:lnTo>
                  <a:lnTo>
                    <a:pt x="245" y="877"/>
                  </a:lnTo>
                  <a:lnTo>
                    <a:pt x="244" y="864"/>
                  </a:lnTo>
                  <a:lnTo>
                    <a:pt x="241" y="852"/>
                  </a:lnTo>
                  <a:lnTo>
                    <a:pt x="242" y="841"/>
                  </a:lnTo>
                  <a:lnTo>
                    <a:pt x="250" y="829"/>
                  </a:lnTo>
                  <a:lnTo>
                    <a:pt x="261" y="813"/>
                  </a:lnTo>
                  <a:lnTo>
                    <a:pt x="270" y="798"/>
                  </a:lnTo>
                  <a:lnTo>
                    <a:pt x="279" y="787"/>
                  </a:lnTo>
                  <a:lnTo>
                    <a:pt x="289" y="781"/>
                  </a:lnTo>
                  <a:lnTo>
                    <a:pt x="301" y="776"/>
                  </a:lnTo>
                  <a:lnTo>
                    <a:pt x="314" y="776"/>
                  </a:lnTo>
                  <a:lnTo>
                    <a:pt x="326" y="781"/>
                  </a:lnTo>
                  <a:lnTo>
                    <a:pt x="332" y="790"/>
                  </a:lnTo>
                  <a:lnTo>
                    <a:pt x="334" y="799"/>
                  </a:lnTo>
                  <a:lnTo>
                    <a:pt x="331" y="810"/>
                  </a:lnTo>
                  <a:lnTo>
                    <a:pt x="324" y="823"/>
                  </a:lnTo>
                  <a:lnTo>
                    <a:pt x="320" y="829"/>
                  </a:lnTo>
                  <a:lnTo>
                    <a:pt x="312" y="832"/>
                  </a:lnTo>
                  <a:lnTo>
                    <a:pt x="306" y="835"/>
                  </a:lnTo>
                  <a:lnTo>
                    <a:pt x="300" y="838"/>
                  </a:lnTo>
                  <a:lnTo>
                    <a:pt x="295" y="843"/>
                  </a:lnTo>
                  <a:lnTo>
                    <a:pt x="295" y="850"/>
                  </a:lnTo>
                  <a:lnTo>
                    <a:pt x="300" y="861"/>
                  </a:lnTo>
                  <a:lnTo>
                    <a:pt x="304" y="869"/>
                  </a:lnTo>
                  <a:lnTo>
                    <a:pt x="311" y="877"/>
                  </a:lnTo>
                  <a:lnTo>
                    <a:pt x="315" y="886"/>
                  </a:lnTo>
                  <a:lnTo>
                    <a:pt x="317" y="897"/>
                  </a:lnTo>
                  <a:lnTo>
                    <a:pt x="318" y="913"/>
                  </a:lnTo>
                  <a:lnTo>
                    <a:pt x="321" y="927"/>
                  </a:lnTo>
                  <a:lnTo>
                    <a:pt x="321" y="941"/>
                  </a:lnTo>
                  <a:lnTo>
                    <a:pt x="317" y="954"/>
                  </a:lnTo>
                  <a:lnTo>
                    <a:pt x="306" y="970"/>
                  </a:lnTo>
                  <a:lnTo>
                    <a:pt x="295" y="986"/>
                  </a:lnTo>
                  <a:lnTo>
                    <a:pt x="284" y="1000"/>
                  </a:lnTo>
                  <a:lnTo>
                    <a:pt x="279" y="1010"/>
                  </a:lnTo>
                  <a:lnTo>
                    <a:pt x="281" y="1020"/>
                  </a:lnTo>
                  <a:lnTo>
                    <a:pt x="284" y="1026"/>
                  </a:lnTo>
                  <a:lnTo>
                    <a:pt x="290" y="1027"/>
                  </a:lnTo>
                  <a:lnTo>
                    <a:pt x="301" y="1026"/>
                  </a:lnTo>
                  <a:lnTo>
                    <a:pt x="317" y="1020"/>
                  </a:lnTo>
                  <a:lnTo>
                    <a:pt x="337" y="1009"/>
                  </a:lnTo>
                  <a:lnTo>
                    <a:pt x="352" y="998"/>
                  </a:lnTo>
                  <a:lnTo>
                    <a:pt x="365" y="989"/>
                  </a:lnTo>
                  <a:lnTo>
                    <a:pt x="376" y="976"/>
                  </a:lnTo>
                  <a:lnTo>
                    <a:pt x="384" y="967"/>
                  </a:lnTo>
                  <a:lnTo>
                    <a:pt x="390" y="961"/>
                  </a:lnTo>
                  <a:lnTo>
                    <a:pt x="396" y="956"/>
                  </a:lnTo>
                  <a:lnTo>
                    <a:pt x="405" y="950"/>
                  </a:lnTo>
                  <a:lnTo>
                    <a:pt x="413" y="944"/>
                  </a:lnTo>
                  <a:lnTo>
                    <a:pt x="416" y="933"/>
                  </a:lnTo>
                  <a:lnTo>
                    <a:pt x="415" y="923"/>
                  </a:lnTo>
                  <a:lnTo>
                    <a:pt x="408" y="916"/>
                  </a:lnTo>
                  <a:lnTo>
                    <a:pt x="402" y="908"/>
                  </a:lnTo>
                  <a:lnTo>
                    <a:pt x="399" y="899"/>
                  </a:lnTo>
                  <a:lnTo>
                    <a:pt x="399" y="889"/>
                  </a:lnTo>
                  <a:lnTo>
                    <a:pt x="402" y="880"/>
                  </a:lnTo>
                  <a:lnTo>
                    <a:pt x="410" y="874"/>
                  </a:lnTo>
                  <a:lnTo>
                    <a:pt x="419" y="871"/>
                  </a:lnTo>
                  <a:lnTo>
                    <a:pt x="427" y="868"/>
                  </a:lnTo>
                  <a:lnTo>
                    <a:pt x="435" y="869"/>
                  </a:lnTo>
                  <a:lnTo>
                    <a:pt x="443" y="877"/>
                  </a:lnTo>
                  <a:lnTo>
                    <a:pt x="449" y="886"/>
                  </a:lnTo>
                  <a:lnTo>
                    <a:pt x="453" y="895"/>
                  </a:lnTo>
                  <a:lnTo>
                    <a:pt x="460" y="902"/>
                  </a:lnTo>
                  <a:lnTo>
                    <a:pt x="466" y="905"/>
                  </a:lnTo>
                  <a:lnTo>
                    <a:pt x="475" y="902"/>
                  </a:lnTo>
                  <a:lnTo>
                    <a:pt x="488" y="889"/>
                  </a:lnTo>
                  <a:lnTo>
                    <a:pt x="498" y="871"/>
                  </a:lnTo>
                  <a:lnTo>
                    <a:pt x="508" y="850"/>
                  </a:lnTo>
                  <a:lnTo>
                    <a:pt x="516" y="832"/>
                  </a:lnTo>
                  <a:lnTo>
                    <a:pt x="523" y="815"/>
                  </a:lnTo>
                  <a:lnTo>
                    <a:pt x="531" y="798"/>
                  </a:lnTo>
                  <a:lnTo>
                    <a:pt x="537" y="782"/>
                  </a:lnTo>
                  <a:lnTo>
                    <a:pt x="539" y="770"/>
                  </a:lnTo>
                  <a:lnTo>
                    <a:pt x="534" y="757"/>
                  </a:lnTo>
                  <a:lnTo>
                    <a:pt x="530" y="745"/>
                  </a:lnTo>
                  <a:lnTo>
                    <a:pt x="526" y="732"/>
                  </a:lnTo>
                  <a:lnTo>
                    <a:pt x="530" y="718"/>
                  </a:lnTo>
                  <a:lnTo>
                    <a:pt x="533" y="709"/>
                  </a:lnTo>
                  <a:lnTo>
                    <a:pt x="539" y="694"/>
                  </a:lnTo>
                  <a:lnTo>
                    <a:pt x="547" y="673"/>
                  </a:lnTo>
                  <a:lnTo>
                    <a:pt x="556" y="650"/>
                  </a:lnTo>
                  <a:lnTo>
                    <a:pt x="564" y="627"/>
                  </a:lnTo>
                  <a:lnTo>
                    <a:pt x="571" y="607"/>
                  </a:lnTo>
                  <a:lnTo>
                    <a:pt x="578" y="590"/>
                  </a:lnTo>
                  <a:lnTo>
                    <a:pt x="582" y="579"/>
                  </a:lnTo>
                  <a:lnTo>
                    <a:pt x="587" y="568"/>
                  </a:lnTo>
                  <a:lnTo>
                    <a:pt x="590" y="559"/>
                  </a:lnTo>
                  <a:lnTo>
                    <a:pt x="595" y="551"/>
                  </a:lnTo>
                  <a:lnTo>
                    <a:pt x="601" y="543"/>
                  </a:lnTo>
                  <a:lnTo>
                    <a:pt x="610" y="532"/>
                  </a:lnTo>
                  <a:lnTo>
                    <a:pt x="618" y="520"/>
                  </a:lnTo>
                  <a:lnTo>
                    <a:pt x="620" y="510"/>
                  </a:lnTo>
                  <a:lnTo>
                    <a:pt x="620" y="503"/>
                  </a:lnTo>
                  <a:lnTo>
                    <a:pt x="621" y="495"/>
                  </a:lnTo>
                  <a:lnTo>
                    <a:pt x="626" y="486"/>
                  </a:lnTo>
                  <a:lnTo>
                    <a:pt x="632" y="478"/>
                  </a:lnTo>
                  <a:lnTo>
                    <a:pt x="638" y="473"/>
                  </a:lnTo>
                  <a:lnTo>
                    <a:pt x="644" y="470"/>
                  </a:lnTo>
                  <a:lnTo>
                    <a:pt x="651" y="464"/>
                  </a:lnTo>
                  <a:lnTo>
                    <a:pt x="658" y="456"/>
                  </a:lnTo>
                  <a:lnTo>
                    <a:pt x="665" y="448"/>
                  </a:lnTo>
                  <a:lnTo>
                    <a:pt x="666" y="442"/>
                  </a:lnTo>
                  <a:lnTo>
                    <a:pt x="666" y="436"/>
                  </a:lnTo>
                  <a:lnTo>
                    <a:pt x="666" y="431"/>
                  </a:lnTo>
                  <a:lnTo>
                    <a:pt x="671" y="428"/>
                  </a:lnTo>
                  <a:lnTo>
                    <a:pt x="680" y="427"/>
                  </a:lnTo>
                  <a:lnTo>
                    <a:pt x="693" y="423"/>
                  </a:lnTo>
                  <a:lnTo>
                    <a:pt x="700" y="419"/>
                  </a:lnTo>
                  <a:lnTo>
                    <a:pt x="705" y="413"/>
                  </a:lnTo>
                  <a:lnTo>
                    <a:pt x="707" y="403"/>
                  </a:lnTo>
                  <a:lnTo>
                    <a:pt x="708" y="392"/>
                  </a:lnTo>
                  <a:lnTo>
                    <a:pt x="708" y="382"/>
                  </a:lnTo>
                  <a:lnTo>
                    <a:pt x="707" y="375"/>
                  </a:lnTo>
                  <a:lnTo>
                    <a:pt x="702" y="371"/>
                  </a:lnTo>
                  <a:lnTo>
                    <a:pt x="697" y="366"/>
                  </a:lnTo>
                  <a:lnTo>
                    <a:pt x="694" y="364"/>
                  </a:lnTo>
                  <a:lnTo>
                    <a:pt x="691" y="361"/>
                  </a:lnTo>
                  <a:lnTo>
                    <a:pt x="688" y="360"/>
                  </a:lnTo>
                  <a:lnTo>
                    <a:pt x="686" y="358"/>
                  </a:lnTo>
                  <a:lnTo>
                    <a:pt x="685" y="355"/>
                  </a:lnTo>
                  <a:lnTo>
                    <a:pt x="685" y="352"/>
                  </a:lnTo>
                  <a:lnTo>
                    <a:pt x="686" y="347"/>
                  </a:lnTo>
                  <a:lnTo>
                    <a:pt x="688" y="341"/>
                  </a:lnTo>
                  <a:lnTo>
                    <a:pt x="691" y="330"/>
                  </a:lnTo>
                  <a:lnTo>
                    <a:pt x="691" y="323"/>
                  </a:lnTo>
                  <a:lnTo>
                    <a:pt x="688" y="318"/>
                  </a:lnTo>
                  <a:lnTo>
                    <a:pt x="682" y="313"/>
                  </a:lnTo>
                  <a:lnTo>
                    <a:pt x="674" y="310"/>
                  </a:lnTo>
                  <a:lnTo>
                    <a:pt x="668" y="305"/>
                  </a:lnTo>
                  <a:lnTo>
                    <a:pt x="663" y="299"/>
                  </a:lnTo>
                  <a:lnTo>
                    <a:pt x="663" y="291"/>
                  </a:lnTo>
                  <a:lnTo>
                    <a:pt x="668" y="284"/>
                  </a:lnTo>
                  <a:lnTo>
                    <a:pt x="672" y="274"/>
                  </a:lnTo>
                  <a:lnTo>
                    <a:pt x="674" y="268"/>
                  </a:lnTo>
                  <a:lnTo>
                    <a:pt x="671" y="264"/>
                  </a:lnTo>
                  <a:lnTo>
                    <a:pt x="660" y="259"/>
                  </a:lnTo>
                  <a:lnTo>
                    <a:pt x="643" y="256"/>
                  </a:lnTo>
                  <a:lnTo>
                    <a:pt x="624" y="254"/>
                  </a:lnTo>
                  <a:lnTo>
                    <a:pt x="607" y="254"/>
                  </a:lnTo>
                  <a:lnTo>
                    <a:pt x="593" y="254"/>
                  </a:lnTo>
                  <a:lnTo>
                    <a:pt x="581" y="253"/>
                  </a:lnTo>
                  <a:lnTo>
                    <a:pt x="575" y="250"/>
                  </a:lnTo>
                  <a:lnTo>
                    <a:pt x="573" y="243"/>
                  </a:lnTo>
                  <a:lnTo>
                    <a:pt x="578" y="232"/>
                  </a:lnTo>
                  <a:lnTo>
                    <a:pt x="582" y="226"/>
                  </a:lnTo>
                  <a:lnTo>
                    <a:pt x="590" y="220"/>
                  </a:lnTo>
                  <a:lnTo>
                    <a:pt x="603" y="214"/>
                  </a:lnTo>
                  <a:lnTo>
                    <a:pt x="615" y="205"/>
                  </a:lnTo>
                  <a:lnTo>
                    <a:pt x="629" y="194"/>
                  </a:lnTo>
                  <a:lnTo>
                    <a:pt x="640" y="180"/>
                  </a:lnTo>
                  <a:lnTo>
                    <a:pt x="644" y="166"/>
                  </a:lnTo>
                  <a:lnTo>
                    <a:pt x="643" y="153"/>
                  </a:lnTo>
                  <a:lnTo>
                    <a:pt x="634" y="138"/>
                  </a:lnTo>
                  <a:lnTo>
                    <a:pt x="623" y="124"/>
                  </a:lnTo>
                  <a:lnTo>
                    <a:pt x="612" y="113"/>
                  </a:lnTo>
                  <a:lnTo>
                    <a:pt x="598" y="108"/>
                  </a:lnTo>
                  <a:lnTo>
                    <a:pt x="587" y="113"/>
                  </a:lnTo>
                  <a:lnTo>
                    <a:pt x="575" y="121"/>
                  </a:lnTo>
                  <a:lnTo>
                    <a:pt x="562" y="130"/>
                  </a:lnTo>
                  <a:lnTo>
                    <a:pt x="551" y="139"/>
                  </a:lnTo>
                  <a:lnTo>
                    <a:pt x="540" y="144"/>
                  </a:lnTo>
                  <a:lnTo>
                    <a:pt x="530" y="144"/>
                  </a:lnTo>
                  <a:lnTo>
                    <a:pt x="514" y="144"/>
                  </a:lnTo>
                  <a:lnTo>
                    <a:pt x="497" y="141"/>
                  </a:lnTo>
                  <a:lnTo>
                    <a:pt x="483" y="136"/>
                  </a:lnTo>
                  <a:lnTo>
                    <a:pt x="470" y="127"/>
                  </a:lnTo>
                  <a:lnTo>
                    <a:pt x="461" y="113"/>
                  </a:lnTo>
                  <a:lnTo>
                    <a:pt x="453" y="104"/>
                  </a:lnTo>
                  <a:lnTo>
                    <a:pt x="447" y="91"/>
                  </a:lnTo>
                  <a:lnTo>
                    <a:pt x="438" y="79"/>
                  </a:lnTo>
                  <a:lnTo>
                    <a:pt x="433" y="68"/>
                  </a:lnTo>
                  <a:lnTo>
                    <a:pt x="430" y="54"/>
                  </a:lnTo>
                  <a:lnTo>
                    <a:pt x="427" y="40"/>
                  </a:lnTo>
                  <a:lnTo>
                    <a:pt x="424" y="27"/>
                  </a:lnTo>
                  <a:lnTo>
                    <a:pt x="419" y="17"/>
                  </a:lnTo>
                  <a:lnTo>
                    <a:pt x="411" y="12"/>
                  </a:lnTo>
                  <a:lnTo>
                    <a:pt x="396" y="10"/>
                  </a:lnTo>
                  <a:lnTo>
                    <a:pt x="382" y="9"/>
                  </a:lnTo>
                  <a:lnTo>
                    <a:pt x="371" y="4"/>
                  </a:lnTo>
                  <a:lnTo>
                    <a:pt x="365" y="1"/>
                  </a:lnTo>
                  <a:lnTo>
                    <a:pt x="359" y="0"/>
                  </a:lnTo>
                  <a:lnTo>
                    <a:pt x="348" y="1"/>
                  </a:lnTo>
                  <a:lnTo>
                    <a:pt x="335" y="6"/>
                  </a:lnTo>
                  <a:lnTo>
                    <a:pt x="321" y="12"/>
                  </a:lnTo>
                  <a:lnTo>
                    <a:pt x="309" y="18"/>
                  </a:lnTo>
                  <a:lnTo>
                    <a:pt x="300" y="23"/>
                  </a:lnTo>
                  <a:lnTo>
                    <a:pt x="287" y="32"/>
                  </a:lnTo>
                  <a:lnTo>
                    <a:pt x="281" y="46"/>
                  </a:lnTo>
                  <a:lnTo>
                    <a:pt x="273" y="65"/>
                  </a:lnTo>
                  <a:lnTo>
                    <a:pt x="265" y="79"/>
                  </a:lnTo>
                  <a:lnTo>
                    <a:pt x="253" y="88"/>
                  </a:lnTo>
                  <a:lnTo>
                    <a:pt x="237" y="94"/>
                  </a:lnTo>
                  <a:lnTo>
                    <a:pt x="224" y="96"/>
                  </a:lnTo>
                  <a:lnTo>
                    <a:pt x="211" y="96"/>
                  </a:lnTo>
                  <a:lnTo>
                    <a:pt x="199" y="97"/>
                  </a:lnTo>
                  <a:lnTo>
                    <a:pt x="188" y="100"/>
                  </a:lnTo>
                  <a:lnTo>
                    <a:pt x="180" y="107"/>
                  </a:lnTo>
                  <a:lnTo>
                    <a:pt x="177" y="114"/>
                  </a:lnTo>
                  <a:lnTo>
                    <a:pt x="174" y="128"/>
                  </a:lnTo>
                  <a:lnTo>
                    <a:pt x="166" y="142"/>
                  </a:lnTo>
                  <a:lnTo>
                    <a:pt x="157" y="153"/>
                  </a:lnTo>
                  <a:lnTo>
                    <a:pt x="152" y="158"/>
                  </a:lnTo>
                  <a:lnTo>
                    <a:pt x="147" y="161"/>
                  </a:lnTo>
                  <a:lnTo>
                    <a:pt x="144" y="163"/>
                  </a:lnTo>
                  <a:lnTo>
                    <a:pt x="141" y="163"/>
                  </a:lnTo>
                  <a:lnTo>
                    <a:pt x="138" y="161"/>
                  </a:lnTo>
                  <a:lnTo>
                    <a:pt x="135" y="158"/>
                  </a:lnTo>
                  <a:lnTo>
                    <a:pt x="132" y="152"/>
                  </a:lnTo>
                  <a:lnTo>
                    <a:pt x="129" y="142"/>
                  </a:lnTo>
                  <a:lnTo>
                    <a:pt x="126" y="133"/>
                  </a:lnTo>
                  <a:lnTo>
                    <a:pt x="121" y="127"/>
                  </a:lnTo>
                  <a:lnTo>
                    <a:pt x="116" y="122"/>
                  </a:lnTo>
                  <a:lnTo>
                    <a:pt x="109" y="125"/>
                  </a:lnTo>
                  <a:lnTo>
                    <a:pt x="96" y="135"/>
                  </a:lnTo>
                  <a:lnTo>
                    <a:pt x="87" y="144"/>
                  </a:lnTo>
                  <a:lnTo>
                    <a:pt x="82" y="152"/>
                  </a:lnTo>
                  <a:lnTo>
                    <a:pt x="84" y="163"/>
                  </a:lnTo>
                  <a:lnTo>
                    <a:pt x="91" y="175"/>
                  </a:lnTo>
                  <a:lnTo>
                    <a:pt x="96" y="186"/>
                  </a:lnTo>
                  <a:lnTo>
                    <a:pt x="95" y="197"/>
                  </a:lnTo>
                  <a:lnTo>
                    <a:pt x="91" y="201"/>
                  </a:lnTo>
                  <a:lnTo>
                    <a:pt x="85" y="200"/>
                  </a:lnTo>
                  <a:lnTo>
                    <a:pt x="77" y="197"/>
                  </a:lnTo>
                  <a:lnTo>
                    <a:pt x="65" y="191"/>
                  </a:lnTo>
                  <a:lnTo>
                    <a:pt x="50" y="186"/>
                  </a:lnTo>
                  <a:lnTo>
                    <a:pt x="36" y="183"/>
                  </a:lnTo>
                  <a:lnTo>
                    <a:pt x="26" y="181"/>
                  </a:lnTo>
                  <a:lnTo>
                    <a:pt x="20" y="181"/>
                  </a:lnTo>
                  <a:lnTo>
                    <a:pt x="18" y="180"/>
                  </a:lnTo>
                  <a:lnTo>
                    <a:pt x="15" y="180"/>
                  </a:lnTo>
                  <a:lnTo>
                    <a:pt x="12" y="180"/>
                  </a:lnTo>
                  <a:lnTo>
                    <a:pt x="11" y="180"/>
                  </a:lnTo>
                  <a:lnTo>
                    <a:pt x="9" y="180"/>
                  </a:lnTo>
                </a:path>
              </a:pathLst>
            </a:custGeom>
            <a:grpFill/>
            <a:ln w="4826">
              <a:solidFill>
                <a:schemeClr val="bg1"/>
              </a:solidFill>
              <a:prstDash val="solid"/>
              <a:round/>
              <a:headEnd/>
              <a:tailEnd/>
            </a:ln>
          </p:spPr>
          <p:txBody>
            <a:bodyPr/>
            <a:lstStyle/>
            <a:p>
              <a:endParaRPr lang="ru-RU"/>
            </a:p>
          </p:txBody>
        </p:sp>
        <p:sp>
          <p:nvSpPr>
            <p:cNvPr id="5" name="Freeform 30">
              <a:extLst>
                <a:ext uri="{FF2B5EF4-FFF2-40B4-BE49-F238E27FC236}">
                  <a16:creationId xmlns:a16="http://schemas.microsoft.com/office/drawing/2014/main" id="{14C155E0-39C0-DD42-8425-27682B77390F}"/>
                </a:ext>
              </a:extLst>
            </p:cNvPr>
            <p:cNvSpPr>
              <a:spLocks/>
            </p:cNvSpPr>
            <p:nvPr/>
          </p:nvSpPr>
          <p:spPr bwMode="gray">
            <a:xfrm>
              <a:off x="1632" y="3292"/>
              <a:ext cx="36" cy="53"/>
            </a:xfrm>
            <a:custGeom>
              <a:avLst/>
              <a:gdLst>
                <a:gd name="T0" fmla="*/ 23 w 73"/>
                <a:gd name="T1" fmla="*/ 8 h 107"/>
                <a:gd name="T2" fmla="*/ 17 w 73"/>
                <a:gd name="T3" fmla="*/ 17 h 107"/>
                <a:gd name="T4" fmla="*/ 11 w 73"/>
                <a:gd name="T5" fmla="*/ 31 h 107"/>
                <a:gd name="T6" fmla="*/ 6 w 73"/>
                <a:gd name="T7" fmla="*/ 45 h 107"/>
                <a:gd name="T8" fmla="*/ 4 w 73"/>
                <a:gd name="T9" fmla="*/ 57 h 107"/>
                <a:gd name="T10" fmla="*/ 6 w 73"/>
                <a:gd name="T11" fmla="*/ 67 h 107"/>
                <a:gd name="T12" fmla="*/ 7 w 73"/>
                <a:gd name="T13" fmla="*/ 75 h 107"/>
                <a:gd name="T14" fmla="*/ 4 w 73"/>
                <a:gd name="T15" fmla="*/ 81 h 107"/>
                <a:gd name="T16" fmla="*/ 3 w 73"/>
                <a:gd name="T17" fmla="*/ 89 h 107"/>
                <a:gd name="T18" fmla="*/ 0 w 73"/>
                <a:gd name="T19" fmla="*/ 95 h 107"/>
                <a:gd name="T20" fmla="*/ 1 w 73"/>
                <a:gd name="T21" fmla="*/ 101 h 107"/>
                <a:gd name="T22" fmla="*/ 6 w 73"/>
                <a:gd name="T23" fmla="*/ 104 h 107"/>
                <a:gd name="T24" fmla="*/ 23 w 73"/>
                <a:gd name="T25" fmla="*/ 107 h 107"/>
                <a:gd name="T26" fmla="*/ 42 w 73"/>
                <a:gd name="T27" fmla="*/ 102 h 107"/>
                <a:gd name="T28" fmla="*/ 56 w 73"/>
                <a:gd name="T29" fmla="*/ 92 h 107"/>
                <a:gd name="T30" fmla="*/ 66 w 73"/>
                <a:gd name="T31" fmla="*/ 79 h 107"/>
                <a:gd name="T32" fmla="*/ 71 w 73"/>
                <a:gd name="T33" fmla="*/ 67 h 107"/>
                <a:gd name="T34" fmla="*/ 71 w 73"/>
                <a:gd name="T35" fmla="*/ 50 h 107"/>
                <a:gd name="T36" fmla="*/ 71 w 73"/>
                <a:gd name="T37" fmla="*/ 40 h 107"/>
                <a:gd name="T38" fmla="*/ 73 w 73"/>
                <a:gd name="T39" fmla="*/ 30 h 107"/>
                <a:gd name="T40" fmla="*/ 73 w 73"/>
                <a:gd name="T41" fmla="*/ 19 h 107"/>
                <a:gd name="T42" fmla="*/ 71 w 73"/>
                <a:gd name="T43" fmla="*/ 9 h 107"/>
                <a:gd name="T44" fmla="*/ 66 w 73"/>
                <a:gd name="T45" fmla="*/ 3 h 107"/>
                <a:gd name="T46" fmla="*/ 60 w 73"/>
                <a:gd name="T47" fmla="*/ 0 h 107"/>
                <a:gd name="T48" fmla="*/ 46 w 73"/>
                <a:gd name="T49" fmla="*/ 0 h 107"/>
                <a:gd name="T50" fmla="*/ 34 w 73"/>
                <a:gd name="T51" fmla="*/ 3 h 107"/>
                <a:gd name="T52" fmla="*/ 26 w 73"/>
                <a:gd name="T53" fmla="*/ 6 h 107"/>
                <a:gd name="T54" fmla="*/ 23 w 73"/>
                <a:gd name="T55" fmla="*/ 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 h="107">
                  <a:moveTo>
                    <a:pt x="23" y="8"/>
                  </a:moveTo>
                  <a:lnTo>
                    <a:pt x="17" y="17"/>
                  </a:lnTo>
                  <a:lnTo>
                    <a:pt x="11" y="31"/>
                  </a:lnTo>
                  <a:lnTo>
                    <a:pt x="6" y="45"/>
                  </a:lnTo>
                  <a:lnTo>
                    <a:pt x="4" y="57"/>
                  </a:lnTo>
                  <a:lnTo>
                    <a:pt x="6" y="67"/>
                  </a:lnTo>
                  <a:lnTo>
                    <a:pt x="7" y="75"/>
                  </a:lnTo>
                  <a:lnTo>
                    <a:pt x="4" y="81"/>
                  </a:lnTo>
                  <a:lnTo>
                    <a:pt x="3" y="89"/>
                  </a:lnTo>
                  <a:lnTo>
                    <a:pt x="0" y="95"/>
                  </a:lnTo>
                  <a:lnTo>
                    <a:pt x="1" y="101"/>
                  </a:lnTo>
                  <a:lnTo>
                    <a:pt x="6" y="104"/>
                  </a:lnTo>
                  <a:lnTo>
                    <a:pt x="23" y="107"/>
                  </a:lnTo>
                  <a:lnTo>
                    <a:pt x="42" y="102"/>
                  </a:lnTo>
                  <a:lnTo>
                    <a:pt x="56" y="92"/>
                  </a:lnTo>
                  <a:lnTo>
                    <a:pt x="66" y="79"/>
                  </a:lnTo>
                  <a:lnTo>
                    <a:pt x="71" y="67"/>
                  </a:lnTo>
                  <a:lnTo>
                    <a:pt x="71" y="50"/>
                  </a:lnTo>
                  <a:lnTo>
                    <a:pt x="71" y="40"/>
                  </a:lnTo>
                  <a:lnTo>
                    <a:pt x="73" y="30"/>
                  </a:lnTo>
                  <a:lnTo>
                    <a:pt x="73" y="19"/>
                  </a:lnTo>
                  <a:lnTo>
                    <a:pt x="71" y="9"/>
                  </a:lnTo>
                  <a:lnTo>
                    <a:pt x="66" y="3"/>
                  </a:lnTo>
                  <a:lnTo>
                    <a:pt x="60" y="0"/>
                  </a:lnTo>
                  <a:lnTo>
                    <a:pt x="46" y="0"/>
                  </a:lnTo>
                  <a:lnTo>
                    <a:pt x="34" y="3"/>
                  </a:lnTo>
                  <a:lnTo>
                    <a:pt x="26" y="6"/>
                  </a:lnTo>
                  <a:lnTo>
                    <a:pt x="23" y="8"/>
                  </a:lnTo>
                </a:path>
              </a:pathLst>
            </a:custGeom>
            <a:grpFill/>
            <a:ln w="4826">
              <a:solidFill>
                <a:schemeClr val="bg1"/>
              </a:solidFill>
              <a:prstDash val="solid"/>
              <a:round/>
              <a:headEnd/>
              <a:tailEnd/>
            </a:ln>
          </p:spPr>
          <p:txBody>
            <a:bodyPr/>
            <a:lstStyle/>
            <a:p>
              <a:endParaRPr lang="ru-RU"/>
            </a:p>
          </p:txBody>
        </p:sp>
        <p:sp>
          <p:nvSpPr>
            <p:cNvPr id="6" name="Freeform 31">
              <a:extLst>
                <a:ext uri="{FF2B5EF4-FFF2-40B4-BE49-F238E27FC236}">
                  <a16:creationId xmlns:a16="http://schemas.microsoft.com/office/drawing/2014/main" id="{F729DE8A-771B-CC4E-8AA1-480B1BBC93CD}"/>
                </a:ext>
              </a:extLst>
            </p:cNvPr>
            <p:cNvSpPr>
              <a:spLocks/>
            </p:cNvSpPr>
            <p:nvPr/>
          </p:nvSpPr>
          <p:spPr bwMode="gray">
            <a:xfrm>
              <a:off x="1673" y="3293"/>
              <a:ext cx="33" cy="27"/>
            </a:xfrm>
            <a:custGeom>
              <a:avLst/>
              <a:gdLst>
                <a:gd name="T0" fmla="*/ 0 w 65"/>
                <a:gd name="T1" fmla="*/ 36 h 54"/>
                <a:gd name="T2" fmla="*/ 2 w 65"/>
                <a:gd name="T3" fmla="*/ 25 h 54"/>
                <a:gd name="T4" fmla="*/ 6 w 65"/>
                <a:gd name="T5" fmla="*/ 17 h 54"/>
                <a:gd name="T6" fmla="*/ 14 w 65"/>
                <a:gd name="T7" fmla="*/ 11 h 54"/>
                <a:gd name="T8" fmla="*/ 25 w 65"/>
                <a:gd name="T9" fmla="*/ 8 h 54"/>
                <a:gd name="T10" fmla="*/ 34 w 65"/>
                <a:gd name="T11" fmla="*/ 6 h 54"/>
                <a:gd name="T12" fmla="*/ 44 w 65"/>
                <a:gd name="T13" fmla="*/ 3 h 54"/>
                <a:gd name="T14" fmla="*/ 53 w 65"/>
                <a:gd name="T15" fmla="*/ 0 h 54"/>
                <a:gd name="T16" fmla="*/ 61 w 65"/>
                <a:gd name="T17" fmla="*/ 0 h 54"/>
                <a:gd name="T18" fmla="*/ 64 w 65"/>
                <a:gd name="T19" fmla="*/ 2 h 54"/>
                <a:gd name="T20" fmla="*/ 65 w 65"/>
                <a:gd name="T21" fmla="*/ 8 h 54"/>
                <a:gd name="T22" fmla="*/ 64 w 65"/>
                <a:gd name="T23" fmla="*/ 20 h 54"/>
                <a:gd name="T24" fmla="*/ 61 w 65"/>
                <a:gd name="T25" fmla="*/ 33 h 54"/>
                <a:gd name="T26" fmla="*/ 57 w 65"/>
                <a:gd name="T27" fmla="*/ 44 h 54"/>
                <a:gd name="T28" fmla="*/ 51 w 65"/>
                <a:gd name="T29" fmla="*/ 51 h 54"/>
                <a:gd name="T30" fmla="*/ 44 w 65"/>
                <a:gd name="T31" fmla="*/ 54 h 54"/>
                <a:gd name="T32" fmla="*/ 34 w 65"/>
                <a:gd name="T33" fmla="*/ 51 h 54"/>
                <a:gd name="T34" fmla="*/ 26 w 65"/>
                <a:gd name="T35" fmla="*/ 47 h 54"/>
                <a:gd name="T36" fmla="*/ 20 w 65"/>
                <a:gd name="T37" fmla="*/ 42 h 54"/>
                <a:gd name="T38" fmla="*/ 12 w 65"/>
                <a:gd name="T39" fmla="*/ 40 h 54"/>
                <a:gd name="T40" fmla="*/ 9 w 65"/>
                <a:gd name="T41" fmla="*/ 40 h 54"/>
                <a:gd name="T42" fmla="*/ 5 w 65"/>
                <a:gd name="T43" fmla="*/ 40 h 54"/>
                <a:gd name="T44" fmla="*/ 3 w 65"/>
                <a:gd name="T45" fmla="*/ 39 h 54"/>
                <a:gd name="T46" fmla="*/ 2 w 65"/>
                <a:gd name="T47" fmla="*/ 37 h 54"/>
                <a:gd name="T48" fmla="*/ 0 w 65"/>
                <a:gd name="T49" fmla="*/ 36 h 54"/>
                <a:gd name="T50" fmla="*/ 0 w 65"/>
                <a:gd name="T51"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54">
                  <a:moveTo>
                    <a:pt x="0" y="36"/>
                  </a:moveTo>
                  <a:lnTo>
                    <a:pt x="2" y="25"/>
                  </a:lnTo>
                  <a:lnTo>
                    <a:pt x="6" y="17"/>
                  </a:lnTo>
                  <a:lnTo>
                    <a:pt x="14" y="11"/>
                  </a:lnTo>
                  <a:lnTo>
                    <a:pt x="25" y="8"/>
                  </a:lnTo>
                  <a:lnTo>
                    <a:pt x="34" y="6"/>
                  </a:lnTo>
                  <a:lnTo>
                    <a:pt x="44" y="3"/>
                  </a:lnTo>
                  <a:lnTo>
                    <a:pt x="53" y="0"/>
                  </a:lnTo>
                  <a:lnTo>
                    <a:pt x="61" y="0"/>
                  </a:lnTo>
                  <a:lnTo>
                    <a:pt x="64" y="2"/>
                  </a:lnTo>
                  <a:lnTo>
                    <a:pt x="65" y="8"/>
                  </a:lnTo>
                  <a:lnTo>
                    <a:pt x="64" y="20"/>
                  </a:lnTo>
                  <a:lnTo>
                    <a:pt x="61" y="33"/>
                  </a:lnTo>
                  <a:lnTo>
                    <a:pt x="57" y="44"/>
                  </a:lnTo>
                  <a:lnTo>
                    <a:pt x="51" y="51"/>
                  </a:lnTo>
                  <a:lnTo>
                    <a:pt x="44" y="54"/>
                  </a:lnTo>
                  <a:lnTo>
                    <a:pt x="34" y="51"/>
                  </a:lnTo>
                  <a:lnTo>
                    <a:pt x="26" y="47"/>
                  </a:lnTo>
                  <a:lnTo>
                    <a:pt x="20" y="42"/>
                  </a:lnTo>
                  <a:lnTo>
                    <a:pt x="12" y="40"/>
                  </a:lnTo>
                  <a:lnTo>
                    <a:pt x="9" y="40"/>
                  </a:lnTo>
                  <a:lnTo>
                    <a:pt x="5" y="40"/>
                  </a:lnTo>
                  <a:lnTo>
                    <a:pt x="3" y="39"/>
                  </a:lnTo>
                  <a:lnTo>
                    <a:pt x="2" y="37"/>
                  </a:lnTo>
                  <a:lnTo>
                    <a:pt x="0" y="36"/>
                  </a:lnTo>
                  <a:lnTo>
                    <a:pt x="0" y="36"/>
                  </a:lnTo>
                </a:path>
              </a:pathLst>
            </a:custGeom>
            <a:grpFill/>
            <a:ln w="4826">
              <a:solidFill>
                <a:schemeClr val="bg1"/>
              </a:solidFill>
              <a:prstDash val="solid"/>
              <a:round/>
              <a:headEnd/>
              <a:tailEnd/>
            </a:ln>
          </p:spPr>
          <p:txBody>
            <a:bodyPr/>
            <a:lstStyle/>
            <a:p>
              <a:endParaRPr lang="ru-RU"/>
            </a:p>
          </p:txBody>
        </p:sp>
        <p:sp>
          <p:nvSpPr>
            <p:cNvPr id="7" name="Freeform 32">
              <a:extLst>
                <a:ext uri="{FF2B5EF4-FFF2-40B4-BE49-F238E27FC236}">
                  <a16:creationId xmlns:a16="http://schemas.microsoft.com/office/drawing/2014/main" id="{127B63AD-E633-684A-8825-ACFCC11E231B}"/>
                </a:ext>
              </a:extLst>
            </p:cNvPr>
            <p:cNvSpPr>
              <a:spLocks/>
            </p:cNvSpPr>
            <p:nvPr/>
          </p:nvSpPr>
          <p:spPr bwMode="gray">
            <a:xfrm>
              <a:off x="1442" y="3229"/>
              <a:ext cx="44" cy="35"/>
            </a:xfrm>
            <a:custGeom>
              <a:avLst/>
              <a:gdLst>
                <a:gd name="T0" fmla="*/ 0 w 89"/>
                <a:gd name="T1" fmla="*/ 60 h 70"/>
                <a:gd name="T2" fmla="*/ 3 w 89"/>
                <a:gd name="T3" fmla="*/ 51 h 70"/>
                <a:gd name="T4" fmla="*/ 3 w 89"/>
                <a:gd name="T5" fmla="*/ 39 h 70"/>
                <a:gd name="T6" fmla="*/ 3 w 89"/>
                <a:gd name="T7" fmla="*/ 26 h 70"/>
                <a:gd name="T8" fmla="*/ 5 w 89"/>
                <a:gd name="T9" fmla="*/ 15 h 70"/>
                <a:gd name="T10" fmla="*/ 9 w 89"/>
                <a:gd name="T11" fmla="*/ 8 h 70"/>
                <a:gd name="T12" fmla="*/ 17 w 89"/>
                <a:gd name="T13" fmla="*/ 6 h 70"/>
                <a:gd name="T14" fmla="*/ 23 w 89"/>
                <a:gd name="T15" fmla="*/ 9 h 70"/>
                <a:gd name="T16" fmla="*/ 31 w 89"/>
                <a:gd name="T17" fmla="*/ 14 h 70"/>
                <a:gd name="T18" fmla="*/ 37 w 89"/>
                <a:gd name="T19" fmla="*/ 17 h 70"/>
                <a:gd name="T20" fmla="*/ 45 w 89"/>
                <a:gd name="T21" fmla="*/ 17 h 70"/>
                <a:gd name="T22" fmla="*/ 48 w 89"/>
                <a:gd name="T23" fmla="*/ 15 h 70"/>
                <a:gd name="T24" fmla="*/ 50 w 89"/>
                <a:gd name="T25" fmla="*/ 12 h 70"/>
                <a:gd name="T26" fmla="*/ 51 w 89"/>
                <a:gd name="T27" fmla="*/ 9 h 70"/>
                <a:gd name="T28" fmla="*/ 53 w 89"/>
                <a:gd name="T29" fmla="*/ 8 h 70"/>
                <a:gd name="T30" fmla="*/ 54 w 89"/>
                <a:gd name="T31" fmla="*/ 4 h 70"/>
                <a:gd name="T32" fmla="*/ 56 w 89"/>
                <a:gd name="T33" fmla="*/ 1 h 70"/>
                <a:gd name="T34" fmla="*/ 58 w 89"/>
                <a:gd name="T35" fmla="*/ 0 h 70"/>
                <a:gd name="T36" fmla="*/ 59 w 89"/>
                <a:gd name="T37" fmla="*/ 0 h 70"/>
                <a:gd name="T38" fmla="*/ 61 w 89"/>
                <a:gd name="T39" fmla="*/ 0 h 70"/>
                <a:gd name="T40" fmla="*/ 62 w 89"/>
                <a:gd name="T41" fmla="*/ 1 h 70"/>
                <a:gd name="T42" fmla="*/ 65 w 89"/>
                <a:gd name="T43" fmla="*/ 4 h 70"/>
                <a:gd name="T44" fmla="*/ 73 w 89"/>
                <a:gd name="T45" fmla="*/ 15 h 70"/>
                <a:gd name="T46" fmla="*/ 81 w 89"/>
                <a:gd name="T47" fmla="*/ 26 h 70"/>
                <a:gd name="T48" fmla="*/ 87 w 89"/>
                <a:gd name="T49" fmla="*/ 37 h 70"/>
                <a:gd name="T50" fmla="*/ 89 w 89"/>
                <a:gd name="T51" fmla="*/ 46 h 70"/>
                <a:gd name="T52" fmla="*/ 89 w 89"/>
                <a:gd name="T53" fmla="*/ 54 h 70"/>
                <a:gd name="T54" fmla="*/ 82 w 89"/>
                <a:gd name="T55" fmla="*/ 57 h 70"/>
                <a:gd name="T56" fmla="*/ 72 w 89"/>
                <a:gd name="T57" fmla="*/ 57 h 70"/>
                <a:gd name="T58" fmla="*/ 59 w 89"/>
                <a:gd name="T59" fmla="*/ 59 h 70"/>
                <a:gd name="T60" fmla="*/ 47 w 89"/>
                <a:gd name="T61" fmla="*/ 60 h 70"/>
                <a:gd name="T62" fmla="*/ 37 w 89"/>
                <a:gd name="T63" fmla="*/ 65 h 70"/>
                <a:gd name="T64" fmla="*/ 30 w 89"/>
                <a:gd name="T65" fmla="*/ 70 h 70"/>
                <a:gd name="T66" fmla="*/ 20 w 89"/>
                <a:gd name="T67" fmla="*/ 70 h 70"/>
                <a:gd name="T68" fmla="*/ 11 w 89"/>
                <a:gd name="T69" fmla="*/ 67 h 70"/>
                <a:gd name="T70" fmla="*/ 3 w 89"/>
                <a:gd name="T71" fmla="*/ 62 h 70"/>
                <a:gd name="T72" fmla="*/ 0 w 89"/>
                <a:gd name="T73" fmla="*/ 6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 h="70">
                  <a:moveTo>
                    <a:pt x="0" y="60"/>
                  </a:moveTo>
                  <a:lnTo>
                    <a:pt x="3" y="51"/>
                  </a:lnTo>
                  <a:lnTo>
                    <a:pt x="3" y="39"/>
                  </a:lnTo>
                  <a:lnTo>
                    <a:pt x="3" y="26"/>
                  </a:lnTo>
                  <a:lnTo>
                    <a:pt x="5" y="15"/>
                  </a:lnTo>
                  <a:lnTo>
                    <a:pt x="9" y="8"/>
                  </a:lnTo>
                  <a:lnTo>
                    <a:pt x="17" y="6"/>
                  </a:lnTo>
                  <a:lnTo>
                    <a:pt x="23" y="9"/>
                  </a:lnTo>
                  <a:lnTo>
                    <a:pt x="31" y="14"/>
                  </a:lnTo>
                  <a:lnTo>
                    <a:pt x="37" y="17"/>
                  </a:lnTo>
                  <a:lnTo>
                    <a:pt x="45" y="17"/>
                  </a:lnTo>
                  <a:lnTo>
                    <a:pt x="48" y="15"/>
                  </a:lnTo>
                  <a:lnTo>
                    <a:pt x="50" y="12"/>
                  </a:lnTo>
                  <a:lnTo>
                    <a:pt x="51" y="9"/>
                  </a:lnTo>
                  <a:lnTo>
                    <a:pt x="53" y="8"/>
                  </a:lnTo>
                  <a:lnTo>
                    <a:pt x="54" y="4"/>
                  </a:lnTo>
                  <a:lnTo>
                    <a:pt x="56" y="1"/>
                  </a:lnTo>
                  <a:lnTo>
                    <a:pt x="58" y="0"/>
                  </a:lnTo>
                  <a:lnTo>
                    <a:pt x="59" y="0"/>
                  </a:lnTo>
                  <a:lnTo>
                    <a:pt x="61" y="0"/>
                  </a:lnTo>
                  <a:lnTo>
                    <a:pt x="62" y="1"/>
                  </a:lnTo>
                  <a:lnTo>
                    <a:pt x="65" y="4"/>
                  </a:lnTo>
                  <a:lnTo>
                    <a:pt x="73" y="15"/>
                  </a:lnTo>
                  <a:lnTo>
                    <a:pt x="81" y="26"/>
                  </a:lnTo>
                  <a:lnTo>
                    <a:pt x="87" y="37"/>
                  </a:lnTo>
                  <a:lnTo>
                    <a:pt x="89" y="46"/>
                  </a:lnTo>
                  <a:lnTo>
                    <a:pt x="89" y="54"/>
                  </a:lnTo>
                  <a:lnTo>
                    <a:pt x="82" y="57"/>
                  </a:lnTo>
                  <a:lnTo>
                    <a:pt x="72" y="57"/>
                  </a:lnTo>
                  <a:lnTo>
                    <a:pt x="59" y="59"/>
                  </a:lnTo>
                  <a:lnTo>
                    <a:pt x="47" y="60"/>
                  </a:lnTo>
                  <a:lnTo>
                    <a:pt x="37" y="65"/>
                  </a:lnTo>
                  <a:lnTo>
                    <a:pt x="30" y="70"/>
                  </a:lnTo>
                  <a:lnTo>
                    <a:pt x="20" y="70"/>
                  </a:lnTo>
                  <a:lnTo>
                    <a:pt x="11" y="67"/>
                  </a:lnTo>
                  <a:lnTo>
                    <a:pt x="3" y="62"/>
                  </a:lnTo>
                  <a:lnTo>
                    <a:pt x="0" y="60"/>
                  </a:lnTo>
                </a:path>
              </a:pathLst>
            </a:custGeom>
            <a:grpFill/>
            <a:ln w="4826">
              <a:solidFill>
                <a:schemeClr val="bg1"/>
              </a:solidFill>
              <a:prstDash val="solid"/>
              <a:round/>
              <a:headEnd/>
              <a:tailEnd/>
            </a:ln>
          </p:spPr>
          <p:txBody>
            <a:bodyPr/>
            <a:lstStyle/>
            <a:p>
              <a:endParaRPr lang="ru-RU"/>
            </a:p>
          </p:txBody>
        </p:sp>
        <p:sp>
          <p:nvSpPr>
            <p:cNvPr id="8" name="Freeform 33">
              <a:extLst>
                <a:ext uri="{FF2B5EF4-FFF2-40B4-BE49-F238E27FC236}">
                  <a16:creationId xmlns:a16="http://schemas.microsoft.com/office/drawing/2014/main" id="{2DE0115E-3B43-4143-A912-7E3CF37FBF9B}"/>
                </a:ext>
              </a:extLst>
            </p:cNvPr>
            <p:cNvSpPr>
              <a:spLocks/>
            </p:cNvSpPr>
            <p:nvPr/>
          </p:nvSpPr>
          <p:spPr bwMode="gray">
            <a:xfrm>
              <a:off x="1744" y="3594"/>
              <a:ext cx="39" cy="83"/>
            </a:xfrm>
            <a:custGeom>
              <a:avLst/>
              <a:gdLst>
                <a:gd name="T0" fmla="*/ 5 w 78"/>
                <a:gd name="T1" fmla="*/ 166 h 166"/>
                <a:gd name="T2" fmla="*/ 0 w 78"/>
                <a:gd name="T3" fmla="*/ 152 h 166"/>
                <a:gd name="T4" fmla="*/ 3 w 78"/>
                <a:gd name="T5" fmla="*/ 140 h 166"/>
                <a:gd name="T6" fmla="*/ 8 w 78"/>
                <a:gd name="T7" fmla="*/ 127 h 166"/>
                <a:gd name="T8" fmla="*/ 15 w 78"/>
                <a:gd name="T9" fmla="*/ 115 h 166"/>
                <a:gd name="T10" fmla="*/ 20 w 78"/>
                <a:gd name="T11" fmla="*/ 103 h 166"/>
                <a:gd name="T12" fmla="*/ 23 w 78"/>
                <a:gd name="T13" fmla="*/ 92 h 166"/>
                <a:gd name="T14" fmla="*/ 25 w 78"/>
                <a:gd name="T15" fmla="*/ 79 h 166"/>
                <a:gd name="T16" fmla="*/ 29 w 78"/>
                <a:gd name="T17" fmla="*/ 64 h 166"/>
                <a:gd name="T18" fmla="*/ 33 w 78"/>
                <a:gd name="T19" fmla="*/ 48 h 166"/>
                <a:gd name="T20" fmla="*/ 37 w 78"/>
                <a:gd name="T21" fmla="*/ 36 h 166"/>
                <a:gd name="T22" fmla="*/ 43 w 78"/>
                <a:gd name="T23" fmla="*/ 26 h 166"/>
                <a:gd name="T24" fmla="*/ 53 w 78"/>
                <a:gd name="T25" fmla="*/ 17 h 166"/>
                <a:gd name="T26" fmla="*/ 59 w 78"/>
                <a:gd name="T27" fmla="*/ 11 h 166"/>
                <a:gd name="T28" fmla="*/ 64 w 78"/>
                <a:gd name="T29" fmla="*/ 6 h 166"/>
                <a:gd name="T30" fmla="*/ 67 w 78"/>
                <a:gd name="T31" fmla="*/ 3 h 166"/>
                <a:gd name="T32" fmla="*/ 70 w 78"/>
                <a:gd name="T33" fmla="*/ 0 h 166"/>
                <a:gd name="T34" fmla="*/ 71 w 78"/>
                <a:gd name="T35" fmla="*/ 0 h 166"/>
                <a:gd name="T36" fmla="*/ 71 w 78"/>
                <a:gd name="T37" fmla="*/ 2 h 166"/>
                <a:gd name="T38" fmla="*/ 73 w 78"/>
                <a:gd name="T39" fmla="*/ 6 h 166"/>
                <a:gd name="T40" fmla="*/ 74 w 78"/>
                <a:gd name="T41" fmla="*/ 17 h 166"/>
                <a:gd name="T42" fmla="*/ 78 w 78"/>
                <a:gd name="T43" fmla="*/ 30 h 166"/>
                <a:gd name="T44" fmla="*/ 78 w 78"/>
                <a:gd name="T45" fmla="*/ 44 h 166"/>
                <a:gd name="T46" fmla="*/ 73 w 78"/>
                <a:gd name="T47" fmla="*/ 59 h 166"/>
                <a:gd name="T48" fmla="*/ 56 w 78"/>
                <a:gd name="T49" fmla="*/ 87 h 166"/>
                <a:gd name="T50" fmla="*/ 42 w 78"/>
                <a:gd name="T51" fmla="*/ 116 h 166"/>
                <a:gd name="T52" fmla="*/ 39 w 78"/>
                <a:gd name="T53" fmla="*/ 127 h 166"/>
                <a:gd name="T54" fmla="*/ 39 w 78"/>
                <a:gd name="T55" fmla="*/ 137 h 166"/>
                <a:gd name="T56" fmla="*/ 39 w 78"/>
                <a:gd name="T57" fmla="*/ 146 h 166"/>
                <a:gd name="T58" fmla="*/ 37 w 78"/>
                <a:gd name="T59" fmla="*/ 152 h 166"/>
                <a:gd name="T60" fmla="*/ 33 w 78"/>
                <a:gd name="T61" fmla="*/ 157 h 166"/>
                <a:gd name="T62" fmla="*/ 19 w 78"/>
                <a:gd name="T63" fmla="*/ 162 h 166"/>
                <a:gd name="T64" fmla="*/ 9 w 78"/>
                <a:gd name="T65" fmla="*/ 165 h 166"/>
                <a:gd name="T66" fmla="*/ 5 w 78"/>
                <a:gd name="T6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166">
                  <a:moveTo>
                    <a:pt x="5" y="166"/>
                  </a:moveTo>
                  <a:lnTo>
                    <a:pt x="0" y="152"/>
                  </a:lnTo>
                  <a:lnTo>
                    <a:pt x="3" y="140"/>
                  </a:lnTo>
                  <a:lnTo>
                    <a:pt x="8" y="127"/>
                  </a:lnTo>
                  <a:lnTo>
                    <a:pt x="15" y="115"/>
                  </a:lnTo>
                  <a:lnTo>
                    <a:pt x="20" y="103"/>
                  </a:lnTo>
                  <a:lnTo>
                    <a:pt x="23" y="92"/>
                  </a:lnTo>
                  <a:lnTo>
                    <a:pt x="25" y="79"/>
                  </a:lnTo>
                  <a:lnTo>
                    <a:pt x="29" y="64"/>
                  </a:lnTo>
                  <a:lnTo>
                    <a:pt x="33" y="48"/>
                  </a:lnTo>
                  <a:lnTo>
                    <a:pt x="37" y="36"/>
                  </a:lnTo>
                  <a:lnTo>
                    <a:pt x="43" y="26"/>
                  </a:lnTo>
                  <a:lnTo>
                    <a:pt x="53" y="17"/>
                  </a:lnTo>
                  <a:lnTo>
                    <a:pt x="59" y="11"/>
                  </a:lnTo>
                  <a:lnTo>
                    <a:pt x="64" y="6"/>
                  </a:lnTo>
                  <a:lnTo>
                    <a:pt x="67" y="3"/>
                  </a:lnTo>
                  <a:lnTo>
                    <a:pt x="70" y="0"/>
                  </a:lnTo>
                  <a:lnTo>
                    <a:pt x="71" y="0"/>
                  </a:lnTo>
                  <a:lnTo>
                    <a:pt x="71" y="2"/>
                  </a:lnTo>
                  <a:lnTo>
                    <a:pt x="73" y="6"/>
                  </a:lnTo>
                  <a:lnTo>
                    <a:pt x="74" y="17"/>
                  </a:lnTo>
                  <a:lnTo>
                    <a:pt x="78" y="30"/>
                  </a:lnTo>
                  <a:lnTo>
                    <a:pt x="78" y="44"/>
                  </a:lnTo>
                  <a:lnTo>
                    <a:pt x="73" y="59"/>
                  </a:lnTo>
                  <a:lnTo>
                    <a:pt x="56" y="87"/>
                  </a:lnTo>
                  <a:lnTo>
                    <a:pt x="42" y="116"/>
                  </a:lnTo>
                  <a:lnTo>
                    <a:pt x="39" y="127"/>
                  </a:lnTo>
                  <a:lnTo>
                    <a:pt x="39" y="137"/>
                  </a:lnTo>
                  <a:lnTo>
                    <a:pt x="39" y="146"/>
                  </a:lnTo>
                  <a:lnTo>
                    <a:pt x="37" y="152"/>
                  </a:lnTo>
                  <a:lnTo>
                    <a:pt x="33" y="157"/>
                  </a:lnTo>
                  <a:lnTo>
                    <a:pt x="19" y="162"/>
                  </a:lnTo>
                  <a:lnTo>
                    <a:pt x="9" y="165"/>
                  </a:lnTo>
                  <a:lnTo>
                    <a:pt x="5" y="166"/>
                  </a:lnTo>
                </a:path>
              </a:pathLst>
            </a:custGeom>
            <a:grpFill/>
            <a:ln w="4826">
              <a:solidFill>
                <a:schemeClr val="bg1"/>
              </a:solidFill>
              <a:prstDash val="solid"/>
              <a:round/>
              <a:headEnd/>
              <a:tailEnd/>
            </a:ln>
          </p:spPr>
          <p:txBody>
            <a:bodyPr/>
            <a:lstStyle/>
            <a:p>
              <a:endParaRPr lang="ru-RU"/>
            </a:p>
          </p:txBody>
        </p:sp>
        <p:sp>
          <p:nvSpPr>
            <p:cNvPr id="9" name="Freeform 34">
              <a:extLst>
                <a:ext uri="{FF2B5EF4-FFF2-40B4-BE49-F238E27FC236}">
                  <a16:creationId xmlns:a16="http://schemas.microsoft.com/office/drawing/2014/main" id="{954D1577-5FBF-8048-BB82-A8CD25152F4F}"/>
                </a:ext>
              </a:extLst>
            </p:cNvPr>
            <p:cNvSpPr>
              <a:spLocks/>
            </p:cNvSpPr>
            <p:nvPr/>
          </p:nvSpPr>
          <p:spPr bwMode="gray">
            <a:xfrm>
              <a:off x="1671" y="3653"/>
              <a:ext cx="46" cy="41"/>
            </a:xfrm>
            <a:custGeom>
              <a:avLst/>
              <a:gdLst>
                <a:gd name="T0" fmla="*/ 0 w 94"/>
                <a:gd name="T1" fmla="*/ 33 h 84"/>
                <a:gd name="T2" fmla="*/ 3 w 94"/>
                <a:gd name="T3" fmla="*/ 44 h 84"/>
                <a:gd name="T4" fmla="*/ 10 w 94"/>
                <a:gd name="T5" fmla="*/ 56 h 84"/>
                <a:gd name="T6" fmla="*/ 16 w 94"/>
                <a:gd name="T7" fmla="*/ 67 h 84"/>
                <a:gd name="T8" fmla="*/ 25 w 94"/>
                <a:gd name="T9" fmla="*/ 73 h 84"/>
                <a:gd name="T10" fmla="*/ 33 w 94"/>
                <a:gd name="T11" fmla="*/ 78 h 84"/>
                <a:gd name="T12" fmla="*/ 44 w 94"/>
                <a:gd name="T13" fmla="*/ 82 h 84"/>
                <a:gd name="T14" fmla="*/ 55 w 94"/>
                <a:gd name="T15" fmla="*/ 84 h 84"/>
                <a:gd name="T16" fmla="*/ 64 w 94"/>
                <a:gd name="T17" fmla="*/ 84 h 84"/>
                <a:gd name="T18" fmla="*/ 72 w 94"/>
                <a:gd name="T19" fmla="*/ 78 h 84"/>
                <a:gd name="T20" fmla="*/ 78 w 94"/>
                <a:gd name="T21" fmla="*/ 70 h 84"/>
                <a:gd name="T22" fmla="*/ 86 w 94"/>
                <a:gd name="T23" fmla="*/ 64 h 84"/>
                <a:gd name="T24" fmla="*/ 90 w 94"/>
                <a:gd name="T25" fmla="*/ 56 h 84"/>
                <a:gd name="T26" fmla="*/ 94 w 94"/>
                <a:gd name="T27" fmla="*/ 48 h 84"/>
                <a:gd name="T28" fmla="*/ 92 w 94"/>
                <a:gd name="T29" fmla="*/ 39 h 84"/>
                <a:gd name="T30" fmla="*/ 83 w 94"/>
                <a:gd name="T31" fmla="*/ 26 h 84"/>
                <a:gd name="T32" fmla="*/ 69 w 94"/>
                <a:gd name="T33" fmla="*/ 17 h 84"/>
                <a:gd name="T34" fmla="*/ 53 w 94"/>
                <a:gd name="T35" fmla="*/ 8 h 84"/>
                <a:gd name="T36" fmla="*/ 41 w 94"/>
                <a:gd name="T37" fmla="*/ 2 h 84"/>
                <a:gd name="T38" fmla="*/ 33 w 94"/>
                <a:gd name="T39" fmla="*/ 0 h 84"/>
                <a:gd name="T40" fmla="*/ 24 w 94"/>
                <a:gd name="T41" fmla="*/ 5 h 84"/>
                <a:gd name="T42" fmla="*/ 14 w 94"/>
                <a:gd name="T43" fmla="*/ 14 h 84"/>
                <a:gd name="T44" fmla="*/ 8 w 94"/>
                <a:gd name="T45" fmla="*/ 22 h 84"/>
                <a:gd name="T46" fmla="*/ 2 w 94"/>
                <a:gd name="T47" fmla="*/ 30 h 84"/>
                <a:gd name="T48" fmla="*/ 0 w 94"/>
                <a:gd name="T49" fmla="*/ 3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84">
                  <a:moveTo>
                    <a:pt x="0" y="33"/>
                  </a:moveTo>
                  <a:lnTo>
                    <a:pt x="3" y="44"/>
                  </a:lnTo>
                  <a:lnTo>
                    <a:pt x="10" y="56"/>
                  </a:lnTo>
                  <a:lnTo>
                    <a:pt x="16" y="67"/>
                  </a:lnTo>
                  <a:lnTo>
                    <a:pt x="25" y="73"/>
                  </a:lnTo>
                  <a:lnTo>
                    <a:pt x="33" y="78"/>
                  </a:lnTo>
                  <a:lnTo>
                    <a:pt x="44" y="82"/>
                  </a:lnTo>
                  <a:lnTo>
                    <a:pt x="55" y="84"/>
                  </a:lnTo>
                  <a:lnTo>
                    <a:pt x="64" y="84"/>
                  </a:lnTo>
                  <a:lnTo>
                    <a:pt x="72" y="78"/>
                  </a:lnTo>
                  <a:lnTo>
                    <a:pt x="78" y="70"/>
                  </a:lnTo>
                  <a:lnTo>
                    <a:pt x="86" y="64"/>
                  </a:lnTo>
                  <a:lnTo>
                    <a:pt x="90" y="56"/>
                  </a:lnTo>
                  <a:lnTo>
                    <a:pt x="94" y="48"/>
                  </a:lnTo>
                  <a:lnTo>
                    <a:pt x="92" y="39"/>
                  </a:lnTo>
                  <a:lnTo>
                    <a:pt x="83" y="26"/>
                  </a:lnTo>
                  <a:lnTo>
                    <a:pt x="69" y="17"/>
                  </a:lnTo>
                  <a:lnTo>
                    <a:pt x="53" y="8"/>
                  </a:lnTo>
                  <a:lnTo>
                    <a:pt x="41" y="2"/>
                  </a:lnTo>
                  <a:lnTo>
                    <a:pt x="33" y="0"/>
                  </a:lnTo>
                  <a:lnTo>
                    <a:pt x="24" y="5"/>
                  </a:lnTo>
                  <a:lnTo>
                    <a:pt x="14" y="14"/>
                  </a:lnTo>
                  <a:lnTo>
                    <a:pt x="8" y="22"/>
                  </a:lnTo>
                  <a:lnTo>
                    <a:pt x="2" y="30"/>
                  </a:lnTo>
                  <a:lnTo>
                    <a:pt x="0" y="33"/>
                  </a:lnTo>
                </a:path>
              </a:pathLst>
            </a:custGeom>
            <a:grpFill/>
            <a:ln w="4826">
              <a:solidFill>
                <a:schemeClr val="bg1"/>
              </a:solidFill>
              <a:prstDash val="solid"/>
              <a:round/>
              <a:headEnd/>
              <a:tailEnd/>
            </a:ln>
          </p:spPr>
          <p:txBody>
            <a:bodyPr/>
            <a:lstStyle/>
            <a:p>
              <a:endParaRPr lang="ru-RU"/>
            </a:p>
          </p:txBody>
        </p:sp>
        <p:sp>
          <p:nvSpPr>
            <p:cNvPr id="10" name="Freeform 35">
              <a:extLst>
                <a:ext uri="{FF2B5EF4-FFF2-40B4-BE49-F238E27FC236}">
                  <a16:creationId xmlns:a16="http://schemas.microsoft.com/office/drawing/2014/main" id="{0604B5EF-61FA-C248-AE55-E798023143C5}"/>
                </a:ext>
              </a:extLst>
            </p:cNvPr>
            <p:cNvSpPr>
              <a:spLocks/>
            </p:cNvSpPr>
            <p:nvPr/>
          </p:nvSpPr>
          <p:spPr bwMode="gray">
            <a:xfrm>
              <a:off x="1949" y="2993"/>
              <a:ext cx="387" cy="289"/>
            </a:xfrm>
            <a:custGeom>
              <a:avLst/>
              <a:gdLst>
                <a:gd name="T0" fmla="*/ 207 w 774"/>
                <a:gd name="T1" fmla="*/ 565 h 577"/>
                <a:gd name="T2" fmla="*/ 165 w 774"/>
                <a:gd name="T3" fmla="*/ 534 h 577"/>
                <a:gd name="T4" fmla="*/ 150 w 774"/>
                <a:gd name="T5" fmla="*/ 498 h 577"/>
                <a:gd name="T6" fmla="*/ 114 w 774"/>
                <a:gd name="T7" fmla="*/ 498 h 577"/>
                <a:gd name="T8" fmla="*/ 119 w 774"/>
                <a:gd name="T9" fmla="*/ 456 h 577"/>
                <a:gd name="T10" fmla="*/ 106 w 774"/>
                <a:gd name="T11" fmla="*/ 448 h 577"/>
                <a:gd name="T12" fmla="*/ 105 w 774"/>
                <a:gd name="T13" fmla="*/ 441 h 577"/>
                <a:gd name="T14" fmla="*/ 112 w 774"/>
                <a:gd name="T15" fmla="*/ 421 h 577"/>
                <a:gd name="T16" fmla="*/ 95 w 774"/>
                <a:gd name="T17" fmla="*/ 410 h 577"/>
                <a:gd name="T18" fmla="*/ 97 w 774"/>
                <a:gd name="T19" fmla="*/ 407 h 577"/>
                <a:gd name="T20" fmla="*/ 112 w 774"/>
                <a:gd name="T21" fmla="*/ 389 h 577"/>
                <a:gd name="T22" fmla="*/ 100 w 774"/>
                <a:gd name="T23" fmla="*/ 358 h 577"/>
                <a:gd name="T24" fmla="*/ 75 w 774"/>
                <a:gd name="T25" fmla="*/ 315 h 577"/>
                <a:gd name="T26" fmla="*/ 22 w 774"/>
                <a:gd name="T27" fmla="*/ 337 h 577"/>
                <a:gd name="T28" fmla="*/ 10 w 774"/>
                <a:gd name="T29" fmla="*/ 326 h 577"/>
                <a:gd name="T30" fmla="*/ 55 w 774"/>
                <a:gd name="T31" fmla="*/ 295 h 577"/>
                <a:gd name="T32" fmla="*/ 100 w 774"/>
                <a:gd name="T33" fmla="*/ 279 h 577"/>
                <a:gd name="T34" fmla="*/ 145 w 774"/>
                <a:gd name="T35" fmla="*/ 245 h 577"/>
                <a:gd name="T36" fmla="*/ 181 w 774"/>
                <a:gd name="T37" fmla="*/ 219 h 577"/>
                <a:gd name="T38" fmla="*/ 201 w 774"/>
                <a:gd name="T39" fmla="*/ 149 h 577"/>
                <a:gd name="T40" fmla="*/ 251 w 774"/>
                <a:gd name="T41" fmla="*/ 102 h 577"/>
                <a:gd name="T42" fmla="*/ 277 w 774"/>
                <a:gd name="T43" fmla="*/ 93 h 577"/>
                <a:gd name="T44" fmla="*/ 305 w 774"/>
                <a:gd name="T45" fmla="*/ 149 h 577"/>
                <a:gd name="T46" fmla="*/ 347 w 774"/>
                <a:gd name="T47" fmla="*/ 146 h 577"/>
                <a:gd name="T48" fmla="*/ 418 w 774"/>
                <a:gd name="T49" fmla="*/ 138 h 577"/>
                <a:gd name="T50" fmla="*/ 459 w 774"/>
                <a:gd name="T51" fmla="*/ 91 h 577"/>
                <a:gd name="T52" fmla="*/ 484 w 774"/>
                <a:gd name="T53" fmla="*/ 49 h 577"/>
                <a:gd name="T54" fmla="*/ 543 w 774"/>
                <a:gd name="T55" fmla="*/ 15 h 577"/>
                <a:gd name="T56" fmla="*/ 549 w 774"/>
                <a:gd name="T57" fmla="*/ 1 h 577"/>
                <a:gd name="T58" fmla="*/ 569 w 774"/>
                <a:gd name="T59" fmla="*/ 6 h 577"/>
                <a:gd name="T60" fmla="*/ 616 w 774"/>
                <a:gd name="T61" fmla="*/ 4 h 577"/>
                <a:gd name="T62" fmla="*/ 625 w 774"/>
                <a:gd name="T63" fmla="*/ 11 h 577"/>
                <a:gd name="T64" fmla="*/ 656 w 774"/>
                <a:gd name="T65" fmla="*/ 32 h 577"/>
                <a:gd name="T66" fmla="*/ 710 w 774"/>
                <a:gd name="T67" fmla="*/ 57 h 577"/>
                <a:gd name="T68" fmla="*/ 751 w 774"/>
                <a:gd name="T69" fmla="*/ 90 h 577"/>
                <a:gd name="T70" fmla="*/ 752 w 774"/>
                <a:gd name="T71" fmla="*/ 146 h 577"/>
                <a:gd name="T72" fmla="*/ 768 w 774"/>
                <a:gd name="T73" fmla="*/ 200 h 577"/>
                <a:gd name="T74" fmla="*/ 768 w 774"/>
                <a:gd name="T75" fmla="*/ 220 h 577"/>
                <a:gd name="T76" fmla="*/ 703 w 774"/>
                <a:gd name="T77" fmla="*/ 257 h 577"/>
                <a:gd name="T78" fmla="*/ 653 w 774"/>
                <a:gd name="T79" fmla="*/ 313 h 577"/>
                <a:gd name="T80" fmla="*/ 625 w 774"/>
                <a:gd name="T81" fmla="*/ 385 h 577"/>
                <a:gd name="T82" fmla="*/ 591 w 774"/>
                <a:gd name="T83" fmla="*/ 397 h 577"/>
                <a:gd name="T84" fmla="*/ 539 w 774"/>
                <a:gd name="T85" fmla="*/ 334 h 577"/>
                <a:gd name="T86" fmla="*/ 460 w 774"/>
                <a:gd name="T87" fmla="*/ 304 h 577"/>
                <a:gd name="T88" fmla="*/ 389 w 774"/>
                <a:gd name="T89" fmla="*/ 346 h 577"/>
                <a:gd name="T90" fmla="*/ 364 w 774"/>
                <a:gd name="T91" fmla="*/ 360 h 577"/>
                <a:gd name="T92" fmla="*/ 327 w 774"/>
                <a:gd name="T93" fmla="*/ 431 h 577"/>
                <a:gd name="T94" fmla="*/ 289 w 774"/>
                <a:gd name="T95" fmla="*/ 470 h 577"/>
                <a:gd name="T96" fmla="*/ 277 w 774"/>
                <a:gd name="T97" fmla="*/ 483 h 577"/>
                <a:gd name="T98" fmla="*/ 265 w 774"/>
                <a:gd name="T99" fmla="*/ 529 h 577"/>
                <a:gd name="T100" fmla="*/ 252 w 774"/>
                <a:gd name="T101" fmla="*/ 545 h 577"/>
                <a:gd name="T102" fmla="*/ 282 w 774"/>
                <a:gd name="T103" fmla="*/ 568 h 577"/>
                <a:gd name="T104" fmla="*/ 252 w 774"/>
                <a:gd name="T105" fmla="*/ 568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4" h="577">
                  <a:moveTo>
                    <a:pt x="237" y="556"/>
                  </a:moveTo>
                  <a:lnTo>
                    <a:pt x="233" y="557"/>
                  </a:lnTo>
                  <a:lnTo>
                    <a:pt x="227" y="560"/>
                  </a:lnTo>
                  <a:lnTo>
                    <a:pt x="218" y="563"/>
                  </a:lnTo>
                  <a:lnTo>
                    <a:pt x="207" y="565"/>
                  </a:lnTo>
                  <a:lnTo>
                    <a:pt x="193" y="563"/>
                  </a:lnTo>
                  <a:lnTo>
                    <a:pt x="176" y="557"/>
                  </a:lnTo>
                  <a:lnTo>
                    <a:pt x="164" y="549"/>
                  </a:lnTo>
                  <a:lnTo>
                    <a:pt x="160" y="542"/>
                  </a:lnTo>
                  <a:lnTo>
                    <a:pt x="165" y="534"/>
                  </a:lnTo>
                  <a:lnTo>
                    <a:pt x="171" y="525"/>
                  </a:lnTo>
                  <a:lnTo>
                    <a:pt x="176" y="517"/>
                  </a:lnTo>
                  <a:lnTo>
                    <a:pt x="174" y="507"/>
                  </a:lnTo>
                  <a:lnTo>
                    <a:pt x="167" y="501"/>
                  </a:lnTo>
                  <a:lnTo>
                    <a:pt x="150" y="498"/>
                  </a:lnTo>
                  <a:lnTo>
                    <a:pt x="137" y="500"/>
                  </a:lnTo>
                  <a:lnTo>
                    <a:pt x="128" y="503"/>
                  </a:lnTo>
                  <a:lnTo>
                    <a:pt x="122" y="506"/>
                  </a:lnTo>
                  <a:lnTo>
                    <a:pt x="117" y="506"/>
                  </a:lnTo>
                  <a:lnTo>
                    <a:pt x="114" y="498"/>
                  </a:lnTo>
                  <a:lnTo>
                    <a:pt x="114" y="487"/>
                  </a:lnTo>
                  <a:lnTo>
                    <a:pt x="115" y="478"/>
                  </a:lnTo>
                  <a:lnTo>
                    <a:pt x="117" y="470"/>
                  </a:lnTo>
                  <a:lnTo>
                    <a:pt x="119" y="459"/>
                  </a:lnTo>
                  <a:lnTo>
                    <a:pt x="119" y="456"/>
                  </a:lnTo>
                  <a:lnTo>
                    <a:pt x="117" y="453"/>
                  </a:lnTo>
                  <a:lnTo>
                    <a:pt x="115" y="452"/>
                  </a:lnTo>
                  <a:lnTo>
                    <a:pt x="112" y="450"/>
                  </a:lnTo>
                  <a:lnTo>
                    <a:pt x="109" y="448"/>
                  </a:lnTo>
                  <a:lnTo>
                    <a:pt x="106" y="448"/>
                  </a:lnTo>
                  <a:lnTo>
                    <a:pt x="103" y="448"/>
                  </a:lnTo>
                  <a:lnTo>
                    <a:pt x="101" y="448"/>
                  </a:lnTo>
                  <a:lnTo>
                    <a:pt x="100" y="448"/>
                  </a:lnTo>
                  <a:lnTo>
                    <a:pt x="101" y="447"/>
                  </a:lnTo>
                  <a:lnTo>
                    <a:pt x="105" y="441"/>
                  </a:lnTo>
                  <a:lnTo>
                    <a:pt x="109" y="435"/>
                  </a:lnTo>
                  <a:lnTo>
                    <a:pt x="112" y="427"/>
                  </a:lnTo>
                  <a:lnTo>
                    <a:pt x="114" y="424"/>
                  </a:lnTo>
                  <a:lnTo>
                    <a:pt x="114" y="422"/>
                  </a:lnTo>
                  <a:lnTo>
                    <a:pt x="112" y="421"/>
                  </a:lnTo>
                  <a:lnTo>
                    <a:pt x="109" y="419"/>
                  </a:lnTo>
                  <a:lnTo>
                    <a:pt x="106" y="416"/>
                  </a:lnTo>
                  <a:lnTo>
                    <a:pt x="103" y="413"/>
                  </a:lnTo>
                  <a:lnTo>
                    <a:pt x="98" y="411"/>
                  </a:lnTo>
                  <a:lnTo>
                    <a:pt x="95" y="410"/>
                  </a:lnTo>
                  <a:lnTo>
                    <a:pt x="94" y="408"/>
                  </a:lnTo>
                  <a:lnTo>
                    <a:pt x="92" y="408"/>
                  </a:lnTo>
                  <a:lnTo>
                    <a:pt x="94" y="408"/>
                  </a:lnTo>
                  <a:lnTo>
                    <a:pt x="95" y="408"/>
                  </a:lnTo>
                  <a:lnTo>
                    <a:pt x="97" y="407"/>
                  </a:lnTo>
                  <a:lnTo>
                    <a:pt x="100" y="407"/>
                  </a:lnTo>
                  <a:lnTo>
                    <a:pt x="103" y="405"/>
                  </a:lnTo>
                  <a:lnTo>
                    <a:pt x="106" y="402"/>
                  </a:lnTo>
                  <a:lnTo>
                    <a:pt x="109" y="397"/>
                  </a:lnTo>
                  <a:lnTo>
                    <a:pt x="112" y="389"/>
                  </a:lnTo>
                  <a:lnTo>
                    <a:pt x="115" y="385"/>
                  </a:lnTo>
                  <a:lnTo>
                    <a:pt x="119" y="379"/>
                  </a:lnTo>
                  <a:lnTo>
                    <a:pt x="117" y="374"/>
                  </a:lnTo>
                  <a:lnTo>
                    <a:pt x="111" y="368"/>
                  </a:lnTo>
                  <a:lnTo>
                    <a:pt x="100" y="358"/>
                  </a:lnTo>
                  <a:lnTo>
                    <a:pt x="94" y="349"/>
                  </a:lnTo>
                  <a:lnTo>
                    <a:pt x="92" y="334"/>
                  </a:lnTo>
                  <a:lnTo>
                    <a:pt x="89" y="323"/>
                  </a:lnTo>
                  <a:lnTo>
                    <a:pt x="83" y="317"/>
                  </a:lnTo>
                  <a:lnTo>
                    <a:pt x="75" y="315"/>
                  </a:lnTo>
                  <a:lnTo>
                    <a:pt x="66" y="317"/>
                  </a:lnTo>
                  <a:lnTo>
                    <a:pt x="59" y="321"/>
                  </a:lnTo>
                  <a:lnTo>
                    <a:pt x="49" y="326"/>
                  </a:lnTo>
                  <a:lnTo>
                    <a:pt x="36" y="332"/>
                  </a:lnTo>
                  <a:lnTo>
                    <a:pt x="22" y="337"/>
                  </a:lnTo>
                  <a:lnTo>
                    <a:pt x="11" y="341"/>
                  </a:lnTo>
                  <a:lnTo>
                    <a:pt x="4" y="343"/>
                  </a:lnTo>
                  <a:lnTo>
                    <a:pt x="0" y="341"/>
                  </a:lnTo>
                  <a:lnTo>
                    <a:pt x="4" y="335"/>
                  </a:lnTo>
                  <a:lnTo>
                    <a:pt x="10" y="326"/>
                  </a:lnTo>
                  <a:lnTo>
                    <a:pt x="18" y="317"/>
                  </a:lnTo>
                  <a:lnTo>
                    <a:pt x="28" y="307"/>
                  </a:lnTo>
                  <a:lnTo>
                    <a:pt x="39" y="299"/>
                  </a:lnTo>
                  <a:lnTo>
                    <a:pt x="47" y="296"/>
                  </a:lnTo>
                  <a:lnTo>
                    <a:pt x="55" y="295"/>
                  </a:lnTo>
                  <a:lnTo>
                    <a:pt x="63" y="295"/>
                  </a:lnTo>
                  <a:lnTo>
                    <a:pt x="69" y="295"/>
                  </a:lnTo>
                  <a:lnTo>
                    <a:pt x="77" y="293"/>
                  </a:lnTo>
                  <a:lnTo>
                    <a:pt x="89" y="287"/>
                  </a:lnTo>
                  <a:lnTo>
                    <a:pt x="100" y="279"/>
                  </a:lnTo>
                  <a:lnTo>
                    <a:pt x="106" y="270"/>
                  </a:lnTo>
                  <a:lnTo>
                    <a:pt x="112" y="261"/>
                  </a:lnTo>
                  <a:lnTo>
                    <a:pt x="120" y="253"/>
                  </a:lnTo>
                  <a:lnTo>
                    <a:pt x="131" y="247"/>
                  </a:lnTo>
                  <a:lnTo>
                    <a:pt x="145" y="245"/>
                  </a:lnTo>
                  <a:lnTo>
                    <a:pt x="154" y="247"/>
                  </a:lnTo>
                  <a:lnTo>
                    <a:pt x="162" y="247"/>
                  </a:lnTo>
                  <a:lnTo>
                    <a:pt x="170" y="244"/>
                  </a:lnTo>
                  <a:lnTo>
                    <a:pt x="176" y="234"/>
                  </a:lnTo>
                  <a:lnTo>
                    <a:pt x="181" y="219"/>
                  </a:lnTo>
                  <a:lnTo>
                    <a:pt x="182" y="203"/>
                  </a:lnTo>
                  <a:lnTo>
                    <a:pt x="184" y="189"/>
                  </a:lnTo>
                  <a:lnTo>
                    <a:pt x="187" y="178"/>
                  </a:lnTo>
                  <a:lnTo>
                    <a:pt x="193" y="163"/>
                  </a:lnTo>
                  <a:lnTo>
                    <a:pt x="201" y="149"/>
                  </a:lnTo>
                  <a:lnTo>
                    <a:pt x="209" y="136"/>
                  </a:lnTo>
                  <a:lnTo>
                    <a:pt x="219" y="129"/>
                  </a:lnTo>
                  <a:lnTo>
                    <a:pt x="232" y="121"/>
                  </a:lnTo>
                  <a:lnTo>
                    <a:pt x="244" y="112"/>
                  </a:lnTo>
                  <a:lnTo>
                    <a:pt x="251" y="102"/>
                  </a:lnTo>
                  <a:lnTo>
                    <a:pt x="255" y="94"/>
                  </a:lnTo>
                  <a:lnTo>
                    <a:pt x="258" y="88"/>
                  </a:lnTo>
                  <a:lnTo>
                    <a:pt x="263" y="84"/>
                  </a:lnTo>
                  <a:lnTo>
                    <a:pt x="268" y="85"/>
                  </a:lnTo>
                  <a:lnTo>
                    <a:pt x="277" y="93"/>
                  </a:lnTo>
                  <a:lnTo>
                    <a:pt x="285" y="105"/>
                  </a:lnTo>
                  <a:lnTo>
                    <a:pt x="291" y="118"/>
                  </a:lnTo>
                  <a:lnTo>
                    <a:pt x="296" y="129"/>
                  </a:lnTo>
                  <a:lnTo>
                    <a:pt x="300" y="139"/>
                  </a:lnTo>
                  <a:lnTo>
                    <a:pt x="305" y="149"/>
                  </a:lnTo>
                  <a:lnTo>
                    <a:pt x="311" y="158"/>
                  </a:lnTo>
                  <a:lnTo>
                    <a:pt x="319" y="161"/>
                  </a:lnTo>
                  <a:lnTo>
                    <a:pt x="328" y="160"/>
                  </a:lnTo>
                  <a:lnTo>
                    <a:pt x="338" y="153"/>
                  </a:lnTo>
                  <a:lnTo>
                    <a:pt x="347" y="146"/>
                  </a:lnTo>
                  <a:lnTo>
                    <a:pt x="358" y="141"/>
                  </a:lnTo>
                  <a:lnTo>
                    <a:pt x="372" y="138"/>
                  </a:lnTo>
                  <a:lnTo>
                    <a:pt x="387" y="138"/>
                  </a:lnTo>
                  <a:lnTo>
                    <a:pt x="404" y="138"/>
                  </a:lnTo>
                  <a:lnTo>
                    <a:pt x="418" y="138"/>
                  </a:lnTo>
                  <a:lnTo>
                    <a:pt x="431" y="136"/>
                  </a:lnTo>
                  <a:lnTo>
                    <a:pt x="440" y="132"/>
                  </a:lnTo>
                  <a:lnTo>
                    <a:pt x="448" y="119"/>
                  </a:lnTo>
                  <a:lnTo>
                    <a:pt x="454" y="107"/>
                  </a:lnTo>
                  <a:lnTo>
                    <a:pt x="459" y="91"/>
                  </a:lnTo>
                  <a:lnTo>
                    <a:pt x="463" y="77"/>
                  </a:lnTo>
                  <a:lnTo>
                    <a:pt x="466" y="67"/>
                  </a:lnTo>
                  <a:lnTo>
                    <a:pt x="470" y="60"/>
                  </a:lnTo>
                  <a:lnTo>
                    <a:pt x="474" y="56"/>
                  </a:lnTo>
                  <a:lnTo>
                    <a:pt x="484" y="49"/>
                  </a:lnTo>
                  <a:lnTo>
                    <a:pt x="494" y="40"/>
                  </a:lnTo>
                  <a:lnTo>
                    <a:pt x="510" y="32"/>
                  </a:lnTo>
                  <a:lnTo>
                    <a:pt x="524" y="26"/>
                  </a:lnTo>
                  <a:lnTo>
                    <a:pt x="535" y="21"/>
                  </a:lnTo>
                  <a:lnTo>
                    <a:pt x="543" y="15"/>
                  </a:lnTo>
                  <a:lnTo>
                    <a:pt x="546" y="11"/>
                  </a:lnTo>
                  <a:lnTo>
                    <a:pt x="547" y="7"/>
                  </a:lnTo>
                  <a:lnTo>
                    <a:pt x="547" y="4"/>
                  </a:lnTo>
                  <a:lnTo>
                    <a:pt x="549" y="3"/>
                  </a:lnTo>
                  <a:lnTo>
                    <a:pt x="549" y="1"/>
                  </a:lnTo>
                  <a:lnTo>
                    <a:pt x="550" y="0"/>
                  </a:lnTo>
                  <a:lnTo>
                    <a:pt x="552" y="0"/>
                  </a:lnTo>
                  <a:lnTo>
                    <a:pt x="553" y="0"/>
                  </a:lnTo>
                  <a:lnTo>
                    <a:pt x="558" y="1"/>
                  </a:lnTo>
                  <a:lnTo>
                    <a:pt x="569" y="6"/>
                  </a:lnTo>
                  <a:lnTo>
                    <a:pt x="583" y="11"/>
                  </a:lnTo>
                  <a:lnTo>
                    <a:pt x="597" y="12"/>
                  </a:lnTo>
                  <a:lnTo>
                    <a:pt x="609" y="9"/>
                  </a:lnTo>
                  <a:lnTo>
                    <a:pt x="613" y="7"/>
                  </a:lnTo>
                  <a:lnTo>
                    <a:pt x="616" y="4"/>
                  </a:lnTo>
                  <a:lnTo>
                    <a:pt x="617" y="4"/>
                  </a:lnTo>
                  <a:lnTo>
                    <a:pt x="619" y="4"/>
                  </a:lnTo>
                  <a:lnTo>
                    <a:pt x="620" y="6"/>
                  </a:lnTo>
                  <a:lnTo>
                    <a:pt x="622" y="7"/>
                  </a:lnTo>
                  <a:lnTo>
                    <a:pt x="625" y="11"/>
                  </a:lnTo>
                  <a:lnTo>
                    <a:pt x="630" y="15"/>
                  </a:lnTo>
                  <a:lnTo>
                    <a:pt x="637" y="21"/>
                  </a:lnTo>
                  <a:lnTo>
                    <a:pt x="644" y="25"/>
                  </a:lnTo>
                  <a:lnTo>
                    <a:pt x="648" y="28"/>
                  </a:lnTo>
                  <a:lnTo>
                    <a:pt x="656" y="32"/>
                  </a:lnTo>
                  <a:lnTo>
                    <a:pt x="665" y="40"/>
                  </a:lnTo>
                  <a:lnTo>
                    <a:pt x="682" y="53"/>
                  </a:lnTo>
                  <a:lnTo>
                    <a:pt x="695" y="59"/>
                  </a:lnTo>
                  <a:lnTo>
                    <a:pt x="704" y="60"/>
                  </a:lnTo>
                  <a:lnTo>
                    <a:pt x="710" y="57"/>
                  </a:lnTo>
                  <a:lnTo>
                    <a:pt x="720" y="56"/>
                  </a:lnTo>
                  <a:lnTo>
                    <a:pt x="731" y="56"/>
                  </a:lnTo>
                  <a:lnTo>
                    <a:pt x="740" y="62"/>
                  </a:lnTo>
                  <a:lnTo>
                    <a:pt x="748" y="74"/>
                  </a:lnTo>
                  <a:lnTo>
                    <a:pt x="751" y="90"/>
                  </a:lnTo>
                  <a:lnTo>
                    <a:pt x="748" y="108"/>
                  </a:lnTo>
                  <a:lnTo>
                    <a:pt x="745" y="121"/>
                  </a:lnTo>
                  <a:lnTo>
                    <a:pt x="743" y="129"/>
                  </a:lnTo>
                  <a:lnTo>
                    <a:pt x="746" y="136"/>
                  </a:lnTo>
                  <a:lnTo>
                    <a:pt x="752" y="146"/>
                  </a:lnTo>
                  <a:lnTo>
                    <a:pt x="757" y="155"/>
                  </a:lnTo>
                  <a:lnTo>
                    <a:pt x="759" y="167"/>
                  </a:lnTo>
                  <a:lnTo>
                    <a:pt x="760" y="180"/>
                  </a:lnTo>
                  <a:lnTo>
                    <a:pt x="763" y="192"/>
                  </a:lnTo>
                  <a:lnTo>
                    <a:pt x="768" y="200"/>
                  </a:lnTo>
                  <a:lnTo>
                    <a:pt x="773" y="205"/>
                  </a:lnTo>
                  <a:lnTo>
                    <a:pt x="774" y="209"/>
                  </a:lnTo>
                  <a:lnTo>
                    <a:pt x="773" y="212"/>
                  </a:lnTo>
                  <a:lnTo>
                    <a:pt x="771" y="217"/>
                  </a:lnTo>
                  <a:lnTo>
                    <a:pt x="768" y="220"/>
                  </a:lnTo>
                  <a:lnTo>
                    <a:pt x="762" y="223"/>
                  </a:lnTo>
                  <a:lnTo>
                    <a:pt x="757" y="225"/>
                  </a:lnTo>
                  <a:lnTo>
                    <a:pt x="740" y="233"/>
                  </a:lnTo>
                  <a:lnTo>
                    <a:pt x="721" y="244"/>
                  </a:lnTo>
                  <a:lnTo>
                    <a:pt x="703" y="257"/>
                  </a:lnTo>
                  <a:lnTo>
                    <a:pt x="690" y="267"/>
                  </a:lnTo>
                  <a:lnTo>
                    <a:pt x="682" y="275"/>
                  </a:lnTo>
                  <a:lnTo>
                    <a:pt x="673" y="282"/>
                  </a:lnTo>
                  <a:lnTo>
                    <a:pt x="665" y="296"/>
                  </a:lnTo>
                  <a:lnTo>
                    <a:pt x="653" y="313"/>
                  </a:lnTo>
                  <a:lnTo>
                    <a:pt x="642" y="330"/>
                  </a:lnTo>
                  <a:lnTo>
                    <a:pt x="633" y="349"/>
                  </a:lnTo>
                  <a:lnTo>
                    <a:pt x="628" y="363"/>
                  </a:lnTo>
                  <a:lnTo>
                    <a:pt x="626" y="376"/>
                  </a:lnTo>
                  <a:lnTo>
                    <a:pt x="625" y="385"/>
                  </a:lnTo>
                  <a:lnTo>
                    <a:pt x="625" y="393"/>
                  </a:lnTo>
                  <a:lnTo>
                    <a:pt x="620" y="397"/>
                  </a:lnTo>
                  <a:lnTo>
                    <a:pt x="611" y="400"/>
                  </a:lnTo>
                  <a:lnTo>
                    <a:pt x="602" y="402"/>
                  </a:lnTo>
                  <a:lnTo>
                    <a:pt x="591" y="397"/>
                  </a:lnTo>
                  <a:lnTo>
                    <a:pt x="580" y="385"/>
                  </a:lnTo>
                  <a:lnTo>
                    <a:pt x="572" y="369"/>
                  </a:lnTo>
                  <a:lnTo>
                    <a:pt x="564" y="355"/>
                  </a:lnTo>
                  <a:lnTo>
                    <a:pt x="555" y="343"/>
                  </a:lnTo>
                  <a:lnTo>
                    <a:pt x="539" y="334"/>
                  </a:lnTo>
                  <a:lnTo>
                    <a:pt x="518" y="323"/>
                  </a:lnTo>
                  <a:lnTo>
                    <a:pt x="499" y="313"/>
                  </a:lnTo>
                  <a:lnTo>
                    <a:pt x="482" y="307"/>
                  </a:lnTo>
                  <a:lnTo>
                    <a:pt x="471" y="304"/>
                  </a:lnTo>
                  <a:lnTo>
                    <a:pt x="460" y="304"/>
                  </a:lnTo>
                  <a:lnTo>
                    <a:pt x="449" y="307"/>
                  </a:lnTo>
                  <a:lnTo>
                    <a:pt x="437" y="315"/>
                  </a:lnTo>
                  <a:lnTo>
                    <a:pt x="420" y="329"/>
                  </a:lnTo>
                  <a:lnTo>
                    <a:pt x="404" y="341"/>
                  </a:lnTo>
                  <a:lnTo>
                    <a:pt x="389" y="346"/>
                  </a:lnTo>
                  <a:lnTo>
                    <a:pt x="383" y="346"/>
                  </a:lnTo>
                  <a:lnTo>
                    <a:pt x="378" y="346"/>
                  </a:lnTo>
                  <a:lnTo>
                    <a:pt x="375" y="346"/>
                  </a:lnTo>
                  <a:lnTo>
                    <a:pt x="370" y="351"/>
                  </a:lnTo>
                  <a:lnTo>
                    <a:pt x="364" y="360"/>
                  </a:lnTo>
                  <a:lnTo>
                    <a:pt x="358" y="374"/>
                  </a:lnTo>
                  <a:lnTo>
                    <a:pt x="355" y="386"/>
                  </a:lnTo>
                  <a:lnTo>
                    <a:pt x="352" y="399"/>
                  </a:lnTo>
                  <a:lnTo>
                    <a:pt x="342" y="413"/>
                  </a:lnTo>
                  <a:lnTo>
                    <a:pt x="327" y="431"/>
                  </a:lnTo>
                  <a:lnTo>
                    <a:pt x="314" y="448"/>
                  </a:lnTo>
                  <a:lnTo>
                    <a:pt x="302" y="462"/>
                  </a:lnTo>
                  <a:lnTo>
                    <a:pt x="297" y="467"/>
                  </a:lnTo>
                  <a:lnTo>
                    <a:pt x="293" y="469"/>
                  </a:lnTo>
                  <a:lnTo>
                    <a:pt x="289" y="470"/>
                  </a:lnTo>
                  <a:lnTo>
                    <a:pt x="286" y="472"/>
                  </a:lnTo>
                  <a:lnTo>
                    <a:pt x="283" y="473"/>
                  </a:lnTo>
                  <a:lnTo>
                    <a:pt x="280" y="475"/>
                  </a:lnTo>
                  <a:lnTo>
                    <a:pt x="279" y="478"/>
                  </a:lnTo>
                  <a:lnTo>
                    <a:pt x="277" y="483"/>
                  </a:lnTo>
                  <a:lnTo>
                    <a:pt x="275" y="492"/>
                  </a:lnTo>
                  <a:lnTo>
                    <a:pt x="275" y="503"/>
                  </a:lnTo>
                  <a:lnTo>
                    <a:pt x="274" y="514"/>
                  </a:lnTo>
                  <a:lnTo>
                    <a:pt x="269" y="523"/>
                  </a:lnTo>
                  <a:lnTo>
                    <a:pt x="265" y="529"/>
                  </a:lnTo>
                  <a:lnTo>
                    <a:pt x="260" y="531"/>
                  </a:lnTo>
                  <a:lnTo>
                    <a:pt x="255" y="534"/>
                  </a:lnTo>
                  <a:lnTo>
                    <a:pt x="254" y="539"/>
                  </a:lnTo>
                  <a:lnTo>
                    <a:pt x="252" y="542"/>
                  </a:lnTo>
                  <a:lnTo>
                    <a:pt x="252" y="545"/>
                  </a:lnTo>
                  <a:lnTo>
                    <a:pt x="254" y="549"/>
                  </a:lnTo>
                  <a:lnTo>
                    <a:pt x="258" y="553"/>
                  </a:lnTo>
                  <a:lnTo>
                    <a:pt x="266" y="557"/>
                  </a:lnTo>
                  <a:lnTo>
                    <a:pt x="275" y="562"/>
                  </a:lnTo>
                  <a:lnTo>
                    <a:pt x="282" y="568"/>
                  </a:lnTo>
                  <a:lnTo>
                    <a:pt x="285" y="574"/>
                  </a:lnTo>
                  <a:lnTo>
                    <a:pt x="280" y="577"/>
                  </a:lnTo>
                  <a:lnTo>
                    <a:pt x="271" y="577"/>
                  </a:lnTo>
                  <a:lnTo>
                    <a:pt x="261" y="574"/>
                  </a:lnTo>
                  <a:lnTo>
                    <a:pt x="252" y="568"/>
                  </a:lnTo>
                  <a:lnTo>
                    <a:pt x="244" y="563"/>
                  </a:lnTo>
                  <a:lnTo>
                    <a:pt x="238" y="559"/>
                  </a:lnTo>
                  <a:lnTo>
                    <a:pt x="237" y="556"/>
                  </a:lnTo>
                </a:path>
              </a:pathLst>
            </a:custGeom>
            <a:grpFill/>
            <a:ln w="4826">
              <a:solidFill>
                <a:schemeClr val="bg1"/>
              </a:solidFill>
              <a:prstDash val="solid"/>
              <a:round/>
              <a:headEnd/>
              <a:tailEnd/>
            </a:ln>
          </p:spPr>
          <p:txBody>
            <a:bodyPr/>
            <a:lstStyle/>
            <a:p>
              <a:endParaRPr lang="ru-RU"/>
            </a:p>
          </p:txBody>
        </p:sp>
        <p:sp>
          <p:nvSpPr>
            <p:cNvPr id="11" name="Freeform 36">
              <a:extLst>
                <a:ext uri="{FF2B5EF4-FFF2-40B4-BE49-F238E27FC236}">
                  <a16:creationId xmlns:a16="http://schemas.microsoft.com/office/drawing/2014/main" id="{C71BEB4F-3A86-A747-BFCB-E311327A05B3}"/>
                </a:ext>
              </a:extLst>
            </p:cNvPr>
            <p:cNvSpPr>
              <a:spLocks/>
            </p:cNvSpPr>
            <p:nvPr/>
          </p:nvSpPr>
          <p:spPr bwMode="gray">
            <a:xfrm>
              <a:off x="1782" y="1745"/>
              <a:ext cx="1564" cy="1415"/>
            </a:xfrm>
            <a:custGeom>
              <a:avLst/>
              <a:gdLst>
                <a:gd name="T0" fmla="*/ 24 w 3129"/>
                <a:gd name="T1" fmla="*/ 2472 h 2831"/>
                <a:gd name="T2" fmla="*/ 279 w 3129"/>
                <a:gd name="T3" fmla="*/ 2373 h 2831"/>
                <a:gd name="T4" fmla="*/ 488 w 3129"/>
                <a:gd name="T5" fmla="*/ 2194 h 2831"/>
                <a:gd name="T6" fmla="*/ 571 w 3129"/>
                <a:gd name="T7" fmla="*/ 2109 h 2831"/>
                <a:gd name="T8" fmla="*/ 737 w 3129"/>
                <a:gd name="T9" fmla="*/ 2121 h 2831"/>
                <a:gd name="T10" fmla="*/ 1002 w 3129"/>
                <a:gd name="T11" fmla="*/ 2090 h 2831"/>
                <a:gd name="T12" fmla="*/ 1218 w 3129"/>
                <a:gd name="T13" fmla="*/ 2048 h 2831"/>
                <a:gd name="T14" fmla="*/ 1304 w 3129"/>
                <a:gd name="T15" fmla="*/ 2129 h 2831"/>
                <a:gd name="T16" fmla="*/ 1431 w 3129"/>
                <a:gd name="T17" fmla="*/ 2105 h 2831"/>
                <a:gd name="T18" fmla="*/ 1518 w 3129"/>
                <a:gd name="T19" fmla="*/ 2036 h 2831"/>
                <a:gd name="T20" fmla="*/ 1583 w 3129"/>
                <a:gd name="T21" fmla="*/ 1827 h 2831"/>
                <a:gd name="T22" fmla="*/ 1691 w 3129"/>
                <a:gd name="T23" fmla="*/ 1486 h 2831"/>
                <a:gd name="T24" fmla="*/ 1857 w 3129"/>
                <a:gd name="T25" fmla="*/ 1466 h 2831"/>
                <a:gd name="T26" fmla="*/ 1790 w 3129"/>
                <a:gd name="T27" fmla="*/ 1528 h 2831"/>
                <a:gd name="T28" fmla="*/ 1781 w 3129"/>
                <a:gd name="T29" fmla="*/ 1618 h 2831"/>
                <a:gd name="T30" fmla="*/ 1893 w 3129"/>
                <a:gd name="T31" fmla="*/ 1632 h 2831"/>
                <a:gd name="T32" fmla="*/ 2158 w 3129"/>
                <a:gd name="T33" fmla="*/ 1497 h 2831"/>
                <a:gd name="T34" fmla="*/ 2264 w 3129"/>
                <a:gd name="T35" fmla="*/ 1321 h 2831"/>
                <a:gd name="T36" fmla="*/ 2436 w 3129"/>
                <a:gd name="T37" fmla="*/ 1143 h 2831"/>
                <a:gd name="T38" fmla="*/ 2514 w 3129"/>
                <a:gd name="T39" fmla="*/ 983 h 2831"/>
                <a:gd name="T40" fmla="*/ 2585 w 3129"/>
                <a:gd name="T41" fmla="*/ 748 h 2831"/>
                <a:gd name="T42" fmla="*/ 2492 w 3129"/>
                <a:gd name="T43" fmla="*/ 559 h 2831"/>
                <a:gd name="T44" fmla="*/ 2576 w 3129"/>
                <a:gd name="T45" fmla="*/ 427 h 2831"/>
                <a:gd name="T46" fmla="*/ 2615 w 3129"/>
                <a:gd name="T47" fmla="*/ 278 h 2831"/>
                <a:gd name="T48" fmla="*/ 2641 w 3129"/>
                <a:gd name="T49" fmla="*/ 107 h 2831"/>
                <a:gd name="T50" fmla="*/ 2753 w 3129"/>
                <a:gd name="T51" fmla="*/ 236 h 2831"/>
                <a:gd name="T52" fmla="*/ 2871 w 3129"/>
                <a:gd name="T53" fmla="*/ 230 h 2831"/>
                <a:gd name="T54" fmla="*/ 2790 w 3129"/>
                <a:gd name="T55" fmla="*/ 133 h 2831"/>
                <a:gd name="T56" fmla="*/ 2879 w 3129"/>
                <a:gd name="T57" fmla="*/ 36 h 2831"/>
                <a:gd name="T58" fmla="*/ 2936 w 3129"/>
                <a:gd name="T59" fmla="*/ 152 h 2831"/>
                <a:gd name="T60" fmla="*/ 3044 w 3129"/>
                <a:gd name="T61" fmla="*/ 394 h 2831"/>
                <a:gd name="T62" fmla="*/ 3126 w 3129"/>
                <a:gd name="T63" fmla="*/ 731 h 2831"/>
                <a:gd name="T64" fmla="*/ 3003 w 3129"/>
                <a:gd name="T65" fmla="*/ 1051 h 2831"/>
                <a:gd name="T66" fmla="*/ 2873 w 3129"/>
                <a:gd name="T67" fmla="*/ 1135 h 2831"/>
                <a:gd name="T68" fmla="*/ 2893 w 3129"/>
                <a:gd name="T69" fmla="*/ 1491 h 2831"/>
                <a:gd name="T70" fmla="*/ 2786 w 3129"/>
                <a:gd name="T71" fmla="*/ 1815 h 2831"/>
                <a:gd name="T72" fmla="*/ 2828 w 3129"/>
                <a:gd name="T73" fmla="*/ 2042 h 2831"/>
                <a:gd name="T74" fmla="*/ 2616 w 3129"/>
                <a:gd name="T75" fmla="*/ 2310 h 2831"/>
                <a:gd name="T76" fmla="*/ 2587 w 3129"/>
                <a:gd name="T77" fmla="*/ 2186 h 2831"/>
                <a:gd name="T78" fmla="*/ 2585 w 3129"/>
                <a:gd name="T79" fmla="*/ 2070 h 2831"/>
                <a:gd name="T80" fmla="*/ 2525 w 3129"/>
                <a:gd name="T81" fmla="*/ 2241 h 2831"/>
                <a:gd name="T82" fmla="*/ 2374 w 3129"/>
                <a:gd name="T83" fmla="*/ 2301 h 2831"/>
                <a:gd name="T84" fmla="*/ 2287 w 3129"/>
                <a:gd name="T85" fmla="*/ 2425 h 2831"/>
                <a:gd name="T86" fmla="*/ 2309 w 3129"/>
                <a:gd name="T87" fmla="*/ 2289 h 2831"/>
                <a:gd name="T88" fmla="*/ 2149 w 3129"/>
                <a:gd name="T89" fmla="*/ 2337 h 2831"/>
                <a:gd name="T90" fmla="*/ 1980 w 3129"/>
                <a:gd name="T91" fmla="*/ 2424 h 2831"/>
                <a:gd name="T92" fmla="*/ 1841 w 3129"/>
                <a:gd name="T93" fmla="*/ 2405 h 2831"/>
                <a:gd name="T94" fmla="*/ 1742 w 3129"/>
                <a:gd name="T95" fmla="*/ 2373 h 2831"/>
                <a:gd name="T96" fmla="*/ 1660 w 3129"/>
                <a:gd name="T97" fmla="*/ 2355 h 2831"/>
                <a:gd name="T98" fmla="*/ 1740 w 3129"/>
                <a:gd name="T99" fmla="*/ 2542 h 2831"/>
                <a:gd name="T100" fmla="*/ 1566 w 3129"/>
                <a:gd name="T101" fmla="*/ 2646 h 2831"/>
                <a:gd name="T102" fmla="*/ 1402 w 3129"/>
                <a:gd name="T103" fmla="*/ 2831 h 2831"/>
                <a:gd name="T104" fmla="*/ 1256 w 3129"/>
                <a:gd name="T105" fmla="*/ 2714 h 2831"/>
                <a:gd name="T106" fmla="*/ 1207 w 3129"/>
                <a:gd name="T107" fmla="*/ 2539 h 2831"/>
                <a:gd name="T108" fmla="*/ 1262 w 3129"/>
                <a:gd name="T109" fmla="*/ 2407 h 2831"/>
                <a:gd name="T110" fmla="*/ 985 w 3129"/>
                <a:gd name="T111" fmla="*/ 2397 h 2831"/>
                <a:gd name="T112" fmla="*/ 846 w 3129"/>
                <a:gd name="T113" fmla="*/ 2477 h 2831"/>
                <a:gd name="T114" fmla="*/ 724 w 3129"/>
                <a:gd name="T115" fmla="*/ 2506 h 2831"/>
                <a:gd name="T116" fmla="*/ 622 w 3129"/>
                <a:gd name="T117" fmla="*/ 2517 h 2831"/>
                <a:gd name="T118" fmla="*/ 467 w 3129"/>
                <a:gd name="T119" fmla="*/ 2501 h 2831"/>
                <a:gd name="T120" fmla="*/ 331 w 3129"/>
                <a:gd name="T121" fmla="*/ 2650 h 2831"/>
                <a:gd name="T122" fmla="*/ 210 w 3129"/>
                <a:gd name="T123" fmla="*/ 2619 h 2831"/>
                <a:gd name="T124" fmla="*/ 103 w 3129"/>
                <a:gd name="T125" fmla="*/ 2624 h 2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29" h="2831">
                  <a:moveTo>
                    <a:pt x="18" y="2610"/>
                  </a:moveTo>
                  <a:lnTo>
                    <a:pt x="18" y="2612"/>
                  </a:lnTo>
                  <a:lnTo>
                    <a:pt x="16" y="2612"/>
                  </a:lnTo>
                  <a:lnTo>
                    <a:pt x="16" y="2612"/>
                  </a:lnTo>
                  <a:lnTo>
                    <a:pt x="14" y="2610"/>
                  </a:lnTo>
                  <a:lnTo>
                    <a:pt x="13" y="2609"/>
                  </a:lnTo>
                  <a:lnTo>
                    <a:pt x="11" y="2605"/>
                  </a:lnTo>
                  <a:lnTo>
                    <a:pt x="8" y="2601"/>
                  </a:lnTo>
                  <a:lnTo>
                    <a:pt x="7" y="2593"/>
                  </a:lnTo>
                  <a:lnTo>
                    <a:pt x="4" y="2577"/>
                  </a:lnTo>
                  <a:lnTo>
                    <a:pt x="0" y="2567"/>
                  </a:lnTo>
                  <a:lnTo>
                    <a:pt x="0" y="2557"/>
                  </a:lnTo>
                  <a:lnTo>
                    <a:pt x="7" y="2548"/>
                  </a:lnTo>
                  <a:lnTo>
                    <a:pt x="14" y="2539"/>
                  </a:lnTo>
                  <a:lnTo>
                    <a:pt x="18" y="2532"/>
                  </a:lnTo>
                  <a:lnTo>
                    <a:pt x="18" y="2525"/>
                  </a:lnTo>
                  <a:lnTo>
                    <a:pt x="16" y="2515"/>
                  </a:lnTo>
                  <a:lnTo>
                    <a:pt x="14" y="2500"/>
                  </a:lnTo>
                  <a:lnTo>
                    <a:pt x="16" y="2486"/>
                  </a:lnTo>
                  <a:lnTo>
                    <a:pt x="24" y="2472"/>
                  </a:lnTo>
                  <a:lnTo>
                    <a:pt x="32" y="2463"/>
                  </a:lnTo>
                  <a:lnTo>
                    <a:pt x="41" y="2458"/>
                  </a:lnTo>
                  <a:lnTo>
                    <a:pt x="50" y="2456"/>
                  </a:lnTo>
                  <a:lnTo>
                    <a:pt x="63" y="2459"/>
                  </a:lnTo>
                  <a:lnTo>
                    <a:pt x="81" y="2467"/>
                  </a:lnTo>
                  <a:lnTo>
                    <a:pt x="98" y="2473"/>
                  </a:lnTo>
                  <a:lnTo>
                    <a:pt x="114" y="2472"/>
                  </a:lnTo>
                  <a:lnTo>
                    <a:pt x="128" y="2470"/>
                  </a:lnTo>
                  <a:lnTo>
                    <a:pt x="139" y="2469"/>
                  </a:lnTo>
                  <a:lnTo>
                    <a:pt x="151" y="2461"/>
                  </a:lnTo>
                  <a:lnTo>
                    <a:pt x="162" y="2450"/>
                  </a:lnTo>
                  <a:lnTo>
                    <a:pt x="174" y="2436"/>
                  </a:lnTo>
                  <a:lnTo>
                    <a:pt x="190" y="2418"/>
                  </a:lnTo>
                  <a:lnTo>
                    <a:pt x="206" y="2399"/>
                  </a:lnTo>
                  <a:lnTo>
                    <a:pt x="221" y="2385"/>
                  </a:lnTo>
                  <a:lnTo>
                    <a:pt x="237" y="2379"/>
                  </a:lnTo>
                  <a:lnTo>
                    <a:pt x="247" y="2377"/>
                  </a:lnTo>
                  <a:lnTo>
                    <a:pt x="257" y="2377"/>
                  </a:lnTo>
                  <a:lnTo>
                    <a:pt x="266" y="2377"/>
                  </a:lnTo>
                  <a:lnTo>
                    <a:pt x="279" y="2373"/>
                  </a:lnTo>
                  <a:lnTo>
                    <a:pt x="289" y="2366"/>
                  </a:lnTo>
                  <a:lnTo>
                    <a:pt x="297" y="2360"/>
                  </a:lnTo>
                  <a:lnTo>
                    <a:pt x="305" y="2352"/>
                  </a:lnTo>
                  <a:lnTo>
                    <a:pt x="314" y="2341"/>
                  </a:lnTo>
                  <a:lnTo>
                    <a:pt x="328" y="2326"/>
                  </a:lnTo>
                  <a:lnTo>
                    <a:pt x="342" y="2314"/>
                  </a:lnTo>
                  <a:lnTo>
                    <a:pt x="359" y="2298"/>
                  </a:lnTo>
                  <a:lnTo>
                    <a:pt x="378" y="2282"/>
                  </a:lnTo>
                  <a:lnTo>
                    <a:pt x="397" y="2270"/>
                  </a:lnTo>
                  <a:lnTo>
                    <a:pt x="412" y="2259"/>
                  </a:lnTo>
                  <a:lnTo>
                    <a:pt x="420" y="2256"/>
                  </a:lnTo>
                  <a:lnTo>
                    <a:pt x="426" y="2254"/>
                  </a:lnTo>
                  <a:lnTo>
                    <a:pt x="429" y="2253"/>
                  </a:lnTo>
                  <a:lnTo>
                    <a:pt x="434" y="2250"/>
                  </a:lnTo>
                  <a:lnTo>
                    <a:pt x="442" y="2242"/>
                  </a:lnTo>
                  <a:lnTo>
                    <a:pt x="449" y="2230"/>
                  </a:lnTo>
                  <a:lnTo>
                    <a:pt x="454" y="2220"/>
                  </a:lnTo>
                  <a:lnTo>
                    <a:pt x="462" y="2211"/>
                  </a:lnTo>
                  <a:lnTo>
                    <a:pt x="474" y="2202"/>
                  </a:lnTo>
                  <a:lnTo>
                    <a:pt x="488" y="2194"/>
                  </a:lnTo>
                  <a:lnTo>
                    <a:pt x="501" y="2189"/>
                  </a:lnTo>
                  <a:lnTo>
                    <a:pt x="512" y="2183"/>
                  </a:lnTo>
                  <a:lnTo>
                    <a:pt x="521" y="2175"/>
                  </a:lnTo>
                  <a:lnTo>
                    <a:pt x="532" y="2164"/>
                  </a:lnTo>
                  <a:lnTo>
                    <a:pt x="536" y="2154"/>
                  </a:lnTo>
                  <a:lnTo>
                    <a:pt x="538" y="2144"/>
                  </a:lnTo>
                  <a:lnTo>
                    <a:pt x="538" y="2141"/>
                  </a:lnTo>
                  <a:lnTo>
                    <a:pt x="536" y="2138"/>
                  </a:lnTo>
                  <a:lnTo>
                    <a:pt x="535" y="2135"/>
                  </a:lnTo>
                  <a:lnTo>
                    <a:pt x="533" y="2133"/>
                  </a:lnTo>
                  <a:lnTo>
                    <a:pt x="532" y="2132"/>
                  </a:lnTo>
                  <a:lnTo>
                    <a:pt x="532" y="2129"/>
                  </a:lnTo>
                  <a:lnTo>
                    <a:pt x="532" y="2127"/>
                  </a:lnTo>
                  <a:lnTo>
                    <a:pt x="533" y="2126"/>
                  </a:lnTo>
                  <a:lnTo>
                    <a:pt x="538" y="2123"/>
                  </a:lnTo>
                  <a:lnTo>
                    <a:pt x="546" y="2119"/>
                  </a:lnTo>
                  <a:lnTo>
                    <a:pt x="550" y="2118"/>
                  </a:lnTo>
                  <a:lnTo>
                    <a:pt x="555" y="2116"/>
                  </a:lnTo>
                  <a:lnTo>
                    <a:pt x="560" y="2113"/>
                  </a:lnTo>
                  <a:lnTo>
                    <a:pt x="571" y="2109"/>
                  </a:lnTo>
                  <a:lnTo>
                    <a:pt x="581" y="2102"/>
                  </a:lnTo>
                  <a:lnTo>
                    <a:pt x="591" y="2099"/>
                  </a:lnTo>
                  <a:lnTo>
                    <a:pt x="600" y="2098"/>
                  </a:lnTo>
                  <a:lnTo>
                    <a:pt x="614" y="2096"/>
                  </a:lnTo>
                  <a:lnTo>
                    <a:pt x="630" y="2093"/>
                  </a:lnTo>
                  <a:lnTo>
                    <a:pt x="639" y="2090"/>
                  </a:lnTo>
                  <a:lnTo>
                    <a:pt x="650" y="2085"/>
                  </a:lnTo>
                  <a:lnTo>
                    <a:pt x="664" y="2079"/>
                  </a:lnTo>
                  <a:lnTo>
                    <a:pt x="675" y="2077"/>
                  </a:lnTo>
                  <a:lnTo>
                    <a:pt x="682" y="2077"/>
                  </a:lnTo>
                  <a:lnTo>
                    <a:pt x="687" y="2081"/>
                  </a:lnTo>
                  <a:lnTo>
                    <a:pt x="693" y="2084"/>
                  </a:lnTo>
                  <a:lnTo>
                    <a:pt x="701" y="2087"/>
                  </a:lnTo>
                  <a:lnTo>
                    <a:pt x="707" y="2090"/>
                  </a:lnTo>
                  <a:lnTo>
                    <a:pt x="709" y="2096"/>
                  </a:lnTo>
                  <a:lnTo>
                    <a:pt x="709" y="2101"/>
                  </a:lnTo>
                  <a:lnTo>
                    <a:pt x="709" y="2107"/>
                  </a:lnTo>
                  <a:lnTo>
                    <a:pt x="712" y="2113"/>
                  </a:lnTo>
                  <a:lnTo>
                    <a:pt x="720" y="2118"/>
                  </a:lnTo>
                  <a:lnTo>
                    <a:pt x="737" y="2121"/>
                  </a:lnTo>
                  <a:lnTo>
                    <a:pt x="754" y="2119"/>
                  </a:lnTo>
                  <a:lnTo>
                    <a:pt x="769" y="2115"/>
                  </a:lnTo>
                  <a:lnTo>
                    <a:pt x="787" y="2110"/>
                  </a:lnTo>
                  <a:lnTo>
                    <a:pt x="800" y="2107"/>
                  </a:lnTo>
                  <a:lnTo>
                    <a:pt x="811" y="2107"/>
                  </a:lnTo>
                  <a:lnTo>
                    <a:pt x="824" y="2107"/>
                  </a:lnTo>
                  <a:lnTo>
                    <a:pt x="842" y="2109"/>
                  </a:lnTo>
                  <a:lnTo>
                    <a:pt x="864" y="2112"/>
                  </a:lnTo>
                  <a:lnTo>
                    <a:pt x="880" y="2115"/>
                  </a:lnTo>
                  <a:lnTo>
                    <a:pt x="895" y="2118"/>
                  </a:lnTo>
                  <a:lnTo>
                    <a:pt x="914" y="2116"/>
                  </a:lnTo>
                  <a:lnTo>
                    <a:pt x="926" y="2115"/>
                  </a:lnTo>
                  <a:lnTo>
                    <a:pt x="934" y="2115"/>
                  </a:lnTo>
                  <a:lnTo>
                    <a:pt x="942" y="2115"/>
                  </a:lnTo>
                  <a:lnTo>
                    <a:pt x="948" y="2115"/>
                  </a:lnTo>
                  <a:lnTo>
                    <a:pt x="957" y="2113"/>
                  </a:lnTo>
                  <a:lnTo>
                    <a:pt x="970" y="2109"/>
                  </a:lnTo>
                  <a:lnTo>
                    <a:pt x="984" y="2101"/>
                  </a:lnTo>
                  <a:lnTo>
                    <a:pt x="993" y="2095"/>
                  </a:lnTo>
                  <a:lnTo>
                    <a:pt x="1002" y="2090"/>
                  </a:lnTo>
                  <a:lnTo>
                    <a:pt x="1013" y="2084"/>
                  </a:lnTo>
                  <a:lnTo>
                    <a:pt x="1029" y="2079"/>
                  </a:lnTo>
                  <a:lnTo>
                    <a:pt x="1046" y="2073"/>
                  </a:lnTo>
                  <a:lnTo>
                    <a:pt x="1057" y="2068"/>
                  </a:lnTo>
                  <a:lnTo>
                    <a:pt x="1068" y="2065"/>
                  </a:lnTo>
                  <a:lnTo>
                    <a:pt x="1080" y="2064"/>
                  </a:lnTo>
                  <a:lnTo>
                    <a:pt x="1097" y="2064"/>
                  </a:lnTo>
                  <a:lnTo>
                    <a:pt x="1111" y="2064"/>
                  </a:lnTo>
                  <a:lnTo>
                    <a:pt x="1120" y="2064"/>
                  </a:lnTo>
                  <a:lnTo>
                    <a:pt x="1127" y="2062"/>
                  </a:lnTo>
                  <a:lnTo>
                    <a:pt x="1133" y="2062"/>
                  </a:lnTo>
                  <a:lnTo>
                    <a:pt x="1139" y="2062"/>
                  </a:lnTo>
                  <a:lnTo>
                    <a:pt x="1152" y="2065"/>
                  </a:lnTo>
                  <a:lnTo>
                    <a:pt x="1166" y="2068"/>
                  </a:lnTo>
                  <a:lnTo>
                    <a:pt x="1173" y="2071"/>
                  </a:lnTo>
                  <a:lnTo>
                    <a:pt x="1180" y="2073"/>
                  </a:lnTo>
                  <a:lnTo>
                    <a:pt x="1187" y="2070"/>
                  </a:lnTo>
                  <a:lnTo>
                    <a:pt x="1198" y="2064"/>
                  </a:lnTo>
                  <a:lnTo>
                    <a:pt x="1211" y="2056"/>
                  </a:lnTo>
                  <a:lnTo>
                    <a:pt x="1218" y="2048"/>
                  </a:lnTo>
                  <a:lnTo>
                    <a:pt x="1226" y="2042"/>
                  </a:lnTo>
                  <a:lnTo>
                    <a:pt x="1235" y="2037"/>
                  </a:lnTo>
                  <a:lnTo>
                    <a:pt x="1249" y="2034"/>
                  </a:lnTo>
                  <a:lnTo>
                    <a:pt x="1267" y="2032"/>
                  </a:lnTo>
                  <a:lnTo>
                    <a:pt x="1276" y="2031"/>
                  </a:lnTo>
                  <a:lnTo>
                    <a:pt x="1282" y="2034"/>
                  </a:lnTo>
                  <a:lnTo>
                    <a:pt x="1287" y="2042"/>
                  </a:lnTo>
                  <a:lnTo>
                    <a:pt x="1287" y="2053"/>
                  </a:lnTo>
                  <a:lnTo>
                    <a:pt x="1282" y="2064"/>
                  </a:lnTo>
                  <a:lnTo>
                    <a:pt x="1276" y="2074"/>
                  </a:lnTo>
                  <a:lnTo>
                    <a:pt x="1270" y="2087"/>
                  </a:lnTo>
                  <a:lnTo>
                    <a:pt x="1268" y="2096"/>
                  </a:lnTo>
                  <a:lnTo>
                    <a:pt x="1270" y="2102"/>
                  </a:lnTo>
                  <a:lnTo>
                    <a:pt x="1274" y="2107"/>
                  </a:lnTo>
                  <a:lnTo>
                    <a:pt x="1282" y="2115"/>
                  </a:lnTo>
                  <a:lnTo>
                    <a:pt x="1287" y="2121"/>
                  </a:lnTo>
                  <a:lnTo>
                    <a:pt x="1293" y="2126"/>
                  </a:lnTo>
                  <a:lnTo>
                    <a:pt x="1296" y="2129"/>
                  </a:lnTo>
                  <a:lnTo>
                    <a:pt x="1301" y="2130"/>
                  </a:lnTo>
                  <a:lnTo>
                    <a:pt x="1304" y="2129"/>
                  </a:lnTo>
                  <a:lnTo>
                    <a:pt x="1305" y="2126"/>
                  </a:lnTo>
                  <a:lnTo>
                    <a:pt x="1304" y="2121"/>
                  </a:lnTo>
                  <a:lnTo>
                    <a:pt x="1302" y="2116"/>
                  </a:lnTo>
                  <a:lnTo>
                    <a:pt x="1305" y="2110"/>
                  </a:lnTo>
                  <a:lnTo>
                    <a:pt x="1313" y="2102"/>
                  </a:lnTo>
                  <a:lnTo>
                    <a:pt x="1326" y="2095"/>
                  </a:lnTo>
                  <a:lnTo>
                    <a:pt x="1335" y="2088"/>
                  </a:lnTo>
                  <a:lnTo>
                    <a:pt x="1340" y="2087"/>
                  </a:lnTo>
                  <a:lnTo>
                    <a:pt x="1343" y="2093"/>
                  </a:lnTo>
                  <a:lnTo>
                    <a:pt x="1344" y="2104"/>
                  </a:lnTo>
                  <a:lnTo>
                    <a:pt x="1347" y="2113"/>
                  </a:lnTo>
                  <a:lnTo>
                    <a:pt x="1357" y="2121"/>
                  </a:lnTo>
                  <a:lnTo>
                    <a:pt x="1364" y="2124"/>
                  </a:lnTo>
                  <a:lnTo>
                    <a:pt x="1372" y="2124"/>
                  </a:lnTo>
                  <a:lnTo>
                    <a:pt x="1380" y="2124"/>
                  </a:lnTo>
                  <a:lnTo>
                    <a:pt x="1391" y="2121"/>
                  </a:lnTo>
                  <a:lnTo>
                    <a:pt x="1403" y="2118"/>
                  </a:lnTo>
                  <a:lnTo>
                    <a:pt x="1413" y="2115"/>
                  </a:lnTo>
                  <a:lnTo>
                    <a:pt x="1422" y="2112"/>
                  </a:lnTo>
                  <a:lnTo>
                    <a:pt x="1431" y="2105"/>
                  </a:lnTo>
                  <a:lnTo>
                    <a:pt x="1437" y="2102"/>
                  </a:lnTo>
                  <a:lnTo>
                    <a:pt x="1442" y="2099"/>
                  </a:lnTo>
                  <a:lnTo>
                    <a:pt x="1445" y="2098"/>
                  </a:lnTo>
                  <a:lnTo>
                    <a:pt x="1450" y="2095"/>
                  </a:lnTo>
                  <a:lnTo>
                    <a:pt x="1456" y="2090"/>
                  </a:lnTo>
                  <a:lnTo>
                    <a:pt x="1465" y="2081"/>
                  </a:lnTo>
                  <a:lnTo>
                    <a:pt x="1475" y="2068"/>
                  </a:lnTo>
                  <a:lnTo>
                    <a:pt x="1481" y="2059"/>
                  </a:lnTo>
                  <a:lnTo>
                    <a:pt x="1484" y="2053"/>
                  </a:lnTo>
                  <a:lnTo>
                    <a:pt x="1487" y="2046"/>
                  </a:lnTo>
                  <a:lnTo>
                    <a:pt x="1495" y="2042"/>
                  </a:lnTo>
                  <a:lnTo>
                    <a:pt x="1498" y="2039"/>
                  </a:lnTo>
                  <a:lnTo>
                    <a:pt x="1503" y="2039"/>
                  </a:lnTo>
                  <a:lnTo>
                    <a:pt x="1506" y="2039"/>
                  </a:lnTo>
                  <a:lnTo>
                    <a:pt x="1509" y="2039"/>
                  </a:lnTo>
                  <a:lnTo>
                    <a:pt x="1512" y="2039"/>
                  </a:lnTo>
                  <a:lnTo>
                    <a:pt x="1515" y="2039"/>
                  </a:lnTo>
                  <a:lnTo>
                    <a:pt x="1517" y="2039"/>
                  </a:lnTo>
                  <a:lnTo>
                    <a:pt x="1518" y="2037"/>
                  </a:lnTo>
                  <a:lnTo>
                    <a:pt x="1518" y="2036"/>
                  </a:lnTo>
                  <a:lnTo>
                    <a:pt x="1518" y="2034"/>
                  </a:lnTo>
                  <a:lnTo>
                    <a:pt x="1517" y="2029"/>
                  </a:lnTo>
                  <a:lnTo>
                    <a:pt x="1513" y="2025"/>
                  </a:lnTo>
                  <a:lnTo>
                    <a:pt x="1506" y="2014"/>
                  </a:lnTo>
                  <a:lnTo>
                    <a:pt x="1495" y="2005"/>
                  </a:lnTo>
                  <a:lnTo>
                    <a:pt x="1484" y="1995"/>
                  </a:lnTo>
                  <a:lnTo>
                    <a:pt x="1475" y="1987"/>
                  </a:lnTo>
                  <a:lnTo>
                    <a:pt x="1470" y="1980"/>
                  </a:lnTo>
                  <a:lnTo>
                    <a:pt x="1472" y="1970"/>
                  </a:lnTo>
                  <a:lnTo>
                    <a:pt x="1478" y="1953"/>
                  </a:lnTo>
                  <a:lnTo>
                    <a:pt x="1482" y="1938"/>
                  </a:lnTo>
                  <a:lnTo>
                    <a:pt x="1490" y="1921"/>
                  </a:lnTo>
                  <a:lnTo>
                    <a:pt x="1503" y="1907"/>
                  </a:lnTo>
                  <a:lnTo>
                    <a:pt x="1512" y="1897"/>
                  </a:lnTo>
                  <a:lnTo>
                    <a:pt x="1520" y="1890"/>
                  </a:lnTo>
                  <a:lnTo>
                    <a:pt x="1526" y="1882"/>
                  </a:lnTo>
                  <a:lnTo>
                    <a:pt x="1534" y="1874"/>
                  </a:lnTo>
                  <a:lnTo>
                    <a:pt x="1545" y="1863"/>
                  </a:lnTo>
                  <a:lnTo>
                    <a:pt x="1563" y="1846"/>
                  </a:lnTo>
                  <a:lnTo>
                    <a:pt x="1583" y="1827"/>
                  </a:lnTo>
                  <a:lnTo>
                    <a:pt x="1604" y="1807"/>
                  </a:lnTo>
                  <a:lnTo>
                    <a:pt x="1622" y="1789"/>
                  </a:lnTo>
                  <a:lnTo>
                    <a:pt x="1642" y="1767"/>
                  </a:lnTo>
                  <a:lnTo>
                    <a:pt x="1658" y="1745"/>
                  </a:lnTo>
                  <a:lnTo>
                    <a:pt x="1670" y="1720"/>
                  </a:lnTo>
                  <a:lnTo>
                    <a:pt x="1683" y="1695"/>
                  </a:lnTo>
                  <a:lnTo>
                    <a:pt x="1695" y="1669"/>
                  </a:lnTo>
                  <a:lnTo>
                    <a:pt x="1703" y="1646"/>
                  </a:lnTo>
                  <a:lnTo>
                    <a:pt x="1705" y="1630"/>
                  </a:lnTo>
                  <a:lnTo>
                    <a:pt x="1701" y="1618"/>
                  </a:lnTo>
                  <a:lnTo>
                    <a:pt x="1698" y="1602"/>
                  </a:lnTo>
                  <a:lnTo>
                    <a:pt x="1692" y="1585"/>
                  </a:lnTo>
                  <a:lnTo>
                    <a:pt x="1686" y="1568"/>
                  </a:lnTo>
                  <a:lnTo>
                    <a:pt x="1680" y="1554"/>
                  </a:lnTo>
                  <a:lnTo>
                    <a:pt x="1678" y="1542"/>
                  </a:lnTo>
                  <a:lnTo>
                    <a:pt x="1681" y="1526"/>
                  </a:lnTo>
                  <a:lnTo>
                    <a:pt x="1684" y="1515"/>
                  </a:lnTo>
                  <a:lnTo>
                    <a:pt x="1684" y="1505"/>
                  </a:lnTo>
                  <a:lnTo>
                    <a:pt x="1686" y="1495"/>
                  </a:lnTo>
                  <a:lnTo>
                    <a:pt x="1691" y="1486"/>
                  </a:lnTo>
                  <a:lnTo>
                    <a:pt x="1701" y="1478"/>
                  </a:lnTo>
                  <a:lnTo>
                    <a:pt x="1715" y="1473"/>
                  </a:lnTo>
                  <a:lnTo>
                    <a:pt x="1728" y="1472"/>
                  </a:lnTo>
                  <a:lnTo>
                    <a:pt x="1739" y="1470"/>
                  </a:lnTo>
                  <a:lnTo>
                    <a:pt x="1753" y="1467"/>
                  </a:lnTo>
                  <a:lnTo>
                    <a:pt x="1767" y="1461"/>
                  </a:lnTo>
                  <a:lnTo>
                    <a:pt x="1784" y="1450"/>
                  </a:lnTo>
                  <a:lnTo>
                    <a:pt x="1799" y="1442"/>
                  </a:lnTo>
                  <a:lnTo>
                    <a:pt x="1812" y="1435"/>
                  </a:lnTo>
                  <a:lnTo>
                    <a:pt x="1829" y="1428"/>
                  </a:lnTo>
                  <a:lnTo>
                    <a:pt x="1841" y="1424"/>
                  </a:lnTo>
                  <a:lnTo>
                    <a:pt x="1852" y="1418"/>
                  </a:lnTo>
                  <a:lnTo>
                    <a:pt x="1860" y="1414"/>
                  </a:lnTo>
                  <a:lnTo>
                    <a:pt x="1866" y="1414"/>
                  </a:lnTo>
                  <a:lnTo>
                    <a:pt x="1869" y="1421"/>
                  </a:lnTo>
                  <a:lnTo>
                    <a:pt x="1872" y="1430"/>
                  </a:lnTo>
                  <a:lnTo>
                    <a:pt x="1874" y="1441"/>
                  </a:lnTo>
                  <a:lnTo>
                    <a:pt x="1872" y="1450"/>
                  </a:lnTo>
                  <a:lnTo>
                    <a:pt x="1868" y="1459"/>
                  </a:lnTo>
                  <a:lnTo>
                    <a:pt x="1857" y="1466"/>
                  </a:lnTo>
                  <a:lnTo>
                    <a:pt x="1849" y="1469"/>
                  </a:lnTo>
                  <a:lnTo>
                    <a:pt x="1844" y="1470"/>
                  </a:lnTo>
                  <a:lnTo>
                    <a:pt x="1840" y="1472"/>
                  </a:lnTo>
                  <a:lnTo>
                    <a:pt x="1837" y="1473"/>
                  </a:lnTo>
                  <a:lnTo>
                    <a:pt x="1833" y="1475"/>
                  </a:lnTo>
                  <a:lnTo>
                    <a:pt x="1833" y="1475"/>
                  </a:lnTo>
                  <a:lnTo>
                    <a:pt x="1833" y="1478"/>
                  </a:lnTo>
                  <a:lnTo>
                    <a:pt x="1835" y="1480"/>
                  </a:lnTo>
                  <a:lnTo>
                    <a:pt x="1837" y="1483"/>
                  </a:lnTo>
                  <a:lnTo>
                    <a:pt x="1843" y="1491"/>
                  </a:lnTo>
                  <a:lnTo>
                    <a:pt x="1846" y="1497"/>
                  </a:lnTo>
                  <a:lnTo>
                    <a:pt x="1847" y="1501"/>
                  </a:lnTo>
                  <a:lnTo>
                    <a:pt x="1844" y="1506"/>
                  </a:lnTo>
                  <a:lnTo>
                    <a:pt x="1835" y="1509"/>
                  </a:lnTo>
                  <a:lnTo>
                    <a:pt x="1824" y="1509"/>
                  </a:lnTo>
                  <a:lnTo>
                    <a:pt x="1816" y="1508"/>
                  </a:lnTo>
                  <a:lnTo>
                    <a:pt x="1810" y="1508"/>
                  </a:lnTo>
                  <a:lnTo>
                    <a:pt x="1804" y="1509"/>
                  </a:lnTo>
                  <a:lnTo>
                    <a:pt x="1798" y="1517"/>
                  </a:lnTo>
                  <a:lnTo>
                    <a:pt x="1790" y="1528"/>
                  </a:lnTo>
                  <a:lnTo>
                    <a:pt x="1784" y="1536"/>
                  </a:lnTo>
                  <a:lnTo>
                    <a:pt x="1778" y="1539"/>
                  </a:lnTo>
                  <a:lnTo>
                    <a:pt x="1767" y="1539"/>
                  </a:lnTo>
                  <a:lnTo>
                    <a:pt x="1759" y="1536"/>
                  </a:lnTo>
                  <a:lnTo>
                    <a:pt x="1754" y="1532"/>
                  </a:lnTo>
                  <a:lnTo>
                    <a:pt x="1750" y="1532"/>
                  </a:lnTo>
                  <a:lnTo>
                    <a:pt x="1746" y="1536"/>
                  </a:lnTo>
                  <a:lnTo>
                    <a:pt x="1742" y="1543"/>
                  </a:lnTo>
                  <a:lnTo>
                    <a:pt x="1736" y="1556"/>
                  </a:lnTo>
                  <a:lnTo>
                    <a:pt x="1731" y="1564"/>
                  </a:lnTo>
                  <a:lnTo>
                    <a:pt x="1731" y="1570"/>
                  </a:lnTo>
                  <a:lnTo>
                    <a:pt x="1740" y="1576"/>
                  </a:lnTo>
                  <a:lnTo>
                    <a:pt x="1750" y="1577"/>
                  </a:lnTo>
                  <a:lnTo>
                    <a:pt x="1759" y="1576"/>
                  </a:lnTo>
                  <a:lnTo>
                    <a:pt x="1768" y="1573"/>
                  </a:lnTo>
                  <a:lnTo>
                    <a:pt x="1774" y="1571"/>
                  </a:lnTo>
                  <a:lnTo>
                    <a:pt x="1781" y="1573"/>
                  </a:lnTo>
                  <a:lnTo>
                    <a:pt x="1784" y="1579"/>
                  </a:lnTo>
                  <a:lnTo>
                    <a:pt x="1785" y="1599"/>
                  </a:lnTo>
                  <a:lnTo>
                    <a:pt x="1781" y="1618"/>
                  </a:lnTo>
                  <a:lnTo>
                    <a:pt x="1774" y="1635"/>
                  </a:lnTo>
                  <a:lnTo>
                    <a:pt x="1770" y="1646"/>
                  </a:lnTo>
                  <a:lnTo>
                    <a:pt x="1768" y="1655"/>
                  </a:lnTo>
                  <a:lnTo>
                    <a:pt x="1771" y="1663"/>
                  </a:lnTo>
                  <a:lnTo>
                    <a:pt x="1781" y="1671"/>
                  </a:lnTo>
                  <a:lnTo>
                    <a:pt x="1792" y="1677"/>
                  </a:lnTo>
                  <a:lnTo>
                    <a:pt x="1802" y="1682"/>
                  </a:lnTo>
                  <a:lnTo>
                    <a:pt x="1813" y="1688"/>
                  </a:lnTo>
                  <a:lnTo>
                    <a:pt x="1827" y="1689"/>
                  </a:lnTo>
                  <a:lnTo>
                    <a:pt x="1840" y="1691"/>
                  </a:lnTo>
                  <a:lnTo>
                    <a:pt x="1847" y="1691"/>
                  </a:lnTo>
                  <a:lnTo>
                    <a:pt x="1855" y="1689"/>
                  </a:lnTo>
                  <a:lnTo>
                    <a:pt x="1860" y="1683"/>
                  </a:lnTo>
                  <a:lnTo>
                    <a:pt x="1868" y="1674"/>
                  </a:lnTo>
                  <a:lnTo>
                    <a:pt x="1871" y="1664"/>
                  </a:lnTo>
                  <a:lnTo>
                    <a:pt x="1872" y="1657"/>
                  </a:lnTo>
                  <a:lnTo>
                    <a:pt x="1874" y="1650"/>
                  </a:lnTo>
                  <a:lnTo>
                    <a:pt x="1875" y="1644"/>
                  </a:lnTo>
                  <a:lnTo>
                    <a:pt x="1882" y="1638"/>
                  </a:lnTo>
                  <a:lnTo>
                    <a:pt x="1893" y="1632"/>
                  </a:lnTo>
                  <a:lnTo>
                    <a:pt x="1905" y="1627"/>
                  </a:lnTo>
                  <a:lnTo>
                    <a:pt x="1916" y="1624"/>
                  </a:lnTo>
                  <a:lnTo>
                    <a:pt x="1928" y="1621"/>
                  </a:lnTo>
                  <a:lnTo>
                    <a:pt x="1941" y="1619"/>
                  </a:lnTo>
                  <a:lnTo>
                    <a:pt x="1955" y="1613"/>
                  </a:lnTo>
                  <a:lnTo>
                    <a:pt x="1973" y="1605"/>
                  </a:lnTo>
                  <a:lnTo>
                    <a:pt x="2001" y="1590"/>
                  </a:lnTo>
                  <a:lnTo>
                    <a:pt x="2025" y="1579"/>
                  </a:lnTo>
                  <a:lnTo>
                    <a:pt x="2043" y="1568"/>
                  </a:lnTo>
                  <a:lnTo>
                    <a:pt x="2056" y="1560"/>
                  </a:lnTo>
                  <a:lnTo>
                    <a:pt x="2062" y="1556"/>
                  </a:lnTo>
                  <a:lnTo>
                    <a:pt x="2065" y="1551"/>
                  </a:lnTo>
                  <a:lnTo>
                    <a:pt x="2070" y="1546"/>
                  </a:lnTo>
                  <a:lnTo>
                    <a:pt x="2077" y="1543"/>
                  </a:lnTo>
                  <a:lnTo>
                    <a:pt x="2091" y="1542"/>
                  </a:lnTo>
                  <a:lnTo>
                    <a:pt x="2110" y="1537"/>
                  </a:lnTo>
                  <a:lnTo>
                    <a:pt x="2126" y="1529"/>
                  </a:lnTo>
                  <a:lnTo>
                    <a:pt x="2138" y="1518"/>
                  </a:lnTo>
                  <a:lnTo>
                    <a:pt x="2149" y="1508"/>
                  </a:lnTo>
                  <a:lnTo>
                    <a:pt x="2158" y="1497"/>
                  </a:lnTo>
                  <a:lnTo>
                    <a:pt x="2166" y="1489"/>
                  </a:lnTo>
                  <a:lnTo>
                    <a:pt x="2174" y="1486"/>
                  </a:lnTo>
                  <a:lnTo>
                    <a:pt x="2181" y="1481"/>
                  </a:lnTo>
                  <a:lnTo>
                    <a:pt x="2191" y="1475"/>
                  </a:lnTo>
                  <a:lnTo>
                    <a:pt x="2200" y="1463"/>
                  </a:lnTo>
                  <a:lnTo>
                    <a:pt x="2209" y="1449"/>
                  </a:lnTo>
                  <a:lnTo>
                    <a:pt x="2216" y="1438"/>
                  </a:lnTo>
                  <a:lnTo>
                    <a:pt x="2220" y="1430"/>
                  </a:lnTo>
                  <a:lnTo>
                    <a:pt x="2226" y="1421"/>
                  </a:lnTo>
                  <a:lnTo>
                    <a:pt x="2237" y="1410"/>
                  </a:lnTo>
                  <a:lnTo>
                    <a:pt x="2245" y="1402"/>
                  </a:lnTo>
                  <a:lnTo>
                    <a:pt x="2250" y="1396"/>
                  </a:lnTo>
                  <a:lnTo>
                    <a:pt x="2253" y="1391"/>
                  </a:lnTo>
                  <a:lnTo>
                    <a:pt x="2256" y="1385"/>
                  </a:lnTo>
                  <a:lnTo>
                    <a:pt x="2259" y="1374"/>
                  </a:lnTo>
                  <a:lnTo>
                    <a:pt x="2264" y="1359"/>
                  </a:lnTo>
                  <a:lnTo>
                    <a:pt x="2267" y="1346"/>
                  </a:lnTo>
                  <a:lnTo>
                    <a:pt x="2267" y="1335"/>
                  </a:lnTo>
                  <a:lnTo>
                    <a:pt x="2265" y="1327"/>
                  </a:lnTo>
                  <a:lnTo>
                    <a:pt x="2264" y="1321"/>
                  </a:lnTo>
                  <a:lnTo>
                    <a:pt x="2265" y="1317"/>
                  </a:lnTo>
                  <a:lnTo>
                    <a:pt x="2272" y="1309"/>
                  </a:lnTo>
                  <a:lnTo>
                    <a:pt x="2286" y="1301"/>
                  </a:lnTo>
                  <a:lnTo>
                    <a:pt x="2306" y="1289"/>
                  </a:lnTo>
                  <a:lnTo>
                    <a:pt x="2324" y="1279"/>
                  </a:lnTo>
                  <a:lnTo>
                    <a:pt x="2340" y="1273"/>
                  </a:lnTo>
                  <a:lnTo>
                    <a:pt x="2359" y="1265"/>
                  </a:lnTo>
                  <a:lnTo>
                    <a:pt x="2382" y="1255"/>
                  </a:lnTo>
                  <a:lnTo>
                    <a:pt x="2397" y="1247"/>
                  </a:lnTo>
                  <a:lnTo>
                    <a:pt x="2408" y="1241"/>
                  </a:lnTo>
                  <a:lnTo>
                    <a:pt x="2413" y="1234"/>
                  </a:lnTo>
                  <a:lnTo>
                    <a:pt x="2416" y="1230"/>
                  </a:lnTo>
                  <a:lnTo>
                    <a:pt x="2418" y="1223"/>
                  </a:lnTo>
                  <a:lnTo>
                    <a:pt x="2421" y="1216"/>
                  </a:lnTo>
                  <a:lnTo>
                    <a:pt x="2424" y="1206"/>
                  </a:lnTo>
                  <a:lnTo>
                    <a:pt x="2430" y="1194"/>
                  </a:lnTo>
                  <a:lnTo>
                    <a:pt x="2432" y="1185"/>
                  </a:lnTo>
                  <a:lnTo>
                    <a:pt x="2433" y="1174"/>
                  </a:lnTo>
                  <a:lnTo>
                    <a:pt x="2433" y="1161"/>
                  </a:lnTo>
                  <a:lnTo>
                    <a:pt x="2436" y="1143"/>
                  </a:lnTo>
                  <a:lnTo>
                    <a:pt x="2438" y="1124"/>
                  </a:lnTo>
                  <a:lnTo>
                    <a:pt x="2439" y="1107"/>
                  </a:lnTo>
                  <a:lnTo>
                    <a:pt x="2439" y="1090"/>
                  </a:lnTo>
                  <a:lnTo>
                    <a:pt x="2444" y="1074"/>
                  </a:lnTo>
                  <a:lnTo>
                    <a:pt x="2455" y="1057"/>
                  </a:lnTo>
                  <a:lnTo>
                    <a:pt x="2466" y="1042"/>
                  </a:lnTo>
                  <a:lnTo>
                    <a:pt x="2475" y="1028"/>
                  </a:lnTo>
                  <a:lnTo>
                    <a:pt x="2481" y="1017"/>
                  </a:lnTo>
                  <a:lnTo>
                    <a:pt x="2487" y="1006"/>
                  </a:lnTo>
                  <a:lnTo>
                    <a:pt x="2495" y="997"/>
                  </a:lnTo>
                  <a:lnTo>
                    <a:pt x="2500" y="992"/>
                  </a:lnTo>
                  <a:lnTo>
                    <a:pt x="2503" y="991"/>
                  </a:lnTo>
                  <a:lnTo>
                    <a:pt x="2505" y="989"/>
                  </a:lnTo>
                  <a:lnTo>
                    <a:pt x="2506" y="987"/>
                  </a:lnTo>
                  <a:lnTo>
                    <a:pt x="2508" y="987"/>
                  </a:lnTo>
                  <a:lnTo>
                    <a:pt x="2509" y="987"/>
                  </a:lnTo>
                  <a:lnTo>
                    <a:pt x="2509" y="987"/>
                  </a:lnTo>
                  <a:lnTo>
                    <a:pt x="2511" y="987"/>
                  </a:lnTo>
                  <a:lnTo>
                    <a:pt x="2512" y="986"/>
                  </a:lnTo>
                  <a:lnTo>
                    <a:pt x="2514" y="983"/>
                  </a:lnTo>
                  <a:lnTo>
                    <a:pt x="2517" y="980"/>
                  </a:lnTo>
                  <a:lnTo>
                    <a:pt x="2522" y="972"/>
                  </a:lnTo>
                  <a:lnTo>
                    <a:pt x="2523" y="966"/>
                  </a:lnTo>
                  <a:lnTo>
                    <a:pt x="2523" y="958"/>
                  </a:lnTo>
                  <a:lnTo>
                    <a:pt x="2523" y="950"/>
                  </a:lnTo>
                  <a:lnTo>
                    <a:pt x="2526" y="938"/>
                  </a:lnTo>
                  <a:lnTo>
                    <a:pt x="2531" y="919"/>
                  </a:lnTo>
                  <a:lnTo>
                    <a:pt x="2537" y="890"/>
                  </a:lnTo>
                  <a:lnTo>
                    <a:pt x="2542" y="865"/>
                  </a:lnTo>
                  <a:lnTo>
                    <a:pt x="2545" y="843"/>
                  </a:lnTo>
                  <a:lnTo>
                    <a:pt x="2548" y="826"/>
                  </a:lnTo>
                  <a:lnTo>
                    <a:pt x="2551" y="817"/>
                  </a:lnTo>
                  <a:lnTo>
                    <a:pt x="2551" y="810"/>
                  </a:lnTo>
                  <a:lnTo>
                    <a:pt x="2553" y="804"/>
                  </a:lnTo>
                  <a:lnTo>
                    <a:pt x="2554" y="798"/>
                  </a:lnTo>
                  <a:lnTo>
                    <a:pt x="2559" y="792"/>
                  </a:lnTo>
                  <a:lnTo>
                    <a:pt x="2567" y="781"/>
                  </a:lnTo>
                  <a:lnTo>
                    <a:pt x="2576" y="768"/>
                  </a:lnTo>
                  <a:lnTo>
                    <a:pt x="2582" y="758"/>
                  </a:lnTo>
                  <a:lnTo>
                    <a:pt x="2585" y="748"/>
                  </a:lnTo>
                  <a:lnTo>
                    <a:pt x="2587" y="737"/>
                  </a:lnTo>
                  <a:lnTo>
                    <a:pt x="2587" y="722"/>
                  </a:lnTo>
                  <a:lnTo>
                    <a:pt x="2587" y="703"/>
                  </a:lnTo>
                  <a:lnTo>
                    <a:pt x="2590" y="686"/>
                  </a:lnTo>
                  <a:lnTo>
                    <a:pt x="2593" y="669"/>
                  </a:lnTo>
                  <a:lnTo>
                    <a:pt x="2593" y="650"/>
                  </a:lnTo>
                  <a:lnTo>
                    <a:pt x="2590" y="632"/>
                  </a:lnTo>
                  <a:lnTo>
                    <a:pt x="2587" y="618"/>
                  </a:lnTo>
                  <a:lnTo>
                    <a:pt x="2581" y="609"/>
                  </a:lnTo>
                  <a:lnTo>
                    <a:pt x="2571" y="598"/>
                  </a:lnTo>
                  <a:lnTo>
                    <a:pt x="2560" y="590"/>
                  </a:lnTo>
                  <a:lnTo>
                    <a:pt x="2551" y="588"/>
                  </a:lnTo>
                  <a:lnTo>
                    <a:pt x="2540" y="588"/>
                  </a:lnTo>
                  <a:lnTo>
                    <a:pt x="2528" y="588"/>
                  </a:lnTo>
                  <a:lnTo>
                    <a:pt x="2517" y="588"/>
                  </a:lnTo>
                  <a:lnTo>
                    <a:pt x="2508" y="588"/>
                  </a:lnTo>
                  <a:lnTo>
                    <a:pt x="2500" y="587"/>
                  </a:lnTo>
                  <a:lnTo>
                    <a:pt x="2495" y="581"/>
                  </a:lnTo>
                  <a:lnTo>
                    <a:pt x="2494" y="570"/>
                  </a:lnTo>
                  <a:lnTo>
                    <a:pt x="2492" y="559"/>
                  </a:lnTo>
                  <a:lnTo>
                    <a:pt x="2492" y="550"/>
                  </a:lnTo>
                  <a:lnTo>
                    <a:pt x="2492" y="542"/>
                  </a:lnTo>
                  <a:lnTo>
                    <a:pt x="2494" y="537"/>
                  </a:lnTo>
                  <a:lnTo>
                    <a:pt x="2500" y="534"/>
                  </a:lnTo>
                  <a:lnTo>
                    <a:pt x="2511" y="536"/>
                  </a:lnTo>
                  <a:lnTo>
                    <a:pt x="2526" y="540"/>
                  </a:lnTo>
                  <a:lnTo>
                    <a:pt x="2536" y="546"/>
                  </a:lnTo>
                  <a:lnTo>
                    <a:pt x="2543" y="550"/>
                  </a:lnTo>
                  <a:lnTo>
                    <a:pt x="2548" y="548"/>
                  </a:lnTo>
                  <a:lnTo>
                    <a:pt x="2553" y="536"/>
                  </a:lnTo>
                  <a:lnTo>
                    <a:pt x="2557" y="523"/>
                  </a:lnTo>
                  <a:lnTo>
                    <a:pt x="2560" y="514"/>
                  </a:lnTo>
                  <a:lnTo>
                    <a:pt x="2565" y="508"/>
                  </a:lnTo>
                  <a:lnTo>
                    <a:pt x="2568" y="498"/>
                  </a:lnTo>
                  <a:lnTo>
                    <a:pt x="2571" y="486"/>
                  </a:lnTo>
                  <a:lnTo>
                    <a:pt x="2574" y="470"/>
                  </a:lnTo>
                  <a:lnTo>
                    <a:pt x="2579" y="459"/>
                  </a:lnTo>
                  <a:lnTo>
                    <a:pt x="2581" y="450"/>
                  </a:lnTo>
                  <a:lnTo>
                    <a:pt x="2581" y="439"/>
                  </a:lnTo>
                  <a:lnTo>
                    <a:pt x="2576" y="427"/>
                  </a:lnTo>
                  <a:lnTo>
                    <a:pt x="2567" y="411"/>
                  </a:lnTo>
                  <a:lnTo>
                    <a:pt x="2560" y="402"/>
                  </a:lnTo>
                  <a:lnTo>
                    <a:pt x="2554" y="391"/>
                  </a:lnTo>
                  <a:lnTo>
                    <a:pt x="2551" y="380"/>
                  </a:lnTo>
                  <a:lnTo>
                    <a:pt x="2546" y="369"/>
                  </a:lnTo>
                  <a:lnTo>
                    <a:pt x="2542" y="362"/>
                  </a:lnTo>
                  <a:lnTo>
                    <a:pt x="2534" y="354"/>
                  </a:lnTo>
                  <a:lnTo>
                    <a:pt x="2531" y="345"/>
                  </a:lnTo>
                  <a:lnTo>
                    <a:pt x="2531" y="334"/>
                  </a:lnTo>
                  <a:lnTo>
                    <a:pt x="2536" y="321"/>
                  </a:lnTo>
                  <a:lnTo>
                    <a:pt x="2543" y="310"/>
                  </a:lnTo>
                  <a:lnTo>
                    <a:pt x="2553" y="301"/>
                  </a:lnTo>
                  <a:lnTo>
                    <a:pt x="2560" y="290"/>
                  </a:lnTo>
                  <a:lnTo>
                    <a:pt x="2564" y="282"/>
                  </a:lnTo>
                  <a:lnTo>
                    <a:pt x="2565" y="276"/>
                  </a:lnTo>
                  <a:lnTo>
                    <a:pt x="2568" y="275"/>
                  </a:lnTo>
                  <a:lnTo>
                    <a:pt x="2574" y="273"/>
                  </a:lnTo>
                  <a:lnTo>
                    <a:pt x="2587" y="275"/>
                  </a:lnTo>
                  <a:lnTo>
                    <a:pt x="2604" y="276"/>
                  </a:lnTo>
                  <a:lnTo>
                    <a:pt x="2615" y="278"/>
                  </a:lnTo>
                  <a:lnTo>
                    <a:pt x="2623" y="273"/>
                  </a:lnTo>
                  <a:lnTo>
                    <a:pt x="2630" y="261"/>
                  </a:lnTo>
                  <a:lnTo>
                    <a:pt x="2640" y="242"/>
                  </a:lnTo>
                  <a:lnTo>
                    <a:pt x="2644" y="225"/>
                  </a:lnTo>
                  <a:lnTo>
                    <a:pt x="2646" y="205"/>
                  </a:lnTo>
                  <a:lnTo>
                    <a:pt x="2649" y="196"/>
                  </a:lnTo>
                  <a:lnTo>
                    <a:pt x="2651" y="192"/>
                  </a:lnTo>
                  <a:lnTo>
                    <a:pt x="2655" y="189"/>
                  </a:lnTo>
                  <a:lnTo>
                    <a:pt x="2657" y="188"/>
                  </a:lnTo>
                  <a:lnTo>
                    <a:pt x="2658" y="183"/>
                  </a:lnTo>
                  <a:lnTo>
                    <a:pt x="2655" y="177"/>
                  </a:lnTo>
                  <a:lnTo>
                    <a:pt x="2651" y="166"/>
                  </a:lnTo>
                  <a:lnTo>
                    <a:pt x="2646" y="158"/>
                  </a:lnTo>
                  <a:lnTo>
                    <a:pt x="2641" y="152"/>
                  </a:lnTo>
                  <a:lnTo>
                    <a:pt x="2641" y="146"/>
                  </a:lnTo>
                  <a:lnTo>
                    <a:pt x="2644" y="138"/>
                  </a:lnTo>
                  <a:lnTo>
                    <a:pt x="2646" y="130"/>
                  </a:lnTo>
                  <a:lnTo>
                    <a:pt x="2644" y="121"/>
                  </a:lnTo>
                  <a:lnTo>
                    <a:pt x="2643" y="113"/>
                  </a:lnTo>
                  <a:lnTo>
                    <a:pt x="2641" y="107"/>
                  </a:lnTo>
                  <a:lnTo>
                    <a:pt x="2641" y="101"/>
                  </a:lnTo>
                  <a:lnTo>
                    <a:pt x="2646" y="99"/>
                  </a:lnTo>
                  <a:lnTo>
                    <a:pt x="2654" y="99"/>
                  </a:lnTo>
                  <a:lnTo>
                    <a:pt x="2668" y="105"/>
                  </a:lnTo>
                  <a:lnTo>
                    <a:pt x="2677" y="112"/>
                  </a:lnTo>
                  <a:lnTo>
                    <a:pt x="2685" y="118"/>
                  </a:lnTo>
                  <a:lnTo>
                    <a:pt x="2691" y="121"/>
                  </a:lnTo>
                  <a:lnTo>
                    <a:pt x="2699" y="119"/>
                  </a:lnTo>
                  <a:lnTo>
                    <a:pt x="2706" y="112"/>
                  </a:lnTo>
                  <a:lnTo>
                    <a:pt x="2714" y="109"/>
                  </a:lnTo>
                  <a:lnTo>
                    <a:pt x="2719" y="109"/>
                  </a:lnTo>
                  <a:lnTo>
                    <a:pt x="2727" y="116"/>
                  </a:lnTo>
                  <a:lnTo>
                    <a:pt x="2731" y="132"/>
                  </a:lnTo>
                  <a:lnTo>
                    <a:pt x="2733" y="150"/>
                  </a:lnTo>
                  <a:lnTo>
                    <a:pt x="2733" y="174"/>
                  </a:lnTo>
                  <a:lnTo>
                    <a:pt x="2734" y="188"/>
                  </a:lnTo>
                  <a:lnTo>
                    <a:pt x="2734" y="203"/>
                  </a:lnTo>
                  <a:lnTo>
                    <a:pt x="2738" y="217"/>
                  </a:lnTo>
                  <a:lnTo>
                    <a:pt x="2744" y="228"/>
                  </a:lnTo>
                  <a:lnTo>
                    <a:pt x="2753" y="236"/>
                  </a:lnTo>
                  <a:lnTo>
                    <a:pt x="2766" y="242"/>
                  </a:lnTo>
                  <a:lnTo>
                    <a:pt x="2775" y="248"/>
                  </a:lnTo>
                  <a:lnTo>
                    <a:pt x="2783" y="251"/>
                  </a:lnTo>
                  <a:lnTo>
                    <a:pt x="2787" y="250"/>
                  </a:lnTo>
                  <a:lnTo>
                    <a:pt x="2793" y="239"/>
                  </a:lnTo>
                  <a:lnTo>
                    <a:pt x="2793" y="228"/>
                  </a:lnTo>
                  <a:lnTo>
                    <a:pt x="2792" y="216"/>
                  </a:lnTo>
                  <a:lnTo>
                    <a:pt x="2787" y="203"/>
                  </a:lnTo>
                  <a:lnTo>
                    <a:pt x="2783" y="192"/>
                  </a:lnTo>
                  <a:lnTo>
                    <a:pt x="2781" y="185"/>
                  </a:lnTo>
                  <a:lnTo>
                    <a:pt x="2783" y="178"/>
                  </a:lnTo>
                  <a:lnTo>
                    <a:pt x="2789" y="177"/>
                  </a:lnTo>
                  <a:lnTo>
                    <a:pt x="2803" y="182"/>
                  </a:lnTo>
                  <a:lnTo>
                    <a:pt x="2815" y="189"/>
                  </a:lnTo>
                  <a:lnTo>
                    <a:pt x="2828" y="199"/>
                  </a:lnTo>
                  <a:lnTo>
                    <a:pt x="2840" y="209"/>
                  </a:lnTo>
                  <a:lnTo>
                    <a:pt x="2851" y="217"/>
                  </a:lnTo>
                  <a:lnTo>
                    <a:pt x="2859" y="225"/>
                  </a:lnTo>
                  <a:lnTo>
                    <a:pt x="2865" y="230"/>
                  </a:lnTo>
                  <a:lnTo>
                    <a:pt x="2871" y="230"/>
                  </a:lnTo>
                  <a:lnTo>
                    <a:pt x="2877" y="222"/>
                  </a:lnTo>
                  <a:lnTo>
                    <a:pt x="2890" y="188"/>
                  </a:lnTo>
                  <a:lnTo>
                    <a:pt x="2894" y="154"/>
                  </a:lnTo>
                  <a:lnTo>
                    <a:pt x="2896" y="141"/>
                  </a:lnTo>
                  <a:lnTo>
                    <a:pt x="2899" y="130"/>
                  </a:lnTo>
                  <a:lnTo>
                    <a:pt x="2901" y="121"/>
                  </a:lnTo>
                  <a:lnTo>
                    <a:pt x="2898" y="112"/>
                  </a:lnTo>
                  <a:lnTo>
                    <a:pt x="2890" y="104"/>
                  </a:lnTo>
                  <a:lnTo>
                    <a:pt x="2879" y="98"/>
                  </a:lnTo>
                  <a:lnTo>
                    <a:pt x="2870" y="96"/>
                  </a:lnTo>
                  <a:lnTo>
                    <a:pt x="2863" y="98"/>
                  </a:lnTo>
                  <a:lnTo>
                    <a:pt x="2857" y="102"/>
                  </a:lnTo>
                  <a:lnTo>
                    <a:pt x="2851" y="109"/>
                  </a:lnTo>
                  <a:lnTo>
                    <a:pt x="2843" y="116"/>
                  </a:lnTo>
                  <a:lnTo>
                    <a:pt x="2835" y="119"/>
                  </a:lnTo>
                  <a:lnTo>
                    <a:pt x="2826" y="119"/>
                  </a:lnTo>
                  <a:lnTo>
                    <a:pt x="2811" y="119"/>
                  </a:lnTo>
                  <a:lnTo>
                    <a:pt x="2803" y="123"/>
                  </a:lnTo>
                  <a:lnTo>
                    <a:pt x="2797" y="127"/>
                  </a:lnTo>
                  <a:lnTo>
                    <a:pt x="2790" y="133"/>
                  </a:lnTo>
                  <a:lnTo>
                    <a:pt x="2787" y="140"/>
                  </a:lnTo>
                  <a:lnTo>
                    <a:pt x="2783" y="143"/>
                  </a:lnTo>
                  <a:lnTo>
                    <a:pt x="2779" y="143"/>
                  </a:lnTo>
                  <a:lnTo>
                    <a:pt x="2773" y="135"/>
                  </a:lnTo>
                  <a:lnTo>
                    <a:pt x="2766" y="119"/>
                  </a:lnTo>
                  <a:lnTo>
                    <a:pt x="2762" y="107"/>
                  </a:lnTo>
                  <a:lnTo>
                    <a:pt x="2764" y="93"/>
                  </a:lnTo>
                  <a:lnTo>
                    <a:pt x="2769" y="76"/>
                  </a:lnTo>
                  <a:lnTo>
                    <a:pt x="2773" y="62"/>
                  </a:lnTo>
                  <a:lnTo>
                    <a:pt x="2775" y="46"/>
                  </a:lnTo>
                  <a:lnTo>
                    <a:pt x="2778" y="31"/>
                  </a:lnTo>
                  <a:lnTo>
                    <a:pt x="2783" y="18"/>
                  </a:lnTo>
                  <a:lnTo>
                    <a:pt x="2789" y="8"/>
                  </a:lnTo>
                  <a:lnTo>
                    <a:pt x="2800" y="1"/>
                  </a:lnTo>
                  <a:lnTo>
                    <a:pt x="2815" y="0"/>
                  </a:lnTo>
                  <a:lnTo>
                    <a:pt x="2832" y="5"/>
                  </a:lnTo>
                  <a:lnTo>
                    <a:pt x="2849" y="11"/>
                  </a:lnTo>
                  <a:lnTo>
                    <a:pt x="2863" y="20"/>
                  </a:lnTo>
                  <a:lnTo>
                    <a:pt x="2874" y="28"/>
                  </a:lnTo>
                  <a:lnTo>
                    <a:pt x="2879" y="36"/>
                  </a:lnTo>
                  <a:lnTo>
                    <a:pt x="2882" y="45"/>
                  </a:lnTo>
                  <a:lnTo>
                    <a:pt x="2885" y="53"/>
                  </a:lnTo>
                  <a:lnTo>
                    <a:pt x="2887" y="59"/>
                  </a:lnTo>
                  <a:lnTo>
                    <a:pt x="2891" y="60"/>
                  </a:lnTo>
                  <a:lnTo>
                    <a:pt x="2898" y="60"/>
                  </a:lnTo>
                  <a:lnTo>
                    <a:pt x="2907" y="54"/>
                  </a:lnTo>
                  <a:lnTo>
                    <a:pt x="2916" y="46"/>
                  </a:lnTo>
                  <a:lnTo>
                    <a:pt x="2924" y="39"/>
                  </a:lnTo>
                  <a:lnTo>
                    <a:pt x="2932" y="34"/>
                  </a:lnTo>
                  <a:lnTo>
                    <a:pt x="2943" y="32"/>
                  </a:lnTo>
                  <a:lnTo>
                    <a:pt x="2949" y="36"/>
                  </a:lnTo>
                  <a:lnTo>
                    <a:pt x="2952" y="43"/>
                  </a:lnTo>
                  <a:lnTo>
                    <a:pt x="2952" y="54"/>
                  </a:lnTo>
                  <a:lnTo>
                    <a:pt x="2950" y="67"/>
                  </a:lnTo>
                  <a:lnTo>
                    <a:pt x="2946" y="79"/>
                  </a:lnTo>
                  <a:lnTo>
                    <a:pt x="2943" y="90"/>
                  </a:lnTo>
                  <a:lnTo>
                    <a:pt x="2939" y="99"/>
                  </a:lnTo>
                  <a:lnTo>
                    <a:pt x="2936" y="113"/>
                  </a:lnTo>
                  <a:lnTo>
                    <a:pt x="2936" y="132"/>
                  </a:lnTo>
                  <a:lnTo>
                    <a:pt x="2936" y="152"/>
                  </a:lnTo>
                  <a:lnTo>
                    <a:pt x="2938" y="171"/>
                  </a:lnTo>
                  <a:lnTo>
                    <a:pt x="2939" y="185"/>
                  </a:lnTo>
                  <a:lnTo>
                    <a:pt x="2941" y="199"/>
                  </a:lnTo>
                  <a:lnTo>
                    <a:pt x="2943" y="219"/>
                  </a:lnTo>
                  <a:lnTo>
                    <a:pt x="2944" y="241"/>
                  </a:lnTo>
                  <a:lnTo>
                    <a:pt x="2946" y="262"/>
                  </a:lnTo>
                  <a:lnTo>
                    <a:pt x="2949" y="282"/>
                  </a:lnTo>
                  <a:lnTo>
                    <a:pt x="2950" y="296"/>
                  </a:lnTo>
                  <a:lnTo>
                    <a:pt x="2955" y="309"/>
                  </a:lnTo>
                  <a:lnTo>
                    <a:pt x="2958" y="320"/>
                  </a:lnTo>
                  <a:lnTo>
                    <a:pt x="2964" y="329"/>
                  </a:lnTo>
                  <a:lnTo>
                    <a:pt x="2971" y="335"/>
                  </a:lnTo>
                  <a:lnTo>
                    <a:pt x="2980" y="337"/>
                  </a:lnTo>
                  <a:lnTo>
                    <a:pt x="2992" y="338"/>
                  </a:lnTo>
                  <a:lnTo>
                    <a:pt x="3002" y="343"/>
                  </a:lnTo>
                  <a:lnTo>
                    <a:pt x="3009" y="352"/>
                  </a:lnTo>
                  <a:lnTo>
                    <a:pt x="3017" y="363"/>
                  </a:lnTo>
                  <a:lnTo>
                    <a:pt x="3023" y="373"/>
                  </a:lnTo>
                  <a:lnTo>
                    <a:pt x="3033" y="383"/>
                  </a:lnTo>
                  <a:lnTo>
                    <a:pt x="3044" y="394"/>
                  </a:lnTo>
                  <a:lnTo>
                    <a:pt x="3054" y="408"/>
                  </a:lnTo>
                  <a:lnTo>
                    <a:pt x="3062" y="424"/>
                  </a:lnTo>
                  <a:lnTo>
                    <a:pt x="3067" y="442"/>
                  </a:lnTo>
                  <a:lnTo>
                    <a:pt x="3070" y="477"/>
                  </a:lnTo>
                  <a:lnTo>
                    <a:pt x="3076" y="503"/>
                  </a:lnTo>
                  <a:lnTo>
                    <a:pt x="3089" y="528"/>
                  </a:lnTo>
                  <a:lnTo>
                    <a:pt x="3098" y="539"/>
                  </a:lnTo>
                  <a:lnTo>
                    <a:pt x="3106" y="546"/>
                  </a:lnTo>
                  <a:lnTo>
                    <a:pt x="3112" y="553"/>
                  </a:lnTo>
                  <a:lnTo>
                    <a:pt x="3115" y="562"/>
                  </a:lnTo>
                  <a:lnTo>
                    <a:pt x="3117" y="577"/>
                  </a:lnTo>
                  <a:lnTo>
                    <a:pt x="3118" y="598"/>
                  </a:lnTo>
                  <a:lnTo>
                    <a:pt x="3121" y="616"/>
                  </a:lnTo>
                  <a:lnTo>
                    <a:pt x="3124" y="632"/>
                  </a:lnTo>
                  <a:lnTo>
                    <a:pt x="3123" y="650"/>
                  </a:lnTo>
                  <a:lnTo>
                    <a:pt x="3123" y="669"/>
                  </a:lnTo>
                  <a:lnTo>
                    <a:pt x="3126" y="688"/>
                  </a:lnTo>
                  <a:lnTo>
                    <a:pt x="3129" y="703"/>
                  </a:lnTo>
                  <a:lnTo>
                    <a:pt x="3129" y="716"/>
                  </a:lnTo>
                  <a:lnTo>
                    <a:pt x="3126" y="731"/>
                  </a:lnTo>
                  <a:lnTo>
                    <a:pt x="3121" y="753"/>
                  </a:lnTo>
                  <a:lnTo>
                    <a:pt x="3115" y="776"/>
                  </a:lnTo>
                  <a:lnTo>
                    <a:pt x="3107" y="800"/>
                  </a:lnTo>
                  <a:lnTo>
                    <a:pt x="3096" y="818"/>
                  </a:lnTo>
                  <a:lnTo>
                    <a:pt x="3087" y="829"/>
                  </a:lnTo>
                  <a:lnTo>
                    <a:pt x="3078" y="838"/>
                  </a:lnTo>
                  <a:lnTo>
                    <a:pt x="3070" y="849"/>
                  </a:lnTo>
                  <a:lnTo>
                    <a:pt x="3064" y="860"/>
                  </a:lnTo>
                  <a:lnTo>
                    <a:pt x="3056" y="871"/>
                  </a:lnTo>
                  <a:lnTo>
                    <a:pt x="3047" y="883"/>
                  </a:lnTo>
                  <a:lnTo>
                    <a:pt x="3036" y="900"/>
                  </a:lnTo>
                  <a:lnTo>
                    <a:pt x="3025" y="918"/>
                  </a:lnTo>
                  <a:lnTo>
                    <a:pt x="3016" y="932"/>
                  </a:lnTo>
                  <a:lnTo>
                    <a:pt x="3009" y="944"/>
                  </a:lnTo>
                  <a:lnTo>
                    <a:pt x="3009" y="959"/>
                  </a:lnTo>
                  <a:lnTo>
                    <a:pt x="3009" y="977"/>
                  </a:lnTo>
                  <a:lnTo>
                    <a:pt x="3008" y="995"/>
                  </a:lnTo>
                  <a:lnTo>
                    <a:pt x="3006" y="1017"/>
                  </a:lnTo>
                  <a:lnTo>
                    <a:pt x="3003" y="1036"/>
                  </a:lnTo>
                  <a:lnTo>
                    <a:pt x="3003" y="1051"/>
                  </a:lnTo>
                  <a:lnTo>
                    <a:pt x="3006" y="1067"/>
                  </a:lnTo>
                  <a:lnTo>
                    <a:pt x="3011" y="1082"/>
                  </a:lnTo>
                  <a:lnTo>
                    <a:pt x="3017" y="1098"/>
                  </a:lnTo>
                  <a:lnTo>
                    <a:pt x="3020" y="1112"/>
                  </a:lnTo>
                  <a:lnTo>
                    <a:pt x="3019" y="1121"/>
                  </a:lnTo>
                  <a:lnTo>
                    <a:pt x="3014" y="1129"/>
                  </a:lnTo>
                  <a:lnTo>
                    <a:pt x="3008" y="1133"/>
                  </a:lnTo>
                  <a:lnTo>
                    <a:pt x="3000" y="1135"/>
                  </a:lnTo>
                  <a:lnTo>
                    <a:pt x="2991" y="1130"/>
                  </a:lnTo>
                  <a:lnTo>
                    <a:pt x="2981" y="1118"/>
                  </a:lnTo>
                  <a:lnTo>
                    <a:pt x="2969" y="1101"/>
                  </a:lnTo>
                  <a:lnTo>
                    <a:pt x="2957" y="1091"/>
                  </a:lnTo>
                  <a:lnTo>
                    <a:pt x="2944" y="1087"/>
                  </a:lnTo>
                  <a:lnTo>
                    <a:pt x="2930" y="1091"/>
                  </a:lnTo>
                  <a:lnTo>
                    <a:pt x="2912" y="1101"/>
                  </a:lnTo>
                  <a:lnTo>
                    <a:pt x="2894" y="1107"/>
                  </a:lnTo>
                  <a:lnTo>
                    <a:pt x="2887" y="1110"/>
                  </a:lnTo>
                  <a:lnTo>
                    <a:pt x="2882" y="1113"/>
                  </a:lnTo>
                  <a:lnTo>
                    <a:pt x="2879" y="1121"/>
                  </a:lnTo>
                  <a:lnTo>
                    <a:pt x="2873" y="1135"/>
                  </a:lnTo>
                  <a:lnTo>
                    <a:pt x="2866" y="1155"/>
                  </a:lnTo>
                  <a:lnTo>
                    <a:pt x="2862" y="1174"/>
                  </a:lnTo>
                  <a:lnTo>
                    <a:pt x="2857" y="1191"/>
                  </a:lnTo>
                  <a:lnTo>
                    <a:pt x="2854" y="1208"/>
                  </a:lnTo>
                  <a:lnTo>
                    <a:pt x="2853" y="1228"/>
                  </a:lnTo>
                  <a:lnTo>
                    <a:pt x="2851" y="1253"/>
                  </a:lnTo>
                  <a:lnTo>
                    <a:pt x="2853" y="1273"/>
                  </a:lnTo>
                  <a:lnTo>
                    <a:pt x="2854" y="1287"/>
                  </a:lnTo>
                  <a:lnTo>
                    <a:pt x="2859" y="1298"/>
                  </a:lnTo>
                  <a:lnTo>
                    <a:pt x="2865" y="1304"/>
                  </a:lnTo>
                  <a:lnTo>
                    <a:pt x="2870" y="1310"/>
                  </a:lnTo>
                  <a:lnTo>
                    <a:pt x="2876" y="1318"/>
                  </a:lnTo>
                  <a:lnTo>
                    <a:pt x="2882" y="1329"/>
                  </a:lnTo>
                  <a:lnTo>
                    <a:pt x="2887" y="1345"/>
                  </a:lnTo>
                  <a:lnTo>
                    <a:pt x="2890" y="1366"/>
                  </a:lnTo>
                  <a:lnTo>
                    <a:pt x="2891" y="1393"/>
                  </a:lnTo>
                  <a:lnTo>
                    <a:pt x="2890" y="1425"/>
                  </a:lnTo>
                  <a:lnTo>
                    <a:pt x="2888" y="1452"/>
                  </a:lnTo>
                  <a:lnTo>
                    <a:pt x="2890" y="1473"/>
                  </a:lnTo>
                  <a:lnTo>
                    <a:pt x="2893" y="1491"/>
                  </a:lnTo>
                  <a:lnTo>
                    <a:pt x="2894" y="1506"/>
                  </a:lnTo>
                  <a:lnTo>
                    <a:pt x="2893" y="1522"/>
                  </a:lnTo>
                  <a:lnTo>
                    <a:pt x="2888" y="1539"/>
                  </a:lnTo>
                  <a:lnTo>
                    <a:pt x="2882" y="1560"/>
                  </a:lnTo>
                  <a:lnTo>
                    <a:pt x="2879" y="1577"/>
                  </a:lnTo>
                  <a:lnTo>
                    <a:pt x="2876" y="1590"/>
                  </a:lnTo>
                  <a:lnTo>
                    <a:pt x="2873" y="1599"/>
                  </a:lnTo>
                  <a:lnTo>
                    <a:pt x="2866" y="1605"/>
                  </a:lnTo>
                  <a:lnTo>
                    <a:pt x="2857" y="1612"/>
                  </a:lnTo>
                  <a:lnTo>
                    <a:pt x="2846" y="1624"/>
                  </a:lnTo>
                  <a:lnTo>
                    <a:pt x="2834" y="1640"/>
                  </a:lnTo>
                  <a:lnTo>
                    <a:pt x="2823" y="1661"/>
                  </a:lnTo>
                  <a:lnTo>
                    <a:pt x="2812" y="1688"/>
                  </a:lnTo>
                  <a:lnTo>
                    <a:pt x="2804" y="1714"/>
                  </a:lnTo>
                  <a:lnTo>
                    <a:pt x="2797" y="1737"/>
                  </a:lnTo>
                  <a:lnTo>
                    <a:pt x="2790" y="1758"/>
                  </a:lnTo>
                  <a:lnTo>
                    <a:pt x="2786" y="1775"/>
                  </a:lnTo>
                  <a:lnTo>
                    <a:pt x="2787" y="1789"/>
                  </a:lnTo>
                  <a:lnTo>
                    <a:pt x="2789" y="1803"/>
                  </a:lnTo>
                  <a:lnTo>
                    <a:pt x="2786" y="1815"/>
                  </a:lnTo>
                  <a:lnTo>
                    <a:pt x="2783" y="1827"/>
                  </a:lnTo>
                  <a:lnTo>
                    <a:pt x="2781" y="1843"/>
                  </a:lnTo>
                  <a:lnTo>
                    <a:pt x="2781" y="1859"/>
                  </a:lnTo>
                  <a:lnTo>
                    <a:pt x="2786" y="1877"/>
                  </a:lnTo>
                  <a:lnTo>
                    <a:pt x="2790" y="1897"/>
                  </a:lnTo>
                  <a:lnTo>
                    <a:pt x="2797" y="1919"/>
                  </a:lnTo>
                  <a:lnTo>
                    <a:pt x="2804" y="1936"/>
                  </a:lnTo>
                  <a:lnTo>
                    <a:pt x="2811" y="1949"/>
                  </a:lnTo>
                  <a:lnTo>
                    <a:pt x="2818" y="1958"/>
                  </a:lnTo>
                  <a:lnTo>
                    <a:pt x="2828" y="1969"/>
                  </a:lnTo>
                  <a:lnTo>
                    <a:pt x="2839" y="1983"/>
                  </a:lnTo>
                  <a:lnTo>
                    <a:pt x="2849" y="1997"/>
                  </a:lnTo>
                  <a:lnTo>
                    <a:pt x="2860" y="2011"/>
                  </a:lnTo>
                  <a:lnTo>
                    <a:pt x="2868" y="2022"/>
                  </a:lnTo>
                  <a:lnTo>
                    <a:pt x="2873" y="2031"/>
                  </a:lnTo>
                  <a:lnTo>
                    <a:pt x="2873" y="2037"/>
                  </a:lnTo>
                  <a:lnTo>
                    <a:pt x="2865" y="2040"/>
                  </a:lnTo>
                  <a:lnTo>
                    <a:pt x="2854" y="2042"/>
                  </a:lnTo>
                  <a:lnTo>
                    <a:pt x="2842" y="2040"/>
                  </a:lnTo>
                  <a:lnTo>
                    <a:pt x="2828" y="2042"/>
                  </a:lnTo>
                  <a:lnTo>
                    <a:pt x="2815" y="2046"/>
                  </a:lnTo>
                  <a:lnTo>
                    <a:pt x="2793" y="2060"/>
                  </a:lnTo>
                  <a:lnTo>
                    <a:pt x="2772" y="2079"/>
                  </a:lnTo>
                  <a:lnTo>
                    <a:pt x="2753" y="2101"/>
                  </a:lnTo>
                  <a:lnTo>
                    <a:pt x="2745" y="2116"/>
                  </a:lnTo>
                  <a:lnTo>
                    <a:pt x="2739" y="2130"/>
                  </a:lnTo>
                  <a:lnTo>
                    <a:pt x="2738" y="2144"/>
                  </a:lnTo>
                  <a:lnTo>
                    <a:pt x="2739" y="2160"/>
                  </a:lnTo>
                  <a:lnTo>
                    <a:pt x="2739" y="2177"/>
                  </a:lnTo>
                  <a:lnTo>
                    <a:pt x="2741" y="2194"/>
                  </a:lnTo>
                  <a:lnTo>
                    <a:pt x="2738" y="2211"/>
                  </a:lnTo>
                  <a:lnTo>
                    <a:pt x="2730" y="2225"/>
                  </a:lnTo>
                  <a:lnTo>
                    <a:pt x="2717" y="2234"/>
                  </a:lnTo>
                  <a:lnTo>
                    <a:pt x="2700" y="2239"/>
                  </a:lnTo>
                  <a:lnTo>
                    <a:pt x="2685" y="2244"/>
                  </a:lnTo>
                  <a:lnTo>
                    <a:pt x="2668" y="2250"/>
                  </a:lnTo>
                  <a:lnTo>
                    <a:pt x="2649" y="2265"/>
                  </a:lnTo>
                  <a:lnTo>
                    <a:pt x="2632" y="2281"/>
                  </a:lnTo>
                  <a:lnTo>
                    <a:pt x="2623" y="2298"/>
                  </a:lnTo>
                  <a:lnTo>
                    <a:pt x="2616" y="2310"/>
                  </a:lnTo>
                  <a:lnTo>
                    <a:pt x="2612" y="2320"/>
                  </a:lnTo>
                  <a:lnTo>
                    <a:pt x="2604" y="2323"/>
                  </a:lnTo>
                  <a:lnTo>
                    <a:pt x="2595" y="2321"/>
                  </a:lnTo>
                  <a:lnTo>
                    <a:pt x="2587" y="2318"/>
                  </a:lnTo>
                  <a:lnTo>
                    <a:pt x="2579" y="2317"/>
                  </a:lnTo>
                  <a:lnTo>
                    <a:pt x="2573" y="2314"/>
                  </a:lnTo>
                  <a:lnTo>
                    <a:pt x="2568" y="2310"/>
                  </a:lnTo>
                  <a:lnTo>
                    <a:pt x="2567" y="2306"/>
                  </a:lnTo>
                  <a:lnTo>
                    <a:pt x="2567" y="2296"/>
                  </a:lnTo>
                  <a:lnTo>
                    <a:pt x="2571" y="2284"/>
                  </a:lnTo>
                  <a:lnTo>
                    <a:pt x="2576" y="2275"/>
                  </a:lnTo>
                  <a:lnTo>
                    <a:pt x="2579" y="2267"/>
                  </a:lnTo>
                  <a:lnTo>
                    <a:pt x="2582" y="2258"/>
                  </a:lnTo>
                  <a:lnTo>
                    <a:pt x="2582" y="2244"/>
                  </a:lnTo>
                  <a:lnTo>
                    <a:pt x="2582" y="2231"/>
                  </a:lnTo>
                  <a:lnTo>
                    <a:pt x="2582" y="2223"/>
                  </a:lnTo>
                  <a:lnTo>
                    <a:pt x="2584" y="2217"/>
                  </a:lnTo>
                  <a:lnTo>
                    <a:pt x="2585" y="2209"/>
                  </a:lnTo>
                  <a:lnTo>
                    <a:pt x="2587" y="2197"/>
                  </a:lnTo>
                  <a:lnTo>
                    <a:pt x="2587" y="2186"/>
                  </a:lnTo>
                  <a:lnTo>
                    <a:pt x="2585" y="2178"/>
                  </a:lnTo>
                  <a:lnTo>
                    <a:pt x="2584" y="2172"/>
                  </a:lnTo>
                  <a:lnTo>
                    <a:pt x="2584" y="2166"/>
                  </a:lnTo>
                  <a:lnTo>
                    <a:pt x="2587" y="2158"/>
                  </a:lnTo>
                  <a:lnTo>
                    <a:pt x="2595" y="2150"/>
                  </a:lnTo>
                  <a:lnTo>
                    <a:pt x="2602" y="2143"/>
                  </a:lnTo>
                  <a:lnTo>
                    <a:pt x="2607" y="2136"/>
                  </a:lnTo>
                  <a:lnTo>
                    <a:pt x="2610" y="2133"/>
                  </a:lnTo>
                  <a:lnTo>
                    <a:pt x="2613" y="2129"/>
                  </a:lnTo>
                  <a:lnTo>
                    <a:pt x="2618" y="2123"/>
                  </a:lnTo>
                  <a:lnTo>
                    <a:pt x="2626" y="2112"/>
                  </a:lnTo>
                  <a:lnTo>
                    <a:pt x="2637" y="2101"/>
                  </a:lnTo>
                  <a:lnTo>
                    <a:pt x="2643" y="2091"/>
                  </a:lnTo>
                  <a:lnTo>
                    <a:pt x="2646" y="2085"/>
                  </a:lnTo>
                  <a:lnTo>
                    <a:pt x="2643" y="2077"/>
                  </a:lnTo>
                  <a:lnTo>
                    <a:pt x="2635" y="2068"/>
                  </a:lnTo>
                  <a:lnTo>
                    <a:pt x="2623" y="2060"/>
                  </a:lnTo>
                  <a:lnTo>
                    <a:pt x="2609" y="2060"/>
                  </a:lnTo>
                  <a:lnTo>
                    <a:pt x="2596" y="2064"/>
                  </a:lnTo>
                  <a:lnTo>
                    <a:pt x="2585" y="2070"/>
                  </a:lnTo>
                  <a:lnTo>
                    <a:pt x="2576" y="2073"/>
                  </a:lnTo>
                  <a:lnTo>
                    <a:pt x="2567" y="2079"/>
                  </a:lnTo>
                  <a:lnTo>
                    <a:pt x="2559" y="2087"/>
                  </a:lnTo>
                  <a:lnTo>
                    <a:pt x="2553" y="2099"/>
                  </a:lnTo>
                  <a:lnTo>
                    <a:pt x="2545" y="2110"/>
                  </a:lnTo>
                  <a:lnTo>
                    <a:pt x="2539" y="2116"/>
                  </a:lnTo>
                  <a:lnTo>
                    <a:pt x="2533" y="2119"/>
                  </a:lnTo>
                  <a:lnTo>
                    <a:pt x="2526" y="2121"/>
                  </a:lnTo>
                  <a:lnTo>
                    <a:pt x="2522" y="2126"/>
                  </a:lnTo>
                  <a:lnTo>
                    <a:pt x="2519" y="2132"/>
                  </a:lnTo>
                  <a:lnTo>
                    <a:pt x="2519" y="2144"/>
                  </a:lnTo>
                  <a:lnTo>
                    <a:pt x="2525" y="2161"/>
                  </a:lnTo>
                  <a:lnTo>
                    <a:pt x="2529" y="2174"/>
                  </a:lnTo>
                  <a:lnTo>
                    <a:pt x="2534" y="2186"/>
                  </a:lnTo>
                  <a:lnTo>
                    <a:pt x="2537" y="2200"/>
                  </a:lnTo>
                  <a:lnTo>
                    <a:pt x="2539" y="2213"/>
                  </a:lnTo>
                  <a:lnTo>
                    <a:pt x="2539" y="2223"/>
                  </a:lnTo>
                  <a:lnTo>
                    <a:pt x="2539" y="2231"/>
                  </a:lnTo>
                  <a:lnTo>
                    <a:pt x="2534" y="2237"/>
                  </a:lnTo>
                  <a:lnTo>
                    <a:pt x="2525" y="2241"/>
                  </a:lnTo>
                  <a:lnTo>
                    <a:pt x="2519" y="2241"/>
                  </a:lnTo>
                  <a:lnTo>
                    <a:pt x="2514" y="2236"/>
                  </a:lnTo>
                  <a:lnTo>
                    <a:pt x="2512" y="2228"/>
                  </a:lnTo>
                  <a:lnTo>
                    <a:pt x="2511" y="2219"/>
                  </a:lnTo>
                  <a:lnTo>
                    <a:pt x="2508" y="2209"/>
                  </a:lnTo>
                  <a:lnTo>
                    <a:pt x="2503" y="2200"/>
                  </a:lnTo>
                  <a:lnTo>
                    <a:pt x="2495" y="2194"/>
                  </a:lnTo>
                  <a:lnTo>
                    <a:pt x="2478" y="2186"/>
                  </a:lnTo>
                  <a:lnTo>
                    <a:pt x="2463" y="2182"/>
                  </a:lnTo>
                  <a:lnTo>
                    <a:pt x="2449" y="2182"/>
                  </a:lnTo>
                  <a:lnTo>
                    <a:pt x="2438" y="2186"/>
                  </a:lnTo>
                  <a:lnTo>
                    <a:pt x="2425" y="2192"/>
                  </a:lnTo>
                  <a:lnTo>
                    <a:pt x="2411" y="2199"/>
                  </a:lnTo>
                  <a:lnTo>
                    <a:pt x="2396" y="2206"/>
                  </a:lnTo>
                  <a:lnTo>
                    <a:pt x="2382" y="2216"/>
                  </a:lnTo>
                  <a:lnTo>
                    <a:pt x="2374" y="2227"/>
                  </a:lnTo>
                  <a:lnTo>
                    <a:pt x="2368" y="2248"/>
                  </a:lnTo>
                  <a:lnTo>
                    <a:pt x="2368" y="2272"/>
                  </a:lnTo>
                  <a:lnTo>
                    <a:pt x="2369" y="2290"/>
                  </a:lnTo>
                  <a:lnTo>
                    <a:pt x="2374" y="2301"/>
                  </a:lnTo>
                  <a:lnTo>
                    <a:pt x="2380" y="2314"/>
                  </a:lnTo>
                  <a:lnTo>
                    <a:pt x="2385" y="2326"/>
                  </a:lnTo>
                  <a:lnTo>
                    <a:pt x="2386" y="2337"/>
                  </a:lnTo>
                  <a:lnTo>
                    <a:pt x="2383" y="2345"/>
                  </a:lnTo>
                  <a:lnTo>
                    <a:pt x="2374" y="2352"/>
                  </a:lnTo>
                  <a:lnTo>
                    <a:pt x="2365" y="2360"/>
                  </a:lnTo>
                  <a:lnTo>
                    <a:pt x="2357" y="2369"/>
                  </a:lnTo>
                  <a:lnTo>
                    <a:pt x="2351" y="2379"/>
                  </a:lnTo>
                  <a:lnTo>
                    <a:pt x="2348" y="2390"/>
                  </a:lnTo>
                  <a:lnTo>
                    <a:pt x="2346" y="2400"/>
                  </a:lnTo>
                  <a:lnTo>
                    <a:pt x="2341" y="2408"/>
                  </a:lnTo>
                  <a:lnTo>
                    <a:pt x="2334" y="2413"/>
                  </a:lnTo>
                  <a:lnTo>
                    <a:pt x="2324" y="2418"/>
                  </a:lnTo>
                  <a:lnTo>
                    <a:pt x="2313" y="2425"/>
                  </a:lnTo>
                  <a:lnTo>
                    <a:pt x="2306" y="2430"/>
                  </a:lnTo>
                  <a:lnTo>
                    <a:pt x="2298" y="2432"/>
                  </a:lnTo>
                  <a:lnTo>
                    <a:pt x="2296" y="2430"/>
                  </a:lnTo>
                  <a:lnTo>
                    <a:pt x="2293" y="2428"/>
                  </a:lnTo>
                  <a:lnTo>
                    <a:pt x="2290" y="2427"/>
                  </a:lnTo>
                  <a:lnTo>
                    <a:pt x="2287" y="2425"/>
                  </a:lnTo>
                  <a:lnTo>
                    <a:pt x="2284" y="2422"/>
                  </a:lnTo>
                  <a:lnTo>
                    <a:pt x="2281" y="2419"/>
                  </a:lnTo>
                  <a:lnTo>
                    <a:pt x="2278" y="2414"/>
                  </a:lnTo>
                  <a:lnTo>
                    <a:pt x="2276" y="2408"/>
                  </a:lnTo>
                  <a:lnTo>
                    <a:pt x="2270" y="2390"/>
                  </a:lnTo>
                  <a:lnTo>
                    <a:pt x="2265" y="2376"/>
                  </a:lnTo>
                  <a:lnTo>
                    <a:pt x="2267" y="2362"/>
                  </a:lnTo>
                  <a:lnTo>
                    <a:pt x="2270" y="2351"/>
                  </a:lnTo>
                  <a:lnTo>
                    <a:pt x="2273" y="2341"/>
                  </a:lnTo>
                  <a:lnTo>
                    <a:pt x="2275" y="2327"/>
                  </a:lnTo>
                  <a:lnTo>
                    <a:pt x="2275" y="2317"/>
                  </a:lnTo>
                  <a:lnTo>
                    <a:pt x="2273" y="2307"/>
                  </a:lnTo>
                  <a:lnTo>
                    <a:pt x="2273" y="2300"/>
                  </a:lnTo>
                  <a:lnTo>
                    <a:pt x="2273" y="2293"/>
                  </a:lnTo>
                  <a:lnTo>
                    <a:pt x="2278" y="2292"/>
                  </a:lnTo>
                  <a:lnTo>
                    <a:pt x="2284" y="2292"/>
                  </a:lnTo>
                  <a:lnTo>
                    <a:pt x="2292" y="2293"/>
                  </a:lnTo>
                  <a:lnTo>
                    <a:pt x="2300" y="2295"/>
                  </a:lnTo>
                  <a:lnTo>
                    <a:pt x="2306" y="2295"/>
                  </a:lnTo>
                  <a:lnTo>
                    <a:pt x="2309" y="2289"/>
                  </a:lnTo>
                  <a:lnTo>
                    <a:pt x="2307" y="2276"/>
                  </a:lnTo>
                  <a:lnTo>
                    <a:pt x="2300" y="2265"/>
                  </a:lnTo>
                  <a:lnTo>
                    <a:pt x="2292" y="2259"/>
                  </a:lnTo>
                  <a:lnTo>
                    <a:pt x="2284" y="2254"/>
                  </a:lnTo>
                  <a:lnTo>
                    <a:pt x="2273" y="2251"/>
                  </a:lnTo>
                  <a:lnTo>
                    <a:pt x="2259" y="2247"/>
                  </a:lnTo>
                  <a:lnTo>
                    <a:pt x="2248" y="2244"/>
                  </a:lnTo>
                  <a:lnTo>
                    <a:pt x="2240" y="2245"/>
                  </a:lnTo>
                  <a:lnTo>
                    <a:pt x="2236" y="2250"/>
                  </a:lnTo>
                  <a:lnTo>
                    <a:pt x="2228" y="2259"/>
                  </a:lnTo>
                  <a:lnTo>
                    <a:pt x="2220" y="2270"/>
                  </a:lnTo>
                  <a:lnTo>
                    <a:pt x="2211" y="2281"/>
                  </a:lnTo>
                  <a:lnTo>
                    <a:pt x="2205" y="2290"/>
                  </a:lnTo>
                  <a:lnTo>
                    <a:pt x="2200" y="2301"/>
                  </a:lnTo>
                  <a:lnTo>
                    <a:pt x="2195" y="2310"/>
                  </a:lnTo>
                  <a:lnTo>
                    <a:pt x="2189" y="2318"/>
                  </a:lnTo>
                  <a:lnTo>
                    <a:pt x="2181" y="2323"/>
                  </a:lnTo>
                  <a:lnTo>
                    <a:pt x="2167" y="2326"/>
                  </a:lnTo>
                  <a:lnTo>
                    <a:pt x="2157" y="2331"/>
                  </a:lnTo>
                  <a:lnTo>
                    <a:pt x="2149" y="2337"/>
                  </a:lnTo>
                  <a:lnTo>
                    <a:pt x="2147" y="2343"/>
                  </a:lnTo>
                  <a:lnTo>
                    <a:pt x="2147" y="2351"/>
                  </a:lnTo>
                  <a:lnTo>
                    <a:pt x="2149" y="2362"/>
                  </a:lnTo>
                  <a:lnTo>
                    <a:pt x="2146" y="2374"/>
                  </a:lnTo>
                  <a:lnTo>
                    <a:pt x="2140" y="2385"/>
                  </a:lnTo>
                  <a:lnTo>
                    <a:pt x="2133" y="2394"/>
                  </a:lnTo>
                  <a:lnTo>
                    <a:pt x="2127" y="2407"/>
                  </a:lnTo>
                  <a:lnTo>
                    <a:pt x="2122" y="2421"/>
                  </a:lnTo>
                  <a:lnTo>
                    <a:pt x="2118" y="2432"/>
                  </a:lnTo>
                  <a:lnTo>
                    <a:pt x="2115" y="2436"/>
                  </a:lnTo>
                  <a:lnTo>
                    <a:pt x="2110" y="2439"/>
                  </a:lnTo>
                  <a:lnTo>
                    <a:pt x="2101" y="2438"/>
                  </a:lnTo>
                  <a:lnTo>
                    <a:pt x="2087" y="2436"/>
                  </a:lnTo>
                  <a:lnTo>
                    <a:pt x="2066" y="2433"/>
                  </a:lnTo>
                  <a:lnTo>
                    <a:pt x="2046" y="2427"/>
                  </a:lnTo>
                  <a:lnTo>
                    <a:pt x="2029" y="2421"/>
                  </a:lnTo>
                  <a:lnTo>
                    <a:pt x="2015" y="2418"/>
                  </a:lnTo>
                  <a:lnTo>
                    <a:pt x="2006" y="2419"/>
                  </a:lnTo>
                  <a:lnTo>
                    <a:pt x="1997" y="2421"/>
                  </a:lnTo>
                  <a:lnTo>
                    <a:pt x="1980" y="2424"/>
                  </a:lnTo>
                  <a:lnTo>
                    <a:pt x="1959" y="2425"/>
                  </a:lnTo>
                  <a:lnTo>
                    <a:pt x="1936" y="2425"/>
                  </a:lnTo>
                  <a:lnTo>
                    <a:pt x="1914" y="2427"/>
                  </a:lnTo>
                  <a:lnTo>
                    <a:pt x="1896" y="2428"/>
                  </a:lnTo>
                  <a:lnTo>
                    <a:pt x="1883" y="2432"/>
                  </a:lnTo>
                  <a:lnTo>
                    <a:pt x="1865" y="2435"/>
                  </a:lnTo>
                  <a:lnTo>
                    <a:pt x="1851" y="2436"/>
                  </a:lnTo>
                  <a:lnTo>
                    <a:pt x="1837" y="2436"/>
                  </a:lnTo>
                  <a:lnTo>
                    <a:pt x="1827" y="2438"/>
                  </a:lnTo>
                  <a:lnTo>
                    <a:pt x="1816" y="2439"/>
                  </a:lnTo>
                  <a:lnTo>
                    <a:pt x="1804" y="2442"/>
                  </a:lnTo>
                  <a:lnTo>
                    <a:pt x="1793" y="2444"/>
                  </a:lnTo>
                  <a:lnTo>
                    <a:pt x="1785" y="2442"/>
                  </a:lnTo>
                  <a:lnTo>
                    <a:pt x="1784" y="2438"/>
                  </a:lnTo>
                  <a:lnTo>
                    <a:pt x="1788" y="2427"/>
                  </a:lnTo>
                  <a:lnTo>
                    <a:pt x="1798" y="2418"/>
                  </a:lnTo>
                  <a:lnTo>
                    <a:pt x="1812" y="2410"/>
                  </a:lnTo>
                  <a:lnTo>
                    <a:pt x="1824" y="2407"/>
                  </a:lnTo>
                  <a:lnTo>
                    <a:pt x="1833" y="2405"/>
                  </a:lnTo>
                  <a:lnTo>
                    <a:pt x="1841" y="2405"/>
                  </a:lnTo>
                  <a:lnTo>
                    <a:pt x="1847" y="2402"/>
                  </a:lnTo>
                  <a:lnTo>
                    <a:pt x="1851" y="2394"/>
                  </a:lnTo>
                  <a:lnTo>
                    <a:pt x="1851" y="2388"/>
                  </a:lnTo>
                  <a:lnTo>
                    <a:pt x="1851" y="2382"/>
                  </a:lnTo>
                  <a:lnTo>
                    <a:pt x="1847" y="2377"/>
                  </a:lnTo>
                  <a:lnTo>
                    <a:pt x="1844" y="2373"/>
                  </a:lnTo>
                  <a:lnTo>
                    <a:pt x="1841" y="2369"/>
                  </a:lnTo>
                  <a:lnTo>
                    <a:pt x="1837" y="2368"/>
                  </a:lnTo>
                  <a:lnTo>
                    <a:pt x="1833" y="2368"/>
                  </a:lnTo>
                  <a:lnTo>
                    <a:pt x="1829" y="2369"/>
                  </a:lnTo>
                  <a:lnTo>
                    <a:pt x="1820" y="2376"/>
                  </a:lnTo>
                  <a:lnTo>
                    <a:pt x="1807" y="2382"/>
                  </a:lnTo>
                  <a:lnTo>
                    <a:pt x="1795" y="2388"/>
                  </a:lnTo>
                  <a:lnTo>
                    <a:pt x="1784" y="2390"/>
                  </a:lnTo>
                  <a:lnTo>
                    <a:pt x="1776" y="2391"/>
                  </a:lnTo>
                  <a:lnTo>
                    <a:pt x="1770" y="2396"/>
                  </a:lnTo>
                  <a:lnTo>
                    <a:pt x="1764" y="2399"/>
                  </a:lnTo>
                  <a:lnTo>
                    <a:pt x="1757" y="2399"/>
                  </a:lnTo>
                  <a:lnTo>
                    <a:pt x="1751" y="2391"/>
                  </a:lnTo>
                  <a:lnTo>
                    <a:pt x="1742" y="2373"/>
                  </a:lnTo>
                  <a:lnTo>
                    <a:pt x="1737" y="2354"/>
                  </a:lnTo>
                  <a:lnTo>
                    <a:pt x="1731" y="2337"/>
                  </a:lnTo>
                  <a:lnTo>
                    <a:pt x="1728" y="2329"/>
                  </a:lnTo>
                  <a:lnTo>
                    <a:pt x="1723" y="2324"/>
                  </a:lnTo>
                  <a:lnTo>
                    <a:pt x="1720" y="2320"/>
                  </a:lnTo>
                  <a:lnTo>
                    <a:pt x="1722" y="2315"/>
                  </a:lnTo>
                  <a:lnTo>
                    <a:pt x="1725" y="2307"/>
                  </a:lnTo>
                  <a:lnTo>
                    <a:pt x="1731" y="2298"/>
                  </a:lnTo>
                  <a:lnTo>
                    <a:pt x="1734" y="2289"/>
                  </a:lnTo>
                  <a:lnTo>
                    <a:pt x="1734" y="2281"/>
                  </a:lnTo>
                  <a:lnTo>
                    <a:pt x="1733" y="2276"/>
                  </a:lnTo>
                  <a:lnTo>
                    <a:pt x="1725" y="2275"/>
                  </a:lnTo>
                  <a:lnTo>
                    <a:pt x="1711" y="2281"/>
                  </a:lnTo>
                  <a:lnTo>
                    <a:pt x="1695" y="2289"/>
                  </a:lnTo>
                  <a:lnTo>
                    <a:pt x="1684" y="2298"/>
                  </a:lnTo>
                  <a:lnTo>
                    <a:pt x="1678" y="2310"/>
                  </a:lnTo>
                  <a:lnTo>
                    <a:pt x="1673" y="2324"/>
                  </a:lnTo>
                  <a:lnTo>
                    <a:pt x="1670" y="2338"/>
                  </a:lnTo>
                  <a:lnTo>
                    <a:pt x="1667" y="2346"/>
                  </a:lnTo>
                  <a:lnTo>
                    <a:pt x="1660" y="2355"/>
                  </a:lnTo>
                  <a:lnTo>
                    <a:pt x="1650" y="2368"/>
                  </a:lnTo>
                  <a:lnTo>
                    <a:pt x="1641" y="2380"/>
                  </a:lnTo>
                  <a:lnTo>
                    <a:pt x="1633" y="2391"/>
                  </a:lnTo>
                  <a:lnTo>
                    <a:pt x="1630" y="2404"/>
                  </a:lnTo>
                  <a:lnTo>
                    <a:pt x="1632" y="2413"/>
                  </a:lnTo>
                  <a:lnTo>
                    <a:pt x="1641" y="2428"/>
                  </a:lnTo>
                  <a:lnTo>
                    <a:pt x="1650" y="2439"/>
                  </a:lnTo>
                  <a:lnTo>
                    <a:pt x="1666" y="2449"/>
                  </a:lnTo>
                  <a:lnTo>
                    <a:pt x="1681" y="2456"/>
                  </a:lnTo>
                  <a:lnTo>
                    <a:pt x="1694" y="2466"/>
                  </a:lnTo>
                  <a:lnTo>
                    <a:pt x="1708" y="2475"/>
                  </a:lnTo>
                  <a:lnTo>
                    <a:pt x="1717" y="2478"/>
                  </a:lnTo>
                  <a:lnTo>
                    <a:pt x="1726" y="2481"/>
                  </a:lnTo>
                  <a:lnTo>
                    <a:pt x="1734" y="2483"/>
                  </a:lnTo>
                  <a:lnTo>
                    <a:pt x="1739" y="2487"/>
                  </a:lnTo>
                  <a:lnTo>
                    <a:pt x="1740" y="2494"/>
                  </a:lnTo>
                  <a:lnTo>
                    <a:pt x="1739" y="2506"/>
                  </a:lnTo>
                  <a:lnTo>
                    <a:pt x="1739" y="2517"/>
                  </a:lnTo>
                  <a:lnTo>
                    <a:pt x="1740" y="2531"/>
                  </a:lnTo>
                  <a:lnTo>
                    <a:pt x="1740" y="2542"/>
                  </a:lnTo>
                  <a:lnTo>
                    <a:pt x="1740" y="2551"/>
                  </a:lnTo>
                  <a:lnTo>
                    <a:pt x="1739" y="2557"/>
                  </a:lnTo>
                  <a:lnTo>
                    <a:pt x="1736" y="2562"/>
                  </a:lnTo>
                  <a:lnTo>
                    <a:pt x="1728" y="2562"/>
                  </a:lnTo>
                  <a:lnTo>
                    <a:pt x="1717" y="2557"/>
                  </a:lnTo>
                  <a:lnTo>
                    <a:pt x="1706" y="2551"/>
                  </a:lnTo>
                  <a:lnTo>
                    <a:pt x="1695" y="2545"/>
                  </a:lnTo>
                  <a:lnTo>
                    <a:pt x="1684" y="2545"/>
                  </a:lnTo>
                  <a:lnTo>
                    <a:pt x="1667" y="2548"/>
                  </a:lnTo>
                  <a:lnTo>
                    <a:pt x="1652" y="2551"/>
                  </a:lnTo>
                  <a:lnTo>
                    <a:pt x="1638" y="2556"/>
                  </a:lnTo>
                  <a:lnTo>
                    <a:pt x="1622" y="2564"/>
                  </a:lnTo>
                  <a:lnTo>
                    <a:pt x="1607" y="2570"/>
                  </a:lnTo>
                  <a:lnTo>
                    <a:pt x="1593" y="2577"/>
                  </a:lnTo>
                  <a:lnTo>
                    <a:pt x="1580" y="2588"/>
                  </a:lnTo>
                  <a:lnTo>
                    <a:pt x="1571" y="2601"/>
                  </a:lnTo>
                  <a:lnTo>
                    <a:pt x="1566" y="2612"/>
                  </a:lnTo>
                  <a:lnTo>
                    <a:pt x="1568" y="2624"/>
                  </a:lnTo>
                  <a:lnTo>
                    <a:pt x="1568" y="2635"/>
                  </a:lnTo>
                  <a:lnTo>
                    <a:pt x="1566" y="2646"/>
                  </a:lnTo>
                  <a:lnTo>
                    <a:pt x="1560" y="2654"/>
                  </a:lnTo>
                  <a:lnTo>
                    <a:pt x="1551" y="2658"/>
                  </a:lnTo>
                  <a:lnTo>
                    <a:pt x="1540" y="2666"/>
                  </a:lnTo>
                  <a:lnTo>
                    <a:pt x="1529" y="2677"/>
                  </a:lnTo>
                  <a:lnTo>
                    <a:pt x="1517" y="2694"/>
                  </a:lnTo>
                  <a:lnTo>
                    <a:pt x="1507" y="2708"/>
                  </a:lnTo>
                  <a:lnTo>
                    <a:pt x="1498" y="2723"/>
                  </a:lnTo>
                  <a:lnTo>
                    <a:pt x="1492" y="2734"/>
                  </a:lnTo>
                  <a:lnTo>
                    <a:pt x="1484" y="2747"/>
                  </a:lnTo>
                  <a:lnTo>
                    <a:pt x="1476" y="2758"/>
                  </a:lnTo>
                  <a:lnTo>
                    <a:pt x="1472" y="2767"/>
                  </a:lnTo>
                  <a:lnTo>
                    <a:pt x="1467" y="2773"/>
                  </a:lnTo>
                  <a:lnTo>
                    <a:pt x="1465" y="2782"/>
                  </a:lnTo>
                  <a:lnTo>
                    <a:pt x="1462" y="2793"/>
                  </a:lnTo>
                  <a:lnTo>
                    <a:pt x="1453" y="2806"/>
                  </a:lnTo>
                  <a:lnTo>
                    <a:pt x="1442" y="2817"/>
                  </a:lnTo>
                  <a:lnTo>
                    <a:pt x="1433" y="2824"/>
                  </a:lnTo>
                  <a:lnTo>
                    <a:pt x="1420" y="2829"/>
                  </a:lnTo>
                  <a:lnTo>
                    <a:pt x="1411" y="2831"/>
                  </a:lnTo>
                  <a:lnTo>
                    <a:pt x="1402" y="2831"/>
                  </a:lnTo>
                  <a:lnTo>
                    <a:pt x="1391" y="2827"/>
                  </a:lnTo>
                  <a:lnTo>
                    <a:pt x="1377" y="2823"/>
                  </a:lnTo>
                  <a:lnTo>
                    <a:pt x="1366" y="2820"/>
                  </a:lnTo>
                  <a:lnTo>
                    <a:pt x="1358" y="2820"/>
                  </a:lnTo>
                  <a:lnTo>
                    <a:pt x="1350" y="2823"/>
                  </a:lnTo>
                  <a:lnTo>
                    <a:pt x="1344" y="2823"/>
                  </a:lnTo>
                  <a:lnTo>
                    <a:pt x="1338" y="2820"/>
                  </a:lnTo>
                  <a:lnTo>
                    <a:pt x="1332" y="2812"/>
                  </a:lnTo>
                  <a:lnTo>
                    <a:pt x="1318" y="2798"/>
                  </a:lnTo>
                  <a:lnTo>
                    <a:pt x="1305" y="2787"/>
                  </a:lnTo>
                  <a:lnTo>
                    <a:pt x="1296" y="2778"/>
                  </a:lnTo>
                  <a:lnTo>
                    <a:pt x="1291" y="2768"/>
                  </a:lnTo>
                  <a:lnTo>
                    <a:pt x="1293" y="2761"/>
                  </a:lnTo>
                  <a:lnTo>
                    <a:pt x="1294" y="2756"/>
                  </a:lnTo>
                  <a:lnTo>
                    <a:pt x="1294" y="2750"/>
                  </a:lnTo>
                  <a:lnTo>
                    <a:pt x="1294" y="2744"/>
                  </a:lnTo>
                  <a:lnTo>
                    <a:pt x="1288" y="2736"/>
                  </a:lnTo>
                  <a:lnTo>
                    <a:pt x="1277" y="2728"/>
                  </a:lnTo>
                  <a:lnTo>
                    <a:pt x="1267" y="2720"/>
                  </a:lnTo>
                  <a:lnTo>
                    <a:pt x="1256" y="2714"/>
                  </a:lnTo>
                  <a:lnTo>
                    <a:pt x="1246" y="2703"/>
                  </a:lnTo>
                  <a:lnTo>
                    <a:pt x="1239" y="2694"/>
                  </a:lnTo>
                  <a:lnTo>
                    <a:pt x="1234" y="2685"/>
                  </a:lnTo>
                  <a:lnTo>
                    <a:pt x="1229" y="2675"/>
                  </a:lnTo>
                  <a:lnTo>
                    <a:pt x="1229" y="2663"/>
                  </a:lnTo>
                  <a:lnTo>
                    <a:pt x="1229" y="2647"/>
                  </a:lnTo>
                  <a:lnTo>
                    <a:pt x="1226" y="2633"/>
                  </a:lnTo>
                  <a:lnTo>
                    <a:pt x="1225" y="2618"/>
                  </a:lnTo>
                  <a:lnTo>
                    <a:pt x="1228" y="2602"/>
                  </a:lnTo>
                  <a:lnTo>
                    <a:pt x="1231" y="2587"/>
                  </a:lnTo>
                  <a:lnTo>
                    <a:pt x="1229" y="2574"/>
                  </a:lnTo>
                  <a:lnTo>
                    <a:pt x="1225" y="2564"/>
                  </a:lnTo>
                  <a:lnTo>
                    <a:pt x="1218" y="2556"/>
                  </a:lnTo>
                  <a:lnTo>
                    <a:pt x="1215" y="2554"/>
                  </a:lnTo>
                  <a:lnTo>
                    <a:pt x="1212" y="2551"/>
                  </a:lnTo>
                  <a:lnTo>
                    <a:pt x="1209" y="2548"/>
                  </a:lnTo>
                  <a:lnTo>
                    <a:pt x="1206" y="2546"/>
                  </a:lnTo>
                  <a:lnTo>
                    <a:pt x="1206" y="2543"/>
                  </a:lnTo>
                  <a:lnTo>
                    <a:pt x="1206" y="2542"/>
                  </a:lnTo>
                  <a:lnTo>
                    <a:pt x="1207" y="2539"/>
                  </a:lnTo>
                  <a:lnTo>
                    <a:pt x="1211" y="2536"/>
                  </a:lnTo>
                  <a:lnTo>
                    <a:pt x="1217" y="2534"/>
                  </a:lnTo>
                  <a:lnTo>
                    <a:pt x="1234" y="2528"/>
                  </a:lnTo>
                  <a:lnTo>
                    <a:pt x="1248" y="2523"/>
                  </a:lnTo>
                  <a:lnTo>
                    <a:pt x="1262" y="2517"/>
                  </a:lnTo>
                  <a:lnTo>
                    <a:pt x="1273" y="2511"/>
                  </a:lnTo>
                  <a:lnTo>
                    <a:pt x="1285" y="2504"/>
                  </a:lnTo>
                  <a:lnTo>
                    <a:pt x="1296" y="2497"/>
                  </a:lnTo>
                  <a:lnTo>
                    <a:pt x="1302" y="2484"/>
                  </a:lnTo>
                  <a:lnTo>
                    <a:pt x="1307" y="2473"/>
                  </a:lnTo>
                  <a:lnTo>
                    <a:pt x="1313" y="2463"/>
                  </a:lnTo>
                  <a:lnTo>
                    <a:pt x="1318" y="2452"/>
                  </a:lnTo>
                  <a:lnTo>
                    <a:pt x="1319" y="2438"/>
                  </a:lnTo>
                  <a:lnTo>
                    <a:pt x="1319" y="2424"/>
                  </a:lnTo>
                  <a:lnTo>
                    <a:pt x="1319" y="2413"/>
                  </a:lnTo>
                  <a:lnTo>
                    <a:pt x="1316" y="2405"/>
                  </a:lnTo>
                  <a:lnTo>
                    <a:pt x="1307" y="2400"/>
                  </a:lnTo>
                  <a:lnTo>
                    <a:pt x="1293" y="2400"/>
                  </a:lnTo>
                  <a:lnTo>
                    <a:pt x="1277" y="2402"/>
                  </a:lnTo>
                  <a:lnTo>
                    <a:pt x="1262" y="2407"/>
                  </a:lnTo>
                  <a:lnTo>
                    <a:pt x="1248" y="2413"/>
                  </a:lnTo>
                  <a:lnTo>
                    <a:pt x="1237" y="2418"/>
                  </a:lnTo>
                  <a:lnTo>
                    <a:pt x="1225" y="2422"/>
                  </a:lnTo>
                  <a:lnTo>
                    <a:pt x="1212" y="2425"/>
                  </a:lnTo>
                  <a:lnTo>
                    <a:pt x="1201" y="2424"/>
                  </a:lnTo>
                  <a:lnTo>
                    <a:pt x="1192" y="2418"/>
                  </a:lnTo>
                  <a:lnTo>
                    <a:pt x="1178" y="2404"/>
                  </a:lnTo>
                  <a:lnTo>
                    <a:pt x="1162" y="2393"/>
                  </a:lnTo>
                  <a:lnTo>
                    <a:pt x="1150" y="2385"/>
                  </a:lnTo>
                  <a:lnTo>
                    <a:pt x="1141" y="2379"/>
                  </a:lnTo>
                  <a:lnTo>
                    <a:pt x="1130" y="2371"/>
                  </a:lnTo>
                  <a:lnTo>
                    <a:pt x="1117" y="2363"/>
                  </a:lnTo>
                  <a:lnTo>
                    <a:pt x="1105" y="2360"/>
                  </a:lnTo>
                  <a:lnTo>
                    <a:pt x="1091" y="2363"/>
                  </a:lnTo>
                  <a:lnTo>
                    <a:pt x="1075" y="2369"/>
                  </a:lnTo>
                  <a:lnTo>
                    <a:pt x="1057" y="2377"/>
                  </a:lnTo>
                  <a:lnTo>
                    <a:pt x="1038" y="2382"/>
                  </a:lnTo>
                  <a:lnTo>
                    <a:pt x="1018" y="2385"/>
                  </a:lnTo>
                  <a:lnTo>
                    <a:pt x="999" y="2391"/>
                  </a:lnTo>
                  <a:lnTo>
                    <a:pt x="985" y="2397"/>
                  </a:lnTo>
                  <a:lnTo>
                    <a:pt x="978" y="2405"/>
                  </a:lnTo>
                  <a:lnTo>
                    <a:pt x="970" y="2414"/>
                  </a:lnTo>
                  <a:lnTo>
                    <a:pt x="962" y="2421"/>
                  </a:lnTo>
                  <a:lnTo>
                    <a:pt x="951" y="2424"/>
                  </a:lnTo>
                  <a:lnTo>
                    <a:pt x="940" y="2424"/>
                  </a:lnTo>
                  <a:lnTo>
                    <a:pt x="928" y="2422"/>
                  </a:lnTo>
                  <a:lnTo>
                    <a:pt x="919" y="2421"/>
                  </a:lnTo>
                  <a:lnTo>
                    <a:pt x="909" y="2422"/>
                  </a:lnTo>
                  <a:lnTo>
                    <a:pt x="905" y="2427"/>
                  </a:lnTo>
                  <a:lnTo>
                    <a:pt x="905" y="2435"/>
                  </a:lnTo>
                  <a:lnTo>
                    <a:pt x="906" y="2441"/>
                  </a:lnTo>
                  <a:lnTo>
                    <a:pt x="908" y="2449"/>
                  </a:lnTo>
                  <a:lnTo>
                    <a:pt x="909" y="2455"/>
                  </a:lnTo>
                  <a:lnTo>
                    <a:pt x="906" y="2461"/>
                  </a:lnTo>
                  <a:lnTo>
                    <a:pt x="897" y="2466"/>
                  </a:lnTo>
                  <a:lnTo>
                    <a:pt x="883" y="2472"/>
                  </a:lnTo>
                  <a:lnTo>
                    <a:pt x="870" y="2477"/>
                  </a:lnTo>
                  <a:lnTo>
                    <a:pt x="860" y="2480"/>
                  </a:lnTo>
                  <a:lnTo>
                    <a:pt x="852" y="2480"/>
                  </a:lnTo>
                  <a:lnTo>
                    <a:pt x="846" y="2477"/>
                  </a:lnTo>
                  <a:lnTo>
                    <a:pt x="844" y="2472"/>
                  </a:lnTo>
                  <a:lnTo>
                    <a:pt x="842" y="2467"/>
                  </a:lnTo>
                  <a:lnTo>
                    <a:pt x="841" y="2464"/>
                  </a:lnTo>
                  <a:lnTo>
                    <a:pt x="838" y="2461"/>
                  </a:lnTo>
                  <a:lnTo>
                    <a:pt x="836" y="2458"/>
                  </a:lnTo>
                  <a:lnTo>
                    <a:pt x="833" y="2456"/>
                  </a:lnTo>
                  <a:lnTo>
                    <a:pt x="830" y="2455"/>
                  </a:lnTo>
                  <a:lnTo>
                    <a:pt x="827" y="2455"/>
                  </a:lnTo>
                  <a:lnTo>
                    <a:pt x="811" y="2458"/>
                  </a:lnTo>
                  <a:lnTo>
                    <a:pt x="796" y="2464"/>
                  </a:lnTo>
                  <a:lnTo>
                    <a:pt x="783" y="2472"/>
                  </a:lnTo>
                  <a:lnTo>
                    <a:pt x="780" y="2475"/>
                  </a:lnTo>
                  <a:lnTo>
                    <a:pt x="777" y="2475"/>
                  </a:lnTo>
                  <a:lnTo>
                    <a:pt x="776" y="2475"/>
                  </a:lnTo>
                  <a:lnTo>
                    <a:pt x="771" y="2475"/>
                  </a:lnTo>
                  <a:lnTo>
                    <a:pt x="765" y="2475"/>
                  </a:lnTo>
                  <a:lnTo>
                    <a:pt x="754" y="2480"/>
                  </a:lnTo>
                  <a:lnTo>
                    <a:pt x="740" y="2487"/>
                  </a:lnTo>
                  <a:lnTo>
                    <a:pt x="731" y="2497"/>
                  </a:lnTo>
                  <a:lnTo>
                    <a:pt x="724" y="2506"/>
                  </a:lnTo>
                  <a:lnTo>
                    <a:pt x="718" y="2512"/>
                  </a:lnTo>
                  <a:lnTo>
                    <a:pt x="713" y="2515"/>
                  </a:lnTo>
                  <a:lnTo>
                    <a:pt x="707" y="2512"/>
                  </a:lnTo>
                  <a:lnTo>
                    <a:pt x="700" y="2508"/>
                  </a:lnTo>
                  <a:lnTo>
                    <a:pt x="692" y="2503"/>
                  </a:lnTo>
                  <a:lnTo>
                    <a:pt x="686" y="2501"/>
                  </a:lnTo>
                  <a:lnTo>
                    <a:pt x="681" y="2504"/>
                  </a:lnTo>
                  <a:lnTo>
                    <a:pt x="678" y="2514"/>
                  </a:lnTo>
                  <a:lnTo>
                    <a:pt x="675" y="2525"/>
                  </a:lnTo>
                  <a:lnTo>
                    <a:pt x="672" y="2532"/>
                  </a:lnTo>
                  <a:lnTo>
                    <a:pt x="665" y="2536"/>
                  </a:lnTo>
                  <a:lnTo>
                    <a:pt x="658" y="2539"/>
                  </a:lnTo>
                  <a:lnTo>
                    <a:pt x="648" y="2545"/>
                  </a:lnTo>
                  <a:lnTo>
                    <a:pt x="639" y="2553"/>
                  </a:lnTo>
                  <a:lnTo>
                    <a:pt x="628" y="2559"/>
                  </a:lnTo>
                  <a:lnTo>
                    <a:pt x="620" y="2560"/>
                  </a:lnTo>
                  <a:lnTo>
                    <a:pt x="616" y="2557"/>
                  </a:lnTo>
                  <a:lnTo>
                    <a:pt x="613" y="2542"/>
                  </a:lnTo>
                  <a:lnTo>
                    <a:pt x="616" y="2528"/>
                  </a:lnTo>
                  <a:lnTo>
                    <a:pt x="622" y="2517"/>
                  </a:lnTo>
                  <a:lnTo>
                    <a:pt x="622" y="2514"/>
                  </a:lnTo>
                  <a:lnTo>
                    <a:pt x="616" y="2512"/>
                  </a:lnTo>
                  <a:lnTo>
                    <a:pt x="606" y="2514"/>
                  </a:lnTo>
                  <a:lnTo>
                    <a:pt x="595" y="2515"/>
                  </a:lnTo>
                  <a:lnTo>
                    <a:pt x="586" y="2517"/>
                  </a:lnTo>
                  <a:lnTo>
                    <a:pt x="577" y="2522"/>
                  </a:lnTo>
                  <a:lnTo>
                    <a:pt x="569" y="2529"/>
                  </a:lnTo>
                  <a:lnTo>
                    <a:pt x="560" y="2537"/>
                  </a:lnTo>
                  <a:lnTo>
                    <a:pt x="549" y="2545"/>
                  </a:lnTo>
                  <a:lnTo>
                    <a:pt x="536" y="2548"/>
                  </a:lnTo>
                  <a:lnTo>
                    <a:pt x="524" y="2550"/>
                  </a:lnTo>
                  <a:lnTo>
                    <a:pt x="513" y="2551"/>
                  </a:lnTo>
                  <a:lnTo>
                    <a:pt x="505" y="2551"/>
                  </a:lnTo>
                  <a:lnTo>
                    <a:pt x="499" y="2550"/>
                  </a:lnTo>
                  <a:lnTo>
                    <a:pt x="494" y="2543"/>
                  </a:lnTo>
                  <a:lnTo>
                    <a:pt x="490" y="2531"/>
                  </a:lnTo>
                  <a:lnTo>
                    <a:pt x="487" y="2518"/>
                  </a:lnTo>
                  <a:lnTo>
                    <a:pt x="480" y="2509"/>
                  </a:lnTo>
                  <a:lnTo>
                    <a:pt x="476" y="2504"/>
                  </a:lnTo>
                  <a:lnTo>
                    <a:pt x="467" y="2501"/>
                  </a:lnTo>
                  <a:lnTo>
                    <a:pt x="457" y="2500"/>
                  </a:lnTo>
                  <a:lnTo>
                    <a:pt x="446" y="2503"/>
                  </a:lnTo>
                  <a:lnTo>
                    <a:pt x="435" y="2511"/>
                  </a:lnTo>
                  <a:lnTo>
                    <a:pt x="425" y="2523"/>
                  </a:lnTo>
                  <a:lnTo>
                    <a:pt x="412" y="2534"/>
                  </a:lnTo>
                  <a:lnTo>
                    <a:pt x="404" y="2545"/>
                  </a:lnTo>
                  <a:lnTo>
                    <a:pt x="400" y="2554"/>
                  </a:lnTo>
                  <a:lnTo>
                    <a:pt x="398" y="2562"/>
                  </a:lnTo>
                  <a:lnTo>
                    <a:pt x="397" y="2570"/>
                  </a:lnTo>
                  <a:lnTo>
                    <a:pt x="392" y="2581"/>
                  </a:lnTo>
                  <a:lnTo>
                    <a:pt x="386" y="2598"/>
                  </a:lnTo>
                  <a:lnTo>
                    <a:pt x="381" y="2616"/>
                  </a:lnTo>
                  <a:lnTo>
                    <a:pt x="378" y="2630"/>
                  </a:lnTo>
                  <a:lnTo>
                    <a:pt x="376" y="2641"/>
                  </a:lnTo>
                  <a:lnTo>
                    <a:pt x="373" y="2644"/>
                  </a:lnTo>
                  <a:lnTo>
                    <a:pt x="369" y="2647"/>
                  </a:lnTo>
                  <a:lnTo>
                    <a:pt x="361" y="2652"/>
                  </a:lnTo>
                  <a:lnTo>
                    <a:pt x="352" y="2655"/>
                  </a:lnTo>
                  <a:lnTo>
                    <a:pt x="341" y="2655"/>
                  </a:lnTo>
                  <a:lnTo>
                    <a:pt x="331" y="2650"/>
                  </a:lnTo>
                  <a:lnTo>
                    <a:pt x="310" y="2632"/>
                  </a:lnTo>
                  <a:lnTo>
                    <a:pt x="293" y="2616"/>
                  </a:lnTo>
                  <a:lnTo>
                    <a:pt x="285" y="2607"/>
                  </a:lnTo>
                  <a:lnTo>
                    <a:pt x="280" y="2601"/>
                  </a:lnTo>
                  <a:lnTo>
                    <a:pt x="272" y="2595"/>
                  </a:lnTo>
                  <a:lnTo>
                    <a:pt x="263" y="2595"/>
                  </a:lnTo>
                  <a:lnTo>
                    <a:pt x="254" y="2596"/>
                  </a:lnTo>
                  <a:lnTo>
                    <a:pt x="241" y="2595"/>
                  </a:lnTo>
                  <a:lnTo>
                    <a:pt x="229" y="2593"/>
                  </a:lnTo>
                  <a:lnTo>
                    <a:pt x="218" y="2593"/>
                  </a:lnTo>
                  <a:lnTo>
                    <a:pt x="212" y="2598"/>
                  </a:lnTo>
                  <a:lnTo>
                    <a:pt x="210" y="2599"/>
                  </a:lnTo>
                  <a:lnTo>
                    <a:pt x="209" y="2602"/>
                  </a:lnTo>
                  <a:lnTo>
                    <a:pt x="209" y="2605"/>
                  </a:lnTo>
                  <a:lnTo>
                    <a:pt x="209" y="2609"/>
                  </a:lnTo>
                  <a:lnTo>
                    <a:pt x="210" y="2612"/>
                  </a:lnTo>
                  <a:lnTo>
                    <a:pt x="210" y="2613"/>
                  </a:lnTo>
                  <a:lnTo>
                    <a:pt x="210" y="2616"/>
                  </a:lnTo>
                  <a:lnTo>
                    <a:pt x="210" y="2618"/>
                  </a:lnTo>
                  <a:lnTo>
                    <a:pt x="210" y="2619"/>
                  </a:lnTo>
                  <a:lnTo>
                    <a:pt x="209" y="2619"/>
                  </a:lnTo>
                  <a:lnTo>
                    <a:pt x="206" y="2619"/>
                  </a:lnTo>
                  <a:lnTo>
                    <a:pt x="202" y="2618"/>
                  </a:lnTo>
                  <a:lnTo>
                    <a:pt x="193" y="2612"/>
                  </a:lnTo>
                  <a:lnTo>
                    <a:pt x="188" y="2607"/>
                  </a:lnTo>
                  <a:lnTo>
                    <a:pt x="184" y="2602"/>
                  </a:lnTo>
                  <a:lnTo>
                    <a:pt x="179" y="2601"/>
                  </a:lnTo>
                  <a:lnTo>
                    <a:pt x="171" y="2602"/>
                  </a:lnTo>
                  <a:lnTo>
                    <a:pt x="164" y="2607"/>
                  </a:lnTo>
                  <a:lnTo>
                    <a:pt x="159" y="2612"/>
                  </a:lnTo>
                  <a:lnTo>
                    <a:pt x="156" y="2618"/>
                  </a:lnTo>
                  <a:lnTo>
                    <a:pt x="151" y="2623"/>
                  </a:lnTo>
                  <a:lnTo>
                    <a:pt x="143" y="2623"/>
                  </a:lnTo>
                  <a:lnTo>
                    <a:pt x="137" y="2623"/>
                  </a:lnTo>
                  <a:lnTo>
                    <a:pt x="133" y="2626"/>
                  </a:lnTo>
                  <a:lnTo>
                    <a:pt x="129" y="2630"/>
                  </a:lnTo>
                  <a:lnTo>
                    <a:pt x="126" y="2635"/>
                  </a:lnTo>
                  <a:lnTo>
                    <a:pt x="123" y="2635"/>
                  </a:lnTo>
                  <a:lnTo>
                    <a:pt x="117" y="2632"/>
                  </a:lnTo>
                  <a:lnTo>
                    <a:pt x="103" y="2624"/>
                  </a:lnTo>
                  <a:lnTo>
                    <a:pt x="91" y="2618"/>
                  </a:lnTo>
                  <a:lnTo>
                    <a:pt x="78" y="2610"/>
                  </a:lnTo>
                  <a:lnTo>
                    <a:pt x="67" y="2601"/>
                  </a:lnTo>
                  <a:lnTo>
                    <a:pt x="64" y="2596"/>
                  </a:lnTo>
                  <a:lnTo>
                    <a:pt x="60" y="2591"/>
                  </a:lnTo>
                  <a:lnTo>
                    <a:pt x="56" y="2587"/>
                  </a:lnTo>
                  <a:lnTo>
                    <a:pt x="53" y="2584"/>
                  </a:lnTo>
                  <a:lnTo>
                    <a:pt x="50" y="2582"/>
                  </a:lnTo>
                  <a:lnTo>
                    <a:pt x="49" y="2581"/>
                  </a:lnTo>
                  <a:lnTo>
                    <a:pt x="46" y="2582"/>
                  </a:lnTo>
                  <a:lnTo>
                    <a:pt x="44" y="2584"/>
                  </a:lnTo>
                  <a:lnTo>
                    <a:pt x="41" y="2591"/>
                  </a:lnTo>
                  <a:lnTo>
                    <a:pt x="38" y="2601"/>
                  </a:lnTo>
                  <a:lnTo>
                    <a:pt x="33" y="2609"/>
                  </a:lnTo>
                  <a:lnTo>
                    <a:pt x="30" y="2610"/>
                  </a:lnTo>
                  <a:lnTo>
                    <a:pt x="25" y="2610"/>
                  </a:lnTo>
                  <a:lnTo>
                    <a:pt x="22" y="2610"/>
                  </a:lnTo>
                  <a:lnTo>
                    <a:pt x="19" y="2610"/>
                  </a:lnTo>
                  <a:lnTo>
                    <a:pt x="18" y="2610"/>
                  </a:lnTo>
                </a:path>
              </a:pathLst>
            </a:custGeom>
            <a:grpFill/>
            <a:ln w="4826">
              <a:solidFill>
                <a:schemeClr val="bg1"/>
              </a:solidFill>
              <a:prstDash val="solid"/>
              <a:round/>
              <a:headEnd/>
              <a:tailEnd/>
            </a:ln>
          </p:spPr>
          <p:txBody>
            <a:bodyPr/>
            <a:lstStyle/>
            <a:p>
              <a:endParaRPr lang="ru-RU"/>
            </a:p>
          </p:txBody>
        </p:sp>
        <p:sp>
          <p:nvSpPr>
            <p:cNvPr id="12" name="Freeform 37">
              <a:extLst>
                <a:ext uri="{FF2B5EF4-FFF2-40B4-BE49-F238E27FC236}">
                  <a16:creationId xmlns:a16="http://schemas.microsoft.com/office/drawing/2014/main" id="{078E47C7-09AB-FD47-A8B0-9E6955ED8BE3}"/>
                </a:ext>
              </a:extLst>
            </p:cNvPr>
            <p:cNvSpPr>
              <a:spLocks/>
            </p:cNvSpPr>
            <p:nvPr/>
          </p:nvSpPr>
          <p:spPr bwMode="gray">
            <a:xfrm>
              <a:off x="2330" y="2963"/>
              <a:ext cx="56" cy="74"/>
            </a:xfrm>
            <a:custGeom>
              <a:avLst/>
              <a:gdLst>
                <a:gd name="T0" fmla="*/ 0 w 112"/>
                <a:gd name="T1" fmla="*/ 114 h 148"/>
                <a:gd name="T2" fmla="*/ 0 w 112"/>
                <a:gd name="T3" fmla="*/ 106 h 148"/>
                <a:gd name="T4" fmla="*/ 2 w 112"/>
                <a:gd name="T5" fmla="*/ 98 h 148"/>
                <a:gd name="T6" fmla="*/ 8 w 112"/>
                <a:gd name="T7" fmla="*/ 89 h 148"/>
                <a:gd name="T8" fmla="*/ 25 w 112"/>
                <a:gd name="T9" fmla="*/ 72 h 148"/>
                <a:gd name="T10" fmla="*/ 37 w 112"/>
                <a:gd name="T11" fmla="*/ 55 h 148"/>
                <a:gd name="T12" fmla="*/ 39 w 112"/>
                <a:gd name="T13" fmla="*/ 50 h 148"/>
                <a:gd name="T14" fmla="*/ 39 w 112"/>
                <a:gd name="T15" fmla="*/ 47 h 148"/>
                <a:gd name="T16" fmla="*/ 39 w 112"/>
                <a:gd name="T17" fmla="*/ 44 h 148"/>
                <a:gd name="T18" fmla="*/ 41 w 112"/>
                <a:gd name="T19" fmla="*/ 42 h 148"/>
                <a:gd name="T20" fmla="*/ 41 w 112"/>
                <a:gd name="T21" fmla="*/ 39 h 148"/>
                <a:gd name="T22" fmla="*/ 42 w 112"/>
                <a:gd name="T23" fmla="*/ 37 h 148"/>
                <a:gd name="T24" fmla="*/ 45 w 112"/>
                <a:gd name="T25" fmla="*/ 36 h 148"/>
                <a:gd name="T26" fmla="*/ 51 w 112"/>
                <a:gd name="T27" fmla="*/ 34 h 148"/>
                <a:gd name="T28" fmla="*/ 65 w 112"/>
                <a:gd name="T29" fmla="*/ 27 h 148"/>
                <a:gd name="T30" fmla="*/ 78 w 112"/>
                <a:gd name="T31" fmla="*/ 17 h 148"/>
                <a:gd name="T32" fmla="*/ 89 w 112"/>
                <a:gd name="T33" fmla="*/ 9 h 148"/>
                <a:gd name="T34" fmla="*/ 92 w 112"/>
                <a:gd name="T35" fmla="*/ 6 h 148"/>
                <a:gd name="T36" fmla="*/ 96 w 112"/>
                <a:gd name="T37" fmla="*/ 3 h 148"/>
                <a:gd name="T38" fmla="*/ 100 w 112"/>
                <a:gd name="T39" fmla="*/ 2 h 148"/>
                <a:gd name="T40" fmla="*/ 103 w 112"/>
                <a:gd name="T41" fmla="*/ 0 h 148"/>
                <a:gd name="T42" fmla="*/ 104 w 112"/>
                <a:gd name="T43" fmla="*/ 0 h 148"/>
                <a:gd name="T44" fmla="*/ 107 w 112"/>
                <a:gd name="T45" fmla="*/ 2 h 148"/>
                <a:gd name="T46" fmla="*/ 109 w 112"/>
                <a:gd name="T47" fmla="*/ 5 h 148"/>
                <a:gd name="T48" fmla="*/ 110 w 112"/>
                <a:gd name="T49" fmla="*/ 9 h 148"/>
                <a:gd name="T50" fmla="*/ 112 w 112"/>
                <a:gd name="T51" fmla="*/ 23 h 148"/>
                <a:gd name="T52" fmla="*/ 109 w 112"/>
                <a:gd name="T53" fmla="*/ 36 h 148"/>
                <a:gd name="T54" fmla="*/ 101 w 112"/>
                <a:gd name="T55" fmla="*/ 50 h 148"/>
                <a:gd name="T56" fmla="*/ 92 w 112"/>
                <a:gd name="T57" fmla="*/ 56 h 148"/>
                <a:gd name="T58" fmla="*/ 83 w 112"/>
                <a:gd name="T59" fmla="*/ 61 h 148"/>
                <a:gd name="T60" fmla="*/ 73 w 112"/>
                <a:gd name="T61" fmla="*/ 64 h 148"/>
                <a:gd name="T62" fmla="*/ 67 w 112"/>
                <a:gd name="T63" fmla="*/ 68 h 148"/>
                <a:gd name="T64" fmla="*/ 67 w 112"/>
                <a:gd name="T65" fmla="*/ 76 h 148"/>
                <a:gd name="T66" fmla="*/ 73 w 112"/>
                <a:gd name="T67" fmla="*/ 86 h 148"/>
                <a:gd name="T68" fmla="*/ 79 w 112"/>
                <a:gd name="T69" fmla="*/ 93 h 148"/>
                <a:gd name="T70" fmla="*/ 83 w 112"/>
                <a:gd name="T71" fmla="*/ 100 h 148"/>
                <a:gd name="T72" fmla="*/ 84 w 112"/>
                <a:gd name="T73" fmla="*/ 109 h 148"/>
                <a:gd name="T74" fmla="*/ 81 w 112"/>
                <a:gd name="T75" fmla="*/ 120 h 148"/>
                <a:gd name="T76" fmla="*/ 73 w 112"/>
                <a:gd name="T77" fmla="*/ 128 h 148"/>
                <a:gd name="T78" fmla="*/ 62 w 112"/>
                <a:gd name="T79" fmla="*/ 134 h 148"/>
                <a:gd name="T80" fmla="*/ 48 w 112"/>
                <a:gd name="T81" fmla="*/ 137 h 148"/>
                <a:gd name="T82" fmla="*/ 39 w 112"/>
                <a:gd name="T83" fmla="*/ 138 h 148"/>
                <a:gd name="T84" fmla="*/ 33 w 112"/>
                <a:gd name="T85" fmla="*/ 143 h 148"/>
                <a:gd name="T86" fmla="*/ 27 w 112"/>
                <a:gd name="T87" fmla="*/ 148 h 148"/>
                <a:gd name="T88" fmla="*/ 20 w 112"/>
                <a:gd name="T89" fmla="*/ 148 h 148"/>
                <a:gd name="T90" fmla="*/ 14 w 112"/>
                <a:gd name="T91" fmla="*/ 145 h 148"/>
                <a:gd name="T92" fmla="*/ 6 w 112"/>
                <a:gd name="T93" fmla="*/ 135 h 148"/>
                <a:gd name="T94" fmla="*/ 3 w 112"/>
                <a:gd name="T95" fmla="*/ 126 h 148"/>
                <a:gd name="T96" fmla="*/ 0 w 112"/>
                <a:gd name="T97" fmla="*/ 117 h 148"/>
                <a:gd name="T98" fmla="*/ 0 w 112"/>
                <a:gd name="T99" fmla="*/ 11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2" h="148">
                  <a:moveTo>
                    <a:pt x="0" y="114"/>
                  </a:moveTo>
                  <a:lnTo>
                    <a:pt x="0" y="106"/>
                  </a:lnTo>
                  <a:lnTo>
                    <a:pt x="2" y="98"/>
                  </a:lnTo>
                  <a:lnTo>
                    <a:pt x="8" y="89"/>
                  </a:lnTo>
                  <a:lnTo>
                    <a:pt x="25" y="72"/>
                  </a:lnTo>
                  <a:lnTo>
                    <a:pt x="37" y="55"/>
                  </a:lnTo>
                  <a:lnTo>
                    <a:pt x="39" y="50"/>
                  </a:lnTo>
                  <a:lnTo>
                    <a:pt x="39" y="47"/>
                  </a:lnTo>
                  <a:lnTo>
                    <a:pt x="39" y="44"/>
                  </a:lnTo>
                  <a:lnTo>
                    <a:pt x="41" y="42"/>
                  </a:lnTo>
                  <a:lnTo>
                    <a:pt x="41" y="39"/>
                  </a:lnTo>
                  <a:lnTo>
                    <a:pt x="42" y="37"/>
                  </a:lnTo>
                  <a:lnTo>
                    <a:pt x="45" y="36"/>
                  </a:lnTo>
                  <a:lnTo>
                    <a:pt x="51" y="34"/>
                  </a:lnTo>
                  <a:lnTo>
                    <a:pt x="65" y="27"/>
                  </a:lnTo>
                  <a:lnTo>
                    <a:pt x="78" y="17"/>
                  </a:lnTo>
                  <a:lnTo>
                    <a:pt x="89" y="9"/>
                  </a:lnTo>
                  <a:lnTo>
                    <a:pt x="92" y="6"/>
                  </a:lnTo>
                  <a:lnTo>
                    <a:pt x="96" y="3"/>
                  </a:lnTo>
                  <a:lnTo>
                    <a:pt x="100" y="2"/>
                  </a:lnTo>
                  <a:lnTo>
                    <a:pt x="103" y="0"/>
                  </a:lnTo>
                  <a:lnTo>
                    <a:pt x="104" y="0"/>
                  </a:lnTo>
                  <a:lnTo>
                    <a:pt x="107" y="2"/>
                  </a:lnTo>
                  <a:lnTo>
                    <a:pt x="109" y="5"/>
                  </a:lnTo>
                  <a:lnTo>
                    <a:pt x="110" y="9"/>
                  </a:lnTo>
                  <a:lnTo>
                    <a:pt x="112" y="23"/>
                  </a:lnTo>
                  <a:lnTo>
                    <a:pt x="109" y="36"/>
                  </a:lnTo>
                  <a:lnTo>
                    <a:pt x="101" y="50"/>
                  </a:lnTo>
                  <a:lnTo>
                    <a:pt x="92" y="56"/>
                  </a:lnTo>
                  <a:lnTo>
                    <a:pt x="83" y="61"/>
                  </a:lnTo>
                  <a:lnTo>
                    <a:pt x="73" y="64"/>
                  </a:lnTo>
                  <a:lnTo>
                    <a:pt x="67" y="68"/>
                  </a:lnTo>
                  <a:lnTo>
                    <a:pt x="67" y="76"/>
                  </a:lnTo>
                  <a:lnTo>
                    <a:pt x="73" y="86"/>
                  </a:lnTo>
                  <a:lnTo>
                    <a:pt x="79" y="93"/>
                  </a:lnTo>
                  <a:lnTo>
                    <a:pt x="83" y="100"/>
                  </a:lnTo>
                  <a:lnTo>
                    <a:pt x="84" y="109"/>
                  </a:lnTo>
                  <a:lnTo>
                    <a:pt x="81" y="120"/>
                  </a:lnTo>
                  <a:lnTo>
                    <a:pt x="73" y="128"/>
                  </a:lnTo>
                  <a:lnTo>
                    <a:pt x="62" y="134"/>
                  </a:lnTo>
                  <a:lnTo>
                    <a:pt x="48" y="137"/>
                  </a:lnTo>
                  <a:lnTo>
                    <a:pt x="39" y="138"/>
                  </a:lnTo>
                  <a:lnTo>
                    <a:pt x="33" y="143"/>
                  </a:lnTo>
                  <a:lnTo>
                    <a:pt x="27" y="148"/>
                  </a:lnTo>
                  <a:lnTo>
                    <a:pt x="20" y="148"/>
                  </a:lnTo>
                  <a:lnTo>
                    <a:pt x="14" y="145"/>
                  </a:lnTo>
                  <a:lnTo>
                    <a:pt x="6" y="135"/>
                  </a:lnTo>
                  <a:lnTo>
                    <a:pt x="3" y="126"/>
                  </a:lnTo>
                  <a:lnTo>
                    <a:pt x="0" y="117"/>
                  </a:lnTo>
                  <a:lnTo>
                    <a:pt x="0" y="114"/>
                  </a:lnTo>
                </a:path>
              </a:pathLst>
            </a:custGeom>
            <a:grpFill/>
            <a:ln w="4826">
              <a:solidFill>
                <a:schemeClr val="bg1"/>
              </a:solidFill>
              <a:prstDash val="solid"/>
              <a:round/>
              <a:headEnd/>
              <a:tailEnd/>
            </a:ln>
          </p:spPr>
          <p:txBody>
            <a:bodyPr/>
            <a:lstStyle/>
            <a:p>
              <a:endParaRPr lang="ru-RU"/>
            </a:p>
          </p:txBody>
        </p:sp>
        <p:sp>
          <p:nvSpPr>
            <p:cNvPr id="13" name="Freeform 38">
              <a:extLst>
                <a:ext uri="{FF2B5EF4-FFF2-40B4-BE49-F238E27FC236}">
                  <a16:creationId xmlns:a16="http://schemas.microsoft.com/office/drawing/2014/main" id="{D09F9ECC-0180-5C48-95AC-BBA03A1487F4}"/>
                </a:ext>
              </a:extLst>
            </p:cNvPr>
            <p:cNvSpPr>
              <a:spLocks/>
            </p:cNvSpPr>
            <p:nvPr/>
          </p:nvSpPr>
          <p:spPr bwMode="gray">
            <a:xfrm>
              <a:off x="1543" y="2971"/>
              <a:ext cx="28" cy="39"/>
            </a:xfrm>
            <a:custGeom>
              <a:avLst/>
              <a:gdLst>
                <a:gd name="T0" fmla="*/ 3 w 56"/>
                <a:gd name="T1" fmla="*/ 77 h 77"/>
                <a:gd name="T2" fmla="*/ 0 w 56"/>
                <a:gd name="T3" fmla="*/ 65 h 77"/>
                <a:gd name="T4" fmla="*/ 1 w 56"/>
                <a:gd name="T5" fmla="*/ 48 h 77"/>
                <a:gd name="T6" fmla="*/ 4 w 56"/>
                <a:gd name="T7" fmla="*/ 34 h 77"/>
                <a:gd name="T8" fmla="*/ 6 w 56"/>
                <a:gd name="T9" fmla="*/ 26 h 77"/>
                <a:gd name="T10" fmla="*/ 6 w 56"/>
                <a:gd name="T11" fmla="*/ 17 h 77"/>
                <a:gd name="T12" fmla="*/ 6 w 56"/>
                <a:gd name="T13" fmla="*/ 9 h 77"/>
                <a:gd name="T14" fmla="*/ 7 w 56"/>
                <a:gd name="T15" fmla="*/ 3 h 77"/>
                <a:gd name="T16" fmla="*/ 12 w 56"/>
                <a:gd name="T17" fmla="*/ 0 h 77"/>
                <a:gd name="T18" fmla="*/ 20 w 56"/>
                <a:gd name="T19" fmla="*/ 1 h 77"/>
                <a:gd name="T20" fmla="*/ 32 w 56"/>
                <a:gd name="T21" fmla="*/ 4 h 77"/>
                <a:gd name="T22" fmla="*/ 45 w 56"/>
                <a:gd name="T23" fmla="*/ 7 h 77"/>
                <a:gd name="T24" fmla="*/ 52 w 56"/>
                <a:gd name="T25" fmla="*/ 12 h 77"/>
                <a:gd name="T26" fmla="*/ 56 w 56"/>
                <a:gd name="T27" fmla="*/ 18 h 77"/>
                <a:gd name="T28" fmla="*/ 52 w 56"/>
                <a:gd name="T29" fmla="*/ 28 h 77"/>
                <a:gd name="T30" fmla="*/ 45 w 56"/>
                <a:gd name="T31" fmla="*/ 40 h 77"/>
                <a:gd name="T32" fmla="*/ 35 w 56"/>
                <a:gd name="T33" fmla="*/ 52 h 77"/>
                <a:gd name="T34" fmla="*/ 28 w 56"/>
                <a:gd name="T35" fmla="*/ 62 h 77"/>
                <a:gd name="T36" fmla="*/ 21 w 56"/>
                <a:gd name="T37" fmla="*/ 70 h 77"/>
                <a:gd name="T38" fmla="*/ 12 w 56"/>
                <a:gd name="T39" fmla="*/ 74 h 77"/>
                <a:gd name="T40" fmla="*/ 6 w 56"/>
                <a:gd name="T41" fmla="*/ 77 h 77"/>
                <a:gd name="T42" fmla="*/ 3 w 56"/>
                <a:gd name="T43"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77">
                  <a:moveTo>
                    <a:pt x="3" y="77"/>
                  </a:moveTo>
                  <a:lnTo>
                    <a:pt x="0" y="65"/>
                  </a:lnTo>
                  <a:lnTo>
                    <a:pt x="1" y="48"/>
                  </a:lnTo>
                  <a:lnTo>
                    <a:pt x="4" y="34"/>
                  </a:lnTo>
                  <a:lnTo>
                    <a:pt x="6" y="26"/>
                  </a:lnTo>
                  <a:lnTo>
                    <a:pt x="6" y="17"/>
                  </a:lnTo>
                  <a:lnTo>
                    <a:pt x="6" y="9"/>
                  </a:lnTo>
                  <a:lnTo>
                    <a:pt x="7" y="3"/>
                  </a:lnTo>
                  <a:lnTo>
                    <a:pt x="12" y="0"/>
                  </a:lnTo>
                  <a:lnTo>
                    <a:pt x="20" y="1"/>
                  </a:lnTo>
                  <a:lnTo>
                    <a:pt x="32" y="4"/>
                  </a:lnTo>
                  <a:lnTo>
                    <a:pt x="45" y="7"/>
                  </a:lnTo>
                  <a:lnTo>
                    <a:pt x="52" y="12"/>
                  </a:lnTo>
                  <a:lnTo>
                    <a:pt x="56" y="18"/>
                  </a:lnTo>
                  <a:lnTo>
                    <a:pt x="52" y="28"/>
                  </a:lnTo>
                  <a:lnTo>
                    <a:pt x="45" y="40"/>
                  </a:lnTo>
                  <a:lnTo>
                    <a:pt x="35" y="52"/>
                  </a:lnTo>
                  <a:lnTo>
                    <a:pt x="28" y="62"/>
                  </a:lnTo>
                  <a:lnTo>
                    <a:pt x="21" y="70"/>
                  </a:lnTo>
                  <a:lnTo>
                    <a:pt x="12" y="74"/>
                  </a:lnTo>
                  <a:lnTo>
                    <a:pt x="6" y="77"/>
                  </a:lnTo>
                  <a:lnTo>
                    <a:pt x="3" y="77"/>
                  </a:lnTo>
                </a:path>
              </a:pathLst>
            </a:custGeom>
            <a:grpFill/>
            <a:ln w="4826">
              <a:solidFill>
                <a:schemeClr val="bg1"/>
              </a:solidFill>
              <a:prstDash val="solid"/>
              <a:round/>
              <a:headEnd/>
              <a:tailEnd/>
            </a:ln>
          </p:spPr>
          <p:txBody>
            <a:bodyPr/>
            <a:lstStyle/>
            <a:p>
              <a:endParaRPr lang="ru-RU"/>
            </a:p>
          </p:txBody>
        </p:sp>
        <p:sp>
          <p:nvSpPr>
            <p:cNvPr id="14" name="Freeform 39">
              <a:extLst>
                <a:ext uri="{FF2B5EF4-FFF2-40B4-BE49-F238E27FC236}">
                  <a16:creationId xmlns:a16="http://schemas.microsoft.com/office/drawing/2014/main" id="{C8B13EDB-89F4-304D-A4F7-54E8D317CFD0}"/>
                </a:ext>
              </a:extLst>
            </p:cNvPr>
            <p:cNvSpPr>
              <a:spLocks/>
            </p:cNvSpPr>
            <p:nvPr/>
          </p:nvSpPr>
          <p:spPr bwMode="gray">
            <a:xfrm>
              <a:off x="1557" y="2907"/>
              <a:ext cx="40" cy="64"/>
            </a:xfrm>
            <a:custGeom>
              <a:avLst/>
              <a:gdLst>
                <a:gd name="T0" fmla="*/ 0 w 79"/>
                <a:gd name="T1" fmla="*/ 109 h 128"/>
                <a:gd name="T2" fmla="*/ 3 w 79"/>
                <a:gd name="T3" fmla="*/ 97 h 128"/>
                <a:gd name="T4" fmla="*/ 7 w 79"/>
                <a:gd name="T5" fmla="*/ 84 h 128"/>
                <a:gd name="T6" fmla="*/ 12 w 79"/>
                <a:gd name="T7" fmla="*/ 70 h 128"/>
                <a:gd name="T8" fmla="*/ 14 w 79"/>
                <a:gd name="T9" fmla="*/ 59 h 128"/>
                <a:gd name="T10" fmla="*/ 14 w 79"/>
                <a:gd name="T11" fmla="*/ 49 h 128"/>
                <a:gd name="T12" fmla="*/ 14 w 79"/>
                <a:gd name="T13" fmla="*/ 39 h 128"/>
                <a:gd name="T14" fmla="*/ 15 w 79"/>
                <a:gd name="T15" fmla="*/ 30 h 128"/>
                <a:gd name="T16" fmla="*/ 21 w 79"/>
                <a:gd name="T17" fmla="*/ 24 h 128"/>
                <a:gd name="T18" fmla="*/ 35 w 79"/>
                <a:gd name="T19" fmla="*/ 16 h 128"/>
                <a:gd name="T20" fmla="*/ 46 w 79"/>
                <a:gd name="T21" fmla="*/ 11 h 128"/>
                <a:gd name="T22" fmla="*/ 55 w 79"/>
                <a:gd name="T23" fmla="*/ 5 h 128"/>
                <a:gd name="T24" fmla="*/ 59 w 79"/>
                <a:gd name="T25" fmla="*/ 3 h 128"/>
                <a:gd name="T26" fmla="*/ 63 w 79"/>
                <a:gd name="T27" fmla="*/ 2 h 128"/>
                <a:gd name="T28" fmla="*/ 66 w 79"/>
                <a:gd name="T29" fmla="*/ 0 h 128"/>
                <a:gd name="T30" fmla="*/ 69 w 79"/>
                <a:gd name="T31" fmla="*/ 0 h 128"/>
                <a:gd name="T32" fmla="*/ 73 w 79"/>
                <a:gd name="T33" fmla="*/ 0 h 128"/>
                <a:gd name="T34" fmla="*/ 76 w 79"/>
                <a:gd name="T35" fmla="*/ 2 h 128"/>
                <a:gd name="T36" fmla="*/ 77 w 79"/>
                <a:gd name="T37" fmla="*/ 3 h 128"/>
                <a:gd name="T38" fmla="*/ 79 w 79"/>
                <a:gd name="T39" fmla="*/ 8 h 128"/>
                <a:gd name="T40" fmla="*/ 79 w 79"/>
                <a:gd name="T41" fmla="*/ 13 h 128"/>
                <a:gd name="T42" fmla="*/ 77 w 79"/>
                <a:gd name="T43" fmla="*/ 33 h 128"/>
                <a:gd name="T44" fmla="*/ 73 w 79"/>
                <a:gd name="T45" fmla="*/ 53 h 128"/>
                <a:gd name="T46" fmla="*/ 63 w 79"/>
                <a:gd name="T47" fmla="*/ 73 h 128"/>
                <a:gd name="T48" fmla="*/ 54 w 79"/>
                <a:gd name="T49" fmla="*/ 84 h 128"/>
                <a:gd name="T50" fmla="*/ 45 w 79"/>
                <a:gd name="T51" fmla="*/ 92 h 128"/>
                <a:gd name="T52" fmla="*/ 38 w 79"/>
                <a:gd name="T53" fmla="*/ 98 h 128"/>
                <a:gd name="T54" fmla="*/ 37 w 79"/>
                <a:gd name="T55" fmla="*/ 106 h 128"/>
                <a:gd name="T56" fmla="*/ 37 w 79"/>
                <a:gd name="T57" fmla="*/ 111 h 128"/>
                <a:gd name="T58" fmla="*/ 37 w 79"/>
                <a:gd name="T59" fmla="*/ 115 h 128"/>
                <a:gd name="T60" fmla="*/ 37 w 79"/>
                <a:gd name="T61" fmla="*/ 120 h 128"/>
                <a:gd name="T62" fmla="*/ 37 w 79"/>
                <a:gd name="T63" fmla="*/ 123 h 128"/>
                <a:gd name="T64" fmla="*/ 37 w 79"/>
                <a:gd name="T65" fmla="*/ 126 h 128"/>
                <a:gd name="T66" fmla="*/ 34 w 79"/>
                <a:gd name="T67" fmla="*/ 128 h 128"/>
                <a:gd name="T68" fmla="*/ 32 w 79"/>
                <a:gd name="T69" fmla="*/ 128 h 128"/>
                <a:gd name="T70" fmla="*/ 28 w 79"/>
                <a:gd name="T71" fmla="*/ 128 h 128"/>
                <a:gd name="T72" fmla="*/ 18 w 79"/>
                <a:gd name="T73" fmla="*/ 125 h 128"/>
                <a:gd name="T74" fmla="*/ 9 w 79"/>
                <a:gd name="T75" fmla="*/ 118 h 128"/>
                <a:gd name="T76" fmla="*/ 3 w 79"/>
                <a:gd name="T77" fmla="*/ 112 h 128"/>
                <a:gd name="T78" fmla="*/ 0 w 79"/>
                <a:gd name="T79" fmla="*/ 10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28">
                  <a:moveTo>
                    <a:pt x="0" y="109"/>
                  </a:moveTo>
                  <a:lnTo>
                    <a:pt x="3" y="97"/>
                  </a:lnTo>
                  <a:lnTo>
                    <a:pt x="7" y="84"/>
                  </a:lnTo>
                  <a:lnTo>
                    <a:pt x="12" y="70"/>
                  </a:lnTo>
                  <a:lnTo>
                    <a:pt x="14" y="59"/>
                  </a:lnTo>
                  <a:lnTo>
                    <a:pt x="14" y="49"/>
                  </a:lnTo>
                  <a:lnTo>
                    <a:pt x="14" y="39"/>
                  </a:lnTo>
                  <a:lnTo>
                    <a:pt x="15" y="30"/>
                  </a:lnTo>
                  <a:lnTo>
                    <a:pt x="21" y="24"/>
                  </a:lnTo>
                  <a:lnTo>
                    <a:pt x="35" y="16"/>
                  </a:lnTo>
                  <a:lnTo>
                    <a:pt x="46" y="11"/>
                  </a:lnTo>
                  <a:lnTo>
                    <a:pt x="55" y="5"/>
                  </a:lnTo>
                  <a:lnTo>
                    <a:pt x="59" y="3"/>
                  </a:lnTo>
                  <a:lnTo>
                    <a:pt x="63" y="2"/>
                  </a:lnTo>
                  <a:lnTo>
                    <a:pt x="66" y="0"/>
                  </a:lnTo>
                  <a:lnTo>
                    <a:pt x="69" y="0"/>
                  </a:lnTo>
                  <a:lnTo>
                    <a:pt x="73" y="0"/>
                  </a:lnTo>
                  <a:lnTo>
                    <a:pt x="76" y="2"/>
                  </a:lnTo>
                  <a:lnTo>
                    <a:pt x="77" y="3"/>
                  </a:lnTo>
                  <a:lnTo>
                    <a:pt x="79" y="8"/>
                  </a:lnTo>
                  <a:lnTo>
                    <a:pt x="79" y="13"/>
                  </a:lnTo>
                  <a:lnTo>
                    <a:pt x="77" y="33"/>
                  </a:lnTo>
                  <a:lnTo>
                    <a:pt x="73" y="53"/>
                  </a:lnTo>
                  <a:lnTo>
                    <a:pt x="63" y="73"/>
                  </a:lnTo>
                  <a:lnTo>
                    <a:pt x="54" y="84"/>
                  </a:lnTo>
                  <a:lnTo>
                    <a:pt x="45" y="92"/>
                  </a:lnTo>
                  <a:lnTo>
                    <a:pt x="38" y="98"/>
                  </a:lnTo>
                  <a:lnTo>
                    <a:pt x="37" y="106"/>
                  </a:lnTo>
                  <a:lnTo>
                    <a:pt x="37" y="111"/>
                  </a:lnTo>
                  <a:lnTo>
                    <a:pt x="37" y="115"/>
                  </a:lnTo>
                  <a:lnTo>
                    <a:pt x="37" y="120"/>
                  </a:lnTo>
                  <a:lnTo>
                    <a:pt x="37" y="123"/>
                  </a:lnTo>
                  <a:lnTo>
                    <a:pt x="37" y="126"/>
                  </a:lnTo>
                  <a:lnTo>
                    <a:pt x="34" y="128"/>
                  </a:lnTo>
                  <a:lnTo>
                    <a:pt x="32" y="128"/>
                  </a:lnTo>
                  <a:lnTo>
                    <a:pt x="28" y="128"/>
                  </a:lnTo>
                  <a:lnTo>
                    <a:pt x="18" y="125"/>
                  </a:lnTo>
                  <a:lnTo>
                    <a:pt x="9" y="118"/>
                  </a:lnTo>
                  <a:lnTo>
                    <a:pt x="3" y="112"/>
                  </a:lnTo>
                  <a:lnTo>
                    <a:pt x="0" y="109"/>
                  </a:lnTo>
                </a:path>
              </a:pathLst>
            </a:custGeom>
            <a:grpFill/>
            <a:ln w="4826">
              <a:solidFill>
                <a:schemeClr val="bg1"/>
              </a:solidFill>
              <a:prstDash val="solid"/>
              <a:round/>
              <a:headEnd/>
              <a:tailEnd/>
            </a:ln>
          </p:spPr>
          <p:txBody>
            <a:bodyPr/>
            <a:lstStyle/>
            <a:p>
              <a:endParaRPr lang="ru-RU"/>
            </a:p>
          </p:txBody>
        </p:sp>
        <p:sp>
          <p:nvSpPr>
            <p:cNvPr id="15" name="Freeform 40">
              <a:extLst>
                <a:ext uri="{FF2B5EF4-FFF2-40B4-BE49-F238E27FC236}">
                  <a16:creationId xmlns:a16="http://schemas.microsoft.com/office/drawing/2014/main" id="{FBF0901D-F961-0740-A7C5-2825F6D17E79}"/>
                </a:ext>
              </a:extLst>
            </p:cNvPr>
            <p:cNvSpPr>
              <a:spLocks/>
            </p:cNvSpPr>
            <p:nvPr/>
          </p:nvSpPr>
          <p:spPr bwMode="gray">
            <a:xfrm>
              <a:off x="2131" y="2649"/>
              <a:ext cx="33" cy="38"/>
            </a:xfrm>
            <a:custGeom>
              <a:avLst/>
              <a:gdLst>
                <a:gd name="T0" fmla="*/ 0 w 65"/>
                <a:gd name="T1" fmla="*/ 42 h 74"/>
                <a:gd name="T2" fmla="*/ 3 w 65"/>
                <a:gd name="T3" fmla="*/ 50 h 74"/>
                <a:gd name="T4" fmla="*/ 7 w 65"/>
                <a:gd name="T5" fmla="*/ 60 h 74"/>
                <a:gd name="T6" fmla="*/ 12 w 65"/>
                <a:gd name="T7" fmla="*/ 68 h 74"/>
                <a:gd name="T8" fmla="*/ 20 w 65"/>
                <a:gd name="T9" fmla="*/ 74 h 74"/>
                <a:gd name="T10" fmla="*/ 29 w 65"/>
                <a:gd name="T11" fmla="*/ 73 h 74"/>
                <a:gd name="T12" fmla="*/ 40 w 65"/>
                <a:gd name="T13" fmla="*/ 67 h 74"/>
                <a:gd name="T14" fmla="*/ 52 w 65"/>
                <a:gd name="T15" fmla="*/ 59 h 74"/>
                <a:gd name="T16" fmla="*/ 60 w 65"/>
                <a:gd name="T17" fmla="*/ 50 h 74"/>
                <a:gd name="T18" fmla="*/ 65 w 65"/>
                <a:gd name="T19" fmla="*/ 39 h 74"/>
                <a:gd name="T20" fmla="*/ 62 w 65"/>
                <a:gd name="T21" fmla="*/ 29 h 74"/>
                <a:gd name="T22" fmla="*/ 55 w 65"/>
                <a:gd name="T23" fmla="*/ 20 h 74"/>
                <a:gd name="T24" fmla="*/ 49 w 65"/>
                <a:gd name="T25" fmla="*/ 11 h 74"/>
                <a:gd name="T26" fmla="*/ 43 w 65"/>
                <a:gd name="T27" fmla="*/ 3 h 74"/>
                <a:gd name="T28" fmla="*/ 35 w 65"/>
                <a:gd name="T29" fmla="*/ 0 h 74"/>
                <a:gd name="T30" fmla="*/ 24 w 65"/>
                <a:gd name="T31" fmla="*/ 3 h 74"/>
                <a:gd name="T32" fmla="*/ 15 w 65"/>
                <a:gd name="T33" fmla="*/ 11 h 74"/>
                <a:gd name="T34" fmla="*/ 9 w 65"/>
                <a:gd name="T35" fmla="*/ 22 h 74"/>
                <a:gd name="T36" fmla="*/ 4 w 65"/>
                <a:gd name="T37" fmla="*/ 31 h 74"/>
                <a:gd name="T38" fmla="*/ 1 w 65"/>
                <a:gd name="T39" fmla="*/ 39 h 74"/>
                <a:gd name="T40" fmla="*/ 0 w 65"/>
                <a:gd name="T41" fmla="*/ 4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74">
                  <a:moveTo>
                    <a:pt x="0" y="42"/>
                  </a:moveTo>
                  <a:lnTo>
                    <a:pt x="3" y="50"/>
                  </a:lnTo>
                  <a:lnTo>
                    <a:pt x="7" y="60"/>
                  </a:lnTo>
                  <a:lnTo>
                    <a:pt x="12" y="68"/>
                  </a:lnTo>
                  <a:lnTo>
                    <a:pt x="20" y="74"/>
                  </a:lnTo>
                  <a:lnTo>
                    <a:pt x="29" y="73"/>
                  </a:lnTo>
                  <a:lnTo>
                    <a:pt x="40" y="67"/>
                  </a:lnTo>
                  <a:lnTo>
                    <a:pt x="52" y="59"/>
                  </a:lnTo>
                  <a:lnTo>
                    <a:pt x="60" y="50"/>
                  </a:lnTo>
                  <a:lnTo>
                    <a:pt x="65" y="39"/>
                  </a:lnTo>
                  <a:lnTo>
                    <a:pt x="62" y="29"/>
                  </a:lnTo>
                  <a:lnTo>
                    <a:pt x="55" y="20"/>
                  </a:lnTo>
                  <a:lnTo>
                    <a:pt x="49" y="11"/>
                  </a:lnTo>
                  <a:lnTo>
                    <a:pt x="43" y="3"/>
                  </a:lnTo>
                  <a:lnTo>
                    <a:pt x="35" y="0"/>
                  </a:lnTo>
                  <a:lnTo>
                    <a:pt x="24" y="3"/>
                  </a:lnTo>
                  <a:lnTo>
                    <a:pt x="15" y="11"/>
                  </a:lnTo>
                  <a:lnTo>
                    <a:pt x="9" y="22"/>
                  </a:lnTo>
                  <a:lnTo>
                    <a:pt x="4" y="31"/>
                  </a:lnTo>
                  <a:lnTo>
                    <a:pt x="1" y="39"/>
                  </a:lnTo>
                  <a:lnTo>
                    <a:pt x="0" y="42"/>
                  </a:lnTo>
                </a:path>
              </a:pathLst>
            </a:custGeom>
            <a:grpFill/>
            <a:ln w="4826">
              <a:solidFill>
                <a:schemeClr val="bg1"/>
              </a:solidFill>
              <a:prstDash val="solid"/>
              <a:round/>
              <a:headEnd/>
              <a:tailEnd/>
            </a:ln>
          </p:spPr>
          <p:txBody>
            <a:bodyPr/>
            <a:lstStyle/>
            <a:p>
              <a:endParaRPr lang="ru-RU"/>
            </a:p>
          </p:txBody>
        </p:sp>
        <p:sp>
          <p:nvSpPr>
            <p:cNvPr id="16" name="Freeform 41">
              <a:extLst>
                <a:ext uri="{FF2B5EF4-FFF2-40B4-BE49-F238E27FC236}">
                  <a16:creationId xmlns:a16="http://schemas.microsoft.com/office/drawing/2014/main" id="{9B8A9029-A064-4A43-AC72-F5593588C251}"/>
                </a:ext>
              </a:extLst>
            </p:cNvPr>
            <p:cNvSpPr>
              <a:spLocks/>
            </p:cNvSpPr>
            <p:nvPr/>
          </p:nvSpPr>
          <p:spPr bwMode="gray">
            <a:xfrm>
              <a:off x="2830" y="2307"/>
              <a:ext cx="60" cy="100"/>
            </a:xfrm>
            <a:custGeom>
              <a:avLst/>
              <a:gdLst>
                <a:gd name="T0" fmla="*/ 7 w 119"/>
                <a:gd name="T1" fmla="*/ 199 h 200"/>
                <a:gd name="T2" fmla="*/ 7 w 119"/>
                <a:gd name="T3" fmla="*/ 197 h 200"/>
                <a:gd name="T4" fmla="*/ 7 w 119"/>
                <a:gd name="T5" fmla="*/ 196 h 200"/>
                <a:gd name="T6" fmla="*/ 12 w 119"/>
                <a:gd name="T7" fmla="*/ 185 h 200"/>
                <a:gd name="T8" fmla="*/ 21 w 119"/>
                <a:gd name="T9" fmla="*/ 172 h 200"/>
                <a:gd name="T10" fmla="*/ 29 w 119"/>
                <a:gd name="T11" fmla="*/ 155 h 200"/>
                <a:gd name="T12" fmla="*/ 34 w 119"/>
                <a:gd name="T13" fmla="*/ 146 h 200"/>
                <a:gd name="T14" fmla="*/ 38 w 119"/>
                <a:gd name="T15" fmla="*/ 138 h 200"/>
                <a:gd name="T16" fmla="*/ 40 w 119"/>
                <a:gd name="T17" fmla="*/ 134 h 200"/>
                <a:gd name="T18" fmla="*/ 37 w 119"/>
                <a:gd name="T19" fmla="*/ 131 h 200"/>
                <a:gd name="T20" fmla="*/ 29 w 119"/>
                <a:gd name="T21" fmla="*/ 126 h 200"/>
                <a:gd name="T22" fmla="*/ 18 w 119"/>
                <a:gd name="T23" fmla="*/ 123 h 200"/>
                <a:gd name="T24" fmla="*/ 9 w 119"/>
                <a:gd name="T25" fmla="*/ 121 h 200"/>
                <a:gd name="T26" fmla="*/ 3 w 119"/>
                <a:gd name="T27" fmla="*/ 118 h 200"/>
                <a:gd name="T28" fmla="*/ 0 w 119"/>
                <a:gd name="T29" fmla="*/ 113 h 200"/>
                <a:gd name="T30" fmla="*/ 1 w 119"/>
                <a:gd name="T31" fmla="*/ 106 h 200"/>
                <a:gd name="T32" fmla="*/ 7 w 119"/>
                <a:gd name="T33" fmla="*/ 93 h 200"/>
                <a:gd name="T34" fmla="*/ 26 w 119"/>
                <a:gd name="T35" fmla="*/ 65 h 200"/>
                <a:gd name="T36" fmla="*/ 43 w 119"/>
                <a:gd name="T37" fmla="*/ 40 h 200"/>
                <a:gd name="T38" fmla="*/ 62 w 119"/>
                <a:gd name="T39" fmla="*/ 23 h 200"/>
                <a:gd name="T40" fmla="*/ 66 w 119"/>
                <a:gd name="T41" fmla="*/ 20 h 200"/>
                <a:gd name="T42" fmla="*/ 69 w 119"/>
                <a:gd name="T43" fmla="*/ 16 h 200"/>
                <a:gd name="T44" fmla="*/ 73 w 119"/>
                <a:gd name="T45" fmla="*/ 11 h 200"/>
                <a:gd name="T46" fmla="*/ 76 w 119"/>
                <a:gd name="T47" fmla="*/ 8 h 200"/>
                <a:gd name="T48" fmla="*/ 77 w 119"/>
                <a:gd name="T49" fmla="*/ 3 h 200"/>
                <a:gd name="T50" fmla="*/ 79 w 119"/>
                <a:gd name="T51" fmla="*/ 2 h 200"/>
                <a:gd name="T52" fmla="*/ 80 w 119"/>
                <a:gd name="T53" fmla="*/ 0 h 200"/>
                <a:gd name="T54" fmla="*/ 80 w 119"/>
                <a:gd name="T55" fmla="*/ 0 h 200"/>
                <a:gd name="T56" fmla="*/ 82 w 119"/>
                <a:gd name="T57" fmla="*/ 0 h 200"/>
                <a:gd name="T58" fmla="*/ 82 w 119"/>
                <a:gd name="T59" fmla="*/ 5 h 200"/>
                <a:gd name="T60" fmla="*/ 83 w 119"/>
                <a:gd name="T61" fmla="*/ 9 h 200"/>
                <a:gd name="T62" fmla="*/ 83 w 119"/>
                <a:gd name="T63" fmla="*/ 28 h 200"/>
                <a:gd name="T64" fmla="*/ 82 w 119"/>
                <a:gd name="T65" fmla="*/ 47 h 200"/>
                <a:gd name="T66" fmla="*/ 80 w 119"/>
                <a:gd name="T67" fmla="*/ 65 h 200"/>
                <a:gd name="T68" fmla="*/ 79 w 119"/>
                <a:gd name="T69" fmla="*/ 81 h 200"/>
                <a:gd name="T70" fmla="*/ 79 w 119"/>
                <a:gd name="T71" fmla="*/ 93 h 200"/>
                <a:gd name="T72" fmla="*/ 83 w 119"/>
                <a:gd name="T73" fmla="*/ 98 h 200"/>
                <a:gd name="T74" fmla="*/ 91 w 119"/>
                <a:gd name="T75" fmla="*/ 101 h 200"/>
                <a:gd name="T76" fmla="*/ 99 w 119"/>
                <a:gd name="T77" fmla="*/ 103 h 200"/>
                <a:gd name="T78" fmla="*/ 108 w 119"/>
                <a:gd name="T79" fmla="*/ 106 h 200"/>
                <a:gd name="T80" fmla="*/ 116 w 119"/>
                <a:gd name="T81" fmla="*/ 109 h 200"/>
                <a:gd name="T82" fmla="*/ 119 w 119"/>
                <a:gd name="T83" fmla="*/ 113 h 200"/>
                <a:gd name="T84" fmla="*/ 119 w 119"/>
                <a:gd name="T85" fmla="*/ 121 h 200"/>
                <a:gd name="T86" fmla="*/ 111 w 119"/>
                <a:gd name="T87" fmla="*/ 134 h 200"/>
                <a:gd name="T88" fmla="*/ 101 w 119"/>
                <a:gd name="T89" fmla="*/ 149 h 200"/>
                <a:gd name="T90" fmla="*/ 87 w 119"/>
                <a:gd name="T91" fmla="*/ 165 h 200"/>
                <a:gd name="T92" fmla="*/ 73 w 119"/>
                <a:gd name="T93" fmla="*/ 179 h 200"/>
                <a:gd name="T94" fmla="*/ 59 w 119"/>
                <a:gd name="T95" fmla="*/ 190 h 200"/>
                <a:gd name="T96" fmla="*/ 46 w 119"/>
                <a:gd name="T97" fmla="*/ 197 h 200"/>
                <a:gd name="T98" fmla="*/ 31 w 119"/>
                <a:gd name="T99" fmla="*/ 200 h 200"/>
                <a:gd name="T100" fmla="*/ 18 w 119"/>
                <a:gd name="T101" fmla="*/ 200 h 200"/>
                <a:gd name="T102" fmla="*/ 10 w 119"/>
                <a:gd name="T103" fmla="*/ 199 h 200"/>
                <a:gd name="T104" fmla="*/ 7 w 119"/>
                <a:gd name="T105" fmla="*/ 19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 h="200">
                  <a:moveTo>
                    <a:pt x="7" y="199"/>
                  </a:moveTo>
                  <a:lnTo>
                    <a:pt x="7" y="197"/>
                  </a:lnTo>
                  <a:lnTo>
                    <a:pt x="7" y="196"/>
                  </a:lnTo>
                  <a:lnTo>
                    <a:pt x="12" y="185"/>
                  </a:lnTo>
                  <a:lnTo>
                    <a:pt x="21" y="172"/>
                  </a:lnTo>
                  <a:lnTo>
                    <a:pt x="29" y="155"/>
                  </a:lnTo>
                  <a:lnTo>
                    <a:pt x="34" y="146"/>
                  </a:lnTo>
                  <a:lnTo>
                    <a:pt x="38" y="138"/>
                  </a:lnTo>
                  <a:lnTo>
                    <a:pt x="40" y="134"/>
                  </a:lnTo>
                  <a:lnTo>
                    <a:pt x="37" y="131"/>
                  </a:lnTo>
                  <a:lnTo>
                    <a:pt x="29" y="126"/>
                  </a:lnTo>
                  <a:lnTo>
                    <a:pt x="18" y="123"/>
                  </a:lnTo>
                  <a:lnTo>
                    <a:pt x="9" y="121"/>
                  </a:lnTo>
                  <a:lnTo>
                    <a:pt x="3" y="118"/>
                  </a:lnTo>
                  <a:lnTo>
                    <a:pt x="0" y="113"/>
                  </a:lnTo>
                  <a:lnTo>
                    <a:pt x="1" y="106"/>
                  </a:lnTo>
                  <a:lnTo>
                    <a:pt x="7" y="93"/>
                  </a:lnTo>
                  <a:lnTo>
                    <a:pt x="26" y="65"/>
                  </a:lnTo>
                  <a:lnTo>
                    <a:pt x="43" y="40"/>
                  </a:lnTo>
                  <a:lnTo>
                    <a:pt x="62" y="23"/>
                  </a:lnTo>
                  <a:lnTo>
                    <a:pt x="66" y="20"/>
                  </a:lnTo>
                  <a:lnTo>
                    <a:pt x="69" y="16"/>
                  </a:lnTo>
                  <a:lnTo>
                    <a:pt x="73" y="11"/>
                  </a:lnTo>
                  <a:lnTo>
                    <a:pt x="76" y="8"/>
                  </a:lnTo>
                  <a:lnTo>
                    <a:pt x="77" y="3"/>
                  </a:lnTo>
                  <a:lnTo>
                    <a:pt x="79" y="2"/>
                  </a:lnTo>
                  <a:lnTo>
                    <a:pt x="80" y="0"/>
                  </a:lnTo>
                  <a:lnTo>
                    <a:pt x="80" y="0"/>
                  </a:lnTo>
                  <a:lnTo>
                    <a:pt x="82" y="0"/>
                  </a:lnTo>
                  <a:lnTo>
                    <a:pt x="82" y="5"/>
                  </a:lnTo>
                  <a:lnTo>
                    <a:pt x="83" y="9"/>
                  </a:lnTo>
                  <a:lnTo>
                    <a:pt x="83" y="28"/>
                  </a:lnTo>
                  <a:lnTo>
                    <a:pt x="82" y="47"/>
                  </a:lnTo>
                  <a:lnTo>
                    <a:pt x="80" y="65"/>
                  </a:lnTo>
                  <a:lnTo>
                    <a:pt x="79" y="81"/>
                  </a:lnTo>
                  <a:lnTo>
                    <a:pt x="79" y="93"/>
                  </a:lnTo>
                  <a:lnTo>
                    <a:pt x="83" y="98"/>
                  </a:lnTo>
                  <a:lnTo>
                    <a:pt x="91" y="101"/>
                  </a:lnTo>
                  <a:lnTo>
                    <a:pt x="99" y="103"/>
                  </a:lnTo>
                  <a:lnTo>
                    <a:pt x="108" y="106"/>
                  </a:lnTo>
                  <a:lnTo>
                    <a:pt x="116" y="109"/>
                  </a:lnTo>
                  <a:lnTo>
                    <a:pt x="119" y="113"/>
                  </a:lnTo>
                  <a:lnTo>
                    <a:pt x="119" y="121"/>
                  </a:lnTo>
                  <a:lnTo>
                    <a:pt x="111" y="134"/>
                  </a:lnTo>
                  <a:lnTo>
                    <a:pt x="101" y="149"/>
                  </a:lnTo>
                  <a:lnTo>
                    <a:pt x="87" y="165"/>
                  </a:lnTo>
                  <a:lnTo>
                    <a:pt x="73" y="179"/>
                  </a:lnTo>
                  <a:lnTo>
                    <a:pt x="59" y="190"/>
                  </a:lnTo>
                  <a:lnTo>
                    <a:pt x="46" y="197"/>
                  </a:lnTo>
                  <a:lnTo>
                    <a:pt x="31" y="200"/>
                  </a:lnTo>
                  <a:lnTo>
                    <a:pt x="18" y="200"/>
                  </a:lnTo>
                  <a:lnTo>
                    <a:pt x="10" y="199"/>
                  </a:lnTo>
                  <a:lnTo>
                    <a:pt x="7" y="199"/>
                  </a:lnTo>
                </a:path>
              </a:pathLst>
            </a:custGeom>
            <a:grpFill/>
            <a:ln w="4826">
              <a:solidFill>
                <a:schemeClr val="bg1"/>
              </a:solidFill>
              <a:prstDash val="solid"/>
              <a:round/>
              <a:headEnd/>
              <a:tailEnd/>
            </a:ln>
          </p:spPr>
          <p:txBody>
            <a:bodyPr/>
            <a:lstStyle/>
            <a:p>
              <a:endParaRPr lang="ru-RU"/>
            </a:p>
          </p:txBody>
        </p:sp>
        <p:sp>
          <p:nvSpPr>
            <p:cNvPr id="17" name="Freeform 42">
              <a:extLst>
                <a:ext uri="{FF2B5EF4-FFF2-40B4-BE49-F238E27FC236}">
                  <a16:creationId xmlns:a16="http://schemas.microsoft.com/office/drawing/2014/main" id="{816FF3C8-A18E-E34E-97E5-CB2C6DCF204A}"/>
                </a:ext>
              </a:extLst>
            </p:cNvPr>
            <p:cNvSpPr>
              <a:spLocks/>
            </p:cNvSpPr>
            <p:nvPr/>
          </p:nvSpPr>
          <p:spPr bwMode="gray">
            <a:xfrm>
              <a:off x="3024" y="1032"/>
              <a:ext cx="767" cy="740"/>
            </a:xfrm>
            <a:custGeom>
              <a:avLst/>
              <a:gdLst>
                <a:gd name="T0" fmla="*/ 67 w 1535"/>
                <a:gd name="T1" fmla="*/ 1424 h 1480"/>
                <a:gd name="T2" fmla="*/ 106 w 1535"/>
                <a:gd name="T3" fmla="*/ 1297 h 1480"/>
                <a:gd name="T4" fmla="*/ 45 w 1535"/>
                <a:gd name="T5" fmla="*/ 1222 h 1480"/>
                <a:gd name="T6" fmla="*/ 8 w 1535"/>
                <a:gd name="T7" fmla="*/ 1131 h 1480"/>
                <a:gd name="T8" fmla="*/ 33 w 1535"/>
                <a:gd name="T9" fmla="*/ 1025 h 1480"/>
                <a:gd name="T10" fmla="*/ 100 w 1535"/>
                <a:gd name="T11" fmla="*/ 976 h 1480"/>
                <a:gd name="T12" fmla="*/ 139 w 1535"/>
                <a:gd name="T13" fmla="*/ 980 h 1480"/>
                <a:gd name="T14" fmla="*/ 191 w 1535"/>
                <a:gd name="T15" fmla="*/ 904 h 1480"/>
                <a:gd name="T16" fmla="*/ 151 w 1535"/>
                <a:gd name="T17" fmla="*/ 794 h 1480"/>
                <a:gd name="T18" fmla="*/ 241 w 1535"/>
                <a:gd name="T19" fmla="*/ 823 h 1480"/>
                <a:gd name="T20" fmla="*/ 372 w 1535"/>
                <a:gd name="T21" fmla="*/ 847 h 1480"/>
                <a:gd name="T22" fmla="*/ 415 w 1535"/>
                <a:gd name="T23" fmla="*/ 752 h 1480"/>
                <a:gd name="T24" fmla="*/ 398 w 1535"/>
                <a:gd name="T25" fmla="*/ 628 h 1480"/>
                <a:gd name="T26" fmla="*/ 468 w 1535"/>
                <a:gd name="T27" fmla="*/ 516 h 1480"/>
                <a:gd name="T28" fmla="*/ 491 w 1535"/>
                <a:gd name="T29" fmla="*/ 353 h 1480"/>
                <a:gd name="T30" fmla="*/ 438 w 1535"/>
                <a:gd name="T31" fmla="*/ 154 h 1480"/>
                <a:gd name="T32" fmla="*/ 445 w 1535"/>
                <a:gd name="T33" fmla="*/ 41 h 1480"/>
                <a:gd name="T34" fmla="*/ 501 w 1535"/>
                <a:gd name="T35" fmla="*/ 17 h 1480"/>
                <a:gd name="T36" fmla="*/ 508 w 1535"/>
                <a:gd name="T37" fmla="*/ 0 h 1480"/>
                <a:gd name="T38" fmla="*/ 614 w 1535"/>
                <a:gd name="T39" fmla="*/ 101 h 1480"/>
                <a:gd name="T40" fmla="*/ 698 w 1535"/>
                <a:gd name="T41" fmla="*/ 216 h 1480"/>
                <a:gd name="T42" fmla="*/ 827 w 1535"/>
                <a:gd name="T43" fmla="*/ 347 h 1480"/>
                <a:gd name="T44" fmla="*/ 940 w 1535"/>
                <a:gd name="T45" fmla="*/ 424 h 1480"/>
                <a:gd name="T46" fmla="*/ 984 w 1535"/>
                <a:gd name="T47" fmla="*/ 468 h 1480"/>
                <a:gd name="T48" fmla="*/ 1099 w 1535"/>
                <a:gd name="T49" fmla="*/ 465 h 1480"/>
                <a:gd name="T50" fmla="*/ 1111 w 1535"/>
                <a:gd name="T51" fmla="*/ 476 h 1480"/>
                <a:gd name="T52" fmla="*/ 1178 w 1535"/>
                <a:gd name="T53" fmla="*/ 519 h 1480"/>
                <a:gd name="T54" fmla="*/ 1290 w 1535"/>
                <a:gd name="T55" fmla="*/ 500 h 1480"/>
                <a:gd name="T56" fmla="*/ 1381 w 1535"/>
                <a:gd name="T57" fmla="*/ 381 h 1480"/>
                <a:gd name="T58" fmla="*/ 1398 w 1535"/>
                <a:gd name="T59" fmla="*/ 361 h 1480"/>
                <a:gd name="T60" fmla="*/ 1381 w 1535"/>
                <a:gd name="T61" fmla="*/ 466 h 1480"/>
                <a:gd name="T62" fmla="*/ 1342 w 1535"/>
                <a:gd name="T63" fmla="*/ 575 h 1480"/>
                <a:gd name="T64" fmla="*/ 1403 w 1535"/>
                <a:gd name="T65" fmla="*/ 629 h 1480"/>
                <a:gd name="T66" fmla="*/ 1419 w 1535"/>
                <a:gd name="T67" fmla="*/ 637 h 1480"/>
                <a:gd name="T68" fmla="*/ 1411 w 1535"/>
                <a:gd name="T69" fmla="*/ 729 h 1480"/>
                <a:gd name="T70" fmla="*/ 1467 w 1535"/>
                <a:gd name="T71" fmla="*/ 736 h 1480"/>
                <a:gd name="T72" fmla="*/ 1526 w 1535"/>
                <a:gd name="T73" fmla="*/ 681 h 1480"/>
                <a:gd name="T74" fmla="*/ 1482 w 1535"/>
                <a:gd name="T75" fmla="*/ 755 h 1480"/>
                <a:gd name="T76" fmla="*/ 1402 w 1535"/>
                <a:gd name="T77" fmla="*/ 780 h 1480"/>
                <a:gd name="T78" fmla="*/ 1311 w 1535"/>
                <a:gd name="T79" fmla="*/ 837 h 1480"/>
                <a:gd name="T80" fmla="*/ 1254 w 1535"/>
                <a:gd name="T81" fmla="*/ 875 h 1480"/>
                <a:gd name="T82" fmla="*/ 1108 w 1535"/>
                <a:gd name="T83" fmla="*/ 885 h 1480"/>
                <a:gd name="T84" fmla="*/ 973 w 1535"/>
                <a:gd name="T85" fmla="*/ 1038 h 1480"/>
                <a:gd name="T86" fmla="*/ 945 w 1535"/>
                <a:gd name="T87" fmla="*/ 1168 h 1480"/>
                <a:gd name="T88" fmla="*/ 887 w 1535"/>
                <a:gd name="T89" fmla="*/ 1230 h 1480"/>
                <a:gd name="T90" fmla="*/ 693 w 1535"/>
                <a:gd name="T91" fmla="*/ 1125 h 1480"/>
                <a:gd name="T92" fmla="*/ 592 w 1535"/>
                <a:gd name="T93" fmla="*/ 1073 h 1480"/>
                <a:gd name="T94" fmla="*/ 448 w 1535"/>
                <a:gd name="T95" fmla="*/ 1045 h 1480"/>
                <a:gd name="T96" fmla="*/ 319 w 1535"/>
                <a:gd name="T97" fmla="*/ 1143 h 1480"/>
                <a:gd name="T98" fmla="*/ 241 w 1535"/>
                <a:gd name="T99" fmla="*/ 1053 h 1480"/>
                <a:gd name="T100" fmla="*/ 153 w 1535"/>
                <a:gd name="T101" fmla="*/ 1109 h 1480"/>
                <a:gd name="T102" fmla="*/ 185 w 1535"/>
                <a:gd name="T103" fmla="*/ 1185 h 1480"/>
                <a:gd name="T104" fmla="*/ 250 w 1535"/>
                <a:gd name="T105" fmla="*/ 1219 h 1480"/>
                <a:gd name="T106" fmla="*/ 356 w 1535"/>
                <a:gd name="T107" fmla="*/ 1278 h 1480"/>
                <a:gd name="T108" fmla="*/ 367 w 1535"/>
                <a:gd name="T109" fmla="*/ 1348 h 1480"/>
                <a:gd name="T110" fmla="*/ 250 w 1535"/>
                <a:gd name="T111" fmla="*/ 1325 h 1480"/>
                <a:gd name="T112" fmla="*/ 190 w 1535"/>
                <a:gd name="T113" fmla="*/ 1370 h 1480"/>
                <a:gd name="T114" fmla="*/ 159 w 1535"/>
                <a:gd name="T115" fmla="*/ 1437 h 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5" h="1480">
                  <a:moveTo>
                    <a:pt x="129" y="1477"/>
                  </a:moveTo>
                  <a:lnTo>
                    <a:pt x="117" y="1477"/>
                  </a:lnTo>
                  <a:lnTo>
                    <a:pt x="106" y="1479"/>
                  </a:lnTo>
                  <a:lnTo>
                    <a:pt x="97" y="1480"/>
                  </a:lnTo>
                  <a:lnTo>
                    <a:pt x="87" y="1479"/>
                  </a:lnTo>
                  <a:lnTo>
                    <a:pt x="81" y="1471"/>
                  </a:lnTo>
                  <a:lnTo>
                    <a:pt x="76" y="1458"/>
                  </a:lnTo>
                  <a:lnTo>
                    <a:pt x="72" y="1440"/>
                  </a:lnTo>
                  <a:lnTo>
                    <a:pt x="67" y="1424"/>
                  </a:lnTo>
                  <a:lnTo>
                    <a:pt x="62" y="1410"/>
                  </a:lnTo>
                  <a:lnTo>
                    <a:pt x="62" y="1396"/>
                  </a:lnTo>
                  <a:lnTo>
                    <a:pt x="67" y="1381"/>
                  </a:lnTo>
                  <a:lnTo>
                    <a:pt x="76" y="1365"/>
                  </a:lnTo>
                  <a:lnTo>
                    <a:pt x="84" y="1354"/>
                  </a:lnTo>
                  <a:lnTo>
                    <a:pt x="92" y="1345"/>
                  </a:lnTo>
                  <a:lnTo>
                    <a:pt x="98" y="1333"/>
                  </a:lnTo>
                  <a:lnTo>
                    <a:pt x="101" y="1316"/>
                  </a:lnTo>
                  <a:lnTo>
                    <a:pt x="106" y="1297"/>
                  </a:lnTo>
                  <a:lnTo>
                    <a:pt x="108" y="1283"/>
                  </a:lnTo>
                  <a:lnTo>
                    <a:pt x="108" y="1271"/>
                  </a:lnTo>
                  <a:lnTo>
                    <a:pt x="104" y="1260"/>
                  </a:lnTo>
                  <a:lnTo>
                    <a:pt x="94" y="1247"/>
                  </a:lnTo>
                  <a:lnTo>
                    <a:pt x="80" y="1240"/>
                  </a:lnTo>
                  <a:lnTo>
                    <a:pt x="69" y="1235"/>
                  </a:lnTo>
                  <a:lnTo>
                    <a:pt x="59" y="1233"/>
                  </a:lnTo>
                  <a:lnTo>
                    <a:pt x="52" y="1230"/>
                  </a:lnTo>
                  <a:lnTo>
                    <a:pt x="45" y="1222"/>
                  </a:lnTo>
                  <a:lnTo>
                    <a:pt x="38" y="1210"/>
                  </a:lnTo>
                  <a:lnTo>
                    <a:pt x="27" y="1199"/>
                  </a:lnTo>
                  <a:lnTo>
                    <a:pt x="17" y="1188"/>
                  </a:lnTo>
                  <a:lnTo>
                    <a:pt x="8" y="1173"/>
                  </a:lnTo>
                  <a:lnTo>
                    <a:pt x="2" y="1160"/>
                  </a:lnTo>
                  <a:lnTo>
                    <a:pt x="0" y="1153"/>
                  </a:lnTo>
                  <a:lnTo>
                    <a:pt x="0" y="1146"/>
                  </a:lnTo>
                  <a:lnTo>
                    <a:pt x="2" y="1139"/>
                  </a:lnTo>
                  <a:lnTo>
                    <a:pt x="8" y="1131"/>
                  </a:lnTo>
                  <a:lnTo>
                    <a:pt x="14" y="1115"/>
                  </a:lnTo>
                  <a:lnTo>
                    <a:pt x="21" y="1098"/>
                  </a:lnTo>
                  <a:lnTo>
                    <a:pt x="22" y="1078"/>
                  </a:lnTo>
                  <a:lnTo>
                    <a:pt x="24" y="1063"/>
                  </a:lnTo>
                  <a:lnTo>
                    <a:pt x="22" y="1050"/>
                  </a:lnTo>
                  <a:lnTo>
                    <a:pt x="21" y="1042"/>
                  </a:lnTo>
                  <a:lnTo>
                    <a:pt x="21" y="1035"/>
                  </a:lnTo>
                  <a:lnTo>
                    <a:pt x="25" y="1028"/>
                  </a:lnTo>
                  <a:lnTo>
                    <a:pt x="33" y="1025"/>
                  </a:lnTo>
                  <a:lnTo>
                    <a:pt x="45" y="1024"/>
                  </a:lnTo>
                  <a:lnTo>
                    <a:pt x="58" y="1024"/>
                  </a:lnTo>
                  <a:lnTo>
                    <a:pt x="69" y="1024"/>
                  </a:lnTo>
                  <a:lnTo>
                    <a:pt x="78" y="1021"/>
                  </a:lnTo>
                  <a:lnTo>
                    <a:pt x="87" y="1013"/>
                  </a:lnTo>
                  <a:lnTo>
                    <a:pt x="94" y="1002"/>
                  </a:lnTo>
                  <a:lnTo>
                    <a:pt x="95" y="991"/>
                  </a:lnTo>
                  <a:lnTo>
                    <a:pt x="98" y="982"/>
                  </a:lnTo>
                  <a:lnTo>
                    <a:pt x="100" y="976"/>
                  </a:lnTo>
                  <a:lnTo>
                    <a:pt x="104" y="972"/>
                  </a:lnTo>
                  <a:lnTo>
                    <a:pt x="111" y="976"/>
                  </a:lnTo>
                  <a:lnTo>
                    <a:pt x="120" y="983"/>
                  </a:lnTo>
                  <a:lnTo>
                    <a:pt x="126" y="991"/>
                  </a:lnTo>
                  <a:lnTo>
                    <a:pt x="131" y="996"/>
                  </a:lnTo>
                  <a:lnTo>
                    <a:pt x="134" y="997"/>
                  </a:lnTo>
                  <a:lnTo>
                    <a:pt x="137" y="993"/>
                  </a:lnTo>
                  <a:lnTo>
                    <a:pt x="139" y="986"/>
                  </a:lnTo>
                  <a:lnTo>
                    <a:pt x="139" y="980"/>
                  </a:lnTo>
                  <a:lnTo>
                    <a:pt x="139" y="974"/>
                  </a:lnTo>
                  <a:lnTo>
                    <a:pt x="139" y="966"/>
                  </a:lnTo>
                  <a:lnTo>
                    <a:pt x="143" y="957"/>
                  </a:lnTo>
                  <a:lnTo>
                    <a:pt x="153" y="946"/>
                  </a:lnTo>
                  <a:lnTo>
                    <a:pt x="167" y="934"/>
                  </a:lnTo>
                  <a:lnTo>
                    <a:pt x="177" y="927"/>
                  </a:lnTo>
                  <a:lnTo>
                    <a:pt x="185" y="921"/>
                  </a:lnTo>
                  <a:lnTo>
                    <a:pt x="190" y="915"/>
                  </a:lnTo>
                  <a:lnTo>
                    <a:pt x="191" y="904"/>
                  </a:lnTo>
                  <a:lnTo>
                    <a:pt x="185" y="889"/>
                  </a:lnTo>
                  <a:lnTo>
                    <a:pt x="174" y="875"/>
                  </a:lnTo>
                  <a:lnTo>
                    <a:pt x="162" y="862"/>
                  </a:lnTo>
                  <a:lnTo>
                    <a:pt x="149" y="850"/>
                  </a:lnTo>
                  <a:lnTo>
                    <a:pt x="143" y="839"/>
                  </a:lnTo>
                  <a:lnTo>
                    <a:pt x="142" y="826"/>
                  </a:lnTo>
                  <a:lnTo>
                    <a:pt x="142" y="816"/>
                  </a:lnTo>
                  <a:lnTo>
                    <a:pt x="143" y="803"/>
                  </a:lnTo>
                  <a:lnTo>
                    <a:pt x="151" y="794"/>
                  </a:lnTo>
                  <a:lnTo>
                    <a:pt x="162" y="786"/>
                  </a:lnTo>
                  <a:lnTo>
                    <a:pt x="173" y="780"/>
                  </a:lnTo>
                  <a:lnTo>
                    <a:pt x="181" y="778"/>
                  </a:lnTo>
                  <a:lnTo>
                    <a:pt x="187" y="780"/>
                  </a:lnTo>
                  <a:lnTo>
                    <a:pt x="195" y="785"/>
                  </a:lnTo>
                  <a:lnTo>
                    <a:pt x="204" y="792"/>
                  </a:lnTo>
                  <a:lnTo>
                    <a:pt x="218" y="803"/>
                  </a:lnTo>
                  <a:lnTo>
                    <a:pt x="230" y="814"/>
                  </a:lnTo>
                  <a:lnTo>
                    <a:pt x="241" y="823"/>
                  </a:lnTo>
                  <a:lnTo>
                    <a:pt x="257" y="830"/>
                  </a:lnTo>
                  <a:lnTo>
                    <a:pt x="277" y="831"/>
                  </a:lnTo>
                  <a:lnTo>
                    <a:pt x="294" y="830"/>
                  </a:lnTo>
                  <a:lnTo>
                    <a:pt x="309" y="828"/>
                  </a:lnTo>
                  <a:lnTo>
                    <a:pt x="323" y="833"/>
                  </a:lnTo>
                  <a:lnTo>
                    <a:pt x="337" y="842"/>
                  </a:lnTo>
                  <a:lnTo>
                    <a:pt x="348" y="850"/>
                  </a:lnTo>
                  <a:lnTo>
                    <a:pt x="361" y="851"/>
                  </a:lnTo>
                  <a:lnTo>
                    <a:pt x="372" y="847"/>
                  </a:lnTo>
                  <a:lnTo>
                    <a:pt x="382" y="833"/>
                  </a:lnTo>
                  <a:lnTo>
                    <a:pt x="392" y="823"/>
                  </a:lnTo>
                  <a:lnTo>
                    <a:pt x="403" y="816"/>
                  </a:lnTo>
                  <a:lnTo>
                    <a:pt x="410" y="808"/>
                  </a:lnTo>
                  <a:lnTo>
                    <a:pt x="417" y="797"/>
                  </a:lnTo>
                  <a:lnTo>
                    <a:pt x="420" y="783"/>
                  </a:lnTo>
                  <a:lnTo>
                    <a:pt x="418" y="771"/>
                  </a:lnTo>
                  <a:lnTo>
                    <a:pt x="417" y="760"/>
                  </a:lnTo>
                  <a:lnTo>
                    <a:pt x="415" y="752"/>
                  </a:lnTo>
                  <a:lnTo>
                    <a:pt x="412" y="741"/>
                  </a:lnTo>
                  <a:lnTo>
                    <a:pt x="409" y="724"/>
                  </a:lnTo>
                  <a:lnTo>
                    <a:pt x="404" y="702"/>
                  </a:lnTo>
                  <a:lnTo>
                    <a:pt x="398" y="685"/>
                  </a:lnTo>
                  <a:lnTo>
                    <a:pt x="395" y="671"/>
                  </a:lnTo>
                  <a:lnTo>
                    <a:pt x="395" y="656"/>
                  </a:lnTo>
                  <a:lnTo>
                    <a:pt x="395" y="643"/>
                  </a:lnTo>
                  <a:lnTo>
                    <a:pt x="395" y="635"/>
                  </a:lnTo>
                  <a:lnTo>
                    <a:pt x="398" y="628"/>
                  </a:lnTo>
                  <a:lnTo>
                    <a:pt x="407" y="620"/>
                  </a:lnTo>
                  <a:lnTo>
                    <a:pt x="421" y="614"/>
                  </a:lnTo>
                  <a:lnTo>
                    <a:pt x="434" y="609"/>
                  </a:lnTo>
                  <a:lnTo>
                    <a:pt x="443" y="604"/>
                  </a:lnTo>
                  <a:lnTo>
                    <a:pt x="451" y="595"/>
                  </a:lnTo>
                  <a:lnTo>
                    <a:pt x="460" y="576"/>
                  </a:lnTo>
                  <a:lnTo>
                    <a:pt x="468" y="558"/>
                  </a:lnTo>
                  <a:lnTo>
                    <a:pt x="469" y="539"/>
                  </a:lnTo>
                  <a:lnTo>
                    <a:pt x="468" y="516"/>
                  </a:lnTo>
                  <a:lnTo>
                    <a:pt x="465" y="491"/>
                  </a:lnTo>
                  <a:lnTo>
                    <a:pt x="465" y="466"/>
                  </a:lnTo>
                  <a:lnTo>
                    <a:pt x="466" y="451"/>
                  </a:lnTo>
                  <a:lnTo>
                    <a:pt x="466" y="440"/>
                  </a:lnTo>
                  <a:lnTo>
                    <a:pt x="469" y="427"/>
                  </a:lnTo>
                  <a:lnTo>
                    <a:pt x="476" y="415"/>
                  </a:lnTo>
                  <a:lnTo>
                    <a:pt x="485" y="395"/>
                  </a:lnTo>
                  <a:lnTo>
                    <a:pt x="490" y="375"/>
                  </a:lnTo>
                  <a:lnTo>
                    <a:pt x="491" y="353"/>
                  </a:lnTo>
                  <a:lnTo>
                    <a:pt x="493" y="334"/>
                  </a:lnTo>
                  <a:lnTo>
                    <a:pt x="494" y="309"/>
                  </a:lnTo>
                  <a:lnTo>
                    <a:pt x="496" y="286"/>
                  </a:lnTo>
                  <a:lnTo>
                    <a:pt x="491" y="264"/>
                  </a:lnTo>
                  <a:lnTo>
                    <a:pt x="483" y="241"/>
                  </a:lnTo>
                  <a:lnTo>
                    <a:pt x="474" y="219"/>
                  </a:lnTo>
                  <a:lnTo>
                    <a:pt x="460" y="193"/>
                  </a:lnTo>
                  <a:lnTo>
                    <a:pt x="449" y="173"/>
                  </a:lnTo>
                  <a:lnTo>
                    <a:pt x="438" y="154"/>
                  </a:lnTo>
                  <a:lnTo>
                    <a:pt x="431" y="139"/>
                  </a:lnTo>
                  <a:lnTo>
                    <a:pt x="428" y="126"/>
                  </a:lnTo>
                  <a:lnTo>
                    <a:pt x="426" y="111"/>
                  </a:lnTo>
                  <a:lnTo>
                    <a:pt x="428" y="95"/>
                  </a:lnTo>
                  <a:lnTo>
                    <a:pt x="435" y="78"/>
                  </a:lnTo>
                  <a:lnTo>
                    <a:pt x="438" y="69"/>
                  </a:lnTo>
                  <a:lnTo>
                    <a:pt x="440" y="59"/>
                  </a:lnTo>
                  <a:lnTo>
                    <a:pt x="442" y="50"/>
                  </a:lnTo>
                  <a:lnTo>
                    <a:pt x="445" y="41"/>
                  </a:lnTo>
                  <a:lnTo>
                    <a:pt x="449" y="35"/>
                  </a:lnTo>
                  <a:lnTo>
                    <a:pt x="460" y="31"/>
                  </a:lnTo>
                  <a:lnTo>
                    <a:pt x="473" y="31"/>
                  </a:lnTo>
                  <a:lnTo>
                    <a:pt x="483" y="33"/>
                  </a:lnTo>
                  <a:lnTo>
                    <a:pt x="490" y="33"/>
                  </a:lnTo>
                  <a:lnTo>
                    <a:pt x="494" y="31"/>
                  </a:lnTo>
                  <a:lnTo>
                    <a:pt x="497" y="25"/>
                  </a:lnTo>
                  <a:lnTo>
                    <a:pt x="499" y="22"/>
                  </a:lnTo>
                  <a:lnTo>
                    <a:pt x="501" y="17"/>
                  </a:lnTo>
                  <a:lnTo>
                    <a:pt x="499" y="14"/>
                  </a:lnTo>
                  <a:lnTo>
                    <a:pt x="499" y="11"/>
                  </a:lnTo>
                  <a:lnTo>
                    <a:pt x="499" y="8"/>
                  </a:lnTo>
                  <a:lnTo>
                    <a:pt x="497" y="5"/>
                  </a:lnTo>
                  <a:lnTo>
                    <a:pt x="497" y="4"/>
                  </a:lnTo>
                  <a:lnTo>
                    <a:pt x="499" y="2"/>
                  </a:lnTo>
                  <a:lnTo>
                    <a:pt x="501" y="0"/>
                  </a:lnTo>
                  <a:lnTo>
                    <a:pt x="504" y="0"/>
                  </a:lnTo>
                  <a:lnTo>
                    <a:pt x="508" y="0"/>
                  </a:lnTo>
                  <a:lnTo>
                    <a:pt x="522" y="5"/>
                  </a:lnTo>
                  <a:lnTo>
                    <a:pt x="532" y="11"/>
                  </a:lnTo>
                  <a:lnTo>
                    <a:pt x="541" y="21"/>
                  </a:lnTo>
                  <a:lnTo>
                    <a:pt x="552" y="35"/>
                  </a:lnTo>
                  <a:lnTo>
                    <a:pt x="561" y="45"/>
                  </a:lnTo>
                  <a:lnTo>
                    <a:pt x="574" y="59"/>
                  </a:lnTo>
                  <a:lnTo>
                    <a:pt x="588" y="73"/>
                  </a:lnTo>
                  <a:lnTo>
                    <a:pt x="602" y="87"/>
                  </a:lnTo>
                  <a:lnTo>
                    <a:pt x="614" y="101"/>
                  </a:lnTo>
                  <a:lnTo>
                    <a:pt x="625" y="112"/>
                  </a:lnTo>
                  <a:lnTo>
                    <a:pt x="631" y="120"/>
                  </a:lnTo>
                  <a:lnTo>
                    <a:pt x="640" y="134"/>
                  </a:lnTo>
                  <a:lnTo>
                    <a:pt x="653" y="148"/>
                  </a:lnTo>
                  <a:lnTo>
                    <a:pt x="665" y="163"/>
                  </a:lnTo>
                  <a:lnTo>
                    <a:pt x="671" y="173"/>
                  </a:lnTo>
                  <a:lnTo>
                    <a:pt x="678" y="185"/>
                  </a:lnTo>
                  <a:lnTo>
                    <a:pt x="685" y="199"/>
                  </a:lnTo>
                  <a:lnTo>
                    <a:pt x="698" y="216"/>
                  </a:lnTo>
                  <a:lnTo>
                    <a:pt x="712" y="233"/>
                  </a:lnTo>
                  <a:lnTo>
                    <a:pt x="729" y="249"/>
                  </a:lnTo>
                  <a:lnTo>
                    <a:pt x="748" y="263"/>
                  </a:lnTo>
                  <a:lnTo>
                    <a:pt x="765" y="275"/>
                  </a:lnTo>
                  <a:lnTo>
                    <a:pt x="777" y="285"/>
                  </a:lnTo>
                  <a:lnTo>
                    <a:pt x="791" y="300"/>
                  </a:lnTo>
                  <a:lnTo>
                    <a:pt x="805" y="320"/>
                  </a:lnTo>
                  <a:lnTo>
                    <a:pt x="816" y="337"/>
                  </a:lnTo>
                  <a:lnTo>
                    <a:pt x="827" y="347"/>
                  </a:lnTo>
                  <a:lnTo>
                    <a:pt x="842" y="353"/>
                  </a:lnTo>
                  <a:lnTo>
                    <a:pt x="861" y="362"/>
                  </a:lnTo>
                  <a:lnTo>
                    <a:pt x="880" y="372"/>
                  </a:lnTo>
                  <a:lnTo>
                    <a:pt x="894" y="385"/>
                  </a:lnTo>
                  <a:lnTo>
                    <a:pt x="904" y="398"/>
                  </a:lnTo>
                  <a:lnTo>
                    <a:pt x="912" y="407"/>
                  </a:lnTo>
                  <a:lnTo>
                    <a:pt x="918" y="413"/>
                  </a:lnTo>
                  <a:lnTo>
                    <a:pt x="928" y="420"/>
                  </a:lnTo>
                  <a:lnTo>
                    <a:pt x="940" y="424"/>
                  </a:lnTo>
                  <a:lnTo>
                    <a:pt x="954" y="429"/>
                  </a:lnTo>
                  <a:lnTo>
                    <a:pt x="967" y="429"/>
                  </a:lnTo>
                  <a:lnTo>
                    <a:pt x="976" y="431"/>
                  </a:lnTo>
                  <a:lnTo>
                    <a:pt x="984" y="431"/>
                  </a:lnTo>
                  <a:lnTo>
                    <a:pt x="988" y="434"/>
                  </a:lnTo>
                  <a:lnTo>
                    <a:pt x="990" y="441"/>
                  </a:lnTo>
                  <a:lnTo>
                    <a:pt x="988" y="452"/>
                  </a:lnTo>
                  <a:lnTo>
                    <a:pt x="985" y="460"/>
                  </a:lnTo>
                  <a:lnTo>
                    <a:pt x="984" y="468"/>
                  </a:lnTo>
                  <a:lnTo>
                    <a:pt x="985" y="474"/>
                  </a:lnTo>
                  <a:lnTo>
                    <a:pt x="995" y="479"/>
                  </a:lnTo>
                  <a:lnTo>
                    <a:pt x="1018" y="482"/>
                  </a:lnTo>
                  <a:lnTo>
                    <a:pt x="1038" y="479"/>
                  </a:lnTo>
                  <a:lnTo>
                    <a:pt x="1058" y="471"/>
                  </a:lnTo>
                  <a:lnTo>
                    <a:pt x="1071" y="463"/>
                  </a:lnTo>
                  <a:lnTo>
                    <a:pt x="1082" y="460"/>
                  </a:lnTo>
                  <a:lnTo>
                    <a:pt x="1091" y="460"/>
                  </a:lnTo>
                  <a:lnTo>
                    <a:pt x="1099" y="465"/>
                  </a:lnTo>
                  <a:lnTo>
                    <a:pt x="1099" y="471"/>
                  </a:lnTo>
                  <a:lnTo>
                    <a:pt x="1097" y="480"/>
                  </a:lnTo>
                  <a:lnTo>
                    <a:pt x="1092" y="488"/>
                  </a:lnTo>
                  <a:lnTo>
                    <a:pt x="1089" y="494"/>
                  </a:lnTo>
                  <a:lnTo>
                    <a:pt x="1089" y="499"/>
                  </a:lnTo>
                  <a:lnTo>
                    <a:pt x="1094" y="500"/>
                  </a:lnTo>
                  <a:lnTo>
                    <a:pt x="1102" y="496"/>
                  </a:lnTo>
                  <a:lnTo>
                    <a:pt x="1106" y="486"/>
                  </a:lnTo>
                  <a:lnTo>
                    <a:pt x="1111" y="476"/>
                  </a:lnTo>
                  <a:lnTo>
                    <a:pt x="1117" y="468"/>
                  </a:lnTo>
                  <a:lnTo>
                    <a:pt x="1123" y="465"/>
                  </a:lnTo>
                  <a:lnTo>
                    <a:pt x="1130" y="468"/>
                  </a:lnTo>
                  <a:lnTo>
                    <a:pt x="1133" y="472"/>
                  </a:lnTo>
                  <a:lnTo>
                    <a:pt x="1134" y="480"/>
                  </a:lnTo>
                  <a:lnTo>
                    <a:pt x="1137" y="488"/>
                  </a:lnTo>
                  <a:lnTo>
                    <a:pt x="1145" y="499"/>
                  </a:lnTo>
                  <a:lnTo>
                    <a:pt x="1159" y="513"/>
                  </a:lnTo>
                  <a:lnTo>
                    <a:pt x="1178" y="519"/>
                  </a:lnTo>
                  <a:lnTo>
                    <a:pt x="1200" y="521"/>
                  </a:lnTo>
                  <a:lnTo>
                    <a:pt x="1218" y="524"/>
                  </a:lnTo>
                  <a:lnTo>
                    <a:pt x="1235" y="527"/>
                  </a:lnTo>
                  <a:lnTo>
                    <a:pt x="1251" y="528"/>
                  </a:lnTo>
                  <a:lnTo>
                    <a:pt x="1263" y="524"/>
                  </a:lnTo>
                  <a:lnTo>
                    <a:pt x="1271" y="519"/>
                  </a:lnTo>
                  <a:lnTo>
                    <a:pt x="1277" y="514"/>
                  </a:lnTo>
                  <a:lnTo>
                    <a:pt x="1283" y="508"/>
                  </a:lnTo>
                  <a:lnTo>
                    <a:pt x="1290" y="500"/>
                  </a:lnTo>
                  <a:lnTo>
                    <a:pt x="1299" y="488"/>
                  </a:lnTo>
                  <a:lnTo>
                    <a:pt x="1313" y="472"/>
                  </a:lnTo>
                  <a:lnTo>
                    <a:pt x="1322" y="458"/>
                  </a:lnTo>
                  <a:lnTo>
                    <a:pt x="1332" y="448"/>
                  </a:lnTo>
                  <a:lnTo>
                    <a:pt x="1339" y="437"/>
                  </a:lnTo>
                  <a:lnTo>
                    <a:pt x="1350" y="423"/>
                  </a:lnTo>
                  <a:lnTo>
                    <a:pt x="1363" y="409"/>
                  </a:lnTo>
                  <a:lnTo>
                    <a:pt x="1374" y="393"/>
                  </a:lnTo>
                  <a:lnTo>
                    <a:pt x="1381" y="381"/>
                  </a:lnTo>
                  <a:lnTo>
                    <a:pt x="1384" y="376"/>
                  </a:lnTo>
                  <a:lnTo>
                    <a:pt x="1386" y="372"/>
                  </a:lnTo>
                  <a:lnTo>
                    <a:pt x="1388" y="368"/>
                  </a:lnTo>
                  <a:lnTo>
                    <a:pt x="1389" y="364"/>
                  </a:lnTo>
                  <a:lnTo>
                    <a:pt x="1391" y="361"/>
                  </a:lnTo>
                  <a:lnTo>
                    <a:pt x="1392" y="359"/>
                  </a:lnTo>
                  <a:lnTo>
                    <a:pt x="1394" y="359"/>
                  </a:lnTo>
                  <a:lnTo>
                    <a:pt x="1397" y="359"/>
                  </a:lnTo>
                  <a:lnTo>
                    <a:pt x="1398" y="361"/>
                  </a:lnTo>
                  <a:lnTo>
                    <a:pt x="1402" y="365"/>
                  </a:lnTo>
                  <a:lnTo>
                    <a:pt x="1411" y="379"/>
                  </a:lnTo>
                  <a:lnTo>
                    <a:pt x="1414" y="395"/>
                  </a:lnTo>
                  <a:lnTo>
                    <a:pt x="1411" y="409"/>
                  </a:lnTo>
                  <a:lnTo>
                    <a:pt x="1403" y="418"/>
                  </a:lnTo>
                  <a:lnTo>
                    <a:pt x="1395" y="429"/>
                  </a:lnTo>
                  <a:lnTo>
                    <a:pt x="1388" y="441"/>
                  </a:lnTo>
                  <a:lnTo>
                    <a:pt x="1383" y="455"/>
                  </a:lnTo>
                  <a:lnTo>
                    <a:pt x="1381" y="466"/>
                  </a:lnTo>
                  <a:lnTo>
                    <a:pt x="1375" y="476"/>
                  </a:lnTo>
                  <a:lnTo>
                    <a:pt x="1369" y="485"/>
                  </a:lnTo>
                  <a:lnTo>
                    <a:pt x="1364" y="499"/>
                  </a:lnTo>
                  <a:lnTo>
                    <a:pt x="1361" y="517"/>
                  </a:lnTo>
                  <a:lnTo>
                    <a:pt x="1358" y="536"/>
                  </a:lnTo>
                  <a:lnTo>
                    <a:pt x="1355" y="553"/>
                  </a:lnTo>
                  <a:lnTo>
                    <a:pt x="1350" y="564"/>
                  </a:lnTo>
                  <a:lnTo>
                    <a:pt x="1347" y="570"/>
                  </a:lnTo>
                  <a:lnTo>
                    <a:pt x="1342" y="575"/>
                  </a:lnTo>
                  <a:lnTo>
                    <a:pt x="1341" y="581"/>
                  </a:lnTo>
                  <a:lnTo>
                    <a:pt x="1344" y="587"/>
                  </a:lnTo>
                  <a:lnTo>
                    <a:pt x="1352" y="595"/>
                  </a:lnTo>
                  <a:lnTo>
                    <a:pt x="1363" y="608"/>
                  </a:lnTo>
                  <a:lnTo>
                    <a:pt x="1374" y="618"/>
                  </a:lnTo>
                  <a:lnTo>
                    <a:pt x="1383" y="628"/>
                  </a:lnTo>
                  <a:lnTo>
                    <a:pt x="1395" y="631"/>
                  </a:lnTo>
                  <a:lnTo>
                    <a:pt x="1398" y="631"/>
                  </a:lnTo>
                  <a:lnTo>
                    <a:pt x="1403" y="629"/>
                  </a:lnTo>
                  <a:lnTo>
                    <a:pt x="1406" y="629"/>
                  </a:lnTo>
                  <a:lnTo>
                    <a:pt x="1409" y="628"/>
                  </a:lnTo>
                  <a:lnTo>
                    <a:pt x="1412" y="628"/>
                  </a:lnTo>
                  <a:lnTo>
                    <a:pt x="1415" y="628"/>
                  </a:lnTo>
                  <a:lnTo>
                    <a:pt x="1417" y="628"/>
                  </a:lnTo>
                  <a:lnTo>
                    <a:pt x="1419" y="628"/>
                  </a:lnTo>
                  <a:lnTo>
                    <a:pt x="1420" y="631"/>
                  </a:lnTo>
                  <a:lnTo>
                    <a:pt x="1419" y="632"/>
                  </a:lnTo>
                  <a:lnTo>
                    <a:pt x="1419" y="637"/>
                  </a:lnTo>
                  <a:lnTo>
                    <a:pt x="1417" y="643"/>
                  </a:lnTo>
                  <a:lnTo>
                    <a:pt x="1414" y="660"/>
                  </a:lnTo>
                  <a:lnTo>
                    <a:pt x="1412" y="679"/>
                  </a:lnTo>
                  <a:lnTo>
                    <a:pt x="1414" y="696"/>
                  </a:lnTo>
                  <a:lnTo>
                    <a:pt x="1415" y="712"/>
                  </a:lnTo>
                  <a:lnTo>
                    <a:pt x="1415" y="719"/>
                  </a:lnTo>
                  <a:lnTo>
                    <a:pt x="1414" y="722"/>
                  </a:lnTo>
                  <a:lnTo>
                    <a:pt x="1412" y="726"/>
                  </a:lnTo>
                  <a:lnTo>
                    <a:pt x="1411" y="729"/>
                  </a:lnTo>
                  <a:lnTo>
                    <a:pt x="1411" y="730"/>
                  </a:lnTo>
                  <a:lnTo>
                    <a:pt x="1409" y="733"/>
                  </a:lnTo>
                  <a:lnTo>
                    <a:pt x="1411" y="736"/>
                  </a:lnTo>
                  <a:lnTo>
                    <a:pt x="1412" y="738"/>
                  </a:lnTo>
                  <a:lnTo>
                    <a:pt x="1415" y="740"/>
                  </a:lnTo>
                  <a:lnTo>
                    <a:pt x="1422" y="741"/>
                  </a:lnTo>
                  <a:lnTo>
                    <a:pt x="1440" y="744"/>
                  </a:lnTo>
                  <a:lnTo>
                    <a:pt x="1456" y="743"/>
                  </a:lnTo>
                  <a:lnTo>
                    <a:pt x="1467" y="736"/>
                  </a:lnTo>
                  <a:lnTo>
                    <a:pt x="1470" y="730"/>
                  </a:lnTo>
                  <a:lnTo>
                    <a:pt x="1473" y="722"/>
                  </a:lnTo>
                  <a:lnTo>
                    <a:pt x="1476" y="713"/>
                  </a:lnTo>
                  <a:lnTo>
                    <a:pt x="1481" y="704"/>
                  </a:lnTo>
                  <a:lnTo>
                    <a:pt x="1490" y="698"/>
                  </a:lnTo>
                  <a:lnTo>
                    <a:pt x="1499" y="693"/>
                  </a:lnTo>
                  <a:lnTo>
                    <a:pt x="1510" y="687"/>
                  </a:lnTo>
                  <a:lnTo>
                    <a:pt x="1518" y="684"/>
                  </a:lnTo>
                  <a:lnTo>
                    <a:pt x="1526" y="681"/>
                  </a:lnTo>
                  <a:lnTo>
                    <a:pt x="1532" y="682"/>
                  </a:lnTo>
                  <a:lnTo>
                    <a:pt x="1535" y="688"/>
                  </a:lnTo>
                  <a:lnTo>
                    <a:pt x="1534" y="698"/>
                  </a:lnTo>
                  <a:lnTo>
                    <a:pt x="1526" y="707"/>
                  </a:lnTo>
                  <a:lnTo>
                    <a:pt x="1515" y="716"/>
                  </a:lnTo>
                  <a:lnTo>
                    <a:pt x="1502" y="724"/>
                  </a:lnTo>
                  <a:lnTo>
                    <a:pt x="1493" y="735"/>
                  </a:lnTo>
                  <a:lnTo>
                    <a:pt x="1487" y="746"/>
                  </a:lnTo>
                  <a:lnTo>
                    <a:pt x="1482" y="755"/>
                  </a:lnTo>
                  <a:lnTo>
                    <a:pt x="1479" y="766"/>
                  </a:lnTo>
                  <a:lnTo>
                    <a:pt x="1473" y="774"/>
                  </a:lnTo>
                  <a:lnTo>
                    <a:pt x="1467" y="778"/>
                  </a:lnTo>
                  <a:lnTo>
                    <a:pt x="1459" y="777"/>
                  </a:lnTo>
                  <a:lnTo>
                    <a:pt x="1447" y="774"/>
                  </a:lnTo>
                  <a:lnTo>
                    <a:pt x="1433" y="771"/>
                  </a:lnTo>
                  <a:lnTo>
                    <a:pt x="1420" y="771"/>
                  </a:lnTo>
                  <a:lnTo>
                    <a:pt x="1409" y="774"/>
                  </a:lnTo>
                  <a:lnTo>
                    <a:pt x="1402" y="780"/>
                  </a:lnTo>
                  <a:lnTo>
                    <a:pt x="1388" y="802"/>
                  </a:lnTo>
                  <a:lnTo>
                    <a:pt x="1377" y="820"/>
                  </a:lnTo>
                  <a:lnTo>
                    <a:pt x="1369" y="828"/>
                  </a:lnTo>
                  <a:lnTo>
                    <a:pt x="1361" y="839"/>
                  </a:lnTo>
                  <a:lnTo>
                    <a:pt x="1352" y="848"/>
                  </a:lnTo>
                  <a:lnTo>
                    <a:pt x="1342" y="854"/>
                  </a:lnTo>
                  <a:lnTo>
                    <a:pt x="1332" y="854"/>
                  </a:lnTo>
                  <a:lnTo>
                    <a:pt x="1321" y="847"/>
                  </a:lnTo>
                  <a:lnTo>
                    <a:pt x="1311" y="837"/>
                  </a:lnTo>
                  <a:lnTo>
                    <a:pt x="1304" y="833"/>
                  </a:lnTo>
                  <a:lnTo>
                    <a:pt x="1296" y="834"/>
                  </a:lnTo>
                  <a:lnTo>
                    <a:pt x="1293" y="842"/>
                  </a:lnTo>
                  <a:lnTo>
                    <a:pt x="1293" y="850"/>
                  </a:lnTo>
                  <a:lnTo>
                    <a:pt x="1293" y="859"/>
                  </a:lnTo>
                  <a:lnTo>
                    <a:pt x="1293" y="867"/>
                  </a:lnTo>
                  <a:lnTo>
                    <a:pt x="1287" y="872"/>
                  </a:lnTo>
                  <a:lnTo>
                    <a:pt x="1273" y="875"/>
                  </a:lnTo>
                  <a:lnTo>
                    <a:pt x="1254" y="875"/>
                  </a:lnTo>
                  <a:lnTo>
                    <a:pt x="1229" y="873"/>
                  </a:lnTo>
                  <a:lnTo>
                    <a:pt x="1214" y="870"/>
                  </a:lnTo>
                  <a:lnTo>
                    <a:pt x="1198" y="865"/>
                  </a:lnTo>
                  <a:lnTo>
                    <a:pt x="1182" y="861"/>
                  </a:lnTo>
                  <a:lnTo>
                    <a:pt x="1169" y="858"/>
                  </a:lnTo>
                  <a:lnTo>
                    <a:pt x="1158" y="861"/>
                  </a:lnTo>
                  <a:lnTo>
                    <a:pt x="1144" y="867"/>
                  </a:lnTo>
                  <a:lnTo>
                    <a:pt x="1127" y="876"/>
                  </a:lnTo>
                  <a:lnTo>
                    <a:pt x="1108" y="885"/>
                  </a:lnTo>
                  <a:lnTo>
                    <a:pt x="1089" y="896"/>
                  </a:lnTo>
                  <a:lnTo>
                    <a:pt x="1077" y="909"/>
                  </a:lnTo>
                  <a:lnTo>
                    <a:pt x="1063" y="924"/>
                  </a:lnTo>
                  <a:lnTo>
                    <a:pt x="1050" y="940"/>
                  </a:lnTo>
                  <a:lnTo>
                    <a:pt x="1036" y="958"/>
                  </a:lnTo>
                  <a:lnTo>
                    <a:pt x="1019" y="982"/>
                  </a:lnTo>
                  <a:lnTo>
                    <a:pt x="1002" y="1002"/>
                  </a:lnTo>
                  <a:lnTo>
                    <a:pt x="987" y="1021"/>
                  </a:lnTo>
                  <a:lnTo>
                    <a:pt x="973" y="1038"/>
                  </a:lnTo>
                  <a:lnTo>
                    <a:pt x="959" y="1063"/>
                  </a:lnTo>
                  <a:lnTo>
                    <a:pt x="948" y="1080"/>
                  </a:lnTo>
                  <a:lnTo>
                    <a:pt x="940" y="1092"/>
                  </a:lnTo>
                  <a:lnTo>
                    <a:pt x="935" y="1101"/>
                  </a:lnTo>
                  <a:lnTo>
                    <a:pt x="932" y="1111"/>
                  </a:lnTo>
                  <a:lnTo>
                    <a:pt x="934" y="1126"/>
                  </a:lnTo>
                  <a:lnTo>
                    <a:pt x="937" y="1142"/>
                  </a:lnTo>
                  <a:lnTo>
                    <a:pt x="942" y="1156"/>
                  </a:lnTo>
                  <a:lnTo>
                    <a:pt x="945" y="1168"/>
                  </a:lnTo>
                  <a:lnTo>
                    <a:pt x="945" y="1182"/>
                  </a:lnTo>
                  <a:lnTo>
                    <a:pt x="939" y="1198"/>
                  </a:lnTo>
                  <a:lnTo>
                    <a:pt x="929" y="1218"/>
                  </a:lnTo>
                  <a:lnTo>
                    <a:pt x="925" y="1233"/>
                  </a:lnTo>
                  <a:lnTo>
                    <a:pt x="920" y="1244"/>
                  </a:lnTo>
                  <a:lnTo>
                    <a:pt x="915" y="1249"/>
                  </a:lnTo>
                  <a:lnTo>
                    <a:pt x="909" y="1247"/>
                  </a:lnTo>
                  <a:lnTo>
                    <a:pt x="898" y="1241"/>
                  </a:lnTo>
                  <a:lnTo>
                    <a:pt x="887" y="1230"/>
                  </a:lnTo>
                  <a:lnTo>
                    <a:pt x="873" y="1218"/>
                  </a:lnTo>
                  <a:lnTo>
                    <a:pt x="859" y="1207"/>
                  </a:lnTo>
                  <a:lnTo>
                    <a:pt x="847" y="1198"/>
                  </a:lnTo>
                  <a:lnTo>
                    <a:pt x="824" y="1188"/>
                  </a:lnTo>
                  <a:lnTo>
                    <a:pt x="796" y="1177"/>
                  </a:lnTo>
                  <a:lnTo>
                    <a:pt x="768" y="1165"/>
                  </a:lnTo>
                  <a:lnTo>
                    <a:pt x="743" y="1153"/>
                  </a:lnTo>
                  <a:lnTo>
                    <a:pt x="716" y="1137"/>
                  </a:lnTo>
                  <a:lnTo>
                    <a:pt x="693" y="1125"/>
                  </a:lnTo>
                  <a:lnTo>
                    <a:pt x="671" y="1114"/>
                  </a:lnTo>
                  <a:lnTo>
                    <a:pt x="657" y="1104"/>
                  </a:lnTo>
                  <a:lnTo>
                    <a:pt x="645" y="1094"/>
                  </a:lnTo>
                  <a:lnTo>
                    <a:pt x="633" y="1084"/>
                  </a:lnTo>
                  <a:lnTo>
                    <a:pt x="622" y="1080"/>
                  </a:lnTo>
                  <a:lnTo>
                    <a:pt x="615" y="1080"/>
                  </a:lnTo>
                  <a:lnTo>
                    <a:pt x="608" y="1080"/>
                  </a:lnTo>
                  <a:lnTo>
                    <a:pt x="602" y="1080"/>
                  </a:lnTo>
                  <a:lnTo>
                    <a:pt x="592" y="1073"/>
                  </a:lnTo>
                  <a:lnTo>
                    <a:pt x="578" y="1064"/>
                  </a:lnTo>
                  <a:lnTo>
                    <a:pt x="556" y="1045"/>
                  </a:lnTo>
                  <a:lnTo>
                    <a:pt x="538" y="1033"/>
                  </a:lnTo>
                  <a:lnTo>
                    <a:pt x="524" y="1028"/>
                  </a:lnTo>
                  <a:lnTo>
                    <a:pt x="511" y="1028"/>
                  </a:lnTo>
                  <a:lnTo>
                    <a:pt x="494" y="1028"/>
                  </a:lnTo>
                  <a:lnTo>
                    <a:pt x="477" y="1030"/>
                  </a:lnTo>
                  <a:lnTo>
                    <a:pt x="463" y="1035"/>
                  </a:lnTo>
                  <a:lnTo>
                    <a:pt x="448" y="1045"/>
                  </a:lnTo>
                  <a:lnTo>
                    <a:pt x="431" y="1059"/>
                  </a:lnTo>
                  <a:lnTo>
                    <a:pt x="414" y="1073"/>
                  </a:lnTo>
                  <a:lnTo>
                    <a:pt x="393" y="1090"/>
                  </a:lnTo>
                  <a:lnTo>
                    <a:pt x="370" y="1108"/>
                  </a:lnTo>
                  <a:lnTo>
                    <a:pt x="358" y="1118"/>
                  </a:lnTo>
                  <a:lnTo>
                    <a:pt x="347" y="1131"/>
                  </a:lnTo>
                  <a:lnTo>
                    <a:pt x="336" y="1140"/>
                  </a:lnTo>
                  <a:lnTo>
                    <a:pt x="327" y="1145"/>
                  </a:lnTo>
                  <a:lnTo>
                    <a:pt x="319" y="1143"/>
                  </a:lnTo>
                  <a:lnTo>
                    <a:pt x="311" y="1135"/>
                  </a:lnTo>
                  <a:lnTo>
                    <a:pt x="302" y="1125"/>
                  </a:lnTo>
                  <a:lnTo>
                    <a:pt x="294" y="1111"/>
                  </a:lnTo>
                  <a:lnTo>
                    <a:pt x="286" y="1098"/>
                  </a:lnTo>
                  <a:lnTo>
                    <a:pt x="282" y="1089"/>
                  </a:lnTo>
                  <a:lnTo>
                    <a:pt x="277" y="1080"/>
                  </a:lnTo>
                  <a:lnTo>
                    <a:pt x="266" y="1072"/>
                  </a:lnTo>
                  <a:lnTo>
                    <a:pt x="252" y="1063"/>
                  </a:lnTo>
                  <a:lnTo>
                    <a:pt x="241" y="1053"/>
                  </a:lnTo>
                  <a:lnTo>
                    <a:pt x="230" y="1047"/>
                  </a:lnTo>
                  <a:lnTo>
                    <a:pt x="216" y="1047"/>
                  </a:lnTo>
                  <a:lnTo>
                    <a:pt x="202" y="1050"/>
                  </a:lnTo>
                  <a:lnTo>
                    <a:pt x="190" y="1055"/>
                  </a:lnTo>
                  <a:lnTo>
                    <a:pt x="179" y="1063"/>
                  </a:lnTo>
                  <a:lnTo>
                    <a:pt x="173" y="1076"/>
                  </a:lnTo>
                  <a:lnTo>
                    <a:pt x="165" y="1090"/>
                  </a:lnTo>
                  <a:lnTo>
                    <a:pt x="159" y="1100"/>
                  </a:lnTo>
                  <a:lnTo>
                    <a:pt x="153" y="1109"/>
                  </a:lnTo>
                  <a:lnTo>
                    <a:pt x="151" y="1120"/>
                  </a:lnTo>
                  <a:lnTo>
                    <a:pt x="149" y="1132"/>
                  </a:lnTo>
                  <a:lnTo>
                    <a:pt x="146" y="1143"/>
                  </a:lnTo>
                  <a:lnTo>
                    <a:pt x="146" y="1154"/>
                  </a:lnTo>
                  <a:lnTo>
                    <a:pt x="151" y="1163"/>
                  </a:lnTo>
                  <a:lnTo>
                    <a:pt x="160" y="1170"/>
                  </a:lnTo>
                  <a:lnTo>
                    <a:pt x="168" y="1174"/>
                  </a:lnTo>
                  <a:lnTo>
                    <a:pt x="176" y="1177"/>
                  </a:lnTo>
                  <a:lnTo>
                    <a:pt x="185" y="1185"/>
                  </a:lnTo>
                  <a:lnTo>
                    <a:pt x="193" y="1198"/>
                  </a:lnTo>
                  <a:lnTo>
                    <a:pt x="201" y="1208"/>
                  </a:lnTo>
                  <a:lnTo>
                    <a:pt x="210" y="1216"/>
                  </a:lnTo>
                  <a:lnTo>
                    <a:pt x="219" y="1219"/>
                  </a:lnTo>
                  <a:lnTo>
                    <a:pt x="227" y="1219"/>
                  </a:lnTo>
                  <a:lnTo>
                    <a:pt x="230" y="1218"/>
                  </a:lnTo>
                  <a:lnTo>
                    <a:pt x="235" y="1215"/>
                  </a:lnTo>
                  <a:lnTo>
                    <a:pt x="241" y="1215"/>
                  </a:lnTo>
                  <a:lnTo>
                    <a:pt x="250" y="1219"/>
                  </a:lnTo>
                  <a:lnTo>
                    <a:pt x="264" y="1226"/>
                  </a:lnTo>
                  <a:lnTo>
                    <a:pt x="280" y="1232"/>
                  </a:lnTo>
                  <a:lnTo>
                    <a:pt x="294" y="1238"/>
                  </a:lnTo>
                  <a:lnTo>
                    <a:pt x="303" y="1246"/>
                  </a:lnTo>
                  <a:lnTo>
                    <a:pt x="311" y="1252"/>
                  </a:lnTo>
                  <a:lnTo>
                    <a:pt x="322" y="1257"/>
                  </a:lnTo>
                  <a:lnTo>
                    <a:pt x="334" y="1263"/>
                  </a:lnTo>
                  <a:lnTo>
                    <a:pt x="347" y="1271"/>
                  </a:lnTo>
                  <a:lnTo>
                    <a:pt x="356" y="1278"/>
                  </a:lnTo>
                  <a:lnTo>
                    <a:pt x="361" y="1289"/>
                  </a:lnTo>
                  <a:lnTo>
                    <a:pt x="367" y="1302"/>
                  </a:lnTo>
                  <a:lnTo>
                    <a:pt x="375" y="1311"/>
                  </a:lnTo>
                  <a:lnTo>
                    <a:pt x="382" y="1317"/>
                  </a:lnTo>
                  <a:lnTo>
                    <a:pt x="389" y="1322"/>
                  </a:lnTo>
                  <a:lnTo>
                    <a:pt x="390" y="1326"/>
                  </a:lnTo>
                  <a:lnTo>
                    <a:pt x="387" y="1333"/>
                  </a:lnTo>
                  <a:lnTo>
                    <a:pt x="378" y="1340"/>
                  </a:lnTo>
                  <a:lnTo>
                    <a:pt x="367" y="1348"/>
                  </a:lnTo>
                  <a:lnTo>
                    <a:pt x="353" y="1353"/>
                  </a:lnTo>
                  <a:lnTo>
                    <a:pt x="341" y="1356"/>
                  </a:lnTo>
                  <a:lnTo>
                    <a:pt x="319" y="1351"/>
                  </a:lnTo>
                  <a:lnTo>
                    <a:pt x="300" y="1345"/>
                  </a:lnTo>
                  <a:lnTo>
                    <a:pt x="282" y="1342"/>
                  </a:lnTo>
                  <a:lnTo>
                    <a:pt x="271" y="1339"/>
                  </a:lnTo>
                  <a:lnTo>
                    <a:pt x="263" y="1333"/>
                  </a:lnTo>
                  <a:lnTo>
                    <a:pt x="257" y="1326"/>
                  </a:lnTo>
                  <a:lnTo>
                    <a:pt x="250" y="1325"/>
                  </a:lnTo>
                  <a:lnTo>
                    <a:pt x="244" y="1328"/>
                  </a:lnTo>
                  <a:lnTo>
                    <a:pt x="236" y="1340"/>
                  </a:lnTo>
                  <a:lnTo>
                    <a:pt x="232" y="1351"/>
                  </a:lnTo>
                  <a:lnTo>
                    <a:pt x="224" y="1361"/>
                  </a:lnTo>
                  <a:lnTo>
                    <a:pt x="218" y="1364"/>
                  </a:lnTo>
                  <a:lnTo>
                    <a:pt x="210" y="1364"/>
                  </a:lnTo>
                  <a:lnTo>
                    <a:pt x="201" y="1364"/>
                  </a:lnTo>
                  <a:lnTo>
                    <a:pt x="195" y="1365"/>
                  </a:lnTo>
                  <a:lnTo>
                    <a:pt x="190" y="1370"/>
                  </a:lnTo>
                  <a:lnTo>
                    <a:pt x="188" y="1379"/>
                  </a:lnTo>
                  <a:lnTo>
                    <a:pt x="191" y="1396"/>
                  </a:lnTo>
                  <a:lnTo>
                    <a:pt x="195" y="1412"/>
                  </a:lnTo>
                  <a:lnTo>
                    <a:pt x="196" y="1424"/>
                  </a:lnTo>
                  <a:lnTo>
                    <a:pt x="195" y="1431"/>
                  </a:lnTo>
                  <a:lnTo>
                    <a:pt x="190" y="1432"/>
                  </a:lnTo>
                  <a:lnTo>
                    <a:pt x="182" y="1432"/>
                  </a:lnTo>
                  <a:lnTo>
                    <a:pt x="170" y="1434"/>
                  </a:lnTo>
                  <a:lnTo>
                    <a:pt x="159" y="1437"/>
                  </a:lnTo>
                  <a:lnTo>
                    <a:pt x="149" y="1444"/>
                  </a:lnTo>
                  <a:lnTo>
                    <a:pt x="140" y="1455"/>
                  </a:lnTo>
                  <a:lnTo>
                    <a:pt x="134" y="1466"/>
                  </a:lnTo>
                  <a:lnTo>
                    <a:pt x="131" y="1474"/>
                  </a:lnTo>
                  <a:lnTo>
                    <a:pt x="129" y="1477"/>
                  </a:lnTo>
                </a:path>
              </a:pathLst>
            </a:custGeom>
            <a:grpFill/>
            <a:ln w="4826">
              <a:solidFill>
                <a:schemeClr val="bg1"/>
              </a:solidFill>
              <a:prstDash val="solid"/>
              <a:round/>
              <a:headEnd/>
              <a:tailEnd/>
            </a:ln>
          </p:spPr>
          <p:txBody>
            <a:bodyPr/>
            <a:lstStyle/>
            <a:p>
              <a:endParaRPr lang="ru-RU"/>
            </a:p>
          </p:txBody>
        </p:sp>
        <p:sp>
          <p:nvSpPr>
            <p:cNvPr id="18" name="Freeform 43">
              <a:extLst>
                <a:ext uri="{FF2B5EF4-FFF2-40B4-BE49-F238E27FC236}">
                  <a16:creationId xmlns:a16="http://schemas.microsoft.com/office/drawing/2014/main" id="{DA49F6D8-0077-104C-9AE4-D653D7ADD82D}"/>
                </a:ext>
              </a:extLst>
            </p:cNvPr>
            <p:cNvSpPr>
              <a:spLocks/>
            </p:cNvSpPr>
            <p:nvPr/>
          </p:nvSpPr>
          <p:spPr bwMode="gray">
            <a:xfrm>
              <a:off x="3737" y="1173"/>
              <a:ext cx="138" cy="153"/>
            </a:xfrm>
            <a:custGeom>
              <a:avLst/>
              <a:gdLst>
                <a:gd name="T0" fmla="*/ 7 w 277"/>
                <a:gd name="T1" fmla="*/ 283 h 306"/>
                <a:gd name="T2" fmla="*/ 0 w 277"/>
                <a:gd name="T3" fmla="*/ 268 h 306"/>
                <a:gd name="T4" fmla="*/ 13 w 277"/>
                <a:gd name="T5" fmla="*/ 246 h 306"/>
                <a:gd name="T6" fmla="*/ 39 w 277"/>
                <a:gd name="T7" fmla="*/ 218 h 306"/>
                <a:gd name="T8" fmla="*/ 66 w 277"/>
                <a:gd name="T9" fmla="*/ 188 h 306"/>
                <a:gd name="T10" fmla="*/ 84 w 277"/>
                <a:gd name="T11" fmla="*/ 159 h 306"/>
                <a:gd name="T12" fmla="*/ 86 w 277"/>
                <a:gd name="T13" fmla="*/ 140 h 306"/>
                <a:gd name="T14" fmla="*/ 92 w 277"/>
                <a:gd name="T15" fmla="*/ 125 h 306"/>
                <a:gd name="T16" fmla="*/ 128 w 277"/>
                <a:gd name="T17" fmla="*/ 83 h 306"/>
                <a:gd name="T18" fmla="*/ 145 w 277"/>
                <a:gd name="T19" fmla="*/ 52 h 306"/>
                <a:gd name="T20" fmla="*/ 153 w 277"/>
                <a:gd name="T21" fmla="*/ 27 h 306"/>
                <a:gd name="T22" fmla="*/ 165 w 277"/>
                <a:gd name="T23" fmla="*/ 5 h 306"/>
                <a:gd name="T24" fmla="*/ 177 w 277"/>
                <a:gd name="T25" fmla="*/ 2 h 306"/>
                <a:gd name="T26" fmla="*/ 196 w 277"/>
                <a:gd name="T27" fmla="*/ 14 h 306"/>
                <a:gd name="T28" fmla="*/ 219 w 277"/>
                <a:gd name="T29" fmla="*/ 22 h 306"/>
                <a:gd name="T30" fmla="*/ 249 w 277"/>
                <a:gd name="T31" fmla="*/ 21 h 306"/>
                <a:gd name="T32" fmla="*/ 264 w 277"/>
                <a:gd name="T33" fmla="*/ 14 h 306"/>
                <a:gd name="T34" fmla="*/ 275 w 277"/>
                <a:gd name="T35" fmla="*/ 13 h 306"/>
                <a:gd name="T36" fmla="*/ 275 w 277"/>
                <a:gd name="T37" fmla="*/ 33 h 306"/>
                <a:gd name="T38" fmla="*/ 264 w 277"/>
                <a:gd name="T39" fmla="*/ 55 h 306"/>
                <a:gd name="T40" fmla="*/ 235 w 277"/>
                <a:gd name="T41" fmla="*/ 69 h 306"/>
                <a:gd name="T42" fmla="*/ 216 w 277"/>
                <a:gd name="T43" fmla="*/ 84 h 306"/>
                <a:gd name="T44" fmla="*/ 196 w 277"/>
                <a:gd name="T45" fmla="*/ 92 h 306"/>
                <a:gd name="T46" fmla="*/ 184 w 277"/>
                <a:gd name="T47" fmla="*/ 91 h 306"/>
                <a:gd name="T48" fmla="*/ 167 w 277"/>
                <a:gd name="T49" fmla="*/ 101 h 306"/>
                <a:gd name="T50" fmla="*/ 146 w 277"/>
                <a:gd name="T51" fmla="*/ 128 h 306"/>
                <a:gd name="T52" fmla="*/ 136 w 277"/>
                <a:gd name="T53" fmla="*/ 148 h 306"/>
                <a:gd name="T54" fmla="*/ 125 w 277"/>
                <a:gd name="T55" fmla="*/ 167 h 306"/>
                <a:gd name="T56" fmla="*/ 117 w 277"/>
                <a:gd name="T57" fmla="*/ 181 h 306"/>
                <a:gd name="T58" fmla="*/ 114 w 277"/>
                <a:gd name="T59" fmla="*/ 190 h 306"/>
                <a:gd name="T60" fmla="*/ 98 w 277"/>
                <a:gd name="T61" fmla="*/ 205 h 306"/>
                <a:gd name="T62" fmla="*/ 87 w 277"/>
                <a:gd name="T63" fmla="*/ 221 h 306"/>
                <a:gd name="T64" fmla="*/ 84 w 277"/>
                <a:gd name="T65" fmla="*/ 226 h 306"/>
                <a:gd name="T66" fmla="*/ 78 w 277"/>
                <a:gd name="T67" fmla="*/ 227 h 306"/>
                <a:gd name="T68" fmla="*/ 70 w 277"/>
                <a:gd name="T69" fmla="*/ 229 h 306"/>
                <a:gd name="T70" fmla="*/ 63 w 277"/>
                <a:gd name="T71" fmla="*/ 235 h 306"/>
                <a:gd name="T72" fmla="*/ 50 w 277"/>
                <a:gd name="T73" fmla="*/ 246 h 306"/>
                <a:gd name="T74" fmla="*/ 41 w 277"/>
                <a:gd name="T75" fmla="*/ 260 h 306"/>
                <a:gd name="T76" fmla="*/ 44 w 277"/>
                <a:gd name="T77" fmla="*/ 285 h 306"/>
                <a:gd name="T78" fmla="*/ 45 w 277"/>
                <a:gd name="T79" fmla="*/ 299 h 306"/>
                <a:gd name="T80" fmla="*/ 35 w 277"/>
                <a:gd name="T81" fmla="*/ 306 h 306"/>
                <a:gd name="T82" fmla="*/ 19 w 277"/>
                <a:gd name="T83" fmla="*/ 300 h 306"/>
                <a:gd name="T84" fmla="*/ 13 w 277"/>
                <a:gd name="T85" fmla="*/ 295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7" h="306">
                  <a:moveTo>
                    <a:pt x="13" y="295"/>
                  </a:moveTo>
                  <a:lnTo>
                    <a:pt x="7" y="283"/>
                  </a:lnTo>
                  <a:lnTo>
                    <a:pt x="2" y="275"/>
                  </a:lnTo>
                  <a:lnTo>
                    <a:pt x="0" y="268"/>
                  </a:lnTo>
                  <a:lnTo>
                    <a:pt x="3" y="258"/>
                  </a:lnTo>
                  <a:lnTo>
                    <a:pt x="13" y="246"/>
                  </a:lnTo>
                  <a:lnTo>
                    <a:pt x="25" y="232"/>
                  </a:lnTo>
                  <a:lnTo>
                    <a:pt x="39" y="218"/>
                  </a:lnTo>
                  <a:lnTo>
                    <a:pt x="50" y="204"/>
                  </a:lnTo>
                  <a:lnTo>
                    <a:pt x="66" y="188"/>
                  </a:lnTo>
                  <a:lnTo>
                    <a:pt x="78" y="173"/>
                  </a:lnTo>
                  <a:lnTo>
                    <a:pt x="84" y="159"/>
                  </a:lnTo>
                  <a:lnTo>
                    <a:pt x="86" y="148"/>
                  </a:lnTo>
                  <a:lnTo>
                    <a:pt x="86" y="140"/>
                  </a:lnTo>
                  <a:lnTo>
                    <a:pt x="87" y="132"/>
                  </a:lnTo>
                  <a:lnTo>
                    <a:pt x="92" y="125"/>
                  </a:lnTo>
                  <a:lnTo>
                    <a:pt x="109" y="103"/>
                  </a:lnTo>
                  <a:lnTo>
                    <a:pt x="128" y="83"/>
                  </a:lnTo>
                  <a:lnTo>
                    <a:pt x="139" y="69"/>
                  </a:lnTo>
                  <a:lnTo>
                    <a:pt x="145" y="52"/>
                  </a:lnTo>
                  <a:lnTo>
                    <a:pt x="149" y="38"/>
                  </a:lnTo>
                  <a:lnTo>
                    <a:pt x="153" y="27"/>
                  </a:lnTo>
                  <a:lnTo>
                    <a:pt x="159" y="14"/>
                  </a:lnTo>
                  <a:lnTo>
                    <a:pt x="165" y="5"/>
                  </a:lnTo>
                  <a:lnTo>
                    <a:pt x="171" y="0"/>
                  </a:lnTo>
                  <a:lnTo>
                    <a:pt x="177" y="2"/>
                  </a:lnTo>
                  <a:lnTo>
                    <a:pt x="185" y="8"/>
                  </a:lnTo>
                  <a:lnTo>
                    <a:pt x="196" y="14"/>
                  </a:lnTo>
                  <a:lnTo>
                    <a:pt x="205" y="19"/>
                  </a:lnTo>
                  <a:lnTo>
                    <a:pt x="219" y="22"/>
                  </a:lnTo>
                  <a:lnTo>
                    <a:pt x="233" y="24"/>
                  </a:lnTo>
                  <a:lnTo>
                    <a:pt x="249" y="21"/>
                  </a:lnTo>
                  <a:lnTo>
                    <a:pt x="257" y="18"/>
                  </a:lnTo>
                  <a:lnTo>
                    <a:pt x="264" y="14"/>
                  </a:lnTo>
                  <a:lnTo>
                    <a:pt x="271" y="11"/>
                  </a:lnTo>
                  <a:lnTo>
                    <a:pt x="275" y="13"/>
                  </a:lnTo>
                  <a:lnTo>
                    <a:pt x="277" y="21"/>
                  </a:lnTo>
                  <a:lnTo>
                    <a:pt x="275" y="33"/>
                  </a:lnTo>
                  <a:lnTo>
                    <a:pt x="272" y="45"/>
                  </a:lnTo>
                  <a:lnTo>
                    <a:pt x="264" y="55"/>
                  </a:lnTo>
                  <a:lnTo>
                    <a:pt x="249" y="63"/>
                  </a:lnTo>
                  <a:lnTo>
                    <a:pt x="235" y="69"/>
                  </a:lnTo>
                  <a:lnTo>
                    <a:pt x="226" y="77"/>
                  </a:lnTo>
                  <a:lnTo>
                    <a:pt x="216" y="84"/>
                  </a:lnTo>
                  <a:lnTo>
                    <a:pt x="207" y="91"/>
                  </a:lnTo>
                  <a:lnTo>
                    <a:pt x="196" y="92"/>
                  </a:lnTo>
                  <a:lnTo>
                    <a:pt x="190" y="92"/>
                  </a:lnTo>
                  <a:lnTo>
                    <a:pt x="184" y="91"/>
                  </a:lnTo>
                  <a:lnTo>
                    <a:pt x="177" y="94"/>
                  </a:lnTo>
                  <a:lnTo>
                    <a:pt x="167" y="101"/>
                  </a:lnTo>
                  <a:lnTo>
                    <a:pt x="157" y="112"/>
                  </a:lnTo>
                  <a:lnTo>
                    <a:pt x="146" y="128"/>
                  </a:lnTo>
                  <a:lnTo>
                    <a:pt x="140" y="139"/>
                  </a:lnTo>
                  <a:lnTo>
                    <a:pt x="136" y="148"/>
                  </a:lnTo>
                  <a:lnTo>
                    <a:pt x="131" y="156"/>
                  </a:lnTo>
                  <a:lnTo>
                    <a:pt x="125" y="167"/>
                  </a:lnTo>
                  <a:lnTo>
                    <a:pt x="120" y="176"/>
                  </a:lnTo>
                  <a:lnTo>
                    <a:pt x="117" y="181"/>
                  </a:lnTo>
                  <a:lnTo>
                    <a:pt x="117" y="185"/>
                  </a:lnTo>
                  <a:lnTo>
                    <a:pt x="114" y="190"/>
                  </a:lnTo>
                  <a:lnTo>
                    <a:pt x="109" y="196"/>
                  </a:lnTo>
                  <a:lnTo>
                    <a:pt x="98" y="205"/>
                  </a:lnTo>
                  <a:lnTo>
                    <a:pt x="90" y="212"/>
                  </a:lnTo>
                  <a:lnTo>
                    <a:pt x="87" y="221"/>
                  </a:lnTo>
                  <a:lnTo>
                    <a:pt x="86" y="224"/>
                  </a:lnTo>
                  <a:lnTo>
                    <a:pt x="84" y="226"/>
                  </a:lnTo>
                  <a:lnTo>
                    <a:pt x="81" y="227"/>
                  </a:lnTo>
                  <a:lnTo>
                    <a:pt x="78" y="227"/>
                  </a:lnTo>
                  <a:lnTo>
                    <a:pt x="73" y="227"/>
                  </a:lnTo>
                  <a:lnTo>
                    <a:pt x="70" y="229"/>
                  </a:lnTo>
                  <a:lnTo>
                    <a:pt x="67" y="230"/>
                  </a:lnTo>
                  <a:lnTo>
                    <a:pt x="63" y="235"/>
                  </a:lnTo>
                  <a:lnTo>
                    <a:pt x="56" y="241"/>
                  </a:lnTo>
                  <a:lnTo>
                    <a:pt x="50" y="246"/>
                  </a:lnTo>
                  <a:lnTo>
                    <a:pt x="44" y="252"/>
                  </a:lnTo>
                  <a:lnTo>
                    <a:pt x="41" y="260"/>
                  </a:lnTo>
                  <a:lnTo>
                    <a:pt x="41" y="271"/>
                  </a:lnTo>
                  <a:lnTo>
                    <a:pt x="44" y="285"/>
                  </a:lnTo>
                  <a:lnTo>
                    <a:pt x="45" y="294"/>
                  </a:lnTo>
                  <a:lnTo>
                    <a:pt x="45" y="299"/>
                  </a:lnTo>
                  <a:lnTo>
                    <a:pt x="41" y="305"/>
                  </a:lnTo>
                  <a:lnTo>
                    <a:pt x="35" y="306"/>
                  </a:lnTo>
                  <a:lnTo>
                    <a:pt x="27" y="305"/>
                  </a:lnTo>
                  <a:lnTo>
                    <a:pt x="19" y="300"/>
                  </a:lnTo>
                  <a:lnTo>
                    <a:pt x="14" y="297"/>
                  </a:lnTo>
                  <a:lnTo>
                    <a:pt x="13" y="295"/>
                  </a:lnTo>
                </a:path>
              </a:pathLst>
            </a:custGeom>
            <a:grpFill/>
            <a:ln w="4826">
              <a:solidFill>
                <a:schemeClr val="bg1"/>
              </a:solidFill>
              <a:prstDash val="solid"/>
              <a:round/>
              <a:headEnd/>
              <a:tailEnd/>
            </a:ln>
          </p:spPr>
          <p:txBody>
            <a:bodyPr/>
            <a:lstStyle/>
            <a:p>
              <a:endParaRPr lang="ru-RU"/>
            </a:p>
          </p:txBody>
        </p:sp>
        <p:sp>
          <p:nvSpPr>
            <p:cNvPr id="19" name="Freeform 44">
              <a:extLst>
                <a:ext uri="{FF2B5EF4-FFF2-40B4-BE49-F238E27FC236}">
                  <a16:creationId xmlns:a16="http://schemas.microsoft.com/office/drawing/2014/main" id="{7484F720-B195-B640-A420-A75B6E11D597}"/>
                </a:ext>
              </a:extLst>
            </p:cNvPr>
            <p:cNvSpPr>
              <a:spLocks/>
            </p:cNvSpPr>
            <p:nvPr/>
          </p:nvSpPr>
          <p:spPr bwMode="gray">
            <a:xfrm>
              <a:off x="3888" y="1273"/>
              <a:ext cx="39" cy="40"/>
            </a:xfrm>
            <a:custGeom>
              <a:avLst/>
              <a:gdLst>
                <a:gd name="T0" fmla="*/ 16 w 78"/>
                <a:gd name="T1" fmla="*/ 81 h 81"/>
                <a:gd name="T2" fmla="*/ 5 w 78"/>
                <a:gd name="T3" fmla="*/ 71 h 81"/>
                <a:gd name="T4" fmla="*/ 0 w 78"/>
                <a:gd name="T5" fmla="*/ 59 h 81"/>
                <a:gd name="T6" fmla="*/ 2 w 78"/>
                <a:gd name="T7" fmla="*/ 48 h 81"/>
                <a:gd name="T8" fmla="*/ 8 w 78"/>
                <a:gd name="T9" fmla="*/ 35 h 81"/>
                <a:gd name="T10" fmla="*/ 20 w 78"/>
                <a:gd name="T11" fmla="*/ 25 h 81"/>
                <a:gd name="T12" fmla="*/ 38 w 78"/>
                <a:gd name="T13" fmla="*/ 15 h 81"/>
                <a:gd name="T14" fmla="*/ 47 w 78"/>
                <a:gd name="T15" fmla="*/ 9 h 81"/>
                <a:gd name="T16" fmla="*/ 53 w 78"/>
                <a:gd name="T17" fmla="*/ 3 h 81"/>
                <a:gd name="T18" fmla="*/ 58 w 78"/>
                <a:gd name="T19" fmla="*/ 0 h 81"/>
                <a:gd name="T20" fmla="*/ 62 w 78"/>
                <a:gd name="T21" fmla="*/ 0 h 81"/>
                <a:gd name="T22" fmla="*/ 67 w 78"/>
                <a:gd name="T23" fmla="*/ 6 h 81"/>
                <a:gd name="T24" fmla="*/ 73 w 78"/>
                <a:gd name="T25" fmla="*/ 15 h 81"/>
                <a:gd name="T26" fmla="*/ 76 w 78"/>
                <a:gd name="T27" fmla="*/ 26 h 81"/>
                <a:gd name="T28" fmla="*/ 78 w 78"/>
                <a:gd name="T29" fmla="*/ 35 h 81"/>
                <a:gd name="T30" fmla="*/ 76 w 78"/>
                <a:gd name="T31" fmla="*/ 45 h 81"/>
                <a:gd name="T32" fmla="*/ 67 w 78"/>
                <a:gd name="T33" fmla="*/ 53 h 81"/>
                <a:gd name="T34" fmla="*/ 55 w 78"/>
                <a:gd name="T35" fmla="*/ 60 h 81"/>
                <a:gd name="T36" fmla="*/ 41 w 78"/>
                <a:gd name="T37" fmla="*/ 67 h 81"/>
                <a:gd name="T38" fmla="*/ 28 w 78"/>
                <a:gd name="T39" fmla="*/ 74 h 81"/>
                <a:gd name="T40" fmla="*/ 19 w 78"/>
                <a:gd name="T41" fmla="*/ 79 h 81"/>
                <a:gd name="T42" fmla="*/ 16 w 78"/>
                <a:gd name="T4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81">
                  <a:moveTo>
                    <a:pt x="16" y="81"/>
                  </a:moveTo>
                  <a:lnTo>
                    <a:pt x="5" y="71"/>
                  </a:lnTo>
                  <a:lnTo>
                    <a:pt x="0" y="59"/>
                  </a:lnTo>
                  <a:lnTo>
                    <a:pt x="2" y="48"/>
                  </a:lnTo>
                  <a:lnTo>
                    <a:pt x="8" y="35"/>
                  </a:lnTo>
                  <a:lnTo>
                    <a:pt x="20" y="25"/>
                  </a:lnTo>
                  <a:lnTo>
                    <a:pt x="38" y="15"/>
                  </a:lnTo>
                  <a:lnTo>
                    <a:pt x="47" y="9"/>
                  </a:lnTo>
                  <a:lnTo>
                    <a:pt x="53" y="3"/>
                  </a:lnTo>
                  <a:lnTo>
                    <a:pt x="58" y="0"/>
                  </a:lnTo>
                  <a:lnTo>
                    <a:pt x="62" y="0"/>
                  </a:lnTo>
                  <a:lnTo>
                    <a:pt x="67" y="6"/>
                  </a:lnTo>
                  <a:lnTo>
                    <a:pt x="73" y="15"/>
                  </a:lnTo>
                  <a:lnTo>
                    <a:pt x="76" y="26"/>
                  </a:lnTo>
                  <a:lnTo>
                    <a:pt x="78" y="35"/>
                  </a:lnTo>
                  <a:lnTo>
                    <a:pt x="76" y="45"/>
                  </a:lnTo>
                  <a:lnTo>
                    <a:pt x="67" y="53"/>
                  </a:lnTo>
                  <a:lnTo>
                    <a:pt x="55" y="60"/>
                  </a:lnTo>
                  <a:lnTo>
                    <a:pt x="41" y="67"/>
                  </a:lnTo>
                  <a:lnTo>
                    <a:pt x="28" y="74"/>
                  </a:lnTo>
                  <a:lnTo>
                    <a:pt x="19" y="79"/>
                  </a:lnTo>
                  <a:lnTo>
                    <a:pt x="16" y="81"/>
                  </a:lnTo>
                </a:path>
              </a:pathLst>
            </a:custGeom>
            <a:grpFill/>
            <a:ln w="4826">
              <a:solidFill>
                <a:schemeClr val="bg1"/>
              </a:solidFill>
              <a:prstDash val="solid"/>
              <a:round/>
              <a:headEnd/>
              <a:tailEnd/>
            </a:ln>
          </p:spPr>
          <p:txBody>
            <a:bodyPr/>
            <a:lstStyle/>
            <a:p>
              <a:endParaRPr lang="ru-RU"/>
            </a:p>
          </p:txBody>
        </p:sp>
        <p:sp>
          <p:nvSpPr>
            <p:cNvPr id="20" name="Freeform 45">
              <a:extLst>
                <a:ext uri="{FF2B5EF4-FFF2-40B4-BE49-F238E27FC236}">
                  <a16:creationId xmlns:a16="http://schemas.microsoft.com/office/drawing/2014/main" id="{A666D57C-CC12-AB40-B2AE-0C60C0EB710D}"/>
                </a:ext>
              </a:extLst>
            </p:cNvPr>
            <p:cNvSpPr>
              <a:spLocks/>
            </p:cNvSpPr>
            <p:nvPr/>
          </p:nvSpPr>
          <p:spPr bwMode="gray">
            <a:xfrm>
              <a:off x="3910" y="962"/>
              <a:ext cx="234" cy="223"/>
            </a:xfrm>
            <a:custGeom>
              <a:avLst/>
              <a:gdLst>
                <a:gd name="T0" fmla="*/ 0 w 467"/>
                <a:gd name="T1" fmla="*/ 418 h 447"/>
                <a:gd name="T2" fmla="*/ 20 w 467"/>
                <a:gd name="T3" fmla="*/ 387 h 447"/>
                <a:gd name="T4" fmla="*/ 28 w 467"/>
                <a:gd name="T5" fmla="*/ 374 h 447"/>
                <a:gd name="T6" fmla="*/ 49 w 467"/>
                <a:gd name="T7" fmla="*/ 362 h 447"/>
                <a:gd name="T8" fmla="*/ 65 w 467"/>
                <a:gd name="T9" fmla="*/ 348 h 447"/>
                <a:gd name="T10" fmla="*/ 62 w 467"/>
                <a:gd name="T11" fmla="*/ 332 h 447"/>
                <a:gd name="T12" fmla="*/ 54 w 467"/>
                <a:gd name="T13" fmla="*/ 317 h 447"/>
                <a:gd name="T14" fmla="*/ 67 w 467"/>
                <a:gd name="T15" fmla="*/ 294 h 447"/>
                <a:gd name="T16" fmla="*/ 90 w 467"/>
                <a:gd name="T17" fmla="*/ 277 h 447"/>
                <a:gd name="T18" fmla="*/ 116 w 467"/>
                <a:gd name="T19" fmla="*/ 250 h 447"/>
                <a:gd name="T20" fmla="*/ 132 w 467"/>
                <a:gd name="T21" fmla="*/ 211 h 447"/>
                <a:gd name="T22" fmla="*/ 149 w 467"/>
                <a:gd name="T23" fmla="*/ 188 h 447"/>
                <a:gd name="T24" fmla="*/ 160 w 467"/>
                <a:gd name="T25" fmla="*/ 196 h 447"/>
                <a:gd name="T26" fmla="*/ 178 w 467"/>
                <a:gd name="T27" fmla="*/ 182 h 447"/>
                <a:gd name="T28" fmla="*/ 182 w 467"/>
                <a:gd name="T29" fmla="*/ 166 h 447"/>
                <a:gd name="T30" fmla="*/ 206 w 467"/>
                <a:gd name="T31" fmla="*/ 145 h 447"/>
                <a:gd name="T32" fmla="*/ 228 w 467"/>
                <a:gd name="T33" fmla="*/ 137 h 447"/>
                <a:gd name="T34" fmla="*/ 225 w 467"/>
                <a:gd name="T35" fmla="*/ 107 h 447"/>
                <a:gd name="T36" fmla="*/ 225 w 467"/>
                <a:gd name="T37" fmla="*/ 68 h 447"/>
                <a:gd name="T38" fmla="*/ 245 w 467"/>
                <a:gd name="T39" fmla="*/ 65 h 447"/>
                <a:gd name="T40" fmla="*/ 261 w 467"/>
                <a:gd name="T41" fmla="*/ 98 h 447"/>
                <a:gd name="T42" fmla="*/ 292 w 467"/>
                <a:gd name="T43" fmla="*/ 110 h 447"/>
                <a:gd name="T44" fmla="*/ 321 w 467"/>
                <a:gd name="T45" fmla="*/ 98 h 447"/>
                <a:gd name="T46" fmla="*/ 338 w 467"/>
                <a:gd name="T47" fmla="*/ 92 h 447"/>
                <a:gd name="T48" fmla="*/ 360 w 467"/>
                <a:gd name="T49" fmla="*/ 70 h 447"/>
                <a:gd name="T50" fmla="*/ 401 w 467"/>
                <a:gd name="T51" fmla="*/ 20 h 447"/>
                <a:gd name="T52" fmla="*/ 439 w 467"/>
                <a:gd name="T53" fmla="*/ 2 h 447"/>
                <a:gd name="T54" fmla="*/ 466 w 467"/>
                <a:gd name="T55" fmla="*/ 5 h 447"/>
                <a:gd name="T56" fmla="*/ 461 w 467"/>
                <a:gd name="T57" fmla="*/ 28 h 447"/>
                <a:gd name="T58" fmla="*/ 453 w 467"/>
                <a:gd name="T59" fmla="*/ 45 h 447"/>
                <a:gd name="T60" fmla="*/ 467 w 467"/>
                <a:gd name="T61" fmla="*/ 67 h 447"/>
                <a:gd name="T62" fmla="*/ 449 w 467"/>
                <a:gd name="T63" fmla="*/ 87 h 447"/>
                <a:gd name="T64" fmla="*/ 411 w 467"/>
                <a:gd name="T65" fmla="*/ 90 h 447"/>
                <a:gd name="T66" fmla="*/ 373 w 467"/>
                <a:gd name="T67" fmla="*/ 110 h 447"/>
                <a:gd name="T68" fmla="*/ 351 w 467"/>
                <a:gd name="T69" fmla="*/ 123 h 447"/>
                <a:gd name="T70" fmla="*/ 309 w 467"/>
                <a:gd name="T71" fmla="*/ 140 h 447"/>
                <a:gd name="T72" fmla="*/ 293 w 467"/>
                <a:gd name="T73" fmla="*/ 155 h 447"/>
                <a:gd name="T74" fmla="*/ 272 w 467"/>
                <a:gd name="T75" fmla="*/ 193 h 447"/>
                <a:gd name="T76" fmla="*/ 245 w 467"/>
                <a:gd name="T77" fmla="*/ 219 h 447"/>
                <a:gd name="T78" fmla="*/ 208 w 467"/>
                <a:gd name="T79" fmla="*/ 227 h 447"/>
                <a:gd name="T80" fmla="*/ 183 w 467"/>
                <a:gd name="T81" fmla="*/ 225 h 447"/>
                <a:gd name="T82" fmla="*/ 169 w 467"/>
                <a:gd name="T83" fmla="*/ 231 h 447"/>
                <a:gd name="T84" fmla="*/ 163 w 467"/>
                <a:gd name="T85" fmla="*/ 241 h 447"/>
                <a:gd name="T86" fmla="*/ 171 w 467"/>
                <a:gd name="T87" fmla="*/ 266 h 447"/>
                <a:gd name="T88" fmla="*/ 149 w 467"/>
                <a:gd name="T89" fmla="*/ 297 h 447"/>
                <a:gd name="T90" fmla="*/ 110 w 467"/>
                <a:gd name="T91" fmla="*/ 337 h 447"/>
                <a:gd name="T92" fmla="*/ 91 w 467"/>
                <a:gd name="T93" fmla="*/ 379 h 447"/>
                <a:gd name="T94" fmla="*/ 62 w 467"/>
                <a:gd name="T95" fmla="*/ 393 h 447"/>
                <a:gd name="T96" fmla="*/ 40 w 467"/>
                <a:gd name="T97" fmla="*/ 410 h 447"/>
                <a:gd name="T98" fmla="*/ 31 w 467"/>
                <a:gd name="T99" fmla="*/ 440 h 447"/>
                <a:gd name="T100" fmla="*/ 14 w 467"/>
                <a:gd name="T101" fmla="*/ 446 h 447"/>
                <a:gd name="T102" fmla="*/ 4 w 467"/>
                <a:gd name="T103" fmla="*/ 438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7" h="447">
                  <a:moveTo>
                    <a:pt x="3" y="436"/>
                  </a:moveTo>
                  <a:lnTo>
                    <a:pt x="0" y="426"/>
                  </a:lnTo>
                  <a:lnTo>
                    <a:pt x="0" y="418"/>
                  </a:lnTo>
                  <a:lnTo>
                    <a:pt x="4" y="408"/>
                  </a:lnTo>
                  <a:lnTo>
                    <a:pt x="14" y="396"/>
                  </a:lnTo>
                  <a:lnTo>
                    <a:pt x="20" y="387"/>
                  </a:lnTo>
                  <a:lnTo>
                    <a:pt x="23" y="382"/>
                  </a:lnTo>
                  <a:lnTo>
                    <a:pt x="25" y="379"/>
                  </a:lnTo>
                  <a:lnTo>
                    <a:pt x="28" y="374"/>
                  </a:lnTo>
                  <a:lnTo>
                    <a:pt x="34" y="368"/>
                  </a:lnTo>
                  <a:lnTo>
                    <a:pt x="42" y="363"/>
                  </a:lnTo>
                  <a:lnTo>
                    <a:pt x="49" y="362"/>
                  </a:lnTo>
                  <a:lnTo>
                    <a:pt x="56" y="360"/>
                  </a:lnTo>
                  <a:lnTo>
                    <a:pt x="60" y="357"/>
                  </a:lnTo>
                  <a:lnTo>
                    <a:pt x="65" y="348"/>
                  </a:lnTo>
                  <a:lnTo>
                    <a:pt x="67" y="340"/>
                  </a:lnTo>
                  <a:lnTo>
                    <a:pt x="65" y="336"/>
                  </a:lnTo>
                  <a:lnTo>
                    <a:pt x="62" y="332"/>
                  </a:lnTo>
                  <a:lnTo>
                    <a:pt x="57" y="329"/>
                  </a:lnTo>
                  <a:lnTo>
                    <a:pt x="54" y="325"/>
                  </a:lnTo>
                  <a:lnTo>
                    <a:pt x="54" y="317"/>
                  </a:lnTo>
                  <a:lnTo>
                    <a:pt x="57" y="304"/>
                  </a:lnTo>
                  <a:lnTo>
                    <a:pt x="62" y="298"/>
                  </a:lnTo>
                  <a:lnTo>
                    <a:pt x="67" y="294"/>
                  </a:lnTo>
                  <a:lnTo>
                    <a:pt x="74" y="287"/>
                  </a:lnTo>
                  <a:lnTo>
                    <a:pt x="82" y="281"/>
                  </a:lnTo>
                  <a:lnTo>
                    <a:pt x="90" y="277"/>
                  </a:lnTo>
                  <a:lnTo>
                    <a:pt x="98" y="270"/>
                  </a:lnTo>
                  <a:lnTo>
                    <a:pt x="107" y="263"/>
                  </a:lnTo>
                  <a:lnTo>
                    <a:pt x="116" y="250"/>
                  </a:lnTo>
                  <a:lnTo>
                    <a:pt x="124" y="235"/>
                  </a:lnTo>
                  <a:lnTo>
                    <a:pt x="129" y="222"/>
                  </a:lnTo>
                  <a:lnTo>
                    <a:pt x="132" y="211"/>
                  </a:lnTo>
                  <a:lnTo>
                    <a:pt x="136" y="202"/>
                  </a:lnTo>
                  <a:lnTo>
                    <a:pt x="143" y="193"/>
                  </a:lnTo>
                  <a:lnTo>
                    <a:pt x="149" y="188"/>
                  </a:lnTo>
                  <a:lnTo>
                    <a:pt x="154" y="190"/>
                  </a:lnTo>
                  <a:lnTo>
                    <a:pt x="157" y="193"/>
                  </a:lnTo>
                  <a:lnTo>
                    <a:pt x="160" y="196"/>
                  </a:lnTo>
                  <a:lnTo>
                    <a:pt x="164" y="196"/>
                  </a:lnTo>
                  <a:lnTo>
                    <a:pt x="172" y="191"/>
                  </a:lnTo>
                  <a:lnTo>
                    <a:pt x="178" y="182"/>
                  </a:lnTo>
                  <a:lnTo>
                    <a:pt x="180" y="176"/>
                  </a:lnTo>
                  <a:lnTo>
                    <a:pt x="182" y="171"/>
                  </a:lnTo>
                  <a:lnTo>
                    <a:pt x="182" y="166"/>
                  </a:lnTo>
                  <a:lnTo>
                    <a:pt x="186" y="160"/>
                  </a:lnTo>
                  <a:lnTo>
                    <a:pt x="194" y="152"/>
                  </a:lnTo>
                  <a:lnTo>
                    <a:pt x="206" y="145"/>
                  </a:lnTo>
                  <a:lnTo>
                    <a:pt x="216" y="141"/>
                  </a:lnTo>
                  <a:lnTo>
                    <a:pt x="223" y="140"/>
                  </a:lnTo>
                  <a:lnTo>
                    <a:pt x="228" y="137"/>
                  </a:lnTo>
                  <a:lnTo>
                    <a:pt x="230" y="131"/>
                  </a:lnTo>
                  <a:lnTo>
                    <a:pt x="228" y="121"/>
                  </a:lnTo>
                  <a:lnTo>
                    <a:pt x="225" y="107"/>
                  </a:lnTo>
                  <a:lnTo>
                    <a:pt x="223" y="93"/>
                  </a:lnTo>
                  <a:lnTo>
                    <a:pt x="222" y="79"/>
                  </a:lnTo>
                  <a:lnTo>
                    <a:pt x="225" y="68"/>
                  </a:lnTo>
                  <a:lnTo>
                    <a:pt x="233" y="61"/>
                  </a:lnTo>
                  <a:lnTo>
                    <a:pt x="239" y="59"/>
                  </a:lnTo>
                  <a:lnTo>
                    <a:pt x="245" y="65"/>
                  </a:lnTo>
                  <a:lnTo>
                    <a:pt x="250" y="75"/>
                  </a:lnTo>
                  <a:lnTo>
                    <a:pt x="255" y="87"/>
                  </a:lnTo>
                  <a:lnTo>
                    <a:pt x="261" y="98"/>
                  </a:lnTo>
                  <a:lnTo>
                    <a:pt x="267" y="106"/>
                  </a:lnTo>
                  <a:lnTo>
                    <a:pt x="276" y="110"/>
                  </a:lnTo>
                  <a:lnTo>
                    <a:pt x="292" y="110"/>
                  </a:lnTo>
                  <a:lnTo>
                    <a:pt x="303" y="107"/>
                  </a:lnTo>
                  <a:lnTo>
                    <a:pt x="310" y="104"/>
                  </a:lnTo>
                  <a:lnTo>
                    <a:pt x="321" y="98"/>
                  </a:lnTo>
                  <a:lnTo>
                    <a:pt x="329" y="95"/>
                  </a:lnTo>
                  <a:lnTo>
                    <a:pt x="334" y="93"/>
                  </a:lnTo>
                  <a:lnTo>
                    <a:pt x="338" y="92"/>
                  </a:lnTo>
                  <a:lnTo>
                    <a:pt x="345" y="89"/>
                  </a:lnTo>
                  <a:lnTo>
                    <a:pt x="351" y="81"/>
                  </a:lnTo>
                  <a:lnTo>
                    <a:pt x="360" y="70"/>
                  </a:lnTo>
                  <a:lnTo>
                    <a:pt x="373" y="51"/>
                  </a:lnTo>
                  <a:lnTo>
                    <a:pt x="387" y="34"/>
                  </a:lnTo>
                  <a:lnTo>
                    <a:pt x="401" y="20"/>
                  </a:lnTo>
                  <a:lnTo>
                    <a:pt x="416" y="9"/>
                  </a:lnTo>
                  <a:lnTo>
                    <a:pt x="427" y="5"/>
                  </a:lnTo>
                  <a:lnTo>
                    <a:pt x="439" y="2"/>
                  </a:lnTo>
                  <a:lnTo>
                    <a:pt x="450" y="0"/>
                  </a:lnTo>
                  <a:lnTo>
                    <a:pt x="460" y="2"/>
                  </a:lnTo>
                  <a:lnTo>
                    <a:pt x="466" y="5"/>
                  </a:lnTo>
                  <a:lnTo>
                    <a:pt x="467" y="13"/>
                  </a:lnTo>
                  <a:lnTo>
                    <a:pt x="466" y="22"/>
                  </a:lnTo>
                  <a:lnTo>
                    <a:pt x="461" y="28"/>
                  </a:lnTo>
                  <a:lnTo>
                    <a:pt x="456" y="34"/>
                  </a:lnTo>
                  <a:lnTo>
                    <a:pt x="453" y="39"/>
                  </a:lnTo>
                  <a:lnTo>
                    <a:pt x="453" y="45"/>
                  </a:lnTo>
                  <a:lnTo>
                    <a:pt x="458" y="53"/>
                  </a:lnTo>
                  <a:lnTo>
                    <a:pt x="464" y="61"/>
                  </a:lnTo>
                  <a:lnTo>
                    <a:pt x="467" y="67"/>
                  </a:lnTo>
                  <a:lnTo>
                    <a:pt x="467" y="75"/>
                  </a:lnTo>
                  <a:lnTo>
                    <a:pt x="460" y="82"/>
                  </a:lnTo>
                  <a:lnTo>
                    <a:pt x="449" y="87"/>
                  </a:lnTo>
                  <a:lnTo>
                    <a:pt x="438" y="87"/>
                  </a:lnTo>
                  <a:lnTo>
                    <a:pt x="425" y="89"/>
                  </a:lnTo>
                  <a:lnTo>
                    <a:pt x="411" y="90"/>
                  </a:lnTo>
                  <a:lnTo>
                    <a:pt x="394" y="98"/>
                  </a:lnTo>
                  <a:lnTo>
                    <a:pt x="382" y="104"/>
                  </a:lnTo>
                  <a:lnTo>
                    <a:pt x="373" y="110"/>
                  </a:lnTo>
                  <a:lnTo>
                    <a:pt x="366" y="113"/>
                  </a:lnTo>
                  <a:lnTo>
                    <a:pt x="360" y="118"/>
                  </a:lnTo>
                  <a:lnTo>
                    <a:pt x="351" y="123"/>
                  </a:lnTo>
                  <a:lnTo>
                    <a:pt x="335" y="129"/>
                  </a:lnTo>
                  <a:lnTo>
                    <a:pt x="318" y="137"/>
                  </a:lnTo>
                  <a:lnTo>
                    <a:pt x="309" y="140"/>
                  </a:lnTo>
                  <a:lnTo>
                    <a:pt x="303" y="145"/>
                  </a:lnTo>
                  <a:lnTo>
                    <a:pt x="298" y="148"/>
                  </a:lnTo>
                  <a:lnTo>
                    <a:pt x="293" y="155"/>
                  </a:lnTo>
                  <a:lnTo>
                    <a:pt x="286" y="166"/>
                  </a:lnTo>
                  <a:lnTo>
                    <a:pt x="278" y="182"/>
                  </a:lnTo>
                  <a:lnTo>
                    <a:pt x="272" y="193"/>
                  </a:lnTo>
                  <a:lnTo>
                    <a:pt x="265" y="202"/>
                  </a:lnTo>
                  <a:lnTo>
                    <a:pt x="258" y="210"/>
                  </a:lnTo>
                  <a:lnTo>
                    <a:pt x="245" y="219"/>
                  </a:lnTo>
                  <a:lnTo>
                    <a:pt x="231" y="227"/>
                  </a:lnTo>
                  <a:lnTo>
                    <a:pt x="219" y="228"/>
                  </a:lnTo>
                  <a:lnTo>
                    <a:pt x="208" y="227"/>
                  </a:lnTo>
                  <a:lnTo>
                    <a:pt x="197" y="225"/>
                  </a:lnTo>
                  <a:lnTo>
                    <a:pt x="188" y="225"/>
                  </a:lnTo>
                  <a:lnTo>
                    <a:pt x="183" y="225"/>
                  </a:lnTo>
                  <a:lnTo>
                    <a:pt x="177" y="227"/>
                  </a:lnTo>
                  <a:lnTo>
                    <a:pt x="172" y="228"/>
                  </a:lnTo>
                  <a:lnTo>
                    <a:pt x="169" y="231"/>
                  </a:lnTo>
                  <a:lnTo>
                    <a:pt x="166" y="233"/>
                  </a:lnTo>
                  <a:lnTo>
                    <a:pt x="164" y="236"/>
                  </a:lnTo>
                  <a:lnTo>
                    <a:pt x="163" y="241"/>
                  </a:lnTo>
                  <a:lnTo>
                    <a:pt x="164" y="245"/>
                  </a:lnTo>
                  <a:lnTo>
                    <a:pt x="169" y="255"/>
                  </a:lnTo>
                  <a:lnTo>
                    <a:pt x="171" y="266"/>
                  </a:lnTo>
                  <a:lnTo>
                    <a:pt x="169" y="275"/>
                  </a:lnTo>
                  <a:lnTo>
                    <a:pt x="161" y="286"/>
                  </a:lnTo>
                  <a:lnTo>
                    <a:pt x="149" y="297"/>
                  </a:lnTo>
                  <a:lnTo>
                    <a:pt x="135" y="308"/>
                  </a:lnTo>
                  <a:lnTo>
                    <a:pt x="122" y="320"/>
                  </a:lnTo>
                  <a:lnTo>
                    <a:pt x="110" y="337"/>
                  </a:lnTo>
                  <a:lnTo>
                    <a:pt x="102" y="354"/>
                  </a:lnTo>
                  <a:lnTo>
                    <a:pt x="96" y="370"/>
                  </a:lnTo>
                  <a:lnTo>
                    <a:pt x="91" y="379"/>
                  </a:lnTo>
                  <a:lnTo>
                    <a:pt x="82" y="385"/>
                  </a:lnTo>
                  <a:lnTo>
                    <a:pt x="73" y="390"/>
                  </a:lnTo>
                  <a:lnTo>
                    <a:pt x="62" y="393"/>
                  </a:lnTo>
                  <a:lnTo>
                    <a:pt x="53" y="396"/>
                  </a:lnTo>
                  <a:lnTo>
                    <a:pt x="45" y="402"/>
                  </a:lnTo>
                  <a:lnTo>
                    <a:pt x="40" y="410"/>
                  </a:lnTo>
                  <a:lnTo>
                    <a:pt x="37" y="421"/>
                  </a:lnTo>
                  <a:lnTo>
                    <a:pt x="34" y="432"/>
                  </a:lnTo>
                  <a:lnTo>
                    <a:pt x="31" y="440"/>
                  </a:lnTo>
                  <a:lnTo>
                    <a:pt x="26" y="446"/>
                  </a:lnTo>
                  <a:lnTo>
                    <a:pt x="18" y="447"/>
                  </a:lnTo>
                  <a:lnTo>
                    <a:pt x="14" y="446"/>
                  </a:lnTo>
                  <a:lnTo>
                    <a:pt x="9" y="443"/>
                  </a:lnTo>
                  <a:lnTo>
                    <a:pt x="6" y="441"/>
                  </a:lnTo>
                  <a:lnTo>
                    <a:pt x="4" y="438"/>
                  </a:lnTo>
                  <a:lnTo>
                    <a:pt x="3" y="436"/>
                  </a:lnTo>
                  <a:lnTo>
                    <a:pt x="3" y="436"/>
                  </a:lnTo>
                </a:path>
              </a:pathLst>
            </a:custGeom>
            <a:grpFill/>
            <a:ln w="4826">
              <a:solidFill>
                <a:schemeClr val="bg1"/>
              </a:solidFill>
              <a:prstDash val="solid"/>
              <a:round/>
              <a:headEnd/>
              <a:tailEnd/>
            </a:ln>
          </p:spPr>
          <p:txBody>
            <a:bodyPr/>
            <a:lstStyle/>
            <a:p>
              <a:endParaRPr lang="ru-RU"/>
            </a:p>
          </p:txBody>
        </p:sp>
      </p:grpSp>
      <p:sp>
        <p:nvSpPr>
          <p:cNvPr id="21" name="TextBox 20">
            <a:extLst>
              <a:ext uri="{FF2B5EF4-FFF2-40B4-BE49-F238E27FC236}">
                <a16:creationId xmlns:a16="http://schemas.microsoft.com/office/drawing/2014/main" id="{F5427150-C671-6847-B777-D5A5B06F2117}"/>
              </a:ext>
            </a:extLst>
          </p:cNvPr>
          <p:cNvSpPr txBox="1"/>
          <p:nvPr/>
        </p:nvSpPr>
        <p:spPr>
          <a:xfrm>
            <a:off x="7110475" y="1150957"/>
            <a:ext cx="2693657" cy="1107996"/>
          </a:xfrm>
          <a:prstGeom prst="rect">
            <a:avLst/>
          </a:prstGeom>
          <a:noFill/>
        </p:spPr>
        <p:txBody>
          <a:bodyPr wrap="square" rtlCol="0">
            <a:spAutoFit/>
          </a:bodyPr>
          <a:lstStyle/>
          <a:p>
            <a:r>
              <a:rPr lang="en-US" sz="6600" dirty="0">
                <a:latin typeface="Poppins Medium" panose="02000000000000000000" pitchFamily="2" charset="0"/>
                <a:cs typeface="Poppins Medium" panose="02000000000000000000" pitchFamily="2" charset="0"/>
              </a:rPr>
              <a:t>MAPS</a:t>
            </a:r>
            <a:endParaRPr lang="ru-RU" sz="6600" dirty="0">
              <a:cs typeface="Poppins Medium" panose="02000000000000000000" pitchFamily="2" charset="0"/>
            </a:endParaRPr>
          </a:p>
        </p:txBody>
      </p:sp>
      <p:sp>
        <p:nvSpPr>
          <p:cNvPr id="22" name="TextBox 21">
            <a:extLst>
              <a:ext uri="{FF2B5EF4-FFF2-40B4-BE49-F238E27FC236}">
                <a16:creationId xmlns:a16="http://schemas.microsoft.com/office/drawing/2014/main" id="{9BCC60A9-08A0-1C41-B7A8-ABA39DBBDA2A}"/>
              </a:ext>
            </a:extLst>
          </p:cNvPr>
          <p:cNvSpPr txBox="1"/>
          <p:nvPr/>
        </p:nvSpPr>
        <p:spPr>
          <a:xfrm>
            <a:off x="7110475" y="689292"/>
            <a:ext cx="2803232" cy="461665"/>
          </a:xfrm>
          <a:prstGeom prst="rect">
            <a:avLst/>
          </a:prstGeom>
          <a:noFill/>
        </p:spPr>
        <p:txBody>
          <a:bodyPr wrap="square" rtlCol="0">
            <a:spAutoFit/>
          </a:bodyPr>
          <a:lstStyle/>
          <a:p>
            <a:r>
              <a:rPr lang="en-US" sz="2400" dirty="0">
                <a:solidFill>
                  <a:srgbClr val="2CA2CC"/>
                </a:solidFill>
                <a:latin typeface="Poppins Light" panose="02000000000000000000" pitchFamily="2" charset="0"/>
                <a:cs typeface="Poppins Light" panose="02000000000000000000" pitchFamily="2" charset="0"/>
              </a:rPr>
              <a:t>business polarity </a:t>
            </a:r>
            <a:endParaRPr lang="ru-RU" sz="2400" dirty="0">
              <a:solidFill>
                <a:srgbClr val="2CA2CC"/>
              </a:solidFill>
              <a:cs typeface="Poppins Light" panose="02000000000000000000" pitchFamily="2" charset="0"/>
            </a:endParaRPr>
          </a:p>
        </p:txBody>
      </p:sp>
      <p:sp>
        <p:nvSpPr>
          <p:cNvPr id="48" name="Плюс 47">
            <a:extLst>
              <a:ext uri="{FF2B5EF4-FFF2-40B4-BE49-F238E27FC236}">
                <a16:creationId xmlns:a16="http://schemas.microsoft.com/office/drawing/2014/main" id="{FBA0D735-3A0F-C941-A53D-107623053581}"/>
              </a:ext>
            </a:extLst>
          </p:cNvPr>
          <p:cNvSpPr/>
          <p:nvPr/>
        </p:nvSpPr>
        <p:spPr>
          <a:xfrm>
            <a:off x="6769347" y="2591283"/>
            <a:ext cx="335280" cy="335280"/>
          </a:xfrm>
          <a:prstGeom prst="mathPlus">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Плюс 48">
            <a:extLst>
              <a:ext uri="{FF2B5EF4-FFF2-40B4-BE49-F238E27FC236}">
                <a16:creationId xmlns:a16="http://schemas.microsoft.com/office/drawing/2014/main" id="{2A5DAFF7-6900-5E46-8B7A-63093F905253}"/>
              </a:ext>
            </a:extLst>
          </p:cNvPr>
          <p:cNvSpPr/>
          <p:nvPr/>
        </p:nvSpPr>
        <p:spPr>
          <a:xfrm>
            <a:off x="6765022" y="3894513"/>
            <a:ext cx="335280" cy="335280"/>
          </a:xfrm>
          <a:prstGeom prst="mathPlus">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люс 49">
            <a:extLst>
              <a:ext uri="{FF2B5EF4-FFF2-40B4-BE49-F238E27FC236}">
                <a16:creationId xmlns:a16="http://schemas.microsoft.com/office/drawing/2014/main" id="{3EC8B1AA-1170-2B4C-A404-6924CA9786EC}"/>
              </a:ext>
            </a:extLst>
          </p:cNvPr>
          <p:cNvSpPr/>
          <p:nvPr/>
        </p:nvSpPr>
        <p:spPr>
          <a:xfrm>
            <a:off x="6774909" y="5216136"/>
            <a:ext cx="335280" cy="335280"/>
          </a:xfrm>
          <a:prstGeom prst="mathPlus">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Box 50">
            <a:extLst>
              <a:ext uri="{FF2B5EF4-FFF2-40B4-BE49-F238E27FC236}">
                <a16:creationId xmlns:a16="http://schemas.microsoft.com/office/drawing/2014/main" id="{21CA57AC-C264-7E49-B3C3-B7080D3A62C0}"/>
              </a:ext>
            </a:extLst>
          </p:cNvPr>
          <p:cNvSpPr txBox="1"/>
          <p:nvPr/>
        </p:nvSpPr>
        <p:spPr>
          <a:xfrm>
            <a:off x="7164336" y="2569095"/>
            <a:ext cx="215834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Presentation PowerPoint</a:t>
            </a:r>
            <a:endParaRPr lang="ru-RU" sz="1200" dirty="0">
              <a:cs typeface="Poppins" panose="02000000000000000000" pitchFamily="2" charset="0"/>
            </a:endParaRPr>
          </a:p>
        </p:txBody>
      </p:sp>
      <p:sp>
        <p:nvSpPr>
          <p:cNvPr id="52" name="TextBox 51">
            <a:extLst>
              <a:ext uri="{FF2B5EF4-FFF2-40B4-BE49-F238E27FC236}">
                <a16:creationId xmlns:a16="http://schemas.microsoft.com/office/drawing/2014/main" id="{ECDAB23C-BD60-634E-BA53-CCEAE81B695D}"/>
              </a:ext>
            </a:extLst>
          </p:cNvPr>
          <p:cNvSpPr txBox="1"/>
          <p:nvPr/>
        </p:nvSpPr>
        <p:spPr>
          <a:xfrm>
            <a:off x="7160011" y="3860974"/>
            <a:ext cx="215834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Print templates</a:t>
            </a:r>
            <a:endParaRPr lang="ru-RU" sz="1200" dirty="0">
              <a:cs typeface="Poppins" panose="02000000000000000000" pitchFamily="2" charset="0"/>
            </a:endParaRPr>
          </a:p>
        </p:txBody>
      </p:sp>
      <p:sp>
        <p:nvSpPr>
          <p:cNvPr id="53" name="TextBox 52">
            <a:extLst>
              <a:ext uri="{FF2B5EF4-FFF2-40B4-BE49-F238E27FC236}">
                <a16:creationId xmlns:a16="http://schemas.microsoft.com/office/drawing/2014/main" id="{95649998-8332-8B4C-B857-D5A1EDB82261}"/>
              </a:ext>
            </a:extLst>
          </p:cNvPr>
          <p:cNvSpPr txBox="1"/>
          <p:nvPr/>
        </p:nvSpPr>
        <p:spPr>
          <a:xfrm>
            <a:off x="7169898" y="5171246"/>
            <a:ext cx="2158348"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Branding production</a:t>
            </a:r>
            <a:endParaRPr lang="ru-RU" sz="1200" dirty="0">
              <a:cs typeface="Poppins" panose="02000000000000000000" pitchFamily="2" charset="0"/>
            </a:endParaRPr>
          </a:p>
        </p:txBody>
      </p:sp>
      <p:sp>
        <p:nvSpPr>
          <p:cNvPr id="54" name="TextBox 53">
            <a:extLst>
              <a:ext uri="{FF2B5EF4-FFF2-40B4-BE49-F238E27FC236}">
                <a16:creationId xmlns:a16="http://schemas.microsoft.com/office/drawing/2014/main" id="{A07F4AEB-942A-2E4F-A50D-6510D0CF4DF6}"/>
              </a:ext>
            </a:extLst>
          </p:cNvPr>
          <p:cNvSpPr txBox="1"/>
          <p:nvPr/>
        </p:nvSpPr>
        <p:spPr>
          <a:xfrm>
            <a:off x="7164336" y="2926563"/>
            <a:ext cx="3640340"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exited from are chooses idea are super great explain. Builder people enjoy pain who, rejects will encounter. </a:t>
            </a:r>
            <a:endParaRPr lang="ru-RU" sz="1100" dirty="0">
              <a:cs typeface="Poppins" panose="02000000000000000000" pitchFamily="2" charset="0"/>
            </a:endParaRPr>
          </a:p>
        </p:txBody>
      </p:sp>
      <p:sp>
        <p:nvSpPr>
          <p:cNvPr id="55" name="TextBox 54">
            <a:extLst>
              <a:ext uri="{FF2B5EF4-FFF2-40B4-BE49-F238E27FC236}">
                <a16:creationId xmlns:a16="http://schemas.microsoft.com/office/drawing/2014/main" id="{7E91AC0B-2028-C64D-9501-8DFC17E71E46}"/>
              </a:ext>
            </a:extLst>
          </p:cNvPr>
          <p:cNvSpPr txBox="1"/>
          <p:nvPr/>
        </p:nvSpPr>
        <p:spPr>
          <a:xfrm>
            <a:off x="7169898" y="4222029"/>
            <a:ext cx="3640340" cy="832920"/>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exited from are chooses idea are super great explain. Builder people enjoy pain who, rejects will encounter. </a:t>
            </a:r>
            <a:endParaRPr lang="ru-RU" sz="1100" dirty="0">
              <a:cs typeface="Poppins" panose="02000000000000000000" pitchFamily="2" charset="0"/>
            </a:endParaRPr>
          </a:p>
        </p:txBody>
      </p:sp>
      <p:sp>
        <p:nvSpPr>
          <p:cNvPr id="56" name="Скругленный прямоугольник 55">
            <a:extLst>
              <a:ext uri="{FF2B5EF4-FFF2-40B4-BE49-F238E27FC236}">
                <a16:creationId xmlns:a16="http://schemas.microsoft.com/office/drawing/2014/main" id="{1FAD5092-71F5-7F4E-A953-A836F1BFF702}"/>
              </a:ext>
            </a:extLst>
          </p:cNvPr>
          <p:cNvSpPr/>
          <p:nvPr/>
        </p:nvSpPr>
        <p:spPr>
          <a:xfrm>
            <a:off x="7169898" y="5633843"/>
            <a:ext cx="1397123" cy="43207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TextBox 56">
            <a:extLst>
              <a:ext uri="{FF2B5EF4-FFF2-40B4-BE49-F238E27FC236}">
                <a16:creationId xmlns:a16="http://schemas.microsoft.com/office/drawing/2014/main" id="{83746BD1-343E-3F4D-A132-AE8F7CF89491}"/>
              </a:ext>
            </a:extLst>
          </p:cNvPr>
          <p:cNvSpPr txBox="1"/>
          <p:nvPr/>
        </p:nvSpPr>
        <p:spPr>
          <a:xfrm>
            <a:off x="7255875" y="5697913"/>
            <a:ext cx="1225168" cy="303929"/>
          </a:xfrm>
          <a:prstGeom prst="rect">
            <a:avLst/>
          </a:prstGeom>
          <a:noFill/>
        </p:spPr>
        <p:txBody>
          <a:bodyPr wrap="square" rtlCol="0">
            <a:spAutoFit/>
          </a:bodyPr>
          <a:lstStyle/>
          <a:p>
            <a:pPr algn="ctr">
              <a:lnSpc>
                <a:spcPct val="150000"/>
              </a:lnSpc>
            </a:pPr>
            <a:r>
              <a:rPr lang="en-US" sz="1000" b="1" dirty="0">
                <a:solidFill>
                  <a:srgbClr val="2CA2CC"/>
                </a:solidFill>
                <a:latin typeface="Poppins SemiBold" panose="02000000000000000000" pitchFamily="2" charset="0"/>
                <a:cs typeface="Poppins SemiBold" panose="02000000000000000000" pitchFamily="2" charset="0"/>
              </a:rPr>
              <a:t>KNOW MORE</a:t>
            </a:r>
            <a:endParaRPr lang="ru-RU" sz="1000" dirty="0">
              <a:solidFill>
                <a:srgbClr val="2CA2CC"/>
              </a:solidFill>
              <a:cs typeface="Poppins" panose="02000000000000000000" pitchFamily="2" charset="0"/>
            </a:endParaRPr>
          </a:p>
        </p:txBody>
      </p:sp>
    </p:spTree>
    <p:extLst>
      <p:ext uri="{BB962C8B-B14F-4D97-AF65-F5344CB8AC3E}">
        <p14:creationId xmlns:p14="http://schemas.microsoft.com/office/powerpoint/2010/main" val="1800664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ppt_x"/>
                                          </p:val>
                                        </p:tav>
                                        <p:tav tm="100000">
                                          <p:val>
                                            <p:strVal val="#ppt_x"/>
                                          </p:val>
                                        </p:tav>
                                      </p:tavLst>
                                    </p:anim>
                                    <p:anim calcmode="lin" valueType="num">
                                      <p:cBhvr additive="base">
                                        <p:cTn id="2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fill="hold"/>
                                        <p:tgtEl>
                                          <p:spTgt spid="49"/>
                                        </p:tgtEl>
                                        <p:attrNameLst>
                                          <p:attrName>ppt_x</p:attrName>
                                        </p:attrNameLst>
                                      </p:cBhvr>
                                      <p:tavLst>
                                        <p:tav tm="0">
                                          <p:val>
                                            <p:strVal val="#ppt_x"/>
                                          </p:val>
                                        </p:tav>
                                        <p:tav tm="100000">
                                          <p:val>
                                            <p:strVal val="#ppt_x"/>
                                          </p:val>
                                        </p:tav>
                                      </p:tavLst>
                                    </p:anim>
                                    <p:anim calcmode="lin" valueType="num">
                                      <p:cBhvr additive="base">
                                        <p:cTn id="34" dur="500" fill="hold"/>
                                        <p:tgtEl>
                                          <p:spTgt spid="4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fill="hold"/>
                                        <p:tgtEl>
                                          <p:spTgt spid="52"/>
                                        </p:tgtEl>
                                        <p:attrNameLst>
                                          <p:attrName>ppt_x</p:attrName>
                                        </p:attrNameLst>
                                      </p:cBhvr>
                                      <p:tavLst>
                                        <p:tav tm="0">
                                          <p:val>
                                            <p:strVal val="#ppt_x"/>
                                          </p:val>
                                        </p:tav>
                                        <p:tav tm="100000">
                                          <p:val>
                                            <p:strVal val="#ppt_x"/>
                                          </p:val>
                                        </p:tav>
                                      </p:tavLst>
                                    </p:anim>
                                    <p:anim calcmode="lin" valueType="num">
                                      <p:cBhvr additive="base">
                                        <p:cTn id="38" dur="500" fill="hold"/>
                                        <p:tgtEl>
                                          <p:spTgt spid="5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additive="base">
                                        <p:cTn id="41" dur="500" fill="hold"/>
                                        <p:tgtEl>
                                          <p:spTgt spid="55"/>
                                        </p:tgtEl>
                                        <p:attrNameLst>
                                          <p:attrName>ppt_x</p:attrName>
                                        </p:attrNameLst>
                                      </p:cBhvr>
                                      <p:tavLst>
                                        <p:tav tm="0">
                                          <p:val>
                                            <p:strVal val="#ppt_x"/>
                                          </p:val>
                                        </p:tav>
                                        <p:tav tm="100000">
                                          <p:val>
                                            <p:strVal val="#ppt_x"/>
                                          </p:val>
                                        </p:tav>
                                      </p:tavLst>
                                    </p:anim>
                                    <p:anim calcmode="lin" valueType="num">
                                      <p:cBhvr additive="base">
                                        <p:cTn id="4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500" fill="hold"/>
                                        <p:tgtEl>
                                          <p:spTgt spid="50"/>
                                        </p:tgtEl>
                                        <p:attrNameLst>
                                          <p:attrName>ppt_x</p:attrName>
                                        </p:attrNameLst>
                                      </p:cBhvr>
                                      <p:tavLst>
                                        <p:tav tm="0">
                                          <p:val>
                                            <p:strVal val="#ppt_x"/>
                                          </p:val>
                                        </p:tav>
                                        <p:tav tm="100000">
                                          <p:val>
                                            <p:strVal val="#ppt_x"/>
                                          </p:val>
                                        </p:tav>
                                      </p:tavLst>
                                    </p:anim>
                                    <p:anim calcmode="lin" valueType="num">
                                      <p:cBhvr additive="base">
                                        <p:cTn id="48" dur="500" fill="hold"/>
                                        <p:tgtEl>
                                          <p:spTgt spid="5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500" fill="hold"/>
                                        <p:tgtEl>
                                          <p:spTgt spid="53"/>
                                        </p:tgtEl>
                                        <p:attrNameLst>
                                          <p:attrName>ppt_x</p:attrName>
                                        </p:attrNameLst>
                                      </p:cBhvr>
                                      <p:tavLst>
                                        <p:tav tm="0">
                                          <p:val>
                                            <p:strVal val="#ppt_x"/>
                                          </p:val>
                                        </p:tav>
                                        <p:tav tm="100000">
                                          <p:val>
                                            <p:strVal val="#ppt_x"/>
                                          </p:val>
                                        </p:tav>
                                      </p:tavLst>
                                    </p:anim>
                                    <p:anim calcmode="lin" valueType="num">
                                      <p:cBhvr additive="base">
                                        <p:cTn id="5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ppt_x"/>
                                          </p:val>
                                        </p:tav>
                                        <p:tav tm="100000">
                                          <p:val>
                                            <p:strVal val="#ppt_x"/>
                                          </p:val>
                                        </p:tav>
                                      </p:tavLst>
                                    </p:anim>
                                    <p:anim calcmode="lin" valueType="num">
                                      <p:cBhvr additive="base">
                                        <p:cTn id="58" dur="500" fill="hold"/>
                                        <p:tgtEl>
                                          <p:spTgt spid="5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additive="base">
                                        <p:cTn id="61" dur="500" fill="hold"/>
                                        <p:tgtEl>
                                          <p:spTgt spid="56"/>
                                        </p:tgtEl>
                                        <p:attrNameLst>
                                          <p:attrName>ppt_x</p:attrName>
                                        </p:attrNameLst>
                                      </p:cBhvr>
                                      <p:tavLst>
                                        <p:tav tm="0">
                                          <p:val>
                                            <p:strVal val="#ppt_x"/>
                                          </p:val>
                                        </p:tav>
                                        <p:tav tm="100000">
                                          <p:val>
                                            <p:strVal val="#ppt_x"/>
                                          </p:val>
                                        </p:tav>
                                      </p:tavLst>
                                    </p:anim>
                                    <p:anim calcmode="lin" valueType="num">
                                      <p:cBhvr additive="base">
                                        <p:cTn id="6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8" grpId="0" animBg="1"/>
      <p:bldP spid="49" grpId="0" animBg="1"/>
      <p:bldP spid="50" grpId="0" animBg="1"/>
      <p:bldP spid="51" grpId="0"/>
      <p:bldP spid="52" grpId="0"/>
      <p:bldP spid="53" grpId="0"/>
      <p:bldP spid="54" grpId="0"/>
      <p:bldP spid="55" grpId="0"/>
      <p:bldP spid="56" grpId="0" animBg="1"/>
      <p:bldP spid="5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Прямоугольник 72">
            <a:extLst>
              <a:ext uri="{FF2B5EF4-FFF2-40B4-BE49-F238E27FC236}">
                <a16:creationId xmlns:a16="http://schemas.microsoft.com/office/drawing/2014/main" id="{D3ADE712-0902-1B4F-B2D5-2590CEE029F6}"/>
              </a:ext>
            </a:extLst>
          </p:cNvPr>
          <p:cNvSpPr/>
          <p:nvPr/>
        </p:nvSpPr>
        <p:spPr>
          <a:xfrm>
            <a:off x="648174" y="5411293"/>
            <a:ext cx="2136223" cy="8207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ик 71">
            <a:extLst>
              <a:ext uri="{FF2B5EF4-FFF2-40B4-BE49-F238E27FC236}">
                <a16:creationId xmlns:a16="http://schemas.microsoft.com/office/drawing/2014/main" id="{D1D6C378-DC1B-D045-B45E-743A7AC3CF98}"/>
              </a:ext>
            </a:extLst>
          </p:cNvPr>
          <p:cNvSpPr/>
          <p:nvPr/>
        </p:nvSpPr>
        <p:spPr>
          <a:xfrm>
            <a:off x="648174" y="4384468"/>
            <a:ext cx="2136223" cy="8207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Group 73">
            <a:extLst>
              <a:ext uri="{FF2B5EF4-FFF2-40B4-BE49-F238E27FC236}">
                <a16:creationId xmlns:a16="http://schemas.microsoft.com/office/drawing/2014/main" id="{A99EE70D-224F-8C45-8F72-076C2A532D70}"/>
              </a:ext>
            </a:extLst>
          </p:cNvPr>
          <p:cNvGrpSpPr>
            <a:grpSpLocks/>
          </p:cNvGrpSpPr>
          <p:nvPr/>
        </p:nvGrpSpPr>
        <p:grpSpPr bwMode="auto">
          <a:xfrm>
            <a:off x="5480956" y="971342"/>
            <a:ext cx="5937250" cy="4994275"/>
            <a:chOff x="720" y="839"/>
            <a:chExt cx="3740" cy="3146"/>
          </a:xfrm>
          <a:solidFill>
            <a:schemeClr val="bg2">
              <a:lumMod val="10000"/>
            </a:schemeClr>
          </a:solidFill>
        </p:grpSpPr>
        <p:sp>
          <p:nvSpPr>
            <p:cNvPr id="4" name="Freeform 74">
              <a:extLst>
                <a:ext uri="{FF2B5EF4-FFF2-40B4-BE49-F238E27FC236}">
                  <a16:creationId xmlns:a16="http://schemas.microsoft.com/office/drawing/2014/main" id="{0CE25C1A-0DE2-824E-895E-F393C9D8E8F9}"/>
                </a:ext>
              </a:extLst>
            </p:cNvPr>
            <p:cNvSpPr>
              <a:spLocks/>
            </p:cNvSpPr>
            <p:nvPr/>
          </p:nvSpPr>
          <p:spPr bwMode="gray">
            <a:xfrm>
              <a:off x="720" y="1296"/>
              <a:ext cx="1495" cy="1136"/>
            </a:xfrm>
            <a:custGeom>
              <a:avLst/>
              <a:gdLst>
                <a:gd name="T0" fmla="*/ 10 w 2990"/>
                <a:gd name="T1" fmla="*/ 1429 h 2273"/>
                <a:gd name="T2" fmla="*/ 94 w 2990"/>
                <a:gd name="T3" fmla="*/ 1462 h 2273"/>
                <a:gd name="T4" fmla="*/ 116 w 2990"/>
                <a:gd name="T5" fmla="*/ 1561 h 2273"/>
                <a:gd name="T6" fmla="*/ 114 w 2990"/>
                <a:gd name="T7" fmla="*/ 1679 h 2273"/>
                <a:gd name="T8" fmla="*/ 69 w 2990"/>
                <a:gd name="T9" fmla="*/ 1679 h 2273"/>
                <a:gd name="T10" fmla="*/ 0 w 2990"/>
                <a:gd name="T11" fmla="*/ 1716 h 2273"/>
                <a:gd name="T12" fmla="*/ 126 w 2990"/>
                <a:gd name="T13" fmla="*/ 1754 h 2273"/>
                <a:gd name="T14" fmla="*/ 185 w 2990"/>
                <a:gd name="T15" fmla="*/ 1825 h 2273"/>
                <a:gd name="T16" fmla="*/ 195 w 2990"/>
                <a:gd name="T17" fmla="*/ 1960 h 2273"/>
                <a:gd name="T18" fmla="*/ 281 w 2990"/>
                <a:gd name="T19" fmla="*/ 2029 h 2273"/>
                <a:gd name="T20" fmla="*/ 435 w 2990"/>
                <a:gd name="T21" fmla="*/ 2084 h 2273"/>
                <a:gd name="T22" fmla="*/ 608 w 2990"/>
                <a:gd name="T23" fmla="*/ 2065 h 2273"/>
                <a:gd name="T24" fmla="*/ 738 w 2990"/>
                <a:gd name="T25" fmla="*/ 2171 h 2273"/>
                <a:gd name="T26" fmla="*/ 1035 w 2990"/>
                <a:gd name="T27" fmla="*/ 2199 h 2273"/>
                <a:gd name="T28" fmla="*/ 1657 w 2990"/>
                <a:gd name="T29" fmla="*/ 2187 h 2273"/>
                <a:gd name="T30" fmla="*/ 2155 w 2990"/>
                <a:gd name="T31" fmla="*/ 2197 h 2273"/>
                <a:gd name="T32" fmla="*/ 2337 w 2990"/>
                <a:gd name="T33" fmla="*/ 1834 h 2273"/>
                <a:gd name="T34" fmla="*/ 2856 w 2990"/>
                <a:gd name="T35" fmla="*/ 1356 h 2273"/>
                <a:gd name="T36" fmla="*/ 2972 w 2990"/>
                <a:gd name="T37" fmla="*/ 1183 h 2273"/>
                <a:gd name="T38" fmla="*/ 2905 w 2990"/>
                <a:gd name="T39" fmla="*/ 1053 h 2273"/>
                <a:gd name="T40" fmla="*/ 2864 w 2990"/>
                <a:gd name="T41" fmla="*/ 933 h 2273"/>
                <a:gd name="T42" fmla="*/ 2709 w 2990"/>
                <a:gd name="T43" fmla="*/ 854 h 2273"/>
                <a:gd name="T44" fmla="*/ 2524 w 2990"/>
                <a:gd name="T45" fmla="*/ 795 h 2273"/>
                <a:gd name="T46" fmla="*/ 2366 w 2990"/>
                <a:gd name="T47" fmla="*/ 742 h 2273"/>
                <a:gd name="T48" fmla="*/ 2309 w 2990"/>
                <a:gd name="T49" fmla="*/ 683 h 2273"/>
                <a:gd name="T50" fmla="*/ 2376 w 2990"/>
                <a:gd name="T51" fmla="*/ 592 h 2273"/>
                <a:gd name="T52" fmla="*/ 2390 w 2990"/>
                <a:gd name="T53" fmla="*/ 459 h 2273"/>
                <a:gd name="T54" fmla="*/ 2319 w 2990"/>
                <a:gd name="T55" fmla="*/ 303 h 2273"/>
                <a:gd name="T56" fmla="*/ 2248 w 2990"/>
                <a:gd name="T57" fmla="*/ 254 h 2273"/>
                <a:gd name="T58" fmla="*/ 2159 w 2990"/>
                <a:gd name="T59" fmla="*/ 221 h 2273"/>
                <a:gd name="T60" fmla="*/ 2077 w 2990"/>
                <a:gd name="T61" fmla="*/ 118 h 2273"/>
                <a:gd name="T62" fmla="*/ 2065 w 2990"/>
                <a:gd name="T63" fmla="*/ 32 h 2273"/>
                <a:gd name="T64" fmla="*/ 1970 w 2990"/>
                <a:gd name="T65" fmla="*/ 0 h 2273"/>
                <a:gd name="T66" fmla="*/ 1915 w 2990"/>
                <a:gd name="T67" fmla="*/ 85 h 2273"/>
                <a:gd name="T68" fmla="*/ 1797 w 2990"/>
                <a:gd name="T69" fmla="*/ 140 h 2273"/>
                <a:gd name="T70" fmla="*/ 1754 w 2990"/>
                <a:gd name="T71" fmla="*/ 319 h 2273"/>
                <a:gd name="T72" fmla="*/ 1644 w 2990"/>
                <a:gd name="T73" fmla="*/ 341 h 2273"/>
                <a:gd name="T74" fmla="*/ 1537 w 2990"/>
                <a:gd name="T75" fmla="*/ 303 h 2273"/>
                <a:gd name="T76" fmla="*/ 1449 w 2990"/>
                <a:gd name="T77" fmla="*/ 287 h 2273"/>
                <a:gd name="T78" fmla="*/ 1335 w 2990"/>
                <a:gd name="T79" fmla="*/ 488 h 2273"/>
                <a:gd name="T80" fmla="*/ 1376 w 2990"/>
                <a:gd name="T81" fmla="*/ 563 h 2273"/>
                <a:gd name="T82" fmla="*/ 1285 w 2990"/>
                <a:gd name="T83" fmla="*/ 577 h 2273"/>
                <a:gd name="T84" fmla="*/ 1177 w 2990"/>
                <a:gd name="T85" fmla="*/ 547 h 2273"/>
                <a:gd name="T86" fmla="*/ 1026 w 2990"/>
                <a:gd name="T87" fmla="*/ 555 h 2273"/>
                <a:gd name="T88" fmla="*/ 1061 w 2990"/>
                <a:gd name="T89" fmla="*/ 594 h 2273"/>
                <a:gd name="T90" fmla="*/ 1047 w 2990"/>
                <a:gd name="T91" fmla="*/ 695 h 2273"/>
                <a:gd name="T92" fmla="*/ 1051 w 2990"/>
                <a:gd name="T93" fmla="*/ 882 h 2273"/>
                <a:gd name="T94" fmla="*/ 966 w 2990"/>
                <a:gd name="T95" fmla="*/ 968 h 2273"/>
                <a:gd name="T96" fmla="*/ 921 w 2990"/>
                <a:gd name="T97" fmla="*/ 1071 h 2273"/>
                <a:gd name="T98" fmla="*/ 705 w 2990"/>
                <a:gd name="T99" fmla="*/ 1124 h 2273"/>
                <a:gd name="T100" fmla="*/ 585 w 2990"/>
                <a:gd name="T101" fmla="*/ 1146 h 2273"/>
                <a:gd name="T102" fmla="*/ 457 w 2990"/>
                <a:gd name="T103" fmla="*/ 1177 h 2273"/>
                <a:gd name="T104" fmla="*/ 319 w 2990"/>
                <a:gd name="T105" fmla="*/ 1210 h 2273"/>
                <a:gd name="T106" fmla="*/ 319 w 2990"/>
                <a:gd name="T107" fmla="*/ 1157 h 2273"/>
                <a:gd name="T108" fmla="*/ 220 w 2990"/>
                <a:gd name="T109" fmla="*/ 1165 h 2273"/>
                <a:gd name="T110" fmla="*/ 116 w 2990"/>
                <a:gd name="T111" fmla="*/ 1191 h 2273"/>
                <a:gd name="T112" fmla="*/ 39 w 2990"/>
                <a:gd name="T113" fmla="*/ 1275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bg1"/>
              </a:solidFill>
              <a:prstDash val="solid"/>
              <a:round/>
              <a:headEnd/>
              <a:tailEnd/>
            </a:ln>
          </p:spPr>
          <p:txBody>
            <a:bodyPr/>
            <a:lstStyle/>
            <a:p>
              <a:endParaRPr lang="ru-RU"/>
            </a:p>
          </p:txBody>
        </p:sp>
        <p:sp>
          <p:nvSpPr>
            <p:cNvPr id="5" name="Freeform 75">
              <a:extLst>
                <a:ext uri="{FF2B5EF4-FFF2-40B4-BE49-F238E27FC236}">
                  <a16:creationId xmlns:a16="http://schemas.microsoft.com/office/drawing/2014/main" id="{677EBFC3-CBCF-3745-BD35-8732BD3F283A}"/>
                </a:ext>
              </a:extLst>
            </p:cNvPr>
            <p:cNvSpPr>
              <a:spLocks/>
            </p:cNvSpPr>
            <p:nvPr/>
          </p:nvSpPr>
          <p:spPr bwMode="gray">
            <a:xfrm>
              <a:off x="720" y="1296"/>
              <a:ext cx="1495" cy="1136"/>
            </a:xfrm>
            <a:custGeom>
              <a:avLst/>
              <a:gdLst>
                <a:gd name="T0" fmla="*/ 10 w 2990"/>
                <a:gd name="T1" fmla="*/ 1429 h 2273"/>
                <a:gd name="T2" fmla="*/ 94 w 2990"/>
                <a:gd name="T3" fmla="*/ 1462 h 2273"/>
                <a:gd name="T4" fmla="*/ 116 w 2990"/>
                <a:gd name="T5" fmla="*/ 1561 h 2273"/>
                <a:gd name="T6" fmla="*/ 114 w 2990"/>
                <a:gd name="T7" fmla="*/ 1679 h 2273"/>
                <a:gd name="T8" fmla="*/ 69 w 2990"/>
                <a:gd name="T9" fmla="*/ 1679 h 2273"/>
                <a:gd name="T10" fmla="*/ 0 w 2990"/>
                <a:gd name="T11" fmla="*/ 1716 h 2273"/>
                <a:gd name="T12" fmla="*/ 126 w 2990"/>
                <a:gd name="T13" fmla="*/ 1754 h 2273"/>
                <a:gd name="T14" fmla="*/ 185 w 2990"/>
                <a:gd name="T15" fmla="*/ 1825 h 2273"/>
                <a:gd name="T16" fmla="*/ 195 w 2990"/>
                <a:gd name="T17" fmla="*/ 1960 h 2273"/>
                <a:gd name="T18" fmla="*/ 281 w 2990"/>
                <a:gd name="T19" fmla="*/ 2029 h 2273"/>
                <a:gd name="T20" fmla="*/ 435 w 2990"/>
                <a:gd name="T21" fmla="*/ 2084 h 2273"/>
                <a:gd name="T22" fmla="*/ 608 w 2990"/>
                <a:gd name="T23" fmla="*/ 2065 h 2273"/>
                <a:gd name="T24" fmla="*/ 738 w 2990"/>
                <a:gd name="T25" fmla="*/ 2171 h 2273"/>
                <a:gd name="T26" fmla="*/ 1035 w 2990"/>
                <a:gd name="T27" fmla="*/ 2199 h 2273"/>
                <a:gd name="T28" fmla="*/ 1657 w 2990"/>
                <a:gd name="T29" fmla="*/ 2187 h 2273"/>
                <a:gd name="T30" fmla="*/ 2155 w 2990"/>
                <a:gd name="T31" fmla="*/ 2197 h 2273"/>
                <a:gd name="T32" fmla="*/ 2337 w 2990"/>
                <a:gd name="T33" fmla="*/ 1834 h 2273"/>
                <a:gd name="T34" fmla="*/ 2856 w 2990"/>
                <a:gd name="T35" fmla="*/ 1356 h 2273"/>
                <a:gd name="T36" fmla="*/ 2972 w 2990"/>
                <a:gd name="T37" fmla="*/ 1183 h 2273"/>
                <a:gd name="T38" fmla="*/ 2905 w 2990"/>
                <a:gd name="T39" fmla="*/ 1053 h 2273"/>
                <a:gd name="T40" fmla="*/ 2864 w 2990"/>
                <a:gd name="T41" fmla="*/ 933 h 2273"/>
                <a:gd name="T42" fmla="*/ 2709 w 2990"/>
                <a:gd name="T43" fmla="*/ 854 h 2273"/>
                <a:gd name="T44" fmla="*/ 2524 w 2990"/>
                <a:gd name="T45" fmla="*/ 795 h 2273"/>
                <a:gd name="T46" fmla="*/ 2366 w 2990"/>
                <a:gd name="T47" fmla="*/ 742 h 2273"/>
                <a:gd name="T48" fmla="*/ 2309 w 2990"/>
                <a:gd name="T49" fmla="*/ 683 h 2273"/>
                <a:gd name="T50" fmla="*/ 2376 w 2990"/>
                <a:gd name="T51" fmla="*/ 592 h 2273"/>
                <a:gd name="T52" fmla="*/ 2390 w 2990"/>
                <a:gd name="T53" fmla="*/ 459 h 2273"/>
                <a:gd name="T54" fmla="*/ 2319 w 2990"/>
                <a:gd name="T55" fmla="*/ 303 h 2273"/>
                <a:gd name="T56" fmla="*/ 2248 w 2990"/>
                <a:gd name="T57" fmla="*/ 254 h 2273"/>
                <a:gd name="T58" fmla="*/ 2159 w 2990"/>
                <a:gd name="T59" fmla="*/ 221 h 2273"/>
                <a:gd name="T60" fmla="*/ 2077 w 2990"/>
                <a:gd name="T61" fmla="*/ 118 h 2273"/>
                <a:gd name="T62" fmla="*/ 2065 w 2990"/>
                <a:gd name="T63" fmla="*/ 32 h 2273"/>
                <a:gd name="T64" fmla="*/ 1970 w 2990"/>
                <a:gd name="T65" fmla="*/ 0 h 2273"/>
                <a:gd name="T66" fmla="*/ 1915 w 2990"/>
                <a:gd name="T67" fmla="*/ 85 h 2273"/>
                <a:gd name="T68" fmla="*/ 1797 w 2990"/>
                <a:gd name="T69" fmla="*/ 140 h 2273"/>
                <a:gd name="T70" fmla="*/ 1754 w 2990"/>
                <a:gd name="T71" fmla="*/ 319 h 2273"/>
                <a:gd name="T72" fmla="*/ 1644 w 2990"/>
                <a:gd name="T73" fmla="*/ 341 h 2273"/>
                <a:gd name="T74" fmla="*/ 1537 w 2990"/>
                <a:gd name="T75" fmla="*/ 303 h 2273"/>
                <a:gd name="T76" fmla="*/ 1449 w 2990"/>
                <a:gd name="T77" fmla="*/ 287 h 2273"/>
                <a:gd name="T78" fmla="*/ 1335 w 2990"/>
                <a:gd name="T79" fmla="*/ 488 h 2273"/>
                <a:gd name="T80" fmla="*/ 1376 w 2990"/>
                <a:gd name="T81" fmla="*/ 563 h 2273"/>
                <a:gd name="T82" fmla="*/ 1285 w 2990"/>
                <a:gd name="T83" fmla="*/ 577 h 2273"/>
                <a:gd name="T84" fmla="*/ 1177 w 2990"/>
                <a:gd name="T85" fmla="*/ 547 h 2273"/>
                <a:gd name="T86" fmla="*/ 1026 w 2990"/>
                <a:gd name="T87" fmla="*/ 555 h 2273"/>
                <a:gd name="T88" fmla="*/ 1061 w 2990"/>
                <a:gd name="T89" fmla="*/ 594 h 2273"/>
                <a:gd name="T90" fmla="*/ 1047 w 2990"/>
                <a:gd name="T91" fmla="*/ 695 h 2273"/>
                <a:gd name="T92" fmla="*/ 1051 w 2990"/>
                <a:gd name="T93" fmla="*/ 882 h 2273"/>
                <a:gd name="T94" fmla="*/ 966 w 2990"/>
                <a:gd name="T95" fmla="*/ 968 h 2273"/>
                <a:gd name="T96" fmla="*/ 921 w 2990"/>
                <a:gd name="T97" fmla="*/ 1071 h 2273"/>
                <a:gd name="T98" fmla="*/ 705 w 2990"/>
                <a:gd name="T99" fmla="*/ 1124 h 2273"/>
                <a:gd name="T100" fmla="*/ 585 w 2990"/>
                <a:gd name="T101" fmla="*/ 1146 h 2273"/>
                <a:gd name="T102" fmla="*/ 457 w 2990"/>
                <a:gd name="T103" fmla="*/ 1177 h 2273"/>
                <a:gd name="T104" fmla="*/ 319 w 2990"/>
                <a:gd name="T105" fmla="*/ 1210 h 2273"/>
                <a:gd name="T106" fmla="*/ 319 w 2990"/>
                <a:gd name="T107" fmla="*/ 1157 h 2273"/>
                <a:gd name="T108" fmla="*/ 220 w 2990"/>
                <a:gd name="T109" fmla="*/ 1165 h 2273"/>
                <a:gd name="T110" fmla="*/ 116 w 2990"/>
                <a:gd name="T111" fmla="*/ 1191 h 2273"/>
                <a:gd name="T112" fmla="*/ 39 w 2990"/>
                <a:gd name="T113" fmla="*/ 1275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bg1"/>
              </a:solidFill>
              <a:prstDash val="solid"/>
              <a:round/>
              <a:headEnd/>
              <a:tailEnd/>
            </a:ln>
          </p:spPr>
          <p:txBody>
            <a:bodyPr/>
            <a:lstStyle/>
            <a:p>
              <a:endParaRPr lang="ru-RU"/>
            </a:p>
          </p:txBody>
        </p:sp>
        <p:sp>
          <p:nvSpPr>
            <p:cNvPr id="6" name="Freeform 76">
              <a:extLst>
                <a:ext uri="{FF2B5EF4-FFF2-40B4-BE49-F238E27FC236}">
                  <a16:creationId xmlns:a16="http://schemas.microsoft.com/office/drawing/2014/main" id="{D7762B6E-2992-3E44-A4A9-D827B74FC251}"/>
                </a:ext>
              </a:extLst>
            </p:cNvPr>
            <p:cNvSpPr>
              <a:spLocks/>
            </p:cNvSpPr>
            <p:nvPr/>
          </p:nvSpPr>
          <p:spPr bwMode="gray">
            <a:xfrm>
              <a:off x="900" y="2373"/>
              <a:ext cx="1448" cy="781"/>
            </a:xfrm>
            <a:custGeom>
              <a:avLst/>
              <a:gdLst>
                <a:gd name="T0" fmla="*/ 2728 w 2896"/>
                <a:gd name="T1" fmla="*/ 1504 h 1563"/>
                <a:gd name="T2" fmla="*/ 2658 w 2896"/>
                <a:gd name="T3" fmla="*/ 1490 h 1563"/>
                <a:gd name="T4" fmla="*/ 2632 w 2896"/>
                <a:gd name="T5" fmla="*/ 1522 h 1563"/>
                <a:gd name="T6" fmla="*/ 2612 w 2896"/>
                <a:gd name="T7" fmla="*/ 1514 h 1563"/>
                <a:gd name="T8" fmla="*/ 2492 w 2896"/>
                <a:gd name="T9" fmla="*/ 1474 h 1563"/>
                <a:gd name="T10" fmla="*/ 2502 w 2896"/>
                <a:gd name="T11" fmla="*/ 1453 h 1563"/>
                <a:gd name="T12" fmla="*/ 2518 w 2896"/>
                <a:gd name="T13" fmla="*/ 1396 h 1563"/>
                <a:gd name="T14" fmla="*/ 2463 w 2896"/>
                <a:gd name="T15" fmla="*/ 1307 h 1563"/>
                <a:gd name="T16" fmla="*/ 2414 w 2896"/>
                <a:gd name="T17" fmla="*/ 1325 h 1563"/>
                <a:gd name="T18" fmla="*/ 2354 w 2896"/>
                <a:gd name="T19" fmla="*/ 1366 h 1563"/>
                <a:gd name="T20" fmla="*/ 2272 w 2896"/>
                <a:gd name="T21" fmla="*/ 1335 h 1563"/>
                <a:gd name="T22" fmla="*/ 2228 w 2896"/>
                <a:gd name="T23" fmla="*/ 1331 h 1563"/>
                <a:gd name="T24" fmla="*/ 2142 w 2896"/>
                <a:gd name="T25" fmla="*/ 1394 h 1563"/>
                <a:gd name="T26" fmla="*/ 2043 w 2896"/>
                <a:gd name="T27" fmla="*/ 1423 h 1563"/>
                <a:gd name="T28" fmla="*/ 1963 w 2896"/>
                <a:gd name="T29" fmla="*/ 1506 h 1563"/>
                <a:gd name="T30" fmla="*/ 1837 w 2896"/>
                <a:gd name="T31" fmla="*/ 1555 h 1563"/>
                <a:gd name="T32" fmla="*/ 1770 w 2896"/>
                <a:gd name="T33" fmla="*/ 1528 h 1563"/>
                <a:gd name="T34" fmla="*/ 1723 w 2896"/>
                <a:gd name="T35" fmla="*/ 1480 h 1563"/>
                <a:gd name="T36" fmla="*/ 1601 w 2896"/>
                <a:gd name="T37" fmla="*/ 1459 h 1563"/>
                <a:gd name="T38" fmla="*/ 1557 w 2896"/>
                <a:gd name="T39" fmla="*/ 1415 h 1563"/>
                <a:gd name="T40" fmla="*/ 1455 w 2896"/>
                <a:gd name="T41" fmla="*/ 1472 h 1563"/>
                <a:gd name="T42" fmla="*/ 1390 w 2896"/>
                <a:gd name="T43" fmla="*/ 1537 h 1563"/>
                <a:gd name="T44" fmla="*/ 1339 w 2896"/>
                <a:gd name="T45" fmla="*/ 1561 h 1563"/>
                <a:gd name="T46" fmla="*/ 1356 w 2896"/>
                <a:gd name="T47" fmla="*/ 1492 h 1563"/>
                <a:gd name="T48" fmla="*/ 1321 w 2896"/>
                <a:gd name="T49" fmla="*/ 1437 h 1563"/>
                <a:gd name="T50" fmla="*/ 1205 w 2896"/>
                <a:gd name="T51" fmla="*/ 1465 h 1563"/>
                <a:gd name="T52" fmla="*/ 1053 w 2896"/>
                <a:gd name="T53" fmla="*/ 1409 h 1563"/>
                <a:gd name="T54" fmla="*/ 984 w 2896"/>
                <a:gd name="T55" fmla="*/ 1405 h 1563"/>
                <a:gd name="T56" fmla="*/ 884 w 2896"/>
                <a:gd name="T57" fmla="*/ 1346 h 1563"/>
                <a:gd name="T58" fmla="*/ 799 w 2896"/>
                <a:gd name="T59" fmla="*/ 1283 h 1563"/>
                <a:gd name="T60" fmla="*/ 709 w 2896"/>
                <a:gd name="T61" fmla="*/ 1207 h 1563"/>
                <a:gd name="T62" fmla="*/ 683 w 2896"/>
                <a:gd name="T63" fmla="*/ 1126 h 1563"/>
                <a:gd name="T64" fmla="*/ 632 w 2896"/>
                <a:gd name="T65" fmla="*/ 1154 h 1563"/>
                <a:gd name="T66" fmla="*/ 565 w 2896"/>
                <a:gd name="T67" fmla="*/ 1063 h 1563"/>
                <a:gd name="T68" fmla="*/ 437 w 2896"/>
                <a:gd name="T69" fmla="*/ 943 h 1563"/>
                <a:gd name="T70" fmla="*/ 356 w 2896"/>
                <a:gd name="T71" fmla="*/ 892 h 1563"/>
                <a:gd name="T72" fmla="*/ 295 w 2896"/>
                <a:gd name="T73" fmla="*/ 913 h 1563"/>
                <a:gd name="T74" fmla="*/ 183 w 2896"/>
                <a:gd name="T75" fmla="*/ 782 h 1563"/>
                <a:gd name="T76" fmla="*/ 73 w 2896"/>
                <a:gd name="T77" fmla="*/ 677 h 1563"/>
                <a:gd name="T78" fmla="*/ 40 w 2896"/>
                <a:gd name="T79" fmla="*/ 650 h 1563"/>
                <a:gd name="T80" fmla="*/ 0 w 2896"/>
                <a:gd name="T81" fmla="*/ 628 h 1563"/>
                <a:gd name="T82" fmla="*/ 12 w 2896"/>
                <a:gd name="T83" fmla="*/ 541 h 1563"/>
                <a:gd name="T84" fmla="*/ 6 w 2896"/>
                <a:gd name="T85" fmla="*/ 449 h 1563"/>
                <a:gd name="T86" fmla="*/ 44 w 2896"/>
                <a:gd name="T87" fmla="*/ 437 h 1563"/>
                <a:gd name="T88" fmla="*/ 87 w 2896"/>
                <a:gd name="T89" fmla="*/ 473 h 1563"/>
                <a:gd name="T90" fmla="*/ 152 w 2896"/>
                <a:gd name="T91" fmla="*/ 451 h 1563"/>
                <a:gd name="T92" fmla="*/ 169 w 2896"/>
                <a:gd name="T93" fmla="*/ 360 h 1563"/>
                <a:gd name="T94" fmla="*/ 99 w 2896"/>
                <a:gd name="T95" fmla="*/ 305 h 1563"/>
                <a:gd name="T96" fmla="*/ 118 w 2896"/>
                <a:gd name="T97" fmla="*/ 205 h 1563"/>
                <a:gd name="T98" fmla="*/ 154 w 2896"/>
                <a:gd name="T99" fmla="*/ 146 h 1563"/>
                <a:gd name="T100" fmla="*/ 284 w 2896"/>
                <a:gd name="T101" fmla="*/ 105 h 1563"/>
                <a:gd name="T102" fmla="*/ 589 w 2896"/>
                <a:gd name="T103" fmla="*/ 81 h 1563"/>
                <a:gd name="T104" fmla="*/ 1032 w 2896"/>
                <a:gd name="T105" fmla="*/ 81 h 1563"/>
                <a:gd name="T106" fmla="*/ 1461 w 2896"/>
                <a:gd name="T107" fmla="*/ 12 h 1563"/>
                <a:gd name="T108" fmla="*/ 1667 w 2896"/>
                <a:gd name="T109" fmla="*/ 158 h 1563"/>
                <a:gd name="T110" fmla="*/ 1595 w 2896"/>
                <a:gd name="T111" fmla="*/ 431 h 1563"/>
                <a:gd name="T112" fmla="*/ 1870 w 2896"/>
                <a:gd name="T113" fmla="*/ 665 h 1563"/>
                <a:gd name="T114" fmla="*/ 2207 w 2896"/>
                <a:gd name="T115" fmla="*/ 756 h 1563"/>
                <a:gd name="T116" fmla="*/ 2557 w 2896"/>
                <a:gd name="T117" fmla="*/ 939 h 1563"/>
                <a:gd name="T118" fmla="*/ 2740 w 2896"/>
                <a:gd name="T119" fmla="*/ 803 h 1563"/>
                <a:gd name="T120" fmla="*/ 2841 w 2896"/>
                <a:gd name="T121" fmla="*/ 1033 h 1563"/>
                <a:gd name="T122" fmla="*/ 2849 w 2896"/>
                <a:gd name="T123" fmla="*/ 1413 h 1563"/>
                <a:gd name="T124" fmla="*/ 2754 w 2896"/>
                <a:gd name="T125" fmla="*/ 1539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bg1"/>
              </a:solidFill>
              <a:prstDash val="solid"/>
              <a:round/>
              <a:headEnd/>
              <a:tailEnd/>
            </a:ln>
          </p:spPr>
          <p:txBody>
            <a:bodyPr/>
            <a:lstStyle/>
            <a:p>
              <a:endParaRPr lang="ru-RU"/>
            </a:p>
          </p:txBody>
        </p:sp>
        <p:sp>
          <p:nvSpPr>
            <p:cNvPr id="7" name="Freeform 77">
              <a:extLst>
                <a:ext uri="{FF2B5EF4-FFF2-40B4-BE49-F238E27FC236}">
                  <a16:creationId xmlns:a16="http://schemas.microsoft.com/office/drawing/2014/main" id="{A5157316-3CCB-4742-82CC-791F32644838}"/>
                </a:ext>
              </a:extLst>
            </p:cNvPr>
            <p:cNvSpPr>
              <a:spLocks/>
            </p:cNvSpPr>
            <p:nvPr/>
          </p:nvSpPr>
          <p:spPr bwMode="gray">
            <a:xfrm>
              <a:off x="900" y="2373"/>
              <a:ext cx="1448" cy="781"/>
            </a:xfrm>
            <a:custGeom>
              <a:avLst/>
              <a:gdLst>
                <a:gd name="T0" fmla="*/ 2728 w 2896"/>
                <a:gd name="T1" fmla="*/ 1504 h 1563"/>
                <a:gd name="T2" fmla="*/ 2658 w 2896"/>
                <a:gd name="T3" fmla="*/ 1490 h 1563"/>
                <a:gd name="T4" fmla="*/ 2632 w 2896"/>
                <a:gd name="T5" fmla="*/ 1522 h 1563"/>
                <a:gd name="T6" fmla="*/ 2612 w 2896"/>
                <a:gd name="T7" fmla="*/ 1514 h 1563"/>
                <a:gd name="T8" fmla="*/ 2492 w 2896"/>
                <a:gd name="T9" fmla="*/ 1474 h 1563"/>
                <a:gd name="T10" fmla="*/ 2502 w 2896"/>
                <a:gd name="T11" fmla="*/ 1453 h 1563"/>
                <a:gd name="T12" fmla="*/ 2518 w 2896"/>
                <a:gd name="T13" fmla="*/ 1396 h 1563"/>
                <a:gd name="T14" fmla="*/ 2463 w 2896"/>
                <a:gd name="T15" fmla="*/ 1307 h 1563"/>
                <a:gd name="T16" fmla="*/ 2414 w 2896"/>
                <a:gd name="T17" fmla="*/ 1325 h 1563"/>
                <a:gd name="T18" fmla="*/ 2354 w 2896"/>
                <a:gd name="T19" fmla="*/ 1366 h 1563"/>
                <a:gd name="T20" fmla="*/ 2272 w 2896"/>
                <a:gd name="T21" fmla="*/ 1335 h 1563"/>
                <a:gd name="T22" fmla="*/ 2228 w 2896"/>
                <a:gd name="T23" fmla="*/ 1331 h 1563"/>
                <a:gd name="T24" fmla="*/ 2142 w 2896"/>
                <a:gd name="T25" fmla="*/ 1394 h 1563"/>
                <a:gd name="T26" fmla="*/ 2043 w 2896"/>
                <a:gd name="T27" fmla="*/ 1423 h 1563"/>
                <a:gd name="T28" fmla="*/ 1963 w 2896"/>
                <a:gd name="T29" fmla="*/ 1506 h 1563"/>
                <a:gd name="T30" fmla="*/ 1837 w 2896"/>
                <a:gd name="T31" fmla="*/ 1555 h 1563"/>
                <a:gd name="T32" fmla="*/ 1770 w 2896"/>
                <a:gd name="T33" fmla="*/ 1528 h 1563"/>
                <a:gd name="T34" fmla="*/ 1723 w 2896"/>
                <a:gd name="T35" fmla="*/ 1480 h 1563"/>
                <a:gd name="T36" fmla="*/ 1601 w 2896"/>
                <a:gd name="T37" fmla="*/ 1459 h 1563"/>
                <a:gd name="T38" fmla="*/ 1557 w 2896"/>
                <a:gd name="T39" fmla="*/ 1415 h 1563"/>
                <a:gd name="T40" fmla="*/ 1455 w 2896"/>
                <a:gd name="T41" fmla="*/ 1472 h 1563"/>
                <a:gd name="T42" fmla="*/ 1390 w 2896"/>
                <a:gd name="T43" fmla="*/ 1537 h 1563"/>
                <a:gd name="T44" fmla="*/ 1339 w 2896"/>
                <a:gd name="T45" fmla="*/ 1561 h 1563"/>
                <a:gd name="T46" fmla="*/ 1356 w 2896"/>
                <a:gd name="T47" fmla="*/ 1492 h 1563"/>
                <a:gd name="T48" fmla="*/ 1321 w 2896"/>
                <a:gd name="T49" fmla="*/ 1437 h 1563"/>
                <a:gd name="T50" fmla="*/ 1205 w 2896"/>
                <a:gd name="T51" fmla="*/ 1465 h 1563"/>
                <a:gd name="T52" fmla="*/ 1053 w 2896"/>
                <a:gd name="T53" fmla="*/ 1409 h 1563"/>
                <a:gd name="T54" fmla="*/ 984 w 2896"/>
                <a:gd name="T55" fmla="*/ 1405 h 1563"/>
                <a:gd name="T56" fmla="*/ 884 w 2896"/>
                <a:gd name="T57" fmla="*/ 1346 h 1563"/>
                <a:gd name="T58" fmla="*/ 799 w 2896"/>
                <a:gd name="T59" fmla="*/ 1283 h 1563"/>
                <a:gd name="T60" fmla="*/ 709 w 2896"/>
                <a:gd name="T61" fmla="*/ 1207 h 1563"/>
                <a:gd name="T62" fmla="*/ 683 w 2896"/>
                <a:gd name="T63" fmla="*/ 1126 h 1563"/>
                <a:gd name="T64" fmla="*/ 632 w 2896"/>
                <a:gd name="T65" fmla="*/ 1154 h 1563"/>
                <a:gd name="T66" fmla="*/ 565 w 2896"/>
                <a:gd name="T67" fmla="*/ 1063 h 1563"/>
                <a:gd name="T68" fmla="*/ 437 w 2896"/>
                <a:gd name="T69" fmla="*/ 943 h 1563"/>
                <a:gd name="T70" fmla="*/ 356 w 2896"/>
                <a:gd name="T71" fmla="*/ 892 h 1563"/>
                <a:gd name="T72" fmla="*/ 295 w 2896"/>
                <a:gd name="T73" fmla="*/ 913 h 1563"/>
                <a:gd name="T74" fmla="*/ 183 w 2896"/>
                <a:gd name="T75" fmla="*/ 782 h 1563"/>
                <a:gd name="T76" fmla="*/ 73 w 2896"/>
                <a:gd name="T77" fmla="*/ 677 h 1563"/>
                <a:gd name="T78" fmla="*/ 40 w 2896"/>
                <a:gd name="T79" fmla="*/ 650 h 1563"/>
                <a:gd name="T80" fmla="*/ 0 w 2896"/>
                <a:gd name="T81" fmla="*/ 628 h 1563"/>
                <a:gd name="T82" fmla="*/ 12 w 2896"/>
                <a:gd name="T83" fmla="*/ 541 h 1563"/>
                <a:gd name="T84" fmla="*/ 6 w 2896"/>
                <a:gd name="T85" fmla="*/ 449 h 1563"/>
                <a:gd name="T86" fmla="*/ 44 w 2896"/>
                <a:gd name="T87" fmla="*/ 437 h 1563"/>
                <a:gd name="T88" fmla="*/ 87 w 2896"/>
                <a:gd name="T89" fmla="*/ 473 h 1563"/>
                <a:gd name="T90" fmla="*/ 152 w 2896"/>
                <a:gd name="T91" fmla="*/ 451 h 1563"/>
                <a:gd name="T92" fmla="*/ 169 w 2896"/>
                <a:gd name="T93" fmla="*/ 360 h 1563"/>
                <a:gd name="T94" fmla="*/ 99 w 2896"/>
                <a:gd name="T95" fmla="*/ 305 h 1563"/>
                <a:gd name="T96" fmla="*/ 118 w 2896"/>
                <a:gd name="T97" fmla="*/ 205 h 1563"/>
                <a:gd name="T98" fmla="*/ 154 w 2896"/>
                <a:gd name="T99" fmla="*/ 146 h 1563"/>
                <a:gd name="T100" fmla="*/ 284 w 2896"/>
                <a:gd name="T101" fmla="*/ 105 h 1563"/>
                <a:gd name="T102" fmla="*/ 589 w 2896"/>
                <a:gd name="T103" fmla="*/ 81 h 1563"/>
                <a:gd name="T104" fmla="*/ 1032 w 2896"/>
                <a:gd name="T105" fmla="*/ 81 h 1563"/>
                <a:gd name="T106" fmla="*/ 1461 w 2896"/>
                <a:gd name="T107" fmla="*/ 12 h 1563"/>
                <a:gd name="T108" fmla="*/ 1667 w 2896"/>
                <a:gd name="T109" fmla="*/ 158 h 1563"/>
                <a:gd name="T110" fmla="*/ 1595 w 2896"/>
                <a:gd name="T111" fmla="*/ 431 h 1563"/>
                <a:gd name="T112" fmla="*/ 1870 w 2896"/>
                <a:gd name="T113" fmla="*/ 665 h 1563"/>
                <a:gd name="T114" fmla="*/ 2207 w 2896"/>
                <a:gd name="T115" fmla="*/ 756 h 1563"/>
                <a:gd name="T116" fmla="*/ 2557 w 2896"/>
                <a:gd name="T117" fmla="*/ 939 h 1563"/>
                <a:gd name="T118" fmla="*/ 2740 w 2896"/>
                <a:gd name="T119" fmla="*/ 803 h 1563"/>
                <a:gd name="T120" fmla="*/ 2841 w 2896"/>
                <a:gd name="T121" fmla="*/ 1033 h 1563"/>
                <a:gd name="T122" fmla="*/ 2849 w 2896"/>
                <a:gd name="T123" fmla="*/ 1413 h 1563"/>
                <a:gd name="T124" fmla="*/ 2754 w 2896"/>
                <a:gd name="T125" fmla="*/ 1539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bg1"/>
              </a:solidFill>
              <a:prstDash val="solid"/>
              <a:round/>
              <a:headEnd/>
              <a:tailEnd/>
            </a:ln>
          </p:spPr>
          <p:txBody>
            <a:bodyPr/>
            <a:lstStyle/>
            <a:p>
              <a:endParaRPr lang="ru-RU"/>
            </a:p>
          </p:txBody>
        </p:sp>
        <p:sp>
          <p:nvSpPr>
            <p:cNvPr id="8" name="Freeform 78">
              <a:extLst>
                <a:ext uri="{FF2B5EF4-FFF2-40B4-BE49-F238E27FC236}">
                  <a16:creationId xmlns:a16="http://schemas.microsoft.com/office/drawing/2014/main" id="{24EDE3DE-2880-7B45-B7B8-7F096DEC3935}"/>
                </a:ext>
              </a:extLst>
            </p:cNvPr>
            <p:cNvSpPr>
              <a:spLocks/>
            </p:cNvSpPr>
            <p:nvPr/>
          </p:nvSpPr>
          <p:spPr bwMode="gray">
            <a:xfrm>
              <a:off x="2215" y="3052"/>
              <a:ext cx="676" cy="694"/>
            </a:xfrm>
            <a:custGeom>
              <a:avLst/>
              <a:gdLst>
                <a:gd name="T0" fmla="*/ 1185 w 1352"/>
                <a:gd name="T1" fmla="*/ 1032 h 1388"/>
                <a:gd name="T2" fmla="*/ 1150 w 1352"/>
                <a:gd name="T3" fmla="*/ 1067 h 1388"/>
                <a:gd name="T4" fmla="*/ 1118 w 1352"/>
                <a:gd name="T5" fmla="*/ 1106 h 1388"/>
                <a:gd name="T6" fmla="*/ 1059 w 1352"/>
                <a:gd name="T7" fmla="*/ 1114 h 1388"/>
                <a:gd name="T8" fmla="*/ 1030 w 1352"/>
                <a:gd name="T9" fmla="*/ 1124 h 1388"/>
                <a:gd name="T10" fmla="*/ 992 w 1352"/>
                <a:gd name="T11" fmla="*/ 1140 h 1388"/>
                <a:gd name="T12" fmla="*/ 959 w 1352"/>
                <a:gd name="T13" fmla="*/ 1116 h 1388"/>
                <a:gd name="T14" fmla="*/ 949 w 1352"/>
                <a:gd name="T15" fmla="*/ 1140 h 1388"/>
                <a:gd name="T16" fmla="*/ 925 w 1352"/>
                <a:gd name="T17" fmla="*/ 1136 h 1388"/>
                <a:gd name="T18" fmla="*/ 913 w 1352"/>
                <a:gd name="T19" fmla="*/ 1122 h 1388"/>
                <a:gd name="T20" fmla="*/ 874 w 1352"/>
                <a:gd name="T21" fmla="*/ 1159 h 1388"/>
                <a:gd name="T22" fmla="*/ 809 w 1352"/>
                <a:gd name="T23" fmla="*/ 1128 h 1388"/>
                <a:gd name="T24" fmla="*/ 754 w 1352"/>
                <a:gd name="T25" fmla="*/ 1159 h 1388"/>
                <a:gd name="T26" fmla="*/ 695 w 1352"/>
                <a:gd name="T27" fmla="*/ 1169 h 1388"/>
                <a:gd name="T28" fmla="*/ 646 w 1352"/>
                <a:gd name="T29" fmla="*/ 1209 h 1388"/>
                <a:gd name="T30" fmla="*/ 675 w 1352"/>
                <a:gd name="T31" fmla="*/ 1317 h 1388"/>
                <a:gd name="T32" fmla="*/ 658 w 1352"/>
                <a:gd name="T33" fmla="*/ 1382 h 1388"/>
                <a:gd name="T34" fmla="*/ 581 w 1352"/>
                <a:gd name="T35" fmla="*/ 1362 h 1388"/>
                <a:gd name="T36" fmla="*/ 565 w 1352"/>
                <a:gd name="T37" fmla="*/ 1287 h 1388"/>
                <a:gd name="T38" fmla="*/ 518 w 1352"/>
                <a:gd name="T39" fmla="*/ 1317 h 1388"/>
                <a:gd name="T40" fmla="*/ 451 w 1352"/>
                <a:gd name="T41" fmla="*/ 1343 h 1388"/>
                <a:gd name="T42" fmla="*/ 394 w 1352"/>
                <a:gd name="T43" fmla="*/ 1307 h 1388"/>
                <a:gd name="T44" fmla="*/ 378 w 1352"/>
                <a:gd name="T45" fmla="*/ 1240 h 1388"/>
                <a:gd name="T46" fmla="*/ 303 w 1352"/>
                <a:gd name="T47" fmla="*/ 1232 h 1388"/>
                <a:gd name="T48" fmla="*/ 268 w 1352"/>
                <a:gd name="T49" fmla="*/ 1201 h 1388"/>
                <a:gd name="T50" fmla="*/ 285 w 1352"/>
                <a:gd name="T51" fmla="*/ 1120 h 1388"/>
                <a:gd name="T52" fmla="*/ 315 w 1352"/>
                <a:gd name="T53" fmla="*/ 1065 h 1388"/>
                <a:gd name="T54" fmla="*/ 254 w 1352"/>
                <a:gd name="T55" fmla="*/ 1051 h 1388"/>
                <a:gd name="T56" fmla="*/ 211 w 1352"/>
                <a:gd name="T57" fmla="*/ 980 h 1388"/>
                <a:gd name="T58" fmla="*/ 187 w 1352"/>
                <a:gd name="T59" fmla="*/ 908 h 1388"/>
                <a:gd name="T60" fmla="*/ 205 w 1352"/>
                <a:gd name="T61" fmla="*/ 874 h 1388"/>
                <a:gd name="T62" fmla="*/ 193 w 1352"/>
                <a:gd name="T63" fmla="*/ 868 h 1388"/>
                <a:gd name="T64" fmla="*/ 97 w 1352"/>
                <a:gd name="T65" fmla="*/ 882 h 1388"/>
                <a:gd name="T66" fmla="*/ 34 w 1352"/>
                <a:gd name="T67" fmla="*/ 915 h 1388"/>
                <a:gd name="T68" fmla="*/ 10 w 1352"/>
                <a:gd name="T69" fmla="*/ 896 h 1388"/>
                <a:gd name="T70" fmla="*/ 32 w 1352"/>
                <a:gd name="T71" fmla="*/ 862 h 1388"/>
                <a:gd name="T72" fmla="*/ 14 w 1352"/>
                <a:gd name="T73" fmla="*/ 823 h 1388"/>
                <a:gd name="T74" fmla="*/ 22 w 1352"/>
                <a:gd name="T75" fmla="*/ 758 h 1388"/>
                <a:gd name="T76" fmla="*/ 61 w 1352"/>
                <a:gd name="T77" fmla="*/ 685 h 1388"/>
                <a:gd name="T78" fmla="*/ 114 w 1352"/>
                <a:gd name="T79" fmla="*/ 646 h 1388"/>
                <a:gd name="T80" fmla="*/ 152 w 1352"/>
                <a:gd name="T81" fmla="*/ 599 h 1388"/>
                <a:gd name="T82" fmla="*/ 197 w 1352"/>
                <a:gd name="T83" fmla="*/ 522 h 1388"/>
                <a:gd name="T84" fmla="*/ 213 w 1352"/>
                <a:gd name="T85" fmla="*/ 358 h 1388"/>
                <a:gd name="T86" fmla="*/ 189 w 1352"/>
                <a:gd name="T87" fmla="*/ 286 h 1388"/>
                <a:gd name="T88" fmla="*/ 126 w 1352"/>
                <a:gd name="T89" fmla="*/ 242 h 1388"/>
                <a:gd name="T90" fmla="*/ 203 w 1352"/>
                <a:gd name="T91" fmla="*/ 168 h 1388"/>
                <a:gd name="T92" fmla="*/ 311 w 1352"/>
                <a:gd name="T93" fmla="*/ 177 h 1388"/>
                <a:gd name="T94" fmla="*/ 447 w 1352"/>
                <a:gd name="T95" fmla="*/ 242 h 1388"/>
                <a:gd name="T96" fmla="*/ 681 w 1352"/>
                <a:gd name="T97" fmla="*/ 551 h 1388"/>
                <a:gd name="T98" fmla="*/ 856 w 1352"/>
                <a:gd name="T99" fmla="*/ 435 h 1388"/>
                <a:gd name="T100" fmla="*/ 917 w 1352"/>
                <a:gd name="T101" fmla="*/ 199 h 1388"/>
                <a:gd name="T102" fmla="*/ 994 w 1352"/>
                <a:gd name="T103" fmla="*/ 103 h 1388"/>
                <a:gd name="T104" fmla="*/ 1154 w 1352"/>
                <a:gd name="T105" fmla="*/ 189 h 1388"/>
                <a:gd name="T106" fmla="*/ 1061 w 1352"/>
                <a:gd name="T107" fmla="*/ 327 h 1388"/>
                <a:gd name="T108" fmla="*/ 961 w 1352"/>
                <a:gd name="T109" fmla="*/ 404 h 1388"/>
                <a:gd name="T110" fmla="*/ 1104 w 1352"/>
                <a:gd name="T111" fmla="*/ 490 h 1388"/>
                <a:gd name="T112" fmla="*/ 1118 w 1352"/>
                <a:gd name="T113" fmla="*/ 732 h 1388"/>
                <a:gd name="T114" fmla="*/ 1197 w 1352"/>
                <a:gd name="T115" fmla="*/ 864 h 1388"/>
                <a:gd name="T116" fmla="*/ 1352 w 1352"/>
                <a:gd name="T117" fmla="*/ 900 h 1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bg1"/>
              </a:solidFill>
              <a:prstDash val="solid"/>
              <a:round/>
              <a:headEnd/>
              <a:tailEnd/>
            </a:ln>
          </p:spPr>
          <p:txBody>
            <a:bodyPr/>
            <a:lstStyle/>
            <a:p>
              <a:endParaRPr lang="ru-RU"/>
            </a:p>
          </p:txBody>
        </p:sp>
        <p:sp>
          <p:nvSpPr>
            <p:cNvPr id="9" name="Freeform 79">
              <a:extLst>
                <a:ext uri="{FF2B5EF4-FFF2-40B4-BE49-F238E27FC236}">
                  <a16:creationId xmlns:a16="http://schemas.microsoft.com/office/drawing/2014/main" id="{17668BDF-3219-D049-B7BD-1F0B7D9C740B}"/>
                </a:ext>
              </a:extLst>
            </p:cNvPr>
            <p:cNvSpPr>
              <a:spLocks/>
            </p:cNvSpPr>
            <p:nvPr/>
          </p:nvSpPr>
          <p:spPr bwMode="gray">
            <a:xfrm>
              <a:off x="2215" y="3052"/>
              <a:ext cx="676" cy="694"/>
            </a:xfrm>
            <a:custGeom>
              <a:avLst/>
              <a:gdLst>
                <a:gd name="T0" fmla="*/ 1185 w 1352"/>
                <a:gd name="T1" fmla="*/ 1032 h 1388"/>
                <a:gd name="T2" fmla="*/ 1150 w 1352"/>
                <a:gd name="T3" fmla="*/ 1067 h 1388"/>
                <a:gd name="T4" fmla="*/ 1118 w 1352"/>
                <a:gd name="T5" fmla="*/ 1106 h 1388"/>
                <a:gd name="T6" fmla="*/ 1059 w 1352"/>
                <a:gd name="T7" fmla="*/ 1114 h 1388"/>
                <a:gd name="T8" fmla="*/ 1030 w 1352"/>
                <a:gd name="T9" fmla="*/ 1124 h 1388"/>
                <a:gd name="T10" fmla="*/ 992 w 1352"/>
                <a:gd name="T11" fmla="*/ 1140 h 1388"/>
                <a:gd name="T12" fmla="*/ 959 w 1352"/>
                <a:gd name="T13" fmla="*/ 1116 h 1388"/>
                <a:gd name="T14" fmla="*/ 949 w 1352"/>
                <a:gd name="T15" fmla="*/ 1140 h 1388"/>
                <a:gd name="T16" fmla="*/ 925 w 1352"/>
                <a:gd name="T17" fmla="*/ 1136 h 1388"/>
                <a:gd name="T18" fmla="*/ 913 w 1352"/>
                <a:gd name="T19" fmla="*/ 1122 h 1388"/>
                <a:gd name="T20" fmla="*/ 874 w 1352"/>
                <a:gd name="T21" fmla="*/ 1159 h 1388"/>
                <a:gd name="T22" fmla="*/ 809 w 1352"/>
                <a:gd name="T23" fmla="*/ 1128 h 1388"/>
                <a:gd name="T24" fmla="*/ 754 w 1352"/>
                <a:gd name="T25" fmla="*/ 1159 h 1388"/>
                <a:gd name="T26" fmla="*/ 695 w 1352"/>
                <a:gd name="T27" fmla="*/ 1169 h 1388"/>
                <a:gd name="T28" fmla="*/ 646 w 1352"/>
                <a:gd name="T29" fmla="*/ 1209 h 1388"/>
                <a:gd name="T30" fmla="*/ 675 w 1352"/>
                <a:gd name="T31" fmla="*/ 1317 h 1388"/>
                <a:gd name="T32" fmla="*/ 658 w 1352"/>
                <a:gd name="T33" fmla="*/ 1382 h 1388"/>
                <a:gd name="T34" fmla="*/ 581 w 1352"/>
                <a:gd name="T35" fmla="*/ 1362 h 1388"/>
                <a:gd name="T36" fmla="*/ 565 w 1352"/>
                <a:gd name="T37" fmla="*/ 1287 h 1388"/>
                <a:gd name="T38" fmla="*/ 518 w 1352"/>
                <a:gd name="T39" fmla="*/ 1317 h 1388"/>
                <a:gd name="T40" fmla="*/ 451 w 1352"/>
                <a:gd name="T41" fmla="*/ 1343 h 1388"/>
                <a:gd name="T42" fmla="*/ 394 w 1352"/>
                <a:gd name="T43" fmla="*/ 1307 h 1388"/>
                <a:gd name="T44" fmla="*/ 378 w 1352"/>
                <a:gd name="T45" fmla="*/ 1240 h 1388"/>
                <a:gd name="T46" fmla="*/ 303 w 1352"/>
                <a:gd name="T47" fmla="*/ 1232 h 1388"/>
                <a:gd name="T48" fmla="*/ 268 w 1352"/>
                <a:gd name="T49" fmla="*/ 1201 h 1388"/>
                <a:gd name="T50" fmla="*/ 285 w 1352"/>
                <a:gd name="T51" fmla="*/ 1120 h 1388"/>
                <a:gd name="T52" fmla="*/ 315 w 1352"/>
                <a:gd name="T53" fmla="*/ 1065 h 1388"/>
                <a:gd name="T54" fmla="*/ 254 w 1352"/>
                <a:gd name="T55" fmla="*/ 1051 h 1388"/>
                <a:gd name="T56" fmla="*/ 211 w 1352"/>
                <a:gd name="T57" fmla="*/ 980 h 1388"/>
                <a:gd name="T58" fmla="*/ 187 w 1352"/>
                <a:gd name="T59" fmla="*/ 908 h 1388"/>
                <a:gd name="T60" fmla="*/ 205 w 1352"/>
                <a:gd name="T61" fmla="*/ 874 h 1388"/>
                <a:gd name="T62" fmla="*/ 193 w 1352"/>
                <a:gd name="T63" fmla="*/ 868 h 1388"/>
                <a:gd name="T64" fmla="*/ 97 w 1352"/>
                <a:gd name="T65" fmla="*/ 882 h 1388"/>
                <a:gd name="T66" fmla="*/ 34 w 1352"/>
                <a:gd name="T67" fmla="*/ 915 h 1388"/>
                <a:gd name="T68" fmla="*/ 10 w 1352"/>
                <a:gd name="T69" fmla="*/ 896 h 1388"/>
                <a:gd name="T70" fmla="*/ 32 w 1352"/>
                <a:gd name="T71" fmla="*/ 862 h 1388"/>
                <a:gd name="T72" fmla="*/ 14 w 1352"/>
                <a:gd name="T73" fmla="*/ 823 h 1388"/>
                <a:gd name="T74" fmla="*/ 22 w 1352"/>
                <a:gd name="T75" fmla="*/ 758 h 1388"/>
                <a:gd name="T76" fmla="*/ 61 w 1352"/>
                <a:gd name="T77" fmla="*/ 685 h 1388"/>
                <a:gd name="T78" fmla="*/ 114 w 1352"/>
                <a:gd name="T79" fmla="*/ 646 h 1388"/>
                <a:gd name="T80" fmla="*/ 152 w 1352"/>
                <a:gd name="T81" fmla="*/ 599 h 1388"/>
                <a:gd name="T82" fmla="*/ 197 w 1352"/>
                <a:gd name="T83" fmla="*/ 522 h 1388"/>
                <a:gd name="T84" fmla="*/ 213 w 1352"/>
                <a:gd name="T85" fmla="*/ 358 h 1388"/>
                <a:gd name="T86" fmla="*/ 189 w 1352"/>
                <a:gd name="T87" fmla="*/ 286 h 1388"/>
                <a:gd name="T88" fmla="*/ 126 w 1352"/>
                <a:gd name="T89" fmla="*/ 242 h 1388"/>
                <a:gd name="T90" fmla="*/ 203 w 1352"/>
                <a:gd name="T91" fmla="*/ 168 h 1388"/>
                <a:gd name="T92" fmla="*/ 311 w 1352"/>
                <a:gd name="T93" fmla="*/ 177 h 1388"/>
                <a:gd name="T94" fmla="*/ 447 w 1352"/>
                <a:gd name="T95" fmla="*/ 242 h 1388"/>
                <a:gd name="T96" fmla="*/ 681 w 1352"/>
                <a:gd name="T97" fmla="*/ 551 h 1388"/>
                <a:gd name="T98" fmla="*/ 856 w 1352"/>
                <a:gd name="T99" fmla="*/ 435 h 1388"/>
                <a:gd name="T100" fmla="*/ 917 w 1352"/>
                <a:gd name="T101" fmla="*/ 199 h 1388"/>
                <a:gd name="T102" fmla="*/ 994 w 1352"/>
                <a:gd name="T103" fmla="*/ 103 h 1388"/>
                <a:gd name="T104" fmla="*/ 1154 w 1352"/>
                <a:gd name="T105" fmla="*/ 189 h 1388"/>
                <a:gd name="T106" fmla="*/ 1061 w 1352"/>
                <a:gd name="T107" fmla="*/ 327 h 1388"/>
                <a:gd name="T108" fmla="*/ 961 w 1352"/>
                <a:gd name="T109" fmla="*/ 404 h 1388"/>
                <a:gd name="T110" fmla="*/ 1104 w 1352"/>
                <a:gd name="T111" fmla="*/ 490 h 1388"/>
                <a:gd name="T112" fmla="*/ 1118 w 1352"/>
                <a:gd name="T113" fmla="*/ 732 h 1388"/>
                <a:gd name="T114" fmla="*/ 1197 w 1352"/>
                <a:gd name="T115" fmla="*/ 864 h 1388"/>
                <a:gd name="T116" fmla="*/ 1352 w 1352"/>
                <a:gd name="T117" fmla="*/ 900 h 1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bg1"/>
              </a:solidFill>
              <a:prstDash val="solid"/>
              <a:round/>
              <a:headEnd/>
              <a:tailEnd/>
            </a:ln>
          </p:spPr>
          <p:txBody>
            <a:bodyPr/>
            <a:lstStyle/>
            <a:p>
              <a:endParaRPr lang="ru-RU"/>
            </a:p>
          </p:txBody>
        </p:sp>
        <p:sp>
          <p:nvSpPr>
            <p:cNvPr id="10" name="Freeform 80">
              <a:extLst>
                <a:ext uri="{FF2B5EF4-FFF2-40B4-BE49-F238E27FC236}">
                  <a16:creationId xmlns:a16="http://schemas.microsoft.com/office/drawing/2014/main" id="{64ACC88B-6EB5-BA4F-AE34-0557E859F7BF}"/>
                </a:ext>
              </a:extLst>
            </p:cNvPr>
            <p:cNvSpPr>
              <a:spLocks/>
            </p:cNvSpPr>
            <p:nvPr/>
          </p:nvSpPr>
          <p:spPr bwMode="gray">
            <a:xfrm>
              <a:off x="2755" y="3269"/>
              <a:ext cx="596" cy="432"/>
            </a:xfrm>
            <a:custGeom>
              <a:avLst/>
              <a:gdLst>
                <a:gd name="T0" fmla="*/ 836 w 1191"/>
                <a:gd name="T1" fmla="*/ 852 h 864"/>
                <a:gd name="T2" fmla="*/ 807 w 1191"/>
                <a:gd name="T3" fmla="*/ 860 h 864"/>
                <a:gd name="T4" fmla="*/ 777 w 1191"/>
                <a:gd name="T5" fmla="*/ 856 h 864"/>
                <a:gd name="T6" fmla="*/ 744 w 1191"/>
                <a:gd name="T7" fmla="*/ 837 h 864"/>
                <a:gd name="T8" fmla="*/ 718 w 1191"/>
                <a:gd name="T9" fmla="*/ 837 h 864"/>
                <a:gd name="T10" fmla="*/ 693 w 1191"/>
                <a:gd name="T11" fmla="*/ 811 h 864"/>
                <a:gd name="T12" fmla="*/ 673 w 1191"/>
                <a:gd name="T13" fmla="*/ 799 h 864"/>
                <a:gd name="T14" fmla="*/ 651 w 1191"/>
                <a:gd name="T15" fmla="*/ 839 h 864"/>
                <a:gd name="T16" fmla="*/ 620 w 1191"/>
                <a:gd name="T17" fmla="*/ 856 h 864"/>
                <a:gd name="T18" fmla="*/ 582 w 1191"/>
                <a:gd name="T19" fmla="*/ 862 h 864"/>
                <a:gd name="T20" fmla="*/ 559 w 1191"/>
                <a:gd name="T21" fmla="*/ 843 h 864"/>
                <a:gd name="T22" fmla="*/ 529 w 1191"/>
                <a:gd name="T23" fmla="*/ 850 h 864"/>
                <a:gd name="T24" fmla="*/ 492 w 1191"/>
                <a:gd name="T25" fmla="*/ 849 h 864"/>
                <a:gd name="T26" fmla="*/ 445 w 1191"/>
                <a:gd name="T27" fmla="*/ 821 h 864"/>
                <a:gd name="T28" fmla="*/ 403 w 1191"/>
                <a:gd name="T29" fmla="*/ 791 h 864"/>
                <a:gd name="T30" fmla="*/ 370 w 1191"/>
                <a:gd name="T31" fmla="*/ 754 h 864"/>
                <a:gd name="T32" fmla="*/ 350 w 1191"/>
                <a:gd name="T33" fmla="*/ 703 h 864"/>
                <a:gd name="T34" fmla="*/ 364 w 1191"/>
                <a:gd name="T35" fmla="*/ 683 h 864"/>
                <a:gd name="T36" fmla="*/ 376 w 1191"/>
                <a:gd name="T37" fmla="*/ 677 h 864"/>
                <a:gd name="T38" fmla="*/ 382 w 1191"/>
                <a:gd name="T39" fmla="*/ 665 h 864"/>
                <a:gd name="T40" fmla="*/ 348 w 1191"/>
                <a:gd name="T41" fmla="*/ 638 h 864"/>
                <a:gd name="T42" fmla="*/ 315 w 1191"/>
                <a:gd name="T43" fmla="*/ 644 h 864"/>
                <a:gd name="T44" fmla="*/ 295 w 1191"/>
                <a:gd name="T45" fmla="*/ 650 h 864"/>
                <a:gd name="T46" fmla="*/ 262 w 1191"/>
                <a:gd name="T47" fmla="*/ 630 h 864"/>
                <a:gd name="T48" fmla="*/ 238 w 1191"/>
                <a:gd name="T49" fmla="*/ 644 h 864"/>
                <a:gd name="T50" fmla="*/ 208 w 1191"/>
                <a:gd name="T51" fmla="*/ 624 h 864"/>
                <a:gd name="T52" fmla="*/ 181 w 1191"/>
                <a:gd name="T53" fmla="*/ 606 h 864"/>
                <a:gd name="T54" fmla="*/ 262 w 1191"/>
                <a:gd name="T55" fmla="*/ 540 h 864"/>
                <a:gd name="T56" fmla="*/ 212 w 1191"/>
                <a:gd name="T57" fmla="*/ 455 h 864"/>
                <a:gd name="T58" fmla="*/ 116 w 1191"/>
                <a:gd name="T59" fmla="*/ 431 h 864"/>
                <a:gd name="T60" fmla="*/ 31 w 1191"/>
                <a:gd name="T61" fmla="*/ 404 h 864"/>
                <a:gd name="T62" fmla="*/ 104 w 1191"/>
                <a:gd name="T63" fmla="*/ 295 h 864"/>
                <a:gd name="T64" fmla="*/ 250 w 1191"/>
                <a:gd name="T65" fmla="*/ 335 h 864"/>
                <a:gd name="T66" fmla="*/ 307 w 1191"/>
                <a:gd name="T67" fmla="*/ 278 h 864"/>
                <a:gd name="T68" fmla="*/ 397 w 1191"/>
                <a:gd name="T69" fmla="*/ 207 h 864"/>
                <a:gd name="T70" fmla="*/ 496 w 1191"/>
                <a:gd name="T71" fmla="*/ 225 h 864"/>
                <a:gd name="T72" fmla="*/ 575 w 1191"/>
                <a:gd name="T73" fmla="*/ 189 h 864"/>
                <a:gd name="T74" fmla="*/ 659 w 1191"/>
                <a:gd name="T75" fmla="*/ 160 h 864"/>
                <a:gd name="T76" fmla="*/ 728 w 1191"/>
                <a:gd name="T77" fmla="*/ 108 h 864"/>
                <a:gd name="T78" fmla="*/ 797 w 1191"/>
                <a:gd name="T79" fmla="*/ 73 h 864"/>
                <a:gd name="T80" fmla="*/ 868 w 1191"/>
                <a:gd name="T81" fmla="*/ 36 h 864"/>
                <a:gd name="T82" fmla="*/ 974 w 1191"/>
                <a:gd name="T83" fmla="*/ 18 h 864"/>
                <a:gd name="T84" fmla="*/ 1039 w 1191"/>
                <a:gd name="T85" fmla="*/ 69 h 864"/>
                <a:gd name="T86" fmla="*/ 1006 w 1191"/>
                <a:gd name="T87" fmla="*/ 215 h 864"/>
                <a:gd name="T88" fmla="*/ 1096 w 1191"/>
                <a:gd name="T89" fmla="*/ 284 h 864"/>
                <a:gd name="T90" fmla="*/ 1191 w 1191"/>
                <a:gd name="T91" fmla="*/ 321 h 864"/>
                <a:gd name="T92" fmla="*/ 1128 w 1191"/>
                <a:gd name="T93" fmla="*/ 431 h 864"/>
                <a:gd name="T94" fmla="*/ 1039 w 1191"/>
                <a:gd name="T95" fmla="*/ 642 h 864"/>
                <a:gd name="T96" fmla="*/ 990 w 1191"/>
                <a:gd name="T97" fmla="*/ 728 h 864"/>
                <a:gd name="T98" fmla="*/ 899 w 1191"/>
                <a:gd name="T99" fmla="*/ 788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bg1"/>
              </a:solidFill>
              <a:prstDash val="solid"/>
              <a:round/>
              <a:headEnd/>
              <a:tailEnd/>
            </a:ln>
          </p:spPr>
          <p:txBody>
            <a:bodyPr/>
            <a:lstStyle/>
            <a:p>
              <a:endParaRPr lang="ru-RU"/>
            </a:p>
          </p:txBody>
        </p:sp>
        <p:sp>
          <p:nvSpPr>
            <p:cNvPr id="11" name="Freeform 81">
              <a:extLst>
                <a:ext uri="{FF2B5EF4-FFF2-40B4-BE49-F238E27FC236}">
                  <a16:creationId xmlns:a16="http://schemas.microsoft.com/office/drawing/2014/main" id="{6CE4A327-28B3-464A-8080-86484F00803D}"/>
                </a:ext>
              </a:extLst>
            </p:cNvPr>
            <p:cNvSpPr>
              <a:spLocks/>
            </p:cNvSpPr>
            <p:nvPr/>
          </p:nvSpPr>
          <p:spPr bwMode="gray">
            <a:xfrm>
              <a:off x="2755" y="3269"/>
              <a:ext cx="596" cy="432"/>
            </a:xfrm>
            <a:custGeom>
              <a:avLst/>
              <a:gdLst>
                <a:gd name="T0" fmla="*/ 836 w 1191"/>
                <a:gd name="T1" fmla="*/ 852 h 864"/>
                <a:gd name="T2" fmla="*/ 807 w 1191"/>
                <a:gd name="T3" fmla="*/ 860 h 864"/>
                <a:gd name="T4" fmla="*/ 777 w 1191"/>
                <a:gd name="T5" fmla="*/ 856 h 864"/>
                <a:gd name="T6" fmla="*/ 744 w 1191"/>
                <a:gd name="T7" fmla="*/ 837 h 864"/>
                <a:gd name="T8" fmla="*/ 718 w 1191"/>
                <a:gd name="T9" fmla="*/ 837 h 864"/>
                <a:gd name="T10" fmla="*/ 693 w 1191"/>
                <a:gd name="T11" fmla="*/ 811 h 864"/>
                <a:gd name="T12" fmla="*/ 673 w 1191"/>
                <a:gd name="T13" fmla="*/ 799 h 864"/>
                <a:gd name="T14" fmla="*/ 651 w 1191"/>
                <a:gd name="T15" fmla="*/ 839 h 864"/>
                <a:gd name="T16" fmla="*/ 620 w 1191"/>
                <a:gd name="T17" fmla="*/ 856 h 864"/>
                <a:gd name="T18" fmla="*/ 582 w 1191"/>
                <a:gd name="T19" fmla="*/ 862 h 864"/>
                <a:gd name="T20" fmla="*/ 559 w 1191"/>
                <a:gd name="T21" fmla="*/ 843 h 864"/>
                <a:gd name="T22" fmla="*/ 529 w 1191"/>
                <a:gd name="T23" fmla="*/ 850 h 864"/>
                <a:gd name="T24" fmla="*/ 492 w 1191"/>
                <a:gd name="T25" fmla="*/ 849 h 864"/>
                <a:gd name="T26" fmla="*/ 445 w 1191"/>
                <a:gd name="T27" fmla="*/ 821 h 864"/>
                <a:gd name="T28" fmla="*/ 403 w 1191"/>
                <a:gd name="T29" fmla="*/ 791 h 864"/>
                <a:gd name="T30" fmla="*/ 370 w 1191"/>
                <a:gd name="T31" fmla="*/ 754 h 864"/>
                <a:gd name="T32" fmla="*/ 350 w 1191"/>
                <a:gd name="T33" fmla="*/ 703 h 864"/>
                <a:gd name="T34" fmla="*/ 364 w 1191"/>
                <a:gd name="T35" fmla="*/ 683 h 864"/>
                <a:gd name="T36" fmla="*/ 376 w 1191"/>
                <a:gd name="T37" fmla="*/ 677 h 864"/>
                <a:gd name="T38" fmla="*/ 382 w 1191"/>
                <a:gd name="T39" fmla="*/ 665 h 864"/>
                <a:gd name="T40" fmla="*/ 348 w 1191"/>
                <a:gd name="T41" fmla="*/ 638 h 864"/>
                <a:gd name="T42" fmla="*/ 315 w 1191"/>
                <a:gd name="T43" fmla="*/ 644 h 864"/>
                <a:gd name="T44" fmla="*/ 295 w 1191"/>
                <a:gd name="T45" fmla="*/ 650 h 864"/>
                <a:gd name="T46" fmla="*/ 262 w 1191"/>
                <a:gd name="T47" fmla="*/ 630 h 864"/>
                <a:gd name="T48" fmla="*/ 238 w 1191"/>
                <a:gd name="T49" fmla="*/ 644 h 864"/>
                <a:gd name="T50" fmla="*/ 208 w 1191"/>
                <a:gd name="T51" fmla="*/ 624 h 864"/>
                <a:gd name="T52" fmla="*/ 181 w 1191"/>
                <a:gd name="T53" fmla="*/ 606 h 864"/>
                <a:gd name="T54" fmla="*/ 262 w 1191"/>
                <a:gd name="T55" fmla="*/ 540 h 864"/>
                <a:gd name="T56" fmla="*/ 212 w 1191"/>
                <a:gd name="T57" fmla="*/ 455 h 864"/>
                <a:gd name="T58" fmla="*/ 116 w 1191"/>
                <a:gd name="T59" fmla="*/ 431 h 864"/>
                <a:gd name="T60" fmla="*/ 31 w 1191"/>
                <a:gd name="T61" fmla="*/ 404 h 864"/>
                <a:gd name="T62" fmla="*/ 104 w 1191"/>
                <a:gd name="T63" fmla="*/ 295 h 864"/>
                <a:gd name="T64" fmla="*/ 250 w 1191"/>
                <a:gd name="T65" fmla="*/ 335 h 864"/>
                <a:gd name="T66" fmla="*/ 307 w 1191"/>
                <a:gd name="T67" fmla="*/ 278 h 864"/>
                <a:gd name="T68" fmla="*/ 397 w 1191"/>
                <a:gd name="T69" fmla="*/ 207 h 864"/>
                <a:gd name="T70" fmla="*/ 496 w 1191"/>
                <a:gd name="T71" fmla="*/ 225 h 864"/>
                <a:gd name="T72" fmla="*/ 575 w 1191"/>
                <a:gd name="T73" fmla="*/ 189 h 864"/>
                <a:gd name="T74" fmla="*/ 659 w 1191"/>
                <a:gd name="T75" fmla="*/ 160 h 864"/>
                <a:gd name="T76" fmla="*/ 728 w 1191"/>
                <a:gd name="T77" fmla="*/ 108 h 864"/>
                <a:gd name="T78" fmla="*/ 797 w 1191"/>
                <a:gd name="T79" fmla="*/ 73 h 864"/>
                <a:gd name="T80" fmla="*/ 868 w 1191"/>
                <a:gd name="T81" fmla="*/ 36 h 864"/>
                <a:gd name="T82" fmla="*/ 974 w 1191"/>
                <a:gd name="T83" fmla="*/ 18 h 864"/>
                <a:gd name="T84" fmla="*/ 1039 w 1191"/>
                <a:gd name="T85" fmla="*/ 69 h 864"/>
                <a:gd name="T86" fmla="*/ 1006 w 1191"/>
                <a:gd name="T87" fmla="*/ 215 h 864"/>
                <a:gd name="T88" fmla="*/ 1096 w 1191"/>
                <a:gd name="T89" fmla="*/ 284 h 864"/>
                <a:gd name="T90" fmla="*/ 1191 w 1191"/>
                <a:gd name="T91" fmla="*/ 321 h 864"/>
                <a:gd name="T92" fmla="*/ 1128 w 1191"/>
                <a:gd name="T93" fmla="*/ 431 h 864"/>
                <a:gd name="T94" fmla="*/ 1039 w 1191"/>
                <a:gd name="T95" fmla="*/ 642 h 864"/>
                <a:gd name="T96" fmla="*/ 990 w 1191"/>
                <a:gd name="T97" fmla="*/ 728 h 864"/>
                <a:gd name="T98" fmla="*/ 899 w 1191"/>
                <a:gd name="T99" fmla="*/ 788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bg1"/>
              </a:solidFill>
              <a:prstDash val="solid"/>
              <a:round/>
              <a:headEnd/>
              <a:tailEnd/>
            </a:ln>
          </p:spPr>
          <p:txBody>
            <a:bodyPr/>
            <a:lstStyle/>
            <a:p>
              <a:endParaRPr lang="ru-RU"/>
            </a:p>
          </p:txBody>
        </p:sp>
        <p:sp>
          <p:nvSpPr>
            <p:cNvPr id="12" name="Freeform 82">
              <a:extLst>
                <a:ext uri="{FF2B5EF4-FFF2-40B4-BE49-F238E27FC236}">
                  <a16:creationId xmlns:a16="http://schemas.microsoft.com/office/drawing/2014/main" id="{242B2C84-3924-6349-BA70-62845DF6D3BB}"/>
                </a:ext>
              </a:extLst>
            </p:cNvPr>
            <p:cNvSpPr>
              <a:spLocks/>
            </p:cNvSpPr>
            <p:nvPr/>
          </p:nvSpPr>
          <p:spPr bwMode="gray">
            <a:xfrm>
              <a:off x="3116" y="3813"/>
              <a:ext cx="195" cy="172"/>
            </a:xfrm>
            <a:custGeom>
              <a:avLst/>
              <a:gdLst>
                <a:gd name="T0" fmla="*/ 83 w 392"/>
                <a:gd name="T1" fmla="*/ 74 h 344"/>
                <a:gd name="T2" fmla="*/ 71 w 392"/>
                <a:gd name="T3" fmla="*/ 84 h 344"/>
                <a:gd name="T4" fmla="*/ 45 w 392"/>
                <a:gd name="T5" fmla="*/ 108 h 344"/>
                <a:gd name="T6" fmla="*/ 20 w 392"/>
                <a:gd name="T7" fmla="*/ 137 h 344"/>
                <a:gd name="T8" fmla="*/ 4 w 392"/>
                <a:gd name="T9" fmla="*/ 159 h 344"/>
                <a:gd name="T10" fmla="*/ 0 w 392"/>
                <a:gd name="T11" fmla="*/ 200 h 344"/>
                <a:gd name="T12" fmla="*/ 6 w 392"/>
                <a:gd name="T13" fmla="*/ 254 h 344"/>
                <a:gd name="T14" fmla="*/ 22 w 392"/>
                <a:gd name="T15" fmla="*/ 287 h 344"/>
                <a:gd name="T16" fmla="*/ 51 w 392"/>
                <a:gd name="T17" fmla="*/ 309 h 344"/>
                <a:gd name="T18" fmla="*/ 91 w 392"/>
                <a:gd name="T19" fmla="*/ 318 h 344"/>
                <a:gd name="T20" fmla="*/ 112 w 392"/>
                <a:gd name="T21" fmla="*/ 318 h 344"/>
                <a:gd name="T22" fmla="*/ 134 w 392"/>
                <a:gd name="T23" fmla="*/ 324 h 344"/>
                <a:gd name="T24" fmla="*/ 164 w 392"/>
                <a:gd name="T25" fmla="*/ 342 h 344"/>
                <a:gd name="T26" fmla="*/ 185 w 392"/>
                <a:gd name="T27" fmla="*/ 338 h 344"/>
                <a:gd name="T28" fmla="*/ 199 w 392"/>
                <a:gd name="T29" fmla="*/ 317 h 344"/>
                <a:gd name="T30" fmla="*/ 213 w 392"/>
                <a:gd name="T31" fmla="*/ 295 h 344"/>
                <a:gd name="T32" fmla="*/ 240 w 392"/>
                <a:gd name="T33" fmla="*/ 289 h 344"/>
                <a:gd name="T34" fmla="*/ 260 w 392"/>
                <a:gd name="T35" fmla="*/ 275 h 344"/>
                <a:gd name="T36" fmla="*/ 280 w 392"/>
                <a:gd name="T37" fmla="*/ 252 h 344"/>
                <a:gd name="T38" fmla="*/ 305 w 392"/>
                <a:gd name="T39" fmla="*/ 238 h 344"/>
                <a:gd name="T40" fmla="*/ 319 w 392"/>
                <a:gd name="T41" fmla="*/ 208 h 344"/>
                <a:gd name="T42" fmla="*/ 323 w 392"/>
                <a:gd name="T43" fmla="*/ 169 h 344"/>
                <a:gd name="T44" fmla="*/ 343 w 392"/>
                <a:gd name="T45" fmla="*/ 112 h 344"/>
                <a:gd name="T46" fmla="*/ 362 w 392"/>
                <a:gd name="T47" fmla="*/ 84 h 344"/>
                <a:gd name="T48" fmla="*/ 380 w 392"/>
                <a:gd name="T49" fmla="*/ 76 h 344"/>
                <a:gd name="T50" fmla="*/ 392 w 392"/>
                <a:gd name="T51" fmla="*/ 61 h 344"/>
                <a:gd name="T52" fmla="*/ 390 w 392"/>
                <a:gd name="T53" fmla="*/ 35 h 344"/>
                <a:gd name="T54" fmla="*/ 384 w 392"/>
                <a:gd name="T55" fmla="*/ 13 h 344"/>
                <a:gd name="T56" fmla="*/ 356 w 392"/>
                <a:gd name="T57" fmla="*/ 2 h 344"/>
                <a:gd name="T58" fmla="*/ 301 w 392"/>
                <a:gd name="T59" fmla="*/ 4 h 344"/>
                <a:gd name="T60" fmla="*/ 260 w 392"/>
                <a:gd name="T61" fmla="*/ 13 h 344"/>
                <a:gd name="T62" fmla="*/ 221 w 392"/>
                <a:gd name="T63" fmla="*/ 21 h 344"/>
                <a:gd name="T64" fmla="*/ 181 w 392"/>
                <a:gd name="T65" fmla="*/ 27 h 344"/>
                <a:gd name="T66" fmla="*/ 154 w 392"/>
                <a:gd name="T67" fmla="*/ 31 h 344"/>
                <a:gd name="T68" fmla="*/ 134 w 392"/>
                <a:gd name="T69" fmla="*/ 45 h 344"/>
                <a:gd name="T70" fmla="*/ 114 w 392"/>
                <a:gd name="T71" fmla="*/ 49 h 344"/>
                <a:gd name="T72" fmla="*/ 93 w 392"/>
                <a:gd name="T73" fmla="*/ 4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bg1"/>
              </a:solidFill>
              <a:prstDash val="solid"/>
              <a:round/>
              <a:headEnd/>
              <a:tailEnd/>
            </a:ln>
          </p:spPr>
          <p:txBody>
            <a:bodyPr/>
            <a:lstStyle/>
            <a:p>
              <a:endParaRPr lang="ru-RU"/>
            </a:p>
          </p:txBody>
        </p:sp>
        <p:sp>
          <p:nvSpPr>
            <p:cNvPr id="13" name="Freeform 83">
              <a:extLst>
                <a:ext uri="{FF2B5EF4-FFF2-40B4-BE49-F238E27FC236}">
                  <a16:creationId xmlns:a16="http://schemas.microsoft.com/office/drawing/2014/main" id="{5D8E0941-A7D1-4D44-80B0-168D50FDF9FE}"/>
                </a:ext>
              </a:extLst>
            </p:cNvPr>
            <p:cNvSpPr>
              <a:spLocks/>
            </p:cNvSpPr>
            <p:nvPr/>
          </p:nvSpPr>
          <p:spPr bwMode="gray">
            <a:xfrm>
              <a:off x="3116" y="3813"/>
              <a:ext cx="195" cy="172"/>
            </a:xfrm>
            <a:custGeom>
              <a:avLst/>
              <a:gdLst>
                <a:gd name="T0" fmla="*/ 83 w 392"/>
                <a:gd name="T1" fmla="*/ 74 h 344"/>
                <a:gd name="T2" fmla="*/ 71 w 392"/>
                <a:gd name="T3" fmla="*/ 84 h 344"/>
                <a:gd name="T4" fmla="*/ 45 w 392"/>
                <a:gd name="T5" fmla="*/ 108 h 344"/>
                <a:gd name="T6" fmla="*/ 20 w 392"/>
                <a:gd name="T7" fmla="*/ 137 h 344"/>
                <a:gd name="T8" fmla="*/ 4 w 392"/>
                <a:gd name="T9" fmla="*/ 159 h 344"/>
                <a:gd name="T10" fmla="*/ 0 w 392"/>
                <a:gd name="T11" fmla="*/ 200 h 344"/>
                <a:gd name="T12" fmla="*/ 6 w 392"/>
                <a:gd name="T13" fmla="*/ 254 h 344"/>
                <a:gd name="T14" fmla="*/ 22 w 392"/>
                <a:gd name="T15" fmla="*/ 287 h 344"/>
                <a:gd name="T16" fmla="*/ 51 w 392"/>
                <a:gd name="T17" fmla="*/ 309 h 344"/>
                <a:gd name="T18" fmla="*/ 91 w 392"/>
                <a:gd name="T19" fmla="*/ 318 h 344"/>
                <a:gd name="T20" fmla="*/ 112 w 392"/>
                <a:gd name="T21" fmla="*/ 318 h 344"/>
                <a:gd name="T22" fmla="*/ 134 w 392"/>
                <a:gd name="T23" fmla="*/ 324 h 344"/>
                <a:gd name="T24" fmla="*/ 164 w 392"/>
                <a:gd name="T25" fmla="*/ 342 h 344"/>
                <a:gd name="T26" fmla="*/ 185 w 392"/>
                <a:gd name="T27" fmla="*/ 338 h 344"/>
                <a:gd name="T28" fmla="*/ 199 w 392"/>
                <a:gd name="T29" fmla="*/ 317 h 344"/>
                <a:gd name="T30" fmla="*/ 213 w 392"/>
                <a:gd name="T31" fmla="*/ 295 h 344"/>
                <a:gd name="T32" fmla="*/ 240 w 392"/>
                <a:gd name="T33" fmla="*/ 289 h 344"/>
                <a:gd name="T34" fmla="*/ 260 w 392"/>
                <a:gd name="T35" fmla="*/ 275 h 344"/>
                <a:gd name="T36" fmla="*/ 280 w 392"/>
                <a:gd name="T37" fmla="*/ 252 h 344"/>
                <a:gd name="T38" fmla="*/ 305 w 392"/>
                <a:gd name="T39" fmla="*/ 238 h 344"/>
                <a:gd name="T40" fmla="*/ 319 w 392"/>
                <a:gd name="T41" fmla="*/ 208 h 344"/>
                <a:gd name="T42" fmla="*/ 323 w 392"/>
                <a:gd name="T43" fmla="*/ 169 h 344"/>
                <a:gd name="T44" fmla="*/ 343 w 392"/>
                <a:gd name="T45" fmla="*/ 112 h 344"/>
                <a:gd name="T46" fmla="*/ 362 w 392"/>
                <a:gd name="T47" fmla="*/ 84 h 344"/>
                <a:gd name="T48" fmla="*/ 380 w 392"/>
                <a:gd name="T49" fmla="*/ 76 h 344"/>
                <a:gd name="T50" fmla="*/ 392 w 392"/>
                <a:gd name="T51" fmla="*/ 61 h 344"/>
                <a:gd name="T52" fmla="*/ 390 w 392"/>
                <a:gd name="T53" fmla="*/ 35 h 344"/>
                <a:gd name="T54" fmla="*/ 384 w 392"/>
                <a:gd name="T55" fmla="*/ 13 h 344"/>
                <a:gd name="T56" fmla="*/ 356 w 392"/>
                <a:gd name="T57" fmla="*/ 2 h 344"/>
                <a:gd name="T58" fmla="*/ 301 w 392"/>
                <a:gd name="T59" fmla="*/ 4 h 344"/>
                <a:gd name="T60" fmla="*/ 260 w 392"/>
                <a:gd name="T61" fmla="*/ 13 h 344"/>
                <a:gd name="T62" fmla="*/ 221 w 392"/>
                <a:gd name="T63" fmla="*/ 21 h 344"/>
                <a:gd name="T64" fmla="*/ 181 w 392"/>
                <a:gd name="T65" fmla="*/ 27 h 344"/>
                <a:gd name="T66" fmla="*/ 154 w 392"/>
                <a:gd name="T67" fmla="*/ 31 h 344"/>
                <a:gd name="T68" fmla="*/ 134 w 392"/>
                <a:gd name="T69" fmla="*/ 45 h 344"/>
                <a:gd name="T70" fmla="*/ 114 w 392"/>
                <a:gd name="T71" fmla="*/ 49 h 344"/>
                <a:gd name="T72" fmla="*/ 93 w 392"/>
                <a:gd name="T73" fmla="*/ 4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bg1"/>
              </a:solidFill>
              <a:prstDash val="solid"/>
              <a:round/>
              <a:headEnd/>
              <a:tailEnd/>
            </a:ln>
          </p:spPr>
          <p:txBody>
            <a:bodyPr/>
            <a:lstStyle/>
            <a:p>
              <a:endParaRPr lang="ru-RU"/>
            </a:p>
          </p:txBody>
        </p:sp>
        <p:sp>
          <p:nvSpPr>
            <p:cNvPr id="14" name="Freeform 84">
              <a:extLst>
                <a:ext uri="{FF2B5EF4-FFF2-40B4-BE49-F238E27FC236}">
                  <a16:creationId xmlns:a16="http://schemas.microsoft.com/office/drawing/2014/main" id="{8AF9A307-3905-4642-B785-1B6EF8E9AD44}"/>
                </a:ext>
              </a:extLst>
            </p:cNvPr>
            <p:cNvSpPr>
              <a:spLocks/>
            </p:cNvSpPr>
            <p:nvPr/>
          </p:nvSpPr>
          <p:spPr bwMode="gray">
            <a:xfrm>
              <a:off x="3188" y="3319"/>
              <a:ext cx="564" cy="480"/>
            </a:xfrm>
            <a:custGeom>
              <a:avLst/>
              <a:gdLst>
                <a:gd name="T0" fmla="*/ 1116 w 1128"/>
                <a:gd name="T1" fmla="*/ 250 h 960"/>
                <a:gd name="T2" fmla="*/ 1088 w 1128"/>
                <a:gd name="T3" fmla="*/ 265 h 960"/>
                <a:gd name="T4" fmla="*/ 1063 w 1128"/>
                <a:gd name="T5" fmla="*/ 305 h 960"/>
                <a:gd name="T6" fmla="*/ 1043 w 1128"/>
                <a:gd name="T7" fmla="*/ 348 h 960"/>
                <a:gd name="T8" fmla="*/ 1016 w 1128"/>
                <a:gd name="T9" fmla="*/ 387 h 960"/>
                <a:gd name="T10" fmla="*/ 966 w 1128"/>
                <a:gd name="T11" fmla="*/ 411 h 960"/>
                <a:gd name="T12" fmla="*/ 921 w 1128"/>
                <a:gd name="T13" fmla="*/ 415 h 960"/>
                <a:gd name="T14" fmla="*/ 864 w 1128"/>
                <a:gd name="T15" fmla="*/ 411 h 960"/>
                <a:gd name="T16" fmla="*/ 813 w 1128"/>
                <a:gd name="T17" fmla="*/ 440 h 960"/>
                <a:gd name="T18" fmla="*/ 797 w 1128"/>
                <a:gd name="T19" fmla="*/ 458 h 960"/>
                <a:gd name="T20" fmla="*/ 791 w 1128"/>
                <a:gd name="T21" fmla="*/ 472 h 960"/>
                <a:gd name="T22" fmla="*/ 783 w 1128"/>
                <a:gd name="T23" fmla="*/ 474 h 960"/>
                <a:gd name="T24" fmla="*/ 760 w 1128"/>
                <a:gd name="T25" fmla="*/ 456 h 960"/>
                <a:gd name="T26" fmla="*/ 734 w 1128"/>
                <a:gd name="T27" fmla="*/ 472 h 960"/>
                <a:gd name="T28" fmla="*/ 708 w 1128"/>
                <a:gd name="T29" fmla="*/ 507 h 960"/>
                <a:gd name="T30" fmla="*/ 657 w 1128"/>
                <a:gd name="T31" fmla="*/ 509 h 960"/>
                <a:gd name="T32" fmla="*/ 622 w 1128"/>
                <a:gd name="T33" fmla="*/ 482 h 960"/>
                <a:gd name="T34" fmla="*/ 592 w 1128"/>
                <a:gd name="T35" fmla="*/ 442 h 960"/>
                <a:gd name="T36" fmla="*/ 571 w 1128"/>
                <a:gd name="T37" fmla="*/ 452 h 960"/>
                <a:gd name="T38" fmla="*/ 588 w 1128"/>
                <a:gd name="T39" fmla="*/ 490 h 960"/>
                <a:gd name="T40" fmla="*/ 618 w 1128"/>
                <a:gd name="T41" fmla="*/ 519 h 960"/>
                <a:gd name="T42" fmla="*/ 612 w 1128"/>
                <a:gd name="T43" fmla="*/ 557 h 960"/>
                <a:gd name="T44" fmla="*/ 557 w 1128"/>
                <a:gd name="T45" fmla="*/ 596 h 960"/>
                <a:gd name="T46" fmla="*/ 533 w 1128"/>
                <a:gd name="T47" fmla="*/ 596 h 960"/>
                <a:gd name="T48" fmla="*/ 525 w 1128"/>
                <a:gd name="T49" fmla="*/ 590 h 960"/>
                <a:gd name="T50" fmla="*/ 520 w 1128"/>
                <a:gd name="T51" fmla="*/ 592 h 960"/>
                <a:gd name="T52" fmla="*/ 504 w 1128"/>
                <a:gd name="T53" fmla="*/ 614 h 960"/>
                <a:gd name="T54" fmla="*/ 466 w 1128"/>
                <a:gd name="T55" fmla="*/ 651 h 960"/>
                <a:gd name="T56" fmla="*/ 441 w 1128"/>
                <a:gd name="T57" fmla="*/ 667 h 960"/>
                <a:gd name="T58" fmla="*/ 390 w 1128"/>
                <a:gd name="T59" fmla="*/ 669 h 960"/>
                <a:gd name="T60" fmla="*/ 348 w 1128"/>
                <a:gd name="T61" fmla="*/ 683 h 960"/>
                <a:gd name="T62" fmla="*/ 299 w 1128"/>
                <a:gd name="T63" fmla="*/ 714 h 960"/>
                <a:gd name="T64" fmla="*/ 226 w 1128"/>
                <a:gd name="T65" fmla="*/ 740 h 960"/>
                <a:gd name="T66" fmla="*/ 185 w 1128"/>
                <a:gd name="T67" fmla="*/ 742 h 960"/>
                <a:gd name="T68" fmla="*/ 153 w 1128"/>
                <a:gd name="T69" fmla="*/ 773 h 960"/>
                <a:gd name="T70" fmla="*/ 116 w 1128"/>
                <a:gd name="T71" fmla="*/ 793 h 960"/>
                <a:gd name="T72" fmla="*/ 92 w 1128"/>
                <a:gd name="T73" fmla="*/ 826 h 960"/>
                <a:gd name="T74" fmla="*/ 104 w 1128"/>
                <a:gd name="T75" fmla="*/ 856 h 960"/>
                <a:gd name="T76" fmla="*/ 138 w 1128"/>
                <a:gd name="T77" fmla="*/ 905 h 960"/>
                <a:gd name="T78" fmla="*/ 140 w 1128"/>
                <a:gd name="T79" fmla="*/ 940 h 960"/>
                <a:gd name="T80" fmla="*/ 96 w 1128"/>
                <a:gd name="T81" fmla="*/ 960 h 960"/>
                <a:gd name="T82" fmla="*/ 51 w 1128"/>
                <a:gd name="T83" fmla="*/ 938 h 960"/>
                <a:gd name="T84" fmla="*/ 18 w 1128"/>
                <a:gd name="T85" fmla="*/ 887 h 960"/>
                <a:gd name="T86" fmla="*/ 2 w 1128"/>
                <a:gd name="T87" fmla="*/ 840 h 960"/>
                <a:gd name="T88" fmla="*/ 4 w 1128"/>
                <a:gd name="T89" fmla="*/ 797 h 960"/>
                <a:gd name="T90" fmla="*/ 31 w 1128"/>
                <a:gd name="T91" fmla="*/ 753 h 960"/>
                <a:gd name="T92" fmla="*/ 0 w 1128"/>
                <a:gd name="T93" fmla="*/ 734 h 960"/>
                <a:gd name="T94" fmla="*/ 77 w 1128"/>
                <a:gd name="T95" fmla="*/ 637 h 960"/>
                <a:gd name="T96" fmla="*/ 147 w 1128"/>
                <a:gd name="T97" fmla="*/ 553 h 960"/>
                <a:gd name="T98" fmla="*/ 238 w 1128"/>
                <a:gd name="T99" fmla="*/ 403 h 960"/>
                <a:gd name="T100" fmla="*/ 297 w 1128"/>
                <a:gd name="T101" fmla="*/ 250 h 960"/>
                <a:gd name="T102" fmla="*/ 329 w 1128"/>
                <a:gd name="T103" fmla="*/ 143 h 960"/>
                <a:gd name="T104" fmla="*/ 484 w 1128"/>
                <a:gd name="T105" fmla="*/ 9 h 960"/>
                <a:gd name="T106" fmla="*/ 624 w 1128"/>
                <a:gd name="T107" fmla="*/ 29 h 960"/>
                <a:gd name="T108" fmla="*/ 681 w 1128"/>
                <a:gd name="T109" fmla="*/ 94 h 960"/>
                <a:gd name="T110" fmla="*/ 740 w 1128"/>
                <a:gd name="T111" fmla="*/ 128 h 960"/>
                <a:gd name="T112" fmla="*/ 895 w 1128"/>
                <a:gd name="T113" fmla="*/ 59 h 960"/>
                <a:gd name="T114" fmla="*/ 1086 w 1128"/>
                <a:gd name="T115" fmla="*/ 161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bg1"/>
              </a:solidFill>
              <a:prstDash val="solid"/>
              <a:round/>
              <a:headEnd/>
              <a:tailEnd/>
            </a:ln>
          </p:spPr>
          <p:txBody>
            <a:bodyPr/>
            <a:lstStyle/>
            <a:p>
              <a:endParaRPr lang="ru-RU"/>
            </a:p>
          </p:txBody>
        </p:sp>
        <p:sp>
          <p:nvSpPr>
            <p:cNvPr id="15" name="Freeform 85">
              <a:extLst>
                <a:ext uri="{FF2B5EF4-FFF2-40B4-BE49-F238E27FC236}">
                  <a16:creationId xmlns:a16="http://schemas.microsoft.com/office/drawing/2014/main" id="{AB4114FF-C16F-AE44-9E8A-39EE43C5D246}"/>
                </a:ext>
              </a:extLst>
            </p:cNvPr>
            <p:cNvSpPr>
              <a:spLocks/>
            </p:cNvSpPr>
            <p:nvPr/>
          </p:nvSpPr>
          <p:spPr bwMode="gray">
            <a:xfrm>
              <a:off x="3188" y="3319"/>
              <a:ext cx="564" cy="480"/>
            </a:xfrm>
            <a:custGeom>
              <a:avLst/>
              <a:gdLst>
                <a:gd name="T0" fmla="*/ 1116 w 1128"/>
                <a:gd name="T1" fmla="*/ 250 h 960"/>
                <a:gd name="T2" fmla="*/ 1088 w 1128"/>
                <a:gd name="T3" fmla="*/ 265 h 960"/>
                <a:gd name="T4" fmla="*/ 1063 w 1128"/>
                <a:gd name="T5" fmla="*/ 305 h 960"/>
                <a:gd name="T6" fmla="*/ 1043 w 1128"/>
                <a:gd name="T7" fmla="*/ 348 h 960"/>
                <a:gd name="T8" fmla="*/ 1016 w 1128"/>
                <a:gd name="T9" fmla="*/ 387 h 960"/>
                <a:gd name="T10" fmla="*/ 966 w 1128"/>
                <a:gd name="T11" fmla="*/ 411 h 960"/>
                <a:gd name="T12" fmla="*/ 921 w 1128"/>
                <a:gd name="T13" fmla="*/ 415 h 960"/>
                <a:gd name="T14" fmla="*/ 864 w 1128"/>
                <a:gd name="T15" fmla="*/ 411 h 960"/>
                <a:gd name="T16" fmla="*/ 813 w 1128"/>
                <a:gd name="T17" fmla="*/ 440 h 960"/>
                <a:gd name="T18" fmla="*/ 797 w 1128"/>
                <a:gd name="T19" fmla="*/ 458 h 960"/>
                <a:gd name="T20" fmla="*/ 791 w 1128"/>
                <a:gd name="T21" fmla="*/ 472 h 960"/>
                <a:gd name="T22" fmla="*/ 783 w 1128"/>
                <a:gd name="T23" fmla="*/ 474 h 960"/>
                <a:gd name="T24" fmla="*/ 760 w 1128"/>
                <a:gd name="T25" fmla="*/ 456 h 960"/>
                <a:gd name="T26" fmla="*/ 734 w 1128"/>
                <a:gd name="T27" fmla="*/ 472 h 960"/>
                <a:gd name="T28" fmla="*/ 708 w 1128"/>
                <a:gd name="T29" fmla="*/ 507 h 960"/>
                <a:gd name="T30" fmla="*/ 657 w 1128"/>
                <a:gd name="T31" fmla="*/ 509 h 960"/>
                <a:gd name="T32" fmla="*/ 622 w 1128"/>
                <a:gd name="T33" fmla="*/ 482 h 960"/>
                <a:gd name="T34" fmla="*/ 592 w 1128"/>
                <a:gd name="T35" fmla="*/ 442 h 960"/>
                <a:gd name="T36" fmla="*/ 571 w 1128"/>
                <a:gd name="T37" fmla="*/ 452 h 960"/>
                <a:gd name="T38" fmla="*/ 588 w 1128"/>
                <a:gd name="T39" fmla="*/ 490 h 960"/>
                <a:gd name="T40" fmla="*/ 618 w 1128"/>
                <a:gd name="T41" fmla="*/ 519 h 960"/>
                <a:gd name="T42" fmla="*/ 612 w 1128"/>
                <a:gd name="T43" fmla="*/ 557 h 960"/>
                <a:gd name="T44" fmla="*/ 557 w 1128"/>
                <a:gd name="T45" fmla="*/ 596 h 960"/>
                <a:gd name="T46" fmla="*/ 533 w 1128"/>
                <a:gd name="T47" fmla="*/ 596 h 960"/>
                <a:gd name="T48" fmla="*/ 525 w 1128"/>
                <a:gd name="T49" fmla="*/ 590 h 960"/>
                <a:gd name="T50" fmla="*/ 520 w 1128"/>
                <a:gd name="T51" fmla="*/ 592 h 960"/>
                <a:gd name="T52" fmla="*/ 504 w 1128"/>
                <a:gd name="T53" fmla="*/ 614 h 960"/>
                <a:gd name="T54" fmla="*/ 466 w 1128"/>
                <a:gd name="T55" fmla="*/ 651 h 960"/>
                <a:gd name="T56" fmla="*/ 441 w 1128"/>
                <a:gd name="T57" fmla="*/ 667 h 960"/>
                <a:gd name="T58" fmla="*/ 390 w 1128"/>
                <a:gd name="T59" fmla="*/ 669 h 960"/>
                <a:gd name="T60" fmla="*/ 348 w 1128"/>
                <a:gd name="T61" fmla="*/ 683 h 960"/>
                <a:gd name="T62" fmla="*/ 299 w 1128"/>
                <a:gd name="T63" fmla="*/ 714 h 960"/>
                <a:gd name="T64" fmla="*/ 226 w 1128"/>
                <a:gd name="T65" fmla="*/ 740 h 960"/>
                <a:gd name="T66" fmla="*/ 185 w 1128"/>
                <a:gd name="T67" fmla="*/ 742 h 960"/>
                <a:gd name="T68" fmla="*/ 153 w 1128"/>
                <a:gd name="T69" fmla="*/ 773 h 960"/>
                <a:gd name="T70" fmla="*/ 116 w 1128"/>
                <a:gd name="T71" fmla="*/ 793 h 960"/>
                <a:gd name="T72" fmla="*/ 92 w 1128"/>
                <a:gd name="T73" fmla="*/ 826 h 960"/>
                <a:gd name="T74" fmla="*/ 104 w 1128"/>
                <a:gd name="T75" fmla="*/ 856 h 960"/>
                <a:gd name="T76" fmla="*/ 138 w 1128"/>
                <a:gd name="T77" fmla="*/ 905 h 960"/>
                <a:gd name="T78" fmla="*/ 140 w 1128"/>
                <a:gd name="T79" fmla="*/ 940 h 960"/>
                <a:gd name="T80" fmla="*/ 96 w 1128"/>
                <a:gd name="T81" fmla="*/ 960 h 960"/>
                <a:gd name="T82" fmla="*/ 51 w 1128"/>
                <a:gd name="T83" fmla="*/ 938 h 960"/>
                <a:gd name="T84" fmla="*/ 18 w 1128"/>
                <a:gd name="T85" fmla="*/ 887 h 960"/>
                <a:gd name="T86" fmla="*/ 2 w 1128"/>
                <a:gd name="T87" fmla="*/ 840 h 960"/>
                <a:gd name="T88" fmla="*/ 4 w 1128"/>
                <a:gd name="T89" fmla="*/ 797 h 960"/>
                <a:gd name="T90" fmla="*/ 31 w 1128"/>
                <a:gd name="T91" fmla="*/ 753 h 960"/>
                <a:gd name="T92" fmla="*/ 0 w 1128"/>
                <a:gd name="T93" fmla="*/ 734 h 960"/>
                <a:gd name="T94" fmla="*/ 77 w 1128"/>
                <a:gd name="T95" fmla="*/ 637 h 960"/>
                <a:gd name="T96" fmla="*/ 147 w 1128"/>
                <a:gd name="T97" fmla="*/ 553 h 960"/>
                <a:gd name="T98" fmla="*/ 238 w 1128"/>
                <a:gd name="T99" fmla="*/ 403 h 960"/>
                <a:gd name="T100" fmla="*/ 297 w 1128"/>
                <a:gd name="T101" fmla="*/ 250 h 960"/>
                <a:gd name="T102" fmla="*/ 329 w 1128"/>
                <a:gd name="T103" fmla="*/ 143 h 960"/>
                <a:gd name="T104" fmla="*/ 484 w 1128"/>
                <a:gd name="T105" fmla="*/ 9 h 960"/>
                <a:gd name="T106" fmla="*/ 624 w 1128"/>
                <a:gd name="T107" fmla="*/ 29 h 960"/>
                <a:gd name="T108" fmla="*/ 681 w 1128"/>
                <a:gd name="T109" fmla="*/ 94 h 960"/>
                <a:gd name="T110" fmla="*/ 740 w 1128"/>
                <a:gd name="T111" fmla="*/ 128 h 960"/>
                <a:gd name="T112" fmla="*/ 895 w 1128"/>
                <a:gd name="T113" fmla="*/ 59 h 960"/>
                <a:gd name="T114" fmla="*/ 1086 w 1128"/>
                <a:gd name="T115" fmla="*/ 161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bg1"/>
              </a:solidFill>
              <a:prstDash val="solid"/>
              <a:round/>
              <a:headEnd/>
              <a:tailEnd/>
            </a:ln>
          </p:spPr>
          <p:txBody>
            <a:bodyPr/>
            <a:lstStyle/>
            <a:p>
              <a:endParaRPr lang="ru-RU"/>
            </a:p>
          </p:txBody>
        </p:sp>
        <p:sp>
          <p:nvSpPr>
            <p:cNvPr id="16" name="Freeform 86">
              <a:extLst>
                <a:ext uri="{FF2B5EF4-FFF2-40B4-BE49-F238E27FC236}">
                  <a16:creationId xmlns:a16="http://schemas.microsoft.com/office/drawing/2014/main" id="{7D2589A9-2930-A847-8500-7327872F1117}"/>
                </a:ext>
              </a:extLst>
            </p:cNvPr>
            <p:cNvSpPr>
              <a:spLocks/>
            </p:cNvSpPr>
            <p:nvPr/>
          </p:nvSpPr>
          <p:spPr bwMode="gray">
            <a:xfrm>
              <a:off x="3636" y="3029"/>
              <a:ext cx="313" cy="413"/>
            </a:xfrm>
            <a:custGeom>
              <a:avLst/>
              <a:gdLst>
                <a:gd name="T0" fmla="*/ 624 w 626"/>
                <a:gd name="T1" fmla="*/ 124 h 825"/>
                <a:gd name="T2" fmla="*/ 615 w 626"/>
                <a:gd name="T3" fmla="*/ 146 h 825"/>
                <a:gd name="T4" fmla="*/ 607 w 626"/>
                <a:gd name="T5" fmla="*/ 173 h 825"/>
                <a:gd name="T6" fmla="*/ 581 w 626"/>
                <a:gd name="T7" fmla="*/ 205 h 825"/>
                <a:gd name="T8" fmla="*/ 550 w 626"/>
                <a:gd name="T9" fmla="*/ 228 h 825"/>
                <a:gd name="T10" fmla="*/ 524 w 626"/>
                <a:gd name="T11" fmla="*/ 242 h 825"/>
                <a:gd name="T12" fmla="*/ 520 w 626"/>
                <a:gd name="T13" fmla="*/ 248 h 825"/>
                <a:gd name="T14" fmla="*/ 528 w 626"/>
                <a:gd name="T15" fmla="*/ 272 h 825"/>
                <a:gd name="T16" fmla="*/ 538 w 626"/>
                <a:gd name="T17" fmla="*/ 299 h 825"/>
                <a:gd name="T18" fmla="*/ 544 w 626"/>
                <a:gd name="T19" fmla="*/ 321 h 825"/>
                <a:gd name="T20" fmla="*/ 544 w 626"/>
                <a:gd name="T21" fmla="*/ 354 h 825"/>
                <a:gd name="T22" fmla="*/ 548 w 626"/>
                <a:gd name="T23" fmla="*/ 380 h 825"/>
                <a:gd name="T24" fmla="*/ 550 w 626"/>
                <a:gd name="T25" fmla="*/ 413 h 825"/>
                <a:gd name="T26" fmla="*/ 522 w 626"/>
                <a:gd name="T27" fmla="*/ 447 h 825"/>
                <a:gd name="T28" fmla="*/ 489 w 626"/>
                <a:gd name="T29" fmla="*/ 480 h 825"/>
                <a:gd name="T30" fmla="*/ 469 w 626"/>
                <a:gd name="T31" fmla="*/ 522 h 825"/>
                <a:gd name="T32" fmla="*/ 459 w 626"/>
                <a:gd name="T33" fmla="*/ 565 h 825"/>
                <a:gd name="T34" fmla="*/ 441 w 626"/>
                <a:gd name="T35" fmla="*/ 602 h 825"/>
                <a:gd name="T36" fmla="*/ 414 w 626"/>
                <a:gd name="T37" fmla="*/ 624 h 825"/>
                <a:gd name="T38" fmla="*/ 376 w 626"/>
                <a:gd name="T39" fmla="*/ 632 h 825"/>
                <a:gd name="T40" fmla="*/ 345 w 626"/>
                <a:gd name="T41" fmla="*/ 642 h 825"/>
                <a:gd name="T42" fmla="*/ 339 w 626"/>
                <a:gd name="T43" fmla="*/ 659 h 825"/>
                <a:gd name="T44" fmla="*/ 357 w 626"/>
                <a:gd name="T45" fmla="*/ 681 h 825"/>
                <a:gd name="T46" fmla="*/ 361 w 626"/>
                <a:gd name="T47" fmla="*/ 701 h 825"/>
                <a:gd name="T48" fmla="*/ 343 w 626"/>
                <a:gd name="T49" fmla="*/ 726 h 825"/>
                <a:gd name="T50" fmla="*/ 319 w 626"/>
                <a:gd name="T51" fmla="*/ 756 h 825"/>
                <a:gd name="T52" fmla="*/ 302 w 626"/>
                <a:gd name="T53" fmla="*/ 771 h 825"/>
                <a:gd name="T54" fmla="*/ 274 w 626"/>
                <a:gd name="T55" fmla="*/ 793 h 825"/>
                <a:gd name="T56" fmla="*/ 245 w 626"/>
                <a:gd name="T57" fmla="*/ 815 h 825"/>
                <a:gd name="T58" fmla="*/ 231 w 626"/>
                <a:gd name="T59" fmla="*/ 825 h 825"/>
                <a:gd name="T60" fmla="*/ 191 w 626"/>
                <a:gd name="T61" fmla="*/ 740 h 825"/>
                <a:gd name="T62" fmla="*/ 89 w 626"/>
                <a:gd name="T63" fmla="*/ 642 h 825"/>
                <a:gd name="T64" fmla="*/ 0 w 626"/>
                <a:gd name="T65" fmla="*/ 581 h 825"/>
                <a:gd name="T66" fmla="*/ 60 w 626"/>
                <a:gd name="T67" fmla="*/ 425 h 825"/>
                <a:gd name="T68" fmla="*/ 77 w 626"/>
                <a:gd name="T69" fmla="*/ 352 h 825"/>
                <a:gd name="T70" fmla="*/ 69 w 626"/>
                <a:gd name="T71" fmla="*/ 266 h 825"/>
                <a:gd name="T72" fmla="*/ 136 w 626"/>
                <a:gd name="T73" fmla="*/ 171 h 825"/>
                <a:gd name="T74" fmla="*/ 170 w 626"/>
                <a:gd name="T75" fmla="*/ 94 h 825"/>
                <a:gd name="T76" fmla="*/ 254 w 626"/>
                <a:gd name="T77" fmla="*/ 65 h 825"/>
                <a:gd name="T78" fmla="*/ 298 w 626"/>
                <a:gd name="T79" fmla="*/ 4 h 825"/>
                <a:gd name="T80" fmla="*/ 367 w 626"/>
                <a:gd name="T81" fmla="*/ 53 h 825"/>
                <a:gd name="T82" fmla="*/ 455 w 626"/>
                <a:gd name="T83" fmla="*/ 126 h 825"/>
                <a:gd name="T84" fmla="*/ 538 w 626"/>
                <a:gd name="T85" fmla="*/ 126 h 825"/>
                <a:gd name="T86" fmla="*/ 603 w 626"/>
                <a:gd name="T87" fmla="*/ 98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bg1"/>
              </a:solidFill>
              <a:prstDash val="solid"/>
              <a:round/>
              <a:headEnd/>
              <a:tailEnd/>
            </a:ln>
          </p:spPr>
          <p:txBody>
            <a:bodyPr/>
            <a:lstStyle/>
            <a:p>
              <a:endParaRPr lang="ru-RU"/>
            </a:p>
          </p:txBody>
        </p:sp>
        <p:sp>
          <p:nvSpPr>
            <p:cNvPr id="17" name="Freeform 87">
              <a:extLst>
                <a:ext uri="{FF2B5EF4-FFF2-40B4-BE49-F238E27FC236}">
                  <a16:creationId xmlns:a16="http://schemas.microsoft.com/office/drawing/2014/main" id="{06C55072-BD4D-4442-9759-C92C85D3E637}"/>
                </a:ext>
              </a:extLst>
            </p:cNvPr>
            <p:cNvSpPr>
              <a:spLocks/>
            </p:cNvSpPr>
            <p:nvPr/>
          </p:nvSpPr>
          <p:spPr bwMode="gray">
            <a:xfrm>
              <a:off x="3636" y="3029"/>
              <a:ext cx="313" cy="413"/>
            </a:xfrm>
            <a:custGeom>
              <a:avLst/>
              <a:gdLst>
                <a:gd name="T0" fmla="*/ 624 w 626"/>
                <a:gd name="T1" fmla="*/ 124 h 825"/>
                <a:gd name="T2" fmla="*/ 615 w 626"/>
                <a:gd name="T3" fmla="*/ 146 h 825"/>
                <a:gd name="T4" fmla="*/ 607 w 626"/>
                <a:gd name="T5" fmla="*/ 173 h 825"/>
                <a:gd name="T6" fmla="*/ 581 w 626"/>
                <a:gd name="T7" fmla="*/ 205 h 825"/>
                <a:gd name="T8" fmla="*/ 550 w 626"/>
                <a:gd name="T9" fmla="*/ 228 h 825"/>
                <a:gd name="T10" fmla="*/ 524 w 626"/>
                <a:gd name="T11" fmla="*/ 242 h 825"/>
                <a:gd name="T12" fmla="*/ 520 w 626"/>
                <a:gd name="T13" fmla="*/ 248 h 825"/>
                <a:gd name="T14" fmla="*/ 528 w 626"/>
                <a:gd name="T15" fmla="*/ 272 h 825"/>
                <a:gd name="T16" fmla="*/ 538 w 626"/>
                <a:gd name="T17" fmla="*/ 299 h 825"/>
                <a:gd name="T18" fmla="*/ 544 w 626"/>
                <a:gd name="T19" fmla="*/ 321 h 825"/>
                <a:gd name="T20" fmla="*/ 544 w 626"/>
                <a:gd name="T21" fmla="*/ 354 h 825"/>
                <a:gd name="T22" fmla="*/ 548 w 626"/>
                <a:gd name="T23" fmla="*/ 380 h 825"/>
                <a:gd name="T24" fmla="*/ 550 w 626"/>
                <a:gd name="T25" fmla="*/ 413 h 825"/>
                <a:gd name="T26" fmla="*/ 522 w 626"/>
                <a:gd name="T27" fmla="*/ 447 h 825"/>
                <a:gd name="T28" fmla="*/ 489 w 626"/>
                <a:gd name="T29" fmla="*/ 480 h 825"/>
                <a:gd name="T30" fmla="*/ 469 w 626"/>
                <a:gd name="T31" fmla="*/ 522 h 825"/>
                <a:gd name="T32" fmla="*/ 459 w 626"/>
                <a:gd name="T33" fmla="*/ 565 h 825"/>
                <a:gd name="T34" fmla="*/ 441 w 626"/>
                <a:gd name="T35" fmla="*/ 602 h 825"/>
                <a:gd name="T36" fmla="*/ 414 w 626"/>
                <a:gd name="T37" fmla="*/ 624 h 825"/>
                <a:gd name="T38" fmla="*/ 376 w 626"/>
                <a:gd name="T39" fmla="*/ 632 h 825"/>
                <a:gd name="T40" fmla="*/ 345 w 626"/>
                <a:gd name="T41" fmla="*/ 642 h 825"/>
                <a:gd name="T42" fmla="*/ 339 w 626"/>
                <a:gd name="T43" fmla="*/ 659 h 825"/>
                <a:gd name="T44" fmla="*/ 357 w 626"/>
                <a:gd name="T45" fmla="*/ 681 h 825"/>
                <a:gd name="T46" fmla="*/ 361 w 626"/>
                <a:gd name="T47" fmla="*/ 701 h 825"/>
                <a:gd name="T48" fmla="*/ 343 w 626"/>
                <a:gd name="T49" fmla="*/ 726 h 825"/>
                <a:gd name="T50" fmla="*/ 319 w 626"/>
                <a:gd name="T51" fmla="*/ 756 h 825"/>
                <a:gd name="T52" fmla="*/ 302 w 626"/>
                <a:gd name="T53" fmla="*/ 771 h 825"/>
                <a:gd name="T54" fmla="*/ 274 w 626"/>
                <a:gd name="T55" fmla="*/ 793 h 825"/>
                <a:gd name="T56" fmla="*/ 245 w 626"/>
                <a:gd name="T57" fmla="*/ 815 h 825"/>
                <a:gd name="T58" fmla="*/ 231 w 626"/>
                <a:gd name="T59" fmla="*/ 825 h 825"/>
                <a:gd name="T60" fmla="*/ 191 w 626"/>
                <a:gd name="T61" fmla="*/ 740 h 825"/>
                <a:gd name="T62" fmla="*/ 89 w 626"/>
                <a:gd name="T63" fmla="*/ 642 h 825"/>
                <a:gd name="T64" fmla="*/ 0 w 626"/>
                <a:gd name="T65" fmla="*/ 581 h 825"/>
                <a:gd name="T66" fmla="*/ 60 w 626"/>
                <a:gd name="T67" fmla="*/ 425 h 825"/>
                <a:gd name="T68" fmla="*/ 77 w 626"/>
                <a:gd name="T69" fmla="*/ 352 h 825"/>
                <a:gd name="T70" fmla="*/ 69 w 626"/>
                <a:gd name="T71" fmla="*/ 266 h 825"/>
                <a:gd name="T72" fmla="*/ 136 w 626"/>
                <a:gd name="T73" fmla="*/ 171 h 825"/>
                <a:gd name="T74" fmla="*/ 170 w 626"/>
                <a:gd name="T75" fmla="*/ 94 h 825"/>
                <a:gd name="T76" fmla="*/ 254 w 626"/>
                <a:gd name="T77" fmla="*/ 65 h 825"/>
                <a:gd name="T78" fmla="*/ 298 w 626"/>
                <a:gd name="T79" fmla="*/ 4 h 825"/>
                <a:gd name="T80" fmla="*/ 367 w 626"/>
                <a:gd name="T81" fmla="*/ 53 h 825"/>
                <a:gd name="T82" fmla="*/ 455 w 626"/>
                <a:gd name="T83" fmla="*/ 126 h 825"/>
                <a:gd name="T84" fmla="*/ 538 w 626"/>
                <a:gd name="T85" fmla="*/ 126 h 825"/>
                <a:gd name="T86" fmla="*/ 603 w 626"/>
                <a:gd name="T87" fmla="*/ 98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bg1"/>
              </a:solidFill>
              <a:prstDash val="solid"/>
              <a:round/>
              <a:headEnd/>
              <a:tailEnd/>
            </a:ln>
          </p:spPr>
          <p:txBody>
            <a:bodyPr/>
            <a:lstStyle/>
            <a:p>
              <a:endParaRPr lang="ru-RU"/>
            </a:p>
          </p:txBody>
        </p:sp>
        <p:sp>
          <p:nvSpPr>
            <p:cNvPr id="18" name="Freeform 88">
              <a:extLst>
                <a:ext uri="{FF2B5EF4-FFF2-40B4-BE49-F238E27FC236}">
                  <a16:creationId xmlns:a16="http://schemas.microsoft.com/office/drawing/2014/main" id="{5B919907-2AF2-1449-948C-88716896C48E}"/>
                </a:ext>
              </a:extLst>
            </p:cNvPr>
            <p:cNvSpPr>
              <a:spLocks/>
            </p:cNvSpPr>
            <p:nvPr/>
          </p:nvSpPr>
          <p:spPr bwMode="gray">
            <a:xfrm>
              <a:off x="3746" y="2774"/>
              <a:ext cx="283" cy="318"/>
            </a:xfrm>
            <a:custGeom>
              <a:avLst/>
              <a:gdLst>
                <a:gd name="T0" fmla="*/ 433 w 565"/>
                <a:gd name="T1" fmla="*/ 44 h 638"/>
                <a:gd name="T2" fmla="*/ 423 w 565"/>
                <a:gd name="T3" fmla="*/ 47 h 638"/>
                <a:gd name="T4" fmla="*/ 411 w 565"/>
                <a:gd name="T5" fmla="*/ 59 h 638"/>
                <a:gd name="T6" fmla="*/ 398 w 565"/>
                <a:gd name="T7" fmla="*/ 85 h 638"/>
                <a:gd name="T8" fmla="*/ 394 w 565"/>
                <a:gd name="T9" fmla="*/ 112 h 638"/>
                <a:gd name="T10" fmla="*/ 384 w 565"/>
                <a:gd name="T11" fmla="*/ 126 h 638"/>
                <a:gd name="T12" fmla="*/ 360 w 565"/>
                <a:gd name="T13" fmla="*/ 118 h 638"/>
                <a:gd name="T14" fmla="*/ 335 w 565"/>
                <a:gd name="T15" fmla="*/ 107 h 638"/>
                <a:gd name="T16" fmla="*/ 319 w 565"/>
                <a:gd name="T17" fmla="*/ 107 h 638"/>
                <a:gd name="T18" fmla="*/ 325 w 565"/>
                <a:gd name="T19" fmla="*/ 128 h 638"/>
                <a:gd name="T20" fmla="*/ 346 w 565"/>
                <a:gd name="T21" fmla="*/ 146 h 638"/>
                <a:gd name="T22" fmla="*/ 372 w 565"/>
                <a:gd name="T23" fmla="*/ 154 h 638"/>
                <a:gd name="T24" fmla="*/ 402 w 565"/>
                <a:gd name="T25" fmla="*/ 142 h 638"/>
                <a:gd name="T26" fmla="*/ 413 w 565"/>
                <a:gd name="T27" fmla="*/ 124 h 638"/>
                <a:gd name="T28" fmla="*/ 423 w 565"/>
                <a:gd name="T29" fmla="*/ 103 h 638"/>
                <a:gd name="T30" fmla="*/ 437 w 565"/>
                <a:gd name="T31" fmla="*/ 97 h 638"/>
                <a:gd name="T32" fmla="*/ 468 w 565"/>
                <a:gd name="T33" fmla="*/ 122 h 638"/>
                <a:gd name="T34" fmla="*/ 502 w 565"/>
                <a:gd name="T35" fmla="*/ 138 h 638"/>
                <a:gd name="T36" fmla="*/ 524 w 565"/>
                <a:gd name="T37" fmla="*/ 144 h 638"/>
                <a:gd name="T38" fmla="*/ 549 w 565"/>
                <a:gd name="T39" fmla="*/ 154 h 638"/>
                <a:gd name="T40" fmla="*/ 565 w 565"/>
                <a:gd name="T41" fmla="*/ 177 h 638"/>
                <a:gd name="T42" fmla="*/ 553 w 565"/>
                <a:gd name="T43" fmla="*/ 207 h 638"/>
                <a:gd name="T44" fmla="*/ 531 w 565"/>
                <a:gd name="T45" fmla="*/ 232 h 638"/>
                <a:gd name="T46" fmla="*/ 520 w 565"/>
                <a:gd name="T47" fmla="*/ 242 h 638"/>
                <a:gd name="T48" fmla="*/ 533 w 565"/>
                <a:gd name="T49" fmla="*/ 242 h 638"/>
                <a:gd name="T50" fmla="*/ 555 w 565"/>
                <a:gd name="T51" fmla="*/ 242 h 638"/>
                <a:gd name="T52" fmla="*/ 561 w 565"/>
                <a:gd name="T53" fmla="*/ 252 h 638"/>
                <a:gd name="T54" fmla="*/ 543 w 565"/>
                <a:gd name="T55" fmla="*/ 270 h 638"/>
                <a:gd name="T56" fmla="*/ 516 w 565"/>
                <a:gd name="T57" fmla="*/ 286 h 638"/>
                <a:gd name="T58" fmla="*/ 502 w 565"/>
                <a:gd name="T59" fmla="*/ 292 h 638"/>
                <a:gd name="T60" fmla="*/ 516 w 565"/>
                <a:gd name="T61" fmla="*/ 295 h 638"/>
                <a:gd name="T62" fmla="*/ 537 w 565"/>
                <a:gd name="T63" fmla="*/ 315 h 638"/>
                <a:gd name="T64" fmla="*/ 543 w 565"/>
                <a:gd name="T65" fmla="*/ 353 h 638"/>
                <a:gd name="T66" fmla="*/ 549 w 565"/>
                <a:gd name="T67" fmla="*/ 396 h 638"/>
                <a:gd name="T68" fmla="*/ 561 w 565"/>
                <a:gd name="T69" fmla="*/ 418 h 638"/>
                <a:gd name="T70" fmla="*/ 563 w 565"/>
                <a:gd name="T71" fmla="*/ 435 h 638"/>
                <a:gd name="T72" fmla="*/ 541 w 565"/>
                <a:gd name="T73" fmla="*/ 451 h 638"/>
                <a:gd name="T74" fmla="*/ 514 w 565"/>
                <a:gd name="T75" fmla="*/ 445 h 638"/>
                <a:gd name="T76" fmla="*/ 490 w 565"/>
                <a:gd name="T77" fmla="*/ 443 h 638"/>
                <a:gd name="T78" fmla="*/ 476 w 565"/>
                <a:gd name="T79" fmla="*/ 465 h 638"/>
                <a:gd name="T80" fmla="*/ 472 w 565"/>
                <a:gd name="T81" fmla="*/ 492 h 638"/>
                <a:gd name="T82" fmla="*/ 463 w 565"/>
                <a:gd name="T83" fmla="*/ 518 h 638"/>
                <a:gd name="T84" fmla="*/ 449 w 565"/>
                <a:gd name="T85" fmla="*/ 545 h 638"/>
                <a:gd name="T86" fmla="*/ 445 w 565"/>
                <a:gd name="T87" fmla="*/ 587 h 638"/>
                <a:gd name="T88" fmla="*/ 445 w 565"/>
                <a:gd name="T89" fmla="*/ 604 h 638"/>
                <a:gd name="T90" fmla="*/ 405 w 565"/>
                <a:gd name="T91" fmla="*/ 634 h 638"/>
                <a:gd name="T92" fmla="*/ 350 w 565"/>
                <a:gd name="T93" fmla="*/ 634 h 638"/>
                <a:gd name="T94" fmla="*/ 274 w 565"/>
                <a:gd name="T95" fmla="*/ 595 h 638"/>
                <a:gd name="T96" fmla="*/ 185 w 565"/>
                <a:gd name="T97" fmla="*/ 622 h 638"/>
                <a:gd name="T98" fmla="*/ 140 w 565"/>
                <a:gd name="T99" fmla="*/ 514 h 638"/>
                <a:gd name="T100" fmla="*/ 77 w 565"/>
                <a:gd name="T101" fmla="*/ 453 h 638"/>
                <a:gd name="T102" fmla="*/ 18 w 565"/>
                <a:gd name="T103" fmla="*/ 333 h 638"/>
                <a:gd name="T104" fmla="*/ 106 w 565"/>
                <a:gd name="T105" fmla="*/ 199 h 638"/>
                <a:gd name="T106" fmla="*/ 165 w 565"/>
                <a:gd name="T107" fmla="*/ 144 h 638"/>
                <a:gd name="T108" fmla="*/ 183 w 565"/>
                <a:gd name="T109" fmla="*/ 51 h 638"/>
                <a:gd name="T110" fmla="*/ 224 w 565"/>
                <a:gd name="T111" fmla="*/ 0 h 638"/>
                <a:gd name="T112" fmla="*/ 301 w 565"/>
                <a:gd name="T113" fmla="*/ 30 h 638"/>
                <a:gd name="T114" fmla="*/ 384 w 565"/>
                <a:gd name="T115" fmla="*/ 4 h 638"/>
                <a:gd name="T116" fmla="*/ 433 w 565"/>
                <a:gd name="T117" fmla="*/ 4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bg1"/>
              </a:solidFill>
              <a:prstDash val="solid"/>
              <a:round/>
              <a:headEnd/>
              <a:tailEnd/>
            </a:ln>
          </p:spPr>
          <p:txBody>
            <a:bodyPr/>
            <a:lstStyle/>
            <a:p>
              <a:endParaRPr lang="ru-RU"/>
            </a:p>
          </p:txBody>
        </p:sp>
        <p:sp>
          <p:nvSpPr>
            <p:cNvPr id="19" name="Freeform 89">
              <a:extLst>
                <a:ext uri="{FF2B5EF4-FFF2-40B4-BE49-F238E27FC236}">
                  <a16:creationId xmlns:a16="http://schemas.microsoft.com/office/drawing/2014/main" id="{080E1507-F8E3-DD4B-956A-9D7AA8582C82}"/>
                </a:ext>
              </a:extLst>
            </p:cNvPr>
            <p:cNvSpPr>
              <a:spLocks/>
            </p:cNvSpPr>
            <p:nvPr/>
          </p:nvSpPr>
          <p:spPr bwMode="gray">
            <a:xfrm>
              <a:off x="3746" y="2774"/>
              <a:ext cx="283" cy="318"/>
            </a:xfrm>
            <a:custGeom>
              <a:avLst/>
              <a:gdLst>
                <a:gd name="T0" fmla="*/ 433 w 565"/>
                <a:gd name="T1" fmla="*/ 44 h 638"/>
                <a:gd name="T2" fmla="*/ 423 w 565"/>
                <a:gd name="T3" fmla="*/ 47 h 638"/>
                <a:gd name="T4" fmla="*/ 411 w 565"/>
                <a:gd name="T5" fmla="*/ 59 h 638"/>
                <a:gd name="T6" fmla="*/ 398 w 565"/>
                <a:gd name="T7" fmla="*/ 85 h 638"/>
                <a:gd name="T8" fmla="*/ 394 w 565"/>
                <a:gd name="T9" fmla="*/ 112 h 638"/>
                <a:gd name="T10" fmla="*/ 384 w 565"/>
                <a:gd name="T11" fmla="*/ 126 h 638"/>
                <a:gd name="T12" fmla="*/ 360 w 565"/>
                <a:gd name="T13" fmla="*/ 118 h 638"/>
                <a:gd name="T14" fmla="*/ 335 w 565"/>
                <a:gd name="T15" fmla="*/ 107 h 638"/>
                <a:gd name="T16" fmla="*/ 319 w 565"/>
                <a:gd name="T17" fmla="*/ 107 h 638"/>
                <a:gd name="T18" fmla="*/ 325 w 565"/>
                <a:gd name="T19" fmla="*/ 128 h 638"/>
                <a:gd name="T20" fmla="*/ 346 w 565"/>
                <a:gd name="T21" fmla="*/ 146 h 638"/>
                <a:gd name="T22" fmla="*/ 372 w 565"/>
                <a:gd name="T23" fmla="*/ 154 h 638"/>
                <a:gd name="T24" fmla="*/ 402 w 565"/>
                <a:gd name="T25" fmla="*/ 142 h 638"/>
                <a:gd name="T26" fmla="*/ 413 w 565"/>
                <a:gd name="T27" fmla="*/ 124 h 638"/>
                <a:gd name="T28" fmla="*/ 423 w 565"/>
                <a:gd name="T29" fmla="*/ 103 h 638"/>
                <a:gd name="T30" fmla="*/ 437 w 565"/>
                <a:gd name="T31" fmla="*/ 97 h 638"/>
                <a:gd name="T32" fmla="*/ 468 w 565"/>
                <a:gd name="T33" fmla="*/ 122 h 638"/>
                <a:gd name="T34" fmla="*/ 502 w 565"/>
                <a:gd name="T35" fmla="*/ 138 h 638"/>
                <a:gd name="T36" fmla="*/ 524 w 565"/>
                <a:gd name="T37" fmla="*/ 144 h 638"/>
                <a:gd name="T38" fmla="*/ 549 w 565"/>
                <a:gd name="T39" fmla="*/ 154 h 638"/>
                <a:gd name="T40" fmla="*/ 565 w 565"/>
                <a:gd name="T41" fmla="*/ 177 h 638"/>
                <a:gd name="T42" fmla="*/ 553 w 565"/>
                <a:gd name="T43" fmla="*/ 207 h 638"/>
                <a:gd name="T44" fmla="*/ 531 w 565"/>
                <a:gd name="T45" fmla="*/ 232 h 638"/>
                <a:gd name="T46" fmla="*/ 520 w 565"/>
                <a:gd name="T47" fmla="*/ 242 h 638"/>
                <a:gd name="T48" fmla="*/ 533 w 565"/>
                <a:gd name="T49" fmla="*/ 242 h 638"/>
                <a:gd name="T50" fmla="*/ 555 w 565"/>
                <a:gd name="T51" fmla="*/ 242 h 638"/>
                <a:gd name="T52" fmla="*/ 561 w 565"/>
                <a:gd name="T53" fmla="*/ 252 h 638"/>
                <a:gd name="T54" fmla="*/ 543 w 565"/>
                <a:gd name="T55" fmla="*/ 270 h 638"/>
                <a:gd name="T56" fmla="*/ 516 w 565"/>
                <a:gd name="T57" fmla="*/ 286 h 638"/>
                <a:gd name="T58" fmla="*/ 502 w 565"/>
                <a:gd name="T59" fmla="*/ 292 h 638"/>
                <a:gd name="T60" fmla="*/ 516 w 565"/>
                <a:gd name="T61" fmla="*/ 295 h 638"/>
                <a:gd name="T62" fmla="*/ 537 w 565"/>
                <a:gd name="T63" fmla="*/ 315 h 638"/>
                <a:gd name="T64" fmla="*/ 543 w 565"/>
                <a:gd name="T65" fmla="*/ 353 h 638"/>
                <a:gd name="T66" fmla="*/ 549 w 565"/>
                <a:gd name="T67" fmla="*/ 396 h 638"/>
                <a:gd name="T68" fmla="*/ 561 w 565"/>
                <a:gd name="T69" fmla="*/ 418 h 638"/>
                <a:gd name="T70" fmla="*/ 563 w 565"/>
                <a:gd name="T71" fmla="*/ 435 h 638"/>
                <a:gd name="T72" fmla="*/ 541 w 565"/>
                <a:gd name="T73" fmla="*/ 451 h 638"/>
                <a:gd name="T74" fmla="*/ 514 w 565"/>
                <a:gd name="T75" fmla="*/ 445 h 638"/>
                <a:gd name="T76" fmla="*/ 490 w 565"/>
                <a:gd name="T77" fmla="*/ 443 h 638"/>
                <a:gd name="T78" fmla="*/ 476 w 565"/>
                <a:gd name="T79" fmla="*/ 465 h 638"/>
                <a:gd name="T80" fmla="*/ 472 w 565"/>
                <a:gd name="T81" fmla="*/ 492 h 638"/>
                <a:gd name="T82" fmla="*/ 463 w 565"/>
                <a:gd name="T83" fmla="*/ 518 h 638"/>
                <a:gd name="T84" fmla="*/ 449 w 565"/>
                <a:gd name="T85" fmla="*/ 545 h 638"/>
                <a:gd name="T86" fmla="*/ 445 w 565"/>
                <a:gd name="T87" fmla="*/ 587 h 638"/>
                <a:gd name="T88" fmla="*/ 445 w 565"/>
                <a:gd name="T89" fmla="*/ 604 h 638"/>
                <a:gd name="T90" fmla="*/ 405 w 565"/>
                <a:gd name="T91" fmla="*/ 634 h 638"/>
                <a:gd name="T92" fmla="*/ 350 w 565"/>
                <a:gd name="T93" fmla="*/ 634 h 638"/>
                <a:gd name="T94" fmla="*/ 274 w 565"/>
                <a:gd name="T95" fmla="*/ 595 h 638"/>
                <a:gd name="T96" fmla="*/ 185 w 565"/>
                <a:gd name="T97" fmla="*/ 622 h 638"/>
                <a:gd name="T98" fmla="*/ 140 w 565"/>
                <a:gd name="T99" fmla="*/ 514 h 638"/>
                <a:gd name="T100" fmla="*/ 77 w 565"/>
                <a:gd name="T101" fmla="*/ 453 h 638"/>
                <a:gd name="T102" fmla="*/ 18 w 565"/>
                <a:gd name="T103" fmla="*/ 333 h 638"/>
                <a:gd name="T104" fmla="*/ 106 w 565"/>
                <a:gd name="T105" fmla="*/ 199 h 638"/>
                <a:gd name="T106" fmla="*/ 165 w 565"/>
                <a:gd name="T107" fmla="*/ 144 h 638"/>
                <a:gd name="T108" fmla="*/ 183 w 565"/>
                <a:gd name="T109" fmla="*/ 51 h 638"/>
                <a:gd name="T110" fmla="*/ 224 w 565"/>
                <a:gd name="T111" fmla="*/ 0 h 638"/>
                <a:gd name="T112" fmla="*/ 301 w 565"/>
                <a:gd name="T113" fmla="*/ 30 h 638"/>
                <a:gd name="T114" fmla="*/ 384 w 565"/>
                <a:gd name="T115" fmla="*/ 4 h 638"/>
                <a:gd name="T116" fmla="*/ 433 w 565"/>
                <a:gd name="T117" fmla="*/ 4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bg1"/>
              </a:solidFill>
              <a:prstDash val="solid"/>
              <a:round/>
              <a:headEnd/>
              <a:tailEnd/>
            </a:ln>
          </p:spPr>
          <p:txBody>
            <a:bodyPr/>
            <a:lstStyle/>
            <a:p>
              <a:endParaRPr lang="ru-RU"/>
            </a:p>
          </p:txBody>
        </p:sp>
        <p:sp>
          <p:nvSpPr>
            <p:cNvPr id="20" name="Freeform 90">
              <a:extLst>
                <a:ext uri="{FF2B5EF4-FFF2-40B4-BE49-F238E27FC236}">
                  <a16:creationId xmlns:a16="http://schemas.microsoft.com/office/drawing/2014/main" id="{D944A397-381E-0D4A-A2D5-5FDA94417155}"/>
                </a:ext>
              </a:extLst>
            </p:cNvPr>
            <p:cNvSpPr>
              <a:spLocks/>
            </p:cNvSpPr>
            <p:nvPr/>
          </p:nvSpPr>
          <p:spPr bwMode="gray">
            <a:xfrm>
              <a:off x="3622" y="2455"/>
              <a:ext cx="383" cy="340"/>
            </a:xfrm>
            <a:custGeom>
              <a:avLst/>
              <a:gdLst>
                <a:gd name="T0" fmla="*/ 266 w 766"/>
                <a:gd name="T1" fmla="*/ 45 h 681"/>
                <a:gd name="T2" fmla="*/ 281 w 766"/>
                <a:gd name="T3" fmla="*/ 55 h 681"/>
                <a:gd name="T4" fmla="*/ 313 w 766"/>
                <a:gd name="T5" fmla="*/ 70 h 681"/>
                <a:gd name="T6" fmla="*/ 340 w 766"/>
                <a:gd name="T7" fmla="*/ 88 h 681"/>
                <a:gd name="T8" fmla="*/ 384 w 766"/>
                <a:gd name="T9" fmla="*/ 100 h 681"/>
                <a:gd name="T10" fmla="*/ 419 w 766"/>
                <a:gd name="T11" fmla="*/ 114 h 681"/>
                <a:gd name="T12" fmla="*/ 441 w 766"/>
                <a:gd name="T13" fmla="*/ 137 h 681"/>
                <a:gd name="T14" fmla="*/ 457 w 766"/>
                <a:gd name="T15" fmla="*/ 165 h 681"/>
                <a:gd name="T16" fmla="*/ 482 w 766"/>
                <a:gd name="T17" fmla="*/ 204 h 681"/>
                <a:gd name="T18" fmla="*/ 506 w 766"/>
                <a:gd name="T19" fmla="*/ 236 h 681"/>
                <a:gd name="T20" fmla="*/ 531 w 766"/>
                <a:gd name="T21" fmla="*/ 277 h 681"/>
                <a:gd name="T22" fmla="*/ 549 w 766"/>
                <a:gd name="T23" fmla="*/ 316 h 681"/>
                <a:gd name="T24" fmla="*/ 551 w 766"/>
                <a:gd name="T25" fmla="*/ 342 h 681"/>
                <a:gd name="T26" fmla="*/ 563 w 766"/>
                <a:gd name="T27" fmla="*/ 368 h 681"/>
                <a:gd name="T28" fmla="*/ 606 w 766"/>
                <a:gd name="T29" fmla="*/ 385 h 681"/>
                <a:gd name="T30" fmla="*/ 646 w 766"/>
                <a:gd name="T31" fmla="*/ 399 h 681"/>
                <a:gd name="T32" fmla="*/ 671 w 766"/>
                <a:gd name="T33" fmla="*/ 427 h 681"/>
                <a:gd name="T34" fmla="*/ 693 w 766"/>
                <a:gd name="T35" fmla="*/ 448 h 681"/>
                <a:gd name="T36" fmla="*/ 716 w 766"/>
                <a:gd name="T37" fmla="*/ 464 h 681"/>
                <a:gd name="T38" fmla="*/ 732 w 766"/>
                <a:gd name="T39" fmla="*/ 486 h 681"/>
                <a:gd name="T40" fmla="*/ 724 w 766"/>
                <a:gd name="T41" fmla="*/ 499 h 681"/>
                <a:gd name="T42" fmla="*/ 689 w 766"/>
                <a:gd name="T43" fmla="*/ 503 h 681"/>
                <a:gd name="T44" fmla="*/ 644 w 766"/>
                <a:gd name="T45" fmla="*/ 499 h 681"/>
                <a:gd name="T46" fmla="*/ 610 w 766"/>
                <a:gd name="T47" fmla="*/ 496 h 681"/>
                <a:gd name="T48" fmla="*/ 610 w 766"/>
                <a:gd name="T49" fmla="*/ 498 h 681"/>
                <a:gd name="T50" fmla="*/ 632 w 766"/>
                <a:gd name="T51" fmla="*/ 507 h 681"/>
                <a:gd name="T52" fmla="*/ 657 w 766"/>
                <a:gd name="T53" fmla="*/ 523 h 681"/>
                <a:gd name="T54" fmla="*/ 671 w 766"/>
                <a:gd name="T55" fmla="*/ 539 h 681"/>
                <a:gd name="T56" fmla="*/ 707 w 766"/>
                <a:gd name="T57" fmla="*/ 559 h 681"/>
                <a:gd name="T58" fmla="*/ 736 w 766"/>
                <a:gd name="T59" fmla="*/ 578 h 681"/>
                <a:gd name="T60" fmla="*/ 754 w 766"/>
                <a:gd name="T61" fmla="*/ 602 h 681"/>
                <a:gd name="T62" fmla="*/ 766 w 766"/>
                <a:gd name="T63" fmla="*/ 622 h 681"/>
                <a:gd name="T64" fmla="*/ 758 w 766"/>
                <a:gd name="T65" fmla="*/ 631 h 681"/>
                <a:gd name="T66" fmla="*/ 730 w 766"/>
                <a:gd name="T67" fmla="*/ 647 h 681"/>
                <a:gd name="T68" fmla="*/ 705 w 766"/>
                <a:gd name="T69" fmla="*/ 659 h 681"/>
                <a:gd name="T70" fmla="*/ 697 w 766"/>
                <a:gd name="T71" fmla="*/ 665 h 681"/>
                <a:gd name="T72" fmla="*/ 689 w 766"/>
                <a:gd name="T73" fmla="*/ 673 h 681"/>
                <a:gd name="T74" fmla="*/ 681 w 766"/>
                <a:gd name="T75" fmla="*/ 677 h 681"/>
                <a:gd name="T76" fmla="*/ 679 w 766"/>
                <a:gd name="T77" fmla="*/ 681 h 681"/>
                <a:gd name="T78" fmla="*/ 632 w 766"/>
                <a:gd name="T79" fmla="*/ 641 h 681"/>
                <a:gd name="T80" fmla="*/ 500 w 766"/>
                <a:gd name="T81" fmla="*/ 671 h 681"/>
                <a:gd name="T82" fmla="*/ 431 w 766"/>
                <a:gd name="T83" fmla="*/ 645 h 681"/>
                <a:gd name="T84" fmla="*/ 356 w 766"/>
                <a:gd name="T85" fmla="*/ 633 h 681"/>
                <a:gd name="T86" fmla="*/ 297 w 766"/>
                <a:gd name="T87" fmla="*/ 592 h 681"/>
                <a:gd name="T88" fmla="*/ 230 w 766"/>
                <a:gd name="T89" fmla="*/ 513 h 681"/>
                <a:gd name="T90" fmla="*/ 197 w 766"/>
                <a:gd name="T91" fmla="*/ 407 h 681"/>
                <a:gd name="T92" fmla="*/ 144 w 766"/>
                <a:gd name="T93" fmla="*/ 269 h 681"/>
                <a:gd name="T94" fmla="*/ 83 w 766"/>
                <a:gd name="T95" fmla="*/ 257 h 681"/>
                <a:gd name="T96" fmla="*/ 0 w 766"/>
                <a:gd name="T97" fmla="*/ 220 h 681"/>
                <a:gd name="T98" fmla="*/ 69 w 766"/>
                <a:gd name="T99" fmla="*/ 124 h 681"/>
                <a:gd name="T100" fmla="*/ 122 w 766"/>
                <a:gd name="T101" fmla="*/ 100 h 681"/>
                <a:gd name="T102" fmla="*/ 203 w 766"/>
                <a:gd name="T103" fmla="*/ 76 h 681"/>
                <a:gd name="T104" fmla="*/ 262 w 766"/>
                <a:gd name="T105"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bg1"/>
              </a:solidFill>
              <a:prstDash val="solid"/>
              <a:round/>
              <a:headEnd/>
              <a:tailEnd/>
            </a:ln>
          </p:spPr>
          <p:txBody>
            <a:bodyPr/>
            <a:lstStyle/>
            <a:p>
              <a:endParaRPr lang="ru-RU"/>
            </a:p>
          </p:txBody>
        </p:sp>
        <p:sp>
          <p:nvSpPr>
            <p:cNvPr id="21" name="Freeform 91">
              <a:extLst>
                <a:ext uri="{FF2B5EF4-FFF2-40B4-BE49-F238E27FC236}">
                  <a16:creationId xmlns:a16="http://schemas.microsoft.com/office/drawing/2014/main" id="{135DB8AB-5E63-184D-A745-D5669309D107}"/>
                </a:ext>
              </a:extLst>
            </p:cNvPr>
            <p:cNvSpPr>
              <a:spLocks/>
            </p:cNvSpPr>
            <p:nvPr/>
          </p:nvSpPr>
          <p:spPr bwMode="gray">
            <a:xfrm>
              <a:off x="3622" y="2455"/>
              <a:ext cx="383" cy="340"/>
            </a:xfrm>
            <a:custGeom>
              <a:avLst/>
              <a:gdLst>
                <a:gd name="T0" fmla="*/ 266 w 766"/>
                <a:gd name="T1" fmla="*/ 45 h 681"/>
                <a:gd name="T2" fmla="*/ 281 w 766"/>
                <a:gd name="T3" fmla="*/ 55 h 681"/>
                <a:gd name="T4" fmla="*/ 313 w 766"/>
                <a:gd name="T5" fmla="*/ 70 h 681"/>
                <a:gd name="T6" fmla="*/ 340 w 766"/>
                <a:gd name="T7" fmla="*/ 88 h 681"/>
                <a:gd name="T8" fmla="*/ 384 w 766"/>
                <a:gd name="T9" fmla="*/ 100 h 681"/>
                <a:gd name="T10" fmla="*/ 419 w 766"/>
                <a:gd name="T11" fmla="*/ 114 h 681"/>
                <a:gd name="T12" fmla="*/ 441 w 766"/>
                <a:gd name="T13" fmla="*/ 137 h 681"/>
                <a:gd name="T14" fmla="*/ 457 w 766"/>
                <a:gd name="T15" fmla="*/ 165 h 681"/>
                <a:gd name="T16" fmla="*/ 482 w 766"/>
                <a:gd name="T17" fmla="*/ 204 h 681"/>
                <a:gd name="T18" fmla="*/ 506 w 766"/>
                <a:gd name="T19" fmla="*/ 236 h 681"/>
                <a:gd name="T20" fmla="*/ 531 w 766"/>
                <a:gd name="T21" fmla="*/ 277 h 681"/>
                <a:gd name="T22" fmla="*/ 549 w 766"/>
                <a:gd name="T23" fmla="*/ 316 h 681"/>
                <a:gd name="T24" fmla="*/ 551 w 766"/>
                <a:gd name="T25" fmla="*/ 342 h 681"/>
                <a:gd name="T26" fmla="*/ 563 w 766"/>
                <a:gd name="T27" fmla="*/ 368 h 681"/>
                <a:gd name="T28" fmla="*/ 606 w 766"/>
                <a:gd name="T29" fmla="*/ 385 h 681"/>
                <a:gd name="T30" fmla="*/ 646 w 766"/>
                <a:gd name="T31" fmla="*/ 399 h 681"/>
                <a:gd name="T32" fmla="*/ 671 w 766"/>
                <a:gd name="T33" fmla="*/ 427 h 681"/>
                <a:gd name="T34" fmla="*/ 693 w 766"/>
                <a:gd name="T35" fmla="*/ 448 h 681"/>
                <a:gd name="T36" fmla="*/ 716 w 766"/>
                <a:gd name="T37" fmla="*/ 464 h 681"/>
                <a:gd name="T38" fmla="*/ 732 w 766"/>
                <a:gd name="T39" fmla="*/ 486 h 681"/>
                <a:gd name="T40" fmla="*/ 724 w 766"/>
                <a:gd name="T41" fmla="*/ 499 h 681"/>
                <a:gd name="T42" fmla="*/ 689 w 766"/>
                <a:gd name="T43" fmla="*/ 503 h 681"/>
                <a:gd name="T44" fmla="*/ 644 w 766"/>
                <a:gd name="T45" fmla="*/ 499 h 681"/>
                <a:gd name="T46" fmla="*/ 610 w 766"/>
                <a:gd name="T47" fmla="*/ 496 h 681"/>
                <a:gd name="T48" fmla="*/ 610 w 766"/>
                <a:gd name="T49" fmla="*/ 498 h 681"/>
                <a:gd name="T50" fmla="*/ 632 w 766"/>
                <a:gd name="T51" fmla="*/ 507 h 681"/>
                <a:gd name="T52" fmla="*/ 657 w 766"/>
                <a:gd name="T53" fmla="*/ 523 h 681"/>
                <a:gd name="T54" fmla="*/ 671 w 766"/>
                <a:gd name="T55" fmla="*/ 539 h 681"/>
                <a:gd name="T56" fmla="*/ 707 w 766"/>
                <a:gd name="T57" fmla="*/ 559 h 681"/>
                <a:gd name="T58" fmla="*/ 736 w 766"/>
                <a:gd name="T59" fmla="*/ 578 h 681"/>
                <a:gd name="T60" fmla="*/ 754 w 766"/>
                <a:gd name="T61" fmla="*/ 602 h 681"/>
                <a:gd name="T62" fmla="*/ 766 w 766"/>
                <a:gd name="T63" fmla="*/ 622 h 681"/>
                <a:gd name="T64" fmla="*/ 758 w 766"/>
                <a:gd name="T65" fmla="*/ 631 h 681"/>
                <a:gd name="T66" fmla="*/ 730 w 766"/>
                <a:gd name="T67" fmla="*/ 647 h 681"/>
                <a:gd name="T68" fmla="*/ 705 w 766"/>
                <a:gd name="T69" fmla="*/ 659 h 681"/>
                <a:gd name="T70" fmla="*/ 697 w 766"/>
                <a:gd name="T71" fmla="*/ 665 h 681"/>
                <a:gd name="T72" fmla="*/ 689 w 766"/>
                <a:gd name="T73" fmla="*/ 673 h 681"/>
                <a:gd name="T74" fmla="*/ 681 w 766"/>
                <a:gd name="T75" fmla="*/ 677 h 681"/>
                <a:gd name="T76" fmla="*/ 679 w 766"/>
                <a:gd name="T77" fmla="*/ 681 h 681"/>
                <a:gd name="T78" fmla="*/ 632 w 766"/>
                <a:gd name="T79" fmla="*/ 641 h 681"/>
                <a:gd name="T80" fmla="*/ 500 w 766"/>
                <a:gd name="T81" fmla="*/ 671 h 681"/>
                <a:gd name="T82" fmla="*/ 431 w 766"/>
                <a:gd name="T83" fmla="*/ 645 h 681"/>
                <a:gd name="T84" fmla="*/ 356 w 766"/>
                <a:gd name="T85" fmla="*/ 633 h 681"/>
                <a:gd name="T86" fmla="*/ 297 w 766"/>
                <a:gd name="T87" fmla="*/ 592 h 681"/>
                <a:gd name="T88" fmla="*/ 230 w 766"/>
                <a:gd name="T89" fmla="*/ 513 h 681"/>
                <a:gd name="T90" fmla="*/ 197 w 766"/>
                <a:gd name="T91" fmla="*/ 407 h 681"/>
                <a:gd name="T92" fmla="*/ 144 w 766"/>
                <a:gd name="T93" fmla="*/ 269 h 681"/>
                <a:gd name="T94" fmla="*/ 83 w 766"/>
                <a:gd name="T95" fmla="*/ 257 h 681"/>
                <a:gd name="T96" fmla="*/ 0 w 766"/>
                <a:gd name="T97" fmla="*/ 220 h 681"/>
                <a:gd name="T98" fmla="*/ 69 w 766"/>
                <a:gd name="T99" fmla="*/ 124 h 681"/>
                <a:gd name="T100" fmla="*/ 122 w 766"/>
                <a:gd name="T101" fmla="*/ 100 h 681"/>
                <a:gd name="T102" fmla="*/ 203 w 766"/>
                <a:gd name="T103" fmla="*/ 76 h 681"/>
                <a:gd name="T104" fmla="*/ 262 w 766"/>
                <a:gd name="T105"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bg1"/>
              </a:solidFill>
              <a:prstDash val="solid"/>
              <a:round/>
              <a:headEnd/>
              <a:tailEnd/>
            </a:ln>
          </p:spPr>
          <p:txBody>
            <a:bodyPr/>
            <a:lstStyle/>
            <a:p>
              <a:endParaRPr lang="ru-RU"/>
            </a:p>
          </p:txBody>
        </p:sp>
        <p:sp>
          <p:nvSpPr>
            <p:cNvPr id="22" name="Freeform 92">
              <a:extLst>
                <a:ext uri="{FF2B5EF4-FFF2-40B4-BE49-F238E27FC236}">
                  <a16:creationId xmlns:a16="http://schemas.microsoft.com/office/drawing/2014/main" id="{5A95E5C7-1411-3048-8A83-284F458EBDA1}"/>
                </a:ext>
              </a:extLst>
            </p:cNvPr>
            <p:cNvSpPr>
              <a:spLocks/>
            </p:cNvSpPr>
            <p:nvPr/>
          </p:nvSpPr>
          <p:spPr bwMode="gray">
            <a:xfrm>
              <a:off x="3848" y="2705"/>
              <a:ext cx="58" cy="77"/>
            </a:xfrm>
            <a:custGeom>
              <a:avLst/>
              <a:gdLst>
                <a:gd name="T0" fmla="*/ 0 w 116"/>
                <a:gd name="T1" fmla="*/ 0 h 156"/>
                <a:gd name="T2" fmla="*/ 2 w 116"/>
                <a:gd name="T3" fmla="*/ 6 h 156"/>
                <a:gd name="T4" fmla="*/ 8 w 116"/>
                <a:gd name="T5" fmla="*/ 18 h 156"/>
                <a:gd name="T6" fmla="*/ 13 w 116"/>
                <a:gd name="T7" fmla="*/ 34 h 156"/>
                <a:gd name="T8" fmla="*/ 19 w 116"/>
                <a:gd name="T9" fmla="*/ 52 h 156"/>
                <a:gd name="T10" fmla="*/ 21 w 116"/>
                <a:gd name="T11" fmla="*/ 65 h 156"/>
                <a:gd name="T12" fmla="*/ 23 w 116"/>
                <a:gd name="T13" fmla="*/ 83 h 156"/>
                <a:gd name="T14" fmla="*/ 31 w 116"/>
                <a:gd name="T15" fmla="*/ 103 h 156"/>
                <a:gd name="T16" fmla="*/ 41 w 116"/>
                <a:gd name="T17" fmla="*/ 121 h 156"/>
                <a:gd name="T18" fmla="*/ 47 w 116"/>
                <a:gd name="T19" fmla="*/ 136 h 156"/>
                <a:gd name="T20" fmla="*/ 49 w 116"/>
                <a:gd name="T21" fmla="*/ 142 h 156"/>
                <a:gd name="T22" fmla="*/ 59 w 116"/>
                <a:gd name="T23" fmla="*/ 148 h 156"/>
                <a:gd name="T24" fmla="*/ 69 w 116"/>
                <a:gd name="T25" fmla="*/ 154 h 156"/>
                <a:gd name="T26" fmla="*/ 82 w 116"/>
                <a:gd name="T27" fmla="*/ 156 h 156"/>
                <a:gd name="T28" fmla="*/ 94 w 116"/>
                <a:gd name="T29" fmla="*/ 156 h 156"/>
                <a:gd name="T30" fmla="*/ 106 w 116"/>
                <a:gd name="T31" fmla="*/ 150 h 156"/>
                <a:gd name="T32" fmla="*/ 114 w 116"/>
                <a:gd name="T33" fmla="*/ 138 h 156"/>
                <a:gd name="T34" fmla="*/ 116 w 116"/>
                <a:gd name="T35" fmla="*/ 123 h 156"/>
                <a:gd name="T36" fmla="*/ 108 w 116"/>
                <a:gd name="T37" fmla="*/ 107 h 156"/>
                <a:gd name="T38" fmla="*/ 94 w 116"/>
                <a:gd name="T39" fmla="*/ 91 h 156"/>
                <a:gd name="T40" fmla="*/ 76 w 116"/>
                <a:gd name="T41" fmla="*/ 77 h 156"/>
                <a:gd name="T42" fmla="*/ 59 w 116"/>
                <a:gd name="T43" fmla="*/ 65 h 156"/>
                <a:gd name="T44" fmla="*/ 43 w 116"/>
                <a:gd name="T45" fmla="*/ 54 h 156"/>
                <a:gd name="T46" fmla="*/ 37 w 116"/>
                <a:gd name="T47" fmla="*/ 46 h 156"/>
                <a:gd name="T48" fmla="*/ 31 w 116"/>
                <a:gd name="T49" fmla="*/ 34 h 156"/>
                <a:gd name="T50" fmla="*/ 21 w 116"/>
                <a:gd name="T51" fmla="*/ 22 h 156"/>
                <a:gd name="T52" fmla="*/ 12 w 116"/>
                <a:gd name="T53" fmla="*/ 12 h 156"/>
                <a:gd name="T54" fmla="*/ 2 w 116"/>
                <a:gd name="T55" fmla="*/ 4 h 156"/>
                <a:gd name="T56" fmla="*/ 0 w 116"/>
                <a:gd name="T5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bg1"/>
              </a:solidFill>
              <a:prstDash val="solid"/>
              <a:round/>
              <a:headEnd/>
              <a:tailEnd/>
            </a:ln>
          </p:spPr>
          <p:txBody>
            <a:bodyPr/>
            <a:lstStyle/>
            <a:p>
              <a:endParaRPr lang="ru-RU"/>
            </a:p>
          </p:txBody>
        </p:sp>
        <p:sp>
          <p:nvSpPr>
            <p:cNvPr id="23" name="Freeform 93">
              <a:extLst>
                <a:ext uri="{FF2B5EF4-FFF2-40B4-BE49-F238E27FC236}">
                  <a16:creationId xmlns:a16="http://schemas.microsoft.com/office/drawing/2014/main" id="{F1DA3189-D6F7-0B46-A798-098112ADE358}"/>
                </a:ext>
              </a:extLst>
            </p:cNvPr>
            <p:cNvSpPr>
              <a:spLocks/>
            </p:cNvSpPr>
            <p:nvPr/>
          </p:nvSpPr>
          <p:spPr bwMode="gray">
            <a:xfrm>
              <a:off x="3848" y="2705"/>
              <a:ext cx="58" cy="77"/>
            </a:xfrm>
            <a:custGeom>
              <a:avLst/>
              <a:gdLst>
                <a:gd name="T0" fmla="*/ 0 w 116"/>
                <a:gd name="T1" fmla="*/ 0 h 156"/>
                <a:gd name="T2" fmla="*/ 2 w 116"/>
                <a:gd name="T3" fmla="*/ 6 h 156"/>
                <a:gd name="T4" fmla="*/ 8 w 116"/>
                <a:gd name="T5" fmla="*/ 18 h 156"/>
                <a:gd name="T6" fmla="*/ 13 w 116"/>
                <a:gd name="T7" fmla="*/ 34 h 156"/>
                <a:gd name="T8" fmla="*/ 19 w 116"/>
                <a:gd name="T9" fmla="*/ 52 h 156"/>
                <a:gd name="T10" fmla="*/ 21 w 116"/>
                <a:gd name="T11" fmla="*/ 65 h 156"/>
                <a:gd name="T12" fmla="*/ 23 w 116"/>
                <a:gd name="T13" fmla="*/ 83 h 156"/>
                <a:gd name="T14" fmla="*/ 31 w 116"/>
                <a:gd name="T15" fmla="*/ 103 h 156"/>
                <a:gd name="T16" fmla="*/ 41 w 116"/>
                <a:gd name="T17" fmla="*/ 121 h 156"/>
                <a:gd name="T18" fmla="*/ 47 w 116"/>
                <a:gd name="T19" fmla="*/ 136 h 156"/>
                <a:gd name="T20" fmla="*/ 49 w 116"/>
                <a:gd name="T21" fmla="*/ 142 h 156"/>
                <a:gd name="T22" fmla="*/ 59 w 116"/>
                <a:gd name="T23" fmla="*/ 148 h 156"/>
                <a:gd name="T24" fmla="*/ 69 w 116"/>
                <a:gd name="T25" fmla="*/ 154 h 156"/>
                <a:gd name="T26" fmla="*/ 82 w 116"/>
                <a:gd name="T27" fmla="*/ 156 h 156"/>
                <a:gd name="T28" fmla="*/ 94 w 116"/>
                <a:gd name="T29" fmla="*/ 156 h 156"/>
                <a:gd name="T30" fmla="*/ 106 w 116"/>
                <a:gd name="T31" fmla="*/ 150 h 156"/>
                <a:gd name="T32" fmla="*/ 114 w 116"/>
                <a:gd name="T33" fmla="*/ 138 h 156"/>
                <a:gd name="T34" fmla="*/ 116 w 116"/>
                <a:gd name="T35" fmla="*/ 123 h 156"/>
                <a:gd name="T36" fmla="*/ 108 w 116"/>
                <a:gd name="T37" fmla="*/ 107 h 156"/>
                <a:gd name="T38" fmla="*/ 94 w 116"/>
                <a:gd name="T39" fmla="*/ 91 h 156"/>
                <a:gd name="T40" fmla="*/ 76 w 116"/>
                <a:gd name="T41" fmla="*/ 77 h 156"/>
                <a:gd name="T42" fmla="*/ 59 w 116"/>
                <a:gd name="T43" fmla="*/ 65 h 156"/>
                <a:gd name="T44" fmla="*/ 43 w 116"/>
                <a:gd name="T45" fmla="*/ 54 h 156"/>
                <a:gd name="T46" fmla="*/ 37 w 116"/>
                <a:gd name="T47" fmla="*/ 46 h 156"/>
                <a:gd name="T48" fmla="*/ 31 w 116"/>
                <a:gd name="T49" fmla="*/ 34 h 156"/>
                <a:gd name="T50" fmla="*/ 21 w 116"/>
                <a:gd name="T51" fmla="*/ 22 h 156"/>
                <a:gd name="T52" fmla="*/ 12 w 116"/>
                <a:gd name="T53" fmla="*/ 12 h 156"/>
                <a:gd name="T54" fmla="*/ 2 w 116"/>
                <a:gd name="T55" fmla="*/ 4 h 156"/>
                <a:gd name="T56" fmla="*/ 0 w 116"/>
                <a:gd name="T5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bg1"/>
              </a:solidFill>
              <a:prstDash val="solid"/>
              <a:round/>
              <a:headEnd/>
              <a:tailEnd/>
            </a:ln>
          </p:spPr>
          <p:txBody>
            <a:bodyPr/>
            <a:lstStyle/>
            <a:p>
              <a:endParaRPr lang="ru-RU"/>
            </a:p>
          </p:txBody>
        </p:sp>
        <p:sp>
          <p:nvSpPr>
            <p:cNvPr id="24" name="Freeform 94">
              <a:extLst>
                <a:ext uri="{FF2B5EF4-FFF2-40B4-BE49-F238E27FC236}">
                  <a16:creationId xmlns:a16="http://schemas.microsoft.com/office/drawing/2014/main" id="{1816CF3B-6EAF-144D-8F25-643C7D34C05A}"/>
                </a:ext>
              </a:extLst>
            </p:cNvPr>
            <p:cNvSpPr>
              <a:spLocks/>
            </p:cNvSpPr>
            <p:nvPr/>
          </p:nvSpPr>
          <p:spPr bwMode="gray">
            <a:xfrm>
              <a:off x="3714" y="2597"/>
              <a:ext cx="37" cy="32"/>
            </a:xfrm>
            <a:custGeom>
              <a:avLst/>
              <a:gdLst>
                <a:gd name="T0" fmla="*/ 0 w 75"/>
                <a:gd name="T1" fmla="*/ 45 h 63"/>
                <a:gd name="T2" fmla="*/ 33 w 75"/>
                <a:gd name="T3" fmla="*/ 0 h 63"/>
                <a:gd name="T4" fmla="*/ 73 w 75"/>
                <a:gd name="T5" fmla="*/ 14 h 63"/>
                <a:gd name="T6" fmla="*/ 75 w 75"/>
                <a:gd name="T7" fmla="*/ 49 h 63"/>
                <a:gd name="T8" fmla="*/ 32 w 75"/>
                <a:gd name="T9" fmla="*/ 63 h 63"/>
                <a:gd name="T10" fmla="*/ 0 w 75"/>
                <a:gd name="T11" fmla="*/ 45 h 63"/>
              </a:gdLst>
              <a:ahLst/>
              <a:cxnLst>
                <a:cxn ang="0">
                  <a:pos x="T0" y="T1"/>
                </a:cxn>
                <a:cxn ang="0">
                  <a:pos x="T2" y="T3"/>
                </a:cxn>
                <a:cxn ang="0">
                  <a:pos x="T4" y="T5"/>
                </a:cxn>
                <a:cxn ang="0">
                  <a:pos x="T6" y="T7"/>
                </a:cxn>
                <a:cxn ang="0">
                  <a:pos x="T8" y="T9"/>
                </a:cxn>
                <a:cxn ang="0">
                  <a:pos x="T10" y="T11"/>
                </a:cxn>
              </a:cxnLst>
              <a:rect l="0" t="0" r="r" b="b"/>
              <a:pathLst>
                <a:path w="75" h="63">
                  <a:moveTo>
                    <a:pt x="0" y="45"/>
                  </a:moveTo>
                  <a:lnTo>
                    <a:pt x="33" y="0"/>
                  </a:lnTo>
                  <a:lnTo>
                    <a:pt x="73" y="14"/>
                  </a:lnTo>
                  <a:lnTo>
                    <a:pt x="75" y="49"/>
                  </a:lnTo>
                  <a:lnTo>
                    <a:pt x="32" y="63"/>
                  </a:lnTo>
                  <a:lnTo>
                    <a:pt x="0" y="45"/>
                  </a:lnTo>
                  <a:close/>
                </a:path>
              </a:pathLst>
            </a:custGeom>
            <a:grpFill/>
            <a:ln w="0">
              <a:solidFill>
                <a:schemeClr val="bg1"/>
              </a:solidFill>
              <a:prstDash val="solid"/>
              <a:round/>
              <a:headEnd/>
              <a:tailEnd/>
            </a:ln>
          </p:spPr>
          <p:txBody>
            <a:bodyPr/>
            <a:lstStyle/>
            <a:p>
              <a:endParaRPr lang="ru-RU"/>
            </a:p>
          </p:txBody>
        </p:sp>
        <p:sp>
          <p:nvSpPr>
            <p:cNvPr id="25" name="Freeform 95">
              <a:extLst>
                <a:ext uri="{FF2B5EF4-FFF2-40B4-BE49-F238E27FC236}">
                  <a16:creationId xmlns:a16="http://schemas.microsoft.com/office/drawing/2014/main" id="{D6F72C3D-E868-614E-B80E-D234D630B3C2}"/>
                </a:ext>
              </a:extLst>
            </p:cNvPr>
            <p:cNvSpPr>
              <a:spLocks/>
            </p:cNvSpPr>
            <p:nvPr/>
          </p:nvSpPr>
          <p:spPr bwMode="gray">
            <a:xfrm>
              <a:off x="3714" y="2597"/>
              <a:ext cx="37" cy="32"/>
            </a:xfrm>
            <a:custGeom>
              <a:avLst/>
              <a:gdLst>
                <a:gd name="T0" fmla="*/ 0 w 75"/>
                <a:gd name="T1" fmla="*/ 45 h 63"/>
                <a:gd name="T2" fmla="*/ 33 w 75"/>
                <a:gd name="T3" fmla="*/ 0 h 63"/>
                <a:gd name="T4" fmla="*/ 73 w 75"/>
                <a:gd name="T5" fmla="*/ 14 h 63"/>
                <a:gd name="T6" fmla="*/ 75 w 75"/>
                <a:gd name="T7" fmla="*/ 49 h 63"/>
                <a:gd name="T8" fmla="*/ 32 w 75"/>
                <a:gd name="T9" fmla="*/ 63 h 63"/>
                <a:gd name="T10" fmla="*/ 0 w 75"/>
                <a:gd name="T11" fmla="*/ 45 h 63"/>
              </a:gdLst>
              <a:ahLst/>
              <a:cxnLst>
                <a:cxn ang="0">
                  <a:pos x="T0" y="T1"/>
                </a:cxn>
                <a:cxn ang="0">
                  <a:pos x="T2" y="T3"/>
                </a:cxn>
                <a:cxn ang="0">
                  <a:pos x="T4" y="T5"/>
                </a:cxn>
                <a:cxn ang="0">
                  <a:pos x="T6" y="T7"/>
                </a:cxn>
                <a:cxn ang="0">
                  <a:pos x="T8" y="T9"/>
                </a:cxn>
                <a:cxn ang="0">
                  <a:pos x="T10" y="T11"/>
                </a:cxn>
              </a:cxnLst>
              <a:rect l="0" t="0" r="r" b="b"/>
              <a:pathLst>
                <a:path w="75" h="63">
                  <a:moveTo>
                    <a:pt x="0" y="45"/>
                  </a:moveTo>
                  <a:lnTo>
                    <a:pt x="33" y="0"/>
                  </a:lnTo>
                  <a:lnTo>
                    <a:pt x="73" y="14"/>
                  </a:lnTo>
                  <a:lnTo>
                    <a:pt x="75" y="49"/>
                  </a:lnTo>
                  <a:lnTo>
                    <a:pt x="32" y="63"/>
                  </a:lnTo>
                  <a:lnTo>
                    <a:pt x="0" y="45"/>
                  </a:lnTo>
                </a:path>
              </a:pathLst>
            </a:custGeom>
            <a:grpFill/>
            <a:ln w="6350">
              <a:solidFill>
                <a:schemeClr val="bg1"/>
              </a:solidFill>
              <a:prstDash val="solid"/>
              <a:round/>
              <a:headEnd/>
              <a:tailEnd/>
            </a:ln>
          </p:spPr>
          <p:txBody>
            <a:bodyPr/>
            <a:lstStyle/>
            <a:p>
              <a:endParaRPr lang="ru-RU"/>
            </a:p>
          </p:txBody>
        </p:sp>
        <p:sp>
          <p:nvSpPr>
            <p:cNvPr id="26" name="Freeform 96">
              <a:extLst>
                <a:ext uri="{FF2B5EF4-FFF2-40B4-BE49-F238E27FC236}">
                  <a16:creationId xmlns:a16="http://schemas.microsoft.com/office/drawing/2014/main" id="{1ED5CAA7-E99A-7545-99A1-D097768026A4}"/>
                </a:ext>
              </a:extLst>
            </p:cNvPr>
            <p:cNvSpPr>
              <a:spLocks/>
            </p:cNvSpPr>
            <p:nvPr/>
          </p:nvSpPr>
          <p:spPr bwMode="gray">
            <a:xfrm>
              <a:off x="3768" y="2614"/>
              <a:ext cx="37" cy="52"/>
            </a:xfrm>
            <a:custGeom>
              <a:avLst/>
              <a:gdLst>
                <a:gd name="T0" fmla="*/ 0 w 73"/>
                <a:gd name="T1" fmla="*/ 40 h 105"/>
                <a:gd name="T2" fmla="*/ 34 w 73"/>
                <a:gd name="T3" fmla="*/ 0 h 105"/>
                <a:gd name="T4" fmla="*/ 63 w 73"/>
                <a:gd name="T5" fmla="*/ 48 h 105"/>
                <a:gd name="T6" fmla="*/ 73 w 73"/>
                <a:gd name="T7" fmla="*/ 105 h 105"/>
                <a:gd name="T8" fmla="*/ 34 w 73"/>
                <a:gd name="T9" fmla="*/ 77 h 105"/>
                <a:gd name="T10" fmla="*/ 0 w 73"/>
                <a:gd name="T11" fmla="*/ 40 h 105"/>
              </a:gdLst>
              <a:ahLst/>
              <a:cxnLst>
                <a:cxn ang="0">
                  <a:pos x="T0" y="T1"/>
                </a:cxn>
                <a:cxn ang="0">
                  <a:pos x="T2" y="T3"/>
                </a:cxn>
                <a:cxn ang="0">
                  <a:pos x="T4" y="T5"/>
                </a:cxn>
                <a:cxn ang="0">
                  <a:pos x="T6" y="T7"/>
                </a:cxn>
                <a:cxn ang="0">
                  <a:pos x="T8" y="T9"/>
                </a:cxn>
                <a:cxn ang="0">
                  <a:pos x="T10" y="T11"/>
                </a:cxn>
              </a:cxnLst>
              <a:rect l="0" t="0" r="r" b="b"/>
              <a:pathLst>
                <a:path w="73" h="105">
                  <a:moveTo>
                    <a:pt x="0" y="40"/>
                  </a:moveTo>
                  <a:lnTo>
                    <a:pt x="34" y="0"/>
                  </a:lnTo>
                  <a:lnTo>
                    <a:pt x="63" y="48"/>
                  </a:lnTo>
                  <a:lnTo>
                    <a:pt x="73" y="105"/>
                  </a:lnTo>
                  <a:lnTo>
                    <a:pt x="34" y="77"/>
                  </a:lnTo>
                  <a:lnTo>
                    <a:pt x="0" y="40"/>
                  </a:lnTo>
                  <a:close/>
                </a:path>
              </a:pathLst>
            </a:custGeom>
            <a:grpFill/>
            <a:ln w="0">
              <a:solidFill>
                <a:schemeClr val="bg1"/>
              </a:solidFill>
              <a:prstDash val="solid"/>
              <a:round/>
              <a:headEnd/>
              <a:tailEnd/>
            </a:ln>
          </p:spPr>
          <p:txBody>
            <a:bodyPr/>
            <a:lstStyle/>
            <a:p>
              <a:endParaRPr lang="ru-RU"/>
            </a:p>
          </p:txBody>
        </p:sp>
        <p:sp>
          <p:nvSpPr>
            <p:cNvPr id="27" name="Freeform 97">
              <a:extLst>
                <a:ext uri="{FF2B5EF4-FFF2-40B4-BE49-F238E27FC236}">
                  <a16:creationId xmlns:a16="http://schemas.microsoft.com/office/drawing/2014/main" id="{E81CF462-5092-1545-9343-3F1D159F59B9}"/>
                </a:ext>
              </a:extLst>
            </p:cNvPr>
            <p:cNvSpPr>
              <a:spLocks/>
            </p:cNvSpPr>
            <p:nvPr/>
          </p:nvSpPr>
          <p:spPr bwMode="gray">
            <a:xfrm>
              <a:off x="3768" y="2614"/>
              <a:ext cx="37" cy="52"/>
            </a:xfrm>
            <a:custGeom>
              <a:avLst/>
              <a:gdLst>
                <a:gd name="T0" fmla="*/ 0 w 73"/>
                <a:gd name="T1" fmla="*/ 40 h 105"/>
                <a:gd name="T2" fmla="*/ 34 w 73"/>
                <a:gd name="T3" fmla="*/ 0 h 105"/>
                <a:gd name="T4" fmla="*/ 63 w 73"/>
                <a:gd name="T5" fmla="*/ 48 h 105"/>
                <a:gd name="T6" fmla="*/ 73 w 73"/>
                <a:gd name="T7" fmla="*/ 105 h 105"/>
                <a:gd name="T8" fmla="*/ 34 w 73"/>
                <a:gd name="T9" fmla="*/ 77 h 105"/>
                <a:gd name="T10" fmla="*/ 0 w 73"/>
                <a:gd name="T11" fmla="*/ 40 h 105"/>
              </a:gdLst>
              <a:ahLst/>
              <a:cxnLst>
                <a:cxn ang="0">
                  <a:pos x="T0" y="T1"/>
                </a:cxn>
                <a:cxn ang="0">
                  <a:pos x="T2" y="T3"/>
                </a:cxn>
                <a:cxn ang="0">
                  <a:pos x="T4" y="T5"/>
                </a:cxn>
                <a:cxn ang="0">
                  <a:pos x="T6" y="T7"/>
                </a:cxn>
                <a:cxn ang="0">
                  <a:pos x="T8" y="T9"/>
                </a:cxn>
                <a:cxn ang="0">
                  <a:pos x="T10" y="T11"/>
                </a:cxn>
              </a:cxnLst>
              <a:rect l="0" t="0" r="r" b="b"/>
              <a:pathLst>
                <a:path w="73" h="105">
                  <a:moveTo>
                    <a:pt x="0" y="40"/>
                  </a:moveTo>
                  <a:lnTo>
                    <a:pt x="34" y="0"/>
                  </a:lnTo>
                  <a:lnTo>
                    <a:pt x="63" y="48"/>
                  </a:lnTo>
                  <a:lnTo>
                    <a:pt x="73" y="105"/>
                  </a:lnTo>
                  <a:lnTo>
                    <a:pt x="34" y="77"/>
                  </a:lnTo>
                  <a:lnTo>
                    <a:pt x="0" y="40"/>
                  </a:lnTo>
                </a:path>
              </a:pathLst>
            </a:custGeom>
            <a:grpFill/>
            <a:ln w="6350">
              <a:solidFill>
                <a:schemeClr val="bg1"/>
              </a:solidFill>
              <a:prstDash val="solid"/>
              <a:round/>
              <a:headEnd/>
              <a:tailEnd/>
            </a:ln>
          </p:spPr>
          <p:txBody>
            <a:bodyPr/>
            <a:lstStyle/>
            <a:p>
              <a:endParaRPr lang="ru-RU"/>
            </a:p>
          </p:txBody>
        </p:sp>
        <p:sp>
          <p:nvSpPr>
            <p:cNvPr id="28" name="Freeform 98">
              <a:extLst>
                <a:ext uri="{FF2B5EF4-FFF2-40B4-BE49-F238E27FC236}">
                  <a16:creationId xmlns:a16="http://schemas.microsoft.com/office/drawing/2014/main" id="{76D44C39-5A46-3C41-B417-FA565003A812}"/>
                </a:ext>
              </a:extLst>
            </p:cNvPr>
            <p:cNvSpPr>
              <a:spLocks/>
            </p:cNvSpPr>
            <p:nvPr/>
          </p:nvSpPr>
          <p:spPr bwMode="gray">
            <a:xfrm>
              <a:off x="3451" y="2207"/>
              <a:ext cx="493" cy="331"/>
            </a:xfrm>
            <a:custGeom>
              <a:avLst/>
              <a:gdLst>
                <a:gd name="T0" fmla="*/ 327 w 987"/>
                <a:gd name="T1" fmla="*/ 2 h 663"/>
                <a:gd name="T2" fmla="*/ 353 w 987"/>
                <a:gd name="T3" fmla="*/ 13 h 663"/>
                <a:gd name="T4" fmla="*/ 384 w 987"/>
                <a:gd name="T5" fmla="*/ 21 h 663"/>
                <a:gd name="T6" fmla="*/ 414 w 987"/>
                <a:gd name="T7" fmla="*/ 9 h 663"/>
                <a:gd name="T8" fmla="*/ 447 w 987"/>
                <a:gd name="T9" fmla="*/ 2 h 663"/>
                <a:gd name="T10" fmla="*/ 479 w 987"/>
                <a:gd name="T11" fmla="*/ 23 h 663"/>
                <a:gd name="T12" fmla="*/ 500 w 987"/>
                <a:gd name="T13" fmla="*/ 63 h 663"/>
                <a:gd name="T14" fmla="*/ 504 w 987"/>
                <a:gd name="T15" fmla="*/ 98 h 663"/>
                <a:gd name="T16" fmla="*/ 512 w 987"/>
                <a:gd name="T17" fmla="*/ 129 h 663"/>
                <a:gd name="T18" fmla="*/ 534 w 987"/>
                <a:gd name="T19" fmla="*/ 151 h 663"/>
                <a:gd name="T20" fmla="*/ 567 w 987"/>
                <a:gd name="T21" fmla="*/ 157 h 663"/>
                <a:gd name="T22" fmla="*/ 599 w 987"/>
                <a:gd name="T23" fmla="*/ 153 h 663"/>
                <a:gd name="T24" fmla="*/ 617 w 987"/>
                <a:gd name="T25" fmla="*/ 133 h 663"/>
                <a:gd name="T26" fmla="*/ 642 w 987"/>
                <a:gd name="T27" fmla="*/ 96 h 663"/>
                <a:gd name="T28" fmla="*/ 668 w 987"/>
                <a:gd name="T29" fmla="*/ 61 h 663"/>
                <a:gd name="T30" fmla="*/ 703 w 987"/>
                <a:gd name="T31" fmla="*/ 27 h 663"/>
                <a:gd name="T32" fmla="*/ 737 w 987"/>
                <a:gd name="T33" fmla="*/ 9 h 663"/>
                <a:gd name="T34" fmla="*/ 764 w 987"/>
                <a:gd name="T35" fmla="*/ 19 h 663"/>
                <a:gd name="T36" fmla="*/ 802 w 987"/>
                <a:gd name="T37" fmla="*/ 37 h 663"/>
                <a:gd name="T38" fmla="*/ 851 w 987"/>
                <a:gd name="T39" fmla="*/ 47 h 663"/>
                <a:gd name="T40" fmla="*/ 896 w 987"/>
                <a:gd name="T41" fmla="*/ 37 h 663"/>
                <a:gd name="T42" fmla="*/ 937 w 987"/>
                <a:gd name="T43" fmla="*/ 29 h 663"/>
                <a:gd name="T44" fmla="*/ 967 w 987"/>
                <a:gd name="T45" fmla="*/ 21 h 663"/>
                <a:gd name="T46" fmla="*/ 985 w 987"/>
                <a:gd name="T47" fmla="*/ 21 h 663"/>
                <a:gd name="T48" fmla="*/ 987 w 987"/>
                <a:gd name="T49" fmla="*/ 51 h 663"/>
                <a:gd name="T50" fmla="*/ 983 w 987"/>
                <a:gd name="T51" fmla="*/ 92 h 663"/>
                <a:gd name="T52" fmla="*/ 973 w 987"/>
                <a:gd name="T53" fmla="*/ 124 h 663"/>
                <a:gd name="T54" fmla="*/ 951 w 987"/>
                <a:gd name="T55" fmla="*/ 128 h 663"/>
                <a:gd name="T56" fmla="*/ 926 w 987"/>
                <a:gd name="T57" fmla="*/ 124 h 663"/>
                <a:gd name="T58" fmla="*/ 902 w 987"/>
                <a:gd name="T59" fmla="*/ 131 h 663"/>
                <a:gd name="T60" fmla="*/ 865 w 987"/>
                <a:gd name="T61" fmla="*/ 167 h 663"/>
                <a:gd name="T62" fmla="*/ 821 w 987"/>
                <a:gd name="T63" fmla="*/ 198 h 663"/>
                <a:gd name="T64" fmla="*/ 792 w 987"/>
                <a:gd name="T65" fmla="*/ 206 h 663"/>
                <a:gd name="T66" fmla="*/ 766 w 987"/>
                <a:gd name="T67" fmla="*/ 208 h 663"/>
                <a:gd name="T68" fmla="*/ 758 w 987"/>
                <a:gd name="T69" fmla="*/ 222 h 663"/>
                <a:gd name="T70" fmla="*/ 764 w 987"/>
                <a:gd name="T71" fmla="*/ 253 h 663"/>
                <a:gd name="T72" fmla="*/ 760 w 987"/>
                <a:gd name="T73" fmla="*/ 289 h 663"/>
                <a:gd name="T74" fmla="*/ 743 w 987"/>
                <a:gd name="T75" fmla="*/ 311 h 663"/>
                <a:gd name="T76" fmla="*/ 709 w 987"/>
                <a:gd name="T77" fmla="*/ 316 h 663"/>
                <a:gd name="T78" fmla="*/ 685 w 987"/>
                <a:gd name="T79" fmla="*/ 318 h 663"/>
                <a:gd name="T80" fmla="*/ 682 w 987"/>
                <a:gd name="T81" fmla="*/ 338 h 663"/>
                <a:gd name="T82" fmla="*/ 682 w 987"/>
                <a:gd name="T83" fmla="*/ 374 h 663"/>
                <a:gd name="T84" fmla="*/ 674 w 987"/>
                <a:gd name="T85" fmla="*/ 405 h 663"/>
                <a:gd name="T86" fmla="*/ 654 w 987"/>
                <a:gd name="T87" fmla="*/ 425 h 663"/>
                <a:gd name="T88" fmla="*/ 630 w 987"/>
                <a:gd name="T89" fmla="*/ 444 h 663"/>
                <a:gd name="T90" fmla="*/ 622 w 987"/>
                <a:gd name="T91" fmla="*/ 474 h 663"/>
                <a:gd name="T92" fmla="*/ 609 w 987"/>
                <a:gd name="T93" fmla="*/ 494 h 663"/>
                <a:gd name="T94" fmla="*/ 558 w 987"/>
                <a:gd name="T95" fmla="*/ 511 h 663"/>
                <a:gd name="T96" fmla="*/ 518 w 987"/>
                <a:gd name="T97" fmla="*/ 572 h 663"/>
                <a:gd name="T98" fmla="*/ 424 w 987"/>
                <a:gd name="T99" fmla="*/ 594 h 663"/>
                <a:gd name="T100" fmla="*/ 357 w 987"/>
                <a:gd name="T101" fmla="*/ 627 h 663"/>
                <a:gd name="T102" fmla="*/ 266 w 987"/>
                <a:gd name="T103" fmla="*/ 578 h 663"/>
                <a:gd name="T104" fmla="*/ 209 w 987"/>
                <a:gd name="T105" fmla="*/ 643 h 663"/>
                <a:gd name="T106" fmla="*/ 54 w 987"/>
                <a:gd name="T107" fmla="*/ 610 h 663"/>
                <a:gd name="T108" fmla="*/ 0 w 987"/>
                <a:gd name="T109" fmla="*/ 562 h 663"/>
                <a:gd name="T110" fmla="*/ 59 w 987"/>
                <a:gd name="T111" fmla="*/ 395 h 663"/>
                <a:gd name="T112" fmla="*/ 32 w 987"/>
                <a:gd name="T113" fmla="*/ 313 h 663"/>
                <a:gd name="T114" fmla="*/ 107 w 987"/>
                <a:gd name="T115" fmla="*/ 181 h 663"/>
                <a:gd name="T116" fmla="*/ 201 w 987"/>
                <a:gd name="T117" fmla="*/ 88 h 663"/>
                <a:gd name="T118" fmla="*/ 323 w 987"/>
                <a:gd name="T119"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bg1"/>
              </a:solidFill>
              <a:prstDash val="solid"/>
              <a:round/>
              <a:headEnd/>
              <a:tailEnd/>
            </a:ln>
          </p:spPr>
          <p:txBody>
            <a:bodyPr/>
            <a:lstStyle/>
            <a:p>
              <a:endParaRPr lang="ru-RU"/>
            </a:p>
          </p:txBody>
        </p:sp>
        <p:sp>
          <p:nvSpPr>
            <p:cNvPr id="29" name="Freeform 99">
              <a:extLst>
                <a:ext uri="{FF2B5EF4-FFF2-40B4-BE49-F238E27FC236}">
                  <a16:creationId xmlns:a16="http://schemas.microsoft.com/office/drawing/2014/main" id="{2F9E8613-CC7D-2D4A-8258-6F9CD4A43EC4}"/>
                </a:ext>
              </a:extLst>
            </p:cNvPr>
            <p:cNvSpPr>
              <a:spLocks/>
            </p:cNvSpPr>
            <p:nvPr/>
          </p:nvSpPr>
          <p:spPr bwMode="gray">
            <a:xfrm>
              <a:off x="3451" y="2207"/>
              <a:ext cx="493" cy="331"/>
            </a:xfrm>
            <a:custGeom>
              <a:avLst/>
              <a:gdLst>
                <a:gd name="T0" fmla="*/ 327 w 987"/>
                <a:gd name="T1" fmla="*/ 2 h 663"/>
                <a:gd name="T2" fmla="*/ 353 w 987"/>
                <a:gd name="T3" fmla="*/ 13 h 663"/>
                <a:gd name="T4" fmla="*/ 384 w 987"/>
                <a:gd name="T5" fmla="*/ 21 h 663"/>
                <a:gd name="T6" fmla="*/ 414 w 987"/>
                <a:gd name="T7" fmla="*/ 9 h 663"/>
                <a:gd name="T8" fmla="*/ 447 w 987"/>
                <a:gd name="T9" fmla="*/ 2 h 663"/>
                <a:gd name="T10" fmla="*/ 479 w 987"/>
                <a:gd name="T11" fmla="*/ 23 h 663"/>
                <a:gd name="T12" fmla="*/ 500 w 987"/>
                <a:gd name="T13" fmla="*/ 63 h 663"/>
                <a:gd name="T14" fmla="*/ 504 w 987"/>
                <a:gd name="T15" fmla="*/ 98 h 663"/>
                <a:gd name="T16" fmla="*/ 512 w 987"/>
                <a:gd name="T17" fmla="*/ 129 h 663"/>
                <a:gd name="T18" fmla="*/ 534 w 987"/>
                <a:gd name="T19" fmla="*/ 151 h 663"/>
                <a:gd name="T20" fmla="*/ 567 w 987"/>
                <a:gd name="T21" fmla="*/ 157 h 663"/>
                <a:gd name="T22" fmla="*/ 599 w 987"/>
                <a:gd name="T23" fmla="*/ 153 h 663"/>
                <a:gd name="T24" fmla="*/ 617 w 987"/>
                <a:gd name="T25" fmla="*/ 133 h 663"/>
                <a:gd name="T26" fmla="*/ 642 w 987"/>
                <a:gd name="T27" fmla="*/ 96 h 663"/>
                <a:gd name="T28" fmla="*/ 668 w 987"/>
                <a:gd name="T29" fmla="*/ 61 h 663"/>
                <a:gd name="T30" fmla="*/ 703 w 987"/>
                <a:gd name="T31" fmla="*/ 27 h 663"/>
                <a:gd name="T32" fmla="*/ 737 w 987"/>
                <a:gd name="T33" fmla="*/ 9 h 663"/>
                <a:gd name="T34" fmla="*/ 764 w 987"/>
                <a:gd name="T35" fmla="*/ 19 h 663"/>
                <a:gd name="T36" fmla="*/ 802 w 987"/>
                <a:gd name="T37" fmla="*/ 37 h 663"/>
                <a:gd name="T38" fmla="*/ 851 w 987"/>
                <a:gd name="T39" fmla="*/ 47 h 663"/>
                <a:gd name="T40" fmla="*/ 896 w 987"/>
                <a:gd name="T41" fmla="*/ 37 h 663"/>
                <a:gd name="T42" fmla="*/ 937 w 987"/>
                <a:gd name="T43" fmla="*/ 29 h 663"/>
                <a:gd name="T44" fmla="*/ 967 w 987"/>
                <a:gd name="T45" fmla="*/ 21 h 663"/>
                <a:gd name="T46" fmla="*/ 985 w 987"/>
                <a:gd name="T47" fmla="*/ 21 h 663"/>
                <a:gd name="T48" fmla="*/ 987 w 987"/>
                <a:gd name="T49" fmla="*/ 51 h 663"/>
                <a:gd name="T50" fmla="*/ 983 w 987"/>
                <a:gd name="T51" fmla="*/ 92 h 663"/>
                <a:gd name="T52" fmla="*/ 973 w 987"/>
                <a:gd name="T53" fmla="*/ 124 h 663"/>
                <a:gd name="T54" fmla="*/ 951 w 987"/>
                <a:gd name="T55" fmla="*/ 128 h 663"/>
                <a:gd name="T56" fmla="*/ 926 w 987"/>
                <a:gd name="T57" fmla="*/ 124 h 663"/>
                <a:gd name="T58" fmla="*/ 902 w 987"/>
                <a:gd name="T59" fmla="*/ 131 h 663"/>
                <a:gd name="T60" fmla="*/ 865 w 987"/>
                <a:gd name="T61" fmla="*/ 167 h 663"/>
                <a:gd name="T62" fmla="*/ 821 w 987"/>
                <a:gd name="T63" fmla="*/ 198 h 663"/>
                <a:gd name="T64" fmla="*/ 792 w 987"/>
                <a:gd name="T65" fmla="*/ 206 h 663"/>
                <a:gd name="T66" fmla="*/ 766 w 987"/>
                <a:gd name="T67" fmla="*/ 208 h 663"/>
                <a:gd name="T68" fmla="*/ 758 w 987"/>
                <a:gd name="T69" fmla="*/ 222 h 663"/>
                <a:gd name="T70" fmla="*/ 764 w 987"/>
                <a:gd name="T71" fmla="*/ 253 h 663"/>
                <a:gd name="T72" fmla="*/ 760 w 987"/>
                <a:gd name="T73" fmla="*/ 289 h 663"/>
                <a:gd name="T74" fmla="*/ 743 w 987"/>
                <a:gd name="T75" fmla="*/ 311 h 663"/>
                <a:gd name="T76" fmla="*/ 709 w 987"/>
                <a:gd name="T77" fmla="*/ 316 h 663"/>
                <a:gd name="T78" fmla="*/ 685 w 987"/>
                <a:gd name="T79" fmla="*/ 318 h 663"/>
                <a:gd name="T80" fmla="*/ 682 w 987"/>
                <a:gd name="T81" fmla="*/ 338 h 663"/>
                <a:gd name="T82" fmla="*/ 682 w 987"/>
                <a:gd name="T83" fmla="*/ 374 h 663"/>
                <a:gd name="T84" fmla="*/ 674 w 987"/>
                <a:gd name="T85" fmla="*/ 405 h 663"/>
                <a:gd name="T86" fmla="*/ 654 w 987"/>
                <a:gd name="T87" fmla="*/ 425 h 663"/>
                <a:gd name="T88" fmla="*/ 630 w 987"/>
                <a:gd name="T89" fmla="*/ 444 h 663"/>
                <a:gd name="T90" fmla="*/ 622 w 987"/>
                <a:gd name="T91" fmla="*/ 474 h 663"/>
                <a:gd name="T92" fmla="*/ 609 w 987"/>
                <a:gd name="T93" fmla="*/ 494 h 663"/>
                <a:gd name="T94" fmla="*/ 558 w 987"/>
                <a:gd name="T95" fmla="*/ 511 h 663"/>
                <a:gd name="T96" fmla="*/ 518 w 987"/>
                <a:gd name="T97" fmla="*/ 572 h 663"/>
                <a:gd name="T98" fmla="*/ 424 w 987"/>
                <a:gd name="T99" fmla="*/ 594 h 663"/>
                <a:gd name="T100" fmla="*/ 357 w 987"/>
                <a:gd name="T101" fmla="*/ 627 h 663"/>
                <a:gd name="T102" fmla="*/ 266 w 987"/>
                <a:gd name="T103" fmla="*/ 578 h 663"/>
                <a:gd name="T104" fmla="*/ 209 w 987"/>
                <a:gd name="T105" fmla="*/ 643 h 663"/>
                <a:gd name="T106" fmla="*/ 54 w 987"/>
                <a:gd name="T107" fmla="*/ 610 h 663"/>
                <a:gd name="T108" fmla="*/ 0 w 987"/>
                <a:gd name="T109" fmla="*/ 562 h 663"/>
                <a:gd name="T110" fmla="*/ 59 w 987"/>
                <a:gd name="T111" fmla="*/ 395 h 663"/>
                <a:gd name="T112" fmla="*/ 32 w 987"/>
                <a:gd name="T113" fmla="*/ 313 h 663"/>
                <a:gd name="T114" fmla="*/ 107 w 987"/>
                <a:gd name="T115" fmla="*/ 181 h 663"/>
                <a:gd name="T116" fmla="*/ 201 w 987"/>
                <a:gd name="T117" fmla="*/ 88 h 663"/>
                <a:gd name="T118" fmla="*/ 323 w 987"/>
                <a:gd name="T119"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bg1"/>
              </a:solidFill>
              <a:prstDash val="solid"/>
              <a:round/>
              <a:headEnd/>
              <a:tailEnd/>
            </a:ln>
          </p:spPr>
          <p:txBody>
            <a:bodyPr/>
            <a:lstStyle/>
            <a:p>
              <a:endParaRPr lang="ru-RU"/>
            </a:p>
          </p:txBody>
        </p:sp>
        <p:sp>
          <p:nvSpPr>
            <p:cNvPr id="30" name="Freeform 100">
              <a:extLst>
                <a:ext uri="{FF2B5EF4-FFF2-40B4-BE49-F238E27FC236}">
                  <a16:creationId xmlns:a16="http://schemas.microsoft.com/office/drawing/2014/main" id="{A1BAEDF7-8CC2-B846-886E-AA9308CED905}"/>
                </a:ext>
              </a:extLst>
            </p:cNvPr>
            <p:cNvSpPr>
              <a:spLocks/>
            </p:cNvSpPr>
            <p:nvPr/>
          </p:nvSpPr>
          <p:spPr bwMode="gray">
            <a:xfrm>
              <a:off x="3322" y="1838"/>
              <a:ext cx="400" cy="580"/>
            </a:xfrm>
            <a:custGeom>
              <a:avLst/>
              <a:gdLst>
                <a:gd name="T0" fmla="*/ 795 w 799"/>
                <a:gd name="T1" fmla="*/ 415 h 1161"/>
                <a:gd name="T2" fmla="*/ 773 w 799"/>
                <a:gd name="T3" fmla="*/ 433 h 1161"/>
                <a:gd name="T4" fmla="*/ 748 w 799"/>
                <a:gd name="T5" fmla="*/ 458 h 1161"/>
                <a:gd name="T6" fmla="*/ 738 w 799"/>
                <a:gd name="T7" fmla="*/ 484 h 1161"/>
                <a:gd name="T8" fmla="*/ 738 w 799"/>
                <a:gd name="T9" fmla="*/ 517 h 1161"/>
                <a:gd name="T10" fmla="*/ 726 w 799"/>
                <a:gd name="T11" fmla="*/ 549 h 1161"/>
                <a:gd name="T12" fmla="*/ 683 w 799"/>
                <a:gd name="T13" fmla="*/ 570 h 1161"/>
                <a:gd name="T14" fmla="*/ 645 w 799"/>
                <a:gd name="T15" fmla="*/ 584 h 1161"/>
                <a:gd name="T16" fmla="*/ 622 w 799"/>
                <a:gd name="T17" fmla="*/ 586 h 1161"/>
                <a:gd name="T18" fmla="*/ 594 w 799"/>
                <a:gd name="T19" fmla="*/ 580 h 1161"/>
                <a:gd name="T20" fmla="*/ 580 w 799"/>
                <a:gd name="T21" fmla="*/ 576 h 1161"/>
                <a:gd name="T22" fmla="*/ 557 w 799"/>
                <a:gd name="T23" fmla="*/ 679 h 1161"/>
                <a:gd name="T24" fmla="*/ 580 w 799"/>
                <a:gd name="T25" fmla="*/ 738 h 1161"/>
                <a:gd name="T26" fmla="*/ 458 w 799"/>
                <a:gd name="T27" fmla="*/ 826 h 1161"/>
                <a:gd name="T28" fmla="*/ 368 w 799"/>
                <a:gd name="T29" fmla="*/ 919 h 1161"/>
                <a:gd name="T30" fmla="*/ 289 w 799"/>
                <a:gd name="T31" fmla="*/ 1051 h 1161"/>
                <a:gd name="T32" fmla="*/ 316 w 799"/>
                <a:gd name="T33" fmla="*/ 1133 h 1161"/>
                <a:gd name="T34" fmla="*/ 244 w 799"/>
                <a:gd name="T35" fmla="*/ 1161 h 1161"/>
                <a:gd name="T36" fmla="*/ 80 w 799"/>
                <a:gd name="T37" fmla="*/ 1137 h 1161"/>
                <a:gd name="T38" fmla="*/ 45 w 799"/>
                <a:gd name="T39" fmla="*/ 1060 h 1161"/>
                <a:gd name="T40" fmla="*/ 66 w 799"/>
                <a:gd name="T41" fmla="*/ 990 h 1161"/>
                <a:gd name="T42" fmla="*/ 82 w 799"/>
                <a:gd name="T43" fmla="*/ 858 h 1161"/>
                <a:gd name="T44" fmla="*/ 9 w 799"/>
                <a:gd name="T45" fmla="*/ 749 h 1161"/>
                <a:gd name="T46" fmla="*/ 47 w 799"/>
                <a:gd name="T47" fmla="*/ 677 h 1161"/>
                <a:gd name="T48" fmla="*/ 114 w 799"/>
                <a:gd name="T49" fmla="*/ 594 h 1161"/>
                <a:gd name="T50" fmla="*/ 49 w 799"/>
                <a:gd name="T51" fmla="*/ 529 h 1161"/>
                <a:gd name="T52" fmla="*/ 96 w 799"/>
                <a:gd name="T53" fmla="*/ 466 h 1161"/>
                <a:gd name="T54" fmla="*/ 0 w 799"/>
                <a:gd name="T55" fmla="*/ 338 h 1161"/>
                <a:gd name="T56" fmla="*/ 3 w 799"/>
                <a:gd name="T57" fmla="*/ 273 h 1161"/>
                <a:gd name="T58" fmla="*/ 41 w 799"/>
                <a:gd name="T59" fmla="*/ 181 h 1161"/>
                <a:gd name="T60" fmla="*/ 114 w 799"/>
                <a:gd name="T61" fmla="*/ 147 h 1161"/>
                <a:gd name="T62" fmla="*/ 179 w 799"/>
                <a:gd name="T63" fmla="*/ 220 h 1161"/>
                <a:gd name="T64" fmla="*/ 269 w 799"/>
                <a:gd name="T65" fmla="*/ 167 h 1161"/>
                <a:gd name="T66" fmla="*/ 324 w 799"/>
                <a:gd name="T67" fmla="*/ 141 h 1161"/>
                <a:gd name="T68" fmla="*/ 352 w 799"/>
                <a:gd name="T69" fmla="*/ 59 h 1161"/>
                <a:gd name="T70" fmla="*/ 419 w 799"/>
                <a:gd name="T71" fmla="*/ 33 h 1161"/>
                <a:gd name="T72" fmla="*/ 464 w 799"/>
                <a:gd name="T73" fmla="*/ 17 h 1161"/>
                <a:gd name="T74" fmla="*/ 496 w 799"/>
                <a:gd name="T75" fmla="*/ 66 h 1161"/>
                <a:gd name="T76" fmla="*/ 509 w 799"/>
                <a:gd name="T77" fmla="*/ 84 h 1161"/>
                <a:gd name="T78" fmla="*/ 523 w 799"/>
                <a:gd name="T79" fmla="*/ 104 h 1161"/>
                <a:gd name="T80" fmla="*/ 525 w 799"/>
                <a:gd name="T81" fmla="*/ 114 h 1161"/>
                <a:gd name="T82" fmla="*/ 531 w 799"/>
                <a:gd name="T83" fmla="*/ 137 h 1161"/>
                <a:gd name="T84" fmla="*/ 539 w 799"/>
                <a:gd name="T85" fmla="*/ 161 h 1161"/>
                <a:gd name="T86" fmla="*/ 586 w 799"/>
                <a:gd name="T87" fmla="*/ 208 h 1161"/>
                <a:gd name="T88" fmla="*/ 661 w 799"/>
                <a:gd name="T89" fmla="*/ 232 h 1161"/>
                <a:gd name="T90" fmla="*/ 696 w 799"/>
                <a:gd name="T91" fmla="*/ 309 h 1161"/>
                <a:gd name="T92" fmla="*/ 775 w 799"/>
                <a:gd name="T93" fmla="*/ 389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bg1"/>
              </a:solidFill>
              <a:prstDash val="solid"/>
              <a:round/>
              <a:headEnd/>
              <a:tailEnd/>
            </a:ln>
          </p:spPr>
          <p:txBody>
            <a:bodyPr/>
            <a:lstStyle/>
            <a:p>
              <a:endParaRPr lang="ru-RU"/>
            </a:p>
          </p:txBody>
        </p:sp>
        <p:sp>
          <p:nvSpPr>
            <p:cNvPr id="31" name="Freeform 101">
              <a:extLst>
                <a:ext uri="{FF2B5EF4-FFF2-40B4-BE49-F238E27FC236}">
                  <a16:creationId xmlns:a16="http://schemas.microsoft.com/office/drawing/2014/main" id="{40271BF7-089C-FF45-9BC8-8FE71103EDAE}"/>
                </a:ext>
              </a:extLst>
            </p:cNvPr>
            <p:cNvSpPr>
              <a:spLocks/>
            </p:cNvSpPr>
            <p:nvPr/>
          </p:nvSpPr>
          <p:spPr bwMode="gray">
            <a:xfrm>
              <a:off x="3322" y="1838"/>
              <a:ext cx="400" cy="580"/>
            </a:xfrm>
            <a:custGeom>
              <a:avLst/>
              <a:gdLst>
                <a:gd name="T0" fmla="*/ 795 w 799"/>
                <a:gd name="T1" fmla="*/ 415 h 1161"/>
                <a:gd name="T2" fmla="*/ 773 w 799"/>
                <a:gd name="T3" fmla="*/ 433 h 1161"/>
                <a:gd name="T4" fmla="*/ 748 w 799"/>
                <a:gd name="T5" fmla="*/ 458 h 1161"/>
                <a:gd name="T6" fmla="*/ 738 w 799"/>
                <a:gd name="T7" fmla="*/ 484 h 1161"/>
                <a:gd name="T8" fmla="*/ 738 w 799"/>
                <a:gd name="T9" fmla="*/ 517 h 1161"/>
                <a:gd name="T10" fmla="*/ 726 w 799"/>
                <a:gd name="T11" fmla="*/ 549 h 1161"/>
                <a:gd name="T12" fmla="*/ 683 w 799"/>
                <a:gd name="T13" fmla="*/ 570 h 1161"/>
                <a:gd name="T14" fmla="*/ 645 w 799"/>
                <a:gd name="T15" fmla="*/ 584 h 1161"/>
                <a:gd name="T16" fmla="*/ 622 w 799"/>
                <a:gd name="T17" fmla="*/ 586 h 1161"/>
                <a:gd name="T18" fmla="*/ 594 w 799"/>
                <a:gd name="T19" fmla="*/ 580 h 1161"/>
                <a:gd name="T20" fmla="*/ 580 w 799"/>
                <a:gd name="T21" fmla="*/ 576 h 1161"/>
                <a:gd name="T22" fmla="*/ 557 w 799"/>
                <a:gd name="T23" fmla="*/ 679 h 1161"/>
                <a:gd name="T24" fmla="*/ 580 w 799"/>
                <a:gd name="T25" fmla="*/ 738 h 1161"/>
                <a:gd name="T26" fmla="*/ 458 w 799"/>
                <a:gd name="T27" fmla="*/ 826 h 1161"/>
                <a:gd name="T28" fmla="*/ 368 w 799"/>
                <a:gd name="T29" fmla="*/ 919 h 1161"/>
                <a:gd name="T30" fmla="*/ 289 w 799"/>
                <a:gd name="T31" fmla="*/ 1051 h 1161"/>
                <a:gd name="T32" fmla="*/ 316 w 799"/>
                <a:gd name="T33" fmla="*/ 1133 h 1161"/>
                <a:gd name="T34" fmla="*/ 244 w 799"/>
                <a:gd name="T35" fmla="*/ 1161 h 1161"/>
                <a:gd name="T36" fmla="*/ 80 w 799"/>
                <a:gd name="T37" fmla="*/ 1137 h 1161"/>
                <a:gd name="T38" fmla="*/ 45 w 799"/>
                <a:gd name="T39" fmla="*/ 1060 h 1161"/>
                <a:gd name="T40" fmla="*/ 66 w 799"/>
                <a:gd name="T41" fmla="*/ 990 h 1161"/>
                <a:gd name="T42" fmla="*/ 82 w 799"/>
                <a:gd name="T43" fmla="*/ 858 h 1161"/>
                <a:gd name="T44" fmla="*/ 9 w 799"/>
                <a:gd name="T45" fmla="*/ 749 h 1161"/>
                <a:gd name="T46" fmla="*/ 47 w 799"/>
                <a:gd name="T47" fmla="*/ 677 h 1161"/>
                <a:gd name="T48" fmla="*/ 114 w 799"/>
                <a:gd name="T49" fmla="*/ 594 h 1161"/>
                <a:gd name="T50" fmla="*/ 49 w 799"/>
                <a:gd name="T51" fmla="*/ 529 h 1161"/>
                <a:gd name="T52" fmla="*/ 96 w 799"/>
                <a:gd name="T53" fmla="*/ 466 h 1161"/>
                <a:gd name="T54" fmla="*/ 0 w 799"/>
                <a:gd name="T55" fmla="*/ 338 h 1161"/>
                <a:gd name="T56" fmla="*/ 3 w 799"/>
                <a:gd name="T57" fmla="*/ 273 h 1161"/>
                <a:gd name="T58" fmla="*/ 41 w 799"/>
                <a:gd name="T59" fmla="*/ 181 h 1161"/>
                <a:gd name="T60" fmla="*/ 114 w 799"/>
                <a:gd name="T61" fmla="*/ 147 h 1161"/>
                <a:gd name="T62" fmla="*/ 179 w 799"/>
                <a:gd name="T63" fmla="*/ 220 h 1161"/>
                <a:gd name="T64" fmla="*/ 269 w 799"/>
                <a:gd name="T65" fmla="*/ 167 h 1161"/>
                <a:gd name="T66" fmla="*/ 324 w 799"/>
                <a:gd name="T67" fmla="*/ 141 h 1161"/>
                <a:gd name="T68" fmla="*/ 352 w 799"/>
                <a:gd name="T69" fmla="*/ 59 h 1161"/>
                <a:gd name="T70" fmla="*/ 419 w 799"/>
                <a:gd name="T71" fmla="*/ 33 h 1161"/>
                <a:gd name="T72" fmla="*/ 464 w 799"/>
                <a:gd name="T73" fmla="*/ 17 h 1161"/>
                <a:gd name="T74" fmla="*/ 496 w 799"/>
                <a:gd name="T75" fmla="*/ 66 h 1161"/>
                <a:gd name="T76" fmla="*/ 509 w 799"/>
                <a:gd name="T77" fmla="*/ 84 h 1161"/>
                <a:gd name="T78" fmla="*/ 523 w 799"/>
                <a:gd name="T79" fmla="*/ 104 h 1161"/>
                <a:gd name="T80" fmla="*/ 525 w 799"/>
                <a:gd name="T81" fmla="*/ 114 h 1161"/>
                <a:gd name="T82" fmla="*/ 531 w 799"/>
                <a:gd name="T83" fmla="*/ 137 h 1161"/>
                <a:gd name="T84" fmla="*/ 539 w 799"/>
                <a:gd name="T85" fmla="*/ 161 h 1161"/>
                <a:gd name="T86" fmla="*/ 586 w 799"/>
                <a:gd name="T87" fmla="*/ 208 h 1161"/>
                <a:gd name="T88" fmla="*/ 661 w 799"/>
                <a:gd name="T89" fmla="*/ 232 h 1161"/>
                <a:gd name="T90" fmla="*/ 696 w 799"/>
                <a:gd name="T91" fmla="*/ 309 h 1161"/>
                <a:gd name="T92" fmla="*/ 775 w 799"/>
                <a:gd name="T93" fmla="*/ 389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bg1"/>
              </a:solidFill>
              <a:prstDash val="solid"/>
              <a:round/>
              <a:headEnd/>
              <a:tailEnd/>
            </a:ln>
          </p:spPr>
          <p:txBody>
            <a:bodyPr/>
            <a:lstStyle/>
            <a:p>
              <a:endParaRPr lang="ru-RU"/>
            </a:p>
          </p:txBody>
        </p:sp>
        <p:sp>
          <p:nvSpPr>
            <p:cNvPr id="32" name="Freeform 102">
              <a:extLst>
                <a:ext uri="{FF2B5EF4-FFF2-40B4-BE49-F238E27FC236}">
                  <a16:creationId xmlns:a16="http://schemas.microsoft.com/office/drawing/2014/main" id="{5DC37380-7D61-C845-89A4-7ED22410534E}"/>
                </a:ext>
              </a:extLst>
            </p:cNvPr>
            <p:cNvSpPr>
              <a:spLocks/>
            </p:cNvSpPr>
            <p:nvPr/>
          </p:nvSpPr>
          <p:spPr bwMode="gray">
            <a:xfrm>
              <a:off x="3440" y="1985"/>
              <a:ext cx="121" cy="140"/>
            </a:xfrm>
            <a:custGeom>
              <a:avLst/>
              <a:gdLst>
                <a:gd name="T0" fmla="*/ 173 w 242"/>
                <a:gd name="T1" fmla="*/ 248 h 279"/>
                <a:gd name="T2" fmla="*/ 140 w 242"/>
                <a:gd name="T3" fmla="*/ 250 h 279"/>
                <a:gd name="T4" fmla="*/ 116 w 242"/>
                <a:gd name="T5" fmla="*/ 279 h 279"/>
                <a:gd name="T6" fmla="*/ 41 w 242"/>
                <a:gd name="T7" fmla="*/ 273 h 279"/>
                <a:gd name="T8" fmla="*/ 2 w 242"/>
                <a:gd name="T9" fmla="*/ 250 h 279"/>
                <a:gd name="T10" fmla="*/ 0 w 242"/>
                <a:gd name="T11" fmla="*/ 179 h 279"/>
                <a:gd name="T12" fmla="*/ 21 w 242"/>
                <a:gd name="T13" fmla="*/ 159 h 279"/>
                <a:gd name="T14" fmla="*/ 41 w 242"/>
                <a:gd name="T15" fmla="*/ 118 h 279"/>
                <a:gd name="T16" fmla="*/ 17 w 242"/>
                <a:gd name="T17" fmla="*/ 106 h 279"/>
                <a:gd name="T18" fmla="*/ 25 w 242"/>
                <a:gd name="T19" fmla="*/ 86 h 279"/>
                <a:gd name="T20" fmla="*/ 53 w 242"/>
                <a:gd name="T21" fmla="*/ 80 h 279"/>
                <a:gd name="T22" fmla="*/ 82 w 242"/>
                <a:gd name="T23" fmla="*/ 39 h 279"/>
                <a:gd name="T24" fmla="*/ 106 w 242"/>
                <a:gd name="T25" fmla="*/ 12 h 279"/>
                <a:gd name="T26" fmla="*/ 132 w 242"/>
                <a:gd name="T27" fmla="*/ 0 h 279"/>
                <a:gd name="T28" fmla="*/ 175 w 242"/>
                <a:gd name="T29" fmla="*/ 49 h 279"/>
                <a:gd name="T30" fmla="*/ 216 w 242"/>
                <a:gd name="T31" fmla="*/ 49 h 279"/>
                <a:gd name="T32" fmla="*/ 230 w 242"/>
                <a:gd name="T33" fmla="*/ 100 h 279"/>
                <a:gd name="T34" fmla="*/ 242 w 242"/>
                <a:gd name="T35" fmla="*/ 139 h 279"/>
                <a:gd name="T36" fmla="*/ 216 w 242"/>
                <a:gd name="T37" fmla="*/ 163 h 279"/>
                <a:gd name="T38" fmla="*/ 214 w 242"/>
                <a:gd name="T39" fmla="*/ 214 h 279"/>
                <a:gd name="T40" fmla="*/ 173 w 242"/>
                <a:gd name="T41" fmla="*/ 24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bg1"/>
              </a:solidFill>
              <a:prstDash val="solid"/>
              <a:round/>
              <a:headEnd/>
              <a:tailEnd/>
            </a:ln>
          </p:spPr>
          <p:txBody>
            <a:bodyPr/>
            <a:lstStyle/>
            <a:p>
              <a:endParaRPr lang="ru-RU"/>
            </a:p>
          </p:txBody>
        </p:sp>
        <p:sp>
          <p:nvSpPr>
            <p:cNvPr id="33" name="Freeform 103">
              <a:extLst>
                <a:ext uri="{FF2B5EF4-FFF2-40B4-BE49-F238E27FC236}">
                  <a16:creationId xmlns:a16="http://schemas.microsoft.com/office/drawing/2014/main" id="{1962BD27-6159-7147-8FBB-EA01EA744096}"/>
                </a:ext>
              </a:extLst>
            </p:cNvPr>
            <p:cNvSpPr>
              <a:spLocks/>
            </p:cNvSpPr>
            <p:nvPr/>
          </p:nvSpPr>
          <p:spPr bwMode="gray">
            <a:xfrm>
              <a:off x="3440" y="1985"/>
              <a:ext cx="121" cy="140"/>
            </a:xfrm>
            <a:custGeom>
              <a:avLst/>
              <a:gdLst>
                <a:gd name="T0" fmla="*/ 173 w 242"/>
                <a:gd name="T1" fmla="*/ 248 h 279"/>
                <a:gd name="T2" fmla="*/ 140 w 242"/>
                <a:gd name="T3" fmla="*/ 250 h 279"/>
                <a:gd name="T4" fmla="*/ 116 w 242"/>
                <a:gd name="T5" fmla="*/ 279 h 279"/>
                <a:gd name="T6" fmla="*/ 41 w 242"/>
                <a:gd name="T7" fmla="*/ 273 h 279"/>
                <a:gd name="T8" fmla="*/ 2 w 242"/>
                <a:gd name="T9" fmla="*/ 250 h 279"/>
                <a:gd name="T10" fmla="*/ 0 w 242"/>
                <a:gd name="T11" fmla="*/ 179 h 279"/>
                <a:gd name="T12" fmla="*/ 21 w 242"/>
                <a:gd name="T13" fmla="*/ 159 h 279"/>
                <a:gd name="T14" fmla="*/ 41 w 242"/>
                <a:gd name="T15" fmla="*/ 118 h 279"/>
                <a:gd name="T16" fmla="*/ 17 w 242"/>
                <a:gd name="T17" fmla="*/ 106 h 279"/>
                <a:gd name="T18" fmla="*/ 25 w 242"/>
                <a:gd name="T19" fmla="*/ 86 h 279"/>
                <a:gd name="T20" fmla="*/ 53 w 242"/>
                <a:gd name="T21" fmla="*/ 80 h 279"/>
                <a:gd name="T22" fmla="*/ 82 w 242"/>
                <a:gd name="T23" fmla="*/ 39 h 279"/>
                <a:gd name="T24" fmla="*/ 106 w 242"/>
                <a:gd name="T25" fmla="*/ 12 h 279"/>
                <a:gd name="T26" fmla="*/ 132 w 242"/>
                <a:gd name="T27" fmla="*/ 0 h 279"/>
                <a:gd name="T28" fmla="*/ 175 w 242"/>
                <a:gd name="T29" fmla="*/ 49 h 279"/>
                <a:gd name="T30" fmla="*/ 216 w 242"/>
                <a:gd name="T31" fmla="*/ 49 h 279"/>
                <a:gd name="T32" fmla="*/ 230 w 242"/>
                <a:gd name="T33" fmla="*/ 100 h 279"/>
                <a:gd name="T34" fmla="*/ 242 w 242"/>
                <a:gd name="T35" fmla="*/ 139 h 279"/>
                <a:gd name="T36" fmla="*/ 216 w 242"/>
                <a:gd name="T37" fmla="*/ 163 h 279"/>
                <a:gd name="T38" fmla="*/ 214 w 242"/>
                <a:gd name="T39" fmla="*/ 214 h 279"/>
                <a:gd name="T40" fmla="*/ 173 w 242"/>
                <a:gd name="T41" fmla="*/ 24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bg1"/>
              </a:solidFill>
              <a:prstDash val="solid"/>
              <a:round/>
              <a:headEnd/>
              <a:tailEnd/>
            </a:ln>
          </p:spPr>
          <p:txBody>
            <a:bodyPr/>
            <a:lstStyle/>
            <a:p>
              <a:endParaRPr lang="ru-RU"/>
            </a:p>
          </p:txBody>
        </p:sp>
        <p:sp>
          <p:nvSpPr>
            <p:cNvPr id="34" name="Freeform 104">
              <a:extLst>
                <a:ext uri="{FF2B5EF4-FFF2-40B4-BE49-F238E27FC236}">
                  <a16:creationId xmlns:a16="http://schemas.microsoft.com/office/drawing/2014/main" id="{3F7AF4D1-E3D0-EF46-B929-7159A0FA9E4C}"/>
                </a:ext>
              </a:extLst>
            </p:cNvPr>
            <p:cNvSpPr>
              <a:spLocks/>
            </p:cNvSpPr>
            <p:nvPr/>
          </p:nvSpPr>
          <p:spPr bwMode="gray">
            <a:xfrm>
              <a:off x="3527" y="2070"/>
              <a:ext cx="86" cy="115"/>
            </a:xfrm>
            <a:custGeom>
              <a:avLst/>
              <a:gdLst>
                <a:gd name="T0" fmla="*/ 8 w 171"/>
                <a:gd name="T1" fmla="*/ 144 h 230"/>
                <a:gd name="T2" fmla="*/ 4 w 171"/>
                <a:gd name="T3" fmla="*/ 185 h 230"/>
                <a:gd name="T4" fmla="*/ 31 w 171"/>
                <a:gd name="T5" fmla="*/ 224 h 230"/>
                <a:gd name="T6" fmla="*/ 96 w 171"/>
                <a:gd name="T7" fmla="*/ 230 h 230"/>
                <a:gd name="T8" fmla="*/ 148 w 171"/>
                <a:gd name="T9" fmla="*/ 215 h 230"/>
                <a:gd name="T10" fmla="*/ 152 w 171"/>
                <a:gd name="T11" fmla="*/ 154 h 230"/>
                <a:gd name="T12" fmla="*/ 171 w 171"/>
                <a:gd name="T13" fmla="*/ 108 h 230"/>
                <a:gd name="T14" fmla="*/ 163 w 171"/>
                <a:gd name="T15" fmla="*/ 79 h 230"/>
                <a:gd name="T16" fmla="*/ 138 w 171"/>
                <a:gd name="T17" fmla="*/ 59 h 230"/>
                <a:gd name="T18" fmla="*/ 98 w 171"/>
                <a:gd name="T19" fmla="*/ 35 h 230"/>
                <a:gd name="T20" fmla="*/ 98 w 171"/>
                <a:gd name="T21" fmla="*/ 4 h 230"/>
                <a:gd name="T22" fmla="*/ 45 w 171"/>
                <a:gd name="T23" fmla="*/ 0 h 230"/>
                <a:gd name="T24" fmla="*/ 41 w 171"/>
                <a:gd name="T25" fmla="*/ 45 h 230"/>
                <a:gd name="T26" fmla="*/ 0 w 171"/>
                <a:gd name="T27" fmla="*/ 79 h 230"/>
                <a:gd name="T28" fmla="*/ 8 w 171"/>
                <a:gd name="T29" fmla="*/ 14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bg1"/>
              </a:solidFill>
              <a:prstDash val="solid"/>
              <a:round/>
              <a:headEnd/>
              <a:tailEnd/>
            </a:ln>
          </p:spPr>
          <p:txBody>
            <a:bodyPr/>
            <a:lstStyle/>
            <a:p>
              <a:endParaRPr lang="ru-RU"/>
            </a:p>
          </p:txBody>
        </p:sp>
        <p:sp>
          <p:nvSpPr>
            <p:cNvPr id="35" name="Freeform 105">
              <a:extLst>
                <a:ext uri="{FF2B5EF4-FFF2-40B4-BE49-F238E27FC236}">
                  <a16:creationId xmlns:a16="http://schemas.microsoft.com/office/drawing/2014/main" id="{147B72FC-53F1-7A48-AE52-71FE25F072DA}"/>
                </a:ext>
              </a:extLst>
            </p:cNvPr>
            <p:cNvSpPr>
              <a:spLocks/>
            </p:cNvSpPr>
            <p:nvPr/>
          </p:nvSpPr>
          <p:spPr bwMode="gray">
            <a:xfrm>
              <a:off x="3527" y="2070"/>
              <a:ext cx="86" cy="115"/>
            </a:xfrm>
            <a:custGeom>
              <a:avLst/>
              <a:gdLst>
                <a:gd name="T0" fmla="*/ 8 w 171"/>
                <a:gd name="T1" fmla="*/ 144 h 230"/>
                <a:gd name="T2" fmla="*/ 4 w 171"/>
                <a:gd name="T3" fmla="*/ 185 h 230"/>
                <a:gd name="T4" fmla="*/ 31 w 171"/>
                <a:gd name="T5" fmla="*/ 224 h 230"/>
                <a:gd name="T6" fmla="*/ 96 w 171"/>
                <a:gd name="T7" fmla="*/ 230 h 230"/>
                <a:gd name="T8" fmla="*/ 148 w 171"/>
                <a:gd name="T9" fmla="*/ 215 h 230"/>
                <a:gd name="T10" fmla="*/ 152 w 171"/>
                <a:gd name="T11" fmla="*/ 154 h 230"/>
                <a:gd name="T12" fmla="*/ 171 w 171"/>
                <a:gd name="T13" fmla="*/ 108 h 230"/>
                <a:gd name="T14" fmla="*/ 163 w 171"/>
                <a:gd name="T15" fmla="*/ 79 h 230"/>
                <a:gd name="T16" fmla="*/ 138 w 171"/>
                <a:gd name="T17" fmla="*/ 59 h 230"/>
                <a:gd name="T18" fmla="*/ 98 w 171"/>
                <a:gd name="T19" fmla="*/ 35 h 230"/>
                <a:gd name="T20" fmla="*/ 98 w 171"/>
                <a:gd name="T21" fmla="*/ 4 h 230"/>
                <a:gd name="T22" fmla="*/ 45 w 171"/>
                <a:gd name="T23" fmla="*/ 0 h 230"/>
                <a:gd name="T24" fmla="*/ 41 w 171"/>
                <a:gd name="T25" fmla="*/ 45 h 230"/>
                <a:gd name="T26" fmla="*/ 0 w 171"/>
                <a:gd name="T27" fmla="*/ 79 h 230"/>
                <a:gd name="T28" fmla="*/ 8 w 171"/>
                <a:gd name="T29" fmla="*/ 14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bg1"/>
              </a:solidFill>
              <a:prstDash val="solid"/>
              <a:round/>
              <a:headEnd/>
              <a:tailEnd/>
            </a:ln>
          </p:spPr>
          <p:txBody>
            <a:bodyPr/>
            <a:lstStyle/>
            <a:p>
              <a:endParaRPr lang="ru-RU"/>
            </a:p>
          </p:txBody>
        </p:sp>
        <p:sp>
          <p:nvSpPr>
            <p:cNvPr id="36" name="Freeform 106">
              <a:extLst>
                <a:ext uri="{FF2B5EF4-FFF2-40B4-BE49-F238E27FC236}">
                  <a16:creationId xmlns:a16="http://schemas.microsoft.com/office/drawing/2014/main" id="{9246F8AC-A7A0-4B45-AA9E-439A4AA9CA40}"/>
                </a:ext>
              </a:extLst>
            </p:cNvPr>
            <p:cNvSpPr>
              <a:spLocks/>
            </p:cNvSpPr>
            <p:nvPr/>
          </p:nvSpPr>
          <p:spPr bwMode="gray">
            <a:xfrm>
              <a:off x="3643" y="1699"/>
              <a:ext cx="430" cy="429"/>
            </a:xfrm>
            <a:custGeom>
              <a:avLst/>
              <a:gdLst>
                <a:gd name="T0" fmla="*/ 725 w 860"/>
                <a:gd name="T1" fmla="*/ 579 h 858"/>
                <a:gd name="T2" fmla="*/ 713 w 860"/>
                <a:gd name="T3" fmla="*/ 594 h 858"/>
                <a:gd name="T4" fmla="*/ 695 w 860"/>
                <a:gd name="T5" fmla="*/ 608 h 858"/>
                <a:gd name="T6" fmla="*/ 664 w 860"/>
                <a:gd name="T7" fmla="*/ 614 h 858"/>
                <a:gd name="T8" fmla="*/ 622 w 860"/>
                <a:gd name="T9" fmla="*/ 626 h 858"/>
                <a:gd name="T10" fmla="*/ 593 w 860"/>
                <a:gd name="T11" fmla="*/ 651 h 858"/>
                <a:gd name="T12" fmla="*/ 559 w 860"/>
                <a:gd name="T13" fmla="*/ 679 h 858"/>
                <a:gd name="T14" fmla="*/ 530 w 860"/>
                <a:gd name="T15" fmla="*/ 703 h 858"/>
                <a:gd name="T16" fmla="*/ 514 w 860"/>
                <a:gd name="T17" fmla="*/ 718 h 858"/>
                <a:gd name="T18" fmla="*/ 492 w 860"/>
                <a:gd name="T19" fmla="*/ 744 h 858"/>
                <a:gd name="T20" fmla="*/ 475 w 860"/>
                <a:gd name="T21" fmla="*/ 774 h 858"/>
                <a:gd name="T22" fmla="*/ 451 w 860"/>
                <a:gd name="T23" fmla="*/ 801 h 858"/>
                <a:gd name="T24" fmla="*/ 427 w 860"/>
                <a:gd name="T25" fmla="*/ 815 h 858"/>
                <a:gd name="T26" fmla="*/ 410 w 860"/>
                <a:gd name="T27" fmla="*/ 831 h 858"/>
                <a:gd name="T28" fmla="*/ 380 w 860"/>
                <a:gd name="T29" fmla="*/ 850 h 858"/>
                <a:gd name="T30" fmla="*/ 355 w 860"/>
                <a:gd name="T31" fmla="*/ 858 h 858"/>
                <a:gd name="T32" fmla="*/ 349 w 860"/>
                <a:gd name="T33" fmla="*/ 838 h 858"/>
                <a:gd name="T34" fmla="*/ 366 w 860"/>
                <a:gd name="T35" fmla="*/ 815 h 858"/>
                <a:gd name="T36" fmla="*/ 392 w 860"/>
                <a:gd name="T37" fmla="*/ 789 h 858"/>
                <a:gd name="T38" fmla="*/ 410 w 860"/>
                <a:gd name="T39" fmla="*/ 764 h 858"/>
                <a:gd name="T40" fmla="*/ 404 w 860"/>
                <a:gd name="T41" fmla="*/ 748 h 858"/>
                <a:gd name="T42" fmla="*/ 380 w 860"/>
                <a:gd name="T43" fmla="*/ 734 h 858"/>
                <a:gd name="T44" fmla="*/ 364 w 860"/>
                <a:gd name="T45" fmla="*/ 716 h 858"/>
                <a:gd name="T46" fmla="*/ 372 w 860"/>
                <a:gd name="T47" fmla="*/ 679 h 858"/>
                <a:gd name="T48" fmla="*/ 400 w 860"/>
                <a:gd name="T49" fmla="*/ 636 h 858"/>
                <a:gd name="T50" fmla="*/ 425 w 860"/>
                <a:gd name="T51" fmla="*/ 592 h 858"/>
                <a:gd name="T52" fmla="*/ 441 w 860"/>
                <a:gd name="T53" fmla="*/ 559 h 858"/>
                <a:gd name="T54" fmla="*/ 439 w 860"/>
                <a:gd name="T55" fmla="*/ 537 h 858"/>
                <a:gd name="T56" fmla="*/ 418 w 860"/>
                <a:gd name="T57" fmla="*/ 514 h 858"/>
                <a:gd name="T58" fmla="*/ 394 w 860"/>
                <a:gd name="T59" fmla="*/ 494 h 858"/>
                <a:gd name="T60" fmla="*/ 374 w 860"/>
                <a:gd name="T61" fmla="*/ 490 h 858"/>
                <a:gd name="T62" fmla="*/ 345 w 860"/>
                <a:gd name="T63" fmla="*/ 494 h 858"/>
                <a:gd name="T64" fmla="*/ 311 w 860"/>
                <a:gd name="T65" fmla="*/ 492 h 858"/>
                <a:gd name="T66" fmla="*/ 294 w 860"/>
                <a:gd name="T67" fmla="*/ 498 h 858"/>
                <a:gd name="T68" fmla="*/ 280 w 860"/>
                <a:gd name="T69" fmla="*/ 533 h 858"/>
                <a:gd name="T70" fmla="*/ 264 w 860"/>
                <a:gd name="T71" fmla="*/ 577 h 858"/>
                <a:gd name="T72" fmla="*/ 242 w 860"/>
                <a:gd name="T73" fmla="*/ 608 h 858"/>
                <a:gd name="T74" fmla="*/ 211 w 860"/>
                <a:gd name="T75" fmla="*/ 650 h 858"/>
                <a:gd name="T76" fmla="*/ 183 w 860"/>
                <a:gd name="T77" fmla="*/ 673 h 858"/>
                <a:gd name="T78" fmla="*/ 162 w 860"/>
                <a:gd name="T79" fmla="*/ 687 h 858"/>
                <a:gd name="T80" fmla="*/ 134 w 860"/>
                <a:gd name="T81" fmla="*/ 667 h 858"/>
                <a:gd name="T82" fmla="*/ 55 w 860"/>
                <a:gd name="T83" fmla="*/ 587 h 858"/>
                <a:gd name="T84" fmla="*/ 20 w 860"/>
                <a:gd name="T85" fmla="*/ 510 h 858"/>
                <a:gd name="T86" fmla="*/ 30 w 860"/>
                <a:gd name="T87" fmla="*/ 402 h 858"/>
                <a:gd name="T88" fmla="*/ 10 w 860"/>
                <a:gd name="T89" fmla="*/ 315 h 858"/>
                <a:gd name="T90" fmla="*/ 81 w 860"/>
                <a:gd name="T91" fmla="*/ 317 h 858"/>
                <a:gd name="T92" fmla="*/ 170 w 860"/>
                <a:gd name="T93" fmla="*/ 311 h 858"/>
                <a:gd name="T94" fmla="*/ 274 w 860"/>
                <a:gd name="T95" fmla="*/ 209 h 858"/>
                <a:gd name="T96" fmla="*/ 376 w 860"/>
                <a:gd name="T97" fmla="*/ 173 h 858"/>
                <a:gd name="T98" fmla="*/ 431 w 860"/>
                <a:gd name="T99" fmla="*/ 146 h 858"/>
                <a:gd name="T100" fmla="*/ 524 w 860"/>
                <a:gd name="T101" fmla="*/ 47 h 858"/>
                <a:gd name="T102" fmla="*/ 595 w 860"/>
                <a:gd name="T103" fmla="*/ 22 h 858"/>
                <a:gd name="T104" fmla="*/ 725 w 860"/>
                <a:gd name="T105" fmla="*/ 120 h 858"/>
                <a:gd name="T106" fmla="*/ 774 w 860"/>
                <a:gd name="T107" fmla="*/ 240 h 858"/>
                <a:gd name="T108" fmla="*/ 860 w 860"/>
                <a:gd name="T109" fmla="*/ 402 h 858"/>
                <a:gd name="T110" fmla="*/ 731 w 860"/>
                <a:gd name="T111" fmla="*/ 533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bg1"/>
              </a:solidFill>
              <a:prstDash val="solid"/>
              <a:round/>
              <a:headEnd/>
              <a:tailEnd/>
            </a:ln>
          </p:spPr>
          <p:txBody>
            <a:bodyPr/>
            <a:lstStyle/>
            <a:p>
              <a:endParaRPr lang="ru-RU"/>
            </a:p>
          </p:txBody>
        </p:sp>
        <p:sp>
          <p:nvSpPr>
            <p:cNvPr id="37" name="Freeform 107">
              <a:extLst>
                <a:ext uri="{FF2B5EF4-FFF2-40B4-BE49-F238E27FC236}">
                  <a16:creationId xmlns:a16="http://schemas.microsoft.com/office/drawing/2014/main" id="{D3952A58-616E-CE47-B33B-192C133532C6}"/>
                </a:ext>
              </a:extLst>
            </p:cNvPr>
            <p:cNvSpPr>
              <a:spLocks/>
            </p:cNvSpPr>
            <p:nvPr/>
          </p:nvSpPr>
          <p:spPr bwMode="gray">
            <a:xfrm>
              <a:off x="3643" y="1699"/>
              <a:ext cx="430" cy="429"/>
            </a:xfrm>
            <a:custGeom>
              <a:avLst/>
              <a:gdLst>
                <a:gd name="T0" fmla="*/ 725 w 860"/>
                <a:gd name="T1" fmla="*/ 579 h 858"/>
                <a:gd name="T2" fmla="*/ 713 w 860"/>
                <a:gd name="T3" fmla="*/ 594 h 858"/>
                <a:gd name="T4" fmla="*/ 695 w 860"/>
                <a:gd name="T5" fmla="*/ 608 h 858"/>
                <a:gd name="T6" fmla="*/ 664 w 860"/>
                <a:gd name="T7" fmla="*/ 614 h 858"/>
                <a:gd name="T8" fmla="*/ 622 w 860"/>
                <a:gd name="T9" fmla="*/ 626 h 858"/>
                <a:gd name="T10" fmla="*/ 593 w 860"/>
                <a:gd name="T11" fmla="*/ 651 h 858"/>
                <a:gd name="T12" fmla="*/ 559 w 860"/>
                <a:gd name="T13" fmla="*/ 679 h 858"/>
                <a:gd name="T14" fmla="*/ 530 w 860"/>
                <a:gd name="T15" fmla="*/ 703 h 858"/>
                <a:gd name="T16" fmla="*/ 514 w 860"/>
                <a:gd name="T17" fmla="*/ 718 h 858"/>
                <a:gd name="T18" fmla="*/ 492 w 860"/>
                <a:gd name="T19" fmla="*/ 744 h 858"/>
                <a:gd name="T20" fmla="*/ 475 w 860"/>
                <a:gd name="T21" fmla="*/ 774 h 858"/>
                <a:gd name="T22" fmla="*/ 451 w 860"/>
                <a:gd name="T23" fmla="*/ 801 h 858"/>
                <a:gd name="T24" fmla="*/ 427 w 860"/>
                <a:gd name="T25" fmla="*/ 815 h 858"/>
                <a:gd name="T26" fmla="*/ 410 w 860"/>
                <a:gd name="T27" fmla="*/ 831 h 858"/>
                <a:gd name="T28" fmla="*/ 380 w 860"/>
                <a:gd name="T29" fmla="*/ 850 h 858"/>
                <a:gd name="T30" fmla="*/ 355 w 860"/>
                <a:gd name="T31" fmla="*/ 858 h 858"/>
                <a:gd name="T32" fmla="*/ 349 w 860"/>
                <a:gd name="T33" fmla="*/ 838 h 858"/>
                <a:gd name="T34" fmla="*/ 366 w 860"/>
                <a:gd name="T35" fmla="*/ 815 h 858"/>
                <a:gd name="T36" fmla="*/ 392 w 860"/>
                <a:gd name="T37" fmla="*/ 789 h 858"/>
                <a:gd name="T38" fmla="*/ 410 w 860"/>
                <a:gd name="T39" fmla="*/ 764 h 858"/>
                <a:gd name="T40" fmla="*/ 404 w 860"/>
                <a:gd name="T41" fmla="*/ 748 h 858"/>
                <a:gd name="T42" fmla="*/ 380 w 860"/>
                <a:gd name="T43" fmla="*/ 734 h 858"/>
                <a:gd name="T44" fmla="*/ 364 w 860"/>
                <a:gd name="T45" fmla="*/ 716 h 858"/>
                <a:gd name="T46" fmla="*/ 372 w 860"/>
                <a:gd name="T47" fmla="*/ 679 h 858"/>
                <a:gd name="T48" fmla="*/ 400 w 860"/>
                <a:gd name="T49" fmla="*/ 636 h 858"/>
                <a:gd name="T50" fmla="*/ 425 w 860"/>
                <a:gd name="T51" fmla="*/ 592 h 858"/>
                <a:gd name="T52" fmla="*/ 441 w 860"/>
                <a:gd name="T53" fmla="*/ 559 h 858"/>
                <a:gd name="T54" fmla="*/ 439 w 860"/>
                <a:gd name="T55" fmla="*/ 537 h 858"/>
                <a:gd name="T56" fmla="*/ 418 w 860"/>
                <a:gd name="T57" fmla="*/ 514 h 858"/>
                <a:gd name="T58" fmla="*/ 394 w 860"/>
                <a:gd name="T59" fmla="*/ 494 h 858"/>
                <a:gd name="T60" fmla="*/ 374 w 860"/>
                <a:gd name="T61" fmla="*/ 490 h 858"/>
                <a:gd name="T62" fmla="*/ 345 w 860"/>
                <a:gd name="T63" fmla="*/ 494 h 858"/>
                <a:gd name="T64" fmla="*/ 311 w 860"/>
                <a:gd name="T65" fmla="*/ 492 h 858"/>
                <a:gd name="T66" fmla="*/ 294 w 860"/>
                <a:gd name="T67" fmla="*/ 498 h 858"/>
                <a:gd name="T68" fmla="*/ 280 w 860"/>
                <a:gd name="T69" fmla="*/ 533 h 858"/>
                <a:gd name="T70" fmla="*/ 264 w 860"/>
                <a:gd name="T71" fmla="*/ 577 h 858"/>
                <a:gd name="T72" fmla="*/ 242 w 860"/>
                <a:gd name="T73" fmla="*/ 608 h 858"/>
                <a:gd name="T74" fmla="*/ 211 w 860"/>
                <a:gd name="T75" fmla="*/ 650 h 858"/>
                <a:gd name="T76" fmla="*/ 183 w 860"/>
                <a:gd name="T77" fmla="*/ 673 h 858"/>
                <a:gd name="T78" fmla="*/ 162 w 860"/>
                <a:gd name="T79" fmla="*/ 687 h 858"/>
                <a:gd name="T80" fmla="*/ 134 w 860"/>
                <a:gd name="T81" fmla="*/ 667 h 858"/>
                <a:gd name="T82" fmla="*/ 55 w 860"/>
                <a:gd name="T83" fmla="*/ 587 h 858"/>
                <a:gd name="T84" fmla="*/ 20 w 860"/>
                <a:gd name="T85" fmla="*/ 510 h 858"/>
                <a:gd name="T86" fmla="*/ 30 w 860"/>
                <a:gd name="T87" fmla="*/ 402 h 858"/>
                <a:gd name="T88" fmla="*/ 10 w 860"/>
                <a:gd name="T89" fmla="*/ 315 h 858"/>
                <a:gd name="T90" fmla="*/ 81 w 860"/>
                <a:gd name="T91" fmla="*/ 317 h 858"/>
                <a:gd name="T92" fmla="*/ 170 w 860"/>
                <a:gd name="T93" fmla="*/ 311 h 858"/>
                <a:gd name="T94" fmla="*/ 274 w 860"/>
                <a:gd name="T95" fmla="*/ 209 h 858"/>
                <a:gd name="T96" fmla="*/ 376 w 860"/>
                <a:gd name="T97" fmla="*/ 173 h 858"/>
                <a:gd name="T98" fmla="*/ 431 w 860"/>
                <a:gd name="T99" fmla="*/ 146 h 858"/>
                <a:gd name="T100" fmla="*/ 524 w 860"/>
                <a:gd name="T101" fmla="*/ 47 h 858"/>
                <a:gd name="T102" fmla="*/ 595 w 860"/>
                <a:gd name="T103" fmla="*/ 22 h 858"/>
                <a:gd name="T104" fmla="*/ 725 w 860"/>
                <a:gd name="T105" fmla="*/ 120 h 858"/>
                <a:gd name="T106" fmla="*/ 774 w 860"/>
                <a:gd name="T107" fmla="*/ 240 h 858"/>
                <a:gd name="T108" fmla="*/ 860 w 860"/>
                <a:gd name="T109" fmla="*/ 402 h 858"/>
                <a:gd name="T110" fmla="*/ 731 w 860"/>
                <a:gd name="T111" fmla="*/ 533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bg1"/>
              </a:solidFill>
              <a:prstDash val="solid"/>
              <a:round/>
              <a:headEnd/>
              <a:tailEnd/>
            </a:ln>
          </p:spPr>
          <p:txBody>
            <a:bodyPr/>
            <a:lstStyle/>
            <a:p>
              <a:endParaRPr lang="ru-RU"/>
            </a:p>
          </p:txBody>
        </p:sp>
        <p:sp>
          <p:nvSpPr>
            <p:cNvPr id="38" name="Freeform 108">
              <a:extLst>
                <a:ext uri="{FF2B5EF4-FFF2-40B4-BE49-F238E27FC236}">
                  <a16:creationId xmlns:a16="http://schemas.microsoft.com/office/drawing/2014/main" id="{CE5F56C6-31E4-1E48-B2F2-F2A447E64135}"/>
                </a:ext>
              </a:extLst>
            </p:cNvPr>
            <p:cNvSpPr>
              <a:spLocks/>
            </p:cNvSpPr>
            <p:nvPr/>
          </p:nvSpPr>
          <p:spPr bwMode="gray">
            <a:xfrm>
              <a:off x="3738" y="1458"/>
              <a:ext cx="630" cy="431"/>
            </a:xfrm>
            <a:custGeom>
              <a:avLst/>
              <a:gdLst>
                <a:gd name="T0" fmla="*/ 1258 w 1260"/>
                <a:gd name="T1" fmla="*/ 348 h 862"/>
                <a:gd name="T2" fmla="*/ 1233 w 1260"/>
                <a:gd name="T3" fmla="*/ 364 h 862"/>
                <a:gd name="T4" fmla="*/ 1195 w 1260"/>
                <a:gd name="T5" fmla="*/ 390 h 862"/>
                <a:gd name="T6" fmla="*/ 1170 w 1260"/>
                <a:gd name="T7" fmla="*/ 401 h 862"/>
                <a:gd name="T8" fmla="*/ 1146 w 1260"/>
                <a:gd name="T9" fmla="*/ 390 h 862"/>
                <a:gd name="T10" fmla="*/ 1114 w 1260"/>
                <a:gd name="T11" fmla="*/ 376 h 862"/>
                <a:gd name="T12" fmla="*/ 1105 w 1260"/>
                <a:gd name="T13" fmla="*/ 423 h 862"/>
                <a:gd name="T14" fmla="*/ 1095 w 1260"/>
                <a:gd name="T15" fmla="*/ 476 h 862"/>
                <a:gd name="T16" fmla="*/ 1059 w 1260"/>
                <a:gd name="T17" fmla="*/ 508 h 862"/>
                <a:gd name="T18" fmla="*/ 1051 w 1260"/>
                <a:gd name="T19" fmla="*/ 541 h 862"/>
                <a:gd name="T20" fmla="*/ 1016 w 1260"/>
                <a:gd name="T21" fmla="*/ 569 h 862"/>
                <a:gd name="T22" fmla="*/ 965 w 1260"/>
                <a:gd name="T23" fmla="*/ 588 h 862"/>
                <a:gd name="T24" fmla="*/ 933 w 1260"/>
                <a:gd name="T25" fmla="*/ 596 h 862"/>
                <a:gd name="T26" fmla="*/ 943 w 1260"/>
                <a:gd name="T27" fmla="*/ 628 h 862"/>
                <a:gd name="T28" fmla="*/ 977 w 1260"/>
                <a:gd name="T29" fmla="*/ 665 h 862"/>
                <a:gd name="T30" fmla="*/ 963 w 1260"/>
                <a:gd name="T31" fmla="*/ 699 h 862"/>
                <a:gd name="T32" fmla="*/ 906 w 1260"/>
                <a:gd name="T33" fmla="*/ 706 h 862"/>
                <a:gd name="T34" fmla="*/ 864 w 1260"/>
                <a:gd name="T35" fmla="*/ 708 h 862"/>
                <a:gd name="T36" fmla="*/ 827 w 1260"/>
                <a:gd name="T37" fmla="*/ 706 h 862"/>
                <a:gd name="T38" fmla="*/ 809 w 1260"/>
                <a:gd name="T39" fmla="*/ 687 h 862"/>
                <a:gd name="T40" fmla="*/ 786 w 1260"/>
                <a:gd name="T41" fmla="*/ 679 h 862"/>
                <a:gd name="T42" fmla="*/ 766 w 1260"/>
                <a:gd name="T43" fmla="*/ 732 h 862"/>
                <a:gd name="T44" fmla="*/ 742 w 1260"/>
                <a:gd name="T45" fmla="*/ 795 h 862"/>
                <a:gd name="T46" fmla="*/ 711 w 1260"/>
                <a:gd name="T47" fmla="*/ 850 h 862"/>
                <a:gd name="T48" fmla="*/ 677 w 1260"/>
                <a:gd name="T49" fmla="*/ 862 h 862"/>
                <a:gd name="T50" fmla="*/ 585 w 1260"/>
                <a:gd name="T51" fmla="*/ 722 h 862"/>
                <a:gd name="T52" fmla="*/ 490 w 1260"/>
                <a:gd name="T53" fmla="*/ 527 h 862"/>
                <a:gd name="T54" fmla="*/ 262 w 1260"/>
                <a:gd name="T55" fmla="*/ 393 h 862"/>
                <a:gd name="T56" fmla="*/ 114 w 1260"/>
                <a:gd name="T57" fmla="*/ 382 h 862"/>
                <a:gd name="T58" fmla="*/ 83 w 1260"/>
                <a:gd name="T59" fmla="*/ 220 h 862"/>
                <a:gd name="T60" fmla="*/ 24 w 1260"/>
                <a:gd name="T61" fmla="*/ 102 h 862"/>
                <a:gd name="T62" fmla="*/ 132 w 1260"/>
                <a:gd name="T63" fmla="*/ 118 h 862"/>
                <a:gd name="T64" fmla="*/ 256 w 1260"/>
                <a:gd name="T65" fmla="*/ 0 h 862"/>
                <a:gd name="T66" fmla="*/ 406 w 1260"/>
                <a:gd name="T67" fmla="*/ 110 h 862"/>
                <a:gd name="T68" fmla="*/ 530 w 1260"/>
                <a:gd name="T69" fmla="*/ 134 h 862"/>
                <a:gd name="T70" fmla="*/ 689 w 1260"/>
                <a:gd name="T71" fmla="*/ 191 h 862"/>
                <a:gd name="T72" fmla="*/ 823 w 1260"/>
                <a:gd name="T73" fmla="*/ 248 h 862"/>
                <a:gd name="T74" fmla="*/ 855 w 1260"/>
                <a:gd name="T75" fmla="*/ 167 h 862"/>
                <a:gd name="T76" fmla="*/ 868 w 1260"/>
                <a:gd name="T77" fmla="*/ 212 h 862"/>
                <a:gd name="T78" fmla="*/ 878 w 1260"/>
                <a:gd name="T79" fmla="*/ 234 h 862"/>
                <a:gd name="T80" fmla="*/ 908 w 1260"/>
                <a:gd name="T81" fmla="*/ 258 h 862"/>
                <a:gd name="T82" fmla="*/ 971 w 1260"/>
                <a:gd name="T83" fmla="*/ 319 h 862"/>
                <a:gd name="T84" fmla="*/ 1059 w 1260"/>
                <a:gd name="T85" fmla="*/ 201 h 862"/>
                <a:gd name="T86" fmla="*/ 1246 w 1260"/>
                <a:gd name="T87" fmla="*/ 248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bg1"/>
              </a:solidFill>
              <a:prstDash val="solid"/>
              <a:round/>
              <a:headEnd/>
              <a:tailEnd/>
            </a:ln>
          </p:spPr>
          <p:txBody>
            <a:bodyPr/>
            <a:lstStyle/>
            <a:p>
              <a:endParaRPr lang="ru-RU"/>
            </a:p>
          </p:txBody>
        </p:sp>
        <p:sp>
          <p:nvSpPr>
            <p:cNvPr id="39" name="Freeform 109">
              <a:extLst>
                <a:ext uri="{FF2B5EF4-FFF2-40B4-BE49-F238E27FC236}">
                  <a16:creationId xmlns:a16="http://schemas.microsoft.com/office/drawing/2014/main" id="{EDA047C6-3672-BF47-AA12-DEAA42E024EF}"/>
                </a:ext>
              </a:extLst>
            </p:cNvPr>
            <p:cNvSpPr>
              <a:spLocks/>
            </p:cNvSpPr>
            <p:nvPr/>
          </p:nvSpPr>
          <p:spPr bwMode="gray">
            <a:xfrm>
              <a:off x="3738" y="1458"/>
              <a:ext cx="630" cy="431"/>
            </a:xfrm>
            <a:custGeom>
              <a:avLst/>
              <a:gdLst>
                <a:gd name="T0" fmla="*/ 1258 w 1260"/>
                <a:gd name="T1" fmla="*/ 348 h 862"/>
                <a:gd name="T2" fmla="*/ 1233 w 1260"/>
                <a:gd name="T3" fmla="*/ 364 h 862"/>
                <a:gd name="T4" fmla="*/ 1195 w 1260"/>
                <a:gd name="T5" fmla="*/ 390 h 862"/>
                <a:gd name="T6" fmla="*/ 1170 w 1260"/>
                <a:gd name="T7" fmla="*/ 401 h 862"/>
                <a:gd name="T8" fmla="*/ 1146 w 1260"/>
                <a:gd name="T9" fmla="*/ 390 h 862"/>
                <a:gd name="T10" fmla="*/ 1114 w 1260"/>
                <a:gd name="T11" fmla="*/ 376 h 862"/>
                <a:gd name="T12" fmla="*/ 1105 w 1260"/>
                <a:gd name="T13" fmla="*/ 423 h 862"/>
                <a:gd name="T14" fmla="*/ 1095 w 1260"/>
                <a:gd name="T15" fmla="*/ 476 h 862"/>
                <a:gd name="T16" fmla="*/ 1059 w 1260"/>
                <a:gd name="T17" fmla="*/ 508 h 862"/>
                <a:gd name="T18" fmla="*/ 1051 w 1260"/>
                <a:gd name="T19" fmla="*/ 541 h 862"/>
                <a:gd name="T20" fmla="*/ 1016 w 1260"/>
                <a:gd name="T21" fmla="*/ 569 h 862"/>
                <a:gd name="T22" fmla="*/ 965 w 1260"/>
                <a:gd name="T23" fmla="*/ 588 h 862"/>
                <a:gd name="T24" fmla="*/ 933 w 1260"/>
                <a:gd name="T25" fmla="*/ 596 h 862"/>
                <a:gd name="T26" fmla="*/ 943 w 1260"/>
                <a:gd name="T27" fmla="*/ 628 h 862"/>
                <a:gd name="T28" fmla="*/ 977 w 1260"/>
                <a:gd name="T29" fmla="*/ 665 h 862"/>
                <a:gd name="T30" fmla="*/ 963 w 1260"/>
                <a:gd name="T31" fmla="*/ 699 h 862"/>
                <a:gd name="T32" fmla="*/ 906 w 1260"/>
                <a:gd name="T33" fmla="*/ 706 h 862"/>
                <a:gd name="T34" fmla="*/ 864 w 1260"/>
                <a:gd name="T35" fmla="*/ 708 h 862"/>
                <a:gd name="T36" fmla="*/ 827 w 1260"/>
                <a:gd name="T37" fmla="*/ 706 h 862"/>
                <a:gd name="T38" fmla="*/ 809 w 1260"/>
                <a:gd name="T39" fmla="*/ 687 h 862"/>
                <a:gd name="T40" fmla="*/ 786 w 1260"/>
                <a:gd name="T41" fmla="*/ 679 h 862"/>
                <a:gd name="T42" fmla="*/ 766 w 1260"/>
                <a:gd name="T43" fmla="*/ 732 h 862"/>
                <a:gd name="T44" fmla="*/ 742 w 1260"/>
                <a:gd name="T45" fmla="*/ 795 h 862"/>
                <a:gd name="T46" fmla="*/ 711 w 1260"/>
                <a:gd name="T47" fmla="*/ 850 h 862"/>
                <a:gd name="T48" fmla="*/ 677 w 1260"/>
                <a:gd name="T49" fmla="*/ 862 h 862"/>
                <a:gd name="T50" fmla="*/ 585 w 1260"/>
                <a:gd name="T51" fmla="*/ 722 h 862"/>
                <a:gd name="T52" fmla="*/ 490 w 1260"/>
                <a:gd name="T53" fmla="*/ 527 h 862"/>
                <a:gd name="T54" fmla="*/ 262 w 1260"/>
                <a:gd name="T55" fmla="*/ 393 h 862"/>
                <a:gd name="T56" fmla="*/ 114 w 1260"/>
                <a:gd name="T57" fmla="*/ 382 h 862"/>
                <a:gd name="T58" fmla="*/ 83 w 1260"/>
                <a:gd name="T59" fmla="*/ 220 h 862"/>
                <a:gd name="T60" fmla="*/ 24 w 1260"/>
                <a:gd name="T61" fmla="*/ 102 h 862"/>
                <a:gd name="T62" fmla="*/ 132 w 1260"/>
                <a:gd name="T63" fmla="*/ 118 h 862"/>
                <a:gd name="T64" fmla="*/ 256 w 1260"/>
                <a:gd name="T65" fmla="*/ 0 h 862"/>
                <a:gd name="T66" fmla="*/ 406 w 1260"/>
                <a:gd name="T67" fmla="*/ 110 h 862"/>
                <a:gd name="T68" fmla="*/ 530 w 1260"/>
                <a:gd name="T69" fmla="*/ 134 h 862"/>
                <a:gd name="T70" fmla="*/ 689 w 1260"/>
                <a:gd name="T71" fmla="*/ 191 h 862"/>
                <a:gd name="T72" fmla="*/ 823 w 1260"/>
                <a:gd name="T73" fmla="*/ 248 h 862"/>
                <a:gd name="T74" fmla="*/ 855 w 1260"/>
                <a:gd name="T75" fmla="*/ 167 h 862"/>
                <a:gd name="T76" fmla="*/ 868 w 1260"/>
                <a:gd name="T77" fmla="*/ 212 h 862"/>
                <a:gd name="T78" fmla="*/ 878 w 1260"/>
                <a:gd name="T79" fmla="*/ 234 h 862"/>
                <a:gd name="T80" fmla="*/ 908 w 1260"/>
                <a:gd name="T81" fmla="*/ 258 h 862"/>
                <a:gd name="T82" fmla="*/ 971 w 1260"/>
                <a:gd name="T83" fmla="*/ 319 h 862"/>
                <a:gd name="T84" fmla="*/ 1059 w 1260"/>
                <a:gd name="T85" fmla="*/ 201 h 862"/>
                <a:gd name="T86" fmla="*/ 1246 w 1260"/>
                <a:gd name="T87" fmla="*/ 248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bg1"/>
              </a:solidFill>
              <a:prstDash val="solid"/>
              <a:round/>
              <a:headEnd/>
              <a:tailEnd/>
            </a:ln>
          </p:spPr>
          <p:txBody>
            <a:bodyPr/>
            <a:lstStyle/>
            <a:p>
              <a:endParaRPr lang="ru-RU"/>
            </a:p>
          </p:txBody>
        </p:sp>
        <p:sp>
          <p:nvSpPr>
            <p:cNvPr id="40" name="Freeform 110">
              <a:extLst>
                <a:ext uri="{FF2B5EF4-FFF2-40B4-BE49-F238E27FC236}">
                  <a16:creationId xmlns:a16="http://schemas.microsoft.com/office/drawing/2014/main" id="{465366BC-32C8-B545-8A18-6A82421E081D}"/>
                </a:ext>
              </a:extLst>
            </p:cNvPr>
            <p:cNvSpPr>
              <a:spLocks/>
            </p:cNvSpPr>
            <p:nvPr/>
          </p:nvSpPr>
          <p:spPr bwMode="gray">
            <a:xfrm>
              <a:off x="3599" y="839"/>
              <a:ext cx="861" cy="778"/>
            </a:xfrm>
            <a:custGeom>
              <a:avLst/>
              <a:gdLst>
                <a:gd name="T0" fmla="*/ 1675 w 1722"/>
                <a:gd name="T1" fmla="*/ 590 h 1557"/>
                <a:gd name="T2" fmla="*/ 1691 w 1722"/>
                <a:gd name="T3" fmla="*/ 639 h 1557"/>
                <a:gd name="T4" fmla="*/ 1710 w 1722"/>
                <a:gd name="T5" fmla="*/ 693 h 1557"/>
                <a:gd name="T6" fmla="*/ 1673 w 1722"/>
                <a:gd name="T7" fmla="*/ 742 h 1557"/>
                <a:gd name="T8" fmla="*/ 1683 w 1722"/>
                <a:gd name="T9" fmla="*/ 787 h 1557"/>
                <a:gd name="T10" fmla="*/ 1722 w 1722"/>
                <a:gd name="T11" fmla="*/ 836 h 1557"/>
                <a:gd name="T12" fmla="*/ 1716 w 1722"/>
                <a:gd name="T13" fmla="*/ 935 h 1557"/>
                <a:gd name="T14" fmla="*/ 1697 w 1722"/>
                <a:gd name="T15" fmla="*/ 1025 h 1557"/>
                <a:gd name="T16" fmla="*/ 1667 w 1722"/>
                <a:gd name="T17" fmla="*/ 1114 h 1557"/>
                <a:gd name="T18" fmla="*/ 1671 w 1722"/>
                <a:gd name="T19" fmla="*/ 1163 h 1557"/>
                <a:gd name="T20" fmla="*/ 1614 w 1722"/>
                <a:gd name="T21" fmla="*/ 1175 h 1557"/>
                <a:gd name="T22" fmla="*/ 1529 w 1722"/>
                <a:gd name="T23" fmla="*/ 1169 h 1557"/>
                <a:gd name="T24" fmla="*/ 1496 w 1722"/>
                <a:gd name="T25" fmla="*/ 1183 h 1557"/>
                <a:gd name="T26" fmla="*/ 1468 w 1722"/>
                <a:gd name="T27" fmla="*/ 1238 h 1557"/>
                <a:gd name="T28" fmla="*/ 1429 w 1722"/>
                <a:gd name="T29" fmla="*/ 1273 h 1557"/>
                <a:gd name="T30" fmla="*/ 1470 w 1722"/>
                <a:gd name="T31" fmla="*/ 1332 h 1557"/>
                <a:gd name="T32" fmla="*/ 1498 w 1722"/>
                <a:gd name="T33" fmla="*/ 1401 h 1557"/>
                <a:gd name="T34" fmla="*/ 1517 w 1722"/>
                <a:gd name="T35" fmla="*/ 1470 h 1557"/>
                <a:gd name="T36" fmla="*/ 1336 w 1722"/>
                <a:gd name="T37" fmla="*/ 1439 h 1557"/>
                <a:gd name="T38" fmla="*/ 1195 w 1722"/>
                <a:gd name="T39" fmla="*/ 1504 h 1557"/>
                <a:gd name="T40" fmla="*/ 1100 w 1722"/>
                <a:gd name="T41" fmla="*/ 1486 h 1557"/>
                <a:gd name="T42" fmla="*/ 950 w 1722"/>
                <a:gd name="T43" fmla="*/ 1380 h 1557"/>
                <a:gd name="T44" fmla="*/ 730 w 1722"/>
                <a:gd name="T45" fmla="*/ 1352 h 1557"/>
                <a:gd name="T46" fmla="*/ 533 w 1722"/>
                <a:gd name="T47" fmla="*/ 1238 h 1557"/>
                <a:gd name="T48" fmla="*/ 372 w 1722"/>
                <a:gd name="T49" fmla="*/ 1153 h 1557"/>
                <a:gd name="T50" fmla="*/ 472 w 1722"/>
                <a:gd name="T51" fmla="*/ 844 h 1557"/>
                <a:gd name="T52" fmla="*/ 531 w 1722"/>
                <a:gd name="T53" fmla="*/ 590 h 1557"/>
                <a:gd name="T54" fmla="*/ 421 w 1722"/>
                <a:gd name="T55" fmla="*/ 358 h 1557"/>
                <a:gd name="T56" fmla="*/ 179 w 1722"/>
                <a:gd name="T57" fmla="*/ 254 h 1557"/>
                <a:gd name="T58" fmla="*/ 45 w 1722"/>
                <a:gd name="T59" fmla="*/ 140 h 1557"/>
                <a:gd name="T60" fmla="*/ 33 w 1722"/>
                <a:gd name="T61" fmla="*/ 75 h 1557"/>
                <a:gd name="T62" fmla="*/ 98 w 1722"/>
                <a:gd name="T63" fmla="*/ 45 h 1557"/>
                <a:gd name="T64" fmla="*/ 179 w 1722"/>
                <a:gd name="T65" fmla="*/ 18 h 1557"/>
                <a:gd name="T66" fmla="*/ 244 w 1722"/>
                <a:gd name="T67" fmla="*/ 4 h 1557"/>
                <a:gd name="T68" fmla="*/ 328 w 1722"/>
                <a:gd name="T69" fmla="*/ 47 h 1557"/>
                <a:gd name="T70" fmla="*/ 374 w 1722"/>
                <a:gd name="T71" fmla="*/ 35 h 1557"/>
                <a:gd name="T72" fmla="*/ 413 w 1722"/>
                <a:gd name="T73" fmla="*/ 25 h 1557"/>
                <a:gd name="T74" fmla="*/ 510 w 1722"/>
                <a:gd name="T75" fmla="*/ 96 h 1557"/>
                <a:gd name="T76" fmla="*/ 582 w 1722"/>
                <a:gd name="T77" fmla="*/ 187 h 1557"/>
                <a:gd name="T78" fmla="*/ 637 w 1722"/>
                <a:gd name="T79" fmla="*/ 279 h 1557"/>
                <a:gd name="T80" fmla="*/ 698 w 1722"/>
                <a:gd name="T81" fmla="*/ 368 h 1557"/>
                <a:gd name="T82" fmla="*/ 736 w 1722"/>
                <a:gd name="T83" fmla="*/ 405 h 1557"/>
                <a:gd name="T84" fmla="*/ 773 w 1722"/>
                <a:gd name="T85" fmla="*/ 492 h 1557"/>
                <a:gd name="T86" fmla="*/ 824 w 1722"/>
                <a:gd name="T87" fmla="*/ 555 h 1557"/>
                <a:gd name="T88" fmla="*/ 901 w 1722"/>
                <a:gd name="T89" fmla="*/ 565 h 1557"/>
                <a:gd name="T90" fmla="*/ 982 w 1722"/>
                <a:gd name="T91" fmla="*/ 551 h 1557"/>
                <a:gd name="T92" fmla="*/ 1065 w 1722"/>
                <a:gd name="T93" fmla="*/ 575 h 1557"/>
                <a:gd name="T94" fmla="*/ 1122 w 1722"/>
                <a:gd name="T95" fmla="*/ 608 h 1557"/>
                <a:gd name="T96" fmla="*/ 1171 w 1722"/>
                <a:gd name="T97" fmla="*/ 618 h 1557"/>
                <a:gd name="T98" fmla="*/ 1189 w 1722"/>
                <a:gd name="T99" fmla="*/ 616 h 1557"/>
                <a:gd name="T100" fmla="*/ 1197 w 1722"/>
                <a:gd name="T101" fmla="*/ 641 h 1557"/>
                <a:gd name="T102" fmla="*/ 1232 w 1722"/>
                <a:gd name="T103" fmla="*/ 701 h 1557"/>
                <a:gd name="T104" fmla="*/ 1265 w 1722"/>
                <a:gd name="T105" fmla="*/ 767 h 1557"/>
                <a:gd name="T106" fmla="*/ 1313 w 1722"/>
                <a:gd name="T107" fmla="*/ 789 h 1557"/>
                <a:gd name="T108" fmla="*/ 1399 w 1722"/>
                <a:gd name="T109" fmla="*/ 767 h 1557"/>
                <a:gd name="T110" fmla="*/ 1472 w 1722"/>
                <a:gd name="T111" fmla="*/ 701 h 1557"/>
                <a:gd name="T112" fmla="*/ 1527 w 1722"/>
                <a:gd name="T113" fmla="*/ 643 h 1557"/>
                <a:gd name="T114" fmla="*/ 1584 w 1722"/>
                <a:gd name="T115" fmla="*/ 594 h 1557"/>
                <a:gd name="T116" fmla="*/ 1653 w 1722"/>
                <a:gd name="T117" fmla="*/ 561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bg1"/>
              </a:solidFill>
              <a:prstDash val="solid"/>
              <a:round/>
              <a:headEnd/>
              <a:tailEnd/>
            </a:ln>
          </p:spPr>
          <p:txBody>
            <a:bodyPr/>
            <a:lstStyle/>
            <a:p>
              <a:endParaRPr lang="ru-RU"/>
            </a:p>
          </p:txBody>
        </p:sp>
        <p:sp>
          <p:nvSpPr>
            <p:cNvPr id="41" name="Freeform 111">
              <a:extLst>
                <a:ext uri="{FF2B5EF4-FFF2-40B4-BE49-F238E27FC236}">
                  <a16:creationId xmlns:a16="http://schemas.microsoft.com/office/drawing/2014/main" id="{13F63A4F-4EF2-734A-9DCB-7AB7F987398F}"/>
                </a:ext>
              </a:extLst>
            </p:cNvPr>
            <p:cNvSpPr>
              <a:spLocks/>
            </p:cNvSpPr>
            <p:nvPr/>
          </p:nvSpPr>
          <p:spPr bwMode="gray">
            <a:xfrm>
              <a:off x="3599" y="839"/>
              <a:ext cx="861" cy="778"/>
            </a:xfrm>
            <a:custGeom>
              <a:avLst/>
              <a:gdLst>
                <a:gd name="T0" fmla="*/ 1675 w 1722"/>
                <a:gd name="T1" fmla="*/ 590 h 1557"/>
                <a:gd name="T2" fmla="*/ 1691 w 1722"/>
                <a:gd name="T3" fmla="*/ 639 h 1557"/>
                <a:gd name="T4" fmla="*/ 1710 w 1722"/>
                <a:gd name="T5" fmla="*/ 693 h 1557"/>
                <a:gd name="T6" fmla="*/ 1673 w 1722"/>
                <a:gd name="T7" fmla="*/ 742 h 1557"/>
                <a:gd name="T8" fmla="*/ 1683 w 1722"/>
                <a:gd name="T9" fmla="*/ 787 h 1557"/>
                <a:gd name="T10" fmla="*/ 1722 w 1722"/>
                <a:gd name="T11" fmla="*/ 836 h 1557"/>
                <a:gd name="T12" fmla="*/ 1716 w 1722"/>
                <a:gd name="T13" fmla="*/ 935 h 1557"/>
                <a:gd name="T14" fmla="*/ 1697 w 1722"/>
                <a:gd name="T15" fmla="*/ 1025 h 1557"/>
                <a:gd name="T16" fmla="*/ 1667 w 1722"/>
                <a:gd name="T17" fmla="*/ 1114 h 1557"/>
                <a:gd name="T18" fmla="*/ 1671 w 1722"/>
                <a:gd name="T19" fmla="*/ 1163 h 1557"/>
                <a:gd name="T20" fmla="*/ 1614 w 1722"/>
                <a:gd name="T21" fmla="*/ 1175 h 1557"/>
                <a:gd name="T22" fmla="*/ 1529 w 1722"/>
                <a:gd name="T23" fmla="*/ 1169 h 1557"/>
                <a:gd name="T24" fmla="*/ 1496 w 1722"/>
                <a:gd name="T25" fmla="*/ 1183 h 1557"/>
                <a:gd name="T26" fmla="*/ 1468 w 1722"/>
                <a:gd name="T27" fmla="*/ 1238 h 1557"/>
                <a:gd name="T28" fmla="*/ 1429 w 1722"/>
                <a:gd name="T29" fmla="*/ 1273 h 1557"/>
                <a:gd name="T30" fmla="*/ 1470 w 1722"/>
                <a:gd name="T31" fmla="*/ 1332 h 1557"/>
                <a:gd name="T32" fmla="*/ 1498 w 1722"/>
                <a:gd name="T33" fmla="*/ 1401 h 1557"/>
                <a:gd name="T34" fmla="*/ 1517 w 1722"/>
                <a:gd name="T35" fmla="*/ 1470 h 1557"/>
                <a:gd name="T36" fmla="*/ 1336 w 1722"/>
                <a:gd name="T37" fmla="*/ 1439 h 1557"/>
                <a:gd name="T38" fmla="*/ 1195 w 1722"/>
                <a:gd name="T39" fmla="*/ 1504 h 1557"/>
                <a:gd name="T40" fmla="*/ 1100 w 1722"/>
                <a:gd name="T41" fmla="*/ 1486 h 1557"/>
                <a:gd name="T42" fmla="*/ 950 w 1722"/>
                <a:gd name="T43" fmla="*/ 1380 h 1557"/>
                <a:gd name="T44" fmla="*/ 730 w 1722"/>
                <a:gd name="T45" fmla="*/ 1352 h 1557"/>
                <a:gd name="T46" fmla="*/ 533 w 1722"/>
                <a:gd name="T47" fmla="*/ 1238 h 1557"/>
                <a:gd name="T48" fmla="*/ 372 w 1722"/>
                <a:gd name="T49" fmla="*/ 1153 h 1557"/>
                <a:gd name="T50" fmla="*/ 472 w 1722"/>
                <a:gd name="T51" fmla="*/ 844 h 1557"/>
                <a:gd name="T52" fmla="*/ 531 w 1722"/>
                <a:gd name="T53" fmla="*/ 590 h 1557"/>
                <a:gd name="T54" fmla="*/ 421 w 1722"/>
                <a:gd name="T55" fmla="*/ 358 h 1557"/>
                <a:gd name="T56" fmla="*/ 179 w 1722"/>
                <a:gd name="T57" fmla="*/ 254 h 1557"/>
                <a:gd name="T58" fmla="*/ 45 w 1722"/>
                <a:gd name="T59" fmla="*/ 140 h 1557"/>
                <a:gd name="T60" fmla="*/ 33 w 1722"/>
                <a:gd name="T61" fmla="*/ 75 h 1557"/>
                <a:gd name="T62" fmla="*/ 98 w 1722"/>
                <a:gd name="T63" fmla="*/ 45 h 1557"/>
                <a:gd name="T64" fmla="*/ 179 w 1722"/>
                <a:gd name="T65" fmla="*/ 18 h 1557"/>
                <a:gd name="T66" fmla="*/ 244 w 1722"/>
                <a:gd name="T67" fmla="*/ 4 h 1557"/>
                <a:gd name="T68" fmla="*/ 328 w 1722"/>
                <a:gd name="T69" fmla="*/ 47 h 1557"/>
                <a:gd name="T70" fmla="*/ 374 w 1722"/>
                <a:gd name="T71" fmla="*/ 35 h 1557"/>
                <a:gd name="T72" fmla="*/ 413 w 1722"/>
                <a:gd name="T73" fmla="*/ 25 h 1557"/>
                <a:gd name="T74" fmla="*/ 510 w 1722"/>
                <a:gd name="T75" fmla="*/ 96 h 1557"/>
                <a:gd name="T76" fmla="*/ 582 w 1722"/>
                <a:gd name="T77" fmla="*/ 187 h 1557"/>
                <a:gd name="T78" fmla="*/ 637 w 1722"/>
                <a:gd name="T79" fmla="*/ 279 h 1557"/>
                <a:gd name="T80" fmla="*/ 698 w 1722"/>
                <a:gd name="T81" fmla="*/ 368 h 1557"/>
                <a:gd name="T82" fmla="*/ 736 w 1722"/>
                <a:gd name="T83" fmla="*/ 405 h 1557"/>
                <a:gd name="T84" fmla="*/ 773 w 1722"/>
                <a:gd name="T85" fmla="*/ 492 h 1557"/>
                <a:gd name="T86" fmla="*/ 824 w 1722"/>
                <a:gd name="T87" fmla="*/ 555 h 1557"/>
                <a:gd name="T88" fmla="*/ 901 w 1722"/>
                <a:gd name="T89" fmla="*/ 565 h 1557"/>
                <a:gd name="T90" fmla="*/ 982 w 1722"/>
                <a:gd name="T91" fmla="*/ 551 h 1557"/>
                <a:gd name="T92" fmla="*/ 1065 w 1722"/>
                <a:gd name="T93" fmla="*/ 575 h 1557"/>
                <a:gd name="T94" fmla="*/ 1122 w 1722"/>
                <a:gd name="T95" fmla="*/ 608 h 1557"/>
                <a:gd name="T96" fmla="*/ 1171 w 1722"/>
                <a:gd name="T97" fmla="*/ 618 h 1557"/>
                <a:gd name="T98" fmla="*/ 1189 w 1722"/>
                <a:gd name="T99" fmla="*/ 616 h 1557"/>
                <a:gd name="T100" fmla="*/ 1197 w 1722"/>
                <a:gd name="T101" fmla="*/ 641 h 1557"/>
                <a:gd name="T102" fmla="*/ 1232 w 1722"/>
                <a:gd name="T103" fmla="*/ 701 h 1557"/>
                <a:gd name="T104" fmla="*/ 1265 w 1722"/>
                <a:gd name="T105" fmla="*/ 767 h 1557"/>
                <a:gd name="T106" fmla="*/ 1313 w 1722"/>
                <a:gd name="T107" fmla="*/ 789 h 1557"/>
                <a:gd name="T108" fmla="*/ 1399 w 1722"/>
                <a:gd name="T109" fmla="*/ 767 h 1557"/>
                <a:gd name="T110" fmla="*/ 1472 w 1722"/>
                <a:gd name="T111" fmla="*/ 701 h 1557"/>
                <a:gd name="T112" fmla="*/ 1527 w 1722"/>
                <a:gd name="T113" fmla="*/ 643 h 1557"/>
                <a:gd name="T114" fmla="*/ 1584 w 1722"/>
                <a:gd name="T115" fmla="*/ 594 h 1557"/>
                <a:gd name="T116" fmla="*/ 1653 w 1722"/>
                <a:gd name="T117" fmla="*/ 561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bg1"/>
              </a:solidFill>
              <a:prstDash val="solid"/>
              <a:round/>
              <a:headEnd/>
              <a:tailEnd/>
            </a:ln>
          </p:spPr>
          <p:txBody>
            <a:bodyPr/>
            <a:lstStyle/>
            <a:p>
              <a:endParaRPr lang="ru-RU"/>
            </a:p>
          </p:txBody>
        </p:sp>
        <p:sp>
          <p:nvSpPr>
            <p:cNvPr id="42" name="Freeform 112">
              <a:extLst>
                <a:ext uri="{FF2B5EF4-FFF2-40B4-BE49-F238E27FC236}">
                  <a16:creationId xmlns:a16="http://schemas.microsoft.com/office/drawing/2014/main" id="{9606AC25-0795-6C46-81DA-5399D774F65C}"/>
                </a:ext>
              </a:extLst>
            </p:cNvPr>
            <p:cNvSpPr>
              <a:spLocks/>
            </p:cNvSpPr>
            <p:nvPr/>
          </p:nvSpPr>
          <p:spPr bwMode="gray">
            <a:xfrm>
              <a:off x="2264" y="884"/>
              <a:ext cx="1641" cy="1473"/>
            </a:xfrm>
            <a:custGeom>
              <a:avLst/>
              <a:gdLst>
                <a:gd name="T0" fmla="*/ 2601 w 3282"/>
                <a:gd name="T1" fmla="*/ 42 h 2947"/>
                <a:gd name="T2" fmla="*/ 2676 w 3282"/>
                <a:gd name="T3" fmla="*/ 0 h 2947"/>
                <a:gd name="T4" fmla="*/ 2880 w 3282"/>
                <a:gd name="T5" fmla="*/ 303 h 2947"/>
                <a:gd name="T6" fmla="*/ 3231 w 3282"/>
                <a:gd name="T7" fmla="*/ 616 h 2947"/>
                <a:gd name="T8" fmla="*/ 3042 w 3282"/>
                <a:gd name="T9" fmla="*/ 1063 h 2947"/>
                <a:gd name="T10" fmla="*/ 2947 w 3282"/>
                <a:gd name="T11" fmla="*/ 1305 h 2947"/>
                <a:gd name="T12" fmla="*/ 3170 w 3282"/>
                <a:gd name="T13" fmla="*/ 1475 h 2947"/>
                <a:gd name="T14" fmla="*/ 3138 w 3282"/>
                <a:gd name="T15" fmla="*/ 1766 h 2947"/>
                <a:gd name="T16" fmla="*/ 2839 w 3282"/>
                <a:gd name="T17" fmla="*/ 1947 h 2947"/>
                <a:gd name="T18" fmla="*/ 2770 w 3282"/>
                <a:gd name="T19" fmla="*/ 2118 h 2947"/>
                <a:gd name="T20" fmla="*/ 2536 w 3282"/>
                <a:gd name="T21" fmla="*/ 1941 h 2947"/>
                <a:gd name="T22" fmla="*/ 2347 w 3282"/>
                <a:gd name="T23" fmla="*/ 2073 h 2947"/>
                <a:gd name="T24" fmla="*/ 2120 w 3282"/>
                <a:gd name="T25" fmla="*/ 2181 h 2947"/>
                <a:gd name="T26" fmla="*/ 1880 w 3282"/>
                <a:gd name="T27" fmla="*/ 2526 h 2947"/>
                <a:gd name="T28" fmla="*/ 1502 w 3282"/>
                <a:gd name="T29" fmla="*/ 2852 h 2947"/>
                <a:gd name="T30" fmla="*/ 1233 w 3282"/>
                <a:gd name="T31" fmla="*/ 2707 h 2947"/>
                <a:gd name="T32" fmla="*/ 939 w 3282"/>
                <a:gd name="T33" fmla="*/ 2947 h 2947"/>
                <a:gd name="T34" fmla="*/ 754 w 3282"/>
                <a:gd name="T35" fmla="*/ 2620 h 2947"/>
                <a:gd name="T36" fmla="*/ 351 w 3282"/>
                <a:gd name="T37" fmla="*/ 2470 h 2947"/>
                <a:gd name="T38" fmla="*/ 34 w 3282"/>
                <a:gd name="T39" fmla="*/ 2333 h 2947"/>
                <a:gd name="T40" fmla="*/ 79 w 3282"/>
                <a:gd name="T41" fmla="*/ 2063 h 2947"/>
                <a:gd name="T42" fmla="*/ 278 w 3282"/>
                <a:gd name="T43" fmla="*/ 2089 h 2947"/>
                <a:gd name="T44" fmla="*/ 412 w 3282"/>
                <a:gd name="T45" fmla="*/ 2075 h 2947"/>
                <a:gd name="T46" fmla="*/ 575 w 3282"/>
                <a:gd name="T47" fmla="*/ 2104 h 2947"/>
                <a:gd name="T48" fmla="*/ 709 w 3282"/>
                <a:gd name="T49" fmla="*/ 2183 h 2947"/>
                <a:gd name="T50" fmla="*/ 892 w 3282"/>
                <a:gd name="T51" fmla="*/ 2203 h 2947"/>
                <a:gd name="T52" fmla="*/ 985 w 3282"/>
                <a:gd name="T53" fmla="*/ 2234 h 2947"/>
                <a:gd name="T54" fmla="*/ 1164 w 3282"/>
                <a:gd name="T55" fmla="*/ 2130 h 2947"/>
                <a:gd name="T56" fmla="*/ 1363 w 3282"/>
                <a:gd name="T57" fmla="*/ 2079 h 2947"/>
                <a:gd name="T58" fmla="*/ 1498 w 3282"/>
                <a:gd name="T59" fmla="*/ 2071 h 2947"/>
                <a:gd name="T60" fmla="*/ 1589 w 3282"/>
                <a:gd name="T61" fmla="*/ 2024 h 2947"/>
                <a:gd name="T62" fmla="*/ 1680 w 3282"/>
                <a:gd name="T63" fmla="*/ 1941 h 2947"/>
                <a:gd name="T64" fmla="*/ 1772 w 3282"/>
                <a:gd name="T65" fmla="*/ 1866 h 2947"/>
                <a:gd name="T66" fmla="*/ 1837 w 3282"/>
                <a:gd name="T67" fmla="*/ 1811 h 2947"/>
                <a:gd name="T68" fmla="*/ 1772 w 3282"/>
                <a:gd name="T69" fmla="*/ 1679 h 2947"/>
                <a:gd name="T70" fmla="*/ 1863 w 3282"/>
                <a:gd name="T71" fmla="*/ 1585 h 2947"/>
                <a:gd name="T72" fmla="*/ 2020 w 3282"/>
                <a:gd name="T73" fmla="*/ 1612 h 2947"/>
                <a:gd name="T74" fmla="*/ 2117 w 3282"/>
                <a:gd name="T75" fmla="*/ 1502 h 2947"/>
                <a:gd name="T76" fmla="*/ 2243 w 3282"/>
                <a:gd name="T77" fmla="*/ 1477 h 2947"/>
                <a:gd name="T78" fmla="*/ 2315 w 3282"/>
                <a:gd name="T79" fmla="*/ 1364 h 2947"/>
                <a:gd name="T80" fmla="*/ 2426 w 3282"/>
                <a:gd name="T81" fmla="*/ 1262 h 2947"/>
                <a:gd name="T82" fmla="*/ 2534 w 3282"/>
                <a:gd name="T83" fmla="*/ 1195 h 2947"/>
                <a:gd name="T84" fmla="*/ 2685 w 3282"/>
                <a:gd name="T85" fmla="*/ 1203 h 2947"/>
                <a:gd name="T86" fmla="*/ 2682 w 3282"/>
                <a:gd name="T87" fmla="*/ 1108 h 2947"/>
                <a:gd name="T88" fmla="*/ 2524 w 3282"/>
                <a:gd name="T89" fmla="*/ 998 h 2947"/>
                <a:gd name="T90" fmla="*/ 2426 w 3282"/>
                <a:gd name="T91" fmla="*/ 1040 h 2947"/>
                <a:gd name="T92" fmla="*/ 2304 w 3282"/>
                <a:gd name="T93" fmla="*/ 1034 h 2947"/>
                <a:gd name="T94" fmla="*/ 2211 w 3282"/>
                <a:gd name="T95" fmla="*/ 1075 h 2947"/>
                <a:gd name="T96" fmla="*/ 2193 w 3282"/>
                <a:gd name="T97" fmla="*/ 982 h 2947"/>
                <a:gd name="T98" fmla="*/ 2239 w 3282"/>
                <a:gd name="T99" fmla="*/ 782 h 2947"/>
                <a:gd name="T100" fmla="*/ 2331 w 3282"/>
                <a:gd name="T101" fmla="*/ 719 h 2947"/>
                <a:gd name="T102" fmla="*/ 2443 w 3282"/>
                <a:gd name="T103" fmla="*/ 675 h 2947"/>
                <a:gd name="T104" fmla="*/ 2540 w 3282"/>
                <a:gd name="T105" fmla="*/ 611 h 2947"/>
                <a:gd name="T106" fmla="*/ 2542 w 3282"/>
                <a:gd name="T107" fmla="*/ 498 h 2947"/>
                <a:gd name="T108" fmla="*/ 2585 w 3282"/>
                <a:gd name="T109" fmla="*/ 337 h 2947"/>
                <a:gd name="T110" fmla="*/ 2634 w 3282"/>
                <a:gd name="T111" fmla="*/ 246 h 2947"/>
                <a:gd name="T112" fmla="*/ 2605 w 3282"/>
                <a:gd name="T113" fmla="*/ 148 h 2947"/>
                <a:gd name="T114" fmla="*/ 2548 w 3282"/>
                <a:gd name="T115" fmla="*/ 124 h 2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bg1"/>
              </a:solidFill>
              <a:prstDash val="solid"/>
              <a:round/>
              <a:headEnd/>
              <a:tailEnd/>
            </a:ln>
          </p:spPr>
          <p:txBody>
            <a:bodyPr/>
            <a:lstStyle/>
            <a:p>
              <a:endParaRPr lang="ru-RU"/>
            </a:p>
          </p:txBody>
        </p:sp>
        <p:sp>
          <p:nvSpPr>
            <p:cNvPr id="43" name="Freeform 113">
              <a:extLst>
                <a:ext uri="{FF2B5EF4-FFF2-40B4-BE49-F238E27FC236}">
                  <a16:creationId xmlns:a16="http://schemas.microsoft.com/office/drawing/2014/main" id="{1F3A29CB-C048-A64F-A7FB-5DCC9331DF81}"/>
                </a:ext>
              </a:extLst>
            </p:cNvPr>
            <p:cNvSpPr>
              <a:spLocks/>
            </p:cNvSpPr>
            <p:nvPr/>
          </p:nvSpPr>
          <p:spPr bwMode="gray">
            <a:xfrm>
              <a:off x="2264" y="884"/>
              <a:ext cx="1641" cy="1473"/>
            </a:xfrm>
            <a:custGeom>
              <a:avLst/>
              <a:gdLst>
                <a:gd name="T0" fmla="*/ 2601 w 3282"/>
                <a:gd name="T1" fmla="*/ 42 h 2947"/>
                <a:gd name="T2" fmla="*/ 2676 w 3282"/>
                <a:gd name="T3" fmla="*/ 0 h 2947"/>
                <a:gd name="T4" fmla="*/ 2880 w 3282"/>
                <a:gd name="T5" fmla="*/ 303 h 2947"/>
                <a:gd name="T6" fmla="*/ 3231 w 3282"/>
                <a:gd name="T7" fmla="*/ 616 h 2947"/>
                <a:gd name="T8" fmla="*/ 3042 w 3282"/>
                <a:gd name="T9" fmla="*/ 1063 h 2947"/>
                <a:gd name="T10" fmla="*/ 2947 w 3282"/>
                <a:gd name="T11" fmla="*/ 1305 h 2947"/>
                <a:gd name="T12" fmla="*/ 3170 w 3282"/>
                <a:gd name="T13" fmla="*/ 1475 h 2947"/>
                <a:gd name="T14" fmla="*/ 3138 w 3282"/>
                <a:gd name="T15" fmla="*/ 1766 h 2947"/>
                <a:gd name="T16" fmla="*/ 2839 w 3282"/>
                <a:gd name="T17" fmla="*/ 1947 h 2947"/>
                <a:gd name="T18" fmla="*/ 2770 w 3282"/>
                <a:gd name="T19" fmla="*/ 2118 h 2947"/>
                <a:gd name="T20" fmla="*/ 2536 w 3282"/>
                <a:gd name="T21" fmla="*/ 1941 h 2947"/>
                <a:gd name="T22" fmla="*/ 2347 w 3282"/>
                <a:gd name="T23" fmla="*/ 2073 h 2947"/>
                <a:gd name="T24" fmla="*/ 2120 w 3282"/>
                <a:gd name="T25" fmla="*/ 2181 h 2947"/>
                <a:gd name="T26" fmla="*/ 1880 w 3282"/>
                <a:gd name="T27" fmla="*/ 2526 h 2947"/>
                <a:gd name="T28" fmla="*/ 1502 w 3282"/>
                <a:gd name="T29" fmla="*/ 2852 h 2947"/>
                <a:gd name="T30" fmla="*/ 1233 w 3282"/>
                <a:gd name="T31" fmla="*/ 2707 h 2947"/>
                <a:gd name="T32" fmla="*/ 939 w 3282"/>
                <a:gd name="T33" fmla="*/ 2947 h 2947"/>
                <a:gd name="T34" fmla="*/ 754 w 3282"/>
                <a:gd name="T35" fmla="*/ 2620 h 2947"/>
                <a:gd name="T36" fmla="*/ 351 w 3282"/>
                <a:gd name="T37" fmla="*/ 2470 h 2947"/>
                <a:gd name="T38" fmla="*/ 34 w 3282"/>
                <a:gd name="T39" fmla="*/ 2333 h 2947"/>
                <a:gd name="T40" fmla="*/ 79 w 3282"/>
                <a:gd name="T41" fmla="*/ 2063 h 2947"/>
                <a:gd name="T42" fmla="*/ 278 w 3282"/>
                <a:gd name="T43" fmla="*/ 2089 h 2947"/>
                <a:gd name="T44" fmla="*/ 412 w 3282"/>
                <a:gd name="T45" fmla="*/ 2075 h 2947"/>
                <a:gd name="T46" fmla="*/ 575 w 3282"/>
                <a:gd name="T47" fmla="*/ 2104 h 2947"/>
                <a:gd name="T48" fmla="*/ 709 w 3282"/>
                <a:gd name="T49" fmla="*/ 2183 h 2947"/>
                <a:gd name="T50" fmla="*/ 892 w 3282"/>
                <a:gd name="T51" fmla="*/ 2203 h 2947"/>
                <a:gd name="T52" fmla="*/ 985 w 3282"/>
                <a:gd name="T53" fmla="*/ 2234 h 2947"/>
                <a:gd name="T54" fmla="*/ 1164 w 3282"/>
                <a:gd name="T55" fmla="*/ 2130 h 2947"/>
                <a:gd name="T56" fmla="*/ 1363 w 3282"/>
                <a:gd name="T57" fmla="*/ 2079 h 2947"/>
                <a:gd name="T58" fmla="*/ 1498 w 3282"/>
                <a:gd name="T59" fmla="*/ 2071 h 2947"/>
                <a:gd name="T60" fmla="*/ 1589 w 3282"/>
                <a:gd name="T61" fmla="*/ 2024 h 2947"/>
                <a:gd name="T62" fmla="*/ 1680 w 3282"/>
                <a:gd name="T63" fmla="*/ 1941 h 2947"/>
                <a:gd name="T64" fmla="*/ 1772 w 3282"/>
                <a:gd name="T65" fmla="*/ 1866 h 2947"/>
                <a:gd name="T66" fmla="*/ 1837 w 3282"/>
                <a:gd name="T67" fmla="*/ 1811 h 2947"/>
                <a:gd name="T68" fmla="*/ 1772 w 3282"/>
                <a:gd name="T69" fmla="*/ 1679 h 2947"/>
                <a:gd name="T70" fmla="*/ 1863 w 3282"/>
                <a:gd name="T71" fmla="*/ 1585 h 2947"/>
                <a:gd name="T72" fmla="*/ 2020 w 3282"/>
                <a:gd name="T73" fmla="*/ 1612 h 2947"/>
                <a:gd name="T74" fmla="*/ 2117 w 3282"/>
                <a:gd name="T75" fmla="*/ 1502 h 2947"/>
                <a:gd name="T76" fmla="*/ 2243 w 3282"/>
                <a:gd name="T77" fmla="*/ 1477 h 2947"/>
                <a:gd name="T78" fmla="*/ 2315 w 3282"/>
                <a:gd name="T79" fmla="*/ 1364 h 2947"/>
                <a:gd name="T80" fmla="*/ 2426 w 3282"/>
                <a:gd name="T81" fmla="*/ 1262 h 2947"/>
                <a:gd name="T82" fmla="*/ 2534 w 3282"/>
                <a:gd name="T83" fmla="*/ 1195 h 2947"/>
                <a:gd name="T84" fmla="*/ 2685 w 3282"/>
                <a:gd name="T85" fmla="*/ 1203 h 2947"/>
                <a:gd name="T86" fmla="*/ 2682 w 3282"/>
                <a:gd name="T87" fmla="*/ 1108 h 2947"/>
                <a:gd name="T88" fmla="*/ 2524 w 3282"/>
                <a:gd name="T89" fmla="*/ 998 h 2947"/>
                <a:gd name="T90" fmla="*/ 2426 w 3282"/>
                <a:gd name="T91" fmla="*/ 1040 h 2947"/>
                <a:gd name="T92" fmla="*/ 2304 w 3282"/>
                <a:gd name="T93" fmla="*/ 1034 h 2947"/>
                <a:gd name="T94" fmla="*/ 2211 w 3282"/>
                <a:gd name="T95" fmla="*/ 1075 h 2947"/>
                <a:gd name="T96" fmla="*/ 2193 w 3282"/>
                <a:gd name="T97" fmla="*/ 982 h 2947"/>
                <a:gd name="T98" fmla="*/ 2239 w 3282"/>
                <a:gd name="T99" fmla="*/ 782 h 2947"/>
                <a:gd name="T100" fmla="*/ 2331 w 3282"/>
                <a:gd name="T101" fmla="*/ 719 h 2947"/>
                <a:gd name="T102" fmla="*/ 2443 w 3282"/>
                <a:gd name="T103" fmla="*/ 675 h 2947"/>
                <a:gd name="T104" fmla="*/ 2540 w 3282"/>
                <a:gd name="T105" fmla="*/ 611 h 2947"/>
                <a:gd name="T106" fmla="*/ 2542 w 3282"/>
                <a:gd name="T107" fmla="*/ 498 h 2947"/>
                <a:gd name="T108" fmla="*/ 2585 w 3282"/>
                <a:gd name="T109" fmla="*/ 337 h 2947"/>
                <a:gd name="T110" fmla="*/ 2634 w 3282"/>
                <a:gd name="T111" fmla="*/ 246 h 2947"/>
                <a:gd name="T112" fmla="*/ 2605 w 3282"/>
                <a:gd name="T113" fmla="*/ 148 h 2947"/>
                <a:gd name="T114" fmla="*/ 2548 w 3282"/>
                <a:gd name="T115" fmla="*/ 124 h 2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bg1"/>
              </a:solidFill>
              <a:prstDash val="solid"/>
              <a:round/>
              <a:headEnd/>
              <a:tailEnd/>
            </a:ln>
          </p:spPr>
          <p:txBody>
            <a:bodyPr/>
            <a:lstStyle/>
            <a:p>
              <a:endParaRPr lang="ru-RU"/>
            </a:p>
          </p:txBody>
        </p:sp>
        <p:sp>
          <p:nvSpPr>
            <p:cNvPr id="44" name="Freeform 114">
              <a:extLst>
                <a:ext uri="{FF2B5EF4-FFF2-40B4-BE49-F238E27FC236}">
                  <a16:creationId xmlns:a16="http://schemas.microsoft.com/office/drawing/2014/main" id="{D59A01BD-A26D-0542-A90F-F9505A299CBA}"/>
                </a:ext>
              </a:extLst>
            </p:cNvPr>
            <p:cNvSpPr>
              <a:spLocks/>
            </p:cNvSpPr>
            <p:nvPr/>
          </p:nvSpPr>
          <p:spPr bwMode="gray">
            <a:xfrm>
              <a:off x="2016" y="1899"/>
              <a:ext cx="1007" cy="870"/>
            </a:xfrm>
            <a:custGeom>
              <a:avLst/>
              <a:gdLst>
                <a:gd name="T0" fmla="*/ 365 w 2014"/>
                <a:gd name="T1" fmla="*/ 51 h 1739"/>
                <a:gd name="T2" fmla="*/ 264 w 2014"/>
                <a:gd name="T3" fmla="*/ 149 h 1739"/>
                <a:gd name="T4" fmla="*/ 0 w 2014"/>
                <a:gd name="T5" fmla="*/ 307 h 1739"/>
                <a:gd name="T6" fmla="*/ 180 w 2014"/>
                <a:gd name="T7" fmla="*/ 614 h 1739"/>
                <a:gd name="T8" fmla="*/ 357 w 2014"/>
                <a:gd name="T9" fmla="*/ 681 h 1739"/>
                <a:gd name="T10" fmla="*/ 559 w 2014"/>
                <a:gd name="T11" fmla="*/ 637 h 1739"/>
                <a:gd name="T12" fmla="*/ 752 w 2014"/>
                <a:gd name="T13" fmla="*/ 708 h 1739"/>
                <a:gd name="T14" fmla="*/ 859 w 2014"/>
                <a:gd name="T15" fmla="*/ 771 h 1739"/>
                <a:gd name="T16" fmla="*/ 1032 w 2014"/>
                <a:gd name="T17" fmla="*/ 879 h 1739"/>
                <a:gd name="T18" fmla="*/ 1136 w 2014"/>
                <a:gd name="T19" fmla="*/ 946 h 1739"/>
                <a:gd name="T20" fmla="*/ 1203 w 2014"/>
                <a:gd name="T21" fmla="*/ 1100 h 1739"/>
                <a:gd name="T22" fmla="*/ 1132 w 2014"/>
                <a:gd name="T23" fmla="*/ 1271 h 1739"/>
                <a:gd name="T24" fmla="*/ 1077 w 2014"/>
                <a:gd name="T25" fmla="*/ 1362 h 1739"/>
                <a:gd name="T26" fmla="*/ 996 w 2014"/>
                <a:gd name="T27" fmla="*/ 1468 h 1739"/>
                <a:gd name="T28" fmla="*/ 953 w 2014"/>
                <a:gd name="T29" fmla="*/ 1495 h 1739"/>
                <a:gd name="T30" fmla="*/ 1124 w 2014"/>
                <a:gd name="T31" fmla="*/ 1558 h 1739"/>
                <a:gd name="T32" fmla="*/ 1256 w 2014"/>
                <a:gd name="T33" fmla="*/ 1489 h 1739"/>
                <a:gd name="T34" fmla="*/ 1410 w 2014"/>
                <a:gd name="T35" fmla="*/ 1610 h 1739"/>
                <a:gd name="T36" fmla="*/ 1540 w 2014"/>
                <a:gd name="T37" fmla="*/ 1739 h 1739"/>
                <a:gd name="T38" fmla="*/ 1650 w 2014"/>
                <a:gd name="T39" fmla="*/ 1602 h 1739"/>
                <a:gd name="T40" fmla="*/ 1719 w 2014"/>
                <a:gd name="T41" fmla="*/ 1507 h 1739"/>
                <a:gd name="T42" fmla="*/ 1699 w 2014"/>
                <a:gd name="T43" fmla="*/ 1395 h 1739"/>
                <a:gd name="T44" fmla="*/ 1723 w 2014"/>
                <a:gd name="T45" fmla="*/ 1363 h 1739"/>
                <a:gd name="T46" fmla="*/ 1725 w 2014"/>
                <a:gd name="T47" fmla="*/ 1340 h 1739"/>
                <a:gd name="T48" fmla="*/ 1725 w 2014"/>
                <a:gd name="T49" fmla="*/ 1306 h 1739"/>
                <a:gd name="T50" fmla="*/ 1888 w 2014"/>
                <a:gd name="T51" fmla="*/ 1316 h 1739"/>
                <a:gd name="T52" fmla="*/ 2000 w 2014"/>
                <a:gd name="T53" fmla="*/ 1206 h 1739"/>
                <a:gd name="T54" fmla="*/ 2002 w 2014"/>
                <a:gd name="T55" fmla="*/ 1068 h 1739"/>
                <a:gd name="T56" fmla="*/ 1809 w 2014"/>
                <a:gd name="T57" fmla="*/ 962 h 1739"/>
                <a:gd name="T58" fmla="*/ 1713 w 2014"/>
                <a:gd name="T59" fmla="*/ 1023 h 1739"/>
                <a:gd name="T60" fmla="*/ 1774 w 2014"/>
                <a:gd name="T61" fmla="*/ 1157 h 1739"/>
                <a:gd name="T62" fmla="*/ 1713 w 2014"/>
                <a:gd name="T63" fmla="*/ 1259 h 1739"/>
                <a:gd name="T64" fmla="*/ 1589 w 2014"/>
                <a:gd name="T65" fmla="*/ 1206 h 1739"/>
                <a:gd name="T66" fmla="*/ 1563 w 2014"/>
                <a:gd name="T67" fmla="*/ 1104 h 1739"/>
                <a:gd name="T68" fmla="*/ 1475 w 2014"/>
                <a:gd name="T69" fmla="*/ 970 h 1739"/>
                <a:gd name="T70" fmla="*/ 1365 w 2014"/>
                <a:gd name="T71" fmla="*/ 911 h 1739"/>
                <a:gd name="T72" fmla="*/ 1370 w 2014"/>
                <a:gd name="T73" fmla="*/ 732 h 1739"/>
                <a:gd name="T74" fmla="*/ 1250 w 2014"/>
                <a:gd name="T75" fmla="*/ 592 h 1739"/>
                <a:gd name="T76" fmla="*/ 937 w 2014"/>
                <a:gd name="T77" fmla="*/ 641 h 1739"/>
                <a:gd name="T78" fmla="*/ 798 w 2014"/>
                <a:gd name="T79" fmla="*/ 509 h 1739"/>
                <a:gd name="T80" fmla="*/ 872 w 2014"/>
                <a:gd name="T81" fmla="*/ 362 h 1739"/>
                <a:gd name="T82" fmla="*/ 652 w 2014"/>
                <a:gd name="T83" fmla="*/ 399 h 1739"/>
                <a:gd name="T84" fmla="*/ 496 w 2014"/>
                <a:gd name="T85" fmla="*/ 208 h 1739"/>
                <a:gd name="T86" fmla="*/ 463 w 2014"/>
                <a:gd name="T87" fmla="*/ 9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bg1"/>
              </a:solidFill>
              <a:prstDash val="solid"/>
              <a:round/>
              <a:headEnd/>
              <a:tailEnd/>
            </a:ln>
          </p:spPr>
          <p:txBody>
            <a:bodyPr/>
            <a:lstStyle/>
            <a:p>
              <a:endParaRPr lang="ru-RU"/>
            </a:p>
          </p:txBody>
        </p:sp>
        <p:sp>
          <p:nvSpPr>
            <p:cNvPr id="45" name="Freeform 115">
              <a:extLst>
                <a:ext uri="{FF2B5EF4-FFF2-40B4-BE49-F238E27FC236}">
                  <a16:creationId xmlns:a16="http://schemas.microsoft.com/office/drawing/2014/main" id="{3FA18CE8-D65A-2E48-9038-506B6181ECC0}"/>
                </a:ext>
              </a:extLst>
            </p:cNvPr>
            <p:cNvSpPr>
              <a:spLocks/>
            </p:cNvSpPr>
            <p:nvPr/>
          </p:nvSpPr>
          <p:spPr bwMode="gray">
            <a:xfrm>
              <a:off x="2016" y="1899"/>
              <a:ext cx="1007" cy="870"/>
            </a:xfrm>
            <a:custGeom>
              <a:avLst/>
              <a:gdLst>
                <a:gd name="T0" fmla="*/ 365 w 2014"/>
                <a:gd name="T1" fmla="*/ 51 h 1739"/>
                <a:gd name="T2" fmla="*/ 264 w 2014"/>
                <a:gd name="T3" fmla="*/ 149 h 1739"/>
                <a:gd name="T4" fmla="*/ 0 w 2014"/>
                <a:gd name="T5" fmla="*/ 307 h 1739"/>
                <a:gd name="T6" fmla="*/ 180 w 2014"/>
                <a:gd name="T7" fmla="*/ 614 h 1739"/>
                <a:gd name="T8" fmla="*/ 357 w 2014"/>
                <a:gd name="T9" fmla="*/ 681 h 1739"/>
                <a:gd name="T10" fmla="*/ 559 w 2014"/>
                <a:gd name="T11" fmla="*/ 637 h 1739"/>
                <a:gd name="T12" fmla="*/ 752 w 2014"/>
                <a:gd name="T13" fmla="*/ 708 h 1739"/>
                <a:gd name="T14" fmla="*/ 859 w 2014"/>
                <a:gd name="T15" fmla="*/ 771 h 1739"/>
                <a:gd name="T16" fmla="*/ 1032 w 2014"/>
                <a:gd name="T17" fmla="*/ 879 h 1739"/>
                <a:gd name="T18" fmla="*/ 1136 w 2014"/>
                <a:gd name="T19" fmla="*/ 946 h 1739"/>
                <a:gd name="T20" fmla="*/ 1203 w 2014"/>
                <a:gd name="T21" fmla="*/ 1100 h 1739"/>
                <a:gd name="T22" fmla="*/ 1132 w 2014"/>
                <a:gd name="T23" fmla="*/ 1271 h 1739"/>
                <a:gd name="T24" fmla="*/ 1077 w 2014"/>
                <a:gd name="T25" fmla="*/ 1362 h 1739"/>
                <a:gd name="T26" fmla="*/ 996 w 2014"/>
                <a:gd name="T27" fmla="*/ 1468 h 1739"/>
                <a:gd name="T28" fmla="*/ 953 w 2014"/>
                <a:gd name="T29" fmla="*/ 1495 h 1739"/>
                <a:gd name="T30" fmla="*/ 1124 w 2014"/>
                <a:gd name="T31" fmla="*/ 1558 h 1739"/>
                <a:gd name="T32" fmla="*/ 1256 w 2014"/>
                <a:gd name="T33" fmla="*/ 1489 h 1739"/>
                <a:gd name="T34" fmla="*/ 1410 w 2014"/>
                <a:gd name="T35" fmla="*/ 1610 h 1739"/>
                <a:gd name="T36" fmla="*/ 1540 w 2014"/>
                <a:gd name="T37" fmla="*/ 1739 h 1739"/>
                <a:gd name="T38" fmla="*/ 1650 w 2014"/>
                <a:gd name="T39" fmla="*/ 1602 h 1739"/>
                <a:gd name="T40" fmla="*/ 1719 w 2014"/>
                <a:gd name="T41" fmla="*/ 1507 h 1739"/>
                <a:gd name="T42" fmla="*/ 1699 w 2014"/>
                <a:gd name="T43" fmla="*/ 1395 h 1739"/>
                <a:gd name="T44" fmla="*/ 1723 w 2014"/>
                <a:gd name="T45" fmla="*/ 1363 h 1739"/>
                <a:gd name="T46" fmla="*/ 1725 w 2014"/>
                <a:gd name="T47" fmla="*/ 1340 h 1739"/>
                <a:gd name="T48" fmla="*/ 1725 w 2014"/>
                <a:gd name="T49" fmla="*/ 1306 h 1739"/>
                <a:gd name="T50" fmla="*/ 1888 w 2014"/>
                <a:gd name="T51" fmla="*/ 1316 h 1739"/>
                <a:gd name="T52" fmla="*/ 2000 w 2014"/>
                <a:gd name="T53" fmla="*/ 1206 h 1739"/>
                <a:gd name="T54" fmla="*/ 2002 w 2014"/>
                <a:gd name="T55" fmla="*/ 1068 h 1739"/>
                <a:gd name="T56" fmla="*/ 1809 w 2014"/>
                <a:gd name="T57" fmla="*/ 962 h 1739"/>
                <a:gd name="T58" fmla="*/ 1713 w 2014"/>
                <a:gd name="T59" fmla="*/ 1023 h 1739"/>
                <a:gd name="T60" fmla="*/ 1774 w 2014"/>
                <a:gd name="T61" fmla="*/ 1157 h 1739"/>
                <a:gd name="T62" fmla="*/ 1713 w 2014"/>
                <a:gd name="T63" fmla="*/ 1259 h 1739"/>
                <a:gd name="T64" fmla="*/ 1589 w 2014"/>
                <a:gd name="T65" fmla="*/ 1206 h 1739"/>
                <a:gd name="T66" fmla="*/ 1563 w 2014"/>
                <a:gd name="T67" fmla="*/ 1104 h 1739"/>
                <a:gd name="T68" fmla="*/ 1475 w 2014"/>
                <a:gd name="T69" fmla="*/ 970 h 1739"/>
                <a:gd name="T70" fmla="*/ 1365 w 2014"/>
                <a:gd name="T71" fmla="*/ 911 h 1739"/>
                <a:gd name="T72" fmla="*/ 1370 w 2014"/>
                <a:gd name="T73" fmla="*/ 732 h 1739"/>
                <a:gd name="T74" fmla="*/ 1250 w 2014"/>
                <a:gd name="T75" fmla="*/ 592 h 1739"/>
                <a:gd name="T76" fmla="*/ 937 w 2014"/>
                <a:gd name="T77" fmla="*/ 641 h 1739"/>
                <a:gd name="T78" fmla="*/ 798 w 2014"/>
                <a:gd name="T79" fmla="*/ 509 h 1739"/>
                <a:gd name="T80" fmla="*/ 872 w 2014"/>
                <a:gd name="T81" fmla="*/ 362 h 1739"/>
                <a:gd name="T82" fmla="*/ 652 w 2014"/>
                <a:gd name="T83" fmla="*/ 399 h 1739"/>
                <a:gd name="T84" fmla="*/ 496 w 2014"/>
                <a:gd name="T85" fmla="*/ 208 h 1739"/>
                <a:gd name="T86" fmla="*/ 463 w 2014"/>
                <a:gd name="T87" fmla="*/ 9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bg1"/>
              </a:solidFill>
              <a:prstDash val="solid"/>
              <a:round/>
              <a:headEnd/>
              <a:tailEnd/>
            </a:ln>
          </p:spPr>
          <p:txBody>
            <a:bodyPr/>
            <a:lstStyle/>
            <a:p>
              <a:endParaRPr lang="ru-RU"/>
            </a:p>
          </p:txBody>
        </p:sp>
        <p:sp>
          <p:nvSpPr>
            <p:cNvPr id="46" name="Freeform 116">
              <a:extLst>
                <a:ext uri="{FF2B5EF4-FFF2-40B4-BE49-F238E27FC236}">
                  <a16:creationId xmlns:a16="http://schemas.microsoft.com/office/drawing/2014/main" id="{4CF71D4B-8B00-B84A-96A6-18C425CBB28A}"/>
                </a:ext>
              </a:extLst>
            </p:cNvPr>
            <p:cNvSpPr>
              <a:spLocks/>
            </p:cNvSpPr>
            <p:nvPr/>
          </p:nvSpPr>
          <p:spPr bwMode="gray">
            <a:xfrm>
              <a:off x="1694" y="2177"/>
              <a:ext cx="936" cy="666"/>
            </a:xfrm>
            <a:custGeom>
              <a:avLst/>
              <a:gdLst>
                <a:gd name="T0" fmla="*/ 1779 w 1872"/>
                <a:gd name="T1" fmla="*/ 1102 h 1330"/>
                <a:gd name="T2" fmla="*/ 1702 w 1872"/>
                <a:gd name="T3" fmla="*/ 1115 h 1330"/>
                <a:gd name="T4" fmla="*/ 1586 w 1872"/>
                <a:gd name="T5" fmla="*/ 1114 h 1330"/>
                <a:gd name="T6" fmla="*/ 1521 w 1872"/>
                <a:gd name="T7" fmla="*/ 1180 h 1330"/>
                <a:gd name="T8" fmla="*/ 1372 w 1872"/>
                <a:gd name="T9" fmla="*/ 1094 h 1330"/>
                <a:gd name="T10" fmla="*/ 1232 w 1872"/>
                <a:gd name="T11" fmla="*/ 1072 h 1330"/>
                <a:gd name="T12" fmla="*/ 1100 w 1872"/>
                <a:gd name="T13" fmla="*/ 1090 h 1330"/>
                <a:gd name="T14" fmla="*/ 1045 w 1872"/>
                <a:gd name="T15" fmla="*/ 1149 h 1330"/>
                <a:gd name="T16" fmla="*/ 1039 w 1872"/>
                <a:gd name="T17" fmla="*/ 1234 h 1330"/>
                <a:gd name="T18" fmla="*/ 897 w 1872"/>
                <a:gd name="T19" fmla="*/ 1314 h 1330"/>
                <a:gd name="T20" fmla="*/ 813 w 1872"/>
                <a:gd name="T21" fmla="*/ 1251 h 1330"/>
                <a:gd name="T22" fmla="*/ 618 w 1872"/>
                <a:gd name="T23" fmla="*/ 1147 h 1330"/>
                <a:gd name="T24" fmla="*/ 452 w 1872"/>
                <a:gd name="T25" fmla="*/ 1117 h 1330"/>
                <a:gd name="T26" fmla="*/ 338 w 1872"/>
                <a:gd name="T27" fmla="*/ 1092 h 1330"/>
                <a:gd name="T28" fmla="*/ 256 w 1872"/>
                <a:gd name="T29" fmla="*/ 1054 h 1330"/>
                <a:gd name="T30" fmla="*/ 112 w 1872"/>
                <a:gd name="T31" fmla="*/ 1023 h 1330"/>
                <a:gd name="T32" fmla="*/ 6 w 1872"/>
                <a:gd name="T33" fmla="*/ 822 h 1330"/>
                <a:gd name="T34" fmla="*/ 45 w 1872"/>
                <a:gd name="T35" fmla="*/ 738 h 1330"/>
                <a:gd name="T36" fmla="*/ 77 w 1872"/>
                <a:gd name="T37" fmla="*/ 594 h 1330"/>
                <a:gd name="T38" fmla="*/ 43 w 1872"/>
                <a:gd name="T39" fmla="*/ 529 h 1330"/>
                <a:gd name="T40" fmla="*/ 77 w 1872"/>
                <a:gd name="T41" fmla="*/ 466 h 1330"/>
                <a:gd name="T42" fmla="*/ 244 w 1872"/>
                <a:gd name="T43" fmla="*/ 466 h 1330"/>
                <a:gd name="T44" fmla="*/ 212 w 1872"/>
                <a:gd name="T45" fmla="*/ 383 h 1330"/>
                <a:gd name="T46" fmla="*/ 293 w 1872"/>
                <a:gd name="T47" fmla="*/ 299 h 1330"/>
                <a:gd name="T48" fmla="*/ 179 w 1872"/>
                <a:gd name="T49" fmla="*/ 126 h 1330"/>
                <a:gd name="T50" fmla="*/ 393 w 1872"/>
                <a:gd name="T51" fmla="*/ 70 h 1330"/>
                <a:gd name="T52" fmla="*/ 533 w 1872"/>
                <a:gd name="T53" fmla="*/ 37 h 1330"/>
                <a:gd name="T54" fmla="*/ 675 w 1872"/>
                <a:gd name="T55" fmla="*/ 13 h 1330"/>
                <a:gd name="T56" fmla="*/ 823 w 1872"/>
                <a:gd name="T57" fmla="*/ 57 h 1330"/>
                <a:gd name="T58" fmla="*/ 941 w 1872"/>
                <a:gd name="T59" fmla="*/ 127 h 1330"/>
                <a:gd name="T60" fmla="*/ 1075 w 1872"/>
                <a:gd name="T61" fmla="*/ 80 h 1330"/>
                <a:gd name="T62" fmla="*/ 1202 w 1872"/>
                <a:gd name="T63" fmla="*/ 80 h 1330"/>
                <a:gd name="T64" fmla="*/ 1319 w 1872"/>
                <a:gd name="T65" fmla="*/ 96 h 1330"/>
                <a:gd name="T66" fmla="*/ 1456 w 1872"/>
                <a:gd name="T67" fmla="*/ 112 h 1330"/>
                <a:gd name="T68" fmla="*/ 1502 w 1872"/>
                <a:gd name="T69" fmla="*/ 214 h 1330"/>
                <a:gd name="T70" fmla="*/ 1641 w 1872"/>
                <a:gd name="T71" fmla="*/ 320 h 1330"/>
                <a:gd name="T72" fmla="*/ 1702 w 1872"/>
                <a:gd name="T73" fmla="*/ 299 h 1330"/>
                <a:gd name="T74" fmla="*/ 1779 w 1872"/>
                <a:gd name="T75" fmla="*/ 389 h 1330"/>
                <a:gd name="T76" fmla="*/ 1824 w 1872"/>
                <a:gd name="T77" fmla="*/ 494 h 1330"/>
                <a:gd name="T78" fmla="*/ 1872 w 1872"/>
                <a:gd name="T79" fmla="*/ 572 h 1330"/>
                <a:gd name="T80" fmla="*/ 1775 w 1872"/>
                <a:gd name="T81" fmla="*/ 714 h 1330"/>
                <a:gd name="T82" fmla="*/ 1748 w 1872"/>
                <a:gd name="T83" fmla="*/ 801 h 1330"/>
                <a:gd name="T84" fmla="*/ 1726 w 1872"/>
                <a:gd name="T85" fmla="*/ 889 h 1330"/>
                <a:gd name="T86" fmla="*/ 1639 w 1872"/>
                <a:gd name="T87" fmla="*/ 911 h 1330"/>
                <a:gd name="T88" fmla="*/ 1586 w 1872"/>
                <a:gd name="T89" fmla="*/ 887 h 1330"/>
                <a:gd name="T90" fmla="*/ 1661 w 1872"/>
                <a:gd name="T91" fmla="*/ 946 h 1330"/>
                <a:gd name="T92" fmla="*/ 1767 w 1872"/>
                <a:gd name="T93" fmla="*/ 100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bg1"/>
              </a:solidFill>
              <a:prstDash val="solid"/>
              <a:round/>
              <a:headEnd/>
              <a:tailEnd/>
            </a:ln>
          </p:spPr>
          <p:txBody>
            <a:bodyPr/>
            <a:lstStyle/>
            <a:p>
              <a:endParaRPr lang="ru-RU"/>
            </a:p>
          </p:txBody>
        </p:sp>
        <p:sp>
          <p:nvSpPr>
            <p:cNvPr id="47" name="Freeform 117">
              <a:extLst>
                <a:ext uri="{FF2B5EF4-FFF2-40B4-BE49-F238E27FC236}">
                  <a16:creationId xmlns:a16="http://schemas.microsoft.com/office/drawing/2014/main" id="{46D68BF8-FE73-5541-92B2-D9AB525D5056}"/>
                </a:ext>
              </a:extLst>
            </p:cNvPr>
            <p:cNvSpPr>
              <a:spLocks/>
            </p:cNvSpPr>
            <p:nvPr/>
          </p:nvSpPr>
          <p:spPr bwMode="gray">
            <a:xfrm>
              <a:off x="1694" y="2177"/>
              <a:ext cx="936" cy="666"/>
            </a:xfrm>
            <a:custGeom>
              <a:avLst/>
              <a:gdLst>
                <a:gd name="T0" fmla="*/ 1779 w 1872"/>
                <a:gd name="T1" fmla="*/ 1102 h 1330"/>
                <a:gd name="T2" fmla="*/ 1702 w 1872"/>
                <a:gd name="T3" fmla="*/ 1115 h 1330"/>
                <a:gd name="T4" fmla="*/ 1586 w 1872"/>
                <a:gd name="T5" fmla="*/ 1114 h 1330"/>
                <a:gd name="T6" fmla="*/ 1521 w 1872"/>
                <a:gd name="T7" fmla="*/ 1180 h 1330"/>
                <a:gd name="T8" fmla="*/ 1372 w 1872"/>
                <a:gd name="T9" fmla="*/ 1094 h 1330"/>
                <a:gd name="T10" fmla="*/ 1232 w 1872"/>
                <a:gd name="T11" fmla="*/ 1072 h 1330"/>
                <a:gd name="T12" fmla="*/ 1100 w 1872"/>
                <a:gd name="T13" fmla="*/ 1090 h 1330"/>
                <a:gd name="T14" fmla="*/ 1045 w 1872"/>
                <a:gd name="T15" fmla="*/ 1149 h 1330"/>
                <a:gd name="T16" fmla="*/ 1039 w 1872"/>
                <a:gd name="T17" fmla="*/ 1234 h 1330"/>
                <a:gd name="T18" fmla="*/ 897 w 1872"/>
                <a:gd name="T19" fmla="*/ 1314 h 1330"/>
                <a:gd name="T20" fmla="*/ 813 w 1872"/>
                <a:gd name="T21" fmla="*/ 1251 h 1330"/>
                <a:gd name="T22" fmla="*/ 618 w 1872"/>
                <a:gd name="T23" fmla="*/ 1147 h 1330"/>
                <a:gd name="T24" fmla="*/ 452 w 1872"/>
                <a:gd name="T25" fmla="*/ 1117 h 1330"/>
                <a:gd name="T26" fmla="*/ 338 w 1872"/>
                <a:gd name="T27" fmla="*/ 1092 h 1330"/>
                <a:gd name="T28" fmla="*/ 256 w 1872"/>
                <a:gd name="T29" fmla="*/ 1054 h 1330"/>
                <a:gd name="T30" fmla="*/ 112 w 1872"/>
                <a:gd name="T31" fmla="*/ 1023 h 1330"/>
                <a:gd name="T32" fmla="*/ 6 w 1872"/>
                <a:gd name="T33" fmla="*/ 822 h 1330"/>
                <a:gd name="T34" fmla="*/ 45 w 1872"/>
                <a:gd name="T35" fmla="*/ 738 h 1330"/>
                <a:gd name="T36" fmla="*/ 77 w 1872"/>
                <a:gd name="T37" fmla="*/ 594 h 1330"/>
                <a:gd name="T38" fmla="*/ 43 w 1872"/>
                <a:gd name="T39" fmla="*/ 529 h 1330"/>
                <a:gd name="T40" fmla="*/ 77 w 1872"/>
                <a:gd name="T41" fmla="*/ 466 h 1330"/>
                <a:gd name="T42" fmla="*/ 244 w 1872"/>
                <a:gd name="T43" fmla="*/ 466 h 1330"/>
                <a:gd name="T44" fmla="*/ 212 w 1872"/>
                <a:gd name="T45" fmla="*/ 383 h 1330"/>
                <a:gd name="T46" fmla="*/ 293 w 1872"/>
                <a:gd name="T47" fmla="*/ 299 h 1330"/>
                <a:gd name="T48" fmla="*/ 179 w 1872"/>
                <a:gd name="T49" fmla="*/ 126 h 1330"/>
                <a:gd name="T50" fmla="*/ 393 w 1872"/>
                <a:gd name="T51" fmla="*/ 70 h 1330"/>
                <a:gd name="T52" fmla="*/ 533 w 1872"/>
                <a:gd name="T53" fmla="*/ 37 h 1330"/>
                <a:gd name="T54" fmla="*/ 675 w 1872"/>
                <a:gd name="T55" fmla="*/ 13 h 1330"/>
                <a:gd name="T56" fmla="*/ 823 w 1872"/>
                <a:gd name="T57" fmla="*/ 57 h 1330"/>
                <a:gd name="T58" fmla="*/ 941 w 1872"/>
                <a:gd name="T59" fmla="*/ 127 h 1330"/>
                <a:gd name="T60" fmla="*/ 1075 w 1872"/>
                <a:gd name="T61" fmla="*/ 80 h 1330"/>
                <a:gd name="T62" fmla="*/ 1202 w 1872"/>
                <a:gd name="T63" fmla="*/ 80 h 1330"/>
                <a:gd name="T64" fmla="*/ 1319 w 1872"/>
                <a:gd name="T65" fmla="*/ 96 h 1330"/>
                <a:gd name="T66" fmla="*/ 1456 w 1872"/>
                <a:gd name="T67" fmla="*/ 112 h 1330"/>
                <a:gd name="T68" fmla="*/ 1502 w 1872"/>
                <a:gd name="T69" fmla="*/ 214 h 1330"/>
                <a:gd name="T70" fmla="*/ 1641 w 1872"/>
                <a:gd name="T71" fmla="*/ 320 h 1330"/>
                <a:gd name="T72" fmla="*/ 1702 w 1872"/>
                <a:gd name="T73" fmla="*/ 299 h 1330"/>
                <a:gd name="T74" fmla="*/ 1779 w 1872"/>
                <a:gd name="T75" fmla="*/ 389 h 1330"/>
                <a:gd name="T76" fmla="*/ 1824 w 1872"/>
                <a:gd name="T77" fmla="*/ 494 h 1330"/>
                <a:gd name="T78" fmla="*/ 1872 w 1872"/>
                <a:gd name="T79" fmla="*/ 572 h 1330"/>
                <a:gd name="T80" fmla="*/ 1775 w 1872"/>
                <a:gd name="T81" fmla="*/ 714 h 1330"/>
                <a:gd name="T82" fmla="*/ 1748 w 1872"/>
                <a:gd name="T83" fmla="*/ 801 h 1330"/>
                <a:gd name="T84" fmla="*/ 1726 w 1872"/>
                <a:gd name="T85" fmla="*/ 889 h 1330"/>
                <a:gd name="T86" fmla="*/ 1639 w 1872"/>
                <a:gd name="T87" fmla="*/ 911 h 1330"/>
                <a:gd name="T88" fmla="*/ 1586 w 1872"/>
                <a:gd name="T89" fmla="*/ 887 h 1330"/>
                <a:gd name="T90" fmla="*/ 1661 w 1872"/>
                <a:gd name="T91" fmla="*/ 946 h 1330"/>
                <a:gd name="T92" fmla="*/ 1767 w 1872"/>
                <a:gd name="T93" fmla="*/ 100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bg1"/>
              </a:solidFill>
              <a:prstDash val="solid"/>
              <a:round/>
              <a:headEnd/>
              <a:tailEnd/>
            </a:ln>
          </p:spPr>
          <p:txBody>
            <a:bodyPr/>
            <a:lstStyle/>
            <a:p>
              <a:endParaRPr lang="ru-RU"/>
            </a:p>
          </p:txBody>
        </p:sp>
        <p:sp>
          <p:nvSpPr>
            <p:cNvPr id="48" name="Freeform 118">
              <a:extLst>
                <a:ext uri="{FF2B5EF4-FFF2-40B4-BE49-F238E27FC236}">
                  <a16:creationId xmlns:a16="http://schemas.microsoft.com/office/drawing/2014/main" id="{9186A5CD-DAC1-C84E-926E-D253ACA14710}"/>
                </a:ext>
              </a:extLst>
            </p:cNvPr>
            <p:cNvSpPr>
              <a:spLocks/>
            </p:cNvSpPr>
            <p:nvPr/>
          </p:nvSpPr>
          <p:spPr bwMode="gray">
            <a:xfrm>
              <a:off x="2241" y="2635"/>
              <a:ext cx="911" cy="693"/>
            </a:xfrm>
            <a:custGeom>
              <a:avLst/>
              <a:gdLst>
                <a:gd name="T0" fmla="*/ 1203 w 1823"/>
                <a:gd name="T1" fmla="*/ 1096 h 1385"/>
                <a:gd name="T2" fmla="*/ 1138 w 1823"/>
                <a:gd name="T3" fmla="*/ 1047 h 1385"/>
                <a:gd name="T4" fmla="*/ 1077 w 1823"/>
                <a:gd name="T5" fmla="*/ 1061 h 1385"/>
                <a:gd name="T6" fmla="*/ 992 w 1823"/>
                <a:gd name="T7" fmla="*/ 996 h 1385"/>
                <a:gd name="T8" fmla="*/ 945 w 1823"/>
                <a:gd name="T9" fmla="*/ 939 h 1385"/>
                <a:gd name="T10" fmla="*/ 929 w 1823"/>
                <a:gd name="T11" fmla="*/ 982 h 1385"/>
                <a:gd name="T12" fmla="*/ 890 w 1823"/>
                <a:gd name="T13" fmla="*/ 1007 h 1385"/>
                <a:gd name="T14" fmla="*/ 874 w 1823"/>
                <a:gd name="T15" fmla="*/ 1078 h 1385"/>
                <a:gd name="T16" fmla="*/ 780 w 1823"/>
                <a:gd name="T17" fmla="*/ 1169 h 1385"/>
                <a:gd name="T18" fmla="*/ 805 w 1823"/>
                <a:gd name="T19" fmla="*/ 1271 h 1385"/>
                <a:gd name="T20" fmla="*/ 752 w 1823"/>
                <a:gd name="T21" fmla="*/ 1352 h 1385"/>
                <a:gd name="T22" fmla="*/ 670 w 1823"/>
                <a:gd name="T23" fmla="*/ 1377 h 1385"/>
                <a:gd name="T24" fmla="*/ 595 w 1823"/>
                <a:gd name="T25" fmla="*/ 1352 h 1385"/>
                <a:gd name="T26" fmla="*/ 528 w 1823"/>
                <a:gd name="T27" fmla="*/ 1206 h 1385"/>
                <a:gd name="T28" fmla="*/ 445 w 1823"/>
                <a:gd name="T29" fmla="*/ 1078 h 1385"/>
                <a:gd name="T30" fmla="*/ 362 w 1823"/>
                <a:gd name="T31" fmla="*/ 1025 h 1385"/>
                <a:gd name="T32" fmla="*/ 349 w 1823"/>
                <a:gd name="T33" fmla="*/ 954 h 1385"/>
                <a:gd name="T34" fmla="*/ 260 w 1823"/>
                <a:gd name="T35" fmla="*/ 1011 h 1385"/>
                <a:gd name="T36" fmla="*/ 215 w 1823"/>
                <a:gd name="T37" fmla="*/ 834 h 1385"/>
                <a:gd name="T38" fmla="*/ 205 w 1823"/>
                <a:gd name="T39" fmla="*/ 624 h 1385"/>
                <a:gd name="T40" fmla="*/ 160 w 1823"/>
                <a:gd name="T41" fmla="*/ 509 h 1385"/>
                <a:gd name="T42" fmla="*/ 199 w 1823"/>
                <a:gd name="T43" fmla="*/ 468 h 1385"/>
                <a:gd name="T44" fmla="*/ 105 w 1823"/>
                <a:gd name="T45" fmla="*/ 305 h 1385"/>
                <a:gd name="T46" fmla="*/ 8 w 1823"/>
                <a:gd name="T47" fmla="*/ 177 h 1385"/>
                <a:gd name="T48" fmla="*/ 140 w 1823"/>
                <a:gd name="T49" fmla="*/ 157 h 1385"/>
                <a:gd name="T50" fmla="*/ 280 w 1823"/>
                <a:gd name="T51" fmla="*/ 179 h 1385"/>
                <a:gd name="T52" fmla="*/ 429 w 1823"/>
                <a:gd name="T53" fmla="*/ 265 h 1385"/>
                <a:gd name="T54" fmla="*/ 496 w 1823"/>
                <a:gd name="T55" fmla="*/ 200 h 1385"/>
                <a:gd name="T56" fmla="*/ 610 w 1823"/>
                <a:gd name="T57" fmla="*/ 200 h 1385"/>
                <a:gd name="T58" fmla="*/ 687 w 1823"/>
                <a:gd name="T59" fmla="*/ 187 h 1385"/>
                <a:gd name="T60" fmla="*/ 673 w 1823"/>
                <a:gd name="T61" fmla="*/ 86 h 1385"/>
                <a:gd name="T62" fmla="*/ 774 w 1823"/>
                <a:gd name="T63" fmla="*/ 0 h 1385"/>
                <a:gd name="T64" fmla="*/ 833 w 1823"/>
                <a:gd name="T65" fmla="*/ 88 h 1385"/>
                <a:gd name="T66" fmla="*/ 961 w 1823"/>
                <a:gd name="T67" fmla="*/ 138 h 1385"/>
                <a:gd name="T68" fmla="*/ 1044 w 1823"/>
                <a:gd name="T69" fmla="*/ 260 h 1385"/>
                <a:gd name="T70" fmla="*/ 1138 w 1823"/>
                <a:gd name="T71" fmla="*/ 216 h 1385"/>
                <a:gd name="T72" fmla="*/ 1242 w 1823"/>
                <a:gd name="T73" fmla="*/ 254 h 1385"/>
                <a:gd name="T74" fmla="*/ 1433 w 1823"/>
                <a:gd name="T75" fmla="*/ 269 h 1385"/>
                <a:gd name="T76" fmla="*/ 1561 w 1823"/>
                <a:gd name="T77" fmla="*/ 291 h 1385"/>
                <a:gd name="T78" fmla="*/ 1679 w 1823"/>
                <a:gd name="T79" fmla="*/ 336 h 1385"/>
                <a:gd name="T80" fmla="*/ 1795 w 1823"/>
                <a:gd name="T81" fmla="*/ 356 h 1385"/>
                <a:gd name="T82" fmla="*/ 1821 w 1823"/>
                <a:gd name="T83" fmla="*/ 519 h 1385"/>
                <a:gd name="T84" fmla="*/ 1727 w 1823"/>
                <a:gd name="T85" fmla="*/ 576 h 1385"/>
                <a:gd name="T86" fmla="*/ 1587 w 1823"/>
                <a:gd name="T87" fmla="*/ 618 h 1385"/>
                <a:gd name="T88" fmla="*/ 1669 w 1823"/>
                <a:gd name="T89" fmla="*/ 771 h 1385"/>
                <a:gd name="T90" fmla="*/ 1732 w 1823"/>
                <a:gd name="T91" fmla="*/ 905 h 1385"/>
                <a:gd name="T92" fmla="*/ 1669 w 1823"/>
                <a:gd name="T93" fmla="*/ 984 h 1385"/>
                <a:gd name="T94" fmla="*/ 1591 w 1823"/>
                <a:gd name="T95" fmla="*/ 905 h 1385"/>
                <a:gd name="T96" fmla="*/ 1516 w 1823"/>
                <a:gd name="T97" fmla="*/ 856 h 1385"/>
                <a:gd name="T98" fmla="*/ 1445 w 1823"/>
                <a:gd name="T99" fmla="*/ 838 h 1385"/>
                <a:gd name="T100" fmla="*/ 1421 w 1823"/>
                <a:gd name="T101" fmla="*/ 895 h 1385"/>
                <a:gd name="T102" fmla="*/ 1378 w 1823"/>
                <a:gd name="T103" fmla="*/ 958 h 1385"/>
                <a:gd name="T104" fmla="*/ 1248 w 1823"/>
                <a:gd name="T105" fmla="*/ 907 h 1385"/>
                <a:gd name="T106" fmla="*/ 1201 w 1823"/>
                <a:gd name="T107" fmla="*/ 986 h 1385"/>
                <a:gd name="T108" fmla="*/ 1280 w 1823"/>
                <a:gd name="T109" fmla="*/ 1009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bg1"/>
              </a:solidFill>
              <a:prstDash val="solid"/>
              <a:round/>
              <a:headEnd/>
              <a:tailEnd/>
            </a:ln>
          </p:spPr>
          <p:txBody>
            <a:bodyPr/>
            <a:lstStyle/>
            <a:p>
              <a:endParaRPr lang="ru-RU"/>
            </a:p>
          </p:txBody>
        </p:sp>
        <p:sp>
          <p:nvSpPr>
            <p:cNvPr id="49" name="Freeform 119">
              <a:extLst>
                <a:ext uri="{FF2B5EF4-FFF2-40B4-BE49-F238E27FC236}">
                  <a16:creationId xmlns:a16="http://schemas.microsoft.com/office/drawing/2014/main" id="{E48F522D-AED2-5846-BA89-F95F2939F3C5}"/>
                </a:ext>
              </a:extLst>
            </p:cNvPr>
            <p:cNvSpPr>
              <a:spLocks/>
            </p:cNvSpPr>
            <p:nvPr/>
          </p:nvSpPr>
          <p:spPr bwMode="gray">
            <a:xfrm>
              <a:off x="2241" y="2635"/>
              <a:ext cx="911" cy="693"/>
            </a:xfrm>
            <a:custGeom>
              <a:avLst/>
              <a:gdLst>
                <a:gd name="T0" fmla="*/ 1203 w 1823"/>
                <a:gd name="T1" fmla="*/ 1096 h 1385"/>
                <a:gd name="T2" fmla="*/ 1138 w 1823"/>
                <a:gd name="T3" fmla="*/ 1047 h 1385"/>
                <a:gd name="T4" fmla="*/ 1077 w 1823"/>
                <a:gd name="T5" fmla="*/ 1061 h 1385"/>
                <a:gd name="T6" fmla="*/ 992 w 1823"/>
                <a:gd name="T7" fmla="*/ 996 h 1385"/>
                <a:gd name="T8" fmla="*/ 945 w 1823"/>
                <a:gd name="T9" fmla="*/ 939 h 1385"/>
                <a:gd name="T10" fmla="*/ 929 w 1823"/>
                <a:gd name="T11" fmla="*/ 982 h 1385"/>
                <a:gd name="T12" fmla="*/ 890 w 1823"/>
                <a:gd name="T13" fmla="*/ 1007 h 1385"/>
                <a:gd name="T14" fmla="*/ 874 w 1823"/>
                <a:gd name="T15" fmla="*/ 1078 h 1385"/>
                <a:gd name="T16" fmla="*/ 780 w 1823"/>
                <a:gd name="T17" fmla="*/ 1169 h 1385"/>
                <a:gd name="T18" fmla="*/ 805 w 1823"/>
                <a:gd name="T19" fmla="*/ 1271 h 1385"/>
                <a:gd name="T20" fmla="*/ 752 w 1823"/>
                <a:gd name="T21" fmla="*/ 1352 h 1385"/>
                <a:gd name="T22" fmla="*/ 670 w 1823"/>
                <a:gd name="T23" fmla="*/ 1377 h 1385"/>
                <a:gd name="T24" fmla="*/ 595 w 1823"/>
                <a:gd name="T25" fmla="*/ 1352 h 1385"/>
                <a:gd name="T26" fmla="*/ 528 w 1823"/>
                <a:gd name="T27" fmla="*/ 1206 h 1385"/>
                <a:gd name="T28" fmla="*/ 445 w 1823"/>
                <a:gd name="T29" fmla="*/ 1078 h 1385"/>
                <a:gd name="T30" fmla="*/ 362 w 1823"/>
                <a:gd name="T31" fmla="*/ 1025 h 1385"/>
                <a:gd name="T32" fmla="*/ 349 w 1823"/>
                <a:gd name="T33" fmla="*/ 954 h 1385"/>
                <a:gd name="T34" fmla="*/ 260 w 1823"/>
                <a:gd name="T35" fmla="*/ 1011 h 1385"/>
                <a:gd name="T36" fmla="*/ 215 w 1823"/>
                <a:gd name="T37" fmla="*/ 834 h 1385"/>
                <a:gd name="T38" fmla="*/ 205 w 1823"/>
                <a:gd name="T39" fmla="*/ 624 h 1385"/>
                <a:gd name="T40" fmla="*/ 160 w 1823"/>
                <a:gd name="T41" fmla="*/ 509 h 1385"/>
                <a:gd name="T42" fmla="*/ 199 w 1823"/>
                <a:gd name="T43" fmla="*/ 468 h 1385"/>
                <a:gd name="T44" fmla="*/ 105 w 1823"/>
                <a:gd name="T45" fmla="*/ 305 h 1385"/>
                <a:gd name="T46" fmla="*/ 8 w 1823"/>
                <a:gd name="T47" fmla="*/ 177 h 1385"/>
                <a:gd name="T48" fmla="*/ 140 w 1823"/>
                <a:gd name="T49" fmla="*/ 157 h 1385"/>
                <a:gd name="T50" fmla="*/ 280 w 1823"/>
                <a:gd name="T51" fmla="*/ 179 h 1385"/>
                <a:gd name="T52" fmla="*/ 429 w 1823"/>
                <a:gd name="T53" fmla="*/ 265 h 1385"/>
                <a:gd name="T54" fmla="*/ 496 w 1823"/>
                <a:gd name="T55" fmla="*/ 200 h 1385"/>
                <a:gd name="T56" fmla="*/ 610 w 1823"/>
                <a:gd name="T57" fmla="*/ 200 h 1385"/>
                <a:gd name="T58" fmla="*/ 687 w 1823"/>
                <a:gd name="T59" fmla="*/ 187 h 1385"/>
                <a:gd name="T60" fmla="*/ 673 w 1823"/>
                <a:gd name="T61" fmla="*/ 86 h 1385"/>
                <a:gd name="T62" fmla="*/ 774 w 1823"/>
                <a:gd name="T63" fmla="*/ 0 h 1385"/>
                <a:gd name="T64" fmla="*/ 833 w 1823"/>
                <a:gd name="T65" fmla="*/ 88 h 1385"/>
                <a:gd name="T66" fmla="*/ 961 w 1823"/>
                <a:gd name="T67" fmla="*/ 138 h 1385"/>
                <a:gd name="T68" fmla="*/ 1044 w 1823"/>
                <a:gd name="T69" fmla="*/ 260 h 1385"/>
                <a:gd name="T70" fmla="*/ 1138 w 1823"/>
                <a:gd name="T71" fmla="*/ 216 h 1385"/>
                <a:gd name="T72" fmla="*/ 1242 w 1823"/>
                <a:gd name="T73" fmla="*/ 254 h 1385"/>
                <a:gd name="T74" fmla="*/ 1433 w 1823"/>
                <a:gd name="T75" fmla="*/ 269 h 1385"/>
                <a:gd name="T76" fmla="*/ 1561 w 1823"/>
                <a:gd name="T77" fmla="*/ 291 h 1385"/>
                <a:gd name="T78" fmla="*/ 1679 w 1823"/>
                <a:gd name="T79" fmla="*/ 336 h 1385"/>
                <a:gd name="T80" fmla="*/ 1795 w 1823"/>
                <a:gd name="T81" fmla="*/ 356 h 1385"/>
                <a:gd name="T82" fmla="*/ 1821 w 1823"/>
                <a:gd name="T83" fmla="*/ 519 h 1385"/>
                <a:gd name="T84" fmla="*/ 1727 w 1823"/>
                <a:gd name="T85" fmla="*/ 576 h 1385"/>
                <a:gd name="T86" fmla="*/ 1587 w 1823"/>
                <a:gd name="T87" fmla="*/ 618 h 1385"/>
                <a:gd name="T88" fmla="*/ 1669 w 1823"/>
                <a:gd name="T89" fmla="*/ 771 h 1385"/>
                <a:gd name="T90" fmla="*/ 1732 w 1823"/>
                <a:gd name="T91" fmla="*/ 905 h 1385"/>
                <a:gd name="T92" fmla="*/ 1669 w 1823"/>
                <a:gd name="T93" fmla="*/ 984 h 1385"/>
                <a:gd name="T94" fmla="*/ 1591 w 1823"/>
                <a:gd name="T95" fmla="*/ 905 h 1385"/>
                <a:gd name="T96" fmla="*/ 1516 w 1823"/>
                <a:gd name="T97" fmla="*/ 856 h 1385"/>
                <a:gd name="T98" fmla="*/ 1445 w 1823"/>
                <a:gd name="T99" fmla="*/ 838 h 1385"/>
                <a:gd name="T100" fmla="*/ 1421 w 1823"/>
                <a:gd name="T101" fmla="*/ 895 h 1385"/>
                <a:gd name="T102" fmla="*/ 1378 w 1823"/>
                <a:gd name="T103" fmla="*/ 958 h 1385"/>
                <a:gd name="T104" fmla="*/ 1248 w 1823"/>
                <a:gd name="T105" fmla="*/ 907 h 1385"/>
                <a:gd name="T106" fmla="*/ 1201 w 1823"/>
                <a:gd name="T107" fmla="*/ 986 h 1385"/>
                <a:gd name="T108" fmla="*/ 1280 w 1823"/>
                <a:gd name="T109" fmla="*/ 1009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bg1"/>
              </a:solidFill>
              <a:prstDash val="solid"/>
              <a:round/>
              <a:headEnd/>
              <a:tailEnd/>
            </a:ln>
          </p:spPr>
          <p:txBody>
            <a:bodyPr/>
            <a:lstStyle/>
            <a:p>
              <a:endParaRPr lang="ru-RU"/>
            </a:p>
          </p:txBody>
        </p:sp>
        <p:sp>
          <p:nvSpPr>
            <p:cNvPr id="50" name="Freeform 120">
              <a:extLst>
                <a:ext uri="{FF2B5EF4-FFF2-40B4-BE49-F238E27FC236}">
                  <a16:creationId xmlns:a16="http://schemas.microsoft.com/office/drawing/2014/main" id="{A2AAA16C-B60F-334E-9B7C-86AA882B12BA}"/>
                </a:ext>
              </a:extLst>
            </p:cNvPr>
            <p:cNvSpPr>
              <a:spLocks/>
            </p:cNvSpPr>
            <p:nvPr/>
          </p:nvSpPr>
          <p:spPr bwMode="gray">
            <a:xfrm>
              <a:off x="2685" y="3045"/>
              <a:ext cx="453" cy="398"/>
            </a:xfrm>
            <a:custGeom>
              <a:avLst/>
              <a:gdLst>
                <a:gd name="T0" fmla="*/ 884 w 907"/>
                <a:gd name="T1" fmla="*/ 339 h 796"/>
                <a:gd name="T2" fmla="*/ 884 w 907"/>
                <a:gd name="T3" fmla="*/ 424 h 796"/>
                <a:gd name="T4" fmla="*/ 907 w 907"/>
                <a:gd name="T5" fmla="*/ 520 h 796"/>
                <a:gd name="T6" fmla="*/ 870 w 907"/>
                <a:gd name="T7" fmla="*/ 555 h 796"/>
                <a:gd name="T8" fmla="*/ 837 w 907"/>
                <a:gd name="T9" fmla="*/ 607 h 796"/>
                <a:gd name="T10" fmla="*/ 783 w 907"/>
                <a:gd name="T11" fmla="*/ 640 h 796"/>
                <a:gd name="T12" fmla="*/ 717 w 907"/>
                <a:gd name="T13" fmla="*/ 636 h 796"/>
                <a:gd name="T14" fmla="*/ 663 w 907"/>
                <a:gd name="T15" fmla="*/ 695 h 796"/>
                <a:gd name="T16" fmla="*/ 600 w 907"/>
                <a:gd name="T17" fmla="*/ 670 h 796"/>
                <a:gd name="T18" fmla="*/ 539 w 907"/>
                <a:gd name="T19" fmla="*/ 654 h 796"/>
                <a:gd name="T20" fmla="*/ 480 w 907"/>
                <a:gd name="T21" fmla="*/ 695 h 796"/>
                <a:gd name="T22" fmla="*/ 421 w 907"/>
                <a:gd name="T23" fmla="*/ 735 h 796"/>
                <a:gd name="T24" fmla="*/ 392 w 907"/>
                <a:gd name="T25" fmla="*/ 782 h 796"/>
                <a:gd name="T26" fmla="*/ 283 w 907"/>
                <a:gd name="T27" fmla="*/ 740 h 796"/>
                <a:gd name="T28" fmla="*/ 193 w 907"/>
                <a:gd name="T29" fmla="*/ 794 h 796"/>
                <a:gd name="T30" fmla="*/ 179 w 907"/>
                <a:gd name="T31" fmla="*/ 746 h 796"/>
                <a:gd name="T32" fmla="*/ 136 w 907"/>
                <a:gd name="T33" fmla="*/ 672 h 796"/>
                <a:gd name="T34" fmla="*/ 165 w 907"/>
                <a:gd name="T35" fmla="*/ 504 h 796"/>
                <a:gd name="T36" fmla="*/ 108 w 907"/>
                <a:gd name="T37" fmla="*/ 465 h 796"/>
                <a:gd name="T38" fmla="*/ 26 w 907"/>
                <a:gd name="T39" fmla="*/ 473 h 796"/>
                <a:gd name="T40" fmla="*/ 0 w 907"/>
                <a:gd name="T41" fmla="*/ 390 h 796"/>
                <a:gd name="T42" fmla="*/ 85 w 907"/>
                <a:gd name="T43" fmla="*/ 351 h 796"/>
                <a:gd name="T44" fmla="*/ 122 w 907"/>
                <a:gd name="T45" fmla="*/ 341 h 796"/>
                <a:gd name="T46" fmla="*/ 238 w 907"/>
                <a:gd name="T47" fmla="*/ 331 h 796"/>
                <a:gd name="T48" fmla="*/ 315 w 907"/>
                <a:gd name="T49" fmla="*/ 276 h 796"/>
                <a:gd name="T50" fmla="*/ 392 w 907"/>
                <a:gd name="T51" fmla="*/ 189 h 796"/>
                <a:gd name="T52" fmla="*/ 313 w 907"/>
                <a:gd name="T53" fmla="*/ 166 h 796"/>
                <a:gd name="T54" fmla="*/ 360 w 907"/>
                <a:gd name="T55" fmla="*/ 87 h 796"/>
                <a:gd name="T56" fmla="*/ 490 w 907"/>
                <a:gd name="T57" fmla="*/ 138 h 796"/>
                <a:gd name="T58" fmla="*/ 531 w 907"/>
                <a:gd name="T59" fmla="*/ 75 h 796"/>
                <a:gd name="T60" fmla="*/ 557 w 907"/>
                <a:gd name="T61" fmla="*/ 18 h 796"/>
                <a:gd name="T62" fmla="*/ 628 w 907"/>
                <a:gd name="T63" fmla="*/ 36 h 796"/>
                <a:gd name="T64" fmla="*/ 703 w 907"/>
                <a:gd name="T65" fmla="*/ 85 h 796"/>
                <a:gd name="T66" fmla="*/ 781 w 907"/>
                <a:gd name="T67" fmla="*/ 164 h 796"/>
                <a:gd name="T68" fmla="*/ 864 w 907"/>
                <a:gd name="T69" fmla="*/ 209 h 796"/>
                <a:gd name="T70" fmla="*/ 833 w 907"/>
                <a:gd name="T71" fmla="*/ 309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bg1"/>
              </a:solidFill>
              <a:prstDash val="solid"/>
              <a:round/>
              <a:headEnd/>
              <a:tailEnd/>
            </a:ln>
          </p:spPr>
          <p:txBody>
            <a:bodyPr/>
            <a:lstStyle/>
            <a:p>
              <a:endParaRPr lang="ru-RU"/>
            </a:p>
          </p:txBody>
        </p:sp>
        <p:sp>
          <p:nvSpPr>
            <p:cNvPr id="51" name="Freeform 121">
              <a:extLst>
                <a:ext uri="{FF2B5EF4-FFF2-40B4-BE49-F238E27FC236}">
                  <a16:creationId xmlns:a16="http://schemas.microsoft.com/office/drawing/2014/main" id="{FCE0ADE8-9A0B-2A40-AE1A-CF806DA21B84}"/>
                </a:ext>
              </a:extLst>
            </p:cNvPr>
            <p:cNvSpPr>
              <a:spLocks/>
            </p:cNvSpPr>
            <p:nvPr/>
          </p:nvSpPr>
          <p:spPr bwMode="gray">
            <a:xfrm>
              <a:off x="2685" y="3045"/>
              <a:ext cx="453" cy="398"/>
            </a:xfrm>
            <a:custGeom>
              <a:avLst/>
              <a:gdLst>
                <a:gd name="T0" fmla="*/ 884 w 907"/>
                <a:gd name="T1" fmla="*/ 339 h 796"/>
                <a:gd name="T2" fmla="*/ 884 w 907"/>
                <a:gd name="T3" fmla="*/ 424 h 796"/>
                <a:gd name="T4" fmla="*/ 907 w 907"/>
                <a:gd name="T5" fmla="*/ 520 h 796"/>
                <a:gd name="T6" fmla="*/ 870 w 907"/>
                <a:gd name="T7" fmla="*/ 555 h 796"/>
                <a:gd name="T8" fmla="*/ 837 w 907"/>
                <a:gd name="T9" fmla="*/ 607 h 796"/>
                <a:gd name="T10" fmla="*/ 783 w 907"/>
                <a:gd name="T11" fmla="*/ 640 h 796"/>
                <a:gd name="T12" fmla="*/ 717 w 907"/>
                <a:gd name="T13" fmla="*/ 636 h 796"/>
                <a:gd name="T14" fmla="*/ 663 w 907"/>
                <a:gd name="T15" fmla="*/ 695 h 796"/>
                <a:gd name="T16" fmla="*/ 600 w 907"/>
                <a:gd name="T17" fmla="*/ 670 h 796"/>
                <a:gd name="T18" fmla="*/ 539 w 907"/>
                <a:gd name="T19" fmla="*/ 654 h 796"/>
                <a:gd name="T20" fmla="*/ 480 w 907"/>
                <a:gd name="T21" fmla="*/ 695 h 796"/>
                <a:gd name="T22" fmla="*/ 421 w 907"/>
                <a:gd name="T23" fmla="*/ 735 h 796"/>
                <a:gd name="T24" fmla="*/ 392 w 907"/>
                <a:gd name="T25" fmla="*/ 782 h 796"/>
                <a:gd name="T26" fmla="*/ 283 w 907"/>
                <a:gd name="T27" fmla="*/ 740 h 796"/>
                <a:gd name="T28" fmla="*/ 193 w 907"/>
                <a:gd name="T29" fmla="*/ 794 h 796"/>
                <a:gd name="T30" fmla="*/ 179 w 907"/>
                <a:gd name="T31" fmla="*/ 746 h 796"/>
                <a:gd name="T32" fmla="*/ 136 w 907"/>
                <a:gd name="T33" fmla="*/ 672 h 796"/>
                <a:gd name="T34" fmla="*/ 165 w 907"/>
                <a:gd name="T35" fmla="*/ 504 h 796"/>
                <a:gd name="T36" fmla="*/ 108 w 907"/>
                <a:gd name="T37" fmla="*/ 465 h 796"/>
                <a:gd name="T38" fmla="*/ 26 w 907"/>
                <a:gd name="T39" fmla="*/ 473 h 796"/>
                <a:gd name="T40" fmla="*/ 0 w 907"/>
                <a:gd name="T41" fmla="*/ 390 h 796"/>
                <a:gd name="T42" fmla="*/ 85 w 907"/>
                <a:gd name="T43" fmla="*/ 351 h 796"/>
                <a:gd name="T44" fmla="*/ 122 w 907"/>
                <a:gd name="T45" fmla="*/ 341 h 796"/>
                <a:gd name="T46" fmla="*/ 238 w 907"/>
                <a:gd name="T47" fmla="*/ 331 h 796"/>
                <a:gd name="T48" fmla="*/ 315 w 907"/>
                <a:gd name="T49" fmla="*/ 276 h 796"/>
                <a:gd name="T50" fmla="*/ 392 w 907"/>
                <a:gd name="T51" fmla="*/ 189 h 796"/>
                <a:gd name="T52" fmla="*/ 313 w 907"/>
                <a:gd name="T53" fmla="*/ 166 h 796"/>
                <a:gd name="T54" fmla="*/ 360 w 907"/>
                <a:gd name="T55" fmla="*/ 87 h 796"/>
                <a:gd name="T56" fmla="*/ 490 w 907"/>
                <a:gd name="T57" fmla="*/ 138 h 796"/>
                <a:gd name="T58" fmla="*/ 531 w 907"/>
                <a:gd name="T59" fmla="*/ 75 h 796"/>
                <a:gd name="T60" fmla="*/ 557 w 907"/>
                <a:gd name="T61" fmla="*/ 18 h 796"/>
                <a:gd name="T62" fmla="*/ 628 w 907"/>
                <a:gd name="T63" fmla="*/ 36 h 796"/>
                <a:gd name="T64" fmla="*/ 703 w 907"/>
                <a:gd name="T65" fmla="*/ 85 h 796"/>
                <a:gd name="T66" fmla="*/ 781 w 907"/>
                <a:gd name="T67" fmla="*/ 164 h 796"/>
                <a:gd name="T68" fmla="*/ 864 w 907"/>
                <a:gd name="T69" fmla="*/ 209 h 796"/>
                <a:gd name="T70" fmla="*/ 833 w 907"/>
                <a:gd name="T71" fmla="*/ 309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bg1"/>
              </a:solidFill>
              <a:prstDash val="solid"/>
              <a:round/>
              <a:headEnd/>
              <a:tailEnd/>
            </a:ln>
          </p:spPr>
          <p:txBody>
            <a:bodyPr/>
            <a:lstStyle/>
            <a:p>
              <a:endParaRPr lang="ru-RU"/>
            </a:p>
          </p:txBody>
        </p:sp>
        <p:sp>
          <p:nvSpPr>
            <p:cNvPr id="52" name="Freeform 122">
              <a:extLst>
                <a:ext uri="{FF2B5EF4-FFF2-40B4-BE49-F238E27FC236}">
                  <a16:creationId xmlns:a16="http://schemas.microsoft.com/office/drawing/2014/main" id="{332F5E0F-32FF-C64C-8029-E98E4A438B28}"/>
                </a:ext>
              </a:extLst>
            </p:cNvPr>
            <p:cNvSpPr>
              <a:spLocks/>
            </p:cNvSpPr>
            <p:nvPr/>
          </p:nvSpPr>
          <p:spPr bwMode="gray">
            <a:xfrm>
              <a:off x="3094" y="2950"/>
              <a:ext cx="402" cy="458"/>
            </a:xfrm>
            <a:custGeom>
              <a:avLst/>
              <a:gdLst>
                <a:gd name="T0" fmla="*/ 746 w 805"/>
                <a:gd name="T1" fmla="*/ 177 h 917"/>
                <a:gd name="T2" fmla="*/ 766 w 805"/>
                <a:gd name="T3" fmla="*/ 251 h 917"/>
                <a:gd name="T4" fmla="*/ 740 w 805"/>
                <a:gd name="T5" fmla="*/ 299 h 917"/>
                <a:gd name="T6" fmla="*/ 707 w 805"/>
                <a:gd name="T7" fmla="*/ 322 h 917"/>
                <a:gd name="T8" fmla="*/ 685 w 805"/>
                <a:gd name="T9" fmla="*/ 393 h 917"/>
                <a:gd name="T10" fmla="*/ 736 w 805"/>
                <a:gd name="T11" fmla="*/ 446 h 917"/>
                <a:gd name="T12" fmla="*/ 746 w 805"/>
                <a:gd name="T13" fmla="*/ 531 h 917"/>
                <a:gd name="T14" fmla="*/ 787 w 805"/>
                <a:gd name="T15" fmla="*/ 557 h 917"/>
                <a:gd name="T16" fmla="*/ 805 w 805"/>
                <a:gd name="T17" fmla="*/ 627 h 917"/>
                <a:gd name="T18" fmla="*/ 777 w 805"/>
                <a:gd name="T19" fmla="*/ 688 h 917"/>
                <a:gd name="T20" fmla="*/ 781 w 805"/>
                <a:gd name="T21" fmla="*/ 747 h 917"/>
                <a:gd name="T22" fmla="*/ 724 w 805"/>
                <a:gd name="T23" fmla="*/ 777 h 917"/>
                <a:gd name="T24" fmla="*/ 673 w 805"/>
                <a:gd name="T25" fmla="*/ 747 h 917"/>
                <a:gd name="T26" fmla="*/ 573 w 805"/>
                <a:gd name="T27" fmla="*/ 816 h 917"/>
                <a:gd name="T28" fmla="*/ 518 w 805"/>
                <a:gd name="T29" fmla="*/ 824 h 917"/>
                <a:gd name="T30" fmla="*/ 518 w 805"/>
                <a:gd name="T31" fmla="*/ 881 h 917"/>
                <a:gd name="T32" fmla="*/ 492 w 805"/>
                <a:gd name="T33" fmla="*/ 895 h 917"/>
                <a:gd name="T34" fmla="*/ 457 w 805"/>
                <a:gd name="T35" fmla="*/ 895 h 917"/>
                <a:gd name="T36" fmla="*/ 419 w 805"/>
                <a:gd name="T37" fmla="*/ 917 h 917"/>
                <a:gd name="T38" fmla="*/ 419 w 805"/>
                <a:gd name="T39" fmla="*/ 873 h 917"/>
                <a:gd name="T40" fmla="*/ 403 w 805"/>
                <a:gd name="T41" fmla="*/ 848 h 917"/>
                <a:gd name="T42" fmla="*/ 333 w 805"/>
                <a:gd name="T43" fmla="*/ 850 h 917"/>
                <a:gd name="T44" fmla="*/ 384 w 805"/>
                <a:gd name="T45" fmla="*/ 787 h 917"/>
                <a:gd name="T46" fmla="*/ 388 w 805"/>
                <a:gd name="T47" fmla="*/ 726 h 917"/>
                <a:gd name="T48" fmla="*/ 362 w 805"/>
                <a:gd name="T49" fmla="*/ 706 h 917"/>
                <a:gd name="T50" fmla="*/ 362 w 805"/>
                <a:gd name="T51" fmla="*/ 647 h 917"/>
                <a:gd name="T52" fmla="*/ 329 w 805"/>
                <a:gd name="T53" fmla="*/ 637 h 917"/>
                <a:gd name="T54" fmla="*/ 297 w 805"/>
                <a:gd name="T55" fmla="*/ 655 h 917"/>
                <a:gd name="T56" fmla="*/ 256 w 805"/>
                <a:gd name="T57" fmla="*/ 643 h 917"/>
                <a:gd name="T58" fmla="*/ 214 w 805"/>
                <a:gd name="T59" fmla="*/ 700 h 917"/>
                <a:gd name="T60" fmla="*/ 191 w 805"/>
                <a:gd name="T61" fmla="*/ 673 h 917"/>
                <a:gd name="T62" fmla="*/ 163 w 805"/>
                <a:gd name="T63" fmla="*/ 667 h 917"/>
                <a:gd name="T64" fmla="*/ 148 w 805"/>
                <a:gd name="T65" fmla="*/ 714 h 917"/>
                <a:gd name="T66" fmla="*/ 88 w 805"/>
                <a:gd name="T67" fmla="*/ 708 h 917"/>
                <a:gd name="T68" fmla="*/ 61 w 805"/>
                <a:gd name="T69" fmla="*/ 667 h 917"/>
                <a:gd name="T70" fmla="*/ 65 w 805"/>
                <a:gd name="T71" fmla="*/ 614 h 917"/>
                <a:gd name="T72" fmla="*/ 86 w 805"/>
                <a:gd name="T73" fmla="*/ 562 h 917"/>
                <a:gd name="T74" fmla="*/ 65 w 805"/>
                <a:gd name="T75" fmla="*/ 529 h 917"/>
                <a:gd name="T76" fmla="*/ 0 w 805"/>
                <a:gd name="T77" fmla="*/ 523 h 917"/>
                <a:gd name="T78" fmla="*/ 14 w 805"/>
                <a:gd name="T79" fmla="*/ 499 h 917"/>
                <a:gd name="T80" fmla="*/ 63 w 805"/>
                <a:gd name="T81" fmla="*/ 468 h 917"/>
                <a:gd name="T82" fmla="*/ 24 w 805"/>
                <a:gd name="T83" fmla="*/ 326 h 917"/>
                <a:gd name="T84" fmla="*/ 25 w 805"/>
                <a:gd name="T85" fmla="*/ 275 h 917"/>
                <a:gd name="T86" fmla="*/ 14 w 805"/>
                <a:gd name="T87" fmla="*/ 185 h 917"/>
                <a:gd name="T88" fmla="*/ 41 w 805"/>
                <a:gd name="T89" fmla="*/ 120 h 917"/>
                <a:gd name="T90" fmla="*/ 100 w 805"/>
                <a:gd name="T91" fmla="*/ 68 h 917"/>
                <a:gd name="T92" fmla="*/ 199 w 805"/>
                <a:gd name="T93" fmla="*/ 84 h 917"/>
                <a:gd name="T94" fmla="*/ 212 w 805"/>
                <a:gd name="T95" fmla="*/ 59 h 917"/>
                <a:gd name="T96" fmla="*/ 183 w 805"/>
                <a:gd name="T97" fmla="*/ 17 h 917"/>
                <a:gd name="T98" fmla="*/ 252 w 805"/>
                <a:gd name="T99" fmla="*/ 0 h 917"/>
                <a:gd name="T100" fmla="*/ 340 w 805"/>
                <a:gd name="T101" fmla="*/ 27 h 917"/>
                <a:gd name="T102" fmla="*/ 411 w 805"/>
                <a:gd name="T103" fmla="*/ 31 h 917"/>
                <a:gd name="T104" fmla="*/ 468 w 805"/>
                <a:gd name="T105" fmla="*/ 70 h 917"/>
                <a:gd name="T106" fmla="*/ 529 w 805"/>
                <a:gd name="T107" fmla="*/ 35 h 917"/>
                <a:gd name="T108" fmla="*/ 561 w 805"/>
                <a:gd name="T109" fmla="*/ 41 h 917"/>
                <a:gd name="T110" fmla="*/ 567 w 805"/>
                <a:gd name="T111" fmla="*/ 74 h 917"/>
                <a:gd name="T112" fmla="*/ 638 w 805"/>
                <a:gd name="T113" fmla="*/ 25 h 917"/>
                <a:gd name="T114" fmla="*/ 671 w 805"/>
                <a:gd name="T115" fmla="*/ 59 h 917"/>
                <a:gd name="T116" fmla="*/ 665 w 805"/>
                <a:gd name="T117" fmla="*/ 112 h 917"/>
                <a:gd name="T118" fmla="*/ 712 w 805"/>
                <a:gd name="T119" fmla="*/ 126 h 917"/>
                <a:gd name="T120" fmla="*/ 746 w 805"/>
                <a:gd name="T121" fmla="*/ 17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bg1"/>
              </a:solidFill>
              <a:prstDash val="solid"/>
              <a:round/>
              <a:headEnd/>
              <a:tailEnd/>
            </a:ln>
          </p:spPr>
          <p:txBody>
            <a:bodyPr/>
            <a:lstStyle/>
            <a:p>
              <a:endParaRPr lang="ru-RU"/>
            </a:p>
          </p:txBody>
        </p:sp>
        <p:sp>
          <p:nvSpPr>
            <p:cNvPr id="53" name="Freeform 123">
              <a:extLst>
                <a:ext uri="{FF2B5EF4-FFF2-40B4-BE49-F238E27FC236}">
                  <a16:creationId xmlns:a16="http://schemas.microsoft.com/office/drawing/2014/main" id="{8695F4A6-F223-8749-9585-591720C9D1F2}"/>
                </a:ext>
              </a:extLst>
            </p:cNvPr>
            <p:cNvSpPr>
              <a:spLocks/>
            </p:cNvSpPr>
            <p:nvPr/>
          </p:nvSpPr>
          <p:spPr bwMode="gray">
            <a:xfrm>
              <a:off x="3094" y="2950"/>
              <a:ext cx="402" cy="458"/>
            </a:xfrm>
            <a:custGeom>
              <a:avLst/>
              <a:gdLst>
                <a:gd name="T0" fmla="*/ 746 w 805"/>
                <a:gd name="T1" fmla="*/ 177 h 917"/>
                <a:gd name="T2" fmla="*/ 766 w 805"/>
                <a:gd name="T3" fmla="*/ 251 h 917"/>
                <a:gd name="T4" fmla="*/ 740 w 805"/>
                <a:gd name="T5" fmla="*/ 299 h 917"/>
                <a:gd name="T6" fmla="*/ 707 w 805"/>
                <a:gd name="T7" fmla="*/ 322 h 917"/>
                <a:gd name="T8" fmla="*/ 685 w 805"/>
                <a:gd name="T9" fmla="*/ 393 h 917"/>
                <a:gd name="T10" fmla="*/ 736 w 805"/>
                <a:gd name="T11" fmla="*/ 446 h 917"/>
                <a:gd name="T12" fmla="*/ 746 w 805"/>
                <a:gd name="T13" fmla="*/ 531 h 917"/>
                <a:gd name="T14" fmla="*/ 787 w 805"/>
                <a:gd name="T15" fmla="*/ 557 h 917"/>
                <a:gd name="T16" fmla="*/ 805 w 805"/>
                <a:gd name="T17" fmla="*/ 627 h 917"/>
                <a:gd name="T18" fmla="*/ 777 w 805"/>
                <a:gd name="T19" fmla="*/ 688 h 917"/>
                <a:gd name="T20" fmla="*/ 781 w 805"/>
                <a:gd name="T21" fmla="*/ 747 h 917"/>
                <a:gd name="T22" fmla="*/ 724 w 805"/>
                <a:gd name="T23" fmla="*/ 777 h 917"/>
                <a:gd name="T24" fmla="*/ 673 w 805"/>
                <a:gd name="T25" fmla="*/ 747 h 917"/>
                <a:gd name="T26" fmla="*/ 573 w 805"/>
                <a:gd name="T27" fmla="*/ 816 h 917"/>
                <a:gd name="T28" fmla="*/ 518 w 805"/>
                <a:gd name="T29" fmla="*/ 824 h 917"/>
                <a:gd name="T30" fmla="*/ 518 w 805"/>
                <a:gd name="T31" fmla="*/ 881 h 917"/>
                <a:gd name="T32" fmla="*/ 492 w 805"/>
                <a:gd name="T33" fmla="*/ 895 h 917"/>
                <a:gd name="T34" fmla="*/ 457 w 805"/>
                <a:gd name="T35" fmla="*/ 895 h 917"/>
                <a:gd name="T36" fmla="*/ 419 w 805"/>
                <a:gd name="T37" fmla="*/ 917 h 917"/>
                <a:gd name="T38" fmla="*/ 419 w 805"/>
                <a:gd name="T39" fmla="*/ 873 h 917"/>
                <a:gd name="T40" fmla="*/ 403 w 805"/>
                <a:gd name="T41" fmla="*/ 848 h 917"/>
                <a:gd name="T42" fmla="*/ 333 w 805"/>
                <a:gd name="T43" fmla="*/ 850 h 917"/>
                <a:gd name="T44" fmla="*/ 384 w 805"/>
                <a:gd name="T45" fmla="*/ 787 h 917"/>
                <a:gd name="T46" fmla="*/ 388 w 805"/>
                <a:gd name="T47" fmla="*/ 726 h 917"/>
                <a:gd name="T48" fmla="*/ 362 w 805"/>
                <a:gd name="T49" fmla="*/ 706 h 917"/>
                <a:gd name="T50" fmla="*/ 362 w 805"/>
                <a:gd name="T51" fmla="*/ 647 h 917"/>
                <a:gd name="T52" fmla="*/ 329 w 805"/>
                <a:gd name="T53" fmla="*/ 637 h 917"/>
                <a:gd name="T54" fmla="*/ 297 w 805"/>
                <a:gd name="T55" fmla="*/ 655 h 917"/>
                <a:gd name="T56" fmla="*/ 256 w 805"/>
                <a:gd name="T57" fmla="*/ 643 h 917"/>
                <a:gd name="T58" fmla="*/ 214 w 805"/>
                <a:gd name="T59" fmla="*/ 700 h 917"/>
                <a:gd name="T60" fmla="*/ 191 w 805"/>
                <a:gd name="T61" fmla="*/ 673 h 917"/>
                <a:gd name="T62" fmla="*/ 163 w 805"/>
                <a:gd name="T63" fmla="*/ 667 h 917"/>
                <a:gd name="T64" fmla="*/ 148 w 805"/>
                <a:gd name="T65" fmla="*/ 714 h 917"/>
                <a:gd name="T66" fmla="*/ 88 w 805"/>
                <a:gd name="T67" fmla="*/ 708 h 917"/>
                <a:gd name="T68" fmla="*/ 61 w 805"/>
                <a:gd name="T69" fmla="*/ 667 h 917"/>
                <a:gd name="T70" fmla="*/ 65 w 805"/>
                <a:gd name="T71" fmla="*/ 614 h 917"/>
                <a:gd name="T72" fmla="*/ 86 w 805"/>
                <a:gd name="T73" fmla="*/ 562 h 917"/>
                <a:gd name="T74" fmla="*/ 65 w 805"/>
                <a:gd name="T75" fmla="*/ 529 h 917"/>
                <a:gd name="T76" fmla="*/ 0 w 805"/>
                <a:gd name="T77" fmla="*/ 523 h 917"/>
                <a:gd name="T78" fmla="*/ 14 w 805"/>
                <a:gd name="T79" fmla="*/ 499 h 917"/>
                <a:gd name="T80" fmla="*/ 63 w 805"/>
                <a:gd name="T81" fmla="*/ 468 h 917"/>
                <a:gd name="T82" fmla="*/ 24 w 805"/>
                <a:gd name="T83" fmla="*/ 326 h 917"/>
                <a:gd name="T84" fmla="*/ 25 w 805"/>
                <a:gd name="T85" fmla="*/ 275 h 917"/>
                <a:gd name="T86" fmla="*/ 14 w 805"/>
                <a:gd name="T87" fmla="*/ 185 h 917"/>
                <a:gd name="T88" fmla="*/ 41 w 805"/>
                <a:gd name="T89" fmla="*/ 120 h 917"/>
                <a:gd name="T90" fmla="*/ 100 w 805"/>
                <a:gd name="T91" fmla="*/ 68 h 917"/>
                <a:gd name="T92" fmla="*/ 199 w 805"/>
                <a:gd name="T93" fmla="*/ 84 h 917"/>
                <a:gd name="T94" fmla="*/ 212 w 805"/>
                <a:gd name="T95" fmla="*/ 59 h 917"/>
                <a:gd name="T96" fmla="*/ 183 w 805"/>
                <a:gd name="T97" fmla="*/ 17 h 917"/>
                <a:gd name="T98" fmla="*/ 252 w 805"/>
                <a:gd name="T99" fmla="*/ 0 h 917"/>
                <a:gd name="T100" fmla="*/ 340 w 805"/>
                <a:gd name="T101" fmla="*/ 27 h 917"/>
                <a:gd name="T102" fmla="*/ 411 w 805"/>
                <a:gd name="T103" fmla="*/ 31 h 917"/>
                <a:gd name="T104" fmla="*/ 468 w 805"/>
                <a:gd name="T105" fmla="*/ 70 h 917"/>
                <a:gd name="T106" fmla="*/ 529 w 805"/>
                <a:gd name="T107" fmla="*/ 35 h 917"/>
                <a:gd name="T108" fmla="*/ 561 w 805"/>
                <a:gd name="T109" fmla="*/ 41 h 917"/>
                <a:gd name="T110" fmla="*/ 567 w 805"/>
                <a:gd name="T111" fmla="*/ 74 h 917"/>
                <a:gd name="T112" fmla="*/ 638 w 805"/>
                <a:gd name="T113" fmla="*/ 25 h 917"/>
                <a:gd name="T114" fmla="*/ 671 w 805"/>
                <a:gd name="T115" fmla="*/ 59 h 917"/>
                <a:gd name="T116" fmla="*/ 665 w 805"/>
                <a:gd name="T117" fmla="*/ 112 h 917"/>
                <a:gd name="T118" fmla="*/ 712 w 805"/>
                <a:gd name="T119" fmla="*/ 126 h 917"/>
                <a:gd name="T120" fmla="*/ 746 w 805"/>
                <a:gd name="T121" fmla="*/ 17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bg1"/>
              </a:solidFill>
              <a:prstDash val="solid"/>
              <a:round/>
              <a:headEnd/>
              <a:tailEnd/>
            </a:ln>
          </p:spPr>
          <p:txBody>
            <a:bodyPr/>
            <a:lstStyle/>
            <a:p>
              <a:endParaRPr lang="ru-RU"/>
            </a:p>
          </p:txBody>
        </p:sp>
        <p:sp>
          <p:nvSpPr>
            <p:cNvPr id="54" name="Freeform 124">
              <a:extLst>
                <a:ext uri="{FF2B5EF4-FFF2-40B4-BE49-F238E27FC236}">
                  <a16:creationId xmlns:a16="http://schemas.microsoft.com/office/drawing/2014/main" id="{17440F8A-F0D3-314B-83DC-056F4F3BA54D}"/>
                </a:ext>
              </a:extLst>
            </p:cNvPr>
            <p:cNvSpPr>
              <a:spLocks/>
            </p:cNvSpPr>
            <p:nvPr/>
          </p:nvSpPr>
          <p:spPr bwMode="gray">
            <a:xfrm>
              <a:off x="3436" y="2904"/>
              <a:ext cx="356" cy="491"/>
            </a:xfrm>
            <a:custGeom>
              <a:avLst/>
              <a:gdLst>
                <a:gd name="T0" fmla="*/ 77 w 711"/>
                <a:gd name="T1" fmla="*/ 173 h 982"/>
                <a:gd name="T2" fmla="*/ 27 w 711"/>
                <a:gd name="T3" fmla="*/ 219 h 982"/>
                <a:gd name="T4" fmla="*/ 61 w 711"/>
                <a:gd name="T5" fmla="*/ 270 h 982"/>
                <a:gd name="T6" fmla="*/ 81 w 711"/>
                <a:gd name="T7" fmla="*/ 344 h 982"/>
                <a:gd name="T8" fmla="*/ 55 w 711"/>
                <a:gd name="T9" fmla="*/ 392 h 982"/>
                <a:gd name="T10" fmla="*/ 22 w 711"/>
                <a:gd name="T11" fmla="*/ 415 h 982"/>
                <a:gd name="T12" fmla="*/ 0 w 711"/>
                <a:gd name="T13" fmla="*/ 486 h 982"/>
                <a:gd name="T14" fmla="*/ 51 w 711"/>
                <a:gd name="T15" fmla="*/ 539 h 982"/>
                <a:gd name="T16" fmla="*/ 61 w 711"/>
                <a:gd name="T17" fmla="*/ 624 h 982"/>
                <a:gd name="T18" fmla="*/ 102 w 711"/>
                <a:gd name="T19" fmla="*/ 650 h 982"/>
                <a:gd name="T20" fmla="*/ 120 w 711"/>
                <a:gd name="T21" fmla="*/ 716 h 982"/>
                <a:gd name="T22" fmla="*/ 92 w 711"/>
                <a:gd name="T23" fmla="*/ 783 h 982"/>
                <a:gd name="T24" fmla="*/ 96 w 711"/>
                <a:gd name="T25" fmla="*/ 840 h 982"/>
                <a:gd name="T26" fmla="*/ 128 w 711"/>
                <a:gd name="T27" fmla="*/ 860 h 982"/>
                <a:gd name="T28" fmla="*/ 197 w 711"/>
                <a:gd name="T29" fmla="*/ 833 h 982"/>
                <a:gd name="T30" fmla="*/ 224 w 711"/>
                <a:gd name="T31" fmla="*/ 858 h 982"/>
                <a:gd name="T32" fmla="*/ 185 w 711"/>
                <a:gd name="T33" fmla="*/ 927 h 982"/>
                <a:gd name="T34" fmla="*/ 155 w 711"/>
                <a:gd name="T35" fmla="*/ 961 h 982"/>
                <a:gd name="T36" fmla="*/ 183 w 711"/>
                <a:gd name="T37" fmla="*/ 982 h 982"/>
                <a:gd name="T38" fmla="*/ 327 w 711"/>
                <a:gd name="T39" fmla="*/ 923 h 982"/>
                <a:gd name="T40" fmla="*/ 382 w 711"/>
                <a:gd name="T41" fmla="*/ 949 h 982"/>
                <a:gd name="T42" fmla="*/ 403 w 711"/>
                <a:gd name="T43" fmla="*/ 888 h 982"/>
                <a:gd name="T44" fmla="*/ 398 w 711"/>
                <a:gd name="T45" fmla="*/ 833 h 982"/>
                <a:gd name="T46" fmla="*/ 425 w 711"/>
                <a:gd name="T47" fmla="*/ 726 h 982"/>
                <a:gd name="T48" fmla="*/ 459 w 711"/>
                <a:gd name="T49" fmla="*/ 677 h 982"/>
                <a:gd name="T50" fmla="*/ 457 w 711"/>
                <a:gd name="T51" fmla="*/ 628 h 982"/>
                <a:gd name="T52" fmla="*/ 476 w 711"/>
                <a:gd name="T53" fmla="*/ 604 h 982"/>
                <a:gd name="T54" fmla="*/ 462 w 711"/>
                <a:gd name="T55" fmla="*/ 569 h 982"/>
                <a:gd name="T56" fmla="*/ 468 w 711"/>
                <a:gd name="T57" fmla="*/ 518 h 982"/>
                <a:gd name="T58" fmla="*/ 525 w 711"/>
                <a:gd name="T59" fmla="*/ 496 h 982"/>
                <a:gd name="T60" fmla="*/ 535 w 711"/>
                <a:gd name="T61" fmla="*/ 423 h 982"/>
                <a:gd name="T62" fmla="*/ 539 w 711"/>
                <a:gd name="T63" fmla="*/ 368 h 982"/>
                <a:gd name="T64" fmla="*/ 569 w 711"/>
                <a:gd name="T65" fmla="*/ 346 h 982"/>
                <a:gd name="T66" fmla="*/ 602 w 711"/>
                <a:gd name="T67" fmla="*/ 346 h 982"/>
                <a:gd name="T68" fmla="*/ 653 w 711"/>
                <a:gd name="T69" fmla="*/ 317 h 982"/>
                <a:gd name="T70" fmla="*/ 697 w 711"/>
                <a:gd name="T71" fmla="*/ 297 h 982"/>
                <a:gd name="T72" fmla="*/ 697 w 711"/>
                <a:gd name="T73" fmla="*/ 256 h 982"/>
                <a:gd name="T74" fmla="*/ 711 w 711"/>
                <a:gd name="T75" fmla="*/ 254 h 982"/>
                <a:gd name="T76" fmla="*/ 697 w 711"/>
                <a:gd name="T77" fmla="*/ 193 h 982"/>
                <a:gd name="T78" fmla="*/ 620 w 711"/>
                <a:gd name="T79" fmla="*/ 134 h 982"/>
                <a:gd name="T80" fmla="*/ 638 w 711"/>
                <a:gd name="T81" fmla="*/ 73 h 982"/>
                <a:gd name="T82" fmla="*/ 612 w 711"/>
                <a:gd name="T83" fmla="*/ 57 h 982"/>
                <a:gd name="T84" fmla="*/ 535 w 711"/>
                <a:gd name="T85" fmla="*/ 55 h 982"/>
                <a:gd name="T86" fmla="*/ 506 w 711"/>
                <a:gd name="T87" fmla="*/ 20 h 982"/>
                <a:gd name="T88" fmla="*/ 447 w 711"/>
                <a:gd name="T89" fmla="*/ 81 h 982"/>
                <a:gd name="T90" fmla="*/ 407 w 711"/>
                <a:gd name="T91" fmla="*/ 67 h 982"/>
                <a:gd name="T92" fmla="*/ 439 w 711"/>
                <a:gd name="T93" fmla="*/ 28 h 982"/>
                <a:gd name="T94" fmla="*/ 417 w 711"/>
                <a:gd name="T95" fmla="*/ 0 h 982"/>
                <a:gd name="T96" fmla="*/ 384 w 711"/>
                <a:gd name="T97" fmla="*/ 14 h 982"/>
                <a:gd name="T98" fmla="*/ 348 w 711"/>
                <a:gd name="T99" fmla="*/ 59 h 982"/>
                <a:gd name="T100" fmla="*/ 331 w 711"/>
                <a:gd name="T101" fmla="*/ 55 h 982"/>
                <a:gd name="T102" fmla="*/ 301 w 711"/>
                <a:gd name="T103" fmla="*/ 81 h 982"/>
                <a:gd name="T104" fmla="*/ 250 w 711"/>
                <a:gd name="T105" fmla="*/ 61 h 982"/>
                <a:gd name="T106" fmla="*/ 214 w 711"/>
                <a:gd name="T107" fmla="*/ 98 h 982"/>
                <a:gd name="T108" fmla="*/ 183 w 711"/>
                <a:gd name="T109" fmla="*/ 108 h 982"/>
                <a:gd name="T110" fmla="*/ 140 w 711"/>
                <a:gd name="T111" fmla="*/ 159 h 982"/>
                <a:gd name="T112" fmla="*/ 77 w 711"/>
                <a:gd name="T113" fmla="*/ 173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bg1"/>
              </a:solidFill>
              <a:prstDash val="solid"/>
              <a:round/>
              <a:headEnd/>
              <a:tailEnd/>
            </a:ln>
          </p:spPr>
          <p:txBody>
            <a:bodyPr/>
            <a:lstStyle/>
            <a:p>
              <a:endParaRPr lang="ru-RU"/>
            </a:p>
          </p:txBody>
        </p:sp>
        <p:sp>
          <p:nvSpPr>
            <p:cNvPr id="55" name="Freeform 125">
              <a:extLst>
                <a:ext uri="{FF2B5EF4-FFF2-40B4-BE49-F238E27FC236}">
                  <a16:creationId xmlns:a16="http://schemas.microsoft.com/office/drawing/2014/main" id="{048B906E-4261-C546-A9DD-732D5E16576F}"/>
                </a:ext>
              </a:extLst>
            </p:cNvPr>
            <p:cNvSpPr>
              <a:spLocks/>
            </p:cNvSpPr>
            <p:nvPr/>
          </p:nvSpPr>
          <p:spPr bwMode="gray">
            <a:xfrm>
              <a:off x="3436" y="2904"/>
              <a:ext cx="356" cy="491"/>
            </a:xfrm>
            <a:custGeom>
              <a:avLst/>
              <a:gdLst>
                <a:gd name="T0" fmla="*/ 77 w 711"/>
                <a:gd name="T1" fmla="*/ 173 h 982"/>
                <a:gd name="T2" fmla="*/ 27 w 711"/>
                <a:gd name="T3" fmla="*/ 219 h 982"/>
                <a:gd name="T4" fmla="*/ 61 w 711"/>
                <a:gd name="T5" fmla="*/ 270 h 982"/>
                <a:gd name="T6" fmla="*/ 81 w 711"/>
                <a:gd name="T7" fmla="*/ 344 h 982"/>
                <a:gd name="T8" fmla="*/ 55 w 711"/>
                <a:gd name="T9" fmla="*/ 392 h 982"/>
                <a:gd name="T10" fmla="*/ 22 w 711"/>
                <a:gd name="T11" fmla="*/ 415 h 982"/>
                <a:gd name="T12" fmla="*/ 0 w 711"/>
                <a:gd name="T13" fmla="*/ 486 h 982"/>
                <a:gd name="T14" fmla="*/ 51 w 711"/>
                <a:gd name="T15" fmla="*/ 539 h 982"/>
                <a:gd name="T16" fmla="*/ 61 w 711"/>
                <a:gd name="T17" fmla="*/ 624 h 982"/>
                <a:gd name="T18" fmla="*/ 102 w 711"/>
                <a:gd name="T19" fmla="*/ 650 h 982"/>
                <a:gd name="T20" fmla="*/ 120 w 711"/>
                <a:gd name="T21" fmla="*/ 716 h 982"/>
                <a:gd name="T22" fmla="*/ 92 w 711"/>
                <a:gd name="T23" fmla="*/ 783 h 982"/>
                <a:gd name="T24" fmla="*/ 96 w 711"/>
                <a:gd name="T25" fmla="*/ 840 h 982"/>
                <a:gd name="T26" fmla="*/ 128 w 711"/>
                <a:gd name="T27" fmla="*/ 860 h 982"/>
                <a:gd name="T28" fmla="*/ 197 w 711"/>
                <a:gd name="T29" fmla="*/ 833 h 982"/>
                <a:gd name="T30" fmla="*/ 224 w 711"/>
                <a:gd name="T31" fmla="*/ 858 h 982"/>
                <a:gd name="T32" fmla="*/ 185 w 711"/>
                <a:gd name="T33" fmla="*/ 927 h 982"/>
                <a:gd name="T34" fmla="*/ 155 w 711"/>
                <a:gd name="T35" fmla="*/ 961 h 982"/>
                <a:gd name="T36" fmla="*/ 183 w 711"/>
                <a:gd name="T37" fmla="*/ 982 h 982"/>
                <a:gd name="T38" fmla="*/ 327 w 711"/>
                <a:gd name="T39" fmla="*/ 923 h 982"/>
                <a:gd name="T40" fmla="*/ 382 w 711"/>
                <a:gd name="T41" fmla="*/ 949 h 982"/>
                <a:gd name="T42" fmla="*/ 403 w 711"/>
                <a:gd name="T43" fmla="*/ 888 h 982"/>
                <a:gd name="T44" fmla="*/ 398 w 711"/>
                <a:gd name="T45" fmla="*/ 833 h 982"/>
                <a:gd name="T46" fmla="*/ 425 w 711"/>
                <a:gd name="T47" fmla="*/ 726 h 982"/>
                <a:gd name="T48" fmla="*/ 459 w 711"/>
                <a:gd name="T49" fmla="*/ 677 h 982"/>
                <a:gd name="T50" fmla="*/ 457 w 711"/>
                <a:gd name="T51" fmla="*/ 628 h 982"/>
                <a:gd name="T52" fmla="*/ 476 w 711"/>
                <a:gd name="T53" fmla="*/ 604 h 982"/>
                <a:gd name="T54" fmla="*/ 462 w 711"/>
                <a:gd name="T55" fmla="*/ 569 h 982"/>
                <a:gd name="T56" fmla="*/ 468 w 711"/>
                <a:gd name="T57" fmla="*/ 518 h 982"/>
                <a:gd name="T58" fmla="*/ 525 w 711"/>
                <a:gd name="T59" fmla="*/ 496 h 982"/>
                <a:gd name="T60" fmla="*/ 535 w 711"/>
                <a:gd name="T61" fmla="*/ 423 h 982"/>
                <a:gd name="T62" fmla="*/ 539 w 711"/>
                <a:gd name="T63" fmla="*/ 368 h 982"/>
                <a:gd name="T64" fmla="*/ 569 w 711"/>
                <a:gd name="T65" fmla="*/ 346 h 982"/>
                <a:gd name="T66" fmla="*/ 602 w 711"/>
                <a:gd name="T67" fmla="*/ 346 h 982"/>
                <a:gd name="T68" fmla="*/ 653 w 711"/>
                <a:gd name="T69" fmla="*/ 317 h 982"/>
                <a:gd name="T70" fmla="*/ 697 w 711"/>
                <a:gd name="T71" fmla="*/ 297 h 982"/>
                <a:gd name="T72" fmla="*/ 697 w 711"/>
                <a:gd name="T73" fmla="*/ 256 h 982"/>
                <a:gd name="T74" fmla="*/ 711 w 711"/>
                <a:gd name="T75" fmla="*/ 254 h 982"/>
                <a:gd name="T76" fmla="*/ 697 w 711"/>
                <a:gd name="T77" fmla="*/ 193 h 982"/>
                <a:gd name="T78" fmla="*/ 620 w 711"/>
                <a:gd name="T79" fmla="*/ 134 h 982"/>
                <a:gd name="T80" fmla="*/ 638 w 711"/>
                <a:gd name="T81" fmla="*/ 73 h 982"/>
                <a:gd name="T82" fmla="*/ 612 w 711"/>
                <a:gd name="T83" fmla="*/ 57 h 982"/>
                <a:gd name="T84" fmla="*/ 535 w 711"/>
                <a:gd name="T85" fmla="*/ 55 h 982"/>
                <a:gd name="T86" fmla="*/ 506 w 711"/>
                <a:gd name="T87" fmla="*/ 20 h 982"/>
                <a:gd name="T88" fmla="*/ 447 w 711"/>
                <a:gd name="T89" fmla="*/ 81 h 982"/>
                <a:gd name="T90" fmla="*/ 407 w 711"/>
                <a:gd name="T91" fmla="*/ 67 h 982"/>
                <a:gd name="T92" fmla="*/ 439 w 711"/>
                <a:gd name="T93" fmla="*/ 28 h 982"/>
                <a:gd name="T94" fmla="*/ 417 w 711"/>
                <a:gd name="T95" fmla="*/ 0 h 982"/>
                <a:gd name="T96" fmla="*/ 384 w 711"/>
                <a:gd name="T97" fmla="*/ 14 h 982"/>
                <a:gd name="T98" fmla="*/ 348 w 711"/>
                <a:gd name="T99" fmla="*/ 59 h 982"/>
                <a:gd name="T100" fmla="*/ 331 w 711"/>
                <a:gd name="T101" fmla="*/ 55 h 982"/>
                <a:gd name="T102" fmla="*/ 301 w 711"/>
                <a:gd name="T103" fmla="*/ 81 h 982"/>
                <a:gd name="T104" fmla="*/ 250 w 711"/>
                <a:gd name="T105" fmla="*/ 61 h 982"/>
                <a:gd name="T106" fmla="*/ 214 w 711"/>
                <a:gd name="T107" fmla="*/ 98 h 982"/>
                <a:gd name="T108" fmla="*/ 183 w 711"/>
                <a:gd name="T109" fmla="*/ 108 h 982"/>
                <a:gd name="T110" fmla="*/ 140 w 711"/>
                <a:gd name="T111" fmla="*/ 159 h 982"/>
                <a:gd name="T112" fmla="*/ 77 w 711"/>
                <a:gd name="T113" fmla="*/ 173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bg1"/>
              </a:solidFill>
              <a:prstDash val="solid"/>
              <a:round/>
              <a:headEnd/>
              <a:tailEnd/>
            </a:ln>
          </p:spPr>
          <p:txBody>
            <a:bodyPr/>
            <a:lstStyle/>
            <a:p>
              <a:endParaRPr lang="ru-RU"/>
            </a:p>
          </p:txBody>
        </p:sp>
        <p:sp>
          <p:nvSpPr>
            <p:cNvPr id="56" name="Freeform 126">
              <a:extLst>
                <a:ext uri="{FF2B5EF4-FFF2-40B4-BE49-F238E27FC236}">
                  <a16:creationId xmlns:a16="http://schemas.microsoft.com/office/drawing/2014/main" id="{388F94A5-6245-F24F-880C-0180679F0327}"/>
                </a:ext>
              </a:extLst>
            </p:cNvPr>
            <p:cNvSpPr>
              <a:spLocks/>
            </p:cNvSpPr>
            <p:nvPr/>
          </p:nvSpPr>
          <p:spPr bwMode="gray">
            <a:xfrm>
              <a:off x="3477" y="2497"/>
              <a:ext cx="361" cy="447"/>
            </a:xfrm>
            <a:custGeom>
              <a:avLst/>
              <a:gdLst>
                <a:gd name="T0" fmla="*/ 74 w 722"/>
                <a:gd name="T1" fmla="*/ 591 h 894"/>
                <a:gd name="T2" fmla="*/ 94 w 722"/>
                <a:gd name="T3" fmla="*/ 620 h 894"/>
                <a:gd name="T4" fmla="*/ 133 w 722"/>
                <a:gd name="T5" fmla="*/ 652 h 894"/>
                <a:gd name="T6" fmla="*/ 165 w 722"/>
                <a:gd name="T7" fmla="*/ 650 h 894"/>
                <a:gd name="T8" fmla="*/ 202 w 722"/>
                <a:gd name="T9" fmla="*/ 669 h 894"/>
                <a:gd name="T10" fmla="*/ 202 w 722"/>
                <a:gd name="T11" fmla="*/ 766 h 894"/>
                <a:gd name="T12" fmla="*/ 234 w 722"/>
                <a:gd name="T13" fmla="*/ 807 h 894"/>
                <a:gd name="T14" fmla="*/ 250 w 722"/>
                <a:gd name="T15" fmla="*/ 868 h 894"/>
                <a:gd name="T16" fmla="*/ 267 w 722"/>
                <a:gd name="T17" fmla="*/ 872 h 894"/>
                <a:gd name="T18" fmla="*/ 303 w 722"/>
                <a:gd name="T19" fmla="*/ 827 h 894"/>
                <a:gd name="T20" fmla="*/ 338 w 722"/>
                <a:gd name="T21" fmla="*/ 815 h 894"/>
                <a:gd name="T22" fmla="*/ 358 w 722"/>
                <a:gd name="T23" fmla="*/ 841 h 894"/>
                <a:gd name="T24" fmla="*/ 326 w 722"/>
                <a:gd name="T25" fmla="*/ 878 h 894"/>
                <a:gd name="T26" fmla="*/ 366 w 722"/>
                <a:gd name="T27" fmla="*/ 894 h 894"/>
                <a:gd name="T28" fmla="*/ 425 w 722"/>
                <a:gd name="T29" fmla="*/ 833 h 894"/>
                <a:gd name="T30" fmla="*/ 454 w 722"/>
                <a:gd name="T31" fmla="*/ 868 h 894"/>
                <a:gd name="T32" fmla="*/ 531 w 722"/>
                <a:gd name="T33" fmla="*/ 870 h 894"/>
                <a:gd name="T34" fmla="*/ 557 w 722"/>
                <a:gd name="T35" fmla="*/ 886 h 894"/>
                <a:gd name="T36" fmla="*/ 616 w 722"/>
                <a:gd name="T37" fmla="*/ 825 h 894"/>
                <a:gd name="T38" fmla="*/ 645 w 722"/>
                <a:gd name="T39" fmla="*/ 752 h 894"/>
                <a:gd name="T40" fmla="*/ 673 w 722"/>
                <a:gd name="T41" fmla="*/ 709 h 894"/>
                <a:gd name="T42" fmla="*/ 704 w 722"/>
                <a:gd name="T43" fmla="*/ 697 h 894"/>
                <a:gd name="T44" fmla="*/ 683 w 722"/>
                <a:gd name="T45" fmla="*/ 654 h 894"/>
                <a:gd name="T46" fmla="*/ 722 w 722"/>
                <a:gd name="T47" fmla="*/ 604 h 894"/>
                <a:gd name="T48" fmla="*/ 720 w 722"/>
                <a:gd name="T49" fmla="*/ 563 h 894"/>
                <a:gd name="T50" fmla="*/ 689 w 722"/>
                <a:gd name="T51" fmla="*/ 567 h 894"/>
                <a:gd name="T52" fmla="*/ 647 w 722"/>
                <a:gd name="T53" fmla="*/ 551 h 894"/>
                <a:gd name="T54" fmla="*/ 598 w 722"/>
                <a:gd name="T55" fmla="*/ 567 h 894"/>
                <a:gd name="T56" fmla="*/ 588 w 722"/>
                <a:gd name="T57" fmla="*/ 508 h 894"/>
                <a:gd name="T58" fmla="*/ 533 w 722"/>
                <a:gd name="T59" fmla="*/ 482 h 894"/>
                <a:gd name="T60" fmla="*/ 521 w 722"/>
                <a:gd name="T61" fmla="*/ 429 h 894"/>
                <a:gd name="T62" fmla="*/ 549 w 722"/>
                <a:gd name="T63" fmla="*/ 386 h 894"/>
                <a:gd name="T64" fmla="*/ 496 w 722"/>
                <a:gd name="T65" fmla="*/ 331 h 894"/>
                <a:gd name="T66" fmla="*/ 431 w 722"/>
                <a:gd name="T67" fmla="*/ 252 h 894"/>
                <a:gd name="T68" fmla="*/ 435 w 722"/>
                <a:gd name="T69" fmla="*/ 185 h 894"/>
                <a:gd name="T70" fmla="*/ 403 w 722"/>
                <a:gd name="T71" fmla="*/ 166 h 894"/>
                <a:gd name="T72" fmla="*/ 374 w 722"/>
                <a:gd name="T73" fmla="*/ 173 h 894"/>
                <a:gd name="T74" fmla="*/ 358 w 722"/>
                <a:gd name="T75" fmla="*/ 138 h 894"/>
                <a:gd name="T76" fmla="*/ 291 w 722"/>
                <a:gd name="T77" fmla="*/ 136 h 894"/>
                <a:gd name="T78" fmla="*/ 305 w 722"/>
                <a:gd name="T79" fmla="*/ 47 h 894"/>
                <a:gd name="T80" fmla="*/ 273 w 722"/>
                <a:gd name="T81" fmla="*/ 61 h 894"/>
                <a:gd name="T82" fmla="*/ 214 w 722"/>
                <a:gd name="T83" fmla="*/ 0 h 894"/>
                <a:gd name="T84" fmla="*/ 177 w 722"/>
                <a:gd name="T85" fmla="*/ 16 h 894"/>
                <a:gd name="T86" fmla="*/ 157 w 722"/>
                <a:gd name="T87" fmla="*/ 63 h 894"/>
                <a:gd name="T88" fmla="*/ 137 w 722"/>
                <a:gd name="T89" fmla="*/ 67 h 894"/>
                <a:gd name="T90" fmla="*/ 149 w 722"/>
                <a:gd name="T91" fmla="*/ 101 h 894"/>
                <a:gd name="T92" fmla="*/ 204 w 722"/>
                <a:gd name="T93" fmla="*/ 122 h 894"/>
                <a:gd name="T94" fmla="*/ 222 w 722"/>
                <a:gd name="T95" fmla="*/ 183 h 894"/>
                <a:gd name="T96" fmla="*/ 167 w 722"/>
                <a:gd name="T97" fmla="*/ 215 h 894"/>
                <a:gd name="T98" fmla="*/ 114 w 722"/>
                <a:gd name="T99" fmla="*/ 166 h 894"/>
                <a:gd name="T100" fmla="*/ 67 w 722"/>
                <a:gd name="T101" fmla="*/ 195 h 894"/>
                <a:gd name="T102" fmla="*/ 86 w 722"/>
                <a:gd name="T103" fmla="*/ 250 h 894"/>
                <a:gd name="T104" fmla="*/ 49 w 722"/>
                <a:gd name="T105" fmla="*/ 282 h 894"/>
                <a:gd name="T106" fmla="*/ 53 w 722"/>
                <a:gd name="T107" fmla="*/ 335 h 894"/>
                <a:gd name="T108" fmla="*/ 0 w 722"/>
                <a:gd name="T109" fmla="*/ 349 h 894"/>
                <a:gd name="T110" fmla="*/ 43 w 722"/>
                <a:gd name="T111" fmla="*/ 384 h 894"/>
                <a:gd name="T112" fmla="*/ 98 w 722"/>
                <a:gd name="T113" fmla="*/ 447 h 894"/>
                <a:gd name="T114" fmla="*/ 157 w 722"/>
                <a:gd name="T115" fmla="*/ 410 h 894"/>
                <a:gd name="T116" fmla="*/ 175 w 722"/>
                <a:gd name="T117" fmla="*/ 473 h 894"/>
                <a:gd name="T118" fmla="*/ 171 w 722"/>
                <a:gd name="T119" fmla="*/ 536 h 894"/>
                <a:gd name="T120" fmla="*/ 96 w 722"/>
                <a:gd name="T121" fmla="*/ 575 h 894"/>
                <a:gd name="T122" fmla="*/ 74 w 722"/>
                <a:gd name="T123" fmla="*/ 591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bg1"/>
              </a:solidFill>
              <a:prstDash val="solid"/>
              <a:round/>
              <a:headEnd/>
              <a:tailEnd/>
            </a:ln>
          </p:spPr>
          <p:txBody>
            <a:bodyPr/>
            <a:lstStyle/>
            <a:p>
              <a:endParaRPr lang="ru-RU"/>
            </a:p>
          </p:txBody>
        </p:sp>
        <p:sp>
          <p:nvSpPr>
            <p:cNvPr id="57" name="Freeform 127">
              <a:extLst>
                <a:ext uri="{FF2B5EF4-FFF2-40B4-BE49-F238E27FC236}">
                  <a16:creationId xmlns:a16="http://schemas.microsoft.com/office/drawing/2014/main" id="{5DA7EC7A-CEF6-BA49-8C0D-C0B524A9CC05}"/>
                </a:ext>
              </a:extLst>
            </p:cNvPr>
            <p:cNvSpPr>
              <a:spLocks/>
            </p:cNvSpPr>
            <p:nvPr/>
          </p:nvSpPr>
          <p:spPr bwMode="gray">
            <a:xfrm>
              <a:off x="3477" y="2497"/>
              <a:ext cx="361" cy="447"/>
            </a:xfrm>
            <a:custGeom>
              <a:avLst/>
              <a:gdLst>
                <a:gd name="T0" fmla="*/ 74 w 722"/>
                <a:gd name="T1" fmla="*/ 591 h 894"/>
                <a:gd name="T2" fmla="*/ 94 w 722"/>
                <a:gd name="T3" fmla="*/ 620 h 894"/>
                <a:gd name="T4" fmla="*/ 133 w 722"/>
                <a:gd name="T5" fmla="*/ 652 h 894"/>
                <a:gd name="T6" fmla="*/ 165 w 722"/>
                <a:gd name="T7" fmla="*/ 650 h 894"/>
                <a:gd name="T8" fmla="*/ 202 w 722"/>
                <a:gd name="T9" fmla="*/ 669 h 894"/>
                <a:gd name="T10" fmla="*/ 202 w 722"/>
                <a:gd name="T11" fmla="*/ 766 h 894"/>
                <a:gd name="T12" fmla="*/ 234 w 722"/>
                <a:gd name="T13" fmla="*/ 807 h 894"/>
                <a:gd name="T14" fmla="*/ 250 w 722"/>
                <a:gd name="T15" fmla="*/ 868 h 894"/>
                <a:gd name="T16" fmla="*/ 267 w 722"/>
                <a:gd name="T17" fmla="*/ 872 h 894"/>
                <a:gd name="T18" fmla="*/ 303 w 722"/>
                <a:gd name="T19" fmla="*/ 827 h 894"/>
                <a:gd name="T20" fmla="*/ 338 w 722"/>
                <a:gd name="T21" fmla="*/ 815 h 894"/>
                <a:gd name="T22" fmla="*/ 358 w 722"/>
                <a:gd name="T23" fmla="*/ 841 h 894"/>
                <a:gd name="T24" fmla="*/ 326 w 722"/>
                <a:gd name="T25" fmla="*/ 878 h 894"/>
                <a:gd name="T26" fmla="*/ 366 w 722"/>
                <a:gd name="T27" fmla="*/ 894 h 894"/>
                <a:gd name="T28" fmla="*/ 425 w 722"/>
                <a:gd name="T29" fmla="*/ 833 h 894"/>
                <a:gd name="T30" fmla="*/ 454 w 722"/>
                <a:gd name="T31" fmla="*/ 868 h 894"/>
                <a:gd name="T32" fmla="*/ 531 w 722"/>
                <a:gd name="T33" fmla="*/ 870 h 894"/>
                <a:gd name="T34" fmla="*/ 557 w 722"/>
                <a:gd name="T35" fmla="*/ 886 h 894"/>
                <a:gd name="T36" fmla="*/ 616 w 722"/>
                <a:gd name="T37" fmla="*/ 825 h 894"/>
                <a:gd name="T38" fmla="*/ 645 w 722"/>
                <a:gd name="T39" fmla="*/ 752 h 894"/>
                <a:gd name="T40" fmla="*/ 673 w 722"/>
                <a:gd name="T41" fmla="*/ 709 h 894"/>
                <a:gd name="T42" fmla="*/ 704 w 722"/>
                <a:gd name="T43" fmla="*/ 697 h 894"/>
                <a:gd name="T44" fmla="*/ 683 w 722"/>
                <a:gd name="T45" fmla="*/ 654 h 894"/>
                <a:gd name="T46" fmla="*/ 722 w 722"/>
                <a:gd name="T47" fmla="*/ 604 h 894"/>
                <a:gd name="T48" fmla="*/ 720 w 722"/>
                <a:gd name="T49" fmla="*/ 563 h 894"/>
                <a:gd name="T50" fmla="*/ 689 w 722"/>
                <a:gd name="T51" fmla="*/ 567 h 894"/>
                <a:gd name="T52" fmla="*/ 647 w 722"/>
                <a:gd name="T53" fmla="*/ 551 h 894"/>
                <a:gd name="T54" fmla="*/ 598 w 722"/>
                <a:gd name="T55" fmla="*/ 567 h 894"/>
                <a:gd name="T56" fmla="*/ 588 w 722"/>
                <a:gd name="T57" fmla="*/ 508 h 894"/>
                <a:gd name="T58" fmla="*/ 533 w 722"/>
                <a:gd name="T59" fmla="*/ 482 h 894"/>
                <a:gd name="T60" fmla="*/ 521 w 722"/>
                <a:gd name="T61" fmla="*/ 429 h 894"/>
                <a:gd name="T62" fmla="*/ 549 w 722"/>
                <a:gd name="T63" fmla="*/ 386 h 894"/>
                <a:gd name="T64" fmla="*/ 496 w 722"/>
                <a:gd name="T65" fmla="*/ 331 h 894"/>
                <a:gd name="T66" fmla="*/ 431 w 722"/>
                <a:gd name="T67" fmla="*/ 252 h 894"/>
                <a:gd name="T68" fmla="*/ 435 w 722"/>
                <a:gd name="T69" fmla="*/ 185 h 894"/>
                <a:gd name="T70" fmla="*/ 403 w 722"/>
                <a:gd name="T71" fmla="*/ 166 h 894"/>
                <a:gd name="T72" fmla="*/ 374 w 722"/>
                <a:gd name="T73" fmla="*/ 173 h 894"/>
                <a:gd name="T74" fmla="*/ 358 w 722"/>
                <a:gd name="T75" fmla="*/ 138 h 894"/>
                <a:gd name="T76" fmla="*/ 291 w 722"/>
                <a:gd name="T77" fmla="*/ 136 h 894"/>
                <a:gd name="T78" fmla="*/ 305 w 722"/>
                <a:gd name="T79" fmla="*/ 47 h 894"/>
                <a:gd name="T80" fmla="*/ 273 w 722"/>
                <a:gd name="T81" fmla="*/ 61 h 894"/>
                <a:gd name="T82" fmla="*/ 214 w 722"/>
                <a:gd name="T83" fmla="*/ 0 h 894"/>
                <a:gd name="T84" fmla="*/ 177 w 722"/>
                <a:gd name="T85" fmla="*/ 16 h 894"/>
                <a:gd name="T86" fmla="*/ 157 w 722"/>
                <a:gd name="T87" fmla="*/ 63 h 894"/>
                <a:gd name="T88" fmla="*/ 137 w 722"/>
                <a:gd name="T89" fmla="*/ 67 h 894"/>
                <a:gd name="T90" fmla="*/ 149 w 722"/>
                <a:gd name="T91" fmla="*/ 101 h 894"/>
                <a:gd name="T92" fmla="*/ 204 w 722"/>
                <a:gd name="T93" fmla="*/ 122 h 894"/>
                <a:gd name="T94" fmla="*/ 222 w 722"/>
                <a:gd name="T95" fmla="*/ 183 h 894"/>
                <a:gd name="T96" fmla="*/ 167 w 722"/>
                <a:gd name="T97" fmla="*/ 215 h 894"/>
                <a:gd name="T98" fmla="*/ 114 w 722"/>
                <a:gd name="T99" fmla="*/ 166 h 894"/>
                <a:gd name="T100" fmla="*/ 67 w 722"/>
                <a:gd name="T101" fmla="*/ 195 h 894"/>
                <a:gd name="T102" fmla="*/ 86 w 722"/>
                <a:gd name="T103" fmla="*/ 250 h 894"/>
                <a:gd name="T104" fmla="*/ 49 w 722"/>
                <a:gd name="T105" fmla="*/ 282 h 894"/>
                <a:gd name="T106" fmla="*/ 53 w 722"/>
                <a:gd name="T107" fmla="*/ 335 h 894"/>
                <a:gd name="T108" fmla="*/ 0 w 722"/>
                <a:gd name="T109" fmla="*/ 349 h 894"/>
                <a:gd name="T110" fmla="*/ 43 w 722"/>
                <a:gd name="T111" fmla="*/ 384 h 894"/>
                <a:gd name="T112" fmla="*/ 98 w 722"/>
                <a:gd name="T113" fmla="*/ 447 h 894"/>
                <a:gd name="T114" fmla="*/ 157 w 722"/>
                <a:gd name="T115" fmla="*/ 410 h 894"/>
                <a:gd name="T116" fmla="*/ 175 w 722"/>
                <a:gd name="T117" fmla="*/ 473 h 894"/>
                <a:gd name="T118" fmla="*/ 171 w 722"/>
                <a:gd name="T119" fmla="*/ 536 h 894"/>
                <a:gd name="T120" fmla="*/ 96 w 722"/>
                <a:gd name="T121" fmla="*/ 575 h 894"/>
                <a:gd name="T122" fmla="*/ 74 w 722"/>
                <a:gd name="T123" fmla="*/ 591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bg1"/>
              </a:solidFill>
              <a:prstDash val="solid"/>
              <a:round/>
              <a:headEnd/>
              <a:tailEnd/>
            </a:ln>
          </p:spPr>
          <p:txBody>
            <a:bodyPr/>
            <a:lstStyle/>
            <a:p>
              <a:endParaRPr lang="ru-RU"/>
            </a:p>
          </p:txBody>
        </p:sp>
        <p:sp>
          <p:nvSpPr>
            <p:cNvPr id="58" name="Freeform 128">
              <a:extLst>
                <a:ext uri="{FF2B5EF4-FFF2-40B4-BE49-F238E27FC236}">
                  <a16:creationId xmlns:a16="http://schemas.microsoft.com/office/drawing/2014/main" id="{0D03316A-3869-7B45-A8D9-0AF3AD17338E}"/>
                </a:ext>
              </a:extLst>
            </p:cNvPr>
            <p:cNvSpPr>
              <a:spLocks/>
            </p:cNvSpPr>
            <p:nvPr/>
          </p:nvSpPr>
          <p:spPr bwMode="gray">
            <a:xfrm>
              <a:off x="3034" y="2686"/>
              <a:ext cx="568" cy="356"/>
            </a:xfrm>
            <a:custGeom>
              <a:avLst/>
              <a:gdLst>
                <a:gd name="T0" fmla="*/ 159 w 1136"/>
                <a:gd name="T1" fmla="*/ 205 h 713"/>
                <a:gd name="T2" fmla="*/ 208 w 1136"/>
                <a:gd name="T3" fmla="*/ 256 h 713"/>
                <a:gd name="T4" fmla="*/ 234 w 1136"/>
                <a:gd name="T5" fmla="*/ 417 h 713"/>
                <a:gd name="T6" fmla="*/ 140 w 1136"/>
                <a:gd name="T7" fmla="*/ 474 h 713"/>
                <a:gd name="T8" fmla="*/ 0 w 1136"/>
                <a:gd name="T9" fmla="*/ 516 h 713"/>
                <a:gd name="T10" fmla="*/ 82 w 1136"/>
                <a:gd name="T11" fmla="*/ 671 h 713"/>
                <a:gd name="T12" fmla="*/ 161 w 1136"/>
                <a:gd name="T13" fmla="*/ 648 h 713"/>
                <a:gd name="T14" fmla="*/ 319 w 1136"/>
                <a:gd name="T15" fmla="*/ 612 h 713"/>
                <a:gd name="T16" fmla="*/ 303 w 1136"/>
                <a:gd name="T17" fmla="*/ 545 h 713"/>
                <a:gd name="T18" fmla="*/ 460 w 1136"/>
                <a:gd name="T19" fmla="*/ 555 h 713"/>
                <a:gd name="T20" fmla="*/ 588 w 1136"/>
                <a:gd name="T21" fmla="*/ 598 h 713"/>
                <a:gd name="T22" fmla="*/ 681 w 1136"/>
                <a:gd name="T23" fmla="*/ 569 h 713"/>
                <a:gd name="T24" fmla="*/ 758 w 1136"/>
                <a:gd name="T25" fmla="*/ 553 h 713"/>
                <a:gd name="T26" fmla="*/ 785 w 1136"/>
                <a:gd name="T27" fmla="*/ 640 h 713"/>
                <a:gd name="T28" fmla="*/ 884 w 1136"/>
                <a:gd name="T29" fmla="*/ 608 h 713"/>
                <a:gd name="T30" fmla="*/ 988 w 1136"/>
                <a:gd name="T31" fmla="*/ 543 h 713"/>
                <a:gd name="T32" fmla="*/ 1055 w 1136"/>
                <a:gd name="T33" fmla="*/ 496 h 713"/>
                <a:gd name="T34" fmla="*/ 1136 w 1136"/>
                <a:gd name="T35" fmla="*/ 490 h 713"/>
                <a:gd name="T36" fmla="*/ 1088 w 1136"/>
                <a:gd name="T37" fmla="*/ 388 h 713"/>
                <a:gd name="T38" fmla="*/ 1051 w 1136"/>
                <a:gd name="T39" fmla="*/ 272 h 713"/>
                <a:gd name="T40" fmla="*/ 980 w 1136"/>
                <a:gd name="T41" fmla="*/ 242 h 713"/>
                <a:gd name="T42" fmla="*/ 901 w 1136"/>
                <a:gd name="T43" fmla="*/ 236 h 713"/>
                <a:gd name="T44" fmla="*/ 783 w 1136"/>
                <a:gd name="T45" fmla="*/ 203 h 713"/>
                <a:gd name="T46" fmla="*/ 744 w 1136"/>
                <a:gd name="T47" fmla="*/ 98 h 713"/>
                <a:gd name="T48" fmla="*/ 628 w 1136"/>
                <a:gd name="T49" fmla="*/ 106 h 713"/>
                <a:gd name="T50" fmla="*/ 427 w 1136"/>
                <a:gd name="T51" fmla="*/ 87 h 713"/>
                <a:gd name="T52" fmla="*/ 283 w 1136"/>
                <a:gd name="T53" fmla="*/ 24 h 713"/>
                <a:gd name="T54" fmla="*/ 201 w 1136"/>
                <a:gd name="T55" fmla="*/ 16 h 713"/>
                <a:gd name="T56" fmla="*/ 171 w 1136"/>
                <a:gd name="T57" fmla="*/ 10 h 713"/>
                <a:gd name="T58" fmla="*/ 140 w 1136"/>
                <a:gd name="T59" fmla="*/ 4 h 713"/>
                <a:gd name="T60" fmla="*/ 134 w 1136"/>
                <a:gd name="T61" fmla="*/ 8 h 713"/>
                <a:gd name="T62" fmla="*/ 124 w 1136"/>
                <a:gd name="T63" fmla="*/ 28 h 713"/>
                <a:gd name="T64" fmla="*/ 118 w 1136"/>
                <a:gd name="T65" fmla="*/ 39 h 713"/>
                <a:gd name="T66" fmla="*/ 216 w 1136"/>
                <a:gd name="T67" fmla="*/ 98 h 713"/>
                <a:gd name="T68" fmla="*/ 130 w 1136"/>
                <a:gd name="T69" fmla="*/ 16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bg1"/>
              </a:solidFill>
              <a:prstDash val="solid"/>
              <a:round/>
              <a:headEnd/>
              <a:tailEnd/>
            </a:ln>
          </p:spPr>
          <p:txBody>
            <a:bodyPr/>
            <a:lstStyle/>
            <a:p>
              <a:endParaRPr lang="ru-RU"/>
            </a:p>
          </p:txBody>
        </p:sp>
        <p:sp>
          <p:nvSpPr>
            <p:cNvPr id="59" name="Freeform 129">
              <a:extLst>
                <a:ext uri="{FF2B5EF4-FFF2-40B4-BE49-F238E27FC236}">
                  <a16:creationId xmlns:a16="http://schemas.microsoft.com/office/drawing/2014/main" id="{9F53F56D-CBE3-D64E-BF37-E31ABA939462}"/>
                </a:ext>
              </a:extLst>
            </p:cNvPr>
            <p:cNvSpPr>
              <a:spLocks/>
            </p:cNvSpPr>
            <p:nvPr/>
          </p:nvSpPr>
          <p:spPr bwMode="gray">
            <a:xfrm>
              <a:off x="3034" y="2686"/>
              <a:ext cx="568" cy="356"/>
            </a:xfrm>
            <a:custGeom>
              <a:avLst/>
              <a:gdLst>
                <a:gd name="T0" fmla="*/ 159 w 1136"/>
                <a:gd name="T1" fmla="*/ 205 h 713"/>
                <a:gd name="T2" fmla="*/ 208 w 1136"/>
                <a:gd name="T3" fmla="*/ 256 h 713"/>
                <a:gd name="T4" fmla="*/ 234 w 1136"/>
                <a:gd name="T5" fmla="*/ 417 h 713"/>
                <a:gd name="T6" fmla="*/ 140 w 1136"/>
                <a:gd name="T7" fmla="*/ 474 h 713"/>
                <a:gd name="T8" fmla="*/ 0 w 1136"/>
                <a:gd name="T9" fmla="*/ 516 h 713"/>
                <a:gd name="T10" fmla="*/ 82 w 1136"/>
                <a:gd name="T11" fmla="*/ 671 h 713"/>
                <a:gd name="T12" fmla="*/ 161 w 1136"/>
                <a:gd name="T13" fmla="*/ 648 h 713"/>
                <a:gd name="T14" fmla="*/ 319 w 1136"/>
                <a:gd name="T15" fmla="*/ 612 h 713"/>
                <a:gd name="T16" fmla="*/ 303 w 1136"/>
                <a:gd name="T17" fmla="*/ 545 h 713"/>
                <a:gd name="T18" fmla="*/ 460 w 1136"/>
                <a:gd name="T19" fmla="*/ 555 h 713"/>
                <a:gd name="T20" fmla="*/ 588 w 1136"/>
                <a:gd name="T21" fmla="*/ 598 h 713"/>
                <a:gd name="T22" fmla="*/ 681 w 1136"/>
                <a:gd name="T23" fmla="*/ 569 h 713"/>
                <a:gd name="T24" fmla="*/ 758 w 1136"/>
                <a:gd name="T25" fmla="*/ 553 h 713"/>
                <a:gd name="T26" fmla="*/ 785 w 1136"/>
                <a:gd name="T27" fmla="*/ 640 h 713"/>
                <a:gd name="T28" fmla="*/ 884 w 1136"/>
                <a:gd name="T29" fmla="*/ 608 h 713"/>
                <a:gd name="T30" fmla="*/ 988 w 1136"/>
                <a:gd name="T31" fmla="*/ 543 h 713"/>
                <a:gd name="T32" fmla="*/ 1055 w 1136"/>
                <a:gd name="T33" fmla="*/ 496 h 713"/>
                <a:gd name="T34" fmla="*/ 1136 w 1136"/>
                <a:gd name="T35" fmla="*/ 490 h 713"/>
                <a:gd name="T36" fmla="*/ 1088 w 1136"/>
                <a:gd name="T37" fmla="*/ 388 h 713"/>
                <a:gd name="T38" fmla="*/ 1051 w 1136"/>
                <a:gd name="T39" fmla="*/ 272 h 713"/>
                <a:gd name="T40" fmla="*/ 980 w 1136"/>
                <a:gd name="T41" fmla="*/ 242 h 713"/>
                <a:gd name="T42" fmla="*/ 901 w 1136"/>
                <a:gd name="T43" fmla="*/ 236 h 713"/>
                <a:gd name="T44" fmla="*/ 783 w 1136"/>
                <a:gd name="T45" fmla="*/ 203 h 713"/>
                <a:gd name="T46" fmla="*/ 744 w 1136"/>
                <a:gd name="T47" fmla="*/ 98 h 713"/>
                <a:gd name="T48" fmla="*/ 628 w 1136"/>
                <a:gd name="T49" fmla="*/ 106 h 713"/>
                <a:gd name="T50" fmla="*/ 427 w 1136"/>
                <a:gd name="T51" fmla="*/ 87 h 713"/>
                <a:gd name="T52" fmla="*/ 283 w 1136"/>
                <a:gd name="T53" fmla="*/ 24 h 713"/>
                <a:gd name="T54" fmla="*/ 201 w 1136"/>
                <a:gd name="T55" fmla="*/ 16 h 713"/>
                <a:gd name="T56" fmla="*/ 171 w 1136"/>
                <a:gd name="T57" fmla="*/ 10 h 713"/>
                <a:gd name="T58" fmla="*/ 140 w 1136"/>
                <a:gd name="T59" fmla="*/ 4 h 713"/>
                <a:gd name="T60" fmla="*/ 134 w 1136"/>
                <a:gd name="T61" fmla="*/ 8 h 713"/>
                <a:gd name="T62" fmla="*/ 124 w 1136"/>
                <a:gd name="T63" fmla="*/ 28 h 713"/>
                <a:gd name="T64" fmla="*/ 118 w 1136"/>
                <a:gd name="T65" fmla="*/ 39 h 713"/>
                <a:gd name="T66" fmla="*/ 216 w 1136"/>
                <a:gd name="T67" fmla="*/ 98 h 713"/>
                <a:gd name="T68" fmla="*/ 130 w 1136"/>
                <a:gd name="T69" fmla="*/ 16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bg1"/>
              </a:solidFill>
              <a:prstDash val="solid"/>
              <a:round/>
              <a:headEnd/>
              <a:tailEnd/>
            </a:ln>
          </p:spPr>
          <p:txBody>
            <a:bodyPr/>
            <a:lstStyle/>
            <a:p>
              <a:endParaRPr lang="ru-RU"/>
            </a:p>
          </p:txBody>
        </p:sp>
        <p:sp>
          <p:nvSpPr>
            <p:cNvPr id="60" name="Freeform 130">
              <a:extLst>
                <a:ext uri="{FF2B5EF4-FFF2-40B4-BE49-F238E27FC236}">
                  <a16:creationId xmlns:a16="http://schemas.microsoft.com/office/drawing/2014/main" id="{D1822E60-C436-4742-9948-BC035EFF2942}"/>
                </a:ext>
              </a:extLst>
            </p:cNvPr>
            <p:cNvSpPr>
              <a:spLocks/>
            </p:cNvSpPr>
            <p:nvPr/>
          </p:nvSpPr>
          <p:spPr bwMode="gray">
            <a:xfrm>
              <a:off x="3140" y="2406"/>
              <a:ext cx="448" cy="398"/>
            </a:xfrm>
            <a:custGeom>
              <a:avLst/>
              <a:gdLst>
                <a:gd name="T0" fmla="*/ 0 w 896"/>
                <a:gd name="T1" fmla="*/ 339 h 797"/>
                <a:gd name="T2" fmla="*/ 28 w 896"/>
                <a:gd name="T3" fmla="*/ 402 h 797"/>
                <a:gd name="T4" fmla="*/ 65 w 896"/>
                <a:gd name="T5" fmla="*/ 463 h 797"/>
                <a:gd name="T6" fmla="*/ 120 w 896"/>
                <a:gd name="T7" fmla="*/ 510 h 797"/>
                <a:gd name="T8" fmla="*/ 117 w 896"/>
                <a:gd name="T9" fmla="*/ 561 h 797"/>
                <a:gd name="T10" fmla="*/ 211 w 896"/>
                <a:gd name="T11" fmla="*/ 648 h 797"/>
                <a:gd name="T12" fmla="*/ 302 w 896"/>
                <a:gd name="T13" fmla="*/ 685 h 797"/>
                <a:gd name="T14" fmla="*/ 416 w 896"/>
                <a:gd name="T15" fmla="*/ 667 h 797"/>
                <a:gd name="T16" fmla="*/ 465 w 896"/>
                <a:gd name="T17" fmla="*/ 687 h 797"/>
                <a:gd name="T18" fmla="*/ 532 w 896"/>
                <a:gd name="T19" fmla="*/ 659 h 797"/>
                <a:gd name="T20" fmla="*/ 536 w 896"/>
                <a:gd name="T21" fmla="*/ 721 h 797"/>
                <a:gd name="T22" fmla="*/ 571 w 896"/>
                <a:gd name="T23" fmla="*/ 764 h 797"/>
                <a:gd name="T24" fmla="*/ 624 w 896"/>
                <a:gd name="T25" fmla="*/ 748 h 797"/>
                <a:gd name="T26" fmla="*/ 689 w 896"/>
                <a:gd name="T27" fmla="*/ 797 h 797"/>
                <a:gd name="T28" fmla="*/ 750 w 896"/>
                <a:gd name="T29" fmla="*/ 776 h 797"/>
                <a:gd name="T30" fmla="*/ 772 w 896"/>
                <a:gd name="T31" fmla="*/ 756 h 797"/>
                <a:gd name="T32" fmla="*/ 845 w 896"/>
                <a:gd name="T33" fmla="*/ 719 h 797"/>
                <a:gd name="T34" fmla="*/ 851 w 896"/>
                <a:gd name="T35" fmla="*/ 654 h 797"/>
                <a:gd name="T36" fmla="*/ 831 w 896"/>
                <a:gd name="T37" fmla="*/ 595 h 797"/>
                <a:gd name="T38" fmla="*/ 774 w 896"/>
                <a:gd name="T39" fmla="*/ 630 h 797"/>
                <a:gd name="T40" fmla="*/ 717 w 896"/>
                <a:gd name="T41" fmla="*/ 567 h 797"/>
                <a:gd name="T42" fmla="*/ 678 w 896"/>
                <a:gd name="T43" fmla="*/ 534 h 797"/>
                <a:gd name="T44" fmla="*/ 727 w 896"/>
                <a:gd name="T45" fmla="*/ 518 h 797"/>
                <a:gd name="T46" fmla="*/ 723 w 896"/>
                <a:gd name="T47" fmla="*/ 465 h 797"/>
                <a:gd name="T48" fmla="*/ 760 w 896"/>
                <a:gd name="T49" fmla="*/ 433 h 797"/>
                <a:gd name="T50" fmla="*/ 743 w 896"/>
                <a:gd name="T51" fmla="*/ 378 h 797"/>
                <a:gd name="T52" fmla="*/ 788 w 896"/>
                <a:gd name="T53" fmla="*/ 349 h 797"/>
                <a:gd name="T54" fmla="*/ 841 w 896"/>
                <a:gd name="T55" fmla="*/ 398 h 797"/>
                <a:gd name="T56" fmla="*/ 896 w 896"/>
                <a:gd name="T57" fmla="*/ 366 h 797"/>
                <a:gd name="T58" fmla="*/ 876 w 896"/>
                <a:gd name="T59" fmla="*/ 303 h 797"/>
                <a:gd name="T60" fmla="*/ 823 w 896"/>
                <a:gd name="T61" fmla="*/ 284 h 797"/>
                <a:gd name="T62" fmla="*/ 811 w 896"/>
                <a:gd name="T63" fmla="*/ 250 h 797"/>
                <a:gd name="T64" fmla="*/ 727 w 896"/>
                <a:gd name="T65" fmla="*/ 266 h 797"/>
                <a:gd name="T66" fmla="*/ 676 w 896"/>
                <a:gd name="T67" fmla="*/ 213 h 797"/>
                <a:gd name="T68" fmla="*/ 626 w 896"/>
                <a:gd name="T69" fmla="*/ 215 h 797"/>
                <a:gd name="T70" fmla="*/ 622 w 896"/>
                <a:gd name="T71" fmla="*/ 165 h 797"/>
                <a:gd name="T72" fmla="*/ 691 w 896"/>
                <a:gd name="T73" fmla="*/ 83 h 797"/>
                <a:gd name="T74" fmla="*/ 683 w 896"/>
                <a:gd name="T75" fmla="*/ 12 h 797"/>
                <a:gd name="T76" fmla="*/ 609 w 896"/>
                <a:gd name="T77" fmla="*/ 26 h 797"/>
                <a:gd name="T78" fmla="*/ 445 w 896"/>
                <a:gd name="T79" fmla="*/ 0 h 797"/>
                <a:gd name="T80" fmla="*/ 437 w 896"/>
                <a:gd name="T81" fmla="*/ 130 h 797"/>
                <a:gd name="T82" fmla="*/ 353 w 896"/>
                <a:gd name="T83" fmla="*/ 197 h 797"/>
                <a:gd name="T84" fmla="*/ 288 w 896"/>
                <a:gd name="T85" fmla="*/ 209 h 797"/>
                <a:gd name="T86" fmla="*/ 168 w 896"/>
                <a:gd name="T87" fmla="*/ 286 h 797"/>
                <a:gd name="T88" fmla="*/ 97 w 896"/>
                <a:gd name="T89" fmla="*/ 317 h 797"/>
                <a:gd name="T90" fmla="*/ 0 w 896"/>
                <a:gd name="T91" fmla="*/ 339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bg1"/>
              </a:solidFill>
              <a:prstDash val="solid"/>
              <a:round/>
              <a:headEnd/>
              <a:tailEnd/>
            </a:ln>
          </p:spPr>
          <p:txBody>
            <a:bodyPr/>
            <a:lstStyle/>
            <a:p>
              <a:endParaRPr lang="ru-RU"/>
            </a:p>
          </p:txBody>
        </p:sp>
        <p:sp>
          <p:nvSpPr>
            <p:cNvPr id="61" name="Freeform 131">
              <a:extLst>
                <a:ext uri="{FF2B5EF4-FFF2-40B4-BE49-F238E27FC236}">
                  <a16:creationId xmlns:a16="http://schemas.microsoft.com/office/drawing/2014/main" id="{501BF78A-4A15-9C4E-A1FE-D0CD02E1BE52}"/>
                </a:ext>
              </a:extLst>
            </p:cNvPr>
            <p:cNvSpPr>
              <a:spLocks/>
            </p:cNvSpPr>
            <p:nvPr/>
          </p:nvSpPr>
          <p:spPr bwMode="gray">
            <a:xfrm>
              <a:off x="3140" y="2406"/>
              <a:ext cx="448" cy="398"/>
            </a:xfrm>
            <a:custGeom>
              <a:avLst/>
              <a:gdLst>
                <a:gd name="T0" fmla="*/ 0 w 896"/>
                <a:gd name="T1" fmla="*/ 339 h 797"/>
                <a:gd name="T2" fmla="*/ 28 w 896"/>
                <a:gd name="T3" fmla="*/ 402 h 797"/>
                <a:gd name="T4" fmla="*/ 65 w 896"/>
                <a:gd name="T5" fmla="*/ 463 h 797"/>
                <a:gd name="T6" fmla="*/ 120 w 896"/>
                <a:gd name="T7" fmla="*/ 510 h 797"/>
                <a:gd name="T8" fmla="*/ 117 w 896"/>
                <a:gd name="T9" fmla="*/ 561 h 797"/>
                <a:gd name="T10" fmla="*/ 211 w 896"/>
                <a:gd name="T11" fmla="*/ 648 h 797"/>
                <a:gd name="T12" fmla="*/ 302 w 896"/>
                <a:gd name="T13" fmla="*/ 685 h 797"/>
                <a:gd name="T14" fmla="*/ 416 w 896"/>
                <a:gd name="T15" fmla="*/ 667 h 797"/>
                <a:gd name="T16" fmla="*/ 465 w 896"/>
                <a:gd name="T17" fmla="*/ 687 h 797"/>
                <a:gd name="T18" fmla="*/ 532 w 896"/>
                <a:gd name="T19" fmla="*/ 659 h 797"/>
                <a:gd name="T20" fmla="*/ 536 w 896"/>
                <a:gd name="T21" fmla="*/ 721 h 797"/>
                <a:gd name="T22" fmla="*/ 571 w 896"/>
                <a:gd name="T23" fmla="*/ 764 h 797"/>
                <a:gd name="T24" fmla="*/ 624 w 896"/>
                <a:gd name="T25" fmla="*/ 748 h 797"/>
                <a:gd name="T26" fmla="*/ 689 w 896"/>
                <a:gd name="T27" fmla="*/ 797 h 797"/>
                <a:gd name="T28" fmla="*/ 750 w 896"/>
                <a:gd name="T29" fmla="*/ 776 h 797"/>
                <a:gd name="T30" fmla="*/ 772 w 896"/>
                <a:gd name="T31" fmla="*/ 756 h 797"/>
                <a:gd name="T32" fmla="*/ 845 w 896"/>
                <a:gd name="T33" fmla="*/ 719 h 797"/>
                <a:gd name="T34" fmla="*/ 851 w 896"/>
                <a:gd name="T35" fmla="*/ 654 h 797"/>
                <a:gd name="T36" fmla="*/ 831 w 896"/>
                <a:gd name="T37" fmla="*/ 595 h 797"/>
                <a:gd name="T38" fmla="*/ 774 w 896"/>
                <a:gd name="T39" fmla="*/ 630 h 797"/>
                <a:gd name="T40" fmla="*/ 717 w 896"/>
                <a:gd name="T41" fmla="*/ 567 h 797"/>
                <a:gd name="T42" fmla="*/ 678 w 896"/>
                <a:gd name="T43" fmla="*/ 534 h 797"/>
                <a:gd name="T44" fmla="*/ 727 w 896"/>
                <a:gd name="T45" fmla="*/ 518 h 797"/>
                <a:gd name="T46" fmla="*/ 723 w 896"/>
                <a:gd name="T47" fmla="*/ 465 h 797"/>
                <a:gd name="T48" fmla="*/ 760 w 896"/>
                <a:gd name="T49" fmla="*/ 433 h 797"/>
                <a:gd name="T50" fmla="*/ 743 w 896"/>
                <a:gd name="T51" fmla="*/ 378 h 797"/>
                <a:gd name="T52" fmla="*/ 788 w 896"/>
                <a:gd name="T53" fmla="*/ 349 h 797"/>
                <a:gd name="T54" fmla="*/ 841 w 896"/>
                <a:gd name="T55" fmla="*/ 398 h 797"/>
                <a:gd name="T56" fmla="*/ 896 w 896"/>
                <a:gd name="T57" fmla="*/ 366 h 797"/>
                <a:gd name="T58" fmla="*/ 876 w 896"/>
                <a:gd name="T59" fmla="*/ 303 h 797"/>
                <a:gd name="T60" fmla="*/ 823 w 896"/>
                <a:gd name="T61" fmla="*/ 284 h 797"/>
                <a:gd name="T62" fmla="*/ 811 w 896"/>
                <a:gd name="T63" fmla="*/ 250 h 797"/>
                <a:gd name="T64" fmla="*/ 727 w 896"/>
                <a:gd name="T65" fmla="*/ 266 h 797"/>
                <a:gd name="T66" fmla="*/ 676 w 896"/>
                <a:gd name="T67" fmla="*/ 213 h 797"/>
                <a:gd name="T68" fmla="*/ 626 w 896"/>
                <a:gd name="T69" fmla="*/ 215 h 797"/>
                <a:gd name="T70" fmla="*/ 622 w 896"/>
                <a:gd name="T71" fmla="*/ 165 h 797"/>
                <a:gd name="T72" fmla="*/ 691 w 896"/>
                <a:gd name="T73" fmla="*/ 83 h 797"/>
                <a:gd name="T74" fmla="*/ 683 w 896"/>
                <a:gd name="T75" fmla="*/ 12 h 797"/>
                <a:gd name="T76" fmla="*/ 609 w 896"/>
                <a:gd name="T77" fmla="*/ 26 h 797"/>
                <a:gd name="T78" fmla="*/ 445 w 896"/>
                <a:gd name="T79" fmla="*/ 0 h 797"/>
                <a:gd name="T80" fmla="*/ 437 w 896"/>
                <a:gd name="T81" fmla="*/ 130 h 797"/>
                <a:gd name="T82" fmla="*/ 353 w 896"/>
                <a:gd name="T83" fmla="*/ 197 h 797"/>
                <a:gd name="T84" fmla="*/ 288 w 896"/>
                <a:gd name="T85" fmla="*/ 209 h 797"/>
                <a:gd name="T86" fmla="*/ 168 w 896"/>
                <a:gd name="T87" fmla="*/ 286 h 797"/>
                <a:gd name="T88" fmla="*/ 97 w 896"/>
                <a:gd name="T89" fmla="*/ 317 h 797"/>
                <a:gd name="T90" fmla="*/ 0 w 896"/>
                <a:gd name="T91" fmla="*/ 339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bg1"/>
              </a:solidFill>
              <a:prstDash val="solid"/>
              <a:round/>
              <a:headEnd/>
              <a:tailEnd/>
            </a:ln>
          </p:spPr>
          <p:txBody>
            <a:bodyPr/>
            <a:lstStyle/>
            <a:p>
              <a:endParaRPr lang="ru-RU"/>
            </a:p>
          </p:txBody>
        </p:sp>
        <p:sp>
          <p:nvSpPr>
            <p:cNvPr id="62" name="Freeform 132">
              <a:extLst>
                <a:ext uri="{FF2B5EF4-FFF2-40B4-BE49-F238E27FC236}">
                  <a16:creationId xmlns:a16="http://schemas.microsoft.com/office/drawing/2014/main" id="{F3357E31-BDC4-644D-A0F3-B7C59C9FB82B}"/>
                </a:ext>
              </a:extLst>
            </p:cNvPr>
            <p:cNvSpPr>
              <a:spLocks/>
            </p:cNvSpPr>
            <p:nvPr/>
          </p:nvSpPr>
          <p:spPr bwMode="gray">
            <a:xfrm>
              <a:off x="3128" y="2050"/>
              <a:ext cx="251" cy="526"/>
            </a:xfrm>
            <a:custGeom>
              <a:avLst/>
              <a:gdLst>
                <a:gd name="T0" fmla="*/ 25 w 502"/>
                <a:gd name="T1" fmla="*/ 942 h 1051"/>
                <a:gd name="T2" fmla="*/ 23 w 502"/>
                <a:gd name="T3" fmla="*/ 1051 h 1051"/>
                <a:gd name="T4" fmla="*/ 120 w 502"/>
                <a:gd name="T5" fmla="*/ 1027 h 1051"/>
                <a:gd name="T6" fmla="*/ 191 w 502"/>
                <a:gd name="T7" fmla="*/ 998 h 1051"/>
                <a:gd name="T8" fmla="*/ 311 w 502"/>
                <a:gd name="T9" fmla="*/ 919 h 1051"/>
                <a:gd name="T10" fmla="*/ 376 w 502"/>
                <a:gd name="T11" fmla="*/ 909 h 1051"/>
                <a:gd name="T12" fmla="*/ 460 w 502"/>
                <a:gd name="T13" fmla="*/ 840 h 1051"/>
                <a:gd name="T14" fmla="*/ 468 w 502"/>
                <a:gd name="T15" fmla="*/ 712 h 1051"/>
                <a:gd name="T16" fmla="*/ 429 w 502"/>
                <a:gd name="T17" fmla="*/ 675 h 1051"/>
                <a:gd name="T18" fmla="*/ 433 w 502"/>
                <a:gd name="T19" fmla="*/ 635 h 1051"/>
                <a:gd name="T20" fmla="*/ 460 w 502"/>
                <a:gd name="T21" fmla="*/ 600 h 1051"/>
                <a:gd name="T22" fmla="*/ 454 w 502"/>
                <a:gd name="T23" fmla="*/ 565 h 1051"/>
                <a:gd name="T24" fmla="*/ 484 w 502"/>
                <a:gd name="T25" fmla="*/ 504 h 1051"/>
                <a:gd name="T26" fmla="*/ 470 w 502"/>
                <a:gd name="T27" fmla="*/ 433 h 1051"/>
                <a:gd name="T28" fmla="*/ 395 w 502"/>
                <a:gd name="T29" fmla="*/ 395 h 1051"/>
                <a:gd name="T30" fmla="*/ 397 w 502"/>
                <a:gd name="T31" fmla="*/ 324 h 1051"/>
                <a:gd name="T32" fmla="*/ 429 w 502"/>
                <a:gd name="T33" fmla="*/ 293 h 1051"/>
                <a:gd name="T34" fmla="*/ 435 w 502"/>
                <a:gd name="T35" fmla="*/ 254 h 1051"/>
                <a:gd name="T36" fmla="*/ 476 w 502"/>
                <a:gd name="T37" fmla="*/ 240 h 1051"/>
                <a:gd name="T38" fmla="*/ 502 w 502"/>
                <a:gd name="T39" fmla="*/ 169 h 1051"/>
                <a:gd name="T40" fmla="*/ 476 w 502"/>
                <a:gd name="T41" fmla="*/ 122 h 1051"/>
                <a:gd name="T42" fmla="*/ 437 w 502"/>
                <a:gd name="T43" fmla="*/ 104 h 1051"/>
                <a:gd name="T44" fmla="*/ 441 w 502"/>
                <a:gd name="T45" fmla="*/ 61 h 1051"/>
                <a:gd name="T46" fmla="*/ 484 w 502"/>
                <a:gd name="T47" fmla="*/ 41 h 1051"/>
                <a:gd name="T48" fmla="*/ 454 w 502"/>
                <a:gd name="T49" fmla="*/ 0 h 1051"/>
                <a:gd name="T50" fmla="*/ 348 w 502"/>
                <a:gd name="T51" fmla="*/ 43 h 1051"/>
                <a:gd name="T52" fmla="*/ 285 w 502"/>
                <a:gd name="T53" fmla="*/ 43 h 1051"/>
                <a:gd name="T54" fmla="*/ 199 w 502"/>
                <a:gd name="T55" fmla="*/ 74 h 1051"/>
                <a:gd name="T56" fmla="*/ 151 w 502"/>
                <a:gd name="T57" fmla="*/ 193 h 1051"/>
                <a:gd name="T58" fmla="*/ 73 w 502"/>
                <a:gd name="T59" fmla="*/ 222 h 1051"/>
                <a:gd name="T60" fmla="*/ 73 w 502"/>
                <a:gd name="T61" fmla="*/ 291 h 1051"/>
                <a:gd name="T62" fmla="*/ 45 w 502"/>
                <a:gd name="T63" fmla="*/ 415 h 1051"/>
                <a:gd name="T64" fmla="*/ 0 w 502"/>
                <a:gd name="T65" fmla="*/ 468 h 1051"/>
                <a:gd name="T66" fmla="*/ 51 w 502"/>
                <a:gd name="T67" fmla="*/ 555 h 1051"/>
                <a:gd name="T68" fmla="*/ 14 w 502"/>
                <a:gd name="T69" fmla="*/ 655 h 1051"/>
                <a:gd name="T70" fmla="*/ 33 w 502"/>
                <a:gd name="T71" fmla="*/ 789 h 1051"/>
                <a:gd name="T72" fmla="*/ 57 w 502"/>
                <a:gd name="T73" fmla="*/ 877 h 1051"/>
                <a:gd name="T74" fmla="*/ 25 w 502"/>
                <a:gd name="T75" fmla="*/ 942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bg1"/>
              </a:solidFill>
              <a:prstDash val="solid"/>
              <a:round/>
              <a:headEnd/>
              <a:tailEnd/>
            </a:ln>
          </p:spPr>
          <p:txBody>
            <a:bodyPr/>
            <a:lstStyle/>
            <a:p>
              <a:endParaRPr lang="ru-RU"/>
            </a:p>
          </p:txBody>
        </p:sp>
        <p:sp>
          <p:nvSpPr>
            <p:cNvPr id="63" name="Freeform 133">
              <a:extLst>
                <a:ext uri="{FF2B5EF4-FFF2-40B4-BE49-F238E27FC236}">
                  <a16:creationId xmlns:a16="http://schemas.microsoft.com/office/drawing/2014/main" id="{AF75C2A6-9822-BC4A-B9F2-8492813AE842}"/>
                </a:ext>
              </a:extLst>
            </p:cNvPr>
            <p:cNvSpPr>
              <a:spLocks/>
            </p:cNvSpPr>
            <p:nvPr/>
          </p:nvSpPr>
          <p:spPr bwMode="gray">
            <a:xfrm>
              <a:off x="3128" y="2050"/>
              <a:ext cx="251" cy="526"/>
            </a:xfrm>
            <a:custGeom>
              <a:avLst/>
              <a:gdLst>
                <a:gd name="T0" fmla="*/ 25 w 502"/>
                <a:gd name="T1" fmla="*/ 942 h 1051"/>
                <a:gd name="T2" fmla="*/ 23 w 502"/>
                <a:gd name="T3" fmla="*/ 1051 h 1051"/>
                <a:gd name="T4" fmla="*/ 120 w 502"/>
                <a:gd name="T5" fmla="*/ 1027 h 1051"/>
                <a:gd name="T6" fmla="*/ 191 w 502"/>
                <a:gd name="T7" fmla="*/ 998 h 1051"/>
                <a:gd name="T8" fmla="*/ 311 w 502"/>
                <a:gd name="T9" fmla="*/ 919 h 1051"/>
                <a:gd name="T10" fmla="*/ 376 w 502"/>
                <a:gd name="T11" fmla="*/ 909 h 1051"/>
                <a:gd name="T12" fmla="*/ 460 w 502"/>
                <a:gd name="T13" fmla="*/ 840 h 1051"/>
                <a:gd name="T14" fmla="*/ 468 w 502"/>
                <a:gd name="T15" fmla="*/ 712 h 1051"/>
                <a:gd name="T16" fmla="*/ 429 w 502"/>
                <a:gd name="T17" fmla="*/ 675 h 1051"/>
                <a:gd name="T18" fmla="*/ 433 w 502"/>
                <a:gd name="T19" fmla="*/ 635 h 1051"/>
                <a:gd name="T20" fmla="*/ 460 w 502"/>
                <a:gd name="T21" fmla="*/ 600 h 1051"/>
                <a:gd name="T22" fmla="*/ 454 w 502"/>
                <a:gd name="T23" fmla="*/ 565 h 1051"/>
                <a:gd name="T24" fmla="*/ 484 w 502"/>
                <a:gd name="T25" fmla="*/ 504 h 1051"/>
                <a:gd name="T26" fmla="*/ 470 w 502"/>
                <a:gd name="T27" fmla="*/ 433 h 1051"/>
                <a:gd name="T28" fmla="*/ 395 w 502"/>
                <a:gd name="T29" fmla="*/ 395 h 1051"/>
                <a:gd name="T30" fmla="*/ 397 w 502"/>
                <a:gd name="T31" fmla="*/ 324 h 1051"/>
                <a:gd name="T32" fmla="*/ 429 w 502"/>
                <a:gd name="T33" fmla="*/ 293 h 1051"/>
                <a:gd name="T34" fmla="*/ 435 w 502"/>
                <a:gd name="T35" fmla="*/ 254 h 1051"/>
                <a:gd name="T36" fmla="*/ 476 w 502"/>
                <a:gd name="T37" fmla="*/ 240 h 1051"/>
                <a:gd name="T38" fmla="*/ 502 w 502"/>
                <a:gd name="T39" fmla="*/ 169 h 1051"/>
                <a:gd name="T40" fmla="*/ 476 w 502"/>
                <a:gd name="T41" fmla="*/ 122 h 1051"/>
                <a:gd name="T42" fmla="*/ 437 w 502"/>
                <a:gd name="T43" fmla="*/ 104 h 1051"/>
                <a:gd name="T44" fmla="*/ 441 w 502"/>
                <a:gd name="T45" fmla="*/ 61 h 1051"/>
                <a:gd name="T46" fmla="*/ 484 w 502"/>
                <a:gd name="T47" fmla="*/ 41 h 1051"/>
                <a:gd name="T48" fmla="*/ 454 w 502"/>
                <a:gd name="T49" fmla="*/ 0 h 1051"/>
                <a:gd name="T50" fmla="*/ 348 w 502"/>
                <a:gd name="T51" fmla="*/ 43 h 1051"/>
                <a:gd name="T52" fmla="*/ 285 w 502"/>
                <a:gd name="T53" fmla="*/ 43 h 1051"/>
                <a:gd name="T54" fmla="*/ 199 w 502"/>
                <a:gd name="T55" fmla="*/ 74 h 1051"/>
                <a:gd name="T56" fmla="*/ 151 w 502"/>
                <a:gd name="T57" fmla="*/ 193 h 1051"/>
                <a:gd name="T58" fmla="*/ 73 w 502"/>
                <a:gd name="T59" fmla="*/ 222 h 1051"/>
                <a:gd name="T60" fmla="*/ 73 w 502"/>
                <a:gd name="T61" fmla="*/ 291 h 1051"/>
                <a:gd name="T62" fmla="*/ 45 w 502"/>
                <a:gd name="T63" fmla="*/ 415 h 1051"/>
                <a:gd name="T64" fmla="*/ 0 w 502"/>
                <a:gd name="T65" fmla="*/ 468 h 1051"/>
                <a:gd name="T66" fmla="*/ 51 w 502"/>
                <a:gd name="T67" fmla="*/ 555 h 1051"/>
                <a:gd name="T68" fmla="*/ 14 w 502"/>
                <a:gd name="T69" fmla="*/ 655 h 1051"/>
                <a:gd name="T70" fmla="*/ 33 w 502"/>
                <a:gd name="T71" fmla="*/ 789 h 1051"/>
                <a:gd name="T72" fmla="*/ 57 w 502"/>
                <a:gd name="T73" fmla="*/ 877 h 1051"/>
                <a:gd name="T74" fmla="*/ 25 w 502"/>
                <a:gd name="T75" fmla="*/ 942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bg1"/>
              </a:solidFill>
              <a:prstDash val="solid"/>
              <a:round/>
              <a:headEnd/>
              <a:tailEnd/>
            </a:ln>
          </p:spPr>
          <p:txBody>
            <a:bodyPr/>
            <a:lstStyle/>
            <a:p>
              <a:endParaRPr lang="ru-RU"/>
            </a:p>
          </p:txBody>
        </p:sp>
        <p:sp>
          <p:nvSpPr>
            <p:cNvPr id="64" name="Freeform 134">
              <a:extLst>
                <a:ext uri="{FF2B5EF4-FFF2-40B4-BE49-F238E27FC236}">
                  <a16:creationId xmlns:a16="http://schemas.microsoft.com/office/drawing/2014/main" id="{60BB441F-0D21-9841-8C56-599610A3EE1A}"/>
                </a:ext>
              </a:extLst>
            </p:cNvPr>
            <p:cNvSpPr>
              <a:spLocks/>
            </p:cNvSpPr>
            <p:nvPr/>
          </p:nvSpPr>
          <p:spPr bwMode="gray">
            <a:xfrm>
              <a:off x="2736" y="2154"/>
              <a:ext cx="464" cy="664"/>
            </a:xfrm>
            <a:custGeom>
              <a:avLst/>
              <a:gdLst>
                <a:gd name="T0" fmla="*/ 8 w 929"/>
                <a:gd name="T1" fmla="*/ 425 h 1329"/>
                <a:gd name="T2" fmla="*/ 87 w 929"/>
                <a:gd name="T3" fmla="*/ 504 h 1329"/>
                <a:gd name="T4" fmla="*/ 124 w 929"/>
                <a:gd name="T5" fmla="*/ 595 h 1329"/>
                <a:gd name="T6" fmla="*/ 107 w 929"/>
                <a:gd name="T7" fmla="*/ 681 h 1329"/>
                <a:gd name="T8" fmla="*/ 174 w 929"/>
                <a:gd name="T9" fmla="*/ 732 h 1329"/>
                <a:gd name="T10" fmla="*/ 272 w 929"/>
                <a:gd name="T11" fmla="*/ 748 h 1329"/>
                <a:gd name="T12" fmla="*/ 317 w 929"/>
                <a:gd name="T13" fmla="*/ 689 h 1329"/>
                <a:gd name="T14" fmla="*/ 315 w 929"/>
                <a:gd name="T15" fmla="*/ 612 h 1329"/>
                <a:gd name="T16" fmla="*/ 288 w 929"/>
                <a:gd name="T17" fmla="*/ 435 h 1329"/>
                <a:gd name="T18" fmla="*/ 370 w 929"/>
                <a:gd name="T19" fmla="*/ 453 h 1329"/>
                <a:gd name="T20" fmla="*/ 439 w 929"/>
                <a:gd name="T21" fmla="*/ 504 h 1329"/>
                <a:gd name="T22" fmla="*/ 575 w 929"/>
                <a:gd name="T23" fmla="*/ 603 h 1329"/>
                <a:gd name="T24" fmla="*/ 561 w 929"/>
                <a:gd name="T25" fmla="*/ 697 h 1329"/>
                <a:gd name="T26" fmla="*/ 449 w 929"/>
                <a:gd name="T27" fmla="*/ 758 h 1329"/>
                <a:gd name="T28" fmla="*/ 396 w 929"/>
                <a:gd name="T29" fmla="*/ 819 h 1329"/>
                <a:gd name="T30" fmla="*/ 286 w 929"/>
                <a:gd name="T31" fmla="*/ 797 h 1329"/>
                <a:gd name="T32" fmla="*/ 260 w 929"/>
                <a:gd name="T33" fmla="*/ 890 h 1329"/>
                <a:gd name="T34" fmla="*/ 282 w 929"/>
                <a:gd name="T35" fmla="*/ 998 h 1329"/>
                <a:gd name="T36" fmla="*/ 195 w 929"/>
                <a:gd name="T37" fmla="*/ 1071 h 1329"/>
                <a:gd name="T38" fmla="*/ 215 w 929"/>
                <a:gd name="T39" fmla="*/ 1142 h 1329"/>
                <a:gd name="T40" fmla="*/ 252 w 929"/>
                <a:gd name="T41" fmla="*/ 1217 h 1329"/>
                <a:gd name="T42" fmla="*/ 443 w 929"/>
                <a:gd name="T43" fmla="*/ 1232 h 1329"/>
                <a:gd name="T44" fmla="*/ 571 w 929"/>
                <a:gd name="T45" fmla="*/ 1254 h 1329"/>
                <a:gd name="T46" fmla="*/ 689 w 929"/>
                <a:gd name="T47" fmla="*/ 1299 h 1329"/>
                <a:gd name="T48" fmla="*/ 754 w 929"/>
                <a:gd name="T49" fmla="*/ 1323 h 1329"/>
                <a:gd name="T50" fmla="*/ 727 w 929"/>
                <a:gd name="T51" fmla="*/ 1234 h 1329"/>
                <a:gd name="T52" fmla="*/ 811 w 929"/>
                <a:gd name="T53" fmla="*/ 1163 h 1329"/>
                <a:gd name="T54" fmla="*/ 715 w 929"/>
                <a:gd name="T55" fmla="*/ 1104 h 1329"/>
                <a:gd name="T56" fmla="*/ 802 w 929"/>
                <a:gd name="T57" fmla="*/ 1083 h 1329"/>
                <a:gd name="T58" fmla="*/ 926 w 929"/>
                <a:gd name="T59" fmla="*/ 1065 h 1329"/>
                <a:gd name="T60" fmla="*/ 874 w 929"/>
                <a:gd name="T61" fmla="*/ 967 h 1329"/>
                <a:gd name="T62" fmla="*/ 809 w 929"/>
                <a:gd name="T63" fmla="*/ 845 h 1329"/>
                <a:gd name="T64" fmla="*/ 843 w 929"/>
                <a:gd name="T65" fmla="*/ 671 h 1329"/>
                <a:gd name="T66" fmla="*/ 800 w 929"/>
                <a:gd name="T67" fmla="*/ 449 h 1329"/>
                <a:gd name="T68" fmla="*/ 786 w 929"/>
                <a:gd name="T69" fmla="*/ 262 h 1329"/>
                <a:gd name="T70" fmla="*/ 859 w 929"/>
                <a:gd name="T71" fmla="*/ 85 h 1329"/>
                <a:gd name="T72" fmla="*/ 825 w 929"/>
                <a:gd name="T73" fmla="*/ 0 h 1329"/>
                <a:gd name="T74" fmla="*/ 731 w 929"/>
                <a:gd name="T75" fmla="*/ 40 h 1329"/>
                <a:gd name="T76" fmla="*/ 658 w 929"/>
                <a:gd name="T77" fmla="*/ 179 h 1329"/>
                <a:gd name="T78" fmla="*/ 516 w 929"/>
                <a:gd name="T79" fmla="*/ 349 h 1329"/>
                <a:gd name="T80" fmla="*/ 396 w 929"/>
                <a:gd name="T81" fmla="*/ 337 h 1329"/>
                <a:gd name="T82" fmla="*/ 296 w 929"/>
                <a:gd name="T83" fmla="*/ 282 h 1329"/>
                <a:gd name="T84" fmla="*/ 290 w 929"/>
                <a:gd name="T85" fmla="*/ 168 h 1329"/>
                <a:gd name="T86" fmla="*/ 272 w 929"/>
                <a:gd name="T87" fmla="*/ 73 h 1329"/>
                <a:gd name="T88" fmla="*/ 172 w 929"/>
                <a:gd name="T89" fmla="*/ 170 h 1329"/>
                <a:gd name="T90" fmla="*/ 107 w 929"/>
                <a:gd name="T91" fmla="*/ 36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bg1"/>
              </a:solidFill>
              <a:prstDash val="solid"/>
              <a:round/>
              <a:headEnd/>
              <a:tailEnd/>
            </a:ln>
          </p:spPr>
          <p:txBody>
            <a:bodyPr/>
            <a:lstStyle/>
            <a:p>
              <a:endParaRPr lang="ru-RU"/>
            </a:p>
          </p:txBody>
        </p:sp>
        <p:sp>
          <p:nvSpPr>
            <p:cNvPr id="65" name="Freeform 135">
              <a:extLst>
                <a:ext uri="{FF2B5EF4-FFF2-40B4-BE49-F238E27FC236}">
                  <a16:creationId xmlns:a16="http://schemas.microsoft.com/office/drawing/2014/main" id="{29B155A2-4CDF-6948-A480-8A52B5BCEDBA}"/>
                </a:ext>
              </a:extLst>
            </p:cNvPr>
            <p:cNvSpPr>
              <a:spLocks/>
            </p:cNvSpPr>
            <p:nvPr/>
          </p:nvSpPr>
          <p:spPr bwMode="gray">
            <a:xfrm>
              <a:off x="3987" y="3238"/>
              <a:ext cx="121" cy="305"/>
            </a:xfrm>
            <a:custGeom>
              <a:avLst/>
              <a:gdLst>
                <a:gd name="T0" fmla="*/ 172 w 242"/>
                <a:gd name="T1" fmla="*/ 4 h 610"/>
                <a:gd name="T2" fmla="*/ 154 w 242"/>
                <a:gd name="T3" fmla="*/ 24 h 610"/>
                <a:gd name="T4" fmla="*/ 132 w 242"/>
                <a:gd name="T5" fmla="*/ 44 h 610"/>
                <a:gd name="T6" fmla="*/ 111 w 242"/>
                <a:gd name="T7" fmla="*/ 63 h 610"/>
                <a:gd name="T8" fmla="*/ 87 w 242"/>
                <a:gd name="T9" fmla="*/ 97 h 610"/>
                <a:gd name="T10" fmla="*/ 73 w 242"/>
                <a:gd name="T11" fmla="*/ 122 h 610"/>
                <a:gd name="T12" fmla="*/ 63 w 242"/>
                <a:gd name="T13" fmla="*/ 148 h 610"/>
                <a:gd name="T14" fmla="*/ 44 w 242"/>
                <a:gd name="T15" fmla="*/ 189 h 610"/>
                <a:gd name="T16" fmla="*/ 20 w 242"/>
                <a:gd name="T17" fmla="*/ 234 h 610"/>
                <a:gd name="T18" fmla="*/ 4 w 242"/>
                <a:gd name="T19" fmla="*/ 268 h 610"/>
                <a:gd name="T20" fmla="*/ 2 w 242"/>
                <a:gd name="T21" fmla="*/ 309 h 610"/>
                <a:gd name="T22" fmla="*/ 14 w 242"/>
                <a:gd name="T23" fmla="*/ 354 h 610"/>
                <a:gd name="T24" fmla="*/ 18 w 242"/>
                <a:gd name="T25" fmla="*/ 396 h 610"/>
                <a:gd name="T26" fmla="*/ 12 w 242"/>
                <a:gd name="T27" fmla="*/ 431 h 610"/>
                <a:gd name="T28" fmla="*/ 24 w 242"/>
                <a:gd name="T29" fmla="*/ 455 h 610"/>
                <a:gd name="T30" fmla="*/ 57 w 242"/>
                <a:gd name="T31" fmla="*/ 477 h 610"/>
                <a:gd name="T32" fmla="*/ 85 w 242"/>
                <a:gd name="T33" fmla="*/ 514 h 610"/>
                <a:gd name="T34" fmla="*/ 111 w 242"/>
                <a:gd name="T35" fmla="*/ 540 h 610"/>
                <a:gd name="T36" fmla="*/ 130 w 242"/>
                <a:gd name="T37" fmla="*/ 555 h 610"/>
                <a:gd name="T38" fmla="*/ 140 w 242"/>
                <a:gd name="T39" fmla="*/ 583 h 610"/>
                <a:gd name="T40" fmla="*/ 148 w 242"/>
                <a:gd name="T41" fmla="*/ 606 h 610"/>
                <a:gd name="T42" fmla="*/ 162 w 242"/>
                <a:gd name="T43" fmla="*/ 606 h 610"/>
                <a:gd name="T44" fmla="*/ 168 w 242"/>
                <a:gd name="T45" fmla="*/ 581 h 610"/>
                <a:gd name="T46" fmla="*/ 168 w 242"/>
                <a:gd name="T47" fmla="*/ 538 h 610"/>
                <a:gd name="T48" fmla="*/ 179 w 242"/>
                <a:gd name="T49" fmla="*/ 494 h 610"/>
                <a:gd name="T50" fmla="*/ 201 w 242"/>
                <a:gd name="T51" fmla="*/ 457 h 610"/>
                <a:gd name="T52" fmla="*/ 217 w 242"/>
                <a:gd name="T53" fmla="*/ 412 h 610"/>
                <a:gd name="T54" fmla="*/ 225 w 242"/>
                <a:gd name="T55" fmla="*/ 343 h 610"/>
                <a:gd name="T56" fmla="*/ 229 w 242"/>
                <a:gd name="T57" fmla="*/ 264 h 610"/>
                <a:gd name="T58" fmla="*/ 229 w 242"/>
                <a:gd name="T59" fmla="*/ 203 h 610"/>
                <a:gd name="T60" fmla="*/ 240 w 242"/>
                <a:gd name="T61" fmla="*/ 156 h 610"/>
                <a:gd name="T62" fmla="*/ 238 w 242"/>
                <a:gd name="T63" fmla="*/ 112 h 610"/>
                <a:gd name="T64" fmla="*/ 223 w 242"/>
                <a:gd name="T65" fmla="*/ 73 h 610"/>
                <a:gd name="T66" fmla="*/ 207 w 242"/>
                <a:gd name="T67" fmla="*/ 42 h 610"/>
                <a:gd name="T68" fmla="*/ 185 w 242"/>
                <a:gd name="T69" fmla="*/ 10 h 610"/>
                <a:gd name="T70" fmla="*/ 173 w 242"/>
                <a:gd name="T71"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bg1"/>
              </a:solidFill>
              <a:prstDash val="solid"/>
              <a:round/>
              <a:headEnd/>
              <a:tailEnd/>
            </a:ln>
          </p:spPr>
          <p:txBody>
            <a:bodyPr/>
            <a:lstStyle/>
            <a:p>
              <a:endParaRPr lang="ru-RU"/>
            </a:p>
          </p:txBody>
        </p:sp>
      </p:grpSp>
      <p:sp>
        <p:nvSpPr>
          <p:cNvPr id="66" name="TextBox 65">
            <a:extLst>
              <a:ext uri="{FF2B5EF4-FFF2-40B4-BE49-F238E27FC236}">
                <a16:creationId xmlns:a16="http://schemas.microsoft.com/office/drawing/2014/main" id="{72751033-06DA-4C44-BBB9-6E6BBC7B32BE}"/>
              </a:ext>
            </a:extLst>
          </p:cNvPr>
          <p:cNvSpPr txBox="1"/>
          <p:nvPr/>
        </p:nvSpPr>
        <p:spPr>
          <a:xfrm>
            <a:off x="778770" y="2914482"/>
            <a:ext cx="2693657" cy="1107996"/>
          </a:xfrm>
          <a:prstGeom prst="rect">
            <a:avLst/>
          </a:prstGeom>
          <a:noFill/>
        </p:spPr>
        <p:txBody>
          <a:bodyPr wrap="square" rtlCol="0">
            <a:spAutoFit/>
          </a:bodyPr>
          <a:lstStyle/>
          <a:p>
            <a:r>
              <a:rPr lang="en-US" sz="6600" dirty="0">
                <a:latin typeface="Poppins Medium" panose="02000000000000000000" pitchFamily="2" charset="0"/>
                <a:cs typeface="Poppins Medium" panose="02000000000000000000" pitchFamily="2" charset="0"/>
              </a:rPr>
              <a:t>MAPS</a:t>
            </a:r>
            <a:endParaRPr lang="ru-RU" sz="6600" dirty="0">
              <a:cs typeface="Poppins Medium" panose="02000000000000000000" pitchFamily="2" charset="0"/>
            </a:endParaRPr>
          </a:p>
        </p:txBody>
      </p:sp>
      <p:sp>
        <p:nvSpPr>
          <p:cNvPr id="67" name="TextBox 66">
            <a:extLst>
              <a:ext uri="{FF2B5EF4-FFF2-40B4-BE49-F238E27FC236}">
                <a16:creationId xmlns:a16="http://schemas.microsoft.com/office/drawing/2014/main" id="{ABA43E66-A456-CC42-9F87-56F28CD23B7E}"/>
              </a:ext>
            </a:extLst>
          </p:cNvPr>
          <p:cNvSpPr txBox="1"/>
          <p:nvPr/>
        </p:nvSpPr>
        <p:spPr>
          <a:xfrm>
            <a:off x="778770" y="2452817"/>
            <a:ext cx="2803232" cy="461665"/>
          </a:xfrm>
          <a:prstGeom prst="rect">
            <a:avLst/>
          </a:prstGeom>
          <a:noFill/>
        </p:spPr>
        <p:txBody>
          <a:bodyPr wrap="square" rtlCol="0">
            <a:spAutoFit/>
          </a:bodyPr>
          <a:lstStyle/>
          <a:p>
            <a:r>
              <a:rPr lang="en-US" sz="2400" dirty="0">
                <a:latin typeface="Poppins Light" panose="02000000000000000000" pitchFamily="2" charset="0"/>
                <a:cs typeface="Poppins Light" panose="02000000000000000000" pitchFamily="2" charset="0"/>
              </a:rPr>
              <a:t>business polarity </a:t>
            </a:r>
            <a:endParaRPr lang="ru-RU" sz="2400" dirty="0">
              <a:cs typeface="Poppins Light" panose="02000000000000000000" pitchFamily="2" charset="0"/>
            </a:endParaRPr>
          </a:p>
        </p:txBody>
      </p:sp>
      <p:sp>
        <p:nvSpPr>
          <p:cNvPr id="68" name="TextBox 67">
            <a:extLst>
              <a:ext uri="{FF2B5EF4-FFF2-40B4-BE49-F238E27FC236}">
                <a16:creationId xmlns:a16="http://schemas.microsoft.com/office/drawing/2014/main" id="{D18AD080-5BB4-6942-98DF-5E34A41F0A23}"/>
              </a:ext>
            </a:extLst>
          </p:cNvPr>
          <p:cNvSpPr txBox="1"/>
          <p:nvPr/>
        </p:nvSpPr>
        <p:spPr>
          <a:xfrm>
            <a:off x="778770" y="837569"/>
            <a:ext cx="4702186" cy="1131079"/>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Builder enjoy pain who, rejects will encounter, denouncing will enjoy praising, man builder, system. One idea example there advantage denouncing advantage exercise undertakes loves in teachings </a:t>
            </a:r>
            <a:r>
              <a:rPr lang="en-US" sz="1200" b="1" dirty="0">
                <a:solidFill>
                  <a:srgbClr val="2CA2CC"/>
                </a:solidFill>
                <a:latin typeface="Poppins SemiBold" panose="02000000000000000000" pitchFamily="2" charset="0"/>
                <a:cs typeface="Poppins SemiBold" panose="02000000000000000000" pitchFamily="2" charset="0"/>
              </a:rPr>
              <a:t>with ever denouncing produces </a:t>
            </a:r>
            <a:r>
              <a:rPr lang="en-US" sz="1100" dirty="0">
                <a:latin typeface="Poppins" panose="02000000000000000000" pitchFamily="2" charset="0"/>
                <a:cs typeface="Poppins" panose="02000000000000000000" pitchFamily="2" charset="0"/>
              </a:rPr>
              <a:t>no pain. </a:t>
            </a:r>
            <a:endParaRPr lang="ru-RU" sz="1100" dirty="0">
              <a:cs typeface="Poppins" panose="02000000000000000000" pitchFamily="2" charset="0"/>
            </a:endParaRPr>
          </a:p>
        </p:txBody>
      </p:sp>
      <p:sp>
        <p:nvSpPr>
          <p:cNvPr id="69" name="Прямоугольник 68">
            <a:extLst>
              <a:ext uri="{FF2B5EF4-FFF2-40B4-BE49-F238E27FC236}">
                <a16:creationId xmlns:a16="http://schemas.microsoft.com/office/drawing/2014/main" id="{7CFDFE3C-AD06-FB49-8091-7775AD6FB1B6}"/>
              </a:ext>
            </a:extLst>
          </p:cNvPr>
          <p:cNvSpPr/>
          <p:nvPr/>
        </p:nvSpPr>
        <p:spPr>
          <a:xfrm>
            <a:off x="778770" y="4502450"/>
            <a:ext cx="466795"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70" name="Прямоугольник 69">
            <a:extLst>
              <a:ext uri="{FF2B5EF4-FFF2-40B4-BE49-F238E27FC236}">
                <a16:creationId xmlns:a16="http://schemas.microsoft.com/office/drawing/2014/main" id="{E9C47746-EBAE-B848-AE17-1F1670FBF744}"/>
              </a:ext>
            </a:extLst>
          </p:cNvPr>
          <p:cNvSpPr/>
          <p:nvPr/>
        </p:nvSpPr>
        <p:spPr>
          <a:xfrm>
            <a:off x="753121" y="5529273"/>
            <a:ext cx="492444"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74" name="TextBox 73">
            <a:extLst>
              <a:ext uri="{FF2B5EF4-FFF2-40B4-BE49-F238E27FC236}">
                <a16:creationId xmlns:a16="http://schemas.microsoft.com/office/drawing/2014/main" id="{B55824CA-77FE-D24A-AC2F-65D8D3A3E745}"/>
              </a:ext>
            </a:extLst>
          </p:cNvPr>
          <p:cNvSpPr txBox="1"/>
          <p:nvPr/>
        </p:nvSpPr>
        <p:spPr>
          <a:xfrm>
            <a:off x="1253085" y="4502450"/>
            <a:ext cx="1331090" cy="623248"/>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Best IT company 2015</a:t>
            </a:r>
            <a:endParaRPr lang="ru-RU" sz="1200" dirty="0">
              <a:cs typeface="Poppins" panose="02000000000000000000" pitchFamily="2" charset="0"/>
            </a:endParaRPr>
          </a:p>
        </p:txBody>
      </p:sp>
      <p:sp>
        <p:nvSpPr>
          <p:cNvPr id="75" name="TextBox 74">
            <a:extLst>
              <a:ext uri="{FF2B5EF4-FFF2-40B4-BE49-F238E27FC236}">
                <a16:creationId xmlns:a16="http://schemas.microsoft.com/office/drawing/2014/main" id="{F8BF8AFA-07C9-7A49-BAE2-120F180E3E09}"/>
              </a:ext>
            </a:extLst>
          </p:cNvPr>
          <p:cNvSpPr txBox="1"/>
          <p:nvPr/>
        </p:nvSpPr>
        <p:spPr>
          <a:xfrm>
            <a:off x="1253085" y="5527365"/>
            <a:ext cx="1331090" cy="623248"/>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Best Design company 2017</a:t>
            </a:r>
            <a:endParaRPr lang="ru-RU" sz="1200" dirty="0">
              <a:cs typeface="Poppins" panose="02000000000000000000" pitchFamily="2" charset="0"/>
            </a:endParaRPr>
          </a:p>
        </p:txBody>
      </p:sp>
      <p:sp>
        <p:nvSpPr>
          <p:cNvPr id="76" name="Прямоугольник 75">
            <a:extLst>
              <a:ext uri="{FF2B5EF4-FFF2-40B4-BE49-F238E27FC236}">
                <a16:creationId xmlns:a16="http://schemas.microsoft.com/office/drawing/2014/main" id="{238FFEE7-F7CA-EC49-834B-BCAFD742A686}"/>
              </a:ext>
            </a:extLst>
          </p:cNvPr>
          <p:cNvSpPr/>
          <p:nvPr/>
        </p:nvSpPr>
        <p:spPr>
          <a:xfrm>
            <a:off x="3135036" y="5411293"/>
            <a:ext cx="2136223" cy="8207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Прямоугольник 76">
            <a:extLst>
              <a:ext uri="{FF2B5EF4-FFF2-40B4-BE49-F238E27FC236}">
                <a16:creationId xmlns:a16="http://schemas.microsoft.com/office/drawing/2014/main" id="{322A3EAD-D499-9940-A62C-80380078CD9A}"/>
              </a:ext>
            </a:extLst>
          </p:cNvPr>
          <p:cNvSpPr/>
          <p:nvPr/>
        </p:nvSpPr>
        <p:spPr>
          <a:xfrm>
            <a:off x="3135036" y="4384468"/>
            <a:ext cx="2136223" cy="8207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TextBox 79">
            <a:extLst>
              <a:ext uri="{FF2B5EF4-FFF2-40B4-BE49-F238E27FC236}">
                <a16:creationId xmlns:a16="http://schemas.microsoft.com/office/drawing/2014/main" id="{8A1F0126-751B-1D4A-8737-03259413063C}"/>
              </a:ext>
            </a:extLst>
          </p:cNvPr>
          <p:cNvSpPr txBox="1"/>
          <p:nvPr/>
        </p:nvSpPr>
        <p:spPr>
          <a:xfrm>
            <a:off x="3739947" y="4502450"/>
            <a:ext cx="1331090" cy="623248"/>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Best IT company 2016</a:t>
            </a:r>
            <a:endParaRPr lang="ru-RU" sz="1200" dirty="0">
              <a:cs typeface="Poppins" panose="02000000000000000000" pitchFamily="2" charset="0"/>
            </a:endParaRPr>
          </a:p>
        </p:txBody>
      </p:sp>
      <p:sp>
        <p:nvSpPr>
          <p:cNvPr id="81" name="TextBox 80">
            <a:extLst>
              <a:ext uri="{FF2B5EF4-FFF2-40B4-BE49-F238E27FC236}">
                <a16:creationId xmlns:a16="http://schemas.microsoft.com/office/drawing/2014/main" id="{3833C029-A110-B44F-8155-E1825A0ED4A3}"/>
              </a:ext>
            </a:extLst>
          </p:cNvPr>
          <p:cNvSpPr txBox="1"/>
          <p:nvPr/>
        </p:nvSpPr>
        <p:spPr>
          <a:xfrm>
            <a:off x="3739947" y="5527365"/>
            <a:ext cx="1331090" cy="623248"/>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Graduate company 2018</a:t>
            </a:r>
            <a:endParaRPr lang="ru-RU" sz="1200" dirty="0">
              <a:cs typeface="Poppins" panose="02000000000000000000" pitchFamily="2" charset="0"/>
            </a:endParaRPr>
          </a:p>
        </p:txBody>
      </p:sp>
      <p:sp>
        <p:nvSpPr>
          <p:cNvPr id="82" name="Прямоугольник 81">
            <a:extLst>
              <a:ext uri="{FF2B5EF4-FFF2-40B4-BE49-F238E27FC236}">
                <a16:creationId xmlns:a16="http://schemas.microsoft.com/office/drawing/2014/main" id="{B21D51F5-DF6D-BB4E-A063-DC3A488528A7}"/>
              </a:ext>
            </a:extLst>
          </p:cNvPr>
          <p:cNvSpPr/>
          <p:nvPr/>
        </p:nvSpPr>
        <p:spPr>
          <a:xfrm>
            <a:off x="3216672" y="4502448"/>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83" name="Прямоугольник 82">
            <a:extLst>
              <a:ext uri="{FF2B5EF4-FFF2-40B4-BE49-F238E27FC236}">
                <a16:creationId xmlns:a16="http://schemas.microsoft.com/office/drawing/2014/main" id="{78C3DB4D-8BA8-BB40-A780-391C8B31B1E5}"/>
              </a:ext>
            </a:extLst>
          </p:cNvPr>
          <p:cNvSpPr/>
          <p:nvPr/>
        </p:nvSpPr>
        <p:spPr>
          <a:xfrm>
            <a:off x="3216671" y="5529273"/>
            <a:ext cx="543739"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sp>
        <p:nvSpPr>
          <p:cNvPr id="84" name="Прямоугольник 83">
            <a:extLst>
              <a:ext uri="{FF2B5EF4-FFF2-40B4-BE49-F238E27FC236}">
                <a16:creationId xmlns:a16="http://schemas.microsoft.com/office/drawing/2014/main" id="{51D1FC29-7E3F-6749-A823-341E593E8779}"/>
              </a:ext>
            </a:extLst>
          </p:cNvPr>
          <p:cNvSpPr/>
          <p:nvPr/>
        </p:nvSpPr>
        <p:spPr>
          <a:xfrm>
            <a:off x="6544005" y="3539516"/>
            <a:ext cx="364202"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85" name="Прямоугольник 84">
            <a:extLst>
              <a:ext uri="{FF2B5EF4-FFF2-40B4-BE49-F238E27FC236}">
                <a16:creationId xmlns:a16="http://schemas.microsoft.com/office/drawing/2014/main" id="{C804F676-4A29-A44C-ACB0-97444B49DFBD}"/>
              </a:ext>
            </a:extLst>
          </p:cNvPr>
          <p:cNvSpPr/>
          <p:nvPr/>
        </p:nvSpPr>
        <p:spPr>
          <a:xfrm>
            <a:off x="6686791" y="2391261"/>
            <a:ext cx="364202"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86" name="Прямоугольник 85">
            <a:extLst>
              <a:ext uri="{FF2B5EF4-FFF2-40B4-BE49-F238E27FC236}">
                <a16:creationId xmlns:a16="http://schemas.microsoft.com/office/drawing/2014/main" id="{F4A164A1-2507-D746-ABE8-ACA9E2D48FAD}"/>
              </a:ext>
            </a:extLst>
          </p:cNvPr>
          <p:cNvSpPr/>
          <p:nvPr/>
        </p:nvSpPr>
        <p:spPr>
          <a:xfrm>
            <a:off x="8319717" y="3979685"/>
            <a:ext cx="364202"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Tree>
    <p:extLst>
      <p:ext uri="{BB962C8B-B14F-4D97-AF65-F5344CB8AC3E}">
        <p14:creationId xmlns:p14="http://schemas.microsoft.com/office/powerpoint/2010/main" val="19042936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ppt_x"/>
                                          </p:val>
                                        </p:tav>
                                        <p:tav tm="100000">
                                          <p:val>
                                            <p:strVal val="#ppt_x"/>
                                          </p:val>
                                        </p:tav>
                                      </p:tavLst>
                                    </p:anim>
                                    <p:anim calcmode="lin" valueType="num">
                                      <p:cBhvr additive="base">
                                        <p:cTn id="1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up)">
                                      <p:cBhvr>
                                        <p:cTn id="1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book with flowers on it&#10;&#10;Description automatically generated">
            <a:extLst>
              <a:ext uri="{FF2B5EF4-FFF2-40B4-BE49-F238E27FC236}">
                <a16:creationId xmlns:a16="http://schemas.microsoft.com/office/drawing/2014/main" id="{E47BE804-5782-C545-873C-F67A58A0DE39}"/>
              </a:ext>
            </a:extLst>
          </p:cNvPr>
          <p:cNvPicPr>
            <a:picLocks noGrp="1" noChangeAspect="1"/>
          </p:cNvPicPr>
          <p:nvPr>
            <p:ph type="pic" sz="quarter" idx="10"/>
          </p:nvPr>
        </p:nvPicPr>
        <p:blipFill>
          <a:blip r:embed="rId2"/>
          <a:srcRect l="5586" r="5586"/>
          <a:stretch>
            <a:fillRect/>
          </a:stretch>
        </p:blipFill>
        <p:spPr>
          <a:solidFill>
            <a:schemeClr val="tx2">
              <a:lumMod val="20000"/>
              <a:lumOff val="80000"/>
            </a:schemeClr>
          </a:solidFill>
        </p:spPr>
      </p:pic>
      <p:sp>
        <p:nvSpPr>
          <p:cNvPr id="3" name="Овал 2">
            <a:extLst>
              <a:ext uri="{FF2B5EF4-FFF2-40B4-BE49-F238E27FC236}">
                <a16:creationId xmlns:a16="http://schemas.microsoft.com/office/drawing/2014/main" id="{11E55672-C177-004B-BBF8-0D112002D5A6}"/>
              </a:ext>
            </a:extLst>
          </p:cNvPr>
          <p:cNvSpPr/>
          <p:nvPr/>
        </p:nvSpPr>
        <p:spPr>
          <a:xfrm>
            <a:off x="9618861" y="956930"/>
            <a:ext cx="811635" cy="811635"/>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9CD9D0FC-1683-FE4E-9702-65798FB2F4F9}"/>
              </a:ext>
            </a:extLst>
          </p:cNvPr>
          <p:cNvSpPr/>
          <p:nvPr/>
        </p:nvSpPr>
        <p:spPr>
          <a:xfrm>
            <a:off x="6418564" y="956930"/>
            <a:ext cx="811635" cy="811635"/>
          </a:xfrm>
          <a:prstGeom prst="ellipse">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491DF8AA-D907-5E43-9E82-94D3D7553DA0}"/>
              </a:ext>
            </a:extLst>
          </p:cNvPr>
          <p:cNvSpPr/>
          <p:nvPr/>
        </p:nvSpPr>
        <p:spPr>
          <a:xfrm>
            <a:off x="9727162" y="1080453"/>
            <a:ext cx="595035"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6" name="Прямоугольник 5">
            <a:extLst>
              <a:ext uri="{FF2B5EF4-FFF2-40B4-BE49-F238E27FC236}">
                <a16:creationId xmlns:a16="http://schemas.microsoft.com/office/drawing/2014/main" id="{1966F800-2BB5-D549-8549-CB7936614C21}"/>
              </a:ext>
            </a:extLst>
          </p:cNvPr>
          <p:cNvSpPr/>
          <p:nvPr/>
        </p:nvSpPr>
        <p:spPr>
          <a:xfrm>
            <a:off x="6578161" y="1080452"/>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7" name="Овал 6">
            <a:extLst>
              <a:ext uri="{FF2B5EF4-FFF2-40B4-BE49-F238E27FC236}">
                <a16:creationId xmlns:a16="http://schemas.microsoft.com/office/drawing/2014/main" id="{506D3907-6D6C-FE4E-BF8E-42452B7590C6}"/>
              </a:ext>
            </a:extLst>
          </p:cNvPr>
          <p:cNvSpPr/>
          <p:nvPr/>
        </p:nvSpPr>
        <p:spPr>
          <a:xfrm>
            <a:off x="6418564" y="3620926"/>
            <a:ext cx="811635" cy="811635"/>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01A39EC7-98CE-D547-9981-94E4FC450586}"/>
              </a:ext>
            </a:extLst>
          </p:cNvPr>
          <p:cNvSpPr/>
          <p:nvPr/>
        </p:nvSpPr>
        <p:spPr>
          <a:xfrm>
            <a:off x="6578161" y="3744449"/>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9" name="Овал 8">
            <a:extLst>
              <a:ext uri="{FF2B5EF4-FFF2-40B4-BE49-F238E27FC236}">
                <a16:creationId xmlns:a16="http://schemas.microsoft.com/office/drawing/2014/main" id="{0EF54C84-3F10-944C-8753-72FFEA8A0A14}"/>
              </a:ext>
            </a:extLst>
          </p:cNvPr>
          <p:cNvSpPr/>
          <p:nvPr/>
        </p:nvSpPr>
        <p:spPr>
          <a:xfrm>
            <a:off x="9618861" y="3623921"/>
            <a:ext cx="811635" cy="811635"/>
          </a:xfrm>
          <a:prstGeom prst="ellipse">
            <a:avLst/>
          </a:prstGeom>
          <a:solidFill>
            <a:srgbClr val="2C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B9261894-956B-3043-BC8A-91297424744E}"/>
              </a:ext>
            </a:extLst>
          </p:cNvPr>
          <p:cNvSpPr/>
          <p:nvPr/>
        </p:nvSpPr>
        <p:spPr>
          <a:xfrm>
            <a:off x="9752808" y="3737350"/>
            <a:ext cx="543739"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2" name="TextBox 21">
            <a:extLst>
              <a:ext uri="{FF2B5EF4-FFF2-40B4-BE49-F238E27FC236}">
                <a16:creationId xmlns:a16="http://schemas.microsoft.com/office/drawing/2014/main" id="{DA084F30-8B56-F544-B283-8ECE3A292984}"/>
              </a:ext>
            </a:extLst>
          </p:cNvPr>
          <p:cNvSpPr txBox="1"/>
          <p:nvPr/>
        </p:nvSpPr>
        <p:spPr>
          <a:xfrm>
            <a:off x="5428930" y="4902333"/>
            <a:ext cx="2782062" cy="110799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p:txBody>
      </p:sp>
      <p:sp>
        <p:nvSpPr>
          <p:cNvPr id="23" name="TextBox 22">
            <a:extLst>
              <a:ext uri="{FF2B5EF4-FFF2-40B4-BE49-F238E27FC236}">
                <a16:creationId xmlns:a16="http://schemas.microsoft.com/office/drawing/2014/main" id="{8D731AB7-20EC-C04F-BC1F-F1DA19BFE7E6}"/>
              </a:ext>
            </a:extLst>
          </p:cNvPr>
          <p:cNvSpPr txBox="1"/>
          <p:nvPr/>
        </p:nvSpPr>
        <p:spPr>
          <a:xfrm>
            <a:off x="5960554" y="4556084"/>
            <a:ext cx="1718814"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SEO your websites</a:t>
            </a:r>
            <a:endParaRPr lang="ru-RU" sz="1200" dirty="0">
              <a:cs typeface="Poppins" panose="02000000000000000000" pitchFamily="2" charset="0"/>
            </a:endParaRPr>
          </a:p>
        </p:txBody>
      </p:sp>
      <p:sp>
        <p:nvSpPr>
          <p:cNvPr id="24" name="TextBox 23">
            <a:extLst>
              <a:ext uri="{FF2B5EF4-FFF2-40B4-BE49-F238E27FC236}">
                <a16:creationId xmlns:a16="http://schemas.microsoft.com/office/drawing/2014/main" id="{F64709AB-91B7-C54A-AE61-909BE5CFAA2D}"/>
              </a:ext>
            </a:extLst>
          </p:cNvPr>
          <p:cNvSpPr txBox="1"/>
          <p:nvPr/>
        </p:nvSpPr>
        <p:spPr>
          <a:xfrm>
            <a:off x="5845367" y="1904298"/>
            <a:ext cx="1949193"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Multipurpose projects</a:t>
            </a:r>
            <a:endParaRPr lang="ru-RU" sz="1200" dirty="0">
              <a:cs typeface="Poppins" panose="02000000000000000000" pitchFamily="2" charset="0"/>
            </a:endParaRPr>
          </a:p>
        </p:txBody>
      </p:sp>
      <p:sp>
        <p:nvSpPr>
          <p:cNvPr id="25" name="TextBox 24">
            <a:extLst>
              <a:ext uri="{FF2B5EF4-FFF2-40B4-BE49-F238E27FC236}">
                <a16:creationId xmlns:a16="http://schemas.microsoft.com/office/drawing/2014/main" id="{D63DA6EC-45F1-ED4C-952D-696AF8CE049D}"/>
              </a:ext>
            </a:extLst>
          </p:cNvPr>
          <p:cNvSpPr txBox="1"/>
          <p:nvPr/>
        </p:nvSpPr>
        <p:spPr>
          <a:xfrm>
            <a:off x="5428930" y="2250547"/>
            <a:ext cx="2782062" cy="110799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p:txBody>
      </p:sp>
      <p:sp>
        <p:nvSpPr>
          <p:cNvPr id="26" name="TextBox 25">
            <a:extLst>
              <a:ext uri="{FF2B5EF4-FFF2-40B4-BE49-F238E27FC236}">
                <a16:creationId xmlns:a16="http://schemas.microsoft.com/office/drawing/2014/main" id="{E7C38AA6-DAEB-D144-B4CE-1B29C6D1A6A1}"/>
              </a:ext>
            </a:extLst>
          </p:cNvPr>
          <p:cNvSpPr txBox="1"/>
          <p:nvPr/>
        </p:nvSpPr>
        <p:spPr>
          <a:xfrm>
            <a:off x="8627429" y="2264605"/>
            <a:ext cx="2782062" cy="110799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p:txBody>
      </p:sp>
      <p:sp>
        <p:nvSpPr>
          <p:cNvPr id="27" name="TextBox 26">
            <a:extLst>
              <a:ext uri="{FF2B5EF4-FFF2-40B4-BE49-F238E27FC236}">
                <a16:creationId xmlns:a16="http://schemas.microsoft.com/office/drawing/2014/main" id="{3438BB0F-5113-6741-AFBB-0B282531E8E8}"/>
              </a:ext>
            </a:extLst>
          </p:cNvPr>
          <p:cNvSpPr txBox="1"/>
          <p:nvPr/>
        </p:nvSpPr>
        <p:spPr>
          <a:xfrm>
            <a:off x="9007586" y="1906814"/>
            <a:ext cx="2021747"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Development websites</a:t>
            </a:r>
            <a:endParaRPr lang="ru-RU" sz="1200" dirty="0">
              <a:cs typeface="Poppins" panose="02000000000000000000" pitchFamily="2" charset="0"/>
            </a:endParaRPr>
          </a:p>
        </p:txBody>
      </p:sp>
      <p:sp>
        <p:nvSpPr>
          <p:cNvPr id="28" name="TextBox 27">
            <a:extLst>
              <a:ext uri="{FF2B5EF4-FFF2-40B4-BE49-F238E27FC236}">
                <a16:creationId xmlns:a16="http://schemas.microsoft.com/office/drawing/2014/main" id="{86823B04-A78E-3548-A021-9B8CC8C9694B}"/>
              </a:ext>
            </a:extLst>
          </p:cNvPr>
          <p:cNvSpPr txBox="1"/>
          <p:nvPr/>
        </p:nvSpPr>
        <p:spPr>
          <a:xfrm>
            <a:off x="8627429" y="4902333"/>
            <a:ext cx="2782062" cy="110799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p:txBody>
      </p:sp>
      <p:sp>
        <p:nvSpPr>
          <p:cNvPr id="29" name="TextBox 28">
            <a:extLst>
              <a:ext uri="{FF2B5EF4-FFF2-40B4-BE49-F238E27FC236}">
                <a16:creationId xmlns:a16="http://schemas.microsoft.com/office/drawing/2014/main" id="{31E9563B-5895-F640-836E-14C4DDC3BE7D}"/>
              </a:ext>
            </a:extLst>
          </p:cNvPr>
          <p:cNvSpPr txBox="1"/>
          <p:nvPr/>
        </p:nvSpPr>
        <p:spPr>
          <a:xfrm>
            <a:off x="9083319" y="4533001"/>
            <a:ext cx="1870280" cy="369332"/>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High quality pictures</a:t>
            </a:r>
            <a:endParaRPr lang="ru-RU" sz="1200" dirty="0">
              <a:cs typeface="Poppins" panose="02000000000000000000" pitchFamily="2" charset="0"/>
            </a:endParaRPr>
          </a:p>
        </p:txBody>
      </p:sp>
    </p:spTree>
    <p:extLst>
      <p:ext uri="{BB962C8B-B14F-4D97-AF65-F5344CB8AC3E}">
        <p14:creationId xmlns:p14="http://schemas.microsoft.com/office/powerpoint/2010/main" val="1547400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ppt_x"/>
                                          </p:val>
                                        </p:tav>
                                        <p:tav tm="100000">
                                          <p:val>
                                            <p:strVal val="#ppt_x"/>
                                          </p:val>
                                        </p:tav>
                                      </p:tavLst>
                                    </p:anim>
                                    <p:anim calcmode="lin" valueType="num">
                                      <p:cBhvr additive="base">
                                        <p:cTn id="7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additive="base">
                                        <p:cTn id="77" dur="500" fill="hold"/>
                                        <p:tgtEl>
                                          <p:spTgt spid="29"/>
                                        </p:tgtEl>
                                        <p:attrNameLst>
                                          <p:attrName>ppt_x</p:attrName>
                                        </p:attrNameLst>
                                      </p:cBhvr>
                                      <p:tavLst>
                                        <p:tav tm="0">
                                          <p:val>
                                            <p:strVal val="#ppt_x"/>
                                          </p:val>
                                        </p:tav>
                                        <p:tav tm="100000">
                                          <p:val>
                                            <p:strVal val="#ppt_x"/>
                                          </p:val>
                                        </p:tav>
                                      </p:tavLst>
                                    </p:anim>
                                    <p:anim calcmode="lin" valueType="num">
                                      <p:cBhvr additive="base">
                                        <p:cTn id="78" dur="500" fill="hold"/>
                                        <p:tgtEl>
                                          <p:spTgt spid="2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500" fill="hold"/>
                                        <p:tgtEl>
                                          <p:spTgt spid="28"/>
                                        </p:tgtEl>
                                        <p:attrNameLst>
                                          <p:attrName>ppt_x</p:attrName>
                                        </p:attrNameLst>
                                      </p:cBhvr>
                                      <p:tavLst>
                                        <p:tav tm="0">
                                          <p:val>
                                            <p:strVal val="#ppt_x"/>
                                          </p:val>
                                        </p:tav>
                                        <p:tav tm="100000">
                                          <p:val>
                                            <p:strVal val="#ppt_x"/>
                                          </p:val>
                                        </p:tav>
                                      </p:tavLst>
                                    </p:anim>
                                    <p:anim calcmode="lin" valueType="num">
                                      <p:cBhvr additive="base">
                                        <p:cTn id="8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animBg="1"/>
      <p:bldP spid="8" grpId="0"/>
      <p:bldP spid="9" grpId="0" animBg="1"/>
      <p:bldP spid="11" grpId="0"/>
      <p:bldP spid="22" grpId="0"/>
      <p:bldP spid="23" grpId="0"/>
      <p:bldP spid="24" grpId="0"/>
      <p:bldP spid="25" grpId="0"/>
      <p:bldP spid="26" grpId="0"/>
      <p:bldP spid="27" grpId="0"/>
      <p:bldP spid="28" grpId="0"/>
      <p:bldP spid="2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23">
            <a:extLst>
              <a:ext uri="{FF2B5EF4-FFF2-40B4-BE49-F238E27FC236}">
                <a16:creationId xmlns:a16="http://schemas.microsoft.com/office/drawing/2014/main" id="{D6A96CC7-984F-724B-A1E9-E5939EEBCDB1}"/>
              </a:ext>
            </a:extLst>
          </p:cNvPr>
          <p:cNvGrpSpPr>
            <a:grpSpLocks/>
          </p:cNvGrpSpPr>
          <p:nvPr/>
        </p:nvGrpSpPr>
        <p:grpSpPr bwMode="auto">
          <a:xfrm>
            <a:off x="6342063" y="891209"/>
            <a:ext cx="4470400" cy="5257800"/>
            <a:chOff x="1525" y="1126"/>
            <a:chExt cx="2159" cy="2539"/>
          </a:xfrm>
          <a:solidFill>
            <a:schemeClr val="bg1">
              <a:lumMod val="95000"/>
            </a:schemeClr>
          </a:solidFill>
        </p:grpSpPr>
        <p:sp>
          <p:nvSpPr>
            <p:cNvPr id="4" name="Freeform 324">
              <a:extLst>
                <a:ext uri="{FF2B5EF4-FFF2-40B4-BE49-F238E27FC236}">
                  <a16:creationId xmlns:a16="http://schemas.microsoft.com/office/drawing/2014/main" id="{A778B64C-720B-BB4E-9EF3-D665EBE2B3DE}"/>
                </a:ext>
              </a:extLst>
            </p:cNvPr>
            <p:cNvSpPr>
              <a:spLocks/>
            </p:cNvSpPr>
            <p:nvPr/>
          </p:nvSpPr>
          <p:spPr bwMode="gray">
            <a:xfrm>
              <a:off x="1525" y="1249"/>
              <a:ext cx="3" cy="8"/>
            </a:xfrm>
            <a:custGeom>
              <a:avLst/>
              <a:gdLst>
                <a:gd name="T0" fmla="*/ 2 w 3"/>
                <a:gd name="T1" fmla="*/ 0 h 8"/>
                <a:gd name="T2" fmla="*/ 1 w 3"/>
                <a:gd name="T3" fmla="*/ 1 h 8"/>
                <a:gd name="T4" fmla="*/ 0 w 3"/>
                <a:gd name="T5" fmla="*/ 3 h 8"/>
                <a:gd name="T6" fmla="*/ 0 w 3"/>
                <a:gd name="T7" fmla="*/ 5 h 8"/>
                <a:gd name="T8" fmla="*/ 0 w 3"/>
                <a:gd name="T9" fmla="*/ 6 h 8"/>
                <a:gd name="T10" fmla="*/ 2 w 3"/>
                <a:gd name="T11" fmla="*/ 7 h 8"/>
                <a:gd name="T12" fmla="*/ 3 w 3"/>
                <a:gd name="T13" fmla="*/ 8 h 8"/>
                <a:gd name="T14" fmla="*/ 3 w 3"/>
                <a:gd name="T15" fmla="*/ 6 h 8"/>
                <a:gd name="T16" fmla="*/ 3 w 3"/>
                <a:gd name="T17" fmla="*/ 5 h 8"/>
                <a:gd name="T18" fmla="*/ 3 w 3"/>
                <a:gd name="T19" fmla="*/ 3 h 8"/>
                <a:gd name="T20" fmla="*/ 2 w 3"/>
                <a:gd name="T21" fmla="*/ 1 h 8"/>
                <a:gd name="T22" fmla="*/ 2 w 3"/>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8">
                  <a:moveTo>
                    <a:pt x="2" y="0"/>
                  </a:moveTo>
                  <a:lnTo>
                    <a:pt x="1" y="1"/>
                  </a:lnTo>
                  <a:lnTo>
                    <a:pt x="0" y="3"/>
                  </a:lnTo>
                  <a:lnTo>
                    <a:pt x="0" y="5"/>
                  </a:lnTo>
                  <a:lnTo>
                    <a:pt x="0" y="6"/>
                  </a:lnTo>
                  <a:lnTo>
                    <a:pt x="2" y="7"/>
                  </a:lnTo>
                  <a:lnTo>
                    <a:pt x="3" y="8"/>
                  </a:lnTo>
                  <a:lnTo>
                    <a:pt x="3" y="6"/>
                  </a:lnTo>
                  <a:lnTo>
                    <a:pt x="3" y="5"/>
                  </a:lnTo>
                  <a:lnTo>
                    <a:pt x="3" y="3"/>
                  </a:lnTo>
                  <a:lnTo>
                    <a:pt x="2" y="1"/>
                  </a:lnTo>
                  <a:lnTo>
                    <a:pt x="2" y="0"/>
                  </a:lnTo>
                  <a:close/>
                </a:path>
              </a:pathLst>
            </a:custGeom>
            <a:grpFill/>
            <a:ln w="0">
              <a:solidFill>
                <a:srgbClr val="2CA2CC"/>
              </a:solidFill>
              <a:prstDash val="solid"/>
              <a:round/>
              <a:headEnd/>
              <a:tailEnd/>
            </a:ln>
          </p:spPr>
          <p:txBody>
            <a:bodyPr/>
            <a:lstStyle/>
            <a:p>
              <a:endParaRPr lang="ru-RU"/>
            </a:p>
          </p:txBody>
        </p:sp>
        <p:sp>
          <p:nvSpPr>
            <p:cNvPr id="5" name="Freeform 325">
              <a:extLst>
                <a:ext uri="{FF2B5EF4-FFF2-40B4-BE49-F238E27FC236}">
                  <a16:creationId xmlns:a16="http://schemas.microsoft.com/office/drawing/2014/main" id="{D0C56E7C-8018-4041-9369-B1CA3E447CFB}"/>
                </a:ext>
              </a:extLst>
            </p:cNvPr>
            <p:cNvSpPr>
              <a:spLocks/>
            </p:cNvSpPr>
            <p:nvPr/>
          </p:nvSpPr>
          <p:spPr bwMode="gray">
            <a:xfrm>
              <a:off x="1525" y="1249"/>
              <a:ext cx="3" cy="8"/>
            </a:xfrm>
            <a:custGeom>
              <a:avLst/>
              <a:gdLst>
                <a:gd name="T0" fmla="*/ 2 w 3"/>
                <a:gd name="T1" fmla="*/ 0 h 8"/>
                <a:gd name="T2" fmla="*/ 1 w 3"/>
                <a:gd name="T3" fmla="*/ 1 h 8"/>
                <a:gd name="T4" fmla="*/ 0 w 3"/>
                <a:gd name="T5" fmla="*/ 3 h 8"/>
                <a:gd name="T6" fmla="*/ 0 w 3"/>
                <a:gd name="T7" fmla="*/ 5 h 8"/>
                <a:gd name="T8" fmla="*/ 0 w 3"/>
                <a:gd name="T9" fmla="*/ 6 h 8"/>
                <a:gd name="T10" fmla="*/ 2 w 3"/>
                <a:gd name="T11" fmla="*/ 7 h 8"/>
                <a:gd name="T12" fmla="*/ 3 w 3"/>
                <a:gd name="T13" fmla="*/ 8 h 8"/>
                <a:gd name="T14" fmla="*/ 3 w 3"/>
                <a:gd name="T15" fmla="*/ 6 h 8"/>
                <a:gd name="T16" fmla="*/ 3 w 3"/>
                <a:gd name="T17" fmla="*/ 5 h 8"/>
                <a:gd name="T18" fmla="*/ 3 w 3"/>
                <a:gd name="T19" fmla="*/ 3 h 8"/>
                <a:gd name="T20" fmla="*/ 2 w 3"/>
                <a:gd name="T21" fmla="*/ 1 h 8"/>
                <a:gd name="T22" fmla="*/ 2 w 3"/>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8">
                  <a:moveTo>
                    <a:pt x="2" y="0"/>
                  </a:moveTo>
                  <a:lnTo>
                    <a:pt x="1" y="1"/>
                  </a:lnTo>
                  <a:lnTo>
                    <a:pt x="0" y="3"/>
                  </a:lnTo>
                  <a:lnTo>
                    <a:pt x="0" y="5"/>
                  </a:lnTo>
                  <a:lnTo>
                    <a:pt x="0" y="6"/>
                  </a:lnTo>
                  <a:lnTo>
                    <a:pt x="2" y="7"/>
                  </a:lnTo>
                  <a:lnTo>
                    <a:pt x="3" y="8"/>
                  </a:lnTo>
                  <a:lnTo>
                    <a:pt x="3" y="6"/>
                  </a:lnTo>
                  <a:lnTo>
                    <a:pt x="3" y="5"/>
                  </a:lnTo>
                  <a:lnTo>
                    <a:pt x="3" y="3"/>
                  </a:lnTo>
                  <a:lnTo>
                    <a:pt x="2" y="1"/>
                  </a:lnTo>
                  <a:lnTo>
                    <a:pt x="2" y="0"/>
                  </a:lnTo>
                </a:path>
              </a:pathLst>
            </a:custGeom>
            <a:grpFill/>
            <a:ln w="3175">
              <a:solidFill>
                <a:srgbClr val="2CA2CC"/>
              </a:solidFill>
              <a:prstDash val="solid"/>
              <a:round/>
              <a:headEnd/>
              <a:tailEnd/>
            </a:ln>
          </p:spPr>
          <p:txBody>
            <a:bodyPr/>
            <a:lstStyle/>
            <a:p>
              <a:endParaRPr lang="ru-RU"/>
            </a:p>
          </p:txBody>
        </p:sp>
        <p:sp>
          <p:nvSpPr>
            <p:cNvPr id="6" name="Freeform 326">
              <a:extLst>
                <a:ext uri="{FF2B5EF4-FFF2-40B4-BE49-F238E27FC236}">
                  <a16:creationId xmlns:a16="http://schemas.microsoft.com/office/drawing/2014/main" id="{F6087868-08C9-8641-A42F-E8E9C127F24D}"/>
                </a:ext>
              </a:extLst>
            </p:cNvPr>
            <p:cNvSpPr>
              <a:spLocks/>
            </p:cNvSpPr>
            <p:nvPr/>
          </p:nvSpPr>
          <p:spPr bwMode="gray">
            <a:xfrm>
              <a:off x="1552" y="1233"/>
              <a:ext cx="5" cy="13"/>
            </a:xfrm>
            <a:custGeom>
              <a:avLst/>
              <a:gdLst>
                <a:gd name="T0" fmla="*/ 0 w 5"/>
                <a:gd name="T1" fmla="*/ 4 h 13"/>
                <a:gd name="T2" fmla="*/ 1 w 5"/>
                <a:gd name="T3" fmla="*/ 5 h 13"/>
                <a:gd name="T4" fmla="*/ 1 w 5"/>
                <a:gd name="T5" fmla="*/ 7 h 13"/>
                <a:gd name="T6" fmla="*/ 1 w 5"/>
                <a:gd name="T7" fmla="*/ 8 h 13"/>
                <a:gd name="T8" fmla="*/ 2 w 5"/>
                <a:gd name="T9" fmla="*/ 9 h 13"/>
                <a:gd name="T10" fmla="*/ 3 w 5"/>
                <a:gd name="T11" fmla="*/ 11 h 13"/>
                <a:gd name="T12" fmla="*/ 5 w 5"/>
                <a:gd name="T13" fmla="*/ 13 h 13"/>
                <a:gd name="T14" fmla="*/ 5 w 5"/>
                <a:gd name="T15" fmla="*/ 11 h 13"/>
                <a:gd name="T16" fmla="*/ 4 w 5"/>
                <a:gd name="T17" fmla="*/ 9 h 13"/>
                <a:gd name="T18" fmla="*/ 4 w 5"/>
                <a:gd name="T19" fmla="*/ 7 h 13"/>
                <a:gd name="T20" fmla="*/ 3 w 5"/>
                <a:gd name="T21" fmla="*/ 5 h 13"/>
                <a:gd name="T22" fmla="*/ 2 w 5"/>
                <a:gd name="T23" fmla="*/ 2 h 13"/>
                <a:gd name="T24" fmla="*/ 1 w 5"/>
                <a:gd name="T25" fmla="*/ 1 h 13"/>
                <a:gd name="T26" fmla="*/ 1 w 5"/>
                <a:gd name="T27" fmla="*/ 0 h 13"/>
                <a:gd name="T28" fmla="*/ 0 w 5"/>
                <a:gd name="T29" fmla="*/ 0 h 13"/>
                <a:gd name="T30" fmla="*/ 0 w 5"/>
                <a:gd name="T31" fmla="*/ 1 h 13"/>
                <a:gd name="T32" fmla="*/ 0 w 5"/>
                <a:gd name="T33" fmla="*/ 2 h 13"/>
                <a:gd name="T34" fmla="*/ 0 w 5"/>
                <a:gd name="T35" fmla="*/ 3 h 13"/>
                <a:gd name="T36" fmla="*/ 0 w 5"/>
                <a:gd name="T3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13">
                  <a:moveTo>
                    <a:pt x="0" y="4"/>
                  </a:moveTo>
                  <a:lnTo>
                    <a:pt x="1" y="5"/>
                  </a:lnTo>
                  <a:lnTo>
                    <a:pt x="1" y="7"/>
                  </a:lnTo>
                  <a:lnTo>
                    <a:pt x="1" y="8"/>
                  </a:lnTo>
                  <a:lnTo>
                    <a:pt x="2" y="9"/>
                  </a:lnTo>
                  <a:lnTo>
                    <a:pt x="3" y="11"/>
                  </a:lnTo>
                  <a:lnTo>
                    <a:pt x="5" y="13"/>
                  </a:lnTo>
                  <a:lnTo>
                    <a:pt x="5" y="11"/>
                  </a:lnTo>
                  <a:lnTo>
                    <a:pt x="4" y="9"/>
                  </a:lnTo>
                  <a:lnTo>
                    <a:pt x="4" y="7"/>
                  </a:lnTo>
                  <a:lnTo>
                    <a:pt x="3" y="5"/>
                  </a:lnTo>
                  <a:lnTo>
                    <a:pt x="2" y="2"/>
                  </a:lnTo>
                  <a:lnTo>
                    <a:pt x="1" y="1"/>
                  </a:lnTo>
                  <a:lnTo>
                    <a:pt x="1" y="0"/>
                  </a:lnTo>
                  <a:lnTo>
                    <a:pt x="0" y="0"/>
                  </a:lnTo>
                  <a:lnTo>
                    <a:pt x="0" y="1"/>
                  </a:lnTo>
                  <a:lnTo>
                    <a:pt x="0" y="2"/>
                  </a:lnTo>
                  <a:lnTo>
                    <a:pt x="0" y="3"/>
                  </a:lnTo>
                  <a:lnTo>
                    <a:pt x="0" y="4"/>
                  </a:lnTo>
                  <a:close/>
                </a:path>
              </a:pathLst>
            </a:custGeom>
            <a:grpFill/>
            <a:ln w="0">
              <a:solidFill>
                <a:srgbClr val="2CA2CC"/>
              </a:solidFill>
              <a:prstDash val="solid"/>
              <a:round/>
              <a:headEnd/>
              <a:tailEnd/>
            </a:ln>
          </p:spPr>
          <p:txBody>
            <a:bodyPr/>
            <a:lstStyle/>
            <a:p>
              <a:endParaRPr lang="ru-RU"/>
            </a:p>
          </p:txBody>
        </p:sp>
        <p:sp>
          <p:nvSpPr>
            <p:cNvPr id="7" name="Freeform 327">
              <a:extLst>
                <a:ext uri="{FF2B5EF4-FFF2-40B4-BE49-F238E27FC236}">
                  <a16:creationId xmlns:a16="http://schemas.microsoft.com/office/drawing/2014/main" id="{F76B9F5D-6DB6-2B49-BCF4-A4FA4B56957A}"/>
                </a:ext>
              </a:extLst>
            </p:cNvPr>
            <p:cNvSpPr>
              <a:spLocks/>
            </p:cNvSpPr>
            <p:nvPr/>
          </p:nvSpPr>
          <p:spPr bwMode="gray">
            <a:xfrm>
              <a:off x="1552" y="1233"/>
              <a:ext cx="5" cy="13"/>
            </a:xfrm>
            <a:custGeom>
              <a:avLst/>
              <a:gdLst>
                <a:gd name="T0" fmla="*/ 0 w 5"/>
                <a:gd name="T1" fmla="*/ 4 h 13"/>
                <a:gd name="T2" fmla="*/ 1 w 5"/>
                <a:gd name="T3" fmla="*/ 5 h 13"/>
                <a:gd name="T4" fmla="*/ 1 w 5"/>
                <a:gd name="T5" fmla="*/ 7 h 13"/>
                <a:gd name="T6" fmla="*/ 1 w 5"/>
                <a:gd name="T7" fmla="*/ 8 h 13"/>
                <a:gd name="T8" fmla="*/ 2 w 5"/>
                <a:gd name="T9" fmla="*/ 9 h 13"/>
                <a:gd name="T10" fmla="*/ 3 w 5"/>
                <a:gd name="T11" fmla="*/ 11 h 13"/>
                <a:gd name="T12" fmla="*/ 5 w 5"/>
                <a:gd name="T13" fmla="*/ 13 h 13"/>
                <a:gd name="T14" fmla="*/ 5 w 5"/>
                <a:gd name="T15" fmla="*/ 11 h 13"/>
                <a:gd name="T16" fmla="*/ 4 w 5"/>
                <a:gd name="T17" fmla="*/ 9 h 13"/>
                <a:gd name="T18" fmla="*/ 4 w 5"/>
                <a:gd name="T19" fmla="*/ 7 h 13"/>
                <a:gd name="T20" fmla="*/ 3 w 5"/>
                <a:gd name="T21" fmla="*/ 5 h 13"/>
                <a:gd name="T22" fmla="*/ 2 w 5"/>
                <a:gd name="T23" fmla="*/ 2 h 13"/>
                <a:gd name="T24" fmla="*/ 1 w 5"/>
                <a:gd name="T25" fmla="*/ 1 h 13"/>
                <a:gd name="T26" fmla="*/ 1 w 5"/>
                <a:gd name="T27" fmla="*/ 0 h 13"/>
                <a:gd name="T28" fmla="*/ 0 w 5"/>
                <a:gd name="T29" fmla="*/ 0 h 13"/>
                <a:gd name="T30" fmla="*/ 0 w 5"/>
                <a:gd name="T31" fmla="*/ 1 h 13"/>
                <a:gd name="T32" fmla="*/ 0 w 5"/>
                <a:gd name="T33" fmla="*/ 2 h 13"/>
                <a:gd name="T34" fmla="*/ 0 w 5"/>
                <a:gd name="T35" fmla="*/ 3 h 13"/>
                <a:gd name="T36" fmla="*/ 0 w 5"/>
                <a:gd name="T3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13">
                  <a:moveTo>
                    <a:pt x="0" y="4"/>
                  </a:moveTo>
                  <a:lnTo>
                    <a:pt x="1" y="5"/>
                  </a:lnTo>
                  <a:lnTo>
                    <a:pt x="1" y="7"/>
                  </a:lnTo>
                  <a:lnTo>
                    <a:pt x="1" y="8"/>
                  </a:lnTo>
                  <a:lnTo>
                    <a:pt x="2" y="9"/>
                  </a:lnTo>
                  <a:lnTo>
                    <a:pt x="3" y="11"/>
                  </a:lnTo>
                  <a:lnTo>
                    <a:pt x="5" y="13"/>
                  </a:lnTo>
                  <a:lnTo>
                    <a:pt x="5" y="11"/>
                  </a:lnTo>
                  <a:lnTo>
                    <a:pt x="4" y="9"/>
                  </a:lnTo>
                  <a:lnTo>
                    <a:pt x="4" y="7"/>
                  </a:lnTo>
                  <a:lnTo>
                    <a:pt x="3" y="5"/>
                  </a:lnTo>
                  <a:lnTo>
                    <a:pt x="2" y="2"/>
                  </a:lnTo>
                  <a:lnTo>
                    <a:pt x="1" y="1"/>
                  </a:lnTo>
                  <a:lnTo>
                    <a:pt x="1" y="0"/>
                  </a:lnTo>
                  <a:lnTo>
                    <a:pt x="0" y="0"/>
                  </a:lnTo>
                  <a:lnTo>
                    <a:pt x="0" y="1"/>
                  </a:lnTo>
                  <a:lnTo>
                    <a:pt x="0" y="2"/>
                  </a:lnTo>
                  <a:lnTo>
                    <a:pt x="0" y="3"/>
                  </a:lnTo>
                  <a:lnTo>
                    <a:pt x="0" y="4"/>
                  </a:lnTo>
                </a:path>
              </a:pathLst>
            </a:custGeom>
            <a:grpFill/>
            <a:ln w="3175">
              <a:solidFill>
                <a:srgbClr val="2CA2CC"/>
              </a:solidFill>
              <a:prstDash val="solid"/>
              <a:round/>
              <a:headEnd/>
              <a:tailEnd/>
            </a:ln>
          </p:spPr>
          <p:txBody>
            <a:bodyPr/>
            <a:lstStyle/>
            <a:p>
              <a:endParaRPr lang="ru-RU"/>
            </a:p>
          </p:txBody>
        </p:sp>
        <p:sp>
          <p:nvSpPr>
            <p:cNvPr id="8" name="Freeform 328">
              <a:extLst>
                <a:ext uri="{FF2B5EF4-FFF2-40B4-BE49-F238E27FC236}">
                  <a16:creationId xmlns:a16="http://schemas.microsoft.com/office/drawing/2014/main" id="{73244F65-1F07-7A44-9447-A4FF31148F06}"/>
                </a:ext>
              </a:extLst>
            </p:cNvPr>
            <p:cNvSpPr>
              <a:spLocks/>
            </p:cNvSpPr>
            <p:nvPr/>
          </p:nvSpPr>
          <p:spPr bwMode="gray">
            <a:xfrm>
              <a:off x="1563" y="1237"/>
              <a:ext cx="3" cy="8"/>
            </a:xfrm>
            <a:custGeom>
              <a:avLst/>
              <a:gdLst>
                <a:gd name="T0" fmla="*/ 1 w 3"/>
                <a:gd name="T1" fmla="*/ 0 h 8"/>
                <a:gd name="T2" fmla="*/ 0 w 3"/>
                <a:gd name="T3" fmla="*/ 2 h 8"/>
                <a:gd name="T4" fmla="*/ 0 w 3"/>
                <a:gd name="T5" fmla="*/ 4 h 8"/>
                <a:gd name="T6" fmla="*/ 1 w 3"/>
                <a:gd name="T7" fmla="*/ 6 h 8"/>
                <a:gd name="T8" fmla="*/ 1 w 3"/>
                <a:gd name="T9" fmla="*/ 8 h 8"/>
                <a:gd name="T10" fmla="*/ 2 w 3"/>
                <a:gd name="T11" fmla="*/ 8 h 8"/>
                <a:gd name="T12" fmla="*/ 2 w 3"/>
                <a:gd name="T13" fmla="*/ 8 h 8"/>
                <a:gd name="T14" fmla="*/ 2 w 3"/>
                <a:gd name="T15" fmla="*/ 7 h 8"/>
                <a:gd name="T16" fmla="*/ 3 w 3"/>
                <a:gd name="T17" fmla="*/ 6 h 8"/>
                <a:gd name="T18" fmla="*/ 3 w 3"/>
                <a:gd name="T19" fmla="*/ 5 h 8"/>
                <a:gd name="T20" fmla="*/ 3 w 3"/>
                <a:gd name="T21" fmla="*/ 3 h 8"/>
                <a:gd name="T22" fmla="*/ 3 w 3"/>
                <a:gd name="T23" fmla="*/ 2 h 8"/>
                <a:gd name="T24" fmla="*/ 2 w 3"/>
                <a:gd name="T25" fmla="*/ 1 h 8"/>
                <a:gd name="T26" fmla="*/ 1 w 3"/>
                <a:gd name="T27" fmla="*/ 1 h 8"/>
                <a:gd name="T28" fmla="*/ 1 w 3"/>
                <a:gd name="T29" fmla="*/ 0 h 8"/>
                <a:gd name="T30" fmla="*/ 1 w 3"/>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8">
                  <a:moveTo>
                    <a:pt x="1" y="0"/>
                  </a:moveTo>
                  <a:lnTo>
                    <a:pt x="0" y="2"/>
                  </a:lnTo>
                  <a:lnTo>
                    <a:pt x="0" y="4"/>
                  </a:lnTo>
                  <a:lnTo>
                    <a:pt x="1" y="6"/>
                  </a:lnTo>
                  <a:lnTo>
                    <a:pt x="1" y="8"/>
                  </a:lnTo>
                  <a:lnTo>
                    <a:pt x="2" y="8"/>
                  </a:lnTo>
                  <a:lnTo>
                    <a:pt x="2" y="8"/>
                  </a:lnTo>
                  <a:lnTo>
                    <a:pt x="2" y="7"/>
                  </a:lnTo>
                  <a:lnTo>
                    <a:pt x="3" y="6"/>
                  </a:lnTo>
                  <a:lnTo>
                    <a:pt x="3" y="5"/>
                  </a:lnTo>
                  <a:lnTo>
                    <a:pt x="3" y="3"/>
                  </a:lnTo>
                  <a:lnTo>
                    <a:pt x="3" y="2"/>
                  </a:lnTo>
                  <a:lnTo>
                    <a:pt x="2" y="1"/>
                  </a:lnTo>
                  <a:lnTo>
                    <a:pt x="1" y="1"/>
                  </a:lnTo>
                  <a:lnTo>
                    <a:pt x="1" y="0"/>
                  </a:lnTo>
                  <a:lnTo>
                    <a:pt x="1" y="0"/>
                  </a:lnTo>
                  <a:close/>
                </a:path>
              </a:pathLst>
            </a:custGeom>
            <a:grpFill/>
            <a:ln w="0">
              <a:solidFill>
                <a:srgbClr val="2CA2CC"/>
              </a:solidFill>
              <a:prstDash val="solid"/>
              <a:round/>
              <a:headEnd/>
              <a:tailEnd/>
            </a:ln>
          </p:spPr>
          <p:txBody>
            <a:bodyPr/>
            <a:lstStyle/>
            <a:p>
              <a:endParaRPr lang="ru-RU"/>
            </a:p>
          </p:txBody>
        </p:sp>
        <p:sp>
          <p:nvSpPr>
            <p:cNvPr id="9" name="Freeform 329">
              <a:extLst>
                <a:ext uri="{FF2B5EF4-FFF2-40B4-BE49-F238E27FC236}">
                  <a16:creationId xmlns:a16="http://schemas.microsoft.com/office/drawing/2014/main" id="{229FA289-889A-FE4E-BF61-80788F6F35CF}"/>
                </a:ext>
              </a:extLst>
            </p:cNvPr>
            <p:cNvSpPr>
              <a:spLocks/>
            </p:cNvSpPr>
            <p:nvPr/>
          </p:nvSpPr>
          <p:spPr bwMode="gray">
            <a:xfrm>
              <a:off x="1563" y="1237"/>
              <a:ext cx="3" cy="8"/>
            </a:xfrm>
            <a:custGeom>
              <a:avLst/>
              <a:gdLst>
                <a:gd name="T0" fmla="*/ 1 w 3"/>
                <a:gd name="T1" fmla="*/ 0 h 8"/>
                <a:gd name="T2" fmla="*/ 0 w 3"/>
                <a:gd name="T3" fmla="*/ 2 h 8"/>
                <a:gd name="T4" fmla="*/ 0 w 3"/>
                <a:gd name="T5" fmla="*/ 4 h 8"/>
                <a:gd name="T6" fmla="*/ 1 w 3"/>
                <a:gd name="T7" fmla="*/ 6 h 8"/>
                <a:gd name="T8" fmla="*/ 1 w 3"/>
                <a:gd name="T9" fmla="*/ 8 h 8"/>
                <a:gd name="T10" fmla="*/ 2 w 3"/>
                <a:gd name="T11" fmla="*/ 8 h 8"/>
                <a:gd name="T12" fmla="*/ 2 w 3"/>
                <a:gd name="T13" fmla="*/ 8 h 8"/>
                <a:gd name="T14" fmla="*/ 2 w 3"/>
                <a:gd name="T15" fmla="*/ 7 h 8"/>
                <a:gd name="T16" fmla="*/ 3 w 3"/>
                <a:gd name="T17" fmla="*/ 6 h 8"/>
                <a:gd name="T18" fmla="*/ 3 w 3"/>
                <a:gd name="T19" fmla="*/ 5 h 8"/>
                <a:gd name="T20" fmla="*/ 3 w 3"/>
                <a:gd name="T21" fmla="*/ 3 h 8"/>
                <a:gd name="T22" fmla="*/ 3 w 3"/>
                <a:gd name="T23" fmla="*/ 2 h 8"/>
                <a:gd name="T24" fmla="*/ 2 w 3"/>
                <a:gd name="T25" fmla="*/ 1 h 8"/>
                <a:gd name="T26" fmla="*/ 1 w 3"/>
                <a:gd name="T27" fmla="*/ 1 h 8"/>
                <a:gd name="T28" fmla="*/ 1 w 3"/>
                <a:gd name="T29" fmla="*/ 0 h 8"/>
                <a:gd name="T30" fmla="*/ 1 w 3"/>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8">
                  <a:moveTo>
                    <a:pt x="1" y="0"/>
                  </a:moveTo>
                  <a:lnTo>
                    <a:pt x="0" y="2"/>
                  </a:lnTo>
                  <a:lnTo>
                    <a:pt x="0" y="4"/>
                  </a:lnTo>
                  <a:lnTo>
                    <a:pt x="1" y="6"/>
                  </a:lnTo>
                  <a:lnTo>
                    <a:pt x="1" y="8"/>
                  </a:lnTo>
                  <a:lnTo>
                    <a:pt x="2" y="8"/>
                  </a:lnTo>
                  <a:lnTo>
                    <a:pt x="2" y="8"/>
                  </a:lnTo>
                  <a:lnTo>
                    <a:pt x="2" y="7"/>
                  </a:lnTo>
                  <a:lnTo>
                    <a:pt x="3" y="6"/>
                  </a:lnTo>
                  <a:lnTo>
                    <a:pt x="3" y="5"/>
                  </a:lnTo>
                  <a:lnTo>
                    <a:pt x="3" y="3"/>
                  </a:lnTo>
                  <a:lnTo>
                    <a:pt x="3" y="2"/>
                  </a:lnTo>
                  <a:lnTo>
                    <a:pt x="2" y="1"/>
                  </a:lnTo>
                  <a:lnTo>
                    <a:pt x="1" y="1"/>
                  </a:lnTo>
                  <a:lnTo>
                    <a:pt x="1" y="0"/>
                  </a:lnTo>
                  <a:lnTo>
                    <a:pt x="1" y="0"/>
                  </a:lnTo>
                </a:path>
              </a:pathLst>
            </a:custGeom>
            <a:grpFill/>
            <a:ln w="3175">
              <a:solidFill>
                <a:srgbClr val="2CA2CC"/>
              </a:solidFill>
              <a:prstDash val="solid"/>
              <a:round/>
              <a:headEnd/>
              <a:tailEnd/>
            </a:ln>
          </p:spPr>
          <p:txBody>
            <a:bodyPr/>
            <a:lstStyle/>
            <a:p>
              <a:endParaRPr lang="ru-RU"/>
            </a:p>
          </p:txBody>
        </p:sp>
        <p:sp>
          <p:nvSpPr>
            <p:cNvPr id="10" name="Freeform 330">
              <a:extLst>
                <a:ext uri="{FF2B5EF4-FFF2-40B4-BE49-F238E27FC236}">
                  <a16:creationId xmlns:a16="http://schemas.microsoft.com/office/drawing/2014/main" id="{CFF331E0-7C62-A646-A050-D90B10B957B5}"/>
                </a:ext>
              </a:extLst>
            </p:cNvPr>
            <p:cNvSpPr>
              <a:spLocks/>
            </p:cNvSpPr>
            <p:nvPr/>
          </p:nvSpPr>
          <p:spPr bwMode="gray">
            <a:xfrm>
              <a:off x="1918" y="1385"/>
              <a:ext cx="5" cy="7"/>
            </a:xfrm>
            <a:custGeom>
              <a:avLst/>
              <a:gdLst>
                <a:gd name="T0" fmla="*/ 3 w 5"/>
                <a:gd name="T1" fmla="*/ 0 h 7"/>
                <a:gd name="T2" fmla="*/ 2 w 5"/>
                <a:gd name="T3" fmla="*/ 0 h 7"/>
                <a:gd name="T4" fmla="*/ 2 w 5"/>
                <a:gd name="T5" fmla="*/ 1 h 7"/>
                <a:gd name="T6" fmla="*/ 1 w 5"/>
                <a:gd name="T7" fmla="*/ 1 h 7"/>
                <a:gd name="T8" fmla="*/ 0 w 5"/>
                <a:gd name="T9" fmla="*/ 1 h 7"/>
                <a:gd name="T10" fmla="*/ 0 w 5"/>
                <a:gd name="T11" fmla="*/ 4 h 7"/>
                <a:gd name="T12" fmla="*/ 0 w 5"/>
                <a:gd name="T13" fmla="*/ 6 h 7"/>
                <a:gd name="T14" fmla="*/ 1 w 5"/>
                <a:gd name="T15" fmla="*/ 6 h 7"/>
                <a:gd name="T16" fmla="*/ 1 w 5"/>
                <a:gd name="T17" fmla="*/ 7 h 7"/>
                <a:gd name="T18" fmla="*/ 2 w 5"/>
                <a:gd name="T19" fmla="*/ 7 h 7"/>
                <a:gd name="T20" fmla="*/ 2 w 5"/>
                <a:gd name="T21" fmla="*/ 7 h 7"/>
                <a:gd name="T22" fmla="*/ 3 w 5"/>
                <a:gd name="T23" fmla="*/ 6 h 7"/>
                <a:gd name="T24" fmla="*/ 3 w 5"/>
                <a:gd name="T25" fmla="*/ 6 h 7"/>
                <a:gd name="T26" fmla="*/ 5 w 5"/>
                <a:gd name="T27" fmla="*/ 5 h 7"/>
                <a:gd name="T28" fmla="*/ 5 w 5"/>
                <a:gd name="T29" fmla="*/ 5 h 7"/>
                <a:gd name="T30" fmla="*/ 5 w 5"/>
                <a:gd name="T31" fmla="*/ 3 h 7"/>
                <a:gd name="T32" fmla="*/ 5 w 5"/>
                <a:gd name="T33" fmla="*/ 2 h 7"/>
                <a:gd name="T34" fmla="*/ 5 w 5"/>
                <a:gd name="T35" fmla="*/ 1 h 7"/>
                <a:gd name="T36" fmla="*/ 3 w 5"/>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7">
                  <a:moveTo>
                    <a:pt x="3" y="0"/>
                  </a:moveTo>
                  <a:lnTo>
                    <a:pt x="2" y="0"/>
                  </a:lnTo>
                  <a:lnTo>
                    <a:pt x="2" y="1"/>
                  </a:lnTo>
                  <a:lnTo>
                    <a:pt x="1" y="1"/>
                  </a:lnTo>
                  <a:lnTo>
                    <a:pt x="0" y="1"/>
                  </a:lnTo>
                  <a:lnTo>
                    <a:pt x="0" y="4"/>
                  </a:lnTo>
                  <a:lnTo>
                    <a:pt x="0" y="6"/>
                  </a:lnTo>
                  <a:lnTo>
                    <a:pt x="1" y="6"/>
                  </a:lnTo>
                  <a:lnTo>
                    <a:pt x="1" y="7"/>
                  </a:lnTo>
                  <a:lnTo>
                    <a:pt x="2" y="7"/>
                  </a:lnTo>
                  <a:lnTo>
                    <a:pt x="2" y="7"/>
                  </a:lnTo>
                  <a:lnTo>
                    <a:pt x="3" y="6"/>
                  </a:lnTo>
                  <a:lnTo>
                    <a:pt x="3" y="6"/>
                  </a:lnTo>
                  <a:lnTo>
                    <a:pt x="5" y="5"/>
                  </a:lnTo>
                  <a:lnTo>
                    <a:pt x="5" y="5"/>
                  </a:lnTo>
                  <a:lnTo>
                    <a:pt x="5" y="3"/>
                  </a:lnTo>
                  <a:lnTo>
                    <a:pt x="5" y="2"/>
                  </a:lnTo>
                  <a:lnTo>
                    <a:pt x="5" y="1"/>
                  </a:lnTo>
                  <a:lnTo>
                    <a:pt x="3" y="0"/>
                  </a:lnTo>
                  <a:close/>
                </a:path>
              </a:pathLst>
            </a:custGeom>
            <a:grpFill/>
            <a:ln w="0">
              <a:solidFill>
                <a:srgbClr val="2CA2CC"/>
              </a:solidFill>
              <a:prstDash val="solid"/>
              <a:round/>
              <a:headEnd/>
              <a:tailEnd/>
            </a:ln>
          </p:spPr>
          <p:txBody>
            <a:bodyPr/>
            <a:lstStyle/>
            <a:p>
              <a:endParaRPr lang="ru-RU"/>
            </a:p>
          </p:txBody>
        </p:sp>
        <p:sp>
          <p:nvSpPr>
            <p:cNvPr id="11" name="Freeform 331">
              <a:extLst>
                <a:ext uri="{FF2B5EF4-FFF2-40B4-BE49-F238E27FC236}">
                  <a16:creationId xmlns:a16="http://schemas.microsoft.com/office/drawing/2014/main" id="{0DD4B3F2-E78D-1341-B3FE-4A1C4025401E}"/>
                </a:ext>
              </a:extLst>
            </p:cNvPr>
            <p:cNvSpPr>
              <a:spLocks/>
            </p:cNvSpPr>
            <p:nvPr/>
          </p:nvSpPr>
          <p:spPr bwMode="gray">
            <a:xfrm>
              <a:off x="1918" y="1385"/>
              <a:ext cx="5" cy="7"/>
            </a:xfrm>
            <a:custGeom>
              <a:avLst/>
              <a:gdLst>
                <a:gd name="T0" fmla="*/ 3 w 5"/>
                <a:gd name="T1" fmla="*/ 0 h 7"/>
                <a:gd name="T2" fmla="*/ 2 w 5"/>
                <a:gd name="T3" fmla="*/ 0 h 7"/>
                <a:gd name="T4" fmla="*/ 2 w 5"/>
                <a:gd name="T5" fmla="*/ 1 h 7"/>
                <a:gd name="T6" fmla="*/ 1 w 5"/>
                <a:gd name="T7" fmla="*/ 1 h 7"/>
                <a:gd name="T8" fmla="*/ 0 w 5"/>
                <a:gd name="T9" fmla="*/ 1 h 7"/>
                <a:gd name="T10" fmla="*/ 0 w 5"/>
                <a:gd name="T11" fmla="*/ 4 h 7"/>
                <a:gd name="T12" fmla="*/ 0 w 5"/>
                <a:gd name="T13" fmla="*/ 6 h 7"/>
                <a:gd name="T14" fmla="*/ 1 w 5"/>
                <a:gd name="T15" fmla="*/ 6 h 7"/>
                <a:gd name="T16" fmla="*/ 1 w 5"/>
                <a:gd name="T17" fmla="*/ 7 h 7"/>
                <a:gd name="T18" fmla="*/ 2 w 5"/>
                <a:gd name="T19" fmla="*/ 7 h 7"/>
                <a:gd name="T20" fmla="*/ 2 w 5"/>
                <a:gd name="T21" fmla="*/ 7 h 7"/>
                <a:gd name="T22" fmla="*/ 3 w 5"/>
                <a:gd name="T23" fmla="*/ 6 h 7"/>
                <a:gd name="T24" fmla="*/ 3 w 5"/>
                <a:gd name="T25" fmla="*/ 6 h 7"/>
                <a:gd name="T26" fmla="*/ 5 w 5"/>
                <a:gd name="T27" fmla="*/ 5 h 7"/>
                <a:gd name="T28" fmla="*/ 5 w 5"/>
                <a:gd name="T29" fmla="*/ 5 h 7"/>
                <a:gd name="T30" fmla="*/ 5 w 5"/>
                <a:gd name="T31" fmla="*/ 3 h 7"/>
                <a:gd name="T32" fmla="*/ 5 w 5"/>
                <a:gd name="T33" fmla="*/ 2 h 7"/>
                <a:gd name="T34" fmla="*/ 5 w 5"/>
                <a:gd name="T35" fmla="*/ 1 h 7"/>
                <a:gd name="T36" fmla="*/ 3 w 5"/>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7">
                  <a:moveTo>
                    <a:pt x="3" y="0"/>
                  </a:moveTo>
                  <a:lnTo>
                    <a:pt x="2" y="0"/>
                  </a:lnTo>
                  <a:lnTo>
                    <a:pt x="2" y="1"/>
                  </a:lnTo>
                  <a:lnTo>
                    <a:pt x="1" y="1"/>
                  </a:lnTo>
                  <a:lnTo>
                    <a:pt x="0" y="1"/>
                  </a:lnTo>
                  <a:lnTo>
                    <a:pt x="0" y="4"/>
                  </a:lnTo>
                  <a:lnTo>
                    <a:pt x="0" y="6"/>
                  </a:lnTo>
                  <a:lnTo>
                    <a:pt x="1" y="6"/>
                  </a:lnTo>
                  <a:lnTo>
                    <a:pt x="1" y="7"/>
                  </a:lnTo>
                  <a:lnTo>
                    <a:pt x="2" y="7"/>
                  </a:lnTo>
                  <a:lnTo>
                    <a:pt x="2" y="7"/>
                  </a:lnTo>
                  <a:lnTo>
                    <a:pt x="3" y="6"/>
                  </a:lnTo>
                  <a:lnTo>
                    <a:pt x="3" y="6"/>
                  </a:lnTo>
                  <a:lnTo>
                    <a:pt x="5" y="5"/>
                  </a:lnTo>
                  <a:lnTo>
                    <a:pt x="5" y="5"/>
                  </a:lnTo>
                  <a:lnTo>
                    <a:pt x="5" y="3"/>
                  </a:lnTo>
                  <a:lnTo>
                    <a:pt x="5" y="2"/>
                  </a:lnTo>
                  <a:lnTo>
                    <a:pt x="5" y="1"/>
                  </a:lnTo>
                  <a:lnTo>
                    <a:pt x="3" y="0"/>
                  </a:lnTo>
                </a:path>
              </a:pathLst>
            </a:custGeom>
            <a:grpFill/>
            <a:ln w="3175">
              <a:solidFill>
                <a:srgbClr val="2CA2CC"/>
              </a:solidFill>
              <a:prstDash val="solid"/>
              <a:round/>
              <a:headEnd/>
              <a:tailEnd/>
            </a:ln>
          </p:spPr>
          <p:txBody>
            <a:bodyPr/>
            <a:lstStyle/>
            <a:p>
              <a:endParaRPr lang="ru-RU"/>
            </a:p>
          </p:txBody>
        </p:sp>
        <p:sp>
          <p:nvSpPr>
            <p:cNvPr id="12" name="Freeform 332">
              <a:extLst>
                <a:ext uri="{FF2B5EF4-FFF2-40B4-BE49-F238E27FC236}">
                  <a16:creationId xmlns:a16="http://schemas.microsoft.com/office/drawing/2014/main" id="{7AEADC5E-E91B-EF45-BB5D-E639125537D0}"/>
                </a:ext>
              </a:extLst>
            </p:cNvPr>
            <p:cNvSpPr>
              <a:spLocks/>
            </p:cNvSpPr>
            <p:nvPr/>
          </p:nvSpPr>
          <p:spPr bwMode="gray">
            <a:xfrm>
              <a:off x="2232" y="1455"/>
              <a:ext cx="276" cy="90"/>
            </a:xfrm>
            <a:custGeom>
              <a:avLst/>
              <a:gdLst>
                <a:gd name="T0" fmla="*/ 11 w 276"/>
                <a:gd name="T1" fmla="*/ 32 h 90"/>
                <a:gd name="T2" fmla="*/ 11 w 276"/>
                <a:gd name="T3" fmla="*/ 23 h 90"/>
                <a:gd name="T4" fmla="*/ 24 w 276"/>
                <a:gd name="T5" fmla="*/ 11 h 90"/>
                <a:gd name="T6" fmla="*/ 32 w 276"/>
                <a:gd name="T7" fmla="*/ 8 h 90"/>
                <a:gd name="T8" fmla="*/ 48 w 276"/>
                <a:gd name="T9" fmla="*/ 4 h 90"/>
                <a:gd name="T10" fmla="*/ 92 w 276"/>
                <a:gd name="T11" fmla="*/ 1 h 90"/>
                <a:gd name="T12" fmla="*/ 108 w 276"/>
                <a:gd name="T13" fmla="*/ 2 h 90"/>
                <a:gd name="T14" fmla="*/ 122 w 276"/>
                <a:gd name="T15" fmla="*/ 4 h 90"/>
                <a:gd name="T16" fmla="*/ 129 w 276"/>
                <a:gd name="T17" fmla="*/ 10 h 90"/>
                <a:gd name="T18" fmla="*/ 139 w 276"/>
                <a:gd name="T19" fmla="*/ 17 h 90"/>
                <a:gd name="T20" fmla="*/ 156 w 276"/>
                <a:gd name="T21" fmla="*/ 20 h 90"/>
                <a:gd name="T22" fmla="*/ 162 w 276"/>
                <a:gd name="T23" fmla="*/ 23 h 90"/>
                <a:gd name="T24" fmla="*/ 171 w 276"/>
                <a:gd name="T25" fmla="*/ 26 h 90"/>
                <a:gd name="T26" fmla="*/ 192 w 276"/>
                <a:gd name="T27" fmla="*/ 35 h 90"/>
                <a:gd name="T28" fmla="*/ 205 w 276"/>
                <a:gd name="T29" fmla="*/ 40 h 90"/>
                <a:gd name="T30" fmla="*/ 213 w 276"/>
                <a:gd name="T31" fmla="*/ 48 h 90"/>
                <a:gd name="T32" fmla="*/ 227 w 276"/>
                <a:gd name="T33" fmla="*/ 52 h 90"/>
                <a:gd name="T34" fmla="*/ 234 w 276"/>
                <a:gd name="T35" fmla="*/ 51 h 90"/>
                <a:gd name="T36" fmla="*/ 236 w 276"/>
                <a:gd name="T37" fmla="*/ 57 h 90"/>
                <a:gd name="T38" fmla="*/ 256 w 276"/>
                <a:gd name="T39" fmla="*/ 61 h 90"/>
                <a:gd name="T40" fmla="*/ 265 w 276"/>
                <a:gd name="T41" fmla="*/ 68 h 90"/>
                <a:gd name="T42" fmla="*/ 271 w 276"/>
                <a:gd name="T43" fmla="*/ 71 h 90"/>
                <a:gd name="T44" fmla="*/ 276 w 276"/>
                <a:gd name="T45" fmla="*/ 72 h 90"/>
                <a:gd name="T46" fmla="*/ 270 w 276"/>
                <a:gd name="T47" fmla="*/ 78 h 90"/>
                <a:gd name="T48" fmla="*/ 228 w 276"/>
                <a:gd name="T49" fmla="*/ 85 h 90"/>
                <a:gd name="T50" fmla="*/ 196 w 276"/>
                <a:gd name="T51" fmla="*/ 88 h 90"/>
                <a:gd name="T52" fmla="*/ 185 w 276"/>
                <a:gd name="T53" fmla="*/ 88 h 90"/>
                <a:gd name="T54" fmla="*/ 189 w 276"/>
                <a:gd name="T55" fmla="*/ 83 h 90"/>
                <a:gd name="T56" fmla="*/ 198 w 276"/>
                <a:gd name="T57" fmla="*/ 77 h 90"/>
                <a:gd name="T58" fmla="*/ 202 w 276"/>
                <a:gd name="T59" fmla="*/ 70 h 90"/>
                <a:gd name="T60" fmla="*/ 193 w 276"/>
                <a:gd name="T61" fmla="*/ 67 h 90"/>
                <a:gd name="T62" fmla="*/ 174 w 276"/>
                <a:gd name="T63" fmla="*/ 65 h 90"/>
                <a:gd name="T64" fmla="*/ 169 w 276"/>
                <a:gd name="T65" fmla="*/ 61 h 90"/>
                <a:gd name="T66" fmla="*/ 164 w 276"/>
                <a:gd name="T67" fmla="*/ 54 h 90"/>
                <a:gd name="T68" fmla="*/ 157 w 276"/>
                <a:gd name="T69" fmla="*/ 43 h 90"/>
                <a:gd name="T70" fmla="*/ 141 w 276"/>
                <a:gd name="T71" fmla="*/ 43 h 90"/>
                <a:gd name="T72" fmla="*/ 136 w 276"/>
                <a:gd name="T73" fmla="*/ 42 h 90"/>
                <a:gd name="T74" fmla="*/ 114 w 276"/>
                <a:gd name="T75" fmla="*/ 32 h 90"/>
                <a:gd name="T76" fmla="*/ 89 w 276"/>
                <a:gd name="T77" fmla="*/ 32 h 90"/>
                <a:gd name="T78" fmla="*/ 76 w 276"/>
                <a:gd name="T79" fmla="*/ 29 h 90"/>
                <a:gd name="T80" fmla="*/ 73 w 276"/>
                <a:gd name="T81" fmla="*/ 23 h 90"/>
                <a:gd name="T82" fmla="*/ 75 w 276"/>
                <a:gd name="T83" fmla="*/ 22 h 90"/>
                <a:gd name="T84" fmla="*/ 82 w 276"/>
                <a:gd name="T85" fmla="*/ 18 h 90"/>
                <a:gd name="T86" fmla="*/ 68 w 276"/>
                <a:gd name="T87" fmla="*/ 15 h 90"/>
                <a:gd name="T88" fmla="*/ 50 w 276"/>
                <a:gd name="T89" fmla="*/ 17 h 90"/>
                <a:gd name="T90" fmla="*/ 43 w 276"/>
                <a:gd name="T91" fmla="*/ 26 h 90"/>
                <a:gd name="T92" fmla="*/ 37 w 276"/>
                <a:gd name="T93" fmla="*/ 27 h 90"/>
                <a:gd name="T94" fmla="*/ 26 w 276"/>
                <a:gd name="T95" fmla="*/ 30 h 90"/>
                <a:gd name="T96" fmla="*/ 20 w 276"/>
                <a:gd name="T97" fmla="*/ 34 h 90"/>
                <a:gd name="T98" fmla="*/ 9 w 276"/>
                <a:gd name="T99" fmla="*/ 40 h 90"/>
                <a:gd name="T100" fmla="*/ 7 w 276"/>
                <a:gd name="T101" fmla="*/ 37 h 90"/>
                <a:gd name="T102" fmla="*/ 1 w 276"/>
                <a:gd name="T103"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6" h="90">
                  <a:moveTo>
                    <a:pt x="0" y="36"/>
                  </a:moveTo>
                  <a:lnTo>
                    <a:pt x="3" y="35"/>
                  </a:lnTo>
                  <a:lnTo>
                    <a:pt x="6" y="33"/>
                  </a:lnTo>
                  <a:lnTo>
                    <a:pt x="10" y="32"/>
                  </a:lnTo>
                  <a:lnTo>
                    <a:pt x="11" y="32"/>
                  </a:lnTo>
                  <a:lnTo>
                    <a:pt x="11" y="31"/>
                  </a:lnTo>
                  <a:lnTo>
                    <a:pt x="12" y="31"/>
                  </a:lnTo>
                  <a:lnTo>
                    <a:pt x="12" y="28"/>
                  </a:lnTo>
                  <a:lnTo>
                    <a:pt x="11" y="26"/>
                  </a:lnTo>
                  <a:lnTo>
                    <a:pt x="11" y="23"/>
                  </a:lnTo>
                  <a:lnTo>
                    <a:pt x="12" y="21"/>
                  </a:lnTo>
                  <a:lnTo>
                    <a:pt x="13" y="18"/>
                  </a:lnTo>
                  <a:lnTo>
                    <a:pt x="17" y="15"/>
                  </a:lnTo>
                  <a:lnTo>
                    <a:pt x="21" y="13"/>
                  </a:lnTo>
                  <a:lnTo>
                    <a:pt x="24" y="11"/>
                  </a:lnTo>
                  <a:lnTo>
                    <a:pt x="25" y="11"/>
                  </a:lnTo>
                  <a:lnTo>
                    <a:pt x="26" y="11"/>
                  </a:lnTo>
                  <a:lnTo>
                    <a:pt x="27" y="11"/>
                  </a:lnTo>
                  <a:lnTo>
                    <a:pt x="30" y="9"/>
                  </a:lnTo>
                  <a:lnTo>
                    <a:pt x="32" y="8"/>
                  </a:lnTo>
                  <a:lnTo>
                    <a:pt x="35" y="7"/>
                  </a:lnTo>
                  <a:lnTo>
                    <a:pt x="38" y="6"/>
                  </a:lnTo>
                  <a:lnTo>
                    <a:pt x="41" y="5"/>
                  </a:lnTo>
                  <a:lnTo>
                    <a:pt x="45" y="5"/>
                  </a:lnTo>
                  <a:lnTo>
                    <a:pt x="48" y="4"/>
                  </a:lnTo>
                  <a:lnTo>
                    <a:pt x="51" y="3"/>
                  </a:lnTo>
                  <a:lnTo>
                    <a:pt x="60" y="0"/>
                  </a:lnTo>
                  <a:lnTo>
                    <a:pt x="70" y="0"/>
                  </a:lnTo>
                  <a:lnTo>
                    <a:pt x="81" y="0"/>
                  </a:lnTo>
                  <a:lnTo>
                    <a:pt x="92" y="1"/>
                  </a:lnTo>
                  <a:lnTo>
                    <a:pt x="95" y="1"/>
                  </a:lnTo>
                  <a:lnTo>
                    <a:pt x="99" y="1"/>
                  </a:lnTo>
                  <a:lnTo>
                    <a:pt x="102" y="1"/>
                  </a:lnTo>
                  <a:lnTo>
                    <a:pt x="105" y="1"/>
                  </a:lnTo>
                  <a:lnTo>
                    <a:pt x="108" y="2"/>
                  </a:lnTo>
                  <a:lnTo>
                    <a:pt x="109" y="2"/>
                  </a:lnTo>
                  <a:lnTo>
                    <a:pt x="112" y="4"/>
                  </a:lnTo>
                  <a:lnTo>
                    <a:pt x="115" y="4"/>
                  </a:lnTo>
                  <a:lnTo>
                    <a:pt x="118" y="4"/>
                  </a:lnTo>
                  <a:lnTo>
                    <a:pt x="122" y="4"/>
                  </a:lnTo>
                  <a:lnTo>
                    <a:pt x="123" y="5"/>
                  </a:lnTo>
                  <a:lnTo>
                    <a:pt x="125" y="6"/>
                  </a:lnTo>
                  <a:lnTo>
                    <a:pt x="126" y="7"/>
                  </a:lnTo>
                  <a:lnTo>
                    <a:pt x="128" y="9"/>
                  </a:lnTo>
                  <a:lnTo>
                    <a:pt x="129" y="10"/>
                  </a:lnTo>
                  <a:lnTo>
                    <a:pt x="131" y="10"/>
                  </a:lnTo>
                  <a:lnTo>
                    <a:pt x="132" y="11"/>
                  </a:lnTo>
                  <a:lnTo>
                    <a:pt x="134" y="13"/>
                  </a:lnTo>
                  <a:lnTo>
                    <a:pt x="137" y="15"/>
                  </a:lnTo>
                  <a:lnTo>
                    <a:pt x="139" y="17"/>
                  </a:lnTo>
                  <a:lnTo>
                    <a:pt x="142" y="18"/>
                  </a:lnTo>
                  <a:lnTo>
                    <a:pt x="146" y="18"/>
                  </a:lnTo>
                  <a:lnTo>
                    <a:pt x="149" y="18"/>
                  </a:lnTo>
                  <a:lnTo>
                    <a:pt x="152" y="18"/>
                  </a:lnTo>
                  <a:lnTo>
                    <a:pt x="156" y="20"/>
                  </a:lnTo>
                  <a:lnTo>
                    <a:pt x="159" y="20"/>
                  </a:lnTo>
                  <a:lnTo>
                    <a:pt x="162" y="21"/>
                  </a:lnTo>
                  <a:lnTo>
                    <a:pt x="162" y="21"/>
                  </a:lnTo>
                  <a:lnTo>
                    <a:pt x="162" y="22"/>
                  </a:lnTo>
                  <a:lnTo>
                    <a:pt x="162" y="23"/>
                  </a:lnTo>
                  <a:lnTo>
                    <a:pt x="162" y="24"/>
                  </a:lnTo>
                  <a:lnTo>
                    <a:pt x="164" y="25"/>
                  </a:lnTo>
                  <a:lnTo>
                    <a:pt x="166" y="25"/>
                  </a:lnTo>
                  <a:lnTo>
                    <a:pt x="169" y="25"/>
                  </a:lnTo>
                  <a:lnTo>
                    <a:pt x="171" y="26"/>
                  </a:lnTo>
                  <a:lnTo>
                    <a:pt x="173" y="28"/>
                  </a:lnTo>
                  <a:lnTo>
                    <a:pt x="174" y="29"/>
                  </a:lnTo>
                  <a:lnTo>
                    <a:pt x="176" y="30"/>
                  </a:lnTo>
                  <a:lnTo>
                    <a:pt x="184" y="34"/>
                  </a:lnTo>
                  <a:lnTo>
                    <a:pt x="192" y="35"/>
                  </a:lnTo>
                  <a:lnTo>
                    <a:pt x="194" y="37"/>
                  </a:lnTo>
                  <a:lnTo>
                    <a:pt x="197" y="38"/>
                  </a:lnTo>
                  <a:lnTo>
                    <a:pt x="201" y="38"/>
                  </a:lnTo>
                  <a:lnTo>
                    <a:pt x="203" y="39"/>
                  </a:lnTo>
                  <a:lnTo>
                    <a:pt x="205" y="40"/>
                  </a:lnTo>
                  <a:lnTo>
                    <a:pt x="207" y="42"/>
                  </a:lnTo>
                  <a:lnTo>
                    <a:pt x="208" y="44"/>
                  </a:lnTo>
                  <a:lnTo>
                    <a:pt x="210" y="46"/>
                  </a:lnTo>
                  <a:lnTo>
                    <a:pt x="211" y="47"/>
                  </a:lnTo>
                  <a:lnTo>
                    <a:pt x="213" y="48"/>
                  </a:lnTo>
                  <a:lnTo>
                    <a:pt x="215" y="47"/>
                  </a:lnTo>
                  <a:lnTo>
                    <a:pt x="217" y="47"/>
                  </a:lnTo>
                  <a:lnTo>
                    <a:pt x="221" y="49"/>
                  </a:lnTo>
                  <a:lnTo>
                    <a:pt x="225" y="51"/>
                  </a:lnTo>
                  <a:lnTo>
                    <a:pt x="227" y="52"/>
                  </a:lnTo>
                  <a:lnTo>
                    <a:pt x="230" y="52"/>
                  </a:lnTo>
                  <a:lnTo>
                    <a:pt x="230" y="52"/>
                  </a:lnTo>
                  <a:lnTo>
                    <a:pt x="231" y="52"/>
                  </a:lnTo>
                  <a:lnTo>
                    <a:pt x="233" y="51"/>
                  </a:lnTo>
                  <a:lnTo>
                    <a:pt x="234" y="51"/>
                  </a:lnTo>
                  <a:lnTo>
                    <a:pt x="235" y="51"/>
                  </a:lnTo>
                  <a:lnTo>
                    <a:pt x="237" y="52"/>
                  </a:lnTo>
                  <a:lnTo>
                    <a:pt x="237" y="53"/>
                  </a:lnTo>
                  <a:lnTo>
                    <a:pt x="237" y="54"/>
                  </a:lnTo>
                  <a:lnTo>
                    <a:pt x="236" y="57"/>
                  </a:lnTo>
                  <a:lnTo>
                    <a:pt x="236" y="60"/>
                  </a:lnTo>
                  <a:lnTo>
                    <a:pt x="236" y="61"/>
                  </a:lnTo>
                  <a:lnTo>
                    <a:pt x="237" y="61"/>
                  </a:lnTo>
                  <a:lnTo>
                    <a:pt x="247" y="61"/>
                  </a:lnTo>
                  <a:lnTo>
                    <a:pt x="256" y="61"/>
                  </a:lnTo>
                  <a:lnTo>
                    <a:pt x="258" y="62"/>
                  </a:lnTo>
                  <a:lnTo>
                    <a:pt x="260" y="65"/>
                  </a:lnTo>
                  <a:lnTo>
                    <a:pt x="263" y="66"/>
                  </a:lnTo>
                  <a:lnTo>
                    <a:pt x="264" y="67"/>
                  </a:lnTo>
                  <a:lnTo>
                    <a:pt x="265" y="68"/>
                  </a:lnTo>
                  <a:lnTo>
                    <a:pt x="266" y="68"/>
                  </a:lnTo>
                  <a:lnTo>
                    <a:pt x="267" y="69"/>
                  </a:lnTo>
                  <a:lnTo>
                    <a:pt x="268" y="70"/>
                  </a:lnTo>
                  <a:lnTo>
                    <a:pt x="270" y="71"/>
                  </a:lnTo>
                  <a:lnTo>
                    <a:pt x="271" y="71"/>
                  </a:lnTo>
                  <a:lnTo>
                    <a:pt x="272" y="71"/>
                  </a:lnTo>
                  <a:lnTo>
                    <a:pt x="273" y="71"/>
                  </a:lnTo>
                  <a:lnTo>
                    <a:pt x="274" y="72"/>
                  </a:lnTo>
                  <a:lnTo>
                    <a:pt x="275" y="72"/>
                  </a:lnTo>
                  <a:lnTo>
                    <a:pt x="276" y="72"/>
                  </a:lnTo>
                  <a:lnTo>
                    <a:pt x="276" y="74"/>
                  </a:lnTo>
                  <a:lnTo>
                    <a:pt x="276" y="75"/>
                  </a:lnTo>
                  <a:lnTo>
                    <a:pt x="275" y="76"/>
                  </a:lnTo>
                  <a:lnTo>
                    <a:pt x="273" y="77"/>
                  </a:lnTo>
                  <a:lnTo>
                    <a:pt x="270" y="78"/>
                  </a:lnTo>
                  <a:lnTo>
                    <a:pt x="267" y="78"/>
                  </a:lnTo>
                  <a:lnTo>
                    <a:pt x="265" y="80"/>
                  </a:lnTo>
                  <a:lnTo>
                    <a:pt x="252" y="85"/>
                  </a:lnTo>
                  <a:lnTo>
                    <a:pt x="238" y="86"/>
                  </a:lnTo>
                  <a:lnTo>
                    <a:pt x="228" y="85"/>
                  </a:lnTo>
                  <a:lnTo>
                    <a:pt x="219" y="84"/>
                  </a:lnTo>
                  <a:lnTo>
                    <a:pt x="212" y="85"/>
                  </a:lnTo>
                  <a:lnTo>
                    <a:pt x="206" y="86"/>
                  </a:lnTo>
                  <a:lnTo>
                    <a:pt x="202" y="87"/>
                  </a:lnTo>
                  <a:lnTo>
                    <a:pt x="196" y="88"/>
                  </a:lnTo>
                  <a:lnTo>
                    <a:pt x="192" y="89"/>
                  </a:lnTo>
                  <a:lnTo>
                    <a:pt x="189" y="90"/>
                  </a:lnTo>
                  <a:lnTo>
                    <a:pt x="187" y="90"/>
                  </a:lnTo>
                  <a:lnTo>
                    <a:pt x="186" y="89"/>
                  </a:lnTo>
                  <a:lnTo>
                    <a:pt x="185" y="88"/>
                  </a:lnTo>
                  <a:lnTo>
                    <a:pt x="185" y="87"/>
                  </a:lnTo>
                  <a:lnTo>
                    <a:pt x="186" y="86"/>
                  </a:lnTo>
                  <a:lnTo>
                    <a:pt x="187" y="85"/>
                  </a:lnTo>
                  <a:lnTo>
                    <a:pt x="188" y="84"/>
                  </a:lnTo>
                  <a:lnTo>
                    <a:pt x="189" y="83"/>
                  </a:lnTo>
                  <a:lnTo>
                    <a:pt x="189" y="82"/>
                  </a:lnTo>
                  <a:lnTo>
                    <a:pt x="190" y="82"/>
                  </a:lnTo>
                  <a:lnTo>
                    <a:pt x="192" y="79"/>
                  </a:lnTo>
                  <a:lnTo>
                    <a:pt x="195" y="78"/>
                  </a:lnTo>
                  <a:lnTo>
                    <a:pt x="198" y="77"/>
                  </a:lnTo>
                  <a:lnTo>
                    <a:pt x="202" y="75"/>
                  </a:lnTo>
                  <a:lnTo>
                    <a:pt x="203" y="74"/>
                  </a:lnTo>
                  <a:lnTo>
                    <a:pt x="203" y="73"/>
                  </a:lnTo>
                  <a:lnTo>
                    <a:pt x="203" y="71"/>
                  </a:lnTo>
                  <a:lnTo>
                    <a:pt x="202" y="70"/>
                  </a:lnTo>
                  <a:lnTo>
                    <a:pt x="201" y="70"/>
                  </a:lnTo>
                  <a:lnTo>
                    <a:pt x="199" y="70"/>
                  </a:lnTo>
                  <a:lnTo>
                    <a:pt x="199" y="70"/>
                  </a:lnTo>
                  <a:lnTo>
                    <a:pt x="196" y="68"/>
                  </a:lnTo>
                  <a:lnTo>
                    <a:pt x="193" y="67"/>
                  </a:lnTo>
                  <a:lnTo>
                    <a:pt x="190" y="67"/>
                  </a:lnTo>
                  <a:lnTo>
                    <a:pt x="183" y="67"/>
                  </a:lnTo>
                  <a:lnTo>
                    <a:pt x="176" y="66"/>
                  </a:lnTo>
                  <a:lnTo>
                    <a:pt x="175" y="66"/>
                  </a:lnTo>
                  <a:lnTo>
                    <a:pt x="174" y="65"/>
                  </a:lnTo>
                  <a:lnTo>
                    <a:pt x="173" y="65"/>
                  </a:lnTo>
                  <a:lnTo>
                    <a:pt x="172" y="63"/>
                  </a:lnTo>
                  <a:lnTo>
                    <a:pt x="170" y="62"/>
                  </a:lnTo>
                  <a:lnTo>
                    <a:pt x="170" y="61"/>
                  </a:lnTo>
                  <a:lnTo>
                    <a:pt x="169" y="61"/>
                  </a:lnTo>
                  <a:lnTo>
                    <a:pt x="167" y="59"/>
                  </a:lnTo>
                  <a:lnTo>
                    <a:pt x="165" y="56"/>
                  </a:lnTo>
                  <a:lnTo>
                    <a:pt x="165" y="55"/>
                  </a:lnTo>
                  <a:lnTo>
                    <a:pt x="165" y="54"/>
                  </a:lnTo>
                  <a:lnTo>
                    <a:pt x="164" y="54"/>
                  </a:lnTo>
                  <a:lnTo>
                    <a:pt x="163" y="51"/>
                  </a:lnTo>
                  <a:lnTo>
                    <a:pt x="162" y="48"/>
                  </a:lnTo>
                  <a:lnTo>
                    <a:pt x="161" y="46"/>
                  </a:lnTo>
                  <a:lnTo>
                    <a:pt x="159" y="44"/>
                  </a:lnTo>
                  <a:lnTo>
                    <a:pt x="157" y="43"/>
                  </a:lnTo>
                  <a:lnTo>
                    <a:pt x="155" y="43"/>
                  </a:lnTo>
                  <a:lnTo>
                    <a:pt x="150" y="43"/>
                  </a:lnTo>
                  <a:lnTo>
                    <a:pt x="146" y="43"/>
                  </a:lnTo>
                  <a:lnTo>
                    <a:pt x="141" y="43"/>
                  </a:lnTo>
                  <a:lnTo>
                    <a:pt x="141" y="43"/>
                  </a:lnTo>
                  <a:lnTo>
                    <a:pt x="140" y="43"/>
                  </a:lnTo>
                  <a:lnTo>
                    <a:pt x="140" y="43"/>
                  </a:lnTo>
                  <a:lnTo>
                    <a:pt x="139" y="43"/>
                  </a:lnTo>
                  <a:lnTo>
                    <a:pt x="138" y="43"/>
                  </a:lnTo>
                  <a:lnTo>
                    <a:pt x="136" y="42"/>
                  </a:lnTo>
                  <a:lnTo>
                    <a:pt x="134" y="41"/>
                  </a:lnTo>
                  <a:lnTo>
                    <a:pt x="133" y="41"/>
                  </a:lnTo>
                  <a:lnTo>
                    <a:pt x="126" y="40"/>
                  </a:lnTo>
                  <a:lnTo>
                    <a:pt x="119" y="37"/>
                  </a:lnTo>
                  <a:lnTo>
                    <a:pt x="114" y="32"/>
                  </a:lnTo>
                  <a:lnTo>
                    <a:pt x="112" y="31"/>
                  </a:lnTo>
                  <a:lnTo>
                    <a:pt x="111" y="31"/>
                  </a:lnTo>
                  <a:lnTo>
                    <a:pt x="101" y="30"/>
                  </a:lnTo>
                  <a:lnTo>
                    <a:pt x="92" y="31"/>
                  </a:lnTo>
                  <a:lnTo>
                    <a:pt x="89" y="32"/>
                  </a:lnTo>
                  <a:lnTo>
                    <a:pt x="87" y="31"/>
                  </a:lnTo>
                  <a:lnTo>
                    <a:pt x="85" y="30"/>
                  </a:lnTo>
                  <a:lnTo>
                    <a:pt x="82" y="29"/>
                  </a:lnTo>
                  <a:lnTo>
                    <a:pt x="79" y="29"/>
                  </a:lnTo>
                  <a:lnTo>
                    <a:pt x="76" y="29"/>
                  </a:lnTo>
                  <a:lnTo>
                    <a:pt x="73" y="28"/>
                  </a:lnTo>
                  <a:lnTo>
                    <a:pt x="72" y="27"/>
                  </a:lnTo>
                  <a:lnTo>
                    <a:pt x="72" y="25"/>
                  </a:lnTo>
                  <a:lnTo>
                    <a:pt x="72" y="24"/>
                  </a:lnTo>
                  <a:lnTo>
                    <a:pt x="73" y="23"/>
                  </a:lnTo>
                  <a:lnTo>
                    <a:pt x="73" y="23"/>
                  </a:lnTo>
                  <a:lnTo>
                    <a:pt x="74" y="23"/>
                  </a:lnTo>
                  <a:lnTo>
                    <a:pt x="75" y="23"/>
                  </a:lnTo>
                  <a:lnTo>
                    <a:pt x="75" y="22"/>
                  </a:lnTo>
                  <a:lnTo>
                    <a:pt x="75" y="22"/>
                  </a:lnTo>
                  <a:lnTo>
                    <a:pt x="75" y="22"/>
                  </a:lnTo>
                  <a:lnTo>
                    <a:pt x="77" y="21"/>
                  </a:lnTo>
                  <a:lnTo>
                    <a:pt x="79" y="21"/>
                  </a:lnTo>
                  <a:lnTo>
                    <a:pt x="81" y="20"/>
                  </a:lnTo>
                  <a:lnTo>
                    <a:pt x="82" y="18"/>
                  </a:lnTo>
                  <a:lnTo>
                    <a:pt x="82" y="17"/>
                  </a:lnTo>
                  <a:lnTo>
                    <a:pt x="81" y="17"/>
                  </a:lnTo>
                  <a:lnTo>
                    <a:pt x="77" y="16"/>
                  </a:lnTo>
                  <a:lnTo>
                    <a:pt x="73" y="15"/>
                  </a:lnTo>
                  <a:lnTo>
                    <a:pt x="68" y="15"/>
                  </a:lnTo>
                  <a:lnTo>
                    <a:pt x="64" y="14"/>
                  </a:lnTo>
                  <a:lnTo>
                    <a:pt x="58" y="14"/>
                  </a:lnTo>
                  <a:lnTo>
                    <a:pt x="54" y="15"/>
                  </a:lnTo>
                  <a:lnTo>
                    <a:pt x="52" y="15"/>
                  </a:lnTo>
                  <a:lnTo>
                    <a:pt x="50" y="17"/>
                  </a:lnTo>
                  <a:lnTo>
                    <a:pt x="48" y="18"/>
                  </a:lnTo>
                  <a:lnTo>
                    <a:pt x="47" y="21"/>
                  </a:lnTo>
                  <a:lnTo>
                    <a:pt x="45" y="22"/>
                  </a:lnTo>
                  <a:lnTo>
                    <a:pt x="44" y="24"/>
                  </a:lnTo>
                  <a:lnTo>
                    <a:pt x="43" y="26"/>
                  </a:lnTo>
                  <a:lnTo>
                    <a:pt x="42" y="26"/>
                  </a:lnTo>
                  <a:lnTo>
                    <a:pt x="40" y="26"/>
                  </a:lnTo>
                  <a:lnTo>
                    <a:pt x="39" y="26"/>
                  </a:lnTo>
                  <a:lnTo>
                    <a:pt x="38" y="27"/>
                  </a:lnTo>
                  <a:lnTo>
                    <a:pt x="37" y="27"/>
                  </a:lnTo>
                  <a:lnTo>
                    <a:pt x="35" y="28"/>
                  </a:lnTo>
                  <a:lnTo>
                    <a:pt x="32" y="28"/>
                  </a:lnTo>
                  <a:lnTo>
                    <a:pt x="30" y="28"/>
                  </a:lnTo>
                  <a:lnTo>
                    <a:pt x="28" y="29"/>
                  </a:lnTo>
                  <a:lnTo>
                    <a:pt x="26" y="30"/>
                  </a:lnTo>
                  <a:lnTo>
                    <a:pt x="26" y="31"/>
                  </a:lnTo>
                  <a:lnTo>
                    <a:pt x="25" y="33"/>
                  </a:lnTo>
                  <a:lnTo>
                    <a:pt x="23" y="33"/>
                  </a:lnTo>
                  <a:lnTo>
                    <a:pt x="21" y="33"/>
                  </a:lnTo>
                  <a:lnTo>
                    <a:pt x="20" y="34"/>
                  </a:lnTo>
                  <a:lnTo>
                    <a:pt x="17" y="36"/>
                  </a:lnTo>
                  <a:lnTo>
                    <a:pt x="13" y="38"/>
                  </a:lnTo>
                  <a:lnTo>
                    <a:pt x="10" y="40"/>
                  </a:lnTo>
                  <a:lnTo>
                    <a:pt x="9" y="40"/>
                  </a:lnTo>
                  <a:lnTo>
                    <a:pt x="9" y="40"/>
                  </a:lnTo>
                  <a:lnTo>
                    <a:pt x="9" y="40"/>
                  </a:lnTo>
                  <a:lnTo>
                    <a:pt x="9" y="39"/>
                  </a:lnTo>
                  <a:lnTo>
                    <a:pt x="8" y="38"/>
                  </a:lnTo>
                  <a:lnTo>
                    <a:pt x="8" y="37"/>
                  </a:lnTo>
                  <a:lnTo>
                    <a:pt x="7" y="37"/>
                  </a:lnTo>
                  <a:lnTo>
                    <a:pt x="5" y="38"/>
                  </a:lnTo>
                  <a:lnTo>
                    <a:pt x="3" y="38"/>
                  </a:lnTo>
                  <a:lnTo>
                    <a:pt x="2" y="38"/>
                  </a:lnTo>
                  <a:lnTo>
                    <a:pt x="1" y="37"/>
                  </a:lnTo>
                  <a:lnTo>
                    <a:pt x="1" y="37"/>
                  </a:lnTo>
                  <a:lnTo>
                    <a:pt x="0" y="36"/>
                  </a:lnTo>
                  <a:lnTo>
                    <a:pt x="0" y="36"/>
                  </a:lnTo>
                  <a:close/>
                </a:path>
              </a:pathLst>
            </a:custGeom>
            <a:grpFill/>
            <a:ln w="0">
              <a:solidFill>
                <a:srgbClr val="2CA2CC"/>
              </a:solidFill>
              <a:prstDash val="solid"/>
              <a:round/>
              <a:headEnd/>
              <a:tailEnd/>
            </a:ln>
          </p:spPr>
          <p:txBody>
            <a:bodyPr/>
            <a:lstStyle/>
            <a:p>
              <a:endParaRPr lang="ru-RU"/>
            </a:p>
          </p:txBody>
        </p:sp>
        <p:sp>
          <p:nvSpPr>
            <p:cNvPr id="13" name="Freeform 333">
              <a:extLst>
                <a:ext uri="{FF2B5EF4-FFF2-40B4-BE49-F238E27FC236}">
                  <a16:creationId xmlns:a16="http://schemas.microsoft.com/office/drawing/2014/main" id="{135ED59A-A885-E64D-AE63-882C8B8BE118}"/>
                </a:ext>
              </a:extLst>
            </p:cNvPr>
            <p:cNvSpPr>
              <a:spLocks/>
            </p:cNvSpPr>
            <p:nvPr/>
          </p:nvSpPr>
          <p:spPr bwMode="gray">
            <a:xfrm>
              <a:off x="2232" y="1455"/>
              <a:ext cx="276" cy="90"/>
            </a:xfrm>
            <a:custGeom>
              <a:avLst/>
              <a:gdLst>
                <a:gd name="T0" fmla="*/ 11 w 276"/>
                <a:gd name="T1" fmla="*/ 32 h 90"/>
                <a:gd name="T2" fmla="*/ 11 w 276"/>
                <a:gd name="T3" fmla="*/ 23 h 90"/>
                <a:gd name="T4" fmla="*/ 24 w 276"/>
                <a:gd name="T5" fmla="*/ 11 h 90"/>
                <a:gd name="T6" fmla="*/ 32 w 276"/>
                <a:gd name="T7" fmla="*/ 8 h 90"/>
                <a:gd name="T8" fmla="*/ 48 w 276"/>
                <a:gd name="T9" fmla="*/ 4 h 90"/>
                <a:gd name="T10" fmla="*/ 92 w 276"/>
                <a:gd name="T11" fmla="*/ 1 h 90"/>
                <a:gd name="T12" fmla="*/ 108 w 276"/>
                <a:gd name="T13" fmla="*/ 2 h 90"/>
                <a:gd name="T14" fmla="*/ 122 w 276"/>
                <a:gd name="T15" fmla="*/ 4 h 90"/>
                <a:gd name="T16" fmla="*/ 129 w 276"/>
                <a:gd name="T17" fmla="*/ 10 h 90"/>
                <a:gd name="T18" fmla="*/ 139 w 276"/>
                <a:gd name="T19" fmla="*/ 17 h 90"/>
                <a:gd name="T20" fmla="*/ 156 w 276"/>
                <a:gd name="T21" fmla="*/ 20 h 90"/>
                <a:gd name="T22" fmla="*/ 162 w 276"/>
                <a:gd name="T23" fmla="*/ 23 h 90"/>
                <a:gd name="T24" fmla="*/ 171 w 276"/>
                <a:gd name="T25" fmla="*/ 26 h 90"/>
                <a:gd name="T26" fmla="*/ 192 w 276"/>
                <a:gd name="T27" fmla="*/ 35 h 90"/>
                <a:gd name="T28" fmla="*/ 205 w 276"/>
                <a:gd name="T29" fmla="*/ 40 h 90"/>
                <a:gd name="T30" fmla="*/ 213 w 276"/>
                <a:gd name="T31" fmla="*/ 48 h 90"/>
                <a:gd name="T32" fmla="*/ 227 w 276"/>
                <a:gd name="T33" fmla="*/ 52 h 90"/>
                <a:gd name="T34" fmla="*/ 234 w 276"/>
                <a:gd name="T35" fmla="*/ 51 h 90"/>
                <a:gd name="T36" fmla="*/ 236 w 276"/>
                <a:gd name="T37" fmla="*/ 57 h 90"/>
                <a:gd name="T38" fmla="*/ 256 w 276"/>
                <a:gd name="T39" fmla="*/ 61 h 90"/>
                <a:gd name="T40" fmla="*/ 265 w 276"/>
                <a:gd name="T41" fmla="*/ 68 h 90"/>
                <a:gd name="T42" fmla="*/ 271 w 276"/>
                <a:gd name="T43" fmla="*/ 71 h 90"/>
                <a:gd name="T44" fmla="*/ 276 w 276"/>
                <a:gd name="T45" fmla="*/ 72 h 90"/>
                <a:gd name="T46" fmla="*/ 270 w 276"/>
                <a:gd name="T47" fmla="*/ 78 h 90"/>
                <a:gd name="T48" fmla="*/ 228 w 276"/>
                <a:gd name="T49" fmla="*/ 85 h 90"/>
                <a:gd name="T50" fmla="*/ 196 w 276"/>
                <a:gd name="T51" fmla="*/ 88 h 90"/>
                <a:gd name="T52" fmla="*/ 185 w 276"/>
                <a:gd name="T53" fmla="*/ 88 h 90"/>
                <a:gd name="T54" fmla="*/ 189 w 276"/>
                <a:gd name="T55" fmla="*/ 83 h 90"/>
                <a:gd name="T56" fmla="*/ 198 w 276"/>
                <a:gd name="T57" fmla="*/ 77 h 90"/>
                <a:gd name="T58" fmla="*/ 202 w 276"/>
                <a:gd name="T59" fmla="*/ 70 h 90"/>
                <a:gd name="T60" fmla="*/ 193 w 276"/>
                <a:gd name="T61" fmla="*/ 67 h 90"/>
                <a:gd name="T62" fmla="*/ 174 w 276"/>
                <a:gd name="T63" fmla="*/ 65 h 90"/>
                <a:gd name="T64" fmla="*/ 169 w 276"/>
                <a:gd name="T65" fmla="*/ 61 h 90"/>
                <a:gd name="T66" fmla="*/ 164 w 276"/>
                <a:gd name="T67" fmla="*/ 54 h 90"/>
                <a:gd name="T68" fmla="*/ 157 w 276"/>
                <a:gd name="T69" fmla="*/ 43 h 90"/>
                <a:gd name="T70" fmla="*/ 141 w 276"/>
                <a:gd name="T71" fmla="*/ 43 h 90"/>
                <a:gd name="T72" fmla="*/ 136 w 276"/>
                <a:gd name="T73" fmla="*/ 42 h 90"/>
                <a:gd name="T74" fmla="*/ 114 w 276"/>
                <a:gd name="T75" fmla="*/ 32 h 90"/>
                <a:gd name="T76" fmla="*/ 89 w 276"/>
                <a:gd name="T77" fmla="*/ 32 h 90"/>
                <a:gd name="T78" fmla="*/ 76 w 276"/>
                <a:gd name="T79" fmla="*/ 29 h 90"/>
                <a:gd name="T80" fmla="*/ 73 w 276"/>
                <a:gd name="T81" fmla="*/ 23 h 90"/>
                <a:gd name="T82" fmla="*/ 75 w 276"/>
                <a:gd name="T83" fmla="*/ 22 h 90"/>
                <a:gd name="T84" fmla="*/ 82 w 276"/>
                <a:gd name="T85" fmla="*/ 18 h 90"/>
                <a:gd name="T86" fmla="*/ 68 w 276"/>
                <a:gd name="T87" fmla="*/ 15 h 90"/>
                <a:gd name="T88" fmla="*/ 50 w 276"/>
                <a:gd name="T89" fmla="*/ 17 h 90"/>
                <a:gd name="T90" fmla="*/ 43 w 276"/>
                <a:gd name="T91" fmla="*/ 26 h 90"/>
                <a:gd name="T92" fmla="*/ 37 w 276"/>
                <a:gd name="T93" fmla="*/ 27 h 90"/>
                <a:gd name="T94" fmla="*/ 26 w 276"/>
                <a:gd name="T95" fmla="*/ 30 h 90"/>
                <a:gd name="T96" fmla="*/ 20 w 276"/>
                <a:gd name="T97" fmla="*/ 34 h 90"/>
                <a:gd name="T98" fmla="*/ 9 w 276"/>
                <a:gd name="T99" fmla="*/ 40 h 90"/>
                <a:gd name="T100" fmla="*/ 7 w 276"/>
                <a:gd name="T101" fmla="*/ 37 h 90"/>
                <a:gd name="T102" fmla="*/ 1 w 276"/>
                <a:gd name="T103"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6" h="90">
                  <a:moveTo>
                    <a:pt x="0" y="36"/>
                  </a:moveTo>
                  <a:lnTo>
                    <a:pt x="3" y="35"/>
                  </a:lnTo>
                  <a:lnTo>
                    <a:pt x="6" y="33"/>
                  </a:lnTo>
                  <a:lnTo>
                    <a:pt x="10" y="32"/>
                  </a:lnTo>
                  <a:lnTo>
                    <a:pt x="11" y="32"/>
                  </a:lnTo>
                  <a:lnTo>
                    <a:pt x="11" y="31"/>
                  </a:lnTo>
                  <a:lnTo>
                    <a:pt x="12" y="31"/>
                  </a:lnTo>
                  <a:lnTo>
                    <a:pt x="12" y="28"/>
                  </a:lnTo>
                  <a:lnTo>
                    <a:pt x="11" y="26"/>
                  </a:lnTo>
                  <a:lnTo>
                    <a:pt x="11" y="23"/>
                  </a:lnTo>
                  <a:lnTo>
                    <a:pt x="12" y="21"/>
                  </a:lnTo>
                  <a:lnTo>
                    <a:pt x="13" y="18"/>
                  </a:lnTo>
                  <a:lnTo>
                    <a:pt x="17" y="15"/>
                  </a:lnTo>
                  <a:lnTo>
                    <a:pt x="21" y="13"/>
                  </a:lnTo>
                  <a:lnTo>
                    <a:pt x="24" y="11"/>
                  </a:lnTo>
                  <a:lnTo>
                    <a:pt x="25" y="11"/>
                  </a:lnTo>
                  <a:lnTo>
                    <a:pt x="26" y="11"/>
                  </a:lnTo>
                  <a:lnTo>
                    <a:pt x="27" y="11"/>
                  </a:lnTo>
                  <a:lnTo>
                    <a:pt x="30" y="9"/>
                  </a:lnTo>
                  <a:lnTo>
                    <a:pt x="32" y="8"/>
                  </a:lnTo>
                  <a:lnTo>
                    <a:pt x="35" y="7"/>
                  </a:lnTo>
                  <a:lnTo>
                    <a:pt x="38" y="6"/>
                  </a:lnTo>
                  <a:lnTo>
                    <a:pt x="41" y="5"/>
                  </a:lnTo>
                  <a:lnTo>
                    <a:pt x="45" y="5"/>
                  </a:lnTo>
                  <a:lnTo>
                    <a:pt x="48" y="4"/>
                  </a:lnTo>
                  <a:lnTo>
                    <a:pt x="51" y="3"/>
                  </a:lnTo>
                  <a:lnTo>
                    <a:pt x="60" y="0"/>
                  </a:lnTo>
                  <a:lnTo>
                    <a:pt x="70" y="0"/>
                  </a:lnTo>
                  <a:lnTo>
                    <a:pt x="81" y="0"/>
                  </a:lnTo>
                  <a:lnTo>
                    <a:pt x="92" y="1"/>
                  </a:lnTo>
                  <a:lnTo>
                    <a:pt x="95" y="1"/>
                  </a:lnTo>
                  <a:lnTo>
                    <a:pt x="99" y="1"/>
                  </a:lnTo>
                  <a:lnTo>
                    <a:pt x="102" y="1"/>
                  </a:lnTo>
                  <a:lnTo>
                    <a:pt x="105" y="1"/>
                  </a:lnTo>
                  <a:lnTo>
                    <a:pt x="108" y="2"/>
                  </a:lnTo>
                  <a:lnTo>
                    <a:pt x="109" y="2"/>
                  </a:lnTo>
                  <a:lnTo>
                    <a:pt x="112" y="4"/>
                  </a:lnTo>
                  <a:lnTo>
                    <a:pt x="115" y="4"/>
                  </a:lnTo>
                  <a:lnTo>
                    <a:pt x="118" y="4"/>
                  </a:lnTo>
                  <a:lnTo>
                    <a:pt x="122" y="4"/>
                  </a:lnTo>
                  <a:lnTo>
                    <a:pt x="123" y="5"/>
                  </a:lnTo>
                  <a:lnTo>
                    <a:pt x="125" y="6"/>
                  </a:lnTo>
                  <a:lnTo>
                    <a:pt x="126" y="7"/>
                  </a:lnTo>
                  <a:lnTo>
                    <a:pt x="128" y="9"/>
                  </a:lnTo>
                  <a:lnTo>
                    <a:pt x="129" y="10"/>
                  </a:lnTo>
                  <a:lnTo>
                    <a:pt x="131" y="10"/>
                  </a:lnTo>
                  <a:lnTo>
                    <a:pt x="132" y="11"/>
                  </a:lnTo>
                  <a:lnTo>
                    <a:pt x="134" y="13"/>
                  </a:lnTo>
                  <a:lnTo>
                    <a:pt x="137" y="15"/>
                  </a:lnTo>
                  <a:lnTo>
                    <a:pt x="139" y="17"/>
                  </a:lnTo>
                  <a:lnTo>
                    <a:pt x="142" y="18"/>
                  </a:lnTo>
                  <a:lnTo>
                    <a:pt x="146" y="18"/>
                  </a:lnTo>
                  <a:lnTo>
                    <a:pt x="149" y="18"/>
                  </a:lnTo>
                  <a:lnTo>
                    <a:pt x="152" y="18"/>
                  </a:lnTo>
                  <a:lnTo>
                    <a:pt x="156" y="20"/>
                  </a:lnTo>
                  <a:lnTo>
                    <a:pt x="159" y="20"/>
                  </a:lnTo>
                  <a:lnTo>
                    <a:pt x="162" y="21"/>
                  </a:lnTo>
                  <a:lnTo>
                    <a:pt x="162" y="21"/>
                  </a:lnTo>
                  <a:lnTo>
                    <a:pt x="162" y="22"/>
                  </a:lnTo>
                  <a:lnTo>
                    <a:pt x="162" y="23"/>
                  </a:lnTo>
                  <a:lnTo>
                    <a:pt x="162" y="24"/>
                  </a:lnTo>
                  <a:lnTo>
                    <a:pt x="164" y="25"/>
                  </a:lnTo>
                  <a:lnTo>
                    <a:pt x="166" y="25"/>
                  </a:lnTo>
                  <a:lnTo>
                    <a:pt x="169" y="25"/>
                  </a:lnTo>
                  <a:lnTo>
                    <a:pt x="171" y="26"/>
                  </a:lnTo>
                  <a:lnTo>
                    <a:pt x="173" y="28"/>
                  </a:lnTo>
                  <a:lnTo>
                    <a:pt x="174" y="29"/>
                  </a:lnTo>
                  <a:lnTo>
                    <a:pt x="176" y="30"/>
                  </a:lnTo>
                  <a:lnTo>
                    <a:pt x="184" y="34"/>
                  </a:lnTo>
                  <a:lnTo>
                    <a:pt x="192" y="35"/>
                  </a:lnTo>
                  <a:lnTo>
                    <a:pt x="194" y="37"/>
                  </a:lnTo>
                  <a:lnTo>
                    <a:pt x="197" y="38"/>
                  </a:lnTo>
                  <a:lnTo>
                    <a:pt x="201" y="38"/>
                  </a:lnTo>
                  <a:lnTo>
                    <a:pt x="203" y="39"/>
                  </a:lnTo>
                  <a:lnTo>
                    <a:pt x="205" y="40"/>
                  </a:lnTo>
                  <a:lnTo>
                    <a:pt x="207" y="42"/>
                  </a:lnTo>
                  <a:lnTo>
                    <a:pt x="208" y="44"/>
                  </a:lnTo>
                  <a:lnTo>
                    <a:pt x="210" y="46"/>
                  </a:lnTo>
                  <a:lnTo>
                    <a:pt x="211" y="47"/>
                  </a:lnTo>
                  <a:lnTo>
                    <a:pt x="213" y="48"/>
                  </a:lnTo>
                  <a:lnTo>
                    <a:pt x="215" y="47"/>
                  </a:lnTo>
                  <a:lnTo>
                    <a:pt x="217" y="47"/>
                  </a:lnTo>
                  <a:lnTo>
                    <a:pt x="221" y="49"/>
                  </a:lnTo>
                  <a:lnTo>
                    <a:pt x="225" y="51"/>
                  </a:lnTo>
                  <a:lnTo>
                    <a:pt x="227" y="52"/>
                  </a:lnTo>
                  <a:lnTo>
                    <a:pt x="230" y="52"/>
                  </a:lnTo>
                  <a:lnTo>
                    <a:pt x="230" y="52"/>
                  </a:lnTo>
                  <a:lnTo>
                    <a:pt x="231" y="52"/>
                  </a:lnTo>
                  <a:lnTo>
                    <a:pt x="233" y="51"/>
                  </a:lnTo>
                  <a:lnTo>
                    <a:pt x="234" y="51"/>
                  </a:lnTo>
                  <a:lnTo>
                    <a:pt x="235" y="51"/>
                  </a:lnTo>
                  <a:lnTo>
                    <a:pt x="237" y="52"/>
                  </a:lnTo>
                  <a:lnTo>
                    <a:pt x="237" y="53"/>
                  </a:lnTo>
                  <a:lnTo>
                    <a:pt x="237" y="54"/>
                  </a:lnTo>
                  <a:lnTo>
                    <a:pt x="236" y="57"/>
                  </a:lnTo>
                  <a:lnTo>
                    <a:pt x="236" y="60"/>
                  </a:lnTo>
                  <a:lnTo>
                    <a:pt x="236" y="61"/>
                  </a:lnTo>
                  <a:lnTo>
                    <a:pt x="237" y="61"/>
                  </a:lnTo>
                  <a:lnTo>
                    <a:pt x="247" y="61"/>
                  </a:lnTo>
                  <a:lnTo>
                    <a:pt x="256" y="61"/>
                  </a:lnTo>
                  <a:lnTo>
                    <a:pt x="258" y="62"/>
                  </a:lnTo>
                  <a:lnTo>
                    <a:pt x="260" y="65"/>
                  </a:lnTo>
                  <a:lnTo>
                    <a:pt x="263" y="66"/>
                  </a:lnTo>
                  <a:lnTo>
                    <a:pt x="264" y="67"/>
                  </a:lnTo>
                  <a:lnTo>
                    <a:pt x="265" y="68"/>
                  </a:lnTo>
                  <a:lnTo>
                    <a:pt x="266" y="68"/>
                  </a:lnTo>
                  <a:lnTo>
                    <a:pt x="267" y="69"/>
                  </a:lnTo>
                  <a:lnTo>
                    <a:pt x="268" y="70"/>
                  </a:lnTo>
                  <a:lnTo>
                    <a:pt x="270" y="71"/>
                  </a:lnTo>
                  <a:lnTo>
                    <a:pt x="271" y="71"/>
                  </a:lnTo>
                  <a:lnTo>
                    <a:pt x="272" y="71"/>
                  </a:lnTo>
                  <a:lnTo>
                    <a:pt x="273" y="71"/>
                  </a:lnTo>
                  <a:lnTo>
                    <a:pt x="274" y="72"/>
                  </a:lnTo>
                  <a:lnTo>
                    <a:pt x="275" y="72"/>
                  </a:lnTo>
                  <a:lnTo>
                    <a:pt x="276" y="72"/>
                  </a:lnTo>
                  <a:lnTo>
                    <a:pt x="276" y="74"/>
                  </a:lnTo>
                  <a:lnTo>
                    <a:pt x="276" y="75"/>
                  </a:lnTo>
                  <a:lnTo>
                    <a:pt x="275" y="76"/>
                  </a:lnTo>
                  <a:lnTo>
                    <a:pt x="273" y="77"/>
                  </a:lnTo>
                  <a:lnTo>
                    <a:pt x="270" y="78"/>
                  </a:lnTo>
                  <a:lnTo>
                    <a:pt x="267" y="78"/>
                  </a:lnTo>
                  <a:lnTo>
                    <a:pt x="265" y="80"/>
                  </a:lnTo>
                  <a:lnTo>
                    <a:pt x="252" y="85"/>
                  </a:lnTo>
                  <a:lnTo>
                    <a:pt x="238" y="86"/>
                  </a:lnTo>
                  <a:lnTo>
                    <a:pt x="228" y="85"/>
                  </a:lnTo>
                  <a:lnTo>
                    <a:pt x="219" y="84"/>
                  </a:lnTo>
                  <a:lnTo>
                    <a:pt x="212" y="85"/>
                  </a:lnTo>
                  <a:lnTo>
                    <a:pt x="206" y="86"/>
                  </a:lnTo>
                  <a:lnTo>
                    <a:pt x="202" y="87"/>
                  </a:lnTo>
                  <a:lnTo>
                    <a:pt x="196" y="88"/>
                  </a:lnTo>
                  <a:lnTo>
                    <a:pt x="192" y="89"/>
                  </a:lnTo>
                  <a:lnTo>
                    <a:pt x="189" y="90"/>
                  </a:lnTo>
                  <a:lnTo>
                    <a:pt x="187" y="90"/>
                  </a:lnTo>
                  <a:lnTo>
                    <a:pt x="186" y="89"/>
                  </a:lnTo>
                  <a:lnTo>
                    <a:pt x="185" y="88"/>
                  </a:lnTo>
                  <a:lnTo>
                    <a:pt x="185" y="87"/>
                  </a:lnTo>
                  <a:lnTo>
                    <a:pt x="186" y="86"/>
                  </a:lnTo>
                  <a:lnTo>
                    <a:pt x="187" y="85"/>
                  </a:lnTo>
                  <a:lnTo>
                    <a:pt x="188" y="84"/>
                  </a:lnTo>
                  <a:lnTo>
                    <a:pt x="189" y="83"/>
                  </a:lnTo>
                  <a:lnTo>
                    <a:pt x="189" y="82"/>
                  </a:lnTo>
                  <a:lnTo>
                    <a:pt x="190" y="82"/>
                  </a:lnTo>
                  <a:lnTo>
                    <a:pt x="192" y="79"/>
                  </a:lnTo>
                  <a:lnTo>
                    <a:pt x="195" y="78"/>
                  </a:lnTo>
                  <a:lnTo>
                    <a:pt x="198" y="77"/>
                  </a:lnTo>
                  <a:lnTo>
                    <a:pt x="202" y="75"/>
                  </a:lnTo>
                  <a:lnTo>
                    <a:pt x="203" y="74"/>
                  </a:lnTo>
                  <a:lnTo>
                    <a:pt x="203" y="73"/>
                  </a:lnTo>
                  <a:lnTo>
                    <a:pt x="203" y="71"/>
                  </a:lnTo>
                  <a:lnTo>
                    <a:pt x="202" y="70"/>
                  </a:lnTo>
                  <a:lnTo>
                    <a:pt x="201" y="70"/>
                  </a:lnTo>
                  <a:lnTo>
                    <a:pt x="199" y="70"/>
                  </a:lnTo>
                  <a:lnTo>
                    <a:pt x="199" y="70"/>
                  </a:lnTo>
                  <a:lnTo>
                    <a:pt x="196" y="68"/>
                  </a:lnTo>
                  <a:lnTo>
                    <a:pt x="193" y="67"/>
                  </a:lnTo>
                  <a:lnTo>
                    <a:pt x="190" y="67"/>
                  </a:lnTo>
                  <a:lnTo>
                    <a:pt x="183" y="67"/>
                  </a:lnTo>
                  <a:lnTo>
                    <a:pt x="176" y="66"/>
                  </a:lnTo>
                  <a:lnTo>
                    <a:pt x="175" y="66"/>
                  </a:lnTo>
                  <a:lnTo>
                    <a:pt x="174" y="65"/>
                  </a:lnTo>
                  <a:lnTo>
                    <a:pt x="173" y="65"/>
                  </a:lnTo>
                  <a:lnTo>
                    <a:pt x="172" y="63"/>
                  </a:lnTo>
                  <a:lnTo>
                    <a:pt x="170" y="62"/>
                  </a:lnTo>
                  <a:lnTo>
                    <a:pt x="170" y="61"/>
                  </a:lnTo>
                  <a:lnTo>
                    <a:pt x="169" y="61"/>
                  </a:lnTo>
                  <a:lnTo>
                    <a:pt x="167" y="59"/>
                  </a:lnTo>
                  <a:lnTo>
                    <a:pt x="165" y="56"/>
                  </a:lnTo>
                  <a:lnTo>
                    <a:pt x="165" y="55"/>
                  </a:lnTo>
                  <a:lnTo>
                    <a:pt x="165" y="54"/>
                  </a:lnTo>
                  <a:lnTo>
                    <a:pt x="164" y="54"/>
                  </a:lnTo>
                  <a:lnTo>
                    <a:pt x="163" y="51"/>
                  </a:lnTo>
                  <a:lnTo>
                    <a:pt x="162" y="48"/>
                  </a:lnTo>
                  <a:lnTo>
                    <a:pt x="161" y="46"/>
                  </a:lnTo>
                  <a:lnTo>
                    <a:pt x="159" y="44"/>
                  </a:lnTo>
                  <a:lnTo>
                    <a:pt x="157" y="43"/>
                  </a:lnTo>
                  <a:lnTo>
                    <a:pt x="155" y="43"/>
                  </a:lnTo>
                  <a:lnTo>
                    <a:pt x="150" y="43"/>
                  </a:lnTo>
                  <a:lnTo>
                    <a:pt x="146" y="43"/>
                  </a:lnTo>
                  <a:lnTo>
                    <a:pt x="141" y="43"/>
                  </a:lnTo>
                  <a:lnTo>
                    <a:pt x="141" y="43"/>
                  </a:lnTo>
                  <a:lnTo>
                    <a:pt x="140" y="43"/>
                  </a:lnTo>
                  <a:lnTo>
                    <a:pt x="140" y="43"/>
                  </a:lnTo>
                  <a:lnTo>
                    <a:pt x="139" y="43"/>
                  </a:lnTo>
                  <a:lnTo>
                    <a:pt x="138" y="43"/>
                  </a:lnTo>
                  <a:lnTo>
                    <a:pt x="136" y="42"/>
                  </a:lnTo>
                  <a:lnTo>
                    <a:pt x="134" y="41"/>
                  </a:lnTo>
                  <a:lnTo>
                    <a:pt x="133" y="41"/>
                  </a:lnTo>
                  <a:lnTo>
                    <a:pt x="126" y="40"/>
                  </a:lnTo>
                  <a:lnTo>
                    <a:pt x="119" y="37"/>
                  </a:lnTo>
                  <a:lnTo>
                    <a:pt x="114" y="32"/>
                  </a:lnTo>
                  <a:lnTo>
                    <a:pt x="112" y="31"/>
                  </a:lnTo>
                  <a:lnTo>
                    <a:pt x="111" y="31"/>
                  </a:lnTo>
                  <a:lnTo>
                    <a:pt x="101" y="30"/>
                  </a:lnTo>
                  <a:lnTo>
                    <a:pt x="92" y="31"/>
                  </a:lnTo>
                  <a:lnTo>
                    <a:pt x="89" y="32"/>
                  </a:lnTo>
                  <a:lnTo>
                    <a:pt x="87" y="31"/>
                  </a:lnTo>
                  <a:lnTo>
                    <a:pt x="85" y="30"/>
                  </a:lnTo>
                  <a:lnTo>
                    <a:pt x="82" y="29"/>
                  </a:lnTo>
                  <a:lnTo>
                    <a:pt x="79" y="29"/>
                  </a:lnTo>
                  <a:lnTo>
                    <a:pt x="76" y="29"/>
                  </a:lnTo>
                  <a:lnTo>
                    <a:pt x="73" y="28"/>
                  </a:lnTo>
                  <a:lnTo>
                    <a:pt x="72" y="27"/>
                  </a:lnTo>
                  <a:lnTo>
                    <a:pt x="72" y="25"/>
                  </a:lnTo>
                  <a:lnTo>
                    <a:pt x="72" y="24"/>
                  </a:lnTo>
                  <a:lnTo>
                    <a:pt x="73" y="23"/>
                  </a:lnTo>
                  <a:lnTo>
                    <a:pt x="73" y="23"/>
                  </a:lnTo>
                  <a:lnTo>
                    <a:pt x="74" y="23"/>
                  </a:lnTo>
                  <a:lnTo>
                    <a:pt x="75" y="23"/>
                  </a:lnTo>
                  <a:lnTo>
                    <a:pt x="75" y="22"/>
                  </a:lnTo>
                  <a:lnTo>
                    <a:pt x="75" y="22"/>
                  </a:lnTo>
                  <a:lnTo>
                    <a:pt x="75" y="22"/>
                  </a:lnTo>
                  <a:lnTo>
                    <a:pt x="77" y="21"/>
                  </a:lnTo>
                  <a:lnTo>
                    <a:pt x="79" y="21"/>
                  </a:lnTo>
                  <a:lnTo>
                    <a:pt x="81" y="20"/>
                  </a:lnTo>
                  <a:lnTo>
                    <a:pt x="82" y="18"/>
                  </a:lnTo>
                  <a:lnTo>
                    <a:pt x="82" y="17"/>
                  </a:lnTo>
                  <a:lnTo>
                    <a:pt x="81" y="17"/>
                  </a:lnTo>
                  <a:lnTo>
                    <a:pt x="77" y="16"/>
                  </a:lnTo>
                  <a:lnTo>
                    <a:pt x="73" y="15"/>
                  </a:lnTo>
                  <a:lnTo>
                    <a:pt x="68" y="15"/>
                  </a:lnTo>
                  <a:lnTo>
                    <a:pt x="64" y="14"/>
                  </a:lnTo>
                  <a:lnTo>
                    <a:pt x="58" y="14"/>
                  </a:lnTo>
                  <a:lnTo>
                    <a:pt x="54" y="15"/>
                  </a:lnTo>
                  <a:lnTo>
                    <a:pt x="52" y="15"/>
                  </a:lnTo>
                  <a:lnTo>
                    <a:pt x="50" y="17"/>
                  </a:lnTo>
                  <a:lnTo>
                    <a:pt x="48" y="18"/>
                  </a:lnTo>
                  <a:lnTo>
                    <a:pt x="47" y="21"/>
                  </a:lnTo>
                  <a:lnTo>
                    <a:pt x="45" y="22"/>
                  </a:lnTo>
                  <a:lnTo>
                    <a:pt x="44" y="24"/>
                  </a:lnTo>
                  <a:lnTo>
                    <a:pt x="43" y="26"/>
                  </a:lnTo>
                  <a:lnTo>
                    <a:pt x="42" y="26"/>
                  </a:lnTo>
                  <a:lnTo>
                    <a:pt x="40" y="26"/>
                  </a:lnTo>
                  <a:lnTo>
                    <a:pt x="39" y="26"/>
                  </a:lnTo>
                  <a:lnTo>
                    <a:pt x="38" y="27"/>
                  </a:lnTo>
                  <a:lnTo>
                    <a:pt x="37" y="27"/>
                  </a:lnTo>
                  <a:lnTo>
                    <a:pt x="35" y="28"/>
                  </a:lnTo>
                  <a:lnTo>
                    <a:pt x="32" y="28"/>
                  </a:lnTo>
                  <a:lnTo>
                    <a:pt x="30" y="28"/>
                  </a:lnTo>
                  <a:lnTo>
                    <a:pt x="28" y="29"/>
                  </a:lnTo>
                  <a:lnTo>
                    <a:pt x="26" y="30"/>
                  </a:lnTo>
                  <a:lnTo>
                    <a:pt x="26" y="31"/>
                  </a:lnTo>
                  <a:lnTo>
                    <a:pt x="25" y="33"/>
                  </a:lnTo>
                  <a:lnTo>
                    <a:pt x="23" y="33"/>
                  </a:lnTo>
                  <a:lnTo>
                    <a:pt x="21" y="33"/>
                  </a:lnTo>
                  <a:lnTo>
                    <a:pt x="20" y="34"/>
                  </a:lnTo>
                  <a:lnTo>
                    <a:pt x="17" y="36"/>
                  </a:lnTo>
                  <a:lnTo>
                    <a:pt x="13" y="38"/>
                  </a:lnTo>
                  <a:lnTo>
                    <a:pt x="10" y="40"/>
                  </a:lnTo>
                  <a:lnTo>
                    <a:pt x="9" y="40"/>
                  </a:lnTo>
                  <a:lnTo>
                    <a:pt x="9" y="40"/>
                  </a:lnTo>
                  <a:lnTo>
                    <a:pt x="9" y="40"/>
                  </a:lnTo>
                  <a:lnTo>
                    <a:pt x="9" y="39"/>
                  </a:lnTo>
                  <a:lnTo>
                    <a:pt x="8" y="38"/>
                  </a:lnTo>
                  <a:lnTo>
                    <a:pt x="8" y="37"/>
                  </a:lnTo>
                  <a:lnTo>
                    <a:pt x="7" y="37"/>
                  </a:lnTo>
                  <a:lnTo>
                    <a:pt x="5" y="38"/>
                  </a:lnTo>
                  <a:lnTo>
                    <a:pt x="3" y="38"/>
                  </a:lnTo>
                  <a:lnTo>
                    <a:pt x="2" y="38"/>
                  </a:lnTo>
                  <a:lnTo>
                    <a:pt x="1" y="37"/>
                  </a:lnTo>
                  <a:lnTo>
                    <a:pt x="1" y="37"/>
                  </a:lnTo>
                  <a:lnTo>
                    <a:pt x="0" y="36"/>
                  </a:lnTo>
                  <a:lnTo>
                    <a:pt x="0" y="36"/>
                  </a:lnTo>
                </a:path>
              </a:pathLst>
            </a:custGeom>
            <a:grpFill/>
            <a:ln w="3175">
              <a:solidFill>
                <a:srgbClr val="2CA2CC"/>
              </a:solidFill>
              <a:prstDash val="solid"/>
              <a:round/>
              <a:headEnd/>
              <a:tailEnd/>
            </a:ln>
          </p:spPr>
          <p:txBody>
            <a:bodyPr/>
            <a:lstStyle/>
            <a:p>
              <a:endParaRPr lang="ru-RU"/>
            </a:p>
          </p:txBody>
        </p:sp>
        <p:sp>
          <p:nvSpPr>
            <p:cNvPr id="14" name="Freeform 334">
              <a:extLst>
                <a:ext uri="{FF2B5EF4-FFF2-40B4-BE49-F238E27FC236}">
                  <a16:creationId xmlns:a16="http://schemas.microsoft.com/office/drawing/2014/main" id="{892020D0-D7EE-3D49-86F1-5F51109A133A}"/>
                </a:ext>
              </a:extLst>
            </p:cNvPr>
            <p:cNvSpPr>
              <a:spLocks/>
            </p:cNvSpPr>
            <p:nvPr/>
          </p:nvSpPr>
          <p:spPr bwMode="gray">
            <a:xfrm>
              <a:off x="2404" y="1580"/>
              <a:ext cx="55" cy="21"/>
            </a:xfrm>
            <a:custGeom>
              <a:avLst/>
              <a:gdLst>
                <a:gd name="T0" fmla="*/ 39 w 55"/>
                <a:gd name="T1" fmla="*/ 18 h 21"/>
                <a:gd name="T2" fmla="*/ 40 w 55"/>
                <a:gd name="T3" fmla="*/ 17 h 21"/>
                <a:gd name="T4" fmla="*/ 41 w 55"/>
                <a:gd name="T5" fmla="*/ 16 h 21"/>
                <a:gd name="T6" fmla="*/ 44 w 55"/>
                <a:gd name="T7" fmla="*/ 16 h 21"/>
                <a:gd name="T8" fmla="*/ 47 w 55"/>
                <a:gd name="T9" fmla="*/ 16 h 21"/>
                <a:gd name="T10" fmla="*/ 50 w 55"/>
                <a:gd name="T11" fmla="*/ 17 h 21"/>
                <a:gd name="T12" fmla="*/ 53 w 55"/>
                <a:gd name="T13" fmla="*/ 17 h 21"/>
                <a:gd name="T14" fmla="*/ 54 w 55"/>
                <a:gd name="T15" fmla="*/ 16 h 21"/>
                <a:gd name="T16" fmla="*/ 55 w 55"/>
                <a:gd name="T17" fmla="*/ 15 h 21"/>
                <a:gd name="T18" fmla="*/ 55 w 55"/>
                <a:gd name="T19" fmla="*/ 15 h 21"/>
                <a:gd name="T20" fmla="*/ 54 w 55"/>
                <a:gd name="T21" fmla="*/ 14 h 21"/>
                <a:gd name="T22" fmla="*/ 53 w 55"/>
                <a:gd name="T23" fmla="*/ 13 h 21"/>
                <a:gd name="T24" fmla="*/ 53 w 55"/>
                <a:gd name="T25" fmla="*/ 11 h 21"/>
                <a:gd name="T26" fmla="*/ 52 w 55"/>
                <a:gd name="T27" fmla="*/ 10 h 21"/>
                <a:gd name="T28" fmla="*/ 52 w 55"/>
                <a:gd name="T29" fmla="*/ 9 h 21"/>
                <a:gd name="T30" fmla="*/ 51 w 55"/>
                <a:gd name="T31" fmla="*/ 8 h 21"/>
                <a:gd name="T32" fmla="*/ 49 w 55"/>
                <a:gd name="T33" fmla="*/ 7 h 21"/>
                <a:gd name="T34" fmla="*/ 46 w 55"/>
                <a:gd name="T35" fmla="*/ 8 h 21"/>
                <a:gd name="T36" fmla="*/ 44 w 55"/>
                <a:gd name="T37" fmla="*/ 8 h 21"/>
                <a:gd name="T38" fmla="*/ 42 w 55"/>
                <a:gd name="T39" fmla="*/ 8 h 21"/>
                <a:gd name="T40" fmla="*/ 39 w 55"/>
                <a:gd name="T41" fmla="*/ 7 h 21"/>
                <a:gd name="T42" fmla="*/ 37 w 55"/>
                <a:gd name="T43" fmla="*/ 5 h 21"/>
                <a:gd name="T44" fmla="*/ 35 w 55"/>
                <a:gd name="T45" fmla="*/ 4 h 21"/>
                <a:gd name="T46" fmla="*/ 33 w 55"/>
                <a:gd name="T47" fmla="*/ 3 h 21"/>
                <a:gd name="T48" fmla="*/ 30 w 55"/>
                <a:gd name="T49" fmla="*/ 3 h 21"/>
                <a:gd name="T50" fmla="*/ 30 w 55"/>
                <a:gd name="T51" fmla="*/ 2 h 21"/>
                <a:gd name="T52" fmla="*/ 29 w 55"/>
                <a:gd name="T53" fmla="*/ 2 h 21"/>
                <a:gd name="T54" fmla="*/ 29 w 55"/>
                <a:gd name="T55" fmla="*/ 1 h 21"/>
                <a:gd name="T56" fmla="*/ 19 w 55"/>
                <a:gd name="T57" fmla="*/ 0 h 21"/>
                <a:gd name="T58" fmla="*/ 11 w 55"/>
                <a:gd name="T59" fmla="*/ 1 h 21"/>
                <a:gd name="T60" fmla="*/ 7 w 55"/>
                <a:gd name="T61" fmla="*/ 2 h 21"/>
                <a:gd name="T62" fmla="*/ 4 w 55"/>
                <a:gd name="T63" fmla="*/ 3 h 21"/>
                <a:gd name="T64" fmla="*/ 1 w 55"/>
                <a:gd name="T65" fmla="*/ 4 h 21"/>
                <a:gd name="T66" fmla="*/ 0 w 55"/>
                <a:gd name="T67" fmla="*/ 5 h 21"/>
                <a:gd name="T68" fmla="*/ 0 w 55"/>
                <a:gd name="T69" fmla="*/ 6 h 21"/>
                <a:gd name="T70" fmla="*/ 1 w 55"/>
                <a:gd name="T71" fmla="*/ 8 h 21"/>
                <a:gd name="T72" fmla="*/ 1 w 55"/>
                <a:gd name="T73" fmla="*/ 9 h 21"/>
                <a:gd name="T74" fmla="*/ 2 w 55"/>
                <a:gd name="T75" fmla="*/ 9 h 21"/>
                <a:gd name="T76" fmla="*/ 3 w 55"/>
                <a:gd name="T77" fmla="*/ 10 h 21"/>
                <a:gd name="T78" fmla="*/ 4 w 55"/>
                <a:gd name="T79" fmla="*/ 11 h 21"/>
                <a:gd name="T80" fmla="*/ 5 w 55"/>
                <a:gd name="T81" fmla="*/ 11 h 21"/>
                <a:gd name="T82" fmla="*/ 6 w 55"/>
                <a:gd name="T83" fmla="*/ 11 h 21"/>
                <a:gd name="T84" fmla="*/ 7 w 55"/>
                <a:gd name="T85" fmla="*/ 11 h 21"/>
                <a:gd name="T86" fmla="*/ 8 w 55"/>
                <a:gd name="T87" fmla="*/ 11 h 21"/>
                <a:gd name="T88" fmla="*/ 9 w 55"/>
                <a:gd name="T89" fmla="*/ 12 h 21"/>
                <a:gd name="T90" fmla="*/ 10 w 55"/>
                <a:gd name="T91" fmla="*/ 13 h 21"/>
                <a:gd name="T92" fmla="*/ 12 w 55"/>
                <a:gd name="T93" fmla="*/ 14 h 21"/>
                <a:gd name="T94" fmla="*/ 14 w 55"/>
                <a:gd name="T95" fmla="*/ 15 h 21"/>
                <a:gd name="T96" fmla="*/ 15 w 55"/>
                <a:gd name="T97" fmla="*/ 17 h 21"/>
                <a:gd name="T98" fmla="*/ 17 w 55"/>
                <a:gd name="T99" fmla="*/ 18 h 21"/>
                <a:gd name="T100" fmla="*/ 22 w 55"/>
                <a:gd name="T101" fmla="*/ 19 h 21"/>
                <a:gd name="T102" fmla="*/ 29 w 55"/>
                <a:gd name="T103" fmla="*/ 21 h 21"/>
                <a:gd name="T104" fmla="*/ 31 w 55"/>
                <a:gd name="T105" fmla="*/ 21 h 21"/>
                <a:gd name="T106" fmla="*/ 33 w 55"/>
                <a:gd name="T107" fmla="*/ 20 h 21"/>
                <a:gd name="T108" fmla="*/ 35 w 55"/>
                <a:gd name="T109" fmla="*/ 19 h 21"/>
                <a:gd name="T110" fmla="*/ 37 w 55"/>
                <a:gd name="T111" fmla="*/ 18 h 21"/>
                <a:gd name="T112" fmla="*/ 38 w 55"/>
                <a:gd name="T113" fmla="*/ 17 h 21"/>
                <a:gd name="T114" fmla="*/ 39 w 55"/>
                <a:gd name="T115" fmla="*/ 18 h 21"/>
                <a:gd name="T116" fmla="*/ 39 w 55"/>
                <a:gd name="T11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21">
                  <a:moveTo>
                    <a:pt x="39" y="18"/>
                  </a:moveTo>
                  <a:lnTo>
                    <a:pt x="40" y="17"/>
                  </a:lnTo>
                  <a:lnTo>
                    <a:pt x="41" y="16"/>
                  </a:lnTo>
                  <a:lnTo>
                    <a:pt x="44" y="16"/>
                  </a:lnTo>
                  <a:lnTo>
                    <a:pt x="47" y="16"/>
                  </a:lnTo>
                  <a:lnTo>
                    <a:pt x="50" y="17"/>
                  </a:lnTo>
                  <a:lnTo>
                    <a:pt x="53" y="17"/>
                  </a:lnTo>
                  <a:lnTo>
                    <a:pt x="54" y="16"/>
                  </a:lnTo>
                  <a:lnTo>
                    <a:pt x="55" y="15"/>
                  </a:lnTo>
                  <a:lnTo>
                    <a:pt x="55" y="15"/>
                  </a:lnTo>
                  <a:lnTo>
                    <a:pt x="54" y="14"/>
                  </a:lnTo>
                  <a:lnTo>
                    <a:pt x="53" y="13"/>
                  </a:lnTo>
                  <a:lnTo>
                    <a:pt x="53" y="11"/>
                  </a:lnTo>
                  <a:lnTo>
                    <a:pt x="52" y="10"/>
                  </a:lnTo>
                  <a:lnTo>
                    <a:pt x="52" y="9"/>
                  </a:lnTo>
                  <a:lnTo>
                    <a:pt x="51" y="8"/>
                  </a:lnTo>
                  <a:lnTo>
                    <a:pt x="49" y="7"/>
                  </a:lnTo>
                  <a:lnTo>
                    <a:pt x="46" y="8"/>
                  </a:lnTo>
                  <a:lnTo>
                    <a:pt x="44" y="8"/>
                  </a:lnTo>
                  <a:lnTo>
                    <a:pt x="42" y="8"/>
                  </a:lnTo>
                  <a:lnTo>
                    <a:pt x="39" y="7"/>
                  </a:lnTo>
                  <a:lnTo>
                    <a:pt x="37" y="5"/>
                  </a:lnTo>
                  <a:lnTo>
                    <a:pt x="35" y="4"/>
                  </a:lnTo>
                  <a:lnTo>
                    <a:pt x="33" y="3"/>
                  </a:lnTo>
                  <a:lnTo>
                    <a:pt x="30" y="3"/>
                  </a:lnTo>
                  <a:lnTo>
                    <a:pt x="30" y="2"/>
                  </a:lnTo>
                  <a:lnTo>
                    <a:pt x="29" y="2"/>
                  </a:lnTo>
                  <a:lnTo>
                    <a:pt x="29" y="1"/>
                  </a:lnTo>
                  <a:lnTo>
                    <a:pt x="19" y="0"/>
                  </a:lnTo>
                  <a:lnTo>
                    <a:pt x="11" y="1"/>
                  </a:lnTo>
                  <a:lnTo>
                    <a:pt x="7" y="2"/>
                  </a:lnTo>
                  <a:lnTo>
                    <a:pt x="4" y="3"/>
                  </a:lnTo>
                  <a:lnTo>
                    <a:pt x="1" y="4"/>
                  </a:lnTo>
                  <a:lnTo>
                    <a:pt x="0" y="5"/>
                  </a:lnTo>
                  <a:lnTo>
                    <a:pt x="0" y="6"/>
                  </a:lnTo>
                  <a:lnTo>
                    <a:pt x="1" y="8"/>
                  </a:lnTo>
                  <a:lnTo>
                    <a:pt x="1" y="9"/>
                  </a:lnTo>
                  <a:lnTo>
                    <a:pt x="2" y="9"/>
                  </a:lnTo>
                  <a:lnTo>
                    <a:pt x="3" y="10"/>
                  </a:lnTo>
                  <a:lnTo>
                    <a:pt x="4" y="11"/>
                  </a:lnTo>
                  <a:lnTo>
                    <a:pt x="5" y="11"/>
                  </a:lnTo>
                  <a:lnTo>
                    <a:pt x="6" y="11"/>
                  </a:lnTo>
                  <a:lnTo>
                    <a:pt x="7" y="11"/>
                  </a:lnTo>
                  <a:lnTo>
                    <a:pt x="8" y="11"/>
                  </a:lnTo>
                  <a:lnTo>
                    <a:pt x="9" y="12"/>
                  </a:lnTo>
                  <a:lnTo>
                    <a:pt x="10" y="13"/>
                  </a:lnTo>
                  <a:lnTo>
                    <a:pt x="12" y="14"/>
                  </a:lnTo>
                  <a:lnTo>
                    <a:pt x="14" y="15"/>
                  </a:lnTo>
                  <a:lnTo>
                    <a:pt x="15" y="17"/>
                  </a:lnTo>
                  <a:lnTo>
                    <a:pt x="17" y="18"/>
                  </a:lnTo>
                  <a:lnTo>
                    <a:pt x="22" y="19"/>
                  </a:lnTo>
                  <a:lnTo>
                    <a:pt x="29" y="21"/>
                  </a:lnTo>
                  <a:lnTo>
                    <a:pt x="31" y="21"/>
                  </a:lnTo>
                  <a:lnTo>
                    <a:pt x="33" y="20"/>
                  </a:lnTo>
                  <a:lnTo>
                    <a:pt x="35" y="19"/>
                  </a:lnTo>
                  <a:lnTo>
                    <a:pt x="37" y="18"/>
                  </a:lnTo>
                  <a:lnTo>
                    <a:pt x="38" y="17"/>
                  </a:lnTo>
                  <a:lnTo>
                    <a:pt x="39" y="18"/>
                  </a:lnTo>
                  <a:lnTo>
                    <a:pt x="39" y="18"/>
                  </a:lnTo>
                  <a:close/>
                </a:path>
              </a:pathLst>
            </a:custGeom>
            <a:grpFill/>
            <a:ln w="0">
              <a:solidFill>
                <a:srgbClr val="2CA2CC"/>
              </a:solidFill>
              <a:prstDash val="solid"/>
              <a:round/>
              <a:headEnd/>
              <a:tailEnd/>
            </a:ln>
          </p:spPr>
          <p:txBody>
            <a:bodyPr/>
            <a:lstStyle/>
            <a:p>
              <a:endParaRPr lang="ru-RU"/>
            </a:p>
          </p:txBody>
        </p:sp>
        <p:sp>
          <p:nvSpPr>
            <p:cNvPr id="15" name="Freeform 335">
              <a:extLst>
                <a:ext uri="{FF2B5EF4-FFF2-40B4-BE49-F238E27FC236}">
                  <a16:creationId xmlns:a16="http://schemas.microsoft.com/office/drawing/2014/main" id="{7F35C5F9-B1A3-8B46-B850-462A935E302A}"/>
                </a:ext>
              </a:extLst>
            </p:cNvPr>
            <p:cNvSpPr>
              <a:spLocks/>
            </p:cNvSpPr>
            <p:nvPr/>
          </p:nvSpPr>
          <p:spPr bwMode="gray">
            <a:xfrm>
              <a:off x="2404" y="1580"/>
              <a:ext cx="55" cy="21"/>
            </a:xfrm>
            <a:custGeom>
              <a:avLst/>
              <a:gdLst>
                <a:gd name="T0" fmla="*/ 39 w 55"/>
                <a:gd name="T1" fmla="*/ 18 h 21"/>
                <a:gd name="T2" fmla="*/ 40 w 55"/>
                <a:gd name="T3" fmla="*/ 17 h 21"/>
                <a:gd name="T4" fmla="*/ 41 w 55"/>
                <a:gd name="T5" fmla="*/ 16 h 21"/>
                <a:gd name="T6" fmla="*/ 44 w 55"/>
                <a:gd name="T7" fmla="*/ 16 h 21"/>
                <a:gd name="T8" fmla="*/ 47 w 55"/>
                <a:gd name="T9" fmla="*/ 16 h 21"/>
                <a:gd name="T10" fmla="*/ 50 w 55"/>
                <a:gd name="T11" fmla="*/ 17 h 21"/>
                <a:gd name="T12" fmla="*/ 53 w 55"/>
                <a:gd name="T13" fmla="*/ 17 h 21"/>
                <a:gd name="T14" fmla="*/ 54 w 55"/>
                <a:gd name="T15" fmla="*/ 16 h 21"/>
                <a:gd name="T16" fmla="*/ 55 w 55"/>
                <a:gd name="T17" fmla="*/ 15 h 21"/>
                <a:gd name="T18" fmla="*/ 55 w 55"/>
                <a:gd name="T19" fmla="*/ 15 h 21"/>
                <a:gd name="T20" fmla="*/ 54 w 55"/>
                <a:gd name="T21" fmla="*/ 14 h 21"/>
                <a:gd name="T22" fmla="*/ 53 w 55"/>
                <a:gd name="T23" fmla="*/ 13 h 21"/>
                <a:gd name="T24" fmla="*/ 53 w 55"/>
                <a:gd name="T25" fmla="*/ 11 h 21"/>
                <a:gd name="T26" fmla="*/ 52 w 55"/>
                <a:gd name="T27" fmla="*/ 10 h 21"/>
                <a:gd name="T28" fmla="*/ 52 w 55"/>
                <a:gd name="T29" fmla="*/ 9 h 21"/>
                <a:gd name="T30" fmla="*/ 51 w 55"/>
                <a:gd name="T31" fmla="*/ 8 h 21"/>
                <a:gd name="T32" fmla="*/ 49 w 55"/>
                <a:gd name="T33" fmla="*/ 7 h 21"/>
                <a:gd name="T34" fmla="*/ 46 w 55"/>
                <a:gd name="T35" fmla="*/ 8 h 21"/>
                <a:gd name="T36" fmla="*/ 44 w 55"/>
                <a:gd name="T37" fmla="*/ 8 h 21"/>
                <a:gd name="T38" fmla="*/ 42 w 55"/>
                <a:gd name="T39" fmla="*/ 8 h 21"/>
                <a:gd name="T40" fmla="*/ 39 w 55"/>
                <a:gd name="T41" fmla="*/ 7 h 21"/>
                <a:gd name="T42" fmla="*/ 37 w 55"/>
                <a:gd name="T43" fmla="*/ 5 h 21"/>
                <a:gd name="T44" fmla="*/ 35 w 55"/>
                <a:gd name="T45" fmla="*/ 4 h 21"/>
                <a:gd name="T46" fmla="*/ 33 w 55"/>
                <a:gd name="T47" fmla="*/ 3 h 21"/>
                <a:gd name="T48" fmla="*/ 30 w 55"/>
                <a:gd name="T49" fmla="*/ 3 h 21"/>
                <a:gd name="T50" fmla="*/ 30 w 55"/>
                <a:gd name="T51" fmla="*/ 2 h 21"/>
                <a:gd name="T52" fmla="*/ 29 w 55"/>
                <a:gd name="T53" fmla="*/ 2 h 21"/>
                <a:gd name="T54" fmla="*/ 29 w 55"/>
                <a:gd name="T55" fmla="*/ 1 h 21"/>
                <a:gd name="T56" fmla="*/ 19 w 55"/>
                <a:gd name="T57" fmla="*/ 0 h 21"/>
                <a:gd name="T58" fmla="*/ 11 w 55"/>
                <a:gd name="T59" fmla="*/ 1 h 21"/>
                <a:gd name="T60" fmla="*/ 7 w 55"/>
                <a:gd name="T61" fmla="*/ 2 h 21"/>
                <a:gd name="T62" fmla="*/ 4 w 55"/>
                <a:gd name="T63" fmla="*/ 3 h 21"/>
                <a:gd name="T64" fmla="*/ 1 w 55"/>
                <a:gd name="T65" fmla="*/ 4 h 21"/>
                <a:gd name="T66" fmla="*/ 0 w 55"/>
                <a:gd name="T67" fmla="*/ 5 h 21"/>
                <a:gd name="T68" fmla="*/ 0 w 55"/>
                <a:gd name="T69" fmla="*/ 6 h 21"/>
                <a:gd name="T70" fmla="*/ 1 w 55"/>
                <a:gd name="T71" fmla="*/ 8 h 21"/>
                <a:gd name="T72" fmla="*/ 1 w 55"/>
                <a:gd name="T73" fmla="*/ 9 h 21"/>
                <a:gd name="T74" fmla="*/ 2 w 55"/>
                <a:gd name="T75" fmla="*/ 9 h 21"/>
                <a:gd name="T76" fmla="*/ 3 w 55"/>
                <a:gd name="T77" fmla="*/ 10 h 21"/>
                <a:gd name="T78" fmla="*/ 4 w 55"/>
                <a:gd name="T79" fmla="*/ 11 h 21"/>
                <a:gd name="T80" fmla="*/ 5 w 55"/>
                <a:gd name="T81" fmla="*/ 11 h 21"/>
                <a:gd name="T82" fmla="*/ 6 w 55"/>
                <a:gd name="T83" fmla="*/ 11 h 21"/>
                <a:gd name="T84" fmla="*/ 7 w 55"/>
                <a:gd name="T85" fmla="*/ 11 h 21"/>
                <a:gd name="T86" fmla="*/ 8 w 55"/>
                <a:gd name="T87" fmla="*/ 11 h 21"/>
                <a:gd name="T88" fmla="*/ 9 w 55"/>
                <a:gd name="T89" fmla="*/ 12 h 21"/>
                <a:gd name="T90" fmla="*/ 10 w 55"/>
                <a:gd name="T91" fmla="*/ 13 h 21"/>
                <a:gd name="T92" fmla="*/ 12 w 55"/>
                <a:gd name="T93" fmla="*/ 14 h 21"/>
                <a:gd name="T94" fmla="*/ 14 w 55"/>
                <a:gd name="T95" fmla="*/ 15 h 21"/>
                <a:gd name="T96" fmla="*/ 15 w 55"/>
                <a:gd name="T97" fmla="*/ 17 h 21"/>
                <a:gd name="T98" fmla="*/ 17 w 55"/>
                <a:gd name="T99" fmla="*/ 18 h 21"/>
                <a:gd name="T100" fmla="*/ 22 w 55"/>
                <a:gd name="T101" fmla="*/ 19 h 21"/>
                <a:gd name="T102" fmla="*/ 29 w 55"/>
                <a:gd name="T103" fmla="*/ 21 h 21"/>
                <a:gd name="T104" fmla="*/ 31 w 55"/>
                <a:gd name="T105" fmla="*/ 21 h 21"/>
                <a:gd name="T106" fmla="*/ 33 w 55"/>
                <a:gd name="T107" fmla="*/ 20 h 21"/>
                <a:gd name="T108" fmla="*/ 35 w 55"/>
                <a:gd name="T109" fmla="*/ 19 h 21"/>
                <a:gd name="T110" fmla="*/ 37 w 55"/>
                <a:gd name="T111" fmla="*/ 18 h 21"/>
                <a:gd name="T112" fmla="*/ 38 w 55"/>
                <a:gd name="T113" fmla="*/ 17 h 21"/>
                <a:gd name="T114" fmla="*/ 39 w 55"/>
                <a:gd name="T115" fmla="*/ 18 h 21"/>
                <a:gd name="T116" fmla="*/ 39 w 55"/>
                <a:gd name="T11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21">
                  <a:moveTo>
                    <a:pt x="39" y="18"/>
                  </a:moveTo>
                  <a:lnTo>
                    <a:pt x="40" y="17"/>
                  </a:lnTo>
                  <a:lnTo>
                    <a:pt x="41" y="16"/>
                  </a:lnTo>
                  <a:lnTo>
                    <a:pt x="44" y="16"/>
                  </a:lnTo>
                  <a:lnTo>
                    <a:pt x="47" y="16"/>
                  </a:lnTo>
                  <a:lnTo>
                    <a:pt x="50" y="17"/>
                  </a:lnTo>
                  <a:lnTo>
                    <a:pt x="53" y="17"/>
                  </a:lnTo>
                  <a:lnTo>
                    <a:pt x="54" y="16"/>
                  </a:lnTo>
                  <a:lnTo>
                    <a:pt x="55" y="15"/>
                  </a:lnTo>
                  <a:lnTo>
                    <a:pt x="55" y="15"/>
                  </a:lnTo>
                  <a:lnTo>
                    <a:pt x="54" y="14"/>
                  </a:lnTo>
                  <a:lnTo>
                    <a:pt x="53" y="13"/>
                  </a:lnTo>
                  <a:lnTo>
                    <a:pt x="53" y="11"/>
                  </a:lnTo>
                  <a:lnTo>
                    <a:pt x="52" y="10"/>
                  </a:lnTo>
                  <a:lnTo>
                    <a:pt x="52" y="9"/>
                  </a:lnTo>
                  <a:lnTo>
                    <a:pt x="51" y="8"/>
                  </a:lnTo>
                  <a:lnTo>
                    <a:pt x="49" y="7"/>
                  </a:lnTo>
                  <a:lnTo>
                    <a:pt x="46" y="8"/>
                  </a:lnTo>
                  <a:lnTo>
                    <a:pt x="44" y="8"/>
                  </a:lnTo>
                  <a:lnTo>
                    <a:pt x="42" y="8"/>
                  </a:lnTo>
                  <a:lnTo>
                    <a:pt x="39" y="7"/>
                  </a:lnTo>
                  <a:lnTo>
                    <a:pt x="37" y="5"/>
                  </a:lnTo>
                  <a:lnTo>
                    <a:pt x="35" y="4"/>
                  </a:lnTo>
                  <a:lnTo>
                    <a:pt x="33" y="3"/>
                  </a:lnTo>
                  <a:lnTo>
                    <a:pt x="30" y="3"/>
                  </a:lnTo>
                  <a:lnTo>
                    <a:pt x="30" y="2"/>
                  </a:lnTo>
                  <a:lnTo>
                    <a:pt x="29" y="2"/>
                  </a:lnTo>
                  <a:lnTo>
                    <a:pt x="29" y="1"/>
                  </a:lnTo>
                  <a:lnTo>
                    <a:pt x="19" y="0"/>
                  </a:lnTo>
                  <a:lnTo>
                    <a:pt x="11" y="1"/>
                  </a:lnTo>
                  <a:lnTo>
                    <a:pt x="7" y="2"/>
                  </a:lnTo>
                  <a:lnTo>
                    <a:pt x="4" y="3"/>
                  </a:lnTo>
                  <a:lnTo>
                    <a:pt x="1" y="4"/>
                  </a:lnTo>
                  <a:lnTo>
                    <a:pt x="0" y="5"/>
                  </a:lnTo>
                  <a:lnTo>
                    <a:pt x="0" y="6"/>
                  </a:lnTo>
                  <a:lnTo>
                    <a:pt x="1" y="8"/>
                  </a:lnTo>
                  <a:lnTo>
                    <a:pt x="1" y="9"/>
                  </a:lnTo>
                  <a:lnTo>
                    <a:pt x="2" y="9"/>
                  </a:lnTo>
                  <a:lnTo>
                    <a:pt x="3" y="10"/>
                  </a:lnTo>
                  <a:lnTo>
                    <a:pt x="4" y="11"/>
                  </a:lnTo>
                  <a:lnTo>
                    <a:pt x="5" y="11"/>
                  </a:lnTo>
                  <a:lnTo>
                    <a:pt x="6" y="11"/>
                  </a:lnTo>
                  <a:lnTo>
                    <a:pt x="7" y="11"/>
                  </a:lnTo>
                  <a:lnTo>
                    <a:pt x="8" y="11"/>
                  </a:lnTo>
                  <a:lnTo>
                    <a:pt x="9" y="12"/>
                  </a:lnTo>
                  <a:lnTo>
                    <a:pt x="10" y="13"/>
                  </a:lnTo>
                  <a:lnTo>
                    <a:pt x="12" y="14"/>
                  </a:lnTo>
                  <a:lnTo>
                    <a:pt x="14" y="15"/>
                  </a:lnTo>
                  <a:lnTo>
                    <a:pt x="15" y="17"/>
                  </a:lnTo>
                  <a:lnTo>
                    <a:pt x="17" y="18"/>
                  </a:lnTo>
                  <a:lnTo>
                    <a:pt x="22" y="19"/>
                  </a:lnTo>
                  <a:lnTo>
                    <a:pt x="29" y="21"/>
                  </a:lnTo>
                  <a:lnTo>
                    <a:pt x="31" y="21"/>
                  </a:lnTo>
                  <a:lnTo>
                    <a:pt x="33" y="20"/>
                  </a:lnTo>
                  <a:lnTo>
                    <a:pt x="35" y="19"/>
                  </a:lnTo>
                  <a:lnTo>
                    <a:pt x="37" y="18"/>
                  </a:lnTo>
                  <a:lnTo>
                    <a:pt x="38" y="17"/>
                  </a:lnTo>
                  <a:lnTo>
                    <a:pt x="39" y="18"/>
                  </a:lnTo>
                  <a:lnTo>
                    <a:pt x="39" y="18"/>
                  </a:lnTo>
                </a:path>
              </a:pathLst>
            </a:custGeom>
            <a:grpFill/>
            <a:ln w="3175">
              <a:solidFill>
                <a:srgbClr val="2CA2CC"/>
              </a:solidFill>
              <a:prstDash val="solid"/>
              <a:round/>
              <a:headEnd/>
              <a:tailEnd/>
            </a:ln>
          </p:spPr>
          <p:txBody>
            <a:bodyPr/>
            <a:lstStyle/>
            <a:p>
              <a:endParaRPr lang="ru-RU"/>
            </a:p>
          </p:txBody>
        </p:sp>
        <p:sp>
          <p:nvSpPr>
            <p:cNvPr id="16" name="Freeform 336">
              <a:extLst>
                <a:ext uri="{FF2B5EF4-FFF2-40B4-BE49-F238E27FC236}">
                  <a16:creationId xmlns:a16="http://schemas.microsoft.com/office/drawing/2014/main" id="{60814D79-211D-BB49-A442-C61307991AE2}"/>
                </a:ext>
              </a:extLst>
            </p:cNvPr>
            <p:cNvSpPr>
              <a:spLocks/>
            </p:cNvSpPr>
            <p:nvPr/>
          </p:nvSpPr>
          <p:spPr bwMode="gray">
            <a:xfrm>
              <a:off x="2542" y="1530"/>
              <a:ext cx="8" cy="4"/>
            </a:xfrm>
            <a:custGeom>
              <a:avLst/>
              <a:gdLst>
                <a:gd name="T0" fmla="*/ 1 w 8"/>
                <a:gd name="T1" fmla="*/ 1 h 4"/>
                <a:gd name="T2" fmla="*/ 2 w 8"/>
                <a:gd name="T3" fmla="*/ 1 h 4"/>
                <a:gd name="T4" fmla="*/ 4 w 8"/>
                <a:gd name="T5" fmla="*/ 1 h 4"/>
                <a:gd name="T6" fmla="*/ 5 w 8"/>
                <a:gd name="T7" fmla="*/ 0 h 4"/>
                <a:gd name="T8" fmla="*/ 6 w 8"/>
                <a:gd name="T9" fmla="*/ 1 h 4"/>
                <a:gd name="T10" fmla="*/ 7 w 8"/>
                <a:gd name="T11" fmla="*/ 1 h 4"/>
                <a:gd name="T12" fmla="*/ 8 w 8"/>
                <a:gd name="T13" fmla="*/ 2 h 4"/>
                <a:gd name="T14" fmla="*/ 7 w 8"/>
                <a:gd name="T15" fmla="*/ 3 h 4"/>
                <a:gd name="T16" fmla="*/ 5 w 8"/>
                <a:gd name="T17" fmla="*/ 4 h 4"/>
                <a:gd name="T18" fmla="*/ 3 w 8"/>
                <a:gd name="T19" fmla="*/ 4 h 4"/>
                <a:gd name="T20" fmla="*/ 1 w 8"/>
                <a:gd name="T21" fmla="*/ 4 h 4"/>
                <a:gd name="T22" fmla="*/ 0 w 8"/>
                <a:gd name="T23" fmla="*/ 3 h 4"/>
                <a:gd name="T24" fmla="*/ 0 w 8"/>
                <a:gd name="T25" fmla="*/ 2 h 4"/>
                <a:gd name="T26" fmla="*/ 0 w 8"/>
                <a:gd name="T27" fmla="*/ 1 h 4"/>
                <a:gd name="T28" fmla="*/ 1 w 8"/>
                <a:gd name="T29" fmla="*/ 1 h 4"/>
                <a:gd name="T30" fmla="*/ 1 w 8"/>
                <a:gd name="T31" fmla="*/ 1 h 4"/>
                <a:gd name="T32" fmla="*/ 1 w 8"/>
                <a:gd name="T3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4">
                  <a:moveTo>
                    <a:pt x="1" y="1"/>
                  </a:moveTo>
                  <a:lnTo>
                    <a:pt x="2" y="1"/>
                  </a:lnTo>
                  <a:lnTo>
                    <a:pt x="4" y="1"/>
                  </a:lnTo>
                  <a:lnTo>
                    <a:pt x="5" y="0"/>
                  </a:lnTo>
                  <a:lnTo>
                    <a:pt x="6" y="1"/>
                  </a:lnTo>
                  <a:lnTo>
                    <a:pt x="7" y="1"/>
                  </a:lnTo>
                  <a:lnTo>
                    <a:pt x="8" y="2"/>
                  </a:lnTo>
                  <a:lnTo>
                    <a:pt x="7" y="3"/>
                  </a:lnTo>
                  <a:lnTo>
                    <a:pt x="5" y="4"/>
                  </a:lnTo>
                  <a:lnTo>
                    <a:pt x="3" y="4"/>
                  </a:lnTo>
                  <a:lnTo>
                    <a:pt x="1" y="4"/>
                  </a:lnTo>
                  <a:lnTo>
                    <a:pt x="0" y="3"/>
                  </a:lnTo>
                  <a:lnTo>
                    <a:pt x="0" y="2"/>
                  </a:lnTo>
                  <a:lnTo>
                    <a:pt x="0" y="1"/>
                  </a:lnTo>
                  <a:lnTo>
                    <a:pt x="1" y="1"/>
                  </a:lnTo>
                  <a:lnTo>
                    <a:pt x="1" y="1"/>
                  </a:lnTo>
                  <a:lnTo>
                    <a:pt x="1" y="1"/>
                  </a:lnTo>
                  <a:close/>
                </a:path>
              </a:pathLst>
            </a:custGeom>
            <a:grpFill/>
            <a:ln w="0">
              <a:solidFill>
                <a:srgbClr val="2CA2CC"/>
              </a:solidFill>
              <a:prstDash val="solid"/>
              <a:round/>
              <a:headEnd/>
              <a:tailEnd/>
            </a:ln>
          </p:spPr>
          <p:txBody>
            <a:bodyPr/>
            <a:lstStyle/>
            <a:p>
              <a:endParaRPr lang="ru-RU"/>
            </a:p>
          </p:txBody>
        </p:sp>
        <p:sp>
          <p:nvSpPr>
            <p:cNvPr id="17" name="Freeform 337">
              <a:extLst>
                <a:ext uri="{FF2B5EF4-FFF2-40B4-BE49-F238E27FC236}">
                  <a16:creationId xmlns:a16="http://schemas.microsoft.com/office/drawing/2014/main" id="{C3CAD287-5641-9A4B-B685-A5A1CDC0DF4D}"/>
                </a:ext>
              </a:extLst>
            </p:cNvPr>
            <p:cNvSpPr>
              <a:spLocks/>
            </p:cNvSpPr>
            <p:nvPr/>
          </p:nvSpPr>
          <p:spPr bwMode="gray">
            <a:xfrm>
              <a:off x="2542" y="1530"/>
              <a:ext cx="8" cy="4"/>
            </a:xfrm>
            <a:custGeom>
              <a:avLst/>
              <a:gdLst>
                <a:gd name="T0" fmla="*/ 1 w 8"/>
                <a:gd name="T1" fmla="*/ 1 h 4"/>
                <a:gd name="T2" fmla="*/ 2 w 8"/>
                <a:gd name="T3" fmla="*/ 1 h 4"/>
                <a:gd name="T4" fmla="*/ 4 w 8"/>
                <a:gd name="T5" fmla="*/ 1 h 4"/>
                <a:gd name="T6" fmla="*/ 5 w 8"/>
                <a:gd name="T7" fmla="*/ 0 h 4"/>
                <a:gd name="T8" fmla="*/ 6 w 8"/>
                <a:gd name="T9" fmla="*/ 1 h 4"/>
                <a:gd name="T10" fmla="*/ 7 w 8"/>
                <a:gd name="T11" fmla="*/ 1 h 4"/>
                <a:gd name="T12" fmla="*/ 8 w 8"/>
                <a:gd name="T13" fmla="*/ 2 h 4"/>
                <a:gd name="T14" fmla="*/ 7 w 8"/>
                <a:gd name="T15" fmla="*/ 3 h 4"/>
                <a:gd name="T16" fmla="*/ 5 w 8"/>
                <a:gd name="T17" fmla="*/ 4 h 4"/>
                <a:gd name="T18" fmla="*/ 3 w 8"/>
                <a:gd name="T19" fmla="*/ 4 h 4"/>
                <a:gd name="T20" fmla="*/ 1 w 8"/>
                <a:gd name="T21" fmla="*/ 4 h 4"/>
                <a:gd name="T22" fmla="*/ 0 w 8"/>
                <a:gd name="T23" fmla="*/ 3 h 4"/>
                <a:gd name="T24" fmla="*/ 0 w 8"/>
                <a:gd name="T25" fmla="*/ 2 h 4"/>
                <a:gd name="T26" fmla="*/ 0 w 8"/>
                <a:gd name="T27" fmla="*/ 1 h 4"/>
                <a:gd name="T28" fmla="*/ 1 w 8"/>
                <a:gd name="T29" fmla="*/ 1 h 4"/>
                <a:gd name="T30" fmla="*/ 1 w 8"/>
                <a:gd name="T31" fmla="*/ 1 h 4"/>
                <a:gd name="T32" fmla="*/ 1 w 8"/>
                <a:gd name="T3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4">
                  <a:moveTo>
                    <a:pt x="1" y="1"/>
                  </a:moveTo>
                  <a:lnTo>
                    <a:pt x="2" y="1"/>
                  </a:lnTo>
                  <a:lnTo>
                    <a:pt x="4" y="1"/>
                  </a:lnTo>
                  <a:lnTo>
                    <a:pt x="5" y="0"/>
                  </a:lnTo>
                  <a:lnTo>
                    <a:pt x="6" y="1"/>
                  </a:lnTo>
                  <a:lnTo>
                    <a:pt x="7" y="1"/>
                  </a:lnTo>
                  <a:lnTo>
                    <a:pt x="8" y="2"/>
                  </a:lnTo>
                  <a:lnTo>
                    <a:pt x="7" y="3"/>
                  </a:lnTo>
                  <a:lnTo>
                    <a:pt x="5" y="4"/>
                  </a:lnTo>
                  <a:lnTo>
                    <a:pt x="3" y="4"/>
                  </a:lnTo>
                  <a:lnTo>
                    <a:pt x="1" y="4"/>
                  </a:lnTo>
                  <a:lnTo>
                    <a:pt x="0" y="3"/>
                  </a:lnTo>
                  <a:lnTo>
                    <a:pt x="0" y="2"/>
                  </a:lnTo>
                  <a:lnTo>
                    <a:pt x="0" y="1"/>
                  </a:lnTo>
                  <a:lnTo>
                    <a:pt x="1" y="1"/>
                  </a:lnTo>
                  <a:lnTo>
                    <a:pt x="1" y="1"/>
                  </a:lnTo>
                  <a:lnTo>
                    <a:pt x="1" y="1"/>
                  </a:lnTo>
                </a:path>
              </a:pathLst>
            </a:custGeom>
            <a:grpFill/>
            <a:ln w="3175">
              <a:solidFill>
                <a:srgbClr val="2CA2CC"/>
              </a:solidFill>
              <a:prstDash val="solid"/>
              <a:round/>
              <a:headEnd/>
              <a:tailEnd/>
            </a:ln>
          </p:spPr>
          <p:txBody>
            <a:bodyPr/>
            <a:lstStyle/>
            <a:p>
              <a:endParaRPr lang="ru-RU"/>
            </a:p>
          </p:txBody>
        </p:sp>
        <p:sp>
          <p:nvSpPr>
            <p:cNvPr id="18" name="Freeform 338">
              <a:extLst>
                <a:ext uri="{FF2B5EF4-FFF2-40B4-BE49-F238E27FC236}">
                  <a16:creationId xmlns:a16="http://schemas.microsoft.com/office/drawing/2014/main" id="{382881A6-0C29-6944-AF4C-2C6451B31E09}"/>
                </a:ext>
              </a:extLst>
            </p:cNvPr>
            <p:cNvSpPr>
              <a:spLocks/>
            </p:cNvSpPr>
            <p:nvPr/>
          </p:nvSpPr>
          <p:spPr bwMode="gray">
            <a:xfrm>
              <a:off x="2962" y="3536"/>
              <a:ext cx="36" cy="29"/>
            </a:xfrm>
            <a:custGeom>
              <a:avLst/>
              <a:gdLst>
                <a:gd name="T0" fmla="*/ 22 w 36"/>
                <a:gd name="T1" fmla="*/ 8 h 29"/>
                <a:gd name="T2" fmla="*/ 20 w 36"/>
                <a:gd name="T3" fmla="*/ 6 h 29"/>
                <a:gd name="T4" fmla="*/ 20 w 36"/>
                <a:gd name="T5" fmla="*/ 5 h 29"/>
                <a:gd name="T6" fmla="*/ 21 w 36"/>
                <a:gd name="T7" fmla="*/ 3 h 29"/>
                <a:gd name="T8" fmla="*/ 19 w 36"/>
                <a:gd name="T9" fmla="*/ 3 h 29"/>
                <a:gd name="T10" fmla="*/ 18 w 36"/>
                <a:gd name="T11" fmla="*/ 3 h 29"/>
                <a:gd name="T12" fmla="*/ 17 w 36"/>
                <a:gd name="T13" fmla="*/ 2 h 29"/>
                <a:gd name="T14" fmla="*/ 16 w 36"/>
                <a:gd name="T15" fmla="*/ 0 h 29"/>
                <a:gd name="T16" fmla="*/ 15 w 36"/>
                <a:gd name="T17" fmla="*/ 0 h 29"/>
                <a:gd name="T18" fmla="*/ 15 w 36"/>
                <a:gd name="T19" fmla="*/ 1 h 29"/>
                <a:gd name="T20" fmla="*/ 15 w 36"/>
                <a:gd name="T21" fmla="*/ 2 h 29"/>
                <a:gd name="T22" fmla="*/ 14 w 36"/>
                <a:gd name="T23" fmla="*/ 2 h 29"/>
                <a:gd name="T24" fmla="*/ 13 w 36"/>
                <a:gd name="T25" fmla="*/ 2 h 29"/>
                <a:gd name="T26" fmla="*/ 13 w 36"/>
                <a:gd name="T27" fmla="*/ 5 h 29"/>
                <a:gd name="T28" fmla="*/ 11 w 36"/>
                <a:gd name="T29" fmla="*/ 8 h 29"/>
                <a:gd name="T30" fmla="*/ 9 w 36"/>
                <a:gd name="T31" fmla="*/ 10 h 29"/>
                <a:gd name="T32" fmla="*/ 7 w 36"/>
                <a:gd name="T33" fmla="*/ 13 h 29"/>
                <a:gd name="T34" fmla="*/ 4 w 36"/>
                <a:gd name="T35" fmla="*/ 17 h 29"/>
                <a:gd name="T36" fmla="*/ 2 w 36"/>
                <a:gd name="T37" fmla="*/ 20 h 29"/>
                <a:gd name="T38" fmla="*/ 1 w 36"/>
                <a:gd name="T39" fmla="*/ 23 h 29"/>
                <a:gd name="T40" fmla="*/ 0 w 36"/>
                <a:gd name="T41" fmla="*/ 27 h 29"/>
                <a:gd name="T42" fmla="*/ 1 w 36"/>
                <a:gd name="T43" fmla="*/ 28 h 29"/>
                <a:gd name="T44" fmla="*/ 2 w 36"/>
                <a:gd name="T45" fmla="*/ 29 h 29"/>
                <a:gd name="T46" fmla="*/ 3 w 36"/>
                <a:gd name="T47" fmla="*/ 29 h 29"/>
                <a:gd name="T48" fmla="*/ 4 w 36"/>
                <a:gd name="T49" fmla="*/ 29 h 29"/>
                <a:gd name="T50" fmla="*/ 5 w 36"/>
                <a:gd name="T51" fmla="*/ 27 h 29"/>
                <a:gd name="T52" fmla="*/ 8 w 36"/>
                <a:gd name="T53" fmla="*/ 27 h 29"/>
                <a:gd name="T54" fmla="*/ 10 w 36"/>
                <a:gd name="T55" fmla="*/ 26 h 29"/>
                <a:gd name="T56" fmla="*/ 12 w 36"/>
                <a:gd name="T57" fmla="*/ 26 h 29"/>
                <a:gd name="T58" fmla="*/ 15 w 36"/>
                <a:gd name="T59" fmla="*/ 26 h 29"/>
                <a:gd name="T60" fmla="*/ 16 w 36"/>
                <a:gd name="T61" fmla="*/ 25 h 29"/>
                <a:gd name="T62" fmla="*/ 16 w 36"/>
                <a:gd name="T63" fmla="*/ 24 h 29"/>
                <a:gd name="T64" fmla="*/ 15 w 36"/>
                <a:gd name="T65" fmla="*/ 22 h 29"/>
                <a:gd name="T66" fmla="*/ 14 w 36"/>
                <a:gd name="T67" fmla="*/ 21 h 29"/>
                <a:gd name="T68" fmla="*/ 14 w 36"/>
                <a:gd name="T69" fmla="*/ 20 h 29"/>
                <a:gd name="T70" fmla="*/ 14 w 36"/>
                <a:gd name="T71" fmla="*/ 20 h 29"/>
                <a:gd name="T72" fmla="*/ 15 w 36"/>
                <a:gd name="T73" fmla="*/ 19 h 29"/>
                <a:gd name="T74" fmla="*/ 15 w 36"/>
                <a:gd name="T75" fmla="*/ 19 h 29"/>
                <a:gd name="T76" fmla="*/ 22 w 36"/>
                <a:gd name="T77" fmla="*/ 20 h 29"/>
                <a:gd name="T78" fmla="*/ 29 w 36"/>
                <a:gd name="T79" fmla="*/ 20 h 29"/>
                <a:gd name="T80" fmla="*/ 35 w 36"/>
                <a:gd name="T81" fmla="*/ 18 h 29"/>
                <a:gd name="T82" fmla="*/ 36 w 36"/>
                <a:gd name="T83" fmla="*/ 17 h 29"/>
                <a:gd name="T84" fmla="*/ 36 w 36"/>
                <a:gd name="T85" fmla="*/ 15 h 29"/>
                <a:gd name="T86" fmla="*/ 35 w 36"/>
                <a:gd name="T87" fmla="*/ 14 h 29"/>
                <a:gd name="T88" fmla="*/ 34 w 36"/>
                <a:gd name="T89" fmla="*/ 14 h 29"/>
                <a:gd name="T90" fmla="*/ 33 w 36"/>
                <a:gd name="T91" fmla="*/ 13 h 29"/>
                <a:gd name="T92" fmla="*/ 31 w 36"/>
                <a:gd name="T93" fmla="*/ 12 h 29"/>
                <a:gd name="T94" fmla="*/ 31 w 36"/>
                <a:gd name="T95" fmla="*/ 11 h 29"/>
                <a:gd name="T96" fmla="*/ 32 w 36"/>
                <a:gd name="T97" fmla="*/ 10 h 29"/>
                <a:gd name="T98" fmla="*/ 32 w 36"/>
                <a:gd name="T99" fmla="*/ 9 h 29"/>
                <a:gd name="T100" fmla="*/ 33 w 36"/>
                <a:gd name="T101" fmla="*/ 8 h 29"/>
                <a:gd name="T102" fmla="*/ 32 w 36"/>
                <a:gd name="T103" fmla="*/ 7 h 29"/>
                <a:gd name="T104" fmla="*/ 30 w 36"/>
                <a:gd name="T105" fmla="*/ 6 h 29"/>
                <a:gd name="T106" fmla="*/ 27 w 36"/>
                <a:gd name="T107" fmla="*/ 4 h 29"/>
                <a:gd name="T108" fmla="*/ 25 w 36"/>
                <a:gd name="T109" fmla="*/ 4 h 29"/>
                <a:gd name="T110" fmla="*/ 24 w 36"/>
                <a:gd name="T111" fmla="*/ 5 h 29"/>
                <a:gd name="T112" fmla="*/ 22 w 36"/>
                <a:gd name="T113" fmla="*/ 6 h 29"/>
                <a:gd name="T114" fmla="*/ 23 w 36"/>
                <a:gd name="T115" fmla="*/ 6 h 29"/>
                <a:gd name="T116" fmla="*/ 22 w 36"/>
                <a:gd name="T117" fmla="*/ 7 h 29"/>
                <a:gd name="T118" fmla="*/ 21 w 36"/>
                <a:gd name="T119" fmla="*/ 7 h 29"/>
                <a:gd name="T120" fmla="*/ 21 w 36"/>
                <a:gd name="T121" fmla="*/ 7 h 29"/>
                <a:gd name="T122" fmla="*/ 22 w 36"/>
                <a:gd name="T123"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 h="29">
                  <a:moveTo>
                    <a:pt x="22" y="8"/>
                  </a:moveTo>
                  <a:lnTo>
                    <a:pt x="20" y="6"/>
                  </a:lnTo>
                  <a:lnTo>
                    <a:pt x="20" y="5"/>
                  </a:lnTo>
                  <a:lnTo>
                    <a:pt x="21" y="3"/>
                  </a:lnTo>
                  <a:lnTo>
                    <a:pt x="19" y="3"/>
                  </a:lnTo>
                  <a:lnTo>
                    <a:pt x="18" y="3"/>
                  </a:lnTo>
                  <a:lnTo>
                    <a:pt x="17" y="2"/>
                  </a:lnTo>
                  <a:lnTo>
                    <a:pt x="16" y="0"/>
                  </a:lnTo>
                  <a:lnTo>
                    <a:pt x="15" y="0"/>
                  </a:lnTo>
                  <a:lnTo>
                    <a:pt x="15" y="1"/>
                  </a:lnTo>
                  <a:lnTo>
                    <a:pt x="15" y="2"/>
                  </a:lnTo>
                  <a:lnTo>
                    <a:pt x="14" y="2"/>
                  </a:lnTo>
                  <a:lnTo>
                    <a:pt x="13" y="2"/>
                  </a:lnTo>
                  <a:lnTo>
                    <a:pt x="13" y="5"/>
                  </a:lnTo>
                  <a:lnTo>
                    <a:pt x="11" y="8"/>
                  </a:lnTo>
                  <a:lnTo>
                    <a:pt x="9" y="10"/>
                  </a:lnTo>
                  <a:lnTo>
                    <a:pt x="7" y="13"/>
                  </a:lnTo>
                  <a:lnTo>
                    <a:pt x="4" y="17"/>
                  </a:lnTo>
                  <a:lnTo>
                    <a:pt x="2" y="20"/>
                  </a:lnTo>
                  <a:lnTo>
                    <a:pt x="1" y="23"/>
                  </a:lnTo>
                  <a:lnTo>
                    <a:pt x="0" y="27"/>
                  </a:lnTo>
                  <a:lnTo>
                    <a:pt x="1" y="28"/>
                  </a:lnTo>
                  <a:lnTo>
                    <a:pt x="2" y="29"/>
                  </a:lnTo>
                  <a:lnTo>
                    <a:pt x="3" y="29"/>
                  </a:lnTo>
                  <a:lnTo>
                    <a:pt x="4" y="29"/>
                  </a:lnTo>
                  <a:lnTo>
                    <a:pt x="5" y="27"/>
                  </a:lnTo>
                  <a:lnTo>
                    <a:pt x="8" y="27"/>
                  </a:lnTo>
                  <a:lnTo>
                    <a:pt x="10" y="26"/>
                  </a:lnTo>
                  <a:lnTo>
                    <a:pt x="12" y="26"/>
                  </a:lnTo>
                  <a:lnTo>
                    <a:pt x="15" y="26"/>
                  </a:lnTo>
                  <a:lnTo>
                    <a:pt x="16" y="25"/>
                  </a:lnTo>
                  <a:lnTo>
                    <a:pt x="16" y="24"/>
                  </a:lnTo>
                  <a:lnTo>
                    <a:pt x="15" y="22"/>
                  </a:lnTo>
                  <a:lnTo>
                    <a:pt x="14" y="21"/>
                  </a:lnTo>
                  <a:lnTo>
                    <a:pt x="14" y="20"/>
                  </a:lnTo>
                  <a:lnTo>
                    <a:pt x="14" y="20"/>
                  </a:lnTo>
                  <a:lnTo>
                    <a:pt x="15" y="19"/>
                  </a:lnTo>
                  <a:lnTo>
                    <a:pt x="15" y="19"/>
                  </a:lnTo>
                  <a:lnTo>
                    <a:pt x="22" y="20"/>
                  </a:lnTo>
                  <a:lnTo>
                    <a:pt x="29" y="20"/>
                  </a:lnTo>
                  <a:lnTo>
                    <a:pt x="35" y="18"/>
                  </a:lnTo>
                  <a:lnTo>
                    <a:pt x="36" y="17"/>
                  </a:lnTo>
                  <a:lnTo>
                    <a:pt x="36" y="15"/>
                  </a:lnTo>
                  <a:lnTo>
                    <a:pt x="35" y="14"/>
                  </a:lnTo>
                  <a:lnTo>
                    <a:pt x="34" y="14"/>
                  </a:lnTo>
                  <a:lnTo>
                    <a:pt x="33" y="13"/>
                  </a:lnTo>
                  <a:lnTo>
                    <a:pt x="31" y="12"/>
                  </a:lnTo>
                  <a:lnTo>
                    <a:pt x="31" y="11"/>
                  </a:lnTo>
                  <a:lnTo>
                    <a:pt x="32" y="10"/>
                  </a:lnTo>
                  <a:lnTo>
                    <a:pt x="32" y="9"/>
                  </a:lnTo>
                  <a:lnTo>
                    <a:pt x="33" y="8"/>
                  </a:lnTo>
                  <a:lnTo>
                    <a:pt x="32" y="7"/>
                  </a:lnTo>
                  <a:lnTo>
                    <a:pt x="30" y="6"/>
                  </a:lnTo>
                  <a:lnTo>
                    <a:pt x="27" y="4"/>
                  </a:lnTo>
                  <a:lnTo>
                    <a:pt x="25" y="4"/>
                  </a:lnTo>
                  <a:lnTo>
                    <a:pt x="24" y="5"/>
                  </a:lnTo>
                  <a:lnTo>
                    <a:pt x="22" y="6"/>
                  </a:lnTo>
                  <a:lnTo>
                    <a:pt x="23" y="6"/>
                  </a:lnTo>
                  <a:lnTo>
                    <a:pt x="22" y="7"/>
                  </a:lnTo>
                  <a:lnTo>
                    <a:pt x="21" y="7"/>
                  </a:lnTo>
                  <a:lnTo>
                    <a:pt x="21" y="7"/>
                  </a:lnTo>
                  <a:lnTo>
                    <a:pt x="22" y="8"/>
                  </a:lnTo>
                  <a:close/>
                </a:path>
              </a:pathLst>
            </a:custGeom>
            <a:grpFill/>
            <a:ln w="0">
              <a:solidFill>
                <a:srgbClr val="2CA2CC"/>
              </a:solidFill>
              <a:prstDash val="solid"/>
              <a:round/>
              <a:headEnd/>
              <a:tailEnd/>
            </a:ln>
          </p:spPr>
          <p:txBody>
            <a:bodyPr/>
            <a:lstStyle/>
            <a:p>
              <a:endParaRPr lang="ru-RU"/>
            </a:p>
          </p:txBody>
        </p:sp>
        <p:sp>
          <p:nvSpPr>
            <p:cNvPr id="19" name="Freeform 339">
              <a:extLst>
                <a:ext uri="{FF2B5EF4-FFF2-40B4-BE49-F238E27FC236}">
                  <a16:creationId xmlns:a16="http://schemas.microsoft.com/office/drawing/2014/main" id="{EB1DAC9B-C12E-AF4D-B447-D12DFEF10C08}"/>
                </a:ext>
              </a:extLst>
            </p:cNvPr>
            <p:cNvSpPr>
              <a:spLocks/>
            </p:cNvSpPr>
            <p:nvPr/>
          </p:nvSpPr>
          <p:spPr bwMode="gray">
            <a:xfrm>
              <a:off x="2962" y="3536"/>
              <a:ext cx="36" cy="29"/>
            </a:xfrm>
            <a:custGeom>
              <a:avLst/>
              <a:gdLst>
                <a:gd name="T0" fmla="*/ 22 w 36"/>
                <a:gd name="T1" fmla="*/ 8 h 29"/>
                <a:gd name="T2" fmla="*/ 20 w 36"/>
                <a:gd name="T3" fmla="*/ 6 h 29"/>
                <a:gd name="T4" fmla="*/ 20 w 36"/>
                <a:gd name="T5" fmla="*/ 5 h 29"/>
                <a:gd name="T6" fmla="*/ 21 w 36"/>
                <a:gd name="T7" fmla="*/ 3 h 29"/>
                <a:gd name="T8" fmla="*/ 19 w 36"/>
                <a:gd name="T9" fmla="*/ 3 h 29"/>
                <a:gd name="T10" fmla="*/ 18 w 36"/>
                <a:gd name="T11" fmla="*/ 3 h 29"/>
                <a:gd name="T12" fmla="*/ 17 w 36"/>
                <a:gd name="T13" fmla="*/ 2 h 29"/>
                <a:gd name="T14" fmla="*/ 16 w 36"/>
                <a:gd name="T15" fmla="*/ 0 h 29"/>
                <a:gd name="T16" fmla="*/ 15 w 36"/>
                <a:gd name="T17" fmla="*/ 0 h 29"/>
                <a:gd name="T18" fmla="*/ 15 w 36"/>
                <a:gd name="T19" fmla="*/ 1 h 29"/>
                <a:gd name="T20" fmla="*/ 15 w 36"/>
                <a:gd name="T21" fmla="*/ 2 h 29"/>
                <a:gd name="T22" fmla="*/ 14 w 36"/>
                <a:gd name="T23" fmla="*/ 2 h 29"/>
                <a:gd name="T24" fmla="*/ 13 w 36"/>
                <a:gd name="T25" fmla="*/ 2 h 29"/>
                <a:gd name="T26" fmla="*/ 13 w 36"/>
                <a:gd name="T27" fmla="*/ 5 h 29"/>
                <a:gd name="T28" fmla="*/ 11 w 36"/>
                <a:gd name="T29" fmla="*/ 8 h 29"/>
                <a:gd name="T30" fmla="*/ 9 w 36"/>
                <a:gd name="T31" fmla="*/ 10 h 29"/>
                <a:gd name="T32" fmla="*/ 7 w 36"/>
                <a:gd name="T33" fmla="*/ 13 h 29"/>
                <a:gd name="T34" fmla="*/ 4 w 36"/>
                <a:gd name="T35" fmla="*/ 17 h 29"/>
                <a:gd name="T36" fmla="*/ 2 w 36"/>
                <a:gd name="T37" fmla="*/ 20 h 29"/>
                <a:gd name="T38" fmla="*/ 1 w 36"/>
                <a:gd name="T39" fmla="*/ 23 h 29"/>
                <a:gd name="T40" fmla="*/ 0 w 36"/>
                <a:gd name="T41" fmla="*/ 27 h 29"/>
                <a:gd name="T42" fmla="*/ 1 w 36"/>
                <a:gd name="T43" fmla="*/ 28 h 29"/>
                <a:gd name="T44" fmla="*/ 2 w 36"/>
                <a:gd name="T45" fmla="*/ 29 h 29"/>
                <a:gd name="T46" fmla="*/ 3 w 36"/>
                <a:gd name="T47" fmla="*/ 29 h 29"/>
                <a:gd name="T48" fmla="*/ 4 w 36"/>
                <a:gd name="T49" fmla="*/ 29 h 29"/>
                <a:gd name="T50" fmla="*/ 5 w 36"/>
                <a:gd name="T51" fmla="*/ 27 h 29"/>
                <a:gd name="T52" fmla="*/ 8 w 36"/>
                <a:gd name="T53" fmla="*/ 27 h 29"/>
                <a:gd name="T54" fmla="*/ 10 w 36"/>
                <a:gd name="T55" fmla="*/ 26 h 29"/>
                <a:gd name="T56" fmla="*/ 12 w 36"/>
                <a:gd name="T57" fmla="*/ 26 h 29"/>
                <a:gd name="T58" fmla="*/ 15 w 36"/>
                <a:gd name="T59" fmla="*/ 26 h 29"/>
                <a:gd name="T60" fmla="*/ 16 w 36"/>
                <a:gd name="T61" fmla="*/ 25 h 29"/>
                <a:gd name="T62" fmla="*/ 16 w 36"/>
                <a:gd name="T63" fmla="*/ 24 h 29"/>
                <a:gd name="T64" fmla="*/ 15 w 36"/>
                <a:gd name="T65" fmla="*/ 22 h 29"/>
                <a:gd name="T66" fmla="*/ 14 w 36"/>
                <a:gd name="T67" fmla="*/ 21 h 29"/>
                <a:gd name="T68" fmla="*/ 14 w 36"/>
                <a:gd name="T69" fmla="*/ 20 h 29"/>
                <a:gd name="T70" fmla="*/ 14 w 36"/>
                <a:gd name="T71" fmla="*/ 20 h 29"/>
                <a:gd name="T72" fmla="*/ 15 w 36"/>
                <a:gd name="T73" fmla="*/ 19 h 29"/>
                <a:gd name="T74" fmla="*/ 15 w 36"/>
                <a:gd name="T75" fmla="*/ 19 h 29"/>
                <a:gd name="T76" fmla="*/ 22 w 36"/>
                <a:gd name="T77" fmla="*/ 20 h 29"/>
                <a:gd name="T78" fmla="*/ 29 w 36"/>
                <a:gd name="T79" fmla="*/ 20 h 29"/>
                <a:gd name="T80" fmla="*/ 35 w 36"/>
                <a:gd name="T81" fmla="*/ 18 h 29"/>
                <a:gd name="T82" fmla="*/ 36 w 36"/>
                <a:gd name="T83" fmla="*/ 17 h 29"/>
                <a:gd name="T84" fmla="*/ 36 w 36"/>
                <a:gd name="T85" fmla="*/ 15 h 29"/>
                <a:gd name="T86" fmla="*/ 35 w 36"/>
                <a:gd name="T87" fmla="*/ 14 h 29"/>
                <a:gd name="T88" fmla="*/ 34 w 36"/>
                <a:gd name="T89" fmla="*/ 14 h 29"/>
                <a:gd name="T90" fmla="*/ 33 w 36"/>
                <a:gd name="T91" fmla="*/ 13 h 29"/>
                <a:gd name="T92" fmla="*/ 31 w 36"/>
                <a:gd name="T93" fmla="*/ 12 h 29"/>
                <a:gd name="T94" fmla="*/ 31 w 36"/>
                <a:gd name="T95" fmla="*/ 11 h 29"/>
                <a:gd name="T96" fmla="*/ 32 w 36"/>
                <a:gd name="T97" fmla="*/ 10 h 29"/>
                <a:gd name="T98" fmla="*/ 32 w 36"/>
                <a:gd name="T99" fmla="*/ 9 h 29"/>
                <a:gd name="T100" fmla="*/ 33 w 36"/>
                <a:gd name="T101" fmla="*/ 8 h 29"/>
                <a:gd name="T102" fmla="*/ 32 w 36"/>
                <a:gd name="T103" fmla="*/ 7 h 29"/>
                <a:gd name="T104" fmla="*/ 30 w 36"/>
                <a:gd name="T105" fmla="*/ 6 h 29"/>
                <a:gd name="T106" fmla="*/ 27 w 36"/>
                <a:gd name="T107" fmla="*/ 4 h 29"/>
                <a:gd name="T108" fmla="*/ 25 w 36"/>
                <a:gd name="T109" fmla="*/ 4 h 29"/>
                <a:gd name="T110" fmla="*/ 24 w 36"/>
                <a:gd name="T111" fmla="*/ 5 h 29"/>
                <a:gd name="T112" fmla="*/ 22 w 36"/>
                <a:gd name="T113" fmla="*/ 6 h 29"/>
                <a:gd name="T114" fmla="*/ 23 w 36"/>
                <a:gd name="T115" fmla="*/ 6 h 29"/>
                <a:gd name="T116" fmla="*/ 22 w 36"/>
                <a:gd name="T117" fmla="*/ 7 h 29"/>
                <a:gd name="T118" fmla="*/ 21 w 36"/>
                <a:gd name="T119" fmla="*/ 7 h 29"/>
                <a:gd name="T120" fmla="*/ 21 w 36"/>
                <a:gd name="T121" fmla="*/ 7 h 29"/>
                <a:gd name="T122" fmla="*/ 22 w 36"/>
                <a:gd name="T123"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 h="29">
                  <a:moveTo>
                    <a:pt x="22" y="8"/>
                  </a:moveTo>
                  <a:lnTo>
                    <a:pt x="20" y="6"/>
                  </a:lnTo>
                  <a:lnTo>
                    <a:pt x="20" y="5"/>
                  </a:lnTo>
                  <a:lnTo>
                    <a:pt x="21" y="3"/>
                  </a:lnTo>
                  <a:lnTo>
                    <a:pt x="19" y="3"/>
                  </a:lnTo>
                  <a:lnTo>
                    <a:pt x="18" y="3"/>
                  </a:lnTo>
                  <a:lnTo>
                    <a:pt x="17" y="2"/>
                  </a:lnTo>
                  <a:lnTo>
                    <a:pt x="16" y="0"/>
                  </a:lnTo>
                  <a:lnTo>
                    <a:pt x="15" y="0"/>
                  </a:lnTo>
                  <a:lnTo>
                    <a:pt x="15" y="1"/>
                  </a:lnTo>
                  <a:lnTo>
                    <a:pt x="15" y="2"/>
                  </a:lnTo>
                  <a:lnTo>
                    <a:pt x="14" y="2"/>
                  </a:lnTo>
                  <a:lnTo>
                    <a:pt x="13" y="2"/>
                  </a:lnTo>
                  <a:lnTo>
                    <a:pt x="13" y="5"/>
                  </a:lnTo>
                  <a:lnTo>
                    <a:pt x="11" y="8"/>
                  </a:lnTo>
                  <a:lnTo>
                    <a:pt x="9" y="10"/>
                  </a:lnTo>
                  <a:lnTo>
                    <a:pt x="7" y="13"/>
                  </a:lnTo>
                  <a:lnTo>
                    <a:pt x="4" y="17"/>
                  </a:lnTo>
                  <a:lnTo>
                    <a:pt x="2" y="20"/>
                  </a:lnTo>
                  <a:lnTo>
                    <a:pt x="1" y="23"/>
                  </a:lnTo>
                  <a:lnTo>
                    <a:pt x="0" y="27"/>
                  </a:lnTo>
                  <a:lnTo>
                    <a:pt x="1" y="28"/>
                  </a:lnTo>
                  <a:lnTo>
                    <a:pt x="2" y="29"/>
                  </a:lnTo>
                  <a:lnTo>
                    <a:pt x="3" y="29"/>
                  </a:lnTo>
                  <a:lnTo>
                    <a:pt x="4" y="29"/>
                  </a:lnTo>
                  <a:lnTo>
                    <a:pt x="5" y="27"/>
                  </a:lnTo>
                  <a:lnTo>
                    <a:pt x="8" y="27"/>
                  </a:lnTo>
                  <a:lnTo>
                    <a:pt x="10" y="26"/>
                  </a:lnTo>
                  <a:lnTo>
                    <a:pt x="12" y="26"/>
                  </a:lnTo>
                  <a:lnTo>
                    <a:pt x="15" y="26"/>
                  </a:lnTo>
                  <a:lnTo>
                    <a:pt x="16" y="25"/>
                  </a:lnTo>
                  <a:lnTo>
                    <a:pt x="16" y="24"/>
                  </a:lnTo>
                  <a:lnTo>
                    <a:pt x="15" y="22"/>
                  </a:lnTo>
                  <a:lnTo>
                    <a:pt x="14" y="21"/>
                  </a:lnTo>
                  <a:lnTo>
                    <a:pt x="14" y="20"/>
                  </a:lnTo>
                  <a:lnTo>
                    <a:pt x="14" y="20"/>
                  </a:lnTo>
                  <a:lnTo>
                    <a:pt x="15" y="19"/>
                  </a:lnTo>
                  <a:lnTo>
                    <a:pt x="15" y="19"/>
                  </a:lnTo>
                  <a:lnTo>
                    <a:pt x="22" y="20"/>
                  </a:lnTo>
                  <a:lnTo>
                    <a:pt x="29" y="20"/>
                  </a:lnTo>
                  <a:lnTo>
                    <a:pt x="35" y="18"/>
                  </a:lnTo>
                  <a:lnTo>
                    <a:pt x="36" y="17"/>
                  </a:lnTo>
                  <a:lnTo>
                    <a:pt x="36" y="15"/>
                  </a:lnTo>
                  <a:lnTo>
                    <a:pt x="35" y="14"/>
                  </a:lnTo>
                  <a:lnTo>
                    <a:pt x="34" y="14"/>
                  </a:lnTo>
                  <a:lnTo>
                    <a:pt x="33" y="13"/>
                  </a:lnTo>
                  <a:lnTo>
                    <a:pt x="31" y="12"/>
                  </a:lnTo>
                  <a:lnTo>
                    <a:pt x="31" y="11"/>
                  </a:lnTo>
                  <a:lnTo>
                    <a:pt x="32" y="10"/>
                  </a:lnTo>
                  <a:lnTo>
                    <a:pt x="32" y="9"/>
                  </a:lnTo>
                  <a:lnTo>
                    <a:pt x="33" y="8"/>
                  </a:lnTo>
                  <a:lnTo>
                    <a:pt x="32" y="7"/>
                  </a:lnTo>
                  <a:lnTo>
                    <a:pt x="30" y="6"/>
                  </a:lnTo>
                  <a:lnTo>
                    <a:pt x="27" y="4"/>
                  </a:lnTo>
                  <a:lnTo>
                    <a:pt x="25" y="4"/>
                  </a:lnTo>
                  <a:lnTo>
                    <a:pt x="24" y="5"/>
                  </a:lnTo>
                  <a:lnTo>
                    <a:pt x="22" y="6"/>
                  </a:lnTo>
                  <a:lnTo>
                    <a:pt x="23" y="6"/>
                  </a:lnTo>
                  <a:lnTo>
                    <a:pt x="22" y="7"/>
                  </a:lnTo>
                  <a:lnTo>
                    <a:pt x="21" y="7"/>
                  </a:lnTo>
                  <a:lnTo>
                    <a:pt x="21" y="7"/>
                  </a:lnTo>
                  <a:lnTo>
                    <a:pt x="22" y="8"/>
                  </a:lnTo>
                </a:path>
              </a:pathLst>
            </a:custGeom>
            <a:grpFill/>
            <a:ln w="3175">
              <a:solidFill>
                <a:srgbClr val="2CA2CC"/>
              </a:solidFill>
              <a:prstDash val="solid"/>
              <a:round/>
              <a:headEnd/>
              <a:tailEnd/>
            </a:ln>
          </p:spPr>
          <p:txBody>
            <a:bodyPr/>
            <a:lstStyle/>
            <a:p>
              <a:endParaRPr lang="ru-RU"/>
            </a:p>
          </p:txBody>
        </p:sp>
        <p:sp>
          <p:nvSpPr>
            <p:cNvPr id="20" name="Freeform 340">
              <a:extLst>
                <a:ext uri="{FF2B5EF4-FFF2-40B4-BE49-F238E27FC236}">
                  <a16:creationId xmlns:a16="http://schemas.microsoft.com/office/drawing/2014/main" id="{637B5C30-35F3-C34A-A435-BCE8AC4E8758}"/>
                </a:ext>
              </a:extLst>
            </p:cNvPr>
            <p:cNvSpPr>
              <a:spLocks/>
            </p:cNvSpPr>
            <p:nvPr/>
          </p:nvSpPr>
          <p:spPr bwMode="gray">
            <a:xfrm>
              <a:off x="2937" y="3541"/>
              <a:ext cx="30" cy="26"/>
            </a:xfrm>
            <a:custGeom>
              <a:avLst/>
              <a:gdLst>
                <a:gd name="T0" fmla="*/ 11 w 30"/>
                <a:gd name="T1" fmla="*/ 24 h 26"/>
                <a:gd name="T2" fmla="*/ 9 w 30"/>
                <a:gd name="T3" fmla="*/ 25 h 26"/>
                <a:gd name="T4" fmla="*/ 8 w 30"/>
                <a:gd name="T5" fmla="*/ 26 h 26"/>
                <a:gd name="T6" fmla="*/ 7 w 30"/>
                <a:gd name="T7" fmla="*/ 26 h 26"/>
                <a:gd name="T8" fmla="*/ 7 w 30"/>
                <a:gd name="T9" fmla="*/ 25 h 26"/>
                <a:gd name="T10" fmla="*/ 6 w 30"/>
                <a:gd name="T11" fmla="*/ 23 h 26"/>
                <a:gd name="T12" fmla="*/ 4 w 30"/>
                <a:gd name="T13" fmla="*/ 23 h 26"/>
                <a:gd name="T14" fmla="*/ 3 w 30"/>
                <a:gd name="T15" fmla="*/ 22 h 26"/>
                <a:gd name="T16" fmla="*/ 2 w 30"/>
                <a:gd name="T17" fmla="*/ 21 h 26"/>
                <a:gd name="T18" fmla="*/ 0 w 30"/>
                <a:gd name="T19" fmla="*/ 21 h 26"/>
                <a:gd name="T20" fmla="*/ 0 w 30"/>
                <a:gd name="T21" fmla="*/ 20 h 26"/>
                <a:gd name="T22" fmla="*/ 0 w 30"/>
                <a:gd name="T23" fmla="*/ 19 h 26"/>
                <a:gd name="T24" fmla="*/ 0 w 30"/>
                <a:gd name="T25" fmla="*/ 18 h 26"/>
                <a:gd name="T26" fmla="*/ 2 w 30"/>
                <a:gd name="T27" fmla="*/ 18 h 26"/>
                <a:gd name="T28" fmla="*/ 4 w 30"/>
                <a:gd name="T29" fmla="*/ 17 h 26"/>
                <a:gd name="T30" fmla="*/ 6 w 30"/>
                <a:gd name="T31" fmla="*/ 16 h 26"/>
                <a:gd name="T32" fmla="*/ 8 w 30"/>
                <a:gd name="T33" fmla="*/ 15 h 26"/>
                <a:gd name="T34" fmla="*/ 10 w 30"/>
                <a:gd name="T35" fmla="*/ 15 h 26"/>
                <a:gd name="T36" fmla="*/ 12 w 30"/>
                <a:gd name="T37" fmla="*/ 14 h 26"/>
                <a:gd name="T38" fmla="*/ 10 w 30"/>
                <a:gd name="T39" fmla="*/ 13 h 26"/>
                <a:gd name="T40" fmla="*/ 9 w 30"/>
                <a:gd name="T41" fmla="*/ 12 h 26"/>
                <a:gd name="T42" fmla="*/ 10 w 30"/>
                <a:gd name="T43" fmla="*/ 9 h 26"/>
                <a:gd name="T44" fmla="*/ 11 w 30"/>
                <a:gd name="T45" fmla="*/ 9 h 26"/>
                <a:gd name="T46" fmla="*/ 12 w 30"/>
                <a:gd name="T47" fmla="*/ 9 h 26"/>
                <a:gd name="T48" fmla="*/ 13 w 30"/>
                <a:gd name="T49" fmla="*/ 9 h 26"/>
                <a:gd name="T50" fmla="*/ 14 w 30"/>
                <a:gd name="T51" fmla="*/ 9 h 26"/>
                <a:gd name="T52" fmla="*/ 14 w 30"/>
                <a:gd name="T53" fmla="*/ 8 h 26"/>
                <a:gd name="T54" fmla="*/ 14 w 30"/>
                <a:gd name="T55" fmla="*/ 7 h 26"/>
                <a:gd name="T56" fmla="*/ 13 w 30"/>
                <a:gd name="T57" fmla="*/ 6 h 26"/>
                <a:gd name="T58" fmla="*/ 11 w 30"/>
                <a:gd name="T59" fmla="*/ 5 h 26"/>
                <a:gd name="T60" fmla="*/ 10 w 30"/>
                <a:gd name="T61" fmla="*/ 4 h 26"/>
                <a:gd name="T62" fmla="*/ 9 w 30"/>
                <a:gd name="T63" fmla="*/ 2 h 26"/>
                <a:gd name="T64" fmla="*/ 8 w 30"/>
                <a:gd name="T65" fmla="*/ 1 h 26"/>
                <a:gd name="T66" fmla="*/ 9 w 30"/>
                <a:gd name="T67" fmla="*/ 0 h 26"/>
                <a:gd name="T68" fmla="*/ 9 w 30"/>
                <a:gd name="T69" fmla="*/ 0 h 26"/>
                <a:gd name="T70" fmla="*/ 10 w 30"/>
                <a:gd name="T71" fmla="*/ 0 h 26"/>
                <a:gd name="T72" fmla="*/ 16 w 30"/>
                <a:gd name="T73" fmla="*/ 2 h 26"/>
                <a:gd name="T74" fmla="*/ 23 w 30"/>
                <a:gd name="T75" fmla="*/ 2 h 26"/>
                <a:gd name="T76" fmla="*/ 29 w 30"/>
                <a:gd name="T77" fmla="*/ 0 h 26"/>
                <a:gd name="T78" fmla="*/ 30 w 30"/>
                <a:gd name="T79" fmla="*/ 1 h 26"/>
                <a:gd name="T80" fmla="*/ 30 w 30"/>
                <a:gd name="T81" fmla="*/ 1 h 26"/>
                <a:gd name="T82" fmla="*/ 30 w 30"/>
                <a:gd name="T83" fmla="*/ 2 h 26"/>
                <a:gd name="T84" fmla="*/ 30 w 30"/>
                <a:gd name="T85" fmla="*/ 3 h 26"/>
                <a:gd name="T86" fmla="*/ 28 w 30"/>
                <a:gd name="T87" fmla="*/ 5 h 26"/>
                <a:gd name="T88" fmla="*/ 26 w 30"/>
                <a:gd name="T89" fmla="*/ 7 h 26"/>
                <a:gd name="T90" fmla="*/ 23 w 30"/>
                <a:gd name="T91" fmla="*/ 9 h 26"/>
                <a:gd name="T92" fmla="*/ 23 w 30"/>
                <a:gd name="T93" fmla="*/ 9 h 26"/>
                <a:gd name="T94" fmla="*/ 22 w 30"/>
                <a:gd name="T95" fmla="*/ 9 h 26"/>
                <a:gd name="T96" fmla="*/ 21 w 30"/>
                <a:gd name="T97" fmla="*/ 9 h 26"/>
                <a:gd name="T98" fmla="*/ 20 w 30"/>
                <a:gd name="T99" fmla="*/ 10 h 26"/>
                <a:gd name="T100" fmla="*/ 20 w 30"/>
                <a:gd name="T101" fmla="*/ 12 h 26"/>
                <a:gd name="T102" fmla="*/ 20 w 30"/>
                <a:gd name="T103" fmla="*/ 13 h 26"/>
                <a:gd name="T104" fmla="*/ 20 w 30"/>
                <a:gd name="T105" fmla="*/ 14 h 26"/>
                <a:gd name="T106" fmla="*/ 18 w 30"/>
                <a:gd name="T107" fmla="*/ 15 h 26"/>
                <a:gd name="T108" fmla="*/ 16 w 30"/>
                <a:gd name="T109" fmla="*/ 16 h 26"/>
                <a:gd name="T110" fmla="*/ 14 w 30"/>
                <a:gd name="T111" fmla="*/ 17 h 26"/>
                <a:gd name="T112" fmla="*/ 13 w 30"/>
                <a:gd name="T113" fmla="*/ 19 h 26"/>
                <a:gd name="T114" fmla="*/ 12 w 30"/>
                <a:gd name="T115" fmla="*/ 21 h 26"/>
                <a:gd name="T116" fmla="*/ 11 w 30"/>
                <a:gd name="T117" fmla="*/ 23 h 26"/>
                <a:gd name="T118" fmla="*/ 10 w 30"/>
                <a:gd name="T119" fmla="*/ 24 h 26"/>
                <a:gd name="T120" fmla="*/ 9 w 30"/>
                <a:gd name="T121" fmla="*/ 26 h 26"/>
                <a:gd name="T122" fmla="*/ 10 w 30"/>
                <a:gd name="T123" fmla="*/ 25 h 26"/>
                <a:gd name="T124" fmla="*/ 11 w 30"/>
                <a:gd name="T12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 h="26">
                  <a:moveTo>
                    <a:pt x="11" y="24"/>
                  </a:moveTo>
                  <a:lnTo>
                    <a:pt x="9" y="25"/>
                  </a:lnTo>
                  <a:lnTo>
                    <a:pt x="8" y="26"/>
                  </a:lnTo>
                  <a:lnTo>
                    <a:pt x="7" y="26"/>
                  </a:lnTo>
                  <a:lnTo>
                    <a:pt x="7" y="25"/>
                  </a:lnTo>
                  <a:lnTo>
                    <a:pt x="6" y="23"/>
                  </a:lnTo>
                  <a:lnTo>
                    <a:pt x="4" y="23"/>
                  </a:lnTo>
                  <a:lnTo>
                    <a:pt x="3" y="22"/>
                  </a:lnTo>
                  <a:lnTo>
                    <a:pt x="2" y="21"/>
                  </a:lnTo>
                  <a:lnTo>
                    <a:pt x="0" y="21"/>
                  </a:lnTo>
                  <a:lnTo>
                    <a:pt x="0" y="20"/>
                  </a:lnTo>
                  <a:lnTo>
                    <a:pt x="0" y="19"/>
                  </a:lnTo>
                  <a:lnTo>
                    <a:pt x="0" y="18"/>
                  </a:lnTo>
                  <a:lnTo>
                    <a:pt x="2" y="18"/>
                  </a:lnTo>
                  <a:lnTo>
                    <a:pt x="4" y="17"/>
                  </a:lnTo>
                  <a:lnTo>
                    <a:pt x="6" y="16"/>
                  </a:lnTo>
                  <a:lnTo>
                    <a:pt x="8" y="15"/>
                  </a:lnTo>
                  <a:lnTo>
                    <a:pt x="10" y="15"/>
                  </a:lnTo>
                  <a:lnTo>
                    <a:pt x="12" y="14"/>
                  </a:lnTo>
                  <a:lnTo>
                    <a:pt x="10" y="13"/>
                  </a:lnTo>
                  <a:lnTo>
                    <a:pt x="9" y="12"/>
                  </a:lnTo>
                  <a:lnTo>
                    <a:pt x="10" y="9"/>
                  </a:lnTo>
                  <a:lnTo>
                    <a:pt x="11" y="9"/>
                  </a:lnTo>
                  <a:lnTo>
                    <a:pt x="12" y="9"/>
                  </a:lnTo>
                  <a:lnTo>
                    <a:pt x="13" y="9"/>
                  </a:lnTo>
                  <a:lnTo>
                    <a:pt x="14" y="9"/>
                  </a:lnTo>
                  <a:lnTo>
                    <a:pt x="14" y="8"/>
                  </a:lnTo>
                  <a:lnTo>
                    <a:pt x="14" y="7"/>
                  </a:lnTo>
                  <a:lnTo>
                    <a:pt x="13" y="6"/>
                  </a:lnTo>
                  <a:lnTo>
                    <a:pt x="11" y="5"/>
                  </a:lnTo>
                  <a:lnTo>
                    <a:pt x="10" y="4"/>
                  </a:lnTo>
                  <a:lnTo>
                    <a:pt x="9" y="2"/>
                  </a:lnTo>
                  <a:lnTo>
                    <a:pt x="8" y="1"/>
                  </a:lnTo>
                  <a:lnTo>
                    <a:pt x="9" y="0"/>
                  </a:lnTo>
                  <a:lnTo>
                    <a:pt x="9" y="0"/>
                  </a:lnTo>
                  <a:lnTo>
                    <a:pt x="10" y="0"/>
                  </a:lnTo>
                  <a:lnTo>
                    <a:pt x="16" y="2"/>
                  </a:lnTo>
                  <a:lnTo>
                    <a:pt x="23" y="2"/>
                  </a:lnTo>
                  <a:lnTo>
                    <a:pt x="29" y="0"/>
                  </a:lnTo>
                  <a:lnTo>
                    <a:pt x="30" y="1"/>
                  </a:lnTo>
                  <a:lnTo>
                    <a:pt x="30" y="1"/>
                  </a:lnTo>
                  <a:lnTo>
                    <a:pt x="30" y="2"/>
                  </a:lnTo>
                  <a:lnTo>
                    <a:pt x="30" y="3"/>
                  </a:lnTo>
                  <a:lnTo>
                    <a:pt x="28" y="5"/>
                  </a:lnTo>
                  <a:lnTo>
                    <a:pt x="26" y="7"/>
                  </a:lnTo>
                  <a:lnTo>
                    <a:pt x="23" y="9"/>
                  </a:lnTo>
                  <a:lnTo>
                    <a:pt x="23" y="9"/>
                  </a:lnTo>
                  <a:lnTo>
                    <a:pt x="22" y="9"/>
                  </a:lnTo>
                  <a:lnTo>
                    <a:pt x="21" y="9"/>
                  </a:lnTo>
                  <a:lnTo>
                    <a:pt x="20" y="10"/>
                  </a:lnTo>
                  <a:lnTo>
                    <a:pt x="20" y="12"/>
                  </a:lnTo>
                  <a:lnTo>
                    <a:pt x="20" y="13"/>
                  </a:lnTo>
                  <a:lnTo>
                    <a:pt x="20" y="14"/>
                  </a:lnTo>
                  <a:lnTo>
                    <a:pt x="18" y="15"/>
                  </a:lnTo>
                  <a:lnTo>
                    <a:pt x="16" y="16"/>
                  </a:lnTo>
                  <a:lnTo>
                    <a:pt x="14" y="17"/>
                  </a:lnTo>
                  <a:lnTo>
                    <a:pt x="13" y="19"/>
                  </a:lnTo>
                  <a:lnTo>
                    <a:pt x="12" y="21"/>
                  </a:lnTo>
                  <a:lnTo>
                    <a:pt x="11" y="23"/>
                  </a:lnTo>
                  <a:lnTo>
                    <a:pt x="10" y="24"/>
                  </a:lnTo>
                  <a:lnTo>
                    <a:pt x="9" y="26"/>
                  </a:lnTo>
                  <a:lnTo>
                    <a:pt x="10" y="25"/>
                  </a:lnTo>
                  <a:lnTo>
                    <a:pt x="11" y="24"/>
                  </a:lnTo>
                  <a:close/>
                </a:path>
              </a:pathLst>
            </a:custGeom>
            <a:grpFill/>
            <a:ln w="0">
              <a:solidFill>
                <a:srgbClr val="2CA2CC"/>
              </a:solidFill>
              <a:prstDash val="solid"/>
              <a:round/>
              <a:headEnd/>
              <a:tailEnd/>
            </a:ln>
          </p:spPr>
          <p:txBody>
            <a:bodyPr/>
            <a:lstStyle/>
            <a:p>
              <a:endParaRPr lang="ru-RU"/>
            </a:p>
          </p:txBody>
        </p:sp>
        <p:sp>
          <p:nvSpPr>
            <p:cNvPr id="21" name="Freeform 341">
              <a:extLst>
                <a:ext uri="{FF2B5EF4-FFF2-40B4-BE49-F238E27FC236}">
                  <a16:creationId xmlns:a16="http://schemas.microsoft.com/office/drawing/2014/main" id="{B797F0F2-2743-2645-B153-6DE7F5B3BA45}"/>
                </a:ext>
              </a:extLst>
            </p:cNvPr>
            <p:cNvSpPr>
              <a:spLocks/>
            </p:cNvSpPr>
            <p:nvPr/>
          </p:nvSpPr>
          <p:spPr bwMode="gray">
            <a:xfrm>
              <a:off x="2937" y="3541"/>
              <a:ext cx="30" cy="26"/>
            </a:xfrm>
            <a:custGeom>
              <a:avLst/>
              <a:gdLst>
                <a:gd name="T0" fmla="*/ 11 w 30"/>
                <a:gd name="T1" fmla="*/ 24 h 26"/>
                <a:gd name="T2" fmla="*/ 9 w 30"/>
                <a:gd name="T3" fmla="*/ 25 h 26"/>
                <a:gd name="T4" fmla="*/ 8 w 30"/>
                <a:gd name="T5" fmla="*/ 26 h 26"/>
                <a:gd name="T6" fmla="*/ 7 w 30"/>
                <a:gd name="T7" fmla="*/ 26 h 26"/>
                <a:gd name="T8" fmla="*/ 7 w 30"/>
                <a:gd name="T9" fmla="*/ 25 h 26"/>
                <a:gd name="T10" fmla="*/ 6 w 30"/>
                <a:gd name="T11" fmla="*/ 23 h 26"/>
                <a:gd name="T12" fmla="*/ 4 w 30"/>
                <a:gd name="T13" fmla="*/ 23 h 26"/>
                <a:gd name="T14" fmla="*/ 3 w 30"/>
                <a:gd name="T15" fmla="*/ 22 h 26"/>
                <a:gd name="T16" fmla="*/ 2 w 30"/>
                <a:gd name="T17" fmla="*/ 21 h 26"/>
                <a:gd name="T18" fmla="*/ 0 w 30"/>
                <a:gd name="T19" fmla="*/ 21 h 26"/>
                <a:gd name="T20" fmla="*/ 0 w 30"/>
                <a:gd name="T21" fmla="*/ 20 h 26"/>
                <a:gd name="T22" fmla="*/ 0 w 30"/>
                <a:gd name="T23" fmla="*/ 19 h 26"/>
                <a:gd name="T24" fmla="*/ 0 w 30"/>
                <a:gd name="T25" fmla="*/ 18 h 26"/>
                <a:gd name="T26" fmla="*/ 2 w 30"/>
                <a:gd name="T27" fmla="*/ 18 h 26"/>
                <a:gd name="T28" fmla="*/ 4 w 30"/>
                <a:gd name="T29" fmla="*/ 17 h 26"/>
                <a:gd name="T30" fmla="*/ 6 w 30"/>
                <a:gd name="T31" fmla="*/ 16 h 26"/>
                <a:gd name="T32" fmla="*/ 8 w 30"/>
                <a:gd name="T33" fmla="*/ 15 h 26"/>
                <a:gd name="T34" fmla="*/ 10 w 30"/>
                <a:gd name="T35" fmla="*/ 15 h 26"/>
                <a:gd name="T36" fmla="*/ 12 w 30"/>
                <a:gd name="T37" fmla="*/ 14 h 26"/>
                <a:gd name="T38" fmla="*/ 10 w 30"/>
                <a:gd name="T39" fmla="*/ 13 h 26"/>
                <a:gd name="T40" fmla="*/ 9 w 30"/>
                <a:gd name="T41" fmla="*/ 12 h 26"/>
                <a:gd name="T42" fmla="*/ 10 w 30"/>
                <a:gd name="T43" fmla="*/ 9 h 26"/>
                <a:gd name="T44" fmla="*/ 11 w 30"/>
                <a:gd name="T45" fmla="*/ 9 h 26"/>
                <a:gd name="T46" fmla="*/ 12 w 30"/>
                <a:gd name="T47" fmla="*/ 9 h 26"/>
                <a:gd name="T48" fmla="*/ 13 w 30"/>
                <a:gd name="T49" fmla="*/ 9 h 26"/>
                <a:gd name="T50" fmla="*/ 14 w 30"/>
                <a:gd name="T51" fmla="*/ 9 h 26"/>
                <a:gd name="T52" fmla="*/ 14 w 30"/>
                <a:gd name="T53" fmla="*/ 8 h 26"/>
                <a:gd name="T54" fmla="*/ 14 w 30"/>
                <a:gd name="T55" fmla="*/ 7 h 26"/>
                <a:gd name="T56" fmla="*/ 13 w 30"/>
                <a:gd name="T57" fmla="*/ 6 h 26"/>
                <a:gd name="T58" fmla="*/ 11 w 30"/>
                <a:gd name="T59" fmla="*/ 5 h 26"/>
                <a:gd name="T60" fmla="*/ 10 w 30"/>
                <a:gd name="T61" fmla="*/ 4 h 26"/>
                <a:gd name="T62" fmla="*/ 9 w 30"/>
                <a:gd name="T63" fmla="*/ 2 h 26"/>
                <a:gd name="T64" fmla="*/ 8 w 30"/>
                <a:gd name="T65" fmla="*/ 1 h 26"/>
                <a:gd name="T66" fmla="*/ 9 w 30"/>
                <a:gd name="T67" fmla="*/ 0 h 26"/>
                <a:gd name="T68" fmla="*/ 9 w 30"/>
                <a:gd name="T69" fmla="*/ 0 h 26"/>
                <a:gd name="T70" fmla="*/ 10 w 30"/>
                <a:gd name="T71" fmla="*/ 0 h 26"/>
                <a:gd name="T72" fmla="*/ 16 w 30"/>
                <a:gd name="T73" fmla="*/ 2 h 26"/>
                <a:gd name="T74" fmla="*/ 23 w 30"/>
                <a:gd name="T75" fmla="*/ 2 h 26"/>
                <a:gd name="T76" fmla="*/ 29 w 30"/>
                <a:gd name="T77" fmla="*/ 0 h 26"/>
                <a:gd name="T78" fmla="*/ 30 w 30"/>
                <a:gd name="T79" fmla="*/ 1 h 26"/>
                <a:gd name="T80" fmla="*/ 30 w 30"/>
                <a:gd name="T81" fmla="*/ 1 h 26"/>
                <a:gd name="T82" fmla="*/ 30 w 30"/>
                <a:gd name="T83" fmla="*/ 2 h 26"/>
                <a:gd name="T84" fmla="*/ 30 w 30"/>
                <a:gd name="T85" fmla="*/ 3 h 26"/>
                <a:gd name="T86" fmla="*/ 28 w 30"/>
                <a:gd name="T87" fmla="*/ 5 h 26"/>
                <a:gd name="T88" fmla="*/ 26 w 30"/>
                <a:gd name="T89" fmla="*/ 7 h 26"/>
                <a:gd name="T90" fmla="*/ 23 w 30"/>
                <a:gd name="T91" fmla="*/ 9 h 26"/>
                <a:gd name="T92" fmla="*/ 23 w 30"/>
                <a:gd name="T93" fmla="*/ 9 h 26"/>
                <a:gd name="T94" fmla="*/ 22 w 30"/>
                <a:gd name="T95" fmla="*/ 9 h 26"/>
                <a:gd name="T96" fmla="*/ 21 w 30"/>
                <a:gd name="T97" fmla="*/ 9 h 26"/>
                <a:gd name="T98" fmla="*/ 20 w 30"/>
                <a:gd name="T99" fmla="*/ 10 h 26"/>
                <a:gd name="T100" fmla="*/ 20 w 30"/>
                <a:gd name="T101" fmla="*/ 12 h 26"/>
                <a:gd name="T102" fmla="*/ 20 w 30"/>
                <a:gd name="T103" fmla="*/ 13 h 26"/>
                <a:gd name="T104" fmla="*/ 20 w 30"/>
                <a:gd name="T105" fmla="*/ 14 h 26"/>
                <a:gd name="T106" fmla="*/ 18 w 30"/>
                <a:gd name="T107" fmla="*/ 15 h 26"/>
                <a:gd name="T108" fmla="*/ 16 w 30"/>
                <a:gd name="T109" fmla="*/ 16 h 26"/>
                <a:gd name="T110" fmla="*/ 14 w 30"/>
                <a:gd name="T111" fmla="*/ 17 h 26"/>
                <a:gd name="T112" fmla="*/ 13 w 30"/>
                <a:gd name="T113" fmla="*/ 19 h 26"/>
                <a:gd name="T114" fmla="*/ 12 w 30"/>
                <a:gd name="T115" fmla="*/ 21 h 26"/>
                <a:gd name="T116" fmla="*/ 11 w 30"/>
                <a:gd name="T117" fmla="*/ 23 h 26"/>
                <a:gd name="T118" fmla="*/ 10 w 30"/>
                <a:gd name="T119" fmla="*/ 24 h 26"/>
                <a:gd name="T120" fmla="*/ 9 w 30"/>
                <a:gd name="T121" fmla="*/ 26 h 26"/>
                <a:gd name="T122" fmla="*/ 10 w 30"/>
                <a:gd name="T123" fmla="*/ 25 h 26"/>
                <a:gd name="T124" fmla="*/ 11 w 30"/>
                <a:gd name="T12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 h="26">
                  <a:moveTo>
                    <a:pt x="11" y="24"/>
                  </a:moveTo>
                  <a:lnTo>
                    <a:pt x="9" y="25"/>
                  </a:lnTo>
                  <a:lnTo>
                    <a:pt x="8" y="26"/>
                  </a:lnTo>
                  <a:lnTo>
                    <a:pt x="7" y="26"/>
                  </a:lnTo>
                  <a:lnTo>
                    <a:pt x="7" y="25"/>
                  </a:lnTo>
                  <a:lnTo>
                    <a:pt x="6" y="23"/>
                  </a:lnTo>
                  <a:lnTo>
                    <a:pt x="4" y="23"/>
                  </a:lnTo>
                  <a:lnTo>
                    <a:pt x="3" y="22"/>
                  </a:lnTo>
                  <a:lnTo>
                    <a:pt x="2" y="21"/>
                  </a:lnTo>
                  <a:lnTo>
                    <a:pt x="0" y="21"/>
                  </a:lnTo>
                  <a:lnTo>
                    <a:pt x="0" y="20"/>
                  </a:lnTo>
                  <a:lnTo>
                    <a:pt x="0" y="19"/>
                  </a:lnTo>
                  <a:lnTo>
                    <a:pt x="0" y="18"/>
                  </a:lnTo>
                  <a:lnTo>
                    <a:pt x="2" y="18"/>
                  </a:lnTo>
                  <a:lnTo>
                    <a:pt x="4" y="17"/>
                  </a:lnTo>
                  <a:lnTo>
                    <a:pt x="6" y="16"/>
                  </a:lnTo>
                  <a:lnTo>
                    <a:pt x="8" y="15"/>
                  </a:lnTo>
                  <a:lnTo>
                    <a:pt x="10" y="15"/>
                  </a:lnTo>
                  <a:lnTo>
                    <a:pt x="12" y="14"/>
                  </a:lnTo>
                  <a:lnTo>
                    <a:pt x="10" y="13"/>
                  </a:lnTo>
                  <a:lnTo>
                    <a:pt x="9" y="12"/>
                  </a:lnTo>
                  <a:lnTo>
                    <a:pt x="10" y="9"/>
                  </a:lnTo>
                  <a:lnTo>
                    <a:pt x="11" y="9"/>
                  </a:lnTo>
                  <a:lnTo>
                    <a:pt x="12" y="9"/>
                  </a:lnTo>
                  <a:lnTo>
                    <a:pt x="13" y="9"/>
                  </a:lnTo>
                  <a:lnTo>
                    <a:pt x="14" y="9"/>
                  </a:lnTo>
                  <a:lnTo>
                    <a:pt x="14" y="8"/>
                  </a:lnTo>
                  <a:lnTo>
                    <a:pt x="14" y="7"/>
                  </a:lnTo>
                  <a:lnTo>
                    <a:pt x="13" y="6"/>
                  </a:lnTo>
                  <a:lnTo>
                    <a:pt x="11" y="5"/>
                  </a:lnTo>
                  <a:lnTo>
                    <a:pt x="10" y="4"/>
                  </a:lnTo>
                  <a:lnTo>
                    <a:pt x="9" y="2"/>
                  </a:lnTo>
                  <a:lnTo>
                    <a:pt x="8" y="1"/>
                  </a:lnTo>
                  <a:lnTo>
                    <a:pt x="9" y="0"/>
                  </a:lnTo>
                  <a:lnTo>
                    <a:pt x="9" y="0"/>
                  </a:lnTo>
                  <a:lnTo>
                    <a:pt x="10" y="0"/>
                  </a:lnTo>
                  <a:lnTo>
                    <a:pt x="16" y="2"/>
                  </a:lnTo>
                  <a:lnTo>
                    <a:pt x="23" y="2"/>
                  </a:lnTo>
                  <a:lnTo>
                    <a:pt x="29" y="0"/>
                  </a:lnTo>
                  <a:lnTo>
                    <a:pt x="30" y="1"/>
                  </a:lnTo>
                  <a:lnTo>
                    <a:pt x="30" y="1"/>
                  </a:lnTo>
                  <a:lnTo>
                    <a:pt x="30" y="2"/>
                  </a:lnTo>
                  <a:lnTo>
                    <a:pt x="30" y="3"/>
                  </a:lnTo>
                  <a:lnTo>
                    <a:pt x="28" y="5"/>
                  </a:lnTo>
                  <a:lnTo>
                    <a:pt x="26" y="7"/>
                  </a:lnTo>
                  <a:lnTo>
                    <a:pt x="23" y="9"/>
                  </a:lnTo>
                  <a:lnTo>
                    <a:pt x="23" y="9"/>
                  </a:lnTo>
                  <a:lnTo>
                    <a:pt x="22" y="9"/>
                  </a:lnTo>
                  <a:lnTo>
                    <a:pt x="21" y="9"/>
                  </a:lnTo>
                  <a:lnTo>
                    <a:pt x="20" y="10"/>
                  </a:lnTo>
                  <a:lnTo>
                    <a:pt x="20" y="12"/>
                  </a:lnTo>
                  <a:lnTo>
                    <a:pt x="20" y="13"/>
                  </a:lnTo>
                  <a:lnTo>
                    <a:pt x="20" y="14"/>
                  </a:lnTo>
                  <a:lnTo>
                    <a:pt x="18" y="15"/>
                  </a:lnTo>
                  <a:lnTo>
                    <a:pt x="16" y="16"/>
                  </a:lnTo>
                  <a:lnTo>
                    <a:pt x="14" y="17"/>
                  </a:lnTo>
                  <a:lnTo>
                    <a:pt x="13" y="19"/>
                  </a:lnTo>
                  <a:lnTo>
                    <a:pt x="12" y="21"/>
                  </a:lnTo>
                  <a:lnTo>
                    <a:pt x="11" y="23"/>
                  </a:lnTo>
                  <a:lnTo>
                    <a:pt x="10" y="24"/>
                  </a:lnTo>
                  <a:lnTo>
                    <a:pt x="9" y="26"/>
                  </a:lnTo>
                  <a:lnTo>
                    <a:pt x="10" y="25"/>
                  </a:lnTo>
                  <a:lnTo>
                    <a:pt x="11" y="24"/>
                  </a:lnTo>
                </a:path>
              </a:pathLst>
            </a:custGeom>
            <a:grpFill/>
            <a:ln w="3175">
              <a:solidFill>
                <a:srgbClr val="2CA2CC"/>
              </a:solidFill>
              <a:prstDash val="solid"/>
              <a:round/>
              <a:headEnd/>
              <a:tailEnd/>
            </a:ln>
          </p:spPr>
          <p:txBody>
            <a:bodyPr/>
            <a:lstStyle/>
            <a:p>
              <a:endParaRPr lang="ru-RU"/>
            </a:p>
          </p:txBody>
        </p:sp>
        <p:sp>
          <p:nvSpPr>
            <p:cNvPr id="22" name="Freeform 342">
              <a:extLst>
                <a:ext uri="{FF2B5EF4-FFF2-40B4-BE49-F238E27FC236}">
                  <a16:creationId xmlns:a16="http://schemas.microsoft.com/office/drawing/2014/main" id="{24993FF2-A87B-054F-A50A-8E2532399366}"/>
                </a:ext>
              </a:extLst>
            </p:cNvPr>
            <p:cNvSpPr>
              <a:spLocks/>
            </p:cNvSpPr>
            <p:nvPr/>
          </p:nvSpPr>
          <p:spPr bwMode="gray">
            <a:xfrm>
              <a:off x="2957" y="3535"/>
              <a:ext cx="4" cy="4"/>
            </a:xfrm>
            <a:custGeom>
              <a:avLst/>
              <a:gdLst>
                <a:gd name="T0" fmla="*/ 2 w 4"/>
                <a:gd name="T1" fmla="*/ 1 h 4"/>
                <a:gd name="T2" fmla="*/ 1 w 4"/>
                <a:gd name="T3" fmla="*/ 1 h 4"/>
                <a:gd name="T4" fmla="*/ 1 w 4"/>
                <a:gd name="T5" fmla="*/ 1 h 4"/>
                <a:gd name="T6" fmla="*/ 0 w 4"/>
                <a:gd name="T7" fmla="*/ 3 h 4"/>
                <a:gd name="T8" fmla="*/ 1 w 4"/>
                <a:gd name="T9" fmla="*/ 3 h 4"/>
                <a:gd name="T10" fmla="*/ 2 w 4"/>
                <a:gd name="T11" fmla="*/ 4 h 4"/>
                <a:gd name="T12" fmla="*/ 3 w 4"/>
                <a:gd name="T13" fmla="*/ 4 h 4"/>
                <a:gd name="T14" fmla="*/ 4 w 4"/>
                <a:gd name="T15" fmla="*/ 3 h 4"/>
                <a:gd name="T16" fmla="*/ 4 w 4"/>
                <a:gd name="T17" fmla="*/ 2 h 4"/>
                <a:gd name="T18" fmla="*/ 4 w 4"/>
                <a:gd name="T19" fmla="*/ 1 h 4"/>
                <a:gd name="T20" fmla="*/ 3 w 4"/>
                <a:gd name="T21" fmla="*/ 1 h 4"/>
                <a:gd name="T22" fmla="*/ 2 w 4"/>
                <a:gd name="T23" fmla="*/ 0 h 4"/>
                <a:gd name="T24" fmla="*/ 1 w 4"/>
                <a:gd name="T25" fmla="*/ 1 h 4"/>
                <a:gd name="T26" fmla="*/ 2 w 4"/>
                <a:gd name="T27" fmla="*/ 1 h 4"/>
                <a:gd name="T28" fmla="*/ 2 w 4"/>
                <a:gd name="T2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4">
                  <a:moveTo>
                    <a:pt x="2" y="1"/>
                  </a:moveTo>
                  <a:lnTo>
                    <a:pt x="1" y="1"/>
                  </a:lnTo>
                  <a:lnTo>
                    <a:pt x="1" y="1"/>
                  </a:lnTo>
                  <a:lnTo>
                    <a:pt x="0" y="3"/>
                  </a:lnTo>
                  <a:lnTo>
                    <a:pt x="1" y="3"/>
                  </a:lnTo>
                  <a:lnTo>
                    <a:pt x="2" y="4"/>
                  </a:lnTo>
                  <a:lnTo>
                    <a:pt x="3" y="4"/>
                  </a:lnTo>
                  <a:lnTo>
                    <a:pt x="4" y="3"/>
                  </a:lnTo>
                  <a:lnTo>
                    <a:pt x="4" y="2"/>
                  </a:lnTo>
                  <a:lnTo>
                    <a:pt x="4" y="1"/>
                  </a:lnTo>
                  <a:lnTo>
                    <a:pt x="3" y="1"/>
                  </a:lnTo>
                  <a:lnTo>
                    <a:pt x="2" y="0"/>
                  </a:lnTo>
                  <a:lnTo>
                    <a:pt x="1" y="1"/>
                  </a:lnTo>
                  <a:lnTo>
                    <a:pt x="2" y="1"/>
                  </a:lnTo>
                  <a:lnTo>
                    <a:pt x="2" y="1"/>
                  </a:lnTo>
                  <a:close/>
                </a:path>
              </a:pathLst>
            </a:custGeom>
            <a:grpFill/>
            <a:ln w="0">
              <a:solidFill>
                <a:srgbClr val="2CA2CC"/>
              </a:solidFill>
              <a:prstDash val="solid"/>
              <a:round/>
              <a:headEnd/>
              <a:tailEnd/>
            </a:ln>
          </p:spPr>
          <p:txBody>
            <a:bodyPr/>
            <a:lstStyle/>
            <a:p>
              <a:endParaRPr lang="ru-RU"/>
            </a:p>
          </p:txBody>
        </p:sp>
        <p:sp>
          <p:nvSpPr>
            <p:cNvPr id="23" name="Freeform 343">
              <a:extLst>
                <a:ext uri="{FF2B5EF4-FFF2-40B4-BE49-F238E27FC236}">
                  <a16:creationId xmlns:a16="http://schemas.microsoft.com/office/drawing/2014/main" id="{DC233E3D-4044-D04D-8D78-4A5891F4F8A4}"/>
                </a:ext>
              </a:extLst>
            </p:cNvPr>
            <p:cNvSpPr>
              <a:spLocks/>
            </p:cNvSpPr>
            <p:nvPr/>
          </p:nvSpPr>
          <p:spPr bwMode="gray">
            <a:xfrm>
              <a:off x="2957" y="3535"/>
              <a:ext cx="4" cy="4"/>
            </a:xfrm>
            <a:custGeom>
              <a:avLst/>
              <a:gdLst>
                <a:gd name="T0" fmla="*/ 2 w 4"/>
                <a:gd name="T1" fmla="*/ 1 h 4"/>
                <a:gd name="T2" fmla="*/ 1 w 4"/>
                <a:gd name="T3" fmla="*/ 1 h 4"/>
                <a:gd name="T4" fmla="*/ 1 w 4"/>
                <a:gd name="T5" fmla="*/ 1 h 4"/>
                <a:gd name="T6" fmla="*/ 0 w 4"/>
                <a:gd name="T7" fmla="*/ 3 h 4"/>
                <a:gd name="T8" fmla="*/ 1 w 4"/>
                <a:gd name="T9" fmla="*/ 3 h 4"/>
                <a:gd name="T10" fmla="*/ 2 w 4"/>
                <a:gd name="T11" fmla="*/ 4 h 4"/>
                <a:gd name="T12" fmla="*/ 3 w 4"/>
                <a:gd name="T13" fmla="*/ 4 h 4"/>
                <a:gd name="T14" fmla="*/ 4 w 4"/>
                <a:gd name="T15" fmla="*/ 3 h 4"/>
                <a:gd name="T16" fmla="*/ 4 w 4"/>
                <a:gd name="T17" fmla="*/ 2 h 4"/>
                <a:gd name="T18" fmla="*/ 4 w 4"/>
                <a:gd name="T19" fmla="*/ 1 h 4"/>
                <a:gd name="T20" fmla="*/ 3 w 4"/>
                <a:gd name="T21" fmla="*/ 1 h 4"/>
                <a:gd name="T22" fmla="*/ 2 w 4"/>
                <a:gd name="T23" fmla="*/ 0 h 4"/>
                <a:gd name="T24" fmla="*/ 1 w 4"/>
                <a:gd name="T25" fmla="*/ 1 h 4"/>
                <a:gd name="T26" fmla="*/ 2 w 4"/>
                <a:gd name="T27" fmla="*/ 1 h 4"/>
                <a:gd name="T28" fmla="*/ 2 w 4"/>
                <a:gd name="T2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4">
                  <a:moveTo>
                    <a:pt x="2" y="1"/>
                  </a:moveTo>
                  <a:lnTo>
                    <a:pt x="1" y="1"/>
                  </a:lnTo>
                  <a:lnTo>
                    <a:pt x="1" y="1"/>
                  </a:lnTo>
                  <a:lnTo>
                    <a:pt x="0" y="3"/>
                  </a:lnTo>
                  <a:lnTo>
                    <a:pt x="1" y="3"/>
                  </a:lnTo>
                  <a:lnTo>
                    <a:pt x="2" y="4"/>
                  </a:lnTo>
                  <a:lnTo>
                    <a:pt x="3" y="4"/>
                  </a:lnTo>
                  <a:lnTo>
                    <a:pt x="4" y="3"/>
                  </a:lnTo>
                  <a:lnTo>
                    <a:pt x="4" y="2"/>
                  </a:lnTo>
                  <a:lnTo>
                    <a:pt x="4" y="1"/>
                  </a:lnTo>
                  <a:lnTo>
                    <a:pt x="3" y="1"/>
                  </a:lnTo>
                  <a:lnTo>
                    <a:pt x="2" y="0"/>
                  </a:lnTo>
                  <a:lnTo>
                    <a:pt x="1" y="1"/>
                  </a:lnTo>
                  <a:lnTo>
                    <a:pt x="2" y="1"/>
                  </a:lnTo>
                  <a:lnTo>
                    <a:pt x="2" y="1"/>
                  </a:lnTo>
                </a:path>
              </a:pathLst>
            </a:custGeom>
            <a:grpFill/>
            <a:ln w="3175">
              <a:solidFill>
                <a:srgbClr val="2CA2CC"/>
              </a:solidFill>
              <a:prstDash val="solid"/>
              <a:round/>
              <a:headEnd/>
              <a:tailEnd/>
            </a:ln>
          </p:spPr>
          <p:txBody>
            <a:bodyPr/>
            <a:lstStyle/>
            <a:p>
              <a:endParaRPr lang="ru-RU"/>
            </a:p>
          </p:txBody>
        </p:sp>
        <p:sp>
          <p:nvSpPr>
            <p:cNvPr id="24" name="Freeform 344">
              <a:extLst>
                <a:ext uri="{FF2B5EF4-FFF2-40B4-BE49-F238E27FC236}">
                  <a16:creationId xmlns:a16="http://schemas.microsoft.com/office/drawing/2014/main" id="{4F5923C1-F19A-FD4E-B806-4E69B760D7FE}"/>
                </a:ext>
              </a:extLst>
            </p:cNvPr>
            <p:cNvSpPr>
              <a:spLocks/>
            </p:cNvSpPr>
            <p:nvPr/>
          </p:nvSpPr>
          <p:spPr bwMode="gray">
            <a:xfrm>
              <a:off x="3141" y="3032"/>
              <a:ext cx="35" cy="50"/>
            </a:xfrm>
            <a:custGeom>
              <a:avLst/>
              <a:gdLst>
                <a:gd name="T0" fmla="*/ 2 w 35"/>
                <a:gd name="T1" fmla="*/ 49 h 50"/>
                <a:gd name="T2" fmla="*/ 1 w 35"/>
                <a:gd name="T3" fmla="*/ 48 h 50"/>
                <a:gd name="T4" fmla="*/ 0 w 35"/>
                <a:gd name="T5" fmla="*/ 46 h 50"/>
                <a:gd name="T6" fmla="*/ 0 w 35"/>
                <a:gd name="T7" fmla="*/ 44 h 50"/>
                <a:gd name="T8" fmla="*/ 0 w 35"/>
                <a:gd name="T9" fmla="*/ 42 h 50"/>
                <a:gd name="T10" fmla="*/ 1 w 35"/>
                <a:gd name="T11" fmla="*/ 40 h 50"/>
                <a:gd name="T12" fmla="*/ 2 w 35"/>
                <a:gd name="T13" fmla="*/ 38 h 50"/>
                <a:gd name="T14" fmla="*/ 3 w 35"/>
                <a:gd name="T15" fmla="*/ 37 h 50"/>
                <a:gd name="T16" fmla="*/ 7 w 35"/>
                <a:gd name="T17" fmla="*/ 33 h 50"/>
                <a:gd name="T18" fmla="*/ 11 w 35"/>
                <a:gd name="T19" fmla="*/ 30 h 50"/>
                <a:gd name="T20" fmla="*/ 16 w 35"/>
                <a:gd name="T21" fmla="*/ 27 h 50"/>
                <a:gd name="T22" fmla="*/ 17 w 35"/>
                <a:gd name="T23" fmla="*/ 27 h 50"/>
                <a:gd name="T24" fmla="*/ 19 w 35"/>
                <a:gd name="T25" fmla="*/ 27 h 50"/>
                <a:gd name="T26" fmla="*/ 20 w 35"/>
                <a:gd name="T27" fmla="*/ 27 h 50"/>
                <a:gd name="T28" fmla="*/ 21 w 35"/>
                <a:gd name="T29" fmla="*/ 26 h 50"/>
                <a:gd name="T30" fmla="*/ 21 w 35"/>
                <a:gd name="T31" fmla="*/ 24 h 50"/>
                <a:gd name="T32" fmla="*/ 21 w 35"/>
                <a:gd name="T33" fmla="*/ 20 h 50"/>
                <a:gd name="T34" fmla="*/ 20 w 35"/>
                <a:gd name="T35" fmla="*/ 17 h 50"/>
                <a:gd name="T36" fmla="*/ 19 w 35"/>
                <a:gd name="T37" fmla="*/ 15 h 50"/>
                <a:gd name="T38" fmla="*/ 19 w 35"/>
                <a:gd name="T39" fmla="*/ 12 h 50"/>
                <a:gd name="T40" fmla="*/ 19 w 35"/>
                <a:gd name="T41" fmla="*/ 9 h 50"/>
                <a:gd name="T42" fmla="*/ 21 w 35"/>
                <a:gd name="T43" fmla="*/ 7 h 50"/>
                <a:gd name="T44" fmla="*/ 23 w 35"/>
                <a:gd name="T45" fmla="*/ 6 h 50"/>
                <a:gd name="T46" fmla="*/ 25 w 35"/>
                <a:gd name="T47" fmla="*/ 5 h 50"/>
                <a:gd name="T48" fmla="*/ 27 w 35"/>
                <a:gd name="T49" fmla="*/ 3 h 50"/>
                <a:gd name="T50" fmla="*/ 29 w 35"/>
                <a:gd name="T51" fmla="*/ 2 h 50"/>
                <a:gd name="T52" fmla="*/ 30 w 35"/>
                <a:gd name="T53" fmla="*/ 1 h 50"/>
                <a:gd name="T54" fmla="*/ 31 w 35"/>
                <a:gd name="T55" fmla="*/ 1 h 50"/>
                <a:gd name="T56" fmla="*/ 33 w 35"/>
                <a:gd name="T57" fmla="*/ 0 h 50"/>
                <a:gd name="T58" fmla="*/ 33 w 35"/>
                <a:gd name="T59" fmla="*/ 1 h 50"/>
                <a:gd name="T60" fmla="*/ 34 w 35"/>
                <a:gd name="T61" fmla="*/ 5 h 50"/>
                <a:gd name="T62" fmla="*/ 35 w 35"/>
                <a:gd name="T63" fmla="*/ 9 h 50"/>
                <a:gd name="T64" fmla="*/ 34 w 35"/>
                <a:gd name="T65" fmla="*/ 14 h 50"/>
                <a:gd name="T66" fmla="*/ 34 w 35"/>
                <a:gd name="T67" fmla="*/ 16 h 50"/>
                <a:gd name="T68" fmla="*/ 31 w 35"/>
                <a:gd name="T69" fmla="*/ 17 h 50"/>
                <a:gd name="T70" fmla="*/ 29 w 35"/>
                <a:gd name="T71" fmla="*/ 19 h 50"/>
                <a:gd name="T72" fmla="*/ 28 w 35"/>
                <a:gd name="T73" fmla="*/ 20 h 50"/>
                <a:gd name="T74" fmla="*/ 27 w 35"/>
                <a:gd name="T75" fmla="*/ 22 h 50"/>
                <a:gd name="T76" fmla="*/ 24 w 35"/>
                <a:gd name="T77" fmla="*/ 34 h 50"/>
                <a:gd name="T78" fmla="*/ 18 w 35"/>
                <a:gd name="T79" fmla="*/ 45 h 50"/>
                <a:gd name="T80" fmla="*/ 16 w 35"/>
                <a:gd name="T81" fmla="*/ 46 h 50"/>
                <a:gd name="T82" fmla="*/ 15 w 35"/>
                <a:gd name="T83" fmla="*/ 47 h 50"/>
                <a:gd name="T84" fmla="*/ 12 w 35"/>
                <a:gd name="T85" fmla="*/ 48 h 50"/>
                <a:gd name="T86" fmla="*/ 10 w 35"/>
                <a:gd name="T87" fmla="*/ 48 h 50"/>
                <a:gd name="T88" fmla="*/ 8 w 35"/>
                <a:gd name="T89" fmla="*/ 49 h 50"/>
                <a:gd name="T90" fmla="*/ 7 w 35"/>
                <a:gd name="T91" fmla="*/ 50 h 50"/>
                <a:gd name="T92" fmla="*/ 5 w 35"/>
                <a:gd name="T93" fmla="*/ 49 h 50"/>
                <a:gd name="T94" fmla="*/ 3 w 35"/>
                <a:gd name="T95" fmla="*/ 49 h 50"/>
                <a:gd name="T96" fmla="*/ 2 w 35"/>
                <a:gd name="T97"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 h="50">
                  <a:moveTo>
                    <a:pt x="2" y="49"/>
                  </a:moveTo>
                  <a:lnTo>
                    <a:pt x="1" y="48"/>
                  </a:lnTo>
                  <a:lnTo>
                    <a:pt x="0" y="46"/>
                  </a:lnTo>
                  <a:lnTo>
                    <a:pt x="0" y="44"/>
                  </a:lnTo>
                  <a:lnTo>
                    <a:pt x="0" y="42"/>
                  </a:lnTo>
                  <a:lnTo>
                    <a:pt x="1" y="40"/>
                  </a:lnTo>
                  <a:lnTo>
                    <a:pt x="2" y="38"/>
                  </a:lnTo>
                  <a:lnTo>
                    <a:pt x="3" y="37"/>
                  </a:lnTo>
                  <a:lnTo>
                    <a:pt x="7" y="33"/>
                  </a:lnTo>
                  <a:lnTo>
                    <a:pt x="11" y="30"/>
                  </a:lnTo>
                  <a:lnTo>
                    <a:pt x="16" y="27"/>
                  </a:lnTo>
                  <a:lnTo>
                    <a:pt x="17" y="27"/>
                  </a:lnTo>
                  <a:lnTo>
                    <a:pt x="19" y="27"/>
                  </a:lnTo>
                  <a:lnTo>
                    <a:pt x="20" y="27"/>
                  </a:lnTo>
                  <a:lnTo>
                    <a:pt x="21" y="26"/>
                  </a:lnTo>
                  <a:lnTo>
                    <a:pt x="21" y="24"/>
                  </a:lnTo>
                  <a:lnTo>
                    <a:pt x="21" y="20"/>
                  </a:lnTo>
                  <a:lnTo>
                    <a:pt x="20" y="17"/>
                  </a:lnTo>
                  <a:lnTo>
                    <a:pt x="19" y="15"/>
                  </a:lnTo>
                  <a:lnTo>
                    <a:pt x="19" y="12"/>
                  </a:lnTo>
                  <a:lnTo>
                    <a:pt x="19" y="9"/>
                  </a:lnTo>
                  <a:lnTo>
                    <a:pt x="21" y="7"/>
                  </a:lnTo>
                  <a:lnTo>
                    <a:pt x="23" y="6"/>
                  </a:lnTo>
                  <a:lnTo>
                    <a:pt x="25" y="5"/>
                  </a:lnTo>
                  <a:lnTo>
                    <a:pt x="27" y="3"/>
                  </a:lnTo>
                  <a:lnTo>
                    <a:pt x="29" y="2"/>
                  </a:lnTo>
                  <a:lnTo>
                    <a:pt x="30" y="1"/>
                  </a:lnTo>
                  <a:lnTo>
                    <a:pt x="31" y="1"/>
                  </a:lnTo>
                  <a:lnTo>
                    <a:pt x="33" y="0"/>
                  </a:lnTo>
                  <a:lnTo>
                    <a:pt x="33" y="1"/>
                  </a:lnTo>
                  <a:lnTo>
                    <a:pt x="34" y="5"/>
                  </a:lnTo>
                  <a:lnTo>
                    <a:pt x="35" y="9"/>
                  </a:lnTo>
                  <a:lnTo>
                    <a:pt x="34" y="14"/>
                  </a:lnTo>
                  <a:lnTo>
                    <a:pt x="34" y="16"/>
                  </a:lnTo>
                  <a:lnTo>
                    <a:pt x="31" y="17"/>
                  </a:lnTo>
                  <a:lnTo>
                    <a:pt x="29" y="19"/>
                  </a:lnTo>
                  <a:lnTo>
                    <a:pt x="28" y="20"/>
                  </a:lnTo>
                  <a:lnTo>
                    <a:pt x="27" y="22"/>
                  </a:lnTo>
                  <a:lnTo>
                    <a:pt x="24" y="34"/>
                  </a:lnTo>
                  <a:lnTo>
                    <a:pt x="18" y="45"/>
                  </a:lnTo>
                  <a:lnTo>
                    <a:pt x="16" y="46"/>
                  </a:lnTo>
                  <a:lnTo>
                    <a:pt x="15" y="47"/>
                  </a:lnTo>
                  <a:lnTo>
                    <a:pt x="12" y="48"/>
                  </a:lnTo>
                  <a:lnTo>
                    <a:pt x="10" y="48"/>
                  </a:lnTo>
                  <a:lnTo>
                    <a:pt x="8" y="49"/>
                  </a:lnTo>
                  <a:lnTo>
                    <a:pt x="7" y="50"/>
                  </a:lnTo>
                  <a:lnTo>
                    <a:pt x="5" y="49"/>
                  </a:lnTo>
                  <a:lnTo>
                    <a:pt x="3" y="49"/>
                  </a:lnTo>
                  <a:lnTo>
                    <a:pt x="2" y="49"/>
                  </a:lnTo>
                  <a:close/>
                </a:path>
              </a:pathLst>
            </a:custGeom>
            <a:grpFill/>
            <a:ln w="0">
              <a:solidFill>
                <a:srgbClr val="2CA2CC"/>
              </a:solidFill>
              <a:prstDash val="solid"/>
              <a:round/>
              <a:headEnd/>
              <a:tailEnd/>
            </a:ln>
          </p:spPr>
          <p:txBody>
            <a:bodyPr/>
            <a:lstStyle/>
            <a:p>
              <a:endParaRPr lang="ru-RU"/>
            </a:p>
          </p:txBody>
        </p:sp>
        <p:sp>
          <p:nvSpPr>
            <p:cNvPr id="25" name="Freeform 345">
              <a:extLst>
                <a:ext uri="{FF2B5EF4-FFF2-40B4-BE49-F238E27FC236}">
                  <a16:creationId xmlns:a16="http://schemas.microsoft.com/office/drawing/2014/main" id="{FCC67B9C-FEDE-A449-96C0-35D6397E1E0E}"/>
                </a:ext>
              </a:extLst>
            </p:cNvPr>
            <p:cNvSpPr>
              <a:spLocks/>
            </p:cNvSpPr>
            <p:nvPr/>
          </p:nvSpPr>
          <p:spPr bwMode="gray">
            <a:xfrm>
              <a:off x="3141" y="3032"/>
              <a:ext cx="35" cy="50"/>
            </a:xfrm>
            <a:custGeom>
              <a:avLst/>
              <a:gdLst>
                <a:gd name="T0" fmla="*/ 2 w 35"/>
                <a:gd name="T1" fmla="*/ 49 h 50"/>
                <a:gd name="T2" fmla="*/ 1 w 35"/>
                <a:gd name="T3" fmla="*/ 48 h 50"/>
                <a:gd name="T4" fmla="*/ 0 w 35"/>
                <a:gd name="T5" fmla="*/ 46 h 50"/>
                <a:gd name="T6" fmla="*/ 0 w 35"/>
                <a:gd name="T7" fmla="*/ 44 h 50"/>
                <a:gd name="T8" fmla="*/ 0 w 35"/>
                <a:gd name="T9" fmla="*/ 42 h 50"/>
                <a:gd name="T10" fmla="*/ 1 w 35"/>
                <a:gd name="T11" fmla="*/ 40 h 50"/>
                <a:gd name="T12" fmla="*/ 2 w 35"/>
                <a:gd name="T13" fmla="*/ 38 h 50"/>
                <a:gd name="T14" fmla="*/ 3 w 35"/>
                <a:gd name="T15" fmla="*/ 37 h 50"/>
                <a:gd name="T16" fmla="*/ 7 w 35"/>
                <a:gd name="T17" fmla="*/ 33 h 50"/>
                <a:gd name="T18" fmla="*/ 11 w 35"/>
                <a:gd name="T19" fmla="*/ 30 h 50"/>
                <a:gd name="T20" fmla="*/ 16 w 35"/>
                <a:gd name="T21" fmla="*/ 27 h 50"/>
                <a:gd name="T22" fmla="*/ 17 w 35"/>
                <a:gd name="T23" fmla="*/ 27 h 50"/>
                <a:gd name="T24" fmla="*/ 19 w 35"/>
                <a:gd name="T25" fmla="*/ 27 h 50"/>
                <a:gd name="T26" fmla="*/ 20 w 35"/>
                <a:gd name="T27" fmla="*/ 27 h 50"/>
                <a:gd name="T28" fmla="*/ 21 w 35"/>
                <a:gd name="T29" fmla="*/ 26 h 50"/>
                <a:gd name="T30" fmla="*/ 21 w 35"/>
                <a:gd name="T31" fmla="*/ 24 h 50"/>
                <a:gd name="T32" fmla="*/ 21 w 35"/>
                <a:gd name="T33" fmla="*/ 20 h 50"/>
                <a:gd name="T34" fmla="*/ 20 w 35"/>
                <a:gd name="T35" fmla="*/ 17 h 50"/>
                <a:gd name="T36" fmla="*/ 19 w 35"/>
                <a:gd name="T37" fmla="*/ 15 h 50"/>
                <a:gd name="T38" fmla="*/ 19 w 35"/>
                <a:gd name="T39" fmla="*/ 12 h 50"/>
                <a:gd name="T40" fmla="*/ 19 w 35"/>
                <a:gd name="T41" fmla="*/ 9 h 50"/>
                <a:gd name="T42" fmla="*/ 21 w 35"/>
                <a:gd name="T43" fmla="*/ 7 h 50"/>
                <a:gd name="T44" fmla="*/ 23 w 35"/>
                <a:gd name="T45" fmla="*/ 6 h 50"/>
                <a:gd name="T46" fmla="*/ 25 w 35"/>
                <a:gd name="T47" fmla="*/ 5 h 50"/>
                <a:gd name="T48" fmla="*/ 27 w 35"/>
                <a:gd name="T49" fmla="*/ 3 h 50"/>
                <a:gd name="T50" fmla="*/ 29 w 35"/>
                <a:gd name="T51" fmla="*/ 2 h 50"/>
                <a:gd name="T52" fmla="*/ 30 w 35"/>
                <a:gd name="T53" fmla="*/ 1 h 50"/>
                <a:gd name="T54" fmla="*/ 31 w 35"/>
                <a:gd name="T55" fmla="*/ 1 h 50"/>
                <a:gd name="T56" fmla="*/ 33 w 35"/>
                <a:gd name="T57" fmla="*/ 0 h 50"/>
                <a:gd name="T58" fmla="*/ 33 w 35"/>
                <a:gd name="T59" fmla="*/ 1 h 50"/>
                <a:gd name="T60" fmla="*/ 34 w 35"/>
                <a:gd name="T61" fmla="*/ 5 h 50"/>
                <a:gd name="T62" fmla="*/ 35 w 35"/>
                <a:gd name="T63" fmla="*/ 9 h 50"/>
                <a:gd name="T64" fmla="*/ 34 w 35"/>
                <a:gd name="T65" fmla="*/ 14 h 50"/>
                <a:gd name="T66" fmla="*/ 34 w 35"/>
                <a:gd name="T67" fmla="*/ 16 h 50"/>
                <a:gd name="T68" fmla="*/ 31 w 35"/>
                <a:gd name="T69" fmla="*/ 17 h 50"/>
                <a:gd name="T70" fmla="*/ 29 w 35"/>
                <a:gd name="T71" fmla="*/ 19 h 50"/>
                <a:gd name="T72" fmla="*/ 28 w 35"/>
                <a:gd name="T73" fmla="*/ 20 h 50"/>
                <a:gd name="T74" fmla="*/ 27 w 35"/>
                <a:gd name="T75" fmla="*/ 22 h 50"/>
                <a:gd name="T76" fmla="*/ 24 w 35"/>
                <a:gd name="T77" fmla="*/ 34 h 50"/>
                <a:gd name="T78" fmla="*/ 18 w 35"/>
                <a:gd name="T79" fmla="*/ 45 h 50"/>
                <a:gd name="T80" fmla="*/ 16 w 35"/>
                <a:gd name="T81" fmla="*/ 46 h 50"/>
                <a:gd name="T82" fmla="*/ 15 w 35"/>
                <a:gd name="T83" fmla="*/ 47 h 50"/>
                <a:gd name="T84" fmla="*/ 12 w 35"/>
                <a:gd name="T85" fmla="*/ 48 h 50"/>
                <a:gd name="T86" fmla="*/ 10 w 35"/>
                <a:gd name="T87" fmla="*/ 48 h 50"/>
                <a:gd name="T88" fmla="*/ 8 w 35"/>
                <a:gd name="T89" fmla="*/ 49 h 50"/>
                <a:gd name="T90" fmla="*/ 7 w 35"/>
                <a:gd name="T91" fmla="*/ 50 h 50"/>
                <a:gd name="T92" fmla="*/ 5 w 35"/>
                <a:gd name="T93" fmla="*/ 49 h 50"/>
                <a:gd name="T94" fmla="*/ 3 w 35"/>
                <a:gd name="T95" fmla="*/ 49 h 50"/>
                <a:gd name="T96" fmla="*/ 2 w 35"/>
                <a:gd name="T97"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 h="50">
                  <a:moveTo>
                    <a:pt x="2" y="49"/>
                  </a:moveTo>
                  <a:lnTo>
                    <a:pt x="1" y="48"/>
                  </a:lnTo>
                  <a:lnTo>
                    <a:pt x="0" y="46"/>
                  </a:lnTo>
                  <a:lnTo>
                    <a:pt x="0" y="44"/>
                  </a:lnTo>
                  <a:lnTo>
                    <a:pt x="0" y="42"/>
                  </a:lnTo>
                  <a:lnTo>
                    <a:pt x="1" y="40"/>
                  </a:lnTo>
                  <a:lnTo>
                    <a:pt x="2" y="38"/>
                  </a:lnTo>
                  <a:lnTo>
                    <a:pt x="3" y="37"/>
                  </a:lnTo>
                  <a:lnTo>
                    <a:pt x="7" y="33"/>
                  </a:lnTo>
                  <a:lnTo>
                    <a:pt x="11" y="30"/>
                  </a:lnTo>
                  <a:lnTo>
                    <a:pt x="16" y="27"/>
                  </a:lnTo>
                  <a:lnTo>
                    <a:pt x="17" y="27"/>
                  </a:lnTo>
                  <a:lnTo>
                    <a:pt x="19" y="27"/>
                  </a:lnTo>
                  <a:lnTo>
                    <a:pt x="20" y="27"/>
                  </a:lnTo>
                  <a:lnTo>
                    <a:pt x="21" y="26"/>
                  </a:lnTo>
                  <a:lnTo>
                    <a:pt x="21" y="24"/>
                  </a:lnTo>
                  <a:lnTo>
                    <a:pt x="21" y="20"/>
                  </a:lnTo>
                  <a:lnTo>
                    <a:pt x="20" y="17"/>
                  </a:lnTo>
                  <a:lnTo>
                    <a:pt x="19" y="15"/>
                  </a:lnTo>
                  <a:lnTo>
                    <a:pt x="19" y="12"/>
                  </a:lnTo>
                  <a:lnTo>
                    <a:pt x="19" y="9"/>
                  </a:lnTo>
                  <a:lnTo>
                    <a:pt x="21" y="7"/>
                  </a:lnTo>
                  <a:lnTo>
                    <a:pt x="23" y="6"/>
                  </a:lnTo>
                  <a:lnTo>
                    <a:pt x="25" y="5"/>
                  </a:lnTo>
                  <a:lnTo>
                    <a:pt x="27" y="3"/>
                  </a:lnTo>
                  <a:lnTo>
                    <a:pt x="29" y="2"/>
                  </a:lnTo>
                  <a:lnTo>
                    <a:pt x="30" y="1"/>
                  </a:lnTo>
                  <a:lnTo>
                    <a:pt x="31" y="1"/>
                  </a:lnTo>
                  <a:lnTo>
                    <a:pt x="33" y="0"/>
                  </a:lnTo>
                  <a:lnTo>
                    <a:pt x="33" y="1"/>
                  </a:lnTo>
                  <a:lnTo>
                    <a:pt x="34" y="5"/>
                  </a:lnTo>
                  <a:lnTo>
                    <a:pt x="35" y="9"/>
                  </a:lnTo>
                  <a:lnTo>
                    <a:pt x="34" y="14"/>
                  </a:lnTo>
                  <a:lnTo>
                    <a:pt x="34" y="16"/>
                  </a:lnTo>
                  <a:lnTo>
                    <a:pt x="31" y="17"/>
                  </a:lnTo>
                  <a:lnTo>
                    <a:pt x="29" y="19"/>
                  </a:lnTo>
                  <a:lnTo>
                    <a:pt x="28" y="20"/>
                  </a:lnTo>
                  <a:lnTo>
                    <a:pt x="27" y="22"/>
                  </a:lnTo>
                  <a:lnTo>
                    <a:pt x="24" y="34"/>
                  </a:lnTo>
                  <a:lnTo>
                    <a:pt x="18" y="45"/>
                  </a:lnTo>
                  <a:lnTo>
                    <a:pt x="16" y="46"/>
                  </a:lnTo>
                  <a:lnTo>
                    <a:pt x="15" y="47"/>
                  </a:lnTo>
                  <a:lnTo>
                    <a:pt x="12" y="48"/>
                  </a:lnTo>
                  <a:lnTo>
                    <a:pt x="10" y="48"/>
                  </a:lnTo>
                  <a:lnTo>
                    <a:pt x="8" y="49"/>
                  </a:lnTo>
                  <a:lnTo>
                    <a:pt x="7" y="50"/>
                  </a:lnTo>
                  <a:lnTo>
                    <a:pt x="5" y="49"/>
                  </a:lnTo>
                  <a:lnTo>
                    <a:pt x="3" y="49"/>
                  </a:lnTo>
                  <a:lnTo>
                    <a:pt x="2" y="49"/>
                  </a:lnTo>
                </a:path>
              </a:pathLst>
            </a:custGeom>
            <a:grpFill/>
            <a:ln w="3175">
              <a:solidFill>
                <a:srgbClr val="2CA2CC"/>
              </a:solidFill>
              <a:prstDash val="solid"/>
              <a:round/>
              <a:headEnd/>
              <a:tailEnd/>
            </a:ln>
          </p:spPr>
          <p:txBody>
            <a:bodyPr/>
            <a:lstStyle/>
            <a:p>
              <a:endParaRPr lang="ru-RU"/>
            </a:p>
          </p:txBody>
        </p:sp>
        <p:sp>
          <p:nvSpPr>
            <p:cNvPr id="26" name="Freeform 346">
              <a:extLst>
                <a:ext uri="{FF2B5EF4-FFF2-40B4-BE49-F238E27FC236}">
                  <a16:creationId xmlns:a16="http://schemas.microsoft.com/office/drawing/2014/main" id="{696EE4F1-2A6C-4D4B-B48B-B9B2EB16DF3B}"/>
                </a:ext>
              </a:extLst>
            </p:cNvPr>
            <p:cNvSpPr>
              <a:spLocks/>
            </p:cNvSpPr>
            <p:nvPr/>
          </p:nvSpPr>
          <p:spPr bwMode="gray">
            <a:xfrm>
              <a:off x="2904" y="1766"/>
              <a:ext cx="30" cy="20"/>
            </a:xfrm>
            <a:custGeom>
              <a:avLst/>
              <a:gdLst>
                <a:gd name="T0" fmla="*/ 13 w 30"/>
                <a:gd name="T1" fmla="*/ 1 h 20"/>
                <a:gd name="T2" fmla="*/ 18 w 30"/>
                <a:gd name="T3" fmla="*/ 0 h 20"/>
                <a:gd name="T4" fmla="*/ 24 w 30"/>
                <a:gd name="T5" fmla="*/ 0 h 20"/>
                <a:gd name="T6" fmla="*/ 30 w 30"/>
                <a:gd name="T7" fmla="*/ 1 h 20"/>
                <a:gd name="T8" fmla="*/ 28 w 30"/>
                <a:gd name="T9" fmla="*/ 4 h 20"/>
                <a:gd name="T10" fmla="*/ 28 w 30"/>
                <a:gd name="T11" fmla="*/ 6 h 20"/>
                <a:gd name="T12" fmla="*/ 28 w 30"/>
                <a:gd name="T13" fmla="*/ 9 h 20"/>
                <a:gd name="T14" fmla="*/ 28 w 30"/>
                <a:gd name="T15" fmla="*/ 12 h 20"/>
                <a:gd name="T16" fmla="*/ 28 w 30"/>
                <a:gd name="T17" fmla="*/ 14 h 20"/>
                <a:gd name="T18" fmla="*/ 28 w 30"/>
                <a:gd name="T19" fmla="*/ 16 h 20"/>
                <a:gd name="T20" fmla="*/ 27 w 30"/>
                <a:gd name="T21" fmla="*/ 17 h 20"/>
                <a:gd name="T22" fmla="*/ 22 w 30"/>
                <a:gd name="T23" fmla="*/ 20 h 20"/>
                <a:gd name="T24" fmla="*/ 15 w 30"/>
                <a:gd name="T25" fmla="*/ 20 h 20"/>
                <a:gd name="T26" fmla="*/ 7 w 30"/>
                <a:gd name="T27" fmla="*/ 19 h 20"/>
                <a:gd name="T28" fmla="*/ 0 w 30"/>
                <a:gd name="T29" fmla="*/ 17 h 20"/>
                <a:gd name="T30" fmla="*/ 2 w 30"/>
                <a:gd name="T31" fmla="*/ 16 h 20"/>
                <a:gd name="T32" fmla="*/ 4 w 30"/>
                <a:gd name="T33" fmla="*/ 15 h 20"/>
                <a:gd name="T34" fmla="*/ 6 w 30"/>
                <a:gd name="T35" fmla="*/ 15 h 20"/>
                <a:gd name="T36" fmla="*/ 8 w 30"/>
                <a:gd name="T37" fmla="*/ 15 h 20"/>
                <a:gd name="T38" fmla="*/ 10 w 30"/>
                <a:gd name="T39" fmla="*/ 15 h 20"/>
                <a:gd name="T40" fmla="*/ 11 w 30"/>
                <a:gd name="T41" fmla="*/ 14 h 20"/>
                <a:gd name="T42" fmla="*/ 13 w 30"/>
                <a:gd name="T43" fmla="*/ 12 h 20"/>
                <a:gd name="T44" fmla="*/ 13 w 30"/>
                <a:gd name="T45" fmla="*/ 11 h 20"/>
                <a:gd name="T46" fmla="*/ 13 w 30"/>
                <a:gd name="T47" fmla="*/ 9 h 20"/>
                <a:gd name="T48" fmla="*/ 12 w 30"/>
                <a:gd name="T49" fmla="*/ 7 h 20"/>
                <a:gd name="T50" fmla="*/ 12 w 30"/>
                <a:gd name="T51" fmla="*/ 5 h 20"/>
                <a:gd name="T52" fmla="*/ 11 w 30"/>
                <a:gd name="T53" fmla="*/ 4 h 20"/>
                <a:gd name="T54" fmla="*/ 11 w 30"/>
                <a:gd name="T55" fmla="*/ 3 h 20"/>
                <a:gd name="T56" fmla="*/ 12 w 30"/>
                <a:gd name="T57" fmla="*/ 2 h 20"/>
                <a:gd name="T58" fmla="*/ 13 w 30"/>
                <a:gd name="T5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20">
                  <a:moveTo>
                    <a:pt x="13" y="1"/>
                  </a:moveTo>
                  <a:lnTo>
                    <a:pt x="18" y="0"/>
                  </a:lnTo>
                  <a:lnTo>
                    <a:pt x="24" y="0"/>
                  </a:lnTo>
                  <a:lnTo>
                    <a:pt x="30" y="1"/>
                  </a:lnTo>
                  <a:lnTo>
                    <a:pt x="28" y="4"/>
                  </a:lnTo>
                  <a:lnTo>
                    <a:pt x="28" y="6"/>
                  </a:lnTo>
                  <a:lnTo>
                    <a:pt x="28" y="9"/>
                  </a:lnTo>
                  <a:lnTo>
                    <a:pt x="28" y="12"/>
                  </a:lnTo>
                  <a:lnTo>
                    <a:pt x="28" y="14"/>
                  </a:lnTo>
                  <a:lnTo>
                    <a:pt x="28" y="16"/>
                  </a:lnTo>
                  <a:lnTo>
                    <a:pt x="27" y="17"/>
                  </a:lnTo>
                  <a:lnTo>
                    <a:pt x="22" y="20"/>
                  </a:lnTo>
                  <a:lnTo>
                    <a:pt x="15" y="20"/>
                  </a:lnTo>
                  <a:lnTo>
                    <a:pt x="7" y="19"/>
                  </a:lnTo>
                  <a:lnTo>
                    <a:pt x="0" y="17"/>
                  </a:lnTo>
                  <a:lnTo>
                    <a:pt x="2" y="16"/>
                  </a:lnTo>
                  <a:lnTo>
                    <a:pt x="4" y="15"/>
                  </a:lnTo>
                  <a:lnTo>
                    <a:pt x="6" y="15"/>
                  </a:lnTo>
                  <a:lnTo>
                    <a:pt x="8" y="15"/>
                  </a:lnTo>
                  <a:lnTo>
                    <a:pt x="10" y="15"/>
                  </a:lnTo>
                  <a:lnTo>
                    <a:pt x="11" y="14"/>
                  </a:lnTo>
                  <a:lnTo>
                    <a:pt x="13" y="12"/>
                  </a:lnTo>
                  <a:lnTo>
                    <a:pt x="13" y="11"/>
                  </a:lnTo>
                  <a:lnTo>
                    <a:pt x="13" y="9"/>
                  </a:lnTo>
                  <a:lnTo>
                    <a:pt x="12" y="7"/>
                  </a:lnTo>
                  <a:lnTo>
                    <a:pt x="12" y="5"/>
                  </a:lnTo>
                  <a:lnTo>
                    <a:pt x="11" y="4"/>
                  </a:lnTo>
                  <a:lnTo>
                    <a:pt x="11" y="3"/>
                  </a:lnTo>
                  <a:lnTo>
                    <a:pt x="12" y="2"/>
                  </a:lnTo>
                  <a:lnTo>
                    <a:pt x="13" y="1"/>
                  </a:lnTo>
                  <a:close/>
                </a:path>
              </a:pathLst>
            </a:custGeom>
            <a:grpFill/>
            <a:ln w="0">
              <a:solidFill>
                <a:srgbClr val="2CA2CC"/>
              </a:solidFill>
              <a:prstDash val="solid"/>
              <a:round/>
              <a:headEnd/>
              <a:tailEnd/>
            </a:ln>
          </p:spPr>
          <p:txBody>
            <a:bodyPr/>
            <a:lstStyle/>
            <a:p>
              <a:endParaRPr lang="ru-RU"/>
            </a:p>
          </p:txBody>
        </p:sp>
        <p:sp>
          <p:nvSpPr>
            <p:cNvPr id="27" name="Freeform 347">
              <a:extLst>
                <a:ext uri="{FF2B5EF4-FFF2-40B4-BE49-F238E27FC236}">
                  <a16:creationId xmlns:a16="http://schemas.microsoft.com/office/drawing/2014/main" id="{B1423E56-6AD9-E242-97DD-C0251FA37675}"/>
                </a:ext>
              </a:extLst>
            </p:cNvPr>
            <p:cNvSpPr>
              <a:spLocks/>
            </p:cNvSpPr>
            <p:nvPr/>
          </p:nvSpPr>
          <p:spPr bwMode="gray">
            <a:xfrm>
              <a:off x="2904" y="1766"/>
              <a:ext cx="30" cy="20"/>
            </a:xfrm>
            <a:custGeom>
              <a:avLst/>
              <a:gdLst>
                <a:gd name="T0" fmla="*/ 13 w 30"/>
                <a:gd name="T1" fmla="*/ 1 h 20"/>
                <a:gd name="T2" fmla="*/ 18 w 30"/>
                <a:gd name="T3" fmla="*/ 0 h 20"/>
                <a:gd name="T4" fmla="*/ 24 w 30"/>
                <a:gd name="T5" fmla="*/ 0 h 20"/>
                <a:gd name="T6" fmla="*/ 30 w 30"/>
                <a:gd name="T7" fmla="*/ 1 h 20"/>
                <a:gd name="T8" fmla="*/ 28 w 30"/>
                <a:gd name="T9" fmla="*/ 4 h 20"/>
                <a:gd name="T10" fmla="*/ 28 w 30"/>
                <a:gd name="T11" fmla="*/ 6 h 20"/>
                <a:gd name="T12" fmla="*/ 28 w 30"/>
                <a:gd name="T13" fmla="*/ 9 h 20"/>
                <a:gd name="T14" fmla="*/ 28 w 30"/>
                <a:gd name="T15" fmla="*/ 12 h 20"/>
                <a:gd name="T16" fmla="*/ 28 w 30"/>
                <a:gd name="T17" fmla="*/ 14 h 20"/>
                <a:gd name="T18" fmla="*/ 28 w 30"/>
                <a:gd name="T19" fmla="*/ 16 h 20"/>
                <a:gd name="T20" fmla="*/ 27 w 30"/>
                <a:gd name="T21" fmla="*/ 17 h 20"/>
                <a:gd name="T22" fmla="*/ 22 w 30"/>
                <a:gd name="T23" fmla="*/ 20 h 20"/>
                <a:gd name="T24" fmla="*/ 15 w 30"/>
                <a:gd name="T25" fmla="*/ 20 h 20"/>
                <a:gd name="T26" fmla="*/ 7 w 30"/>
                <a:gd name="T27" fmla="*/ 19 h 20"/>
                <a:gd name="T28" fmla="*/ 0 w 30"/>
                <a:gd name="T29" fmla="*/ 17 h 20"/>
                <a:gd name="T30" fmla="*/ 2 w 30"/>
                <a:gd name="T31" fmla="*/ 16 h 20"/>
                <a:gd name="T32" fmla="*/ 4 w 30"/>
                <a:gd name="T33" fmla="*/ 15 h 20"/>
                <a:gd name="T34" fmla="*/ 6 w 30"/>
                <a:gd name="T35" fmla="*/ 15 h 20"/>
                <a:gd name="T36" fmla="*/ 8 w 30"/>
                <a:gd name="T37" fmla="*/ 15 h 20"/>
                <a:gd name="T38" fmla="*/ 10 w 30"/>
                <a:gd name="T39" fmla="*/ 15 h 20"/>
                <a:gd name="T40" fmla="*/ 11 w 30"/>
                <a:gd name="T41" fmla="*/ 14 h 20"/>
                <a:gd name="T42" fmla="*/ 13 w 30"/>
                <a:gd name="T43" fmla="*/ 12 h 20"/>
                <a:gd name="T44" fmla="*/ 13 w 30"/>
                <a:gd name="T45" fmla="*/ 11 h 20"/>
                <a:gd name="T46" fmla="*/ 13 w 30"/>
                <a:gd name="T47" fmla="*/ 9 h 20"/>
                <a:gd name="T48" fmla="*/ 12 w 30"/>
                <a:gd name="T49" fmla="*/ 7 h 20"/>
                <a:gd name="T50" fmla="*/ 12 w 30"/>
                <a:gd name="T51" fmla="*/ 5 h 20"/>
                <a:gd name="T52" fmla="*/ 11 w 30"/>
                <a:gd name="T53" fmla="*/ 4 h 20"/>
                <a:gd name="T54" fmla="*/ 11 w 30"/>
                <a:gd name="T55" fmla="*/ 3 h 20"/>
                <a:gd name="T56" fmla="*/ 12 w 30"/>
                <a:gd name="T57" fmla="*/ 2 h 20"/>
                <a:gd name="T58" fmla="*/ 13 w 30"/>
                <a:gd name="T5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20">
                  <a:moveTo>
                    <a:pt x="13" y="1"/>
                  </a:moveTo>
                  <a:lnTo>
                    <a:pt x="18" y="0"/>
                  </a:lnTo>
                  <a:lnTo>
                    <a:pt x="24" y="0"/>
                  </a:lnTo>
                  <a:lnTo>
                    <a:pt x="30" y="1"/>
                  </a:lnTo>
                  <a:lnTo>
                    <a:pt x="28" y="4"/>
                  </a:lnTo>
                  <a:lnTo>
                    <a:pt x="28" y="6"/>
                  </a:lnTo>
                  <a:lnTo>
                    <a:pt x="28" y="9"/>
                  </a:lnTo>
                  <a:lnTo>
                    <a:pt x="28" y="12"/>
                  </a:lnTo>
                  <a:lnTo>
                    <a:pt x="28" y="14"/>
                  </a:lnTo>
                  <a:lnTo>
                    <a:pt x="28" y="16"/>
                  </a:lnTo>
                  <a:lnTo>
                    <a:pt x="27" y="17"/>
                  </a:lnTo>
                  <a:lnTo>
                    <a:pt x="22" y="20"/>
                  </a:lnTo>
                  <a:lnTo>
                    <a:pt x="15" y="20"/>
                  </a:lnTo>
                  <a:lnTo>
                    <a:pt x="7" y="19"/>
                  </a:lnTo>
                  <a:lnTo>
                    <a:pt x="0" y="17"/>
                  </a:lnTo>
                  <a:lnTo>
                    <a:pt x="2" y="16"/>
                  </a:lnTo>
                  <a:lnTo>
                    <a:pt x="4" y="15"/>
                  </a:lnTo>
                  <a:lnTo>
                    <a:pt x="6" y="15"/>
                  </a:lnTo>
                  <a:lnTo>
                    <a:pt x="8" y="15"/>
                  </a:lnTo>
                  <a:lnTo>
                    <a:pt x="10" y="15"/>
                  </a:lnTo>
                  <a:lnTo>
                    <a:pt x="11" y="14"/>
                  </a:lnTo>
                  <a:lnTo>
                    <a:pt x="13" y="12"/>
                  </a:lnTo>
                  <a:lnTo>
                    <a:pt x="13" y="11"/>
                  </a:lnTo>
                  <a:lnTo>
                    <a:pt x="13" y="9"/>
                  </a:lnTo>
                  <a:lnTo>
                    <a:pt x="12" y="7"/>
                  </a:lnTo>
                  <a:lnTo>
                    <a:pt x="12" y="5"/>
                  </a:lnTo>
                  <a:lnTo>
                    <a:pt x="11" y="4"/>
                  </a:lnTo>
                  <a:lnTo>
                    <a:pt x="11" y="3"/>
                  </a:lnTo>
                  <a:lnTo>
                    <a:pt x="12" y="2"/>
                  </a:lnTo>
                  <a:lnTo>
                    <a:pt x="13" y="1"/>
                  </a:lnTo>
                </a:path>
              </a:pathLst>
            </a:custGeom>
            <a:grpFill/>
            <a:ln w="3175">
              <a:solidFill>
                <a:srgbClr val="2CA2CC"/>
              </a:solidFill>
              <a:prstDash val="solid"/>
              <a:round/>
              <a:headEnd/>
              <a:tailEnd/>
            </a:ln>
          </p:spPr>
          <p:txBody>
            <a:bodyPr/>
            <a:lstStyle/>
            <a:p>
              <a:endParaRPr lang="ru-RU"/>
            </a:p>
          </p:txBody>
        </p:sp>
        <p:sp>
          <p:nvSpPr>
            <p:cNvPr id="28" name="Freeform 348">
              <a:extLst>
                <a:ext uri="{FF2B5EF4-FFF2-40B4-BE49-F238E27FC236}">
                  <a16:creationId xmlns:a16="http://schemas.microsoft.com/office/drawing/2014/main" id="{284A41DE-4072-D14B-8A0A-28CD2F847A1A}"/>
                </a:ext>
              </a:extLst>
            </p:cNvPr>
            <p:cNvSpPr>
              <a:spLocks/>
            </p:cNvSpPr>
            <p:nvPr/>
          </p:nvSpPr>
          <p:spPr bwMode="gray">
            <a:xfrm>
              <a:off x="2506" y="1533"/>
              <a:ext cx="71" cy="56"/>
            </a:xfrm>
            <a:custGeom>
              <a:avLst/>
              <a:gdLst>
                <a:gd name="T0" fmla="*/ 61 w 71"/>
                <a:gd name="T1" fmla="*/ 5 h 56"/>
                <a:gd name="T2" fmla="*/ 56 w 71"/>
                <a:gd name="T3" fmla="*/ 7 h 56"/>
                <a:gd name="T4" fmla="*/ 47 w 71"/>
                <a:gd name="T5" fmla="*/ 4 h 56"/>
                <a:gd name="T6" fmla="*/ 36 w 71"/>
                <a:gd name="T7" fmla="*/ 2 h 56"/>
                <a:gd name="T8" fmla="*/ 27 w 71"/>
                <a:gd name="T9" fmla="*/ 5 h 56"/>
                <a:gd name="T10" fmla="*/ 25 w 71"/>
                <a:gd name="T11" fmla="*/ 8 h 56"/>
                <a:gd name="T12" fmla="*/ 25 w 71"/>
                <a:gd name="T13" fmla="*/ 10 h 56"/>
                <a:gd name="T14" fmla="*/ 28 w 71"/>
                <a:gd name="T15" fmla="*/ 12 h 56"/>
                <a:gd name="T16" fmla="*/ 33 w 71"/>
                <a:gd name="T17" fmla="*/ 12 h 56"/>
                <a:gd name="T18" fmla="*/ 39 w 71"/>
                <a:gd name="T19" fmla="*/ 12 h 56"/>
                <a:gd name="T20" fmla="*/ 43 w 71"/>
                <a:gd name="T21" fmla="*/ 17 h 56"/>
                <a:gd name="T22" fmla="*/ 43 w 71"/>
                <a:gd name="T23" fmla="*/ 26 h 56"/>
                <a:gd name="T24" fmla="*/ 46 w 71"/>
                <a:gd name="T25" fmla="*/ 33 h 56"/>
                <a:gd name="T26" fmla="*/ 53 w 71"/>
                <a:gd name="T27" fmla="*/ 36 h 56"/>
                <a:gd name="T28" fmla="*/ 54 w 71"/>
                <a:gd name="T29" fmla="*/ 39 h 56"/>
                <a:gd name="T30" fmla="*/ 44 w 71"/>
                <a:gd name="T31" fmla="*/ 41 h 56"/>
                <a:gd name="T32" fmla="*/ 40 w 71"/>
                <a:gd name="T33" fmla="*/ 43 h 56"/>
                <a:gd name="T34" fmla="*/ 25 w 71"/>
                <a:gd name="T35" fmla="*/ 42 h 56"/>
                <a:gd name="T36" fmla="*/ 5 w 71"/>
                <a:gd name="T37" fmla="*/ 42 h 56"/>
                <a:gd name="T38" fmla="*/ 1 w 71"/>
                <a:gd name="T39" fmla="*/ 42 h 56"/>
                <a:gd name="T40" fmla="*/ 0 w 71"/>
                <a:gd name="T41" fmla="*/ 45 h 56"/>
                <a:gd name="T42" fmla="*/ 5 w 71"/>
                <a:gd name="T43" fmla="*/ 51 h 56"/>
                <a:gd name="T44" fmla="*/ 12 w 71"/>
                <a:gd name="T45" fmla="*/ 54 h 56"/>
                <a:gd name="T46" fmla="*/ 15 w 71"/>
                <a:gd name="T47" fmla="*/ 56 h 56"/>
                <a:gd name="T48" fmla="*/ 16 w 71"/>
                <a:gd name="T49" fmla="*/ 54 h 56"/>
                <a:gd name="T50" fmla="*/ 29 w 71"/>
                <a:gd name="T51" fmla="*/ 50 h 56"/>
                <a:gd name="T52" fmla="*/ 46 w 71"/>
                <a:gd name="T53" fmla="*/ 53 h 56"/>
                <a:gd name="T54" fmla="*/ 55 w 71"/>
                <a:gd name="T55" fmla="*/ 50 h 56"/>
                <a:gd name="T56" fmla="*/ 62 w 71"/>
                <a:gd name="T57" fmla="*/ 49 h 56"/>
                <a:gd name="T58" fmla="*/ 67 w 71"/>
                <a:gd name="T59" fmla="*/ 50 h 56"/>
                <a:gd name="T60" fmla="*/ 69 w 71"/>
                <a:gd name="T61" fmla="*/ 51 h 56"/>
                <a:gd name="T62" fmla="*/ 70 w 71"/>
                <a:gd name="T63" fmla="*/ 49 h 56"/>
                <a:gd name="T64" fmla="*/ 71 w 71"/>
                <a:gd name="T65" fmla="*/ 45 h 56"/>
                <a:gd name="T66" fmla="*/ 67 w 71"/>
                <a:gd name="T67" fmla="*/ 37 h 56"/>
                <a:gd name="T68" fmla="*/ 67 w 71"/>
                <a:gd name="T69" fmla="*/ 34 h 56"/>
                <a:gd name="T70" fmla="*/ 71 w 71"/>
                <a:gd name="T71" fmla="*/ 30 h 56"/>
                <a:gd name="T72" fmla="*/ 69 w 71"/>
                <a:gd name="T73" fmla="*/ 25 h 56"/>
                <a:gd name="T74" fmla="*/ 70 w 71"/>
                <a:gd name="T75" fmla="*/ 21 h 56"/>
                <a:gd name="T76" fmla="*/ 71 w 71"/>
                <a:gd name="T77" fmla="*/ 17 h 56"/>
                <a:gd name="T78" fmla="*/ 68 w 71"/>
                <a:gd name="T79" fmla="*/ 13 h 56"/>
                <a:gd name="T80" fmla="*/ 68 w 71"/>
                <a:gd name="T81" fmla="*/ 12 h 56"/>
                <a:gd name="T82" fmla="*/ 67 w 71"/>
                <a:gd name="T83" fmla="*/ 7 h 56"/>
                <a:gd name="T84" fmla="*/ 64 w 71"/>
                <a:gd name="T85" fmla="*/ 3 h 56"/>
                <a:gd name="T86" fmla="*/ 62 w 71"/>
                <a:gd name="T87"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56">
                  <a:moveTo>
                    <a:pt x="62" y="3"/>
                  </a:moveTo>
                  <a:lnTo>
                    <a:pt x="61" y="4"/>
                  </a:lnTo>
                  <a:lnTo>
                    <a:pt x="61" y="5"/>
                  </a:lnTo>
                  <a:lnTo>
                    <a:pt x="60" y="5"/>
                  </a:lnTo>
                  <a:lnTo>
                    <a:pt x="59" y="6"/>
                  </a:lnTo>
                  <a:lnTo>
                    <a:pt x="56" y="7"/>
                  </a:lnTo>
                  <a:lnTo>
                    <a:pt x="53" y="7"/>
                  </a:lnTo>
                  <a:lnTo>
                    <a:pt x="50" y="6"/>
                  </a:lnTo>
                  <a:lnTo>
                    <a:pt x="47" y="4"/>
                  </a:lnTo>
                  <a:lnTo>
                    <a:pt x="43" y="3"/>
                  </a:lnTo>
                  <a:lnTo>
                    <a:pt x="39" y="2"/>
                  </a:lnTo>
                  <a:lnTo>
                    <a:pt x="36" y="2"/>
                  </a:lnTo>
                  <a:lnTo>
                    <a:pt x="33" y="2"/>
                  </a:lnTo>
                  <a:lnTo>
                    <a:pt x="30" y="3"/>
                  </a:lnTo>
                  <a:lnTo>
                    <a:pt x="27" y="5"/>
                  </a:lnTo>
                  <a:lnTo>
                    <a:pt x="26" y="6"/>
                  </a:lnTo>
                  <a:lnTo>
                    <a:pt x="25" y="7"/>
                  </a:lnTo>
                  <a:lnTo>
                    <a:pt x="25" y="8"/>
                  </a:lnTo>
                  <a:lnTo>
                    <a:pt x="25" y="9"/>
                  </a:lnTo>
                  <a:lnTo>
                    <a:pt x="25" y="9"/>
                  </a:lnTo>
                  <a:lnTo>
                    <a:pt x="25" y="10"/>
                  </a:lnTo>
                  <a:lnTo>
                    <a:pt x="26" y="11"/>
                  </a:lnTo>
                  <a:lnTo>
                    <a:pt x="27" y="11"/>
                  </a:lnTo>
                  <a:lnTo>
                    <a:pt x="28" y="12"/>
                  </a:lnTo>
                  <a:lnTo>
                    <a:pt x="29" y="12"/>
                  </a:lnTo>
                  <a:lnTo>
                    <a:pt x="31" y="12"/>
                  </a:lnTo>
                  <a:lnTo>
                    <a:pt x="33" y="12"/>
                  </a:lnTo>
                  <a:lnTo>
                    <a:pt x="35" y="11"/>
                  </a:lnTo>
                  <a:lnTo>
                    <a:pt x="37" y="11"/>
                  </a:lnTo>
                  <a:lnTo>
                    <a:pt x="39" y="12"/>
                  </a:lnTo>
                  <a:lnTo>
                    <a:pt x="41" y="13"/>
                  </a:lnTo>
                  <a:lnTo>
                    <a:pt x="42" y="15"/>
                  </a:lnTo>
                  <a:lnTo>
                    <a:pt x="43" y="17"/>
                  </a:lnTo>
                  <a:lnTo>
                    <a:pt x="43" y="20"/>
                  </a:lnTo>
                  <a:lnTo>
                    <a:pt x="42" y="23"/>
                  </a:lnTo>
                  <a:lnTo>
                    <a:pt x="43" y="26"/>
                  </a:lnTo>
                  <a:lnTo>
                    <a:pt x="43" y="28"/>
                  </a:lnTo>
                  <a:lnTo>
                    <a:pt x="44" y="30"/>
                  </a:lnTo>
                  <a:lnTo>
                    <a:pt x="46" y="33"/>
                  </a:lnTo>
                  <a:lnTo>
                    <a:pt x="48" y="34"/>
                  </a:lnTo>
                  <a:lnTo>
                    <a:pt x="50" y="35"/>
                  </a:lnTo>
                  <a:lnTo>
                    <a:pt x="53" y="36"/>
                  </a:lnTo>
                  <a:lnTo>
                    <a:pt x="54" y="38"/>
                  </a:lnTo>
                  <a:lnTo>
                    <a:pt x="54" y="39"/>
                  </a:lnTo>
                  <a:lnTo>
                    <a:pt x="54" y="39"/>
                  </a:lnTo>
                  <a:lnTo>
                    <a:pt x="53" y="40"/>
                  </a:lnTo>
                  <a:lnTo>
                    <a:pt x="49" y="40"/>
                  </a:lnTo>
                  <a:lnTo>
                    <a:pt x="44" y="41"/>
                  </a:lnTo>
                  <a:lnTo>
                    <a:pt x="43" y="42"/>
                  </a:lnTo>
                  <a:lnTo>
                    <a:pt x="41" y="42"/>
                  </a:lnTo>
                  <a:lnTo>
                    <a:pt x="40" y="43"/>
                  </a:lnTo>
                  <a:lnTo>
                    <a:pt x="38" y="42"/>
                  </a:lnTo>
                  <a:lnTo>
                    <a:pt x="36" y="42"/>
                  </a:lnTo>
                  <a:lnTo>
                    <a:pt x="25" y="42"/>
                  </a:lnTo>
                  <a:lnTo>
                    <a:pt x="12" y="41"/>
                  </a:lnTo>
                  <a:lnTo>
                    <a:pt x="9" y="41"/>
                  </a:lnTo>
                  <a:lnTo>
                    <a:pt x="5" y="42"/>
                  </a:lnTo>
                  <a:lnTo>
                    <a:pt x="4" y="42"/>
                  </a:lnTo>
                  <a:lnTo>
                    <a:pt x="2" y="42"/>
                  </a:lnTo>
                  <a:lnTo>
                    <a:pt x="1" y="42"/>
                  </a:lnTo>
                  <a:lnTo>
                    <a:pt x="0" y="42"/>
                  </a:lnTo>
                  <a:lnTo>
                    <a:pt x="0" y="43"/>
                  </a:lnTo>
                  <a:lnTo>
                    <a:pt x="0" y="45"/>
                  </a:lnTo>
                  <a:lnTo>
                    <a:pt x="1" y="47"/>
                  </a:lnTo>
                  <a:lnTo>
                    <a:pt x="3" y="49"/>
                  </a:lnTo>
                  <a:lnTo>
                    <a:pt x="5" y="51"/>
                  </a:lnTo>
                  <a:lnTo>
                    <a:pt x="8" y="52"/>
                  </a:lnTo>
                  <a:lnTo>
                    <a:pt x="11" y="54"/>
                  </a:lnTo>
                  <a:lnTo>
                    <a:pt x="12" y="54"/>
                  </a:lnTo>
                  <a:lnTo>
                    <a:pt x="13" y="55"/>
                  </a:lnTo>
                  <a:lnTo>
                    <a:pt x="14" y="56"/>
                  </a:lnTo>
                  <a:lnTo>
                    <a:pt x="15" y="56"/>
                  </a:lnTo>
                  <a:lnTo>
                    <a:pt x="15" y="56"/>
                  </a:lnTo>
                  <a:lnTo>
                    <a:pt x="16" y="55"/>
                  </a:lnTo>
                  <a:lnTo>
                    <a:pt x="16" y="54"/>
                  </a:lnTo>
                  <a:lnTo>
                    <a:pt x="16" y="53"/>
                  </a:lnTo>
                  <a:lnTo>
                    <a:pt x="23" y="50"/>
                  </a:lnTo>
                  <a:lnTo>
                    <a:pt x="29" y="50"/>
                  </a:lnTo>
                  <a:lnTo>
                    <a:pt x="36" y="51"/>
                  </a:lnTo>
                  <a:lnTo>
                    <a:pt x="43" y="53"/>
                  </a:lnTo>
                  <a:lnTo>
                    <a:pt x="46" y="53"/>
                  </a:lnTo>
                  <a:lnTo>
                    <a:pt x="49" y="52"/>
                  </a:lnTo>
                  <a:lnTo>
                    <a:pt x="52" y="51"/>
                  </a:lnTo>
                  <a:lnTo>
                    <a:pt x="55" y="50"/>
                  </a:lnTo>
                  <a:lnTo>
                    <a:pt x="58" y="49"/>
                  </a:lnTo>
                  <a:lnTo>
                    <a:pt x="60" y="48"/>
                  </a:lnTo>
                  <a:lnTo>
                    <a:pt x="62" y="49"/>
                  </a:lnTo>
                  <a:lnTo>
                    <a:pt x="64" y="50"/>
                  </a:lnTo>
                  <a:lnTo>
                    <a:pt x="66" y="51"/>
                  </a:lnTo>
                  <a:lnTo>
                    <a:pt x="67" y="50"/>
                  </a:lnTo>
                  <a:lnTo>
                    <a:pt x="67" y="51"/>
                  </a:lnTo>
                  <a:lnTo>
                    <a:pt x="68" y="51"/>
                  </a:lnTo>
                  <a:lnTo>
                    <a:pt x="69" y="51"/>
                  </a:lnTo>
                  <a:lnTo>
                    <a:pt x="69" y="50"/>
                  </a:lnTo>
                  <a:lnTo>
                    <a:pt x="69" y="50"/>
                  </a:lnTo>
                  <a:lnTo>
                    <a:pt x="70" y="49"/>
                  </a:lnTo>
                  <a:lnTo>
                    <a:pt x="70" y="48"/>
                  </a:lnTo>
                  <a:lnTo>
                    <a:pt x="71" y="48"/>
                  </a:lnTo>
                  <a:lnTo>
                    <a:pt x="71" y="45"/>
                  </a:lnTo>
                  <a:lnTo>
                    <a:pt x="70" y="42"/>
                  </a:lnTo>
                  <a:lnTo>
                    <a:pt x="68" y="40"/>
                  </a:lnTo>
                  <a:lnTo>
                    <a:pt x="67" y="37"/>
                  </a:lnTo>
                  <a:lnTo>
                    <a:pt x="66" y="36"/>
                  </a:lnTo>
                  <a:lnTo>
                    <a:pt x="66" y="35"/>
                  </a:lnTo>
                  <a:lnTo>
                    <a:pt x="67" y="34"/>
                  </a:lnTo>
                  <a:lnTo>
                    <a:pt x="68" y="33"/>
                  </a:lnTo>
                  <a:lnTo>
                    <a:pt x="70" y="32"/>
                  </a:lnTo>
                  <a:lnTo>
                    <a:pt x="71" y="30"/>
                  </a:lnTo>
                  <a:lnTo>
                    <a:pt x="71" y="28"/>
                  </a:lnTo>
                  <a:lnTo>
                    <a:pt x="70" y="26"/>
                  </a:lnTo>
                  <a:lnTo>
                    <a:pt x="69" y="25"/>
                  </a:lnTo>
                  <a:lnTo>
                    <a:pt x="69" y="23"/>
                  </a:lnTo>
                  <a:lnTo>
                    <a:pt x="69" y="22"/>
                  </a:lnTo>
                  <a:lnTo>
                    <a:pt x="70" y="21"/>
                  </a:lnTo>
                  <a:lnTo>
                    <a:pt x="71" y="20"/>
                  </a:lnTo>
                  <a:lnTo>
                    <a:pt x="71" y="18"/>
                  </a:lnTo>
                  <a:lnTo>
                    <a:pt x="71" y="17"/>
                  </a:lnTo>
                  <a:lnTo>
                    <a:pt x="70" y="16"/>
                  </a:lnTo>
                  <a:lnTo>
                    <a:pt x="68" y="15"/>
                  </a:lnTo>
                  <a:lnTo>
                    <a:pt x="68" y="13"/>
                  </a:lnTo>
                  <a:lnTo>
                    <a:pt x="68" y="12"/>
                  </a:lnTo>
                  <a:lnTo>
                    <a:pt x="68" y="12"/>
                  </a:lnTo>
                  <a:lnTo>
                    <a:pt x="68" y="12"/>
                  </a:lnTo>
                  <a:lnTo>
                    <a:pt x="68" y="10"/>
                  </a:lnTo>
                  <a:lnTo>
                    <a:pt x="68" y="9"/>
                  </a:lnTo>
                  <a:lnTo>
                    <a:pt x="67" y="7"/>
                  </a:lnTo>
                  <a:lnTo>
                    <a:pt x="66" y="6"/>
                  </a:lnTo>
                  <a:lnTo>
                    <a:pt x="64" y="5"/>
                  </a:lnTo>
                  <a:lnTo>
                    <a:pt x="64" y="3"/>
                  </a:lnTo>
                  <a:lnTo>
                    <a:pt x="63" y="2"/>
                  </a:lnTo>
                  <a:lnTo>
                    <a:pt x="64" y="0"/>
                  </a:lnTo>
                  <a:lnTo>
                    <a:pt x="62" y="3"/>
                  </a:lnTo>
                  <a:close/>
                </a:path>
              </a:pathLst>
            </a:custGeom>
            <a:grpFill/>
            <a:ln w="0">
              <a:solidFill>
                <a:srgbClr val="2CA2CC"/>
              </a:solidFill>
              <a:prstDash val="solid"/>
              <a:round/>
              <a:headEnd/>
              <a:tailEnd/>
            </a:ln>
          </p:spPr>
          <p:txBody>
            <a:bodyPr/>
            <a:lstStyle/>
            <a:p>
              <a:endParaRPr lang="ru-RU"/>
            </a:p>
          </p:txBody>
        </p:sp>
        <p:sp>
          <p:nvSpPr>
            <p:cNvPr id="29" name="Freeform 349">
              <a:extLst>
                <a:ext uri="{FF2B5EF4-FFF2-40B4-BE49-F238E27FC236}">
                  <a16:creationId xmlns:a16="http://schemas.microsoft.com/office/drawing/2014/main" id="{D6EB5383-ACBB-2947-820F-DD79C9768F66}"/>
                </a:ext>
              </a:extLst>
            </p:cNvPr>
            <p:cNvSpPr>
              <a:spLocks/>
            </p:cNvSpPr>
            <p:nvPr/>
          </p:nvSpPr>
          <p:spPr bwMode="gray">
            <a:xfrm>
              <a:off x="2506" y="1533"/>
              <a:ext cx="71" cy="56"/>
            </a:xfrm>
            <a:custGeom>
              <a:avLst/>
              <a:gdLst>
                <a:gd name="T0" fmla="*/ 61 w 71"/>
                <a:gd name="T1" fmla="*/ 5 h 56"/>
                <a:gd name="T2" fmla="*/ 56 w 71"/>
                <a:gd name="T3" fmla="*/ 7 h 56"/>
                <a:gd name="T4" fmla="*/ 47 w 71"/>
                <a:gd name="T5" fmla="*/ 4 h 56"/>
                <a:gd name="T6" fmla="*/ 36 w 71"/>
                <a:gd name="T7" fmla="*/ 2 h 56"/>
                <a:gd name="T8" fmla="*/ 27 w 71"/>
                <a:gd name="T9" fmla="*/ 5 h 56"/>
                <a:gd name="T10" fmla="*/ 25 w 71"/>
                <a:gd name="T11" fmla="*/ 8 h 56"/>
                <a:gd name="T12" fmla="*/ 25 w 71"/>
                <a:gd name="T13" fmla="*/ 10 h 56"/>
                <a:gd name="T14" fmla="*/ 28 w 71"/>
                <a:gd name="T15" fmla="*/ 12 h 56"/>
                <a:gd name="T16" fmla="*/ 33 w 71"/>
                <a:gd name="T17" fmla="*/ 12 h 56"/>
                <a:gd name="T18" fmla="*/ 39 w 71"/>
                <a:gd name="T19" fmla="*/ 12 h 56"/>
                <a:gd name="T20" fmla="*/ 43 w 71"/>
                <a:gd name="T21" fmla="*/ 17 h 56"/>
                <a:gd name="T22" fmla="*/ 43 w 71"/>
                <a:gd name="T23" fmla="*/ 26 h 56"/>
                <a:gd name="T24" fmla="*/ 46 w 71"/>
                <a:gd name="T25" fmla="*/ 33 h 56"/>
                <a:gd name="T26" fmla="*/ 53 w 71"/>
                <a:gd name="T27" fmla="*/ 36 h 56"/>
                <a:gd name="T28" fmla="*/ 54 w 71"/>
                <a:gd name="T29" fmla="*/ 39 h 56"/>
                <a:gd name="T30" fmla="*/ 44 w 71"/>
                <a:gd name="T31" fmla="*/ 41 h 56"/>
                <a:gd name="T32" fmla="*/ 40 w 71"/>
                <a:gd name="T33" fmla="*/ 43 h 56"/>
                <a:gd name="T34" fmla="*/ 25 w 71"/>
                <a:gd name="T35" fmla="*/ 42 h 56"/>
                <a:gd name="T36" fmla="*/ 5 w 71"/>
                <a:gd name="T37" fmla="*/ 42 h 56"/>
                <a:gd name="T38" fmla="*/ 1 w 71"/>
                <a:gd name="T39" fmla="*/ 42 h 56"/>
                <a:gd name="T40" fmla="*/ 0 w 71"/>
                <a:gd name="T41" fmla="*/ 45 h 56"/>
                <a:gd name="T42" fmla="*/ 5 w 71"/>
                <a:gd name="T43" fmla="*/ 51 h 56"/>
                <a:gd name="T44" fmla="*/ 12 w 71"/>
                <a:gd name="T45" fmla="*/ 54 h 56"/>
                <a:gd name="T46" fmla="*/ 15 w 71"/>
                <a:gd name="T47" fmla="*/ 56 h 56"/>
                <a:gd name="T48" fmla="*/ 16 w 71"/>
                <a:gd name="T49" fmla="*/ 54 h 56"/>
                <a:gd name="T50" fmla="*/ 29 w 71"/>
                <a:gd name="T51" fmla="*/ 50 h 56"/>
                <a:gd name="T52" fmla="*/ 46 w 71"/>
                <a:gd name="T53" fmla="*/ 53 h 56"/>
                <a:gd name="T54" fmla="*/ 55 w 71"/>
                <a:gd name="T55" fmla="*/ 50 h 56"/>
                <a:gd name="T56" fmla="*/ 62 w 71"/>
                <a:gd name="T57" fmla="*/ 49 h 56"/>
                <a:gd name="T58" fmla="*/ 67 w 71"/>
                <a:gd name="T59" fmla="*/ 50 h 56"/>
                <a:gd name="T60" fmla="*/ 69 w 71"/>
                <a:gd name="T61" fmla="*/ 51 h 56"/>
                <a:gd name="T62" fmla="*/ 70 w 71"/>
                <a:gd name="T63" fmla="*/ 49 h 56"/>
                <a:gd name="T64" fmla="*/ 71 w 71"/>
                <a:gd name="T65" fmla="*/ 45 h 56"/>
                <a:gd name="T66" fmla="*/ 67 w 71"/>
                <a:gd name="T67" fmla="*/ 37 h 56"/>
                <a:gd name="T68" fmla="*/ 67 w 71"/>
                <a:gd name="T69" fmla="*/ 34 h 56"/>
                <a:gd name="T70" fmla="*/ 71 w 71"/>
                <a:gd name="T71" fmla="*/ 30 h 56"/>
                <a:gd name="T72" fmla="*/ 69 w 71"/>
                <a:gd name="T73" fmla="*/ 25 h 56"/>
                <a:gd name="T74" fmla="*/ 70 w 71"/>
                <a:gd name="T75" fmla="*/ 21 h 56"/>
                <a:gd name="T76" fmla="*/ 71 w 71"/>
                <a:gd name="T77" fmla="*/ 17 h 56"/>
                <a:gd name="T78" fmla="*/ 68 w 71"/>
                <a:gd name="T79" fmla="*/ 13 h 56"/>
                <a:gd name="T80" fmla="*/ 68 w 71"/>
                <a:gd name="T81" fmla="*/ 12 h 56"/>
                <a:gd name="T82" fmla="*/ 67 w 71"/>
                <a:gd name="T83" fmla="*/ 7 h 56"/>
                <a:gd name="T84" fmla="*/ 64 w 71"/>
                <a:gd name="T85" fmla="*/ 3 h 56"/>
                <a:gd name="T86" fmla="*/ 62 w 71"/>
                <a:gd name="T87"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56">
                  <a:moveTo>
                    <a:pt x="62" y="3"/>
                  </a:moveTo>
                  <a:lnTo>
                    <a:pt x="61" y="4"/>
                  </a:lnTo>
                  <a:lnTo>
                    <a:pt x="61" y="5"/>
                  </a:lnTo>
                  <a:lnTo>
                    <a:pt x="60" y="5"/>
                  </a:lnTo>
                  <a:lnTo>
                    <a:pt x="59" y="6"/>
                  </a:lnTo>
                  <a:lnTo>
                    <a:pt x="56" y="7"/>
                  </a:lnTo>
                  <a:lnTo>
                    <a:pt x="53" y="7"/>
                  </a:lnTo>
                  <a:lnTo>
                    <a:pt x="50" y="6"/>
                  </a:lnTo>
                  <a:lnTo>
                    <a:pt x="47" y="4"/>
                  </a:lnTo>
                  <a:lnTo>
                    <a:pt x="43" y="3"/>
                  </a:lnTo>
                  <a:lnTo>
                    <a:pt x="39" y="2"/>
                  </a:lnTo>
                  <a:lnTo>
                    <a:pt x="36" y="2"/>
                  </a:lnTo>
                  <a:lnTo>
                    <a:pt x="33" y="2"/>
                  </a:lnTo>
                  <a:lnTo>
                    <a:pt x="30" y="3"/>
                  </a:lnTo>
                  <a:lnTo>
                    <a:pt x="27" y="5"/>
                  </a:lnTo>
                  <a:lnTo>
                    <a:pt x="26" y="6"/>
                  </a:lnTo>
                  <a:lnTo>
                    <a:pt x="25" y="7"/>
                  </a:lnTo>
                  <a:lnTo>
                    <a:pt x="25" y="8"/>
                  </a:lnTo>
                  <a:lnTo>
                    <a:pt x="25" y="9"/>
                  </a:lnTo>
                  <a:lnTo>
                    <a:pt x="25" y="9"/>
                  </a:lnTo>
                  <a:lnTo>
                    <a:pt x="25" y="10"/>
                  </a:lnTo>
                  <a:lnTo>
                    <a:pt x="26" y="11"/>
                  </a:lnTo>
                  <a:lnTo>
                    <a:pt x="27" y="11"/>
                  </a:lnTo>
                  <a:lnTo>
                    <a:pt x="28" y="12"/>
                  </a:lnTo>
                  <a:lnTo>
                    <a:pt x="29" y="12"/>
                  </a:lnTo>
                  <a:lnTo>
                    <a:pt x="31" y="12"/>
                  </a:lnTo>
                  <a:lnTo>
                    <a:pt x="33" y="12"/>
                  </a:lnTo>
                  <a:lnTo>
                    <a:pt x="35" y="11"/>
                  </a:lnTo>
                  <a:lnTo>
                    <a:pt x="37" y="11"/>
                  </a:lnTo>
                  <a:lnTo>
                    <a:pt x="39" y="12"/>
                  </a:lnTo>
                  <a:lnTo>
                    <a:pt x="41" y="13"/>
                  </a:lnTo>
                  <a:lnTo>
                    <a:pt x="42" y="15"/>
                  </a:lnTo>
                  <a:lnTo>
                    <a:pt x="43" y="17"/>
                  </a:lnTo>
                  <a:lnTo>
                    <a:pt x="43" y="20"/>
                  </a:lnTo>
                  <a:lnTo>
                    <a:pt x="42" y="23"/>
                  </a:lnTo>
                  <a:lnTo>
                    <a:pt x="43" y="26"/>
                  </a:lnTo>
                  <a:lnTo>
                    <a:pt x="43" y="28"/>
                  </a:lnTo>
                  <a:lnTo>
                    <a:pt x="44" y="30"/>
                  </a:lnTo>
                  <a:lnTo>
                    <a:pt x="46" y="33"/>
                  </a:lnTo>
                  <a:lnTo>
                    <a:pt x="48" y="34"/>
                  </a:lnTo>
                  <a:lnTo>
                    <a:pt x="50" y="35"/>
                  </a:lnTo>
                  <a:lnTo>
                    <a:pt x="53" y="36"/>
                  </a:lnTo>
                  <a:lnTo>
                    <a:pt x="54" y="38"/>
                  </a:lnTo>
                  <a:lnTo>
                    <a:pt x="54" y="39"/>
                  </a:lnTo>
                  <a:lnTo>
                    <a:pt x="54" y="39"/>
                  </a:lnTo>
                  <a:lnTo>
                    <a:pt x="53" y="40"/>
                  </a:lnTo>
                  <a:lnTo>
                    <a:pt x="49" y="40"/>
                  </a:lnTo>
                  <a:lnTo>
                    <a:pt x="44" y="41"/>
                  </a:lnTo>
                  <a:lnTo>
                    <a:pt x="43" y="42"/>
                  </a:lnTo>
                  <a:lnTo>
                    <a:pt x="41" y="42"/>
                  </a:lnTo>
                  <a:lnTo>
                    <a:pt x="40" y="43"/>
                  </a:lnTo>
                  <a:lnTo>
                    <a:pt x="38" y="42"/>
                  </a:lnTo>
                  <a:lnTo>
                    <a:pt x="36" y="42"/>
                  </a:lnTo>
                  <a:lnTo>
                    <a:pt x="25" y="42"/>
                  </a:lnTo>
                  <a:lnTo>
                    <a:pt x="12" y="41"/>
                  </a:lnTo>
                  <a:lnTo>
                    <a:pt x="9" y="41"/>
                  </a:lnTo>
                  <a:lnTo>
                    <a:pt x="5" y="42"/>
                  </a:lnTo>
                  <a:lnTo>
                    <a:pt x="4" y="42"/>
                  </a:lnTo>
                  <a:lnTo>
                    <a:pt x="2" y="42"/>
                  </a:lnTo>
                  <a:lnTo>
                    <a:pt x="1" y="42"/>
                  </a:lnTo>
                  <a:lnTo>
                    <a:pt x="0" y="42"/>
                  </a:lnTo>
                  <a:lnTo>
                    <a:pt x="0" y="43"/>
                  </a:lnTo>
                  <a:lnTo>
                    <a:pt x="0" y="45"/>
                  </a:lnTo>
                  <a:lnTo>
                    <a:pt x="1" y="47"/>
                  </a:lnTo>
                  <a:lnTo>
                    <a:pt x="3" y="49"/>
                  </a:lnTo>
                  <a:lnTo>
                    <a:pt x="5" y="51"/>
                  </a:lnTo>
                  <a:lnTo>
                    <a:pt x="8" y="52"/>
                  </a:lnTo>
                  <a:lnTo>
                    <a:pt x="11" y="54"/>
                  </a:lnTo>
                  <a:lnTo>
                    <a:pt x="12" y="54"/>
                  </a:lnTo>
                  <a:lnTo>
                    <a:pt x="13" y="55"/>
                  </a:lnTo>
                  <a:lnTo>
                    <a:pt x="14" y="56"/>
                  </a:lnTo>
                  <a:lnTo>
                    <a:pt x="15" y="56"/>
                  </a:lnTo>
                  <a:lnTo>
                    <a:pt x="15" y="56"/>
                  </a:lnTo>
                  <a:lnTo>
                    <a:pt x="16" y="55"/>
                  </a:lnTo>
                  <a:lnTo>
                    <a:pt x="16" y="54"/>
                  </a:lnTo>
                  <a:lnTo>
                    <a:pt x="16" y="53"/>
                  </a:lnTo>
                  <a:lnTo>
                    <a:pt x="23" y="50"/>
                  </a:lnTo>
                  <a:lnTo>
                    <a:pt x="29" y="50"/>
                  </a:lnTo>
                  <a:lnTo>
                    <a:pt x="36" y="51"/>
                  </a:lnTo>
                  <a:lnTo>
                    <a:pt x="43" y="53"/>
                  </a:lnTo>
                  <a:lnTo>
                    <a:pt x="46" y="53"/>
                  </a:lnTo>
                  <a:lnTo>
                    <a:pt x="49" y="52"/>
                  </a:lnTo>
                  <a:lnTo>
                    <a:pt x="52" y="51"/>
                  </a:lnTo>
                  <a:lnTo>
                    <a:pt x="55" y="50"/>
                  </a:lnTo>
                  <a:lnTo>
                    <a:pt x="58" y="49"/>
                  </a:lnTo>
                  <a:lnTo>
                    <a:pt x="60" y="48"/>
                  </a:lnTo>
                  <a:lnTo>
                    <a:pt x="62" y="49"/>
                  </a:lnTo>
                  <a:lnTo>
                    <a:pt x="64" y="50"/>
                  </a:lnTo>
                  <a:lnTo>
                    <a:pt x="66" y="51"/>
                  </a:lnTo>
                  <a:lnTo>
                    <a:pt x="67" y="50"/>
                  </a:lnTo>
                  <a:lnTo>
                    <a:pt x="67" y="51"/>
                  </a:lnTo>
                  <a:lnTo>
                    <a:pt x="68" y="51"/>
                  </a:lnTo>
                  <a:lnTo>
                    <a:pt x="69" y="51"/>
                  </a:lnTo>
                  <a:lnTo>
                    <a:pt x="69" y="50"/>
                  </a:lnTo>
                  <a:lnTo>
                    <a:pt x="69" y="50"/>
                  </a:lnTo>
                  <a:lnTo>
                    <a:pt x="70" y="49"/>
                  </a:lnTo>
                  <a:lnTo>
                    <a:pt x="70" y="48"/>
                  </a:lnTo>
                  <a:lnTo>
                    <a:pt x="71" y="48"/>
                  </a:lnTo>
                  <a:lnTo>
                    <a:pt x="71" y="45"/>
                  </a:lnTo>
                  <a:lnTo>
                    <a:pt x="70" y="42"/>
                  </a:lnTo>
                  <a:lnTo>
                    <a:pt x="68" y="40"/>
                  </a:lnTo>
                  <a:lnTo>
                    <a:pt x="67" y="37"/>
                  </a:lnTo>
                  <a:lnTo>
                    <a:pt x="66" y="36"/>
                  </a:lnTo>
                  <a:lnTo>
                    <a:pt x="66" y="35"/>
                  </a:lnTo>
                  <a:lnTo>
                    <a:pt x="67" y="34"/>
                  </a:lnTo>
                  <a:lnTo>
                    <a:pt x="68" y="33"/>
                  </a:lnTo>
                  <a:lnTo>
                    <a:pt x="70" y="32"/>
                  </a:lnTo>
                  <a:lnTo>
                    <a:pt x="71" y="30"/>
                  </a:lnTo>
                  <a:lnTo>
                    <a:pt x="71" y="28"/>
                  </a:lnTo>
                  <a:lnTo>
                    <a:pt x="70" y="26"/>
                  </a:lnTo>
                  <a:lnTo>
                    <a:pt x="69" y="25"/>
                  </a:lnTo>
                  <a:lnTo>
                    <a:pt x="69" y="23"/>
                  </a:lnTo>
                  <a:lnTo>
                    <a:pt x="69" y="22"/>
                  </a:lnTo>
                  <a:lnTo>
                    <a:pt x="70" y="21"/>
                  </a:lnTo>
                  <a:lnTo>
                    <a:pt x="71" y="20"/>
                  </a:lnTo>
                  <a:lnTo>
                    <a:pt x="71" y="18"/>
                  </a:lnTo>
                  <a:lnTo>
                    <a:pt x="71" y="17"/>
                  </a:lnTo>
                  <a:lnTo>
                    <a:pt x="70" y="16"/>
                  </a:lnTo>
                  <a:lnTo>
                    <a:pt x="68" y="15"/>
                  </a:lnTo>
                  <a:lnTo>
                    <a:pt x="68" y="13"/>
                  </a:lnTo>
                  <a:lnTo>
                    <a:pt x="68" y="12"/>
                  </a:lnTo>
                  <a:lnTo>
                    <a:pt x="68" y="12"/>
                  </a:lnTo>
                  <a:lnTo>
                    <a:pt x="68" y="12"/>
                  </a:lnTo>
                  <a:lnTo>
                    <a:pt x="68" y="10"/>
                  </a:lnTo>
                  <a:lnTo>
                    <a:pt x="68" y="9"/>
                  </a:lnTo>
                  <a:lnTo>
                    <a:pt x="67" y="7"/>
                  </a:lnTo>
                  <a:lnTo>
                    <a:pt x="66" y="6"/>
                  </a:lnTo>
                  <a:lnTo>
                    <a:pt x="64" y="5"/>
                  </a:lnTo>
                  <a:lnTo>
                    <a:pt x="64" y="3"/>
                  </a:lnTo>
                  <a:lnTo>
                    <a:pt x="63" y="2"/>
                  </a:lnTo>
                  <a:lnTo>
                    <a:pt x="64" y="0"/>
                  </a:lnTo>
                  <a:lnTo>
                    <a:pt x="62" y="3"/>
                  </a:lnTo>
                </a:path>
              </a:pathLst>
            </a:custGeom>
            <a:grpFill/>
            <a:ln w="3175">
              <a:solidFill>
                <a:srgbClr val="2CA2CC"/>
              </a:solidFill>
              <a:prstDash val="solid"/>
              <a:round/>
              <a:headEnd/>
              <a:tailEnd/>
            </a:ln>
          </p:spPr>
          <p:txBody>
            <a:bodyPr/>
            <a:lstStyle/>
            <a:p>
              <a:endParaRPr lang="ru-RU"/>
            </a:p>
          </p:txBody>
        </p:sp>
        <p:sp>
          <p:nvSpPr>
            <p:cNvPr id="30" name="Freeform 350">
              <a:extLst>
                <a:ext uri="{FF2B5EF4-FFF2-40B4-BE49-F238E27FC236}">
                  <a16:creationId xmlns:a16="http://schemas.microsoft.com/office/drawing/2014/main" id="{0B070793-B7A7-0D41-90B2-18BA5AECA0A7}"/>
                </a:ext>
              </a:extLst>
            </p:cNvPr>
            <p:cNvSpPr>
              <a:spLocks/>
            </p:cNvSpPr>
            <p:nvPr/>
          </p:nvSpPr>
          <p:spPr bwMode="gray">
            <a:xfrm>
              <a:off x="2699" y="1548"/>
              <a:ext cx="76" cy="26"/>
            </a:xfrm>
            <a:custGeom>
              <a:avLst/>
              <a:gdLst>
                <a:gd name="T0" fmla="*/ 2 w 76"/>
                <a:gd name="T1" fmla="*/ 11 h 26"/>
                <a:gd name="T2" fmla="*/ 13 w 76"/>
                <a:gd name="T3" fmla="*/ 7 h 26"/>
                <a:gd name="T4" fmla="*/ 23 w 76"/>
                <a:gd name="T5" fmla="*/ 3 h 26"/>
                <a:gd name="T6" fmla="*/ 32 w 76"/>
                <a:gd name="T7" fmla="*/ 0 h 26"/>
                <a:gd name="T8" fmla="*/ 41 w 76"/>
                <a:gd name="T9" fmla="*/ 1 h 26"/>
                <a:gd name="T10" fmla="*/ 49 w 76"/>
                <a:gd name="T11" fmla="*/ 3 h 26"/>
                <a:gd name="T12" fmla="*/ 59 w 76"/>
                <a:gd name="T13" fmla="*/ 3 h 26"/>
                <a:gd name="T14" fmla="*/ 67 w 76"/>
                <a:gd name="T15" fmla="*/ 4 h 26"/>
                <a:gd name="T16" fmla="*/ 75 w 76"/>
                <a:gd name="T17" fmla="*/ 7 h 26"/>
                <a:gd name="T18" fmla="*/ 76 w 76"/>
                <a:gd name="T19" fmla="*/ 8 h 26"/>
                <a:gd name="T20" fmla="*/ 76 w 76"/>
                <a:gd name="T21" fmla="*/ 10 h 26"/>
                <a:gd name="T22" fmla="*/ 75 w 76"/>
                <a:gd name="T23" fmla="*/ 11 h 26"/>
                <a:gd name="T24" fmla="*/ 72 w 76"/>
                <a:gd name="T25" fmla="*/ 12 h 26"/>
                <a:gd name="T26" fmla="*/ 69 w 76"/>
                <a:gd name="T27" fmla="*/ 14 h 26"/>
                <a:gd name="T28" fmla="*/ 66 w 76"/>
                <a:gd name="T29" fmla="*/ 17 h 26"/>
                <a:gd name="T30" fmla="*/ 63 w 76"/>
                <a:gd name="T31" fmla="*/ 19 h 26"/>
                <a:gd name="T32" fmla="*/ 48 w 76"/>
                <a:gd name="T33" fmla="*/ 24 h 26"/>
                <a:gd name="T34" fmla="*/ 32 w 76"/>
                <a:gd name="T35" fmla="*/ 26 h 26"/>
                <a:gd name="T36" fmla="*/ 16 w 76"/>
                <a:gd name="T37" fmla="*/ 24 h 26"/>
                <a:gd name="T38" fmla="*/ 0 w 76"/>
                <a:gd name="T39" fmla="*/ 18 h 26"/>
                <a:gd name="T40" fmla="*/ 0 w 76"/>
                <a:gd name="T41" fmla="*/ 17 h 26"/>
                <a:gd name="T42" fmla="*/ 0 w 76"/>
                <a:gd name="T43" fmla="*/ 15 h 26"/>
                <a:gd name="T44" fmla="*/ 0 w 76"/>
                <a:gd name="T45" fmla="*/ 14 h 26"/>
                <a:gd name="T46" fmla="*/ 0 w 76"/>
                <a:gd name="T47" fmla="*/ 12 h 26"/>
                <a:gd name="T48" fmla="*/ 0 w 76"/>
                <a:gd name="T49" fmla="*/ 11 h 26"/>
                <a:gd name="T50" fmla="*/ 2 w 76"/>
                <a:gd name="T5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26">
                  <a:moveTo>
                    <a:pt x="2" y="11"/>
                  </a:moveTo>
                  <a:lnTo>
                    <a:pt x="13" y="7"/>
                  </a:lnTo>
                  <a:lnTo>
                    <a:pt x="23" y="3"/>
                  </a:lnTo>
                  <a:lnTo>
                    <a:pt x="32" y="0"/>
                  </a:lnTo>
                  <a:lnTo>
                    <a:pt x="41" y="1"/>
                  </a:lnTo>
                  <a:lnTo>
                    <a:pt x="49" y="3"/>
                  </a:lnTo>
                  <a:lnTo>
                    <a:pt x="59" y="3"/>
                  </a:lnTo>
                  <a:lnTo>
                    <a:pt x="67" y="4"/>
                  </a:lnTo>
                  <a:lnTo>
                    <a:pt x="75" y="7"/>
                  </a:lnTo>
                  <a:lnTo>
                    <a:pt x="76" y="8"/>
                  </a:lnTo>
                  <a:lnTo>
                    <a:pt x="76" y="10"/>
                  </a:lnTo>
                  <a:lnTo>
                    <a:pt x="75" y="11"/>
                  </a:lnTo>
                  <a:lnTo>
                    <a:pt x="72" y="12"/>
                  </a:lnTo>
                  <a:lnTo>
                    <a:pt x="69" y="14"/>
                  </a:lnTo>
                  <a:lnTo>
                    <a:pt x="66" y="17"/>
                  </a:lnTo>
                  <a:lnTo>
                    <a:pt x="63" y="19"/>
                  </a:lnTo>
                  <a:lnTo>
                    <a:pt x="48" y="24"/>
                  </a:lnTo>
                  <a:lnTo>
                    <a:pt x="32" y="26"/>
                  </a:lnTo>
                  <a:lnTo>
                    <a:pt x="16" y="24"/>
                  </a:lnTo>
                  <a:lnTo>
                    <a:pt x="0" y="18"/>
                  </a:lnTo>
                  <a:lnTo>
                    <a:pt x="0" y="17"/>
                  </a:lnTo>
                  <a:lnTo>
                    <a:pt x="0" y="15"/>
                  </a:lnTo>
                  <a:lnTo>
                    <a:pt x="0" y="14"/>
                  </a:lnTo>
                  <a:lnTo>
                    <a:pt x="0" y="12"/>
                  </a:lnTo>
                  <a:lnTo>
                    <a:pt x="0" y="11"/>
                  </a:lnTo>
                  <a:lnTo>
                    <a:pt x="2" y="11"/>
                  </a:lnTo>
                  <a:close/>
                </a:path>
              </a:pathLst>
            </a:custGeom>
            <a:grpFill/>
            <a:ln w="0">
              <a:solidFill>
                <a:srgbClr val="2CA2CC"/>
              </a:solidFill>
              <a:prstDash val="solid"/>
              <a:round/>
              <a:headEnd/>
              <a:tailEnd/>
            </a:ln>
          </p:spPr>
          <p:txBody>
            <a:bodyPr/>
            <a:lstStyle/>
            <a:p>
              <a:endParaRPr lang="ru-RU"/>
            </a:p>
          </p:txBody>
        </p:sp>
        <p:sp>
          <p:nvSpPr>
            <p:cNvPr id="31" name="Freeform 351">
              <a:extLst>
                <a:ext uri="{FF2B5EF4-FFF2-40B4-BE49-F238E27FC236}">
                  <a16:creationId xmlns:a16="http://schemas.microsoft.com/office/drawing/2014/main" id="{08A82122-F15E-8645-8FB7-C499B77321DB}"/>
                </a:ext>
              </a:extLst>
            </p:cNvPr>
            <p:cNvSpPr>
              <a:spLocks/>
            </p:cNvSpPr>
            <p:nvPr/>
          </p:nvSpPr>
          <p:spPr bwMode="gray">
            <a:xfrm>
              <a:off x="2699" y="1548"/>
              <a:ext cx="76" cy="26"/>
            </a:xfrm>
            <a:custGeom>
              <a:avLst/>
              <a:gdLst>
                <a:gd name="T0" fmla="*/ 2 w 76"/>
                <a:gd name="T1" fmla="*/ 11 h 26"/>
                <a:gd name="T2" fmla="*/ 13 w 76"/>
                <a:gd name="T3" fmla="*/ 7 h 26"/>
                <a:gd name="T4" fmla="*/ 23 w 76"/>
                <a:gd name="T5" fmla="*/ 3 h 26"/>
                <a:gd name="T6" fmla="*/ 32 w 76"/>
                <a:gd name="T7" fmla="*/ 0 h 26"/>
                <a:gd name="T8" fmla="*/ 41 w 76"/>
                <a:gd name="T9" fmla="*/ 1 h 26"/>
                <a:gd name="T10" fmla="*/ 49 w 76"/>
                <a:gd name="T11" fmla="*/ 3 h 26"/>
                <a:gd name="T12" fmla="*/ 59 w 76"/>
                <a:gd name="T13" fmla="*/ 3 h 26"/>
                <a:gd name="T14" fmla="*/ 67 w 76"/>
                <a:gd name="T15" fmla="*/ 4 h 26"/>
                <a:gd name="T16" fmla="*/ 75 w 76"/>
                <a:gd name="T17" fmla="*/ 7 h 26"/>
                <a:gd name="T18" fmla="*/ 76 w 76"/>
                <a:gd name="T19" fmla="*/ 8 h 26"/>
                <a:gd name="T20" fmla="*/ 76 w 76"/>
                <a:gd name="T21" fmla="*/ 10 h 26"/>
                <a:gd name="T22" fmla="*/ 75 w 76"/>
                <a:gd name="T23" fmla="*/ 11 h 26"/>
                <a:gd name="T24" fmla="*/ 72 w 76"/>
                <a:gd name="T25" fmla="*/ 12 h 26"/>
                <a:gd name="T26" fmla="*/ 69 w 76"/>
                <a:gd name="T27" fmla="*/ 14 h 26"/>
                <a:gd name="T28" fmla="*/ 66 w 76"/>
                <a:gd name="T29" fmla="*/ 17 h 26"/>
                <a:gd name="T30" fmla="*/ 63 w 76"/>
                <a:gd name="T31" fmla="*/ 19 h 26"/>
                <a:gd name="T32" fmla="*/ 48 w 76"/>
                <a:gd name="T33" fmla="*/ 24 h 26"/>
                <a:gd name="T34" fmla="*/ 32 w 76"/>
                <a:gd name="T35" fmla="*/ 26 h 26"/>
                <a:gd name="T36" fmla="*/ 16 w 76"/>
                <a:gd name="T37" fmla="*/ 24 h 26"/>
                <a:gd name="T38" fmla="*/ 0 w 76"/>
                <a:gd name="T39" fmla="*/ 18 h 26"/>
                <a:gd name="T40" fmla="*/ 0 w 76"/>
                <a:gd name="T41" fmla="*/ 17 h 26"/>
                <a:gd name="T42" fmla="*/ 0 w 76"/>
                <a:gd name="T43" fmla="*/ 15 h 26"/>
                <a:gd name="T44" fmla="*/ 0 w 76"/>
                <a:gd name="T45" fmla="*/ 14 h 26"/>
                <a:gd name="T46" fmla="*/ 0 w 76"/>
                <a:gd name="T47" fmla="*/ 12 h 26"/>
                <a:gd name="T48" fmla="*/ 0 w 76"/>
                <a:gd name="T49" fmla="*/ 11 h 26"/>
                <a:gd name="T50" fmla="*/ 2 w 76"/>
                <a:gd name="T5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26">
                  <a:moveTo>
                    <a:pt x="2" y="11"/>
                  </a:moveTo>
                  <a:lnTo>
                    <a:pt x="13" y="7"/>
                  </a:lnTo>
                  <a:lnTo>
                    <a:pt x="23" y="3"/>
                  </a:lnTo>
                  <a:lnTo>
                    <a:pt x="32" y="0"/>
                  </a:lnTo>
                  <a:lnTo>
                    <a:pt x="41" y="1"/>
                  </a:lnTo>
                  <a:lnTo>
                    <a:pt x="49" y="3"/>
                  </a:lnTo>
                  <a:lnTo>
                    <a:pt x="59" y="3"/>
                  </a:lnTo>
                  <a:lnTo>
                    <a:pt x="67" y="4"/>
                  </a:lnTo>
                  <a:lnTo>
                    <a:pt x="75" y="7"/>
                  </a:lnTo>
                  <a:lnTo>
                    <a:pt x="76" y="8"/>
                  </a:lnTo>
                  <a:lnTo>
                    <a:pt x="76" y="10"/>
                  </a:lnTo>
                  <a:lnTo>
                    <a:pt x="75" y="11"/>
                  </a:lnTo>
                  <a:lnTo>
                    <a:pt x="72" y="12"/>
                  </a:lnTo>
                  <a:lnTo>
                    <a:pt x="69" y="14"/>
                  </a:lnTo>
                  <a:lnTo>
                    <a:pt x="66" y="17"/>
                  </a:lnTo>
                  <a:lnTo>
                    <a:pt x="63" y="19"/>
                  </a:lnTo>
                  <a:lnTo>
                    <a:pt x="48" y="24"/>
                  </a:lnTo>
                  <a:lnTo>
                    <a:pt x="32" y="26"/>
                  </a:lnTo>
                  <a:lnTo>
                    <a:pt x="16" y="24"/>
                  </a:lnTo>
                  <a:lnTo>
                    <a:pt x="0" y="18"/>
                  </a:lnTo>
                  <a:lnTo>
                    <a:pt x="0" y="17"/>
                  </a:lnTo>
                  <a:lnTo>
                    <a:pt x="0" y="15"/>
                  </a:lnTo>
                  <a:lnTo>
                    <a:pt x="0" y="14"/>
                  </a:lnTo>
                  <a:lnTo>
                    <a:pt x="0" y="12"/>
                  </a:lnTo>
                  <a:lnTo>
                    <a:pt x="0" y="11"/>
                  </a:lnTo>
                  <a:lnTo>
                    <a:pt x="2" y="11"/>
                  </a:lnTo>
                </a:path>
              </a:pathLst>
            </a:custGeom>
            <a:grpFill/>
            <a:ln w="3175">
              <a:solidFill>
                <a:srgbClr val="2CA2CC"/>
              </a:solidFill>
              <a:prstDash val="solid"/>
              <a:round/>
              <a:headEnd/>
              <a:tailEnd/>
            </a:ln>
          </p:spPr>
          <p:txBody>
            <a:bodyPr/>
            <a:lstStyle/>
            <a:p>
              <a:endParaRPr lang="ru-RU"/>
            </a:p>
          </p:txBody>
        </p:sp>
        <p:sp>
          <p:nvSpPr>
            <p:cNvPr id="32" name="Freeform 352">
              <a:extLst>
                <a:ext uri="{FF2B5EF4-FFF2-40B4-BE49-F238E27FC236}">
                  <a16:creationId xmlns:a16="http://schemas.microsoft.com/office/drawing/2014/main" id="{F4EFC74B-114B-5C4A-96C0-679B739DFCC3}"/>
                </a:ext>
              </a:extLst>
            </p:cNvPr>
            <p:cNvSpPr>
              <a:spLocks/>
            </p:cNvSpPr>
            <p:nvPr/>
          </p:nvSpPr>
          <p:spPr bwMode="gray">
            <a:xfrm>
              <a:off x="2540" y="1461"/>
              <a:ext cx="24" cy="19"/>
            </a:xfrm>
            <a:custGeom>
              <a:avLst/>
              <a:gdLst>
                <a:gd name="T0" fmla="*/ 5 w 24"/>
                <a:gd name="T1" fmla="*/ 11 h 19"/>
                <a:gd name="T2" fmla="*/ 7 w 24"/>
                <a:gd name="T3" fmla="*/ 11 h 19"/>
                <a:gd name="T4" fmla="*/ 10 w 24"/>
                <a:gd name="T5" fmla="*/ 10 h 19"/>
                <a:gd name="T6" fmla="*/ 12 w 24"/>
                <a:gd name="T7" fmla="*/ 8 h 19"/>
                <a:gd name="T8" fmla="*/ 15 w 24"/>
                <a:gd name="T9" fmla="*/ 6 h 19"/>
                <a:gd name="T10" fmla="*/ 17 w 24"/>
                <a:gd name="T11" fmla="*/ 4 h 19"/>
                <a:gd name="T12" fmla="*/ 18 w 24"/>
                <a:gd name="T13" fmla="*/ 1 h 19"/>
                <a:gd name="T14" fmla="*/ 19 w 24"/>
                <a:gd name="T15" fmla="*/ 0 h 19"/>
                <a:gd name="T16" fmla="*/ 20 w 24"/>
                <a:gd name="T17" fmla="*/ 1 h 19"/>
                <a:gd name="T18" fmla="*/ 22 w 24"/>
                <a:gd name="T19" fmla="*/ 2 h 19"/>
                <a:gd name="T20" fmla="*/ 23 w 24"/>
                <a:gd name="T21" fmla="*/ 2 h 19"/>
                <a:gd name="T22" fmla="*/ 24 w 24"/>
                <a:gd name="T23" fmla="*/ 3 h 19"/>
                <a:gd name="T24" fmla="*/ 22 w 24"/>
                <a:gd name="T25" fmla="*/ 9 h 19"/>
                <a:gd name="T26" fmla="*/ 19 w 24"/>
                <a:gd name="T27" fmla="*/ 15 h 19"/>
                <a:gd name="T28" fmla="*/ 15 w 24"/>
                <a:gd name="T29" fmla="*/ 18 h 19"/>
                <a:gd name="T30" fmla="*/ 10 w 24"/>
                <a:gd name="T31" fmla="*/ 19 h 19"/>
                <a:gd name="T32" fmla="*/ 3 w 24"/>
                <a:gd name="T33" fmla="*/ 17 h 19"/>
                <a:gd name="T34" fmla="*/ 1 w 24"/>
                <a:gd name="T35" fmla="*/ 16 h 19"/>
                <a:gd name="T36" fmla="*/ 0 w 24"/>
                <a:gd name="T37" fmla="*/ 15 h 19"/>
                <a:gd name="T38" fmla="*/ 0 w 24"/>
                <a:gd name="T39" fmla="*/ 12 h 19"/>
                <a:gd name="T40" fmla="*/ 1 w 24"/>
                <a:gd name="T41" fmla="*/ 11 h 19"/>
                <a:gd name="T42" fmla="*/ 2 w 24"/>
                <a:gd name="T43" fmla="*/ 10 h 19"/>
                <a:gd name="T44" fmla="*/ 3 w 24"/>
                <a:gd name="T45" fmla="*/ 10 h 19"/>
                <a:gd name="T46" fmla="*/ 5 w 24"/>
                <a:gd name="T4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19">
                  <a:moveTo>
                    <a:pt x="5" y="11"/>
                  </a:moveTo>
                  <a:lnTo>
                    <a:pt x="7" y="11"/>
                  </a:lnTo>
                  <a:lnTo>
                    <a:pt x="10" y="10"/>
                  </a:lnTo>
                  <a:lnTo>
                    <a:pt x="12" y="8"/>
                  </a:lnTo>
                  <a:lnTo>
                    <a:pt x="15" y="6"/>
                  </a:lnTo>
                  <a:lnTo>
                    <a:pt x="17" y="4"/>
                  </a:lnTo>
                  <a:lnTo>
                    <a:pt x="18" y="1"/>
                  </a:lnTo>
                  <a:lnTo>
                    <a:pt x="19" y="0"/>
                  </a:lnTo>
                  <a:lnTo>
                    <a:pt x="20" y="1"/>
                  </a:lnTo>
                  <a:lnTo>
                    <a:pt x="22" y="2"/>
                  </a:lnTo>
                  <a:lnTo>
                    <a:pt x="23" y="2"/>
                  </a:lnTo>
                  <a:lnTo>
                    <a:pt x="24" y="3"/>
                  </a:lnTo>
                  <a:lnTo>
                    <a:pt x="22" y="9"/>
                  </a:lnTo>
                  <a:lnTo>
                    <a:pt x="19" y="15"/>
                  </a:lnTo>
                  <a:lnTo>
                    <a:pt x="15" y="18"/>
                  </a:lnTo>
                  <a:lnTo>
                    <a:pt x="10" y="19"/>
                  </a:lnTo>
                  <a:lnTo>
                    <a:pt x="3" y="17"/>
                  </a:lnTo>
                  <a:lnTo>
                    <a:pt x="1" y="16"/>
                  </a:lnTo>
                  <a:lnTo>
                    <a:pt x="0" y="15"/>
                  </a:lnTo>
                  <a:lnTo>
                    <a:pt x="0" y="12"/>
                  </a:lnTo>
                  <a:lnTo>
                    <a:pt x="1" y="11"/>
                  </a:lnTo>
                  <a:lnTo>
                    <a:pt x="2" y="10"/>
                  </a:lnTo>
                  <a:lnTo>
                    <a:pt x="3" y="10"/>
                  </a:lnTo>
                  <a:lnTo>
                    <a:pt x="5" y="11"/>
                  </a:lnTo>
                  <a:close/>
                </a:path>
              </a:pathLst>
            </a:custGeom>
            <a:grpFill/>
            <a:ln w="0">
              <a:solidFill>
                <a:srgbClr val="2CA2CC"/>
              </a:solidFill>
              <a:prstDash val="solid"/>
              <a:round/>
              <a:headEnd/>
              <a:tailEnd/>
            </a:ln>
          </p:spPr>
          <p:txBody>
            <a:bodyPr/>
            <a:lstStyle/>
            <a:p>
              <a:endParaRPr lang="ru-RU"/>
            </a:p>
          </p:txBody>
        </p:sp>
        <p:sp>
          <p:nvSpPr>
            <p:cNvPr id="33" name="Freeform 353">
              <a:extLst>
                <a:ext uri="{FF2B5EF4-FFF2-40B4-BE49-F238E27FC236}">
                  <a16:creationId xmlns:a16="http://schemas.microsoft.com/office/drawing/2014/main" id="{114FD310-2387-7040-AE89-FD9B683070F9}"/>
                </a:ext>
              </a:extLst>
            </p:cNvPr>
            <p:cNvSpPr>
              <a:spLocks/>
            </p:cNvSpPr>
            <p:nvPr/>
          </p:nvSpPr>
          <p:spPr bwMode="gray">
            <a:xfrm>
              <a:off x="2540" y="1461"/>
              <a:ext cx="24" cy="19"/>
            </a:xfrm>
            <a:custGeom>
              <a:avLst/>
              <a:gdLst>
                <a:gd name="T0" fmla="*/ 5 w 24"/>
                <a:gd name="T1" fmla="*/ 11 h 19"/>
                <a:gd name="T2" fmla="*/ 7 w 24"/>
                <a:gd name="T3" fmla="*/ 11 h 19"/>
                <a:gd name="T4" fmla="*/ 10 w 24"/>
                <a:gd name="T5" fmla="*/ 10 h 19"/>
                <a:gd name="T6" fmla="*/ 12 w 24"/>
                <a:gd name="T7" fmla="*/ 8 h 19"/>
                <a:gd name="T8" fmla="*/ 15 w 24"/>
                <a:gd name="T9" fmla="*/ 6 h 19"/>
                <a:gd name="T10" fmla="*/ 17 w 24"/>
                <a:gd name="T11" fmla="*/ 4 h 19"/>
                <a:gd name="T12" fmla="*/ 18 w 24"/>
                <a:gd name="T13" fmla="*/ 1 h 19"/>
                <a:gd name="T14" fmla="*/ 19 w 24"/>
                <a:gd name="T15" fmla="*/ 0 h 19"/>
                <a:gd name="T16" fmla="*/ 20 w 24"/>
                <a:gd name="T17" fmla="*/ 1 h 19"/>
                <a:gd name="T18" fmla="*/ 22 w 24"/>
                <a:gd name="T19" fmla="*/ 2 h 19"/>
                <a:gd name="T20" fmla="*/ 23 w 24"/>
                <a:gd name="T21" fmla="*/ 2 h 19"/>
                <a:gd name="T22" fmla="*/ 24 w 24"/>
                <a:gd name="T23" fmla="*/ 3 h 19"/>
                <a:gd name="T24" fmla="*/ 22 w 24"/>
                <a:gd name="T25" fmla="*/ 9 h 19"/>
                <a:gd name="T26" fmla="*/ 19 w 24"/>
                <a:gd name="T27" fmla="*/ 15 h 19"/>
                <a:gd name="T28" fmla="*/ 15 w 24"/>
                <a:gd name="T29" fmla="*/ 18 h 19"/>
                <a:gd name="T30" fmla="*/ 10 w 24"/>
                <a:gd name="T31" fmla="*/ 19 h 19"/>
                <a:gd name="T32" fmla="*/ 3 w 24"/>
                <a:gd name="T33" fmla="*/ 17 h 19"/>
                <a:gd name="T34" fmla="*/ 1 w 24"/>
                <a:gd name="T35" fmla="*/ 16 h 19"/>
                <a:gd name="T36" fmla="*/ 0 w 24"/>
                <a:gd name="T37" fmla="*/ 15 h 19"/>
                <a:gd name="T38" fmla="*/ 0 w 24"/>
                <a:gd name="T39" fmla="*/ 12 h 19"/>
                <a:gd name="T40" fmla="*/ 1 w 24"/>
                <a:gd name="T41" fmla="*/ 11 h 19"/>
                <a:gd name="T42" fmla="*/ 2 w 24"/>
                <a:gd name="T43" fmla="*/ 10 h 19"/>
                <a:gd name="T44" fmla="*/ 3 w 24"/>
                <a:gd name="T45" fmla="*/ 10 h 19"/>
                <a:gd name="T46" fmla="*/ 5 w 24"/>
                <a:gd name="T4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19">
                  <a:moveTo>
                    <a:pt x="5" y="11"/>
                  </a:moveTo>
                  <a:lnTo>
                    <a:pt x="7" y="11"/>
                  </a:lnTo>
                  <a:lnTo>
                    <a:pt x="10" y="10"/>
                  </a:lnTo>
                  <a:lnTo>
                    <a:pt x="12" y="8"/>
                  </a:lnTo>
                  <a:lnTo>
                    <a:pt x="15" y="6"/>
                  </a:lnTo>
                  <a:lnTo>
                    <a:pt x="17" y="4"/>
                  </a:lnTo>
                  <a:lnTo>
                    <a:pt x="18" y="1"/>
                  </a:lnTo>
                  <a:lnTo>
                    <a:pt x="19" y="0"/>
                  </a:lnTo>
                  <a:lnTo>
                    <a:pt x="20" y="1"/>
                  </a:lnTo>
                  <a:lnTo>
                    <a:pt x="22" y="2"/>
                  </a:lnTo>
                  <a:lnTo>
                    <a:pt x="23" y="2"/>
                  </a:lnTo>
                  <a:lnTo>
                    <a:pt x="24" y="3"/>
                  </a:lnTo>
                  <a:lnTo>
                    <a:pt x="22" y="9"/>
                  </a:lnTo>
                  <a:lnTo>
                    <a:pt x="19" y="15"/>
                  </a:lnTo>
                  <a:lnTo>
                    <a:pt x="15" y="18"/>
                  </a:lnTo>
                  <a:lnTo>
                    <a:pt x="10" y="19"/>
                  </a:lnTo>
                  <a:lnTo>
                    <a:pt x="3" y="17"/>
                  </a:lnTo>
                  <a:lnTo>
                    <a:pt x="1" y="16"/>
                  </a:lnTo>
                  <a:lnTo>
                    <a:pt x="0" y="15"/>
                  </a:lnTo>
                  <a:lnTo>
                    <a:pt x="0" y="12"/>
                  </a:lnTo>
                  <a:lnTo>
                    <a:pt x="1" y="11"/>
                  </a:lnTo>
                  <a:lnTo>
                    <a:pt x="2" y="10"/>
                  </a:lnTo>
                  <a:lnTo>
                    <a:pt x="3" y="10"/>
                  </a:lnTo>
                  <a:lnTo>
                    <a:pt x="5" y="11"/>
                  </a:lnTo>
                </a:path>
              </a:pathLst>
            </a:custGeom>
            <a:grpFill/>
            <a:ln w="3175">
              <a:solidFill>
                <a:srgbClr val="2CA2CC"/>
              </a:solidFill>
              <a:prstDash val="solid"/>
              <a:round/>
              <a:headEnd/>
              <a:tailEnd/>
            </a:ln>
          </p:spPr>
          <p:txBody>
            <a:bodyPr/>
            <a:lstStyle/>
            <a:p>
              <a:endParaRPr lang="ru-RU"/>
            </a:p>
          </p:txBody>
        </p:sp>
        <p:sp>
          <p:nvSpPr>
            <p:cNvPr id="34" name="Freeform 354">
              <a:extLst>
                <a:ext uri="{FF2B5EF4-FFF2-40B4-BE49-F238E27FC236}">
                  <a16:creationId xmlns:a16="http://schemas.microsoft.com/office/drawing/2014/main" id="{896C32F5-31CD-404F-99B5-E8290AAAB06C}"/>
                </a:ext>
              </a:extLst>
            </p:cNvPr>
            <p:cNvSpPr>
              <a:spLocks/>
            </p:cNvSpPr>
            <p:nvPr/>
          </p:nvSpPr>
          <p:spPr bwMode="gray">
            <a:xfrm>
              <a:off x="1525" y="1126"/>
              <a:ext cx="657" cy="561"/>
            </a:xfrm>
            <a:custGeom>
              <a:avLst/>
              <a:gdLst>
                <a:gd name="T0" fmla="*/ 556 w 657"/>
                <a:gd name="T1" fmla="*/ 514 h 561"/>
                <a:gd name="T2" fmla="*/ 509 w 657"/>
                <a:gd name="T3" fmla="*/ 556 h 561"/>
                <a:gd name="T4" fmla="*/ 488 w 657"/>
                <a:gd name="T5" fmla="*/ 542 h 561"/>
                <a:gd name="T6" fmla="*/ 432 w 657"/>
                <a:gd name="T7" fmla="*/ 515 h 561"/>
                <a:gd name="T8" fmla="*/ 340 w 657"/>
                <a:gd name="T9" fmla="*/ 498 h 561"/>
                <a:gd name="T10" fmla="*/ 284 w 657"/>
                <a:gd name="T11" fmla="*/ 473 h 561"/>
                <a:gd name="T12" fmla="*/ 267 w 657"/>
                <a:gd name="T13" fmla="*/ 455 h 561"/>
                <a:gd name="T14" fmla="*/ 221 w 657"/>
                <a:gd name="T15" fmla="*/ 430 h 561"/>
                <a:gd name="T16" fmla="*/ 183 w 657"/>
                <a:gd name="T17" fmla="*/ 396 h 561"/>
                <a:gd name="T18" fmla="*/ 184 w 657"/>
                <a:gd name="T19" fmla="*/ 368 h 561"/>
                <a:gd name="T20" fmla="*/ 180 w 657"/>
                <a:gd name="T21" fmla="*/ 323 h 561"/>
                <a:gd name="T22" fmla="*/ 164 w 657"/>
                <a:gd name="T23" fmla="*/ 296 h 561"/>
                <a:gd name="T24" fmla="*/ 138 w 657"/>
                <a:gd name="T25" fmla="*/ 257 h 561"/>
                <a:gd name="T26" fmla="*/ 116 w 657"/>
                <a:gd name="T27" fmla="*/ 227 h 561"/>
                <a:gd name="T28" fmla="*/ 104 w 657"/>
                <a:gd name="T29" fmla="*/ 216 h 561"/>
                <a:gd name="T30" fmla="*/ 104 w 657"/>
                <a:gd name="T31" fmla="*/ 193 h 561"/>
                <a:gd name="T32" fmla="*/ 91 w 657"/>
                <a:gd name="T33" fmla="*/ 178 h 561"/>
                <a:gd name="T34" fmla="*/ 76 w 657"/>
                <a:gd name="T35" fmla="*/ 164 h 561"/>
                <a:gd name="T36" fmla="*/ 60 w 657"/>
                <a:gd name="T37" fmla="*/ 138 h 561"/>
                <a:gd name="T38" fmla="*/ 45 w 657"/>
                <a:gd name="T39" fmla="*/ 115 h 561"/>
                <a:gd name="T40" fmla="*/ 36 w 657"/>
                <a:gd name="T41" fmla="*/ 68 h 561"/>
                <a:gd name="T42" fmla="*/ 23 w 657"/>
                <a:gd name="T43" fmla="*/ 98 h 561"/>
                <a:gd name="T44" fmla="*/ 35 w 657"/>
                <a:gd name="T45" fmla="*/ 134 h 561"/>
                <a:gd name="T46" fmla="*/ 43 w 657"/>
                <a:gd name="T47" fmla="*/ 174 h 561"/>
                <a:gd name="T48" fmla="*/ 55 w 657"/>
                <a:gd name="T49" fmla="*/ 197 h 561"/>
                <a:gd name="T50" fmla="*/ 62 w 657"/>
                <a:gd name="T51" fmla="*/ 232 h 561"/>
                <a:gd name="T52" fmla="*/ 65 w 657"/>
                <a:gd name="T53" fmla="*/ 249 h 561"/>
                <a:gd name="T54" fmla="*/ 83 w 657"/>
                <a:gd name="T55" fmla="*/ 265 h 561"/>
                <a:gd name="T56" fmla="*/ 74 w 657"/>
                <a:gd name="T57" fmla="*/ 286 h 561"/>
                <a:gd name="T58" fmla="*/ 55 w 657"/>
                <a:gd name="T59" fmla="*/ 257 h 561"/>
                <a:gd name="T60" fmla="*/ 35 w 657"/>
                <a:gd name="T61" fmla="*/ 231 h 561"/>
                <a:gd name="T62" fmla="*/ 22 w 657"/>
                <a:gd name="T63" fmla="*/ 177 h 561"/>
                <a:gd name="T64" fmla="*/ 7 w 657"/>
                <a:gd name="T65" fmla="*/ 162 h 561"/>
                <a:gd name="T66" fmla="*/ 2 w 657"/>
                <a:gd name="T67" fmla="*/ 149 h 561"/>
                <a:gd name="T68" fmla="*/ 6 w 657"/>
                <a:gd name="T69" fmla="*/ 132 h 561"/>
                <a:gd name="T70" fmla="*/ 10 w 657"/>
                <a:gd name="T71" fmla="*/ 116 h 561"/>
                <a:gd name="T72" fmla="*/ 1 w 657"/>
                <a:gd name="T73" fmla="*/ 68 h 561"/>
                <a:gd name="T74" fmla="*/ 2 w 657"/>
                <a:gd name="T75" fmla="*/ 1 h 561"/>
                <a:gd name="T76" fmla="*/ 147 w 657"/>
                <a:gd name="T77" fmla="*/ 48 h 561"/>
                <a:gd name="T78" fmla="*/ 215 w 657"/>
                <a:gd name="T79" fmla="*/ 80 h 561"/>
                <a:gd name="T80" fmla="*/ 256 w 657"/>
                <a:gd name="T81" fmla="*/ 139 h 561"/>
                <a:gd name="T82" fmla="*/ 302 w 657"/>
                <a:gd name="T83" fmla="*/ 119 h 561"/>
                <a:gd name="T84" fmla="*/ 324 w 657"/>
                <a:gd name="T85" fmla="*/ 154 h 561"/>
                <a:gd name="T86" fmla="*/ 360 w 657"/>
                <a:gd name="T87" fmla="*/ 226 h 561"/>
                <a:gd name="T88" fmla="*/ 398 w 657"/>
                <a:gd name="T89" fmla="*/ 240 h 561"/>
                <a:gd name="T90" fmla="*/ 405 w 657"/>
                <a:gd name="T91" fmla="*/ 249 h 561"/>
                <a:gd name="T92" fmla="*/ 385 w 657"/>
                <a:gd name="T93" fmla="*/ 270 h 561"/>
                <a:gd name="T94" fmla="*/ 391 w 657"/>
                <a:gd name="T95" fmla="*/ 363 h 561"/>
                <a:gd name="T96" fmla="*/ 405 w 657"/>
                <a:gd name="T97" fmla="*/ 402 h 561"/>
                <a:gd name="T98" fmla="*/ 463 w 657"/>
                <a:gd name="T99" fmla="*/ 459 h 561"/>
                <a:gd name="T100" fmla="*/ 522 w 657"/>
                <a:gd name="T101" fmla="*/ 450 h 561"/>
                <a:gd name="T102" fmla="*/ 543 w 657"/>
                <a:gd name="T103" fmla="*/ 439 h 561"/>
                <a:gd name="T104" fmla="*/ 568 w 657"/>
                <a:gd name="T105" fmla="*/ 381 h 561"/>
                <a:gd name="T106" fmla="*/ 619 w 657"/>
                <a:gd name="T107" fmla="*/ 370 h 561"/>
                <a:gd name="T108" fmla="*/ 654 w 657"/>
                <a:gd name="T109" fmla="*/ 374 h 561"/>
                <a:gd name="T110" fmla="*/ 646 w 657"/>
                <a:gd name="T111" fmla="*/ 402 h 561"/>
                <a:gd name="T112" fmla="*/ 639 w 657"/>
                <a:gd name="T113" fmla="*/ 427 h 561"/>
                <a:gd name="T114" fmla="*/ 630 w 657"/>
                <a:gd name="T115" fmla="*/ 466 h 561"/>
                <a:gd name="T116" fmla="*/ 623 w 657"/>
                <a:gd name="T117" fmla="*/ 455 h 561"/>
                <a:gd name="T118" fmla="*/ 608 w 657"/>
                <a:gd name="T119" fmla="*/ 459 h 561"/>
                <a:gd name="T120" fmla="*/ 592 w 657"/>
                <a:gd name="T121" fmla="*/ 47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7" h="561">
                  <a:moveTo>
                    <a:pt x="592" y="470"/>
                  </a:moveTo>
                  <a:lnTo>
                    <a:pt x="546" y="470"/>
                  </a:lnTo>
                  <a:lnTo>
                    <a:pt x="546" y="484"/>
                  </a:lnTo>
                  <a:lnTo>
                    <a:pt x="529" y="484"/>
                  </a:lnTo>
                  <a:lnTo>
                    <a:pt x="532" y="488"/>
                  </a:lnTo>
                  <a:lnTo>
                    <a:pt x="535" y="491"/>
                  </a:lnTo>
                  <a:lnTo>
                    <a:pt x="539" y="495"/>
                  </a:lnTo>
                  <a:lnTo>
                    <a:pt x="542" y="499"/>
                  </a:lnTo>
                  <a:lnTo>
                    <a:pt x="544" y="500"/>
                  </a:lnTo>
                  <a:lnTo>
                    <a:pt x="546" y="501"/>
                  </a:lnTo>
                  <a:lnTo>
                    <a:pt x="548" y="502"/>
                  </a:lnTo>
                  <a:lnTo>
                    <a:pt x="550" y="504"/>
                  </a:lnTo>
                  <a:lnTo>
                    <a:pt x="552" y="507"/>
                  </a:lnTo>
                  <a:lnTo>
                    <a:pt x="554" y="510"/>
                  </a:lnTo>
                  <a:lnTo>
                    <a:pt x="556" y="513"/>
                  </a:lnTo>
                  <a:lnTo>
                    <a:pt x="556" y="514"/>
                  </a:lnTo>
                  <a:lnTo>
                    <a:pt x="556" y="515"/>
                  </a:lnTo>
                  <a:lnTo>
                    <a:pt x="556" y="517"/>
                  </a:lnTo>
                  <a:lnTo>
                    <a:pt x="555" y="517"/>
                  </a:lnTo>
                  <a:lnTo>
                    <a:pt x="543" y="518"/>
                  </a:lnTo>
                  <a:lnTo>
                    <a:pt x="530" y="518"/>
                  </a:lnTo>
                  <a:lnTo>
                    <a:pt x="528" y="518"/>
                  </a:lnTo>
                  <a:lnTo>
                    <a:pt x="527" y="519"/>
                  </a:lnTo>
                  <a:lnTo>
                    <a:pt x="520" y="533"/>
                  </a:lnTo>
                  <a:lnTo>
                    <a:pt x="512" y="546"/>
                  </a:lnTo>
                  <a:lnTo>
                    <a:pt x="511" y="547"/>
                  </a:lnTo>
                  <a:lnTo>
                    <a:pt x="512" y="549"/>
                  </a:lnTo>
                  <a:lnTo>
                    <a:pt x="512" y="551"/>
                  </a:lnTo>
                  <a:lnTo>
                    <a:pt x="511" y="552"/>
                  </a:lnTo>
                  <a:lnTo>
                    <a:pt x="510" y="553"/>
                  </a:lnTo>
                  <a:lnTo>
                    <a:pt x="509" y="554"/>
                  </a:lnTo>
                  <a:lnTo>
                    <a:pt x="509" y="556"/>
                  </a:lnTo>
                  <a:lnTo>
                    <a:pt x="509" y="557"/>
                  </a:lnTo>
                  <a:lnTo>
                    <a:pt x="509" y="558"/>
                  </a:lnTo>
                  <a:lnTo>
                    <a:pt x="509" y="559"/>
                  </a:lnTo>
                  <a:lnTo>
                    <a:pt x="509" y="561"/>
                  </a:lnTo>
                  <a:lnTo>
                    <a:pt x="506" y="559"/>
                  </a:lnTo>
                  <a:lnTo>
                    <a:pt x="504" y="557"/>
                  </a:lnTo>
                  <a:lnTo>
                    <a:pt x="501" y="555"/>
                  </a:lnTo>
                  <a:lnTo>
                    <a:pt x="499" y="553"/>
                  </a:lnTo>
                  <a:lnTo>
                    <a:pt x="499" y="553"/>
                  </a:lnTo>
                  <a:lnTo>
                    <a:pt x="498" y="553"/>
                  </a:lnTo>
                  <a:lnTo>
                    <a:pt x="497" y="552"/>
                  </a:lnTo>
                  <a:lnTo>
                    <a:pt x="497" y="551"/>
                  </a:lnTo>
                  <a:lnTo>
                    <a:pt x="496" y="549"/>
                  </a:lnTo>
                  <a:lnTo>
                    <a:pt x="494" y="548"/>
                  </a:lnTo>
                  <a:lnTo>
                    <a:pt x="492" y="545"/>
                  </a:lnTo>
                  <a:lnTo>
                    <a:pt x="488" y="542"/>
                  </a:lnTo>
                  <a:lnTo>
                    <a:pt x="485" y="539"/>
                  </a:lnTo>
                  <a:lnTo>
                    <a:pt x="481" y="534"/>
                  </a:lnTo>
                  <a:lnTo>
                    <a:pt x="476" y="528"/>
                  </a:lnTo>
                  <a:lnTo>
                    <a:pt x="471" y="525"/>
                  </a:lnTo>
                  <a:lnTo>
                    <a:pt x="467" y="522"/>
                  </a:lnTo>
                  <a:lnTo>
                    <a:pt x="462" y="519"/>
                  </a:lnTo>
                  <a:lnTo>
                    <a:pt x="461" y="519"/>
                  </a:lnTo>
                  <a:lnTo>
                    <a:pt x="460" y="519"/>
                  </a:lnTo>
                  <a:lnTo>
                    <a:pt x="459" y="519"/>
                  </a:lnTo>
                  <a:lnTo>
                    <a:pt x="456" y="517"/>
                  </a:lnTo>
                  <a:lnTo>
                    <a:pt x="452" y="515"/>
                  </a:lnTo>
                  <a:lnTo>
                    <a:pt x="448" y="514"/>
                  </a:lnTo>
                  <a:lnTo>
                    <a:pt x="444" y="514"/>
                  </a:lnTo>
                  <a:lnTo>
                    <a:pt x="439" y="514"/>
                  </a:lnTo>
                  <a:lnTo>
                    <a:pt x="435" y="515"/>
                  </a:lnTo>
                  <a:lnTo>
                    <a:pt x="432" y="515"/>
                  </a:lnTo>
                  <a:lnTo>
                    <a:pt x="430" y="516"/>
                  </a:lnTo>
                  <a:lnTo>
                    <a:pt x="418" y="523"/>
                  </a:lnTo>
                  <a:lnTo>
                    <a:pt x="405" y="526"/>
                  </a:lnTo>
                  <a:lnTo>
                    <a:pt x="395" y="525"/>
                  </a:lnTo>
                  <a:lnTo>
                    <a:pt x="387" y="521"/>
                  </a:lnTo>
                  <a:lnTo>
                    <a:pt x="379" y="518"/>
                  </a:lnTo>
                  <a:lnTo>
                    <a:pt x="373" y="517"/>
                  </a:lnTo>
                  <a:lnTo>
                    <a:pt x="368" y="515"/>
                  </a:lnTo>
                  <a:lnTo>
                    <a:pt x="364" y="513"/>
                  </a:lnTo>
                  <a:lnTo>
                    <a:pt x="355" y="508"/>
                  </a:lnTo>
                  <a:lnTo>
                    <a:pt x="345" y="503"/>
                  </a:lnTo>
                  <a:lnTo>
                    <a:pt x="345" y="502"/>
                  </a:lnTo>
                  <a:lnTo>
                    <a:pt x="345" y="502"/>
                  </a:lnTo>
                  <a:lnTo>
                    <a:pt x="344" y="501"/>
                  </a:lnTo>
                  <a:lnTo>
                    <a:pt x="342" y="499"/>
                  </a:lnTo>
                  <a:lnTo>
                    <a:pt x="340" y="498"/>
                  </a:lnTo>
                  <a:lnTo>
                    <a:pt x="338" y="497"/>
                  </a:lnTo>
                  <a:lnTo>
                    <a:pt x="335" y="497"/>
                  </a:lnTo>
                  <a:lnTo>
                    <a:pt x="326" y="494"/>
                  </a:lnTo>
                  <a:lnTo>
                    <a:pt x="317" y="489"/>
                  </a:lnTo>
                  <a:lnTo>
                    <a:pt x="314" y="487"/>
                  </a:lnTo>
                  <a:lnTo>
                    <a:pt x="311" y="485"/>
                  </a:lnTo>
                  <a:lnTo>
                    <a:pt x="306" y="482"/>
                  </a:lnTo>
                  <a:lnTo>
                    <a:pt x="300" y="480"/>
                  </a:lnTo>
                  <a:lnTo>
                    <a:pt x="295" y="479"/>
                  </a:lnTo>
                  <a:lnTo>
                    <a:pt x="293" y="478"/>
                  </a:lnTo>
                  <a:lnTo>
                    <a:pt x="291" y="477"/>
                  </a:lnTo>
                  <a:lnTo>
                    <a:pt x="289" y="475"/>
                  </a:lnTo>
                  <a:lnTo>
                    <a:pt x="287" y="474"/>
                  </a:lnTo>
                  <a:lnTo>
                    <a:pt x="286" y="473"/>
                  </a:lnTo>
                  <a:lnTo>
                    <a:pt x="284" y="473"/>
                  </a:lnTo>
                  <a:lnTo>
                    <a:pt x="284" y="473"/>
                  </a:lnTo>
                  <a:lnTo>
                    <a:pt x="284" y="472"/>
                  </a:lnTo>
                  <a:lnTo>
                    <a:pt x="284" y="472"/>
                  </a:lnTo>
                  <a:lnTo>
                    <a:pt x="283" y="471"/>
                  </a:lnTo>
                  <a:lnTo>
                    <a:pt x="283" y="471"/>
                  </a:lnTo>
                  <a:lnTo>
                    <a:pt x="283" y="471"/>
                  </a:lnTo>
                  <a:lnTo>
                    <a:pt x="282" y="469"/>
                  </a:lnTo>
                  <a:lnTo>
                    <a:pt x="280" y="467"/>
                  </a:lnTo>
                  <a:lnTo>
                    <a:pt x="278" y="465"/>
                  </a:lnTo>
                  <a:lnTo>
                    <a:pt x="276" y="464"/>
                  </a:lnTo>
                  <a:lnTo>
                    <a:pt x="273" y="462"/>
                  </a:lnTo>
                  <a:lnTo>
                    <a:pt x="271" y="461"/>
                  </a:lnTo>
                  <a:lnTo>
                    <a:pt x="270" y="459"/>
                  </a:lnTo>
                  <a:lnTo>
                    <a:pt x="269" y="458"/>
                  </a:lnTo>
                  <a:lnTo>
                    <a:pt x="268" y="456"/>
                  </a:lnTo>
                  <a:lnTo>
                    <a:pt x="267" y="455"/>
                  </a:lnTo>
                  <a:lnTo>
                    <a:pt x="267" y="455"/>
                  </a:lnTo>
                  <a:lnTo>
                    <a:pt x="265" y="454"/>
                  </a:lnTo>
                  <a:lnTo>
                    <a:pt x="263" y="453"/>
                  </a:lnTo>
                  <a:lnTo>
                    <a:pt x="261" y="452"/>
                  </a:lnTo>
                  <a:lnTo>
                    <a:pt x="249" y="449"/>
                  </a:lnTo>
                  <a:lnTo>
                    <a:pt x="240" y="444"/>
                  </a:lnTo>
                  <a:lnTo>
                    <a:pt x="238" y="443"/>
                  </a:lnTo>
                  <a:lnTo>
                    <a:pt x="236" y="442"/>
                  </a:lnTo>
                  <a:lnTo>
                    <a:pt x="234" y="442"/>
                  </a:lnTo>
                  <a:lnTo>
                    <a:pt x="232" y="440"/>
                  </a:lnTo>
                  <a:lnTo>
                    <a:pt x="229" y="439"/>
                  </a:lnTo>
                  <a:lnTo>
                    <a:pt x="226" y="436"/>
                  </a:lnTo>
                  <a:lnTo>
                    <a:pt x="224" y="434"/>
                  </a:lnTo>
                  <a:lnTo>
                    <a:pt x="223" y="433"/>
                  </a:lnTo>
                  <a:lnTo>
                    <a:pt x="222" y="433"/>
                  </a:lnTo>
                  <a:lnTo>
                    <a:pt x="221" y="432"/>
                  </a:lnTo>
                  <a:lnTo>
                    <a:pt x="221" y="430"/>
                  </a:lnTo>
                  <a:lnTo>
                    <a:pt x="220" y="428"/>
                  </a:lnTo>
                  <a:lnTo>
                    <a:pt x="218" y="426"/>
                  </a:lnTo>
                  <a:lnTo>
                    <a:pt x="217" y="423"/>
                  </a:lnTo>
                  <a:lnTo>
                    <a:pt x="215" y="421"/>
                  </a:lnTo>
                  <a:lnTo>
                    <a:pt x="213" y="419"/>
                  </a:lnTo>
                  <a:lnTo>
                    <a:pt x="210" y="418"/>
                  </a:lnTo>
                  <a:lnTo>
                    <a:pt x="209" y="418"/>
                  </a:lnTo>
                  <a:lnTo>
                    <a:pt x="207" y="415"/>
                  </a:lnTo>
                  <a:lnTo>
                    <a:pt x="204" y="413"/>
                  </a:lnTo>
                  <a:lnTo>
                    <a:pt x="201" y="411"/>
                  </a:lnTo>
                  <a:lnTo>
                    <a:pt x="198" y="410"/>
                  </a:lnTo>
                  <a:lnTo>
                    <a:pt x="194" y="408"/>
                  </a:lnTo>
                  <a:lnTo>
                    <a:pt x="190" y="405"/>
                  </a:lnTo>
                  <a:lnTo>
                    <a:pt x="187" y="402"/>
                  </a:lnTo>
                  <a:lnTo>
                    <a:pt x="184" y="398"/>
                  </a:lnTo>
                  <a:lnTo>
                    <a:pt x="183" y="396"/>
                  </a:lnTo>
                  <a:lnTo>
                    <a:pt x="182" y="394"/>
                  </a:lnTo>
                  <a:lnTo>
                    <a:pt x="181" y="392"/>
                  </a:lnTo>
                  <a:lnTo>
                    <a:pt x="180" y="391"/>
                  </a:lnTo>
                  <a:lnTo>
                    <a:pt x="178" y="389"/>
                  </a:lnTo>
                  <a:lnTo>
                    <a:pt x="177" y="385"/>
                  </a:lnTo>
                  <a:lnTo>
                    <a:pt x="176" y="380"/>
                  </a:lnTo>
                  <a:lnTo>
                    <a:pt x="175" y="374"/>
                  </a:lnTo>
                  <a:lnTo>
                    <a:pt x="175" y="374"/>
                  </a:lnTo>
                  <a:lnTo>
                    <a:pt x="176" y="372"/>
                  </a:lnTo>
                  <a:lnTo>
                    <a:pt x="177" y="372"/>
                  </a:lnTo>
                  <a:lnTo>
                    <a:pt x="178" y="371"/>
                  </a:lnTo>
                  <a:lnTo>
                    <a:pt x="180" y="371"/>
                  </a:lnTo>
                  <a:lnTo>
                    <a:pt x="181" y="370"/>
                  </a:lnTo>
                  <a:lnTo>
                    <a:pt x="183" y="370"/>
                  </a:lnTo>
                  <a:lnTo>
                    <a:pt x="184" y="369"/>
                  </a:lnTo>
                  <a:lnTo>
                    <a:pt x="184" y="368"/>
                  </a:lnTo>
                  <a:lnTo>
                    <a:pt x="184" y="367"/>
                  </a:lnTo>
                  <a:lnTo>
                    <a:pt x="183" y="365"/>
                  </a:lnTo>
                  <a:lnTo>
                    <a:pt x="182" y="364"/>
                  </a:lnTo>
                  <a:lnTo>
                    <a:pt x="182" y="363"/>
                  </a:lnTo>
                  <a:lnTo>
                    <a:pt x="182" y="361"/>
                  </a:lnTo>
                  <a:lnTo>
                    <a:pt x="183" y="360"/>
                  </a:lnTo>
                  <a:lnTo>
                    <a:pt x="185" y="359"/>
                  </a:lnTo>
                  <a:lnTo>
                    <a:pt x="186" y="358"/>
                  </a:lnTo>
                  <a:lnTo>
                    <a:pt x="187" y="356"/>
                  </a:lnTo>
                  <a:lnTo>
                    <a:pt x="188" y="352"/>
                  </a:lnTo>
                  <a:lnTo>
                    <a:pt x="188" y="347"/>
                  </a:lnTo>
                  <a:lnTo>
                    <a:pt x="187" y="343"/>
                  </a:lnTo>
                  <a:lnTo>
                    <a:pt x="184" y="336"/>
                  </a:lnTo>
                  <a:lnTo>
                    <a:pt x="180" y="328"/>
                  </a:lnTo>
                  <a:lnTo>
                    <a:pt x="180" y="326"/>
                  </a:lnTo>
                  <a:lnTo>
                    <a:pt x="180" y="323"/>
                  </a:lnTo>
                  <a:lnTo>
                    <a:pt x="179" y="320"/>
                  </a:lnTo>
                  <a:lnTo>
                    <a:pt x="180" y="319"/>
                  </a:lnTo>
                  <a:lnTo>
                    <a:pt x="181" y="318"/>
                  </a:lnTo>
                  <a:lnTo>
                    <a:pt x="181" y="317"/>
                  </a:lnTo>
                  <a:lnTo>
                    <a:pt x="181" y="315"/>
                  </a:lnTo>
                  <a:lnTo>
                    <a:pt x="180" y="313"/>
                  </a:lnTo>
                  <a:lnTo>
                    <a:pt x="178" y="312"/>
                  </a:lnTo>
                  <a:lnTo>
                    <a:pt x="176" y="311"/>
                  </a:lnTo>
                  <a:lnTo>
                    <a:pt x="175" y="309"/>
                  </a:lnTo>
                  <a:lnTo>
                    <a:pt x="174" y="308"/>
                  </a:lnTo>
                  <a:lnTo>
                    <a:pt x="174" y="306"/>
                  </a:lnTo>
                  <a:lnTo>
                    <a:pt x="173" y="305"/>
                  </a:lnTo>
                  <a:lnTo>
                    <a:pt x="171" y="302"/>
                  </a:lnTo>
                  <a:lnTo>
                    <a:pt x="169" y="300"/>
                  </a:lnTo>
                  <a:lnTo>
                    <a:pt x="167" y="298"/>
                  </a:lnTo>
                  <a:lnTo>
                    <a:pt x="164" y="296"/>
                  </a:lnTo>
                  <a:lnTo>
                    <a:pt x="162" y="290"/>
                  </a:lnTo>
                  <a:lnTo>
                    <a:pt x="159" y="284"/>
                  </a:lnTo>
                  <a:lnTo>
                    <a:pt x="158" y="283"/>
                  </a:lnTo>
                  <a:lnTo>
                    <a:pt x="157" y="282"/>
                  </a:lnTo>
                  <a:lnTo>
                    <a:pt x="156" y="281"/>
                  </a:lnTo>
                  <a:lnTo>
                    <a:pt x="154" y="280"/>
                  </a:lnTo>
                  <a:lnTo>
                    <a:pt x="154" y="278"/>
                  </a:lnTo>
                  <a:lnTo>
                    <a:pt x="154" y="276"/>
                  </a:lnTo>
                  <a:lnTo>
                    <a:pt x="154" y="275"/>
                  </a:lnTo>
                  <a:lnTo>
                    <a:pt x="152" y="273"/>
                  </a:lnTo>
                  <a:lnTo>
                    <a:pt x="151" y="272"/>
                  </a:lnTo>
                  <a:lnTo>
                    <a:pt x="149" y="269"/>
                  </a:lnTo>
                  <a:lnTo>
                    <a:pt x="147" y="267"/>
                  </a:lnTo>
                  <a:lnTo>
                    <a:pt x="145" y="264"/>
                  </a:lnTo>
                  <a:lnTo>
                    <a:pt x="141" y="261"/>
                  </a:lnTo>
                  <a:lnTo>
                    <a:pt x="138" y="257"/>
                  </a:lnTo>
                  <a:lnTo>
                    <a:pt x="135" y="254"/>
                  </a:lnTo>
                  <a:lnTo>
                    <a:pt x="134" y="252"/>
                  </a:lnTo>
                  <a:lnTo>
                    <a:pt x="132" y="249"/>
                  </a:lnTo>
                  <a:lnTo>
                    <a:pt x="132" y="247"/>
                  </a:lnTo>
                  <a:lnTo>
                    <a:pt x="132" y="244"/>
                  </a:lnTo>
                  <a:lnTo>
                    <a:pt x="132" y="240"/>
                  </a:lnTo>
                  <a:lnTo>
                    <a:pt x="132" y="239"/>
                  </a:lnTo>
                  <a:lnTo>
                    <a:pt x="132" y="238"/>
                  </a:lnTo>
                  <a:lnTo>
                    <a:pt x="131" y="238"/>
                  </a:lnTo>
                  <a:lnTo>
                    <a:pt x="129" y="234"/>
                  </a:lnTo>
                  <a:lnTo>
                    <a:pt x="126" y="230"/>
                  </a:lnTo>
                  <a:lnTo>
                    <a:pt x="124" y="231"/>
                  </a:lnTo>
                  <a:lnTo>
                    <a:pt x="122" y="231"/>
                  </a:lnTo>
                  <a:lnTo>
                    <a:pt x="120" y="230"/>
                  </a:lnTo>
                  <a:lnTo>
                    <a:pt x="117" y="229"/>
                  </a:lnTo>
                  <a:lnTo>
                    <a:pt x="116" y="227"/>
                  </a:lnTo>
                  <a:lnTo>
                    <a:pt x="115" y="227"/>
                  </a:lnTo>
                  <a:lnTo>
                    <a:pt x="115" y="227"/>
                  </a:lnTo>
                  <a:lnTo>
                    <a:pt x="114" y="227"/>
                  </a:lnTo>
                  <a:lnTo>
                    <a:pt x="112" y="226"/>
                  </a:lnTo>
                  <a:lnTo>
                    <a:pt x="111" y="224"/>
                  </a:lnTo>
                  <a:lnTo>
                    <a:pt x="109" y="222"/>
                  </a:lnTo>
                  <a:lnTo>
                    <a:pt x="109" y="221"/>
                  </a:lnTo>
                  <a:lnTo>
                    <a:pt x="109" y="219"/>
                  </a:lnTo>
                  <a:lnTo>
                    <a:pt x="110" y="218"/>
                  </a:lnTo>
                  <a:lnTo>
                    <a:pt x="111" y="217"/>
                  </a:lnTo>
                  <a:lnTo>
                    <a:pt x="111" y="215"/>
                  </a:lnTo>
                  <a:lnTo>
                    <a:pt x="110" y="214"/>
                  </a:lnTo>
                  <a:lnTo>
                    <a:pt x="109" y="214"/>
                  </a:lnTo>
                  <a:lnTo>
                    <a:pt x="108" y="214"/>
                  </a:lnTo>
                  <a:lnTo>
                    <a:pt x="106" y="215"/>
                  </a:lnTo>
                  <a:lnTo>
                    <a:pt x="104" y="216"/>
                  </a:lnTo>
                  <a:lnTo>
                    <a:pt x="103" y="216"/>
                  </a:lnTo>
                  <a:lnTo>
                    <a:pt x="102" y="215"/>
                  </a:lnTo>
                  <a:lnTo>
                    <a:pt x="101" y="214"/>
                  </a:lnTo>
                  <a:lnTo>
                    <a:pt x="100" y="213"/>
                  </a:lnTo>
                  <a:lnTo>
                    <a:pt x="100" y="211"/>
                  </a:lnTo>
                  <a:lnTo>
                    <a:pt x="100" y="208"/>
                  </a:lnTo>
                  <a:lnTo>
                    <a:pt x="100" y="206"/>
                  </a:lnTo>
                  <a:lnTo>
                    <a:pt x="102" y="203"/>
                  </a:lnTo>
                  <a:lnTo>
                    <a:pt x="103" y="201"/>
                  </a:lnTo>
                  <a:lnTo>
                    <a:pt x="104" y="200"/>
                  </a:lnTo>
                  <a:lnTo>
                    <a:pt x="105" y="200"/>
                  </a:lnTo>
                  <a:lnTo>
                    <a:pt x="105" y="199"/>
                  </a:lnTo>
                  <a:lnTo>
                    <a:pt x="106" y="197"/>
                  </a:lnTo>
                  <a:lnTo>
                    <a:pt x="106" y="195"/>
                  </a:lnTo>
                  <a:lnTo>
                    <a:pt x="105" y="194"/>
                  </a:lnTo>
                  <a:lnTo>
                    <a:pt x="104" y="193"/>
                  </a:lnTo>
                  <a:lnTo>
                    <a:pt x="104" y="193"/>
                  </a:lnTo>
                  <a:lnTo>
                    <a:pt x="104" y="191"/>
                  </a:lnTo>
                  <a:lnTo>
                    <a:pt x="104" y="190"/>
                  </a:lnTo>
                  <a:lnTo>
                    <a:pt x="104" y="189"/>
                  </a:lnTo>
                  <a:lnTo>
                    <a:pt x="103" y="188"/>
                  </a:lnTo>
                  <a:lnTo>
                    <a:pt x="101" y="187"/>
                  </a:lnTo>
                  <a:lnTo>
                    <a:pt x="99" y="187"/>
                  </a:lnTo>
                  <a:lnTo>
                    <a:pt x="97" y="187"/>
                  </a:lnTo>
                  <a:lnTo>
                    <a:pt x="96" y="186"/>
                  </a:lnTo>
                  <a:lnTo>
                    <a:pt x="95" y="185"/>
                  </a:lnTo>
                  <a:lnTo>
                    <a:pt x="94" y="184"/>
                  </a:lnTo>
                  <a:lnTo>
                    <a:pt x="93" y="182"/>
                  </a:lnTo>
                  <a:lnTo>
                    <a:pt x="93" y="181"/>
                  </a:lnTo>
                  <a:lnTo>
                    <a:pt x="92" y="179"/>
                  </a:lnTo>
                  <a:lnTo>
                    <a:pt x="91" y="178"/>
                  </a:lnTo>
                  <a:lnTo>
                    <a:pt x="91" y="178"/>
                  </a:lnTo>
                  <a:lnTo>
                    <a:pt x="90" y="177"/>
                  </a:lnTo>
                  <a:lnTo>
                    <a:pt x="91" y="175"/>
                  </a:lnTo>
                  <a:lnTo>
                    <a:pt x="91" y="173"/>
                  </a:lnTo>
                  <a:lnTo>
                    <a:pt x="92" y="172"/>
                  </a:lnTo>
                  <a:lnTo>
                    <a:pt x="90" y="171"/>
                  </a:lnTo>
                  <a:lnTo>
                    <a:pt x="89" y="170"/>
                  </a:lnTo>
                  <a:lnTo>
                    <a:pt x="88" y="170"/>
                  </a:lnTo>
                  <a:lnTo>
                    <a:pt x="87" y="170"/>
                  </a:lnTo>
                  <a:lnTo>
                    <a:pt x="85" y="170"/>
                  </a:lnTo>
                  <a:lnTo>
                    <a:pt x="83" y="170"/>
                  </a:lnTo>
                  <a:lnTo>
                    <a:pt x="82" y="170"/>
                  </a:lnTo>
                  <a:lnTo>
                    <a:pt x="81" y="169"/>
                  </a:lnTo>
                  <a:lnTo>
                    <a:pt x="80" y="168"/>
                  </a:lnTo>
                  <a:lnTo>
                    <a:pt x="79" y="166"/>
                  </a:lnTo>
                  <a:lnTo>
                    <a:pt x="78" y="165"/>
                  </a:lnTo>
                  <a:lnTo>
                    <a:pt x="76" y="164"/>
                  </a:lnTo>
                  <a:lnTo>
                    <a:pt x="75" y="164"/>
                  </a:lnTo>
                  <a:lnTo>
                    <a:pt x="74" y="162"/>
                  </a:lnTo>
                  <a:lnTo>
                    <a:pt x="73" y="159"/>
                  </a:lnTo>
                  <a:lnTo>
                    <a:pt x="70" y="156"/>
                  </a:lnTo>
                  <a:lnTo>
                    <a:pt x="69" y="154"/>
                  </a:lnTo>
                  <a:lnTo>
                    <a:pt x="67" y="152"/>
                  </a:lnTo>
                  <a:lnTo>
                    <a:pt x="66" y="150"/>
                  </a:lnTo>
                  <a:lnTo>
                    <a:pt x="66" y="149"/>
                  </a:lnTo>
                  <a:lnTo>
                    <a:pt x="65" y="147"/>
                  </a:lnTo>
                  <a:lnTo>
                    <a:pt x="64" y="146"/>
                  </a:lnTo>
                  <a:lnTo>
                    <a:pt x="62" y="145"/>
                  </a:lnTo>
                  <a:lnTo>
                    <a:pt x="60" y="144"/>
                  </a:lnTo>
                  <a:lnTo>
                    <a:pt x="59" y="143"/>
                  </a:lnTo>
                  <a:lnTo>
                    <a:pt x="59" y="141"/>
                  </a:lnTo>
                  <a:lnTo>
                    <a:pt x="60" y="139"/>
                  </a:lnTo>
                  <a:lnTo>
                    <a:pt x="60" y="138"/>
                  </a:lnTo>
                  <a:lnTo>
                    <a:pt x="60" y="136"/>
                  </a:lnTo>
                  <a:lnTo>
                    <a:pt x="59" y="135"/>
                  </a:lnTo>
                  <a:lnTo>
                    <a:pt x="58" y="133"/>
                  </a:lnTo>
                  <a:lnTo>
                    <a:pt x="56" y="132"/>
                  </a:lnTo>
                  <a:lnTo>
                    <a:pt x="54" y="130"/>
                  </a:lnTo>
                  <a:lnTo>
                    <a:pt x="52" y="128"/>
                  </a:lnTo>
                  <a:lnTo>
                    <a:pt x="52" y="126"/>
                  </a:lnTo>
                  <a:lnTo>
                    <a:pt x="51" y="123"/>
                  </a:lnTo>
                  <a:lnTo>
                    <a:pt x="52" y="123"/>
                  </a:lnTo>
                  <a:lnTo>
                    <a:pt x="52" y="121"/>
                  </a:lnTo>
                  <a:lnTo>
                    <a:pt x="52" y="121"/>
                  </a:lnTo>
                  <a:lnTo>
                    <a:pt x="51" y="120"/>
                  </a:lnTo>
                  <a:lnTo>
                    <a:pt x="50" y="120"/>
                  </a:lnTo>
                  <a:lnTo>
                    <a:pt x="48" y="119"/>
                  </a:lnTo>
                  <a:lnTo>
                    <a:pt x="47" y="117"/>
                  </a:lnTo>
                  <a:lnTo>
                    <a:pt x="45" y="115"/>
                  </a:lnTo>
                  <a:lnTo>
                    <a:pt x="43" y="112"/>
                  </a:lnTo>
                  <a:lnTo>
                    <a:pt x="41" y="109"/>
                  </a:lnTo>
                  <a:lnTo>
                    <a:pt x="41" y="106"/>
                  </a:lnTo>
                  <a:lnTo>
                    <a:pt x="41" y="103"/>
                  </a:lnTo>
                  <a:lnTo>
                    <a:pt x="42" y="100"/>
                  </a:lnTo>
                  <a:lnTo>
                    <a:pt x="42" y="96"/>
                  </a:lnTo>
                  <a:lnTo>
                    <a:pt x="41" y="93"/>
                  </a:lnTo>
                  <a:lnTo>
                    <a:pt x="40" y="91"/>
                  </a:lnTo>
                  <a:lnTo>
                    <a:pt x="40" y="88"/>
                  </a:lnTo>
                  <a:lnTo>
                    <a:pt x="41" y="84"/>
                  </a:lnTo>
                  <a:lnTo>
                    <a:pt x="41" y="80"/>
                  </a:lnTo>
                  <a:lnTo>
                    <a:pt x="40" y="75"/>
                  </a:lnTo>
                  <a:lnTo>
                    <a:pt x="39" y="73"/>
                  </a:lnTo>
                  <a:lnTo>
                    <a:pt x="37" y="71"/>
                  </a:lnTo>
                  <a:lnTo>
                    <a:pt x="37" y="69"/>
                  </a:lnTo>
                  <a:lnTo>
                    <a:pt x="36" y="68"/>
                  </a:lnTo>
                  <a:lnTo>
                    <a:pt x="36" y="67"/>
                  </a:lnTo>
                  <a:lnTo>
                    <a:pt x="32" y="66"/>
                  </a:lnTo>
                  <a:lnTo>
                    <a:pt x="29" y="63"/>
                  </a:lnTo>
                  <a:lnTo>
                    <a:pt x="27" y="60"/>
                  </a:lnTo>
                  <a:lnTo>
                    <a:pt x="24" y="57"/>
                  </a:lnTo>
                  <a:lnTo>
                    <a:pt x="23" y="54"/>
                  </a:lnTo>
                  <a:lnTo>
                    <a:pt x="24" y="57"/>
                  </a:lnTo>
                  <a:lnTo>
                    <a:pt x="25" y="61"/>
                  </a:lnTo>
                  <a:lnTo>
                    <a:pt x="25" y="64"/>
                  </a:lnTo>
                  <a:lnTo>
                    <a:pt x="25" y="68"/>
                  </a:lnTo>
                  <a:lnTo>
                    <a:pt x="24" y="71"/>
                  </a:lnTo>
                  <a:lnTo>
                    <a:pt x="24" y="74"/>
                  </a:lnTo>
                  <a:lnTo>
                    <a:pt x="27" y="78"/>
                  </a:lnTo>
                  <a:lnTo>
                    <a:pt x="23" y="86"/>
                  </a:lnTo>
                  <a:lnTo>
                    <a:pt x="22" y="93"/>
                  </a:lnTo>
                  <a:lnTo>
                    <a:pt x="23" y="98"/>
                  </a:lnTo>
                  <a:lnTo>
                    <a:pt x="24" y="104"/>
                  </a:lnTo>
                  <a:lnTo>
                    <a:pt x="24" y="106"/>
                  </a:lnTo>
                  <a:lnTo>
                    <a:pt x="24" y="108"/>
                  </a:lnTo>
                  <a:lnTo>
                    <a:pt x="24" y="111"/>
                  </a:lnTo>
                  <a:lnTo>
                    <a:pt x="24" y="114"/>
                  </a:lnTo>
                  <a:lnTo>
                    <a:pt x="25" y="117"/>
                  </a:lnTo>
                  <a:lnTo>
                    <a:pt x="27" y="119"/>
                  </a:lnTo>
                  <a:lnTo>
                    <a:pt x="29" y="121"/>
                  </a:lnTo>
                  <a:lnTo>
                    <a:pt x="29" y="123"/>
                  </a:lnTo>
                  <a:lnTo>
                    <a:pt x="29" y="125"/>
                  </a:lnTo>
                  <a:lnTo>
                    <a:pt x="29" y="126"/>
                  </a:lnTo>
                  <a:lnTo>
                    <a:pt x="31" y="127"/>
                  </a:lnTo>
                  <a:lnTo>
                    <a:pt x="32" y="129"/>
                  </a:lnTo>
                  <a:lnTo>
                    <a:pt x="34" y="130"/>
                  </a:lnTo>
                  <a:lnTo>
                    <a:pt x="35" y="132"/>
                  </a:lnTo>
                  <a:lnTo>
                    <a:pt x="35" y="134"/>
                  </a:lnTo>
                  <a:lnTo>
                    <a:pt x="35" y="135"/>
                  </a:lnTo>
                  <a:lnTo>
                    <a:pt x="35" y="136"/>
                  </a:lnTo>
                  <a:lnTo>
                    <a:pt x="35" y="137"/>
                  </a:lnTo>
                  <a:lnTo>
                    <a:pt x="37" y="144"/>
                  </a:lnTo>
                  <a:lnTo>
                    <a:pt x="39" y="151"/>
                  </a:lnTo>
                  <a:lnTo>
                    <a:pt x="40" y="153"/>
                  </a:lnTo>
                  <a:lnTo>
                    <a:pt x="41" y="156"/>
                  </a:lnTo>
                  <a:lnTo>
                    <a:pt x="41" y="158"/>
                  </a:lnTo>
                  <a:lnTo>
                    <a:pt x="40" y="160"/>
                  </a:lnTo>
                  <a:lnTo>
                    <a:pt x="40" y="161"/>
                  </a:lnTo>
                  <a:lnTo>
                    <a:pt x="40" y="162"/>
                  </a:lnTo>
                  <a:lnTo>
                    <a:pt x="41" y="164"/>
                  </a:lnTo>
                  <a:lnTo>
                    <a:pt x="42" y="165"/>
                  </a:lnTo>
                  <a:lnTo>
                    <a:pt x="41" y="169"/>
                  </a:lnTo>
                  <a:lnTo>
                    <a:pt x="42" y="172"/>
                  </a:lnTo>
                  <a:lnTo>
                    <a:pt x="43" y="174"/>
                  </a:lnTo>
                  <a:lnTo>
                    <a:pt x="44" y="177"/>
                  </a:lnTo>
                  <a:lnTo>
                    <a:pt x="44" y="180"/>
                  </a:lnTo>
                  <a:lnTo>
                    <a:pt x="45" y="178"/>
                  </a:lnTo>
                  <a:lnTo>
                    <a:pt x="45" y="177"/>
                  </a:lnTo>
                  <a:lnTo>
                    <a:pt x="45" y="175"/>
                  </a:lnTo>
                  <a:lnTo>
                    <a:pt x="46" y="173"/>
                  </a:lnTo>
                  <a:lnTo>
                    <a:pt x="46" y="173"/>
                  </a:lnTo>
                  <a:lnTo>
                    <a:pt x="47" y="174"/>
                  </a:lnTo>
                  <a:lnTo>
                    <a:pt x="48" y="176"/>
                  </a:lnTo>
                  <a:lnTo>
                    <a:pt x="48" y="178"/>
                  </a:lnTo>
                  <a:lnTo>
                    <a:pt x="50" y="181"/>
                  </a:lnTo>
                  <a:lnTo>
                    <a:pt x="51" y="184"/>
                  </a:lnTo>
                  <a:lnTo>
                    <a:pt x="52" y="187"/>
                  </a:lnTo>
                  <a:lnTo>
                    <a:pt x="53" y="190"/>
                  </a:lnTo>
                  <a:lnTo>
                    <a:pt x="53" y="193"/>
                  </a:lnTo>
                  <a:lnTo>
                    <a:pt x="55" y="197"/>
                  </a:lnTo>
                  <a:lnTo>
                    <a:pt x="57" y="202"/>
                  </a:lnTo>
                  <a:lnTo>
                    <a:pt x="56" y="203"/>
                  </a:lnTo>
                  <a:lnTo>
                    <a:pt x="56" y="204"/>
                  </a:lnTo>
                  <a:lnTo>
                    <a:pt x="56" y="205"/>
                  </a:lnTo>
                  <a:lnTo>
                    <a:pt x="56" y="207"/>
                  </a:lnTo>
                  <a:lnTo>
                    <a:pt x="57" y="208"/>
                  </a:lnTo>
                  <a:lnTo>
                    <a:pt x="58" y="213"/>
                  </a:lnTo>
                  <a:lnTo>
                    <a:pt x="58" y="217"/>
                  </a:lnTo>
                  <a:lnTo>
                    <a:pt x="59" y="221"/>
                  </a:lnTo>
                  <a:lnTo>
                    <a:pt x="60" y="225"/>
                  </a:lnTo>
                  <a:lnTo>
                    <a:pt x="61" y="226"/>
                  </a:lnTo>
                  <a:lnTo>
                    <a:pt x="62" y="226"/>
                  </a:lnTo>
                  <a:lnTo>
                    <a:pt x="62" y="227"/>
                  </a:lnTo>
                  <a:lnTo>
                    <a:pt x="62" y="229"/>
                  </a:lnTo>
                  <a:lnTo>
                    <a:pt x="61" y="231"/>
                  </a:lnTo>
                  <a:lnTo>
                    <a:pt x="62" y="232"/>
                  </a:lnTo>
                  <a:lnTo>
                    <a:pt x="62" y="232"/>
                  </a:lnTo>
                  <a:lnTo>
                    <a:pt x="63" y="233"/>
                  </a:lnTo>
                  <a:lnTo>
                    <a:pt x="63" y="234"/>
                  </a:lnTo>
                  <a:lnTo>
                    <a:pt x="63" y="235"/>
                  </a:lnTo>
                  <a:lnTo>
                    <a:pt x="62" y="236"/>
                  </a:lnTo>
                  <a:lnTo>
                    <a:pt x="61" y="237"/>
                  </a:lnTo>
                  <a:lnTo>
                    <a:pt x="61" y="238"/>
                  </a:lnTo>
                  <a:lnTo>
                    <a:pt x="62" y="240"/>
                  </a:lnTo>
                  <a:lnTo>
                    <a:pt x="62" y="242"/>
                  </a:lnTo>
                  <a:lnTo>
                    <a:pt x="63" y="242"/>
                  </a:lnTo>
                  <a:lnTo>
                    <a:pt x="63" y="243"/>
                  </a:lnTo>
                  <a:lnTo>
                    <a:pt x="64" y="245"/>
                  </a:lnTo>
                  <a:lnTo>
                    <a:pt x="64" y="247"/>
                  </a:lnTo>
                  <a:lnTo>
                    <a:pt x="64" y="248"/>
                  </a:lnTo>
                  <a:lnTo>
                    <a:pt x="65" y="248"/>
                  </a:lnTo>
                  <a:lnTo>
                    <a:pt x="65" y="249"/>
                  </a:lnTo>
                  <a:lnTo>
                    <a:pt x="66" y="250"/>
                  </a:lnTo>
                  <a:lnTo>
                    <a:pt x="67" y="251"/>
                  </a:lnTo>
                  <a:lnTo>
                    <a:pt x="69" y="251"/>
                  </a:lnTo>
                  <a:lnTo>
                    <a:pt x="70" y="250"/>
                  </a:lnTo>
                  <a:lnTo>
                    <a:pt x="71" y="249"/>
                  </a:lnTo>
                  <a:lnTo>
                    <a:pt x="71" y="248"/>
                  </a:lnTo>
                  <a:lnTo>
                    <a:pt x="73" y="247"/>
                  </a:lnTo>
                  <a:lnTo>
                    <a:pt x="74" y="250"/>
                  </a:lnTo>
                  <a:lnTo>
                    <a:pt x="76" y="253"/>
                  </a:lnTo>
                  <a:lnTo>
                    <a:pt x="79" y="255"/>
                  </a:lnTo>
                  <a:lnTo>
                    <a:pt x="81" y="259"/>
                  </a:lnTo>
                  <a:lnTo>
                    <a:pt x="81" y="260"/>
                  </a:lnTo>
                  <a:lnTo>
                    <a:pt x="81" y="261"/>
                  </a:lnTo>
                  <a:lnTo>
                    <a:pt x="81" y="262"/>
                  </a:lnTo>
                  <a:lnTo>
                    <a:pt x="82" y="263"/>
                  </a:lnTo>
                  <a:lnTo>
                    <a:pt x="83" y="265"/>
                  </a:lnTo>
                  <a:lnTo>
                    <a:pt x="84" y="266"/>
                  </a:lnTo>
                  <a:lnTo>
                    <a:pt x="84" y="267"/>
                  </a:lnTo>
                  <a:lnTo>
                    <a:pt x="84" y="268"/>
                  </a:lnTo>
                  <a:lnTo>
                    <a:pt x="86" y="270"/>
                  </a:lnTo>
                  <a:lnTo>
                    <a:pt x="87" y="273"/>
                  </a:lnTo>
                  <a:lnTo>
                    <a:pt x="88" y="276"/>
                  </a:lnTo>
                  <a:lnTo>
                    <a:pt x="88" y="279"/>
                  </a:lnTo>
                  <a:lnTo>
                    <a:pt x="87" y="281"/>
                  </a:lnTo>
                  <a:lnTo>
                    <a:pt x="85" y="283"/>
                  </a:lnTo>
                  <a:lnTo>
                    <a:pt x="83" y="285"/>
                  </a:lnTo>
                  <a:lnTo>
                    <a:pt x="80" y="286"/>
                  </a:lnTo>
                  <a:lnTo>
                    <a:pt x="77" y="286"/>
                  </a:lnTo>
                  <a:lnTo>
                    <a:pt x="76" y="286"/>
                  </a:lnTo>
                  <a:lnTo>
                    <a:pt x="75" y="285"/>
                  </a:lnTo>
                  <a:lnTo>
                    <a:pt x="75" y="286"/>
                  </a:lnTo>
                  <a:lnTo>
                    <a:pt x="74" y="286"/>
                  </a:lnTo>
                  <a:lnTo>
                    <a:pt x="73" y="286"/>
                  </a:lnTo>
                  <a:lnTo>
                    <a:pt x="73" y="287"/>
                  </a:lnTo>
                  <a:lnTo>
                    <a:pt x="71" y="286"/>
                  </a:lnTo>
                  <a:lnTo>
                    <a:pt x="71" y="286"/>
                  </a:lnTo>
                  <a:lnTo>
                    <a:pt x="71" y="285"/>
                  </a:lnTo>
                  <a:lnTo>
                    <a:pt x="70" y="283"/>
                  </a:lnTo>
                  <a:lnTo>
                    <a:pt x="69" y="281"/>
                  </a:lnTo>
                  <a:lnTo>
                    <a:pt x="67" y="274"/>
                  </a:lnTo>
                  <a:lnTo>
                    <a:pt x="64" y="268"/>
                  </a:lnTo>
                  <a:lnTo>
                    <a:pt x="63" y="267"/>
                  </a:lnTo>
                  <a:lnTo>
                    <a:pt x="62" y="266"/>
                  </a:lnTo>
                  <a:lnTo>
                    <a:pt x="61" y="266"/>
                  </a:lnTo>
                  <a:lnTo>
                    <a:pt x="60" y="265"/>
                  </a:lnTo>
                  <a:lnTo>
                    <a:pt x="58" y="263"/>
                  </a:lnTo>
                  <a:lnTo>
                    <a:pt x="57" y="260"/>
                  </a:lnTo>
                  <a:lnTo>
                    <a:pt x="55" y="257"/>
                  </a:lnTo>
                  <a:lnTo>
                    <a:pt x="53" y="254"/>
                  </a:lnTo>
                  <a:lnTo>
                    <a:pt x="51" y="252"/>
                  </a:lnTo>
                  <a:lnTo>
                    <a:pt x="47" y="249"/>
                  </a:lnTo>
                  <a:lnTo>
                    <a:pt x="44" y="245"/>
                  </a:lnTo>
                  <a:lnTo>
                    <a:pt x="43" y="244"/>
                  </a:lnTo>
                  <a:lnTo>
                    <a:pt x="42" y="242"/>
                  </a:lnTo>
                  <a:lnTo>
                    <a:pt x="42" y="240"/>
                  </a:lnTo>
                  <a:lnTo>
                    <a:pt x="40" y="240"/>
                  </a:lnTo>
                  <a:lnTo>
                    <a:pt x="39" y="240"/>
                  </a:lnTo>
                  <a:lnTo>
                    <a:pt x="39" y="240"/>
                  </a:lnTo>
                  <a:lnTo>
                    <a:pt x="38" y="238"/>
                  </a:lnTo>
                  <a:lnTo>
                    <a:pt x="37" y="237"/>
                  </a:lnTo>
                  <a:lnTo>
                    <a:pt x="36" y="236"/>
                  </a:lnTo>
                  <a:lnTo>
                    <a:pt x="34" y="235"/>
                  </a:lnTo>
                  <a:lnTo>
                    <a:pt x="33" y="235"/>
                  </a:lnTo>
                  <a:lnTo>
                    <a:pt x="35" y="231"/>
                  </a:lnTo>
                  <a:lnTo>
                    <a:pt x="37" y="228"/>
                  </a:lnTo>
                  <a:lnTo>
                    <a:pt x="39" y="222"/>
                  </a:lnTo>
                  <a:lnTo>
                    <a:pt x="41" y="216"/>
                  </a:lnTo>
                  <a:lnTo>
                    <a:pt x="41" y="210"/>
                  </a:lnTo>
                  <a:lnTo>
                    <a:pt x="40" y="204"/>
                  </a:lnTo>
                  <a:lnTo>
                    <a:pt x="38" y="199"/>
                  </a:lnTo>
                  <a:lnTo>
                    <a:pt x="37" y="197"/>
                  </a:lnTo>
                  <a:lnTo>
                    <a:pt x="36" y="196"/>
                  </a:lnTo>
                  <a:lnTo>
                    <a:pt x="34" y="195"/>
                  </a:lnTo>
                  <a:lnTo>
                    <a:pt x="33" y="194"/>
                  </a:lnTo>
                  <a:lnTo>
                    <a:pt x="31" y="193"/>
                  </a:lnTo>
                  <a:lnTo>
                    <a:pt x="28" y="190"/>
                  </a:lnTo>
                  <a:lnTo>
                    <a:pt x="25" y="187"/>
                  </a:lnTo>
                  <a:lnTo>
                    <a:pt x="23" y="183"/>
                  </a:lnTo>
                  <a:lnTo>
                    <a:pt x="22" y="178"/>
                  </a:lnTo>
                  <a:lnTo>
                    <a:pt x="22" y="177"/>
                  </a:lnTo>
                  <a:lnTo>
                    <a:pt x="22" y="175"/>
                  </a:lnTo>
                  <a:lnTo>
                    <a:pt x="23" y="173"/>
                  </a:lnTo>
                  <a:lnTo>
                    <a:pt x="22" y="174"/>
                  </a:lnTo>
                  <a:lnTo>
                    <a:pt x="21" y="174"/>
                  </a:lnTo>
                  <a:lnTo>
                    <a:pt x="20" y="175"/>
                  </a:lnTo>
                  <a:lnTo>
                    <a:pt x="19" y="175"/>
                  </a:lnTo>
                  <a:lnTo>
                    <a:pt x="18" y="175"/>
                  </a:lnTo>
                  <a:lnTo>
                    <a:pt x="17" y="174"/>
                  </a:lnTo>
                  <a:lnTo>
                    <a:pt x="16" y="172"/>
                  </a:lnTo>
                  <a:lnTo>
                    <a:pt x="14" y="169"/>
                  </a:lnTo>
                  <a:lnTo>
                    <a:pt x="13" y="168"/>
                  </a:lnTo>
                  <a:lnTo>
                    <a:pt x="12" y="166"/>
                  </a:lnTo>
                  <a:lnTo>
                    <a:pt x="10" y="166"/>
                  </a:lnTo>
                  <a:lnTo>
                    <a:pt x="9" y="165"/>
                  </a:lnTo>
                  <a:lnTo>
                    <a:pt x="8" y="164"/>
                  </a:lnTo>
                  <a:lnTo>
                    <a:pt x="7" y="162"/>
                  </a:lnTo>
                  <a:lnTo>
                    <a:pt x="6" y="161"/>
                  </a:lnTo>
                  <a:lnTo>
                    <a:pt x="6" y="159"/>
                  </a:lnTo>
                  <a:lnTo>
                    <a:pt x="6" y="159"/>
                  </a:lnTo>
                  <a:lnTo>
                    <a:pt x="5" y="158"/>
                  </a:lnTo>
                  <a:lnTo>
                    <a:pt x="5" y="158"/>
                  </a:lnTo>
                  <a:lnTo>
                    <a:pt x="5" y="157"/>
                  </a:lnTo>
                  <a:lnTo>
                    <a:pt x="4" y="156"/>
                  </a:lnTo>
                  <a:lnTo>
                    <a:pt x="5" y="155"/>
                  </a:lnTo>
                  <a:lnTo>
                    <a:pt x="5" y="154"/>
                  </a:lnTo>
                  <a:lnTo>
                    <a:pt x="4" y="153"/>
                  </a:lnTo>
                  <a:lnTo>
                    <a:pt x="4" y="153"/>
                  </a:lnTo>
                  <a:lnTo>
                    <a:pt x="3" y="153"/>
                  </a:lnTo>
                  <a:lnTo>
                    <a:pt x="3" y="153"/>
                  </a:lnTo>
                  <a:lnTo>
                    <a:pt x="3" y="152"/>
                  </a:lnTo>
                  <a:lnTo>
                    <a:pt x="4" y="151"/>
                  </a:lnTo>
                  <a:lnTo>
                    <a:pt x="2" y="149"/>
                  </a:lnTo>
                  <a:lnTo>
                    <a:pt x="1" y="147"/>
                  </a:lnTo>
                  <a:lnTo>
                    <a:pt x="0" y="146"/>
                  </a:lnTo>
                  <a:lnTo>
                    <a:pt x="1" y="143"/>
                  </a:lnTo>
                  <a:lnTo>
                    <a:pt x="1" y="141"/>
                  </a:lnTo>
                  <a:lnTo>
                    <a:pt x="3" y="139"/>
                  </a:lnTo>
                  <a:lnTo>
                    <a:pt x="3" y="139"/>
                  </a:lnTo>
                  <a:lnTo>
                    <a:pt x="3" y="139"/>
                  </a:lnTo>
                  <a:lnTo>
                    <a:pt x="3" y="138"/>
                  </a:lnTo>
                  <a:lnTo>
                    <a:pt x="4" y="137"/>
                  </a:lnTo>
                  <a:lnTo>
                    <a:pt x="3" y="136"/>
                  </a:lnTo>
                  <a:lnTo>
                    <a:pt x="3" y="136"/>
                  </a:lnTo>
                  <a:lnTo>
                    <a:pt x="1" y="134"/>
                  </a:lnTo>
                  <a:lnTo>
                    <a:pt x="0" y="131"/>
                  </a:lnTo>
                  <a:lnTo>
                    <a:pt x="2" y="131"/>
                  </a:lnTo>
                  <a:lnTo>
                    <a:pt x="4" y="132"/>
                  </a:lnTo>
                  <a:lnTo>
                    <a:pt x="6" y="132"/>
                  </a:lnTo>
                  <a:lnTo>
                    <a:pt x="7" y="132"/>
                  </a:lnTo>
                  <a:lnTo>
                    <a:pt x="7" y="133"/>
                  </a:lnTo>
                  <a:lnTo>
                    <a:pt x="8" y="133"/>
                  </a:lnTo>
                  <a:lnTo>
                    <a:pt x="9" y="133"/>
                  </a:lnTo>
                  <a:lnTo>
                    <a:pt x="10" y="133"/>
                  </a:lnTo>
                  <a:lnTo>
                    <a:pt x="11" y="134"/>
                  </a:lnTo>
                  <a:lnTo>
                    <a:pt x="11" y="132"/>
                  </a:lnTo>
                  <a:lnTo>
                    <a:pt x="12" y="129"/>
                  </a:lnTo>
                  <a:lnTo>
                    <a:pt x="13" y="127"/>
                  </a:lnTo>
                  <a:lnTo>
                    <a:pt x="13" y="125"/>
                  </a:lnTo>
                  <a:lnTo>
                    <a:pt x="13" y="124"/>
                  </a:lnTo>
                  <a:lnTo>
                    <a:pt x="12" y="121"/>
                  </a:lnTo>
                  <a:lnTo>
                    <a:pt x="12" y="120"/>
                  </a:lnTo>
                  <a:lnTo>
                    <a:pt x="11" y="119"/>
                  </a:lnTo>
                  <a:lnTo>
                    <a:pt x="10" y="118"/>
                  </a:lnTo>
                  <a:lnTo>
                    <a:pt x="10" y="116"/>
                  </a:lnTo>
                  <a:lnTo>
                    <a:pt x="9" y="114"/>
                  </a:lnTo>
                  <a:lnTo>
                    <a:pt x="7" y="109"/>
                  </a:lnTo>
                  <a:lnTo>
                    <a:pt x="4" y="104"/>
                  </a:lnTo>
                  <a:lnTo>
                    <a:pt x="3" y="103"/>
                  </a:lnTo>
                  <a:lnTo>
                    <a:pt x="2" y="102"/>
                  </a:lnTo>
                  <a:lnTo>
                    <a:pt x="1" y="100"/>
                  </a:lnTo>
                  <a:lnTo>
                    <a:pt x="0" y="98"/>
                  </a:lnTo>
                  <a:lnTo>
                    <a:pt x="0" y="96"/>
                  </a:lnTo>
                  <a:lnTo>
                    <a:pt x="1" y="94"/>
                  </a:lnTo>
                  <a:lnTo>
                    <a:pt x="2" y="92"/>
                  </a:lnTo>
                  <a:lnTo>
                    <a:pt x="2" y="89"/>
                  </a:lnTo>
                  <a:lnTo>
                    <a:pt x="1" y="81"/>
                  </a:lnTo>
                  <a:lnTo>
                    <a:pt x="0" y="71"/>
                  </a:lnTo>
                  <a:lnTo>
                    <a:pt x="1" y="71"/>
                  </a:lnTo>
                  <a:lnTo>
                    <a:pt x="1" y="71"/>
                  </a:lnTo>
                  <a:lnTo>
                    <a:pt x="1" y="68"/>
                  </a:lnTo>
                  <a:lnTo>
                    <a:pt x="1" y="65"/>
                  </a:lnTo>
                  <a:lnTo>
                    <a:pt x="1" y="60"/>
                  </a:lnTo>
                  <a:lnTo>
                    <a:pt x="1" y="56"/>
                  </a:lnTo>
                  <a:lnTo>
                    <a:pt x="0" y="52"/>
                  </a:lnTo>
                  <a:lnTo>
                    <a:pt x="1" y="50"/>
                  </a:lnTo>
                  <a:lnTo>
                    <a:pt x="2" y="49"/>
                  </a:lnTo>
                  <a:lnTo>
                    <a:pt x="3" y="47"/>
                  </a:lnTo>
                  <a:lnTo>
                    <a:pt x="3" y="45"/>
                  </a:lnTo>
                  <a:lnTo>
                    <a:pt x="0" y="30"/>
                  </a:lnTo>
                  <a:lnTo>
                    <a:pt x="0" y="17"/>
                  </a:lnTo>
                  <a:lnTo>
                    <a:pt x="0" y="3"/>
                  </a:lnTo>
                  <a:lnTo>
                    <a:pt x="0" y="2"/>
                  </a:lnTo>
                  <a:lnTo>
                    <a:pt x="0" y="1"/>
                  </a:lnTo>
                  <a:lnTo>
                    <a:pt x="1" y="0"/>
                  </a:lnTo>
                  <a:lnTo>
                    <a:pt x="3" y="1"/>
                  </a:lnTo>
                  <a:lnTo>
                    <a:pt x="2" y="1"/>
                  </a:lnTo>
                  <a:lnTo>
                    <a:pt x="2" y="0"/>
                  </a:lnTo>
                  <a:lnTo>
                    <a:pt x="73" y="45"/>
                  </a:lnTo>
                  <a:lnTo>
                    <a:pt x="74" y="46"/>
                  </a:lnTo>
                  <a:lnTo>
                    <a:pt x="76" y="46"/>
                  </a:lnTo>
                  <a:lnTo>
                    <a:pt x="77" y="46"/>
                  </a:lnTo>
                  <a:lnTo>
                    <a:pt x="78" y="48"/>
                  </a:lnTo>
                  <a:lnTo>
                    <a:pt x="78" y="48"/>
                  </a:lnTo>
                  <a:lnTo>
                    <a:pt x="79" y="49"/>
                  </a:lnTo>
                  <a:lnTo>
                    <a:pt x="111" y="55"/>
                  </a:lnTo>
                  <a:lnTo>
                    <a:pt x="144" y="56"/>
                  </a:lnTo>
                  <a:lnTo>
                    <a:pt x="145" y="56"/>
                  </a:lnTo>
                  <a:lnTo>
                    <a:pt x="146" y="54"/>
                  </a:lnTo>
                  <a:lnTo>
                    <a:pt x="146" y="52"/>
                  </a:lnTo>
                  <a:lnTo>
                    <a:pt x="146" y="50"/>
                  </a:lnTo>
                  <a:lnTo>
                    <a:pt x="146" y="48"/>
                  </a:lnTo>
                  <a:lnTo>
                    <a:pt x="147" y="48"/>
                  </a:lnTo>
                  <a:lnTo>
                    <a:pt x="168" y="49"/>
                  </a:lnTo>
                  <a:lnTo>
                    <a:pt x="189" y="52"/>
                  </a:lnTo>
                  <a:lnTo>
                    <a:pt x="190" y="53"/>
                  </a:lnTo>
                  <a:lnTo>
                    <a:pt x="191" y="53"/>
                  </a:lnTo>
                  <a:lnTo>
                    <a:pt x="193" y="54"/>
                  </a:lnTo>
                  <a:lnTo>
                    <a:pt x="194" y="55"/>
                  </a:lnTo>
                  <a:lnTo>
                    <a:pt x="195" y="56"/>
                  </a:lnTo>
                  <a:lnTo>
                    <a:pt x="195" y="58"/>
                  </a:lnTo>
                  <a:lnTo>
                    <a:pt x="195" y="59"/>
                  </a:lnTo>
                  <a:lnTo>
                    <a:pt x="195" y="60"/>
                  </a:lnTo>
                  <a:lnTo>
                    <a:pt x="196" y="61"/>
                  </a:lnTo>
                  <a:lnTo>
                    <a:pt x="198" y="61"/>
                  </a:lnTo>
                  <a:lnTo>
                    <a:pt x="199" y="62"/>
                  </a:lnTo>
                  <a:lnTo>
                    <a:pt x="201" y="62"/>
                  </a:lnTo>
                  <a:lnTo>
                    <a:pt x="207" y="72"/>
                  </a:lnTo>
                  <a:lnTo>
                    <a:pt x="215" y="80"/>
                  </a:lnTo>
                  <a:lnTo>
                    <a:pt x="223" y="88"/>
                  </a:lnTo>
                  <a:lnTo>
                    <a:pt x="224" y="90"/>
                  </a:lnTo>
                  <a:lnTo>
                    <a:pt x="225" y="92"/>
                  </a:lnTo>
                  <a:lnTo>
                    <a:pt x="225" y="95"/>
                  </a:lnTo>
                  <a:lnTo>
                    <a:pt x="225" y="98"/>
                  </a:lnTo>
                  <a:lnTo>
                    <a:pt x="226" y="101"/>
                  </a:lnTo>
                  <a:lnTo>
                    <a:pt x="226" y="104"/>
                  </a:lnTo>
                  <a:lnTo>
                    <a:pt x="227" y="107"/>
                  </a:lnTo>
                  <a:lnTo>
                    <a:pt x="227" y="110"/>
                  </a:lnTo>
                  <a:lnTo>
                    <a:pt x="228" y="112"/>
                  </a:lnTo>
                  <a:lnTo>
                    <a:pt x="230" y="115"/>
                  </a:lnTo>
                  <a:lnTo>
                    <a:pt x="240" y="128"/>
                  </a:lnTo>
                  <a:lnTo>
                    <a:pt x="252" y="138"/>
                  </a:lnTo>
                  <a:lnTo>
                    <a:pt x="253" y="138"/>
                  </a:lnTo>
                  <a:lnTo>
                    <a:pt x="254" y="139"/>
                  </a:lnTo>
                  <a:lnTo>
                    <a:pt x="256" y="139"/>
                  </a:lnTo>
                  <a:lnTo>
                    <a:pt x="257" y="139"/>
                  </a:lnTo>
                  <a:lnTo>
                    <a:pt x="262" y="135"/>
                  </a:lnTo>
                  <a:lnTo>
                    <a:pt x="266" y="129"/>
                  </a:lnTo>
                  <a:lnTo>
                    <a:pt x="269" y="124"/>
                  </a:lnTo>
                  <a:lnTo>
                    <a:pt x="273" y="118"/>
                  </a:lnTo>
                  <a:lnTo>
                    <a:pt x="278" y="116"/>
                  </a:lnTo>
                  <a:lnTo>
                    <a:pt x="284" y="118"/>
                  </a:lnTo>
                  <a:lnTo>
                    <a:pt x="285" y="118"/>
                  </a:lnTo>
                  <a:lnTo>
                    <a:pt x="286" y="118"/>
                  </a:lnTo>
                  <a:lnTo>
                    <a:pt x="287" y="117"/>
                  </a:lnTo>
                  <a:lnTo>
                    <a:pt x="289" y="117"/>
                  </a:lnTo>
                  <a:lnTo>
                    <a:pt x="292" y="118"/>
                  </a:lnTo>
                  <a:lnTo>
                    <a:pt x="295" y="119"/>
                  </a:lnTo>
                  <a:lnTo>
                    <a:pt x="298" y="119"/>
                  </a:lnTo>
                  <a:lnTo>
                    <a:pt x="301" y="118"/>
                  </a:lnTo>
                  <a:lnTo>
                    <a:pt x="302" y="119"/>
                  </a:lnTo>
                  <a:lnTo>
                    <a:pt x="303" y="120"/>
                  </a:lnTo>
                  <a:lnTo>
                    <a:pt x="305" y="121"/>
                  </a:lnTo>
                  <a:lnTo>
                    <a:pt x="307" y="126"/>
                  </a:lnTo>
                  <a:lnTo>
                    <a:pt x="309" y="129"/>
                  </a:lnTo>
                  <a:lnTo>
                    <a:pt x="312" y="132"/>
                  </a:lnTo>
                  <a:lnTo>
                    <a:pt x="315" y="134"/>
                  </a:lnTo>
                  <a:lnTo>
                    <a:pt x="316" y="136"/>
                  </a:lnTo>
                  <a:lnTo>
                    <a:pt x="316" y="138"/>
                  </a:lnTo>
                  <a:lnTo>
                    <a:pt x="317" y="139"/>
                  </a:lnTo>
                  <a:lnTo>
                    <a:pt x="318" y="140"/>
                  </a:lnTo>
                  <a:lnTo>
                    <a:pt x="320" y="141"/>
                  </a:lnTo>
                  <a:lnTo>
                    <a:pt x="321" y="142"/>
                  </a:lnTo>
                  <a:lnTo>
                    <a:pt x="321" y="143"/>
                  </a:lnTo>
                  <a:lnTo>
                    <a:pt x="321" y="145"/>
                  </a:lnTo>
                  <a:lnTo>
                    <a:pt x="321" y="147"/>
                  </a:lnTo>
                  <a:lnTo>
                    <a:pt x="324" y="154"/>
                  </a:lnTo>
                  <a:lnTo>
                    <a:pt x="326" y="160"/>
                  </a:lnTo>
                  <a:lnTo>
                    <a:pt x="329" y="166"/>
                  </a:lnTo>
                  <a:lnTo>
                    <a:pt x="332" y="171"/>
                  </a:lnTo>
                  <a:lnTo>
                    <a:pt x="334" y="176"/>
                  </a:lnTo>
                  <a:lnTo>
                    <a:pt x="336" y="181"/>
                  </a:lnTo>
                  <a:lnTo>
                    <a:pt x="338" y="182"/>
                  </a:lnTo>
                  <a:lnTo>
                    <a:pt x="339" y="183"/>
                  </a:lnTo>
                  <a:lnTo>
                    <a:pt x="341" y="184"/>
                  </a:lnTo>
                  <a:lnTo>
                    <a:pt x="342" y="185"/>
                  </a:lnTo>
                  <a:lnTo>
                    <a:pt x="345" y="189"/>
                  </a:lnTo>
                  <a:lnTo>
                    <a:pt x="346" y="195"/>
                  </a:lnTo>
                  <a:lnTo>
                    <a:pt x="346" y="200"/>
                  </a:lnTo>
                  <a:lnTo>
                    <a:pt x="346" y="206"/>
                  </a:lnTo>
                  <a:lnTo>
                    <a:pt x="349" y="214"/>
                  </a:lnTo>
                  <a:lnTo>
                    <a:pt x="354" y="221"/>
                  </a:lnTo>
                  <a:lnTo>
                    <a:pt x="360" y="226"/>
                  </a:lnTo>
                  <a:lnTo>
                    <a:pt x="362" y="227"/>
                  </a:lnTo>
                  <a:lnTo>
                    <a:pt x="365" y="228"/>
                  </a:lnTo>
                  <a:lnTo>
                    <a:pt x="369" y="229"/>
                  </a:lnTo>
                  <a:lnTo>
                    <a:pt x="372" y="230"/>
                  </a:lnTo>
                  <a:lnTo>
                    <a:pt x="373" y="231"/>
                  </a:lnTo>
                  <a:lnTo>
                    <a:pt x="374" y="232"/>
                  </a:lnTo>
                  <a:lnTo>
                    <a:pt x="376" y="234"/>
                  </a:lnTo>
                  <a:lnTo>
                    <a:pt x="377" y="234"/>
                  </a:lnTo>
                  <a:lnTo>
                    <a:pt x="378" y="235"/>
                  </a:lnTo>
                  <a:lnTo>
                    <a:pt x="381" y="235"/>
                  </a:lnTo>
                  <a:lnTo>
                    <a:pt x="384" y="235"/>
                  </a:lnTo>
                  <a:lnTo>
                    <a:pt x="387" y="235"/>
                  </a:lnTo>
                  <a:lnTo>
                    <a:pt x="390" y="237"/>
                  </a:lnTo>
                  <a:lnTo>
                    <a:pt x="392" y="238"/>
                  </a:lnTo>
                  <a:lnTo>
                    <a:pt x="395" y="240"/>
                  </a:lnTo>
                  <a:lnTo>
                    <a:pt x="398" y="240"/>
                  </a:lnTo>
                  <a:lnTo>
                    <a:pt x="400" y="239"/>
                  </a:lnTo>
                  <a:lnTo>
                    <a:pt x="401" y="238"/>
                  </a:lnTo>
                  <a:lnTo>
                    <a:pt x="403" y="238"/>
                  </a:lnTo>
                  <a:lnTo>
                    <a:pt x="403" y="239"/>
                  </a:lnTo>
                  <a:lnTo>
                    <a:pt x="404" y="241"/>
                  </a:lnTo>
                  <a:lnTo>
                    <a:pt x="403" y="242"/>
                  </a:lnTo>
                  <a:lnTo>
                    <a:pt x="403" y="244"/>
                  </a:lnTo>
                  <a:lnTo>
                    <a:pt x="402" y="245"/>
                  </a:lnTo>
                  <a:lnTo>
                    <a:pt x="402" y="246"/>
                  </a:lnTo>
                  <a:lnTo>
                    <a:pt x="401" y="247"/>
                  </a:lnTo>
                  <a:lnTo>
                    <a:pt x="401" y="249"/>
                  </a:lnTo>
                  <a:lnTo>
                    <a:pt x="402" y="249"/>
                  </a:lnTo>
                  <a:lnTo>
                    <a:pt x="403" y="248"/>
                  </a:lnTo>
                  <a:lnTo>
                    <a:pt x="404" y="247"/>
                  </a:lnTo>
                  <a:lnTo>
                    <a:pt x="405" y="247"/>
                  </a:lnTo>
                  <a:lnTo>
                    <a:pt x="405" y="249"/>
                  </a:lnTo>
                  <a:lnTo>
                    <a:pt x="404" y="252"/>
                  </a:lnTo>
                  <a:lnTo>
                    <a:pt x="402" y="253"/>
                  </a:lnTo>
                  <a:lnTo>
                    <a:pt x="400" y="255"/>
                  </a:lnTo>
                  <a:lnTo>
                    <a:pt x="398" y="256"/>
                  </a:lnTo>
                  <a:lnTo>
                    <a:pt x="394" y="256"/>
                  </a:lnTo>
                  <a:lnTo>
                    <a:pt x="392" y="255"/>
                  </a:lnTo>
                  <a:lnTo>
                    <a:pt x="390" y="255"/>
                  </a:lnTo>
                  <a:lnTo>
                    <a:pt x="390" y="256"/>
                  </a:lnTo>
                  <a:lnTo>
                    <a:pt x="389" y="256"/>
                  </a:lnTo>
                  <a:lnTo>
                    <a:pt x="389" y="257"/>
                  </a:lnTo>
                  <a:lnTo>
                    <a:pt x="389" y="260"/>
                  </a:lnTo>
                  <a:lnTo>
                    <a:pt x="389" y="263"/>
                  </a:lnTo>
                  <a:lnTo>
                    <a:pt x="389" y="265"/>
                  </a:lnTo>
                  <a:lnTo>
                    <a:pt x="388" y="268"/>
                  </a:lnTo>
                  <a:lnTo>
                    <a:pt x="386" y="269"/>
                  </a:lnTo>
                  <a:lnTo>
                    <a:pt x="385" y="270"/>
                  </a:lnTo>
                  <a:lnTo>
                    <a:pt x="383" y="271"/>
                  </a:lnTo>
                  <a:lnTo>
                    <a:pt x="382" y="273"/>
                  </a:lnTo>
                  <a:lnTo>
                    <a:pt x="382" y="277"/>
                  </a:lnTo>
                  <a:lnTo>
                    <a:pt x="382" y="280"/>
                  </a:lnTo>
                  <a:lnTo>
                    <a:pt x="382" y="283"/>
                  </a:lnTo>
                  <a:lnTo>
                    <a:pt x="382" y="285"/>
                  </a:lnTo>
                  <a:lnTo>
                    <a:pt x="382" y="286"/>
                  </a:lnTo>
                  <a:lnTo>
                    <a:pt x="384" y="296"/>
                  </a:lnTo>
                  <a:lnTo>
                    <a:pt x="385" y="307"/>
                  </a:lnTo>
                  <a:lnTo>
                    <a:pt x="383" y="326"/>
                  </a:lnTo>
                  <a:lnTo>
                    <a:pt x="382" y="340"/>
                  </a:lnTo>
                  <a:lnTo>
                    <a:pt x="383" y="351"/>
                  </a:lnTo>
                  <a:lnTo>
                    <a:pt x="384" y="354"/>
                  </a:lnTo>
                  <a:lnTo>
                    <a:pt x="386" y="357"/>
                  </a:lnTo>
                  <a:lnTo>
                    <a:pt x="388" y="360"/>
                  </a:lnTo>
                  <a:lnTo>
                    <a:pt x="391" y="363"/>
                  </a:lnTo>
                  <a:lnTo>
                    <a:pt x="392" y="365"/>
                  </a:lnTo>
                  <a:lnTo>
                    <a:pt x="392" y="367"/>
                  </a:lnTo>
                  <a:lnTo>
                    <a:pt x="391" y="370"/>
                  </a:lnTo>
                  <a:lnTo>
                    <a:pt x="389" y="373"/>
                  </a:lnTo>
                  <a:lnTo>
                    <a:pt x="389" y="376"/>
                  </a:lnTo>
                  <a:lnTo>
                    <a:pt x="389" y="378"/>
                  </a:lnTo>
                  <a:lnTo>
                    <a:pt x="389" y="381"/>
                  </a:lnTo>
                  <a:lnTo>
                    <a:pt x="391" y="383"/>
                  </a:lnTo>
                  <a:lnTo>
                    <a:pt x="392" y="384"/>
                  </a:lnTo>
                  <a:lnTo>
                    <a:pt x="392" y="384"/>
                  </a:lnTo>
                  <a:lnTo>
                    <a:pt x="393" y="388"/>
                  </a:lnTo>
                  <a:lnTo>
                    <a:pt x="395" y="391"/>
                  </a:lnTo>
                  <a:lnTo>
                    <a:pt x="398" y="395"/>
                  </a:lnTo>
                  <a:lnTo>
                    <a:pt x="400" y="397"/>
                  </a:lnTo>
                  <a:lnTo>
                    <a:pt x="403" y="400"/>
                  </a:lnTo>
                  <a:lnTo>
                    <a:pt x="405" y="402"/>
                  </a:lnTo>
                  <a:lnTo>
                    <a:pt x="406" y="404"/>
                  </a:lnTo>
                  <a:lnTo>
                    <a:pt x="408" y="407"/>
                  </a:lnTo>
                  <a:lnTo>
                    <a:pt x="411" y="419"/>
                  </a:lnTo>
                  <a:lnTo>
                    <a:pt x="416" y="430"/>
                  </a:lnTo>
                  <a:lnTo>
                    <a:pt x="424" y="440"/>
                  </a:lnTo>
                  <a:lnTo>
                    <a:pt x="429" y="444"/>
                  </a:lnTo>
                  <a:lnTo>
                    <a:pt x="436" y="446"/>
                  </a:lnTo>
                  <a:lnTo>
                    <a:pt x="442" y="446"/>
                  </a:lnTo>
                  <a:lnTo>
                    <a:pt x="446" y="450"/>
                  </a:lnTo>
                  <a:lnTo>
                    <a:pt x="449" y="453"/>
                  </a:lnTo>
                  <a:lnTo>
                    <a:pt x="452" y="457"/>
                  </a:lnTo>
                  <a:lnTo>
                    <a:pt x="456" y="459"/>
                  </a:lnTo>
                  <a:lnTo>
                    <a:pt x="458" y="460"/>
                  </a:lnTo>
                  <a:lnTo>
                    <a:pt x="460" y="460"/>
                  </a:lnTo>
                  <a:lnTo>
                    <a:pt x="461" y="460"/>
                  </a:lnTo>
                  <a:lnTo>
                    <a:pt x="463" y="459"/>
                  </a:lnTo>
                  <a:lnTo>
                    <a:pt x="465" y="457"/>
                  </a:lnTo>
                  <a:lnTo>
                    <a:pt x="468" y="456"/>
                  </a:lnTo>
                  <a:lnTo>
                    <a:pt x="471" y="454"/>
                  </a:lnTo>
                  <a:lnTo>
                    <a:pt x="474" y="453"/>
                  </a:lnTo>
                  <a:lnTo>
                    <a:pt x="480" y="452"/>
                  </a:lnTo>
                  <a:lnTo>
                    <a:pt x="485" y="453"/>
                  </a:lnTo>
                  <a:lnTo>
                    <a:pt x="492" y="453"/>
                  </a:lnTo>
                  <a:lnTo>
                    <a:pt x="494" y="453"/>
                  </a:lnTo>
                  <a:lnTo>
                    <a:pt x="495" y="452"/>
                  </a:lnTo>
                  <a:lnTo>
                    <a:pt x="497" y="452"/>
                  </a:lnTo>
                  <a:lnTo>
                    <a:pt x="500" y="450"/>
                  </a:lnTo>
                  <a:lnTo>
                    <a:pt x="503" y="449"/>
                  </a:lnTo>
                  <a:lnTo>
                    <a:pt x="511" y="447"/>
                  </a:lnTo>
                  <a:lnTo>
                    <a:pt x="520" y="448"/>
                  </a:lnTo>
                  <a:lnTo>
                    <a:pt x="521" y="449"/>
                  </a:lnTo>
                  <a:lnTo>
                    <a:pt x="522" y="450"/>
                  </a:lnTo>
                  <a:lnTo>
                    <a:pt x="523" y="451"/>
                  </a:lnTo>
                  <a:lnTo>
                    <a:pt x="523" y="452"/>
                  </a:lnTo>
                  <a:lnTo>
                    <a:pt x="523" y="454"/>
                  </a:lnTo>
                  <a:lnTo>
                    <a:pt x="524" y="455"/>
                  </a:lnTo>
                  <a:lnTo>
                    <a:pt x="528" y="455"/>
                  </a:lnTo>
                  <a:lnTo>
                    <a:pt x="532" y="454"/>
                  </a:lnTo>
                  <a:lnTo>
                    <a:pt x="535" y="452"/>
                  </a:lnTo>
                  <a:lnTo>
                    <a:pt x="538" y="450"/>
                  </a:lnTo>
                  <a:lnTo>
                    <a:pt x="539" y="449"/>
                  </a:lnTo>
                  <a:lnTo>
                    <a:pt x="539" y="447"/>
                  </a:lnTo>
                  <a:lnTo>
                    <a:pt x="538" y="446"/>
                  </a:lnTo>
                  <a:lnTo>
                    <a:pt x="538" y="444"/>
                  </a:lnTo>
                  <a:lnTo>
                    <a:pt x="538" y="443"/>
                  </a:lnTo>
                  <a:lnTo>
                    <a:pt x="539" y="441"/>
                  </a:lnTo>
                  <a:lnTo>
                    <a:pt x="540" y="440"/>
                  </a:lnTo>
                  <a:lnTo>
                    <a:pt x="543" y="439"/>
                  </a:lnTo>
                  <a:lnTo>
                    <a:pt x="546" y="437"/>
                  </a:lnTo>
                  <a:lnTo>
                    <a:pt x="548" y="436"/>
                  </a:lnTo>
                  <a:lnTo>
                    <a:pt x="550" y="433"/>
                  </a:lnTo>
                  <a:lnTo>
                    <a:pt x="552" y="430"/>
                  </a:lnTo>
                  <a:lnTo>
                    <a:pt x="552" y="427"/>
                  </a:lnTo>
                  <a:lnTo>
                    <a:pt x="553" y="423"/>
                  </a:lnTo>
                  <a:lnTo>
                    <a:pt x="554" y="420"/>
                  </a:lnTo>
                  <a:lnTo>
                    <a:pt x="556" y="418"/>
                  </a:lnTo>
                  <a:lnTo>
                    <a:pt x="558" y="416"/>
                  </a:lnTo>
                  <a:lnTo>
                    <a:pt x="559" y="413"/>
                  </a:lnTo>
                  <a:lnTo>
                    <a:pt x="562" y="406"/>
                  </a:lnTo>
                  <a:lnTo>
                    <a:pt x="563" y="399"/>
                  </a:lnTo>
                  <a:lnTo>
                    <a:pt x="563" y="394"/>
                  </a:lnTo>
                  <a:lnTo>
                    <a:pt x="564" y="389"/>
                  </a:lnTo>
                  <a:lnTo>
                    <a:pt x="565" y="385"/>
                  </a:lnTo>
                  <a:lnTo>
                    <a:pt x="568" y="381"/>
                  </a:lnTo>
                  <a:lnTo>
                    <a:pt x="573" y="379"/>
                  </a:lnTo>
                  <a:lnTo>
                    <a:pt x="578" y="377"/>
                  </a:lnTo>
                  <a:lnTo>
                    <a:pt x="584" y="376"/>
                  </a:lnTo>
                  <a:lnTo>
                    <a:pt x="585" y="376"/>
                  </a:lnTo>
                  <a:lnTo>
                    <a:pt x="586" y="376"/>
                  </a:lnTo>
                  <a:lnTo>
                    <a:pt x="586" y="376"/>
                  </a:lnTo>
                  <a:lnTo>
                    <a:pt x="587" y="376"/>
                  </a:lnTo>
                  <a:lnTo>
                    <a:pt x="587" y="374"/>
                  </a:lnTo>
                  <a:lnTo>
                    <a:pt x="597" y="376"/>
                  </a:lnTo>
                  <a:lnTo>
                    <a:pt x="606" y="374"/>
                  </a:lnTo>
                  <a:lnTo>
                    <a:pt x="609" y="373"/>
                  </a:lnTo>
                  <a:lnTo>
                    <a:pt x="611" y="371"/>
                  </a:lnTo>
                  <a:lnTo>
                    <a:pt x="613" y="371"/>
                  </a:lnTo>
                  <a:lnTo>
                    <a:pt x="615" y="371"/>
                  </a:lnTo>
                  <a:lnTo>
                    <a:pt x="618" y="370"/>
                  </a:lnTo>
                  <a:lnTo>
                    <a:pt x="619" y="370"/>
                  </a:lnTo>
                  <a:lnTo>
                    <a:pt x="621" y="369"/>
                  </a:lnTo>
                  <a:lnTo>
                    <a:pt x="624" y="369"/>
                  </a:lnTo>
                  <a:lnTo>
                    <a:pt x="627" y="369"/>
                  </a:lnTo>
                  <a:lnTo>
                    <a:pt x="631" y="370"/>
                  </a:lnTo>
                  <a:lnTo>
                    <a:pt x="633" y="372"/>
                  </a:lnTo>
                  <a:lnTo>
                    <a:pt x="633" y="373"/>
                  </a:lnTo>
                  <a:lnTo>
                    <a:pt x="634" y="375"/>
                  </a:lnTo>
                  <a:lnTo>
                    <a:pt x="634" y="376"/>
                  </a:lnTo>
                  <a:lnTo>
                    <a:pt x="636" y="375"/>
                  </a:lnTo>
                  <a:lnTo>
                    <a:pt x="637" y="374"/>
                  </a:lnTo>
                  <a:lnTo>
                    <a:pt x="639" y="373"/>
                  </a:lnTo>
                  <a:lnTo>
                    <a:pt x="642" y="372"/>
                  </a:lnTo>
                  <a:lnTo>
                    <a:pt x="645" y="372"/>
                  </a:lnTo>
                  <a:lnTo>
                    <a:pt x="649" y="373"/>
                  </a:lnTo>
                  <a:lnTo>
                    <a:pt x="652" y="374"/>
                  </a:lnTo>
                  <a:lnTo>
                    <a:pt x="654" y="374"/>
                  </a:lnTo>
                  <a:lnTo>
                    <a:pt x="655" y="376"/>
                  </a:lnTo>
                  <a:lnTo>
                    <a:pt x="656" y="378"/>
                  </a:lnTo>
                  <a:lnTo>
                    <a:pt x="656" y="379"/>
                  </a:lnTo>
                  <a:lnTo>
                    <a:pt x="656" y="381"/>
                  </a:lnTo>
                  <a:lnTo>
                    <a:pt x="656" y="382"/>
                  </a:lnTo>
                  <a:lnTo>
                    <a:pt x="657" y="383"/>
                  </a:lnTo>
                  <a:lnTo>
                    <a:pt x="657" y="385"/>
                  </a:lnTo>
                  <a:lnTo>
                    <a:pt x="657" y="387"/>
                  </a:lnTo>
                  <a:lnTo>
                    <a:pt x="656" y="389"/>
                  </a:lnTo>
                  <a:lnTo>
                    <a:pt x="656" y="390"/>
                  </a:lnTo>
                  <a:lnTo>
                    <a:pt x="655" y="392"/>
                  </a:lnTo>
                  <a:lnTo>
                    <a:pt x="653" y="395"/>
                  </a:lnTo>
                  <a:lnTo>
                    <a:pt x="651" y="398"/>
                  </a:lnTo>
                  <a:lnTo>
                    <a:pt x="650" y="400"/>
                  </a:lnTo>
                  <a:lnTo>
                    <a:pt x="648" y="401"/>
                  </a:lnTo>
                  <a:lnTo>
                    <a:pt x="646" y="402"/>
                  </a:lnTo>
                  <a:lnTo>
                    <a:pt x="644" y="404"/>
                  </a:lnTo>
                  <a:lnTo>
                    <a:pt x="643" y="407"/>
                  </a:lnTo>
                  <a:lnTo>
                    <a:pt x="642" y="409"/>
                  </a:lnTo>
                  <a:lnTo>
                    <a:pt x="642" y="410"/>
                  </a:lnTo>
                  <a:lnTo>
                    <a:pt x="641" y="410"/>
                  </a:lnTo>
                  <a:lnTo>
                    <a:pt x="641" y="411"/>
                  </a:lnTo>
                  <a:lnTo>
                    <a:pt x="640" y="414"/>
                  </a:lnTo>
                  <a:lnTo>
                    <a:pt x="640" y="418"/>
                  </a:lnTo>
                  <a:lnTo>
                    <a:pt x="639" y="420"/>
                  </a:lnTo>
                  <a:lnTo>
                    <a:pt x="637" y="423"/>
                  </a:lnTo>
                  <a:lnTo>
                    <a:pt x="635" y="425"/>
                  </a:lnTo>
                  <a:lnTo>
                    <a:pt x="635" y="425"/>
                  </a:lnTo>
                  <a:lnTo>
                    <a:pt x="636" y="425"/>
                  </a:lnTo>
                  <a:lnTo>
                    <a:pt x="638" y="426"/>
                  </a:lnTo>
                  <a:lnTo>
                    <a:pt x="639" y="426"/>
                  </a:lnTo>
                  <a:lnTo>
                    <a:pt x="639" y="427"/>
                  </a:lnTo>
                  <a:lnTo>
                    <a:pt x="639" y="427"/>
                  </a:lnTo>
                  <a:lnTo>
                    <a:pt x="640" y="427"/>
                  </a:lnTo>
                  <a:lnTo>
                    <a:pt x="639" y="429"/>
                  </a:lnTo>
                  <a:lnTo>
                    <a:pt x="639" y="431"/>
                  </a:lnTo>
                  <a:lnTo>
                    <a:pt x="637" y="432"/>
                  </a:lnTo>
                  <a:lnTo>
                    <a:pt x="635" y="433"/>
                  </a:lnTo>
                  <a:lnTo>
                    <a:pt x="637" y="435"/>
                  </a:lnTo>
                  <a:lnTo>
                    <a:pt x="638" y="437"/>
                  </a:lnTo>
                  <a:lnTo>
                    <a:pt x="638" y="440"/>
                  </a:lnTo>
                  <a:lnTo>
                    <a:pt x="636" y="444"/>
                  </a:lnTo>
                  <a:lnTo>
                    <a:pt x="635" y="449"/>
                  </a:lnTo>
                  <a:lnTo>
                    <a:pt x="633" y="453"/>
                  </a:lnTo>
                  <a:lnTo>
                    <a:pt x="633" y="457"/>
                  </a:lnTo>
                  <a:lnTo>
                    <a:pt x="632" y="461"/>
                  </a:lnTo>
                  <a:lnTo>
                    <a:pt x="631" y="464"/>
                  </a:lnTo>
                  <a:lnTo>
                    <a:pt x="630" y="466"/>
                  </a:lnTo>
                  <a:lnTo>
                    <a:pt x="630" y="467"/>
                  </a:lnTo>
                  <a:lnTo>
                    <a:pt x="628" y="469"/>
                  </a:lnTo>
                  <a:lnTo>
                    <a:pt x="628" y="470"/>
                  </a:lnTo>
                  <a:lnTo>
                    <a:pt x="626" y="470"/>
                  </a:lnTo>
                  <a:lnTo>
                    <a:pt x="626" y="469"/>
                  </a:lnTo>
                  <a:lnTo>
                    <a:pt x="625" y="466"/>
                  </a:lnTo>
                  <a:lnTo>
                    <a:pt x="626" y="463"/>
                  </a:lnTo>
                  <a:lnTo>
                    <a:pt x="627" y="459"/>
                  </a:lnTo>
                  <a:lnTo>
                    <a:pt x="626" y="459"/>
                  </a:lnTo>
                  <a:lnTo>
                    <a:pt x="625" y="458"/>
                  </a:lnTo>
                  <a:lnTo>
                    <a:pt x="625" y="457"/>
                  </a:lnTo>
                  <a:lnTo>
                    <a:pt x="624" y="457"/>
                  </a:lnTo>
                  <a:lnTo>
                    <a:pt x="623" y="456"/>
                  </a:lnTo>
                  <a:lnTo>
                    <a:pt x="623" y="456"/>
                  </a:lnTo>
                  <a:lnTo>
                    <a:pt x="623" y="456"/>
                  </a:lnTo>
                  <a:lnTo>
                    <a:pt x="623" y="455"/>
                  </a:lnTo>
                  <a:lnTo>
                    <a:pt x="623" y="455"/>
                  </a:lnTo>
                  <a:lnTo>
                    <a:pt x="623" y="455"/>
                  </a:lnTo>
                  <a:lnTo>
                    <a:pt x="624" y="455"/>
                  </a:lnTo>
                  <a:lnTo>
                    <a:pt x="624" y="453"/>
                  </a:lnTo>
                  <a:lnTo>
                    <a:pt x="624" y="451"/>
                  </a:lnTo>
                  <a:lnTo>
                    <a:pt x="623" y="450"/>
                  </a:lnTo>
                  <a:lnTo>
                    <a:pt x="622" y="449"/>
                  </a:lnTo>
                  <a:lnTo>
                    <a:pt x="620" y="448"/>
                  </a:lnTo>
                  <a:lnTo>
                    <a:pt x="619" y="451"/>
                  </a:lnTo>
                  <a:lnTo>
                    <a:pt x="618" y="454"/>
                  </a:lnTo>
                  <a:lnTo>
                    <a:pt x="616" y="456"/>
                  </a:lnTo>
                  <a:lnTo>
                    <a:pt x="615" y="457"/>
                  </a:lnTo>
                  <a:lnTo>
                    <a:pt x="613" y="457"/>
                  </a:lnTo>
                  <a:lnTo>
                    <a:pt x="612" y="457"/>
                  </a:lnTo>
                  <a:lnTo>
                    <a:pt x="610" y="457"/>
                  </a:lnTo>
                  <a:lnTo>
                    <a:pt x="608" y="459"/>
                  </a:lnTo>
                  <a:lnTo>
                    <a:pt x="608" y="461"/>
                  </a:lnTo>
                  <a:lnTo>
                    <a:pt x="607" y="463"/>
                  </a:lnTo>
                  <a:lnTo>
                    <a:pt x="605" y="465"/>
                  </a:lnTo>
                  <a:lnTo>
                    <a:pt x="605" y="466"/>
                  </a:lnTo>
                  <a:lnTo>
                    <a:pt x="604" y="467"/>
                  </a:lnTo>
                  <a:lnTo>
                    <a:pt x="604" y="468"/>
                  </a:lnTo>
                  <a:lnTo>
                    <a:pt x="602" y="470"/>
                  </a:lnTo>
                  <a:lnTo>
                    <a:pt x="600" y="471"/>
                  </a:lnTo>
                  <a:lnTo>
                    <a:pt x="599" y="471"/>
                  </a:lnTo>
                  <a:lnTo>
                    <a:pt x="597" y="472"/>
                  </a:lnTo>
                  <a:lnTo>
                    <a:pt x="595" y="472"/>
                  </a:lnTo>
                  <a:lnTo>
                    <a:pt x="594" y="473"/>
                  </a:lnTo>
                  <a:lnTo>
                    <a:pt x="593" y="472"/>
                  </a:lnTo>
                  <a:lnTo>
                    <a:pt x="592" y="472"/>
                  </a:lnTo>
                  <a:lnTo>
                    <a:pt x="592" y="472"/>
                  </a:lnTo>
                  <a:lnTo>
                    <a:pt x="592" y="470"/>
                  </a:lnTo>
                  <a:close/>
                </a:path>
              </a:pathLst>
            </a:custGeom>
            <a:grpFill/>
            <a:ln w="0">
              <a:solidFill>
                <a:srgbClr val="2CA2CC"/>
              </a:solidFill>
              <a:prstDash val="solid"/>
              <a:round/>
              <a:headEnd/>
              <a:tailEnd/>
            </a:ln>
          </p:spPr>
          <p:txBody>
            <a:bodyPr/>
            <a:lstStyle/>
            <a:p>
              <a:endParaRPr lang="ru-RU"/>
            </a:p>
          </p:txBody>
        </p:sp>
        <p:sp>
          <p:nvSpPr>
            <p:cNvPr id="35" name="Freeform 355">
              <a:extLst>
                <a:ext uri="{FF2B5EF4-FFF2-40B4-BE49-F238E27FC236}">
                  <a16:creationId xmlns:a16="http://schemas.microsoft.com/office/drawing/2014/main" id="{D518DDB8-7EE3-0F44-B4B0-32191754C46A}"/>
                </a:ext>
              </a:extLst>
            </p:cNvPr>
            <p:cNvSpPr>
              <a:spLocks/>
            </p:cNvSpPr>
            <p:nvPr/>
          </p:nvSpPr>
          <p:spPr bwMode="gray">
            <a:xfrm>
              <a:off x="1525" y="1126"/>
              <a:ext cx="657" cy="561"/>
            </a:xfrm>
            <a:custGeom>
              <a:avLst/>
              <a:gdLst>
                <a:gd name="T0" fmla="*/ 556 w 657"/>
                <a:gd name="T1" fmla="*/ 514 h 561"/>
                <a:gd name="T2" fmla="*/ 509 w 657"/>
                <a:gd name="T3" fmla="*/ 556 h 561"/>
                <a:gd name="T4" fmla="*/ 488 w 657"/>
                <a:gd name="T5" fmla="*/ 542 h 561"/>
                <a:gd name="T6" fmla="*/ 432 w 657"/>
                <a:gd name="T7" fmla="*/ 515 h 561"/>
                <a:gd name="T8" fmla="*/ 340 w 657"/>
                <a:gd name="T9" fmla="*/ 498 h 561"/>
                <a:gd name="T10" fmla="*/ 284 w 657"/>
                <a:gd name="T11" fmla="*/ 473 h 561"/>
                <a:gd name="T12" fmla="*/ 267 w 657"/>
                <a:gd name="T13" fmla="*/ 455 h 561"/>
                <a:gd name="T14" fmla="*/ 221 w 657"/>
                <a:gd name="T15" fmla="*/ 430 h 561"/>
                <a:gd name="T16" fmla="*/ 183 w 657"/>
                <a:gd name="T17" fmla="*/ 396 h 561"/>
                <a:gd name="T18" fmla="*/ 184 w 657"/>
                <a:gd name="T19" fmla="*/ 368 h 561"/>
                <a:gd name="T20" fmla="*/ 180 w 657"/>
                <a:gd name="T21" fmla="*/ 323 h 561"/>
                <a:gd name="T22" fmla="*/ 164 w 657"/>
                <a:gd name="T23" fmla="*/ 296 h 561"/>
                <a:gd name="T24" fmla="*/ 138 w 657"/>
                <a:gd name="T25" fmla="*/ 257 h 561"/>
                <a:gd name="T26" fmla="*/ 116 w 657"/>
                <a:gd name="T27" fmla="*/ 227 h 561"/>
                <a:gd name="T28" fmla="*/ 104 w 657"/>
                <a:gd name="T29" fmla="*/ 216 h 561"/>
                <a:gd name="T30" fmla="*/ 104 w 657"/>
                <a:gd name="T31" fmla="*/ 193 h 561"/>
                <a:gd name="T32" fmla="*/ 91 w 657"/>
                <a:gd name="T33" fmla="*/ 178 h 561"/>
                <a:gd name="T34" fmla="*/ 76 w 657"/>
                <a:gd name="T35" fmla="*/ 164 h 561"/>
                <a:gd name="T36" fmla="*/ 60 w 657"/>
                <a:gd name="T37" fmla="*/ 138 h 561"/>
                <a:gd name="T38" fmla="*/ 45 w 657"/>
                <a:gd name="T39" fmla="*/ 115 h 561"/>
                <a:gd name="T40" fmla="*/ 36 w 657"/>
                <a:gd name="T41" fmla="*/ 68 h 561"/>
                <a:gd name="T42" fmla="*/ 23 w 657"/>
                <a:gd name="T43" fmla="*/ 98 h 561"/>
                <a:gd name="T44" fmla="*/ 35 w 657"/>
                <a:gd name="T45" fmla="*/ 134 h 561"/>
                <a:gd name="T46" fmla="*/ 43 w 657"/>
                <a:gd name="T47" fmla="*/ 174 h 561"/>
                <a:gd name="T48" fmla="*/ 55 w 657"/>
                <a:gd name="T49" fmla="*/ 197 h 561"/>
                <a:gd name="T50" fmla="*/ 62 w 657"/>
                <a:gd name="T51" fmla="*/ 232 h 561"/>
                <a:gd name="T52" fmla="*/ 65 w 657"/>
                <a:gd name="T53" fmla="*/ 249 h 561"/>
                <a:gd name="T54" fmla="*/ 83 w 657"/>
                <a:gd name="T55" fmla="*/ 265 h 561"/>
                <a:gd name="T56" fmla="*/ 74 w 657"/>
                <a:gd name="T57" fmla="*/ 286 h 561"/>
                <a:gd name="T58" fmla="*/ 55 w 657"/>
                <a:gd name="T59" fmla="*/ 257 h 561"/>
                <a:gd name="T60" fmla="*/ 35 w 657"/>
                <a:gd name="T61" fmla="*/ 231 h 561"/>
                <a:gd name="T62" fmla="*/ 22 w 657"/>
                <a:gd name="T63" fmla="*/ 177 h 561"/>
                <a:gd name="T64" fmla="*/ 7 w 657"/>
                <a:gd name="T65" fmla="*/ 162 h 561"/>
                <a:gd name="T66" fmla="*/ 2 w 657"/>
                <a:gd name="T67" fmla="*/ 149 h 561"/>
                <a:gd name="T68" fmla="*/ 6 w 657"/>
                <a:gd name="T69" fmla="*/ 132 h 561"/>
                <a:gd name="T70" fmla="*/ 10 w 657"/>
                <a:gd name="T71" fmla="*/ 116 h 561"/>
                <a:gd name="T72" fmla="*/ 1 w 657"/>
                <a:gd name="T73" fmla="*/ 68 h 561"/>
                <a:gd name="T74" fmla="*/ 2 w 657"/>
                <a:gd name="T75" fmla="*/ 1 h 561"/>
                <a:gd name="T76" fmla="*/ 147 w 657"/>
                <a:gd name="T77" fmla="*/ 48 h 561"/>
                <a:gd name="T78" fmla="*/ 215 w 657"/>
                <a:gd name="T79" fmla="*/ 80 h 561"/>
                <a:gd name="T80" fmla="*/ 256 w 657"/>
                <a:gd name="T81" fmla="*/ 139 h 561"/>
                <a:gd name="T82" fmla="*/ 302 w 657"/>
                <a:gd name="T83" fmla="*/ 119 h 561"/>
                <a:gd name="T84" fmla="*/ 324 w 657"/>
                <a:gd name="T85" fmla="*/ 154 h 561"/>
                <a:gd name="T86" fmla="*/ 360 w 657"/>
                <a:gd name="T87" fmla="*/ 226 h 561"/>
                <a:gd name="T88" fmla="*/ 398 w 657"/>
                <a:gd name="T89" fmla="*/ 240 h 561"/>
                <a:gd name="T90" fmla="*/ 405 w 657"/>
                <a:gd name="T91" fmla="*/ 249 h 561"/>
                <a:gd name="T92" fmla="*/ 385 w 657"/>
                <a:gd name="T93" fmla="*/ 270 h 561"/>
                <a:gd name="T94" fmla="*/ 391 w 657"/>
                <a:gd name="T95" fmla="*/ 363 h 561"/>
                <a:gd name="T96" fmla="*/ 405 w 657"/>
                <a:gd name="T97" fmla="*/ 402 h 561"/>
                <a:gd name="T98" fmla="*/ 463 w 657"/>
                <a:gd name="T99" fmla="*/ 459 h 561"/>
                <a:gd name="T100" fmla="*/ 522 w 657"/>
                <a:gd name="T101" fmla="*/ 450 h 561"/>
                <a:gd name="T102" fmla="*/ 543 w 657"/>
                <a:gd name="T103" fmla="*/ 439 h 561"/>
                <a:gd name="T104" fmla="*/ 568 w 657"/>
                <a:gd name="T105" fmla="*/ 381 h 561"/>
                <a:gd name="T106" fmla="*/ 619 w 657"/>
                <a:gd name="T107" fmla="*/ 370 h 561"/>
                <a:gd name="T108" fmla="*/ 654 w 657"/>
                <a:gd name="T109" fmla="*/ 374 h 561"/>
                <a:gd name="T110" fmla="*/ 646 w 657"/>
                <a:gd name="T111" fmla="*/ 402 h 561"/>
                <a:gd name="T112" fmla="*/ 639 w 657"/>
                <a:gd name="T113" fmla="*/ 427 h 561"/>
                <a:gd name="T114" fmla="*/ 630 w 657"/>
                <a:gd name="T115" fmla="*/ 466 h 561"/>
                <a:gd name="T116" fmla="*/ 623 w 657"/>
                <a:gd name="T117" fmla="*/ 455 h 561"/>
                <a:gd name="T118" fmla="*/ 608 w 657"/>
                <a:gd name="T119" fmla="*/ 459 h 561"/>
                <a:gd name="T120" fmla="*/ 592 w 657"/>
                <a:gd name="T121" fmla="*/ 47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7" h="561">
                  <a:moveTo>
                    <a:pt x="592" y="470"/>
                  </a:moveTo>
                  <a:lnTo>
                    <a:pt x="546" y="470"/>
                  </a:lnTo>
                  <a:lnTo>
                    <a:pt x="546" y="484"/>
                  </a:lnTo>
                  <a:lnTo>
                    <a:pt x="529" y="484"/>
                  </a:lnTo>
                  <a:lnTo>
                    <a:pt x="532" y="488"/>
                  </a:lnTo>
                  <a:lnTo>
                    <a:pt x="535" y="491"/>
                  </a:lnTo>
                  <a:lnTo>
                    <a:pt x="539" y="495"/>
                  </a:lnTo>
                  <a:lnTo>
                    <a:pt x="542" y="499"/>
                  </a:lnTo>
                  <a:lnTo>
                    <a:pt x="544" y="500"/>
                  </a:lnTo>
                  <a:lnTo>
                    <a:pt x="546" y="501"/>
                  </a:lnTo>
                  <a:lnTo>
                    <a:pt x="548" y="502"/>
                  </a:lnTo>
                  <a:lnTo>
                    <a:pt x="550" y="504"/>
                  </a:lnTo>
                  <a:lnTo>
                    <a:pt x="552" y="507"/>
                  </a:lnTo>
                  <a:lnTo>
                    <a:pt x="554" y="510"/>
                  </a:lnTo>
                  <a:lnTo>
                    <a:pt x="556" y="513"/>
                  </a:lnTo>
                  <a:lnTo>
                    <a:pt x="556" y="514"/>
                  </a:lnTo>
                  <a:lnTo>
                    <a:pt x="556" y="515"/>
                  </a:lnTo>
                  <a:lnTo>
                    <a:pt x="556" y="517"/>
                  </a:lnTo>
                  <a:lnTo>
                    <a:pt x="555" y="517"/>
                  </a:lnTo>
                  <a:lnTo>
                    <a:pt x="543" y="518"/>
                  </a:lnTo>
                  <a:lnTo>
                    <a:pt x="530" y="518"/>
                  </a:lnTo>
                  <a:lnTo>
                    <a:pt x="528" y="518"/>
                  </a:lnTo>
                  <a:lnTo>
                    <a:pt x="527" y="519"/>
                  </a:lnTo>
                  <a:lnTo>
                    <a:pt x="520" y="533"/>
                  </a:lnTo>
                  <a:lnTo>
                    <a:pt x="512" y="546"/>
                  </a:lnTo>
                  <a:lnTo>
                    <a:pt x="511" y="547"/>
                  </a:lnTo>
                  <a:lnTo>
                    <a:pt x="512" y="549"/>
                  </a:lnTo>
                  <a:lnTo>
                    <a:pt x="512" y="551"/>
                  </a:lnTo>
                  <a:lnTo>
                    <a:pt x="511" y="552"/>
                  </a:lnTo>
                  <a:lnTo>
                    <a:pt x="510" y="553"/>
                  </a:lnTo>
                  <a:lnTo>
                    <a:pt x="509" y="554"/>
                  </a:lnTo>
                  <a:lnTo>
                    <a:pt x="509" y="556"/>
                  </a:lnTo>
                  <a:lnTo>
                    <a:pt x="509" y="557"/>
                  </a:lnTo>
                  <a:lnTo>
                    <a:pt x="509" y="558"/>
                  </a:lnTo>
                  <a:lnTo>
                    <a:pt x="509" y="559"/>
                  </a:lnTo>
                  <a:lnTo>
                    <a:pt x="509" y="561"/>
                  </a:lnTo>
                  <a:lnTo>
                    <a:pt x="506" y="559"/>
                  </a:lnTo>
                  <a:lnTo>
                    <a:pt x="504" y="557"/>
                  </a:lnTo>
                  <a:lnTo>
                    <a:pt x="501" y="555"/>
                  </a:lnTo>
                  <a:lnTo>
                    <a:pt x="499" y="553"/>
                  </a:lnTo>
                  <a:lnTo>
                    <a:pt x="499" y="553"/>
                  </a:lnTo>
                  <a:lnTo>
                    <a:pt x="498" y="553"/>
                  </a:lnTo>
                  <a:lnTo>
                    <a:pt x="497" y="552"/>
                  </a:lnTo>
                  <a:lnTo>
                    <a:pt x="497" y="551"/>
                  </a:lnTo>
                  <a:lnTo>
                    <a:pt x="496" y="549"/>
                  </a:lnTo>
                  <a:lnTo>
                    <a:pt x="494" y="548"/>
                  </a:lnTo>
                  <a:lnTo>
                    <a:pt x="492" y="545"/>
                  </a:lnTo>
                  <a:lnTo>
                    <a:pt x="488" y="542"/>
                  </a:lnTo>
                  <a:lnTo>
                    <a:pt x="485" y="539"/>
                  </a:lnTo>
                  <a:lnTo>
                    <a:pt x="481" y="534"/>
                  </a:lnTo>
                  <a:lnTo>
                    <a:pt x="476" y="528"/>
                  </a:lnTo>
                  <a:lnTo>
                    <a:pt x="471" y="525"/>
                  </a:lnTo>
                  <a:lnTo>
                    <a:pt x="467" y="522"/>
                  </a:lnTo>
                  <a:lnTo>
                    <a:pt x="462" y="519"/>
                  </a:lnTo>
                  <a:lnTo>
                    <a:pt x="461" y="519"/>
                  </a:lnTo>
                  <a:lnTo>
                    <a:pt x="460" y="519"/>
                  </a:lnTo>
                  <a:lnTo>
                    <a:pt x="459" y="519"/>
                  </a:lnTo>
                  <a:lnTo>
                    <a:pt x="456" y="517"/>
                  </a:lnTo>
                  <a:lnTo>
                    <a:pt x="452" y="515"/>
                  </a:lnTo>
                  <a:lnTo>
                    <a:pt x="448" y="514"/>
                  </a:lnTo>
                  <a:lnTo>
                    <a:pt x="444" y="514"/>
                  </a:lnTo>
                  <a:lnTo>
                    <a:pt x="439" y="514"/>
                  </a:lnTo>
                  <a:lnTo>
                    <a:pt x="435" y="515"/>
                  </a:lnTo>
                  <a:lnTo>
                    <a:pt x="432" y="515"/>
                  </a:lnTo>
                  <a:lnTo>
                    <a:pt x="430" y="516"/>
                  </a:lnTo>
                  <a:lnTo>
                    <a:pt x="418" y="523"/>
                  </a:lnTo>
                  <a:lnTo>
                    <a:pt x="405" y="526"/>
                  </a:lnTo>
                  <a:lnTo>
                    <a:pt x="395" y="525"/>
                  </a:lnTo>
                  <a:lnTo>
                    <a:pt x="387" y="521"/>
                  </a:lnTo>
                  <a:lnTo>
                    <a:pt x="379" y="518"/>
                  </a:lnTo>
                  <a:lnTo>
                    <a:pt x="373" y="517"/>
                  </a:lnTo>
                  <a:lnTo>
                    <a:pt x="368" y="515"/>
                  </a:lnTo>
                  <a:lnTo>
                    <a:pt x="364" y="513"/>
                  </a:lnTo>
                  <a:lnTo>
                    <a:pt x="355" y="508"/>
                  </a:lnTo>
                  <a:lnTo>
                    <a:pt x="345" y="503"/>
                  </a:lnTo>
                  <a:lnTo>
                    <a:pt x="345" y="502"/>
                  </a:lnTo>
                  <a:lnTo>
                    <a:pt x="345" y="502"/>
                  </a:lnTo>
                  <a:lnTo>
                    <a:pt x="344" y="501"/>
                  </a:lnTo>
                  <a:lnTo>
                    <a:pt x="342" y="499"/>
                  </a:lnTo>
                  <a:lnTo>
                    <a:pt x="340" y="498"/>
                  </a:lnTo>
                  <a:lnTo>
                    <a:pt x="338" y="497"/>
                  </a:lnTo>
                  <a:lnTo>
                    <a:pt x="335" y="497"/>
                  </a:lnTo>
                  <a:lnTo>
                    <a:pt x="326" y="494"/>
                  </a:lnTo>
                  <a:lnTo>
                    <a:pt x="317" y="489"/>
                  </a:lnTo>
                  <a:lnTo>
                    <a:pt x="314" y="487"/>
                  </a:lnTo>
                  <a:lnTo>
                    <a:pt x="311" y="485"/>
                  </a:lnTo>
                  <a:lnTo>
                    <a:pt x="306" y="482"/>
                  </a:lnTo>
                  <a:lnTo>
                    <a:pt x="300" y="480"/>
                  </a:lnTo>
                  <a:lnTo>
                    <a:pt x="295" y="479"/>
                  </a:lnTo>
                  <a:lnTo>
                    <a:pt x="293" y="478"/>
                  </a:lnTo>
                  <a:lnTo>
                    <a:pt x="291" y="477"/>
                  </a:lnTo>
                  <a:lnTo>
                    <a:pt x="289" y="475"/>
                  </a:lnTo>
                  <a:lnTo>
                    <a:pt x="287" y="474"/>
                  </a:lnTo>
                  <a:lnTo>
                    <a:pt x="286" y="473"/>
                  </a:lnTo>
                  <a:lnTo>
                    <a:pt x="284" y="473"/>
                  </a:lnTo>
                  <a:lnTo>
                    <a:pt x="284" y="473"/>
                  </a:lnTo>
                  <a:lnTo>
                    <a:pt x="284" y="472"/>
                  </a:lnTo>
                  <a:lnTo>
                    <a:pt x="284" y="472"/>
                  </a:lnTo>
                  <a:lnTo>
                    <a:pt x="283" y="471"/>
                  </a:lnTo>
                  <a:lnTo>
                    <a:pt x="283" y="471"/>
                  </a:lnTo>
                  <a:lnTo>
                    <a:pt x="283" y="471"/>
                  </a:lnTo>
                  <a:lnTo>
                    <a:pt x="282" y="469"/>
                  </a:lnTo>
                  <a:lnTo>
                    <a:pt x="280" y="467"/>
                  </a:lnTo>
                  <a:lnTo>
                    <a:pt x="278" y="465"/>
                  </a:lnTo>
                  <a:lnTo>
                    <a:pt x="276" y="464"/>
                  </a:lnTo>
                  <a:lnTo>
                    <a:pt x="273" y="462"/>
                  </a:lnTo>
                  <a:lnTo>
                    <a:pt x="271" y="461"/>
                  </a:lnTo>
                  <a:lnTo>
                    <a:pt x="270" y="459"/>
                  </a:lnTo>
                  <a:lnTo>
                    <a:pt x="269" y="458"/>
                  </a:lnTo>
                  <a:lnTo>
                    <a:pt x="268" y="456"/>
                  </a:lnTo>
                  <a:lnTo>
                    <a:pt x="267" y="455"/>
                  </a:lnTo>
                  <a:lnTo>
                    <a:pt x="267" y="455"/>
                  </a:lnTo>
                  <a:lnTo>
                    <a:pt x="265" y="454"/>
                  </a:lnTo>
                  <a:lnTo>
                    <a:pt x="263" y="453"/>
                  </a:lnTo>
                  <a:lnTo>
                    <a:pt x="261" y="452"/>
                  </a:lnTo>
                  <a:lnTo>
                    <a:pt x="249" y="449"/>
                  </a:lnTo>
                  <a:lnTo>
                    <a:pt x="240" y="444"/>
                  </a:lnTo>
                  <a:lnTo>
                    <a:pt x="238" y="443"/>
                  </a:lnTo>
                  <a:lnTo>
                    <a:pt x="236" y="442"/>
                  </a:lnTo>
                  <a:lnTo>
                    <a:pt x="234" y="442"/>
                  </a:lnTo>
                  <a:lnTo>
                    <a:pt x="232" y="440"/>
                  </a:lnTo>
                  <a:lnTo>
                    <a:pt x="229" y="439"/>
                  </a:lnTo>
                  <a:lnTo>
                    <a:pt x="226" y="436"/>
                  </a:lnTo>
                  <a:lnTo>
                    <a:pt x="224" y="434"/>
                  </a:lnTo>
                  <a:lnTo>
                    <a:pt x="223" y="433"/>
                  </a:lnTo>
                  <a:lnTo>
                    <a:pt x="222" y="433"/>
                  </a:lnTo>
                  <a:lnTo>
                    <a:pt x="221" y="432"/>
                  </a:lnTo>
                  <a:lnTo>
                    <a:pt x="221" y="430"/>
                  </a:lnTo>
                  <a:lnTo>
                    <a:pt x="220" y="428"/>
                  </a:lnTo>
                  <a:lnTo>
                    <a:pt x="218" y="426"/>
                  </a:lnTo>
                  <a:lnTo>
                    <a:pt x="217" y="423"/>
                  </a:lnTo>
                  <a:lnTo>
                    <a:pt x="215" y="421"/>
                  </a:lnTo>
                  <a:lnTo>
                    <a:pt x="213" y="419"/>
                  </a:lnTo>
                  <a:lnTo>
                    <a:pt x="210" y="418"/>
                  </a:lnTo>
                  <a:lnTo>
                    <a:pt x="209" y="418"/>
                  </a:lnTo>
                  <a:lnTo>
                    <a:pt x="207" y="415"/>
                  </a:lnTo>
                  <a:lnTo>
                    <a:pt x="204" y="413"/>
                  </a:lnTo>
                  <a:lnTo>
                    <a:pt x="201" y="411"/>
                  </a:lnTo>
                  <a:lnTo>
                    <a:pt x="198" y="410"/>
                  </a:lnTo>
                  <a:lnTo>
                    <a:pt x="194" y="408"/>
                  </a:lnTo>
                  <a:lnTo>
                    <a:pt x="190" y="405"/>
                  </a:lnTo>
                  <a:lnTo>
                    <a:pt x="187" y="402"/>
                  </a:lnTo>
                  <a:lnTo>
                    <a:pt x="184" y="398"/>
                  </a:lnTo>
                  <a:lnTo>
                    <a:pt x="183" y="396"/>
                  </a:lnTo>
                  <a:lnTo>
                    <a:pt x="182" y="394"/>
                  </a:lnTo>
                  <a:lnTo>
                    <a:pt x="181" y="392"/>
                  </a:lnTo>
                  <a:lnTo>
                    <a:pt x="180" y="391"/>
                  </a:lnTo>
                  <a:lnTo>
                    <a:pt x="178" y="389"/>
                  </a:lnTo>
                  <a:lnTo>
                    <a:pt x="177" y="385"/>
                  </a:lnTo>
                  <a:lnTo>
                    <a:pt x="176" y="380"/>
                  </a:lnTo>
                  <a:lnTo>
                    <a:pt x="175" y="374"/>
                  </a:lnTo>
                  <a:lnTo>
                    <a:pt x="175" y="374"/>
                  </a:lnTo>
                  <a:lnTo>
                    <a:pt x="176" y="372"/>
                  </a:lnTo>
                  <a:lnTo>
                    <a:pt x="177" y="372"/>
                  </a:lnTo>
                  <a:lnTo>
                    <a:pt x="178" y="371"/>
                  </a:lnTo>
                  <a:lnTo>
                    <a:pt x="180" y="371"/>
                  </a:lnTo>
                  <a:lnTo>
                    <a:pt x="181" y="370"/>
                  </a:lnTo>
                  <a:lnTo>
                    <a:pt x="183" y="370"/>
                  </a:lnTo>
                  <a:lnTo>
                    <a:pt x="184" y="369"/>
                  </a:lnTo>
                  <a:lnTo>
                    <a:pt x="184" y="368"/>
                  </a:lnTo>
                  <a:lnTo>
                    <a:pt x="184" y="367"/>
                  </a:lnTo>
                  <a:lnTo>
                    <a:pt x="183" y="365"/>
                  </a:lnTo>
                  <a:lnTo>
                    <a:pt x="182" y="364"/>
                  </a:lnTo>
                  <a:lnTo>
                    <a:pt x="182" y="363"/>
                  </a:lnTo>
                  <a:lnTo>
                    <a:pt x="182" y="361"/>
                  </a:lnTo>
                  <a:lnTo>
                    <a:pt x="183" y="360"/>
                  </a:lnTo>
                  <a:lnTo>
                    <a:pt x="185" y="359"/>
                  </a:lnTo>
                  <a:lnTo>
                    <a:pt x="186" y="358"/>
                  </a:lnTo>
                  <a:lnTo>
                    <a:pt x="187" y="356"/>
                  </a:lnTo>
                  <a:lnTo>
                    <a:pt x="188" y="352"/>
                  </a:lnTo>
                  <a:lnTo>
                    <a:pt x="188" y="347"/>
                  </a:lnTo>
                  <a:lnTo>
                    <a:pt x="187" y="343"/>
                  </a:lnTo>
                  <a:lnTo>
                    <a:pt x="184" y="336"/>
                  </a:lnTo>
                  <a:lnTo>
                    <a:pt x="180" y="328"/>
                  </a:lnTo>
                  <a:lnTo>
                    <a:pt x="180" y="326"/>
                  </a:lnTo>
                  <a:lnTo>
                    <a:pt x="180" y="323"/>
                  </a:lnTo>
                  <a:lnTo>
                    <a:pt x="179" y="320"/>
                  </a:lnTo>
                  <a:lnTo>
                    <a:pt x="180" y="319"/>
                  </a:lnTo>
                  <a:lnTo>
                    <a:pt x="181" y="318"/>
                  </a:lnTo>
                  <a:lnTo>
                    <a:pt x="181" y="317"/>
                  </a:lnTo>
                  <a:lnTo>
                    <a:pt x="181" y="315"/>
                  </a:lnTo>
                  <a:lnTo>
                    <a:pt x="180" y="313"/>
                  </a:lnTo>
                  <a:lnTo>
                    <a:pt x="178" y="312"/>
                  </a:lnTo>
                  <a:lnTo>
                    <a:pt x="176" y="311"/>
                  </a:lnTo>
                  <a:lnTo>
                    <a:pt x="175" y="309"/>
                  </a:lnTo>
                  <a:lnTo>
                    <a:pt x="174" y="308"/>
                  </a:lnTo>
                  <a:lnTo>
                    <a:pt x="174" y="306"/>
                  </a:lnTo>
                  <a:lnTo>
                    <a:pt x="173" y="305"/>
                  </a:lnTo>
                  <a:lnTo>
                    <a:pt x="171" y="302"/>
                  </a:lnTo>
                  <a:lnTo>
                    <a:pt x="169" y="300"/>
                  </a:lnTo>
                  <a:lnTo>
                    <a:pt x="167" y="298"/>
                  </a:lnTo>
                  <a:lnTo>
                    <a:pt x="164" y="296"/>
                  </a:lnTo>
                  <a:lnTo>
                    <a:pt x="162" y="290"/>
                  </a:lnTo>
                  <a:lnTo>
                    <a:pt x="159" y="284"/>
                  </a:lnTo>
                  <a:lnTo>
                    <a:pt x="158" y="283"/>
                  </a:lnTo>
                  <a:lnTo>
                    <a:pt x="157" y="282"/>
                  </a:lnTo>
                  <a:lnTo>
                    <a:pt x="156" y="281"/>
                  </a:lnTo>
                  <a:lnTo>
                    <a:pt x="154" y="280"/>
                  </a:lnTo>
                  <a:lnTo>
                    <a:pt x="154" y="278"/>
                  </a:lnTo>
                  <a:lnTo>
                    <a:pt x="154" y="276"/>
                  </a:lnTo>
                  <a:lnTo>
                    <a:pt x="154" y="275"/>
                  </a:lnTo>
                  <a:lnTo>
                    <a:pt x="152" y="273"/>
                  </a:lnTo>
                  <a:lnTo>
                    <a:pt x="151" y="272"/>
                  </a:lnTo>
                  <a:lnTo>
                    <a:pt x="149" y="269"/>
                  </a:lnTo>
                  <a:lnTo>
                    <a:pt x="147" y="267"/>
                  </a:lnTo>
                  <a:lnTo>
                    <a:pt x="145" y="264"/>
                  </a:lnTo>
                  <a:lnTo>
                    <a:pt x="141" y="261"/>
                  </a:lnTo>
                  <a:lnTo>
                    <a:pt x="138" y="257"/>
                  </a:lnTo>
                  <a:lnTo>
                    <a:pt x="135" y="254"/>
                  </a:lnTo>
                  <a:lnTo>
                    <a:pt x="134" y="252"/>
                  </a:lnTo>
                  <a:lnTo>
                    <a:pt x="132" y="249"/>
                  </a:lnTo>
                  <a:lnTo>
                    <a:pt x="132" y="247"/>
                  </a:lnTo>
                  <a:lnTo>
                    <a:pt x="132" y="244"/>
                  </a:lnTo>
                  <a:lnTo>
                    <a:pt x="132" y="240"/>
                  </a:lnTo>
                  <a:lnTo>
                    <a:pt x="132" y="239"/>
                  </a:lnTo>
                  <a:lnTo>
                    <a:pt x="132" y="238"/>
                  </a:lnTo>
                  <a:lnTo>
                    <a:pt x="131" y="238"/>
                  </a:lnTo>
                  <a:lnTo>
                    <a:pt x="129" y="234"/>
                  </a:lnTo>
                  <a:lnTo>
                    <a:pt x="126" y="230"/>
                  </a:lnTo>
                  <a:lnTo>
                    <a:pt x="124" y="231"/>
                  </a:lnTo>
                  <a:lnTo>
                    <a:pt x="122" y="231"/>
                  </a:lnTo>
                  <a:lnTo>
                    <a:pt x="120" y="230"/>
                  </a:lnTo>
                  <a:lnTo>
                    <a:pt x="117" y="229"/>
                  </a:lnTo>
                  <a:lnTo>
                    <a:pt x="116" y="227"/>
                  </a:lnTo>
                  <a:lnTo>
                    <a:pt x="115" y="227"/>
                  </a:lnTo>
                  <a:lnTo>
                    <a:pt x="115" y="227"/>
                  </a:lnTo>
                  <a:lnTo>
                    <a:pt x="114" y="227"/>
                  </a:lnTo>
                  <a:lnTo>
                    <a:pt x="112" y="226"/>
                  </a:lnTo>
                  <a:lnTo>
                    <a:pt x="111" y="224"/>
                  </a:lnTo>
                  <a:lnTo>
                    <a:pt x="109" y="222"/>
                  </a:lnTo>
                  <a:lnTo>
                    <a:pt x="109" y="221"/>
                  </a:lnTo>
                  <a:lnTo>
                    <a:pt x="109" y="219"/>
                  </a:lnTo>
                  <a:lnTo>
                    <a:pt x="110" y="218"/>
                  </a:lnTo>
                  <a:lnTo>
                    <a:pt x="111" y="217"/>
                  </a:lnTo>
                  <a:lnTo>
                    <a:pt x="111" y="215"/>
                  </a:lnTo>
                  <a:lnTo>
                    <a:pt x="110" y="214"/>
                  </a:lnTo>
                  <a:lnTo>
                    <a:pt x="109" y="214"/>
                  </a:lnTo>
                  <a:lnTo>
                    <a:pt x="108" y="214"/>
                  </a:lnTo>
                  <a:lnTo>
                    <a:pt x="106" y="215"/>
                  </a:lnTo>
                  <a:lnTo>
                    <a:pt x="104" y="216"/>
                  </a:lnTo>
                  <a:lnTo>
                    <a:pt x="103" y="216"/>
                  </a:lnTo>
                  <a:lnTo>
                    <a:pt x="102" y="215"/>
                  </a:lnTo>
                  <a:lnTo>
                    <a:pt x="101" y="214"/>
                  </a:lnTo>
                  <a:lnTo>
                    <a:pt x="100" y="213"/>
                  </a:lnTo>
                  <a:lnTo>
                    <a:pt x="100" y="211"/>
                  </a:lnTo>
                  <a:lnTo>
                    <a:pt x="100" y="208"/>
                  </a:lnTo>
                  <a:lnTo>
                    <a:pt x="100" y="206"/>
                  </a:lnTo>
                  <a:lnTo>
                    <a:pt x="102" y="203"/>
                  </a:lnTo>
                  <a:lnTo>
                    <a:pt x="103" y="201"/>
                  </a:lnTo>
                  <a:lnTo>
                    <a:pt x="104" y="200"/>
                  </a:lnTo>
                  <a:lnTo>
                    <a:pt x="105" y="200"/>
                  </a:lnTo>
                  <a:lnTo>
                    <a:pt x="105" y="199"/>
                  </a:lnTo>
                  <a:lnTo>
                    <a:pt x="106" y="197"/>
                  </a:lnTo>
                  <a:lnTo>
                    <a:pt x="106" y="195"/>
                  </a:lnTo>
                  <a:lnTo>
                    <a:pt x="105" y="194"/>
                  </a:lnTo>
                  <a:lnTo>
                    <a:pt x="104" y="193"/>
                  </a:lnTo>
                  <a:lnTo>
                    <a:pt x="104" y="193"/>
                  </a:lnTo>
                  <a:lnTo>
                    <a:pt x="104" y="191"/>
                  </a:lnTo>
                  <a:lnTo>
                    <a:pt x="104" y="190"/>
                  </a:lnTo>
                  <a:lnTo>
                    <a:pt x="104" y="189"/>
                  </a:lnTo>
                  <a:lnTo>
                    <a:pt x="103" y="188"/>
                  </a:lnTo>
                  <a:lnTo>
                    <a:pt x="101" y="187"/>
                  </a:lnTo>
                  <a:lnTo>
                    <a:pt x="99" y="187"/>
                  </a:lnTo>
                  <a:lnTo>
                    <a:pt x="97" y="187"/>
                  </a:lnTo>
                  <a:lnTo>
                    <a:pt x="96" y="186"/>
                  </a:lnTo>
                  <a:lnTo>
                    <a:pt x="95" y="185"/>
                  </a:lnTo>
                  <a:lnTo>
                    <a:pt x="94" y="184"/>
                  </a:lnTo>
                  <a:lnTo>
                    <a:pt x="93" y="182"/>
                  </a:lnTo>
                  <a:lnTo>
                    <a:pt x="93" y="181"/>
                  </a:lnTo>
                  <a:lnTo>
                    <a:pt x="92" y="179"/>
                  </a:lnTo>
                  <a:lnTo>
                    <a:pt x="91" y="178"/>
                  </a:lnTo>
                  <a:lnTo>
                    <a:pt x="91" y="178"/>
                  </a:lnTo>
                  <a:lnTo>
                    <a:pt x="90" y="177"/>
                  </a:lnTo>
                  <a:lnTo>
                    <a:pt x="91" y="175"/>
                  </a:lnTo>
                  <a:lnTo>
                    <a:pt x="91" y="173"/>
                  </a:lnTo>
                  <a:lnTo>
                    <a:pt x="92" y="172"/>
                  </a:lnTo>
                  <a:lnTo>
                    <a:pt x="90" y="171"/>
                  </a:lnTo>
                  <a:lnTo>
                    <a:pt x="89" y="170"/>
                  </a:lnTo>
                  <a:lnTo>
                    <a:pt x="88" y="170"/>
                  </a:lnTo>
                  <a:lnTo>
                    <a:pt x="87" y="170"/>
                  </a:lnTo>
                  <a:lnTo>
                    <a:pt x="85" y="170"/>
                  </a:lnTo>
                  <a:lnTo>
                    <a:pt x="83" y="170"/>
                  </a:lnTo>
                  <a:lnTo>
                    <a:pt x="82" y="170"/>
                  </a:lnTo>
                  <a:lnTo>
                    <a:pt x="81" y="169"/>
                  </a:lnTo>
                  <a:lnTo>
                    <a:pt x="80" y="168"/>
                  </a:lnTo>
                  <a:lnTo>
                    <a:pt x="79" y="166"/>
                  </a:lnTo>
                  <a:lnTo>
                    <a:pt x="78" y="165"/>
                  </a:lnTo>
                  <a:lnTo>
                    <a:pt x="76" y="164"/>
                  </a:lnTo>
                  <a:lnTo>
                    <a:pt x="75" y="164"/>
                  </a:lnTo>
                  <a:lnTo>
                    <a:pt x="74" y="162"/>
                  </a:lnTo>
                  <a:lnTo>
                    <a:pt x="73" y="159"/>
                  </a:lnTo>
                  <a:lnTo>
                    <a:pt x="70" y="156"/>
                  </a:lnTo>
                  <a:lnTo>
                    <a:pt x="69" y="154"/>
                  </a:lnTo>
                  <a:lnTo>
                    <a:pt x="67" y="152"/>
                  </a:lnTo>
                  <a:lnTo>
                    <a:pt x="66" y="150"/>
                  </a:lnTo>
                  <a:lnTo>
                    <a:pt x="66" y="149"/>
                  </a:lnTo>
                  <a:lnTo>
                    <a:pt x="65" y="147"/>
                  </a:lnTo>
                  <a:lnTo>
                    <a:pt x="64" y="146"/>
                  </a:lnTo>
                  <a:lnTo>
                    <a:pt x="62" y="145"/>
                  </a:lnTo>
                  <a:lnTo>
                    <a:pt x="60" y="144"/>
                  </a:lnTo>
                  <a:lnTo>
                    <a:pt x="59" y="143"/>
                  </a:lnTo>
                  <a:lnTo>
                    <a:pt x="59" y="141"/>
                  </a:lnTo>
                  <a:lnTo>
                    <a:pt x="60" y="139"/>
                  </a:lnTo>
                  <a:lnTo>
                    <a:pt x="60" y="138"/>
                  </a:lnTo>
                  <a:lnTo>
                    <a:pt x="60" y="136"/>
                  </a:lnTo>
                  <a:lnTo>
                    <a:pt x="59" y="135"/>
                  </a:lnTo>
                  <a:lnTo>
                    <a:pt x="58" y="133"/>
                  </a:lnTo>
                  <a:lnTo>
                    <a:pt x="56" y="132"/>
                  </a:lnTo>
                  <a:lnTo>
                    <a:pt x="54" y="130"/>
                  </a:lnTo>
                  <a:lnTo>
                    <a:pt x="52" y="128"/>
                  </a:lnTo>
                  <a:lnTo>
                    <a:pt x="52" y="126"/>
                  </a:lnTo>
                  <a:lnTo>
                    <a:pt x="51" y="123"/>
                  </a:lnTo>
                  <a:lnTo>
                    <a:pt x="52" y="123"/>
                  </a:lnTo>
                  <a:lnTo>
                    <a:pt x="52" y="121"/>
                  </a:lnTo>
                  <a:lnTo>
                    <a:pt x="52" y="121"/>
                  </a:lnTo>
                  <a:lnTo>
                    <a:pt x="51" y="120"/>
                  </a:lnTo>
                  <a:lnTo>
                    <a:pt x="50" y="120"/>
                  </a:lnTo>
                  <a:lnTo>
                    <a:pt x="48" y="119"/>
                  </a:lnTo>
                  <a:lnTo>
                    <a:pt x="47" y="117"/>
                  </a:lnTo>
                  <a:lnTo>
                    <a:pt x="45" y="115"/>
                  </a:lnTo>
                  <a:lnTo>
                    <a:pt x="43" y="112"/>
                  </a:lnTo>
                  <a:lnTo>
                    <a:pt x="41" y="109"/>
                  </a:lnTo>
                  <a:lnTo>
                    <a:pt x="41" y="106"/>
                  </a:lnTo>
                  <a:lnTo>
                    <a:pt x="41" y="103"/>
                  </a:lnTo>
                  <a:lnTo>
                    <a:pt x="42" y="100"/>
                  </a:lnTo>
                  <a:lnTo>
                    <a:pt x="42" y="96"/>
                  </a:lnTo>
                  <a:lnTo>
                    <a:pt x="41" y="93"/>
                  </a:lnTo>
                  <a:lnTo>
                    <a:pt x="40" y="91"/>
                  </a:lnTo>
                  <a:lnTo>
                    <a:pt x="40" y="88"/>
                  </a:lnTo>
                  <a:lnTo>
                    <a:pt x="41" y="84"/>
                  </a:lnTo>
                  <a:lnTo>
                    <a:pt x="41" y="80"/>
                  </a:lnTo>
                  <a:lnTo>
                    <a:pt x="40" y="75"/>
                  </a:lnTo>
                  <a:lnTo>
                    <a:pt x="39" y="73"/>
                  </a:lnTo>
                  <a:lnTo>
                    <a:pt x="37" y="71"/>
                  </a:lnTo>
                  <a:lnTo>
                    <a:pt x="37" y="69"/>
                  </a:lnTo>
                  <a:lnTo>
                    <a:pt x="36" y="68"/>
                  </a:lnTo>
                  <a:lnTo>
                    <a:pt x="36" y="67"/>
                  </a:lnTo>
                  <a:lnTo>
                    <a:pt x="32" y="66"/>
                  </a:lnTo>
                  <a:lnTo>
                    <a:pt x="29" y="63"/>
                  </a:lnTo>
                  <a:lnTo>
                    <a:pt x="27" y="60"/>
                  </a:lnTo>
                  <a:lnTo>
                    <a:pt x="24" y="57"/>
                  </a:lnTo>
                  <a:lnTo>
                    <a:pt x="23" y="54"/>
                  </a:lnTo>
                  <a:lnTo>
                    <a:pt x="24" y="57"/>
                  </a:lnTo>
                  <a:lnTo>
                    <a:pt x="25" y="61"/>
                  </a:lnTo>
                  <a:lnTo>
                    <a:pt x="25" y="64"/>
                  </a:lnTo>
                  <a:lnTo>
                    <a:pt x="25" y="68"/>
                  </a:lnTo>
                  <a:lnTo>
                    <a:pt x="24" y="71"/>
                  </a:lnTo>
                  <a:lnTo>
                    <a:pt x="24" y="74"/>
                  </a:lnTo>
                  <a:lnTo>
                    <a:pt x="27" y="78"/>
                  </a:lnTo>
                  <a:lnTo>
                    <a:pt x="23" y="86"/>
                  </a:lnTo>
                  <a:lnTo>
                    <a:pt x="22" y="93"/>
                  </a:lnTo>
                  <a:lnTo>
                    <a:pt x="23" y="98"/>
                  </a:lnTo>
                  <a:lnTo>
                    <a:pt x="24" y="104"/>
                  </a:lnTo>
                  <a:lnTo>
                    <a:pt x="24" y="106"/>
                  </a:lnTo>
                  <a:lnTo>
                    <a:pt x="24" y="108"/>
                  </a:lnTo>
                  <a:lnTo>
                    <a:pt x="24" y="111"/>
                  </a:lnTo>
                  <a:lnTo>
                    <a:pt x="24" y="114"/>
                  </a:lnTo>
                  <a:lnTo>
                    <a:pt x="25" y="117"/>
                  </a:lnTo>
                  <a:lnTo>
                    <a:pt x="27" y="119"/>
                  </a:lnTo>
                  <a:lnTo>
                    <a:pt x="29" y="121"/>
                  </a:lnTo>
                  <a:lnTo>
                    <a:pt x="29" y="123"/>
                  </a:lnTo>
                  <a:lnTo>
                    <a:pt x="29" y="125"/>
                  </a:lnTo>
                  <a:lnTo>
                    <a:pt x="29" y="126"/>
                  </a:lnTo>
                  <a:lnTo>
                    <a:pt x="31" y="127"/>
                  </a:lnTo>
                  <a:lnTo>
                    <a:pt x="32" y="129"/>
                  </a:lnTo>
                  <a:lnTo>
                    <a:pt x="34" y="130"/>
                  </a:lnTo>
                  <a:lnTo>
                    <a:pt x="35" y="132"/>
                  </a:lnTo>
                  <a:lnTo>
                    <a:pt x="35" y="134"/>
                  </a:lnTo>
                  <a:lnTo>
                    <a:pt x="35" y="135"/>
                  </a:lnTo>
                  <a:lnTo>
                    <a:pt x="35" y="136"/>
                  </a:lnTo>
                  <a:lnTo>
                    <a:pt x="35" y="137"/>
                  </a:lnTo>
                  <a:lnTo>
                    <a:pt x="37" y="144"/>
                  </a:lnTo>
                  <a:lnTo>
                    <a:pt x="39" y="151"/>
                  </a:lnTo>
                  <a:lnTo>
                    <a:pt x="40" y="153"/>
                  </a:lnTo>
                  <a:lnTo>
                    <a:pt x="41" y="156"/>
                  </a:lnTo>
                  <a:lnTo>
                    <a:pt x="41" y="158"/>
                  </a:lnTo>
                  <a:lnTo>
                    <a:pt x="40" y="160"/>
                  </a:lnTo>
                  <a:lnTo>
                    <a:pt x="40" y="161"/>
                  </a:lnTo>
                  <a:lnTo>
                    <a:pt x="40" y="162"/>
                  </a:lnTo>
                  <a:lnTo>
                    <a:pt x="41" y="164"/>
                  </a:lnTo>
                  <a:lnTo>
                    <a:pt x="42" y="165"/>
                  </a:lnTo>
                  <a:lnTo>
                    <a:pt x="41" y="169"/>
                  </a:lnTo>
                  <a:lnTo>
                    <a:pt x="42" y="172"/>
                  </a:lnTo>
                  <a:lnTo>
                    <a:pt x="43" y="174"/>
                  </a:lnTo>
                  <a:lnTo>
                    <a:pt x="44" y="177"/>
                  </a:lnTo>
                  <a:lnTo>
                    <a:pt x="44" y="180"/>
                  </a:lnTo>
                  <a:lnTo>
                    <a:pt x="45" y="178"/>
                  </a:lnTo>
                  <a:lnTo>
                    <a:pt x="45" y="177"/>
                  </a:lnTo>
                  <a:lnTo>
                    <a:pt x="45" y="175"/>
                  </a:lnTo>
                  <a:lnTo>
                    <a:pt x="46" y="173"/>
                  </a:lnTo>
                  <a:lnTo>
                    <a:pt x="46" y="173"/>
                  </a:lnTo>
                  <a:lnTo>
                    <a:pt x="47" y="174"/>
                  </a:lnTo>
                  <a:lnTo>
                    <a:pt x="48" y="176"/>
                  </a:lnTo>
                  <a:lnTo>
                    <a:pt x="48" y="178"/>
                  </a:lnTo>
                  <a:lnTo>
                    <a:pt x="50" y="181"/>
                  </a:lnTo>
                  <a:lnTo>
                    <a:pt x="51" y="184"/>
                  </a:lnTo>
                  <a:lnTo>
                    <a:pt x="52" y="187"/>
                  </a:lnTo>
                  <a:lnTo>
                    <a:pt x="53" y="190"/>
                  </a:lnTo>
                  <a:lnTo>
                    <a:pt x="53" y="193"/>
                  </a:lnTo>
                  <a:lnTo>
                    <a:pt x="55" y="197"/>
                  </a:lnTo>
                  <a:lnTo>
                    <a:pt x="57" y="202"/>
                  </a:lnTo>
                  <a:lnTo>
                    <a:pt x="56" y="203"/>
                  </a:lnTo>
                  <a:lnTo>
                    <a:pt x="56" y="204"/>
                  </a:lnTo>
                  <a:lnTo>
                    <a:pt x="56" y="205"/>
                  </a:lnTo>
                  <a:lnTo>
                    <a:pt x="56" y="207"/>
                  </a:lnTo>
                  <a:lnTo>
                    <a:pt x="57" y="208"/>
                  </a:lnTo>
                  <a:lnTo>
                    <a:pt x="58" y="213"/>
                  </a:lnTo>
                  <a:lnTo>
                    <a:pt x="58" y="217"/>
                  </a:lnTo>
                  <a:lnTo>
                    <a:pt x="59" y="221"/>
                  </a:lnTo>
                  <a:lnTo>
                    <a:pt x="60" y="225"/>
                  </a:lnTo>
                  <a:lnTo>
                    <a:pt x="61" y="226"/>
                  </a:lnTo>
                  <a:lnTo>
                    <a:pt x="62" y="226"/>
                  </a:lnTo>
                  <a:lnTo>
                    <a:pt x="62" y="227"/>
                  </a:lnTo>
                  <a:lnTo>
                    <a:pt x="62" y="229"/>
                  </a:lnTo>
                  <a:lnTo>
                    <a:pt x="61" y="231"/>
                  </a:lnTo>
                  <a:lnTo>
                    <a:pt x="62" y="232"/>
                  </a:lnTo>
                  <a:lnTo>
                    <a:pt x="62" y="232"/>
                  </a:lnTo>
                  <a:lnTo>
                    <a:pt x="63" y="233"/>
                  </a:lnTo>
                  <a:lnTo>
                    <a:pt x="63" y="234"/>
                  </a:lnTo>
                  <a:lnTo>
                    <a:pt x="63" y="235"/>
                  </a:lnTo>
                  <a:lnTo>
                    <a:pt x="62" y="236"/>
                  </a:lnTo>
                  <a:lnTo>
                    <a:pt x="61" y="237"/>
                  </a:lnTo>
                  <a:lnTo>
                    <a:pt x="61" y="238"/>
                  </a:lnTo>
                  <a:lnTo>
                    <a:pt x="62" y="240"/>
                  </a:lnTo>
                  <a:lnTo>
                    <a:pt x="62" y="242"/>
                  </a:lnTo>
                  <a:lnTo>
                    <a:pt x="63" y="242"/>
                  </a:lnTo>
                  <a:lnTo>
                    <a:pt x="63" y="243"/>
                  </a:lnTo>
                  <a:lnTo>
                    <a:pt x="64" y="245"/>
                  </a:lnTo>
                  <a:lnTo>
                    <a:pt x="64" y="247"/>
                  </a:lnTo>
                  <a:lnTo>
                    <a:pt x="64" y="248"/>
                  </a:lnTo>
                  <a:lnTo>
                    <a:pt x="65" y="248"/>
                  </a:lnTo>
                  <a:lnTo>
                    <a:pt x="65" y="249"/>
                  </a:lnTo>
                  <a:lnTo>
                    <a:pt x="66" y="250"/>
                  </a:lnTo>
                  <a:lnTo>
                    <a:pt x="67" y="251"/>
                  </a:lnTo>
                  <a:lnTo>
                    <a:pt x="69" y="251"/>
                  </a:lnTo>
                  <a:lnTo>
                    <a:pt x="70" y="250"/>
                  </a:lnTo>
                  <a:lnTo>
                    <a:pt x="71" y="249"/>
                  </a:lnTo>
                  <a:lnTo>
                    <a:pt x="71" y="248"/>
                  </a:lnTo>
                  <a:lnTo>
                    <a:pt x="73" y="247"/>
                  </a:lnTo>
                  <a:lnTo>
                    <a:pt x="74" y="250"/>
                  </a:lnTo>
                  <a:lnTo>
                    <a:pt x="76" y="253"/>
                  </a:lnTo>
                  <a:lnTo>
                    <a:pt x="79" y="255"/>
                  </a:lnTo>
                  <a:lnTo>
                    <a:pt x="81" y="259"/>
                  </a:lnTo>
                  <a:lnTo>
                    <a:pt x="81" y="260"/>
                  </a:lnTo>
                  <a:lnTo>
                    <a:pt x="81" y="261"/>
                  </a:lnTo>
                  <a:lnTo>
                    <a:pt x="81" y="262"/>
                  </a:lnTo>
                  <a:lnTo>
                    <a:pt x="82" y="263"/>
                  </a:lnTo>
                  <a:lnTo>
                    <a:pt x="83" y="265"/>
                  </a:lnTo>
                  <a:lnTo>
                    <a:pt x="84" y="266"/>
                  </a:lnTo>
                  <a:lnTo>
                    <a:pt x="84" y="267"/>
                  </a:lnTo>
                  <a:lnTo>
                    <a:pt x="84" y="268"/>
                  </a:lnTo>
                  <a:lnTo>
                    <a:pt x="86" y="270"/>
                  </a:lnTo>
                  <a:lnTo>
                    <a:pt x="87" y="273"/>
                  </a:lnTo>
                  <a:lnTo>
                    <a:pt x="88" y="276"/>
                  </a:lnTo>
                  <a:lnTo>
                    <a:pt x="88" y="279"/>
                  </a:lnTo>
                  <a:lnTo>
                    <a:pt x="87" y="281"/>
                  </a:lnTo>
                  <a:lnTo>
                    <a:pt x="85" y="283"/>
                  </a:lnTo>
                  <a:lnTo>
                    <a:pt x="83" y="285"/>
                  </a:lnTo>
                  <a:lnTo>
                    <a:pt x="80" y="286"/>
                  </a:lnTo>
                  <a:lnTo>
                    <a:pt x="77" y="286"/>
                  </a:lnTo>
                  <a:lnTo>
                    <a:pt x="76" y="286"/>
                  </a:lnTo>
                  <a:lnTo>
                    <a:pt x="75" y="285"/>
                  </a:lnTo>
                  <a:lnTo>
                    <a:pt x="75" y="286"/>
                  </a:lnTo>
                  <a:lnTo>
                    <a:pt x="74" y="286"/>
                  </a:lnTo>
                  <a:lnTo>
                    <a:pt x="73" y="286"/>
                  </a:lnTo>
                  <a:lnTo>
                    <a:pt x="73" y="287"/>
                  </a:lnTo>
                  <a:lnTo>
                    <a:pt x="71" y="286"/>
                  </a:lnTo>
                  <a:lnTo>
                    <a:pt x="71" y="286"/>
                  </a:lnTo>
                  <a:lnTo>
                    <a:pt x="71" y="285"/>
                  </a:lnTo>
                  <a:lnTo>
                    <a:pt x="70" y="283"/>
                  </a:lnTo>
                  <a:lnTo>
                    <a:pt x="69" y="281"/>
                  </a:lnTo>
                  <a:lnTo>
                    <a:pt x="67" y="274"/>
                  </a:lnTo>
                  <a:lnTo>
                    <a:pt x="64" y="268"/>
                  </a:lnTo>
                  <a:lnTo>
                    <a:pt x="63" y="267"/>
                  </a:lnTo>
                  <a:lnTo>
                    <a:pt x="62" y="266"/>
                  </a:lnTo>
                  <a:lnTo>
                    <a:pt x="61" y="266"/>
                  </a:lnTo>
                  <a:lnTo>
                    <a:pt x="60" y="265"/>
                  </a:lnTo>
                  <a:lnTo>
                    <a:pt x="58" y="263"/>
                  </a:lnTo>
                  <a:lnTo>
                    <a:pt x="57" y="260"/>
                  </a:lnTo>
                  <a:lnTo>
                    <a:pt x="55" y="257"/>
                  </a:lnTo>
                  <a:lnTo>
                    <a:pt x="53" y="254"/>
                  </a:lnTo>
                  <a:lnTo>
                    <a:pt x="51" y="252"/>
                  </a:lnTo>
                  <a:lnTo>
                    <a:pt x="47" y="249"/>
                  </a:lnTo>
                  <a:lnTo>
                    <a:pt x="44" y="245"/>
                  </a:lnTo>
                  <a:lnTo>
                    <a:pt x="43" y="244"/>
                  </a:lnTo>
                  <a:lnTo>
                    <a:pt x="42" y="242"/>
                  </a:lnTo>
                  <a:lnTo>
                    <a:pt x="42" y="240"/>
                  </a:lnTo>
                  <a:lnTo>
                    <a:pt x="40" y="240"/>
                  </a:lnTo>
                  <a:lnTo>
                    <a:pt x="39" y="240"/>
                  </a:lnTo>
                  <a:lnTo>
                    <a:pt x="39" y="240"/>
                  </a:lnTo>
                  <a:lnTo>
                    <a:pt x="38" y="238"/>
                  </a:lnTo>
                  <a:lnTo>
                    <a:pt x="37" y="237"/>
                  </a:lnTo>
                  <a:lnTo>
                    <a:pt x="36" y="236"/>
                  </a:lnTo>
                  <a:lnTo>
                    <a:pt x="34" y="235"/>
                  </a:lnTo>
                  <a:lnTo>
                    <a:pt x="33" y="235"/>
                  </a:lnTo>
                  <a:lnTo>
                    <a:pt x="35" y="231"/>
                  </a:lnTo>
                  <a:lnTo>
                    <a:pt x="37" y="228"/>
                  </a:lnTo>
                  <a:lnTo>
                    <a:pt x="39" y="222"/>
                  </a:lnTo>
                  <a:lnTo>
                    <a:pt x="41" y="216"/>
                  </a:lnTo>
                  <a:lnTo>
                    <a:pt x="41" y="210"/>
                  </a:lnTo>
                  <a:lnTo>
                    <a:pt x="40" y="204"/>
                  </a:lnTo>
                  <a:lnTo>
                    <a:pt x="38" y="199"/>
                  </a:lnTo>
                  <a:lnTo>
                    <a:pt x="37" y="197"/>
                  </a:lnTo>
                  <a:lnTo>
                    <a:pt x="36" y="196"/>
                  </a:lnTo>
                  <a:lnTo>
                    <a:pt x="34" y="195"/>
                  </a:lnTo>
                  <a:lnTo>
                    <a:pt x="33" y="194"/>
                  </a:lnTo>
                  <a:lnTo>
                    <a:pt x="31" y="193"/>
                  </a:lnTo>
                  <a:lnTo>
                    <a:pt x="28" y="190"/>
                  </a:lnTo>
                  <a:lnTo>
                    <a:pt x="25" y="187"/>
                  </a:lnTo>
                  <a:lnTo>
                    <a:pt x="23" y="183"/>
                  </a:lnTo>
                  <a:lnTo>
                    <a:pt x="22" y="178"/>
                  </a:lnTo>
                  <a:lnTo>
                    <a:pt x="22" y="177"/>
                  </a:lnTo>
                  <a:lnTo>
                    <a:pt x="22" y="175"/>
                  </a:lnTo>
                  <a:lnTo>
                    <a:pt x="23" y="173"/>
                  </a:lnTo>
                  <a:lnTo>
                    <a:pt x="22" y="174"/>
                  </a:lnTo>
                  <a:lnTo>
                    <a:pt x="21" y="174"/>
                  </a:lnTo>
                  <a:lnTo>
                    <a:pt x="20" y="175"/>
                  </a:lnTo>
                  <a:lnTo>
                    <a:pt x="19" y="175"/>
                  </a:lnTo>
                  <a:lnTo>
                    <a:pt x="18" y="175"/>
                  </a:lnTo>
                  <a:lnTo>
                    <a:pt x="17" y="174"/>
                  </a:lnTo>
                  <a:lnTo>
                    <a:pt x="16" y="172"/>
                  </a:lnTo>
                  <a:lnTo>
                    <a:pt x="14" y="169"/>
                  </a:lnTo>
                  <a:lnTo>
                    <a:pt x="13" y="168"/>
                  </a:lnTo>
                  <a:lnTo>
                    <a:pt x="12" y="166"/>
                  </a:lnTo>
                  <a:lnTo>
                    <a:pt x="10" y="166"/>
                  </a:lnTo>
                  <a:lnTo>
                    <a:pt x="9" y="165"/>
                  </a:lnTo>
                  <a:lnTo>
                    <a:pt x="8" y="164"/>
                  </a:lnTo>
                  <a:lnTo>
                    <a:pt x="7" y="162"/>
                  </a:lnTo>
                  <a:lnTo>
                    <a:pt x="6" y="161"/>
                  </a:lnTo>
                  <a:lnTo>
                    <a:pt x="6" y="159"/>
                  </a:lnTo>
                  <a:lnTo>
                    <a:pt x="6" y="159"/>
                  </a:lnTo>
                  <a:lnTo>
                    <a:pt x="5" y="158"/>
                  </a:lnTo>
                  <a:lnTo>
                    <a:pt x="5" y="158"/>
                  </a:lnTo>
                  <a:lnTo>
                    <a:pt x="5" y="157"/>
                  </a:lnTo>
                  <a:lnTo>
                    <a:pt x="4" y="156"/>
                  </a:lnTo>
                  <a:lnTo>
                    <a:pt x="5" y="155"/>
                  </a:lnTo>
                  <a:lnTo>
                    <a:pt x="5" y="154"/>
                  </a:lnTo>
                  <a:lnTo>
                    <a:pt x="4" y="153"/>
                  </a:lnTo>
                  <a:lnTo>
                    <a:pt x="4" y="153"/>
                  </a:lnTo>
                  <a:lnTo>
                    <a:pt x="3" y="153"/>
                  </a:lnTo>
                  <a:lnTo>
                    <a:pt x="3" y="153"/>
                  </a:lnTo>
                  <a:lnTo>
                    <a:pt x="3" y="152"/>
                  </a:lnTo>
                  <a:lnTo>
                    <a:pt x="4" y="151"/>
                  </a:lnTo>
                  <a:lnTo>
                    <a:pt x="2" y="149"/>
                  </a:lnTo>
                  <a:lnTo>
                    <a:pt x="1" y="147"/>
                  </a:lnTo>
                  <a:lnTo>
                    <a:pt x="0" y="146"/>
                  </a:lnTo>
                  <a:lnTo>
                    <a:pt x="1" y="143"/>
                  </a:lnTo>
                  <a:lnTo>
                    <a:pt x="1" y="141"/>
                  </a:lnTo>
                  <a:lnTo>
                    <a:pt x="3" y="139"/>
                  </a:lnTo>
                  <a:lnTo>
                    <a:pt x="3" y="139"/>
                  </a:lnTo>
                  <a:lnTo>
                    <a:pt x="3" y="139"/>
                  </a:lnTo>
                  <a:lnTo>
                    <a:pt x="3" y="138"/>
                  </a:lnTo>
                  <a:lnTo>
                    <a:pt x="4" y="137"/>
                  </a:lnTo>
                  <a:lnTo>
                    <a:pt x="3" y="136"/>
                  </a:lnTo>
                  <a:lnTo>
                    <a:pt x="3" y="136"/>
                  </a:lnTo>
                  <a:lnTo>
                    <a:pt x="1" y="134"/>
                  </a:lnTo>
                  <a:lnTo>
                    <a:pt x="0" y="131"/>
                  </a:lnTo>
                  <a:lnTo>
                    <a:pt x="2" y="131"/>
                  </a:lnTo>
                  <a:lnTo>
                    <a:pt x="4" y="132"/>
                  </a:lnTo>
                  <a:lnTo>
                    <a:pt x="6" y="132"/>
                  </a:lnTo>
                  <a:lnTo>
                    <a:pt x="7" y="132"/>
                  </a:lnTo>
                  <a:lnTo>
                    <a:pt x="7" y="133"/>
                  </a:lnTo>
                  <a:lnTo>
                    <a:pt x="8" y="133"/>
                  </a:lnTo>
                  <a:lnTo>
                    <a:pt x="9" y="133"/>
                  </a:lnTo>
                  <a:lnTo>
                    <a:pt x="10" y="133"/>
                  </a:lnTo>
                  <a:lnTo>
                    <a:pt x="11" y="134"/>
                  </a:lnTo>
                  <a:lnTo>
                    <a:pt x="11" y="132"/>
                  </a:lnTo>
                  <a:lnTo>
                    <a:pt x="12" y="129"/>
                  </a:lnTo>
                  <a:lnTo>
                    <a:pt x="13" y="127"/>
                  </a:lnTo>
                  <a:lnTo>
                    <a:pt x="13" y="125"/>
                  </a:lnTo>
                  <a:lnTo>
                    <a:pt x="13" y="124"/>
                  </a:lnTo>
                  <a:lnTo>
                    <a:pt x="12" y="121"/>
                  </a:lnTo>
                  <a:lnTo>
                    <a:pt x="12" y="120"/>
                  </a:lnTo>
                  <a:lnTo>
                    <a:pt x="11" y="119"/>
                  </a:lnTo>
                  <a:lnTo>
                    <a:pt x="10" y="118"/>
                  </a:lnTo>
                  <a:lnTo>
                    <a:pt x="10" y="116"/>
                  </a:lnTo>
                  <a:lnTo>
                    <a:pt x="9" y="114"/>
                  </a:lnTo>
                  <a:lnTo>
                    <a:pt x="7" y="109"/>
                  </a:lnTo>
                  <a:lnTo>
                    <a:pt x="4" y="104"/>
                  </a:lnTo>
                  <a:lnTo>
                    <a:pt x="3" y="103"/>
                  </a:lnTo>
                  <a:lnTo>
                    <a:pt x="2" y="102"/>
                  </a:lnTo>
                  <a:lnTo>
                    <a:pt x="1" y="100"/>
                  </a:lnTo>
                  <a:lnTo>
                    <a:pt x="0" y="98"/>
                  </a:lnTo>
                  <a:lnTo>
                    <a:pt x="0" y="96"/>
                  </a:lnTo>
                  <a:lnTo>
                    <a:pt x="1" y="94"/>
                  </a:lnTo>
                  <a:lnTo>
                    <a:pt x="2" y="92"/>
                  </a:lnTo>
                  <a:lnTo>
                    <a:pt x="2" y="89"/>
                  </a:lnTo>
                  <a:lnTo>
                    <a:pt x="1" y="81"/>
                  </a:lnTo>
                  <a:lnTo>
                    <a:pt x="0" y="71"/>
                  </a:lnTo>
                  <a:lnTo>
                    <a:pt x="1" y="71"/>
                  </a:lnTo>
                  <a:lnTo>
                    <a:pt x="1" y="71"/>
                  </a:lnTo>
                  <a:lnTo>
                    <a:pt x="1" y="68"/>
                  </a:lnTo>
                  <a:lnTo>
                    <a:pt x="1" y="65"/>
                  </a:lnTo>
                  <a:lnTo>
                    <a:pt x="1" y="60"/>
                  </a:lnTo>
                  <a:lnTo>
                    <a:pt x="1" y="56"/>
                  </a:lnTo>
                  <a:lnTo>
                    <a:pt x="0" y="52"/>
                  </a:lnTo>
                  <a:lnTo>
                    <a:pt x="1" y="50"/>
                  </a:lnTo>
                  <a:lnTo>
                    <a:pt x="2" y="49"/>
                  </a:lnTo>
                  <a:lnTo>
                    <a:pt x="3" y="47"/>
                  </a:lnTo>
                  <a:lnTo>
                    <a:pt x="3" y="45"/>
                  </a:lnTo>
                  <a:lnTo>
                    <a:pt x="0" y="30"/>
                  </a:lnTo>
                  <a:lnTo>
                    <a:pt x="0" y="17"/>
                  </a:lnTo>
                  <a:lnTo>
                    <a:pt x="0" y="3"/>
                  </a:lnTo>
                  <a:lnTo>
                    <a:pt x="0" y="2"/>
                  </a:lnTo>
                  <a:lnTo>
                    <a:pt x="0" y="1"/>
                  </a:lnTo>
                  <a:lnTo>
                    <a:pt x="1" y="0"/>
                  </a:lnTo>
                  <a:lnTo>
                    <a:pt x="3" y="1"/>
                  </a:lnTo>
                  <a:lnTo>
                    <a:pt x="2" y="1"/>
                  </a:lnTo>
                  <a:lnTo>
                    <a:pt x="2" y="0"/>
                  </a:lnTo>
                  <a:lnTo>
                    <a:pt x="73" y="45"/>
                  </a:lnTo>
                  <a:lnTo>
                    <a:pt x="74" y="46"/>
                  </a:lnTo>
                  <a:lnTo>
                    <a:pt x="76" y="46"/>
                  </a:lnTo>
                  <a:lnTo>
                    <a:pt x="77" y="46"/>
                  </a:lnTo>
                  <a:lnTo>
                    <a:pt x="78" y="48"/>
                  </a:lnTo>
                  <a:lnTo>
                    <a:pt x="78" y="48"/>
                  </a:lnTo>
                  <a:lnTo>
                    <a:pt x="79" y="49"/>
                  </a:lnTo>
                  <a:lnTo>
                    <a:pt x="111" y="55"/>
                  </a:lnTo>
                  <a:lnTo>
                    <a:pt x="144" y="56"/>
                  </a:lnTo>
                  <a:lnTo>
                    <a:pt x="145" y="56"/>
                  </a:lnTo>
                  <a:lnTo>
                    <a:pt x="146" y="54"/>
                  </a:lnTo>
                  <a:lnTo>
                    <a:pt x="146" y="52"/>
                  </a:lnTo>
                  <a:lnTo>
                    <a:pt x="146" y="50"/>
                  </a:lnTo>
                  <a:lnTo>
                    <a:pt x="146" y="48"/>
                  </a:lnTo>
                  <a:lnTo>
                    <a:pt x="147" y="48"/>
                  </a:lnTo>
                  <a:lnTo>
                    <a:pt x="168" y="49"/>
                  </a:lnTo>
                  <a:lnTo>
                    <a:pt x="189" y="52"/>
                  </a:lnTo>
                  <a:lnTo>
                    <a:pt x="190" y="53"/>
                  </a:lnTo>
                  <a:lnTo>
                    <a:pt x="191" y="53"/>
                  </a:lnTo>
                  <a:lnTo>
                    <a:pt x="193" y="54"/>
                  </a:lnTo>
                  <a:lnTo>
                    <a:pt x="194" y="55"/>
                  </a:lnTo>
                  <a:lnTo>
                    <a:pt x="195" y="56"/>
                  </a:lnTo>
                  <a:lnTo>
                    <a:pt x="195" y="58"/>
                  </a:lnTo>
                  <a:lnTo>
                    <a:pt x="195" y="59"/>
                  </a:lnTo>
                  <a:lnTo>
                    <a:pt x="195" y="60"/>
                  </a:lnTo>
                  <a:lnTo>
                    <a:pt x="196" y="61"/>
                  </a:lnTo>
                  <a:lnTo>
                    <a:pt x="198" y="61"/>
                  </a:lnTo>
                  <a:lnTo>
                    <a:pt x="199" y="62"/>
                  </a:lnTo>
                  <a:lnTo>
                    <a:pt x="201" y="62"/>
                  </a:lnTo>
                  <a:lnTo>
                    <a:pt x="207" y="72"/>
                  </a:lnTo>
                  <a:lnTo>
                    <a:pt x="215" y="80"/>
                  </a:lnTo>
                  <a:lnTo>
                    <a:pt x="223" y="88"/>
                  </a:lnTo>
                  <a:lnTo>
                    <a:pt x="224" y="90"/>
                  </a:lnTo>
                  <a:lnTo>
                    <a:pt x="225" y="92"/>
                  </a:lnTo>
                  <a:lnTo>
                    <a:pt x="225" y="95"/>
                  </a:lnTo>
                  <a:lnTo>
                    <a:pt x="225" y="98"/>
                  </a:lnTo>
                  <a:lnTo>
                    <a:pt x="226" y="101"/>
                  </a:lnTo>
                  <a:lnTo>
                    <a:pt x="226" y="104"/>
                  </a:lnTo>
                  <a:lnTo>
                    <a:pt x="227" y="107"/>
                  </a:lnTo>
                  <a:lnTo>
                    <a:pt x="227" y="110"/>
                  </a:lnTo>
                  <a:lnTo>
                    <a:pt x="228" y="112"/>
                  </a:lnTo>
                  <a:lnTo>
                    <a:pt x="230" y="115"/>
                  </a:lnTo>
                  <a:lnTo>
                    <a:pt x="240" y="128"/>
                  </a:lnTo>
                  <a:lnTo>
                    <a:pt x="252" y="138"/>
                  </a:lnTo>
                  <a:lnTo>
                    <a:pt x="253" y="138"/>
                  </a:lnTo>
                  <a:lnTo>
                    <a:pt x="254" y="139"/>
                  </a:lnTo>
                  <a:lnTo>
                    <a:pt x="256" y="139"/>
                  </a:lnTo>
                  <a:lnTo>
                    <a:pt x="257" y="139"/>
                  </a:lnTo>
                  <a:lnTo>
                    <a:pt x="262" y="135"/>
                  </a:lnTo>
                  <a:lnTo>
                    <a:pt x="266" y="129"/>
                  </a:lnTo>
                  <a:lnTo>
                    <a:pt x="269" y="124"/>
                  </a:lnTo>
                  <a:lnTo>
                    <a:pt x="273" y="118"/>
                  </a:lnTo>
                  <a:lnTo>
                    <a:pt x="278" y="116"/>
                  </a:lnTo>
                  <a:lnTo>
                    <a:pt x="284" y="118"/>
                  </a:lnTo>
                  <a:lnTo>
                    <a:pt x="285" y="118"/>
                  </a:lnTo>
                  <a:lnTo>
                    <a:pt x="286" y="118"/>
                  </a:lnTo>
                  <a:lnTo>
                    <a:pt x="287" y="117"/>
                  </a:lnTo>
                  <a:lnTo>
                    <a:pt x="289" y="117"/>
                  </a:lnTo>
                  <a:lnTo>
                    <a:pt x="292" y="118"/>
                  </a:lnTo>
                  <a:lnTo>
                    <a:pt x="295" y="119"/>
                  </a:lnTo>
                  <a:lnTo>
                    <a:pt x="298" y="119"/>
                  </a:lnTo>
                  <a:lnTo>
                    <a:pt x="301" y="118"/>
                  </a:lnTo>
                  <a:lnTo>
                    <a:pt x="302" y="119"/>
                  </a:lnTo>
                  <a:lnTo>
                    <a:pt x="303" y="120"/>
                  </a:lnTo>
                  <a:lnTo>
                    <a:pt x="305" y="121"/>
                  </a:lnTo>
                  <a:lnTo>
                    <a:pt x="307" y="126"/>
                  </a:lnTo>
                  <a:lnTo>
                    <a:pt x="309" y="129"/>
                  </a:lnTo>
                  <a:lnTo>
                    <a:pt x="312" y="132"/>
                  </a:lnTo>
                  <a:lnTo>
                    <a:pt x="315" y="134"/>
                  </a:lnTo>
                  <a:lnTo>
                    <a:pt x="316" y="136"/>
                  </a:lnTo>
                  <a:lnTo>
                    <a:pt x="316" y="138"/>
                  </a:lnTo>
                  <a:lnTo>
                    <a:pt x="317" y="139"/>
                  </a:lnTo>
                  <a:lnTo>
                    <a:pt x="318" y="140"/>
                  </a:lnTo>
                  <a:lnTo>
                    <a:pt x="320" y="141"/>
                  </a:lnTo>
                  <a:lnTo>
                    <a:pt x="321" y="142"/>
                  </a:lnTo>
                  <a:lnTo>
                    <a:pt x="321" y="143"/>
                  </a:lnTo>
                  <a:lnTo>
                    <a:pt x="321" y="145"/>
                  </a:lnTo>
                  <a:lnTo>
                    <a:pt x="321" y="147"/>
                  </a:lnTo>
                  <a:lnTo>
                    <a:pt x="324" y="154"/>
                  </a:lnTo>
                  <a:lnTo>
                    <a:pt x="326" y="160"/>
                  </a:lnTo>
                  <a:lnTo>
                    <a:pt x="329" y="166"/>
                  </a:lnTo>
                  <a:lnTo>
                    <a:pt x="332" y="171"/>
                  </a:lnTo>
                  <a:lnTo>
                    <a:pt x="334" y="176"/>
                  </a:lnTo>
                  <a:lnTo>
                    <a:pt x="336" y="181"/>
                  </a:lnTo>
                  <a:lnTo>
                    <a:pt x="338" y="182"/>
                  </a:lnTo>
                  <a:lnTo>
                    <a:pt x="339" y="183"/>
                  </a:lnTo>
                  <a:lnTo>
                    <a:pt x="341" y="184"/>
                  </a:lnTo>
                  <a:lnTo>
                    <a:pt x="342" y="185"/>
                  </a:lnTo>
                  <a:lnTo>
                    <a:pt x="345" y="189"/>
                  </a:lnTo>
                  <a:lnTo>
                    <a:pt x="346" y="195"/>
                  </a:lnTo>
                  <a:lnTo>
                    <a:pt x="346" y="200"/>
                  </a:lnTo>
                  <a:lnTo>
                    <a:pt x="346" y="206"/>
                  </a:lnTo>
                  <a:lnTo>
                    <a:pt x="349" y="214"/>
                  </a:lnTo>
                  <a:lnTo>
                    <a:pt x="354" y="221"/>
                  </a:lnTo>
                  <a:lnTo>
                    <a:pt x="360" y="226"/>
                  </a:lnTo>
                  <a:lnTo>
                    <a:pt x="362" y="227"/>
                  </a:lnTo>
                  <a:lnTo>
                    <a:pt x="365" y="228"/>
                  </a:lnTo>
                  <a:lnTo>
                    <a:pt x="369" y="229"/>
                  </a:lnTo>
                  <a:lnTo>
                    <a:pt x="372" y="230"/>
                  </a:lnTo>
                  <a:lnTo>
                    <a:pt x="373" y="231"/>
                  </a:lnTo>
                  <a:lnTo>
                    <a:pt x="374" y="232"/>
                  </a:lnTo>
                  <a:lnTo>
                    <a:pt x="376" y="234"/>
                  </a:lnTo>
                  <a:lnTo>
                    <a:pt x="377" y="234"/>
                  </a:lnTo>
                  <a:lnTo>
                    <a:pt x="378" y="235"/>
                  </a:lnTo>
                  <a:lnTo>
                    <a:pt x="381" y="235"/>
                  </a:lnTo>
                  <a:lnTo>
                    <a:pt x="384" y="235"/>
                  </a:lnTo>
                  <a:lnTo>
                    <a:pt x="387" y="235"/>
                  </a:lnTo>
                  <a:lnTo>
                    <a:pt x="390" y="237"/>
                  </a:lnTo>
                  <a:lnTo>
                    <a:pt x="392" y="238"/>
                  </a:lnTo>
                  <a:lnTo>
                    <a:pt x="395" y="240"/>
                  </a:lnTo>
                  <a:lnTo>
                    <a:pt x="398" y="240"/>
                  </a:lnTo>
                  <a:lnTo>
                    <a:pt x="400" y="239"/>
                  </a:lnTo>
                  <a:lnTo>
                    <a:pt x="401" y="238"/>
                  </a:lnTo>
                  <a:lnTo>
                    <a:pt x="403" y="238"/>
                  </a:lnTo>
                  <a:lnTo>
                    <a:pt x="403" y="239"/>
                  </a:lnTo>
                  <a:lnTo>
                    <a:pt x="404" y="241"/>
                  </a:lnTo>
                  <a:lnTo>
                    <a:pt x="403" y="242"/>
                  </a:lnTo>
                  <a:lnTo>
                    <a:pt x="403" y="244"/>
                  </a:lnTo>
                  <a:lnTo>
                    <a:pt x="402" y="245"/>
                  </a:lnTo>
                  <a:lnTo>
                    <a:pt x="402" y="246"/>
                  </a:lnTo>
                  <a:lnTo>
                    <a:pt x="401" y="247"/>
                  </a:lnTo>
                  <a:lnTo>
                    <a:pt x="401" y="249"/>
                  </a:lnTo>
                  <a:lnTo>
                    <a:pt x="402" y="249"/>
                  </a:lnTo>
                  <a:lnTo>
                    <a:pt x="403" y="248"/>
                  </a:lnTo>
                  <a:lnTo>
                    <a:pt x="404" y="247"/>
                  </a:lnTo>
                  <a:lnTo>
                    <a:pt x="405" y="247"/>
                  </a:lnTo>
                  <a:lnTo>
                    <a:pt x="405" y="249"/>
                  </a:lnTo>
                  <a:lnTo>
                    <a:pt x="404" y="252"/>
                  </a:lnTo>
                  <a:lnTo>
                    <a:pt x="402" y="253"/>
                  </a:lnTo>
                  <a:lnTo>
                    <a:pt x="400" y="255"/>
                  </a:lnTo>
                  <a:lnTo>
                    <a:pt x="398" y="256"/>
                  </a:lnTo>
                  <a:lnTo>
                    <a:pt x="394" y="256"/>
                  </a:lnTo>
                  <a:lnTo>
                    <a:pt x="392" y="255"/>
                  </a:lnTo>
                  <a:lnTo>
                    <a:pt x="390" y="255"/>
                  </a:lnTo>
                  <a:lnTo>
                    <a:pt x="390" y="256"/>
                  </a:lnTo>
                  <a:lnTo>
                    <a:pt x="389" y="256"/>
                  </a:lnTo>
                  <a:lnTo>
                    <a:pt x="389" y="257"/>
                  </a:lnTo>
                  <a:lnTo>
                    <a:pt x="389" y="260"/>
                  </a:lnTo>
                  <a:lnTo>
                    <a:pt x="389" y="263"/>
                  </a:lnTo>
                  <a:lnTo>
                    <a:pt x="389" y="265"/>
                  </a:lnTo>
                  <a:lnTo>
                    <a:pt x="388" y="268"/>
                  </a:lnTo>
                  <a:lnTo>
                    <a:pt x="386" y="269"/>
                  </a:lnTo>
                  <a:lnTo>
                    <a:pt x="385" y="270"/>
                  </a:lnTo>
                  <a:lnTo>
                    <a:pt x="383" y="271"/>
                  </a:lnTo>
                  <a:lnTo>
                    <a:pt x="382" y="273"/>
                  </a:lnTo>
                  <a:lnTo>
                    <a:pt x="382" y="277"/>
                  </a:lnTo>
                  <a:lnTo>
                    <a:pt x="382" y="280"/>
                  </a:lnTo>
                  <a:lnTo>
                    <a:pt x="382" y="283"/>
                  </a:lnTo>
                  <a:lnTo>
                    <a:pt x="382" y="285"/>
                  </a:lnTo>
                  <a:lnTo>
                    <a:pt x="382" y="286"/>
                  </a:lnTo>
                  <a:lnTo>
                    <a:pt x="384" y="296"/>
                  </a:lnTo>
                  <a:lnTo>
                    <a:pt x="385" y="307"/>
                  </a:lnTo>
                  <a:lnTo>
                    <a:pt x="383" y="326"/>
                  </a:lnTo>
                  <a:lnTo>
                    <a:pt x="382" y="340"/>
                  </a:lnTo>
                  <a:lnTo>
                    <a:pt x="383" y="351"/>
                  </a:lnTo>
                  <a:lnTo>
                    <a:pt x="384" y="354"/>
                  </a:lnTo>
                  <a:lnTo>
                    <a:pt x="386" y="357"/>
                  </a:lnTo>
                  <a:lnTo>
                    <a:pt x="388" y="360"/>
                  </a:lnTo>
                  <a:lnTo>
                    <a:pt x="391" y="363"/>
                  </a:lnTo>
                  <a:lnTo>
                    <a:pt x="392" y="365"/>
                  </a:lnTo>
                  <a:lnTo>
                    <a:pt x="392" y="367"/>
                  </a:lnTo>
                  <a:lnTo>
                    <a:pt x="391" y="370"/>
                  </a:lnTo>
                  <a:lnTo>
                    <a:pt x="389" y="373"/>
                  </a:lnTo>
                  <a:lnTo>
                    <a:pt x="389" y="376"/>
                  </a:lnTo>
                  <a:lnTo>
                    <a:pt x="389" y="378"/>
                  </a:lnTo>
                  <a:lnTo>
                    <a:pt x="389" y="381"/>
                  </a:lnTo>
                  <a:lnTo>
                    <a:pt x="391" y="383"/>
                  </a:lnTo>
                  <a:lnTo>
                    <a:pt x="392" y="384"/>
                  </a:lnTo>
                  <a:lnTo>
                    <a:pt x="392" y="384"/>
                  </a:lnTo>
                  <a:lnTo>
                    <a:pt x="393" y="388"/>
                  </a:lnTo>
                  <a:lnTo>
                    <a:pt x="395" y="391"/>
                  </a:lnTo>
                  <a:lnTo>
                    <a:pt x="398" y="395"/>
                  </a:lnTo>
                  <a:lnTo>
                    <a:pt x="400" y="397"/>
                  </a:lnTo>
                  <a:lnTo>
                    <a:pt x="403" y="400"/>
                  </a:lnTo>
                  <a:lnTo>
                    <a:pt x="405" y="402"/>
                  </a:lnTo>
                  <a:lnTo>
                    <a:pt x="406" y="404"/>
                  </a:lnTo>
                  <a:lnTo>
                    <a:pt x="408" y="407"/>
                  </a:lnTo>
                  <a:lnTo>
                    <a:pt x="411" y="419"/>
                  </a:lnTo>
                  <a:lnTo>
                    <a:pt x="416" y="430"/>
                  </a:lnTo>
                  <a:lnTo>
                    <a:pt x="424" y="440"/>
                  </a:lnTo>
                  <a:lnTo>
                    <a:pt x="429" y="444"/>
                  </a:lnTo>
                  <a:lnTo>
                    <a:pt x="436" y="446"/>
                  </a:lnTo>
                  <a:lnTo>
                    <a:pt x="442" y="446"/>
                  </a:lnTo>
                  <a:lnTo>
                    <a:pt x="446" y="450"/>
                  </a:lnTo>
                  <a:lnTo>
                    <a:pt x="449" y="453"/>
                  </a:lnTo>
                  <a:lnTo>
                    <a:pt x="452" y="457"/>
                  </a:lnTo>
                  <a:lnTo>
                    <a:pt x="456" y="459"/>
                  </a:lnTo>
                  <a:lnTo>
                    <a:pt x="458" y="460"/>
                  </a:lnTo>
                  <a:lnTo>
                    <a:pt x="460" y="460"/>
                  </a:lnTo>
                  <a:lnTo>
                    <a:pt x="461" y="460"/>
                  </a:lnTo>
                  <a:lnTo>
                    <a:pt x="463" y="459"/>
                  </a:lnTo>
                  <a:lnTo>
                    <a:pt x="465" y="457"/>
                  </a:lnTo>
                  <a:lnTo>
                    <a:pt x="468" y="456"/>
                  </a:lnTo>
                  <a:lnTo>
                    <a:pt x="471" y="454"/>
                  </a:lnTo>
                  <a:lnTo>
                    <a:pt x="474" y="453"/>
                  </a:lnTo>
                  <a:lnTo>
                    <a:pt x="480" y="452"/>
                  </a:lnTo>
                  <a:lnTo>
                    <a:pt x="485" y="453"/>
                  </a:lnTo>
                  <a:lnTo>
                    <a:pt x="492" y="453"/>
                  </a:lnTo>
                  <a:lnTo>
                    <a:pt x="494" y="453"/>
                  </a:lnTo>
                  <a:lnTo>
                    <a:pt x="495" y="452"/>
                  </a:lnTo>
                  <a:lnTo>
                    <a:pt x="497" y="452"/>
                  </a:lnTo>
                  <a:lnTo>
                    <a:pt x="500" y="450"/>
                  </a:lnTo>
                  <a:lnTo>
                    <a:pt x="503" y="449"/>
                  </a:lnTo>
                  <a:lnTo>
                    <a:pt x="511" y="447"/>
                  </a:lnTo>
                  <a:lnTo>
                    <a:pt x="520" y="448"/>
                  </a:lnTo>
                  <a:lnTo>
                    <a:pt x="521" y="449"/>
                  </a:lnTo>
                  <a:lnTo>
                    <a:pt x="522" y="450"/>
                  </a:lnTo>
                  <a:lnTo>
                    <a:pt x="523" y="451"/>
                  </a:lnTo>
                  <a:lnTo>
                    <a:pt x="523" y="452"/>
                  </a:lnTo>
                  <a:lnTo>
                    <a:pt x="523" y="454"/>
                  </a:lnTo>
                  <a:lnTo>
                    <a:pt x="524" y="455"/>
                  </a:lnTo>
                  <a:lnTo>
                    <a:pt x="528" y="455"/>
                  </a:lnTo>
                  <a:lnTo>
                    <a:pt x="532" y="454"/>
                  </a:lnTo>
                  <a:lnTo>
                    <a:pt x="535" y="452"/>
                  </a:lnTo>
                  <a:lnTo>
                    <a:pt x="538" y="450"/>
                  </a:lnTo>
                  <a:lnTo>
                    <a:pt x="539" y="449"/>
                  </a:lnTo>
                  <a:lnTo>
                    <a:pt x="539" y="447"/>
                  </a:lnTo>
                  <a:lnTo>
                    <a:pt x="538" y="446"/>
                  </a:lnTo>
                  <a:lnTo>
                    <a:pt x="538" y="444"/>
                  </a:lnTo>
                  <a:lnTo>
                    <a:pt x="538" y="443"/>
                  </a:lnTo>
                  <a:lnTo>
                    <a:pt x="539" y="441"/>
                  </a:lnTo>
                  <a:lnTo>
                    <a:pt x="540" y="440"/>
                  </a:lnTo>
                  <a:lnTo>
                    <a:pt x="543" y="439"/>
                  </a:lnTo>
                  <a:lnTo>
                    <a:pt x="546" y="437"/>
                  </a:lnTo>
                  <a:lnTo>
                    <a:pt x="548" y="436"/>
                  </a:lnTo>
                  <a:lnTo>
                    <a:pt x="550" y="433"/>
                  </a:lnTo>
                  <a:lnTo>
                    <a:pt x="552" y="430"/>
                  </a:lnTo>
                  <a:lnTo>
                    <a:pt x="552" y="427"/>
                  </a:lnTo>
                  <a:lnTo>
                    <a:pt x="553" y="423"/>
                  </a:lnTo>
                  <a:lnTo>
                    <a:pt x="554" y="420"/>
                  </a:lnTo>
                  <a:lnTo>
                    <a:pt x="556" y="418"/>
                  </a:lnTo>
                  <a:lnTo>
                    <a:pt x="558" y="416"/>
                  </a:lnTo>
                  <a:lnTo>
                    <a:pt x="559" y="413"/>
                  </a:lnTo>
                  <a:lnTo>
                    <a:pt x="562" y="406"/>
                  </a:lnTo>
                  <a:lnTo>
                    <a:pt x="563" y="399"/>
                  </a:lnTo>
                  <a:lnTo>
                    <a:pt x="563" y="394"/>
                  </a:lnTo>
                  <a:lnTo>
                    <a:pt x="564" y="389"/>
                  </a:lnTo>
                  <a:lnTo>
                    <a:pt x="565" y="385"/>
                  </a:lnTo>
                  <a:lnTo>
                    <a:pt x="568" y="381"/>
                  </a:lnTo>
                  <a:lnTo>
                    <a:pt x="573" y="379"/>
                  </a:lnTo>
                  <a:lnTo>
                    <a:pt x="578" y="377"/>
                  </a:lnTo>
                  <a:lnTo>
                    <a:pt x="584" y="376"/>
                  </a:lnTo>
                  <a:lnTo>
                    <a:pt x="585" y="376"/>
                  </a:lnTo>
                  <a:lnTo>
                    <a:pt x="586" y="376"/>
                  </a:lnTo>
                  <a:lnTo>
                    <a:pt x="586" y="376"/>
                  </a:lnTo>
                  <a:lnTo>
                    <a:pt x="587" y="376"/>
                  </a:lnTo>
                  <a:lnTo>
                    <a:pt x="587" y="374"/>
                  </a:lnTo>
                  <a:lnTo>
                    <a:pt x="597" y="376"/>
                  </a:lnTo>
                  <a:lnTo>
                    <a:pt x="606" y="374"/>
                  </a:lnTo>
                  <a:lnTo>
                    <a:pt x="609" y="373"/>
                  </a:lnTo>
                  <a:lnTo>
                    <a:pt x="611" y="371"/>
                  </a:lnTo>
                  <a:lnTo>
                    <a:pt x="613" y="371"/>
                  </a:lnTo>
                  <a:lnTo>
                    <a:pt x="615" y="371"/>
                  </a:lnTo>
                  <a:lnTo>
                    <a:pt x="618" y="370"/>
                  </a:lnTo>
                  <a:lnTo>
                    <a:pt x="619" y="370"/>
                  </a:lnTo>
                  <a:lnTo>
                    <a:pt x="621" y="369"/>
                  </a:lnTo>
                  <a:lnTo>
                    <a:pt x="624" y="369"/>
                  </a:lnTo>
                  <a:lnTo>
                    <a:pt x="627" y="369"/>
                  </a:lnTo>
                  <a:lnTo>
                    <a:pt x="631" y="370"/>
                  </a:lnTo>
                  <a:lnTo>
                    <a:pt x="633" y="372"/>
                  </a:lnTo>
                  <a:lnTo>
                    <a:pt x="633" y="373"/>
                  </a:lnTo>
                  <a:lnTo>
                    <a:pt x="634" y="375"/>
                  </a:lnTo>
                  <a:lnTo>
                    <a:pt x="634" y="376"/>
                  </a:lnTo>
                  <a:lnTo>
                    <a:pt x="636" y="375"/>
                  </a:lnTo>
                  <a:lnTo>
                    <a:pt x="637" y="374"/>
                  </a:lnTo>
                  <a:lnTo>
                    <a:pt x="639" y="373"/>
                  </a:lnTo>
                  <a:lnTo>
                    <a:pt x="642" y="372"/>
                  </a:lnTo>
                  <a:lnTo>
                    <a:pt x="645" y="372"/>
                  </a:lnTo>
                  <a:lnTo>
                    <a:pt x="649" y="373"/>
                  </a:lnTo>
                  <a:lnTo>
                    <a:pt x="652" y="374"/>
                  </a:lnTo>
                  <a:lnTo>
                    <a:pt x="654" y="374"/>
                  </a:lnTo>
                  <a:lnTo>
                    <a:pt x="655" y="376"/>
                  </a:lnTo>
                  <a:lnTo>
                    <a:pt x="656" y="378"/>
                  </a:lnTo>
                  <a:lnTo>
                    <a:pt x="656" y="379"/>
                  </a:lnTo>
                  <a:lnTo>
                    <a:pt x="656" y="381"/>
                  </a:lnTo>
                  <a:lnTo>
                    <a:pt x="656" y="382"/>
                  </a:lnTo>
                  <a:lnTo>
                    <a:pt x="657" y="383"/>
                  </a:lnTo>
                  <a:lnTo>
                    <a:pt x="657" y="385"/>
                  </a:lnTo>
                  <a:lnTo>
                    <a:pt x="657" y="387"/>
                  </a:lnTo>
                  <a:lnTo>
                    <a:pt x="656" y="389"/>
                  </a:lnTo>
                  <a:lnTo>
                    <a:pt x="656" y="390"/>
                  </a:lnTo>
                  <a:lnTo>
                    <a:pt x="655" y="392"/>
                  </a:lnTo>
                  <a:lnTo>
                    <a:pt x="653" y="395"/>
                  </a:lnTo>
                  <a:lnTo>
                    <a:pt x="651" y="398"/>
                  </a:lnTo>
                  <a:lnTo>
                    <a:pt x="650" y="400"/>
                  </a:lnTo>
                  <a:lnTo>
                    <a:pt x="648" y="401"/>
                  </a:lnTo>
                  <a:lnTo>
                    <a:pt x="646" y="402"/>
                  </a:lnTo>
                  <a:lnTo>
                    <a:pt x="644" y="404"/>
                  </a:lnTo>
                  <a:lnTo>
                    <a:pt x="643" y="407"/>
                  </a:lnTo>
                  <a:lnTo>
                    <a:pt x="642" y="409"/>
                  </a:lnTo>
                  <a:lnTo>
                    <a:pt x="642" y="410"/>
                  </a:lnTo>
                  <a:lnTo>
                    <a:pt x="641" y="410"/>
                  </a:lnTo>
                  <a:lnTo>
                    <a:pt x="641" y="411"/>
                  </a:lnTo>
                  <a:lnTo>
                    <a:pt x="640" y="414"/>
                  </a:lnTo>
                  <a:lnTo>
                    <a:pt x="640" y="418"/>
                  </a:lnTo>
                  <a:lnTo>
                    <a:pt x="639" y="420"/>
                  </a:lnTo>
                  <a:lnTo>
                    <a:pt x="637" y="423"/>
                  </a:lnTo>
                  <a:lnTo>
                    <a:pt x="635" y="425"/>
                  </a:lnTo>
                  <a:lnTo>
                    <a:pt x="635" y="425"/>
                  </a:lnTo>
                  <a:lnTo>
                    <a:pt x="636" y="425"/>
                  </a:lnTo>
                  <a:lnTo>
                    <a:pt x="638" y="426"/>
                  </a:lnTo>
                  <a:lnTo>
                    <a:pt x="639" y="426"/>
                  </a:lnTo>
                  <a:lnTo>
                    <a:pt x="639" y="427"/>
                  </a:lnTo>
                  <a:lnTo>
                    <a:pt x="639" y="427"/>
                  </a:lnTo>
                  <a:lnTo>
                    <a:pt x="640" y="427"/>
                  </a:lnTo>
                  <a:lnTo>
                    <a:pt x="639" y="429"/>
                  </a:lnTo>
                  <a:lnTo>
                    <a:pt x="639" y="431"/>
                  </a:lnTo>
                  <a:lnTo>
                    <a:pt x="637" y="432"/>
                  </a:lnTo>
                  <a:lnTo>
                    <a:pt x="635" y="433"/>
                  </a:lnTo>
                  <a:lnTo>
                    <a:pt x="637" y="435"/>
                  </a:lnTo>
                  <a:lnTo>
                    <a:pt x="638" y="437"/>
                  </a:lnTo>
                  <a:lnTo>
                    <a:pt x="638" y="440"/>
                  </a:lnTo>
                  <a:lnTo>
                    <a:pt x="636" y="444"/>
                  </a:lnTo>
                  <a:lnTo>
                    <a:pt x="635" y="449"/>
                  </a:lnTo>
                  <a:lnTo>
                    <a:pt x="633" y="453"/>
                  </a:lnTo>
                  <a:lnTo>
                    <a:pt x="633" y="457"/>
                  </a:lnTo>
                  <a:lnTo>
                    <a:pt x="632" y="461"/>
                  </a:lnTo>
                  <a:lnTo>
                    <a:pt x="631" y="464"/>
                  </a:lnTo>
                  <a:lnTo>
                    <a:pt x="630" y="466"/>
                  </a:lnTo>
                  <a:lnTo>
                    <a:pt x="630" y="467"/>
                  </a:lnTo>
                  <a:lnTo>
                    <a:pt x="628" y="469"/>
                  </a:lnTo>
                  <a:lnTo>
                    <a:pt x="628" y="470"/>
                  </a:lnTo>
                  <a:lnTo>
                    <a:pt x="626" y="470"/>
                  </a:lnTo>
                  <a:lnTo>
                    <a:pt x="626" y="469"/>
                  </a:lnTo>
                  <a:lnTo>
                    <a:pt x="625" y="466"/>
                  </a:lnTo>
                  <a:lnTo>
                    <a:pt x="626" y="463"/>
                  </a:lnTo>
                  <a:lnTo>
                    <a:pt x="627" y="459"/>
                  </a:lnTo>
                  <a:lnTo>
                    <a:pt x="626" y="459"/>
                  </a:lnTo>
                  <a:lnTo>
                    <a:pt x="625" y="458"/>
                  </a:lnTo>
                  <a:lnTo>
                    <a:pt x="625" y="457"/>
                  </a:lnTo>
                  <a:lnTo>
                    <a:pt x="624" y="457"/>
                  </a:lnTo>
                  <a:lnTo>
                    <a:pt x="623" y="456"/>
                  </a:lnTo>
                  <a:lnTo>
                    <a:pt x="623" y="456"/>
                  </a:lnTo>
                  <a:lnTo>
                    <a:pt x="623" y="456"/>
                  </a:lnTo>
                  <a:lnTo>
                    <a:pt x="623" y="455"/>
                  </a:lnTo>
                  <a:lnTo>
                    <a:pt x="623" y="455"/>
                  </a:lnTo>
                  <a:lnTo>
                    <a:pt x="623" y="455"/>
                  </a:lnTo>
                  <a:lnTo>
                    <a:pt x="624" y="455"/>
                  </a:lnTo>
                  <a:lnTo>
                    <a:pt x="624" y="453"/>
                  </a:lnTo>
                  <a:lnTo>
                    <a:pt x="624" y="451"/>
                  </a:lnTo>
                  <a:lnTo>
                    <a:pt x="623" y="450"/>
                  </a:lnTo>
                  <a:lnTo>
                    <a:pt x="622" y="449"/>
                  </a:lnTo>
                  <a:lnTo>
                    <a:pt x="620" y="448"/>
                  </a:lnTo>
                  <a:lnTo>
                    <a:pt x="619" y="451"/>
                  </a:lnTo>
                  <a:lnTo>
                    <a:pt x="618" y="454"/>
                  </a:lnTo>
                  <a:lnTo>
                    <a:pt x="616" y="456"/>
                  </a:lnTo>
                  <a:lnTo>
                    <a:pt x="615" y="457"/>
                  </a:lnTo>
                  <a:lnTo>
                    <a:pt x="613" y="457"/>
                  </a:lnTo>
                  <a:lnTo>
                    <a:pt x="612" y="457"/>
                  </a:lnTo>
                  <a:lnTo>
                    <a:pt x="610" y="457"/>
                  </a:lnTo>
                  <a:lnTo>
                    <a:pt x="608" y="459"/>
                  </a:lnTo>
                  <a:lnTo>
                    <a:pt x="608" y="461"/>
                  </a:lnTo>
                  <a:lnTo>
                    <a:pt x="607" y="463"/>
                  </a:lnTo>
                  <a:lnTo>
                    <a:pt x="605" y="465"/>
                  </a:lnTo>
                  <a:lnTo>
                    <a:pt x="605" y="466"/>
                  </a:lnTo>
                  <a:lnTo>
                    <a:pt x="604" y="467"/>
                  </a:lnTo>
                  <a:lnTo>
                    <a:pt x="604" y="468"/>
                  </a:lnTo>
                  <a:lnTo>
                    <a:pt x="602" y="470"/>
                  </a:lnTo>
                  <a:lnTo>
                    <a:pt x="600" y="471"/>
                  </a:lnTo>
                  <a:lnTo>
                    <a:pt x="599" y="471"/>
                  </a:lnTo>
                  <a:lnTo>
                    <a:pt x="597" y="472"/>
                  </a:lnTo>
                  <a:lnTo>
                    <a:pt x="595" y="472"/>
                  </a:lnTo>
                  <a:lnTo>
                    <a:pt x="594" y="473"/>
                  </a:lnTo>
                  <a:lnTo>
                    <a:pt x="593" y="472"/>
                  </a:lnTo>
                  <a:lnTo>
                    <a:pt x="592" y="472"/>
                  </a:lnTo>
                  <a:lnTo>
                    <a:pt x="592" y="472"/>
                  </a:lnTo>
                  <a:lnTo>
                    <a:pt x="592" y="470"/>
                  </a:lnTo>
                </a:path>
              </a:pathLst>
            </a:custGeom>
            <a:grpFill/>
            <a:ln w="3175">
              <a:solidFill>
                <a:srgbClr val="2CA2CC"/>
              </a:solidFill>
              <a:prstDash val="solid"/>
              <a:round/>
              <a:headEnd/>
              <a:tailEnd/>
            </a:ln>
          </p:spPr>
          <p:txBody>
            <a:bodyPr/>
            <a:lstStyle/>
            <a:p>
              <a:endParaRPr lang="ru-RU"/>
            </a:p>
          </p:txBody>
        </p:sp>
        <p:sp>
          <p:nvSpPr>
            <p:cNvPr id="36" name="Freeform 356">
              <a:extLst>
                <a:ext uri="{FF2B5EF4-FFF2-40B4-BE49-F238E27FC236}">
                  <a16:creationId xmlns:a16="http://schemas.microsoft.com/office/drawing/2014/main" id="{2BA8A1F6-8F80-9246-A5CB-38B3185CF232}"/>
                </a:ext>
              </a:extLst>
            </p:cNvPr>
            <p:cNvSpPr>
              <a:spLocks/>
            </p:cNvSpPr>
            <p:nvPr/>
          </p:nvSpPr>
          <p:spPr bwMode="gray">
            <a:xfrm>
              <a:off x="2034" y="1596"/>
              <a:ext cx="105" cy="117"/>
            </a:xfrm>
            <a:custGeom>
              <a:avLst/>
              <a:gdLst>
                <a:gd name="T0" fmla="*/ 105 w 105"/>
                <a:gd name="T1" fmla="*/ 63 h 117"/>
                <a:gd name="T2" fmla="*/ 105 w 105"/>
                <a:gd name="T3" fmla="*/ 62 h 117"/>
                <a:gd name="T4" fmla="*/ 103 w 105"/>
                <a:gd name="T5" fmla="*/ 61 h 117"/>
                <a:gd name="T6" fmla="*/ 99 w 105"/>
                <a:gd name="T7" fmla="*/ 62 h 117"/>
                <a:gd name="T8" fmla="*/ 95 w 105"/>
                <a:gd name="T9" fmla="*/ 63 h 117"/>
                <a:gd name="T10" fmla="*/ 92 w 105"/>
                <a:gd name="T11" fmla="*/ 61 h 117"/>
                <a:gd name="T12" fmla="*/ 91 w 105"/>
                <a:gd name="T13" fmla="*/ 57 h 117"/>
                <a:gd name="T14" fmla="*/ 89 w 105"/>
                <a:gd name="T15" fmla="*/ 57 h 117"/>
                <a:gd name="T16" fmla="*/ 85 w 105"/>
                <a:gd name="T17" fmla="*/ 57 h 117"/>
                <a:gd name="T18" fmla="*/ 83 w 105"/>
                <a:gd name="T19" fmla="*/ 55 h 117"/>
                <a:gd name="T20" fmla="*/ 83 w 105"/>
                <a:gd name="T21" fmla="*/ 54 h 117"/>
                <a:gd name="T22" fmla="*/ 83 w 105"/>
                <a:gd name="T23" fmla="*/ 0 h 117"/>
                <a:gd name="T24" fmla="*/ 37 w 105"/>
                <a:gd name="T25" fmla="*/ 14 h 117"/>
                <a:gd name="T26" fmla="*/ 23 w 105"/>
                <a:gd name="T27" fmla="*/ 18 h 117"/>
                <a:gd name="T28" fmla="*/ 30 w 105"/>
                <a:gd name="T29" fmla="*/ 25 h 117"/>
                <a:gd name="T30" fmla="*/ 35 w 105"/>
                <a:gd name="T31" fmla="*/ 30 h 117"/>
                <a:gd name="T32" fmla="*/ 39 w 105"/>
                <a:gd name="T33" fmla="*/ 32 h 117"/>
                <a:gd name="T34" fmla="*/ 43 w 105"/>
                <a:gd name="T35" fmla="*/ 37 h 117"/>
                <a:gd name="T36" fmla="*/ 47 w 105"/>
                <a:gd name="T37" fmla="*/ 43 h 117"/>
                <a:gd name="T38" fmla="*/ 47 w 105"/>
                <a:gd name="T39" fmla="*/ 45 h 117"/>
                <a:gd name="T40" fmla="*/ 46 w 105"/>
                <a:gd name="T41" fmla="*/ 47 h 117"/>
                <a:gd name="T42" fmla="*/ 21 w 105"/>
                <a:gd name="T43" fmla="*/ 48 h 117"/>
                <a:gd name="T44" fmla="*/ 18 w 105"/>
                <a:gd name="T45" fmla="*/ 49 h 117"/>
                <a:gd name="T46" fmla="*/ 3 w 105"/>
                <a:gd name="T47" fmla="*/ 76 h 117"/>
                <a:gd name="T48" fmla="*/ 3 w 105"/>
                <a:gd name="T49" fmla="*/ 79 h 117"/>
                <a:gd name="T50" fmla="*/ 2 w 105"/>
                <a:gd name="T51" fmla="*/ 82 h 117"/>
                <a:gd name="T52" fmla="*/ 0 w 105"/>
                <a:gd name="T53" fmla="*/ 84 h 117"/>
                <a:gd name="T54" fmla="*/ 0 w 105"/>
                <a:gd name="T55" fmla="*/ 87 h 117"/>
                <a:gd name="T56" fmla="*/ 0 w 105"/>
                <a:gd name="T57" fmla="*/ 89 h 117"/>
                <a:gd name="T58" fmla="*/ 1 w 105"/>
                <a:gd name="T59" fmla="*/ 93 h 117"/>
                <a:gd name="T60" fmla="*/ 11 w 105"/>
                <a:gd name="T61" fmla="*/ 102 h 117"/>
                <a:gd name="T62" fmla="*/ 24 w 105"/>
                <a:gd name="T63" fmla="*/ 112 h 117"/>
                <a:gd name="T64" fmla="*/ 33 w 105"/>
                <a:gd name="T65" fmla="*/ 114 h 117"/>
                <a:gd name="T66" fmla="*/ 41 w 105"/>
                <a:gd name="T67" fmla="*/ 115 h 117"/>
                <a:gd name="T68" fmla="*/ 55 w 105"/>
                <a:gd name="T69" fmla="*/ 117 h 117"/>
                <a:gd name="T70" fmla="*/ 56 w 105"/>
                <a:gd name="T71" fmla="*/ 115 h 117"/>
                <a:gd name="T72" fmla="*/ 57 w 105"/>
                <a:gd name="T73" fmla="*/ 115 h 117"/>
                <a:gd name="T74" fmla="*/ 59 w 105"/>
                <a:gd name="T75" fmla="*/ 113 h 117"/>
                <a:gd name="T76" fmla="*/ 60 w 105"/>
                <a:gd name="T77" fmla="*/ 111 h 117"/>
                <a:gd name="T78" fmla="*/ 62 w 105"/>
                <a:gd name="T79" fmla="*/ 110 h 117"/>
                <a:gd name="T80" fmla="*/ 65 w 105"/>
                <a:gd name="T81" fmla="*/ 109 h 117"/>
                <a:gd name="T82" fmla="*/ 68 w 105"/>
                <a:gd name="T83" fmla="*/ 107 h 117"/>
                <a:gd name="T84" fmla="*/ 70 w 105"/>
                <a:gd name="T85" fmla="*/ 106 h 117"/>
                <a:gd name="T86" fmla="*/ 71 w 105"/>
                <a:gd name="T87" fmla="*/ 101 h 117"/>
                <a:gd name="T88" fmla="*/ 72 w 105"/>
                <a:gd name="T89" fmla="*/ 98 h 117"/>
                <a:gd name="T90" fmla="*/ 75 w 105"/>
                <a:gd name="T91" fmla="*/ 96 h 117"/>
                <a:gd name="T92" fmla="*/ 76 w 105"/>
                <a:gd name="T93" fmla="*/ 95 h 117"/>
                <a:gd name="T94" fmla="*/ 79 w 105"/>
                <a:gd name="T95" fmla="*/ 93 h 117"/>
                <a:gd name="T96" fmla="*/ 81 w 105"/>
                <a:gd name="T97" fmla="*/ 90 h 117"/>
                <a:gd name="T98" fmla="*/ 79 w 105"/>
                <a:gd name="T99" fmla="*/ 88 h 117"/>
                <a:gd name="T100" fmla="*/ 79 w 105"/>
                <a:gd name="T101" fmla="*/ 84 h 117"/>
                <a:gd name="T102" fmla="*/ 82 w 105"/>
                <a:gd name="T103" fmla="*/ 81 h 117"/>
                <a:gd name="T104" fmla="*/ 87 w 105"/>
                <a:gd name="T105" fmla="*/ 78 h 117"/>
                <a:gd name="T106" fmla="*/ 90 w 105"/>
                <a:gd name="T107" fmla="*/ 75 h 117"/>
                <a:gd name="T108" fmla="*/ 96 w 105"/>
                <a:gd name="T109" fmla="*/ 72 h 117"/>
                <a:gd name="T110" fmla="*/ 100 w 105"/>
                <a:gd name="T111" fmla="*/ 67 h 117"/>
                <a:gd name="T112" fmla="*/ 104 w 105"/>
                <a:gd name="T113" fmla="*/ 6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5" h="117">
                  <a:moveTo>
                    <a:pt x="105" y="64"/>
                  </a:moveTo>
                  <a:lnTo>
                    <a:pt x="105" y="63"/>
                  </a:lnTo>
                  <a:lnTo>
                    <a:pt x="105" y="63"/>
                  </a:lnTo>
                  <a:lnTo>
                    <a:pt x="105" y="62"/>
                  </a:lnTo>
                  <a:lnTo>
                    <a:pt x="104" y="62"/>
                  </a:lnTo>
                  <a:lnTo>
                    <a:pt x="103" y="61"/>
                  </a:lnTo>
                  <a:lnTo>
                    <a:pt x="101" y="61"/>
                  </a:lnTo>
                  <a:lnTo>
                    <a:pt x="99" y="62"/>
                  </a:lnTo>
                  <a:lnTo>
                    <a:pt x="97" y="63"/>
                  </a:lnTo>
                  <a:lnTo>
                    <a:pt x="95" y="63"/>
                  </a:lnTo>
                  <a:lnTo>
                    <a:pt x="93" y="62"/>
                  </a:lnTo>
                  <a:lnTo>
                    <a:pt x="92" y="61"/>
                  </a:lnTo>
                  <a:lnTo>
                    <a:pt x="91" y="58"/>
                  </a:lnTo>
                  <a:lnTo>
                    <a:pt x="91" y="57"/>
                  </a:lnTo>
                  <a:lnTo>
                    <a:pt x="91" y="56"/>
                  </a:lnTo>
                  <a:lnTo>
                    <a:pt x="89" y="57"/>
                  </a:lnTo>
                  <a:lnTo>
                    <a:pt x="86" y="58"/>
                  </a:lnTo>
                  <a:lnTo>
                    <a:pt x="85" y="57"/>
                  </a:lnTo>
                  <a:lnTo>
                    <a:pt x="84" y="56"/>
                  </a:lnTo>
                  <a:lnTo>
                    <a:pt x="83" y="55"/>
                  </a:lnTo>
                  <a:lnTo>
                    <a:pt x="83" y="55"/>
                  </a:lnTo>
                  <a:lnTo>
                    <a:pt x="83" y="54"/>
                  </a:lnTo>
                  <a:lnTo>
                    <a:pt x="83" y="53"/>
                  </a:lnTo>
                  <a:lnTo>
                    <a:pt x="83" y="0"/>
                  </a:lnTo>
                  <a:lnTo>
                    <a:pt x="37" y="0"/>
                  </a:lnTo>
                  <a:lnTo>
                    <a:pt x="37" y="14"/>
                  </a:lnTo>
                  <a:lnTo>
                    <a:pt x="20" y="14"/>
                  </a:lnTo>
                  <a:lnTo>
                    <a:pt x="23" y="18"/>
                  </a:lnTo>
                  <a:lnTo>
                    <a:pt x="26" y="21"/>
                  </a:lnTo>
                  <a:lnTo>
                    <a:pt x="30" y="25"/>
                  </a:lnTo>
                  <a:lnTo>
                    <a:pt x="33" y="29"/>
                  </a:lnTo>
                  <a:lnTo>
                    <a:pt x="35" y="30"/>
                  </a:lnTo>
                  <a:lnTo>
                    <a:pt x="37" y="31"/>
                  </a:lnTo>
                  <a:lnTo>
                    <a:pt x="39" y="32"/>
                  </a:lnTo>
                  <a:lnTo>
                    <a:pt x="41" y="34"/>
                  </a:lnTo>
                  <a:lnTo>
                    <a:pt x="43" y="37"/>
                  </a:lnTo>
                  <a:lnTo>
                    <a:pt x="45" y="40"/>
                  </a:lnTo>
                  <a:lnTo>
                    <a:pt x="47" y="43"/>
                  </a:lnTo>
                  <a:lnTo>
                    <a:pt x="47" y="44"/>
                  </a:lnTo>
                  <a:lnTo>
                    <a:pt x="47" y="45"/>
                  </a:lnTo>
                  <a:lnTo>
                    <a:pt x="47" y="47"/>
                  </a:lnTo>
                  <a:lnTo>
                    <a:pt x="46" y="47"/>
                  </a:lnTo>
                  <a:lnTo>
                    <a:pt x="34" y="48"/>
                  </a:lnTo>
                  <a:lnTo>
                    <a:pt x="21" y="48"/>
                  </a:lnTo>
                  <a:lnTo>
                    <a:pt x="19" y="48"/>
                  </a:lnTo>
                  <a:lnTo>
                    <a:pt x="18" y="49"/>
                  </a:lnTo>
                  <a:lnTo>
                    <a:pt x="11" y="63"/>
                  </a:lnTo>
                  <a:lnTo>
                    <a:pt x="3" y="76"/>
                  </a:lnTo>
                  <a:lnTo>
                    <a:pt x="2" y="77"/>
                  </a:lnTo>
                  <a:lnTo>
                    <a:pt x="3" y="79"/>
                  </a:lnTo>
                  <a:lnTo>
                    <a:pt x="3" y="81"/>
                  </a:lnTo>
                  <a:lnTo>
                    <a:pt x="2" y="82"/>
                  </a:lnTo>
                  <a:lnTo>
                    <a:pt x="1" y="83"/>
                  </a:lnTo>
                  <a:lnTo>
                    <a:pt x="0" y="84"/>
                  </a:lnTo>
                  <a:lnTo>
                    <a:pt x="0" y="86"/>
                  </a:lnTo>
                  <a:lnTo>
                    <a:pt x="0" y="87"/>
                  </a:lnTo>
                  <a:lnTo>
                    <a:pt x="0" y="88"/>
                  </a:lnTo>
                  <a:lnTo>
                    <a:pt x="0" y="89"/>
                  </a:lnTo>
                  <a:lnTo>
                    <a:pt x="0" y="91"/>
                  </a:lnTo>
                  <a:lnTo>
                    <a:pt x="1" y="93"/>
                  </a:lnTo>
                  <a:lnTo>
                    <a:pt x="3" y="94"/>
                  </a:lnTo>
                  <a:lnTo>
                    <a:pt x="11" y="102"/>
                  </a:lnTo>
                  <a:lnTo>
                    <a:pt x="20" y="110"/>
                  </a:lnTo>
                  <a:lnTo>
                    <a:pt x="24" y="112"/>
                  </a:lnTo>
                  <a:lnTo>
                    <a:pt x="29" y="114"/>
                  </a:lnTo>
                  <a:lnTo>
                    <a:pt x="33" y="114"/>
                  </a:lnTo>
                  <a:lnTo>
                    <a:pt x="37" y="114"/>
                  </a:lnTo>
                  <a:lnTo>
                    <a:pt x="41" y="115"/>
                  </a:lnTo>
                  <a:lnTo>
                    <a:pt x="48" y="116"/>
                  </a:lnTo>
                  <a:lnTo>
                    <a:pt x="55" y="117"/>
                  </a:lnTo>
                  <a:lnTo>
                    <a:pt x="56" y="116"/>
                  </a:lnTo>
                  <a:lnTo>
                    <a:pt x="56" y="115"/>
                  </a:lnTo>
                  <a:lnTo>
                    <a:pt x="57" y="115"/>
                  </a:lnTo>
                  <a:lnTo>
                    <a:pt x="57" y="115"/>
                  </a:lnTo>
                  <a:lnTo>
                    <a:pt x="58" y="115"/>
                  </a:lnTo>
                  <a:lnTo>
                    <a:pt x="59" y="113"/>
                  </a:lnTo>
                  <a:lnTo>
                    <a:pt x="59" y="112"/>
                  </a:lnTo>
                  <a:lnTo>
                    <a:pt x="60" y="111"/>
                  </a:lnTo>
                  <a:lnTo>
                    <a:pt x="61" y="110"/>
                  </a:lnTo>
                  <a:lnTo>
                    <a:pt x="62" y="110"/>
                  </a:lnTo>
                  <a:lnTo>
                    <a:pt x="64" y="109"/>
                  </a:lnTo>
                  <a:lnTo>
                    <a:pt x="65" y="109"/>
                  </a:lnTo>
                  <a:lnTo>
                    <a:pt x="66" y="108"/>
                  </a:lnTo>
                  <a:lnTo>
                    <a:pt x="68" y="107"/>
                  </a:lnTo>
                  <a:lnTo>
                    <a:pt x="69" y="106"/>
                  </a:lnTo>
                  <a:lnTo>
                    <a:pt x="70" y="106"/>
                  </a:lnTo>
                  <a:lnTo>
                    <a:pt x="71" y="103"/>
                  </a:lnTo>
                  <a:lnTo>
                    <a:pt x="71" y="101"/>
                  </a:lnTo>
                  <a:lnTo>
                    <a:pt x="71" y="99"/>
                  </a:lnTo>
                  <a:lnTo>
                    <a:pt x="72" y="98"/>
                  </a:lnTo>
                  <a:lnTo>
                    <a:pt x="74" y="97"/>
                  </a:lnTo>
                  <a:lnTo>
                    <a:pt x="75" y="96"/>
                  </a:lnTo>
                  <a:lnTo>
                    <a:pt x="76" y="96"/>
                  </a:lnTo>
                  <a:lnTo>
                    <a:pt x="76" y="95"/>
                  </a:lnTo>
                  <a:lnTo>
                    <a:pt x="78" y="94"/>
                  </a:lnTo>
                  <a:lnTo>
                    <a:pt x="79" y="93"/>
                  </a:lnTo>
                  <a:lnTo>
                    <a:pt x="81" y="92"/>
                  </a:lnTo>
                  <a:lnTo>
                    <a:pt x="81" y="90"/>
                  </a:lnTo>
                  <a:lnTo>
                    <a:pt x="80" y="89"/>
                  </a:lnTo>
                  <a:lnTo>
                    <a:pt x="79" y="88"/>
                  </a:lnTo>
                  <a:lnTo>
                    <a:pt x="79" y="86"/>
                  </a:lnTo>
                  <a:lnTo>
                    <a:pt x="79" y="84"/>
                  </a:lnTo>
                  <a:lnTo>
                    <a:pt x="80" y="82"/>
                  </a:lnTo>
                  <a:lnTo>
                    <a:pt x="82" y="81"/>
                  </a:lnTo>
                  <a:lnTo>
                    <a:pt x="84" y="80"/>
                  </a:lnTo>
                  <a:lnTo>
                    <a:pt x="87" y="78"/>
                  </a:lnTo>
                  <a:lnTo>
                    <a:pt x="89" y="77"/>
                  </a:lnTo>
                  <a:lnTo>
                    <a:pt x="90" y="75"/>
                  </a:lnTo>
                  <a:lnTo>
                    <a:pt x="93" y="74"/>
                  </a:lnTo>
                  <a:lnTo>
                    <a:pt x="96" y="72"/>
                  </a:lnTo>
                  <a:lnTo>
                    <a:pt x="98" y="69"/>
                  </a:lnTo>
                  <a:lnTo>
                    <a:pt x="100" y="67"/>
                  </a:lnTo>
                  <a:lnTo>
                    <a:pt x="102" y="66"/>
                  </a:lnTo>
                  <a:lnTo>
                    <a:pt x="104" y="65"/>
                  </a:lnTo>
                  <a:lnTo>
                    <a:pt x="105" y="64"/>
                  </a:lnTo>
                  <a:close/>
                </a:path>
              </a:pathLst>
            </a:custGeom>
            <a:grpFill/>
            <a:ln w="0">
              <a:solidFill>
                <a:srgbClr val="2CA2CC"/>
              </a:solidFill>
              <a:prstDash val="solid"/>
              <a:round/>
              <a:headEnd/>
              <a:tailEnd/>
            </a:ln>
          </p:spPr>
          <p:txBody>
            <a:bodyPr/>
            <a:lstStyle/>
            <a:p>
              <a:endParaRPr lang="ru-RU"/>
            </a:p>
          </p:txBody>
        </p:sp>
        <p:sp>
          <p:nvSpPr>
            <p:cNvPr id="37" name="Freeform 357">
              <a:extLst>
                <a:ext uri="{FF2B5EF4-FFF2-40B4-BE49-F238E27FC236}">
                  <a16:creationId xmlns:a16="http://schemas.microsoft.com/office/drawing/2014/main" id="{144E04C8-421D-6F4E-BB56-E843BEA55FC0}"/>
                </a:ext>
              </a:extLst>
            </p:cNvPr>
            <p:cNvSpPr>
              <a:spLocks/>
            </p:cNvSpPr>
            <p:nvPr/>
          </p:nvSpPr>
          <p:spPr bwMode="gray">
            <a:xfrm>
              <a:off x="2034" y="1596"/>
              <a:ext cx="105" cy="117"/>
            </a:xfrm>
            <a:custGeom>
              <a:avLst/>
              <a:gdLst>
                <a:gd name="T0" fmla="*/ 105 w 105"/>
                <a:gd name="T1" fmla="*/ 63 h 117"/>
                <a:gd name="T2" fmla="*/ 105 w 105"/>
                <a:gd name="T3" fmla="*/ 62 h 117"/>
                <a:gd name="T4" fmla="*/ 103 w 105"/>
                <a:gd name="T5" fmla="*/ 61 h 117"/>
                <a:gd name="T6" fmla="*/ 99 w 105"/>
                <a:gd name="T7" fmla="*/ 62 h 117"/>
                <a:gd name="T8" fmla="*/ 95 w 105"/>
                <a:gd name="T9" fmla="*/ 63 h 117"/>
                <a:gd name="T10" fmla="*/ 92 w 105"/>
                <a:gd name="T11" fmla="*/ 61 h 117"/>
                <a:gd name="T12" fmla="*/ 91 w 105"/>
                <a:gd name="T13" fmla="*/ 57 h 117"/>
                <a:gd name="T14" fmla="*/ 89 w 105"/>
                <a:gd name="T15" fmla="*/ 57 h 117"/>
                <a:gd name="T16" fmla="*/ 85 w 105"/>
                <a:gd name="T17" fmla="*/ 57 h 117"/>
                <a:gd name="T18" fmla="*/ 83 w 105"/>
                <a:gd name="T19" fmla="*/ 55 h 117"/>
                <a:gd name="T20" fmla="*/ 83 w 105"/>
                <a:gd name="T21" fmla="*/ 54 h 117"/>
                <a:gd name="T22" fmla="*/ 83 w 105"/>
                <a:gd name="T23" fmla="*/ 0 h 117"/>
                <a:gd name="T24" fmla="*/ 37 w 105"/>
                <a:gd name="T25" fmla="*/ 14 h 117"/>
                <a:gd name="T26" fmla="*/ 23 w 105"/>
                <a:gd name="T27" fmla="*/ 18 h 117"/>
                <a:gd name="T28" fmla="*/ 30 w 105"/>
                <a:gd name="T29" fmla="*/ 25 h 117"/>
                <a:gd name="T30" fmla="*/ 35 w 105"/>
                <a:gd name="T31" fmla="*/ 30 h 117"/>
                <a:gd name="T32" fmla="*/ 39 w 105"/>
                <a:gd name="T33" fmla="*/ 32 h 117"/>
                <a:gd name="T34" fmla="*/ 43 w 105"/>
                <a:gd name="T35" fmla="*/ 37 h 117"/>
                <a:gd name="T36" fmla="*/ 47 w 105"/>
                <a:gd name="T37" fmla="*/ 43 h 117"/>
                <a:gd name="T38" fmla="*/ 47 w 105"/>
                <a:gd name="T39" fmla="*/ 45 h 117"/>
                <a:gd name="T40" fmla="*/ 46 w 105"/>
                <a:gd name="T41" fmla="*/ 47 h 117"/>
                <a:gd name="T42" fmla="*/ 21 w 105"/>
                <a:gd name="T43" fmla="*/ 48 h 117"/>
                <a:gd name="T44" fmla="*/ 18 w 105"/>
                <a:gd name="T45" fmla="*/ 49 h 117"/>
                <a:gd name="T46" fmla="*/ 3 w 105"/>
                <a:gd name="T47" fmla="*/ 76 h 117"/>
                <a:gd name="T48" fmla="*/ 3 w 105"/>
                <a:gd name="T49" fmla="*/ 79 h 117"/>
                <a:gd name="T50" fmla="*/ 2 w 105"/>
                <a:gd name="T51" fmla="*/ 82 h 117"/>
                <a:gd name="T52" fmla="*/ 0 w 105"/>
                <a:gd name="T53" fmla="*/ 84 h 117"/>
                <a:gd name="T54" fmla="*/ 0 w 105"/>
                <a:gd name="T55" fmla="*/ 87 h 117"/>
                <a:gd name="T56" fmla="*/ 0 w 105"/>
                <a:gd name="T57" fmla="*/ 89 h 117"/>
                <a:gd name="T58" fmla="*/ 1 w 105"/>
                <a:gd name="T59" fmla="*/ 93 h 117"/>
                <a:gd name="T60" fmla="*/ 11 w 105"/>
                <a:gd name="T61" fmla="*/ 102 h 117"/>
                <a:gd name="T62" fmla="*/ 24 w 105"/>
                <a:gd name="T63" fmla="*/ 112 h 117"/>
                <a:gd name="T64" fmla="*/ 33 w 105"/>
                <a:gd name="T65" fmla="*/ 114 h 117"/>
                <a:gd name="T66" fmla="*/ 41 w 105"/>
                <a:gd name="T67" fmla="*/ 115 h 117"/>
                <a:gd name="T68" fmla="*/ 55 w 105"/>
                <a:gd name="T69" fmla="*/ 117 h 117"/>
                <a:gd name="T70" fmla="*/ 56 w 105"/>
                <a:gd name="T71" fmla="*/ 115 h 117"/>
                <a:gd name="T72" fmla="*/ 57 w 105"/>
                <a:gd name="T73" fmla="*/ 115 h 117"/>
                <a:gd name="T74" fmla="*/ 59 w 105"/>
                <a:gd name="T75" fmla="*/ 113 h 117"/>
                <a:gd name="T76" fmla="*/ 60 w 105"/>
                <a:gd name="T77" fmla="*/ 111 h 117"/>
                <a:gd name="T78" fmla="*/ 62 w 105"/>
                <a:gd name="T79" fmla="*/ 110 h 117"/>
                <a:gd name="T80" fmla="*/ 65 w 105"/>
                <a:gd name="T81" fmla="*/ 109 h 117"/>
                <a:gd name="T82" fmla="*/ 68 w 105"/>
                <a:gd name="T83" fmla="*/ 107 h 117"/>
                <a:gd name="T84" fmla="*/ 70 w 105"/>
                <a:gd name="T85" fmla="*/ 106 h 117"/>
                <a:gd name="T86" fmla="*/ 71 w 105"/>
                <a:gd name="T87" fmla="*/ 101 h 117"/>
                <a:gd name="T88" fmla="*/ 72 w 105"/>
                <a:gd name="T89" fmla="*/ 98 h 117"/>
                <a:gd name="T90" fmla="*/ 75 w 105"/>
                <a:gd name="T91" fmla="*/ 96 h 117"/>
                <a:gd name="T92" fmla="*/ 76 w 105"/>
                <a:gd name="T93" fmla="*/ 95 h 117"/>
                <a:gd name="T94" fmla="*/ 79 w 105"/>
                <a:gd name="T95" fmla="*/ 93 h 117"/>
                <a:gd name="T96" fmla="*/ 81 w 105"/>
                <a:gd name="T97" fmla="*/ 90 h 117"/>
                <a:gd name="T98" fmla="*/ 79 w 105"/>
                <a:gd name="T99" fmla="*/ 88 h 117"/>
                <a:gd name="T100" fmla="*/ 79 w 105"/>
                <a:gd name="T101" fmla="*/ 84 h 117"/>
                <a:gd name="T102" fmla="*/ 82 w 105"/>
                <a:gd name="T103" fmla="*/ 81 h 117"/>
                <a:gd name="T104" fmla="*/ 87 w 105"/>
                <a:gd name="T105" fmla="*/ 78 h 117"/>
                <a:gd name="T106" fmla="*/ 90 w 105"/>
                <a:gd name="T107" fmla="*/ 75 h 117"/>
                <a:gd name="T108" fmla="*/ 96 w 105"/>
                <a:gd name="T109" fmla="*/ 72 h 117"/>
                <a:gd name="T110" fmla="*/ 100 w 105"/>
                <a:gd name="T111" fmla="*/ 67 h 117"/>
                <a:gd name="T112" fmla="*/ 104 w 105"/>
                <a:gd name="T113" fmla="*/ 6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5" h="117">
                  <a:moveTo>
                    <a:pt x="105" y="64"/>
                  </a:moveTo>
                  <a:lnTo>
                    <a:pt x="105" y="63"/>
                  </a:lnTo>
                  <a:lnTo>
                    <a:pt x="105" y="63"/>
                  </a:lnTo>
                  <a:lnTo>
                    <a:pt x="105" y="62"/>
                  </a:lnTo>
                  <a:lnTo>
                    <a:pt x="104" y="62"/>
                  </a:lnTo>
                  <a:lnTo>
                    <a:pt x="103" y="61"/>
                  </a:lnTo>
                  <a:lnTo>
                    <a:pt x="101" y="61"/>
                  </a:lnTo>
                  <a:lnTo>
                    <a:pt x="99" y="62"/>
                  </a:lnTo>
                  <a:lnTo>
                    <a:pt x="97" y="63"/>
                  </a:lnTo>
                  <a:lnTo>
                    <a:pt x="95" y="63"/>
                  </a:lnTo>
                  <a:lnTo>
                    <a:pt x="93" y="62"/>
                  </a:lnTo>
                  <a:lnTo>
                    <a:pt x="92" y="61"/>
                  </a:lnTo>
                  <a:lnTo>
                    <a:pt x="91" y="58"/>
                  </a:lnTo>
                  <a:lnTo>
                    <a:pt x="91" y="57"/>
                  </a:lnTo>
                  <a:lnTo>
                    <a:pt x="91" y="56"/>
                  </a:lnTo>
                  <a:lnTo>
                    <a:pt x="89" y="57"/>
                  </a:lnTo>
                  <a:lnTo>
                    <a:pt x="86" y="58"/>
                  </a:lnTo>
                  <a:lnTo>
                    <a:pt x="85" y="57"/>
                  </a:lnTo>
                  <a:lnTo>
                    <a:pt x="84" y="56"/>
                  </a:lnTo>
                  <a:lnTo>
                    <a:pt x="83" y="55"/>
                  </a:lnTo>
                  <a:lnTo>
                    <a:pt x="83" y="55"/>
                  </a:lnTo>
                  <a:lnTo>
                    <a:pt x="83" y="54"/>
                  </a:lnTo>
                  <a:lnTo>
                    <a:pt x="83" y="53"/>
                  </a:lnTo>
                  <a:lnTo>
                    <a:pt x="83" y="0"/>
                  </a:lnTo>
                  <a:lnTo>
                    <a:pt x="37" y="0"/>
                  </a:lnTo>
                  <a:lnTo>
                    <a:pt x="37" y="14"/>
                  </a:lnTo>
                  <a:lnTo>
                    <a:pt x="20" y="14"/>
                  </a:lnTo>
                  <a:lnTo>
                    <a:pt x="23" y="18"/>
                  </a:lnTo>
                  <a:lnTo>
                    <a:pt x="26" y="21"/>
                  </a:lnTo>
                  <a:lnTo>
                    <a:pt x="30" y="25"/>
                  </a:lnTo>
                  <a:lnTo>
                    <a:pt x="33" y="29"/>
                  </a:lnTo>
                  <a:lnTo>
                    <a:pt x="35" y="30"/>
                  </a:lnTo>
                  <a:lnTo>
                    <a:pt x="37" y="31"/>
                  </a:lnTo>
                  <a:lnTo>
                    <a:pt x="39" y="32"/>
                  </a:lnTo>
                  <a:lnTo>
                    <a:pt x="41" y="34"/>
                  </a:lnTo>
                  <a:lnTo>
                    <a:pt x="43" y="37"/>
                  </a:lnTo>
                  <a:lnTo>
                    <a:pt x="45" y="40"/>
                  </a:lnTo>
                  <a:lnTo>
                    <a:pt x="47" y="43"/>
                  </a:lnTo>
                  <a:lnTo>
                    <a:pt x="47" y="44"/>
                  </a:lnTo>
                  <a:lnTo>
                    <a:pt x="47" y="45"/>
                  </a:lnTo>
                  <a:lnTo>
                    <a:pt x="47" y="47"/>
                  </a:lnTo>
                  <a:lnTo>
                    <a:pt x="46" y="47"/>
                  </a:lnTo>
                  <a:lnTo>
                    <a:pt x="34" y="48"/>
                  </a:lnTo>
                  <a:lnTo>
                    <a:pt x="21" y="48"/>
                  </a:lnTo>
                  <a:lnTo>
                    <a:pt x="19" y="48"/>
                  </a:lnTo>
                  <a:lnTo>
                    <a:pt x="18" y="49"/>
                  </a:lnTo>
                  <a:lnTo>
                    <a:pt x="11" y="63"/>
                  </a:lnTo>
                  <a:lnTo>
                    <a:pt x="3" y="76"/>
                  </a:lnTo>
                  <a:lnTo>
                    <a:pt x="2" y="77"/>
                  </a:lnTo>
                  <a:lnTo>
                    <a:pt x="3" y="79"/>
                  </a:lnTo>
                  <a:lnTo>
                    <a:pt x="3" y="81"/>
                  </a:lnTo>
                  <a:lnTo>
                    <a:pt x="2" y="82"/>
                  </a:lnTo>
                  <a:lnTo>
                    <a:pt x="1" y="83"/>
                  </a:lnTo>
                  <a:lnTo>
                    <a:pt x="0" y="84"/>
                  </a:lnTo>
                  <a:lnTo>
                    <a:pt x="0" y="86"/>
                  </a:lnTo>
                  <a:lnTo>
                    <a:pt x="0" y="87"/>
                  </a:lnTo>
                  <a:lnTo>
                    <a:pt x="0" y="88"/>
                  </a:lnTo>
                  <a:lnTo>
                    <a:pt x="0" y="89"/>
                  </a:lnTo>
                  <a:lnTo>
                    <a:pt x="0" y="91"/>
                  </a:lnTo>
                  <a:lnTo>
                    <a:pt x="1" y="93"/>
                  </a:lnTo>
                  <a:lnTo>
                    <a:pt x="3" y="94"/>
                  </a:lnTo>
                  <a:lnTo>
                    <a:pt x="11" y="102"/>
                  </a:lnTo>
                  <a:lnTo>
                    <a:pt x="20" y="110"/>
                  </a:lnTo>
                  <a:lnTo>
                    <a:pt x="24" y="112"/>
                  </a:lnTo>
                  <a:lnTo>
                    <a:pt x="29" y="114"/>
                  </a:lnTo>
                  <a:lnTo>
                    <a:pt x="33" y="114"/>
                  </a:lnTo>
                  <a:lnTo>
                    <a:pt x="37" y="114"/>
                  </a:lnTo>
                  <a:lnTo>
                    <a:pt x="41" y="115"/>
                  </a:lnTo>
                  <a:lnTo>
                    <a:pt x="48" y="116"/>
                  </a:lnTo>
                  <a:lnTo>
                    <a:pt x="55" y="117"/>
                  </a:lnTo>
                  <a:lnTo>
                    <a:pt x="56" y="116"/>
                  </a:lnTo>
                  <a:lnTo>
                    <a:pt x="56" y="115"/>
                  </a:lnTo>
                  <a:lnTo>
                    <a:pt x="57" y="115"/>
                  </a:lnTo>
                  <a:lnTo>
                    <a:pt x="57" y="115"/>
                  </a:lnTo>
                  <a:lnTo>
                    <a:pt x="58" y="115"/>
                  </a:lnTo>
                  <a:lnTo>
                    <a:pt x="59" y="113"/>
                  </a:lnTo>
                  <a:lnTo>
                    <a:pt x="59" y="112"/>
                  </a:lnTo>
                  <a:lnTo>
                    <a:pt x="60" y="111"/>
                  </a:lnTo>
                  <a:lnTo>
                    <a:pt x="61" y="110"/>
                  </a:lnTo>
                  <a:lnTo>
                    <a:pt x="62" y="110"/>
                  </a:lnTo>
                  <a:lnTo>
                    <a:pt x="64" y="109"/>
                  </a:lnTo>
                  <a:lnTo>
                    <a:pt x="65" y="109"/>
                  </a:lnTo>
                  <a:lnTo>
                    <a:pt x="66" y="108"/>
                  </a:lnTo>
                  <a:lnTo>
                    <a:pt x="68" y="107"/>
                  </a:lnTo>
                  <a:lnTo>
                    <a:pt x="69" y="106"/>
                  </a:lnTo>
                  <a:lnTo>
                    <a:pt x="70" y="106"/>
                  </a:lnTo>
                  <a:lnTo>
                    <a:pt x="71" y="103"/>
                  </a:lnTo>
                  <a:lnTo>
                    <a:pt x="71" y="101"/>
                  </a:lnTo>
                  <a:lnTo>
                    <a:pt x="71" y="99"/>
                  </a:lnTo>
                  <a:lnTo>
                    <a:pt x="72" y="98"/>
                  </a:lnTo>
                  <a:lnTo>
                    <a:pt x="74" y="97"/>
                  </a:lnTo>
                  <a:lnTo>
                    <a:pt x="75" y="96"/>
                  </a:lnTo>
                  <a:lnTo>
                    <a:pt x="76" y="96"/>
                  </a:lnTo>
                  <a:lnTo>
                    <a:pt x="76" y="95"/>
                  </a:lnTo>
                  <a:lnTo>
                    <a:pt x="78" y="94"/>
                  </a:lnTo>
                  <a:lnTo>
                    <a:pt x="79" y="93"/>
                  </a:lnTo>
                  <a:lnTo>
                    <a:pt x="81" y="92"/>
                  </a:lnTo>
                  <a:lnTo>
                    <a:pt x="81" y="90"/>
                  </a:lnTo>
                  <a:lnTo>
                    <a:pt x="80" y="89"/>
                  </a:lnTo>
                  <a:lnTo>
                    <a:pt x="79" y="88"/>
                  </a:lnTo>
                  <a:lnTo>
                    <a:pt x="79" y="86"/>
                  </a:lnTo>
                  <a:lnTo>
                    <a:pt x="79" y="84"/>
                  </a:lnTo>
                  <a:lnTo>
                    <a:pt x="80" y="82"/>
                  </a:lnTo>
                  <a:lnTo>
                    <a:pt x="82" y="81"/>
                  </a:lnTo>
                  <a:lnTo>
                    <a:pt x="84" y="80"/>
                  </a:lnTo>
                  <a:lnTo>
                    <a:pt x="87" y="78"/>
                  </a:lnTo>
                  <a:lnTo>
                    <a:pt x="89" y="77"/>
                  </a:lnTo>
                  <a:lnTo>
                    <a:pt x="90" y="75"/>
                  </a:lnTo>
                  <a:lnTo>
                    <a:pt x="93" y="74"/>
                  </a:lnTo>
                  <a:lnTo>
                    <a:pt x="96" y="72"/>
                  </a:lnTo>
                  <a:lnTo>
                    <a:pt x="98" y="69"/>
                  </a:lnTo>
                  <a:lnTo>
                    <a:pt x="100" y="67"/>
                  </a:lnTo>
                  <a:lnTo>
                    <a:pt x="102" y="66"/>
                  </a:lnTo>
                  <a:lnTo>
                    <a:pt x="104" y="65"/>
                  </a:lnTo>
                  <a:lnTo>
                    <a:pt x="105" y="64"/>
                  </a:lnTo>
                </a:path>
              </a:pathLst>
            </a:custGeom>
            <a:grpFill/>
            <a:ln w="3175">
              <a:solidFill>
                <a:srgbClr val="2CA2CC"/>
              </a:solidFill>
              <a:prstDash val="solid"/>
              <a:round/>
              <a:headEnd/>
              <a:tailEnd/>
            </a:ln>
          </p:spPr>
          <p:txBody>
            <a:bodyPr/>
            <a:lstStyle/>
            <a:p>
              <a:endParaRPr lang="ru-RU"/>
            </a:p>
          </p:txBody>
        </p:sp>
        <p:sp>
          <p:nvSpPr>
            <p:cNvPr id="38" name="Freeform 358">
              <a:extLst>
                <a:ext uri="{FF2B5EF4-FFF2-40B4-BE49-F238E27FC236}">
                  <a16:creationId xmlns:a16="http://schemas.microsoft.com/office/drawing/2014/main" id="{14056CC0-7143-9F43-A79B-D64F4C8867F1}"/>
                </a:ext>
              </a:extLst>
            </p:cNvPr>
            <p:cNvSpPr>
              <a:spLocks/>
            </p:cNvSpPr>
            <p:nvPr/>
          </p:nvSpPr>
          <p:spPr bwMode="gray">
            <a:xfrm>
              <a:off x="2117" y="1583"/>
              <a:ext cx="31" cy="71"/>
            </a:xfrm>
            <a:custGeom>
              <a:avLst/>
              <a:gdLst>
                <a:gd name="T0" fmla="*/ 9 w 31"/>
                <a:gd name="T1" fmla="*/ 68 h 71"/>
                <a:gd name="T2" fmla="*/ 9 w 31"/>
                <a:gd name="T3" fmla="*/ 65 h 71"/>
                <a:gd name="T4" fmla="*/ 9 w 31"/>
                <a:gd name="T5" fmla="*/ 63 h 71"/>
                <a:gd name="T6" fmla="*/ 17 w 31"/>
                <a:gd name="T7" fmla="*/ 59 h 71"/>
                <a:gd name="T8" fmla="*/ 23 w 31"/>
                <a:gd name="T9" fmla="*/ 51 h 71"/>
                <a:gd name="T10" fmla="*/ 26 w 31"/>
                <a:gd name="T11" fmla="*/ 42 h 71"/>
                <a:gd name="T12" fmla="*/ 26 w 31"/>
                <a:gd name="T13" fmla="*/ 33 h 71"/>
                <a:gd name="T14" fmla="*/ 25 w 31"/>
                <a:gd name="T15" fmla="*/ 23 h 71"/>
                <a:gd name="T16" fmla="*/ 25 w 31"/>
                <a:gd name="T17" fmla="*/ 20 h 71"/>
                <a:gd name="T18" fmla="*/ 26 w 31"/>
                <a:gd name="T19" fmla="*/ 17 h 71"/>
                <a:gd name="T20" fmla="*/ 27 w 31"/>
                <a:gd name="T21" fmla="*/ 14 h 71"/>
                <a:gd name="T22" fmla="*/ 29 w 31"/>
                <a:gd name="T23" fmla="*/ 11 h 71"/>
                <a:gd name="T24" fmla="*/ 30 w 31"/>
                <a:gd name="T25" fmla="*/ 8 h 71"/>
                <a:gd name="T26" fmla="*/ 31 w 31"/>
                <a:gd name="T27" fmla="*/ 7 h 71"/>
                <a:gd name="T28" fmla="*/ 30 w 31"/>
                <a:gd name="T29" fmla="*/ 6 h 71"/>
                <a:gd name="T30" fmla="*/ 29 w 31"/>
                <a:gd name="T31" fmla="*/ 5 h 71"/>
                <a:gd name="T32" fmla="*/ 27 w 31"/>
                <a:gd name="T33" fmla="*/ 4 h 71"/>
                <a:gd name="T34" fmla="*/ 26 w 31"/>
                <a:gd name="T35" fmla="*/ 4 h 71"/>
                <a:gd name="T36" fmla="*/ 24 w 31"/>
                <a:gd name="T37" fmla="*/ 3 h 71"/>
                <a:gd name="T38" fmla="*/ 24 w 31"/>
                <a:gd name="T39" fmla="*/ 2 h 71"/>
                <a:gd name="T40" fmla="*/ 24 w 31"/>
                <a:gd name="T41" fmla="*/ 2 h 71"/>
                <a:gd name="T42" fmla="*/ 24 w 31"/>
                <a:gd name="T43" fmla="*/ 1 h 71"/>
                <a:gd name="T44" fmla="*/ 23 w 31"/>
                <a:gd name="T45" fmla="*/ 0 h 71"/>
                <a:gd name="T46" fmla="*/ 21 w 31"/>
                <a:gd name="T47" fmla="*/ 0 h 71"/>
                <a:gd name="T48" fmla="*/ 20 w 31"/>
                <a:gd name="T49" fmla="*/ 0 h 71"/>
                <a:gd name="T50" fmla="*/ 18 w 31"/>
                <a:gd name="T51" fmla="*/ 0 h 71"/>
                <a:gd name="T52" fmla="*/ 16 w 31"/>
                <a:gd name="T53" fmla="*/ 2 h 71"/>
                <a:gd name="T54" fmla="*/ 16 w 31"/>
                <a:gd name="T55" fmla="*/ 4 h 71"/>
                <a:gd name="T56" fmla="*/ 15 w 31"/>
                <a:gd name="T57" fmla="*/ 6 h 71"/>
                <a:gd name="T58" fmla="*/ 13 w 31"/>
                <a:gd name="T59" fmla="*/ 8 h 71"/>
                <a:gd name="T60" fmla="*/ 13 w 31"/>
                <a:gd name="T61" fmla="*/ 9 h 71"/>
                <a:gd name="T62" fmla="*/ 12 w 31"/>
                <a:gd name="T63" fmla="*/ 10 h 71"/>
                <a:gd name="T64" fmla="*/ 12 w 31"/>
                <a:gd name="T65" fmla="*/ 11 h 71"/>
                <a:gd name="T66" fmla="*/ 10 w 31"/>
                <a:gd name="T67" fmla="*/ 13 h 71"/>
                <a:gd name="T68" fmla="*/ 8 w 31"/>
                <a:gd name="T69" fmla="*/ 14 h 71"/>
                <a:gd name="T70" fmla="*/ 7 w 31"/>
                <a:gd name="T71" fmla="*/ 14 h 71"/>
                <a:gd name="T72" fmla="*/ 5 w 31"/>
                <a:gd name="T73" fmla="*/ 15 h 71"/>
                <a:gd name="T74" fmla="*/ 3 w 31"/>
                <a:gd name="T75" fmla="*/ 15 h 71"/>
                <a:gd name="T76" fmla="*/ 2 w 31"/>
                <a:gd name="T77" fmla="*/ 16 h 71"/>
                <a:gd name="T78" fmla="*/ 1 w 31"/>
                <a:gd name="T79" fmla="*/ 15 h 71"/>
                <a:gd name="T80" fmla="*/ 0 w 31"/>
                <a:gd name="T81" fmla="*/ 15 h 71"/>
                <a:gd name="T82" fmla="*/ 0 w 31"/>
                <a:gd name="T83" fmla="*/ 15 h 71"/>
                <a:gd name="T84" fmla="*/ 0 w 31"/>
                <a:gd name="T85" fmla="*/ 66 h 71"/>
                <a:gd name="T86" fmla="*/ 0 w 31"/>
                <a:gd name="T87" fmla="*/ 67 h 71"/>
                <a:gd name="T88" fmla="*/ 0 w 31"/>
                <a:gd name="T89" fmla="*/ 68 h 71"/>
                <a:gd name="T90" fmla="*/ 0 w 31"/>
                <a:gd name="T91" fmla="*/ 68 h 71"/>
                <a:gd name="T92" fmla="*/ 1 w 31"/>
                <a:gd name="T93" fmla="*/ 69 h 71"/>
                <a:gd name="T94" fmla="*/ 2 w 31"/>
                <a:gd name="T95" fmla="*/ 70 h 71"/>
                <a:gd name="T96" fmla="*/ 3 w 31"/>
                <a:gd name="T97" fmla="*/ 71 h 71"/>
                <a:gd name="T98" fmla="*/ 6 w 31"/>
                <a:gd name="T99" fmla="*/ 70 h 71"/>
                <a:gd name="T100" fmla="*/ 8 w 31"/>
                <a:gd name="T101" fmla="*/ 69 h 71"/>
                <a:gd name="T102" fmla="*/ 9 w 31"/>
                <a:gd name="T103"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71">
                  <a:moveTo>
                    <a:pt x="9" y="68"/>
                  </a:moveTo>
                  <a:lnTo>
                    <a:pt x="9" y="65"/>
                  </a:lnTo>
                  <a:lnTo>
                    <a:pt x="9" y="63"/>
                  </a:lnTo>
                  <a:lnTo>
                    <a:pt x="17" y="59"/>
                  </a:lnTo>
                  <a:lnTo>
                    <a:pt x="23" y="51"/>
                  </a:lnTo>
                  <a:lnTo>
                    <a:pt x="26" y="42"/>
                  </a:lnTo>
                  <a:lnTo>
                    <a:pt x="26" y="33"/>
                  </a:lnTo>
                  <a:lnTo>
                    <a:pt x="25" y="23"/>
                  </a:lnTo>
                  <a:lnTo>
                    <a:pt x="25" y="20"/>
                  </a:lnTo>
                  <a:lnTo>
                    <a:pt x="26" y="17"/>
                  </a:lnTo>
                  <a:lnTo>
                    <a:pt x="27" y="14"/>
                  </a:lnTo>
                  <a:lnTo>
                    <a:pt x="29" y="11"/>
                  </a:lnTo>
                  <a:lnTo>
                    <a:pt x="30" y="8"/>
                  </a:lnTo>
                  <a:lnTo>
                    <a:pt x="31" y="7"/>
                  </a:lnTo>
                  <a:lnTo>
                    <a:pt x="30" y="6"/>
                  </a:lnTo>
                  <a:lnTo>
                    <a:pt x="29" y="5"/>
                  </a:lnTo>
                  <a:lnTo>
                    <a:pt x="27" y="4"/>
                  </a:lnTo>
                  <a:lnTo>
                    <a:pt x="26" y="4"/>
                  </a:lnTo>
                  <a:lnTo>
                    <a:pt x="24" y="3"/>
                  </a:lnTo>
                  <a:lnTo>
                    <a:pt x="24" y="2"/>
                  </a:lnTo>
                  <a:lnTo>
                    <a:pt x="24" y="2"/>
                  </a:lnTo>
                  <a:lnTo>
                    <a:pt x="24" y="1"/>
                  </a:lnTo>
                  <a:lnTo>
                    <a:pt x="23" y="0"/>
                  </a:lnTo>
                  <a:lnTo>
                    <a:pt x="21" y="0"/>
                  </a:lnTo>
                  <a:lnTo>
                    <a:pt x="20" y="0"/>
                  </a:lnTo>
                  <a:lnTo>
                    <a:pt x="18" y="0"/>
                  </a:lnTo>
                  <a:lnTo>
                    <a:pt x="16" y="2"/>
                  </a:lnTo>
                  <a:lnTo>
                    <a:pt x="16" y="4"/>
                  </a:lnTo>
                  <a:lnTo>
                    <a:pt x="15" y="6"/>
                  </a:lnTo>
                  <a:lnTo>
                    <a:pt x="13" y="8"/>
                  </a:lnTo>
                  <a:lnTo>
                    <a:pt x="13" y="9"/>
                  </a:lnTo>
                  <a:lnTo>
                    <a:pt x="12" y="10"/>
                  </a:lnTo>
                  <a:lnTo>
                    <a:pt x="12" y="11"/>
                  </a:lnTo>
                  <a:lnTo>
                    <a:pt x="10" y="13"/>
                  </a:lnTo>
                  <a:lnTo>
                    <a:pt x="8" y="14"/>
                  </a:lnTo>
                  <a:lnTo>
                    <a:pt x="7" y="14"/>
                  </a:lnTo>
                  <a:lnTo>
                    <a:pt x="5" y="15"/>
                  </a:lnTo>
                  <a:lnTo>
                    <a:pt x="3" y="15"/>
                  </a:lnTo>
                  <a:lnTo>
                    <a:pt x="2" y="16"/>
                  </a:lnTo>
                  <a:lnTo>
                    <a:pt x="1" y="15"/>
                  </a:lnTo>
                  <a:lnTo>
                    <a:pt x="0" y="15"/>
                  </a:lnTo>
                  <a:lnTo>
                    <a:pt x="0" y="15"/>
                  </a:lnTo>
                  <a:lnTo>
                    <a:pt x="0" y="66"/>
                  </a:lnTo>
                  <a:lnTo>
                    <a:pt x="0" y="67"/>
                  </a:lnTo>
                  <a:lnTo>
                    <a:pt x="0" y="68"/>
                  </a:lnTo>
                  <a:lnTo>
                    <a:pt x="0" y="68"/>
                  </a:lnTo>
                  <a:lnTo>
                    <a:pt x="1" y="69"/>
                  </a:lnTo>
                  <a:lnTo>
                    <a:pt x="2" y="70"/>
                  </a:lnTo>
                  <a:lnTo>
                    <a:pt x="3" y="71"/>
                  </a:lnTo>
                  <a:lnTo>
                    <a:pt x="6" y="70"/>
                  </a:lnTo>
                  <a:lnTo>
                    <a:pt x="8" y="69"/>
                  </a:lnTo>
                  <a:lnTo>
                    <a:pt x="9" y="68"/>
                  </a:lnTo>
                  <a:close/>
                </a:path>
              </a:pathLst>
            </a:custGeom>
            <a:grpFill/>
            <a:ln w="0">
              <a:solidFill>
                <a:srgbClr val="2CA2CC"/>
              </a:solidFill>
              <a:prstDash val="solid"/>
              <a:round/>
              <a:headEnd/>
              <a:tailEnd/>
            </a:ln>
          </p:spPr>
          <p:txBody>
            <a:bodyPr/>
            <a:lstStyle/>
            <a:p>
              <a:endParaRPr lang="ru-RU"/>
            </a:p>
          </p:txBody>
        </p:sp>
        <p:sp>
          <p:nvSpPr>
            <p:cNvPr id="39" name="Freeform 359">
              <a:extLst>
                <a:ext uri="{FF2B5EF4-FFF2-40B4-BE49-F238E27FC236}">
                  <a16:creationId xmlns:a16="http://schemas.microsoft.com/office/drawing/2014/main" id="{5EB539C9-C6F0-CC42-924E-21C0D8C15F22}"/>
                </a:ext>
              </a:extLst>
            </p:cNvPr>
            <p:cNvSpPr>
              <a:spLocks/>
            </p:cNvSpPr>
            <p:nvPr/>
          </p:nvSpPr>
          <p:spPr bwMode="gray">
            <a:xfrm>
              <a:off x="2117" y="1583"/>
              <a:ext cx="31" cy="71"/>
            </a:xfrm>
            <a:custGeom>
              <a:avLst/>
              <a:gdLst>
                <a:gd name="T0" fmla="*/ 9 w 31"/>
                <a:gd name="T1" fmla="*/ 68 h 71"/>
                <a:gd name="T2" fmla="*/ 9 w 31"/>
                <a:gd name="T3" fmla="*/ 65 h 71"/>
                <a:gd name="T4" fmla="*/ 9 w 31"/>
                <a:gd name="T5" fmla="*/ 63 h 71"/>
                <a:gd name="T6" fmla="*/ 17 w 31"/>
                <a:gd name="T7" fmla="*/ 59 h 71"/>
                <a:gd name="T8" fmla="*/ 23 w 31"/>
                <a:gd name="T9" fmla="*/ 51 h 71"/>
                <a:gd name="T10" fmla="*/ 26 w 31"/>
                <a:gd name="T11" fmla="*/ 42 h 71"/>
                <a:gd name="T12" fmla="*/ 26 w 31"/>
                <a:gd name="T13" fmla="*/ 33 h 71"/>
                <a:gd name="T14" fmla="*/ 25 w 31"/>
                <a:gd name="T15" fmla="*/ 23 h 71"/>
                <a:gd name="T16" fmla="*/ 25 w 31"/>
                <a:gd name="T17" fmla="*/ 20 h 71"/>
                <a:gd name="T18" fmla="*/ 26 w 31"/>
                <a:gd name="T19" fmla="*/ 17 h 71"/>
                <a:gd name="T20" fmla="*/ 27 w 31"/>
                <a:gd name="T21" fmla="*/ 14 h 71"/>
                <a:gd name="T22" fmla="*/ 29 w 31"/>
                <a:gd name="T23" fmla="*/ 11 h 71"/>
                <a:gd name="T24" fmla="*/ 30 w 31"/>
                <a:gd name="T25" fmla="*/ 8 h 71"/>
                <a:gd name="T26" fmla="*/ 31 w 31"/>
                <a:gd name="T27" fmla="*/ 7 h 71"/>
                <a:gd name="T28" fmla="*/ 30 w 31"/>
                <a:gd name="T29" fmla="*/ 6 h 71"/>
                <a:gd name="T30" fmla="*/ 29 w 31"/>
                <a:gd name="T31" fmla="*/ 5 h 71"/>
                <a:gd name="T32" fmla="*/ 27 w 31"/>
                <a:gd name="T33" fmla="*/ 4 h 71"/>
                <a:gd name="T34" fmla="*/ 26 w 31"/>
                <a:gd name="T35" fmla="*/ 4 h 71"/>
                <a:gd name="T36" fmla="*/ 24 w 31"/>
                <a:gd name="T37" fmla="*/ 3 h 71"/>
                <a:gd name="T38" fmla="*/ 24 w 31"/>
                <a:gd name="T39" fmla="*/ 2 h 71"/>
                <a:gd name="T40" fmla="*/ 24 w 31"/>
                <a:gd name="T41" fmla="*/ 2 h 71"/>
                <a:gd name="T42" fmla="*/ 24 w 31"/>
                <a:gd name="T43" fmla="*/ 1 h 71"/>
                <a:gd name="T44" fmla="*/ 23 w 31"/>
                <a:gd name="T45" fmla="*/ 0 h 71"/>
                <a:gd name="T46" fmla="*/ 21 w 31"/>
                <a:gd name="T47" fmla="*/ 0 h 71"/>
                <a:gd name="T48" fmla="*/ 20 w 31"/>
                <a:gd name="T49" fmla="*/ 0 h 71"/>
                <a:gd name="T50" fmla="*/ 18 w 31"/>
                <a:gd name="T51" fmla="*/ 0 h 71"/>
                <a:gd name="T52" fmla="*/ 16 w 31"/>
                <a:gd name="T53" fmla="*/ 2 h 71"/>
                <a:gd name="T54" fmla="*/ 16 w 31"/>
                <a:gd name="T55" fmla="*/ 4 h 71"/>
                <a:gd name="T56" fmla="*/ 15 w 31"/>
                <a:gd name="T57" fmla="*/ 6 h 71"/>
                <a:gd name="T58" fmla="*/ 13 w 31"/>
                <a:gd name="T59" fmla="*/ 8 h 71"/>
                <a:gd name="T60" fmla="*/ 13 w 31"/>
                <a:gd name="T61" fmla="*/ 9 h 71"/>
                <a:gd name="T62" fmla="*/ 12 w 31"/>
                <a:gd name="T63" fmla="*/ 10 h 71"/>
                <a:gd name="T64" fmla="*/ 12 w 31"/>
                <a:gd name="T65" fmla="*/ 11 h 71"/>
                <a:gd name="T66" fmla="*/ 10 w 31"/>
                <a:gd name="T67" fmla="*/ 13 h 71"/>
                <a:gd name="T68" fmla="*/ 8 w 31"/>
                <a:gd name="T69" fmla="*/ 14 h 71"/>
                <a:gd name="T70" fmla="*/ 7 w 31"/>
                <a:gd name="T71" fmla="*/ 14 h 71"/>
                <a:gd name="T72" fmla="*/ 5 w 31"/>
                <a:gd name="T73" fmla="*/ 15 h 71"/>
                <a:gd name="T74" fmla="*/ 3 w 31"/>
                <a:gd name="T75" fmla="*/ 15 h 71"/>
                <a:gd name="T76" fmla="*/ 2 w 31"/>
                <a:gd name="T77" fmla="*/ 16 h 71"/>
                <a:gd name="T78" fmla="*/ 1 w 31"/>
                <a:gd name="T79" fmla="*/ 15 h 71"/>
                <a:gd name="T80" fmla="*/ 0 w 31"/>
                <a:gd name="T81" fmla="*/ 15 h 71"/>
                <a:gd name="T82" fmla="*/ 0 w 31"/>
                <a:gd name="T83" fmla="*/ 15 h 71"/>
                <a:gd name="T84" fmla="*/ 0 w 31"/>
                <a:gd name="T85" fmla="*/ 66 h 71"/>
                <a:gd name="T86" fmla="*/ 0 w 31"/>
                <a:gd name="T87" fmla="*/ 67 h 71"/>
                <a:gd name="T88" fmla="*/ 0 w 31"/>
                <a:gd name="T89" fmla="*/ 68 h 71"/>
                <a:gd name="T90" fmla="*/ 0 w 31"/>
                <a:gd name="T91" fmla="*/ 68 h 71"/>
                <a:gd name="T92" fmla="*/ 1 w 31"/>
                <a:gd name="T93" fmla="*/ 69 h 71"/>
                <a:gd name="T94" fmla="*/ 2 w 31"/>
                <a:gd name="T95" fmla="*/ 70 h 71"/>
                <a:gd name="T96" fmla="*/ 3 w 31"/>
                <a:gd name="T97" fmla="*/ 71 h 71"/>
                <a:gd name="T98" fmla="*/ 6 w 31"/>
                <a:gd name="T99" fmla="*/ 70 h 71"/>
                <a:gd name="T100" fmla="*/ 8 w 31"/>
                <a:gd name="T101" fmla="*/ 69 h 71"/>
                <a:gd name="T102" fmla="*/ 9 w 31"/>
                <a:gd name="T103"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71">
                  <a:moveTo>
                    <a:pt x="9" y="68"/>
                  </a:moveTo>
                  <a:lnTo>
                    <a:pt x="9" y="65"/>
                  </a:lnTo>
                  <a:lnTo>
                    <a:pt x="9" y="63"/>
                  </a:lnTo>
                  <a:lnTo>
                    <a:pt x="17" y="59"/>
                  </a:lnTo>
                  <a:lnTo>
                    <a:pt x="23" y="51"/>
                  </a:lnTo>
                  <a:lnTo>
                    <a:pt x="26" y="42"/>
                  </a:lnTo>
                  <a:lnTo>
                    <a:pt x="26" y="33"/>
                  </a:lnTo>
                  <a:lnTo>
                    <a:pt x="25" y="23"/>
                  </a:lnTo>
                  <a:lnTo>
                    <a:pt x="25" y="20"/>
                  </a:lnTo>
                  <a:lnTo>
                    <a:pt x="26" y="17"/>
                  </a:lnTo>
                  <a:lnTo>
                    <a:pt x="27" y="14"/>
                  </a:lnTo>
                  <a:lnTo>
                    <a:pt x="29" y="11"/>
                  </a:lnTo>
                  <a:lnTo>
                    <a:pt x="30" y="8"/>
                  </a:lnTo>
                  <a:lnTo>
                    <a:pt x="31" y="7"/>
                  </a:lnTo>
                  <a:lnTo>
                    <a:pt x="30" y="6"/>
                  </a:lnTo>
                  <a:lnTo>
                    <a:pt x="29" y="5"/>
                  </a:lnTo>
                  <a:lnTo>
                    <a:pt x="27" y="4"/>
                  </a:lnTo>
                  <a:lnTo>
                    <a:pt x="26" y="4"/>
                  </a:lnTo>
                  <a:lnTo>
                    <a:pt x="24" y="3"/>
                  </a:lnTo>
                  <a:lnTo>
                    <a:pt x="24" y="2"/>
                  </a:lnTo>
                  <a:lnTo>
                    <a:pt x="24" y="2"/>
                  </a:lnTo>
                  <a:lnTo>
                    <a:pt x="24" y="1"/>
                  </a:lnTo>
                  <a:lnTo>
                    <a:pt x="23" y="0"/>
                  </a:lnTo>
                  <a:lnTo>
                    <a:pt x="21" y="0"/>
                  </a:lnTo>
                  <a:lnTo>
                    <a:pt x="20" y="0"/>
                  </a:lnTo>
                  <a:lnTo>
                    <a:pt x="18" y="0"/>
                  </a:lnTo>
                  <a:lnTo>
                    <a:pt x="16" y="2"/>
                  </a:lnTo>
                  <a:lnTo>
                    <a:pt x="16" y="4"/>
                  </a:lnTo>
                  <a:lnTo>
                    <a:pt x="15" y="6"/>
                  </a:lnTo>
                  <a:lnTo>
                    <a:pt x="13" y="8"/>
                  </a:lnTo>
                  <a:lnTo>
                    <a:pt x="13" y="9"/>
                  </a:lnTo>
                  <a:lnTo>
                    <a:pt x="12" y="10"/>
                  </a:lnTo>
                  <a:lnTo>
                    <a:pt x="12" y="11"/>
                  </a:lnTo>
                  <a:lnTo>
                    <a:pt x="10" y="13"/>
                  </a:lnTo>
                  <a:lnTo>
                    <a:pt x="8" y="14"/>
                  </a:lnTo>
                  <a:lnTo>
                    <a:pt x="7" y="14"/>
                  </a:lnTo>
                  <a:lnTo>
                    <a:pt x="5" y="15"/>
                  </a:lnTo>
                  <a:lnTo>
                    <a:pt x="3" y="15"/>
                  </a:lnTo>
                  <a:lnTo>
                    <a:pt x="2" y="16"/>
                  </a:lnTo>
                  <a:lnTo>
                    <a:pt x="1" y="15"/>
                  </a:lnTo>
                  <a:lnTo>
                    <a:pt x="0" y="15"/>
                  </a:lnTo>
                  <a:lnTo>
                    <a:pt x="0" y="15"/>
                  </a:lnTo>
                  <a:lnTo>
                    <a:pt x="0" y="66"/>
                  </a:lnTo>
                  <a:lnTo>
                    <a:pt x="0" y="67"/>
                  </a:lnTo>
                  <a:lnTo>
                    <a:pt x="0" y="68"/>
                  </a:lnTo>
                  <a:lnTo>
                    <a:pt x="0" y="68"/>
                  </a:lnTo>
                  <a:lnTo>
                    <a:pt x="1" y="69"/>
                  </a:lnTo>
                  <a:lnTo>
                    <a:pt x="2" y="70"/>
                  </a:lnTo>
                  <a:lnTo>
                    <a:pt x="3" y="71"/>
                  </a:lnTo>
                  <a:lnTo>
                    <a:pt x="6" y="70"/>
                  </a:lnTo>
                  <a:lnTo>
                    <a:pt x="8" y="69"/>
                  </a:lnTo>
                  <a:lnTo>
                    <a:pt x="9" y="68"/>
                  </a:lnTo>
                </a:path>
              </a:pathLst>
            </a:custGeom>
            <a:grpFill/>
            <a:ln w="3175">
              <a:solidFill>
                <a:srgbClr val="2CA2CC"/>
              </a:solidFill>
              <a:prstDash val="solid"/>
              <a:round/>
              <a:headEnd/>
              <a:tailEnd/>
            </a:ln>
          </p:spPr>
          <p:txBody>
            <a:bodyPr/>
            <a:lstStyle/>
            <a:p>
              <a:endParaRPr lang="ru-RU"/>
            </a:p>
          </p:txBody>
        </p:sp>
        <p:sp>
          <p:nvSpPr>
            <p:cNvPr id="40" name="Freeform 360">
              <a:extLst>
                <a:ext uri="{FF2B5EF4-FFF2-40B4-BE49-F238E27FC236}">
                  <a16:creationId xmlns:a16="http://schemas.microsoft.com/office/drawing/2014/main" id="{F00A4094-C78F-D942-85B4-9287AE065FAE}"/>
                </a:ext>
              </a:extLst>
            </p:cNvPr>
            <p:cNvSpPr>
              <a:spLocks/>
            </p:cNvSpPr>
            <p:nvPr/>
          </p:nvSpPr>
          <p:spPr bwMode="gray">
            <a:xfrm>
              <a:off x="2109" y="1654"/>
              <a:ext cx="165" cy="81"/>
            </a:xfrm>
            <a:custGeom>
              <a:avLst/>
              <a:gdLst>
                <a:gd name="T0" fmla="*/ 52 w 165"/>
                <a:gd name="T1" fmla="*/ 76 h 81"/>
                <a:gd name="T2" fmla="*/ 51 w 165"/>
                <a:gd name="T3" fmla="*/ 73 h 81"/>
                <a:gd name="T4" fmla="*/ 47 w 165"/>
                <a:gd name="T5" fmla="*/ 72 h 81"/>
                <a:gd name="T6" fmla="*/ 43 w 165"/>
                <a:gd name="T7" fmla="*/ 68 h 81"/>
                <a:gd name="T8" fmla="*/ 43 w 165"/>
                <a:gd name="T9" fmla="*/ 62 h 81"/>
                <a:gd name="T10" fmla="*/ 42 w 165"/>
                <a:gd name="T11" fmla="*/ 57 h 81"/>
                <a:gd name="T12" fmla="*/ 35 w 165"/>
                <a:gd name="T13" fmla="*/ 53 h 81"/>
                <a:gd name="T14" fmla="*/ 29 w 165"/>
                <a:gd name="T15" fmla="*/ 56 h 81"/>
                <a:gd name="T16" fmla="*/ 26 w 165"/>
                <a:gd name="T17" fmla="*/ 57 h 81"/>
                <a:gd name="T18" fmla="*/ 22 w 165"/>
                <a:gd name="T19" fmla="*/ 53 h 81"/>
                <a:gd name="T20" fmla="*/ 17 w 165"/>
                <a:gd name="T21" fmla="*/ 49 h 81"/>
                <a:gd name="T22" fmla="*/ 12 w 165"/>
                <a:gd name="T23" fmla="*/ 44 h 81"/>
                <a:gd name="T24" fmla="*/ 8 w 165"/>
                <a:gd name="T25" fmla="*/ 41 h 81"/>
                <a:gd name="T26" fmla="*/ 4 w 165"/>
                <a:gd name="T27" fmla="*/ 41 h 81"/>
                <a:gd name="T28" fmla="*/ 3 w 165"/>
                <a:gd name="T29" fmla="*/ 40 h 81"/>
                <a:gd name="T30" fmla="*/ 1 w 165"/>
                <a:gd name="T31" fmla="*/ 38 h 81"/>
                <a:gd name="T32" fmla="*/ 3 w 165"/>
                <a:gd name="T33" fmla="*/ 36 h 81"/>
                <a:gd name="T34" fmla="*/ 6 w 165"/>
                <a:gd name="T35" fmla="*/ 32 h 81"/>
                <a:gd name="T36" fmla="*/ 4 w 165"/>
                <a:gd name="T37" fmla="*/ 28 h 81"/>
                <a:gd name="T38" fmla="*/ 7 w 165"/>
                <a:gd name="T39" fmla="*/ 23 h 81"/>
                <a:gd name="T40" fmla="*/ 14 w 165"/>
                <a:gd name="T41" fmla="*/ 19 h 81"/>
                <a:gd name="T42" fmla="*/ 21 w 165"/>
                <a:gd name="T43" fmla="*/ 14 h 81"/>
                <a:gd name="T44" fmla="*/ 27 w 165"/>
                <a:gd name="T45" fmla="*/ 8 h 81"/>
                <a:gd name="T46" fmla="*/ 34 w 165"/>
                <a:gd name="T47" fmla="*/ 7 h 81"/>
                <a:gd name="T48" fmla="*/ 60 w 165"/>
                <a:gd name="T49" fmla="*/ 5 h 81"/>
                <a:gd name="T50" fmla="*/ 86 w 165"/>
                <a:gd name="T51" fmla="*/ 2 h 81"/>
                <a:gd name="T52" fmla="*/ 95 w 165"/>
                <a:gd name="T53" fmla="*/ 0 h 81"/>
                <a:gd name="T54" fmla="*/ 103 w 165"/>
                <a:gd name="T55" fmla="*/ 3 h 81"/>
                <a:gd name="T56" fmla="*/ 113 w 165"/>
                <a:gd name="T57" fmla="*/ 2 h 81"/>
                <a:gd name="T58" fmla="*/ 123 w 165"/>
                <a:gd name="T59" fmla="*/ 3 h 81"/>
                <a:gd name="T60" fmla="*/ 130 w 165"/>
                <a:gd name="T61" fmla="*/ 5 h 81"/>
                <a:gd name="T62" fmla="*/ 140 w 165"/>
                <a:gd name="T63" fmla="*/ 6 h 81"/>
                <a:gd name="T64" fmla="*/ 146 w 165"/>
                <a:gd name="T65" fmla="*/ 11 h 81"/>
                <a:gd name="T66" fmla="*/ 150 w 165"/>
                <a:gd name="T67" fmla="*/ 15 h 81"/>
                <a:gd name="T68" fmla="*/ 161 w 165"/>
                <a:gd name="T69" fmla="*/ 19 h 81"/>
                <a:gd name="T70" fmla="*/ 163 w 165"/>
                <a:gd name="T71" fmla="*/ 22 h 81"/>
                <a:gd name="T72" fmla="*/ 165 w 165"/>
                <a:gd name="T73" fmla="*/ 26 h 81"/>
                <a:gd name="T74" fmla="*/ 161 w 165"/>
                <a:gd name="T75" fmla="*/ 26 h 81"/>
                <a:gd name="T76" fmla="*/ 147 w 165"/>
                <a:gd name="T77" fmla="*/ 32 h 81"/>
                <a:gd name="T78" fmla="*/ 142 w 165"/>
                <a:gd name="T79" fmla="*/ 33 h 81"/>
                <a:gd name="T80" fmla="*/ 132 w 165"/>
                <a:gd name="T81" fmla="*/ 35 h 81"/>
                <a:gd name="T82" fmla="*/ 127 w 165"/>
                <a:gd name="T83" fmla="*/ 33 h 81"/>
                <a:gd name="T84" fmla="*/ 124 w 165"/>
                <a:gd name="T85" fmla="*/ 30 h 81"/>
                <a:gd name="T86" fmla="*/ 121 w 165"/>
                <a:gd name="T87" fmla="*/ 33 h 81"/>
                <a:gd name="T88" fmla="*/ 118 w 165"/>
                <a:gd name="T89" fmla="*/ 36 h 81"/>
                <a:gd name="T90" fmla="*/ 117 w 165"/>
                <a:gd name="T91" fmla="*/ 41 h 81"/>
                <a:gd name="T92" fmla="*/ 110 w 165"/>
                <a:gd name="T93" fmla="*/ 49 h 81"/>
                <a:gd name="T94" fmla="*/ 102 w 165"/>
                <a:gd name="T95" fmla="*/ 54 h 81"/>
                <a:gd name="T96" fmla="*/ 93 w 165"/>
                <a:gd name="T97" fmla="*/ 54 h 81"/>
                <a:gd name="T98" fmla="*/ 86 w 165"/>
                <a:gd name="T99" fmla="*/ 54 h 81"/>
                <a:gd name="T100" fmla="*/ 83 w 165"/>
                <a:gd name="T101" fmla="*/ 59 h 81"/>
                <a:gd name="T102" fmla="*/ 75 w 165"/>
                <a:gd name="T103" fmla="*/ 61 h 81"/>
                <a:gd name="T104" fmla="*/ 70 w 165"/>
                <a:gd name="T105" fmla="*/ 62 h 81"/>
                <a:gd name="T106" fmla="*/ 70 w 165"/>
                <a:gd name="T107" fmla="*/ 67 h 81"/>
                <a:gd name="T108" fmla="*/ 69 w 165"/>
                <a:gd name="T109" fmla="*/ 72 h 81"/>
                <a:gd name="T110" fmla="*/ 66 w 165"/>
                <a:gd name="T111" fmla="*/ 76 h 81"/>
                <a:gd name="T112" fmla="*/ 60 w 165"/>
                <a:gd name="T113" fmla="*/ 80 h 81"/>
                <a:gd name="T114" fmla="*/ 51 w 165"/>
                <a:gd name="T11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5" h="81">
                  <a:moveTo>
                    <a:pt x="53" y="80"/>
                  </a:moveTo>
                  <a:lnTo>
                    <a:pt x="52" y="78"/>
                  </a:lnTo>
                  <a:lnTo>
                    <a:pt x="52" y="76"/>
                  </a:lnTo>
                  <a:lnTo>
                    <a:pt x="52" y="74"/>
                  </a:lnTo>
                  <a:lnTo>
                    <a:pt x="51" y="73"/>
                  </a:lnTo>
                  <a:lnTo>
                    <a:pt x="51" y="73"/>
                  </a:lnTo>
                  <a:lnTo>
                    <a:pt x="49" y="72"/>
                  </a:lnTo>
                  <a:lnTo>
                    <a:pt x="48" y="72"/>
                  </a:lnTo>
                  <a:lnTo>
                    <a:pt x="47" y="72"/>
                  </a:lnTo>
                  <a:lnTo>
                    <a:pt x="46" y="71"/>
                  </a:lnTo>
                  <a:lnTo>
                    <a:pt x="44" y="70"/>
                  </a:lnTo>
                  <a:lnTo>
                    <a:pt x="43" y="68"/>
                  </a:lnTo>
                  <a:lnTo>
                    <a:pt x="43" y="66"/>
                  </a:lnTo>
                  <a:lnTo>
                    <a:pt x="43" y="64"/>
                  </a:lnTo>
                  <a:lnTo>
                    <a:pt x="43" y="62"/>
                  </a:lnTo>
                  <a:lnTo>
                    <a:pt x="43" y="61"/>
                  </a:lnTo>
                  <a:lnTo>
                    <a:pt x="43" y="59"/>
                  </a:lnTo>
                  <a:lnTo>
                    <a:pt x="42" y="57"/>
                  </a:lnTo>
                  <a:lnTo>
                    <a:pt x="40" y="56"/>
                  </a:lnTo>
                  <a:lnTo>
                    <a:pt x="38" y="54"/>
                  </a:lnTo>
                  <a:lnTo>
                    <a:pt x="35" y="53"/>
                  </a:lnTo>
                  <a:lnTo>
                    <a:pt x="32" y="54"/>
                  </a:lnTo>
                  <a:lnTo>
                    <a:pt x="30" y="55"/>
                  </a:lnTo>
                  <a:lnTo>
                    <a:pt x="29" y="56"/>
                  </a:lnTo>
                  <a:lnTo>
                    <a:pt x="27" y="57"/>
                  </a:lnTo>
                  <a:lnTo>
                    <a:pt x="27" y="57"/>
                  </a:lnTo>
                  <a:lnTo>
                    <a:pt x="26" y="57"/>
                  </a:lnTo>
                  <a:lnTo>
                    <a:pt x="25" y="57"/>
                  </a:lnTo>
                  <a:lnTo>
                    <a:pt x="24" y="54"/>
                  </a:lnTo>
                  <a:lnTo>
                    <a:pt x="22" y="53"/>
                  </a:lnTo>
                  <a:lnTo>
                    <a:pt x="20" y="51"/>
                  </a:lnTo>
                  <a:lnTo>
                    <a:pt x="19" y="50"/>
                  </a:lnTo>
                  <a:lnTo>
                    <a:pt x="17" y="49"/>
                  </a:lnTo>
                  <a:lnTo>
                    <a:pt x="14" y="48"/>
                  </a:lnTo>
                  <a:lnTo>
                    <a:pt x="13" y="47"/>
                  </a:lnTo>
                  <a:lnTo>
                    <a:pt x="12" y="44"/>
                  </a:lnTo>
                  <a:lnTo>
                    <a:pt x="10" y="42"/>
                  </a:lnTo>
                  <a:lnTo>
                    <a:pt x="10" y="41"/>
                  </a:lnTo>
                  <a:lnTo>
                    <a:pt x="8" y="41"/>
                  </a:lnTo>
                  <a:lnTo>
                    <a:pt x="7" y="41"/>
                  </a:lnTo>
                  <a:lnTo>
                    <a:pt x="6" y="41"/>
                  </a:lnTo>
                  <a:lnTo>
                    <a:pt x="4" y="41"/>
                  </a:lnTo>
                  <a:lnTo>
                    <a:pt x="3" y="41"/>
                  </a:lnTo>
                  <a:lnTo>
                    <a:pt x="3" y="40"/>
                  </a:lnTo>
                  <a:lnTo>
                    <a:pt x="3" y="40"/>
                  </a:lnTo>
                  <a:lnTo>
                    <a:pt x="3" y="39"/>
                  </a:lnTo>
                  <a:lnTo>
                    <a:pt x="2" y="39"/>
                  </a:lnTo>
                  <a:lnTo>
                    <a:pt x="1" y="38"/>
                  </a:lnTo>
                  <a:lnTo>
                    <a:pt x="0" y="38"/>
                  </a:lnTo>
                  <a:lnTo>
                    <a:pt x="1" y="37"/>
                  </a:lnTo>
                  <a:lnTo>
                    <a:pt x="3" y="36"/>
                  </a:lnTo>
                  <a:lnTo>
                    <a:pt x="4" y="35"/>
                  </a:lnTo>
                  <a:lnTo>
                    <a:pt x="6" y="34"/>
                  </a:lnTo>
                  <a:lnTo>
                    <a:pt x="6" y="32"/>
                  </a:lnTo>
                  <a:lnTo>
                    <a:pt x="5" y="31"/>
                  </a:lnTo>
                  <a:lnTo>
                    <a:pt x="4" y="30"/>
                  </a:lnTo>
                  <a:lnTo>
                    <a:pt x="4" y="28"/>
                  </a:lnTo>
                  <a:lnTo>
                    <a:pt x="4" y="26"/>
                  </a:lnTo>
                  <a:lnTo>
                    <a:pt x="5" y="24"/>
                  </a:lnTo>
                  <a:lnTo>
                    <a:pt x="7" y="23"/>
                  </a:lnTo>
                  <a:lnTo>
                    <a:pt x="9" y="22"/>
                  </a:lnTo>
                  <a:lnTo>
                    <a:pt x="12" y="20"/>
                  </a:lnTo>
                  <a:lnTo>
                    <a:pt x="14" y="19"/>
                  </a:lnTo>
                  <a:lnTo>
                    <a:pt x="15" y="17"/>
                  </a:lnTo>
                  <a:lnTo>
                    <a:pt x="18" y="16"/>
                  </a:lnTo>
                  <a:lnTo>
                    <a:pt x="21" y="14"/>
                  </a:lnTo>
                  <a:lnTo>
                    <a:pt x="23" y="11"/>
                  </a:lnTo>
                  <a:lnTo>
                    <a:pt x="25" y="9"/>
                  </a:lnTo>
                  <a:lnTo>
                    <a:pt x="27" y="8"/>
                  </a:lnTo>
                  <a:lnTo>
                    <a:pt x="29" y="7"/>
                  </a:lnTo>
                  <a:lnTo>
                    <a:pt x="31" y="7"/>
                  </a:lnTo>
                  <a:lnTo>
                    <a:pt x="34" y="7"/>
                  </a:lnTo>
                  <a:lnTo>
                    <a:pt x="35" y="7"/>
                  </a:lnTo>
                  <a:lnTo>
                    <a:pt x="48" y="4"/>
                  </a:lnTo>
                  <a:lnTo>
                    <a:pt x="60" y="5"/>
                  </a:lnTo>
                  <a:lnTo>
                    <a:pt x="73" y="6"/>
                  </a:lnTo>
                  <a:lnTo>
                    <a:pt x="85" y="3"/>
                  </a:lnTo>
                  <a:lnTo>
                    <a:pt x="86" y="2"/>
                  </a:lnTo>
                  <a:lnTo>
                    <a:pt x="88" y="3"/>
                  </a:lnTo>
                  <a:lnTo>
                    <a:pt x="92" y="2"/>
                  </a:lnTo>
                  <a:lnTo>
                    <a:pt x="95" y="0"/>
                  </a:lnTo>
                  <a:lnTo>
                    <a:pt x="98" y="0"/>
                  </a:lnTo>
                  <a:lnTo>
                    <a:pt x="101" y="0"/>
                  </a:lnTo>
                  <a:lnTo>
                    <a:pt x="103" y="3"/>
                  </a:lnTo>
                  <a:lnTo>
                    <a:pt x="106" y="4"/>
                  </a:lnTo>
                  <a:lnTo>
                    <a:pt x="109" y="3"/>
                  </a:lnTo>
                  <a:lnTo>
                    <a:pt x="113" y="2"/>
                  </a:lnTo>
                  <a:lnTo>
                    <a:pt x="117" y="2"/>
                  </a:lnTo>
                  <a:lnTo>
                    <a:pt x="121" y="2"/>
                  </a:lnTo>
                  <a:lnTo>
                    <a:pt x="123" y="3"/>
                  </a:lnTo>
                  <a:lnTo>
                    <a:pt x="125" y="4"/>
                  </a:lnTo>
                  <a:lnTo>
                    <a:pt x="127" y="5"/>
                  </a:lnTo>
                  <a:lnTo>
                    <a:pt x="130" y="5"/>
                  </a:lnTo>
                  <a:lnTo>
                    <a:pt x="133" y="5"/>
                  </a:lnTo>
                  <a:lnTo>
                    <a:pt x="136" y="5"/>
                  </a:lnTo>
                  <a:lnTo>
                    <a:pt x="140" y="6"/>
                  </a:lnTo>
                  <a:lnTo>
                    <a:pt x="142" y="8"/>
                  </a:lnTo>
                  <a:lnTo>
                    <a:pt x="145" y="9"/>
                  </a:lnTo>
                  <a:lnTo>
                    <a:pt x="146" y="11"/>
                  </a:lnTo>
                  <a:lnTo>
                    <a:pt x="147" y="13"/>
                  </a:lnTo>
                  <a:lnTo>
                    <a:pt x="149" y="14"/>
                  </a:lnTo>
                  <a:lnTo>
                    <a:pt x="150" y="15"/>
                  </a:lnTo>
                  <a:lnTo>
                    <a:pt x="154" y="17"/>
                  </a:lnTo>
                  <a:lnTo>
                    <a:pt x="157" y="18"/>
                  </a:lnTo>
                  <a:lnTo>
                    <a:pt x="161" y="19"/>
                  </a:lnTo>
                  <a:lnTo>
                    <a:pt x="161" y="20"/>
                  </a:lnTo>
                  <a:lnTo>
                    <a:pt x="162" y="21"/>
                  </a:lnTo>
                  <a:lnTo>
                    <a:pt x="163" y="22"/>
                  </a:lnTo>
                  <a:lnTo>
                    <a:pt x="164" y="23"/>
                  </a:lnTo>
                  <a:lnTo>
                    <a:pt x="164" y="25"/>
                  </a:lnTo>
                  <a:lnTo>
                    <a:pt x="165" y="26"/>
                  </a:lnTo>
                  <a:lnTo>
                    <a:pt x="164" y="26"/>
                  </a:lnTo>
                  <a:lnTo>
                    <a:pt x="162" y="25"/>
                  </a:lnTo>
                  <a:lnTo>
                    <a:pt x="161" y="26"/>
                  </a:lnTo>
                  <a:lnTo>
                    <a:pt x="156" y="28"/>
                  </a:lnTo>
                  <a:lnTo>
                    <a:pt x="152" y="30"/>
                  </a:lnTo>
                  <a:lnTo>
                    <a:pt x="147" y="32"/>
                  </a:lnTo>
                  <a:lnTo>
                    <a:pt x="145" y="33"/>
                  </a:lnTo>
                  <a:lnTo>
                    <a:pt x="144" y="33"/>
                  </a:lnTo>
                  <a:lnTo>
                    <a:pt x="142" y="33"/>
                  </a:lnTo>
                  <a:lnTo>
                    <a:pt x="141" y="33"/>
                  </a:lnTo>
                  <a:lnTo>
                    <a:pt x="136" y="35"/>
                  </a:lnTo>
                  <a:lnTo>
                    <a:pt x="132" y="35"/>
                  </a:lnTo>
                  <a:lnTo>
                    <a:pt x="128" y="35"/>
                  </a:lnTo>
                  <a:lnTo>
                    <a:pt x="127" y="34"/>
                  </a:lnTo>
                  <a:lnTo>
                    <a:pt x="127" y="33"/>
                  </a:lnTo>
                  <a:lnTo>
                    <a:pt x="126" y="32"/>
                  </a:lnTo>
                  <a:lnTo>
                    <a:pt x="125" y="31"/>
                  </a:lnTo>
                  <a:lnTo>
                    <a:pt x="124" y="30"/>
                  </a:lnTo>
                  <a:lnTo>
                    <a:pt x="123" y="31"/>
                  </a:lnTo>
                  <a:lnTo>
                    <a:pt x="122" y="32"/>
                  </a:lnTo>
                  <a:lnTo>
                    <a:pt x="121" y="33"/>
                  </a:lnTo>
                  <a:lnTo>
                    <a:pt x="120" y="34"/>
                  </a:lnTo>
                  <a:lnTo>
                    <a:pt x="119" y="35"/>
                  </a:lnTo>
                  <a:lnTo>
                    <a:pt x="118" y="36"/>
                  </a:lnTo>
                  <a:lnTo>
                    <a:pt x="118" y="38"/>
                  </a:lnTo>
                  <a:lnTo>
                    <a:pt x="118" y="40"/>
                  </a:lnTo>
                  <a:lnTo>
                    <a:pt x="117" y="41"/>
                  </a:lnTo>
                  <a:lnTo>
                    <a:pt x="115" y="44"/>
                  </a:lnTo>
                  <a:lnTo>
                    <a:pt x="113" y="47"/>
                  </a:lnTo>
                  <a:lnTo>
                    <a:pt x="110" y="49"/>
                  </a:lnTo>
                  <a:lnTo>
                    <a:pt x="107" y="51"/>
                  </a:lnTo>
                  <a:lnTo>
                    <a:pt x="104" y="53"/>
                  </a:lnTo>
                  <a:lnTo>
                    <a:pt x="102" y="54"/>
                  </a:lnTo>
                  <a:lnTo>
                    <a:pt x="99" y="55"/>
                  </a:lnTo>
                  <a:lnTo>
                    <a:pt x="96" y="55"/>
                  </a:lnTo>
                  <a:lnTo>
                    <a:pt x="93" y="54"/>
                  </a:lnTo>
                  <a:lnTo>
                    <a:pt x="89" y="53"/>
                  </a:lnTo>
                  <a:lnTo>
                    <a:pt x="88" y="53"/>
                  </a:lnTo>
                  <a:lnTo>
                    <a:pt x="86" y="54"/>
                  </a:lnTo>
                  <a:lnTo>
                    <a:pt x="85" y="55"/>
                  </a:lnTo>
                  <a:lnTo>
                    <a:pt x="85" y="56"/>
                  </a:lnTo>
                  <a:lnTo>
                    <a:pt x="83" y="59"/>
                  </a:lnTo>
                  <a:lnTo>
                    <a:pt x="80" y="61"/>
                  </a:lnTo>
                  <a:lnTo>
                    <a:pt x="78" y="61"/>
                  </a:lnTo>
                  <a:lnTo>
                    <a:pt x="75" y="61"/>
                  </a:lnTo>
                  <a:lnTo>
                    <a:pt x="73" y="60"/>
                  </a:lnTo>
                  <a:lnTo>
                    <a:pt x="72" y="60"/>
                  </a:lnTo>
                  <a:lnTo>
                    <a:pt x="70" y="62"/>
                  </a:lnTo>
                  <a:lnTo>
                    <a:pt x="70" y="63"/>
                  </a:lnTo>
                  <a:lnTo>
                    <a:pt x="70" y="65"/>
                  </a:lnTo>
                  <a:lnTo>
                    <a:pt x="70" y="67"/>
                  </a:lnTo>
                  <a:lnTo>
                    <a:pt x="70" y="69"/>
                  </a:lnTo>
                  <a:lnTo>
                    <a:pt x="70" y="71"/>
                  </a:lnTo>
                  <a:lnTo>
                    <a:pt x="69" y="72"/>
                  </a:lnTo>
                  <a:lnTo>
                    <a:pt x="68" y="72"/>
                  </a:lnTo>
                  <a:lnTo>
                    <a:pt x="67" y="73"/>
                  </a:lnTo>
                  <a:lnTo>
                    <a:pt x="66" y="76"/>
                  </a:lnTo>
                  <a:lnTo>
                    <a:pt x="64" y="78"/>
                  </a:lnTo>
                  <a:lnTo>
                    <a:pt x="62" y="79"/>
                  </a:lnTo>
                  <a:lnTo>
                    <a:pt x="60" y="80"/>
                  </a:lnTo>
                  <a:lnTo>
                    <a:pt x="57" y="80"/>
                  </a:lnTo>
                  <a:lnTo>
                    <a:pt x="54" y="81"/>
                  </a:lnTo>
                  <a:lnTo>
                    <a:pt x="51" y="81"/>
                  </a:lnTo>
                  <a:lnTo>
                    <a:pt x="53" y="80"/>
                  </a:lnTo>
                  <a:close/>
                </a:path>
              </a:pathLst>
            </a:custGeom>
            <a:grpFill/>
            <a:ln w="0">
              <a:solidFill>
                <a:srgbClr val="2CA2CC"/>
              </a:solidFill>
              <a:prstDash val="solid"/>
              <a:round/>
              <a:headEnd/>
              <a:tailEnd/>
            </a:ln>
          </p:spPr>
          <p:txBody>
            <a:bodyPr/>
            <a:lstStyle/>
            <a:p>
              <a:endParaRPr lang="ru-RU"/>
            </a:p>
          </p:txBody>
        </p:sp>
        <p:sp>
          <p:nvSpPr>
            <p:cNvPr id="41" name="Freeform 361">
              <a:extLst>
                <a:ext uri="{FF2B5EF4-FFF2-40B4-BE49-F238E27FC236}">
                  <a16:creationId xmlns:a16="http://schemas.microsoft.com/office/drawing/2014/main" id="{82A81D72-0851-A842-950C-3BB59C7AB156}"/>
                </a:ext>
              </a:extLst>
            </p:cNvPr>
            <p:cNvSpPr>
              <a:spLocks/>
            </p:cNvSpPr>
            <p:nvPr/>
          </p:nvSpPr>
          <p:spPr bwMode="gray">
            <a:xfrm>
              <a:off x="2109" y="1654"/>
              <a:ext cx="165" cy="81"/>
            </a:xfrm>
            <a:custGeom>
              <a:avLst/>
              <a:gdLst>
                <a:gd name="T0" fmla="*/ 52 w 165"/>
                <a:gd name="T1" fmla="*/ 76 h 81"/>
                <a:gd name="T2" fmla="*/ 51 w 165"/>
                <a:gd name="T3" fmla="*/ 73 h 81"/>
                <a:gd name="T4" fmla="*/ 47 w 165"/>
                <a:gd name="T5" fmla="*/ 72 h 81"/>
                <a:gd name="T6" fmla="*/ 43 w 165"/>
                <a:gd name="T7" fmla="*/ 68 h 81"/>
                <a:gd name="T8" fmla="*/ 43 w 165"/>
                <a:gd name="T9" fmla="*/ 62 h 81"/>
                <a:gd name="T10" fmla="*/ 42 w 165"/>
                <a:gd name="T11" fmla="*/ 57 h 81"/>
                <a:gd name="T12" fmla="*/ 35 w 165"/>
                <a:gd name="T13" fmla="*/ 53 h 81"/>
                <a:gd name="T14" fmla="*/ 29 w 165"/>
                <a:gd name="T15" fmla="*/ 56 h 81"/>
                <a:gd name="T16" fmla="*/ 26 w 165"/>
                <a:gd name="T17" fmla="*/ 57 h 81"/>
                <a:gd name="T18" fmla="*/ 22 w 165"/>
                <a:gd name="T19" fmla="*/ 53 h 81"/>
                <a:gd name="T20" fmla="*/ 17 w 165"/>
                <a:gd name="T21" fmla="*/ 49 h 81"/>
                <a:gd name="T22" fmla="*/ 12 w 165"/>
                <a:gd name="T23" fmla="*/ 44 h 81"/>
                <a:gd name="T24" fmla="*/ 8 w 165"/>
                <a:gd name="T25" fmla="*/ 41 h 81"/>
                <a:gd name="T26" fmla="*/ 4 w 165"/>
                <a:gd name="T27" fmla="*/ 41 h 81"/>
                <a:gd name="T28" fmla="*/ 3 w 165"/>
                <a:gd name="T29" fmla="*/ 40 h 81"/>
                <a:gd name="T30" fmla="*/ 1 w 165"/>
                <a:gd name="T31" fmla="*/ 38 h 81"/>
                <a:gd name="T32" fmla="*/ 3 w 165"/>
                <a:gd name="T33" fmla="*/ 36 h 81"/>
                <a:gd name="T34" fmla="*/ 6 w 165"/>
                <a:gd name="T35" fmla="*/ 32 h 81"/>
                <a:gd name="T36" fmla="*/ 4 w 165"/>
                <a:gd name="T37" fmla="*/ 28 h 81"/>
                <a:gd name="T38" fmla="*/ 7 w 165"/>
                <a:gd name="T39" fmla="*/ 23 h 81"/>
                <a:gd name="T40" fmla="*/ 14 w 165"/>
                <a:gd name="T41" fmla="*/ 19 h 81"/>
                <a:gd name="T42" fmla="*/ 21 w 165"/>
                <a:gd name="T43" fmla="*/ 14 h 81"/>
                <a:gd name="T44" fmla="*/ 27 w 165"/>
                <a:gd name="T45" fmla="*/ 8 h 81"/>
                <a:gd name="T46" fmla="*/ 34 w 165"/>
                <a:gd name="T47" fmla="*/ 7 h 81"/>
                <a:gd name="T48" fmla="*/ 60 w 165"/>
                <a:gd name="T49" fmla="*/ 5 h 81"/>
                <a:gd name="T50" fmla="*/ 86 w 165"/>
                <a:gd name="T51" fmla="*/ 2 h 81"/>
                <a:gd name="T52" fmla="*/ 95 w 165"/>
                <a:gd name="T53" fmla="*/ 0 h 81"/>
                <a:gd name="T54" fmla="*/ 103 w 165"/>
                <a:gd name="T55" fmla="*/ 3 h 81"/>
                <a:gd name="T56" fmla="*/ 113 w 165"/>
                <a:gd name="T57" fmla="*/ 2 h 81"/>
                <a:gd name="T58" fmla="*/ 123 w 165"/>
                <a:gd name="T59" fmla="*/ 3 h 81"/>
                <a:gd name="T60" fmla="*/ 130 w 165"/>
                <a:gd name="T61" fmla="*/ 5 h 81"/>
                <a:gd name="T62" fmla="*/ 140 w 165"/>
                <a:gd name="T63" fmla="*/ 6 h 81"/>
                <a:gd name="T64" fmla="*/ 146 w 165"/>
                <a:gd name="T65" fmla="*/ 11 h 81"/>
                <a:gd name="T66" fmla="*/ 150 w 165"/>
                <a:gd name="T67" fmla="*/ 15 h 81"/>
                <a:gd name="T68" fmla="*/ 161 w 165"/>
                <a:gd name="T69" fmla="*/ 19 h 81"/>
                <a:gd name="T70" fmla="*/ 163 w 165"/>
                <a:gd name="T71" fmla="*/ 22 h 81"/>
                <a:gd name="T72" fmla="*/ 165 w 165"/>
                <a:gd name="T73" fmla="*/ 26 h 81"/>
                <a:gd name="T74" fmla="*/ 161 w 165"/>
                <a:gd name="T75" fmla="*/ 26 h 81"/>
                <a:gd name="T76" fmla="*/ 147 w 165"/>
                <a:gd name="T77" fmla="*/ 32 h 81"/>
                <a:gd name="T78" fmla="*/ 142 w 165"/>
                <a:gd name="T79" fmla="*/ 33 h 81"/>
                <a:gd name="T80" fmla="*/ 132 w 165"/>
                <a:gd name="T81" fmla="*/ 35 h 81"/>
                <a:gd name="T82" fmla="*/ 127 w 165"/>
                <a:gd name="T83" fmla="*/ 33 h 81"/>
                <a:gd name="T84" fmla="*/ 124 w 165"/>
                <a:gd name="T85" fmla="*/ 30 h 81"/>
                <a:gd name="T86" fmla="*/ 121 w 165"/>
                <a:gd name="T87" fmla="*/ 33 h 81"/>
                <a:gd name="T88" fmla="*/ 118 w 165"/>
                <a:gd name="T89" fmla="*/ 36 h 81"/>
                <a:gd name="T90" fmla="*/ 117 w 165"/>
                <a:gd name="T91" fmla="*/ 41 h 81"/>
                <a:gd name="T92" fmla="*/ 110 w 165"/>
                <a:gd name="T93" fmla="*/ 49 h 81"/>
                <a:gd name="T94" fmla="*/ 102 w 165"/>
                <a:gd name="T95" fmla="*/ 54 h 81"/>
                <a:gd name="T96" fmla="*/ 93 w 165"/>
                <a:gd name="T97" fmla="*/ 54 h 81"/>
                <a:gd name="T98" fmla="*/ 86 w 165"/>
                <a:gd name="T99" fmla="*/ 54 h 81"/>
                <a:gd name="T100" fmla="*/ 83 w 165"/>
                <a:gd name="T101" fmla="*/ 59 h 81"/>
                <a:gd name="T102" fmla="*/ 75 w 165"/>
                <a:gd name="T103" fmla="*/ 61 h 81"/>
                <a:gd name="T104" fmla="*/ 70 w 165"/>
                <a:gd name="T105" fmla="*/ 62 h 81"/>
                <a:gd name="T106" fmla="*/ 70 w 165"/>
                <a:gd name="T107" fmla="*/ 67 h 81"/>
                <a:gd name="T108" fmla="*/ 69 w 165"/>
                <a:gd name="T109" fmla="*/ 72 h 81"/>
                <a:gd name="T110" fmla="*/ 66 w 165"/>
                <a:gd name="T111" fmla="*/ 76 h 81"/>
                <a:gd name="T112" fmla="*/ 60 w 165"/>
                <a:gd name="T113" fmla="*/ 80 h 81"/>
                <a:gd name="T114" fmla="*/ 51 w 165"/>
                <a:gd name="T115"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5" h="81">
                  <a:moveTo>
                    <a:pt x="53" y="80"/>
                  </a:moveTo>
                  <a:lnTo>
                    <a:pt x="52" y="78"/>
                  </a:lnTo>
                  <a:lnTo>
                    <a:pt x="52" y="76"/>
                  </a:lnTo>
                  <a:lnTo>
                    <a:pt x="52" y="74"/>
                  </a:lnTo>
                  <a:lnTo>
                    <a:pt x="51" y="73"/>
                  </a:lnTo>
                  <a:lnTo>
                    <a:pt x="51" y="73"/>
                  </a:lnTo>
                  <a:lnTo>
                    <a:pt x="49" y="72"/>
                  </a:lnTo>
                  <a:lnTo>
                    <a:pt x="48" y="72"/>
                  </a:lnTo>
                  <a:lnTo>
                    <a:pt x="47" y="72"/>
                  </a:lnTo>
                  <a:lnTo>
                    <a:pt x="46" y="71"/>
                  </a:lnTo>
                  <a:lnTo>
                    <a:pt x="44" y="70"/>
                  </a:lnTo>
                  <a:lnTo>
                    <a:pt x="43" y="68"/>
                  </a:lnTo>
                  <a:lnTo>
                    <a:pt x="43" y="66"/>
                  </a:lnTo>
                  <a:lnTo>
                    <a:pt x="43" y="64"/>
                  </a:lnTo>
                  <a:lnTo>
                    <a:pt x="43" y="62"/>
                  </a:lnTo>
                  <a:lnTo>
                    <a:pt x="43" y="61"/>
                  </a:lnTo>
                  <a:lnTo>
                    <a:pt x="43" y="59"/>
                  </a:lnTo>
                  <a:lnTo>
                    <a:pt x="42" y="57"/>
                  </a:lnTo>
                  <a:lnTo>
                    <a:pt x="40" y="56"/>
                  </a:lnTo>
                  <a:lnTo>
                    <a:pt x="38" y="54"/>
                  </a:lnTo>
                  <a:lnTo>
                    <a:pt x="35" y="53"/>
                  </a:lnTo>
                  <a:lnTo>
                    <a:pt x="32" y="54"/>
                  </a:lnTo>
                  <a:lnTo>
                    <a:pt x="30" y="55"/>
                  </a:lnTo>
                  <a:lnTo>
                    <a:pt x="29" y="56"/>
                  </a:lnTo>
                  <a:lnTo>
                    <a:pt x="27" y="57"/>
                  </a:lnTo>
                  <a:lnTo>
                    <a:pt x="27" y="57"/>
                  </a:lnTo>
                  <a:lnTo>
                    <a:pt x="26" y="57"/>
                  </a:lnTo>
                  <a:lnTo>
                    <a:pt x="25" y="57"/>
                  </a:lnTo>
                  <a:lnTo>
                    <a:pt x="24" y="54"/>
                  </a:lnTo>
                  <a:lnTo>
                    <a:pt x="22" y="53"/>
                  </a:lnTo>
                  <a:lnTo>
                    <a:pt x="20" y="51"/>
                  </a:lnTo>
                  <a:lnTo>
                    <a:pt x="19" y="50"/>
                  </a:lnTo>
                  <a:lnTo>
                    <a:pt x="17" y="49"/>
                  </a:lnTo>
                  <a:lnTo>
                    <a:pt x="14" y="48"/>
                  </a:lnTo>
                  <a:lnTo>
                    <a:pt x="13" y="47"/>
                  </a:lnTo>
                  <a:lnTo>
                    <a:pt x="12" y="44"/>
                  </a:lnTo>
                  <a:lnTo>
                    <a:pt x="10" y="42"/>
                  </a:lnTo>
                  <a:lnTo>
                    <a:pt x="10" y="41"/>
                  </a:lnTo>
                  <a:lnTo>
                    <a:pt x="8" y="41"/>
                  </a:lnTo>
                  <a:lnTo>
                    <a:pt x="7" y="41"/>
                  </a:lnTo>
                  <a:lnTo>
                    <a:pt x="6" y="41"/>
                  </a:lnTo>
                  <a:lnTo>
                    <a:pt x="4" y="41"/>
                  </a:lnTo>
                  <a:lnTo>
                    <a:pt x="3" y="41"/>
                  </a:lnTo>
                  <a:lnTo>
                    <a:pt x="3" y="40"/>
                  </a:lnTo>
                  <a:lnTo>
                    <a:pt x="3" y="40"/>
                  </a:lnTo>
                  <a:lnTo>
                    <a:pt x="3" y="39"/>
                  </a:lnTo>
                  <a:lnTo>
                    <a:pt x="2" y="39"/>
                  </a:lnTo>
                  <a:lnTo>
                    <a:pt x="1" y="38"/>
                  </a:lnTo>
                  <a:lnTo>
                    <a:pt x="0" y="38"/>
                  </a:lnTo>
                  <a:lnTo>
                    <a:pt x="1" y="37"/>
                  </a:lnTo>
                  <a:lnTo>
                    <a:pt x="3" y="36"/>
                  </a:lnTo>
                  <a:lnTo>
                    <a:pt x="4" y="35"/>
                  </a:lnTo>
                  <a:lnTo>
                    <a:pt x="6" y="34"/>
                  </a:lnTo>
                  <a:lnTo>
                    <a:pt x="6" y="32"/>
                  </a:lnTo>
                  <a:lnTo>
                    <a:pt x="5" y="31"/>
                  </a:lnTo>
                  <a:lnTo>
                    <a:pt x="4" y="30"/>
                  </a:lnTo>
                  <a:lnTo>
                    <a:pt x="4" y="28"/>
                  </a:lnTo>
                  <a:lnTo>
                    <a:pt x="4" y="26"/>
                  </a:lnTo>
                  <a:lnTo>
                    <a:pt x="5" y="24"/>
                  </a:lnTo>
                  <a:lnTo>
                    <a:pt x="7" y="23"/>
                  </a:lnTo>
                  <a:lnTo>
                    <a:pt x="9" y="22"/>
                  </a:lnTo>
                  <a:lnTo>
                    <a:pt x="12" y="20"/>
                  </a:lnTo>
                  <a:lnTo>
                    <a:pt x="14" y="19"/>
                  </a:lnTo>
                  <a:lnTo>
                    <a:pt x="15" y="17"/>
                  </a:lnTo>
                  <a:lnTo>
                    <a:pt x="18" y="16"/>
                  </a:lnTo>
                  <a:lnTo>
                    <a:pt x="21" y="14"/>
                  </a:lnTo>
                  <a:lnTo>
                    <a:pt x="23" y="11"/>
                  </a:lnTo>
                  <a:lnTo>
                    <a:pt x="25" y="9"/>
                  </a:lnTo>
                  <a:lnTo>
                    <a:pt x="27" y="8"/>
                  </a:lnTo>
                  <a:lnTo>
                    <a:pt x="29" y="7"/>
                  </a:lnTo>
                  <a:lnTo>
                    <a:pt x="31" y="7"/>
                  </a:lnTo>
                  <a:lnTo>
                    <a:pt x="34" y="7"/>
                  </a:lnTo>
                  <a:lnTo>
                    <a:pt x="35" y="7"/>
                  </a:lnTo>
                  <a:lnTo>
                    <a:pt x="48" y="4"/>
                  </a:lnTo>
                  <a:lnTo>
                    <a:pt x="60" y="5"/>
                  </a:lnTo>
                  <a:lnTo>
                    <a:pt x="73" y="6"/>
                  </a:lnTo>
                  <a:lnTo>
                    <a:pt x="85" y="3"/>
                  </a:lnTo>
                  <a:lnTo>
                    <a:pt x="86" y="2"/>
                  </a:lnTo>
                  <a:lnTo>
                    <a:pt x="88" y="3"/>
                  </a:lnTo>
                  <a:lnTo>
                    <a:pt x="92" y="2"/>
                  </a:lnTo>
                  <a:lnTo>
                    <a:pt x="95" y="0"/>
                  </a:lnTo>
                  <a:lnTo>
                    <a:pt x="98" y="0"/>
                  </a:lnTo>
                  <a:lnTo>
                    <a:pt x="101" y="0"/>
                  </a:lnTo>
                  <a:lnTo>
                    <a:pt x="103" y="3"/>
                  </a:lnTo>
                  <a:lnTo>
                    <a:pt x="106" y="4"/>
                  </a:lnTo>
                  <a:lnTo>
                    <a:pt x="109" y="3"/>
                  </a:lnTo>
                  <a:lnTo>
                    <a:pt x="113" y="2"/>
                  </a:lnTo>
                  <a:lnTo>
                    <a:pt x="117" y="2"/>
                  </a:lnTo>
                  <a:lnTo>
                    <a:pt x="121" y="2"/>
                  </a:lnTo>
                  <a:lnTo>
                    <a:pt x="123" y="3"/>
                  </a:lnTo>
                  <a:lnTo>
                    <a:pt x="125" y="4"/>
                  </a:lnTo>
                  <a:lnTo>
                    <a:pt x="127" y="5"/>
                  </a:lnTo>
                  <a:lnTo>
                    <a:pt x="130" y="5"/>
                  </a:lnTo>
                  <a:lnTo>
                    <a:pt x="133" y="5"/>
                  </a:lnTo>
                  <a:lnTo>
                    <a:pt x="136" y="5"/>
                  </a:lnTo>
                  <a:lnTo>
                    <a:pt x="140" y="6"/>
                  </a:lnTo>
                  <a:lnTo>
                    <a:pt x="142" y="8"/>
                  </a:lnTo>
                  <a:lnTo>
                    <a:pt x="145" y="9"/>
                  </a:lnTo>
                  <a:lnTo>
                    <a:pt x="146" y="11"/>
                  </a:lnTo>
                  <a:lnTo>
                    <a:pt x="147" y="13"/>
                  </a:lnTo>
                  <a:lnTo>
                    <a:pt x="149" y="14"/>
                  </a:lnTo>
                  <a:lnTo>
                    <a:pt x="150" y="15"/>
                  </a:lnTo>
                  <a:lnTo>
                    <a:pt x="154" y="17"/>
                  </a:lnTo>
                  <a:lnTo>
                    <a:pt x="157" y="18"/>
                  </a:lnTo>
                  <a:lnTo>
                    <a:pt x="161" y="19"/>
                  </a:lnTo>
                  <a:lnTo>
                    <a:pt x="161" y="20"/>
                  </a:lnTo>
                  <a:lnTo>
                    <a:pt x="162" y="21"/>
                  </a:lnTo>
                  <a:lnTo>
                    <a:pt x="163" y="22"/>
                  </a:lnTo>
                  <a:lnTo>
                    <a:pt x="164" y="23"/>
                  </a:lnTo>
                  <a:lnTo>
                    <a:pt x="164" y="25"/>
                  </a:lnTo>
                  <a:lnTo>
                    <a:pt x="165" y="26"/>
                  </a:lnTo>
                  <a:lnTo>
                    <a:pt x="164" y="26"/>
                  </a:lnTo>
                  <a:lnTo>
                    <a:pt x="162" y="25"/>
                  </a:lnTo>
                  <a:lnTo>
                    <a:pt x="161" y="26"/>
                  </a:lnTo>
                  <a:lnTo>
                    <a:pt x="156" y="28"/>
                  </a:lnTo>
                  <a:lnTo>
                    <a:pt x="152" y="30"/>
                  </a:lnTo>
                  <a:lnTo>
                    <a:pt x="147" y="32"/>
                  </a:lnTo>
                  <a:lnTo>
                    <a:pt x="145" y="33"/>
                  </a:lnTo>
                  <a:lnTo>
                    <a:pt x="144" y="33"/>
                  </a:lnTo>
                  <a:lnTo>
                    <a:pt x="142" y="33"/>
                  </a:lnTo>
                  <a:lnTo>
                    <a:pt x="141" y="33"/>
                  </a:lnTo>
                  <a:lnTo>
                    <a:pt x="136" y="35"/>
                  </a:lnTo>
                  <a:lnTo>
                    <a:pt x="132" y="35"/>
                  </a:lnTo>
                  <a:lnTo>
                    <a:pt x="128" y="35"/>
                  </a:lnTo>
                  <a:lnTo>
                    <a:pt x="127" y="34"/>
                  </a:lnTo>
                  <a:lnTo>
                    <a:pt x="127" y="33"/>
                  </a:lnTo>
                  <a:lnTo>
                    <a:pt x="126" y="32"/>
                  </a:lnTo>
                  <a:lnTo>
                    <a:pt x="125" y="31"/>
                  </a:lnTo>
                  <a:lnTo>
                    <a:pt x="124" y="30"/>
                  </a:lnTo>
                  <a:lnTo>
                    <a:pt x="123" y="31"/>
                  </a:lnTo>
                  <a:lnTo>
                    <a:pt x="122" y="32"/>
                  </a:lnTo>
                  <a:lnTo>
                    <a:pt x="121" y="33"/>
                  </a:lnTo>
                  <a:lnTo>
                    <a:pt x="120" y="34"/>
                  </a:lnTo>
                  <a:lnTo>
                    <a:pt x="119" y="35"/>
                  </a:lnTo>
                  <a:lnTo>
                    <a:pt x="118" y="36"/>
                  </a:lnTo>
                  <a:lnTo>
                    <a:pt x="118" y="38"/>
                  </a:lnTo>
                  <a:lnTo>
                    <a:pt x="118" y="40"/>
                  </a:lnTo>
                  <a:lnTo>
                    <a:pt x="117" y="41"/>
                  </a:lnTo>
                  <a:lnTo>
                    <a:pt x="115" y="44"/>
                  </a:lnTo>
                  <a:lnTo>
                    <a:pt x="113" y="47"/>
                  </a:lnTo>
                  <a:lnTo>
                    <a:pt x="110" y="49"/>
                  </a:lnTo>
                  <a:lnTo>
                    <a:pt x="107" y="51"/>
                  </a:lnTo>
                  <a:lnTo>
                    <a:pt x="104" y="53"/>
                  </a:lnTo>
                  <a:lnTo>
                    <a:pt x="102" y="54"/>
                  </a:lnTo>
                  <a:lnTo>
                    <a:pt x="99" y="55"/>
                  </a:lnTo>
                  <a:lnTo>
                    <a:pt x="96" y="55"/>
                  </a:lnTo>
                  <a:lnTo>
                    <a:pt x="93" y="54"/>
                  </a:lnTo>
                  <a:lnTo>
                    <a:pt x="89" y="53"/>
                  </a:lnTo>
                  <a:lnTo>
                    <a:pt x="88" y="53"/>
                  </a:lnTo>
                  <a:lnTo>
                    <a:pt x="86" y="54"/>
                  </a:lnTo>
                  <a:lnTo>
                    <a:pt x="85" y="55"/>
                  </a:lnTo>
                  <a:lnTo>
                    <a:pt x="85" y="56"/>
                  </a:lnTo>
                  <a:lnTo>
                    <a:pt x="83" y="59"/>
                  </a:lnTo>
                  <a:lnTo>
                    <a:pt x="80" y="61"/>
                  </a:lnTo>
                  <a:lnTo>
                    <a:pt x="78" y="61"/>
                  </a:lnTo>
                  <a:lnTo>
                    <a:pt x="75" y="61"/>
                  </a:lnTo>
                  <a:lnTo>
                    <a:pt x="73" y="60"/>
                  </a:lnTo>
                  <a:lnTo>
                    <a:pt x="72" y="60"/>
                  </a:lnTo>
                  <a:lnTo>
                    <a:pt x="70" y="62"/>
                  </a:lnTo>
                  <a:lnTo>
                    <a:pt x="70" y="63"/>
                  </a:lnTo>
                  <a:lnTo>
                    <a:pt x="70" y="65"/>
                  </a:lnTo>
                  <a:lnTo>
                    <a:pt x="70" y="67"/>
                  </a:lnTo>
                  <a:lnTo>
                    <a:pt x="70" y="69"/>
                  </a:lnTo>
                  <a:lnTo>
                    <a:pt x="70" y="71"/>
                  </a:lnTo>
                  <a:lnTo>
                    <a:pt x="69" y="72"/>
                  </a:lnTo>
                  <a:lnTo>
                    <a:pt x="68" y="72"/>
                  </a:lnTo>
                  <a:lnTo>
                    <a:pt x="67" y="73"/>
                  </a:lnTo>
                  <a:lnTo>
                    <a:pt x="66" y="76"/>
                  </a:lnTo>
                  <a:lnTo>
                    <a:pt x="64" y="78"/>
                  </a:lnTo>
                  <a:lnTo>
                    <a:pt x="62" y="79"/>
                  </a:lnTo>
                  <a:lnTo>
                    <a:pt x="60" y="80"/>
                  </a:lnTo>
                  <a:lnTo>
                    <a:pt x="57" y="80"/>
                  </a:lnTo>
                  <a:lnTo>
                    <a:pt x="54" y="81"/>
                  </a:lnTo>
                  <a:lnTo>
                    <a:pt x="51" y="81"/>
                  </a:lnTo>
                  <a:lnTo>
                    <a:pt x="53" y="80"/>
                  </a:lnTo>
                </a:path>
              </a:pathLst>
            </a:custGeom>
            <a:grpFill/>
            <a:ln w="3175">
              <a:solidFill>
                <a:srgbClr val="2CA2CC"/>
              </a:solidFill>
              <a:prstDash val="solid"/>
              <a:round/>
              <a:headEnd/>
              <a:tailEnd/>
            </a:ln>
          </p:spPr>
          <p:txBody>
            <a:bodyPr/>
            <a:lstStyle/>
            <a:p>
              <a:endParaRPr lang="ru-RU"/>
            </a:p>
          </p:txBody>
        </p:sp>
        <p:sp>
          <p:nvSpPr>
            <p:cNvPr id="42" name="Freeform 362">
              <a:extLst>
                <a:ext uri="{FF2B5EF4-FFF2-40B4-BE49-F238E27FC236}">
                  <a16:creationId xmlns:a16="http://schemas.microsoft.com/office/drawing/2014/main" id="{28354D52-4C0F-074A-8FEE-6CD010264EFE}"/>
                </a:ext>
              </a:extLst>
            </p:cNvPr>
            <p:cNvSpPr>
              <a:spLocks/>
            </p:cNvSpPr>
            <p:nvPr/>
          </p:nvSpPr>
          <p:spPr bwMode="gray">
            <a:xfrm>
              <a:off x="2090" y="1692"/>
              <a:ext cx="65" cy="39"/>
            </a:xfrm>
            <a:custGeom>
              <a:avLst/>
              <a:gdLst>
                <a:gd name="T0" fmla="*/ 2 w 65"/>
                <a:gd name="T1" fmla="*/ 25 h 39"/>
                <a:gd name="T2" fmla="*/ 0 w 65"/>
                <a:gd name="T3" fmla="*/ 21 h 39"/>
                <a:gd name="T4" fmla="*/ 1 w 65"/>
                <a:gd name="T5" fmla="*/ 19 h 39"/>
                <a:gd name="T6" fmla="*/ 3 w 65"/>
                <a:gd name="T7" fmla="*/ 17 h 39"/>
                <a:gd name="T8" fmla="*/ 4 w 65"/>
                <a:gd name="T9" fmla="*/ 15 h 39"/>
                <a:gd name="T10" fmla="*/ 6 w 65"/>
                <a:gd name="T11" fmla="*/ 14 h 39"/>
                <a:gd name="T12" fmla="*/ 9 w 65"/>
                <a:gd name="T13" fmla="*/ 13 h 39"/>
                <a:gd name="T14" fmla="*/ 12 w 65"/>
                <a:gd name="T15" fmla="*/ 11 h 39"/>
                <a:gd name="T16" fmla="*/ 14 w 65"/>
                <a:gd name="T17" fmla="*/ 10 h 39"/>
                <a:gd name="T18" fmla="*/ 15 w 65"/>
                <a:gd name="T19" fmla="*/ 5 h 39"/>
                <a:gd name="T20" fmla="*/ 16 w 65"/>
                <a:gd name="T21" fmla="*/ 2 h 39"/>
                <a:gd name="T22" fmla="*/ 20 w 65"/>
                <a:gd name="T23" fmla="*/ 0 h 39"/>
                <a:gd name="T24" fmla="*/ 22 w 65"/>
                <a:gd name="T25" fmla="*/ 1 h 39"/>
                <a:gd name="T26" fmla="*/ 22 w 65"/>
                <a:gd name="T27" fmla="*/ 2 h 39"/>
                <a:gd name="T28" fmla="*/ 23 w 65"/>
                <a:gd name="T29" fmla="*/ 3 h 39"/>
                <a:gd name="T30" fmla="*/ 26 w 65"/>
                <a:gd name="T31" fmla="*/ 3 h 39"/>
                <a:gd name="T32" fmla="*/ 29 w 65"/>
                <a:gd name="T33" fmla="*/ 3 h 39"/>
                <a:gd name="T34" fmla="*/ 31 w 65"/>
                <a:gd name="T35" fmla="*/ 6 h 39"/>
                <a:gd name="T36" fmla="*/ 33 w 65"/>
                <a:gd name="T37" fmla="*/ 10 h 39"/>
                <a:gd name="T38" fmla="*/ 38 w 65"/>
                <a:gd name="T39" fmla="*/ 12 h 39"/>
                <a:gd name="T40" fmla="*/ 41 w 65"/>
                <a:gd name="T41" fmla="*/ 15 h 39"/>
                <a:gd name="T42" fmla="*/ 44 w 65"/>
                <a:gd name="T43" fmla="*/ 19 h 39"/>
                <a:gd name="T44" fmla="*/ 46 w 65"/>
                <a:gd name="T45" fmla="*/ 19 h 39"/>
                <a:gd name="T46" fmla="*/ 48 w 65"/>
                <a:gd name="T47" fmla="*/ 18 h 39"/>
                <a:gd name="T48" fmla="*/ 51 w 65"/>
                <a:gd name="T49" fmla="*/ 16 h 39"/>
                <a:gd name="T50" fmla="*/ 57 w 65"/>
                <a:gd name="T51" fmla="*/ 16 h 39"/>
                <a:gd name="T52" fmla="*/ 61 w 65"/>
                <a:gd name="T53" fmla="*/ 19 h 39"/>
                <a:gd name="T54" fmla="*/ 62 w 65"/>
                <a:gd name="T55" fmla="*/ 23 h 39"/>
                <a:gd name="T56" fmla="*/ 62 w 65"/>
                <a:gd name="T57" fmla="*/ 26 h 39"/>
                <a:gd name="T58" fmla="*/ 62 w 65"/>
                <a:gd name="T59" fmla="*/ 30 h 39"/>
                <a:gd name="T60" fmla="*/ 65 w 65"/>
                <a:gd name="T61" fmla="*/ 33 h 39"/>
                <a:gd name="T62" fmla="*/ 63 w 65"/>
                <a:gd name="T63" fmla="*/ 35 h 39"/>
                <a:gd name="T64" fmla="*/ 62 w 65"/>
                <a:gd name="T65" fmla="*/ 36 h 39"/>
                <a:gd name="T66" fmla="*/ 57 w 65"/>
                <a:gd name="T67" fmla="*/ 38 h 39"/>
                <a:gd name="T68" fmla="*/ 43 w 65"/>
                <a:gd name="T69" fmla="*/ 39 h 39"/>
                <a:gd name="T70" fmla="*/ 30 w 65"/>
                <a:gd name="T71" fmla="*/ 35 h 39"/>
                <a:gd name="T72" fmla="*/ 23 w 65"/>
                <a:gd name="T73" fmla="*/ 32 h 39"/>
                <a:gd name="T74" fmla="*/ 4 w 65"/>
                <a:gd name="T75"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 h="39">
                  <a:moveTo>
                    <a:pt x="4" y="26"/>
                  </a:moveTo>
                  <a:lnTo>
                    <a:pt x="2" y="25"/>
                  </a:lnTo>
                  <a:lnTo>
                    <a:pt x="1" y="23"/>
                  </a:lnTo>
                  <a:lnTo>
                    <a:pt x="0" y="21"/>
                  </a:lnTo>
                  <a:lnTo>
                    <a:pt x="1" y="19"/>
                  </a:lnTo>
                  <a:lnTo>
                    <a:pt x="1" y="19"/>
                  </a:lnTo>
                  <a:lnTo>
                    <a:pt x="2" y="19"/>
                  </a:lnTo>
                  <a:lnTo>
                    <a:pt x="3" y="17"/>
                  </a:lnTo>
                  <a:lnTo>
                    <a:pt x="3" y="16"/>
                  </a:lnTo>
                  <a:lnTo>
                    <a:pt x="4" y="15"/>
                  </a:lnTo>
                  <a:lnTo>
                    <a:pt x="5" y="14"/>
                  </a:lnTo>
                  <a:lnTo>
                    <a:pt x="6" y="14"/>
                  </a:lnTo>
                  <a:lnTo>
                    <a:pt x="8" y="13"/>
                  </a:lnTo>
                  <a:lnTo>
                    <a:pt x="9" y="13"/>
                  </a:lnTo>
                  <a:lnTo>
                    <a:pt x="10" y="12"/>
                  </a:lnTo>
                  <a:lnTo>
                    <a:pt x="12" y="11"/>
                  </a:lnTo>
                  <a:lnTo>
                    <a:pt x="13" y="10"/>
                  </a:lnTo>
                  <a:lnTo>
                    <a:pt x="14" y="10"/>
                  </a:lnTo>
                  <a:lnTo>
                    <a:pt x="15" y="7"/>
                  </a:lnTo>
                  <a:lnTo>
                    <a:pt x="15" y="5"/>
                  </a:lnTo>
                  <a:lnTo>
                    <a:pt x="15" y="3"/>
                  </a:lnTo>
                  <a:lnTo>
                    <a:pt x="16" y="2"/>
                  </a:lnTo>
                  <a:lnTo>
                    <a:pt x="18" y="1"/>
                  </a:lnTo>
                  <a:lnTo>
                    <a:pt x="20" y="0"/>
                  </a:lnTo>
                  <a:lnTo>
                    <a:pt x="21" y="1"/>
                  </a:lnTo>
                  <a:lnTo>
                    <a:pt x="22" y="1"/>
                  </a:lnTo>
                  <a:lnTo>
                    <a:pt x="22" y="2"/>
                  </a:lnTo>
                  <a:lnTo>
                    <a:pt x="22" y="2"/>
                  </a:lnTo>
                  <a:lnTo>
                    <a:pt x="22" y="3"/>
                  </a:lnTo>
                  <a:lnTo>
                    <a:pt x="23" y="3"/>
                  </a:lnTo>
                  <a:lnTo>
                    <a:pt x="25" y="3"/>
                  </a:lnTo>
                  <a:lnTo>
                    <a:pt x="26" y="3"/>
                  </a:lnTo>
                  <a:lnTo>
                    <a:pt x="27" y="3"/>
                  </a:lnTo>
                  <a:lnTo>
                    <a:pt x="29" y="3"/>
                  </a:lnTo>
                  <a:lnTo>
                    <a:pt x="29" y="4"/>
                  </a:lnTo>
                  <a:lnTo>
                    <a:pt x="31" y="6"/>
                  </a:lnTo>
                  <a:lnTo>
                    <a:pt x="32" y="9"/>
                  </a:lnTo>
                  <a:lnTo>
                    <a:pt x="33" y="10"/>
                  </a:lnTo>
                  <a:lnTo>
                    <a:pt x="36" y="11"/>
                  </a:lnTo>
                  <a:lnTo>
                    <a:pt x="38" y="12"/>
                  </a:lnTo>
                  <a:lnTo>
                    <a:pt x="39" y="13"/>
                  </a:lnTo>
                  <a:lnTo>
                    <a:pt x="41" y="15"/>
                  </a:lnTo>
                  <a:lnTo>
                    <a:pt x="43" y="16"/>
                  </a:lnTo>
                  <a:lnTo>
                    <a:pt x="44" y="19"/>
                  </a:lnTo>
                  <a:lnTo>
                    <a:pt x="45" y="19"/>
                  </a:lnTo>
                  <a:lnTo>
                    <a:pt x="46" y="19"/>
                  </a:lnTo>
                  <a:lnTo>
                    <a:pt x="46" y="19"/>
                  </a:lnTo>
                  <a:lnTo>
                    <a:pt x="48" y="18"/>
                  </a:lnTo>
                  <a:lnTo>
                    <a:pt x="49" y="17"/>
                  </a:lnTo>
                  <a:lnTo>
                    <a:pt x="51" y="16"/>
                  </a:lnTo>
                  <a:lnTo>
                    <a:pt x="54" y="15"/>
                  </a:lnTo>
                  <a:lnTo>
                    <a:pt x="57" y="16"/>
                  </a:lnTo>
                  <a:lnTo>
                    <a:pt x="59" y="18"/>
                  </a:lnTo>
                  <a:lnTo>
                    <a:pt x="61" y="19"/>
                  </a:lnTo>
                  <a:lnTo>
                    <a:pt x="62" y="21"/>
                  </a:lnTo>
                  <a:lnTo>
                    <a:pt x="62" y="23"/>
                  </a:lnTo>
                  <a:lnTo>
                    <a:pt x="62" y="24"/>
                  </a:lnTo>
                  <a:lnTo>
                    <a:pt x="62" y="26"/>
                  </a:lnTo>
                  <a:lnTo>
                    <a:pt x="62" y="28"/>
                  </a:lnTo>
                  <a:lnTo>
                    <a:pt x="62" y="30"/>
                  </a:lnTo>
                  <a:lnTo>
                    <a:pt x="63" y="31"/>
                  </a:lnTo>
                  <a:lnTo>
                    <a:pt x="65" y="33"/>
                  </a:lnTo>
                  <a:lnTo>
                    <a:pt x="65" y="35"/>
                  </a:lnTo>
                  <a:lnTo>
                    <a:pt x="63" y="35"/>
                  </a:lnTo>
                  <a:lnTo>
                    <a:pt x="63" y="36"/>
                  </a:lnTo>
                  <a:lnTo>
                    <a:pt x="62" y="36"/>
                  </a:lnTo>
                  <a:lnTo>
                    <a:pt x="59" y="37"/>
                  </a:lnTo>
                  <a:lnTo>
                    <a:pt x="57" y="38"/>
                  </a:lnTo>
                  <a:lnTo>
                    <a:pt x="54" y="39"/>
                  </a:lnTo>
                  <a:lnTo>
                    <a:pt x="43" y="39"/>
                  </a:lnTo>
                  <a:lnTo>
                    <a:pt x="33" y="37"/>
                  </a:lnTo>
                  <a:lnTo>
                    <a:pt x="30" y="35"/>
                  </a:lnTo>
                  <a:lnTo>
                    <a:pt x="27" y="33"/>
                  </a:lnTo>
                  <a:lnTo>
                    <a:pt x="23" y="32"/>
                  </a:lnTo>
                  <a:lnTo>
                    <a:pt x="13" y="29"/>
                  </a:lnTo>
                  <a:lnTo>
                    <a:pt x="4" y="26"/>
                  </a:lnTo>
                  <a:close/>
                </a:path>
              </a:pathLst>
            </a:custGeom>
            <a:grpFill/>
            <a:ln w="0">
              <a:solidFill>
                <a:srgbClr val="2CA2CC"/>
              </a:solidFill>
              <a:prstDash val="solid"/>
              <a:round/>
              <a:headEnd/>
              <a:tailEnd/>
            </a:ln>
          </p:spPr>
          <p:txBody>
            <a:bodyPr/>
            <a:lstStyle/>
            <a:p>
              <a:endParaRPr lang="ru-RU"/>
            </a:p>
          </p:txBody>
        </p:sp>
        <p:sp>
          <p:nvSpPr>
            <p:cNvPr id="43" name="Freeform 363">
              <a:extLst>
                <a:ext uri="{FF2B5EF4-FFF2-40B4-BE49-F238E27FC236}">
                  <a16:creationId xmlns:a16="http://schemas.microsoft.com/office/drawing/2014/main" id="{4A2145CB-5B19-814B-BA82-5B3A6F957C6A}"/>
                </a:ext>
              </a:extLst>
            </p:cNvPr>
            <p:cNvSpPr>
              <a:spLocks/>
            </p:cNvSpPr>
            <p:nvPr/>
          </p:nvSpPr>
          <p:spPr bwMode="gray">
            <a:xfrm>
              <a:off x="2090" y="1692"/>
              <a:ext cx="65" cy="39"/>
            </a:xfrm>
            <a:custGeom>
              <a:avLst/>
              <a:gdLst>
                <a:gd name="T0" fmla="*/ 2 w 65"/>
                <a:gd name="T1" fmla="*/ 25 h 39"/>
                <a:gd name="T2" fmla="*/ 0 w 65"/>
                <a:gd name="T3" fmla="*/ 21 h 39"/>
                <a:gd name="T4" fmla="*/ 1 w 65"/>
                <a:gd name="T5" fmla="*/ 19 h 39"/>
                <a:gd name="T6" fmla="*/ 3 w 65"/>
                <a:gd name="T7" fmla="*/ 17 h 39"/>
                <a:gd name="T8" fmla="*/ 4 w 65"/>
                <a:gd name="T9" fmla="*/ 15 h 39"/>
                <a:gd name="T10" fmla="*/ 6 w 65"/>
                <a:gd name="T11" fmla="*/ 14 h 39"/>
                <a:gd name="T12" fmla="*/ 9 w 65"/>
                <a:gd name="T13" fmla="*/ 13 h 39"/>
                <a:gd name="T14" fmla="*/ 12 w 65"/>
                <a:gd name="T15" fmla="*/ 11 h 39"/>
                <a:gd name="T16" fmla="*/ 14 w 65"/>
                <a:gd name="T17" fmla="*/ 10 h 39"/>
                <a:gd name="T18" fmla="*/ 15 w 65"/>
                <a:gd name="T19" fmla="*/ 5 h 39"/>
                <a:gd name="T20" fmla="*/ 16 w 65"/>
                <a:gd name="T21" fmla="*/ 2 h 39"/>
                <a:gd name="T22" fmla="*/ 20 w 65"/>
                <a:gd name="T23" fmla="*/ 0 h 39"/>
                <a:gd name="T24" fmla="*/ 22 w 65"/>
                <a:gd name="T25" fmla="*/ 1 h 39"/>
                <a:gd name="T26" fmla="*/ 22 w 65"/>
                <a:gd name="T27" fmla="*/ 2 h 39"/>
                <a:gd name="T28" fmla="*/ 23 w 65"/>
                <a:gd name="T29" fmla="*/ 3 h 39"/>
                <a:gd name="T30" fmla="*/ 26 w 65"/>
                <a:gd name="T31" fmla="*/ 3 h 39"/>
                <a:gd name="T32" fmla="*/ 29 w 65"/>
                <a:gd name="T33" fmla="*/ 3 h 39"/>
                <a:gd name="T34" fmla="*/ 31 w 65"/>
                <a:gd name="T35" fmla="*/ 6 h 39"/>
                <a:gd name="T36" fmla="*/ 33 w 65"/>
                <a:gd name="T37" fmla="*/ 10 h 39"/>
                <a:gd name="T38" fmla="*/ 38 w 65"/>
                <a:gd name="T39" fmla="*/ 12 h 39"/>
                <a:gd name="T40" fmla="*/ 41 w 65"/>
                <a:gd name="T41" fmla="*/ 15 h 39"/>
                <a:gd name="T42" fmla="*/ 44 w 65"/>
                <a:gd name="T43" fmla="*/ 19 h 39"/>
                <a:gd name="T44" fmla="*/ 46 w 65"/>
                <a:gd name="T45" fmla="*/ 19 h 39"/>
                <a:gd name="T46" fmla="*/ 48 w 65"/>
                <a:gd name="T47" fmla="*/ 18 h 39"/>
                <a:gd name="T48" fmla="*/ 51 w 65"/>
                <a:gd name="T49" fmla="*/ 16 h 39"/>
                <a:gd name="T50" fmla="*/ 57 w 65"/>
                <a:gd name="T51" fmla="*/ 16 h 39"/>
                <a:gd name="T52" fmla="*/ 61 w 65"/>
                <a:gd name="T53" fmla="*/ 19 h 39"/>
                <a:gd name="T54" fmla="*/ 62 w 65"/>
                <a:gd name="T55" fmla="*/ 23 h 39"/>
                <a:gd name="T56" fmla="*/ 62 w 65"/>
                <a:gd name="T57" fmla="*/ 26 h 39"/>
                <a:gd name="T58" fmla="*/ 62 w 65"/>
                <a:gd name="T59" fmla="*/ 30 h 39"/>
                <a:gd name="T60" fmla="*/ 65 w 65"/>
                <a:gd name="T61" fmla="*/ 33 h 39"/>
                <a:gd name="T62" fmla="*/ 63 w 65"/>
                <a:gd name="T63" fmla="*/ 35 h 39"/>
                <a:gd name="T64" fmla="*/ 62 w 65"/>
                <a:gd name="T65" fmla="*/ 36 h 39"/>
                <a:gd name="T66" fmla="*/ 57 w 65"/>
                <a:gd name="T67" fmla="*/ 38 h 39"/>
                <a:gd name="T68" fmla="*/ 43 w 65"/>
                <a:gd name="T69" fmla="*/ 39 h 39"/>
                <a:gd name="T70" fmla="*/ 30 w 65"/>
                <a:gd name="T71" fmla="*/ 35 h 39"/>
                <a:gd name="T72" fmla="*/ 23 w 65"/>
                <a:gd name="T73" fmla="*/ 32 h 39"/>
                <a:gd name="T74" fmla="*/ 4 w 65"/>
                <a:gd name="T75"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 h="39">
                  <a:moveTo>
                    <a:pt x="4" y="26"/>
                  </a:moveTo>
                  <a:lnTo>
                    <a:pt x="2" y="25"/>
                  </a:lnTo>
                  <a:lnTo>
                    <a:pt x="1" y="23"/>
                  </a:lnTo>
                  <a:lnTo>
                    <a:pt x="0" y="21"/>
                  </a:lnTo>
                  <a:lnTo>
                    <a:pt x="1" y="19"/>
                  </a:lnTo>
                  <a:lnTo>
                    <a:pt x="1" y="19"/>
                  </a:lnTo>
                  <a:lnTo>
                    <a:pt x="2" y="19"/>
                  </a:lnTo>
                  <a:lnTo>
                    <a:pt x="3" y="17"/>
                  </a:lnTo>
                  <a:lnTo>
                    <a:pt x="3" y="16"/>
                  </a:lnTo>
                  <a:lnTo>
                    <a:pt x="4" y="15"/>
                  </a:lnTo>
                  <a:lnTo>
                    <a:pt x="5" y="14"/>
                  </a:lnTo>
                  <a:lnTo>
                    <a:pt x="6" y="14"/>
                  </a:lnTo>
                  <a:lnTo>
                    <a:pt x="8" y="13"/>
                  </a:lnTo>
                  <a:lnTo>
                    <a:pt x="9" y="13"/>
                  </a:lnTo>
                  <a:lnTo>
                    <a:pt x="10" y="12"/>
                  </a:lnTo>
                  <a:lnTo>
                    <a:pt x="12" y="11"/>
                  </a:lnTo>
                  <a:lnTo>
                    <a:pt x="13" y="10"/>
                  </a:lnTo>
                  <a:lnTo>
                    <a:pt x="14" y="10"/>
                  </a:lnTo>
                  <a:lnTo>
                    <a:pt x="15" y="7"/>
                  </a:lnTo>
                  <a:lnTo>
                    <a:pt x="15" y="5"/>
                  </a:lnTo>
                  <a:lnTo>
                    <a:pt x="15" y="3"/>
                  </a:lnTo>
                  <a:lnTo>
                    <a:pt x="16" y="2"/>
                  </a:lnTo>
                  <a:lnTo>
                    <a:pt x="18" y="1"/>
                  </a:lnTo>
                  <a:lnTo>
                    <a:pt x="20" y="0"/>
                  </a:lnTo>
                  <a:lnTo>
                    <a:pt x="21" y="1"/>
                  </a:lnTo>
                  <a:lnTo>
                    <a:pt x="22" y="1"/>
                  </a:lnTo>
                  <a:lnTo>
                    <a:pt x="22" y="2"/>
                  </a:lnTo>
                  <a:lnTo>
                    <a:pt x="22" y="2"/>
                  </a:lnTo>
                  <a:lnTo>
                    <a:pt x="22" y="3"/>
                  </a:lnTo>
                  <a:lnTo>
                    <a:pt x="23" y="3"/>
                  </a:lnTo>
                  <a:lnTo>
                    <a:pt x="25" y="3"/>
                  </a:lnTo>
                  <a:lnTo>
                    <a:pt x="26" y="3"/>
                  </a:lnTo>
                  <a:lnTo>
                    <a:pt x="27" y="3"/>
                  </a:lnTo>
                  <a:lnTo>
                    <a:pt x="29" y="3"/>
                  </a:lnTo>
                  <a:lnTo>
                    <a:pt x="29" y="4"/>
                  </a:lnTo>
                  <a:lnTo>
                    <a:pt x="31" y="6"/>
                  </a:lnTo>
                  <a:lnTo>
                    <a:pt x="32" y="9"/>
                  </a:lnTo>
                  <a:lnTo>
                    <a:pt x="33" y="10"/>
                  </a:lnTo>
                  <a:lnTo>
                    <a:pt x="36" y="11"/>
                  </a:lnTo>
                  <a:lnTo>
                    <a:pt x="38" y="12"/>
                  </a:lnTo>
                  <a:lnTo>
                    <a:pt x="39" y="13"/>
                  </a:lnTo>
                  <a:lnTo>
                    <a:pt x="41" y="15"/>
                  </a:lnTo>
                  <a:lnTo>
                    <a:pt x="43" y="16"/>
                  </a:lnTo>
                  <a:lnTo>
                    <a:pt x="44" y="19"/>
                  </a:lnTo>
                  <a:lnTo>
                    <a:pt x="45" y="19"/>
                  </a:lnTo>
                  <a:lnTo>
                    <a:pt x="46" y="19"/>
                  </a:lnTo>
                  <a:lnTo>
                    <a:pt x="46" y="19"/>
                  </a:lnTo>
                  <a:lnTo>
                    <a:pt x="48" y="18"/>
                  </a:lnTo>
                  <a:lnTo>
                    <a:pt x="49" y="17"/>
                  </a:lnTo>
                  <a:lnTo>
                    <a:pt x="51" y="16"/>
                  </a:lnTo>
                  <a:lnTo>
                    <a:pt x="54" y="15"/>
                  </a:lnTo>
                  <a:lnTo>
                    <a:pt x="57" y="16"/>
                  </a:lnTo>
                  <a:lnTo>
                    <a:pt x="59" y="18"/>
                  </a:lnTo>
                  <a:lnTo>
                    <a:pt x="61" y="19"/>
                  </a:lnTo>
                  <a:lnTo>
                    <a:pt x="62" y="21"/>
                  </a:lnTo>
                  <a:lnTo>
                    <a:pt x="62" y="23"/>
                  </a:lnTo>
                  <a:lnTo>
                    <a:pt x="62" y="24"/>
                  </a:lnTo>
                  <a:lnTo>
                    <a:pt x="62" y="26"/>
                  </a:lnTo>
                  <a:lnTo>
                    <a:pt x="62" y="28"/>
                  </a:lnTo>
                  <a:lnTo>
                    <a:pt x="62" y="30"/>
                  </a:lnTo>
                  <a:lnTo>
                    <a:pt x="63" y="31"/>
                  </a:lnTo>
                  <a:lnTo>
                    <a:pt x="65" y="33"/>
                  </a:lnTo>
                  <a:lnTo>
                    <a:pt x="65" y="35"/>
                  </a:lnTo>
                  <a:lnTo>
                    <a:pt x="63" y="35"/>
                  </a:lnTo>
                  <a:lnTo>
                    <a:pt x="63" y="36"/>
                  </a:lnTo>
                  <a:lnTo>
                    <a:pt x="62" y="36"/>
                  </a:lnTo>
                  <a:lnTo>
                    <a:pt x="59" y="37"/>
                  </a:lnTo>
                  <a:lnTo>
                    <a:pt x="57" y="38"/>
                  </a:lnTo>
                  <a:lnTo>
                    <a:pt x="54" y="39"/>
                  </a:lnTo>
                  <a:lnTo>
                    <a:pt x="43" y="39"/>
                  </a:lnTo>
                  <a:lnTo>
                    <a:pt x="33" y="37"/>
                  </a:lnTo>
                  <a:lnTo>
                    <a:pt x="30" y="35"/>
                  </a:lnTo>
                  <a:lnTo>
                    <a:pt x="27" y="33"/>
                  </a:lnTo>
                  <a:lnTo>
                    <a:pt x="23" y="32"/>
                  </a:lnTo>
                  <a:lnTo>
                    <a:pt x="13" y="29"/>
                  </a:lnTo>
                  <a:lnTo>
                    <a:pt x="4" y="26"/>
                  </a:lnTo>
                </a:path>
              </a:pathLst>
            </a:custGeom>
            <a:grpFill/>
            <a:ln w="3175">
              <a:solidFill>
                <a:srgbClr val="2CA2CC"/>
              </a:solidFill>
              <a:prstDash val="solid"/>
              <a:round/>
              <a:headEnd/>
              <a:tailEnd/>
            </a:ln>
          </p:spPr>
          <p:txBody>
            <a:bodyPr/>
            <a:lstStyle/>
            <a:p>
              <a:endParaRPr lang="ru-RU"/>
            </a:p>
          </p:txBody>
        </p:sp>
        <p:sp>
          <p:nvSpPr>
            <p:cNvPr id="44" name="Freeform 364">
              <a:extLst>
                <a:ext uri="{FF2B5EF4-FFF2-40B4-BE49-F238E27FC236}">
                  <a16:creationId xmlns:a16="http://schemas.microsoft.com/office/drawing/2014/main" id="{4A36D2A2-292A-684A-AEA1-B4CCB24AE5F5}"/>
                </a:ext>
              </a:extLst>
            </p:cNvPr>
            <p:cNvSpPr>
              <a:spLocks/>
            </p:cNvSpPr>
            <p:nvPr/>
          </p:nvSpPr>
          <p:spPr bwMode="gray">
            <a:xfrm>
              <a:off x="2159" y="1679"/>
              <a:ext cx="115" cy="120"/>
            </a:xfrm>
            <a:custGeom>
              <a:avLst/>
              <a:gdLst>
                <a:gd name="T0" fmla="*/ 34 w 115"/>
                <a:gd name="T1" fmla="*/ 99 h 120"/>
                <a:gd name="T2" fmla="*/ 27 w 115"/>
                <a:gd name="T3" fmla="*/ 91 h 120"/>
                <a:gd name="T4" fmla="*/ 24 w 115"/>
                <a:gd name="T5" fmla="*/ 88 h 120"/>
                <a:gd name="T6" fmla="*/ 16 w 115"/>
                <a:gd name="T7" fmla="*/ 79 h 120"/>
                <a:gd name="T8" fmla="*/ 5 w 115"/>
                <a:gd name="T9" fmla="*/ 67 h 120"/>
                <a:gd name="T10" fmla="*/ 0 w 115"/>
                <a:gd name="T11" fmla="*/ 59 h 120"/>
                <a:gd name="T12" fmla="*/ 1 w 115"/>
                <a:gd name="T13" fmla="*/ 56 h 120"/>
                <a:gd name="T14" fmla="*/ 7 w 115"/>
                <a:gd name="T15" fmla="*/ 55 h 120"/>
                <a:gd name="T16" fmla="*/ 14 w 115"/>
                <a:gd name="T17" fmla="*/ 53 h 120"/>
                <a:gd name="T18" fmla="*/ 18 w 115"/>
                <a:gd name="T19" fmla="*/ 47 h 120"/>
                <a:gd name="T20" fmla="*/ 20 w 115"/>
                <a:gd name="T21" fmla="*/ 44 h 120"/>
                <a:gd name="T22" fmla="*/ 20 w 115"/>
                <a:gd name="T23" fmla="*/ 38 h 120"/>
                <a:gd name="T24" fmla="*/ 23 w 115"/>
                <a:gd name="T25" fmla="*/ 35 h 120"/>
                <a:gd name="T26" fmla="*/ 30 w 115"/>
                <a:gd name="T27" fmla="*/ 36 h 120"/>
                <a:gd name="T28" fmla="*/ 35 w 115"/>
                <a:gd name="T29" fmla="*/ 30 h 120"/>
                <a:gd name="T30" fmla="*/ 39 w 115"/>
                <a:gd name="T31" fmla="*/ 28 h 120"/>
                <a:gd name="T32" fmla="*/ 49 w 115"/>
                <a:gd name="T33" fmla="*/ 30 h 120"/>
                <a:gd name="T34" fmla="*/ 57 w 115"/>
                <a:gd name="T35" fmla="*/ 26 h 120"/>
                <a:gd name="T36" fmla="*/ 65 w 115"/>
                <a:gd name="T37" fmla="*/ 19 h 120"/>
                <a:gd name="T38" fmla="*/ 68 w 115"/>
                <a:gd name="T39" fmla="*/ 13 h 120"/>
                <a:gd name="T40" fmla="*/ 70 w 115"/>
                <a:gd name="T41" fmla="*/ 9 h 120"/>
                <a:gd name="T42" fmla="*/ 73 w 115"/>
                <a:gd name="T43" fmla="*/ 6 h 120"/>
                <a:gd name="T44" fmla="*/ 76 w 115"/>
                <a:gd name="T45" fmla="*/ 7 h 120"/>
                <a:gd name="T46" fmla="*/ 78 w 115"/>
                <a:gd name="T47" fmla="*/ 10 h 120"/>
                <a:gd name="T48" fmla="*/ 91 w 115"/>
                <a:gd name="T49" fmla="*/ 8 h 120"/>
                <a:gd name="T50" fmla="*/ 95 w 115"/>
                <a:gd name="T51" fmla="*/ 8 h 120"/>
                <a:gd name="T52" fmla="*/ 106 w 115"/>
                <a:gd name="T53" fmla="*/ 3 h 120"/>
                <a:gd name="T54" fmla="*/ 114 w 115"/>
                <a:gd name="T55" fmla="*/ 1 h 120"/>
                <a:gd name="T56" fmla="*/ 111 w 115"/>
                <a:gd name="T57" fmla="*/ 34 h 120"/>
                <a:gd name="T58" fmla="*/ 107 w 115"/>
                <a:gd name="T59" fmla="*/ 49 h 120"/>
                <a:gd name="T60" fmla="*/ 101 w 115"/>
                <a:gd name="T61" fmla="*/ 107 h 120"/>
                <a:gd name="T62" fmla="*/ 104 w 115"/>
                <a:gd name="T63" fmla="*/ 114 h 120"/>
                <a:gd name="T64" fmla="*/ 103 w 115"/>
                <a:gd name="T65" fmla="*/ 117 h 120"/>
                <a:gd name="T66" fmla="*/ 96 w 115"/>
                <a:gd name="T67" fmla="*/ 118 h 120"/>
                <a:gd name="T68" fmla="*/ 93 w 115"/>
                <a:gd name="T69" fmla="*/ 120 h 120"/>
                <a:gd name="T70" fmla="*/ 88 w 115"/>
                <a:gd name="T71" fmla="*/ 116 h 120"/>
                <a:gd name="T72" fmla="*/ 82 w 115"/>
                <a:gd name="T73" fmla="*/ 113 h 120"/>
                <a:gd name="T74" fmla="*/ 73 w 115"/>
                <a:gd name="T75" fmla="*/ 113 h 120"/>
                <a:gd name="T76" fmla="*/ 70 w 115"/>
                <a:gd name="T77" fmla="*/ 102 h 120"/>
                <a:gd name="T78" fmla="*/ 64 w 115"/>
                <a:gd name="T79" fmla="*/ 93 h 120"/>
                <a:gd name="T80" fmla="*/ 56 w 115"/>
                <a:gd name="T81" fmla="*/ 89 h 120"/>
                <a:gd name="T82" fmla="*/ 50 w 115"/>
                <a:gd name="T83" fmla="*/ 85 h 120"/>
                <a:gd name="T84" fmla="*/ 44 w 115"/>
                <a:gd name="T85" fmla="*/ 84 h 120"/>
                <a:gd name="T86" fmla="*/ 46 w 115"/>
                <a:gd name="T87" fmla="*/ 96 h 120"/>
                <a:gd name="T88" fmla="*/ 52 w 115"/>
                <a:gd name="T89" fmla="*/ 105 h 120"/>
                <a:gd name="T90" fmla="*/ 52 w 115"/>
                <a:gd name="T91" fmla="*/ 109 h 120"/>
                <a:gd name="T92" fmla="*/ 48 w 115"/>
                <a:gd name="T93" fmla="*/ 10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 h="120">
                  <a:moveTo>
                    <a:pt x="47" y="109"/>
                  </a:moveTo>
                  <a:lnTo>
                    <a:pt x="40" y="104"/>
                  </a:lnTo>
                  <a:lnTo>
                    <a:pt x="34" y="99"/>
                  </a:lnTo>
                  <a:lnTo>
                    <a:pt x="31" y="96"/>
                  </a:lnTo>
                  <a:lnTo>
                    <a:pt x="29" y="94"/>
                  </a:lnTo>
                  <a:lnTo>
                    <a:pt x="27" y="91"/>
                  </a:lnTo>
                  <a:lnTo>
                    <a:pt x="26" y="90"/>
                  </a:lnTo>
                  <a:lnTo>
                    <a:pt x="25" y="90"/>
                  </a:lnTo>
                  <a:lnTo>
                    <a:pt x="24" y="88"/>
                  </a:lnTo>
                  <a:lnTo>
                    <a:pt x="21" y="85"/>
                  </a:lnTo>
                  <a:lnTo>
                    <a:pt x="19" y="82"/>
                  </a:lnTo>
                  <a:lnTo>
                    <a:pt x="16" y="79"/>
                  </a:lnTo>
                  <a:lnTo>
                    <a:pt x="12" y="75"/>
                  </a:lnTo>
                  <a:lnTo>
                    <a:pt x="9" y="71"/>
                  </a:lnTo>
                  <a:lnTo>
                    <a:pt x="5" y="67"/>
                  </a:lnTo>
                  <a:lnTo>
                    <a:pt x="2" y="62"/>
                  </a:lnTo>
                  <a:lnTo>
                    <a:pt x="1" y="61"/>
                  </a:lnTo>
                  <a:lnTo>
                    <a:pt x="0" y="59"/>
                  </a:lnTo>
                  <a:lnTo>
                    <a:pt x="0" y="57"/>
                  </a:lnTo>
                  <a:lnTo>
                    <a:pt x="1" y="56"/>
                  </a:lnTo>
                  <a:lnTo>
                    <a:pt x="1" y="56"/>
                  </a:lnTo>
                  <a:lnTo>
                    <a:pt x="1" y="56"/>
                  </a:lnTo>
                  <a:lnTo>
                    <a:pt x="4" y="56"/>
                  </a:lnTo>
                  <a:lnTo>
                    <a:pt x="7" y="55"/>
                  </a:lnTo>
                  <a:lnTo>
                    <a:pt x="10" y="55"/>
                  </a:lnTo>
                  <a:lnTo>
                    <a:pt x="12" y="54"/>
                  </a:lnTo>
                  <a:lnTo>
                    <a:pt x="14" y="53"/>
                  </a:lnTo>
                  <a:lnTo>
                    <a:pt x="16" y="51"/>
                  </a:lnTo>
                  <a:lnTo>
                    <a:pt x="17" y="48"/>
                  </a:lnTo>
                  <a:lnTo>
                    <a:pt x="18" y="47"/>
                  </a:lnTo>
                  <a:lnTo>
                    <a:pt x="19" y="47"/>
                  </a:lnTo>
                  <a:lnTo>
                    <a:pt x="20" y="46"/>
                  </a:lnTo>
                  <a:lnTo>
                    <a:pt x="20" y="44"/>
                  </a:lnTo>
                  <a:lnTo>
                    <a:pt x="20" y="42"/>
                  </a:lnTo>
                  <a:lnTo>
                    <a:pt x="20" y="40"/>
                  </a:lnTo>
                  <a:lnTo>
                    <a:pt x="20" y="38"/>
                  </a:lnTo>
                  <a:lnTo>
                    <a:pt x="20" y="37"/>
                  </a:lnTo>
                  <a:lnTo>
                    <a:pt x="22" y="35"/>
                  </a:lnTo>
                  <a:lnTo>
                    <a:pt x="23" y="35"/>
                  </a:lnTo>
                  <a:lnTo>
                    <a:pt x="25" y="36"/>
                  </a:lnTo>
                  <a:lnTo>
                    <a:pt x="28" y="36"/>
                  </a:lnTo>
                  <a:lnTo>
                    <a:pt x="30" y="36"/>
                  </a:lnTo>
                  <a:lnTo>
                    <a:pt x="33" y="34"/>
                  </a:lnTo>
                  <a:lnTo>
                    <a:pt x="35" y="31"/>
                  </a:lnTo>
                  <a:lnTo>
                    <a:pt x="35" y="30"/>
                  </a:lnTo>
                  <a:lnTo>
                    <a:pt x="36" y="29"/>
                  </a:lnTo>
                  <a:lnTo>
                    <a:pt x="38" y="28"/>
                  </a:lnTo>
                  <a:lnTo>
                    <a:pt x="39" y="28"/>
                  </a:lnTo>
                  <a:lnTo>
                    <a:pt x="43" y="29"/>
                  </a:lnTo>
                  <a:lnTo>
                    <a:pt x="46" y="30"/>
                  </a:lnTo>
                  <a:lnTo>
                    <a:pt x="49" y="30"/>
                  </a:lnTo>
                  <a:lnTo>
                    <a:pt x="52" y="29"/>
                  </a:lnTo>
                  <a:lnTo>
                    <a:pt x="54" y="28"/>
                  </a:lnTo>
                  <a:lnTo>
                    <a:pt x="57" y="26"/>
                  </a:lnTo>
                  <a:lnTo>
                    <a:pt x="60" y="24"/>
                  </a:lnTo>
                  <a:lnTo>
                    <a:pt x="63" y="22"/>
                  </a:lnTo>
                  <a:lnTo>
                    <a:pt x="65" y="19"/>
                  </a:lnTo>
                  <a:lnTo>
                    <a:pt x="67" y="16"/>
                  </a:lnTo>
                  <a:lnTo>
                    <a:pt x="68" y="15"/>
                  </a:lnTo>
                  <a:lnTo>
                    <a:pt x="68" y="13"/>
                  </a:lnTo>
                  <a:lnTo>
                    <a:pt x="68" y="11"/>
                  </a:lnTo>
                  <a:lnTo>
                    <a:pt x="69" y="10"/>
                  </a:lnTo>
                  <a:lnTo>
                    <a:pt x="70" y="9"/>
                  </a:lnTo>
                  <a:lnTo>
                    <a:pt x="71" y="8"/>
                  </a:lnTo>
                  <a:lnTo>
                    <a:pt x="72" y="7"/>
                  </a:lnTo>
                  <a:lnTo>
                    <a:pt x="73" y="6"/>
                  </a:lnTo>
                  <a:lnTo>
                    <a:pt x="74" y="5"/>
                  </a:lnTo>
                  <a:lnTo>
                    <a:pt x="75" y="6"/>
                  </a:lnTo>
                  <a:lnTo>
                    <a:pt x="76" y="7"/>
                  </a:lnTo>
                  <a:lnTo>
                    <a:pt x="77" y="8"/>
                  </a:lnTo>
                  <a:lnTo>
                    <a:pt x="77" y="9"/>
                  </a:lnTo>
                  <a:lnTo>
                    <a:pt x="78" y="10"/>
                  </a:lnTo>
                  <a:lnTo>
                    <a:pt x="82" y="10"/>
                  </a:lnTo>
                  <a:lnTo>
                    <a:pt x="86" y="10"/>
                  </a:lnTo>
                  <a:lnTo>
                    <a:pt x="91" y="8"/>
                  </a:lnTo>
                  <a:lnTo>
                    <a:pt x="92" y="8"/>
                  </a:lnTo>
                  <a:lnTo>
                    <a:pt x="94" y="8"/>
                  </a:lnTo>
                  <a:lnTo>
                    <a:pt x="95" y="8"/>
                  </a:lnTo>
                  <a:lnTo>
                    <a:pt x="97" y="7"/>
                  </a:lnTo>
                  <a:lnTo>
                    <a:pt x="102" y="5"/>
                  </a:lnTo>
                  <a:lnTo>
                    <a:pt x="106" y="3"/>
                  </a:lnTo>
                  <a:lnTo>
                    <a:pt x="111" y="1"/>
                  </a:lnTo>
                  <a:lnTo>
                    <a:pt x="112" y="0"/>
                  </a:lnTo>
                  <a:lnTo>
                    <a:pt x="114" y="1"/>
                  </a:lnTo>
                  <a:lnTo>
                    <a:pt x="115" y="1"/>
                  </a:lnTo>
                  <a:lnTo>
                    <a:pt x="115" y="17"/>
                  </a:lnTo>
                  <a:lnTo>
                    <a:pt x="111" y="34"/>
                  </a:lnTo>
                  <a:lnTo>
                    <a:pt x="109" y="39"/>
                  </a:lnTo>
                  <a:lnTo>
                    <a:pt x="107" y="44"/>
                  </a:lnTo>
                  <a:lnTo>
                    <a:pt x="107" y="49"/>
                  </a:lnTo>
                  <a:lnTo>
                    <a:pt x="106" y="77"/>
                  </a:lnTo>
                  <a:lnTo>
                    <a:pt x="102" y="104"/>
                  </a:lnTo>
                  <a:lnTo>
                    <a:pt x="101" y="107"/>
                  </a:lnTo>
                  <a:lnTo>
                    <a:pt x="102" y="110"/>
                  </a:lnTo>
                  <a:lnTo>
                    <a:pt x="103" y="112"/>
                  </a:lnTo>
                  <a:lnTo>
                    <a:pt x="104" y="114"/>
                  </a:lnTo>
                  <a:lnTo>
                    <a:pt x="105" y="116"/>
                  </a:lnTo>
                  <a:lnTo>
                    <a:pt x="104" y="116"/>
                  </a:lnTo>
                  <a:lnTo>
                    <a:pt x="103" y="117"/>
                  </a:lnTo>
                  <a:lnTo>
                    <a:pt x="102" y="118"/>
                  </a:lnTo>
                  <a:lnTo>
                    <a:pt x="99" y="118"/>
                  </a:lnTo>
                  <a:lnTo>
                    <a:pt x="96" y="118"/>
                  </a:lnTo>
                  <a:lnTo>
                    <a:pt x="93" y="118"/>
                  </a:lnTo>
                  <a:lnTo>
                    <a:pt x="93" y="119"/>
                  </a:lnTo>
                  <a:lnTo>
                    <a:pt x="93" y="120"/>
                  </a:lnTo>
                  <a:lnTo>
                    <a:pt x="91" y="119"/>
                  </a:lnTo>
                  <a:lnTo>
                    <a:pt x="90" y="118"/>
                  </a:lnTo>
                  <a:lnTo>
                    <a:pt x="88" y="116"/>
                  </a:lnTo>
                  <a:lnTo>
                    <a:pt x="85" y="115"/>
                  </a:lnTo>
                  <a:lnTo>
                    <a:pt x="84" y="114"/>
                  </a:lnTo>
                  <a:lnTo>
                    <a:pt x="82" y="113"/>
                  </a:lnTo>
                  <a:lnTo>
                    <a:pt x="79" y="113"/>
                  </a:lnTo>
                  <a:lnTo>
                    <a:pt x="76" y="113"/>
                  </a:lnTo>
                  <a:lnTo>
                    <a:pt x="73" y="113"/>
                  </a:lnTo>
                  <a:lnTo>
                    <a:pt x="72" y="112"/>
                  </a:lnTo>
                  <a:lnTo>
                    <a:pt x="72" y="106"/>
                  </a:lnTo>
                  <a:lnTo>
                    <a:pt x="70" y="102"/>
                  </a:lnTo>
                  <a:lnTo>
                    <a:pt x="68" y="98"/>
                  </a:lnTo>
                  <a:lnTo>
                    <a:pt x="66" y="96"/>
                  </a:lnTo>
                  <a:lnTo>
                    <a:pt x="64" y="93"/>
                  </a:lnTo>
                  <a:lnTo>
                    <a:pt x="61" y="91"/>
                  </a:lnTo>
                  <a:lnTo>
                    <a:pt x="59" y="90"/>
                  </a:lnTo>
                  <a:lnTo>
                    <a:pt x="56" y="89"/>
                  </a:lnTo>
                  <a:lnTo>
                    <a:pt x="54" y="88"/>
                  </a:lnTo>
                  <a:lnTo>
                    <a:pt x="52" y="86"/>
                  </a:lnTo>
                  <a:lnTo>
                    <a:pt x="50" y="85"/>
                  </a:lnTo>
                  <a:lnTo>
                    <a:pt x="47" y="84"/>
                  </a:lnTo>
                  <a:lnTo>
                    <a:pt x="45" y="84"/>
                  </a:lnTo>
                  <a:lnTo>
                    <a:pt x="44" y="84"/>
                  </a:lnTo>
                  <a:lnTo>
                    <a:pt x="44" y="85"/>
                  </a:lnTo>
                  <a:lnTo>
                    <a:pt x="45" y="91"/>
                  </a:lnTo>
                  <a:lnTo>
                    <a:pt x="46" y="96"/>
                  </a:lnTo>
                  <a:lnTo>
                    <a:pt x="49" y="101"/>
                  </a:lnTo>
                  <a:lnTo>
                    <a:pt x="51" y="103"/>
                  </a:lnTo>
                  <a:lnTo>
                    <a:pt x="52" y="105"/>
                  </a:lnTo>
                  <a:lnTo>
                    <a:pt x="54" y="107"/>
                  </a:lnTo>
                  <a:lnTo>
                    <a:pt x="53" y="108"/>
                  </a:lnTo>
                  <a:lnTo>
                    <a:pt x="52" y="109"/>
                  </a:lnTo>
                  <a:lnTo>
                    <a:pt x="49" y="109"/>
                  </a:lnTo>
                  <a:lnTo>
                    <a:pt x="48" y="109"/>
                  </a:lnTo>
                  <a:lnTo>
                    <a:pt x="48" y="109"/>
                  </a:lnTo>
                  <a:lnTo>
                    <a:pt x="47" y="109"/>
                  </a:lnTo>
                  <a:close/>
                </a:path>
              </a:pathLst>
            </a:custGeom>
            <a:grpFill/>
            <a:ln w="0">
              <a:solidFill>
                <a:srgbClr val="2CA2CC"/>
              </a:solidFill>
              <a:prstDash val="solid"/>
              <a:round/>
              <a:headEnd/>
              <a:tailEnd/>
            </a:ln>
          </p:spPr>
          <p:txBody>
            <a:bodyPr/>
            <a:lstStyle/>
            <a:p>
              <a:endParaRPr lang="ru-RU"/>
            </a:p>
          </p:txBody>
        </p:sp>
        <p:sp>
          <p:nvSpPr>
            <p:cNvPr id="45" name="Freeform 365">
              <a:extLst>
                <a:ext uri="{FF2B5EF4-FFF2-40B4-BE49-F238E27FC236}">
                  <a16:creationId xmlns:a16="http://schemas.microsoft.com/office/drawing/2014/main" id="{F3A2B9AF-195D-7840-955B-C0D2B91DBDF6}"/>
                </a:ext>
              </a:extLst>
            </p:cNvPr>
            <p:cNvSpPr>
              <a:spLocks/>
            </p:cNvSpPr>
            <p:nvPr/>
          </p:nvSpPr>
          <p:spPr bwMode="gray">
            <a:xfrm>
              <a:off x="2159" y="1679"/>
              <a:ext cx="115" cy="120"/>
            </a:xfrm>
            <a:custGeom>
              <a:avLst/>
              <a:gdLst>
                <a:gd name="T0" fmla="*/ 34 w 115"/>
                <a:gd name="T1" fmla="*/ 99 h 120"/>
                <a:gd name="T2" fmla="*/ 27 w 115"/>
                <a:gd name="T3" fmla="*/ 91 h 120"/>
                <a:gd name="T4" fmla="*/ 24 w 115"/>
                <a:gd name="T5" fmla="*/ 88 h 120"/>
                <a:gd name="T6" fmla="*/ 16 w 115"/>
                <a:gd name="T7" fmla="*/ 79 h 120"/>
                <a:gd name="T8" fmla="*/ 5 w 115"/>
                <a:gd name="T9" fmla="*/ 67 h 120"/>
                <a:gd name="T10" fmla="*/ 0 w 115"/>
                <a:gd name="T11" fmla="*/ 59 h 120"/>
                <a:gd name="T12" fmla="*/ 1 w 115"/>
                <a:gd name="T13" fmla="*/ 56 h 120"/>
                <a:gd name="T14" fmla="*/ 7 w 115"/>
                <a:gd name="T15" fmla="*/ 55 h 120"/>
                <a:gd name="T16" fmla="*/ 14 w 115"/>
                <a:gd name="T17" fmla="*/ 53 h 120"/>
                <a:gd name="T18" fmla="*/ 18 w 115"/>
                <a:gd name="T19" fmla="*/ 47 h 120"/>
                <a:gd name="T20" fmla="*/ 20 w 115"/>
                <a:gd name="T21" fmla="*/ 44 h 120"/>
                <a:gd name="T22" fmla="*/ 20 w 115"/>
                <a:gd name="T23" fmla="*/ 38 h 120"/>
                <a:gd name="T24" fmla="*/ 23 w 115"/>
                <a:gd name="T25" fmla="*/ 35 h 120"/>
                <a:gd name="T26" fmla="*/ 30 w 115"/>
                <a:gd name="T27" fmla="*/ 36 h 120"/>
                <a:gd name="T28" fmla="*/ 35 w 115"/>
                <a:gd name="T29" fmla="*/ 30 h 120"/>
                <a:gd name="T30" fmla="*/ 39 w 115"/>
                <a:gd name="T31" fmla="*/ 28 h 120"/>
                <a:gd name="T32" fmla="*/ 49 w 115"/>
                <a:gd name="T33" fmla="*/ 30 h 120"/>
                <a:gd name="T34" fmla="*/ 57 w 115"/>
                <a:gd name="T35" fmla="*/ 26 h 120"/>
                <a:gd name="T36" fmla="*/ 65 w 115"/>
                <a:gd name="T37" fmla="*/ 19 h 120"/>
                <a:gd name="T38" fmla="*/ 68 w 115"/>
                <a:gd name="T39" fmla="*/ 13 h 120"/>
                <a:gd name="T40" fmla="*/ 70 w 115"/>
                <a:gd name="T41" fmla="*/ 9 h 120"/>
                <a:gd name="T42" fmla="*/ 73 w 115"/>
                <a:gd name="T43" fmla="*/ 6 h 120"/>
                <a:gd name="T44" fmla="*/ 76 w 115"/>
                <a:gd name="T45" fmla="*/ 7 h 120"/>
                <a:gd name="T46" fmla="*/ 78 w 115"/>
                <a:gd name="T47" fmla="*/ 10 h 120"/>
                <a:gd name="T48" fmla="*/ 91 w 115"/>
                <a:gd name="T49" fmla="*/ 8 h 120"/>
                <a:gd name="T50" fmla="*/ 95 w 115"/>
                <a:gd name="T51" fmla="*/ 8 h 120"/>
                <a:gd name="T52" fmla="*/ 106 w 115"/>
                <a:gd name="T53" fmla="*/ 3 h 120"/>
                <a:gd name="T54" fmla="*/ 114 w 115"/>
                <a:gd name="T55" fmla="*/ 1 h 120"/>
                <a:gd name="T56" fmla="*/ 111 w 115"/>
                <a:gd name="T57" fmla="*/ 34 h 120"/>
                <a:gd name="T58" fmla="*/ 107 w 115"/>
                <a:gd name="T59" fmla="*/ 49 h 120"/>
                <a:gd name="T60" fmla="*/ 101 w 115"/>
                <a:gd name="T61" fmla="*/ 107 h 120"/>
                <a:gd name="T62" fmla="*/ 104 w 115"/>
                <a:gd name="T63" fmla="*/ 114 h 120"/>
                <a:gd name="T64" fmla="*/ 103 w 115"/>
                <a:gd name="T65" fmla="*/ 117 h 120"/>
                <a:gd name="T66" fmla="*/ 96 w 115"/>
                <a:gd name="T67" fmla="*/ 118 h 120"/>
                <a:gd name="T68" fmla="*/ 93 w 115"/>
                <a:gd name="T69" fmla="*/ 120 h 120"/>
                <a:gd name="T70" fmla="*/ 88 w 115"/>
                <a:gd name="T71" fmla="*/ 116 h 120"/>
                <a:gd name="T72" fmla="*/ 82 w 115"/>
                <a:gd name="T73" fmla="*/ 113 h 120"/>
                <a:gd name="T74" fmla="*/ 73 w 115"/>
                <a:gd name="T75" fmla="*/ 113 h 120"/>
                <a:gd name="T76" fmla="*/ 70 w 115"/>
                <a:gd name="T77" fmla="*/ 102 h 120"/>
                <a:gd name="T78" fmla="*/ 64 w 115"/>
                <a:gd name="T79" fmla="*/ 93 h 120"/>
                <a:gd name="T80" fmla="*/ 56 w 115"/>
                <a:gd name="T81" fmla="*/ 89 h 120"/>
                <a:gd name="T82" fmla="*/ 50 w 115"/>
                <a:gd name="T83" fmla="*/ 85 h 120"/>
                <a:gd name="T84" fmla="*/ 44 w 115"/>
                <a:gd name="T85" fmla="*/ 84 h 120"/>
                <a:gd name="T86" fmla="*/ 46 w 115"/>
                <a:gd name="T87" fmla="*/ 96 h 120"/>
                <a:gd name="T88" fmla="*/ 52 w 115"/>
                <a:gd name="T89" fmla="*/ 105 h 120"/>
                <a:gd name="T90" fmla="*/ 52 w 115"/>
                <a:gd name="T91" fmla="*/ 109 h 120"/>
                <a:gd name="T92" fmla="*/ 48 w 115"/>
                <a:gd name="T93" fmla="*/ 10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 h="120">
                  <a:moveTo>
                    <a:pt x="47" y="109"/>
                  </a:moveTo>
                  <a:lnTo>
                    <a:pt x="40" y="104"/>
                  </a:lnTo>
                  <a:lnTo>
                    <a:pt x="34" y="99"/>
                  </a:lnTo>
                  <a:lnTo>
                    <a:pt x="31" y="96"/>
                  </a:lnTo>
                  <a:lnTo>
                    <a:pt x="29" y="94"/>
                  </a:lnTo>
                  <a:lnTo>
                    <a:pt x="27" y="91"/>
                  </a:lnTo>
                  <a:lnTo>
                    <a:pt x="26" y="90"/>
                  </a:lnTo>
                  <a:lnTo>
                    <a:pt x="25" y="90"/>
                  </a:lnTo>
                  <a:lnTo>
                    <a:pt x="24" y="88"/>
                  </a:lnTo>
                  <a:lnTo>
                    <a:pt x="21" y="85"/>
                  </a:lnTo>
                  <a:lnTo>
                    <a:pt x="19" y="82"/>
                  </a:lnTo>
                  <a:lnTo>
                    <a:pt x="16" y="79"/>
                  </a:lnTo>
                  <a:lnTo>
                    <a:pt x="12" y="75"/>
                  </a:lnTo>
                  <a:lnTo>
                    <a:pt x="9" y="71"/>
                  </a:lnTo>
                  <a:lnTo>
                    <a:pt x="5" y="67"/>
                  </a:lnTo>
                  <a:lnTo>
                    <a:pt x="2" y="62"/>
                  </a:lnTo>
                  <a:lnTo>
                    <a:pt x="1" y="61"/>
                  </a:lnTo>
                  <a:lnTo>
                    <a:pt x="0" y="59"/>
                  </a:lnTo>
                  <a:lnTo>
                    <a:pt x="0" y="57"/>
                  </a:lnTo>
                  <a:lnTo>
                    <a:pt x="1" y="56"/>
                  </a:lnTo>
                  <a:lnTo>
                    <a:pt x="1" y="56"/>
                  </a:lnTo>
                  <a:lnTo>
                    <a:pt x="1" y="56"/>
                  </a:lnTo>
                  <a:lnTo>
                    <a:pt x="4" y="56"/>
                  </a:lnTo>
                  <a:lnTo>
                    <a:pt x="7" y="55"/>
                  </a:lnTo>
                  <a:lnTo>
                    <a:pt x="10" y="55"/>
                  </a:lnTo>
                  <a:lnTo>
                    <a:pt x="12" y="54"/>
                  </a:lnTo>
                  <a:lnTo>
                    <a:pt x="14" y="53"/>
                  </a:lnTo>
                  <a:lnTo>
                    <a:pt x="16" y="51"/>
                  </a:lnTo>
                  <a:lnTo>
                    <a:pt x="17" y="48"/>
                  </a:lnTo>
                  <a:lnTo>
                    <a:pt x="18" y="47"/>
                  </a:lnTo>
                  <a:lnTo>
                    <a:pt x="19" y="47"/>
                  </a:lnTo>
                  <a:lnTo>
                    <a:pt x="20" y="46"/>
                  </a:lnTo>
                  <a:lnTo>
                    <a:pt x="20" y="44"/>
                  </a:lnTo>
                  <a:lnTo>
                    <a:pt x="20" y="42"/>
                  </a:lnTo>
                  <a:lnTo>
                    <a:pt x="20" y="40"/>
                  </a:lnTo>
                  <a:lnTo>
                    <a:pt x="20" y="38"/>
                  </a:lnTo>
                  <a:lnTo>
                    <a:pt x="20" y="37"/>
                  </a:lnTo>
                  <a:lnTo>
                    <a:pt x="22" y="35"/>
                  </a:lnTo>
                  <a:lnTo>
                    <a:pt x="23" y="35"/>
                  </a:lnTo>
                  <a:lnTo>
                    <a:pt x="25" y="36"/>
                  </a:lnTo>
                  <a:lnTo>
                    <a:pt x="28" y="36"/>
                  </a:lnTo>
                  <a:lnTo>
                    <a:pt x="30" y="36"/>
                  </a:lnTo>
                  <a:lnTo>
                    <a:pt x="33" y="34"/>
                  </a:lnTo>
                  <a:lnTo>
                    <a:pt x="35" y="31"/>
                  </a:lnTo>
                  <a:lnTo>
                    <a:pt x="35" y="30"/>
                  </a:lnTo>
                  <a:lnTo>
                    <a:pt x="36" y="29"/>
                  </a:lnTo>
                  <a:lnTo>
                    <a:pt x="38" y="28"/>
                  </a:lnTo>
                  <a:lnTo>
                    <a:pt x="39" y="28"/>
                  </a:lnTo>
                  <a:lnTo>
                    <a:pt x="43" y="29"/>
                  </a:lnTo>
                  <a:lnTo>
                    <a:pt x="46" y="30"/>
                  </a:lnTo>
                  <a:lnTo>
                    <a:pt x="49" y="30"/>
                  </a:lnTo>
                  <a:lnTo>
                    <a:pt x="52" y="29"/>
                  </a:lnTo>
                  <a:lnTo>
                    <a:pt x="54" y="28"/>
                  </a:lnTo>
                  <a:lnTo>
                    <a:pt x="57" y="26"/>
                  </a:lnTo>
                  <a:lnTo>
                    <a:pt x="60" y="24"/>
                  </a:lnTo>
                  <a:lnTo>
                    <a:pt x="63" y="22"/>
                  </a:lnTo>
                  <a:lnTo>
                    <a:pt x="65" y="19"/>
                  </a:lnTo>
                  <a:lnTo>
                    <a:pt x="67" y="16"/>
                  </a:lnTo>
                  <a:lnTo>
                    <a:pt x="68" y="15"/>
                  </a:lnTo>
                  <a:lnTo>
                    <a:pt x="68" y="13"/>
                  </a:lnTo>
                  <a:lnTo>
                    <a:pt x="68" y="11"/>
                  </a:lnTo>
                  <a:lnTo>
                    <a:pt x="69" y="10"/>
                  </a:lnTo>
                  <a:lnTo>
                    <a:pt x="70" y="9"/>
                  </a:lnTo>
                  <a:lnTo>
                    <a:pt x="71" y="8"/>
                  </a:lnTo>
                  <a:lnTo>
                    <a:pt x="72" y="7"/>
                  </a:lnTo>
                  <a:lnTo>
                    <a:pt x="73" y="6"/>
                  </a:lnTo>
                  <a:lnTo>
                    <a:pt x="74" y="5"/>
                  </a:lnTo>
                  <a:lnTo>
                    <a:pt x="75" y="6"/>
                  </a:lnTo>
                  <a:lnTo>
                    <a:pt x="76" y="7"/>
                  </a:lnTo>
                  <a:lnTo>
                    <a:pt x="77" y="8"/>
                  </a:lnTo>
                  <a:lnTo>
                    <a:pt x="77" y="9"/>
                  </a:lnTo>
                  <a:lnTo>
                    <a:pt x="78" y="10"/>
                  </a:lnTo>
                  <a:lnTo>
                    <a:pt x="82" y="10"/>
                  </a:lnTo>
                  <a:lnTo>
                    <a:pt x="86" y="10"/>
                  </a:lnTo>
                  <a:lnTo>
                    <a:pt x="91" y="8"/>
                  </a:lnTo>
                  <a:lnTo>
                    <a:pt x="92" y="8"/>
                  </a:lnTo>
                  <a:lnTo>
                    <a:pt x="94" y="8"/>
                  </a:lnTo>
                  <a:lnTo>
                    <a:pt x="95" y="8"/>
                  </a:lnTo>
                  <a:lnTo>
                    <a:pt x="97" y="7"/>
                  </a:lnTo>
                  <a:lnTo>
                    <a:pt x="102" y="5"/>
                  </a:lnTo>
                  <a:lnTo>
                    <a:pt x="106" y="3"/>
                  </a:lnTo>
                  <a:lnTo>
                    <a:pt x="111" y="1"/>
                  </a:lnTo>
                  <a:lnTo>
                    <a:pt x="112" y="0"/>
                  </a:lnTo>
                  <a:lnTo>
                    <a:pt x="114" y="1"/>
                  </a:lnTo>
                  <a:lnTo>
                    <a:pt x="115" y="1"/>
                  </a:lnTo>
                  <a:lnTo>
                    <a:pt x="115" y="17"/>
                  </a:lnTo>
                  <a:lnTo>
                    <a:pt x="111" y="34"/>
                  </a:lnTo>
                  <a:lnTo>
                    <a:pt x="109" y="39"/>
                  </a:lnTo>
                  <a:lnTo>
                    <a:pt x="107" y="44"/>
                  </a:lnTo>
                  <a:lnTo>
                    <a:pt x="107" y="49"/>
                  </a:lnTo>
                  <a:lnTo>
                    <a:pt x="106" y="77"/>
                  </a:lnTo>
                  <a:lnTo>
                    <a:pt x="102" y="104"/>
                  </a:lnTo>
                  <a:lnTo>
                    <a:pt x="101" y="107"/>
                  </a:lnTo>
                  <a:lnTo>
                    <a:pt x="102" y="110"/>
                  </a:lnTo>
                  <a:lnTo>
                    <a:pt x="103" y="112"/>
                  </a:lnTo>
                  <a:lnTo>
                    <a:pt x="104" y="114"/>
                  </a:lnTo>
                  <a:lnTo>
                    <a:pt x="105" y="116"/>
                  </a:lnTo>
                  <a:lnTo>
                    <a:pt x="104" y="116"/>
                  </a:lnTo>
                  <a:lnTo>
                    <a:pt x="103" y="117"/>
                  </a:lnTo>
                  <a:lnTo>
                    <a:pt x="102" y="118"/>
                  </a:lnTo>
                  <a:lnTo>
                    <a:pt x="99" y="118"/>
                  </a:lnTo>
                  <a:lnTo>
                    <a:pt x="96" y="118"/>
                  </a:lnTo>
                  <a:lnTo>
                    <a:pt x="93" y="118"/>
                  </a:lnTo>
                  <a:lnTo>
                    <a:pt x="93" y="119"/>
                  </a:lnTo>
                  <a:lnTo>
                    <a:pt x="93" y="120"/>
                  </a:lnTo>
                  <a:lnTo>
                    <a:pt x="91" y="119"/>
                  </a:lnTo>
                  <a:lnTo>
                    <a:pt x="90" y="118"/>
                  </a:lnTo>
                  <a:lnTo>
                    <a:pt x="88" y="116"/>
                  </a:lnTo>
                  <a:lnTo>
                    <a:pt x="85" y="115"/>
                  </a:lnTo>
                  <a:lnTo>
                    <a:pt x="84" y="114"/>
                  </a:lnTo>
                  <a:lnTo>
                    <a:pt x="82" y="113"/>
                  </a:lnTo>
                  <a:lnTo>
                    <a:pt x="79" y="113"/>
                  </a:lnTo>
                  <a:lnTo>
                    <a:pt x="76" y="113"/>
                  </a:lnTo>
                  <a:lnTo>
                    <a:pt x="73" y="113"/>
                  </a:lnTo>
                  <a:lnTo>
                    <a:pt x="72" y="112"/>
                  </a:lnTo>
                  <a:lnTo>
                    <a:pt x="72" y="106"/>
                  </a:lnTo>
                  <a:lnTo>
                    <a:pt x="70" y="102"/>
                  </a:lnTo>
                  <a:lnTo>
                    <a:pt x="68" y="98"/>
                  </a:lnTo>
                  <a:lnTo>
                    <a:pt x="66" y="96"/>
                  </a:lnTo>
                  <a:lnTo>
                    <a:pt x="64" y="93"/>
                  </a:lnTo>
                  <a:lnTo>
                    <a:pt x="61" y="91"/>
                  </a:lnTo>
                  <a:lnTo>
                    <a:pt x="59" y="90"/>
                  </a:lnTo>
                  <a:lnTo>
                    <a:pt x="56" y="89"/>
                  </a:lnTo>
                  <a:lnTo>
                    <a:pt x="54" y="88"/>
                  </a:lnTo>
                  <a:lnTo>
                    <a:pt x="52" y="86"/>
                  </a:lnTo>
                  <a:lnTo>
                    <a:pt x="50" y="85"/>
                  </a:lnTo>
                  <a:lnTo>
                    <a:pt x="47" y="84"/>
                  </a:lnTo>
                  <a:lnTo>
                    <a:pt x="45" y="84"/>
                  </a:lnTo>
                  <a:lnTo>
                    <a:pt x="44" y="84"/>
                  </a:lnTo>
                  <a:lnTo>
                    <a:pt x="44" y="85"/>
                  </a:lnTo>
                  <a:lnTo>
                    <a:pt x="45" y="91"/>
                  </a:lnTo>
                  <a:lnTo>
                    <a:pt x="46" y="96"/>
                  </a:lnTo>
                  <a:lnTo>
                    <a:pt x="49" y="101"/>
                  </a:lnTo>
                  <a:lnTo>
                    <a:pt x="51" y="103"/>
                  </a:lnTo>
                  <a:lnTo>
                    <a:pt x="52" y="105"/>
                  </a:lnTo>
                  <a:lnTo>
                    <a:pt x="54" y="107"/>
                  </a:lnTo>
                  <a:lnTo>
                    <a:pt x="53" y="108"/>
                  </a:lnTo>
                  <a:lnTo>
                    <a:pt x="52" y="109"/>
                  </a:lnTo>
                  <a:lnTo>
                    <a:pt x="49" y="109"/>
                  </a:lnTo>
                  <a:lnTo>
                    <a:pt x="48" y="109"/>
                  </a:lnTo>
                  <a:lnTo>
                    <a:pt x="48" y="109"/>
                  </a:lnTo>
                  <a:lnTo>
                    <a:pt x="47" y="109"/>
                  </a:lnTo>
                </a:path>
              </a:pathLst>
            </a:custGeom>
            <a:grpFill/>
            <a:ln w="3175">
              <a:solidFill>
                <a:srgbClr val="2CA2CC"/>
              </a:solidFill>
              <a:prstDash val="solid"/>
              <a:round/>
              <a:headEnd/>
              <a:tailEnd/>
            </a:ln>
          </p:spPr>
          <p:txBody>
            <a:bodyPr/>
            <a:lstStyle/>
            <a:p>
              <a:endParaRPr lang="ru-RU"/>
            </a:p>
          </p:txBody>
        </p:sp>
        <p:sp>
          <p:nvSpPr>
            <p:cNvPr id="46" name="Freeform 366">
              <a:extLst>
                <a:ext uri="{FF2B5EF4-FFF2-40B4-BE49-F238E27FC236}">
                  <a16:creationId xmlns:a16="http://schemas.microsoft.com/office/drawing/2014/main" id="{09AFA79E-2AAA-A94C-A19E-DF6A9DD29780}"/>
                </a:ext>
              </a:extLst>
            </p:cNvPr>
            <p:cNvSpPr>
              <a:spLocks/>
            </p:cNvSpPr>
            <p:nvPr/>
          </p:nvSpPr>
          <p:spPr bwMode="gray">
            <a:xfrm>
              <a:off x="2205" y="1787"/>
              <a:ext cx="89" cy="81"/>
            </a:xfrm>
            <a:custGeom>
              <a:avLst/>
              <a:gdLst>
                <a:gd name="T0" fmla="*/ 75 w 89"/>
                <a:gd name="T1" fmla="*/ 35 h 81"/>
                <a:gd name="T2" fmla="*/ 63 w 89"/>
                <a:gd name="T3" fmla="*/ 18 h 81"/>
                <a:gd name="T4" fmla="*/ 59 w 89"/>
                <a:gd name="T5" fmla="*/ 8 h 81"/>
                <a:gd name="T6" fmla="*/ 56 w 89"/>
                <a:gd name="T7" fmla="*/ 10 h 81"/>
                <a:gd name="T8" fmla="*/ 47 w 89"/>
                <a:gd name="T9" fmla="*/ 10 h 81"/>
                <a:gd name="T10" fmla="*/ 45 w 89"/>
                <a:gd name="T11" fmla="*/ 11 h 81"/>
                <a:gd name="T12" fmla="*/ 39 w 89"/>
                <a:gd name="T13" fmla="*/ 7 h 81"/>
                <a:gd name="T14" fmla="*/ 32 w 89"/>
                <a:gd name="T15" fmla="*/ 5 h 81"/>
                <a:gd name="T16" fmla="*/ 21 w 89"/>
                <a:gd name="T17" fmla="*/ 4 h 81"/>
                <a:gd name="T18" fmla="*/ 12 w 89"/>
                <a:gd name="T19" fmla="*/ 1 h 81"/>
                <a:gd name="T20" fmla="*/ 6 w 89"/>
                <a:gd name="T21" fmla="*/ 0 h 81"/>
                <a:gd name="T22" fmla="*/ 3 w 89"/>
                <a:gd name="T23" fmla="*/ 1 h 81"/>
                <a:gd name="T24" fmla="*/ 0 w 89"/>
                <a:gd name="T25" fmla="*/ 4 h 81"/>
                <a:gd name="T26" fmla="*/ 1 w 89"/>
                <a:gd name="T27" fmla="*/ 7 h 81"/>
                <a:gd name="T28" fmla="*/ 3 w 89"/>
                <a:gd name="T29" fmla="*/ 15 h 81"/>
                <a:gd name="T30" fmla="*/ 2 w 89"/>
                <a:gd name="T31" fmla="*/ 15 h 81"/>
                <a:gd name="T32" fmla="*/ 0 w 89"/>
                <a:gd name="T33" fmla="*/ 21 h 81"/>
                <a:gd name="T34" fmla="*/ 13 w 89"/>
                <a:gd name="T35" fmla="*/ 40 h 81"/>
                <a:gd name="T36" fmla="*/ 16 w 89"/>
                <a:gd name="T37" fmla="*/ 43 h 81"/>
                <a:gd name="T38" fmla="*/ 22 w 89"/>
                <a:gd name="T39" fmla="*/ 44 h 81"/>
                <a:gd name="T40" fmla="*/ 23 w 89"/>
                <a:gd name="T41" fmla="*/ 43 h 81"/>
                <a:gd name="T42" fmla="*/ 23 w 89"/>
                <a:gd name="T43" fmla="*/ 42 h 81"/>
                <a:gd name="T44" fmla="*/ 24 w 89"/>
                <a:gd name="T45" fmla="*/ 38 h 81"/>
                <a:gd name="T46" fmla="*/ 22 w 89"/>
                <a:gd name="T47" fmla="*/ 36 h 81"/>
                <a:gd name="T48" fmla="*/ 18 w 89"/>
                <a:gd name="T49" fmla="*/ 34 h 81"/>
                <a:gd name="T50" fmla="*/ 21 w 89"/>
                <a:gd name="T51" fmla="*/ 32 h 81"/>
                <a:gd name="T52" fmla="*/ 26 w 89"/>
                <a:gd name="T53" fmla="*/ 35 h 81"/>
                <a:gd name="T54" fmla="*/ 32 w 89"/>
                <a:gd name="T55" fmla="*/ 44 h 81"/>
                <a:gd name="T56" fmla="*/ 57 w 89"/>
                <a:gd name="T57" fmla="*/ 59 h 81"/>
                <a:gd name="T58" fmla="*/ 59 w 89"/>
                <a:gd name="T59" fmla="*/ 64 h 81"/>
                <a:gd name="T60" fmla="*/ 59 w 89"/>
                <a:gd name="T61" fmla="*/ 70 h 81"/>
                <a:gd name="T62" fmla="*/ 61 w 89"/>
                <a:gd name="T63" fmla="*/ 75 h 81"/>
                <a:gd name="T64" fmla="*/ 65 w 89"/>
                <a:gd name="T65" fmla="*/ 79 h 81"/>
                <a:gd name="T66" fmla="*/ 70 w 89"/>
                <a:gd name="T67" fmla="*/ 78 h 81"/>
                <a:gd name="T68" fmla="*/ 69 w 89"/>
                <a:gd name="T69" fmla="*/ 74 h 81"/>
                <a:gd name="T70" fmla="*/ 68 w 89"/>
                <a:gd name="T71" fmla="*/ 72 h 81"/>
                <a:gd name="T72" fmla="*/ 70 w 89"/>
                <a:gd name="T73" fmla="*/ 72 h 81"/>
                <a:gd name="T74" fmla="*/ 72 w 89"/>
                <a:gd name="T75" fmla="*/ 74 h 81"/>
                <a:gd name="T76" fmla="*/ 75 w 89"/>
                <a:gd name="T77" fmla="*/ 76 h 81"/>
                <a:gd name="T78" fmla="*/ 75 w 89"/>
                <a:gd name="T79" fmla="*/ 79 h 81"/>
                <a:gd name="T80" fmla="*/ 79 w 89"/>
                <a:gd name="T81" fmla="*/ 80 h 81"/>
                <a:gd name="T82" fmla="*/ 83 w 89"/>
                <a:gd name="T83" fmla="*/ 75 h 81"/>
                <a:gd name="T84" fmla="*/ 83 w 89"/>
                <a:gd name="T85" fmla="*/ 70 h 81"/>
                <a:gd name="T86" fmla="*/ 82 w 89"/>
                <a:gd name="T87" fmla="*/ 66 h 81"/>
                <a:gd name="T88" fmla="*/ 86 w 89"/>
                <a:gd name="T89" fmla="*/ 62 h 81"/>
                <a:gd name="T90" fmla="*/ 89 w 89"/>
                <a:gd name="T91" fmla="*/ 58 h 81"/>
                <a:gd name="T92" fmla="*/ 83 w 89"/>
                <a:gd name="T93" fmla="*/ 5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9" h="81">
                  <a:moveTo>
                    <a:pt x="82" y="41"/>
                  </a:moveTo>
                  <a:lnTo>
                    <a:pt x="78" y="38"/>
                  </a:lnTo>
                  <a:lnTo>
                    <a:pt x="75" y="35"/>
                  </a:lnTo>
                  <a:lnTo>
                    <a:pt x="72" y="31"/>
                  </a:lnTo>
                  <a:lnTo>
                    <a:pt x="67" y="24"/>
                  </a:lnTo>
                  <a:lnTo>
                    <a:pt x="63" y="18"/>
                  </a:lnTo>
                  <a:lnTo>
                    <a:pt x="61" y="10"/>
                  </a:lnTo>
                  <a:lnTo>
                    <a:pt x="60" y="9"/>
                  </a:lnTo>
                  <a:lnTo>
                    <a:pt x="59" y="8"/>
                  </a:lnTo>
                  <a:lnTo>
                    <a:pt x="58" y="8"/>
                  </a:lnTo>
                  <a:lnTo>
                    <a:pt x="57" y="9"/>
                  </a:lnTo>
                  <a:lnTo>
                    <a:pt x="56" y="10"/>
                  </a:lnTo>
                  <a:lnTo>
                    <a:pt x="53" y="10"/>
                  </a:lnTo>
                  <a:lnTo>
                    <a:pt x="50" y="10"/>
                  </a:lnTo>
                  <a:lnTo>
                    <a:pt x="47" y="10"/>
                  </a:lnTo>
                  <a:lnTo>
                    <a:pt x="47" y="11"/>
                  </a:lnTo>
                  <a:lnTo>
                    <a:pt x="47" y="12"/>
                  </a:lnTo>
                  <a:lnTo>
                    <a:pt x="45" y="11"/>
                  </a:lnTo>
                  <a:lnTo>
                    <a:pt x="44" y="10"/>
                  </a:lnTo>
                  <a:lnTo>
                    <a:pt x="42" y="8"/>
                  </a:lnTo>
                  <a:lnTo>
                    <a:pt x="39" y="7"/>
                  </a:lnTo>
                  <a:lnTo>
                    <a:pt x="38" y="6"/>
                  </a:lnTo>
                  <a:lnTo>
                    <a:pt x="36" y="5"/>
                  </a:lnTo>
                  <a:lnTo>
                    <a:pt x="32" y="5"/>
                  </a:lnTo>
                  <a:lnTo>
                    <a:pt x="29" y="5"/>
                  </a:lnTo>
                  <a:lnTo>
                    <a:pt x="25" y="5"/>
                  </a:lnTo>
                  <a:lnTo>
                    <a:pt x="21" y="4"/>
                  </a:lnTo>
                  <a:lnTo>
                    <a:pt x="17" y="2"/>
                  </a:lnTo>
                  <a:lnTo>
                    <a:pt x="14" y="2"/>
                  </a:lnTo>
                  <a:lnTo>
                    <a:pt x="12" y="1"/>
                  </a:lnTo>
                  <a:lnTo>
                    <a:pt x="9" y="0"/>
                  </a:lnTo>
                  <a:lnTo>
                    <a:pt x="7" y="0"/>
                  </a:lnTo>
                  <a:lnTo>
                    <a:pt x="6" y="0"/>
                  </a:lnTo>
                  <a:lnTo>
                    <a:pt x="5" y="1"/>
                  </a:lnTo>
                  <a:lnTo>
                    <a:pt x="4" y="1"/>
                  </a:lnTo>
                  <a:lnTo>
                    <a:pt x="3" y="1"/>
                  </a:lnTo>
                  <a:lnTo>
                    <a:pt x="2" y="1"/>
                  </a:lnTo>
                  <a:lnTo>
                    <a:pt x="1" y="1"/>
                  </a:lnTo>
                  <a:lnTo>
                    <a:pt x="0" y="4"/>
                  </a:lnTo>
                  <a:lnTo>
                    <a:pt x="0" y="5"/>
                  </a:lnTo>
                  <a:lnTo>
                    <a:pt x="1" y="6"/>
                  </a:lnTo>
                  <a:lnTo>
                    <a:pt x="1" y="7"/>
                  </a:lnTo>
                  <a:lnTo>
                    <a:pt x="0" y="10"/>
                  </a:lnTo>
                  <a:lnTo>
                    <a:pt x="1" y="12"/>
                  </a:lnTo>
                  <a:lnTo>
                    <a:pt x="3" y="15"/>
                  </a:lnTo>
                  <a:lnTo>
                    <a:pt x="3" y="15"/>
                  </a:lnTo>
                  <a:lnTo>
                    <a:pt x="3" y="15"/>
                  </a:lnTo>
                  <a:lnTo>
                    <a:pt x="2" y="15"/>
                  </a:lnTo>
                  <a:lnTo>
                    <a:pt x="2" y="18"/>
                  </a:lnTo>
                  <a:lnTo>
                    <a:pt x="0" y="20"/>
                  </a:lnTo>
                  <a:lnTo>
                    <a:pt x="0" y="21"/>
                  </a:lnTo>
                  <a:lnTo>
                    <a:pt x="0" y="29"/>
                  </a:lnTo>
                  <a:lnTo>
                    <a:pt x="5" y="36"/>
                  </a:lnTo>
                  <a:lnTo>
                    <a:pt x="13" y="40"/>
                  </a:lnTo>
                  <a:lnTo>
                    <a:pt x="14" y="40"/>
                  </a:lnTo>
                  <a:lnTo>
                    <a:pt x="15" y="42"/>
                  </a:lnTo>
                  <a:lnTo>
                    <a:pt x="16" y="43"/>
                  </a:lnTo>
                  <a:lnTo>
                    <a:pt x="18" y="44"/>
                  </a:lnTo>
                  <a:lnTo>
                    <a:pt x="20" y="45"/>
                  </a:lnTo>
                  <a:lnTo>
                    <a:pt x="22" y="44"/>
                  </a:lnTo>
                  <a:lnTo>
                    <a:pt x="23" y="44"/>
                  </a:lnTo>
                  <a:lnTo>
                    <a:pt x="23" y="43"/>
                  </a:lnTo>
                  <a:lnTo>
                    <a:pt x="23" y="43"/>
                  </a:lnTo>
                  <a:lnTo>
                    <a:pt x="22" y="42"/>
                  </a:lnTo>
                  <a:lnTo>
                    <a:pt x="23" y="42"/>
                  </a:lnTo>
                  <a:lnTo>
                    <a:pt x="23" y="42"/>
                  </a:lnTo>
                  <a:lnTo>
                    <a:pt x="24" y="42"/>
                  </a:lnTo>
                  <a:lnTo>
                    <a:pt x="24" y="40"/>
                  </a:lnTo>
                  <a:lnTo>
                    <a:pt x="24" y="38"/>
                  </a:lnTo>
                  <a:lnTo>
                    <a:pt x="24" y="37"/>
                  </a:lnTo>
                  <a:lnTo>
                    <a:pt x="23" y="37"/>
                  </a:lnTo>
                  <a:lnTo>
                    <a:pt x="22" y="36"/>
                  </a:lnTo>
                  <a:lnTo>
                    <a:pt x="20" y="36"/>
                  </a:lnTo>
                  <a:lnTo>
                    <a:pt x="19" y="35"/>
                  </a:lnTo>
                  <a:lnTo>
                    <a:pt x="18" y="34"/>
                  </a:lnTo>
                  <a:lnTo>
                    <a:pt x="18" y="33"/>
                  </a:lnTo>
                  <a:lnTo>
                    <a:pt x="19" y="32"/>
                  </a:lnTo>
                  <a:lnTo>
                    <a:pt x="21" y="32"/>
                  </a:lnTo>
                  <a:lnTo>
                    <a:pt x="23" y="32"/>
                  </a:lnTo>
                  <a:lnTo>
                    <a:pt x="24" y="33"/>
                  </a:lnTo>
                  <a:lnTo>
                    <a:pt x="26" y="35"/>
                  </a:lnTo>
                  <a:lnTo>
                    <a:pt x="28" y="38"/>
                  </a:lnTo>
                  <a:lnTo>
                    <a:pt x="30" y="41"/>
                  </a:lnTo>
                  <a:lnTo>
                    <a:pt x="32" y="44"/>
                  </a:lnTo>
                  <a:lnTo>
                    <a:pt x="34" y="46"/>
                  </a:lnTo>
                  <a:lnTo>
                    <a:pt x="46" y="53"/>
                  </a:lnTo>
                  <a:lnTo>
                    <a:pt x="57" y="59"/>
                  </a:lnTo>
                  <a:lnTo>
                    <a:pt x="58" y="61"/>
                  </a:lnTo>
                  <a:lnTo>
                    <a:pt x="59" y="62"/>
                  </a:lnTo>
                  <a:lnTo>
                    <a:pt x="59" y="64"/>
                  </a:lnTo>
                  <a:lnTo>
                    <a:pt x="59" y="67"/>
                  </a:lnTo>
                  <a:lnTo>
                    <a:pt x="59" y="68"/>
                  </a:lnTo>
                  <a:lnTo>
                    <a:pt x="59" y="70"/>
                  </a:lnTo>
                  <a:lnTo>
                    <a:pt x="59" y="72"/>
                  </a:lnTo>
                  <a:lnTo>
                    <a:pt x="59" y="74"/>
                  </a:lnTo>
                  <a:lnTo>
                    <a:pt x="61" y="75"/>
                  </a:lnTo>
                  <a:lnTo>
                    <a:pt x="62" y="77"/>
                  </a:lnTo>
                  <a:lnTo>
                    <a:pt x="63" y="78"/>
                  </a:lnTo>
                  <a:lnTo>
                    <a:pt x="65" y="79"/>
                  </a:lnTo>
                  <a:lnTo>
                    <a:pt x="67" y="79"/>
                  </a:lnTo>
                  <a:lnTo>
                    <a:pt x="68" y="79"/>
                  </a:lnTo>
                  <a:lnTo>
                    <a:pt x="70" y="78"/>
                  </a:lnTo>
                  <a:lnTo>
                    <a:pt x="70" y="77"/>
                  </a:lnTo>
                  <a:lnTo>
                    <a:pt x="70" y="76"/>
                  </a:lnTo>
                  <a:lnTo>
                    <a:pt x="69" y="74"/>
                  </a:lnTo>
                  <a:lnTo>
                    <a:pt x="68" y="73"/>
                  </a:lnTo>
                  <a:lnTo>
                    <a:pt x="67" y="72"/>
                  </a:lnTo>
                  <a:lnTo>
                    <a:pt x="68" y="72"/>
                  </a:lnTo>
                  <a:lnTo>
                    <a:pt x="67" y="71"/>
                  </a:lnTo>
                  <a:lnTo>
                    <a:pt x="69" y="71"/>
                  </a:lnTo>
                  <a:lnTo>
                    <a:pt x="70" y="72"/>
                  </a:lnTo>
                  <a:lnTo>
                    <a:pt x="71" y="72"/>
                  </a:lnTo>
                  <a:lnTo>
                    <a:pt x="72" y="73"/>
                  </a:lnTo>
                  <a:lnTo>
                    <a:pt x="72" y="74"/>
                  </a:lnTo>
                  <a:lnTo>
                    <a:pt x="73" y="74"/>
                  </a:lnTo>
                  <a:lnTo>
                    <a:pt x="74" y="75"/>
                  </a:lnTo>
                  <a:lnTo>
                    <a:pt x="75" y="76"/>
                  </a:lnTo>
                  <a:lnTo>
                    <a:pt x="75" y="77"/>
                  </a:lnTo>
                  <a:lnTo>
                    <a:pt x="75" y="78"/>
                  </a:lnTo>
                  <a:lnTo>
                    <a:pt x="75" y="79"/>
                  </a:lnTo>
                  <a:lnTo>
                    <a:pt x="77" y="81"/>
                  </a:lnTo>
                  <a:lnTo>
                    <a:pt x="79" y="81"/>
                  </a:lnTo>
                  <a:lnTo>
                    <a:pt x="79" y="80"/>
                  </a:lnTo>
                  <a:lnTo>
                    <a:pt x="81" y="79"/>
                  </a:lnTo>
                  <a:lnTo>
                    <a:pt x="82" y="78"/>
                  </a:lnTo>
                  <a:lnTo>
                    <a:pt x="83" y="75"/>
                  </a:lnTo>
                  <a:lnTo>
                    <a:pt x="84" y="73"/>
                  </a:lnTo>
                  <a:lnTo>
                    <a:pt x="83" y="70"/>
                  </a:lnTo>
                  <a:lnTo>
                    <a:pt x="83" y="70"/>
                  </a:lnTo>
                  <a:lnTo>
                    <a:pt x="83" y="69"/>
                  </a:lnTo>
                  <a:lnTo>
                    <a:pt x="82" y="67"/>
                  </a:lnTo>
                  <a:lnTo>
                    <a:pt x="82" y="66"/>
                  </a:lnTo>
                  <a:lnTo>
                    <a:pt x="83" y="64"/>
                  </a:lnTo>
                  <a:lnTo>
                    <a:pt x="84" y="64"/>
                  </a:lnTo>
                  <a:lnTo>
                    <a:pt x="86" y="62"/>
                  </a:lnTo>
                  <a:lnTo>
                    <a:pt x="87" y="61"/>
                  </a:lnTo>
                  <a:lnTo>
                    <a:pt x="89" y="59"/>
                  </a:lnTo>
                  <a:lnTo>
                    <a:pt x="89" y="58"/>
                  </a:lnTo>
                  <a:lnTo>
                    <a:pt x="86" y="57"/>
                  </a:lnTo>
                  <a:lnTo>
                    <a:pt x="85" y="56"/>
                  </a:lnTo>
                  <a:lnTo>
                    <a:pt x="83" y="56"/>
                  </a:lnTo>
                  <a:lnTo>
                    <a:pt x="82" y="56"/>
                  </a:lnTo>
                  <a:lnTo>
                    <a:pt x="82" y="41"/>
                  </a:lnTo>
                  <a:close/>
                </a:path>
              </a:pathLst>
            </a:custGeom>
            <a:grpFill/>
            <a:ln w="0">
              <a:solidFill>
                <a:srgbClr val="2CA2CC"/>
              </a:solidFill>
              <a:prstDash val="solid"/>
              <a:round/>
              <a:headEnd/>
              <a:tailEnd/>
            </a:ln>
          </p:spPr>
          <p:txBody>
            <a:bodyPr/>
            <a:lstStyle/>
            <a:p>
              <a:endParaRPr lang="ru-RU"/>
            </a:p>
          </p:txBody>
        </p:sp>
        <p:sp>
          <p:nvSpPr>
            <p:cNvPr id="47" name="Freeform 367">
              <a:extLst>
                <a:ext uri="{FF2B5EF4-FFF2-40B4-BE49-F238E27FC236}">
                  <a16:creationId xmlns:a16="http://schemas.microsoft.com/office/drawing/2014/main" id="{C1AC3142-F962-D14D-8D94-1244F88783BC}"/>
                </a:ext>
              </a:extLst>
            </p:cNvPr>
            <p:cNvSpPr>
              <a:spLocks/>
            </p:cNvSpPr>
            <p:nvPr/>
          </p:nvSpPr>
          <p:spPr bwMode="gray">
            <a:xfrm>
              <a:off x="2205" y="1787"/>
              <a:ext cx="89" cy="81"/>
            </a:xfrm>
            <a:custGeom>
              <a:avLst/>
              <a:gdLst>
                <a:gd name="T0" fmla="*/ 75 w 89"/>
                <a:gd name="T1" fmla="*/ 35 h 81"/>
                <a:gd name="T2" fmla="*/ 63 w 89"/>
                <a:gd name="T3" fmla="*/ 18 h 81"/>
                <a:gd name="T4" fmla="*/ 59 w 89"/>
                <a:gd name="T5" fmla="*/ 8 h 81"/>
                <a:gd name="T6" fmla="*/ 56 w 89"/>
                <a:gd name="T7" fmla="*/ 10 h 81"/>
                <a:gd name="T8" fmla="*/ 47 w 89"/>
                <a:gd name="T9" fmla="*/ 10 h 81"/>
                <a:gd name="T10" fmla="*/ 45 w 89"/>
                <a:gd name="T11" fmla="*/ 11 h 81"/>
                <a:gd name="T12" fmla="*/ 39 w 89"/>
                <a:gd name="T13" fmla="*/ 7 h 81"/>
                <a:gd name="T14" fmla="*/ 32 w 89"/>
                <a:gd name="T15" fmla="*/ 5 h 81"/>
                <a:gd name="T16" fmla="*/ 21 w 89"/>
                <a:gd name="T17" fmla="*/ 4 h 81"/>
                <a:gd name="T18" fmla="*/ 12 w 89"/>
                <a:gd name="T19" fmla="*/ 1 h 81"/>
                <a:gd name="T20" fmla="*/ 6 w 89"/>
                <a:gd name="T21" fmla="*/ 0 h 81"/>
                <a:gd name="T22" fmla="*/ 3 w 89"/>
                <a:gd name="T23" fmla="*/ 1 h 81"/>
                <a:gd name="T24" fmla="*/ 0 w 89"/>
                <a:gd name="T25" fmla="*/ 4 h 81"/>
                <a:gd name="T26" fmla="*/ 1 w 89"/>
                <a:gd name="T27" fmla="*/ 7 h 81"/>
                <a:gd name="T28" fmla="*/ 3 w 89"/>
                <a:gd name="T29" fmla="*/ 15 h 81"/>
                <a:gd name="T30" fmla="*/ 2 w 89"/>
                <a:gd name="T31" fmla="*/ 15 h 81"/>
                <a:gd name="T32" fmla="*/ 0 w 89"/>
                <a:gd name="T33" fmla="*/ 21 h 81"/>
                <a:gd name="T34" fmla="*/ 13 w 89"/>
                <a:gd name="T35" fmla="*/ 40 h 81"/>
                <a:gd name="T36" fmla="*/ 16 w 89"/>
                <a:gd name="T37" fmla="*/ 43 h 81"/>
                <a:gd name="T38" fmla="*/ 22 w 89"/>
                <a:gd name="T39" fmla="*/ 44 h 81"/>
                <a:gd name="T40" fmla="*/ 23 w 89"/>
                <a:gd name="T41" fmla="*/ 43 h 81"/>
                <a:gd name="T42" fmla="*/ 23 w 89"/>
                <a:gd name="T43" fmla="*/ 42 h 81"/>
                <a:gd name="T44" fmla="*/ 24 w 89"/>
                <a:gd name="T45" fmla="*/ 38 h 81"/>
                <a:gd name="T46" fmla="*/ 22 w 89"/>
                <a:gd name="T47" fmla="*/ 36 h 81"/>
                <a:gd name="T48" fmla="*/ 18 w 89"/>
                <a:gd name="T49" fmla="*/ 34 h 81"/>
                <a:gd name="T50" fmla="*/ 21 w 89"/>
                <a:gd name="T51" fmla="*/ 32 h 81"/>
                <a:gd name="T52" fmla="*/ 26 w 89"/>
                <a:gd name="T53" fmla="*/ 35 h 81"/>
                <a:gd name="T54" fmla="*/ 32 w 89"/>
                <a:gd name="T55" fmla="*/ 44 h 81"/>
                <a:gd name="T56" fmla="*/ 57 w 89"/>
                <a:gd name="T57" fmla="*/ 59 h 81"/>
                <a:gd name="T58" fmla="*/ 59 w 89"/>
                <a:gd name="T59" fmla="*/ 64 h 81"/>
                <a:gd name="T60" fmla="*/ 59 w 89"/>
                <a:gd name="T61" fmla="*/ 70 h 81"/>
                <a:gd name="T62" fmla="*/ 61 w 89"/>
                <a:gd name="T63" fmla="*/ 75 h 81"/>
                <a:gd name="T64" fmla="*/ 65 w 89"/>
                <a:gd name="T65" fmla="*/ 79 h 81"/>
                <a:gd name="T66" fmla="*/ 70 w 89"/>
                <a:gd name="T67" fmla="*/ 78 h 81"/>
                <a:gd name="T68" fmla="*/ 69 w 89"/>
                <a:gd name="T69" fmla="*/ 74 h 81"/>
                <a:gd name="T70" fmla="*/ 68 w 89"/>
                <a:gd name="T71" fmla="*/ 72 h 81"/>
                <a:gd name="T72" fmla="*/ 70 w 89"/>
                <a:gd name="T73" fmla="*/ 72 h 81"/>
                <a:gd name="T74" fmla="*/ 72 w 89"/>
                <a:gd name="T75" fmla="*/ 74 h 81"/>
                <a:gd name="T76" fmla="*/ 75 w 89"/>
                <a:gd name="T77" fmla="*/ 76 h 81"/>
                <a:gd name="T78" fmla="*/ 75 w 89"/>
                <a:gd name="T79" fmla="*/ 79 h 81"/>
                <a:gd name="T80" fmla="*/ 79 w 89"/>
                <a:gd name="T81" fmla="*/ 80 h 81"/>
                <a:gd name="T82" fmla="*/ 83 w 89"/>
                <a:gd name="T83" fmla="*/ 75 h 81"/>
                <a:gd name="T84" fmla="*/ 83 w 89"/>
                <a:gd name="T85" fmla="*/ 70 h 81"/>
                <a:gd name="T86" fmla="*/ 82 w 89"/>
                <a:gd name="T87" fmla="*/ 66 h 81"/>
                <a:gd name="T88" fmla="*/ 86 w 89"/>
                <a:gd name="T89" fmla="*/ 62 h 81"/>
                <a:gd name="T90" fmla="*/ 89 w 89"/>
                <a:gd name="T91" fmla="*/ 58 h 81"/>
                <a:gd name="T92" fmla="*/ 83 w 89"/>
                <a:gd name="T93" fmla="*/ 5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9" h="81">
                  <a:moveTo>
                    <a:pt x="82" y="41"/>
                  </a:moveTo>
                  <a:lnTo>
                    <a:pt x="78" y="38"/>
                  </a:lnTo>
                  <a:lnTo>
                    <a:pt x="75" y="35"/>
                  </a:lnTo>
                  <a:lnTo>
                    <a:pt x="72" y="31"/>
                  </a:lnTo>
                  <a:lnTo>
                    <a:pt x="67" y="24"/>
                  </a:lnTo>
                  <a:lnTo>
                    <a:pt x="63" y="18"/>
                  </a:lnTo>
                  <a:lnTo>
                    <a:pt x="61" y="10"/>
                  </a:lnTo>
                  <a:lnTo>
                    <a:pt x="60" y="9"/>
                  </a:lnTo>
                  <a:lnTo>
                    <a:pt x="59" y="8"/>
                  </a:lnTo>
                  <a:lnTo>
                    <a:pt x="58" y="8"/>
                  </a:lnTo>
                  <a:lnTo>
                    <a:pt x="57" y="9"/>
                  </a:lnTo>
                  <a:lnTo>
                    <a:pt x="56" y="10"/>
                  </a:lnTo>
                  <a:lnTo>
                    <a:pt x="53" y="10"/>
                  </a:lnTo>
                  <a:lnTo>
                    <a:pt x="50" y="10"/>
                  </a:lnTo>
                  <a:lnTo>
                    <a:pt x="47" y="10"/>
                  </a:lnTo>
                  <a:lnTo>
                    <a:pt x="47" y="11"/>
                  </a:lnTo>
                  <a:lnTo>
                    <a:pt x="47" y="12"/>
                  </a:lnTo>
                  <a:lnTo>
                    <a:pt x="45" y="11"/>
                  </a:lnTo>
                  <a:lnTo>
                    <a:pt x="44" y="10"/>
                  </a:lnTo>
                  <a:lnTo>
                    <a:pt x="42" y="8"/>
                  </a:lnTo>
                  <a:lnTo>
                    <a:pt x="39" y="7"/>
                  </a:lnTo>
                  <a:lnTo>
                    <a:pt x="38" y="6"/>
                  </a:lnTo>
                  <a:lnTo>
                    <a:pt x="36" y="5"/>
                  </a:lnTo>
                  <a:lnTo>
                    <a:pt x="32" y="5"/>
                  </a:lnTo>
                  <a:lnTo>
                    <a:pt x="29" y="5"/>
                  </a:lnTo>
                  <a:lnTo>
                    <a:pt x="25" y="5"/>
                  </a:lnTo>
                  <a:lnTo>
                    <a:pt x="21" y="4"/>
                  </a:lnTo>
                  <a:lnTo>
                    <a:pt x="17" y="2"/>
                  </a:lnTo>
                  <a:lnTo>
                    <a:pt x="14" y="2"/>
                  </a:lnTo>
                  <a:lnTo>
                    <a:pt x="12" y="1"/>
                  </a:lnTo>
                  <a:lnTo>
                    <a:pt x="9" y="0"/>
                  </a:lnTo>
                  <a:lnTo>
                    <a:pt x="7" y="0"/>
                  </a:lnTo>
                  <a:lnTo>
                    <a:pt x="6" y="0"/>
                  </a:lnTo>
                  <a:lnTo>
                    <a:pt x="5" y="1"/>
                  </a:lnTo>
                  <a:lnTo>
                    <a:pt x="4" y="1"/>
                  </a:lnTo>
                  <a:lnTo>
                    <a:pt x="3" y="1"/>
                  </a:lnTo>
                  <a:lnTo>
                    <a:pt x="2" y="1"/>
                  </a:lnTo>
                  <a:lnTo>
                    <a:pt x="1" y="1"/>
                  </a:lnTo>
                  <a:lnTo>
                    <a:pt x="0" y="4"/>
                  </a:lnTo>
                  <a:lnTo>
                    <a:pt x="0" y="5"/>
                  </a:lnTo>
                  <a:lnTo>
                    <a:pt x="1" y="6"/>
                  </a:lnTo>
                  <a:lnTo>
                    <a:pt x="1" y="7"/>
                  </a:lnTo>
                  <a:lnTo>
                    <a:pt x="0" y="10"/>
                  </a:lnTo>
                  <a:lnTo>
                    <a:pt x="1" y="12"/>
                  </a:lnTo>
                  <a:lnTo>
                    <a:pt x="3" y="15"/>
                  </a:lnTo>
                  <a:lnTo>
                    <a:pt x="3" y="15"/>
                  </a:lnTo>
                  <a:lnTo>
                    <a:pt x="3" y="15"/>
                  </a:lnTo>
                  <a:lnTo>
                    <a:pt x="2" y="15"/>
                  </a:lnTo>
                  <a:lnTo>
                    <a:pt x="2" y="18"/>
                  </a:lnTo>
                  <a:lnTo>
                    <a:pt x="0" y="20"/>
                  </a:lnTo>
                  <a:lnTo>
                    <a:pt x="0" y="21"/>
                  </a:lnTo>
                  <a:lnTo>
                    <a:pt x="0" y="29"/>
                  </a:lnTo>
                  <a:lnTo>
                    <a:pt x="5" y="36"/>
                  </a:lnTo>
                  <a:lnTo>
                    <a:pt x="13" y="40"/>
                  </a:lnTo>
                  <a:lnTo>
                    <a:pt x="14" y="40"/>
                  </a:lnTo>
                  <a:lnTo>
                    <a:pt x="15" y="42"/>
                  </a:lnTo>
                  <a:lnTo>
                    <a:pt x="16" y="43"/>
                  </a:lnTo>
                  <a:lnTo>
                    <a:pt x="18" y="44"/>
                  </a:lnTo>
                  <a:lnTo>
                    <a:pt x="20" y="45"/>
                  </a:lnTo>
                  <a:lnTo>
                    <a:pt x="22" y="44"/>
                  </a:lnTo>
                  <a:lnTo>
                    <a:pt x="23" y="44"/>
                  </a:lnTo>
                  <a:lnTo>
                    <a:pt x="23" y="43"/>
                  </a:lnTo>
                  <a:lnTo>
                    <a:pt x="23" y="43"/>
                  </a:lnTo>
                  <a:lnTo>
                    <a:pt x="22" y="42"/>
                  </a:lnTo>
                  <a:lnTo>
                    <a:pt x="23" y="42"/>
                  </a:lnTo>
                  <a:lnTo>
                    <a:pt x="23" y="42"/>
                  </a:lnTo>
                  <a:lnTo>
                    <a:pt x="24" y="42"/>
                  </a:lnTo>
                  <a:lnTo>
                    <a:pt x="24" y="40"/>
                  </a:lnTo>
                  <a:lnTo>
                    <a:pt x="24" y="38"/>
                  </a:lnTo>
                  <a:lnTo>
                    <a:pt x="24" y="37"/>
                  </a:lnTo>
                  <a:lnTo>
                    <a:pt x="23" y="37"/>
                  </a:lnTo>
                  <a:lnTo>
                    <a:pt x="22" y="36"/>
                  </a:lnTo>
                  <a:lnTo>
                    <a:pt x="20" y="36"/>
                  </a:lnTo>
                  <a:lnTo>
                    <a:pt x="19" y="35"/>
                  </a:lnTo>
                  <a:lnTo>
                    <a:pt x="18" y="34"/>
                  </a:lnTo>
                  <a:lnTo>
                    <a:pt x="18" y="33"/>
                  </a:lnTo>
                  <a:lnTo>
                    <a:pt x="19" y="32"/>
                  </a:lnTo>
                  <a:lnTo>
                    <a:pt x="21" y="32"/>
                  </a:lnTo>
                  <a:lnTo>
                    <a:pt x="23" y="32"/>
                  </a:lnTo>
                  <a:lnTo>
                    <a:pt x="24" y="33"/>
                  </a:lnTo>
                  <a:lnTo>
                    <a:pt x="26" y="35"/>
                  </a:lnTo>
                  <a:lnTo>
                    <a:pt x="28" y="38"/>
                  </a:lnTo>
                  <a:lnTo>
                    <a:pt x="30" y="41"/>
                  </a:lnTo>
                  <a:lnTo>
                    <a:pt x="32" y="44"/>
                  </a:lnTo>
                  <a:lnTo>
                    <a:pt x="34" y="46"/>
                  </a:lnTo>
                  <a:lnTo>
                    <a:pt x="46" y="53"/>
                  </a:lnTo>
                  <a:lnTo>
                    <a:pt x="57" y="59"/>
                  </a:lnTo>
                  <a:lnTo>
                    <a:pt x="58" y="61"/>
                  </a:lnTo>
                  <a:lnTo>
                    <a:pt x="59" y="62"/>
                  </a:lnTo>
                  <a:lnTo>
                    <a:pt x="59" y="64"/>
                  </a:lnTo>
                  <a:lnTo>
                    <a:pt x="59" y="67"/>
                  </a:lnTo>
                  <a:lnTo>
                    <a:pt x="59" y="68"/>
                  </a:lnTo>
                  <a:lnTo>
                    <a:pt x="59" y="70"/>
                  </a:lnTo>
                  <a:lnTo>
                    <a:pt x="59" y="72"/>
                  </a:lnTo>
                  <a:lnTo>
                    <a:pt x="59" y="74"/>
                  </a:lnTo>
                  <a:lnTo>
                    <a:pt x="61" y="75"/>
                  </a:lnTo>
                  <a:lnTo>
                    <a:pt x="62" y="77"/>
                  </a:lnTo>
                  <a:lnTo>
                    <a:pt x="63" y="78"/>
                  </a:lnTo>
                  <a:lnTo>
                    <a:pt x="65" y="79"/>
                  </a:lnTo>
                  <a:lnTo>
                    <a:pt x="67" y="79"/>
                  </a:lnTo>
                  <a:lnTo>
                    <a:pt x="68" y="79"/>
                  </a:lnTo>
                  <a:lnTo>
                    <a:pt x="70" y="78"/>
                  </a:lnTo>
                  <a:lnTo>
                    <a:pt x="70" y="77"/>
                  </a:lnTo>
                  <a:lnTo>
                    <a:pt x="70" y="76"/>
                  </a:lnTo>
                  <a:lnTo>
                    <a:pt x="69" y="74"/>
                  </a:lnTo>
                  <a:lnTo>
                    <a:pt x="68" y="73"/>
                  </a:lnTo>
                  <a:lnTo>
                    <a:pt x="67" y="72"/>
                  </a:lnTo>
                  <a:lnTo>
                    <a:pt x="68" y="72"/>
                  </a:lnTo>
                  <a:lnTo>
                    <a:pt x="67" y="71"/>
                  </a:lnTo>
                  <a:lnTo>
                    <a:pt x="69" y="71"/>
                  </a:lnTo>
                  <a:lnTo>
                    <a:pt x="70" y="72"/>
                  </a:lnTo>
                  <a:lnTo>
                    <a:pt x="71" y="72"/>
                  </a:lnTo>
                  <a:lnTo>
                    <a:pt x="72" y="73"/>
                  </a:lnTo>
                  <a:lnTo>
                    <a:pt x="72" y="74"/>
                  </a:lnTo>
                  <a:lnTo>
                    <a:pt x="73" y="74"/>
                  </a:lnTo>
                  <a:lnTo>
                    <a:pt x="74" y="75"/>
                  </a:lnTo>
                  <a:lnTo>
                    <a:pt x="75" y="76"/>
                  </a:lnTo>
                  <a:lnTo>
                    <a:pt x="75" y="77"/>
                  </a:lnTo>
                  <a:lnTo>
                    <a:pt x="75" y="78"/>
                  </a:lnTo>
                  <a:lnTo>
                    <a:pt x="75" y="79"/>
                  </a:lnTo>
                  <a:lnTo>
                    <a:pt x="77" y="81"/>
                  </a:lnTo>
                  <a:lnTo>
                    <a:pt x="79" y="81"/>
                  </a:lnTo>
                  <a:lnTo>
                    <a:pt x="79" y="80"/>
                  </a:lnTo>
                  <a:lnTo>
                    <a:pt x="81" y="79"/>
                  </a:lnTo>
                  <a:lnTo>
                    <a:pt x="82" y="78"/>
                  </a:lnTo>
                  <a:lnTo>
                    <a:pt x="83" y="75"/>
                  </a:lnTo>
                  <a:lnTo>
                    <a:pt x="84" y="73"/>
                  </a:lnTo>
                  <a:lnTo>
                    <a:pt x="83" y="70"/>
                  </a:lnTo>
                  <a:lnTo>
                    <a:pt x="83" y="70"/>
                  </a:lnTo>
                  <a:lnTo>
                    <a:pt x="83" y="69"/>
                  </a:lnTo>
                  <a:lnTo>
                    <a:pt x="82" y="67"/>
                  </a:lnTo>
                  <a:lnTo>
                    <a:pt x="82" y="66"/>
                  </a:lnTo>
                  <a:lnTo>
                    <a:pt x="83" y="64"/>
                  </a:lnTo>
                  <a:lnTo>
                    <a:pt x="84" y="64"/>
                  </a:lnTo>
                  <a:lnTo>
                    <a:pt x="86" y="62"/>
                  </a:lnTo>
                  <a:lnTo>
                    <a:pt x="87" y="61"/>
                  </a:lnTo>
                  <a:lnTo>
                    <a:pt x="89" y="59"/>
                  </a:lnTo>
                  <a:lnTo>
                    <a:pt x="89" y="58"/>
                  </a:lnTo>
                  <a:lnTo>
                    <a:pt x="86" y="57"/>
                  </a:lnTo>
                  <a:lnTo>
                    <a:pt x="85" y="56"/>
                  </a:lnTo>
                  <a:lnTo>
                    <a:pt x="83" y="56"/>
                  </a:lnTo>
                  <a:lnTo>
                    <a:pt x="82" y="56"/>
                  </a:lnTo>
                  <a:lnTo>
                    <a:pt x="82" y="41"/>
                  </a:lnTo>
                </a:path>
              </a:pathLst>
            </a:custGeom>
            <a:grpFill/>
            <a:ln w="3175">
              <a:solidFill>
                <a:srgbClr val="2CA2CC"/>
              </a:solidFill>
              <a:prstDash val="solid"/>
              <a:round/>
              <a:headEnd/>
              <a:tailEnd/>
            </a:ln>
          </p:spPr>
          <p:txBody>
            <a:bodyPr/>
            <a:lstStyle/>
            <a:p>
              <a:endParaRPr lang="ru-RU"/>
            </a:p>
          </p:txBody>
        </p:sp>
        <p:sp>
          <p:nvSpPr>
            <p:cNvPr id="48" name="Freeform 368">
              <a:extLst>
                <a:ext uri="{FF2B5EF4-FFF2-40B4-BE49-F238E27FC236}">
                  <a16:creationId xmlns:a16="http://schemas.microsoft.com/office/drawing/2014/main" id="{EE693A4F-955F-984D-8A59-B4C0573D2BC0}"/>
                </a:ext>
              </a:extLst>
            </p:cNvPr>
            <p:cNvSpPr>
              <a:spLocks/>
            </p:cNvSpPr>
            <p:nvPr/>
          </p:nvSpPr>
          <p:spPr bwMode="gray">
            <a:xfrm>
              <a:off x="2285" y="1826"/>
              <a:ext cx="99" cy="65"/>
            </a:xfrm>
            <a:custGeom>
              <a:avLst/>
              <a:gdLst>
                <a:gd name="T0" fmla="*/ 2 w 99"/>
                <a:gd name="T1" fmla="*/ 45 h 65"/>
                <a:gd name="T2" fmla="*/ 5 w 99"/>
                <a:gd name="T3" fmla="*/ 44 h 65"/>
                <a:gd name="T4" fmla="*/ 6 w 99"/>
                <a:gd name="T5" fmla="*/ 39 h 65"/>
                <a:gd name="T6" fmla="*/ 9 w 99"/>
                <a:gd name="T7" fmla="*/ 39 h 65"/>
                <a:gd name="T8" fmla="*/ 13 w 99"/>
                <a:gd name="T9" fmla="*/ 40 h 65"/>
                <a:gd name="T10" fmla="*/ 16 w 99"/>
                <a:gd name="T11" fmla="*/ 38 h 65"/>
                <a:gd name="T12" fmla="*/ 20 w 99"/>
                <a:gd name="T13" fmla="*/ 39 h 65"/>
                <a:gd name="T14" fmla="*/ 24 w 99"/>
                <a:gd name="T15" fmla="*/ 41 h 65"/>
                <a:gd name="T16" fmla="*/ 27 w 99"/>
                <a:gd name="T17" fmla="*/ 38 h 65"/>
                <a:gd name="T18" fmla="*/ 34 w 99"/>
                <a:gd name="T19" fmla="*/ 39 h 65"/>
                <a:gd name="T20" fmla="*/ 40 w 99"/>
                <a:gd name="T21" fmla="*/ 43 h 65"/>
                <a:gd name="T22" fmla="*/ 41 w 99"/>
                <a:gd name="T23" fmla="*/ 47 h 65"/>
                <a:gd name="T24" fmla="*/ 45 w 99"/>
                <a:gd name="T25" fmla="*/ 53 h 65"/>
                <a:gd name="T26" fmla="*/ 49 w 99"/>
                <a:gd name="T27" fmla="*/ 55 h 65"/>
                <a:gd name="T28" fmla="*/ 52 w 99"/>
                <a:gd name="T29" fmla="*/ 51 h 65"/>
                <a:gd name="T30" fmla="*/ 55 w 99"/>
                <a:gd name="T31" fmla="*/ 49 h 65"/>
                <a:gd name="T32" fmla="*/ 58 w 99"/>
                <a:gd name="T33" fmla="*/ 52 h 65"/>
                <a:gd name="T34" fmla="*/ 60 w 99"/>
                <a:gd name="T35" fmla="*/ 56 h 65"/>
                <a:gd name="T36" fmla="*/ 62 w 99"/>
                <a:gd name="T37" fmla="*/ 59 h 65"/>
                <a:gd name="T38" fmla="*/ 62 w 99"/>
                <a:gd name="T39" fmla="*/ 64 h 65"/>
                <a:gd name="T40" fmla="*/ 66 w 99"/>
                <a:gd name="T41" fmla="*/ 65 h 65"/>
                <a:gd name="T42" fmla="*/ 71 w 99"/>
                <a:gd name="T43" fmla="*/ 64 h 65"/>
                <a:gd name="T44" fmla="*/ 76 w 99"/>
                <a:gd name="T45" fmla="*/ 61 h 65"/>
                <a:gd name="T46" fmla="*/ 80 w 99"/>
                <a:gd name="T47" fmla="*/ 59 h 65"/>
                <a:gd name="T48" fmla="*/ 81 w 99"/>
                <a:gd name="T49" fmla="*/ 60 h 65"/>
                <a:gd name="T50" fmla="*/ 84 w 99"/>
                <a:gd name="T51" fmla="*/ 61 h 65"/>
                <a:gd name="T52" fmla="*/ 87 w 99"/>
                <a:gd name="T53" fmla="*/ 59 h 65"/>
                <a:gd name="T54" fmla="*/ 87 w 99"/>
                <a:gd name="T55" fmla="*/ 56 h 65"/>
                <a:gd name="T56" fmla="*/ 87 w 99"/>
                <a:gd name="T57" fmla="*/ 48 h 65"/>
                <a:gd name="T58" fmla="*/ 80 w 99"/>
                <a:gd name="T59" fmla="*/ 42 h 65"/>
                <a:gd name="T60" fmla="*/ 76 w 99"/>
                <a:gd name="T61" fmla="*/ 37 h 65"/>
                <a:gd name="T62" fmla="*/ 78 w 99"/>
                <a:gd name="T63" fmla="*/ 35 h 65"/>
                <a:gd name="T64" fmla="*/ 87 w 99"/>
                <a:gd name="T65" fmla="*/ 32 h 65"/>
                <a:gd name="T66" fmla="*/ 93 w 99"/>
                <a:gd name="T67" fmla="*/ 29 h 65"/>
                <a:gd name="T68" fmla="*/ 92 w 99"/>
                <a:gd name="T69" fmla="*/ 29 h 65"/>
                <a:gd name="T70" fmla="*/ 92 w 99"/>
                <a:gd name="T71" fmla="*/ 27 h 65"/>
                <a:gd name="T72" fmla="*/ 93 w 99"/>
                <a:gd name="T73" fmla="*/ 20 h 65"/>
                <a:gd name="T74" fmla="*/ 97 w 99"/>
                <a:gd name="T75" fmla="*/ 15 h 65"/>
                <a:gd name="T76" fmla="*/ 99 w 99"/>
                <a:gd name="T77" fmla="*/ 8 h 65"/>
                <a:gd name="T78" fmla="*/ 96 w 99"/>
                <a:gd name="T79" fmla="*/ 4 h 65"/>
                <a:gd name="T80" fmla="*/ 90 w 99"/>
                <a:gd name="T81" fmla="*/ 2 h 65"/>
                <a:gd name="T82" fmla="*/ 88 w 99"/>
                <a:gd name="T83" fmla="*/ 0 h 65"/>
                <a:gd name="T84" fmla="*/ 84 w 99"/>
                <a:gd name="T85" fmla="*/ 2 h 65"/>
                <a:gd name="T86" fmla="*/ 81 w 99"/>
                <a:gd name="T87" fmla="*/ 5 h 65"/>
                <a:gd name="T88" fmla="*/ 72 w 99"/>
                <a:gd name="T89" fmla="*/ 8 h 65"/>
                <a:gd name="T90" fmla="*/ 62 w 99"/>
                <a:gd name="T91" fmla="*/ 16 h 65"/>
                <a:gd name="T92" fmla="*/ 51 w 99"/>
                <a:gd name="T93" fmla="*/ 20 h 65"/>
                <a:gd name="T94" fmla="*/ 41 w 99"/>
                <a:gd name="T95" fmla="*/ 18 h 65"/>
                <a:gd name="T96" fmla="*/ 35 w 99"/>
                <a:gd name="T97" fmla="*/ 14 h 65"/>
                <a:gd name="T98" fmla="*/ 33 w 99"/>
                <a:gd name="T99" fmla="*/ 15 h 65"/>
                <a:gd name="T100" fmla="*/ 32 w 99"/>
                <a:gd name="T101" fmla="*/ 18 h 65"/>
                <a:gd name="T102" fmla="*/ 30 w 99"/>
                <a:gd name="T103" fmla="*/ 20 h 65"/>
                <a:gd name="T104" fmla="*/ 26 w 99"/>
                <a:gd name="T105" fmla="*/ 17 h 65"/>
                <a:gd name="T106" fmla="*/ 22 w 99"/>
                <a:gd name="T107" fmla="*/ 13 h 65"/>
                <a:gd name="T108" fmla="*/ 18 w 99"/>
                <a:gd name="T109" fmla="*/ 8 h 65"/>
                <a:gd name="T110" fmla="*/ 2 w 99"/>
                <a:gd name="T111" fmla="*/ 17 h 65"/>
                <a:gd name="T112" fmla="*/ 6 w 99"/>
                <a:gd name="T113" fmla="*/ 18 h 65"/>
                <a:gd name="T114" fmla="*/ 9 w 99"/>
                <a:gd name="T115" fmla="*/ 21 h 65"/>
                <a:gd name="T116" fmla="*/ 5 w 99"/>
                <a:gd name="T117" fmla="*/ 24 h 65"/>
                <a:gd name="T118" fmla="*/ 2 w 99"/>
                <a:gd name="T119" fmla="*/ 25 h 65"/>
                <a:gd name="T120" fmla="*/ 4 w 99"/>
                <a:gd name="T121" fmla="*/ 31 h 65"/>
                <a:gd name="T122" fmla="*/ 4 w 99"/>
                <a:gd name="T123" fmla="*/ 36 h 65"/>
                <a:gd name="T124" fmla="*/ 0 w 99"/>
                <a:gd name="T125" fmla="*/ 4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65">
                  <a:moveTo>
                    <a:pt x="1" y="43"/>
                  </a:moveTo>
                  <a:lnTo>
                    <a:pt x="1" y="45"/>
                  </a:lnTo>
                  <a:lnTo>
                    <a:pt x="2" y="45"/>
                  </a:lnTo>
                  <a:lnTo>
                    <a:pt x="4" y="45"/>
                  </a:lnTo>
                  <a:lnTo>
                    <a:pt x="5" y="45"/>
                  </a:lnTo>
                  <a:lnTo>
                    <a:pt x="5" y="44"/>
                  </a:lnTo>
                  <a:lnTo>
                    <a:pt x="5" y="42"/>
                  </a:lnTo>
                  <a:lnTo>
                    <a:pt x="5" y="40"/>
                  </a:lnTo>
                  <a:lnTo>
                    <a:pt x="6" y="39"/>
                  </a:lnTo>
                  <a:lnTo>
                    <a:pt x="6" y="38"/>
                  </a:lnTo>
                  <a:lnTo>
                    <a:pt x="9" y="37"/>
                  </a:lnTo>
                  <a:lnTo>
                    <a:pt x="9" y="39"/>
                  </a:lnTo>
                  <a:lnTo>
                    <a:pt x="10" y="40"/>
                  </a:lnTo>
                  <a:lnTo>
                    <a:pt x="12" y="40"/>
                  </a:lnTo>
                  <a:lnTo>
                    <a:pt x="13" y="40"/>
                  </a:lnTo>
                  <a:lnTo>
                    <a:pt x="14" y="39"/>
                  </a:lnTo>
                  <a:lnTo>
                    <a:pt x="15" y="39"/>
                  </a:lnTo>
                  <a:lnTo>
                    <a:pt x="16" y="38"/>
                  </a:lnTo>
                  <a:lnTo>
                    <a:pt x="17" y="37"/>
                  </a:lnTo>
                  <a:lnTo>
                    <a:pt x="18" y="38"/>
                  </a:lnTo>
                  <a:lnTo>
                    <a:pt x="20" y="39"/>
                  </a:lnTo>
                  <a:lnTo>
                    <a:pt x="21" y="40"/>
                  </a:lnTo>
                  <a:lnTo>
                    <a:pt x="23" y="41"/>
                  </a:lnTo>
                  <a:lnTo>
                    <a:pt x="24" y="41"/>
                  </a:lnTo>
                  <a:lnTo>
                    <a:pt x="24" y="40"/>
                  </a:lnTo>
                  <a:lnTo>
                    <a:pt x="25" y="40"/>
                  </a:lnTo>
                  <a:lnTo>
                    <a:pt x="27" y="38"/>
                  </a:lnTo>
                  <a:lnTo>
                    <a:pt x="29" y="38"/>
                  </a:lnTo>
                  <a:lnTo>
                    <a:pt x="32" y="38"/>
                  </a:lnTo>
                  <a:lnTo>
                    <a:pt x="34" y="39"/>
                  </a:lnTo>
                  <a:lnTo>
                    <a:pt x="37" y="40"/>
                  </a:lnTo>
                  <a:lnTo>
                    <a:pt x="40" y="42"/>
                  </a:lnTo>
                  <a:lnTo>
                    <a:pt x="40" y="43"/>
                  </a:lnTo>
                  <a:lnTo>
                    <a:pt x="41" y="44"/>
                  </a:lnTo>
                  <a:lnTo>
                    <a:pt x="41" y="46"/>
                  </a:lnTo>
                  <a:lnTo>
                    <a:pt x="41" y="47"/>
                  </a:lnTo>
                  <a:lnTo>
                    <a:pt x="41" y="49"/>
                  </a:lnTo>
                  <a:lnTo>
                    <a:pt x="43" y="51"/>
                  </a:lnTo>
                  <a:lnTo>
                    <a:pt x="45" y="53"/>
                  </a:lnTo>
                  <a:lnTo>
                    <a:pt x="47" y="56"/>
                  </a:lnTo>
                  <a:lnTo>
                    <a:pt x="48" y="56"/>
                  </a:lnTo>
                  <a:lnTo>
                    <a:pt x="49" y="55"/>
                  </a:lnTo>
                  <a:lnTo>
                    <a:pt x="50" y="53"/>
                  </a:lnTo>
                  <a:lnTo>
                    <a:pt x="51" y="52"/>
                  </a:lnTo>
                  <a:lnTo>
                    <a:pt x="52" y="51"/>
                  </a:lnTo>
                  <a:lnTo>
                    <a:pt x="52" y="50"/>
                  </a:lnTo>
                  <a:lnTo>
                    <a:pt x="53" y="49"/>
                  </a:lnTo>
                  <a:lnTo>
                    <a:pt x="55" y="49"/>
                  </a:lnTo>
                  <a:lnTo>
                    <a:pt x="56" y="50"/>
                  </a:lnTo>
                  <a:lnTo>
                    <a:pt x="57" y="51"/>
                  </a:lnTo>
                  <a:lnTo>
                    <a:pt x="58" y="52"/>
                  </a:lnTo>
                  <a:lnTo>
                    <a:pt x="59" y="55"/>
                  </a:lnTo>
                  <a:lnTo>
                    <a:pt x="59" y="55"/>
                  </a:lnTo>
                  <a:lnTo>
                    <a:pt x="60" y="56"/>
                  </a:lnTo>
                  <a:lnTo>
                    <a:pt x="61" y="56"/>
                  </a:lnTo>
                  <a:lnTo>
                    <a:pt x="62" y="58"/>
                  </a:lnTo>
                  <a:lnTo>
                    <a:pt x="62" y="59"/>
                  </a:lnTo>
                  <a:lnTo>
                    <a:pt x="61" y="61"/>
                  </a:lnTo>
                  <a:lnTo>
                    <a:pt x="61" y="63"/>
                  </a:lnTo>
                  <a:lnTo>
                    <a:pt x="62" y="64"/>
                  </a:lnTo>
                  <a:lnTo>
                    <a:pt x="63" y="65"/>
                  </a:lnTo>
                  <a:lnTo>
                    <a:pt x="64" y="65"/>
                  </a:lnTo>
                  <a:lnTo>
                    <a:pt x="66" y="65"/>
                  </a:lnTo>
                  <a:lnTo>
                    <a:pt x="68" y="65"/>
                  </a:lnTo>
                  <a:lnTo>
                    <a:pt x="70" y="64"/>
                  </a:lnTo>
                  <a:lnTo>
                    <a:pt x="71" y="64"/>
                  </a:lnTo>
                  <a:lnTo>
                    <a:pt x="73" y="63"/>
                  </a:lnTo>
                  <a:lnTo>
                    <a:pt x="74" y="62"/>
                  </a:lnTo>
                  <a:lnTo>
                    <a:pt x="76" y="61"/>
                  </a:lnTo>
                  <a:lnTo>
                    <a:pt x="77" y="60"/>
                  </a:lnTo>
                  <a:lnTo>
                    <a:pt x="78" y="59"/>
                  </a:lnTo>
                  <a:lnTo>
                    <a:pt x="80" y="59"/>
                  </a:lnTo>
                  <a:lnTo>
                    <a:pt x="80" y="60"/>
                  </a:lnTo>
                  <a:lnTo>
                    <a:pt x="81" y="60"/>
                  </a:lnTo>
                  <a:lnTo>
                    <a:pt x="81" y="60"/>
                  </a:lnTo>
                  <a:lnTo>
                    <a:pt x="81" y="60"/>
                  </a:lnTo>
                  <a:lnTo>
                    <a:pt x="83" y="61"/>
                  </a:lnTo>
                  <a:lnTo>
                    <a:pt x="84" y="61"/>
                  </a:lnTo>
                  <a:lnTo>
                    <a:pt x="85" y="61"/>
                  </a:lnTo>
                  <a:lnTo>
                    <a:pt x="86" y="60"/>
                  </a:lnTo>
                  <a:lnTo>
                    <a:pt x="87" y="59"/>
                  </a:lnTo>
                  <a:lnTo>
                    <a:pt x="86" y="58"/>
                  </a:lnTo>
                  <a:lnTo>
                    <a:pt x="86" y="57"/>
                  </a:lnTo>
                  <a:lnTo>
                    <a:pt x="87" y="56"/>
                  </a:lnTo>
                  <a:lnTo>
                    <a:pt x="88" y="53"/>
                  </a:lnTo>
                  <a:lnTo>
                    <a:pt x="88" y="51"/>
                  </a:lnTo>
                  <a:lnTo>
                    <a:pt x="87" y="48"/>
                  </a:lnTo>
                  <a:lnTo>
                    <a:pt x="85" y="46"/>
                  </a:lnTo>
                  <a:lnTo>
                    <a:pt x="82" y="44"/>
                  </a:lnTo>
                  <a:lnTo>
                    <a:pt x="80" y="42"/>
                  </a:lnTo>
                  <a:lnTo>
                    <a:pt x="77" y="40"/>
                  </a:lnTo>
                  <a:lnTo>
                    <a:pt x="77" y="39"/>
                  </a:lnTo>
                  <a:lnTo>
                    <a:pt x="76" y="37"/>
                  </a:lnTo>
                  <a:lnTo>
                    <a:pt x="76" y="36"/>
                  </a:lnTo>
                  <a:lnTo>
                    <a:pt x="76" y="36"/>
                  </a:lnTo>
                  <a:lnTo>
                    <a:pt x="78" y="35"/>
                  </a:lnTo>
                  <a:lnTo>
                    <a:pt x="81" y="34"/>
                  </a:lnTo>
                  <a:lnTo>
                    <a:pt x="84" y="33"/>
                  </a:lnTo>
                  <a:lnTo>
                    <a:pt x="87" y="32"/>
                  </a:lnTo>
                  <a:lnTo>
                    <a:pt x="90" y="31"/>
                  </a:lnTo>
                  <a:lnTo>
                    <a:pt x="92" y="30"/>
                  </a:lnTo>
                  <a:lnTo>
                    <a:pt x="93" y="29"/>
                  </a:lnTo>
                  <a:lnTo>
                    <a:pt x="93" y="29"/>
                  </a:lnTo>
                  <a:lnTo>
                    <a:pt x="93" y="29"/>
                  </a:lnTo>
                  <a:lnTo>
                    <a:pt x="92" y="29"/>
                  </a:lnTo>
                  <a:lnTo>
                    <a:pt x="92" y="29"/>
                  </a:lnTo>
                  <a:lnTo>
                    <a:pt x="92" y="28"/>
                  </a:lnTo>
                  <a:lnTo>
                    <a:pt x="92" y="27"/>
                  </a:lnTo>
                  <a:lnTo>
                    <a:pt x="92" y="24"/>
                  </a:lnTo>
                  <a:lnTo>
                    <a:pt x="93" y="22"/>
                  </a:lnTo>
                  <a:lnTo>
                    <a:pt x="93" y="20"/>
                  </a:lnTo>
                  <a:lnTo>
                    <a:pt x="94" y="18"/>
                  </a:lnTo>
                  <a:lnTo>
                    <a:pt x="96" y="16"/>
                  </a:lnTo>
                  <a:lnTo>
                    <a:pt x="97" y="15"/>
                  </a:lnTo>
                  <a:lnTo>
                    <a:pt x="99" y="13"/>
                  </a:lnTo>
                  <a:lnTo>
                    <a:pt x="99" y="11"/>
                  </a:lnTo>
                  <a:lnTo>
                    <a:pt x="99" y="8"/>
                  </a:lnTo>
                  <a:lnTo>
                    <a:pt x="98" y="6"/>
                  </a:lnTo>
                  <a:lnTo>
                    <a:pt x="97" y="4"/>
                  </a:lnTo>
                  <a:lnTo>
                    <a:pt x="96" y="4"/>
                  </a:lnTo>
                  <a:lnTo>
                    <a:pt x="94" y="3"/>
                  </a:lnTo>
                  <a:lnTo>
                    <a:pt x="91" y="2"/>
                  </a:lnTo>
                  <a:lnTo>
                    <a:pt x="90" y="2"/>
                  </a:lnTo>
                  <a:lnTo>
                    <a:pt x="89" y="1"/>
                  </a:lnTo>
                  <a:lnTo>
                    <a:pt x="89" y="1"/>
                  </a:lnTo>
                  <a:lnTo>
                    <a:pt x="88" y="0"/>
                  </a:lnTo>
                  <a:lnTo>
                    <a:pt x="87" y="1"/>
                  </a:lnTo>
                  <a:lnTo>
                    <a:pt x="85" y="1"/>
                  </a:lnTo>
                  <a:lnTo>
                    <a:pt x="84" y="2"/>
                  </a:lnTo>
                  <a:lnTo>
                    <a:pt x="83" y="3"/>
                  </a:lnTo>
                  <a:lnTo>
                    <a:pt x="82" y="4"/>
                  </a:lnTo>
                  <a:lnTo>
                    <a:pt x="81" y="5"/>
                  </a:lnTo>
                  <a:lnTo>
                    <a:pt x="80" y="5"/>
                  </a:lnTo>
                  <a:lnTo>
                    <a:pt x="75" y="6"/>
                  </a:lnTo>
                  <a:lnTo>
                    <a:pt x="72" y="8"/>
                  </a:lnTo>
                  <a:lnTo>
                    <a:pt x="68" y="11"/>
                  </a:lnTo>
                  <a:lnTo>
                    <a:pt x="65" y="13"/>
                  </a:lnTo>
                  <a:lnTo>
                    <a:pt x="62" y="16"/>
                  </a:lnTo>
                  <a:lnTo>
                    <a:pt x="59" y="18"/>
                  </a:lnTo>
                  <a:lnTo>
                    <a:pt x="56" y="19"/>
                  </a:lnTo>
                  <a:lnTo>
                    <a:pt x="51" y="20"/>
                  </a:lnTo>
                  <a:lnTo>
                    <a:pt x="48" y="20"/>
                  </a:lnTo>
                  <a:lnTo>
                    <a:pt x="45" y="20"/>
                  </a:lnTo>
                  <a:lnTo>
                    <a:pt x="41" y="18"/>
                  </a:lnTo>
                  <a:lnTo>
                    <a:pt x="38" y="16"/>
                  </a:lnTo>
                  <a:lnTo>
                    <a:pt x="37" y="15"/>
                  </a:lnTo>
                  <a:lnTo>
                    <a:pt x="35" y="14"/>
                  </a:lnTo>
                  <a:lnTo>
                    <a:pt x="33" y="14"/>
                  </a:lnTo>
                  <a:lnTo>
                    <a:pt x="33" y="14"/>
                  </a:lnTo>
                  <a:lnTo>
                    <a:pt x="33" y="15"/>
                  </a:lnTo>
                  <a:lnTo>
                    <a:pt x="32" y="16"/>
                  </a:lnTo>
                  <a:lnTo>
                    <a:pt x="31" y="17"/>
                  </a:lnTo>
                  <a:lnTo>
                    <a:pt x="32" y="18"/>
                  </a:lnTo>
                  <a:lnTo>
                    <a:pt x="31" y="19"/>
                  </a:lnTo>
                  <a:lnTo>
                    <a:pt x="31" y="19"/>
                  </a:lnTo>
                  <a:lnTo>
                    <a:pt x="30" y="20"/>
                  </a:lnTo>
                  <a:lnTo>
                    <a:pt x="29" y="19"/>
                  </a:lnTo>
                  <a:lnTo>
                    <a:pt x="27" y="18"/>
                  </a:lnTo>
                  <a:lnTo>
                    <a:pt x="26" y="17"/>
                  </a:lnTo>
                  <a:lnTo>
                    <a:pt x="24" y="16"/>
                  </a:lnTo>
                  <a:lnTo>
                    <a:pt x="23" y="15"/>
                  </a:lnTo>
                  <a:lnTo>
                    <a:pt x="22" y="13"/>
                  </a:lnTo>
                  <a:lnTo>
                    <a:pt x="21" y="12"/>
                  </a:lnTo>
                  <a:lnTo>
                    <a:pt x="20" y="10"/>
                  </a:lnTo>
                  <a:lnTo>
                    <a:pt x="18" y="8"/>
                  </a:lnTo>
                  <a:lnTo>
                    <a:pt x="17" y="6"/>
                  </a:lnTo>
                  <a:lnTo>
                    <a:pt x="2" y="2"/>
                  </a:lnTo>
                  <a:lnTo>
                    <a:pt x="2" y="17"/>
                  </a:lnTo>
                  <a:lnTo>
                    <a:pt x="3" y="17"/>
                  </a:lnTo>
                  <a:lnTo>
                    <a:pt x="4" y="17"/>
                  </a:lnTo>
                  <a:lnTo>
                    <a:pt x="6" y="18"/>
                  </a:lnTo>
                  <a:lnTo>
                    <a:pt x="7" y="18"/>
                  </a:lnTo>
                  <a:lnTo>
                    <a:pt x="9" y="19"/>
                  </a:lnTo>
                  <a:lnTo>
                    <a:pt x="9" y="21"/>
                  </a:lnTo>
                  <a:lnTo>
                    <a:pt x="7" y="22"/>
                  </a:lnTo>
                  <a:lnTo>
                    <a:pt x="6" y="23"/>
                  </a:lnTo>
                  <a:lnTo>
                    <a:pt x="5" y="24"/>
                  </a:lnTo>
                  <a:lnTo>
                    <a:pt x="4" y="24"/>
                  </a:lnTo>
                  <a:lnTo>
                    <a:pt x="3" y="24"/>
                  </a:lnTo>
                  <a:lnTo>
                    <a:pt x="2" y="25"/>
                  </a:lnTo>
                  <a:lnTo>
                    <a:pt x="2" y="27"/>
                  </a:lnTo>
                  <a:lnTo>
                    <a:pt x="3" y="29"/>
                  </a:lnTo>
                  <a:lnTo>
                    <a:pt x="4" y="31"/>
                  </a:lnTo>
                  <a:lnTo>
                    <a:pt x="4" y="33"/>
                  </a:lnTo>
                  <a:lnTo>
                    <a:pt x="5" y="35"/>
                  </a:lnTo>
                  <a:lnTo>
                    <a:pt x="4" y="36"/>
                  </a:lnTo>
                  <a:lnTo>
                    <a:pt x="2" y="38"/>
                  </a:lnTo>
                  <a:lnTo>
                    <a:pt x="1" y="39"/>
                  </a:lnTo>
                  <a:lnTo>
                    <a:pt x="0" y="40"/>
                  </a:lnTo>
                  <a:lnTo>
                    <a:pt x="0" y="41"/>
                  </a:lnTo>
                  <a:lnTo>
                    <a:pt x="1" y="43"/>
                  </a:lnTo>
                  <a:close/>
                </a:path>
              </a:pathLst>
            </a:custGeom>
            <a:grpFill/>
            <a:ln w="0">
              <a:solidFill>
                <a:srgbClr val="2CA2CC"/>
              </a:solidFill>
              <a:prstDash val="solid"/>
              <a:round/>
              <a:headEnd/>
              <a:tailEnd/>
            </a:ln>
          </p:spPr>
          <p:txBody>
            <a:bodyPr/>
            <a:lstStyle/>
            <a:p>
              <a:endParaRPr lang="ru-RU"/>
            </a:p>
          </p:txBody>
        </p:sp>
        <p:sp>
          <p:nvSpPr>
            <p:cNvPr id="49" name="Freeform 369">
              <a:extLst>
                <a:ext uri="{FF2B5EF4-FFF2-40B4-BE49-F238E27FC236}">
                  <a16:creationId xmlns:a16="http://schemas.microsoft.com/office/drawing/2014/main" id="{861F1AF6-CAE3-2B46-9DC7-2ADBD41DAE17}"/>
                </a:ext>
              </a:extLst>
            </p:cNvPr>
            <p:cNvSpPr>
              <a:spLocks/>
            </p:cNvSpPr>
            <p:nvPr/>
          </p:nvSpPr>
          <p:spPr bwMode="gray">
            <a:xfrm>
              <a:off x="2285" y="1826"/>
              <a:ext cx="99" cy="65"/>
            </a:xfrm>
            <a:custGeom>
              <a:avLst/>
              <a:gdLst>
                <a:gd name="T0" fmla="*/ 2 w 99"/>
                <a:gd name="T1" fmla="*/ 45 h 65"/>
                <a:gd name="T2" fmla="*/ 5 w 99"/>
                <a:gd name="T3" fmla="*/ 44 h 65"/>
                <a:gd name="T4" fmla="*/ 6 w 99"/>
                <a:gd name="T5" fmla="*/ 39 h 65"/>
                <a:gd name="T6" fmla="*/ 9 w 99"/>
                <a:gd name="T7" fmla="*/ 39 h 65"/>
                <a:gd name="T8" fmla="*/ 13 w 99"/>
                <a:gd name="T9" fmla="*/ 40 h 65"/>
                <a:gd name="T10" fmla="*/ 16 w 99"/>
                <a:gd name="T11" fmla="*/ 38 h 65"/>
                <a:gd name="T12" fmla="*/ 20 w 99"/>
                <a:gd name="T13" fmla="*/ 39 h 65"/>
                <a:gd name="T14" fmla="*/ 24 w 99"/>
                <a:gd name="T15" fmla="*/ 41 h 65"/>
                <a:gd name="T16" fmla="*/ 27 w 99"/>
                <a:gd name="T17" fmla="*/ 38 h 65"/>
                <a:gd name="T18" fmla="*/ 34 w 99"/>
                <a:gd name="T19" fmla="*/ 39 h 65"/>
                <a:gd name="T20" fmla="*/ 40 w 99"/>
                <a:gd name="T21" fmla="*/ 43 h 65"/>
                <a:gd name="T22" fmla="*/ 41 w 99"/>
                <a:gd name="T23" fmla="*/ 47 h 65"/>
                <a:gd name="T24" fmla="*/ 45 w 99"/>
                <a:gd name="T25" fmla="*/ 53 h 65"/>
                <a:gd name="T26" fmla="*/ 49 w 99"/>
                <a:gd name="T27" fmla="*/ 55 h 65"/>
                <a:gd name="T28" fmla="*/ 52 w 99"/>
                <a:gd name="T29" fmla="*/ 51 h 65"/>
                <a:gd name="T30" fmla="*/ 55 w 99"/>
                <a:gd name="T31" fmla="*/ 49 h 65"/>
                <a:gd name="T32" fmla="*/ 58 w 99"/>
                <a:gd name="T33" fmla="*/ 52 h 65"/>
                <a:gd name="T34" fmla="*/ 60 w 99"/>
                <a:gd name="T35" fmla="*/ 56 h 65"/>
                <a:gd name="T36" fmla="*/ 62 w 99"/>
                <a:gd name="T37" fmla="*/ 59 h 65"/>
                <a:gd name="T38" fmla="*/ 62 w 99"/>
                <a:gd name="T39" fmla="*/ 64 h 65"/>
                <a:gd name="T40" fmla="*/ 66 w 99"/>
                <a:gd name="T41" fmla="*/ 65 h 65"/>
                <a:gd name="T42" fmla="*/ 71 w 99"/>
                <a:gd name="T43" fmla="*/ 64 h 65"/>
                <a:gd name="T44" fmla="*/ 76 w 99"/>
                <a:gd name="T45" fmla="*/ 61 h 65"/>
                <a:gd name="T46" fmla="*/ 80 w 99"/>
                <a:gd name="T47" fmla="*/ 59 h 65"/>
                <a:gd name="T48" fmla="*/ 81 w 99"/>
                <a:gd name="T49" fmla="*/ 60 h 65"/>
                <a:gd name="T50" fmla="*/ 84 w 99"/>
                <a:gd name="T51" fmla="*/ 61 h 65"/>
                <a:gd name="T52" fmla="*/ 87 w 99"/>
                <a:gd name="T53" fmla="*/ 59 h 65"/>
                <a:gd name="T54" fmla="*/ 87 w 99"/>
                <a:gd name="T55" fmla="*/ 56 h 65"/>
                <a:gd name="T56" fmla="*/ 87 w 99"/>
                <a:gd name="T57" fmla="*/ 48 h 65"/>
                <a:gd name="T58" fmla="*/ 80 w 99"/>
                <a:gd name="T59" fmla="*/ 42 h 65"/>
                <a:gd name="T60" fmla="*/ 76 w 99"/>
                <a:gd name="T61" fmla="*/ 37 h 65"/>
                <a:gd name="T62" fmla="*/ 78 w 99"/>
                <a:gd name="T63" fmla="*/ 35 h 65"/>
                <a:gd name="T64" fmla="*/ 87 w 99"/>
                <a:gd name="T65" fmla="*/ 32 h 65"/>
                <a:gd name="T66" fmla="*/ 93 w 99"/>
                <a:gd name="T67" fmla="*/ 29 h 65"/>
                <a:gd name="T68" fmla="*/ 92 w 99"/>
                <a:gd name="T69" fmla="*/ 29 h 65"/>
                <a:gd name="T70" fmla="*/ 92 w 99"/>
                <a:gd name="T71" fmla="*/ 27 h 65"/>
                <a:gd name="T72" fmla="*/ 93 w 99"/>
                <a:gd name="T73" fmla="*/ 20 h 65"/>
                <a:gd name="T74" fmla="*/ 97 w 99"/>
                <a:gd name="T75" fmla="*/ 15 h 65"/>
                <a:gd name="T76" fmla="*/ 99 w 99"/>
                <a:gd name="T77" fmla="*/ 8 h 65"/>
                <a:gd name="T78" fmla="*/ 96 w 99"/>
                <a:gd name="T79" fmla="*/ 4 h 65"/>
                <a:gd name="T80" fmla="*/ 90 w 99"/>
                <a:gd name="T81" fmla="*/ 2 h 65"/>
                <a:gd name="T82" fmla="*/ 88 w 99"/>
                <a:gd name="T83" fmla="*/ 0 h 65"/>
                <a:gd name="T84" fmla="*/ 84 w 99"/>
                <a:gd name="T85" fmla="*/ 2 h 65"/>
                <a:gd name="T86" fmla="*/ 81 w 99"/>
                <a:gd name="T87" fmla="*/ 5 h 65"/>
                <a:gd name="T88" fmla="*/ 72 w 99"/>
                <a:gd name="T89" fmla="*/ 8 h 65"/>
                <a:gd name="T90" fmla="*/ 62 w 99"/>
                <a:gd name="T91" fmla="*/ 16 h 65"/>
                <a:gd name="T92" fmla="*/ 51 w 99"/>
                <a:gd name="T93" fmla="*/ 20 h 65"/>
                <a:gd name="T94" fmla="*/ 41 w 99"/>
                <a:gd name="T95" fmla="*/ 18 h 65"/>
                <a:gd name="T96" fmla="*/ 35 w 99"/>
                <a:gd name="T97" fmla="*/ 14 h 65"/>
                <a:gd name="T98" fmla="*/ 33 w 99"/>
                <a:gd name="T99" fmla="*/ 15 h 65"/>
                <a:gd name="T100" fmla="*/ 32 w 99"/>
                <a:gd name="T101" fmla="*/ 18 h 65"/>
                <a:gd name="T102" fmla="*/ 30 w 99"/>
                <a:gd name="T103" fmla="*/ 20 h 65"/>
                <a:gd name="T104" fmla="*/ 26 w 99"/>
                <a:gd name="T105" fmla="*/ 17 h 65"/>
                <a:gd name="T106" fmla="*/ 22 w 99"/>
                <a:gd name="T107" fmla="*/ 13 h 65"/>
                <a:gd name="T108" fmla="*/ 18 w 99"/>
                <a:gd name="T109" fmla="*/ 8 h 65"/>
                <a:gd name="T110" fmla="*/ 2 w 99"/>
                <a:gd name="T111" fmla="*/ 17 h 65"/>
                <a:gd name="T112" fmla="*/ 6 w 99"/>
                <a:gd name="T113" fmla="*/ 18 h 65"/>
                <a:gd name="T114" fmla="*/ 9 w 99"/>
                <a:gd name="T115" fmla="*/ 21 h 65"/>
                <a:gd name="T116" fmla="*/ 5 w 99"/>
                <a:gd name="T117" fmla="*/ 24 h 65"/>
                <a:gd name="T118" fmla="*/ 2 w 99"/>
                <a:gd name="T119" fmla="*/ 25 h 65"/>
                <a:gd name="T120" fmla="*/ 4 w 99"/>
                <a:gd name="T121" fmla="*/ 31 h 65"/>
                <a:gd name="T122" fmla="*/ 4 w 99"/>
                <a:gd name="T123" fmla="*/ 36 h 65"/>
                <a:gd name="T124" fmla="*/ 0 w 99"/>
                <a:gd name="T125" fmla="*/ 4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65">
                  <a:moveTo>
                    <a:pt x="1" y="43"/>
                  </a:moveTo>
                  <a:lnTo>
                    <a:pt x="1" y="45"/>
                  </a:lnTo>
                  <a:lnTo>
                    <a:pt x="2" y="45"/>
                  </a:lnTo>
                  <a:lnTo>
                    <a:pt x="4" y="45"/>
                  </a:lnTo>
                  <a:lnTo>
                    <a:pt x="5" y="45"/>
                  </a:lnTo>
                  <a:lnTo>
                    <a:pt x="5" y="44"/>
                  </a:lnTo>
                  <a:lnTo>
                    <a:pt x="5" y="42"/>
                  </a:lnTo>
                  <a:lnTo>
                    <a:pt x="5" y="40"/>
                  </a:lnTo>
                  <a:lnTo>
                    <a:pt x="6" y="39"/>
                  </a:lnTo>
                  <a:lnTo>
                    <a:pt x="6" y="38"/>
                  </a:lnTo>
                  <a:lnTo>
                    <a:pt x="9" y="37"/>
                  </a:lnTo>
                  <a:lnTo>
                    <a:pt x="9" y="39"/>
                  </a:lnTo>
                  <a:lnTo>
                    <a:pt x="10" y="40"/>
                  </a:lnTo>
                  <a:lnTo>
                    <a:pt x="12" y="40"/>
                  </a:lnTo>
                  <a:lnTo>
                    <a:pt x="13" y="40"/>
                  </a:lnTo>
                  <a:lnTo>
                    <a:pt x="14" y="39"/>
                  </a:lnTo>
                  <a:lnTo>
                    <a:pt x="15" y="39"/>
                  </a:lnTo>
                  <a:lnTo>
                    <a:pt x="16" y="38"/>
                  </a:lnTo>
                  <a:lnTo>
                    <a:pt x="17" y="37"/>
                  </a:lnTo>
                  <a:lnTo>
                    <a:pt x="18" y="38"/>
                  </a:lnTo>
                  <a:lnTo>
                    <a:pt x="20" y="39"/>
                  </a:lnTo>
                  <a:lnTo>
                    <a:pt x="21" y="40"/>
                  </a:lnTo>
                  <a:lnTo>
                    <a:pt x="23" y="41"/>
                  </a:lnTo>
                  <a:lnTo>
                    <a:pt x="24" y="41"/>
                  </a:lnTo>
                  <a:lnTo>
                    <a:pt x="24" y="40"/>
                  </a:lnTo>
                  <a:lnTo>
                    <a:pt x="25" y="40"/>
                  </a:lnTo>
                  <a:lnTo>
                    <a:pt x="27" y="38"/>
                  </a:lnTo>
                  <a:lnTo>
                    <a:pt x="29" y="38"/>
                  </a:lnTo>
                  <a:lnTo>
                    <a:pt x="32" y="38"/>
                  </a:lnTo>
                  <a:lnTo>
                    <a:pt x="34" y="39"/>
                  </a:lnTo>
                  <a:lnTo>
                    <a:pt x="37" y="40"/>
                  </a:lnTo>
                  <a:lnTo>
                    <a:pt x="40" y="42"/>
                  </a:lnTo>
                  <a:lnTo>
                    <a:pt x="40" y="43"/>
                  </a:lnTo>
                  <a:lnTo>
                    <a:pt x="41" y="44"/>
                  </a:lnTo>
                  <a:lnTo>
                    <a:pt x="41" y="46"/>
                  </a:lnTo>
                  <a:lnTo>
                    <a:pt x="41" y="47"/>
                  </a:lnTo>
                  <a:lnTo>
                    <a:pt x="41" y="49"/>
                  </a:lnTo>
                  <a:lnTo>
                    <a:pt x="43" y="51"/>
                  </a:lnTo>
                  <a:lnTo>
                    <a:pt x="45" y="53"/>
                  </a:lnTo>
                  <a:lnTo>
                    <a:pt x="47" y="56"/>
                  </a:lnTo>
                  <a:lnTo>
                    <a:pt x="48" y="56"/>
                  </a:lnTo>
                  <a:lnTo>
                    <a:pt x="49" y="55"/>
                  </a:lnTo>
                  <a:lnTo>
                    <a:pt x="50" y="53"/>
                  </a:lnTo>
                  <a:lnTo>
                    <a:pt x="51" y="52"/>
                  </a:lnTo>
                  <a:lnTo>
                    <a:pt x="52" y="51"/>
                  </a:lnTo>
                  <a:lnTo>
                    <a:pt x="52" y="50"/>
                  </a:lnTo>
                  <a:lnTo>
                    <a:pt x="53" y="49"/>
                  </a:lnTo>
                  <a:lnTo>
                    <a:pt x="55" y="49"/>
                  </a:lnTo>
                  <a:lnTo>
                    <a:pt x="56" y="50"/>
                  </a:lnTo>
                  <a:lnTo>
                    <a:pt x="57" y="51"/>
                  </a:lnTo>
                  <a:lnTo>
                    <a:pt x="58" y="52"/>
                  </a:lnTo>
                  <a:lnTo>
                    <a:pt x="59" y="55"/>
                  </a:lnTo>
                  <a:lnTo>
                    <a:pt x="59" y="55"/>
                  </a:lnTo>
                  <a:lnTo>
                    <a:pt x="60" y="56"/>
                  </a:lnTo>
                  <a:lnTo>
                    <a:pt x="61" y="56"/>
                  </a:lnTo>
                  <a:lnTo>
                    <a:pt x="62" y="58"/>
                  </a:lnTo>
                  <a:lnTo>
                    <a:pt x="62" y="59"/>
                  </a:lnTo>
                  <a:lnTo>
                    <a:pt x="61" y="61"/>
                  </a:lnTo>
                  <a:lnTo>
                    <a:pt x="61" y="63"/>
                  </a:lnTo>
                  <a:lnTo>
                    <a:pt x="62" y="64"/>
                  </a:lnTo>
                  <a:lnTo>
                    <a:pt x="63" y="65"/>
                  </a:lnTo>
                  <a:lnTo>
                    <a:pt x="64" y="65"/>
                  </a:lnTo>
                  <a:lnTo>
                    <a:pt x="66" y="65"/>
                  </a:lnTo>
                  <a:lnTo>
                    <a:pt x="68" y="65"/>
                  </a:lnTo>
                  <a:lnTo>
                    <a:pt x="70" y="64"/>
                  </a:lnTo>
                  <a:lnTo>
                    <a:pt x="71" y="64"/>
                  </a:lnTo>
                  <a:lnTo>
                    <a:pt x="73" y="63"/>
                  </a:lnTo>
                  <a:lnTo>
                    <a:pt x="74" y="62"/>
                  </a:lnTo>
                  <a:lnTo>
                    <a:pt x="76" y="61"/>
                  </a:lnTo>
                  <a:lnTo>
                    <a:pt x="77" y="60"/>
                  </a:lnTo>
                  <a:lnTo>
                    <a:pt x="78" y="59"/>
                  </a:lnTo>
                  <a:lnTo>
                    <a:pt x="80" y="59"/>
                  </a:lnTo>
                  <a:lnTo>
                    <a:pt x="80" y="60"/>
                  </a:lnTo>
                  <a:lnTo>
                    <a:pt x="81" y="60"/>
                  </a:lnTo>
                  <a:lnTo>
                    <a:pt x="81" y="60"/>
                  </a:lnTo>
                  <a:lnTo>
                    <a:pt x="81" y="60"/>
                  </a:lnTo>
                  <a:lnTo>
                    <a:pt x="83" y="61"/>
                  </a:lnTo>
                  <a:lnTo>
                    <a:pt x="84" y="61"/>
                  </a:lnTo>
                  <a:lnTo>
                    <a:pt x="85" y="61"/>
                  </a:lnTo>
                  <a:lnTo>
                    <a:pt x="86" y="60"/>
                  </a:lnTo>
                  <a:lnTo>
                    <a:pt x="87" y="59"/>
                  </a:lnTo>
                  <a:lnTo>
                    <a:pt x="86" y="58"/>
                  </a:lnTo>
                  <a:lnTo>
                    <a:pt x="86" y="57"/>
                  </a:lnTo>
                  <a:lnTo>
                    <a:pt x="87" y="56"/>
                  </a:lnTo>
                  <a:lnTo>
                    <a:pt x="88" y="53"/>
                  </a:lnTo>
                  <a:lnTo>
                    <a:pt x="88" y="51"/>
                  </a:lnTo>
                  <a:lnTo>
                    <a:pt x="87" y="48"/>
                  </a:lnTo>
                  <a:lnTo>
                    <a:pt x="85" y="46"/>
                  </a:lnTo>
                  <a:lnTo>
                    <a:pt x="82" y="44"/>
                  </a:lnTo>
                  <a:lnTo>
                    <a:pt x="80" y="42"/>
                  </a:lnTo>
                  <a:lnTo>
                    <a:pt x="77" y="40"/>
                  </a:lnTo>
                  <a:lnTo>
                    <a:pt x="77" y="39"/>
                  </a:lnTo>
                  <a:lnTo>
                    <a:pt x="76" y="37"/>
                  </a:lnTo>
                  <a:lnTo>
                    <a:pt x="76" y="36"/>
                  </a:lnTo>
                  <a:lnTo>
                    <a:pt x="76" y="36"/>
                  </a:lnTo>
                  <a:lnTo>
                    <a:pt x="78" y="35"/>
                  </a:lnTo>
                  <a:lnTo>
                    <a:pt x="81" y="34"/>
                  </a:lnTo>
                  <a:lnTo>
                    <a:pt x="84" y="33"/>
                  </a:lnTo>
                  <a:lnTo>
                    <a:pt x="87" y="32"/>
                  </a:lnTo>
                  <a:lnTo>
                    <a:pt x="90" y="31"/>
                  </a:lnTo>
                  <a:lnTo>
                    <a:pt x="92" y="30"/>
                  </a:lnTo>
                  <a:lnTo>
                    <a:pt x="93" y="29"/>
                  </a:lnTo>
                  <a:lnTo>
                    <a:pt x="93" y="29"/>
                  </a:lnTo>
                  <a:lnTo>
                    <a:pt x="93" y="29"/>
                  </a:lnTo>
                  <a:lnTo>
                    <a:pt x="92" y="29"/>
                  </a:lnTo>
                  <a:lnTo>
                    <a:pt x="92" y="29"/>
                  </a:lnTo>
                  <a:lnTo>
                    <a:pt x="92" y="28"/>
                  </a:lnTo>
                  <a:lnTo>
                    <a:pt x="92" y="27"/>
                  </a:lnTo>
                  <a:lnTo>
                    <a:pt x="92" y="24"/>
                  </a:lnTo>
                  <a:lnTo>
                    <a:pt x="93" y="22"/>
                  </a:lnTo>
                  <a:lnTo>
                    <a:pt x="93" y="20"/>
                  </a:lnTo>
                  <a:lnTo>
                    <a:pt x="94" y="18"/>
                  </a:lnTo>
                  <a:lnTo>
                    <a:pt x="96" y="16"/>
                  </a:lnTo>
                  <a:lnTo>
                    <a:pt x="97" y="15"/>
                  </a:lnTo>
                  <a:lnTo>
                    <a:pt x="99" y="13"/>
                  </a:lnTo>
                  <a:lnTo>
                    <a:pt x="99" y="11"/>
                  </a:lnTo>
                  <a:lnTo>
                    <a:pt x="99" y="8"/>
                  </a:lnTo>
                  <a:lnTo>
                    <a:pt x="98" y="6"/>
                  </a:lnTo>
                  <a:lnTo>
                    <a:pt x="97" y="4"/>
                  </a:lnTo>
                  <a:lnTo>
                    <a:pt x="96" y="4"/>
                  </a:lnTo>
                  <a:lnTo>
                    <a:pt x="94" y="3"/>
                  </a:lnTo>
                  <a:lnTo>
                    <a:pt x="91" y="2"/>
                  </a:lnTo>
                  <a:lnTo>
                    <a:pt x="90" y="2"/>
                  </a:lnTo>
                  <a:lnTo>
                    <a:pt x="89" y="1"/>
                  </a:lnTo>
                  <a:lnTo>
                    <a:pt x="89" y="1"/>
                  </a:lnTo>
                  <a:lnTo>
                    <a:pt x="88" y="0"/>
                  </a:lnTo>
                  <a:lnTo>
                    <a:pt x="87" y="1"/>
                  </a:lnTo>
                  <a:lnTo>
                    <a:pt x="85" y="1"/>
                  </a:lnTo>
                  <a:lnTo>
                    <a:pt x="84" y="2"/>
                  </a:lnTo>
                  <a:lnTo>
                    <a:pt x="83" y="3"/>
                  </a:lnTo>
                  <a:lnTo>
                    <a:pt x="82" y="4"/>
                  </a:lnTo>
                  <a:lnTo>
                    <a:pt x="81" y="5"/>
                  </a:lnTo>
                  <a:lnTo>
                    <a:pt x="80" y="5"/>
                  </a:lnTo>
                  <a:lnTo>
                    <a:pt x="75" y="6"/>
                  </a:lnTo>
                  <a:lnTo>
                    <a:pt x="72" y="8"/>
                  </a:lnTo>
                  <a:lnTo>
                    <a:pt x="68" y="11"/>
                  </a:lnTo>
                  <a:lnTo>
                    <a:pt x="65" y="13"/>
                  </a:lnTo>
                  <a:lnTo>
                    <a:pt x="62" y="16"/>
                  </a:lnTo>
                  <a:lnTo>
                    <a:pt x="59" y="18"/>
                  </a:lnTo>
                  <a:lnTo>
                    <a:pt x="56" y="19"/>
                  </a:lnTo>
                  <a:lnTo>
                    <a:pt x="51" y="20"/>
                  </a:lnTo>
                  <a:lnTo>
                    <a:pt x="48" y="20"/>
                  </a:lnTo>
                  <a:lnTo>
                    <a:pt x="45" y="20"/>
                  </a:lnTo>
                  <a:lnTo>
                    <a:pt x="41" y="18"/>
                  </a:lnTo>
                  <a:lnTo>
                    <a:pt x="38" y="16"/>
                  </a:lnTo>
                  <a:lnTo>
                    <a:pt x="37" y="15"/>
                  </a:lnTo>
                  <a:lnTo>
                    <a:pt x="35" y="14"/>
                  </a:lnTo>
                  <a:lnTo>
                    <a:pt x="33" y="14"/>
                  </a:lnTo>
                  <a:lnTo>
                    <a:pt x="33" y="14"/>
                  </a:lnTo>
                  <a:lnTo>
                    <a:pt x="33" y="15"/>
                  </a:lnTo>
                  <a:lnTo>
                    <a:pt x="32" y="16"/>
                  </a:lnTo>
                  <a:lnTo>
                    <a:pt x="31" y="17"/>
                  </a:lnTo>
                  <a:lnTo>
                    <a:pt x="32" y="18"/>
                  </a:lnTo>
                  <a:lnTo>
                    <a:pt x="31" y="19"/>
                  </a:lnTo>
                  <a:lnTo>
                    <a:pt x="31" y="19"/>
                  </a:lnTo>
                  <a:lnTo>
                    <a:pt x="30" y="20"/>
                  </a:lnTo>
                  <a:lnTo>
                    <a:pt x="29" y="19"/>
                  </a:lnTo>
                  <a:lnTo>
                    <a:pt x="27" y="18"/>
                  </a:lnTo>
                  <a:lnTo>
                    <a:pt x="26" y="17"/>
                  </a:lnTo>
                  <a:lnTo>
                    <a:pt x="24" y="16"/>
                  </a:lnTo>
                  <a:lnTo>
                    <a:pt x="23" y="15"/>
                  </a:lnTo>
                  <a:lnTo>
                    <a:pt x="22" y="13"/>
                  </a:lnTo>
                  <a:lnTo>
                    <a:pt x="21" y="12"/>
                  </a:lnTo>
                  <a:lnTo>
                    <a:pt x="20" y="10"/>
                  </a:lnTo>
                  <a:lnTo>
                    <a:pt x="18" y="8"/>
                  </a:lnTo>
                  <a:lnTo>
                    <a:pt x="17" y="6"/>
                  </a:lnTo>
                  <a:lnTo>
                    <a:pt x="2" y="2"/>
                  </a:lnTo>
                  <a:lnTo>
                    <a:pt x="2" y="17"/>
                  </a:lnTo>
                  <a:lnTo>
                    <a:pt x="3" y="17"/>
                  </a:lnTo>
                  <a:lnTo>
                    <a:pt x="4" y="17"/>
                  </a:lnTo>
                  <a:lnTo>
                    <a:pt x="6" y="18"/>
                  </a:lnTo>
                  <a:lnTo>
                    <a:pt x="7" y="18"/>
                  </a:lnTo>
                  <a:lnTo>
                    <a:pt x="9" y="19"/>
                  </a:lnTo>
                  <a:lnTo>
                    <a:pt x="9" y="21"/>
                  </a:lnTo>
                  <a:lnTo>
                    <a:pt x="7" y="22"/>
                  </a:lnTo>
                  <a:lnTo>
                    <a:pt x="6" y="23"/>
                  </a:lnTo>
                  <a:lnTo>
                    <a:pt x="5" y="24"/>
                  </a:lnTo>
                  <a:lnTo>
                    <a:pt x="4" y="24"/>
                  </a:lnTo>
                  <a:lnTo>
                    <a:pt x="3" y="24"/>
                  </a:lnTo>
                  <a:lnTo>
                    <a:pt x="2" y="25"/>
                  </a:lnTo>
                  <a:lnTo>
                    <a:pt x="2" y="27"/>
                  </a:lnTo>
                  <a:lnTo>
                    <a:pt x="3" y="29"/>
                  </a:lnTo>
                  <a:lnTo>
                    <a:pt x="4" y="31"/>
                  </a:lnTo>
                  <a:lnTo>
                    <a:pt x="4" y="33"/>
                  </a:lnTo>
                  <a:lnTo>
                    <a:pt x="5" y="35"/>
                  </a:lnTo>
                  <a:lnTo>
                    <a:pt x="4" y="36"/>
                  </a:lnTo>
                  <a:lnTo>
                    <a:pt x="2" y="38"/>
                  </a:lnTo>
                  <a:lnTo>
                    <a:pt x="1" y="39"/>
                  </a:lnTo>
                  <a:lnTo>
                    <a:pt x="0" y="40"/>
                  </a:lnTo>
                  <a:lnTo>
                    <a:pt x="0" y="41"/>
                  </a:lnTo>
                  <a:lnTo>
                    <a:pt x="1" y="43"/>
                  </a:lnTo>
                </a:path>
              </a:pathLst>
            </a:custGeom>
            <a:grpFill/>
            <a:ln w="3175">
              <a:solidFill>
                <a:srgbClr val="2CA2CC"/>
              </a:solidFill>
              <a:prstDash val="solid"/>
              <a:round/>
              <a:headEnd/>
              <a:tailEnd/>
            </a:ln>
          </p:spPr>
          <p:txBody>
            <a:bodyPr/>
            <a:lstStyle/>
            <a:p>
              <a:endParaRPr lang="ru-RU"/>
            </a:p>
          </p:txBody>
        </p:sp>
        <p:sp>
          <p:nvSpPr>
            <p:cNvPr id="50" name="Freeform 370">
              <a:extLst>
                <a:ext uri="{FF2B5EF4-FFF2-40B4-BE49-F238E27FC236}">
                  <a16:creationId xmlns:a16="http://schemas.microsoft.com/office/drawing/2014/main" id="{9018AB2D-D3C2-3D4E-8A74-1D4F790EDA5D}"/>
                </a:ext>
              </a:extLst>
            </p:cNvPr>
            <p:cNvSpPr>
              <a:spLocks/>
            </p:cNvSpPr>
            <p:nvPr/>
          </p:nvSpPr>
          <p:spPr bwMode="gray">
            <a:xfrm>
              <a:off x="2375" y="1819"/>
              <a:ext cx="76" cy="70"/>
            </a:xfrm>
            <a:custGeom>
              <a:avLst/>
              <a:gdLst>
                <a:gd name="T0" fmla="*/ 76 w 76"/>
                <a:gd name="T1" fmla="*/ 39 h 70"/>
                <a:gd name="T2" fmla="*/ 74 w 76"/>
                <a:gd name="T3" fmla="*/ 48 h 70"/>
                <a:gd name="T4" fmla="*/ 73 w 76"/>
                <a:gd name="T5" fmla="*/ 53 h 70"/>
                <a:gd name="T6" fmla="*/ 74 w 76"/>
                <a:gd name="T7" fmla="*/ 57 h 70"/>
                <a:gd name="T8" fmla="*/ 68 w 76"/>
                <a:gd name="T9" fmla="*/ 57 h 70"/>
                <a:gd name="T10" fmla="*/ 62 w 76"/>
                <a:gd name="T11" fmla="*/ 58 h 70"/>
                <a:gd name="T12" fmla="*/ 60 w 76"/>
                <a:gd name="T13" fmla="*/ 63 h 70"/>
                <a:gd name="T14" fmla="*/ 61 w 76"/>
                <a:gd name="T15" fmla="*/ 70 h 70"/>
                <a:gd name="T16" fmla="*/ 54 w 76"/>
                <a:gd name="T17" fmla="*/ 66 h 70"/>
                <a:gd name="T18" fmla="*/ 49 w 76"/>
                <a:gd name="T19" fmla="*/ 59 h 70"/>
                <a:gd name="T20" fmla="*/ 45 w 76"/>
                <a:gd name="T21" fmla="*/ 56 h 70"/>
                <a:gd name="T22" fmla="*/ 43 w 76"/>
                <a:gd name="T23" fmla="*/ 47 h 70"/>
                <a:gd name="T24" fmla="*/ 44 w 76"/>
                <a:gd name="T25" fmla="*/ 41 h 70"/>
                <a:gd name="T26" fmla="*/ 47 w 76"/>
                <a:gd name="T27" fmla="*/ 38 h 70"/>
                <a:gd name="T28" fmla="*/ 48 w 76"/>
                <a:gd name="T29" fmla="*/ 36 h 70"/>
                <a:gd name="T30" fmla="*/ 51 w 76"/>
                <a:gd name="T31" fmla="*/ 34 h 70"/>
                <a:gd name="T32" fmla="*/ 51 w 76"/>
                <a:gd name="T33" fmla="*/ 30 h 70"/>
                <a:gd name="T34" fmla="*/ 47 w 76"/>
                <a:gd name="T35" fmla="*/ 32 h 70"/>
                <a:gd name="T36" fmla="*/ 42 w 76"/>
                <a:gd name="T37" fmla="*/ 34 h 70"/>
                <a:gd name="T38" fmla="*/ 43 w 76"/>
                <a:gd name="T39" fmla="*/ 29 h 70"/>
                <a:gd name="T40" fmla="*/ 46 w 76"/>
                <a:gd name="T41" fmla="*/ 23 h 70"/>
                <a:gd name="T42" fmla="*/ 42 w 76"/>
                <a:gd name="T43" fmla="*/ 21 h 70"/>
                <a:gd name="T44" fmla="*/ 30 w 76"/>
                <a:gd name="T45" fmla="*/ 17 h 70"/>
                <a:gd name="T46" fmla="*/ 21 w 76"/>
                <a:gd name="T47" fmla="*/ 14 h 70"/>
                <a:gd name="T48" fmla="*/ 18 w 76"/>
                <a:gd name="T49" fmla="*/ 14 h 70"/>
                <a:gd name="T50" fmla="*/ 17 w 76"/>
                <a:gd name="T51" fmla="*/ 15 h 70"/>
                <a:gd name="T52" fmla="*/ 15 w 76"/>
                <a:gd name="T53" fmla="*/ 15 h 70"/>
                <a:gd name="T54" fmla="*/ 9 w 76"/>
                <a:gd name="T55" fmla="*/ 12 h 70"/>
                <a:gd name="T56" fmla="*/ 6 w 76"/>
                <a:gd name="T57" fmla="*/ 10 h 70"/>
                <a:gd name="T58" fmla="*/ 2 w 76"/>
                <a:gd name="T59" fmla="*/ 8 h 70"/>
                <a:gd name="T60" fmla="*/ 0 w 76"/>
                <a:gd name="T61" fmla="*/ 6 h 70"/>
                <a:gd name="T62" fmla="*/ 4 w 76"/>
                <a:gd name="T63" fmla="*/ 1 h 70"/>
                <a:gd name="T64" fmla="*/ 14 w 76"/>
                <a:gd name="T65" fmla="*/ 0 h 70"/>
                <a:gd name="T66" fmla="*/ 23 w 76"/>
                <a:gd name="T67" fmla="*/ 0 h 70"/>
                <a:gd name="T68" fmla="*/ 27 w 76"/>
                <a:gd name="T69" fmla="*/ 1 h 70"/>
                <a:gd name="T70" fmla="*/ 32 w 76"/>
                <a:gd name="T71" fmla="*/ 3 h 70"/>
                <a:gd name="T72" fmla="*/ 35 w 76"/>
                <a:gd name="T73" fmla="*/ 3 h 70"/>
                <a:gd name="T74" fmla="*/ 38 w 76"/>
                <a:gd name="T75" fmla="*/ 4 h 70"/>
                <a:gd name="T76" fmla="*/ 45 w 76"/>
                <a:gd name="T77" fmla="*/ 5 h 70"/>
                <a:gd name="T78" fmla="*/ 48 w 76"/>
                <a:gd name="T79" fmla="*/ 7 h 70"/>
                <a:gd name="T80" fmla="*/ 54 w 76"/>
                <a:gd name="T81" fmla="*/ 8 h 70"/>
                <a:gd name="T82" fmla="*/ 62 w 76"/>
                <a:gd name="T83" fmla="*/ 12 h 70"/>
                <a:gd name="T84" fmla="*/ 68 w 76"/>
                <a:gd name="T85" fmla="*/ 20 h 70"/>
                <a:gd name="T86" fmla="*/ 73 w 76"/>
                <a:gd name="T87" fmla="*/ 2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 h="70">
                  <a:moveTo>
                    <a:pt x="73" y="21"/>
                  </a:moveTo>
                  <a:lnTo>
                    <a:pt x="73" y="30"/>
                  </a:lnTo>
                  <a:lnTo>
                    <a:pt x="76" y="39"/>
                  </a:lnTo>
                  <a:lnTo>
                    <a:pt x="76" y="47"/>
                  </a:lnTo>
                  <a:lnTo>
                    <a:pt x="75" y="48"/>
                  </a:lnTo>
                  <a:lnTo>
                    <a:pt x="74" y="48"/>
                  </a:lnTo>
                  <a:lnTo>
                    <a:pt x="73" y="49"/>
                  </a:lnTo>
                  <a:lnTo>
                    <a:pt x="73" y="51"/>
                  </a:lnTo>
                  <a:lnTo>
                    <a:pt x="73" y="53"/>
                  </a:lnTo>
                  <a:lnTo>
                    <a:pt x="74" y="55"/>
                  </a:lnTo>
                  <a:lnTo>
                    <a:pt x="74" y="56"/>
                  </a:lnTo>
                  <a:lnTo>
                    <a:pt x="74" y="57"/>
                  </a:lnTo>
                  <a:lnTo>
                    <a:pt x="73" y="58"/>
                  </a:lnTo>
                  <a:lnTo>
                    <a:pt x="71" y="58"/>
                  </a:lnTo>
                  <a:lnTo>
                    <a:pt x="68" y="57"/>
                  </a:lnTo>
                  <a:lnTo>
                    <a:pt x="66" y="57"/>
                  </a:lnTo>
                  <a:lnTo>
                    <a:pt x="64" y="57"/>
                  </a:lnTo>
                  <a:lnTo>
                    <a:pt x="62" y="58"/>
                  </a:lnTo>
                  <a:lnTo>
                    <a:pt x="61" y="58"/>
                  </a:lnTo>
                  <a:lnTo>
                    <a:pt x="60" y="60"/>
                  </a:lnTo>
                  <a:lnTo>
                    <a:pt x="60" y="63"/>
                  </a:lnTo>
                  <a:lnTo>
                    <a:pt x="60" y="65"/>
                  </a:lnTo>
                  <a:lnTo>
                    <a:pt x="62" y="70"/>
                  </a:lnTo>
                  <a:lnTo>
                    <a:pt x="61" y="70"/>
                  </a:lnTo>
                  <a:lnTo>
                    <a:pt x="59" y="69"/>
                  </a:lnTo>
                  <a:lnTo>
                    <a:pt x="56" y="68"/>
                  </a:lnTo>
                  <a:lnTo>
                    <a:pt x="54" y="66"/>
                  </a:lnTo>
                  <a:lnTo>
                    <a:pt x="53" y="64"/>
                  </a:lnTo>
                  <a:lnTo>
                    <a:pt x="51" y="62"/>
                  </a:lnTo>
                  <a:lnTo>
                    <a:pt x="49" y="59"/>
                  </a:lnTo>
                  <a:lnTo>
                    <a:pt x="47" y="58"/>
                  </a:lnTo>
                  <a:lnTo>
                    <a:pt x="46" y="57"/>
                  </a:lnTo>
                  <a:lnTo>
                    <a:pt x="45" y="56"/>
                  </a:lnTo>
                  <a:lnTo>
                    <a:pt x="45" y="53"/>
                  </a:lnTo>
                  <a:lnTo>
                    <a:pt x="44" y="50"/>
                  </a:lnTo>
                  <a:lnTo>
                    <a:pt x="43" y="47"/>
                  </a:lnTo>
                  <a:lnTo>
                    <a:pt x="43" y="45"/>
                  </a:lnTo>
                  <a:lnTo>
                    <a:pt x="43" y="43"/>
                  </a:lnTo>
                  <a:lnTo>
                    <a:pt x="44" y="41"/>
                  </a:lnTo>
                  <a:lnTo>
                    <a:pt x="44" y="39"/>
                  </a:lnTo>
                  <a:lnTo>
                    <a:pt x="45" y="38"/>
                  </a:lnTo>
                  <a:lnTo>
                    <a:pt x="47" y="38"/>
                  </a:lnTo>
                  <a:lnTo>
                    <a:pt x="48" y="37"/>
                  </a:lnTo>
                  <a:lnTo>
                    <a:pt x="48" y="36"/>
                  </a:lnTo>
                  <a:lnTo>
                    <a:pt x="48" y="36"/>
                  </a:lnTo>
                  <a:lnTo>
                    <a:pt x="49" y="36"/>
                  </a:lnTo>
                  <a:lnTo>
                    <a:pt x="50" y="35"/>
                  </a:lnTo>
                  <a:lnTo>
                    <a:pt x="51" y="34"/>
                  </a:lnTo>
                  <a:lnTo>
                    <a:pt x="51" y="32"/>
                  </a:lnTo>
                  <a:lnTo>
                    <a:pt x="51" y="31"/>
                  </a:lnTo>
                  <a:lnTo>
                    <a:pt x="51" y="30"/>
                  </a:lnTo>
                  <a:lnTo>
                    <a:pt x="50" y="30"/>
                  </a:lnTo>
                  <a:lnTo>
                    <a:pt x="48" y="30"/>
                  </a:lnTo>
                  <a:lnTo>
                    <a:pt x="47" y="32"/>
                  </a:lnTo>
                  <a:lnTo>
                    <a:pt x="45" y="33"/>
                  </a:lnTo>
                  <a:lnTo>
                    <a:pt x="44" y="34"/>
                  </a:lnTo>
                  <a:lnTo>
                    <a:pt x="42" y="34"/>
                  </a:lnTo>
                  <a:lnTo>
                    <a:pt x="42" y="33"/>
                  </a:lnTo>
                  <a:lnTo>
                    <a:pt x="42" y="31"/>
                  </a:lnTo>
                  <a:lnTo>
                    <a:pt x="43" y="29"/>
                  </a:lnTo>
                  <a:lnTo>
                    <a:pt x="44" y="27"/>
                  </a:lnTo>
                  <a:lnTo>
                    <a:pt x="45" y="25"/>
                  </a:lnTo>
                  <a:lnTo>
                    <a:pt x="46" y="23"/>
                  </a:lnTo>
                  <a:lnTo>
                    <a:pt x="47" y="21"/>
                  </a:lnTo>
                  <a:lnTo>
                    <a:pt x="47" y="20"/>
                  </a:lnTo>
                  <a:lnTo>
                    <a:pt x="42" y="21"/>
                  </a:lnTo>
                  <a:lnTo>
                    <a:pt x="37" y="21"/>
                  </a:lnTo>
                  <a:lnTo>
                    <a:pt x="32" y="19"/>
                  </a:lnTo>
                  <a:lnTo>
                    <a:pt x="30" y="17"/>
                  </a:lnTo>
                  <a:lnTo>
                    <a:pt x="27" y="17"/>
                  </a:lnTo>
                  <a:lnTo>
                    <a:pt x="24" y="17"/>
                  </a:lnTo>
                  <a:lnTo>
                    <a:pt x="21" y="14"/>
                  </a:lnTo>
                  <a:lnTo>
                    <a:pt x="20" y="14"/>
                  </a:lnTo>
                  <a:lnTo>
                    <a:pt x="19" y="14"/>
                  </a:lnTo>
                  <a:lnTo>
                    <a:pt x="18" y="14"/>
                  </a:lnTo>
                  <a:lnTo>
                    <a:pt x="18" y="15"/>
                  </a:lnTo>
                  <a:lnTo>
                    <a:pt x="18" y="15"/>
                  </a:lnTo>
                  <a:lnTo>
                    <a:pt x="17" y="15"/>
                  </a:lnTo>
                  <a:lnTo>
                    <a:pt x="16" y="15"/>
                  </a:lnTo>
                  <a:lnTo>
                    <a:pt x="15" y="15"/>
                  </a:lnTo>
                  <a:lnTo>
                    <a:pt x="15" y="15"/>
                  </a:lnTo>
                  <a:lnTo>
                    <a:pt x="14" y="15"/>
                  </a:lnTo>
                  <a:lnTo>
                    <a:pt x="13" y="17"/>
                  </a:lnTo>
                  <a:lnTo>
                    <a:pt x="9" y="12"/>
                  </a:lnTo>
                  <a:lnTo>
                    <a:pt x="8" y="11"/>
                  </a:lnTo>
                  <a:lnTo>
                    <a:pt x="7" y="10"/>
                  </a:lnTo>
                  <a:lnTo>
                    <a:pt x="6" y="10"/>
                  </a:lnTo>
                  <a:lnTo>
                    <a:pt x="5" y="9"/>
                  </a:lnTo>
                  <a:lnTo>
                    <a:pt x="3" y="9"/>
                  </a:lnTo>
                  <a:lnTo>
                    <a:pt x="2" y="8"/>
                  </a:lnTo>
                  <a:lnTo>
                    <a:pt x="1" y="7"/>
                  </a:lnTo>
                  <a:lnTo>
                    <a:pt x="0" y="7"/>
                  </a:lnTo>
                  <a:lnTo>
                    <a:pt x="0" y="6"/>
                  </a:lnTo>
                  <a:lnTo>
                    <a:pt x="0" y="4"/>
                  </a:lnTo>
                  <a:lnTo>
                    <a:pt x="2" y="2"/>
                  </a:lnTo>
                  <a:lnTo>
                    <a:pt x="4" y="1"/>
                  </a:lnTo>
                  <a:lnTo>
                    <a:pt x="6" y="0"/>
                  </a:lnTo>
                  <a:lnTo>
                    <a:pt x="8" y="0"/>
                  </a:lnTo>
                  <a:lnTo>
                    <a:pt x="14" y="0"/>
                  </a:lnTo>
                  <a:lnTo>
                    <a:pt x="18" y="1"/>
                  </a:lnTo>
                  <a:lnTo>
                    <a:pt x="23" y="0"/>
                  </a:lnTo>
                  <a:lnTo>
                    <a:pt x="23" y="0"/>
                  </a:lnTo>
                  <a:lnTo>
                    <a:pt x="24" y="0"/>
                  </a:lnTo>
                  <a:lnTo>
                    <a:pt x="26" y="0"/>
                  </a:lnTo>
                  <a:lnTo>
                    <a:pt x="27" y="1"/>
                  </a:lnTo>
                  <a:lnTo>
                    <a:pt x="29" y="1"/>
                  </a:lnTo>
                  <a:lnTo>
                    <a:pt x="31" y="2"/>
                  </a:lnTo>
                  <a:lnTo>
                    <a:pt x="32" y="3"/>
                  </a:lnTo>
                  <a:lnTo>
                    <a:pt x="33" y="3"/>
                  </a:lnTo>
                  <a:lnTo>
                    <a:pt x="35" y="2"/>
                  </a:lnTo>
                  <a:lnTo>
                    <a:pt x="35" y="3"/>
                  </a:lnTo>
                  <a:lnTo>
                    <a:pt x="36" y="3"/>
                  </a:lnTo>
                  <a:lnTo>
                    <a:pt x="36" y="3"/>
                  </a:lnTo>
                  <a:lnTo>
                    <a:pt x="38" y="4"/>
                  </a:lnTo>
                  <a:lnTo>
                    <a:pt x="40" y="4"/>
                  </a:lnTo>
                  <a:lnTo>
                    <a:pt x="43" y="4"/>
                  </a:lnTo>
                  <a:lnTo>
                    <a:pt x="45" y="5"/>
                  </a:lnTo>
                  <a:lnTo>
                    <a:pt x="46" y="5"/>
                  </a:lnTo>
                  <a:lnTo>
                    <a:pt x="47" y="6"/>
                  </a:lnTo>
                  <a:lnTo>
                    <a:pt x="48" y="7"/>
                  </a:lnTo>
                  <a:lnTo>
                    <a:pt x="50" y="7"/>
                  </a:lnTo>
                  <a:lnTo>
                    <a:pt x="52" y="7"/>
                  </a:lnTo>
                  <a:lnTo>
                    <a:pt x="54" y="8"/>
                  </a:lnTo>
                  <a:lnTo>
                    <a:pt x="56" y="9"/>
                  </a:lnTo>
                  <a:lnTo>
                    <a:pt x="59" y="10"/>
                  </a:lnTo>
                  <a:lnTo>
                    <a:pt x="62" y="12"/>
                  </a:lnTo>
                  <a:lnTo>
                    <a:pt x="63" y="15"/>
                  </a:lnTo>
                  <a:lnTo>
                    <a:pt x="65" y="18"/>
                  </a:lnTo>
                  <a:lnTo>
                    <a:pt x="68" y="20"/>
                  </a:lnTo>
                  <a:lnTo>
                    <a:pt x="69" y="20"/>
                  </a:lnTo>
                  <a:lnTo>
                    <a:pt x="70" y="20"/>
                  </a:lnTo>
                  <a:lnTo>
                    <a:pt x="73" y="21"/>
                  </a:lnTo>
                  <a:close/>
                </a:path>
              </a:pathLst>
            </a:custGeom>
            <a:grpFill/>
            <a:ln w="0">
              <a:solidFill>
                <a:srgbClr val="2CA2CC"/>
              </a:solidFill>
              <a:prstDash val="solid"/>
              <a:round/>
              <a:headEnd/>
              <a:tailEnd/>
            </a:ln>
          </p:spPr>
          <p:txBody>
            <a:bodyPr/>
            <a:lstStyle/>
            <a:p>
              <a:endParaRPr lang="ru-RU"/>
            </a:p>
          </p:txBody>
        </p:sp>
        <p:sp>
          <p:nvSpPr>
            <p:cNvPr id="51" name="Freeform 371">
              <a:extLst>
                <a:ext uri="{FF2B5EF4-FFF2-40B4-BE49-F238E27FC236}">
                  <a16:creationId xmlns:a16="http://schemas.microsoft.com/office/drawing/2014/main" id="{670213B9-FD30-0842-962E-B4AA31CA6523}"/>
                </a:ext>
              </a:extLst>
            </p:cNvPr>
            <p:cNvSpPr>
              <a:spLocks/>
            </p:cNvSpPr>
            <p:nvPr/>
          </p:nvSpPr>
          <p:spPr bwMode="gray">
            <a:xfrm>
              <a:off x="2375" y="1819"/>
              <a:ext cx="76" cy="70"/>
            </a:xfrm>
            <a:custGeom>
              <a:avLst/>
              <a:gdLst>
                <a:gd name="T0" fmla="*/ 76 w 76"/>
                <a:gd name="T1" fmla="*/ 39 h 70"/>
                <a:gd name="T2" fmla="*/ 74 w 76"/>
                <a:gd name="T3" fmla="*/ 48 h 70"/>
                <a:gd name="T4" fmla="*/ 73 w 76"/>
                <a:gd name="T5" fmla="*/ 53 h 70"/>
                <a:gd name="T6" fmla="*/ 74 w 76"/>
                <a:gd name="T7" fmla="*/ 57 h 70"/>
                <a:gd name="T8" fmla="*/ 68 w 76"/>
                <a:gd name="T9" fmla="*/ 57 h 70"/>
                <a:gd name="T10" fmla="*/ 62 w 76"/>
                <a:gd name="T11" fmla="*/ 58 h 70"/>
                <a:gd name="T12" fmla="*/ 60 w 76"/>
                <a:gd name="T13" fmla="*/ 63 h 70"/>
                <a:gd name="T14" fmla="*/ 61 w 76"/>
                <a:gd name="T15" fmla="*/ 70 h 70"/>
                <a:gd name="T16" fmla="*/ 54 w 76"/>
                <a:gd name="T17" fmla="*/ 66 h 70"/>
                <a:gd name="T18" fmla="*/ 49 w 76"/>
                <a:gd name="T19" fmla="*/ 59 h 70"/>
                <a:gd name="T20" fmla="*/ 45 w 76"/>
                <a:gd name="T21" fmla="*/ 56 h 70"/>
                <a:gd name="T22" fmla="*/ 43 w 76"/>
                <a:gd name="T23" fmla="*/ 47 h 70"/>
                <a:gd name="T24" fmla="*/ 44 w 76"/>
                <a:gd name="T25" fmla="*/ 41 h 70"/>
                <a:gd name="T26" fmla="*/ 47 w 76"/>
                <a:gd name="T27" fmla="*/ 38 h 70"/>
                <a:gd name="T28" fmla="*/ 48 w 76"/>
                <a:gd name="T29" fmla="*/ 36 h 70"/>
                <a:gd name="T30" fmla="*/ 51 w 76"/>
                <a:gd name="T31" fmla="*/ 34 h 70"/>
                <a:gd name="T32" fmla="*/ 51 w 76"/>
                <a:gd name="T33" fmla="*/ 30 h 70"/>
                <a:gd name="T34" fmla="*/ 47 w 76"/>
                <a:gd name="T35" fmla="*/ 32 h 70"/>
                <a:gd name="T36" fmla="*/ 42 w 76"/>
                <a:gd name="T37" fmla="*/ 34 h 70"/>
                <a:gd name="T38" fmla="*/ 43 w 76"/>
                <a:gd name="T39" fmla="*/ 29 h 70"/>
                <a:gd name="T40" fmla="*/ 46 w 76"/>
                <a:gd name="T41" fmla="*/ 23 h 70"/>
                <a:gd name="T42" fmla="*/ 42 w 76"/>
                <a:gd name="T43" fmla="*/ 21 h 70"/>
                <a:gd name="T44" fmla="*/ 30 w 76"/>
                <a:gd name="T45" fmla="*/ 17 h 70"/>
                <a:gd name="T46" fmla="*/ 21 w 76"/>
                <a:gd name="T47" fmla="*/ 14 h 70"/>
                <a:gd name="T48" fmla="*/ 18 w 76"/>
                <a:gd name="T49" fmla="*/ 14 h 70"/>
                <a:gd name="T50" fmla="*/ 17 w 76"/>
                <a:gd name="T51" fmla="*/ 15 h 70"/>
                <a:gd name="T52" fmla="*/ 15 w 76"/>
                <a:gd name="T53" fmla="*/ 15 h 70"/>
                <a:gd name="T54" fmla="*/ 9 w 76"/>
                <a:gd name="T55" fmla="*/ 12 h 70"/>
                <a:gd name="T56" fmla="*/ 6 w 76"/>
                <a:gd name="T57" fmla="*/ 10 h 70"/>
                <a:gd name="T58" fmla="*/ 2 w 76"/>
                <a:gd name="T59" fmla="*/ 8 h 70"/>
                <a:gd name="T60" fmla="*/ 0 w 76"/>
                <a:gd name="T61" fmla="*/ 6 h 70"/>
                <a:gd name="T62" fmla="*/ 4 w 76"/>
                <a:gd name="T63" fmla="*/ 1 h 70"/>
                <a:gd name="T64" fmla="*/ 14 w 76"/>
                <a:gd name="T65" fmla="*/ 0 h 70"/>
                <a:gd name="T66" fmla="*/ 23 w 76"/>
                <a:gd name="T67" fmla="*/ 0 h 70"/>
                <a:gd name="T68" fmla="*/ 27 w 76"/>
                <a:gd name="T69" fmla="*/ 1 h 70"/>
                <a:gd name="T70" fmla="*/ 32 w 76"/>
                <a:gd name="T71" fmla="*/ 3 h 70"/>
                <a:gd name="T72" fmla="*/ 35 w 76"/>
                <a:gd name="T73" fmla="*/ 3 h 70"/>
                <a:gd name="T74" fmla="*/ 38 w 76"/>
                <a:gd name="T75" fmla="*/ 4 h 70"/>
                <a:gd name="T76" fmla="*/ 45 w 76"/>
                <a:gd name="T77" fmla="*/ 5 h 70"/>
                <a:gd name="T78" fmla="*/ 48 w 76"/>
                <a:gd name="T79" fmla="*/ 7 h 70"/>
                <a:gd name="T80" fmla="*/ 54 w 76"/>
                <a:gd name="T81" fmla="*/ 8 h 70"/>
                <a:gd name="T82" fmla="*/ 62 w 76"/>
                <a:gd name="T83" fmla="*/ 12 h 70"/>
                <a:gd name="T84" fmla="*/ 68 w 76"/>
                <a:gd name="T85" fmla="*/ 20 h 70"/>
                <a:gd name="T86" fmla="*/ 73 w 76"/>
                <a:gd name="T87" fmla="*/ 2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 h="70">
                  <a:moveTo>
                    <a:pt x="73" y="21"/>
                  </a:moveTo>
                  <a:lnTo>
                    <a:pt x="73" y="30"/>
                  </a:lnTo>
                  <a:lnTo>
                    <a:pt x="76" y="39"/>
                  </a:lnTo>
                  <a:lnTo>
                    <a:pt x="76" y="47"/>
                  </a:lnTo>
                  <a:lnTo>
                    <a:pt x="75" y="48"/>
                  </a:lnTo>
                  <a:lnTo>
                    <a:pt x="74" y="48"/>
                  </a:lnTo>
                  <a:lnTo>
                    <a:pt x="73" y="49"/>
                  </a:lnTo>
                  <a:lnTo>
                    <a:pt x="73" y="51"/>
                  </a:lnTo>
                  <a:lnTo>
                    <a:pt x="73" y="53"/>
                  </a:lnTo>
                  <a:lnTo>
                    <a:pt x="74" y="55"/>
                  </a:lnTo>
                  <a:lnTo>
                    <a:pt x="74" y="56"/>
                  </a:lnTo>
                  <a:lnTo>
                    <a:pt x="74" y="57"/>
                  </a:lnTo>
                  <a:lnTo>
                    <a:pt x="73" y="58"/>
                  </a:lnTo>
                  <a:lnTo>
                    <a:pt x="71" y="58"/>
                  </a:lnTo>
                  <a:lnTo>
                    <a:pt x="68" y="57"/>
                  </a:lnTo>
                  <a:lnTo>
                    <a:pt x="66" y="57"/>
                  </a:lnTo>
                  <a:lnTo>
                    <a:pt x="64" y="57"/>
                  </a:lnTo>
                  <a:lnTo>
                    <a:pt x="62" y="58"/>
                  </a:lnTo>
                  <a:lnTo>
                    <a:pt x="61" y="58"/>
                  </a:lnTo>
                  <a:lnTo>
                    <a:pt x="60" y="60"/>
                  </a:lnTo>
                  <a:lnTo>
                    <a:pt x="60" y="63"/>
                  </a:lnTo>
                  <a:lnTo>
                    <a:pt x="60" y="65"/>
                  </a:lnTo>
                  <a:lnTo>
                    <a:pt x="62" y="70"/>
                  </a:lnTo>
                  <a:lnTo>
                    <a:pt x="61" y="70"/>
                  </a:lnTo>
                  <a:lnTo>
                    <a:pt x="59" y="69"/>
                  </a:lnTo>
                  <a:lnTo>
                    <a:pt x="56" y="68"/>
                  </a:lnTo>
                  <a:lnTo>
                    <a:pt x="54" y="66"/>
                  </a:lnTo>
                  <a:lnTo>
                    <a:pt x="53" y="64"/>
                  </a:lnTo>
                  <a:lnTo>
                    <a:pt x="51" y="62"/>
                  </a:lnTo>
                  <a:lnTo>
                    <a:pt x="49" y="59"/>
                  </a:lnTo>
                  <a:lnTo>
                    <a:pt x="47" y="58"/>
                  </a:lnTo>
                  <a:lnTo>
                    <a:pt x="46" y="57"/>
                  </a:lnTo>
                  <a:lnTo>
                    <a:pt x="45" y="56"/>
                  </a:lnTo>
                  <a:lnTo>
                    <a:pt x="45" y="53"/>
                  </a:lnTo>
                  <a:lnTo>
                    <a:pt x="44" y="50"/>
                  </a:lnTo>
                  <a:lnTo>
                    <a:pt x="43" y="47"/>
                  </a:lnTo>
                  <a:lnTo>
                    <a:pt x="43" y="45"/>
                  </a:lnTo>
                  <a:lnTo>
                    <a:pt x="43" y="43"/>
                  </a:lnTo>
                  <a:lnTo>
                    <a:pt x="44" y="41"/>
                  </a:lnTo>
                  <a:lnTo>
                    <a:pt x="44" y="39"/>
                  </a:lnTo>
                  <a:lnTo>
                    <a:pt x="45" y="38"/>
                  </a:lnTo>
                  <a:lnTo>
                    <a:pt x="47" y="38"/>
                  </a:lnTo>
                  <a:lnTo>
                    <a:pt x="48" y="37"/>
                  </a:lnTo>
                  <a:lnTo>
                    <a:pt x="48" y="36"/>
                  </a:lnTo>
                  <a:lnTo>
                    <a:pt x="48" y="36"/>
                  </a:lnTo>
                  <a:lnTo>
                    <a:pt x="49" y="36"/>
                  </a:lnTo>
                  <a:lnTo>
                    <a:pt x="50" y="35"/>
                  </a:lnTo>
                  <a:lnTo>
                    <a:pt x="51" y="34"/>
                  </a:lnTo>
                  <a:lnTo>
                    <a:pt x="51" y="32"/>
                  </a:lnTo>
                  <a:lnTo>
                    <a:pt x="51" y="31"/>
                  </a:lnTo>
                  <a:lnTo>
                    <a:pt x="51" y="30"/>
                  </a:lnTo>
                  <a:lnTo>
                    <a:pt x="50" y="30"/>
                  </a:lnTo>
                  <a:lnTo>
                    <a:pt x="48" y="30"/>
                  </a:lnTo>
                  <a:lnTo>
                    <a:pt x="47" y="32"/>
                  </a:lnTo>
                  <a:lnTo>
                    <a:pt x="45" y="33"/>
                  </a:lnTo>
                  <a:lnTo>
                    <a:pt x="44" y="34"/>
                  </a:lnTo>
                  <a:lnTo>
                    <a:pt x="42" y="34"/>
                  </a:lnTo>
                  <a:lnTo>
                    <a:pt x="42" y="33"/>
                  </a:lnTo>
                  <a:lnTo>
                    <a:pt x="42" y="31"/>
                  </a:lnTo>
                  <a:lnTo>
                    <a:pt x="43" y="29"/>
                  </a:lnTo>
                  <a:lnTo>
                    <a:pt x="44" y="27"/>
                  </a:lnTo>
                  <a:lnTo>
                    <a:pt x="45" y="25"/>
                  </a:lnTo>
                  <a:lnTo>
                    <a:pt x="46" y="23"/>
                  </a:lnTo>
                  <a:lnTo>
                    <a:pt x="47" y="21"/>
                  </a:lnTo>
                  <a:lnTo>
                    <a:pt x="47" y="20"/>
                  </a:lnTo>
                  <a:lnTo>
                    <a:pt x="42" y="21"/>
                  </a:lnTo>
                  <a:lnTo>
                    <a:pt x="37" y="21"/>
                  </a:lnTo>
                  <a:lnTo>
                    <a:pt x="32" y="19"/>
                  </a:lnTo>
                  <a:lnTo>
                    <a:pt x="30" y="17"/>
                  </a:lnTo>
                  <a:lnTo>
                    <a:pt x="27" y="17"/>
                  </a:lnTo>
                  <a:lnTo>
                    <a:pt x="24" y="17"/>
                  </a:lnTo>
                  <a:lnTo>
                    <a:pt x="21" y="14"/>
                  </a:lnTo>
                  <a:lnTo>
                    <a:pt x="20" y="14"/>
                  </a:lnTo>
                  <a:lnTo>
                    <a:pt x="19" y="14"/>
                  </a:lnTo>
                  <a:lnTo>
                    <a:pt x="18" y="14"/>
                  </a:lnTo>
                  <a:lnTo>
                    <a:pt x="18" y="15"/>
                  </a:lnTo>
                  <a:lnTo>
                    <a:pt x="18" y="15"/>
                  </a:lnTo>
                  <a:lnTo>
                    <a:pt x="17" y="15"/>
                  </a:lnTo>
                  <a:lnTo>
                    <a:pt x="16" y="15"/>
                  </a:lnTo>
                  <a:lnTo>
                    <a:pt x="15" y="15"/>
                  </a:lnTo>
                  <a:lnTo>
                    <a:pt x="15" y="15"/>
                  </a:lnTo>
                  <a:lnTo>
                    <a:pt x="14" y="15"/>
                  </a:lnTo>
                  <a:lnTo>
                    <a:pt x="13" y="17"/>
                  </a:lnTo>
                  <a:lnTo>
                    <a:pt x="9" y="12"/>
                  </a:lnTo>
                  <a:lnTo>
                    <a:pt x="8" y="11"/>
                  </a:lnTo>
                  <a:lnTo>
                    <a:pt x="7" y="10"/>
                  </a:lnTo>
                  <a:lnTo>
                    <a:pt x="6" y="10"/>
                  </a:lnTo>
                  <a:lnTo>
                    <a:pt x="5" y="9"/>
                  </a:lnTo>
                  <a:lnTo>
                    <a:pt x="3" y="9"/>
                  </a:lnTo>
                  <a:lnTo>
                    <a:pt x="2" y="8"/>
                  </a:lnTo>
                  <a:lnTo>
                    <a:pt x="1" y="7"/>
                  </a:lnTo>
                  <a:lnTo>
                    <a:pt x="0" y="7"/>
                  </a:lnTo>
                  <a:lnTo>
                    <a:pt x="0" y="6"/>
                  </a:lnTo>
                  <a:lnTo>
                    <a:pt x="0" y="4"/>
                  </a:lnTo>
                  <a:lnTo>
                    <a:pt x="2" y="2"/>
                  </a:lnTo>
                  <a:lnTo>
                    <a:pt x="4" y="1"/>
                  </a:lnTo>
                  <a:lnTo>
                    <a:pt x="6" y="0"/>
                  </a:lnTo>
                  <a:lnTo>
                    <a:pt x="8" y="0"/>
                  </a:lnTo>
                  <a:lnTo>
                    <a:pt x="14" y="0"/>
                  </a:lnTo>
                  <a:lnTo>
                    <a:pt x="18" y="1"/>
                  </a:lnTo>
                  <a:lnTo>
                    <a:pt x="23" y="0"/>
                  </a:lnTo>
                  <a:lnTo>
                    <a:pt x="23" y="0"/>
                  </a:lnTo>
                  <a:lnTo>
                    <a:pt x="24" y="0"/>
                  </a:lnTo>
                  <a:lnTo>
                    <a:pt x="26" y="0"/>
                  </a:lnTo>
                  <a:lnTo>
                    <a:pt x="27" y="1"/>
                  </a:lnTo>
                  <a:lnTo>
                    <a:pt x="29" y="1"/>
                  </a:lnTo>
                  <a:lnTo>
                    <a:pt x="31" y="2"/>
                  </a:lnTo>
                  <a:lnTo>
                    <a:pt x="32" y="3"/>
                  </a:lnTo>
                  <a:lnTo>
                    <a:pt x="33" y="3"/>
                  </a:lnTo>
                  <a:lnTo>
                    <a:pt x="35" y="2"/>
                  </a:lnTo>
                  <a:lnTo>
                    <a:pt x="35" y="3"/>
                  </a:lnTo>
                  <a:lnTo>
                    <a:pt x="36" y="3"/>
                  </a:lnTo>
                  <a:lnTo>
                    <a:pt x="36" y="3"/>
                  </a:lnTo>
                  <a:lnTo>
                    <a:pt x="38" y="4"/>
                  </a:lnTo>
                  <a:lnTo>
                    <a:pt x="40" y="4"/>
                  </a:lnTo>
                  <a:lnTo>
                    <a:pt x="43" y="4"/>
                  </a:lnTo>
                  <a:lnTo>
                    <a:pt x="45" y="5"/>
                  </a:lnTo>
                  <a:lnTo>
                    <a:pt x="46" y="5"/>
                  </a:lnTo>
                  <a:lnTo>
                    <a:pt x="47" y="6"/>
                  </a:lnTo>
                  <a:lnTo>
                    <a:pt x="48" y="7"/>
                  </a:lnTo>
                  <a:lnTo>
                    <a:pt x="50" y="7"/>
                  </a:lnTo>
                  <a:lnTo>
                    <a:pt x="52" y="7"/>
                  </a:lnTo>
                  <a:lnTo>
                    <a:pt x="54" y="8"/>
                  </a:lnTo>
                  <a:lnTo>
                    <a:pt x="56" y="9"/>
                  </a:lnTo>
                  <a:lnTo>
                    <a:pt x="59" y="10"/>
                  </a:lnTo>
                  <a:lnTo>
                    <a:pt x="62" y="12"/>
                  </a:lnTo>
                  <a:lnTo>
                    <a:pt x="63" y="15"/>
                  </a:lnTo>
                  <a:lnTo>
                    <a:pt x="65" y="18"/>
                  </a:lnTo>
                  <a:lnTo>
                    <a:pt x="68" y="20"/>
                  </a:lnTo>
                  <a:lnTo>
                    <a:pt x="69" y="20"/>
                  </a:lnTo>
                  <a:lnTo>
                    <a:pt x="70" y="20"/>
                  </a:lnTo>
                  <a:lnTo>
                    <a:pt x="73" y="21"/>
                  </a:lnTo>
                </a:path>
              </a:pathLst>
            </a:custGeom>
            <a:grpFill/>
            <a:ln w="3175">
              <a:solidFill>
                <a:srgbClr val="2CA2CC"/>
              </a:solidFill>
              <a:prstDash val="solid"/>
              <a:round/>
              <a:headEnd/>
              <a:tailEnd/>
            </a:ln>
          </p:spPr>
          <p:txBody>
            <a:bodyPr/>
            <a:lstStyle/>
            <a:p>
              <a:endParaRPr lang="ru-RU"/>
            </a:p>
          </p:txBody>
        </p:sp>
        <p:sp>
          <p:nvSpPr>
            <p:cNvPr id="52" name="Freeform 372">
              <a:extLst>
                <a:ext uri="{FF2B5EF4-FFF2-40B4-BE49-F238E27FC236}">
                  <a16:creationId xmlns:a16="http://schemas.microsoft.com/office/drawing/2014/main" id="{9A911D6D-EFD4-CE47-B939-1E33BDBE5BA9}"/>
                </a:ext>
              </a:extLst>
            </p:cNvPr>
            <p:cNvSpPr>
              <a:spLocks/>
            </p:cNvSpPr>
            <p:nvPr/>
          </p:nvSpPr>
          <p:spPr bwMode="gray">
            <a:xfrm>
              <a:off x="2399" y="1726"/>
              <a:ext cx="371" cy="467"/>
            </a:xfrm>
            <a:custGeom>
              <a:avLst/>
              <a:gdLst>
                <a:gd name="T0" fmla="*/ 343 w 371"/>
                <a:gd name="T1" fmla="*/ 304 h 467"/>
                <a:gd name="T2" fmla="*/ 336 w 371"/>
                <a:gd name="T3" fmla="*/ 291 h 467"/>
                <a:gd name="T4" fmla="*/ 323 w 371"/>
                <a:gd name="T5" fmla="*/ 293 h 467"/>
                <a:gd name="T6" fmla="*/ 308 w 371"/>
                <a:gd name="T7" fmla="*/ 300 h 467"/>
                <a:gd name="T8" fmla="*/ 270 w 371"/>
                <a:gd name="T9" fmla="*/ 308 h 467"/>
                <a:gd name="T10" fmla="*/ 292 w 371"/>
                <a:gd name="T11" fmla="*/ 326 h 467"/>
                <a:gd name="T12" fmla="*/ 277 w 371"/>
                <a:gd name="T13" fmla="*/ 330 h 467"/>
                <a:gd name="T14" fmla="*/ 263 w 371"/>
                <a:gd name="T15" fmla="*/ 355 h 467"/>
                <a:gd name="T16" fmla="*/ 279 w 371"/>
                <a:gd name="T17" fmla="*/ 367 h 467"/>
                <a:gd name="T18" fmla="*/ 272 w 371"/>
                <a:gd name="T19" fmla="*/ 467 h 467"/>
                <a:gd name="T20" fmla="*/ 246 w 371"/>
                <a:gd name="T21" fmla="*/ 459 h 467"/>
                <a:gd name="T22" fmla="*/ 258 w 371"/>
                <a:gd name="T23" fmla="*/ 449 h 467"/>
                <a:gd name="T24" fmla="*/ 261 w 371"/>
                <a:gd name="T25" fmla="*/ 418 h 467"/>
                <a:gd name="T26" fmla="*/ 233 w 371"/>
                <a:gd name="T27" fmla="*/ 423 h 467"/>
                <a:gd name="T28" fmla="*/ 207 w 371"/>
                <a:gd name="T29" fmla="*/ 427 h 467"/>
                <a:gd name="T30" fmla="*/ 187 w 371"/>
                <a:gd name="T31" fmla="*/ 427 h 467"/>
                <a:gd name="T32" fmla="*/ 179 w 371"/>
                <a:gd name="T33" fmla="*/ 410 h 467"/>
                <a:gd name="T34" fmla="*/ 171 w 371"/>
                <a:gd name="T35" fmla="*/ 400 h 467"/>
                <a:gd name="T36" fmla="*/ 163 w 371"/>
                <a:gd name="T37" fmla="*/ 388 h 467"/>
                <a:gd name="T38" fmla="*/ 112 w 371"/>
                <a:gd name="T39" fmla="*/ 367 h 467"/>
                <a:gd name="T40" fmla="*/ 80 w 371"/>
                <a:gd name="T41" fmla="*/ 359 h 467"/>
                <a:gd name="T42" fmla="*/ 65 w 371"/>
                <a:gd name="T43" fmla="*/ 353 h 467"/>
                <a:gd name="T44" fmla="*/ 52 w 371"/>
                <a:gd name="T45" fmla="*/ 349 h 467"/>
                <a:gd name="T46" fmla="*/ 14 w 371"/>
                <a:gd name="T47" fmla="*/ 329 h 467"/>
                <a:gd name="T48" fmla="*/ 1 w 371"/>
                <a:gd name="T49" fmla="*/ 321 h 467"/>
                <a:gd name="T50" fmla="*/ 11 w 371"/>
                <a:gd name="T51" fmla="*/ 311 h 467"/>
                <a:gd name="T52" fmla="*/ 12 w 371"/>
                <a:gd name="T53" fmla="*/ 300 h 467"/>
                <a:gd name="T54" fmla="*/ 22 w 371"/>
                <a:gd name="T55" fmla="*/ 292 h 467"/>
                <a:gd name="T56" fmla="*/ 41 w 371"/>
                <a:gd name="T57" fmla="*/ 282 h 467"/>
                <a:gd name="T58" fmla="*/ 46 w 371"/>
                <a:gd name="T59" fmla="*/ 268 h 467"/>
                <a:gd name="T60" fmla="*/ 56 w 371"/>
                <a:gd name="T61" fmla="*/ 254 h 467"/>
                <a:gd name="T62" fmla="*/ 46 w 371"/>
                <a:gd name="T63" fmla="*/ 231 h 467"/>
                <a:gd name="T64" fmla="*/ 49 w 371"/>
                <a:gd name="T65" fmla="*/ 216 h 467"/>
                <a:gd name="T66" fmla="*/ 42 w 371"/>
                <a:gd name="T67" fmla="*/ 207 h 467"/>
                <a:gd name="T68" fmla="*/ 53 w 371"/>
                <a:gd name="T69" fmla="*/ 197 h 467"/>
                <a:gd name="T70" fmla="*/ 47 w 371"/>
                <a:gd name="T71" fmla="*/ 189 h 467"/>
                <a:gd name="T72" fmla="*/ 52 w 371"/>
                <a:gd name="T73" fmla="*/ 178 h 467"/>
                <a:gd name="T74" fmla="*/ 40 w 371"/>
                <a:gd name="T75" fmla="*/ 150 h 467"/>
                <a:gd name="T76" fmla="*/ 49 w 371"/>
                <a:gd name="T77" fmla="*/ 146 h 467"/>
                <a:gd name="T78" fmla="*/ 49 w 371"/>
                <a:gd name="T79" fmla="*/ 114 h 467"/>
                <a:gd name="T80" fmla="*/ 70 w 371"/>
                <a:gd name="T81" fmla="*/ 136 h 467"/>
                <a:gd name="T82" fmla="*/ 82 w 371"/>
                <a:gd name="T83" fmla="*/ 103 h 467"/>
                <a:gd name="T84" fmla="*/ 96 w 371"/>
                <a:gd name="T85" fmla="*/ 87 h 467"/>
                <a:gd name="T86" fmla="*/ 127 w 371"/>
                <a:gd name="T87" fmla="*/ 47 h 467"/>
                <a:gd name="T88" fmla="*/ 200 w 371"/>
                <a:gd name="T89" fmla="*/ 12 h 467"/>
                <a:gd name="T90" fmla="*/ 215 w 371"/>
                <a:gd name="T91" fmla="*/ 1 h 467"/>
                <a:gd name="T92" fmla="*/ 228 w 371"/>
                <a:gd name="T93" fmla="*/ 7 h 467"/>
                <a:gd name="T94" fmla="*/ 217 w 371"/>
                <a:gd name="T95" fmla="*/ 18 h 467"/>
                <a:gd name="T96" fmla="*/ 185 w 371"/>
                <a:gd name="T97" fmla="*/ 60 h 467"/>
                <a:gd name="T98" fmla="*/ 186 w 371"/>
                <a:gd name="T99" fmla="*/ 96 h 467"/>
                <a:gd name="T100" fmla="*/ 194 w 371"/>
                <a:gd name="T101" fmla="*/ 141 h 467"/>
                <a:gd name="T102" fmla="*/ 206 w 371"/>
                <a:gd name="T103" fmla="*/ 149 h 467"/>
                <a:gd name="T104" fmla="*/ 259 w 371"/>
                <a:gd name="T105" fmla="*/ 155 h 467"/>
                <a:gd name="T106" fmla="*/ 293 w 371"/>
                <a:gd name="T107" fmla="*/ 172 h 467"/>
                <a:gd name="T108" fmla="*/ 331 w 371"/>
                <a:gd name="T109" fmla="*/ 168 h 467"/>
                <a:gd name="T110" fmla="*/ 338 w 371"/>
                <a:gd name="T111" fmla="*/ 197 h 467"/>
                <a:gd name="T112" fmla="*/ 344 w 371"/>
                <a:gd name="T113" fmla="*/ 246 h 467"/>
                <a:gd name="T114" fmla="*/ 346 w 371"/>
                <a:gd name="T115" fmla="*/ 252 h 467"/>
                <a:gd name="T116" fmla="*/ 335 w 371"/>
                <a:gd name="T117" fmla="*/ 260 h 467"/>
                <a:gd name="T118" fmla="*/ 352 w 371"/>
                <a:gd name="T119" fmla="*/ 284 h 467"/>
                <a:gd name="T120" fmla="*/ 369 w 371"/>
                <a:gd name="T121" fmla="*/ 31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1" h="467">
                  <a:moveTo>
                    <a:pt x="359" y="315"/>
                  </a:moveTo>
                  <a:lnTo>
                    <a:pt x="360" y="315"/>
                  </a:lnTo>
                  <a:lnTo>
                    <a:pt x="360" y="316"/>
                  </a:lnTo>
                  <a:lnTo>
                    <a:pt x="360" y="315"/>
                  </a:lnTo>
                  <a:lnTo>
                    <a:pt x="359" y="315"/>
                  </a:lnTo>
                  <a:lnTo>
                    <a:pt x="351" y="314"/>
                  </a:lnTo>
                  <a:lnTo>
                    <a:pt x="346" y="310"/>
                  </a:lnTo>
                  <a:lnTo>
                    <a:pt x="343" y="304"/>
                  </a:lnTo>
                  <a:lnTo>
                    <a:pt x="342" y="297"/>
                  </a:lnTo>
                  <a:lnTo>
                    <a:pt x="341" y="289"/>
                  </a:lnTo>
                  <a:lnTo>
                    <a:pt x="341" y="289"/>
                  </a:lnTo>
                  <a:lnTo>
                    <a:pt x="341" y="287"/>
                  </a:lnTo>
                  <a:lnTo>
                    <a:pt x="340" y="287"/>
                  </a:lnTo>
                  <a:lnTo>
                    <a:pt x="339" y="287"/>
                  </a:lnTo>
                  <a:lnTo>
                    <a:pt x="337" y="288"/>
                  </a:lnTo>
                  <a:lnTo>
                    <a:pt x="336" y="291"/>
                  </a:lnTo>
                  <a:lnTo>
                    <a:pt x="334" y="294"/>
                  </a:lnTo>
                  <a:lnTo>
                    <a:pt x="334" y="296"/>
                  </a:lnTo>
                  <a:lnTo>
                    <a:pt x="332" y="296"/>
                  </a:lnTo>
                  <a:lnTo>
                    <a:pt x="330" y="297"/>
                  </a:lnTo>
                  <a:lnTo>
                    <a:pt x="329" y="297"/>
                  </a:lnTo>
                  <a:lnTo>
                    <a:pt x="327" y="296"/>
                  </a:lnTo>
                  <a:lnTo>
                    <a:pt x="325" y="294"/>
                  </a:lnTo>
                  <a:lnTo>
                    <a:pt x="323" y="293"/>
                  </a:lnTo>
                  <a:lnTo>
                    <a:pt x="322" y="293"/>
                  </a:lnTo>
                  <a:lnTo>
                    <a:pt x="321" y="293"/>
                  </a:lnTo>
                  <a:lnTo>
                    <a:pt x="320" y="293"/>
                  </a:lnTo>
                  <a:lnTo>
                    <a:pt x="320" y="295"/>
                  </a:lnTo>
                  <a:lnTo>
                    <a:pt x="321" y="296"/>
                  </a:lnTo>
                  <a:lnTo>
                    <a:pt x="322" y="297"/>
                  </a:lnTo>
                  <a:lnTo>
                    <a:pt x="322" y="298"/>
                  </a:lnTo>
                  <a:lnTo>
                    <a:pt x="308" y="300"/>
                  </a:lnTo>
                  <a:lnTo>
                    <a:pt x="296" y="299"/>
                  </a:lnTo>
                  <a:lnTo>
                    <a:pt x="283" y="299"/>
                  </a:lnTo>
                  <a:lnTo>
                    <a:pt x="270" y="300"/>
                  </a:lnTo>
                  <a:lnTo>
                    <a:pt x="269" y="301"/>
                  </a:lnTo>
                  <a:lnTo>
                    <a:pt x="269" y="302"/>
                  </a:lnTo>
                  <a:lnTo>
                    <a:pt x="269" y="304"/>
                  </a:lnTo>
                  <a:lnTo>
                    <a:pt x="270" y="306"/>
                  </a:lnTo>
                  <a:lnTo>
                    <a:pt x="270" y="308"/>
                  </a:lnTo>
                  <a:lnTo>
                    <a:pt x="272" y="313"/>
                  </a:lnTo>
                  <a:lnTo>
                    <a:pt x="272" y="317"/>
                  </a:lnTo>
                  <a:lnTo>
                    <a:pt x="273" y="322"/>
                  </a:lnTo>
                  <a:lnTo>
                    <a:pt x="279" y="319"/>
                  </a:lnTo>
                  <a:lnTo>
                    <a:pt x="286" y="320"/>
                  </a:lnTo>
                  <a:lnTo>
                    <a:pt x="291" y="323"/>
                  </a:lnTo>
                  <a:lnTo>
                    <a:pt x="292" y="324"/>
                  </a:lnTo>
                  <a:lnTo>
                    <a:pt x="292" y="326"/>
                  </a:lnTo>
                  <a:lnTo>
                    <a:pt x="292" y="327"/>
                  </a:lnTo>
                  <a:lnTo>
                    <a:pt x="291" y="328"/>
                  </a:lnTo>
                  <a:lnTo>
                    <a:pt x="290" y="328"/>
                  </a:lnTo>
                  <a:lnTo>
                    <a:pt x="289" y="328"/>
                  </a:lnTo>
                  <a:lnTo>
                    <a:pt x="286" y="327"/>
                  </a:lnTo>
                  <a:lnTo>
                    <a:pt x="283" y="327"/>
                  </a:lnTo>
                  <a:lnTo>
                    <a:pt x="280" y="328"/>
                  </a:lnTo>
                  <a:lnTo>
                    <a:pt x="277" y="330"/>
                  </a:lnTo>
                  <a:lnTo>
                    <a:pt x="275" y="331"/>
                  </a:lnTo>
                  <a:lnTo>
                    <a:pt x="271" y="332"/>
                  </a:lnTo>
                  <a:lnTo>
                    <a:pt x="269" y="333"/>
                  </a:lnTo>
                  <a:lnTo>
                    <a:pt x="266" y="336"/>
                  </a:lnTo>
                  <a:lnTo>
                    <a:pt x="263" y="338"/>
                  </a:lnTo>
                  <a:lnTo>
                    <a:pt x="262" y="340"/>
                  </a:lnTo>
                  <a:lnTo>
                    <a:pt x="261" y="347"/>
                  </a:lnTo>
                  <a:lnTo>
                    <a:pt x="263" y="355"/>
                  </a:lnTo>
                  <a:lnTo>
                    <a:pt x="269" y="361"/>
                  </a:lnTo>
                  <a:lnTo>
                    <a:pt x="270" y="362"/>
                  </a:lnTo>
                  <a:lnTo>
                    <a:pt x="271" y="363"/>
                  </a:lnTo>
                  <a:lnTo>
                    <a:pt x="273" y="365"/>
                  </a:lnTo>
                  <a:lnTo>
                    <a:pt x="275" y="366"/>
                  </a:lnTo>
                  <a:lnTo>
                    <a:pt x="277" y="367"/>
                  </a:lnTo>
                  <a:lnTo>
                    <a:pt x="280" y="367"/>
                  </a:lnTo>
                  <a:lnTo>
                    <a:pt x="279" y="367"/>
                  </a:lnTo>
                  <a:lnTo>
                    <a:pt x="279" y="367"/>
                  </a:lnTo>
                  <a:lnTo>
                    <a:pt x="279" y="368"/>
                  </a:lnTo>
                  <a:lnTo>
                    <a:pt x="281" y="369"/>
                  </a:lnTo>
                  <a:lnTo>
                    <a:pt x="282" y="371"/>
                  </a:lnTo>
                  <a:lnTo>
                    <a:pt x="284" y="372"/>
                  </a:lnTo>
                  <a:lnTo>
                    <a:pt x="285" y="373"/>
                  </a:lnTo>
                  <a:lnTo>
                    <a:pt x="274" y="467"/>
                  </a:lnTo>
                  <a:lnTo>
                    <a:pt x="272" y="467"/>
                  </a:lnTo>
                  <a:lnTo>
                    <a:pt x="270" y="465"/>
                  </a:lnTo>
                  <a:lnTo>
                    <a:pt x="268" y="463"/>
                  </a:lnTo>
                  <a:lnTo>
                    <a:pt x="266" y="461"/>
                  </a:lnTo>
                  <a:lnTo>
                    <a:pt x="263" y="459"/>
                  </a:lnTo>
                  <a:lnTo>
                    <a:pt x="258" y="457"/>
                  </a:lnTo>
                  <a:lnTo>
                    <a:pt x="252" y="458"/>
                  </a:lnTo>
                  <a:lnTo>
                    <a:pt x="245" y="460"/>
                  </a:lnTo>
                  <a:lnTo>
                    <a:pt x="246" y="459"/>
                  </a:lnTo>
                  <a:lnTo>
                    <a:pt x="247" y="457"/>
                  </a:lnTo>
                  <a:lnTo>
                    <a:pt x="248" y="456"/>
                  </a:lnTo>
                  <a:lnTo>
                    <a:pt x="250" y="455"/>
                  </a:lnTo>
                  <a:lnTo>
                    <a:pt x="251" y="454"/>
                  </a:lnTo>
                  <a:lnTo>
                    <a:pt x="251" y="453"/>
                  </a:lnTo>
                  <a:lnTo>
                    <a:pt x="252" y="451"/>
                  </a:lnTo>
                  <a:lnTo>
                    <a:pt x="255" y="450"/>
                  </a:lnTo>
                  <a:lnTo>
                    <a:pt x="258" y="449"/>
                  </a:lnTo>
                  <a:lnTo>
                    <a:pt x="260" y="447"/>
                  </a:lnTo>
                  <a:lnTo>
                    <a:pt x="262" y="444"/>
                  </a:lnTo>
                  <a:lnTo>
                    <a:pt x="265" y="441"/>
                  </a:lnTo>
                  <a:lnTo>
                    <a:pt x="267" y="439"/>
                  </a:lnTo>
                  <a:lnTo>
                    <a:pt x="269" y="433"/>
                  </a:lnTo>
                  <a:lnTo>
                    <a:pt x="268" y="428"/>
                  </a:lnTo>
                  <a:lnTo>
                    <a:pt x="265" y="423"/>
                  </a:lnTo>
                  <a:lnTo>
                    <a:pt x="261" y="418"/>
                  </a:lnTo>
                  <a:lnTo>
                    <a:pt x="256" y="414"/>
                  </a:lnTo>
                  <a:lnTo>
                    <a:pt x="250" y="414"/>
                  </a:lnTo>
                  <a:lnTo>
                    <a:pt x="243" y="417"/>
                  </a:lnTo>
                  <a:lnTo>
                    <a:pt x="241" y="418"/>
                  </a:lnTo>
                  <a:lnTo>
                    <a:pt x="239" y="420"/>
                  </a:lnTo>
                  <a:lnTo>
                    <a:pt x="237" y="422"/>
                  </a:lnTo>
                  <a:lnTo>
                    <a:pt x="235" y="423"/>
                  </a:lnTo>
                  <a:lnTo>
                    <a:pt x="233" y="423"/>
                  </a:lnTo>
                  <a:lnTo>
                    <a:pt x="229" y="420"/>
                  </a:lnTo>
                  <a:lnTo>
                    <a:pt x="225" y="418"/>
                  </a:lnTo>
                  <a:lnTo>
                    <a:pt x="221" y="416"/>
                  </a:lnTo>
                  <a:lnTo>
                    <a:pt x="215" y="418"/>
                  </a:lnTo>
                  <a:lnTo>
                    <a:pt x="213" y="420"/>
                  </a:lnTo>
                  <a:lnTo>
                    <a:pt x="211" y="422"/>
                  </a:lnTo>
                  <a:lnTo>
                    <a:pt x="209" y="424"/>
                  </a:lnTo>
                  <a:lnTo>
                    <a:pt x="207" y="427"/>
                  </a:lnTo>
                  <a:lnTo>
                    <a:pt x="205" y="428"/>
                  </a:lnTo>
                  <a:lnTo>
                    <a:pt x="203" y="428"/>
                  </a:lnTo>
                  <a:lnTo>
                    <a:pt x="200" y="428"/>
                  </a:lnTo>
                  <a:lnTo>
                    <a:pt x="197" y="428"/>
                  </a:lnTo>
                  <a:lnTo>
                    <a:pt x="194" y="428"/>
                  </a:lnTo>
                  <a:lnTo>
                    <a:pt x="192" y="429"/>
                  </a:lnTo>
                  <a:lnTo>
                    <a:pt x="189" y="429"/>
                  </a:lnTo>
                  <a:lnTo>
                    <a:pt x="187" y="427"/>
                  </a:lnTo>
                  <a:lnTo>
                    <a:pt x="185" y="425"/>
                  </a:lnTo>
                  <a:lnTo>
                    <a:pt x="183" y="422"/>
                  </a:lnTo>
                  <a:lnTo>
                    <a:pt x="181" y="420"/>
                  </a:lnTo>
                  <a:lnTo>
                    <a:pt x="179" y="418"/>
                  </a:lnTo>
                  <a:lnTo>
                    <a:pt x="178" y="417"/>
                  </a:lnTo>
                  <a:lnTo>
                    <a:pt x="178" y="415"/>
                  </a:lnTo>
                  <a:lnTo>
                    <a:pt x="178" y="413"/>
                  </a:lnTo>
                  <a:lnTo>
                    <a:pt x="179" y="410"/>
                  </a:lnTo>
                  <a:lnTo>
                    <a:pt x="179" y="408"/>
                  </a:lnTo>
                  <a:lnTo>
                    <a:pt x="180" y="405"/>
                  </a:lnTo>
                  <a:lnTo>
                    <a:pt x="178" y="405"/>
                  </a:lnTo>
                  <a:lnTo>
                    <a:pt x="177" y="404"/>
                  </a:lnTo>
                  <a:lnTo>
                    <a:pt x="176" y="403"/>
                  </a:lnTo>
                  <a:lnTo>
                    <a:pt x="175" y="402"/>
                  </a:lnTo>
                  <a:lnTo>
                    <a:pt x="174" y="401"/>
                  </a:lnTo>
                  <a:lnTo>
                    <a:pt x="171" y="400"/>
                  </a:lnTo>
                  <a:lnTo>
                    <a:pt x="170" y="399"/>
                  </a:lnTo>
                  <a:lnTo>
                    <a:pt x="170" y="397"/>
                  </a:lnTo>
                  <a:lnTo>
                    <a:pt x="169" y="395"/>
                  </a:lnTo>
                  <a:lnTo>
                    <a:pt x="169" y="392"/>
                  </a:lnTo>
                  <a:lnTo>
                    <a:pt x="168" y="390"/>
                  </a:lnTo>
                  <a:lnTo>
                    <a:pt x="166" y="389"/>
                  </a:lnTo>
                  <a:lnTo>
                    <a:pt x="165" y="388"/>
                  </a:lnTo>
                  <a:lnTo>
                    <a:pt x="163" y="388"/>
                  </a:lnTo>
                  <a:lnTo>
                    <a:pt x="161" y="388"/>
                  </a:lnTo>
                  <a:lnTo>
                    <a:pt x="159" y="388"/>
                  </a:lnTo>
                  <a:lnTo>
                    <a:pt x="150" y="384"/>
                  </a:lnTo>
                  <a:lnTo>
                    <a:pt x="141" y="377"/>
                  </a:lnTo>
                  <a:lnTo>
                    <a:pt x="133" y="370"/>
                  </a:lnTo>
                  <a:lnTo>
                    <a:pt x="124" y="366"/>
                  </a:lnTo>
                  <a:lnTo>
                    <a:pt x="115" y="365"/>
                  </a:lnTo>
                  <a:lnTo>
                    <a:pt x="112" y="367"/>
                  </a:lnTo>
                  <a:lnTo>
                    <a:pt x="97" y="355"/>
                  </a:lnTo>
                  <a:lnTo>
                    <a:pt x="81" y="344"/>
                  </a:lnTo>
                  <a:lnTo>
                    <a:pt x="81" y="347"/>
                  </a:lnTo>
                  <a:lnTo>
                    <a:pt x="81" y="349"/>
                  </a:lnTo>
                  <a:lnTo>
                    <a:pt x="82" y="352"/>
                  </a:lnTo>
                  <a:lnTo>
                    <a:pt x="82" y="354"/>
                  </a:lnTo>
                  <a:lnTo>
                    <a:pt x="82" y="356"/>
                  </a:lnTo>
                  <a:lnTo>
                    <a:pt x="80" y="359"/>
                  </a:lnTo>
                  <a:lnTo>
                    <a:pt x="77" y="359"/>
                  </a:lnTo>
                  <a:lnTo>
                    <a:pt x="75" y="359"/>
                  </a:lnTo>
                  <a:lnTo>
                    <a:pt x="73" y="358"/>
                  </a:lnTo>
                  <a:lnTo>
                    <a:pt x="72" y="357"/>
                  </a:lnTo>
                  <a:lnTo>
                    <a:pt x="70" y="355"/>
                  </a:lnTo>
                  <a:lnTo>
                    <a:pt x="68" y="353"/>
                  </a:lnTo>
                  <a:lnTo>
                    <a:pt x="66" y="353"/>
                  </a:lnTo>
                  <a:lnTo>
                    <a:pt x="65" y="353"/>
                  </a:lnTo>
                  <a:lnTo>
                    <a:pt x="63" y="353"/>
                  </a:lnTo>
                  <a:lnTo>
                    <a:pt x="61" y="354"/>
                  </a:lnTo>
                  <a:lnTo>
                    <a:pt x="59" y="354"/>
                  </a:lnTo>
                  <a:lnTo>
                    <a:pt x="57" y="355"/>
                  </a:lnTo>
                  <a:lnTo>
                    <a:pt x="56" y="354"/>
                  </a:lnTo>
                  <a:lnTo>
                    <a:pt x="54" y="353"/>
                  </a:lnTo>
                  <a:lnTo>
                    <a:pt x="53" y="351"/>
                  </a:lnTo>
                  <a:lnTo>
                    <a:pt x="52" y="349"/>
                  </a:lnTo>
                  <a:lnTo>
                    <a:pt x="51" y="347"/>
                  </a:lnTo>
                  <a:lnTo>
                    <a:pt x="49" y="345"/>
                  </a:lnTo>
                  <a:lnTo>
                    <a:pt x="42" y="342"/>
                  </a:lnTo>
                  <a:lnTo>
                    <a:pt x="34" y="342"/>
                  </a:lnTo>
                  <a:lnTo>
                    <a:pt x="27" y="340"/>
                  </a:lnTo>
                  <a:lnTo>
                    <a:pt x="23" y="337"/>
                  </a:lnTo>
                  <a:lnTo>
                    <a:pt x="18" y="332"/>
                  </a:lnTo>
                  <a:lnTo>
                    <a:pt x="14" y="329"/>
                  </a:lnTo>
                  <a:lnTo>
                    <a:pt x="12" y="328"/>
                  </a:lnTo>
                  <a:lnTo>
                    <a:pt x="10" y="327"/>
                  </a:lnTo>
                  <a:lnTo>
                    <a:pt x="8" y="326"/>
                  </a:lnTo>
                  <a:lnTo>
                    <a:pt x="5" y="326"/>
                  </a:lnTo>
                  <a:lnTo>
                    <a:pt x="3" y="327"/>
                  </a:lnTo>
                  <a:lnTo>
                    <a:pt x="3" y="324"/>
                  </a:lnTo>
                  <a:lnTo>
                    <a:pt x="2" y="322"/>
                  </a:lnTo>
                  <a:lnTo>
                    <a:pt x="1" y="321"/>
                  </a:lnTo>
                  <a:lnTo>
                    <a:pt x="0" y="318"/>
                  </a:lnTo>
                  <a:lnTo>
                    <a:pt x="0" y="316"/>
                  </a:lnTo>
                  <a:lnTo>
                    <a:pt x="1" y="315"/>
                  </a:lnTo>
                  <a:lnTo>
                    <a:pt x="2" y="314"/>
                  </a:lnTo>
                  <a:lnTo>
                    <a:pt x="4" y="313"/>
                  </a:lnTo>
                  <a:lnTo>
                    <a:pt x="6" y="312"/>
                  </a:lnTo>
                  <a:lnTo>
                    <a:pt x="9" y="312"/>
                  </a:lnTo>
                  <a:lnTo>
                    <a:pt x="11" y="311"/>
                  </a:lnTo>
                  <a:lnTo>
                    <a:pt x="14" y="311"/>
                  </a:lnTo>
                  <a:lnTo>
                    <a:pt x="15" y="310"/>
                  </a:lnTo>
                  <a:lnTo>
                    <a:pt x="16" y="309"/>
                  </a:lnTo>
                  <a:lnTo>
                    <a:pt x="15" y="308"/>
                  </a:lnTo>
                  <a:lnTo>
                    <a:pt x="15" y="306"/>
                  </a:lnTo>
                  <a:lnTo>
                    <a:pt x="14" y="304"/>
                  </a:lnTo>
                  <a:lnTo>
                    <a:pt x="13" y="302"/>
                  </a:lnTo>
                  <a:lnTo>
                    <a:pt x="12" y="300"/>
                  </a:lnTo>
                  <a:lnTo>
                    <a:pt x="12" y="298"/>
                  </a:lnTo>
                  <a:lnTo>
                    <a:pt x="13" y="296"/>
                  </a:lnTo>
                  <a:lnTo>
                    <a:pt x="14" y="295"/>
                  </a:lnTo>
                  <a:lnTo>
                    <a:pt x="15" y="295"/>
                  </a:lnTo>
                  <a:lnTo>
                    <a:pt x="17" y="296"/>
                  </a:lnTo>
                  <a:lnTo>
                    <a:pt x="19" y="296"/>
                  </a:lnTo>
                  <a:lnTo>
                    <a:pt x="20" y="297"/>
                  </a:lnTo>
                  <a:lnTo>
                    <a:pt x="22" y="292"/>
                  </a:lnTo>
                  <a:lnTo>
                    <a:pt x="26" y="289"/>
                  </a:lnTo>
                  <a:lnTo>
                    <a:pt x="31" y="288"/>
                  </a:lnTo>
                  <a:lnTo>
                    <a:pt x="38" y="287"/>
                  </a:lnTo>
                  <a:lnTo>
                    <a:pt x="42" y="285"/>
                  </a:lnTo>
                  <a:lnTo>
                    <a:pt x="43" y="284"/>
                  </a:lnTo>
                  <a:lnTo>
                    <a:pt x="43" y="283"/>
                  </a:lnTo>
                  <a:lnTo>
                    <a:pt x="42" y="282"/>
                  </a:lnTo>
                  <a:lnTo>
                    <a:pt x="41" y="282"/>
                  </a:lnTo>
                  <a:lnTo>
                    <a:pt x="40" y="282"/>
                  </a:lnTo>
                  <a:lnTo>
                    <a:pt x="38" y="282"/>
                  </a:lnTo>
                  <a:lnTo>
                    <a:pt x="39" y="280"/>
                  </a:lnTo>
                  <a:lnTo>
                    <a:pt x="40" y="278"/>
                  </a:lnTo>
                  <a:lnTo>
                    <a:pt x="42" y="276"/>
                  </a:lnTo>
                  <a:lnTo>
                    <a:pt x="43" y="274"/>
                  </a:lnTo>
                  <a:lnTo>
                    <a:pt x="45" y="272"/>
                  </a:lnTo>
                  <a:lnTo>
                    <a:pt x="46" y="268"/>
                  </a:lnTo>
                  <a:lnTo>
                    <a:pt x="46" y="263"/>
                  </a:lnTo>
                  <a:lnTo>
                    <a:pt x="47" y="259"/>
                  </a:lnTo>
                  <a:lnTo>
                    <a:pt x="51" y="255"/>
                  </a:lnTo>
                  <a:lnTo>
                    <a:pt x="52" y="254"/>
                  </a:lnTo>
                  <a:lnTo>
                    <a:pt x="53" y="254"/>
                  </a:lnTo>
                  <a:lnTo>
                    <a:pt x="54" y="254"/>
                  </a:lnTo>
                  <a:lnTo>
                    <a:pt x="55" y="254"/>
                  </a:lnTo>
                  <a:lnTo>
                    <a:pt x="56" y="254"/>
                  </a:lnTo>
                  <a:lnTo>
                    <a:pt x="56" y="253"/>
                  </a:lnTo>
                  <a:lnTo>
                    <a:pt x="53" y="249"/>
                  </a:lnTo>
                  <a:lnTo>
                    <a:pt x="50" y="244"/>
                  </a:lnTo>
                  <a:lnTo>
                    <a:pt x="47" y="239"/>
                  </a:lnTo>
                  <a:lnTo>
                    <a:pt x="47" y="233"/>
                  </a:lnTo>
                  <a:lnTo>
                    <a:pt x="46" y="233"/>
                  </a:lnTo>
                  <a:lnTo>
                    <a:pt x="46" y="232"/>
                  </a:lnTo>
                  <a:lnTo>
                    <a:pt x="46" y="231"/>
                  </a:lnTo>
                  <a:lnTo>
                    <a:pt x="45" y="230"/>
                  </a:lnTo>
                  <a:lnTo>
                    <a:pt x="44" y="229"/>
                  </a:lnTo>
                  <a:lnTo>
                    <a:pt x="47" y="227"/>
                  </a:lnTo>
                  <a:lnTo>
                    <a:pt x="48" y="225"/>
                  </a:lnTo>
                  <a:lnTo>
                    <a:pt x="49" y="223"/>
                  </a:lnTo>
                  <a:lnTo>
                    <a:pt x="49" y="221"/>
                  </a:lnTo>
                  <a:lnTo>
                    <a:pt x="49" y="218"/>
                  </a:lnTo>
                  <a:lnTo>
                    <a:pt x="49" y="216"/>
                  </a:lnTo>
                  <a:lnTo>
                    <a:pt x="49" y="213"/>
                  </a:lnTo>
                  <a:lnTo>
                    <a:pt x="48" y="213"/>
                  </a:lnTo>
                  <a:lnTo>
                    <a:pt x="47" y="213"/>
                  </a:lnTo>
                  <a:lnTo>
                    <a:pt x="46" y="213"/>
                  </a:lnTo>
                  <a:lnTo>
                    <a:pt x="45" y="212"/>
                  </a:lnTo>
                  <a:lnTo>
                    <a:pt x="44" y="210"/>
                  </a:lnTo>
                  <a:lnTo>
                    <a:pt x="43" y="209"/>
                  </a:lnTo>
                  <a:lnTo>
                    <a:pt x="42" y="207"/>
                  </a:lnTo>
                  <a:lnTo>
                    <a:pt x="42" y="206"/>
                  </a:lnTo>
                  <a:lnTo>
                    <a:pt x="43" y="205"/>
                  </a:lnTo>
                  <a:lnTo>
                    <a:pt x="45" y="204"/>
                  </a:lnTo>
                  <a:lnTo>
                    <a:pt x="47" y="203"/>
                  </a:lnTo>
                  <a:lnTo>
                    <a:pt x="49" y="202"/>
                  </a:lnTo>
                  <a:lnTo>
                    <a:pt x="51" y="201"/>
                  </a:lnTo>
                  <a:lnTo>
                    <a:pt x="52" y="199"/>
                  </a:lnTo>
                  <a:lnTo>
                    <a:pt x="53" y="197"/>
                  </a:lnTo>
                  <a:lnTo>
                    <a:pt x="54" y="195"/>
                  </a:lnTo>
                  <a:lnTo>
                    <a:pt x="53" y="192"/>
                  </a:lnTo>
                  <a:lnTo>
                    <a:pt x="52" y="193"/>
                  </a:lnTo>
                  <a:lnTo>
                    <a:pt x="51" y="193"/>
                  </a:lnTo>
                  <a:lnTo>
                    <a:pt x="50" y="192"/>
                  </a:lnTo>
                  <a:lnTo>
                    <a:pt x="49" y="191"/>
                  </a:lnTo>
                  <a:lnTo>
                    <a:pt x="48" y="190"/>
                  </a:lnTo>
                  <a:lnTo>
                    <a:pt x="47" y="189"/>
                  </a:lnTo>
                  <a:lnTo>
                    <a:pt x="46" y="189"/>
                  </a:lnTo>
                  <a:lnTo>
                    <a:pt x="46" y="187"/>
                  </a:lnTo>
                  <a:lnTo>
                    <a:pt x="48" y="185"/>
                  </a:lnTo>
                  <a:lnTo>
                    <a:pt x="49" y="183"/>
                  </a:lnTo>
                  <a:lnTo>
                    <a:pt x="50" y="182"/>
                  </a:lnTo>
                  <a:lnTo>
                    <a:pt x="52" y="180"/>
                  </a:lnTo>
                  <a:lnTo>
                    <a:pt x="52" y="179"/>
                  </a:lnTo>
                  <a:lnTo>
                    <a:pt x="52" y="178"/>
                  </a:lnTo>
                  <a:lnTo>
                    <a:pt x="51" y="176"/>
                  </a:lnTo>
                  <a:lnTo>
                    <a:pt x="45" y="171"/>
                  </a:lnTo>
                  <a:lnTo>
                    <a:pt x="40" y="166"/>
                  </a:lnTo>
                  <a:lnTo>
                    <a:pt x="37" y="160"/>
                  </a:lnTo>
                  <a:lnTo>
                    <a:pt x="36" y="153"/>
                  </a:lnTo>
                  <a:lnTo>
                    <a:pt x="37" y="151"/>
                  </a:lnTo>
                  <a:lnTo>
                    <a:pt x="38" y="151"/>
                  </a:lnTo>
                  <a:lnTo>
                    <a:pt x="40" y="150"/>
                  </a:lnTo>
                  <a:lnTo>
                    <a:pt x="42" y="150"/>
                  </a:lnTo>
                  <a:lnTo>
                    <a:pt x="44" y="150"/>
                  </a:lnTo>
                  <a:lnTo>
                    <a:pt x="47" y="151"/>
                  </a:lnTo>
                  <a:lnTo>
                    <a:pt x="49" y="151"/>
                  </a:lnTo>
                  <a:lnTo>
                    <a:pt x="50" y="150"/>
                  </a:lnTo>
                  <a:lnTo>
                    <a:pt x="50" y="149"/>
                  </a:lnTo>
                  <a:lnTo>
                    <a:pt x="50" y="148"/>
                  </a:lnTo>
                  <a:lnTo>
                    <a:pt x="49" y="146"/>
                  </a:lnTo>
                  <a:lnTo>
                    <a:pt x="49" y="144"/>
                  </a:lnTo>
                  <a:lnTo>
                    <a:pt x="49" y="142"/>
                  </a:lnTo>
                  <a:lnTo>
                    <a:pt x="50" y="141"/>
                  </a:lnTo>
                  <a:lnTo>
                    <a:pt x="51" y="141"/>
                  </a:lnTo>
                  <a:lnTo>
                    <a:pt x="52" y="140"/>
                  </a:lnTo>
                  <a:lnTo>
                    <a:pt x="52" y="132"/>
                  </a:lnTo>
                  <a:lnTo>
                    <a:pt x="49" y="123"/>
                  </a:lnTo>
                  <a:lnTo>
                    <a:pt x="49" y="114"/>
                  </a:lnTo>
                  <a:lnTo>
                    <a:pt x="59" y="125"/>
                  </a:lnTo>
                  <a:lnTo>
                    <a:pt x="68" y="137"/>
                  </a:lnTo>
                  <a:lnTo>
                    <a:pt x="68" y="138"/>
                  </a:lnTo>
                  <a:lnTo>
                    <a:pt x="69" y="138"/>
                  </a:lnTo>
                  <a:lnTo>
                    <a:pt x="69" y="137"/>
                  </a:lnTo>
                  <a:lnTo>
                    <a:pt x="69" y="136"/>
                  </a:lnTo>
                  <a:lnTo>
                    <a:pt x="70" y="136"/>
                  </a:lnTo>
                  <a:lnTo>
                    <a:pt x="70" y="136"/>
                  </a:lnTo>
                  <a:lnTo>
                    <a:pt x="69" y="126"/>
                  </a:lnTo>
                  <a:lnTo>
                    <a:pt x="71" y="116"/>
                  </a:lnTo>
                  <a:lnTo>
                    <a:pt x="76" y="106"/>
                  </a:lnTo>
                  <a:lnTo>
                    <a:pt x="76" y="105"/>
                  </a:lnTo>
                  <a:lnTo>
                    <a:pt x="77" y="104"/>
                  </a:lnTo>
                  <a:lnTo>
                    <a:pt x="78" y="103"/>
                  </a:lnTo>
                  <a:lnTo>
                    <a:pt x="81" y="102"/>
                  </a:lnTo>
                  <a:lnTo>
                    <a:pt x="82" y="103"/>
                  </a:lnTo>
                  <a:lnTo>
                    <a:pt x="83" y="100"/>
                  </a:lnTo>
                  <a:lnTo>
                    <a:pt x="84" y="98"/>
                  </a:lnTo>
                  <a:lnTo>
                    <a:pt x="86" y="96"/>
                  </a:lnTo>
                  <a:lnTo>
                    <a:pt x="88" y="94"/>
                  </a:lnTo>
                  <a:lnTo>
                    <a:pt x="89" y="92"/>
                  </a:lnTo>
                  <a:lnTo>
                    <a:pt x="91" y="90"/>
                  </a:lnTo>
                  <a:lnTo>
                    <a:pt x="94" y="88"/>
                  </a:lnTo>
                  <a:lnTo>
                    <a:pt x="96" y="87"/>
                  </a:lnTo>
                  <a:lnTo>
                    <a:pt x="99" y="85"/>
                  </a:lnTo>
                  <a:lnTo>
                    <a:pt x="100" y="83"/>
                  </a:lnTo>
                  <a:lnTo>
                    <a:pt x="102" y="81"/>
                  </a:lnTo>
                  <a:lnTo>
                    <a:pt x="102" y="75"/>
                  </a:lnTo>
                  <a:lnTo>
                    <a:pt x="101" y="69"/>
                  </a:lnTo>
                  <a:lnTo>
                    <a:pt x="103" y="62"/>
                  </a:lnTo>
                  <a:lnTo>
                    <a:pt x="113" y="52"/>
                  </a:lnTo>
                  <a:lnTo>
                    <a:pt x="127" y="47"/>
                  </a:lnTo>
                  <a:lnTo>
                    <a:pt x="143" y="43"/>
                  </a:lnTo>
                  <a:lnTo>
                    <a:pt x="159" y="38"/>
                  </a:lnTo>
                  <a:lnTo>
                    <a:pt x="174" y="31"/>
                  </a:lnTo>
                  <a:lnTo>
                    <a:pt x="186" y="25"/>
                  </a:lnTo>
                  <a:lnTo>
                    <a:pt x="198" y="17"/>
                  </a:lnTo>
                  <a:lnTo>
                    <a:pt x="199" y="16"/>
                  </a:lnTo>
                  <a:lnTo>
                    <a:pt x="200" y="14"/>
                  </a:lnTo>
                  <a:lnTo>
                    <a:pt x="200" y="12"/>
                  </a:lnTo>
                  <a:lnTo>
                    <a:pt x="201" y="10"/>
                  </a:lnTo>
                  <a:lnTo>
                    <a:pt x="202" y="8"/>
                  </a:lnTo>
                  <a:lnTo>
                    <a:pt x="203" y="7"/>
                  </a:lnTo>
                  <a:lnTo>
                    <a:pt x="204" y="6"/>
                  </a:lnTo>
                  <a:lnTo>
                    <a:pt x="208" y="5"/>
                  </a:lnTo>
                  <a:lnTo>
                    <a:pt x="210" y="4"/>
                  </a:lnTo>
                  <a:lnTo>
                    <a:pt x="213" y="2"/>
                  </a:lnTo>
                  <a:lnTo>
                    <a:pt x="215" y="1"/>
                  </a:lnTo>
                  <a:lnTo>
                    <a:pt x="217" y="0"/>
                  </a:lnTo>
                  <a:lnTo>
                    <a:pt x="220" y="0"/>
                  </a:lnTo>
                  <a:lnTo>
                    <a:pt x="221" y="1"/>
                  </a:lnTo>
                  <a:lnTo>
                    <a:pt x="222" y="3"/>
                  </a:lnTo>
                  <a:lnTo>
                    <a:pt x="224" y="4"/>
                  </a:lnTo>
                  <a:lnTo>
                    <a:pt x="225" y="5"/>
                  </a:lnTo>
                  <a:lnTo>
                    <a:pt x="226" y="6"/>
                  </a:lnTo>
                  <a:lnTo>
                    <a:pt x="228" y="7"/>
                  </a:lnTo>
                  <a:lnTo>
                    <a:pt x="229" y="9"/>
                  </a:lnTo>
                  <a:lnTo>
                    <a:pt x="229" y="11"/>
                  </a:lnTo>
                  <a:lnTo>
                    <a:pt x="228" y="14"/>
                  </a:lnTo>
                  <a:lnTo>
                    <a:pt x="227" y="16"/>
                  </a:lnTo>
                  <a:lnTo>
                    <a:pt x="225" y="17"/>
                  </a:lnTo>
                  <a:lnTo>
                    <a:pt x="223" y="17"/>
                  </a:lnTo>
                  <a:lnTo>
                    <a:pt x="220" y="18"/>
                  </a:lnTo>
                  <a:lnTo>
                    <a:pt x="217" y="18"/>
                  </a:lnTo>
                  <a:lnTo>
                    <a:pt x="215" y="18"/>
                  </a:lnTo>
                  <a:lnTo>
                    <a:pt x="213" y="20"/>
                  </a:lnTo>
                  <a:lnTo>
                    <a:pt x="211" y="21"/>
                  </a:lnTo>
                  <a:lnTo>
                    <a:pt x="210" y="23"/>
                  </a:lnTo>
                  <a:lnTo>
                    <a:pt x="204" y="34"/>
                  </a:lnTo>
                  <a:lnTo>
                    <a:pt x="197" y="43"/>
                  </a:lnTo>
                  <a:lnTo>
                    <a:pt x="190" y="51"/>
                  </a:lnTo>
                  <a:lnTo>
                    <a:pt x="185" y="60"/>
                  </a:lnTo>
                  <a:lnTo>
                    <a:pt x="182" y="70"/>
                  </a:lnTo>
                  <a:lnTo>
                    <a:pt x="180" y="77"/>
                  </a:lnTo>
                  <a:lnTo>
                    <a:pt x="179" y="84"/>
                  </a:lnTo>
                  <a:lnTo>
                    <a:pt x="179" y="90"/>
                  </a:lnTo>
                  <a:lnTo>
                    <a:pt x="180" y="92"/>
                  </a:lnTo>
                  <a:lnTo>
                    <a:pt x="182" y="93"/>
                  </a:lnTo>
                  <a:lnTo>
                    <a:pt x="183" y="94"/>
                  </a:lnTo>
                  <a:lnTo>
                    <a:pt x="186" y="96"/>
                  </a:lnTo>
                  <a:lnTo>
                    <a:pt x="188" y="97"/>
                  </a:lnTo>
                  <a:lnTo>
                    <a:pt x="189" y="99"/>
                  </a:lnTo>
                  <a:lnTo>
                    <a:pt x="190" y="101"/>
                  </a:lnTo>
                  <a:lnTo>
                    <a:pt x="193" y="114"/>
                  </a:lnTo>
                  <a:lnTo>
                    <a:pt x="194" y="126"/>
                  </a:lnTo>
                  <a:lnTo>
                    <a:pt x="192" y="139"/>
                  </a:lnTo>
                  <a:lnTo>
                    <a:pt x="193" y="140"/>
                  </a:lnTo>
                  <a:lnTo>
                    <a:pt x="194" y="141"/>
                  </a:lnTo>
                  <a:lnTo>
                    <a:pt x="195" y="142"/>
                  </a:lnTo>
                  <a:lnTo>
                    <a:pt x="197" y="142"/>
                  </a:lnTo>
                  <a:lnTo>
                    <a:pt x="199" y="142"/>
                  </a:lnTo>
                  <a:lnTo>
                    <a:pt x="201" y="142"/>
                  </a:lnTo>
                  <a:lnTo>
                    <a:pt x="202" y="142"/>
                  </a:lnTo>
                  <a:lnTo>
                    <a:pt x="203" y="145"/>
                  </a:lnTo>
                  <a:lnTo>
                    <a:pt x="205" y="147"/>
                  </a:lnTo>
                  <a:lnTo>
                    <a:pt x="206" y="149"/>
                  </a:lnTo>
                  <a:lnTo>
                    <a:pt x="208" y="150"/>
                  </a:lnTo>
                  <a:lnTo>
                    <a:pt x="209" y="151"/>
                  </a:lnTo>
                  <a:lnTo>
                    <a:pt x="219" y="151"/>
                  </a:lnTo>
                  <a:lnTo>
                    <a:pt x="227" y="152"/>
                  </a:lnTo>
                  <a:lnTo>
                    <a:pt x="236" y="150"/>
                  </a:lnTo>
                  <a:lnTo>
                    <a:pt x="244" y="149"/>
                  </a:lnTo>
                  <a:lnTo>
                    <a:pt x="251" y="152"/>
                  </a:lnTo>
                  <a:lnTo>
                    <a:pt x="259" y="155"/>
                  </a:lnTo>
                  <a:lnTo>
                    <a:pt x="267" y="158"/>
                  </a:lnTo>
                  <a:lnTo>
                    <a:pt x="273" y="162"/>
                  </a:lnTo>
                  <a:lnTo>
                    <a:pt x="279" y="168"/>
                  </a:lnTo>
                  <a:lnTo>
                    <a:pt x="285" y="173"/>
                  </a:lnTo>
                  <a:lnTo>
                    <a:pt x="287" y="174"/>
                  </a:lnTo>
                  <a:lnTo>
                    <a:pt x="289" y="174"/>
                  </a:lnTo>
                  <a:lnTo>
                    <a:pt x="291" y="173"/>
                  </a:lnTo>
                  <a:lnTo>
                    <a:pt x="293" y="172"/>
                  </a:lnTo>
                  <a:lnTo>
                    <a:pt x="295" y="170"/>
                  </a:lnTo>
                  <a:lnTo>
                    <a:pt x="297" y="169"/>
                  </a:lnTo>
                  <a:lnTo>
                    <a:pt x="299" y="168"/>
                  </a:lnTo>
                  <a:lnTo>
                    <a:pt x="310" y="168"/>
                  </a:lnTo>
                  <a:lnTo>
                    <a:pt x="323" y="170"/>
                  </a:lnTo>
                  <a:lnTo>
                    <a:pt x="325" y="169"/>
                  </a:lnTo>
                  <a:lnTo>
                    <a:pt x="328" y="169"/>
                  </a:lnTo>
                  <a:lnTo>
                    <a:pt x="331" y="168"/>
                  </a:lnTo>
                  <a:lnTo>
                    <a:pt x="334" y="168"/>
                  </a:lnTo>
                  <a:lnTo>
                    <a:pt x="337" y="169"/>
                  </a:lnTo>
                  <a:lnTo>
                    <a:pt x="339" y="171"/>
                  </a:lnTo>
                  <a:lnTo>
                    <a:pt x="340" y="173"/>
                  </a:lnTo>
                  <a:lnTo>
                    <a:pt x="342" y="176"/>
                  </a:lnTo>
                  <a:lnTo>
                    <a:pt x="342" y="179"/>
                  </a:lnTo>
                  <a:lnTo>
                    <a:pt x="341" y="188"/>
                  </a:lnTo>
                  <a:lnTo>
                    <a:pt x="338" y="197"/>
                  </a:lnTo>
                  <a:lnTo>
                    <a:pt x="334" y="207"/>
                  </a:lnTo>
                  <a:lnTo>
                    <a:pt x="332" y="216"/>
                  </a:lnTo>
                  <a:lnTo>
                    <a:pt x="334" y="226"/>
                  </a:lnTo>
                  <a:lnTo>
                    <a:pt x="338" y="233"/>
                  </a:lnTo>
                  <a:lnTo>
                    <a:pt x="344" y="241"/>
                  </a:lnTo>
                  <a:lnTo>
                    <a:pt x="344" y="242"/>
                  </a:lnTo>
                  <a:lnTo>
                    <a:pt x="344" y="244"/>
                  </a:lnTo>
                  <a:lnTo>
                    <a:pt x="344" y="246"/>
                  </a:lnTo>
                  <a:lnTo>
                    <a:pt x="344" y="247"/>
                  </a:lnTo>
                  <a:lnTo>
                    <a:pt x="345" y="248"/>
                  </a:lnTo>
                  <a:lnTo>
                    <a:pt x="346" y="249"/>
                  </a:lnTo>
                  <a:lnTo>
                    <a:pt x="346" y="249"/>
                  </a:lnTo>
                  <a:lnTo>
                    <a:pt x="346" y="248"/>
                  </a:lnTo>
                  <a:lnTo>
                    <a:pt x="346" y="250"/>
                  </a:lnTo>
                  <a:lnTo>
                    <a:pt x="346" y="251"/>
                  </a:lnTo>
                  <a:lnTo>
                    <a:pt x="346" y="252"/>
                  </a:lnTo>
                  <a:lnTo>
                    <a:pt x="344" y="253"/>
                  </a:lnTo>
                  <a:lnTo>
                    <a:pt x="342" y="253"/>
                  </a:lnTo>
                  <a:lnTo>
                    <a:pt x="340" y="253"/>
                  </a:lnTo>
                  <a:lnTo>
                    <a:pt x="338" y="253"/>
                  </a:lnTo>
                  <a:lnTo>
                    <a:pt x="337" y="253"/>
                  </a:lnTo>
                  <a:lnTo>
                    <a:pt x="335" y="255"/>
                  </a:lnTo>
                  <a:lnTo>
                    <a:pt x="335" y="258"/>
                  </a:lnTo>
                  <a:lnTo>
                    <a:pt x="335" y="260"/>
                  </a:lnTo>
                  <a:lnTo>
                    <a:pt x="336" y="263"/>
                  </a:lnTo>
                  <a:lnTo>
                    <a:pt x="337" y="265"/>
                  </a:lnTo>
                  <a:lnTo>
                    <a:pt x="339" y="267"/>
                  </a:lnTo>
                  <a:lnTo>
                    <a:pt x="342" y="269"/>
                  </a:lnTo>
                  <a:lnTo>
                    <a:pt x="344" y="271"/>
                  </a:lnTo>
                  <a:lnTo>
                    <a:pt x="347" y="273"/>
                  </a:lnTo>
                  <a:lnTo>
                    <a:pt x="348" y="275"/>
                  </a:lnTo>
                  <a:lnTo>
                    <a:pt x="352" y="284"/>
                  </a:lnTo>
                  <a:lnTo>
                    <a:pt x="354" y="295"/>
                  </a:lnTo>
                  <a:lnTo>
                    <a:pt x="359" y="304"/>
                  </a:lnTo>
                  <a:lnTo>
                    <a:pt x="365" y="312"/>
                  </a:lnTo>
                  <a:lnTo>
                    <a:pt x="365" y="313"/>
                  </a:lnTo>
                  <a:lnTo>
                    <a:pt x="366" y="314"/>
                  </a:lnTo>
                  <a:lnTo>
                    <a:pt x="367" y="316"/>
                  </a:lnTo>
                  <a:lnTo>
                    <a:pt x="368" y="317"/>
                  </a:lnTo>
                  <a:lnTo>
                    <a:pt x="369" y="317"/>
                  </a:lnTo>
                  <a:lnTo>
                    <a:pt x="371" y="317"/>
                  </a:lnTo>
                  <a:lnTo>
                    <a:pt x="359" y="315"/>
                  </a:lnTo>
                  <a:close/>
                </a:path>
              </a:pathLst>
            </a:custGeom>
            <a:grpFill/>
            <a:ln w="0">
              <a:solidFill>
                <a:srgbClr val="2CA2CC"/>
              </a:solidFill>
              <a:prstDash val="solid"/>
              <a:round/>
              <a:headEnd/>
              <a:tailEnd/>
            </a:ln>
          </p:spPr>
          <p:txBody>
            <a:bodyPr/>
            <a:lstStyle/>
            <a:p>
              <a:endParaRPr lang="ru-RU"/>
            </a:p>
          </p:txBody>
        </p:sp>
        <p:sp>
          <p:nvSpPr>
            <p:cNvPr id="53" name="Freeform 373">
              <a:extLst>
                <a:ext uri="{FF2B5EF4-FFF2-40B4-BE49-F238E27FC236}">
                  <a16:creationId xmlns:a16="http://schemas.microsoft.com/office/drawing/2014/main" id="{6672F966-C122-3148-A7D7-84C642875DD3}"/>
                </a:ext>
              </a:extLst>
            </p:cNvPr>
            <p:cNvSpPr>
              <a:spLocks/>
            </p:cNvSpPr>
            <p:nvPr/>
          </p:nvSpPr>
          <p:spPr bwMode="gray">
            <a:xfrm>
              <a:off x="2399" y="1726"/>
              <a:ext cx="371" cy="467"/>
            </a:xfrm>
            <a:custGeom>
              <a:avLst/>
              <a:gdLst>
                <a:gd name="T0" fmla="*/ 343 w 371"/>
                <a:gd name="T1" fmla="*/ 304 h 467"/>
                <a:gd name="T2" fmla="*/ 336 w 371"/>
                <a:gd name="T3" fmla="*/ 291 h 467"/>
                <a:gd name="T4" fmla="*/ 323 w 371"/>
                <a:gd name="T5" fmla="*/ 293 h 467"/>
                <a:gd name="T6" fmla="*/ 308 w 371"/>
                <a:gd name="T7" fmla="*/ 300 h 467"/>
                <a:gd name="T8" fmla="*/ 270 w 371"/>
                <a:gd name="T9" fmla="*/ 308 h 467"/>
                <a:gd name="T10" fmla="*/ 292 w 371"/>
                <a:gd name="T11" fmla="*/ 326 h 467"/>
                <a:gd name="T12" fmla="*/ 277 w 371"/>
                <a:gd name="T13" fmla="*/ 330 h 467"/>
                <a:gd name="T14" fmla="*/ 263 w 371"/>
                <a:gd name="T15" fmla="*/ 355 h 467"/>
                <a:gd name="T16" fmla="*/ 279 w 371"/>
                <a:gd name="T17" fmla="*/ 367 h 467"/>
                <a:gd name="T18" fmla="*/ 272 w 371"/>
                <a:gd name="T19" fmla="*/ 467 h 467"/>
                <a:gd name="T20" fmla="*/ 246 w 371"/>
                <a:gd name="T21" fmla="*/ 459 h 467"/>
                <a:gd name="T22" fmla="*/ 258 w 371"/>
                <a:gd name="T23" fmla="*/ 449 h 467"/>
                <a:gd name="T24" fmla="*/ 261 w 371"/>
                <a:gd name="T25" fmla="*/ 418 h 467"/>
                <a:gd name="T26" fmla="*/ 233 w 371"/>
                <a:gd name="T27" fmla="*/ 423 h 467"/>
                <a:gd name="T28" fmla="*/ 207 w 371"/>
                <a:gd name="T29" fmla="*/ 427 h 467"/>
                <a:gd name="T30" fmla="*/ 187 w 371"/>
                <a:gd name="T31" fmla="*/ 427 h 467"/>
                <a:gd name="T32" fmla="*/ 179 w 371"/>
                <a:gd name="T33" fmla="*/ 410 h 467"/>
                <a:gd name="T34" fmla="*/ 171 w 371"/>
                <a:gd name="T35" fmla="*/ 400 h 467"/>
                <a:gd name="T36" fmla="*/ 163 w 371"/>
                <a:gd name="T37" fmla="*/ 388 h 467"/>
                <a:gd name="T38" fmla="*/ 112 w 371"/>
                <a:gd name="T39" fmla="*/ 367 h 467"/>
                <a:gd name="T40" fmla="*/ 80 w 371"/>
                <a:gd name="T41" fmla="*/ 359 h 467"/>
                <a:gd name="T42" fmla="*/ 65 w 371"/>
                <a:gd name="T43" fmla="*/ 353 h 467"/>
                <a:gd name="T44" fmla="*/ 52 w 371"/>
                <a:gd name="T45" fmla="*/ 349 h 467"/>
                <a:gd name="T46" fmla="*/ 14 w 371"/>
                <a:gd name="T47" fmla="*/ 329 h 467"/>
                <a:gd name="T48" fmla="*/ 1 w 371"/>
                <a:gd name="T49" fmla="*/ 321 h 467"/>
                <a:gd name="T50" fmla="*/ 11 w 371"/>
                <a:gd name="T51" fmla="*/ 311 h 467"/>
                <a:gd name="T52" fmla="*/ 12 w 371"/>
                <a:gd name="T53" fmla="*/ 300 h 467"/>
                <a:gd name="T54" fmla="*/ 22 w 371"/>
                <a:gd name="T55" fmla="*/ 292 h 467"/>
                <a:gd name="T56" fmla="*/ 41 w 371"/>
                <a:gd name="T57" fmla="*/ 282 h 467"/>
                <a:gd name="T58" fmla="*/ 46 w 371"/>
                <a:gd name="T59" fmla="*/ 268 h 467"/>
                <a:gd name="T60" fmla="*/ 56 w 371"/>
                <a:gd name="T61" fmla="*/ 254 h 467"/>
                <a:gd name="T62" fmla="*/ 46 w 371"/>
                <a:gd name="T63" fmla="*/ 231 h 467"/>
                <a:gd name="T64" fmla="*/ 49 w 371"/>
                <a:gd name="T65" fmla="*/ 216 h 467"/>
                <a:gd name="T66" fmla="*/ 42 w 371"/>
                <a:gd name="T67" fmla="*/ 207 h 467"/>
                <a:gd name="T68" fmla="*/ 53 w 371"/>
                <a:gd name="T69" fmla="*/ 197 h 467"/>
                <a:gd name="T70" fmla="*/ 47 w 371"/>
                <a:gd name="T71" fmla="*/ 189 h 467"/>
                <a:gd name="T72" fmla="*/ 52 w 371"/>
                <a:gd name="T73" fmla="*/ 178 h 467"/>
                <a:gd name="T74" fmla="*/ 40 w 371"/>
                <a:gd name="T75" fmla="*/ 150 h 467"/>
                <a:gd name="T76" fmla="*/ 49 w 371"/>
                <a:gd name="T77" fmla="*/ 146 h 467"/>
                <a:gd name="T78" fmla="*/ 49 w 371"/>
                <a:gd name="T79" fmla="*/ 114 h 467"/>
                <a:gd name="T80" fmla="*/ 70 w 371"/>
                <a:gd name="T81" fmla="*/ 136 h 467"/>
                <a:gd name="T82" fmla="*/ 82 w 371"/>
                <a:gd name="T83" fmla="*/ 103 h 467"/>
                <a:gd name="T84" fmla="*/ 96 w 371"/>
                <a:gd name="T85" fmla="*/ 87 h 467"/>
                <a:gd name="T86" fmla="*/ 127 w 371"/>
                <a:gd name="T87" fmla="*/ 47 h 467"/>
                <a:gd name="T88" fmla="*/ 200 w 371"/>
                <a:gd name="T89" fmla="*/ 12 h 467"/>
                <a:gd name="T90" fmla="*/ 215 w 371"/>
                <a:gd name="T91" fmla="*/ 1 h 467"/>
                <a:gd name="T92" fmla="*/ 228 w 371"/>
                <a:gd name="T93" fmla="*/ 7 h 467"/>
                <a:gd name="T94" fmla="*/ 217 w 371"/>
                <a:gd name="T95" fmla="*/ 18 h 467"/>
                <a:gd name="T96" fmla="*/ 185 w 371"/>
                <a:gd name="T97" fmla="*/ 60 h 467"/>
                <a:gd name="T98" fmla="*/ 186 w 371"/>
                <a:gd name="T99" fmla="*/ 96 h 467"/>
                <a:gd name="T100" fmla="*/ 194 w 371"/>
                <a:gd name="T101" fmla="*/ 141 h 467"/>
                <a:gd name="T102" fmla="*/ 206 w 371"/>
                <a:gd name="T103" fmla="*/ 149 h 467"/>
                <a:gd name="T104" fmla="*/ 259 w 371"/>
                <a:gd name="T105" fmla="*/ 155 h 467"/>
                <a:gd name="T106" fmla="*/ 293 w 371"/>
                <a:gd name="T107" fmla="*/ 172 h 467"/>
                <a:gd name="T108" fmla="*/ 331 w 371"/>
                <a:gd name="T109" fmla="*/ 168 h 467"/>
                <a:gd name="T110" fmla="*/ 338 w 371"/>
                <a:gd name="T111" fmla="*/ 197 h 467"/>
                <a:gd name="T112" fmla="*/ 344 w 371"/>
                <a:gd name="T113" fmla="*/ 246 h 467"/>
                <a:gd name="T114" fmla="*/ 346 w 371"/>
                <a:gd name="T115" fmla="*/ 252 h 467"/>
                <a:gd name="T116" fmla="*/ 335 w 371"/>
                <a:gd name="T117" fmla="*/ 260 h 467"/>
                <a:gd name="T118" fmla="*/ 352 w 371"/>
                <a:gd name="T119" fmla="*/ 284 h 467"/>
                <a:gd name="T120" fmla="*/ 369 w 371"/>
                <a:gd name="T121" fmla="*/ 31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1" h="467">
                  <a:moveTo>
                    <a:pt x="359" y="315"/>
                  </a:moveTo>
                  <a:lnTo>
                    <a:pt x="360" y="315"/>
                  </a:lnTo>
                  <a:lnTo>
                    <a:pt x="360" y="316"/>
                  </a:lnTo>
                  <a:lnTo>
                    <a:pt x="360" y="315"/>
                  </a:lnTo>
                  <a:lnTo>
                    <a:pt x="359" y="315"/>
                  </a:lnTo>
                  <a:lnTo>
                    <a:pt x="351" y="314"/>
                  </a:lnTo>
                  <a:lnTo>
                    <a:pt x="346" y="310"/>
                  </a:lnTo>
                  <a:lnTo>
                    <a:pt x="343" y="304"/>
                  </a:lnTo>
                  <a:lnTo>
                    <a:pt x="342" y="297"/>
                  </a:lnTo>
                  <a:lnTo>
                    <a:pt x="341" y="289"/>
                  </a:lnTo>
                  <a:lnTo>
                    <a:pt x="341" y="289"/>
                  </a:lnTo>
                  <a:lnTo>
                    <a:pt x="341" y="287"/>
                  </a:lnTo>
                  <a:lnTo>
                    <a:pt x="340" y="287"/>
                  </a:lnTo>
                  <a:lnTo>
                    <a:pt x="339" y="287"/>
                  </a:lnTo>
                  <a:lnTo>
                    <a:pt x="337" y="288"/>
                  </a:lnTo>
                  <a:lnTo>
                    <a:pt x="336" y="291"/>
                  </a:lnTo>
                  <a:lnTo>
                    <a:pt x="334" y="294"/>
                  </a:lnTo>
                  <a:lnTo>
                    <a:pt x="334" y="296"/>
                  </a:lnTo>
                  <a:lnTo>
                    <a:pt x="332" y="296"/>
                  </a:lnTo>
                  <a:lnTo>
                    <a:pt x="330" y="297"/>
                  </a:lnTo>
                  <a:lnTo>
                    <a:pt x="329" y="297"/>
                  </a:lnTo>
                  <a:lnTo>
                    <a:pt x="327" y="296"/>
                  </a:lnTo>
                  <a:lnTo>
                    <a:pt x="325" y="294"/>
                  </a:lnTo>
                  <a:lnTo>
                    <a:pt x="323" y="293"/>
                  </a:lnTo>
                  <a:lnTo>
                    <a:pt x="322" y="293"/>
                  </a:lnTo>
                  <a:lnTo>
                    <a:pt x="321" y="293"/>
                  </a:lnTo>
                  <a:lnTo>
                    <a:pt x="320" y="293"/>
                  </a:lnTo>
                  <a:lnTo>
                    <a:pt x="320" y="295"/>
                  </a:lnTo>
                  <a:lnTo>
                    <a:pt x="321" y="296"/>
                  </a:lnTo>
                  <a:lnTo>
                    <a:pt x="322" y="297"/>
                  </a:lnTo>
                  <a:lnTo>
                    <a:pt x="322" y="298"/>
                  </a:lnTo>
                  <a:lnTo>
                    <a:pt x="308" y="300"/>
                  </a:lnTo>
                  <a:lnTo>
                    <a:pt x="296" y="299"/>
                  </a:lnTo>
                  <a:lnTo>
                    <a:pt x="283" y="299"/>
                  </a:lnTo>
                  <a:lnTo>
                    <a:pt x="270" y="300"/>
                  </a:lnTo>
                  <a:lnTo>
                    <a:pt x="269" y="301"/>
                  </a:lnTo>
                  <a:lnTo>
                    <a:pt x="269" y="302"/>
                  </a:lnTo>
                  <a:lnTo>
                    <a:pt x="269" y="304"/>
                  </a:lnTo>
                  <a:lnTo>
                    <a:pt x="270" y="306"/>
                  </a:lnTo>
                  <a:lnTo>
                    <a:pt x="270" y="308"/>
                  </a:lnTo>
                  <a:lnTo>
                    <a:pt x="272" y="313"/>
                  </a:lnTo>
                  <a:lnTo>
                    <a:pt x="272" y="317"/>
                  </a:lnTo>
                  <a:lnTo>
                    <a:pt x="273" y="322"/>
                  </a:lnTo>
                  <a:lnTo>
                    <a:pt x="279" y="319"/>
                  </a:lnTo>
                  <a:lnTo>
                    <a:pt x="286" y="320"/>
                  </a:lnTo>
                  <a:lnTo>
                    <a:pt x="291" y="323"/>
                  </a:lnTo>
                  <a:lnTo>
                    <a:pt x="292" y="324"/>
                  </a:lnTo>
                  <a:lnTo>
                    <a:pt x="292" y="326"/>
                  </a:lnTo>
                  <a:lnTo>
                    <a:pt x="292" y="327"/>
                  </a:lnTo>
                  <a:lnTo>
                    <a:pt x="291" y="328"/>
                  </a:lnTo>
                  <a:lnTo>
                    <a:pt x="290" y="328"/>
                  </a:lnTo>
                  <a:lnTo>
                    <a:pt x="289" y="328"/>
                  </a:lnTo>
                  <a:lnTo>
                    <a:pt x="286" y="327"/>
                  </a:lnTo>
                  <a:lnTo>
                    <a:pt x="283" y="327"/>
                  </a:lnTo>
                  <a:lnTo>
                    <a:pt x="280" y="328"/>
                  </a:lnTo>
                  <a:lnTo>
                    <a:pt x="277" y="330"/>
                  </a:lnTo>
                  <a:lnTo>
                    <a:pt x="275" y="331"/>
                  </a:lnTo>
                  <a:lnTo>
                    <a:pt x="271" y="332"/>
                  </a:lnTo>
                  <a:lnTo>
                    <a:pt x="269" y="333"/>
                  </a:lnTo>
                  <a:lnTo>
                    <a:pt x="266" y="336"/>
                  </a:lnTo>
                  <a:lnTo>
                    <a:pt x="263" y="338"/>
                  </a:lnTo>
                  <a:lnTo>
                    <a:pt x="262" y="340"/>
                  </a:lnTo>
                  <a:lnTo>
                    <a:pt x="261" y="347"/>
                  </a:lnTo>
                  <a:lnTo>
                    <a:pt x="263" y="355"/>
                  </a:lnTo>
                  <a:lnTo>
                    <a:pt x="269" y="361"/>
                  </a:lnTo>
                  <a:lnTo>
                    <a:pt x="270" y="362"/>
                  </a:lnTo>
                  <a:lnTo>
                    <a:pt x="271" y="363"/>
                  </a:lnTo>
                  <a:lnTo>
                    <a:pt x="273" y="365"/>
                  </a:lnTo>
                  <a:lnTo>
                    <a:pt x="275" y="366"/>
                  </a:lnTo>
                  <a:lnTo>
                    <a:pt x="277" y="367"/>
                  </a:lnTo>
                  <a:lnTo>
                    <a:pt x="280" y="367"/>
                  </a:lnTo>
                  <a:lnTo>
                    <a:pt x="279" y="367"/>
                  </a:lnTo>
                  <a:lnTo>
                    <a:pt x="279" y="367"/>
                  </a:lnTo>
                  <a:lnTo>
                    <a:pt x="279" y="368"/>
                  </a:lnTo>
                  <a:lnTo>
                    <a:pt x="281" y="369"/>
                  </a:lnTo>
                  <a:lnTo>
                    <a:pt x="282" y="371"/>
                  </a:lnTo>
                  <a:lnTo>
                    <a:pt x="284" y="372"/>
                  </a:lnTo>
                  <a:lnTo>
                    <a:pt x="285" y="373"/>
                  </a:lnTo>
                  <a:lnTo>
                    <a:pt x="274" y="467"/>
                  </a:lnTo>
                  <a:lnTo>
                    <a:pt x="272" y="467"/>
                  </a:lnTo>
                  <a:lnTo>
                    <a:pt x="270" y="465"/>
                  </a:lnTo>
                  <a:lnTo>
                    <a:pt x="268" y="463"/>
                  </a:lnTo>
                  <a:lnTo>
                    <a:pt x="266" y="461"/>
                  </a:lnTo>
                  <a:lnTo>
                    <a:pt x="263" y="459"/>
                  </a:lnTo>
                  <a:lnTo>
                    <a:pt x="258" y="457"/>
                  </a:lnTo>
                  <a:lnTo>
                    <a:pt x="252" y="458"/>
                  </a:lnTo>
                  <a:lnTo>
                    <a:pt x="245" y="460"/>
                  </a:lnTo>
                  <a:lnTo>
                    <a:pt x="246" y="459"/>
                  </a:lnTo>
                  <a:lnTo>
                    <a:pt x="247" y="457"/>
                  </a:lnTo>
                  <a:lnTo>
                    <a:pt x="248" y="456"/>
                  </a:lnTo>
                  <a:lnTo>
                    <a:pt x="250" y="455"/>
                  </a:lnTo>
                  <a:lnTo>
                    <a:pt x="251" y="454"/>
                  </a:lnTo>
                  <a:lnTo>
                    <a:pt x="251" y="453"/>
                  </a:lnTo>
                  <a:lnTo>
                    <a:pt x="252" y="451"/>
                  </a:lnTo>
                  <a:lnTo>
                    <a:pt x="255" y="450"/>
                  </a:lnTo>
                  <a:lnTo>
                    <a:pt x="258" y="449"/>
                  </a:lnTo>
                  <a:lnTo>
                    <a:pt x="260" y="447"/>
                  </a:lnTo>
                  <a:lnTo>
                    <a:pt x="262" y="444"/>
                  </a:lnTo>
                  <a:lnTo>
                    <a:pt x="265" y="441"/>
                  </a:lnTo>
                  <a:lnTo>
                    <a:pt x="267" y="439"/>
                  </a:lnTo>
                  <a:lnTo>
                    <a:pt x="269" y="433"/>
                  </a:lnTo>
                  <a:lnTo>
                    <a:pt x="268" y="428"/>
                  </a:lnTo>
                  <a:lnTo>
                    <a:pt x="265" y="423"/>
                  </a:lnTo>
                  <a:lnTo>
                    <a:pt x="261" y="418"/>
                  </a:lnTo>
                  <a:lnTo>
                    <a:pt x="256" y="414"/>
                  </a:lnTo>
                  <a:lnTo>
                    <a:pt x="250" y="414"/>
                  </a:lnTo>
                  <a:lnTo>
                    <a:pt x="243" y="417"/>
                  </a:lnTo>
                  <a:lnTo>
                    <a:pt x="241" y="418"/>
                  </a:lnTo>
                  <a:lnTo>
                    <a:pt x="239" y="420"/>
                  </a:lnTo>
                  <a:lnTo>
                    <a:pt x="237" y="422"/>
                  </a:lnTo>
                  <a:lnTo>
                    <a:pt x="235" y="423"/>
                  </a:lnTo>
                  <a:lnTo>
                    <a:pt x="233" y="423"/>
                  </a:lnTo>
                  <a:lnTo>
                    <a:pt x="229" y="420"/>
                  </a:lnTo>
                  <a:lnTo>
                    <a:pt x="225" y="418"/>
                  </a:lnTo>
                  <a:lnTo>
                    <a:pt x="221" y="416"/>
                  </a:lnTo>
                  <a:lnTo>
                    <a:pt x="215" y="418"/>
                  </a:lnTo>
                  <a:lnTo>
                    <a:pt x="213" y="420"/>
                  </a:lnTo>
                  <a:lnTo>
                    <a:pt x="211" y="422"/>
                  </a:lnTo>
                  <a:lnTo>
                    <a:pt x="209" y="424"/>
                  </a:lnTo>
                  <a:lnTo>
                    <a:pt x="207" y="427"/>
                  </a:lnTo>
                  <a:lnTo>
                    <a:pt x="205" y="428"/>
                  </a:lnTo>
                  <a:lnTo>
                    <a:pt x="203" y="428"/>
                  </a:lnTo>
                  <a:lnTo>
                    <a:pt x="200" y="428"/>
                  </a:lnTo>
                  <a:lnTo>
                    <a:pt x="197" y="428"/>
                  </a:lnTo>
                  <a:lnTo>
                    <a:pt x="194" y="428"/>
                  </a:lnTo>
                  <a:lnTo>
                    <a:pt x="192" y="429"/>
                  </a:lnTo>
                  <a:lnTo>
                    <a:pt x="189" y="429"/>
                  </a:lnTo>
                  <a:lnTo>
                    <a:pt x="187" y="427"/>
                  </a:lnTo>
                  <a:lnTo>
                    <a:pt x="185" y="425"/>
                  </a:lnTo>
                  <a:lnTo>
                    <a:pt x="183" y="422"/>
                  </a:lnTo>
                  <a:lnTo>
                    <a:pt x="181" y="420"/>
                  </a:lnTo>
                  <a:lnTo>
                    <a:pt x="179" y="418"/>
                  </a:lnTo>
                  <a:lnTo>
                    <a:pt x="178" y="417"/>
                  </a:lnTo>
                  <a:lnTo>
                    <a:pt x="178" y="415"/>
                  </a:lnTo>
                  <a:lnTo>
                    <a:pt x="178" y="413"/>
                  </a:lnTo>
                  <a:lnTo>
                    <a:pt x="179" y="410"/>
                  </a:lnTo>
                  <a:lnTo>
                    <a:pt x="179" y="408"/>
                  </a:lnTo>
                  <a:lnTo>
                    <a:pt x="180" y="405"/>
                  </a:lnTo>
                  <a:lnTo>
                    <a:pt x="178" y="405"/>
                  </a:lnTo>
                  <a:lnTo>
                    <a:pt x="177" y="404"/>
                  </a:lnTo>
                  <a:lnTo>
                    <a:pt x="176" y="403"/>
                  </a:lnTo>
                  <a:lnTo>
                    <a:pt x="175" y="402"/>
                  </a:lnTo>
                  <a:lnTo>
                    <a:pt x="174" y="401"/>
                  </a:lnTo>
                  <a:lnTo>
                    <a:pt x="171" y="400"/>
                  </a:lnTo>
                  <a:lnTo>
                    <a:pt x="170" y="399"/>
                  </a:lnTo>
                  <a:lnTo>
                    <a:pt x="170" y="397"/>
                  </a:lnTo>
                  <a:lnTo>
                    <a:pt x="169" y="395"/>
                  </a:lnTo>
                  <a:lnTo>
                    <a:pt x="169" y="392"/>
                  </a:lnTo>
                  <a:lnTo>
                    <a:pt x="168" y="390"/>
                  </a:lnTo>
                  <a:lnTo>
                    <a:pt x="166" y="389"/>
                  </a:lnTo>
                  <a:lnTo>
                    <a:pt x="165" y="388"/>
                  </a:lnTo>
                  <a:lnTo>
                    <a:pt x="163" y="388"/>
                  </a:lnTo>
                  <a:lnTo>
                    <a:pt x="161" y="388"/>
                  </a:lnTo>
                  <a:lnTo>
                    <a:pt x="159" y="388"/>
                  </a:lnTo>
                  <a:lnTo>
                    <a:pt x="150" y="384"/>
                  </a:lnTo>
                  <a:lnTo>
                    <a:pt x="141" y="377"/>
                  </a:lnTo>
                  <a:lnTo>
                    <a:pt x="133" y="370"/>
                  </a:lnTo>
                  <a:lnTo>
                    <a:pt x="124" y="366"/>
                  </a:lnTo>
                  <a:lnTo>
                    <a:pt x="115" y="365"/>
                  </a:lnTo>
                  <a:lnTo>
                    <a:pt x="112" y="367"/>
                  </a:lnTo>
                  <a:lnTo>
                    <a:pt x="97" y="355"/>
                  </a:lnTo>
                  <a:lnTo>
                    <a:pt x="81" y="344"/>
                  </a:lnTo>
                  <a:lnTo>
                    <a:pt x="81" y="347"/>
                  </a:lnTo>
                  <a:lnTo>
                    <a:pt x="81" y="349"/>
                  </a:lnTo>
                  <a:lnTo>
                    <a:pt x="82" y="352"/>
                  </a:lnTo>
                  <a:lnTo>
                    <a:pt x="82" y="354"/>
                  </a:lnTo>
                  <a:lnTo>
                    <a:pt x="82" y="356"/>
                  </a:lnTo>
                  <a:lnTo>
                    <a:pt x="80" y="359"/>
                  </a:lnTo>
                  <a:lnTo>
                    <a:pt x="77" y="359"/>
                  </a:lnTo>
                  <a:lnTo>
                    <a:pt x="75" y="359"/>
                  </a:lnTo>
                  <a:lnTo>
                    <a:pt x="73" y="358"/>
                  </a:lnTo>
                  <a:lnTo>
                    <a:pt x="72" y="357"/>
                  </a:lnTo>
                  <a:lnTo>
                    <a:pt x="70" y="355"/>
                  </a:lnTo>
                  <a:lnTo>
                    <a:pt x="68" y="353"/>
                  </a:lnTo>
                  <a:lnTo>
                    <a:pt x="66" y="353"/>
                  </a:lnTo>
                  <a:lnTo>
                    <a:pt x="65" y="353"/>
                  </a:lnTo>
                  <a:lnTo>
                    <a:pt x="63" y="353"/>
                  </a:lnTo>
                  <a:lnTo>
                    <a:pt x="61" y="354"/>
                  </a:lnTo>
                  <a:lnTo>
                    <a:pt x="59" y="354"/>
                  </a:lnTo>
                  <a:lnTo>
                    <a:pt x="57" y="355"/>
                  </a:lnTo>
                  <a:lnTo>
                    <a:pt x="56" y="354"/>
                  </a:lnTo>
                  <a:lnTo>
                    <a:pt x="54" y="353"/>
                  </a:lnTo>
                  <a:lnTo>
                    <a:pt x="53" y="351"/>
                  </a:lnTo>
                  <a:lnTo>
                    <a:pt x="52" y="349"/>
                  </a:lnTo>
                  <a:lnTo>
                    <a:pt x="51" y="347"/>
                  </a:lnTo>
                  <a:lnTo>
                    <a:pt x="49" y="345"/>
                  </a:lnTo>
                  <a:lnTo>
                    <a:pt x="42" y="342"/>
                  </a:lnTo>
                  <a:lnTo>
                    <a:pt x="34" y="342"/>
                  </a:lnTo>
                  <a:lnTo>
                    <a:pt x="27" y="340"/>
                  </a:lnTo>
                  <a:lnTo>
                    <a:pt x="23" y="337"/>
                  </a:lnTo>
                  <a:lnTo>
                    <a:pt x="18" y="332"/>
                  </a:lnTo>
                  <a:lnTo>
                    <a:pt x="14" y="329"/>
                  </a:lnTo>
                  <a:lnTo>
                    <a:pt x="12" y="328"/>
                  </a:lnTo>
                  <a:lnTo>
                    <a:pt x="10" y="327"/>
                  </a:lnTo>
                  <a:lnTo>
                    <a:pt x="8" y="326"/>
                  </a:lnTo>
                  <a:lnTo>
                    <a:pt x="5" y="326"/>
                  </a:lnTo>
                  <a:lnTo>
                    <a:pt x="3" y="327"/>
                  </a:lnTo>
                  <a:lnTo>
                    <a:pt x="3" y="324"/>
                  </a:lnTo>
                  <a:lnTo>
                    <a:pt x="2" y="322"/>
                  </a:lnTo>
                  <a:lnTo>
                    <a:pt x="1" y="321"/>
                  </a:lnTo>
                  <a:lnTo>
                    <a:pt x="0" y="318"/>
                  </a:lnTo>
                  <a:lnTo>
                    <a:pt x="0" y="316"/>
                  </a:lnTo>
                  <a:lnTo>
                    <a:pt x="1" y="315"/>
                  </a:lnTo>
                  <a:lnTo>
                    <a:pt x="2" y="314"/>
                  </a:lnTo>
                  <a:lnTo>
                    <a:pt x="4" y="313"/>
                  </a:lnTo>
                  <a:lnTo>
                    <a:pt x="6" y="312"/>
                  </a:lnTo>
                  <a:lnTo>
                    <a:pt x="9" y="312"/>
                  </a:lnTo>
                  <a:lnTo>
                    <a:pt x="11" y="311"/>
                  </a:lnTo>
                  <a:lnTo>
                    <a:pt x="14" y="311"/>
                  </a:lnTo>
                  <a:lnTo>
                    <a:pt x="15" y="310"/>
                  </a:lnTo>
                  <a:lnTo>
                    <a:pt x="16" y="309"/>
                  </a:lnTo>
                  <a:lnTo>
                    <a:pt x="15" y="308"/>
                  </a:lnTo>
                  <a:lnTo>
                    <a:pt x="15" y="306"/>
                  </a:lnTo>
                  <a:lnTo>
                    <a:pt x="14" y="304"/>
                  </a:lnTo>
                  <a:lnTo>
                    <a:pt x="13" y="302"/>
                  </a:lnTo>
                  <a:lnTo>
                    <a:pt x="12" y="300"/>
                  </a:lnTo>
                  <a:lnTo>
                    <a:pt x="12" y="298"/>
                  </a:lnTo>
                  <a:lnTo>
                    <a:pt x="13" y="296"/>
                  </a:lnTo>
                  <a:lnTo>
                    <a:pt x="14" y="295"/>
                  </a:lnTo>
                  <a:lnTo>
                    <a:pt x="15" y="295"/>
                  </a:lnTo>
                  <a:lnTo>
                    <a:pt x="17" y="296"/>
                  </a:lnTo>
                  <a:lnTo>
                    <a:pt x="19" y="296"/>
                  </a:lnTo>
                  <a:lnTo>
                    <a:pt x="20" y="297"/>
                  </a:lnTo>
                  <a:lnTo>
                    <a:pt x="22" y="292"/>
                  </a:lnTo>
                  <a:lnTo>
                    <a:pt x="26" y="289"/>
                  </a:lnTo>
                  <a:lnTo>
                    <a:pt x="31" y="288"/>
                  </a:lnTo>
                  <a:lnTo>
                    <a:pt x="38" y="287"/>
                  </a:lnTo>
                  <a:lnTo>
                    <a:pt x="42" y="285"/>
                  </a:lnTo>
                  <a:lnTo>
                    <a:pt x="43" y="284"/>
                  </a:lnTo>
                  <a:lnTo>
                    <a:pt x="43" y="283"/>
                  </a:lnTo>
                  <a:lnTo>
                    <a:pt x="42" y="282"/>
                  </a:lnTo>
                  <a:lnTo>
                    <a:pt x="41" y="282"/>
                  </a:lnTo>
                  <a:lnTo>
                    <a:pt x="40" y="282"/>
                  </a:lnTo>
                  <a:lnTo>
                    <a:pt x="38" y="282"/>
                  </a:lnTo>
                  <a:lnTo>
                    <a:pt x="39" y="280"/>
                  </a:lnTo>
                  <a:lnTo>
                    <a:pt x="40" y="278"/>
                  </a:lnTo>
                  <a:lnTo>
                    <a:pt x="42" y="276"/>
                  </a:lnTo>
                  <a:lnTo>
                    <a:pt x="43" y="274"/>
                  </a:lnTo>
                  <a:lnTo>
                    <a:pt x="45" y="272"/>
                  </a:lnTo>
                  <a:lnTo>
                    <a:pt x="46" y="268"/>
                  </a:lnTo>
                  <a:lnTo>
                    <a:pt x="46" y="263"/>
                  </a:lnTo>
                  <a:lnTo>
                    <a:pt x="47" y="259"/>
                  </a:lnTo>
                  <a:lnTo>
                    <a:pt x="51" y="255"/>
                  </a:lnTo>
                  <a:lnTo>
                    <a:pt x="52" y="254"/>
                  </a:lnTo>
                  <a:lnTo>
                    <a:pt x="53" y="254"/>
                  </a:lnTo>
                  <a:lnTo>
                    <a:pt x="54" y="254"/>
                  </a:lnTo>
                  <a:lnTo>
                    <a:pt x="55" y="254"/>
                  </a:lnTo>
                  <a:lnTo>
                    <a:pt x="56" y="254"/>
                  </a:lnTo>
                  <a:lnTo>
                    <a:pt x="56" y="253"/>
                  </a:lnTo>
                  <a:lnTo>
                    <a:pt x="53" y="249"/>
                  </a:lnTo>
                  <a:lnTo>
                    <a:pt x="50" y="244"/>
                  </a:lnTo>
                  <a:lnTo>
                    <a:pt x="47" y="239"/>
                  </a:lnTo>
                  <a:lnTo>
                    <a:pt x="47" y="233"/>
                  </a:lnTo>
                  <a:lnTo>
                    <a:pt x="46" y="233"/>
                  </a:lnTo>
                  <a:lnTo>
                    <a:pt x="46" y="232"/>
                  </a:lnTo>
                  <a:lnTo>
                    <a:pt x="46" y="231"/>
                  </a:lnTo>
                  <a:lnTo>
                    <a:pt x="45" y="230"/>
                  </a:lnTo>
                  <a:lnTo>
                    <a:pt x="44" y="229"/>
                  </a:lnTo>
                  <a:lnTo>
                    <a:pt x="47" y="227"/>
                  </a:lnTo>
                  <a:lnTo>
                    <a:pt x="48" y="225"/>
                  </a:lnTo>
                  <a:lnTo>
                    <a:pt x="49" y="223"/>
                  </a:lnTo>
                  <a:lnTo>
                    <a:pt x="49" y="221"/>
                  </a:lnTo>
                  <a:lnTo>
                    <a:pt x="49" y="218"/>
                  </a:lnTo>
                  <a:lnTo>
                    <a:pt x="49" y="216"/>
                  </a:lnTo>
                  <a:lnTo>
                    <a:pt x="49" y="213"/>
                  </a:lnTo>
                  <a:lnTo>
                    <a:pt x="48" y="213"/>
                  </a:lnTo>
                  <a:lnTo>
                    <a:pt x="47" y="213"/>
                  </a:lnTo>
                  <a:lnTo>
                    <a:pt x="46" y="213"/>
                  </a:lnTo>
                  <a:lnTo>
                    <a:pt x="45" y="212"/>
                  </a:lnTo>
                  <a:lnTo>
                    <a:pt x="44" y="210"/>
                  </a:lnTo>
                  <a:lnTo>
                    <a:pt x="43" y="209"/>
                  </a:lnTo>
                  <a:lnTo>
                    <a:pt x="42" y="207"/>
                  </a:lnTo>
                  <a:lnTo>
                    <a:pt x="42" y="206"/>
                  </a:lnTo>
                  <a:lnTo>
                    <a:pt x="43" y="205"/>
                  </a:lnTo>
                  <a:lnTo>
                    <a:pt x="45" y="204"/>
                  </a:lnTo>
                  <a:lnTo>
                    <a:pt x="47" y="203"/>
                  </a:lnTo>
                  <a:lnTo>
                    <a:pt x="49" y="202"/>
                  </a:lnTo>
                  <a:lnTo>
                    <a:pt x="51" y="201"/>
                  </a:lnTo>
                  <a:lnTo>
                    <a:pt x="52" y="199"/>
                  </a:lnTo>
                  <a:lnTo>
                    <a:pt x="53" y="197"/>
                  </a:lnTo>
                  <a:lnTo>
                    <a:pt x="54" y="195"/>
                  </a:lnTo>
                  <a:lnTo>
                    <a:pt x="53" y="192"/>
                  </a:lnTo>
                  <a:lnTo>
                    <a:pt x="52" y="193"/>
                  </a:lnTo>
                  <a:lnTo>
                    <a:pt x="51" y="193"/>
                  </a:lnTo>
                  <a:lnTo>
                    <a:pt x="50" y="192"/>
                  </a:lnTo>
                  <a:lnTo>
                    <a:pt x="49" y="191"/>
                  </a:lnTo>
                  <a:lnTo>
                    <a:pt x="48" y="190"/>
                  </a:lnTo>
                  <a:lnTo>
                    <a:pt x="47" y="189"/>
                  </a:lnTo>
                  <a:lnTo>
                    <a:pt x="46" y="189"/>
                  </a:lnTo>
                  <a:lnTo>
                    <a:pt x="46" y="187"/>
                  </a:lnTo>
                  <a:lnTo>
                    <a:pt x="48" y="185"/>
                  </a:lnTo>
                  <a:lnTo>
                    <a:pt x="49" y="183"/>
                  </a:lnTo>
                  <a:lnTo>
                    <a:pt x="50" y="182"/>
                  </a:lnTo>
                  <a:lnTo>
                    <a:pt x="52" y="180"/>
                  </a:lnTo>
                  <a:lnTo>
                    <a:pt x="52" y="179"/>
                  </a:lnTo>
                  <a:lnTo>
                    <a:pt x="52" y="178"/>
                  </a:lnTo>
                  <a:lnTo>
                    <a:pt x="51" y="176"/>
                  </a:lnTo>
                  <a:lnTo>
                    <a:pt x="45" y="171"/>
                  </a:lnTo>
                  <a:lnTo>
                    <a:pt x="40" y="166"/>
                  </a:lnTo>
                  <a:lnTo>
                    <a:pt x="37" y="160"/>
                  </a:lnTo>
                  <a:lnTo>
                    <a:pt x="36" y="153"/>
                  </a:lnTo>
                  <a:lnTo>
                    <a:pt x="37" y="151"/>
                  </a:lnTo>
                  <a:lnTo>
                    <a:pt x="38" y="151"/>
                  </a:lnTo>
                  <a:lnTo>
                    <a:pt x="40" y="150"/>
                  </a:lnTo>
                  <a:lnTo>
                    <a:pt x="42" y="150"/>
                  </a:lnTo>
                  <a:lnTo>
                    <a:pt x="44" y="150"/>
                  </a:lnTo>
                  <a:lnTo>
                    <a:pt x="47" y="151"/>
                  </a:lnTo>
                  <a:lnTo>
                    <a:pt x="49" y="151"/>
                  </a:lnTo>
                  <a:lnTo>
                    <a:pt x="50" y="150"/>
                  </a:lnTo>
                  <a:lnTo>
                    <a:pt x="50" y="149"/>
                  </a:lnTo>
                  <a:lnTo>
                    <a:pt x="50" y="148"/>
                  </a:lnTo>
                  <a:lnTo>
                    <a:pt x="49" y="146"/>
                  </a:lnTo>
                  <a:lnTo>
                    <a:pt x="49" y="144"/>
                  </a:lnTo>
                  <a:lnTo>
                    <a:pt x="49" y="142"/>
                  </a:lnTo>
                  <a:lnTo>
                    <a:pt x="50" y="141"/>
                  </a:lnTo>
                  <a:lnTo>
                    <a:pt x="51" y="141"/>
                  </a:lnTo>
                  <a:lnTo>
                    <a:pt x="52" y="140"/>
                  </a:lnTo>
                  <a:lnTo>
                    <a:pt x="52" y="132"/>
                  </a:lnTo>
                  <a:lnTo>
                    <a:pt x="49" y="123"/>
                  </a:lnTo>
                  <a:lnTo>
                    <a:pt x="49" y="114"/>
                  </a:lnTo>
                  <a:lnTo>
                    <a:pt x="59" y="125"/>
                  </a:lnTo>
                  <a:lnTo>
                    <a:pt x="68" y="137"/>
                  </a:lnTo>
                  <a:lnTo>
                    <a:pt x="68" y="138"/>
                  </a:lnTo>
                  <a:lnTo>
                    <a:pt x="69" y="138"/>
                  </a:lnTo>
                  <a:lnTo>
                    <a:pt x="69" y="137"/>
                  </a:lnTo>
                  <a:lnTo>
                    <a:pt x="69" y="136"/>
                  </a:lnTo>
                  <a:lnTo>
                    <a:pt x="70" y="136"/>
                  </a:lnTo>
                  <a:lnTo>
                    <a:pt x="70" y="136"/>
                  </a:lnTo>
                  <a:lnTo>
                    <a:pt x="69" y="126"/>
                  </a:lnTo>
                  <a:lnTo>
                    <a:pt x="71" y="116"/>
                  </a:lnTo>
                  <a:lnTo>
                    <a:pt x="76" y="106"/>
                  </a:lnTo>
                  <a:lnTo>
                    <a:pt x="76" y="105"/>
                  </a:lnTo>
                  <a:lnTo>
                    <a:pt x="77" y="104"/>
                  </a:lnTo>
                  <a:lnTo>
                    <a:pt x="78" y="103"/>
                  </a:lnTo>
                  <a:lnTo>
                    <a:pt x="81" y="102"/>
                  </a:lnTo>
                  <a:lnTo>
                    <a:pt x="82" y="103"/>
                  </a:lnTo>
                  <a:lnTo>
                    <a:pt x="83" y="100"/>
                  </a:lnTo>
                  <a:lnTo>
                    <a:pt x="84" y="98"/>
                  </a:lnTo>
                  <a:lnTo>
                    <a:pt x="86" y="96"/>
                  </a:lnTo>
                  <a:lnTo>
                    <a:pt x="88" y="94"/>
                  </a:lnTo>
                  <a:lnTo>
                    <a:pt x="89" y="92"/>
                  </a:lnTo>
                  <a:lnTo>
                    <a:pt x="91" y="90"/>
                  </a:lnTo>
                  <a:lnTo>
                    <a:pt x="94" y="88"/>
                  </a:lnTo>
                  <a:lnTo>
                    <a:pt x="96" y="87"/>
                  </a:lnTo>
                  <a:lnTo>
                    <a:pt x="99" y="85"/>
                  </a:lnTo>
                  <a:lnTo>
                    <a:pt x="100" y="83"/>
                  </a:lnTo>
                  <a:lnTo>
                    <a:pt x="102" y="81"/>
                  </a:lnTo>
                  <a:lnTo>
                    <a:pt x="102" y="75"/>
                  </a:lnTo>
                  <a:lnTo>
                    <a:pt x="101" y="69"/>
                  </a:lnTo>
                  <a:lnTo>
                    <a:pt x="103" y="62"/>
                  </a:lnTo>
                  <a:lnTo>
                    <a:pt x="113" y="52"/>
                  </a:lnTo>
                  <a:lnTo>
                    <a:pt x="127" y="47"/>
                  </a:lnTo>
                  <a:lnTo>
                    <a:pt x="143" y="43"/>
                  </a:lnTo>
                  <a:lnTo>
                    <a:pt x="159" y="38"/>
                  </a:lnTo>
                  <a:lnTo>
                    <a:pt x="174" y="31"/>
                  </a:lnTo>
                  <a:lnTo>
                    <a:pt x="186" y="25"/>
                  </a:lnTo>
                  <a:lnTo>
                    <a:pt x="198" y="17"/>
                  </a:lnTo>
                  <a:lnTo>
                    <a:pt x="199" y="16"/>
                  </a:lnTo>
                  <a:lnTo>
                    <a:pt x="200" y="14"/>
                  </a:lnTo>
                  <a:lnTo>
                    <a:pt x="200" y="12"/>
                  </a:lnTo>
                  <a:lnTo>
                    <a:pt x="201" y="10"/>
                  </a:lnTo>
                  <a:lnTo>
                    <a:pt x="202" y="8"/>
                  </a:lnTo>
                  <a:lnTo>
                    <a:pt x="203" y="7"/>
                  </a:lnTo>
                  <a:lnTo>
                    <a:pt x="204" y="6"/>
                  </a:lnTo>
                  <a:lnTo>
                    <a:pt x="208" y="5"/>
                  </a:lnTo>
                  <a:lnTo>
                    <a:pt x="210" y="4"/>
                  </a:lnTo>
                  <a:lnTo>
                    <a:pt x="213" y="2"/>
                  </a:lnTo>
                  <a:lnTo>
                    <a:pt x="215" y="1"/>
                  </a:lnTo>
                  <a:lnTo>
                    <a:pt x="217" y="0"/>
                  </a:lnTo>
                  <a:lnTo>
                    <a:pt x="220" y="0"/>
                  </a:lnTo>
                  <a:lnTo>
                    <a:pt x="221" y="1"/>
                  </a:lnTo>
                  <a:lnTo>
                    <a:pt x="222" y="3"/>
                  </a:lnTo>
                  <a:lnTo>
                    <a:pt x="224" y="4"/>
                  </a:lnTo>
                  <a:lnTo>
                    <a:pt x="225" y="5"/>
                  </a:lnTo>
                  <a:lnTo>
                    <a:pt x="226" y="6"/>
                  </a:lnTo>
                  <a:lnTo>
                    <a:pt x="228" y="7"/>
                  </a:lnTo>
                  <a:lnTo>
                    <a:pt x="229" y="9"/>
                  </a:lnTo>
                  <a:lnTo>
                    <a:pt x="229" y="11"/>
                  </a:lnTo>
                  <a:lnTo>
                    <a:pt x="228" y="14"/>
                  </a:lnTo>
                  <a:lnTo>
                    <a:pt x="227" y="16"/>
                  </a:lnTo>
                  <a:lnTo>
                    <a:pt x="225" y="17"/>
                  </a:lnTo>
                  <a:lnTo>
                    <a:pt x="223" y="17"/>
                  </a:lnTo>
                  <a:lnTo>
                    <a:pt x="220" y="18"/>
                  </a:lnTo>
                  <a:lnTo>
                    <a:pt x="217" y="18"/>
                  </a:lnTo>
                  <a:lnTo>
                    <a:pt x="215" y="18"/>
                  </a:lnTo>
                  <a:lnTo>
                    <a:pt x="213" y="20"/>
                  </a:lnTo>
                  <a:lnTo>
                    <a:pt x="211" y="21"/>
                  </a:lnTo>
                  <a:lnTo>
                    <a:pt x="210" y="23"/>
                  </a:lnTo>
                  <a:lnTo>
                    <a:pt x="204" y="34"/>
                  </a:lnTo>
                  <a:lnTo>
                    <a:pt x="197" y="43"/>
                  </a:lnTo>
                  <a:lnTo>
                    <a:pt x="190" y="51"/>
                  </a:lnTo>
                  <a:lnTo>
                    <a:pt x="185" y="60"/>
                  </a:lnTo>
                  <a:lnTo>
                    <a:pt x="182" y="70"/>
                  </a:lnTo>
                  <a:lnTo>
                    <a:pt x="180" y="77"/>
                  </a:lnTo>
                  <a:lnTo>
                    <a:pt x="179" y="84"/>
                  </a:lnTo>
                  <a:lnTo>
                    <a:pt x="179" y="90"/>
                  </a:lnTo>
                  <a:lnTo>
                    <a:pt x="180" y="92"/>
                  </a:lnTo>
                  <a:lnTo>
                    <a:pt x="182" y="93"/>
                  </a:lnTo>
                  <a:lnTo>
                    <a:pt x="183" y="94"/>
                  </a:lnTo>
                  <a:lnTo>
                    <a:pt x="186" y="96"/>
                  </a:lnTo>
                  <a:lnTo>
                    <a:pt x="188" y="97"/>
                  </a:lnTo>
                  <a:lnTo>
                    <a:pt x="189" y="99"/>
                  </a:lnTo>
                  <a:lnTo>
                    <a:pt x="190" y="101"/>
                  </a:lnTo>
                  <a:lnTo>
                    <a:pt x="193" y="114"/>
                  </a:lnTo>
                  <a:lnTo>
                    <a:pt x="194" y="126"/>
                  </a:lnTo>
                  <a:lnTo>
                    <a:pt x="192" y="139"/>
                  </a:lnTo>
                  <a:lnTo>
                    <a:pt x="193" y="140"/>
                  </a:lnTo>
                  <a:lnTo>
                    <a:pt x="194" y="141"/>
                  </a:lnTo>
                  <a:lnTo>
                    <a:pt x="195" y="142"/>
                  </a:lnTo>
                  <a:lnTo>
                    <a:pt x="197" y="142"/>
                  </a:lnTo>
                  <a:lnTo>
                    <a:pt x="199" y="142"/>
                  </a:lnTo>
                  <a:lnTo>
                    <a:pt x="201" y="142"/>
                  </a:lnTo>
                  <a:lnTo>
                    <a:pt x="202" y="142"/>
                  </a:lnTo>
                  <a:lnTo>
                    <a:pt x="203" y="145"/>
                  </a:lnTo>
                  <a:lnTo>
                    <a:pt x="205" y="147"/>
                  </a:lnTo>
                  <a:lnTo>
                    <a:pt x="206" y="149"/>
                  </a:lnTo>
                  <a:lnTo>
                    <a:pt x="208" y="150"/>
                  </a:lnTo>
                  <a:lnTo>
                    <a:pt x="209" y="151"/>
                  </a:lnTo>
                  <a:lnTo>
                    <a:pt x="219" y="151"/>
                  </a:lnTo>
                  <a:lnTo>
                    <a:pt x="227" y="152"/>
                  </a:lnTo>
                  <a:lnTo>
                    <a:pt x="236" y="150"/>
                  </a:lnTo>
                  <a:lnTo>
                    <a:pt x="244" y="149"/>
                  </a:lnTo>
                  <a:lnTo>
                    <a:pt x="251" y="152"/>
                  </a:lnTo>
                  <a:lnTo>
                    <a:pt x="259" y="155"/>
                  </a:lnTo>
                  <a:lnTo>
                    <a:pt x="267" y="158"/>
                  </a:lnTo>
                  <a:lnTo>
                    <a:pt x="273" y="162"/>
                  </a:lnTo>
                  <a:lnTo>
                    <a:pt x="279" y="168"/>
                  </a:lnTo>
                  <a:lnTo>
                    <a:pt x="285" y="173"/>
                  </a:lnTo>
                  <a:lnTo>
                    <a:pt x="287" y="174"/>
                  </a:lnTo>
                  <a:lnTo>
                    <a:pt x="289" y="174"/>
                  </a:lnTo>
                  <a:lnTo>
                    <a:pt x="291" y="173"/>
                  </a:lnTo>
                  <a:lnTo>
                    <a:pt x="293" y="172"/>
                  </a:lnTo>
                  <a:lnTo>
                    <a:pt x="295" y="170"/>
                  </a:lnTo>
                  <a:lnTo>
                    <a:pt x="297" y="169"/>
                  </a:lnTo>
                  <a:lnTo>
                    <a:pt x="299" y="168"/>
                  </a:lnTo>
                  <a:lnTo>
                    <a:pt x="310" y="168"/>
                  </a:lnTo>
                  <a:lnTo>
                    <a:pt x="323" y="170"/>
                  </a:lnTo>
                  <a:lnTo>
                    <a:pt x="325" y="169"/>
                  </a:lnTo>
                  <a:lnTo>
                    <a:pt x="328" y="169"/>
                  </a:lnTo>
                  <a:lnTo>
                    <a:pt x="331" y="168"/>
                  </a:lnTo>
                  <a:lnTo>
                    <a:pt x="334" y="168"/>
                  </a:lnTo>
                  <a:lnTo>
                    <a:pt x="337" y="169"/>
                  </a:lnTo>
                  <a:lnTo>
                    <a:pt x="339" y="171"/>
                  </a:lnTo>
                  <a:lnTo>
                    <a:pt x="340" y="173"/>
                  </a:lnTo>
                  <a:lnTo>
                    <a:pt x="342" y="176"/>
                  </a:lnTo>
                  <a:lnTo>
                    <a:pt x="342" y="179"/>
                  </a:lnTo>
                  <a:lnTo>
                    <a:pt x="341" y="188"/>
                  </a:lnTo>
                  <a:lnTo>
                    <a:pt x="338" y="197"/>
                  </a:lnTo>
                  <a:lnTo>
                    <a:pt x="334" y="207"/>
                  </a:lnTo>
                  <a:lnTo>
                    <a:pt x="332" y="216"/>
                  </a:lnTo>
                  <a:lnTo>
                    <a:pt x="334" y="226"/>
                  </a:lnTo>
                  <a:lnTo>
                    <a:pt x="338" y="233"/>
                  </a:lnTo>
                  <a:lnTo>
                    <a:pt x="344" y="241"/>
                  </a:lnTo>
                  <a:lnTo>
                    <a:pt x="344" y="242"/>
                  </a:lnTo>
                  <a:lnTo>
                    <a:pt x="344" y="244"/>
                  </a:lnTo>
                  <a:lnTo>
                    <a:pt x="344" y="246"/>
                  </a:lnTo>
                  <a:lnTo>
                    <a:pt x="344" y="247"/>
                  </a:lnTo>
                  <a:lnTo>
                    <a:pt x="345" y="248"/>
                  </a:lnTo>
                  <a:lnTo>
                    <a:pt x="346" y="249"/>
                  </a:lnTo>
                  <a:lnTo>
                    <a:pt x="346" y="249"/>
                  </a:lnTo>
                  <a:lnTo>
                    <a:pt x="346" y="248"/>
                  </a:lnTo>
                  <a:lnTo>
                    <a:pt x="346" y="250"/>
                  </a:lnTo>
                  <a:lnTo>
                    <a:pt x="346" y="251"/>
                  </a:lnTo>
                  <a:lnTo>
                    <a:pt x="346" y="252"/>
                  </a:lnTo>
                  <a:lnTo>
                    <a:pt x="344" y="253"/>
                  </a:lnTo>
                  <a:lnTo>
                    <a:pt x="342" y="253"/>
                  </a:lnTo>
                  <a:lnTo>
                    <a:pt x="340" y="253"/>
                  </a:lnTo>
                  <a:lnTo>
                    <a:pt x="338" y="253"/>
                  </a:lnTo>
                  <a:lnTo>
                    <a:pt x="337" y="253"/>
                  </a:lnTo>
                  <a:lnTo>
                    <a:pt x="335" y="255"/>
                  </a:lnTo>
                  <a:lnTo>
                    <a:pt x="335" y="258"/>
                  </a:lnTo>
                  <a:lnTo>
                    <a:pt x="335" y="260"/>
                  </a:lnTo>
                  <a:lnTo>
                    <a:pt x="336" y="263"/>
                  </a:lnTo>
                  <a:lnTo>
                    <a:pt x="337" y="265"/>
                  </a:lnTo>
                  <a:lnTo>
                    <a:pt x="339" y="267"/>
                  </a:lnTo>
                  <a:lnTo>
                    <a:pt x="342" y="269"/>
                  </a:lnTo>
                  <a:lnTo>
                    <a:pt x="344" y="271"/>
                  </a:lnTo>
                  <a:lnTo>
                    <a:pt x="347" y="273"/>
                  </a:lnTo>
                  <a:lnTo>
                    <a:pt x="348" y="275"/>
                  </a:lnTo>
                  <a:lnTo>
                    <a:pt x="352" y="284"/>
                  </a:lnTo>
                  <a:lnTo>
                    <a:pt x="354" y="295"/>
                  </a:lnTo>
                  <a:lnTo>
                    <a:pt x="359" y="304"/>
                  </a:lnTo>
                  <a:lnTo>
                    <a:pt x="365" y="312"/>
                  </a:lnTo>
                  <a:lnTo>
                    <a:pt x="365" y="313"/>
                  </a:lnTo>
                  <a:lnTo>
                    <a:pt x="366" y="314"/>
                  </a:lnTo>
                  <a:lnTo>
                    <a:pt x="367" y="316"/>
                  </a:lnTo>
                  <a:lnTo>
                    <a:pt x="368" y="317"/>
                  </a:lnTo>
                  <a:lnTo>
                    <a:pt x="369" y="317"/>
                  </a:lnTo>
                  <a:lnTo>
                    <a:pt x="371" y="317"/>
                  </a:lnTo>
                </a:path>
              </a:pathLst>
            </a:custGeom>
            <a:grpFill/>
            <a:ln w="3175">
              <a:solidFill>
                <a:srgbClr val="2CA2CC"/>
              </a:solidFill>
              <a:prstDash val="solid"/>
              <a:round/>
              <a:headEnd/>
              <a:tailEnd/>
            </a:ln>
          </p:spPr>
          <p:txBody>
            <a:bodyPr/>
            <a:lstStyle/>
            <a:p>
              <a:endParaRPr lang="ru-RU"/>
            </a:p>
          </p:txBody>
        </p:sp>
        <p:sp>
          <p:nvSpPr>
            <p:cNvPr id="54" name="Freeform 374">
              <a:extLst>
                <a:ext uri="{FF2B5EF4-FFF2-40B4-BE49-F238E27FC236}">
                  <a16:creationId xmlns:a16="http://schemas.microsoft.com/office/drawing/2014/main" id="{B7FE05FE-322E-AA4B-8EFE-752B4856A7A3}"/>
                </a:ext>
              </a:extLst>
            </p:cNvPr>
            <p:cNvSpPr>
              <a:spLocks/>
            </p:cNvSpPr>
            <p:nvPr/>
          </p:nvSpPr>
          <p:spPr bwMode="gray">
            <a:xfrm>
              <a:off x="2578" y="1734"/>
              <a:ext cx="391" cy="322"/>
            </a:xfrm>
            <a:custGeom>
              <a:avLst/>
              <a:gdLst>
                <a:gd name="T0" fmla="*/ 169 w 391"/>
                <a:gd name="T1" fmla="*/ 267 h 322"/>
                <a:gd name="T2" fmla="*/ 156 w 391"/>
                <a:gd name="T3" fmla="*/ 252 h 322"/>
                <a:gd name="T4" fmla="*/ 165 w 391"/>
                <a:gd name="T5" fmla="*/ 245 h 322"/>
                <a:gd name="T6" fmla="*/ 166 w 391"/>
                <a:gd name="T7" fmla="*/ 240 h 322"/>
                <a:gd name="T8" fmla="*/ 155 w 391"/>
                <a:gd name="T9" fmla="*/ 218 h 322"/>
                <a:gd name="T10" fmla="*/ 161 w 391"/>
                <a:gd name="T11" fmla="*/ 165 h 322"/>
                <a:gd name="T12" fmla="*/ 144 w 391"/>
                <a:gd name="T13" fmla="*/ 162 h 322"/>
                <a:gd name="T14" fmla="*/ 110 w 391"/>
                <a:gd name="T15" fmla="*/ 166 h 322"/>
                <a:gd name="T16" fmla="*/ 72 w 391"/>
                <a:gd name="T17" fmla="*/ 144 h 322"/>
                <a:gd name="T18" fmla="*/ 27 w 391"/>
                <a:gd name="T19" fmla="*/ 141 h 322"/>
                <a:gd name="T20" fmla="*/ 16 w 391"/>
                <a:gd name="T21" fmla="*/ 134 h 322"/>
                <a:gd name="T22" fmla="*/ 10 w 391"/>
                <a:gd name="T23" fmla="*/ 91 h 322"/>
                <a:gd name="T24" fmla="*/ 0 w 391"/>
                <a:gd name="T25" fmla="*/ 76 h 322"/>
                <a:gd name="T26" fmla="*/ 31 w 391"/>
                <a:gd name="T27" fmla="*/ 15 h 322"/>
                <a:gd name="T28" fmla="*/ 46 w 391"/>
                <a:gd name="T29" fmla="*/ 9 h 322"/>
                <a:gd name="T30" fmla="*/ 49 w 391"/>
                <a:gd name="T31" fmla="*/ 9 h 322"/>
                <a:gd name="T32" fmla="*/ 36 w 391"/>
                <a:gd name="T33" fmla="*/ 23 h 322"/>
                <a:gd name="T34" fmla="*/ 38 w 391"/>
                <a:gd name="T35" fmla="*/ 33 h 322"/>
                <a:gd name="T36" fmla="*/ 27 w 391"/>
                <a:gd name="T37" fmla="*/ 81 h 322"/>
                <a:gd name="T38" fmla="*/ 50 w 391"/>
                <a:gd name="T39" fmla="*/ 61 h 322"/>
                <a:gd name="T40" fmla="*/ 45 w 391"/>
                <a:gd name="T41" fmla="*/ 48 h 322"/>
                <a:gd name="T42" fmla="*/ 42 w 391"/>
                <a:gd name="T43" fmla="*/ 39 h 322"/>
                <a:gd name="T44" fmla="*/ 71 w 391"/>
                <a:gd name="T45" fmla="*/ 26 h 322"/>
                <a:gd name="T46" fmla="*/ 91 w 391"/>
                <a:gd name="T47" fmla="*/ 15 h 322"/>
                <a:gd name="T48" fmla="*/ 80 w 391"/>
                <a:gd name="T49" fmla="*/ 4 h 322"/>
                <a:gd name="T50" fmla="*/ 102 w 391"/>
                <a:gd name="T51" fmla="*/ 21 h 322"/>
                <a:gd name="T52" fmla="*/ 111 w 391"/>
                <a:gd name="T53" fmla="*/ 18 h 322"/>
                <a:gd name="T54" fmla="*/ 123 w 391"/>
                <a:gd name="T55" fmla="*/ 23 h 322"/>
                <a:gd name="T56" fmla="*/ 202 w 391"/>
                <a:gd name="T57" fmla="*/ 39 h 322"/>
                <a:gd name="T58" fmla="*/ 208 w 391"/>
                <a:gd name="T59" fmla="*/ 47 h 322"/>
                <a:gd name="T60" fmla="*/ 266 w 391"/>
                <a:gd name="T61" fmla="*/ 40 h 322"/>
                <a:gd name="T62" fmla="*/ 283 w 391"/>
                <a:gd name="T63" fmla="*/ 32 h 322"/>
                <a:gd name="T64" fmla="*/ 326 w 391"/>
                <a:gd name="T65" fmla="*/ 37 h 322"/>
                <a:gd name="T66" fmla="*/ 301 w 391"/>
                <a:gd name="T67" fmla="*/ 44 h 322"/>
                <a:gd name="T68" fmla="*/ 315 w 391"/>
                <a:gd name="T69" fmla="*/ 57 h 322"/>
                <a:gd name="T70" fmla="*/ 323 w 391"/>
                <a:gd name="T71" fmla="*/ 57 h 322"/>
                <a:gd name="T72" fmla="*/ 350 w 391"/>
                <a:gd name="T73" fmla="*/ 67 h 322"/>
                <a:gd name="T74" fmla="*/ 356 w 391"/>
                <a:gd name="T75" fmla="*/ 93 h 322"/>
                <a:gd name="T76" fmla="*/ 386 w 391"/>
                <a:gd name="T77" fmla="*/ 104 h 322"/>
                <a:gd name="T78" fmla="*/ 369 w 391"/>
                <a:gd name="T79" fmla="*/ 117 h 322"/>
                <a:gd name="T80" fmla="*/ 365 w 391"/>
                <a:gd name="T81" fmla="*/ 131 h 322"/>
                <a:gd name="T82" fmla="*/ 377 w 391"/>
                <a:gd name="T83" fmla="*/ 135 h 322"/>
                <a:gd name="T84" fmla="*/ 390 w 391"/>
                <a:gd name="T85" fmla="*/ 144 h 322"/>
                <a:gd name="T86" fmla="*/ 350 w 391"/>
                <a:gd name="T87" fmla="*/ 145 h 322"/>
                <a:gd name="T88" fmla="*/ 349 w 391"/>
                <a:gd name="T89" fmla="*/ 154 h 322"/>
                <a:gd name="T90" fmla="*/ 349 w 391"/>
                <a:gd name="T91" fmla="*/ 175 h 322"/>
                <a:gd name="T92" fmla="*/ 352 w 391"/>
                <a:gd name="T93" fmla="*/ 209 h 322"/>
                <a:gd name="T94" fmla="*/ 328 w 391"/>
                <a:gd name="T95" fmla="*/ 215 h 322"/>
                <a:gd name="T96" fmla="*/ 307 w 391"/>
                <a:gd name="T97" fmla="*/ 221 h 322"/>
                <a:gd name="T98" fmla="*/ 274 w 391"/>
                <a:gd name="T99" fmla="*/ 223 h 322"/>
                <a:gd name="T100" fmla="*/ 246 w 391"/>
                <a:gd name="T101" fmla="*/ 216 h 322"/>
                <a:gd name="T102" fmla="*/ 243 w 391"/>
                <a:gd name="T103" fmla="*/ 221 h 322"/>
                <a:gd name="T104" fmla="*/ 252 w 391"/>
                <a:gd name="T105" fmla="*/ 229 h 322"/>
                <a:gd name="T106" fmla="*/ 259 w 391"/>
                <a:gd name="T107" fmla="*/ 262 h 322"/>
                <a:gd name="T108" fmla="*/ 269 w 391"/>
                <a:gd name="T109" fmla="*/ 266 h 322"/>
                <a:gd name="T110" fmla="*/ 280 w 391"/>
                <a:gd name="T111" fmla="*/ 276 h 322"/>
                <a:gd name="T112" fmla="*/ 265 w 391"/>
                <a:gd name="T113" fmla="*/ 283 h 322"/>
                <a:gd name="T114" fmla="*/ 248 w 391"/>
                <a:gd name="T115" fmla="*/ 297 h 322"/>
                <a:gd name="T116" fmla="*/ 204 w 391"/>
                <a:gd name="T117" fmla="*/ 322 h 322"/>
                <a:gd name="T118" fmla="*/ 191 w 391"/>
                <a:gd name="T119" fmla="*/ 312 h 322"/>
                <a:gd name="T120" fmla="*/ 189 w 391"/>
                <a:gd name="T121" fmla="*/ 30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1" h="322">
                  <a:moveTo>
                    <a:pt x="188" y="307"/>
                  </a:moveTo>
                  <a:lnTo>
                    <a:pt x="187" y="305"/>
                  </a:lnTo>
                  <a:lnTo>
                    <a:pt x="186" y="304"/>
                  </a:lnTo>
                  <a:lnTo>
                    <a:pt x="180" y="296"/>
                  </a:lnTo>
                  <a:lnTo>
                    <a:pt x="175" y="287"/>
                  </a:lnTo>
                  <a:lnTo>
                    <a:pt x="173" y="276"/>
                  </a:lnTo>
                  <a:lnTo>
                    <a:pt x="169" y="267"/>
                  </a:lnTo>
                  <a:lnTo>
                    <a:pt x="168" y="265"/>
                  </a:lnTo>
                  <a:lnTo>
                    <a:pt x="165" y="263"/>
                  </a:lnTo>
                  <a:lnTo>
                    <a:pt x="163" y="261"/>
                  </a:lnTo>
                  <a:lnTo>
                    <a:pt x="160" y="259"/>
                  </a:lnTo>
                  <a:lnTo>
                    <a:pt x="158" y="257"/>
                  </a:lnTo>
                  <a:lnTo>
                    <a:pt x="157" y="255"/>
                  </a:lnTo>
                  <a:lnTo>
                    <a:pt x="156" y="252"/>
                  </a:lnTo>
                  <a:lnTo>
                    <a:pt x="156" y="250"/>
                  </a:lnTo>
                  <a:lnTo>
                    <a:pt x="156" y="247"/>
                  </a:lnTo>
                  <a:lnTo>
                    <a:pt x="158" y="245"/>
                  </a:lnTo>
                  <a:lnTo>
                    <a:pt x="159" y="245"/>
                  </a:lnTo>
                  <a:lnTo>
                    <a:pt x="161" y="245"/>
                  </a:lnTo>
                  <a:lnTo>
                    <a:pt x="163" y="245"/>
                  </a:lnTo>
                  <a:lnTo>
                    <a:pt x="165" y="245"/>
                  </a:lnTo>
                  <a:lnTo>
                    <a:pt x="167" y="244"/>
                  </a:lnTo>
                  <a:lnTo>
                    <a:pt x="167" y="243"/>
                  </a:lnTo>
                  <a:lnTo>
                    <a:pt x="167" y="242"/>
                  </a:lnTo>
                  <a:lnTo>
                    <a:pt x="167" y="240"/>
                  </a:lnTo>
                  <a:lnTo>
                    <a:pt x="167" y="241"/>
                  </a:lnTo>
                  <a:lnTo>
                    <a:pt x="167" y="241"/>
                  </a:lnTo>
                  <a:lnTo>
                    <a:pt x="166" y="240"/>
                  </a:lnTo>
                  <a:lnTo>
                    <a:pt x="165" y="239"/>
                  </a:lnTo>
                  <a:lnTo>
                    <a:pt x="165" y="238"/>
                  </a:lnTo>
                  <a:lnTo>
                    <a:pt x="165" y="236"/>
                  </a:lnTo>
                  <a:lnTo>
                    <a:pt x="165" y="234"/>
                  </a:lnTo>
                  <a:lnTo>
                    <a:pt x="165" y="233"/>
                  </a:lnTo>
                  <a:lnTo>
                    <a:pt x="159" y="225"/>
                  </a:lnTo>
                  <a:lnTo>
                    <a:pt x="155" y="218"/>
                  </a:lnTo>
                  <a:lnTo>
                    <a:pt x="153" y="208"/>
                  </a:lnTo>
                  <a:lnTo>
                    <a:pt x="155" y="199"/>
                  </a:lnTo>
                  <a:lnTo>
                    <a:pt x="159" y="189"/>
                  </a:lnTo>
                  <a:lnTo>
                    <a:pt x="162" y="180"/>
                  </a:lnTo>
                  <a:lnTo>
                    <a:pt x="163" y="171"/>
                  </a:lnTo>
                  <a:lnTo>
                    <a:pt x="163" y="168"/>
                  </a:lnTo>
                  <a:lnTo>
                    <a:pt x="161" y="165"/>
                  </a:lnTo>
                  <a:lnTo>
                    <a:pt x="160" y="163"/>
                  </a:lnTo>
                  <a:lnTo>
                    <a:pt x="158" y="161"/>
                  </a:lnTo>
                  <a:lnTo>
                    <a:pt x="155" y="160"/>
                  </a:lnTo>
                  <a:lnTo>
                    <a:pt x="152" y="160"/>
                  </a:lnTo>
                  <a:lnTo>
                    <a:pt x="149" y="161"/>
                  </a:lnTo>
                  <a:lnTo>
                    <a:pt x="146" y="161"/>
                  </a:lnTo>
                  <a:lnTo>
                    <a:pt x="144" y="162"/>
                  </a:lnTo>
                  <a:lnTo>
                    <a:pt x="131" y="160"/>
                  </a:lnTo>
                  <a:lnTo>
                    <a:pt x="120" y="160"/>
                  </a:lnTo>
                  <a:lnTo>
                    <a:pt x="118" y="161"/>
                  </a:lnTo>
                  <a:lnTo>
                    <a:pt x="116" y="162"/>
                  </a:lnTo>
                  <a:lnTo>
                    <a:pt x="114" y="164"/>
                  </a:lnTo>
                  <a:lnTo>
                    <a:pt x="112" y="165"/>
                  </a:lnTo>
                  <a:lnTo>
                    <a:pt x="110" y="166"/>
                  </a:lnTo>
                  <a:lnTo>
                    <a:pt x="108" y="166"/>
                  </a:lnTo>
                  <a:lnTo>
                    <a:pt x="106" y="165"/>
                  </a:lnTo>
                  <a:lnTo>
                    <a:pt x="100" y="160"/>
                  </a:lnTo>
                  <a:lnTo>
                    <a:pt x="94" y="154"/>
                  </a:lnTo>
                  <a:lnTo>
                    <a:pt x="88" y="150"/>
                  </a:lnTo>
                  <a:lnTo>
                    <a:pt x="80" y="147"/>
                  </a:lnTo>
                  <a:lnTo>
                    <a:pt x="72" y="144"/>
                  </a:lnTo>
                  <a:lnTo>
                    <a:pt x="65" y="141"/>
                  </a:lnTo>
                  <a:lnTo>
                    <a:pt x="57" y="142"/>
                  </a:lnTo>
                  <a:lnTo>
                    <a:pt x="48" y="144"/>
                  </a:lnTo>
                  <a:lnTo>
                    <a:pt x="40" y="143"/>
                  </a:lnTo>
                  <a:lnTo>
                    <a:pt x="30" y="143"/>
                  </a:lnTo>
                  <a:lnTo>
                    <a:pt x="29" y="142"/>
                  </a:lnTo>
                  <a:lnTo>
                    <a:pt x="27" y="141"/>
                  </a:lnTo>
                  <a:lnTo>
                    <a:pt x="26" y="139"/>
                  </a:lnTo>
                  <a:lnTo>
                    <a:pt x="24" y="137"/>
                  </a:lnTo>
                  <a:lnTo>
                    <a:pt x="23" y="134"/>
                  </a:lnTo>
                  <a:lnTo>
                    <a:pt x="22" y="134"/>
                  </a:lnTo>
                  <a:lnTo>
                    <a:pt x="20" y="134"/>
                  </a:lnTo>
                  <a:lnTo>
                    <a:pt x="18" y="134"/>
                  </a:lnTo>
                  <a:lnTo>
                    <a:pt x="16" y="134"/>
                  </a:lnTo>
                  <a:lnTo>
                    <a:pt x="15" y="133"/>
                  </a:lnTo>
                  <a:lnTo>
                    <a:pt x="14" y="132"/>
                  </a:lnTo>
                  <a:lnTo>
                    <a:pt x="13" y="131"/>
                  </a:lnTo>
                  <a:lnTo>
                    <a:pt x="15" y="118"/>
                  </a:lnTo>
                  <a:lnTo>
                    <a:pt x="14" y="106"/>
                  </a:lnTo>
                  <a:lnTo>
                    <a:pt x="11" y="93"/>
                  </a:lnTo>
                  <a:lnTo>
                    <a:pt x="10" y="91"/>
                  </a:lnTo>
                  <a:lnTo>
                    <a:pt x="9" y="89"/>
                  </a:lnTo>
                  <a:lnTo>
                    <a:pt x="7" y="88"/>
                  </a:lnTo>
                  <a:lnTo>
                    <a:pt x="4" y="86"/>
                  </a:lnTo>
                  <a:lnTo>
                    <a:pt x="3" y="85"/>
                  </a:lnTo>
                  <a:lnTo>
                    <a:pt x="1" y="84"/>
                  </a:lnTo>
                  <a:lnTo>
                    <a:pt x="0" y="82"/>
                  </a:lnTo>
                  <a:lnTo>
                    <a:pt x="0" y="76"/>
                  </a:lnTo>
                  <a:lnTo>
                    <a:pt x="1" y="69"/>
                  </a:lnTo>
                  <a:lnTo>
                    <a:pt x="3" y="62"/>
                  </a:lnTo>
                  <a:lnTo>
                    <a:pt x="6" y="52"/>
                  </a:lnTo>
                  <a:lnTo>
                    <a:pt x="11" y="43"/>
                  </a:lnTo>
                  <a:lnTo>
                    <a:pt x="18" y="35"/>
                  </a:lnTo>
                  <a:lnTo>
                    <a:pt x="25" y="26"/>
                  </a:lnTo>
                  <a:lnTo>
                    <a:pt x="31" y="15"/>
                  </a:lnTo>
                  <a:lnTo>
                    <a:pt x="32" y="13"/>
                  </a:lnTo>
                  <a:lnTo>
                    <a:pt x="34" y="12"/>
                  </a:lnTo>
                  <a:lnTo>
                    <a:pt x="36" y="10"/>
                  </a:lnTo>
                  <a:lnTo>
                    <a:pt x="38" y="10"/>
                  </a:lnTo>
                  <a:lnTo>
                    <a:pt x="41" y="10"/>
                  </a:lnTo>
                  <a:lnTo>
                    <a:pt x="44" y="9"/>
                  </a:lnTo>
                  <a:lnTo>
                    <a:pt x="46" y="9"/>
                  </a:lnTo>
                  <a:lnTo>
                    <a:pt x="48" y="8"/>
                  </a:lnTo>
                  <a:lnTo>
                    <a:pt x="49" y="6"/>
                  </a:lnTo>
                  <a:lnTo>
                    <a:pt x="49" y="6"/>
                  </a:lnTo>
                  <a:lnTo>
                    <a:pt x="49" y="6"/>
                  </a:lnTo>
                  <a:lnTo>
                    <a:pt x="49" y="7"/>
                  </a:lnTo>
                  <a:lnTo>
                    <a:pt x="49" y="8"/>
                  </a:lnTo>
                  <a:lnTo>
                    <a:pt x="49" y="9"/>
                  </a:lnTo>
                  <a:lnTo>
                    <a:pt x="48" y="12"/>
                  </a:lnTo>
                  <a:lnTo>
                    <a:pt x="47" y="13"/>
                  </a:lnTo>
                  <a:lnTo>
                    <a:pt x="46" y="14"/>
                  </a:lnTo>
                  <a:lnTo>
                    <a:pt x="45" y="14"/>
                  </a:lnTo>
                  <a:lnTo>
                    <a:pt x="43" y="17"/>
                  </a:lnTo>
                  <a:lnTo>
                    <a:pt x="40" y="20"/>
                  </a:lnTo>
                  <a:lnTo>
                    <a:pt x="36" y="23"/>
                  </a:lnTo>
                  <a:lnTo>
                    <a:pt x="34" y="26"/>
                  </a:lnTo>
                  <a:lnTo>
                    <a:pt x="34" y="27"/>
                  </a:lnTo>
                  <a:lnTo>
                    <a:pt x="35" y="29"/>
                  </a:lnTo>
                  <a:lnTo>
                    <a:pt x="36" y="30"/>
                  </a:lnTo>
                  <a:lnTo>
                    <a:pt x="37" y="31"/>
                  </a:lnTo>
                  <a:lnTo>
                    <a:pt x="38" y="32"/>
                  </a:lnTo>
                  <a:lnTo>
                    <a:pt x="38" y="33"/>
                  </a:lnTo>
                  <a:lnTo>
                    <a:pt x="36" y="40"/>
                  </a:lnTo>
                  <a:lnTo>
                    <a:pt x="35" y="46"/>
                  </a:lnTo>
                  <a:lnTo>
                    <a:pt x="33" y="52"/>
                  </a:lnTo>
                  <a:lnTo>
                    <a:pt x="30" y="59"/>
                  </a:lnTo>
                  <a:lnTo>
                    <a:pt x="27" y="67"/>
                  </a:lnTo>
                  <a:lnTo>
                    <a:pt x="26" y="74"/>
                  </a:lnTo>
                  <a:lnTo>
                    <a:pt x="27" y="81"/>
                  </a:lnTo>
                  <a:lnTo>
                    <a:pt x="32" y="86"/>
                  </a:lnTo>
                  <a:lnTo>
                    <a:pt x="40" y="88"/>
                  </a:lnTo>
                  <a:lnTo>
                    <a:pt x="46" y="86"/>
                  </a:lnTo>
                  <a:lnTo>
                    <a:pt x="51" y="80"/>
                  </a:lnTo>
                  <a:lnTo>
                    <a:pt x="54" y="73"/>
                  </a:lnTo>
                  <a:lnTo>
                    <a:pt x="53" y="67"/>
                  </a:lnTo>
                  <a:lnTo>
                    <a:pt x="50" y="61"/>
                  </a:lnTo>
                  <a:lnTo>
                    <a:pt x="45" y="55"/>
                  </a:lnTo>
                  <a:lnTo>
                    <a:pt x="43" y="54"/>
                  </a:lnTo>
                  <a:lnTo>
                    <a:pt x="43" y="52"/>
                  </a:lnTo>
                  <a:lnTo>
                    <a:pt x="44" y="51"/>
                  </a:lnTo>
                  <a:lnTo>
                    <a:pt x="45" y="50"/>
                  </a:lnTo>
                  <a:lnTo>
                    <a:pt x="45" y="49"/>
                  </a:lnTo>
                  <a:lnTo>
                    <a:pt x="45" y="48"/>
                  </a:lnTo>
                  <a:lnTo>
                    <a:pt x="43" y="47"/>
                  </a:lnTo>
                  <a:lnTo>
                    <a:pt x="42" y="45"/>
                  </a:lnTo>
                  <a:lnTo>
                    <a:pt x="41" y="44"/>
                  </a:lnTo>
                  <a:lnTo>
                    <a:pt x="40" y="42"/>
                  </a:lnTo>
                  <a:lnTo>
                    <a:pt x="41" y="41"/>
                  </a:lnTo>
                  <a:lnTo>
                    <a:pt x="42" y="40"/>
                  </a:lnTo>
                  <a:lnTo>
                    <a:pt x="42" y="39"/>
                  </a:lnTo>
                  <a:lnTo>
                    <a:pt x="50" y="34"/>
                  </a:lnTo>
                  <a:lnTo>
                    <a:pt x="57" y="30"/>
                  </a:lnTo>
                  <a:lnTo>
                    <a:pt x="65" y="26"/>
                  </a:lnTo>
                  <a:lnTo>
                    <a:pt x="66" y="26"/>
                  </a:lnTo>
                  <a:lnTo>
                    <a:pt x="68" y="26"/>
                  </a:lnTo>
                  <a:lnTo>
                    <a:pt x="70" y="26"/>
                  </a:lnTo>
                  <a:lnTo>
                    <a:pt x="71" y="26"/>
                  </a:lnTo>
                  <a:lnTo>
                    <a:pt x="72" y="25"/>
                  </a:lnTo>
                  <a:lnTo>
                    <a:pt x="77" y="21"/>
                  </a:lnTo>
                  <a:lnTo>
                    <a:pt x="83" y="20"/>
                  </a:lnTo>
                  <a:lnTo>
                    <a:pt x="90" y="18"/>
                  </a:lnTo>
                  <a:lnTo>
                    <a:pt x="91" y="17"/>
                  </a:lnTo>
                  <a:lnTo>
                    <a:pt x="91" y="16"/>
                  </a:lnTo>
                  <a:lnTo>
                    <a:pt x="91" y="15"/>
                  </a:lnTo>
                  <a:lnTo>
                    <a:pt x="88" y="15"/>
                  </a:lnTo>
                  <a:lnTo>
                    <a:pt x="84" y="14"/>
                  </a:lnTo>
                  <a:lnTo>
                    <a:pt x="82" y="12"/>
                  </a:lnTo>
                  <a:lnTo>
                    <a:pt x="80" y="10"/>
                  </a:lnTo>
                  <a:lnTo>
                    <a:pt x="79" y="8"/>
                  </a:lnTo>
                  <a:lnTo>
                    <a:pt x="79" y="6"/>
                  </a:lnTo>
                  <a:lnTo>
                    <a:pt x="80" y="4"/>
                  </a:lnTo>
                  <a:lnTo>
                    <a:pt x="86" y="0"/>
                  </a:lnTo>
                  <a:lnTo>
                    <a:pt x="90" y="1"/>
                  </a:lnTo>
                  <a:lnTo>
                    <a:pt x="93" y="5"/>
                  </a:lnTo>
                  <a:lnTo>
                    <a:pt x="96" y="12"/>
                  </a:lnTo>
                  <a:lnTo>
                    <a:pt x="99" y="18"/>
                  </a:lnTo>
                  <a:lnTo>
                    <a:pt x="100" y="20"/>
                  </a:lnTo>
                  <a:lnTo>
                    <a:pt x="102" y="21"/>
                  </a:lnTo>
                  <a:lnTo>
                    <a:pt x="104" y="22"/>
                  </a:lnTo>
                  <a:lnTo>
                    <a:pt x="106" y="22"/>
                  </a:lnTo>
                  <a:lnTo>
                    <a:pt x="107" y="21"/>
                  </a:lnTo>
                  <a:lnTo>
                    <a:pt x="108" y="20"/>
                  </a:lnTo>
                  <a:lnTo>
                    <a:pt x="109" y="19"/>
                  </a:lnTo>
                  <a:lnTo>
                    <a:pt x="110" y="18"/>
                  </a:lnTo>
                  <a:lnTo>
                    <a:pt x="111" y="18"/>
                  </a:lnTo>
                  <a:lnTo>
                    <a:pt x="112" y="18"/>
                  </a:lnTo>
                  <a:lnTo>
                    <a:pt x="113" y="19"/>
                  </a:lnTo>
                  <a:lnTo>
                    <a:pt x="114" y="20"/>
                  </a:lnTo>
                  <a:lnTo>
                    <a:pt x="114" y="21"/>
                  </a:lnTo>
                  <a:lnTo>
                    <a:pt x="117" y="21"/>
                  </a:lnTo>
                  <a:lnTo>
                    <a:pt x="120" y="21"/>
                  </a:lnTo>
                  <a:lnTo>
                    <a:pt x="123" y="23"/>
                  </a:lnTo>
                  <a:lnTo>
                    <a:pt x="125" y="25"/>
                  </a:lnTo>
                  <a:lnTo>
                    <a:pt x="130" y="31"/>
                  </a:lnTo>
                  <a:lnTo>
                    <a:pt x="137" y="35"/>
                  </a:lnTo>
                  <a:lnTo>
                    <a:pt x="144" y="40"/>
                  </a:lnTo>
                  <a:lnTo>
                    <a:pt x="149" y="46"/>
                  </a:lnTo>
                  <a:lnTo>
                    <a:pt x="174" y="40"/>
                  </a:lnTo>
                  <a:lnTo>
                    <a:pt x="202" y="39"/>
                  </a:lnTo>
                  <a:lnTo>
                    <a:pt x="202" y="39"/>
                  </a:lnTo>
                  <a:lnTo>
                    <a:pt x="202" y="40"/>
                  </a:lnTo>
                  <a:lnTo>
                    <a:pt x="201" y="41"/>
                  </a:lnTo>
                  <a:lnTo>
                    <a:pt x="200" y="41"/>
                  </a:lnTo>
                  <a:lnTo>
                    <a:pt x="203" y="42"/>
                  </a:lnTo>
                  <a:lnTo>
                    <a:pt x="206" y="44"/>
                  </a:lnTo>
                  <a:lnTo>
                    <a:pt x="208" y="47"/>
                  </a:lnTo>
                  <a:lnTo>
                    <a:pt x="210" y="49"/>
                  </a:lnTo>
                  <a:lnTo>
                    <a:pt x="213" y="50"/>
                  </a:lnTo>
                  <a:lnTo>
                    <a:pt x="216" y="51"/>
                  </a:lnTo>
                  <a:lnTo>
                    <a:pt x="235" y="51"/>
                  </a:lnTo>
                  <a:lnTo>
                    <a:pt x="252" y="48"/>
                  </a:lnTo>
                  <a:lnTo>
                    <a:pt x="269" y="41"/>
                  </a:lnTo>
                  <a:lnTo>
                    <a:pt x="266" y="40"/>
                  </a:lnTo>
                  <a:lnTo>
                    <a:pt x="263" y="39"/>
                  </a:lnTo>
                  <a:lnTo>
                    <a:pt x="260" y="38"/>
                  </a:lnTo>
                  <a:lnTo>
                    <a:pt x="261" y="37"/>
                  </a:lnTo>
                  <a:lnTo>
                    <a:pt x="261" y="36"/>
                  </a:lnTo>
                  <a:lnTo>
                    <a:pt x="261" y="35"/>
                  </a:lnTo>
                  <a:lnTo>
                    <a:pt x="273" y="34"/>
                  </a:lnTo>
                  <a:lnTo>
                    <a:pt x="283" y="32"/>
                  </a:lnTo>
                  <a:lnTo>
                    <a:pt x="294" y="33"/>
                  </a:lnTo>
                  <a:lnTo>
                    <a:pt x="304" y="35"/>
                  </a:lnTo>
                  <a:lnTo>
                    <a:pt x="310" y="35"/>
                  </a:lnTo>
                  <a:lnTo>
                    <a:pt x="315" y="34"/>
                  </a:lnTo>
                  <a:lnTo>
                    <a:pt x="319" y="34"/>
                  </a:lnTo>
                  <a:lnTo>
                    <a:pt x="322" y="34"/>
                  </a:lnTo>
                  <a:lnTo>
                    <a:pt x="326" y="37"/>
                  </a:lnTo>
                  <a:lnTo>
                    <a:pt x="321" y="39"/>
                  </a:lnTo>
                  <a:lnTo>
                    <a:pt x="313" y="39"/>
                  </a:lnTo>
                  <a:lnTo>
                    <a:pt x="307" y="38"/>
                  </a:lnTo>
                  <a:lnTo>
                    <a:pt x="301" y="40"/>
                  </a:lnTo>
                  <a:lnTo>
                    <a:pt x="301" y="41"/>
                  </a:lnTo>
                  <a:lnTo>
                    <a:pt x="300" y="43"/>
                  </a:lnTo>
                  <a:lnTo>
                    <a:pt x="301" y="44"/>
                  </a:lnTo>
                  <a:lnTo>
                    <a:pt x="301" y="46"/>
                  </a:lnTo>
                  <a:lnTo>
                    <a:pt x="304" y="48"/>
                  </a:lnTo>
                  <a:lnTo>
                    <a:pt x="306" y="50"/>
                  </a:lnTo>
                  <a:lnTo>
                    <a:pt x="308" y="53"/>
                  </a:lnTo>
                  <a:lnTo>
                    <a:pt x="311" y="55"/>
                  </a:lnTo>
                  <a:lnTo>
                    <a:pt x="313" y="57"/>
                  </a:lnTo>
                  <a:lnTo>
                    <a:pt x="315" y="57"/>
                  </a:lnTo>
                  <a:lnTo>
                    <a:pt x="316" y="55"/>
                  </a:lnTo>
                  <a:lnTo>
                    <a:pt x="318" y="54"/>
                  </a:lnTo>
                  <a:lnTo>
                    <a:pt x="320" y="53"/>
                  </a:lnTo>
                  <a:lnTo>
                    <a:pt x="322" y="54"/>
                  </a:lnTo>
                  <a:lnTo>
                    <a:pt x="322" y="55"/>
                  </a:lnTo>
                  <a:lnTo>
                    <a:pt x="322" y="55"/>
                  </a:lnTo>
                  <a:lnTo>
                    <a:pt x="323" y="57"/>
                  </a:lnTo>
                  <a:lnTo>
                    <a:pt x="324" y="57"/>
                  </a:lnTo>
                  <a:lnTo>
                    <a:pt x="325" y="58"/>
                  </a:lnTo>
                  <a:lnTo>
                    <a:pt x="325" y="59"/>
                  </a:lnTo>
                  <a:lnTo>
                    <a:pt x="333" y="59"/>
                  </a:lnTo>
                  <a:lnTo>
                    <a:pt x="341" y="61"/>
                  </a:lnTo>
                  <a:lnTo>
                    <a:pt x="348" y="67"/>
                  </a:lnTo>
                  <a:lnTo>
                    <a:pt x="350" y="67"/>
                  </a:lnTo>
                  <a:lnTo>
                    <a:pt x="351" y="67"/>
                  </a:lnTo>
                  <a:lnTo>
                    <a:pt x="353" y="67"/>
                  </a:lnTo>
                  <a:lnTo>
                    <a:pt x="354" y="67"/>
                  </a:lnTo>
                  <a:lnTo>
                    <a:pt x="358" y="73"/>
                  </a:lnTo>
                  <a:lnTo>
                    <a:pt x="359" y="79"/>
                  </a:lnTo>
                  <a:lnTo>
                    <a:pt x="358" y="86"/>
                  </a:lnTo>
                  <a:lnTo>
                    <a:pt x="356" y="93"/>
                  </a:lnTo>
                  <a:lnTo>
                    <a:pt x="363" y="93"/>
                  </a:lnTo>
                  <a:lnTo>
                    <a:pt x="370" y="91"/>
                  </a:lnTo>
                  <a:lnTo>
                    <a:pt x="377" y="89"/>
                  </a:lnTo>
                  <a:lnTo>
                    <a:pt x="382" y="90"/>
                  </a:lnTo>
                  <a:lnTo>
                    <a:pt x="385" y="93"/>
                  </a:lnTo>
                  <a:lnTo>
                    <a:pt x="386" y="98"/>
                  </a:lnTo>
                  <a:lnTo>
                    <a:pt x="386" y="104"/>
                  </a:lnTo>
                  <a:lnTo>
                    <a:pt x="385" y="109"/>
                  </a:lnTo>
                  <a:lnTo>
                    <a:pt x="383" y="111"/>
                  </a:lnTo>
                  <a:lnTo>
                    <a:pt x="381" y="114"/>
                  </a:lnTo>
                  <a:lnTo>
                    <a:pt x="379" y="116"/>
                  </a:lnTo>
                  <a:lnTo>
                    <a:pt x="376" y="117"/>
                  </a:lnTo>
                  <a:lnTo>
                    <a:pt x="373" y="118"/>
                  </a:lnTo>
                  <a:lnTo>
                    <a:pt x="369" y="117"/>
                  </a:lnTo>
                  <a:lnTo>
                    <a:pt x="368" y="120"/>
                  </a:lnTo>
                  <a:lnTo>
                    <a:pt x="367" y="122"/>
                  </a:lnTo>
                  <a:lnTo>
                    <a:pt x="365" y="125"/>
                  </a:lnTo>
                  <a:lnTo>
                    <a:pt x="363" y="127"/>
                  </a:lnTo>
                  <a:lnTo>
                    <a:pt x="363" y="129"/>
                  </a:lnTo>
                  <a:lnTo>
                    <a:pt x="363" y="130"/>
                  </a:lnTo>
                  <a:lnTo>
                    <a:pt x="365" y="131"/>
                  </a:lnTo>
                  <a:lnTo>
                    <a:pt x="367" y="132"/>
                  </a:lnTo>
                  <a:lnTo>
                    <a:pt x="369" y="132"/>
                  </a:lnTo>
                  <a:lnTo>
                    <a:pt x="371" y="132"/>
                  </a:lnTo>
                  <a:lnTo>
                    <a:pt x="373" y="133"/>
                  </a:lnTo>
                  <a:lnTo>
                    <a:pt x="375" y="133"/>
                  </a:lnTo>
                  <a:lnTo>
                    <a:pt x="377" y="134"/>
                  </a:lnTo>
                  <a:lnTo>
                    <a:pt x="377" y="135"/>
                  </a:lnTo>
                  <a:lnTo>
                    <a:pt x="378" y="136"/>
                  </a:lnTo>
                  <a:lnTo>
                    <a:pt x="379" y="138"/>
                  </a:lnTo>
                  <a:lnTo>
                    <a:pt x="380" y="138"/>
                  </a:lnTo>
                  <a:lnTo>
                    <a:pt x="384" y="139"/>
                  </a:lnTo>
                  <a:lnTo>
                    <a:pt x="387" y="140"/>
                  </a:lnTo>
                  <a:lnTo>
                    <a:pt x="391" y="140"/>
                  </a:lnTo>
                  <a:lnTo>
                    <a:pt x="390" y="144"/>
                  </a:lnTo>
                  <a:lnTo>
                    <a:pt x="387" y="147"/>
                  </a:lnTo>
                  <a:lnTo>
                    <a:pt x="381" y="148"/>
                  </a:lnTo>
                  <a:lnTo>
                    <a:pt x="374" y="148"/>
                  </a:lnTo>
                  <a:lnTo>
                    <a:pt x="366" y="147"/>
                  </a:lnTo>
                  <a:lnTo>
                    <a:pt x="358" y="147"/>
                  </a:lnTo>
                  <a:lnTo>
                    <a:pt x="351" y="145"/>
                  </a:lnTo>
                  <a:lnTo>
                    <a:pt x="350" y="145"/>
                  </a:lnTo>
                  <a:lnTo>
                    <a:pt x="349" y="147"/>
                  </a:lnTo>
                  <a:lnTo>
                    <a:pt x="348" y="148"/>
                  </a:lnTo>
                  <a:lnTo>
                    <a:pt x="348" y="149"/>
                  </a:lnTo>
                  <a:lnTo>
                    <a:pt x="347" y="150"/>
                  </a:lnTo>
                  <a:lnTo>
                    <a:pt x="347" y="150"/>
                  </a:lnTo>
                  <a:lnTo>
                    <a:pt x="348" y="152"/>
                  </a:lnTo>
                  <a:lnTo>
                    <a:pt x="349" y="154"/>
                  </a:lnTo>
                  <a:lnTo>
                    <a:pt x="349" y="156"/>
                  </a:lnTo>
                  <a:lnTo>
                    <a:pt x="348" y="158"/>
                  </a:lnTo>
                  <a:lnTo>
                    <a:pt x="347" y="160"/>
                  </a:lnTo>
                  <a:lnTo>
                    <a:pt x="346" y="161"/>
                  </a:lnTo>
                  <a:lnTo>
                    <a:pt x="345" y="163"/>
                  </a:lnTo>
                  <a:lnTo>
                    <a:pt x="345" y="170"/>
                  </a:lnTo>
                  <a:lnTo>
                    <a:pt x="349" y="175"/>
                  </a:lnTo>
                  <a:lnTo>
                    <a:pt x="355" y="180"/>
                  </a:lnTo>
                  <a:lnTo>
                    <a:pt x="361" y="185"/>
                  </a:lnTo>
                  <a:lnTo>
                    <a:pt x="366" y="190"/>
                  </a:lnTo>
                  <a:lnTo>
                    <a:pt x="370" y="193"/>
                  </a:lnTo>
                  <a:lnTo>
                    <a:pt x="365" y="199"/>
                  </a:lnTo>
                  <a:lnTo>
                    <a:pt x="359" y="205"/>
                  </a:lnTo>
                  <a:lnTo>
                    <a:pt x="352" y="209"/>
                  </a:lnTo>
                  <a:lnTo>
                    <a:pt x="349" y="210"/>
                  </a:lnTo>
                  <a:lnTo>
                    <a:pt x="346" y="210"/>
                  </a:lnTo>
                  <a:lnTo>
                    <a:pt x="343" y="210"/>
                  </a:lnTo>
                  <a:lnTo>
                    <a:pt x="339" y="211"/>
                  </a:lnTo>
                  <a:lnTo>
                    <a:pt x="335" y="213"/>
                  </a:lnTo>
                  <a:lnTo>
                    <a:pt x="330" y="214"/>
                  </a:lnTo>
                  <a:lnTo>
                    <a:pt x="328" y="215"/>
                  </a:lnTo>
                  <a:lnTo>
                    <a:pt x="326" y="216"/>
                  </a:lnTo>
                  <a:lnTo>
                    <a:pt x="324" y="218"/>
                  </a:lnTo>
                  <a:lnTo>
                    <a:pt x="321" y="219"/>
                  </a:lnTo>
                  <a:lnTo>
                    <a:pt x="316" y="220"/>
                  </a:lnTo>
                  <a:lnTo>
                    <a:pt x="313" y="220"/>
                  </a:lnTo>
                  <a:lnTo>
                    <a:pt x="309" y="220"/>
                  </a:lnTo>
                  <a:lnTo>
                    <a:pt x="307" y="221"/>
                  </a:lnTo>
                  <a:lnTo>
                    <a:pt x="305" y="223"/>
                  </a:lnTo>
                  <a:lnTo>
                    <a:pt x="303" y="225"/>
                  </a:lnTo>
                  <a:lnTo>
                    <a:pt x="299" y="228"/>
                  </a:lnTo>
                  <a:lnTo>
                    <a:pt x="294" y="229"/>
                  </a:lnTo>
                  <a:lnTo>
                    <a:pt x="289" y="229"/>
                  </a:lnTo>
                  <a:lnTo>
                    <a:pt x="285" y="227"/>
                  </a:lnTo>
                  <a:lnTo>
                    <a:pt x="274" y="223"/>
                  </a:lnTo>
                  <a:lnTo>
                    <a:pt x="263" y="219"/>
                  </a:lnTo>
                  <a:lnTo>
                    <a:pt x="260" y="218"/>
                  </a:lnTo>
                  <a:lnTo>
                    <a:pt x="257" y="219"/>
                  </a:lnTo>
                  <a:lnTo>
                    <a:pt x="254" y="219"/>
                  </a:lnTo>
                  <a:lnTo>
                    <a:pt x="251" y="219"/>
                  </a:lnTo>
                  <a:lnTo>
                    <a:pt x="248" y="218"/>
                  </a:lnTo>
                  <a:lnTo>
                    <a:pt x="246" y="216"/>
                  </a:lnTo>
                  <a:lnTo>
                    <a:pt x="244" y="215"/>
                  </a:lnTo>
                  <a:lnTo>
                    <a:pt x="243" y="215"/>
                  </a:lnTo>
                  <a:lnTo>
                    <a:pt x="242" y="215"/>
                  </a:lnTo>
                  <a:lnTo>
                    <a:pt x="241" y="215"/>
                  </a:lnTo>
                  <a:lnTo>
                    <a:pt x="241" y="217"/>
                  </a:lnTo>
                  <a:lnTo>
                    <a:pt x="241" y="219"/>
                  </a:lnTo>
                  <a:lnTo>
                    <a:pt x="243" y="221"/>
                  </a:lnTo>
                  <a:lnTo>
                    <a:pt x="244" y="222"/>
                  </a:lnTo>
                  <a:lnTo>
                    <a:pt x="247" y="223"/>
                  </a:lnTo>
                  <a:lnTo>
                    <a:pt x="249" y="224"/>
                  </a:lnTo>
                  <a:lnTo>
                    <a:pt x="251" y="225"/>
                  </a:lnTo>
                  <a:lnTo>
                    <a:pt x="251" y="226"/>
                  </a:lnTo>
                  <a:lnTo>
                    <a:pt x="252" y="227"/>
                  </a:lnTo>
                  <a:lnTo>
                    <a:pt x="252" y="229"/>
                  </a:lnTo>
                  <a:lnTo>
                    <a:pt x="253" y="233"/>
                  </a:lnTo>
                  <a:lnTo>
                    <a:pt x="252" y="238"/>
                  </a:lnTo>
                  <a:lnTo>
                    <a:pt x="253" y="242"/>
                  </a:lnTo>
                  <a:lnTo>
                    <a:pt x="255" y="251"/>
                  </a:lnTo>
                  <a:lnTo>
                    <a:pt x="259" y="259"/>
                  </a:lnTo>
                  <a:lnTo>
                    <a:pt x="259" y="261"/>
                  </a:lnTo>
                  <a:lnTo>
                    <a:pt x="259" y="262"/>
                  </a:lnTo>
                  <a:lnTo>
                    <a:pt x="259" y="264"/>
                  </a:lnTo>
                  <a:lnTo>
                    <a:pt x="260" y="265"/>
                  </a:lnTo>
                  <a:lnTo>
                    <a:pt x="261" y="266"/>
                  </a:lnTo>
                  <a:lnTo>
                    <a:pt x="263" y="266"/>
                  </a:lnTo>
                  <a:lnTo>
                    <a:pt x="264" y="267"/>
                  </a:lnTo>
                  <a:lnTo>
                    <a:pt x="267" y="266"/>
                  </a:lnTo>
                  <a:lnTo>
                    <a:pt x="269" y="266"/>
                  </a:lnTo>
                  <a:lnTo>
                    <a:pt x="273" y="266"/>
                  </a:lnTo>
                  <a:lnTo>
                    <a:pt x="275" y="267"/>
                  </a:lnTo>
                  <a:lnTo>
                    <a:pt x="277" y="268"/>
                  </a:lnTo>
                  <a:lnTo>
                    <a:pt x="279" y="270"/>
                  </a:lnTo>
                  <a:lnTo>
                    <a:pt x="280" y="272"/>
                  </a:lnTo>
                  <a:lnTo>
                    <a:pt x="280" y="274"/>
                  </a:lnTo>
                  <a:lnTo>
                    <a:pt x="280" y="276"/>
                  </a:lnTo>
                  <a:lnTo>
                    <a:pt x="279" y="279"/>
                  </a:lnTo>
                  <a:lnTo>
                    <a:pt x="277" y="280"/>
                  </a:lnTo>
                  <a:lnTo>
                    <a:pt x="275" y="281"/>
                  </a:lnTo>
                  <a:lnTo>
                    <a:pt x="273" y="283"/>
                  </a:lnTo>
                  <a:lnTo>
                    <a:pt x="269" y="283"/>
                  </a:lnTo>
                  <a:lnTo>
                    <a:pt x="267" y="283"/>
                  </a:lnTo>
                  <a:lnTo>
                    <a:pt x="265" y="283"/>
                  </a:lnTo>
                  <a:lnTo>
                    <a:pt x="263" y="284"/>
                  </a:lnTo>
                  <a:lnTo>
                    <a:pt x="262" y="286"/>
                  </a:lnTo>
                  <a:lnTo>
                    <a:pt x="260" y="290"/>
                  </a:lnTo>
                  <a:lnTo>
                    <a:pt x="257" y="293"/>
                  </a:lnTo>
                  <a:lnTo>
                    <a:pt x="254" y="296"/>
                  </a:lnTo>
                  <a:lnTo>
                    <a:pt x="251" y="297"/>
                  </a:lnTo>
                  <a:lnTo>
                    <a:pt x="248" y="297"/>
                  </a:lnTo>
                  <a:lnTo>
                    <a:pt x="245" y="298"/>
                  </a:lnTo>
                  <a:lnTo>
                    <a:pt x="242" y="299"/>
                  </a:lnTo>
                  <a:lnTo>
                    <a:pt x="240" y="300"/>
                  </a:lnTo>
                  <a:lnTo>
                    <a:pt x="231" y="309"/>
                  </a:lnTo>
                  <a:lnTo>
                    <a:pt x="221" y="316"/>
                  </a:lnTo>
                  <a:lnTo>
                    <a:pt x="210" y="322"/>
                  </a:lnTo>
                  <a:lnTo>
                    <a:pt x="204" y="322"/>
                  </a:lnTo>
                  <a:lnTo>
                    <a:pt x="198" y="319"/>
                  </a:lnTo>
                  <a:lnTo>
                    <a:pt x="193" y="316"/>
                  </a:lnTo>
                  <a:lnTo>
                    <a:pt x="193" y="316"/>
                  </a:lnTo>
                  <a:lnTo>
                    <a:pt x="192" y="316"/>
                  </a:lnTo>
                  <a:lnTo>
                    <a:pt x="191" y="315"/>
                  </a:lnTo>
                  <a:lnTo>
                    <a:pt x="191" y="313"/>
                  </a:lnTo>
                  <a:lnTo>
                    <a:pt x="191" y="312"/>
                  </a:lnTo>
                  <a:lnTo>
                    <a:pt x="192" y="310"/>
                  </a:lnTo>
                  <a:lnTo>
                    <a:pt x="192" y="309"/>
                  </a:lnTo>
                  <a:lnTo>
                    <a:pt x="192" y="309"/>
                  </a:lnTo>
                  <a:lnTo>
                    <a:pt x="192" y="309"/>
                  </a:lnTo>
                  <a:lnTo>
                    <a:pt x="191" y="310"/>
                  </a:lnTo>
                  <a:lnTo>
                    <a:pt x="190" y="310"/>
                  </a:lnTo>
                  <a:lnTo>
                    <a:pt x="189" y="309"/>
                  </a:lnTo>
                  <a:lnTo>
                    <a:pt x="188" y="307"/>
                  </a:lnTo>
                  <a:close/>
                </a:path>
              </a:pathLst>
            </a:custGeom>
            <a:grpFill/>
            <a:ln w="0">
              <a:solidFill>
                <a:srgbClr val="2CA2CC"/>
              </a:solidFill>
              <a:prstDash val="solid"/>
              <a:round/>
              <a:headEnd/>
              <a:tailEnd/>
            </a:ln>
          </p:spPr>
          <p:txBody>
            <a:bodyPr/>
            <a:lstStyle/>
            <a:p>
              <a:endParaRPr lang="ru-RU"/>
            </a:p>
          </p:txBody>
        </p:sp>
        <p:sp>
          <p:nvSpPr>
            <p:cNvPr id="55" name="Freeform 375">
              <a:extLst>
                <a:ext uri="{FF2B5EF4-FFF2-40B4-BE49-F238E27FC236}">
                  <a16:creationId xmlns:a16="http://schemas.microsoft.com/office/drawing/2014/main" id="{697CAADB-B760-F54E-ABD2-2E81AF50799F}"/>
                </a:ext>
              </a:extLst>
            </p:cNvPr>
            <p:cNvSpPr>
              <a:spLocks/>
            </p:cNvSpPr>
            <p:nvPr/>
          </p:nvSpPr>
          <p:spPr bwMode="gray">
            <a:xfrm>
              <a:off x="2578" y="1734"/>
              <a:ext cx="391" cy="322"/>
            </a:xfrm>
            <a:custGeom>
              <a:avLst/>
              <a:gdLst>
                <a:gd name="T0" fmla="*/ 169 w 391"/>
                <a:gd name="T1" fmla="*/ 267 h 322"/>
                <a:gd name="T2" fmla="*/ 156 w 391"/>
                <a:gd name="T3" fmla="*/ 252 h 322"/>
                <a:gd name="T4" fmla="*/ 165 w 391"/>
                <a:gd name="T5" fmla="*/ 245 h 322"/>
                <a:gd name="T6" fmla="*/ 166 w 391"/>
                <a:gd name="T7" fmla="*/ 240 h 322"/>
                <a:gd name="T8" fmla="*/ 155 w 391"/>
                <a:gd name="T9" fmla="*/ 218 h 322"/>
                <a:gd name="T10" fmla="*/ 161 w 391"/>
                <a:gd name="T11" fmla="*/ 165 h 322"/>
                <a:gd name="T12" fmla="*/ 144 w 391"/>
                <a:gd name="T13" fmla="*/ 162 h 322"/>
                <a:gd name="T14" fmla="*/ 110 w 391"/>
                <a:gd name="T15" fmla="*/ 166 h 322"/>
                <a:gd name="T16" fmla="*/ 72 w 391"/>
                <a:gd name="T17" fmla="*/ 144 h 322"/>
                <a:gd name="T18" fmla="*/ 27 w 391"/>
                <a:gd name="T19" fmla="*/ 141 h 322"/>
                <a:gd name="T20" fmla="*/ 16 w 391"/>
                <a:gd name="T21" fmla="*/ 134 h 322"/>
                <a:gd name="T22" fmla="*/ 10 w 391"/>
                <a:gd name="T23" fmla="*/ 91 h 322"/>
                <a:gd name="T24" fmla="*/ 0 w 391"/>
                <a:gd name="T25" fmla="*/ 76 h 322"/>
                <a:gd name="T26" fmla="*/ 31 w 391"/>
                <a:gd name="T27" fmla="*/ 15 h 322"/>
                <a:gd name="T28" fmla="*/ 46 w 391"/>
                <a:gd name="T29" fmla="*/ 9 h 322"/>
                <a:gd name="T30" fmla="*/ 49 w 391"/>
                <a:gd name="T31" fmla="*/ 9 h 322"/>
                <a:gd name="T32" fmla="*/ 36 w 391"/>
                <a:gd name="T33" fmla="*/ 23 h 322"/>
                <a:gd name="T34" fmla="*/ 38 w 391"/>
                <a:gd name="T35" fmla="*/ 33 h 322"/>
                <a:gd name="T36" fmla="*/ 27 w 391"/>
                <a:gd name="T37" fmla="*/ 81 h 322"/>
                <a:gd name="T38" fmla="*/ 50 w 391"/>
                <a:gd name="T39" fmla="*/ 61 h 322"/>
                <a:gd name="T40" fmla="*/ 45 w 391"/>
                <a:gd name="T41" fmla="*/ 48 h 322"/>
                <a:gd name="T42" fmla="*/ 42 w 391"/>
                <a:gd name="T43" fmla="*/ 39 h 322"/>
                <a:gd name="T44" fmla="*/ 71 w 391"/>
                <a:gd name="T45" fmla="*/ 26 h 322"/>
                <a:gd name="T46" fmla="*/ 91 w 391"/>
                <a:gd name="T47" fmla="*/ 15 h 322"/>
                <a:gd name="T48" fmla="*/ 80 w 391"/>
                <a:gd name="T49" fmla="*/ 4 h 322"/>
                <a:gd name="T50" fmla="*/ 102 w 391"/>
                <a:gd name="T51" fmla="*/ 21 h 322"/>
                <a:gd name="T52" fmla="*/ 111 w 391"/>
                <a:gd name="T53" fmla="*/ 18 h 322"/>
                <a:gd name="T54" fmla="*/ 123 w 391"/>
                <a:gd name="T55" fmla="*/ 23 h 322"/>
                <a:gd name="T56" fmla="*/ 202 w 391"/>
                <a:gd name="T57" fmla="*/ 39 h 322"/>
                <a:gd name="T58" fmla="*/ 208 w 391"/>
                <a:gd name="T59" fmla="*/ 47 h 322"/>
                <a:gd name="T60" fmla="*/ 266 w 391"/>
                <a:gd name="T61" fmla="*/ 40 h 322"/>
                <a:gd name="T62" fmla="*/ 283 w 391"/>
                <a:gd name="T63" fmla="*/ 32 h 322"/>
                <a:gd name="T64" fmla="*/ 326 w 391"/>
                <a:gd name="T65" fmla="*/ 37 h 322"/>
                <a:gd name="T66" fmla="*/ 301 w 391"/>
                <a:gd name="T67" fmla="*/ 44 h 322"/>
                <a:gd name="T68" fmla="*/ 315 w 391"/>
                <a:gd name="T69" fmla="*/ 57 h 322"/>
                <a:gd name="T70" fmla="*/ 323 w 391"/>
                <a:gd name="T71" fmla="*/ 57 h 322"/>
                <a:gd name="T72" fmla="*/ 350 w 391"/>
                <a:gd name="T73" fmla="*/ 67 h 322"/>
                <a:gd name="T74" fmla="*/ 356 w 391"/>
                <a:gd name="T75" fmla="*/ 93 h 322"/>
                <a:gd name="T76" fmla="*/ 386 w 391"/>
                <a:gd name="T77" fmla="*/ 104 h 322"/>
                <a:gd name="T78" fmla="*/ 369 w 391"/>
                <a:gd name="T79" fmla="*/ 117 h 322"/>
                <a:gd name="T80" fmla="*/ 365 w 391"/>
                <a:gd name="T81" fmla="*/ 131 h 322"/>
                <a:gd name="T82" fmla="*/ 377 w 391"/>
                <a:gd name="T83" fmla="*/ 135 h 322"/>
                <a:gd name="T84" fmla="*/ 390 w 391"/>
                <a:gd name="T85" fmla="*/ 144 h 322"/>
                <a:gd name="T86" fmla="*/ 350 w 391"/>
                <a:gd name="T87" fmla="*/ 145 h 322"/>
                <a:gd name="T88" fmla="*/ 349 w 391"/>
                <a:gd name="T89" fmla="*/ 154 h 322"/>
                <a:gd name="T90" fmla="*/ 349 w 391"/>
                <a:gd name="T91" fmla="*/ 175 h 322"/>
                <a:gd name="T92" fmla="*/ 352 w 391"/>
                <a:gd name="T93" fmla="*/ 209 h 322"/>
                <a:gd name="T94" fmla="*/ 328 w 391"/>
                <a:gd name="T95" fmla="*/ 215 h 322"/>
                <a:gd name="T96" fmla="*/ 307 w 391"/>
                <a:gd name="T97" fmla="*/ 221 h 322"/>
                <a:gd name="T98" fmla="*/ 274 w 391"/>
                <a:gd name="T99" fmla="*/ 223 h 322"/>
                <a:gd name="T100" fmla="*/ 246 w 391"/>
                <a:gd name="T101" fmla="*/ 216 h 322"/>
                <a:gd name="T102" fmla="*/ 243 w 391"/>
                <a:gd name="T103" fmla="*/ 221 h 322"/>
                <a:gd name="T104" fmla="*/ 252 w 391"/>
                <a:gd name="T105" fmla="*/ 229 h 322"/>
                <a:gd name="T106" fmla="*/ 259 w 391"/>
                <a:gd name="T107" fmla="*/ 262 h 322"/>
                <a:gd name="T108" fmla="*/ 269 w 391"/>
                <a:gd name="T109" fmla="*/ 266 h 322"/>
                <a:gd name="T110" fmla="*/ 280 w 391"/>
                <a:gd name="T111" fmla="*/ 276 h 322"/>
                <a:gd name="T112" fmla="*/ 265 w 391"/>
                <a:gd name="T113" fmla="*/ 283 h 322"/>
                <a:gd name="T114" fmla="*/ 248 w 391"/>
                <a:gd name="T115" fmla="*/ 297 h 322"/>
                <a:gd name="T116" fmla="*/ 204 w 391"/>
                <a:gd name="T117" fmla="*/ 322 h 322"/>
                <a:gd name="T118" fmla="*/ 191 w 391"/>
                <a:gd name="T119" fmla="*/ 312 h 322"/>
                <a:gd name="T120" fmla="*/ 189 w 391"/>
                <a:gd name="T121" fmla="*/ 30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1" h="322">
                  <a:moveTo>
                    <a:pt x="188" y="307"/>
                  </a:moveTo>
                  <a:lnTo>
                    <a:pt x="187" y="305"/>
                  </a:lnTo>
                  <a:lnTo>
                    <a:pt x="186" y="304"/>
                  </a:lnTo>
                  <a:lnTo>
                    <a:pt x="180" y="296"/>
                  </a:lnTo>
                  <a:lnTo>
                    <a:pt x="175" y="287"/>
                  </a:lnTo>
                  <a:lnTo>
                    <a:pt x="173" y="276"/>
                  </a:lnTo>
                  <a:lnTo>
                    <a:pt x="169" y="267"/>
                  </a:lnTo>
                  <a:lnTo>
                    <a:pt x="168" y="265"/>
                  </a:lnTo>
                  <a:lnTo>
                    <a:pt x="165" y="263"/>
                  </a:lnTo>
                  <a:lnTo>
                    <a:pt x="163" y="261"/>
                  </a:lnTo>
                  <a:lnTo>
                    <a:pt x="160" y="259"/>
                  </a:lnTo>
                  <a:lnTo>
                    <a:pt x="158" y="257"/>
                  </a:lnTo>
                  <a:lnTo>
                    <a:pt x="157" y="255"/>
                  </a:lnTo>
                  <a:lnTo>
                    <a:pt x="156" y="252"/>
                  </a:lnTo>
                  <a:lnTo>
                    <a:pt x="156" y="250"/>
                  </a:lnTo>
                  <a:lnTo>
                    <a:pt x="156" y="247"/>
                  </a:lnTo>
                  <a:lnTo>
                    <a:pt x="158" y="245"/>
                  </a:lnTo>
                  <a:lnTo>
                    <a:pt x="159" y="245"/>
                  </a:lnTo>
                  <a:lnTo>
                    <a:pt x="161" y="245"/>
                  </a:lnTo>
                  <a:lnTo>
                    <a:pt x="163" y="245"/>
                  </a:lnTo>
                  <a:lnTo>
                    <a:pt x="165" y="245"/>
                  </a:lnTo>
                  <a:lnTo>
                    <a:pt x="167" y="244"/>
                  </a:lnTo>
                  <a:lnTo>
                    <a:pt x="167" y="243"/>
                  </a:lnTo>
                  <a:lnTo>
                    <a:pt x="167" y="242"/>
                  </a:lnTo>
                  <a:lnTo>
                    <a:pt x="167" y="240"/>
                  </a:lnTo>
                  <a:lnTo>
                    <a:pt x="167" y="241"/>
                  </a:lnTo>
                  <a:lnTo>
                    <a:pt x="167" y="241"/>
                  </a:lnTo>
                  <a:lnTo>
                    <a:pt x="166" y="240"/>
                  </a:lnTo>
                  <a:lnTo>
                    <a:pt x="165" y="239"/>
                  </a:lnTo>
                  <a:lnTo>
                    <a:pt x="165" y="238"/>
                  </a:lnTo>
                  <a:lnTo>
                    <a:pt x="165" y="236"/>
                  </a:lnTo>
                  <a:lnTo>
                    <a:pt x="165" y="234"/>
                  </a:lnTo>
                  <a:lnTo>
                    <a:pt x="165" y="233"/>
                  </a:lnTo>
                  <a:lnTo>
                    <a:pt x="159" y="225"/>
                  </a:lnTo>
                  <a:lnTo>
                    <a:pt x="155" y="218"/>
                  </a:lnTo>
                  <a:lnTo>
                    <a:pt x="153" y="208"/>
                  </a:lnTo>
                  <a:lnTo>
                    <a:pt x="155" y="199"/>
                  </a:lnTo>
                  <a:lnTo>
                    <a:pt x="159" y="189"/>
                  </a:lnTo>
                  <a:lnTo>
                    <a:pt x="162" y="180"/>
                  </a:lnTo>
                  <a:lnTo>
                    <a:pt x="163" y="171"/>
                  </a:lnTo>
                  <a:lnTo>
                    <a:pt x="163" y="168"/>
                  </a:lnTo>
                  <a:lnTo>
                    <a:pt x="161" y="165"/>
                  </a:lnTo>
                  <a:lnTo>
                    <a:pt x="160" y="163"/>
                  </a:lnTo>
                  <a:lnTo>
                    <a:pt x="158" y="161"/>
                  </a:lnTo>
                  <a:lnTo>
                    <a:pt x="155" y="160"/>
                  </a:lnTo>
                  <a:lnTo>
                    <a:pt x="152" y="160"/>
                  </a:lnTo>
                  <a:lnTo>
                    <a:pt x="149" y="161"/>
                  </a:lnTo>
                  <a:lnTo>
                    <a:pt x="146" y="161"/>
                  </a:lnTo>
                  <a:lnTo>
                    <a:pt x="144" y="162"/>
                  </a:lnTo>
                  <a:lnTo>
                    <a:pt x="131" y="160"/>
                  </a:lnTo>
                  <a:lnTo>
                    <a:pt x="120" y="160"/>
                  </a:lnTo>
                  <a:lnTo>
                    <a:pt x="118" y="161"/>
                  </a:lnTo>
                  <a:lnTo>
                    <a:pt x="116" y="162"/>
                  </a:lnTo>
                  <a:lnTo>
                    <a:pt x="114" y="164"/>
                  </a:lnTo>
                  <a:lnTo>
                    <a:pt x="112" y="165"/>
                  </a:lnTo>
                  <a:lnTo>
                    <a:pt x="110" y="166"/>
                  </a:lnTo>
                  <a:lnTo>
                    <a:pt x="108" y="166"/>
                  </a:lnTo>
                  <a:lnTo>
                    <a:pt x="106" y="165"/>
                  </a:lnTo>
                  <a:lnTo>
                    <a:pt x="100" y="160"/>
                  </a:lnTo>
                  <a:lnTo>
                    <a:pt x="94" y="154"/>
                  </a:lnTo>
                  <a:lnTo>
                    <a:pt x="88" y="150"/>
                  </a:lnTo>
                  <a:lnTo>
                    <a:pt x="80" y="147"/>
                  </a:lnTo>
                  <a:lnTo>
                    <a:pt x="72" y="144"/>
                  </a:lnTo>
                  <a:lnTo>
                    <a:pt x="65" y="141"/>
                  </a:lnTo>
                  <a:lnTo>
                    <a:pt x="57" y="142"/>
                  </a:lnTo>
                  <a:lnTo>
                    <a:pt x="48" y="144"/>
                  </a:lnTo>
                  <a:lnTo>
                    <a:pt x="40" y="143"/>
                  </a:lnTo>
                  <a:lnTo>
                    <a:pt x="30" y="143"/>
                  </a:lnTo>
                  <a:lnTo>
                    <a:pt x="29" y="142"/>
                  </a:lnTo>
                  <a:lnTo>
                    <a:pt x="27" y="141"/>
                  </a:lnTo>
                  <a:lnTo>
                    <a:pt x="26" y="139"/>
                  </a:lnTo>
                  <a:lnTo>
                    <a:pt x="24" y="137"/>
                  </a:lnTo>
                  <a:lnTo>
                    <a:pt x="23" y="134"/>
                  </a:lnTo>
                  <a:lnTo>
                    <a:pt x="22" y="134"/>
                  </a:lnTo>
                  <a:lnTo>
                    <a:pt x="20" y="134"/>
                  </a:lnTo>
                  <a:lnTo>
                    <a:pt x="18" y="134"/>
                  </a:lnTo>
                  <a:lnTo>
                    <a:pt x="16" y="134"/>
                  </a:lnTo>
                  <a:lnTo>
                    <a:pt x="15" y="133"/>
                  </a:lnTo>
                  <a:lnTo>
                    <a:pt x="14" y="132"/>
                  </a:lnTo>
                  <a:lnTo>
                    <a:pt x="13" y="131"/>
                  </a:lnTo>
                  <a:lnTo>
                    <a:pt x="15" y="118"/>
                  </a:lnTo>
                  <a:lnTo>
                    <a:pt x="14" y="106"/>
                  </a:lnTo>
                  <a:lnTo>
                    <a:pt x="11" y="93"/>
                  </a:lnTo>
                  <a:lnTo>
                    <a:pt x="10" y="91"/>
                  </a:lnTo>
                  <a:lnTo>
                    <a:pt x="9" y="89"/>
                  </a:lnTo>
                  <a:lnTo>
                    <a:pt x="7" y="88"/>
                  </a:lnTo>
                  <a:lnTo>
                    <a:pt x="4" y="86"/>
                  </a:lnTo>
                  <a:lnTo>
                    <a:pt x="3" y="85"/>
                  </a:lnTo>
                  <a:lnTo>
                    <a:pt x="1" y="84"/>
                  </a:lnTo>
                  <a:lnTo>
                    <a:pt x="0" y="82"/>
                  </a:lnTo>
                  <a:lnTo>
                    <a:pt x="0" y="76"/>
                  </a:lnTo>
                  <a:lnTo>
                    <a:pt x="1" y="69"/>
                  </a:lnTo>
                  <a:lnTo>
                    <a:pt x="3" y="62"/>
                  </a:lnTo>
                  <a:lnTo>
                    <a:pt x="6" y="52"/>
                  </a:lnTo>
                  <a:lnTo>
                    <a:pt x="11" y="43"/>
                  </a:lnTo>
                  <a:lnTo>
                    <a:pt x="18" y="35"/>
                  </a:lnTo>
                  <a:lnTo>
                    <a:pt x="25" y="26"/>
                  </a:lnTo>
                  <a:lnTo>
                    <a:pt x="31" y="15"/>
                  </a:lnTo>
                  <a:lnTo>
                    <a:pt x="32" y="13"/>
                  </a:lnTo>
                  <a:lnTo>
                    <a:pt x="34" y="12"/>
                  </a:lnTo>
                  <a:lnTo>
                    <a:pt x="36" y="10"/>
                  </a:lnTo>
                  <a:lnTo>
                    <a:pt x="38" y="10"/>
                  </a:lnTo>
                  <a:lnTo>
                    <a:pt x="41" y="10"/>
                  </a:lnTo>
                  <a:lnTo>
                    <a:pt x="44" y="9"/>
                  </a:lnTo>
                  <a:lnTo>
                    <a:pt x="46" y="9"/>
                  </a:lnTo>
                  <a:lnTo>
                    <a:pt x="48" y="8"/>
                  </a:lnTo>
                  <a:lnTo>
                    <a:pt x="49" y="6"/>
                  </a:lnTo>
                  <a:lnTo>
                    <a:pt x="49" y="6"/>
                  </a:lnTo>
                  <a:lnTo>
                    <a:pt x="49" y="6"/>
                  </a:lnTo>
                  <a:lnTo>
                    <a:pt x="49" y="7"/>
                  </a:lnTo>
                  <a:lnTo>
                    <a:pt x="49" y="8"/>
                  </a:lnTo>
                  <a:lnTo>
                    <a:pt x="49" y="9"/>
                  </a:lnTo>
                  <a:lnTo>
                    <a:pt x="48" y="12"/>
                  </a:lnTo>
                  <a:lnTo>
                    <a:pt x="47" y="13"/>
                  </a:lnTo>
                  <a:lnTo>
                    <a:pt x="46" y="14"/>
                  </a:lnTo>
                  <a:lnTo>
                    <a:pt x="45" y="14"/>
                  </a:lnTo>
                  <a:lnTo>
                    <a:pt x="43" y="17"/>
                  </a:lnTo>
                  <a:lnTo>
                    <a:pt x="40" y="20"/>
                  </a:lnTo>
                  <a:lnTo>
                    <a:pt x="36" y="23"/>
                  </a:lnTo>
                  <a:lnTo>
                    <a:pt x="34" y="26"/>
                  </a:lnTo>
                  <a:lnTo>
                    <a:pt x="34" y="27"/>
                  </a:lnTo>
                  <a:lnTo>
                    <a:pt x="35" y="29"/>
                  </a:lnTo>
                  <a:lnTo>
                    <a:pt x="36" y="30"/>
                  </a:lnTo>
                  <a:lnTo>
                    <a:pt x="37" y="31"/>
                  </a:lnTo>
                  <a:lnTo>
                    <a:pt x="38" y="32"/>
                  </a:lnTo>
                  <a:lnTo>
                    <a:pt x="38" y="33"/>
                  </a:lnTo>
                  <a:lnTo>
                    <a:pt x="36" y="40"/>
                  </a:lnTo>
                  <a:lnTo>
                    <a:pt x="35" y="46"/>
                  </a:lnTo>
                  <a:lnTo>
                    <a:pt x="33" y="52"/>
                  </a:lnTo>
                  <a:lnTo>
                    <a:pt x="30" y="59"/>
                  </a:lnTo>
                  <a:lnTo>
                    <a:pt x="27" y="67"/>
                  </a:lnTo>
                  <a:lnTo>
                    <a:pt x="26" y="74"/>
                  </a:lnTo>
                  <a:lnTo>
                    <a:pt x="27" y="81"/>
                  </a:lnTo>
                  <a:lnTo>
                    <a:pt x="32" y="86"/>
                  </a:lnTo>
                  <a:lnTo>
                    <a:pt x="40" y="88"/>
                  </a:lnTo>
                  <a:lnTo>
                    <a:pt x="46" y="86"/>
                  </a:lnTo>
                  <a:lnTo>
                    <a:pt x="51" y="80"/>
                  </a:lnTo>
                  <a:lnTo>
                    <a:pt x="54" y="73"/>
                  </a:lnTo>
                  <a:lnTo>
                    <a:pt x="53" y="67"/>
                  </a:lnTo>
                  <a:lnTo>
                    <a:pt x="50" y="61"/>
                  </a:lnTo>
                  <a:lnTo>
                    <a:pt x="45" y="55"/>
                  </a:lnTo>
                  <a:lnTo>
                    <a:pt x="43" y="54"/>
                  </a:lnTo>
                  <a:lnTo>
                    <a:pt x="43" y="52"/>
                  </a:lnTo>
                  <a:lnTo>
                    <a:pt x="44" y="51"/>
                  </a:lnTo>
                  <a:lnTo>
                    <a:pt x="45" y="50"/>
                  </a:lnTo>
                  <a:lnTo>
                    <a:pt x="45" y="49"/>
                  </a:lnTo>
                  <a:lnTo>
                    <a:pt x="45" y="48"/>
                  </a:lnTo>
                  <a:lnTo>
                    <a:pt x="43" y="47"/>
                  </a:lnTo>
                  <a:lnTo>
                    <a:pt x="42" y="45"/>
                  </a:lnTo>
                  <a:lnTo>
                    <a:pt x="41" y="44"/>
                  </a:lnTo>
                  <a:lnTo>
                    <a:pt x="40" y="42"/>
                  </a:lnTo>
                  <a:lnTo>
                    <a:pt x="41" y="41"/>
                  </a:lnTo>
                  <a:lnTo>
                    <a:pt x="42" y="40"/>
                  </a:lnTo>
                  <a:lnTo>
                    <a:pt x="42" y="39"/>
                  </a:lnTo>
                  <a:lnTo>
                    <a:pt x="50" y="34"/>
                  </a:lnTo>
                  <a:lnTo>
                    <a:pt x="57" y="30"/>
                  </a:lnTo>
                  <a:lnTo>
                    <a:pt x="65" y="26"/>
                  </a:lnTo>
                  <a:lnTo>
                    <a:pt x="66" y="26"/>
                  </a:lnTo>
                  <a:lnTo>
                    <a:pt x="68" y="26"/>
                  </a:lnTo>
                  <a:lnTo>
                    <a:pt x="70" y="26"/>
                  </a:lnTo>
                  <a:lnTo>
                    <a:pt x="71" y="26"/>
                  </a:lnTo>
                  <a:lnTo>
                    <a:pt x="72" y="25"/>
                  </a:lnTo>
                  <a:lnTo>
                    <a:pt x="77" y="21"/>
                  </a:lnTo>
                  <a:lnTo>
                    <a:pt x="83" y="20"/>
                  </a:lnTo>
                  <a:lnTo>
                    <a:pt x="90" y="18"/>
                  </a:lnTo>
                  <a:lnTo>
                    <a:pt x="91" y="17"/>
                  </a:lnTo>
                  <a:lnTo>
                    <a:pt x="91" y="16"/>
                  </a:lnTo>
                  <a:lnTo>
                    <a:pt x="91" y="15"/>
                  </a:lnTo>
                  <a:lnTo>
                    <a:pt x="88" y="15"/>
                  </a:lnTo>
                  <a:lnTo>
                    <a:pt x="84" y="14"/>
                  </a:lnTo>
                  <a:lnTo>
                    <a:pt x="82" y="12"/>
                  </a:lnTo>
                  <a:lnTo>
                    <a:pt x="80" y="10"/>
                  </a:lnTo>
                  <a:lnTo>
                    <a:pt x="79" y="8"/>
                  </a:lnTo>
                  <a:lnTo>
                    <a:pt x="79" y="6"/>
                  </a:lnTo>
                  <a:lnTo>
                    <a:pt x="80" y="4"/>
                  </a:lnTo>
                  <a:lnTo>
                    <a:pt x="86" y="0"/>
                  </a:lnTo>
                  <a:lnTo>
                    <a:pt x="90" y="1"/>
                  </a:lnTo>
                  <a:lnTo>
                    <a:pt x="93" y="5"/>
                  </a:lnTo>
                  <a:lnTo>
                    <a:pt x="96" y="12"/>
                  </a:lnTo>
                  <a:lnTo>
                    <a:pt x="99" y="18"/>
                  </a:lnTo>
                  <a:lnTo>
                    <a:pt x="100" y="20"/>
                  </a:lnTo>
                  <a:lnTo>
                    <a:pt x="102" y="21"/>
                  </a:lnTo>
                  <a:lnTo>
                    <a:pt x="104" y="22"/>
                  </a:lnTo>
                  <a:lnTo>
                    <a:pt x="106" y="22"/>
                  </a:lnTo>
                  <a:lnTo>
                    <a:pt x="107" y="21"/>
                  </a:lnTo>
                  <a:lnTo>
                    <a:pt x="108" y="20"/>
                  </a:lnTo>
                  <a:lnTo>
                    <a:pt x="109" y="19"/>
                  </a:lnTo>
                  <a:lnTo>
                    <a:pt x="110" y="18"/>
                  </a:lnTo>
                  <a:lnTo>
                    <a:pt x="111" y="18"/>
                  </a:lnTo>
                  <a:lnTo>
                    <a:pt x="112" y="18"/>
                  </a:lnTo>
                  <a:lnTo>
                    <a:pt x="113" y="19"/>
                  </a:lnTo>
                  <a:lnTo>
                    <a:pt x="114" y="20"/>
                  </a:lnTo>
                  <a:lnTo>
                    <a:pt x="114" y="21"/>
                  </a:lnTo>
                  <a:lnTo>
                    <a:pt x="117" y="21"/>
                  </a:lnTo>
                  <a:lnTo>
                    <a:pt x="120" y="21"/>
                  </a:lnTo>
                  <a:lnTo>
                    <a:pt x="123" y="23"/>
                  </a:lnTo>
                  <a:lnTo>
                    <a:pt x="125" y="25"/>
                  </a:lnTo>
                  <a:lnTo>
                    <a:pt x="130" y="31"/>
                  </a:lnTo>
                  <a:lnTo>
                    <a:pt x="137" y="35"/>
                  </a:lnTo>
                  <a:lnTo>
                    <a:pt x="144" y="40"/>
                  </a:lnTo>
                  <a:lnTo>
                    <a:pt x="149" y="46"/>
                  </a:lnTo>
                  <a:lnTo>
                    <a:pt x="174" y="40"/>
                  </a:lnTo>
                  <a:lnTo>
                    <a:pt x="202" y="39"/>
                  </a:lnTo>
                  <a:lnTo>
                    <a:pt x="202" y="39"/>
                  </a:lnTo>
                  <a:lnTo>
                    <a:pt x="202" y="40"/>
                  </a:lnTo>
                  <a:lnTo>
                    <a:pt x="201" y="41"/>
                  </a:lnTo>
                  <a:lnTo>
                    <a:pt x="200" y="41"/>
                  </a:lnTo>
                  <a:lnTo>
                    <a:pt x="203" y="42"/>
                  </a:lnTo>
                  <a:lnTo>
                    <a:pt x="206" y="44"/>
                  </a:lnTo>
                  <a:lnTo>
                    <a:pt x="208" y="47"/>
                  </a:lnTo>
                  <a:lnTo>
                    <a:pt x="210" y="49"/>
                  </a:lnTo>
                  <a:lnTo>
                    <a:pt x="213" y="50"/>
                  </a:lnTo>
                  <a:lnTo>
                    <a:pt x="216" y="51"/>
                  </a:lnTo>
                  <a:lnTo>
                    <a:pt x="235" y="51"/>
                  </a:lnTo>
                  <a:lnTo>
                    <a:pt x="252" y="48"/>
                  </a:lnTo>
                  <a:lnTo>
                    <a:pt x="269" y="41"/>
                  </a:lnTo>
                  <a:lnTo>
                    <a:pt x="266" y="40"/>
                  </a:lnTo>
                  <a:lnTo>
                    <a:pt x="263" y="39"/>
                  </a:lnTo>
                  <a:lnTo>
                    <a:pt x="260" y="38"/>
                  </a:lnTo>
                  <a:lnTo>
                    <a:pt x="261" y="37"/>
                  </a:lnTo>
                  <a:lnTo>
                    <a:pt x="261" y="36"/>
                  </a:lnTo>
                  <a:lnTo>
                    <a:pt x="261" y="35"/>
                  </a:lnTo>
                  <a:lnTo>
                    <a:pt x="273" y="34"/>
                  </a:lnTo>
                  <a:lnTo>
                    <a:pt x="283" y="32"/>
                  </a:lnTo>
                  <a:lnTo>
                    <a:pt x="294" y="33"/>
                  </a:lnTo>
                  <a:lnTo>
                    <a:pt x="304" y="35"/>
                  </a:lnTo>
                  <a:lnTo>
                    <a:pt x="310" y="35"/>
                  </a:lnTo>
                  <a:lnTo>
                    <a:pt x="315" y="34"/>
                  </a:lnTo>
                  <a:lnTo>
                    <a:pt x="319" y="34"/>
                  </a:lnTo>
                  <a:lnTo>
                    <a:pt x="322" y="34"/>
                  </a:lnTo>
                  <a:lnTo>
                    <a:pt x="326" y="37"/>
                  </a:lnTo>
                  <a:lnTo>
                    <a:pt x="321" y="39"/>
                  </a:lnTo>
                  <a:lnTo>
                    <a:pt x="313" y="39"/>
                  </a:lnTo>
                  <a:lnTo>
                    <a:pt x="307" y="38"/>
                  </a:lnTo>
                  <a:lnTo>
                    <a:pt x="301" y="40"/>
                  </a:lnTo>
                  <a:lnTo>
                    <a:pt x="301" y="41"/>
                  </a:lnTo>
                  <a:lnTo>
                    <a:pt x="300" y="43"/>
                  </a:lnTo>
                  <a:lnTo>
                    <a:pt x="301" y="44"/>
                  </a:lnTo>
                  <a:lnTo>
                    <a:pt x="301" y="46"/>
                  </a:lnTo>
                  <a:lnTo>
                    <a:pt x="304" y="48"/>
                  </a:lnTo>
                  <a:lnTo>
                    <a:pt x="306" y="50"/>
                  </a:lnTo>
                  <a:lnTo>
                    <a:pt x="308" y="53"/>
                  </a:lnTo>
                  <a:lnTo>
                    <a:pt x="311" y="55"/>
                  </a:lnTo>
                  <a:lnTo>
                    <a:pt x="313" y="57"/>
                  </a:lnTo>
                  <a:lnTo>
                    <a:pt x="315" y="57"/>
                  </a:lnTo>
                  <a:lnTo>
                    <a:pt x="316" y="55"/>
                  </a:lnTo>
                  <a:lnTo>
                    <a:pt x="318" y="54"/>
                  </a:lnTo>
                  <a:lnTo>
                    <a:pt x="320" y="53"/>
                  </a:lnTo>
                  <a:lnTo>
                    <a:pt x="322" y="54"/>
                  </a:lnTo>
                  <a:lnTo>
                    <a:pt x="322" y="55"/>
                  </a:lnTo>
                  <a:lnTo>
                    <a:pt x="322" y="55"/>
                  </a:lnTo>
                  <a:lnTo>
                    <a:pt x="323" y="57"/>
                  </a:lnTo>
                  <a:lnTo>
                    <a:pt x="324" y="57"/>
                  </a:lnTo>
                  <a:lnTo>
                    <a:pt x="325" y="58"/>
                  </a:lnTo>
                  <a:lnTo>
                    <a:pt x="325" y="59"/>
                  </a:lnTo>
                  <a:lnTo>
                    <a:pt x="333" y="59"/>
                  </a:lnTo>
                  <a:lnTo>
                    <a:pt x="341" y="61"/>
                  </a:lnTo>
                  <a:lnTo>
                    <a:pt x="348" y="67"/>
                  </a:lnTo>
                  <a:lnTo>
                    <a:pt x="350" y="67"/>
                  </a:lnTo>
                  <a:lnTo>
                    <a:pt x="351" y="67"/>
                  </a:lnTo>
                  <a:lnTo>
                    <a:pt x="353" y="67"/>
                  </a:lnTo>
                  <a:lnTo>
                    <a:pt x="354" y="67"/>
                  </a:lnTo>
                  <a:lnTo>
                    <a:pt x="358" y="73"/>
                  </a:lnTo>
                  <a:lnTo>
                    <a:pt x="359" y="79"/>
                  </a:lnTo>
                  <a:lnTo>
                    <a:pt x="358" y="86"/>
                  </a:lnTo>
                  <a:lnTo>
                    <a:pt x="356" y="93"/>
                  </a:lnTo>
                  <a:lnTo>
                    <a:pt x="363" y="93"/>
                  </a:lnTo>
                  <a:lnTo>
                    <a:pt x="370" y="91"/>
                  </a:lnTo>
                  <a:lnTo>
                    <a:pt x="377" y="89"/>
                  </a:lnTo>
                  <a:lnTo>
                    <a:pt x="382" y="90"/>
                  </a:lnTo>
                  <a:lnTo>
                    <a:pt x="385" y="93"/>
                  </a:lnTo>
                  <a:lnTo>
                    <a:pt x="386" y="98"/>
                  </a:lnTo>
                  <a:lnTo>
                    <a:pt x="386" y="104"/>
                  </a:lnTo>
                  <a:lnTo>
                    <a:pt x="385" y="109"/>
                  </a:lnTo>
                  <a:lnTo>
                    <a:pt x="383" y="111"/>
                  </a:lnTo>
                  <a:lnTo>
                    <a:pt x="381" y="114"/>
                  </a:lnTo>
                  <a:lnTo>
                    <a:pt x="379" y="116"/>
                  </a:lnTo>
                  <a:lnTo>
                    <a:pt x="376" y="117"/>
                  </a:lnTo>
                  <a:lnTo>
                    <a:pt x="373" y="118"/>
                  </a:lnTo>
                  <a:lnTo>
                    <a:pt x="369" y="117"/>
                  </a:lnTo>
                  <a:lnTo>
                    <a:pt x="368" y="120"/>
                  </a:lnTo>
                  <a:lnTo>
                    <a:pt x="367" y="122"/>
                  </a:lnTo>
                  <a:lnTo>
                    <a:pt x="365" y="125"/>
                  </a:lnTo>
                  <a:lnTo>
                    <a:pt x="363" y="127"/>
                  </a:lnTo>
                  <a:lnTo>
                    <a:pt x="363" y="129"/>
                  </a:lnTo>
                  <a:lnTo>
                    <a:pt x="363" y="130"/>
                  </a:lnTo>
                  <a:lnTo>
                    <a:pt x="365" y="131"/>
                  </a:lnTo>
                  <a:lnTo>
                    <a:pt x="367" y="132"/>
                  </a:lnTo>
                  <a:lnTo>
                    <a:pt x="369" y="132"/>
                  </a:lnTo>
                  <a:lnTo>
                    <a:pt x="371" y="132"/>
                  </a:lnTo>
                  <a:lnTo>
                    <a:pt x="373" y="133"/>
                  </a:lnTo>
                  <a:lnTo>
                    <a:pt x="375" y="133"/>
                  </a:lnTo>
                  <a:lnTo>
                    <a:pt x="377" y="134"/>
                  </a:lnTo>
                  <a:lnTo>
                    <a:pt x="377" y="135"/>
                  </a:lnTo>
                  <a:lnTo>
                    <a:pt x="378" y="136"/>
                  </a:lnTo>
                  <a:lnTo>
                    <a:pt x="379" y="138"/>
                  </a:lnTo>
                  <a:lnTo>
                    <a:pt x="380" y="138"/>
                  </a:lnTo>
                  <a:lnTo>
                    <a:pt x="384" y="139"/>
                  </a:lnTo>
                  <a:lnTo>
                    <a:pt x="387" y="140"/>
                  </a:lnTo>
                  <a:lnTo>
                    <a:pt x="391" y="140"/>
                  </a:lnTo>
                  <a:lnTo>
                    <a:pt x="390" y="144"/>
                  </a:lnTo>
                  <a:lnTo>
                    <a:pt x="387" y="147"/>
                  </a:lnTo>
                  <a:lnTo>
                    <a:pt x="381" y="148"/>
                  </a:lnTo>
                  <a:lnTo>
                    <a:pt x="374" y="148"/>
                  </a:lnTo>
                  <a:lnTo>
                    <a:pt x="366" y="147"/>
                  </a:lnTo>
                  <a:lnTo>
                    <a:pt x="358" y="147"/>
                  </a:lnTo>
                  <a:lnTo>
                    <a:pt x="351" y="145"/>
                  </a:lnTo>
                  <a:lnTo>
                    <a:pt x="350" y="145"/>
                  </a:lnTo>
                  <a:lnTo>
                    <a:pt x="349" y="147"/>
                  </a:lnTo>
                  <a:lnTo>
                    <a:pt x="348" y="148"/>
                  </a:lnTo>
                  <a:lnTo>
                    <a:pt x="348" y="149"/>
                  </a:lnTo>
                  <a:lnTo>
                    <a:pt x="347" y="150"/>
                  </a:lnTo>
                  <a:lnTo>
                    <a:pt x="347" y="150"/>
                  </a:lnTo>
                  <a:lnTo>
                    <a:pt x="348" y="152"/>
                  </a:lnTo>
                  <a:lnTo>
                    <a:pt x="349" y="154"/>
                  </a:lnTo>
                  <a:lnTo>
                    <a:pt x="349" y="156"/>
                  </a:lnTo>
                  <a:lnTo>
                    <a:pt x="348" y="158"/>
                  </a:lnTo>
                  <a:lnTo>
                    <a:pt x="347" y="160"/>
                  </a:lnTo>
                  <a:lnTo>
                    <a:pt x="346" y="161"/>
                  </a:lnTo>
                  <a:lnTo>
                    <a:pt x="345" y="163"/>
                  </a:lnTo>
                  <a:lnTo>
                    <a:pt x="345" y="170"/>
                  </a:lnTo>
                  <a:lnTo>
                    <a:pt x="349" y="175"/>
                  </a:lnTo>
                  <a:lnTo>
                    <a:pt x="355" y="180"/>
                  </a:lnTo>
                  <a:lnTo>
                    <a:pt x="361" y="185"/>
                  </a:lnTo>
                  <a:lnTo>
                    <a:pt x="366" y="190"/>
                  </a:lnTo>
                  <a:lnTo>
                    <a:pt x="370" y="193"/>
                  </a:lnTo>
                  <a:lnTo>
                    <a:pt x="365" y="199"/>
                  </a:lnTo>
                  <a:lnTo>
                    <a:pt x="359" y="205"/>
                  </a:lnTo>
                  <a:lnTo>
                    <a:pt x="352" y="209"/>
                  </a:lnTo>
                  <a:lnTo>
                    <a:pt x="349" y="210"/>
                  </a:lnTo>
                  <a:lnTo>
                    <a:pt x="346" y="210"/>
                  </a:lnTo>
                  <a:lnTo>
                    <a:pt x="343" y="210"/>
                  </a:lnTo>
                  <a:lnTo>
                    <a:pt x="339" y="211"/>
                  </a:lnTo>
                  <a:lnTo>
                    <a:pt x="335" y="213"/>
                  </a:lnTo>
                  <a:lnTo>
                    <a:pt x="330" y="214"/>
                  </a:lnTo>
                  <a:lnTo>
                    <a:pt x="328" y="215"/>
                  </a:lnTo>
                  <a:lnTo>
                    <a:pt x="326" y="216"/>
                  </a:lnTo>
                  <a:lnTo>
                    <a:pt x="324" y="218"/>
                  </a:lnTo>
                  <a:lnTo>
                    <a:pt x="321" y="219"/>
                  </a:lnTo>
                  <a:lnTo>
                    <a:pt x="316" y="220"/>
                  </a:lnTo>
                  <a:lnTo>
                    <a:pt x="313" y="220"/>
                  </a:lnTo>
                  <a:lnTo>
                    <a:pt x="309" y="220"/>
                  </a:lnTo>
                  <a:lnTo>
                    <a:pt x="307" y="221"/>
                  </a:lnTo>
                  <a:lnTo>
                    <a:pt x="305" y="223"/>
                  </a:lnTo>
                  <a:lnTo>
                    <a:pt x="303" y="225"/>
                  </a:lnTo>
                  <a:lnTo>
                    <a:pt x="299" y="228"/>
                  </a:lnTo>
                  <a:lnTo>
                    <a:pt x="294" y="229"/>
                  </a:lnTo>
                  <a:lnTo>
                    <a:pt x="289" y="229"/>
                  </a:lnTo>
                  <a:lnTo>
                    <a:pt x="285" y="227"/>
                  </a:lnTo>
                  <a:lnTo>
                    <a:pt x="274" y="223"/>
                  </a:lnTo>
                  <a:lnTo>
                    <a:pt x="263" y="219"/>
                  </a:lnTo>
                  <a:lnTo>
                    <a:pt x="260" y="218"/>
                  </a:lnTo>
                  <a:lnTo>
                    <a:pt x="257" y="219"/>
                  </a:lnTo>
                  <a:lnTo>
                    <a:pt x="254" y="219"/>
                  </a:lnTo>
                  <a:lnTo>
                    <a:pt x="251" y="219"/>
                  </a:lnTo>
                  <a:lnTo>
                    <a:pt x="248" y="218"/>
                  </a:lnTo>
                  <a:lnTo>
                    <a:pt x="246" y="216"/>
                  </a:lnTo>
                  <a:lnTo>
                    <a:pt x="244" y="215"/>
                  </a:lnTo>
                  <a:lnTo>
                    <a:pt x="243" y="215"/>
                  </a:lnTo>
                  <a:lnTo>
                    <a:pt x="242" y="215"/>
                  </a:lnTo>
                  <a:lnTo>
                    <a:pt x="241" y="215"/>
                  </a:lnTo>
                  <a:lnTo>
                    <a:pt x="241" y="217"/>
                  </a:lnTo>
                  <a:lnTo>
                    <a:pt x="241" y="219"/>
                  </a:lnTo>
                  <a:lnTo>
                    <a:pt x="243" y="221"/>
                  </a:lnTo>
                  <a:lnTo>
                    <a:pt x="244" y="222"/>
                  </a:lnTo>
                  <a:lnTo>
                    <a:pt x="247" y="223"/>
                  </a:lnTo>
                  <a:lnTo>
                    <a:pt x="249" y="224"/>
                  </a:lnTo>
                  <a:lnTo>
                    <a:pt x="251" y="225"/>
                  </a:lnTo>
                  <a:lnTo>
                    <a:pt x="251" y="226"/>
                  </a:lnTo>
                  <a:lnTo>
                    <a:pt x="252" y="227"/>
                  </a:lnTo>
                  <a:lnTo>
                    <a:pt x="252" y="229"/>
                  </a:lnTo>
                  <a:lnTo>
                    <a:pt x="253" y="233"/>
                  </a:lnTo>
                  <a:lnTo>
                    <a:pt x="252" y="238"/>
                  </a:lnTo>
                  <a:lnTo>
                    <a:pt x="253" y="242"/>
                  </a:lnTo>
                  <a:lnTo>
                    <a:pt x="255" y="251"/>
                  </a:lnTo>
                  <a:lnTo>
                    <a:pt x="259" y="259"/>
                  </a:lnTo>
                  <a:lnTo>
                    <a:pt x="259" y="261"/>
                  </a:lnTo>
                  <a:lnTo>
                    <a:pt x="259" y="262"/>
                  </a:lnTo>
                  <a:lnTo>
                    <a:pt x="259" y="264"/>
                  </a:lnTo>
                  <a:lnTo>
                    <a:pt x="260" y="265"/>
                  </a:lnTo>
                  <a:lnTo>
                    <a:pt x="261" y="266"/>
                  </a:lnTo>
                  <a:lnTo>
                    <a:pt x="263" y="266"/>
                  </a:lnTo>
                  <a:lnTo>
                    <a:pt x="264" y="267"/>
                  </a:lnTo>
                  <a:lnTo>
                    <a:pt x="267" y="266"/>
                  </a:lnTo>
                  <a:lnTo>
                    <a:pt x="269" y="266"/>
                  </a:lnTo>
                  <a:lnTo>
                    <a:pt x="273" y="266"/>
                  </a:lnTo>
                  <a:lnTo>
                    <a:pt x="275" y="267"/>
                  </a:lnTo>
                  <a:lnTo>
                    <a:pt x="277" y="268"/>
                  </a:lnTo>
                  <a:lnTo>
                    <a:pt x="279" y="270"/>
                  </a:lnTo>
                  <a:lnTo>
                    <a:pt x="280" y="272"/>
                  </a:lnTo>
                  <a:lnTo>
                    <a:pt x="280" y="274"/>
                  </a:lnTo>
                  <a:lnTo>
                    <a:pt x="280" y="276"/>
                  </a:lnTo>
                  <a:lnTo>
                    <a:pt x="279" y="279"/>
                  </a:lnTo>
                  <a:lnTo>
                    <a:pt x="277" y="280"/>
                  </a:lnTo>
                  <a:lnTo>
                    <a:pt x="275" y="281"/>
                  </a:lnTo>
                  <a:lnTo>
                    <a:pt x="273" y="283"/>
                  </a:lnTo>
                  <a:lnTo>
                    <a:pt x="269" y="283"/>
                  </a:lnTo>
                  <a:lnTo>
                    <a:pt x="267" y="283"/>
                  </a:lnTo>
                  <a:lnTo>
                    <a:pt x="265" y="283"/>
                  </a:lnTo>
                  <a:lnTo>
                    <a:pt x="263" y="284"/>
                  </a:lnTo>
                  <a:lnTo>
                    <a:pt x="262" y="286"/>
                  </a:lnTo>
                  <a:lnTo>
                    <a:pt x="260" y="290"/>
                  </a:lnTo>
                  <a:lnTo>
                    <a:pt x="257" y="293"/>
                  </a:lnTo>
                  <a:lnTo>
                    <a:pt x="254" y="296"/>
                  </a:lnTo>
                  <a:lnTo>
                    <a:pt x="251" y="297"/>
                  </a:lnTo>
                  <a:lnTo>
                    <a:pt x="248" y="297"/>
                  </a:lnTo>
                  <a:lnTo>
                    <a:pt x="245" y="298"/>
                  </a:lnTo>
                  <a:lnTo>
                    <a:pt x="242" y="299"/>
                  </a:lnTo>
                  <a:lnTo>
                    <a:pt x="240" y="300"/>
                  </a:lnTo>
                  <a:lnTo>
                    <a:pt x="231" y="309"/>
                  </a:lnTo>
                  <a:lnTo>
                    <a:pt x="221" y="316"/>
                  </a:lnTo>
                  <a:lnTo>
                    <a:pt x="210" y="322"/>
                  </a:lnTo>
                  <a:lnTo>
                    <a:pt x="204" y="322"/>
                  </a:lnTo>
                  <a:lnTo>
                    <a:pt x="198" y="319"/>
                  </a:lnTo>
                  <a:lnTo>
                    <a:pt x="193" y="316"/>
                  </a:lnTo>
                  <a:lnTo>
                    <a:pt x="193" y="316"/>
                  </a:lnTo>
                  <a:lnTo>
                    <a:pt x="192" y="316"/>
                  </a:lnTo>
                  <a:lnTo>
                    <a:pt x="191" y="315"/>
                  </a:lnTo>
                  <a:lnTo>
                    <a:pt x="191" y="313"/>
                  </a:lnTo>
                  <a:lnTo>
                    <a:pt x="191" y="312"/>
                  </a:lnTo>
                  <a:lnTo>
                    <a:pt x="192" y="310"/>
                  </a:lnTo>
                  <a:lnTo>
                    <a:pt x="192" y="309"/>
                  </a:lnTo>
                  <a:lnTo>
                    <a:pt x="192" y="309"/>
                  </a:lnTo>
                  <a:lnTo>
                    <a:pt x="192" y="309"/>
                  </a:lnTo>
                  <a:lnTo>
                    <a:pt x="191" y="310"/>
                  </a:lnTo>
                  <a:lnTo>
                    <a:pt x="190" y="310"/>
                  </a:lnTo>
                  <a:lnTo>
                    <a:pt x="189" y="309"/>
                  </a:lnTo>
                  <a:lnTo>
                    <a:pt x="188" y="307"/>
                  </a:lnTo>
                </a:path>
              </a:pathLst>
            </a:custGeom>
            <a:grpFill/>
            <a:ln w="3175">
              <a:solidFill>
                <a:srgbClr val="2CA2CC"/>
              </a:solidFill>
              <a:prstDash val="solid"/>
              <a:round/>
              <a:headEnd/>
              <a:tailEnd/>
            </a:ln>
          </p:spPr>
          <p:txBody>
            <a:bodyPr/>
            <a:lstStyle/>
            <a:p>
              <a:endParaRPr lang="ru-RU"/>
            </a:p>
          </p:txBody>
        </p:sp>
        <p:sp>
          <p:nvSpPr>
            <p:cNvPr id="56" name="Freeform 376">
              <a:extLst>
                <a:ext uri="{FF2B5EF4-FFF2-40B4-BE49-F238E27FC236}">
                  <a16:creationId xmlns:a16="http://schemas.microsoft.com/office/drawing/2014/main" id="{DA1AC8FA-D2BE-374F-92A4-823D107176A5}"/>
                </a:ext>
              </a:extLst>
            </p:cNvPr>
            <p:cNvSpPr>
              <a:spLocks/>
            </p:cNvSpPr>
            <p:nvPr/>
          </p:nvSpPr>
          <p:spPr bwMode="gray">
            <a:xfrm>
              <a:off x="2923" y="1829"/>
              <a:ext cx="136" cy="201"/>
            </a:xfrm>
            <a:custGeom>
              <a:avLst/>
              <a:gdLst>
                <a:gd name="T0" fmla="*/ 134 w 136"/>
                <a:gd name="T1" fmla="*/ 180 h 201"/>
                <a:gd name="T2" fmla="*/ 132 w 136"/>
                <a:gd name="T3" fmla="*/ 178 h 201"/>
                <a:gd name="T4" fmla="*/ 132 w 136"/>
                <a:gd name="T5" fmla="*/ 169 h 201"/>
                <a:gd name="T6" fmla="*/ 121 w 136"/>
                <a:gd name="T7" fmla="*/ 160 h 201"/>
                <a:gd name="T8" fmla="*/ 117 w 136"/>
                <a:gd name="T9" fmla="*/ 148 h 201"/>
                <a:gd name="T10" fmla="*/ 110 w 136"/>
                <a:gd name="T11" fmla="*/ 146 h 201"/>
                <a:gd name="T12" fmla="*/ 103 w 136"/>
                <a:gd name="T13" fmla="*/ 134 h 201"/>
                <a:gd name="T14" fmla="*/ 103 w 136"/>
                <a:gd name="T15" fmla="*/ 108 h 201"/>
                <a:gd name="T16" fmla="*/ 101 w 136"/>
                <a:gd name="T17" fmla="*/ 103 h 201"/>
                <a:gd name="T18" fmla="*/ 103 w 136"/>
                <a:gd name="T19" fmla="*/ 96 h 201"/>
                <a:gd name="T20" fmla="*/ 113 w 136"/>
                <a:gd name="T21" fmla="*/ 93 h 201"/>
                <a:gd name="T22" fmla="*/ 117 w 136"/>
                <a:gd name="T23" fmla="*/ 87 h 201"/>
                <a:gd name="T24" fmla="*/ 118 w 136"/>
                <a:gd name="T25" fmla="*/ 78 h 201"/>
                <a:gd name="T26" fmla="*/ 120 w 136"/>
                <a:gd name="T27" fmla="*/ 77 h 201"/>
                <a:gd name="T28" fmla="*/ 122 w 136"/>
                <a:gd name="T29" fmla="*/ 74 h 201"/>
                <a:gd name="T30" fmla="*/ 108 w 136"/>
                <a:gd name="T31" fmla="*/ 62 h 201"/>
                <a:gd name="T32" fmla="*/ 100 w 136"/>
                <a:gd name="T33" fmla="*/ 55 h 201"/>
                <a:gd name="T34" fmla="*/ 97 w 136"/>
                <a:gd name="T35" fmla="*/ 52 h 201"/>
                <a:gd name="T36" fmla="*/ 92 w 136"/>
                <a:gd name="T37" fmla="*/ 52 h 201"/>
                <a:gd name="T38" fmla="*/ 82 w 136"/>
                <a:gd name="T39" fmla="*/ 50 h 201"/>
                <a:gd name="T40" fmla="*/ 78 w 136"/>
                <a:gd name="T41" fmla="*/ 44 h 201"/>
                <a:gd name="T42" fmla="*/ 79 w 136"/>
                <a:gd name="T43" fmla="*/ 36 h 201"/>
                <a:gd name="T44" fmla="*/ 72 w 136"/>
                <a:gd name="T45" fmla="*/ 27 h 201"/>
                <a:gd name="T46" fmla="*/ 63 w 136"/>
                <a:gd name="T47" fmla="*/ 17 h 201"/>
                <a:gd name="T48" fmla="*/ 60 w 136"/>
                <a:gd name="T49" fmla="*/ 5 h 201"/>
                <a:gd name="T50" fmla="*/ 52 w 136"/>
                <a:gd name="T51" fmla="*/ 3 h 201"/>
                <a:gd name="T52" fmla="*/ 46 w 136"/>
                <a:gd name="T53" fmla="*/ 0 h 201"/>
                <a:gd name="T54" fmla="*/ 40 w 136"/>
                <a:gd name="T55" fmla="*/ 10 h 201"/>
                <a:gd name="T56" fmla="*/ 34 w 136"/>
                <a:gd name="T57" fmla="*/ 21 h 201"/>
                <a:gd name="T58" fmla="*/ 23 w 136"/>
                <a:gd name="T59" fmla="*/ 25 h 201"/>
                <a:gd name="T60" fmla="*/ 18 w 136"/>
                <a:gd name="T61" fmla="*/ 34 h 201"/>
                <a:gd name="T62" fmla="*/ 24 w 136"/>
                <a:gd name="T63" fmla="*/ 37 h 201"/>
                <a:gd name="T64" fmla="*/ 32 w 136"/>
                <a:gd name="T65" fmla="*/ 39 h 201"/>
                <a:gd name="T66" fmla="*/ 35 w 136"/>
                <a:gd name="T67" fmla="*/ 43 h 201"/>
                <a:gd name="T68" fmla="*/ 45 w 136"/>
                <a:gd name="T69" fmla="*/ 49 h 201"/>
                <a:gd name="T70" fmla="*/ 21 w 136"/>
                <a:gd name="T71" fmla="*/ 52 h 201"/>
                <a:gd name="T72" fmla="*/ 4 w 136"/>
                <a:gd name="T73" fmla="*/ 52 h 201"/>
                <a:gd name="T74" fmla="*/ 2 w 136"/>
                <a:gd name="T75" fmla="*/ 55 h 201"/>
                <a:gd name="T76" fmla="*/ 3 w 136"/>
                <a:gd name="T77" fmla="*/ 63 h 201"/>
                <a:gd name="T78" fmla="*/ 0 w 136"/>
                <a:gd name="T79" fmla="*/ 75 h 201"/>
                <a:gd name="T80" fmla="*/ 21 w 136"/>
                <a:gd name="T81" fmla="*/ 95 h 201"/>
                <a:gd name="T82" fmla="*/ 31 w 136"/>
                <a:gd name="T83" fmla="*/ 93 h 201"/>
                <a:gd name="T84" fmla="*/ 39 w 136"/>
                <a:gd name="T85" fmla="*/ 98 h 201"/>
                <a:gd name="T86" fmla="*/ 36 w 136"/>
                <a:gd name="T87" fmla="*/ 106 h 201"/>
                <a:gd name="T88" fmla="*/ 42 w 136"/>
                <a:gd name="T89" fmla="*/ 122 h 201"/>
                <a:gd name="T90" fmla="*/ 38 w 136"/>
                <a:gd name="T91" fmla="*/ 160 h 201"/>
                <a:gd name="T92" fmla="*/ 44 w 136"/>
                <a:gd name="T93" fmla="*/ 188 h 201"/>
                <a:gd name="T94" fmla="*/ 61 w 136"/>
                <a:gd name="T95" fmla="*/ 200 h 201"/>
                <a:gd name="T96" fmla="*/ 71 w 136"/>
                <a:gd name="T97" fmla="*/ 199 h 201"/>
                <a:gd name="T98" fmla="*/ 81 w 136"/>
                <a:gd name="T99" fmla="*/ 199 h 201"/>
                <a:gd name="T100" fmla="*/ 91 w 136"/>
                <a:gd name="T101" fmla="*/ 197 h 201"/>
                <a:gd name="T102" fmla="*/ 99 w 136"/>
                <a:gd name="T103" fmla="*/ 198 h 201"/>
                <a:gd name="T104" fmla="*/ 107 w 136"/>
                <a:gd name="T105" fmla="*/ 194 h 201"/>
                <a:gd name="T106" fmla="*/ 120 w 136"/>
                <a:gd name="T107" fmla="*/ 192 h 201"/>
                <a:gd name="T108" fmla="*/ 132 w 136"/>
                <a:gd name="T109"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6" h="201">
                  <a:moveTo>
                    <a:pt x="136" y="184"/>
                  </a:moveTo>
                  <a:lnTo>
                    <a:pt x="135" y="182"/>
                  </a:lnTo>
                  <a:lnTo>
                    <a:pt x="134" y="181"/>
                  </a:lnTo>
                  <a:lnTo>
                    <a:pt x="134" y="180"/>
                  </a:lnTo>
                  <a:lnTo>
                    <a:pt x="134" y="179"/>
                  </a:lnTo>
                  <a:lnTo>
                    <a:pt x="133" y="179"/>
                  </a:lnTo>
                  <a:lnTo>
                    <a:pt x="132" y="179"/>
                  </a:lnTo>
                  <a:lnTo>
                    <a:pt x="132" y="178"/>
                  </a:lnTo>
                  <a:lnTo>
                    <a:pt x="133" y="176"/>
                  </a:lnTo>
                  <a:lnTo>
                    <a:pt x="133" y="173"/>
                  </a:lnTo>
                  <a:lnTo>
                    <a:pt x="133" y="171"/>
                  </a:lnTo>
                  <a:lnTo>
                    <a:pt x="132" y="169"/>
                  </a:lnTo>
                  <a:lnTo>
                    <a:pt x="130" y="167"/>
                  </a:lnTo>
                  <a:lnTo>
                    <a:pt x="126" y="164"/>
                  </a:lnTo>
                  <a:lnTo>
                    <a:pt x="122" y="161"/>
                  </a:lnTo>
                  <a:lnTo>
                    <a:pt x="121" y="160"/>
                  </a:lnTo>
                  <a:lnTo>
                    <a:pt x="121" y="158"/>
                  </a:lnTo>
                  <a:lnTo>
                    <a:pt x="120" y="154"/>
                  </a:lnTo>
                  <a:lnTo>
                    <a:pt x="119" y="151"/>
                  </a:lnTo>
                  <a:lnTo>
                    <a:pt x="117" y="148"/>
                  </a:lnTo>
                  <a:lnTo>
                    <a:pt x="114" y="146"/>
                  </a:lnTo>
                  <a:lnTo>
                    <a:pt x="113" y="146"/>
                  </a:lnTo>
                  <a:lnTo>
                    <a:pt x="112" y="146"/>
                  </a:lnTo>
                  <a:lnTo>
                    <a:pt x="110" y="146"/>
                  </a:lnTo>
                  <a:lnTo>
                    <a:pt x="108" y="143"/>
                  </a:lnTo>
                  <a:lnTo>
                    <a:pt x="107" y="139"/>
                  </a:lnTo>
                  <a:lnTo>
                    <a:pt x="105" y="136"/>
                  </a:lnTo>
                  <a:lnTo>
                    <a:pt x="103" y="134"/>
                  </a:lnTo>
                  <a:lnTo>
                    <a:pt x="99" y="127"/>
                  </a:lnTo>
                  <a:lnTo>
                    <a:pt x="99" y="118"/>
                  </a:lnTo>
                  <a:lnTo>
                    <a:pt x="102" y="111"/>
                  </a:lnTo>
                  <a:lnTo>
                    <a:pt x="103" y="108"/>
                  </a:lnTo>
                  <a:lnTo>
                    <a:pt x="103" y="106"/>
                  </a:lnTo>
                  <a:lnTo>
                    <a:pt x="102" y="103"/>
                  </a:lnTo>
                  <a:lnTo>
                    <a:pt x="102" y="103"/>
                  </a:lnTo>
                  <a:lnTo>
                    <a:pt x="101" y="103"/>
                  </a:lnTo>
                  <a:lnTo>
                    <a:pt x="101" y="102"/>
                  </a:lnTo>
                  <a:lnTo>
                    <a:pt x="101" y="100"/>
                  </a:lnTo>
                  <a:lnTo>
                    <a:pt x="101" y="99"/>
                  </a:lnTo>
                  <a:lnTo>
                    <a:pt x="103" y="96"/>
                  </a:lnTo>
                  <a:lnTo>
                    <a:pt x="105" y="95"/>
                  </a:lnTo>
                  <a:lnTo>
                    <a:pt x="107" y="94"/>
                  </a:lnTo>
                  <a:lnTo>
                    <a:pt x="110" y="94"/>
                  </a:lnTo>
                  <a:lnTo>
                    <a:pt x="113" y="93"/>
                  </a:lnTo>
                  <a:lnTo>
                    <a:pt x="115" y="93"/>
                  </a:lnTo>
                  <a:lnTo>
                    <a:pt x="116" y="91"/>
                  </a:lnTo>
                  <a:lnTo>
                    <a:pt x="117" y="89"/>
                  </a:lnTo>
                  <a:lnTo>
                    <a:pt x="117" y="87"/>
                  </a:lnTo>
                  <a:lnTo>
                    <a:pt x="117" y="85"/>
                  </a:lnTo>
                  <a:lnTo>
                    <a:pt x="117" y="83"/>
                  </a:lnTo>
                  <a:lnTo>
                    <a:pt x="117" y="81"/>
                  </a:lnTo>
                  <a:lnTo>
                    <a:pt x="118" y="78"/>
                  </a:lnTo>
                  <a:lnTo>
                    <a:pt x="118" y="78"/>
                  </a:lnTo>
                  <a:lnTo>
                    <a:pt x="119" y="77"/>
                  </a:lnTo>
                  <a:lnTo>
                    <a:pt x="119" y="77"/>
                  </a:lnTo>
                  <a:lnTo>
                    <a:pt x="120" y="77"/>
                  </a:lnTo>
                  <a:lnTo>
                    <a:pt x="121" y="76"/>
                  </a:lnTo>
                  <a:lnTo>
                    <a:pt x="122" y="75"/>
                  </a:lnTo>
                  <a:lnTo>
                    <a:pt x="122" y="75"/>
                  </a:lnTo>
                  <a:lnTo>
                    <a:pt x="122" y="74"/>
                  </a:lnTo>
                  <a:lnTo>
                    <a:pt x="119" y="71"/>
                  </a:lnTo>
                  <a:lnTo>
                    <a:pt x="115" y="68"/>
                  </a:lnTo>
                  <a:lnTo>
                    <a:pt x="112" y="65"/>
                  </a:lnTo>
                  <a:lnTo>
                    <a:pt x="108" y="62"/>
                  </a:lnTo>
                  <a:lnTo>
                    <a:pt x="107" y="60"/>
                  </a:lnTo>
                  <a:lnTo>
                    <a:pt x="105" y="58"/>
                  </a:lnTo>
                  <a:lnTo>
                    <a:pt x="103" y="56"/>
                  </a:lnTo>
                  <a:lnTo>
                    <a:pt x="100" y="55"/>
                  </a:lnTo>
                  <a:lnTo>
                    <a:pt x="99" y="55"/>
                  </a:lnTo>
                  <a:lnTo>
                    <a:pt x="98" y="54"/>
                  </a:lnTo>
                  <a:lnTo>
                    <a:pt x="98" y="53"/>
                  </a:lnTo>
                  <a:lnTo>
                    <a:pt x="97" y="52"/>
                  </a:lnTo>
                  <a:lnTo>
                    <a:pt x="96" y="52"/>
                  </a:lnTo>
                  <a:lnTo>
                    <a:pt x="95" y="52"/>
                  </a:lnTo>
                  <a:lnTo>
                    <a:pt x="95" y="53"/>
                  </a:lnTo>
                  <a:lnTo>
                    <a:pt x="92" y="52"/>
                  </a:lnTo>
                  <a:lnTo>
                    <a:pt x="90" y="50"/>
                  </a:lnTo>
                  <a:lnTo>
                    <a:pt x="87" y="50"/>
                  </a:lnTo>
                  <a:lnTo>
                    <a:pt x="85" y="50"/>
                  </a:lnTo>
                  <a:lnTo>
                    <a:pt x="82" y="50"/>
                  </a:lnTo>
                  <a:lnTo>
                    <a:pt x="80" y="49"/>
                  </a:lnTo>
                  <a:lnTo>
                    <a:pt x="78" y="47"/>
                  </a:lnTo>
                  <a:lnTo>
                    <a:pt x="78" y="46"/>
                  </a:lnTo>
                  <a:lnTo>
                    <a:pt x="78" y="44"/>
                  </a:lnTo>
                  <a:lnTo>
                    <a:pt x="78" y="42"/>
                  </a:lnTo>
                  <a:lnTo>
                    <a:pt x="79" y="40"/>
                  </a:lnTo>
                  <a:lnTo>
                    <a:pt x="80" y="38"/>
                  </a:lnTo>
                  <a:lnTo>
                    <a:pt x="79" y="36"/>
                  </a:lnTo>
                  <a:lnTo>
                    <a:pt x="78" y="33"/>
                  </a:lnTo>
                  <a:lnTo>
                    <a:pt x="76" y="31"/>
                  </a:lnTo>
                  <a:lnTo>
                    <a:pt x="74" y="28"/>
                  </a:lnTo>
                  <a:lnTo>
                    <a:pt x="72" y="27"/>
                  </a:lnTo>
                  <a:lnTo>
                    <a:pt x="69" y="25"/>
                  </a:lnTo>
                  <a:lnTo>
                    <a:pt x="67" y="22"/>
                  </a:lnTo>
                  <a:lnTo>
                    <a:pt x="64" y="20"/>
                  </a:lnTo>
                  <a:lnTo>
                    <a:pt x="63" y="17"/>
                  </a:lnTo>
                  <a:lnTo>
                    <a:pt x="62" y="13"/>
                  </a:lnTo>
                  <a:lnTo>
                    <a:pt x="62" y="10"/>
                  </a:lnTo>
                  <a:lnTo>
                    <a:pt x="61" y="7"/>
                  </a:lnTo>
                  <a:lnTo>
                    <a:pt x="60" y="5"/>
                  </a:lnTo>
                  <a:lnTo>
                    <a:pt x="58" y="4"/>
                  </a:lnTo>
                  <a:lnTo>
                    <a:pt x="56" y="4"/>
                  </a:lnTo>
                  <a:lnTo>
                    <a:pt x="54" y="4"/>
                  </a:lnTo>
                  <a:lnTo>
                    <a:pt x="52" y="3"/>
                  </a:lnTo>
                  <a:lnTo>
                    <a:pt x="51" y="2"/>
                  </a:lnTo>
                  <a:lnTo>
                    <a:pt x="50" y="1"/>
                  </a:lnTo>
                  <a:lnTo>
                    <a:pt x="49" y="0"/>
                  </a:lnTo>
                  <a:lnTo>
                    <a:pt x="46" y="0"/>
                  </a:lnTo>
                  <a:lnTo>
                    <a:pt x="44" y="0"/>
                  </a:lnTo>
                  <a:lnTo>
                    <a:pt x="41" y="0"/>
                  </a:lnTo>
                  <a:lnTo>
                    <a:pt x="41" y="5"/>
                  </a:lnTo>
                  <a:lnTo>
                    <a:pt x="40" y="10"/>
                  </a:lnTo>
                  <a:lnTo>
                    <a:pt x="40" y="14"/>
                  </a:lnTo>
                  <a:lnTo>
                    <a:pt x="38" y="16"/>
                  </a:lnTo>
                  <a:lnTo>
                    <a:pt x="36" y="19"/>
                  </a:lnTo>
                  <a:lnTo>
                    <a:pt x="34" y="21"/>
                  </a:lnTo>
                  <a:lnTo>
                    <a:pt x="31" y="22"/>
                  </a:lnTo>
                  <a:lnTo>
                    <a:pt x="28" y="23"/>
                  </a:lnTo>
                  <a:lnTo>
                    <a:pt x="24" y="22"/>
                  </a:lnTo>
                  <a:lnTo>
                    <a:pt x="23" y="25"/>
                  </a:lnTo>
                  <a:lnTo>
                    <a:pt x="22" y="27"/>
                  </a:lnTo>
                  <a:lnTo>
                    <a:pt x="20" y="30"/>
                  </a:lnTo>
                  <a:lnTo>
                    <a:pt x="18" y="32"/>
                  </a:lnTo>
                  <a:lnTo>
                    <a:pt x="18" y="34"/>
                  </a:lnTo>
                  <a:lnTo>
                    <a:pt x="18" y="35"/>
                  </a:lnTo>
                  <a:lnTo>
                    <a:pt x="20" y="36"/>
                  </a:lnTo>
                  <a:lnTo>
                    <a:pt x="22" y="37"/>
                  </a:lnTo>
                  <a:lnTo>
                    <a:pt x="24" y="37"/>
                  </a:lnTo>
                  <a:lnTo>
                    <a:pt x="26" y="37"/>
                  </a:lnTo>
                  <a:lnTo>
                    <a:pt x="28" y="38"/>
                  </a:lnTo>
                  <a:lnTo>
                    <a:pt x="30" y="38"/>
                  </a:lnTo>
                  <a:lnTo>
                    <a:pt x="32" y="39"/>
                  </a:lnTo>
                  <a:lnTo>
                    <a:pt x="32" y="40"/>
                  </a:lnTo>
                  <a:lnTo>
                    <a:pt x="33" y="41"/>
                  </a:lnTo>
                  <a:lnTo>
                    <a:pt x="34" y="43"/>
                  </a:lnTo>
                  <a:lnTo>
                    <a:pt x="35" y="43"/>
                  </a:lnTo>
                  <a:lnTo>
                    <a:pt x="39" y="44"/>
                  </a:lnTo>
                  <a:lnTo>
                    <a:pt x="42" y="45"/>
                  </a:lnTo>
                  <a:lnTo>
                    <a:pt x="46" y="45"/>
                  </a:lnTo>
                  <a:lnTo>
                    <a:pt x="45" y="49"/>
                  </a:lnTo>
                  <a:lnTo>
                    <a:pt x="42" y="52"/>
                  </a:lnTo>
                  <a:lnTo>
                    <a:pt x="36" y="53"/>
                  </a:lnTo>
                  <a:lnTo>
                    <a:pt x="29" y="53"/>
                  </a:lnTo>
                  <a:lnTo>
                    <a:pt x="21" y="52"/>
                  </a:lnTo>
                  <a:lnTo>
                    <a:pt x="13" y="52"/>
                  </a:lnTo>
                  <a:lnTo>
                    <a:pt x="6" y="50"/>
                  </a:lnTo>
                  <a:lnTo>
                    <a:pt x="5" y="50"/>
                  </a:lnTo>
                  <a:lnTo>
                    <a:pt x="4" y="52"/>
                  </a:lnTo>
                  <a:lnTo>
                    <a:pt x="3" y="53"/>
                  </a:lnTo>
                  <a:lnTo>
                    <a:pt x="3" y="54"/>
                  </a:lnTo>
                  <a:lnTo>
                    <a:pt x="2" y="55"/>
                  </a:lnTo>
                  <a:lnTo>
                    <a:pt x="2" y="55"/>
                  </a:lnTo>
                  <a:lnTo>
                    <a:pt x="3" y="57"/>
                  </a:lnTo>
                  <a:lnTo>
                    <a:pt x="4" y="59"/>
                  </a:lnTo>
                  <a:lnTo>
                    <a:pt x="4" y="61"/>
                  </a:lnTo>
                  <a:lnTo>
                    <a:pt x="3" y="63"/>
                  </a:lnTo>
                  <a:lnTo>
                    <a:pt x="2" y="65"/>
                  </a:lnTo>
                  <a:lnTo>
                    <a:pt x="1" y="66"/>
                  </a:lnTo>
                  <a:lnTo>
                    <a:pt x="0" y="68"/>
                  </a:lnTo>
                  <a:lnTo>
                    <a:pt x="0" y="75"/>
                  </a:lnTo>
                  <a:lnTo>
                    <a:pt x="4" y="80"/>
                  </a:lnTo>
                  <a:lnTo>
                    <a:pt x="10" y="85"/>
                  </a:lnTo>
                  <a:lnTo>
                    <a:pt x="16" y="90"/>
                  </a:lnTo>
                  <a:lnTo>
                    <a:pt x="21" y="95"/>
                  </a:lnTo>
                  <a:lnTo>
                    <a:pt x="25" y="98"/>
                  </a:lnTo>
                  <a:lnTo>
                    <a:pt x="26" y="95"/>
                  </a:lnTo>
                  <a:lnTo>
                    <a:pt x="29" y="94"/>
                  </a:lnTo>
                  <a:lnTo>
                    <a:pt x="31" y="93"/>
                  </a:lnTo>
                  <a:lnTo>
                    <a:pt x="33" y="93"/>
                  </a:lnTo>
                  <a:lnTo>
                    <a:pt x="35" y="94"/>
                  </a:lnTo>
                  <a:lnTo>
                    <a:pt x="37" y="95"/>
                  </a:lnTo>
                  <a:lnTo>
                    <a:pt x="39" y="98"/>
                  </a:lnTo>
                  <a:lnTo>
                    <a:pt x="39" y="100"/>
                  </a:lnTo>
                  <a:lnTo>
                    <a:pt x="39" y="102"/>
                  </a:lnTo>
                  <a:lnTo>
                    <a:pt x="38" y="104"/>
                  </a:lnTo>
                  <a:lnTo>
                    <a:pt x="36" y="106"/>
                  </a:lnTo>
                  <a:lnTo>
                    <a:pt x="36" y="108"/>
                  </a:lnTo>
                  <a:lnTo>
                    <a:pt x="36" y="110"/>
                  </a:lnTo>
                  <a:lnTo>
                    <a:pt x="37" y="112"/>
                  </a:lnTo>
                  <a:lnTo>
                    <a:pt x="42" y="122"/>
                  </a:lnTo>
                  <a:lnTo>
                    <a:pt x="45" y="133"/>
                  </a:lnTo>
                  <a:lnTo>
                    <a:pt x="45" y="144"/>
                  </a:lnTo>
                  <a:lnTo>
                    <a:pt x="41" y="155"/>
                  </a:lnTo>
                  <a:lnTo>
                    <a:pt x="38" y="160"/>
                  </a:lnTo>
                  <a:lnTo>
                    <a:pt x="38" y="166"/>
                  </a:lnTo>
                  <a:lnTo>
                    <a:pt x="41" y="171"/>
                  </a:lnTo>
                  <a:lnTo>
                    <a:pt x="41" y="180"/>
                  </a:lnTo>
                  <a:lnTo>
                    <a:pt x="44" y="188"/>
                  </a:lnTo>
                  <a:lnTo>
                    <a:pt x="50" y="194"/>
                  </a:lnTo>
                  <a:lnTo>
                    <a:pt x="56" y="199"/>
                  </a:lnTo>
                  <a:lnTo>
                    <a:pt x="58" y="200"/>
                  </a:lnTo>
                  <a:lnTo>
                    <a:pt x="61" y="200"/>
                  </a:lnTo>
                  <a:lnTo>
                    <a:pt x="63" y="199"/>
                  </a:lnTo>
                  <a:lnTo>
                    <a:pt x="66" y="198"/>
                  </a:lnTo>
                  <a:lnTo>
                    <a:pt x="69" y="198"/>
                  </a:lnTo>
                  <a:lnTo>
                    <a:pt x="71" y="199"/>
                  </a:lnTo>
                  <a:lnTo>
                    <a:pt x="73" y="200"/>
                  </a:lnTo>
                  <a:lnTo>
                    <a:pt x="75" y="201"/>
                  </a:lnTo>
                  <a:lnTo>
                    <a:pt x="78" y="200"/>
                  </a:lnTo>
                  <a:lnTo>
                    <a:pt x="81" y="199"/>
                  </a:lnTo>
                  <a:lnTo>
                    <a:pt x="85" y="196"/>
                  </a:lnTo>
                  <a:lnTo>
                    <a:pt x="87" y="196"/>
                  </a:lnTo>
                  <a:lnTo>
                    <a:pt x="89" y="196"/>
                  </a:lnTo>
                  <a:lnTo>
                    <a:pt x="91" y="197"/>
                  </a:lnTo>
                  <a:lnTo>
                    <a:pt x="93" y="198"/>
                  </a:lnTo>
                  <a:lnTo>
                    <a:pt x="96" y="199"/>
                  </a:lnTo>
                  <a:lnTo>
                    <a:pt x="98" y="199"/>
                  </a:lnTo>
                  <a:lnTo>
                    <a:pt x="99" y="198"/>
                  </a:lnTo>
                  <a:lnTo>
                    <a:pt x="101" y="197"/>
                  </a:lnTo>
                  <a:lnTo>
                    <a:pt x="103" y="196"/>
                  </a:lnTo>
                  <a:lnTo>
                    <a:pt x="104" y="195"/>
                  </a:lnTo>
                  <a:lnTo>
                    <a:pt x="107" y="194"/>
                  </a:lnTo>
                  <a:lnTo>
                    <a:pt x="110" y="194"/>
                  </a:lnTo>
                  <a:lnTo>
                    <a:pt x="114" y="194"/>
                  </a:lnTo>
                  <a:lnTo>
                    <a:pt x="116" y="194"/>
                  </a:lnTo>
                  <a:lnTo>
                    <a:pt x="120" y="192"/>
                  </a:lnTo>
                  <a:lnTo>
                    <a:pt x="123" y="190"/>
                  </a:lnTo>
                  <a:lnTo>
                    <a:pt x="126" y="188"/>
                  </a:lnTo>
                  <a:lnTo>
                    <a:pt x="129" y="186"/>
                  </a:lnTo>
                  <a:lnTo>
                    <a:pt x="132" y="186"/>
                  </a:lnTo>
                  <a:lnTo>
                    <a:pt x="136" y="184"/>
                  </a:lnTo>
                  <a:close/>
                </a:path>
              </a:pathLst>
            </a:custGeom>
            <a:grpFill/>
            <a:ln w="0">
              <a:solidFill>
                <a:srgbClr val="2CA2CC"/>
              </a:solidFill>
              <a:prstDash val="solid"/>
              <a:round/>
              <a:headEnd/>
              <a:tailEnd/>
            </a:ln>
          </p:spPr>
          <p:txBody>
            <a:bodyPr/>
            <a:lstStyle/>
            <a:p>
              <a:endParaRPr lang="ru-RU"/>
            </a:p>
          </p:txBody>
        </p:sp>
        <p:sp>
          <p:nvSpPr>
            <p:cNvPr id="57" name="Freeform 377">
              <a:extLst>
                <a:ext uri="{FF2B5EF4-FFF2-40B4-BE49-F238E27FC236}">
                  <a16:creationId xmlns:a16="http://schemas.microsoft.com/office/drawing/2014/main" id="{89568D5A-496D-3242-97DC-FC11A0B7B688}"/>
                </a:ext>
              </a:extLst>
            </p:cNvPr>
            <p:cNvSpPr>
              <a:spLocks/>
            </p:cNvSpPr>
            <p:nvPr/>
          </p:nvSpPr>
          <p:spPr bwMode="gray">
            <a:xfrm>
              <a:off x="2923" y="1829"/>
              <a:ext cx="136" cy="201"/>
            </a:xfrm>
            <a:custGeom>
              <a:avLst/>
              <a:gdLst>
                <a:gd name="T0" fmla="*/ 134 w 136"/>
                <a:gd name="T1" fmla="*/ 180 h 201"/>
                <a:gd name="T2" fmla="*/ 132 w 136"/>
                <a:gd name="T3" fmla="*/ 178 h 201"/>
                <a:gd name="T4" fmla="*/ 132 w 136"/>
                <a:gd name="T5" fmla="*/ 169 h 201"/>
                <a:gd name="T6" fmla="*/ 121 w 136"/>
                <a:gd name="T7" fmla="*/ 160 h 201"/>
                <a:gd name="T8" fmla="*/ 117 w 136"/>
                <a:gd name="T9" fmla="*/ 148 h 201"/>
                <a:gd name="T10" fmla="*/ 110 w 136"/>
                <a:gd name="T11" fmla="*/ 146 h 201"/>
                <a:gd name="T12" fmla="*/ 103 w 136"/>
                <a:gd name="T13" fmla="*/ 134 h 201"/>
                <a:gd name="T14" fmla="*/ 103 w 136"/>
                <a:gd name="T15" fmla="*/ 108 h 201"/>
                <a:gd name="T16" fmla="*/ 101 w 136"/>
                <a:gd name="T17" fmla="*/ 103 h 201"/>
                <a:gd name="T18" fmla="*/ 103 w 136"/>
                <a:gd name="T19" fmla="*/ 96 h 201"/>
                <a:gd name="T20" fmla="*/ 113 w 136"/>
                <a:gd name="T21" fmla="*/ 93 h 201"/>
                <a:gd name="T22" fmla="*/ 117 w 136"/>
                <a:gd name="T23" fmla="*/ 87 h 201"/>
                <a:gd name="T24" fmla="*/ 118 w 136"/>
                <a:gd name="T25" fmla="*/ 78 h 201"/>
                <a:gd name="T26" fmla="*/ 120 w 136"/>
                <a:gd name="T27" fmla="*/ 77 h 201"/>
                <a:gd name="T28" fmla="*/ 122 w 136"/>
                <a:gd name="T29" fmla="*/ 74 h 201"/>
                <a:gd name="T30" fmla="*/ 108 w 136"/>
                <a:gd name="T31" fmla="*/ 62 h 201"/>
                <a:gd name="T32" fmla="*/ 100 w 136"/>
                <a:gd name="T33" fmla="*/ 55 h 201"/>
                <a:gd name="T34" fmla="*/ 97 w 136"/>
                <a:gd name="T35" fmla="*/ 52 h 201"/>
                <a:gd name="T36" fmla="*/ 92 w 136"/>
                <a:gd name="T37" fmla="*/ 52 h 201"/>
                <a:gd name="T38" fmla="*/ 82 w 136"/>
                <a:gd name="T39" fmla="*/ 50 h 201"/>
                <a:gd name="T40" fmla="*/ 78 w 136"/>
                <a:gd name="T41" fmla="*/ 44 h 201"/>
                <a:gd name="T42" fmla="*/ 79 w 136"/>
                <a:gd name="T43" fmla="*/ 36 h 201"/>
                <a:gd name="T44" fmla="*/ 72 w 136"/>
                <a:gd name="T45" fmla="*/ 27 h 201"/>
                <a:gd name="T46" fmla="*/ 63 w 136"/>
                <a:gd name="T47" fmla="*/ 17 h 201"/>
                <a:gd name="T48" fmla="*/ 60 w 136"/>
                <a:gd name="T49" fmla="*/ 5 h 201"/>
                <a:gd name="T50" fmla="*/ 52 w 136"/>
                <a:gd name="T51" fmla="*/ 3 h 201"/>
                <a:gd name="T52" fmla="*/ 46 w 136"/>
                <a:gd name="T53" fmla="*/ 0 h 201"/>
                <a:gd name="T54" fmla="*/ 40 w 136"/>
                <a:gd name="T55" fmla="*/ 10 h 201"/>
                <a:gd name="T56" fmla="*/ 34 w 136"/>
                <a:gd name="T57" fmla="*/ 21 h 201"/>
                <a:gd name="T58" fmla="*/ 23 w 136"/>
                <a:gd name="T59" fmla="*/ 25 h 201"/>
                <a:gd name="T60" fmla="*/ 18 w 136"/>
                <a:gd name="T61" fmla="*/ 34 h 201"/>
                <a:gd name="T62" fmla="*/ 24 w 136"/>
                <a:gd name="T63" fmla="*/ 37 h 201"/>
                <a:gd name="T64" fmla="*/ 32 w 136"/>
                <a:gd name="T65" fmla="*/ 39 h 201"/>
                <a:gd name="T66" fmla="*/ 35 w 136"/>
                <a:gd name="T67" fmla="*/ 43 h 201"/>
                <a:gd name="T68" fmla="*/ 45 w 136"/>
                <a:gd name="T69" fmla="*/ 49 h 201"/>
                <a:gd name="T70" fmla="*/ 21 w 136"/>
                <a:gd name="T71" fmla="*/ 52 h 201"/>
                <a:gd name="T72" fmla="*/ 4 w 136"/>
                <a:gd name="T73" fmla="*/ 52 h 201"/>
                <a:gd name="T74" fmla="*/ 2 w 136"/>
                <a:gd name="T75" fmla="*/ 55 h 201"/>
                <a:gd name="T76" fmla="*/ 3 w 136"/>
                <a:gd name="T77" fmla="*/ 63 h 201"/>
                <a:gd name="T78" fmla="*/ 0 w 136"/>
                <a:gd name="T79" fmla="*/ 75 h 201"/>
                <a:gd name="T80" fmla="*/ 21 w 136"/>
                <a:gd name="T81" fmla="*/ 95 h 201"/>
                <a:gd name="T82" fmla="*/ 31 w 136"/>
                <a:gd name="T83" fmla="*/ 93 h 201"/>
                <a:gd name="T84" fmla="*/ 39 w 136"/>
                <a:gd name="T85" fmla="*/ 98 h 201"/>
                <a:gd name="T86" fmla="*/ 36 w 136"/>
                <a:gd name="T87" fmla="*/ 106 h 201"/>
                <a:gd name="T88" fmla="*/ 42 w 136"/>
                <a:gd name="T89" fmla="*/ 122 h 201"/>
                <a:gd name="T90" fmla="*/ 38 w 136"/>
                <a:gd name="T91" fmla="*/ 160 h 201"/>
                <a:gd name="T92" fmla="*/ 44 w 136"/>
                <a:gd name="T93" fmla="*/ 188 h 201"/>
                <a:gd name="T94" fmla="*/ 61 w 136"/>
                <a:gd name="T95" fmla="*/ 200 h 201"/>
                <a:gd name="T96" fmla="*/ 71 w 136"/>
                <a:gd name="T97" fmla="*/ 199 h 201"/>
                <a:gd name="T98" fmla="*/ 81 w 136"/>
                <a:gd name="T99" fmla="*/ 199 h 201"/>
                <a:gd name="T100" fmla="*/ 91 w 136"/>
                <a:gd name="T101" fmla="*/ 197 h 201"/>
                <a:gd name="T102" fmla="*/ 99 w 136"/>
                <a:gd name="T103" fmla="*/ 198 h 201"/>
                <a:gd name="T104" fmla="*/ 107 w 136"/>
                <a:gd name="T105" fmla="*/ 194 h 201"/>
                <a:gd name="T106" fmla="*/ 120 w 136"/>
                <a:gd name="T107" fmla="*/ 192 h 201"/>
                <a:gd name="T108" fmla="*/ 132 w 136"/>
                <a:gd name="T109"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6" h="201">
                  <a:moveTo>
                    <a:pt x="136" y="184"/>
                  </a:moveTo>
                  <a:lnTo>
                    <a:pt x="135" y="182"/>
                  </a:lnTo>
                  <a:lnTo>
                    <a:pt x="134" y="181"/>
                  </a:lnTo>
                  <a:lnTo>
                    <a:pt x="134" y="180"/>
                  </a:lnTo>
                  <a:lnTo>
                    <a:pt x="134" y="179"/>
                  </a:lnTo>
                  <a:lnTo>
                    <a:pt x="133" y="179"/>
                  </a:lnTo>
                  <a:lnTo>
                    <a:pt x="132" y="179"/>
                  </a:lnTo>
                  <a:lnTo>
                    <a:pt x="132" y="178"/>
                  </a:lnTo>
                  <a:lnTo>
                    <a:pt x="133" y="176"/>
                  </a:lnTo>
                  <a:lnTo>
                    <a:pt x="133" y="173"/>
                  </a:lnTo>
                  <a:lnTo>
                    <a:pt x="133" y="171"/>
                  </a:lnTo>
                  <a:lnTo>
                    <a:pt x="132" y="169"/>
                  </a:lnTo>
                  <a:lnTo>
                    <a:pt x="130" y="167"/>
                  </a:lnTo>
                  <a:lnTo>
                    <a:pt x="126" y="164"/>
                  </a:lnTo>
                  <a:lnTo>
                    <a:pt x="122" y="161"/>
                  </a:lnTo>
                  <a:lnTo>
                    <a:pt x="121" y="160"/>
                  </a:lnTo>
                  <a:lnTo>
                    <a:pt x="121" y="158"/>
                  </a:lnTo>
                  <a:lnTo>
                    <a:pt x="120" y="154"/>
                  </a:lnTo>
                  <a:lnTo>
                    <a:pt x="119" y="151"/>
                  </a:lnTo>
                  <a:lnTo>
                    <a:pt x="117" y="148"/>
                  </a:lnTo>
                  <a:lnTo>
                    <a:pt x="114" y="146"/>
                  </a:lnTo>
                  <a:lnTo>
                    <a:pt x="113" y="146"/>
                  </a:lnTo>
                  <a:lnTo>
                    <a:pt x="112" y="146"/>
                  </a:lnTo>
                  <a:lnTo>
                    <a:pt x="110" y="146"/>
                  </a:lnTo>
                  <a:lnTo>
                    <a:pt x="108" y="143"/>
                  </a:lnTo>
                  <a:lnTo>
                    <a:pt x="107" y="139"/>
                  </a:lnTo>
                  <a:lnTo>
                    <a:pt x="105" y="136"/>
                  </a:lnTo>
                  <a:lnTo>
                    <a:pt x="103" y="134"/>
                  </a:lnTo>
                  <a:lnTo>
                    <a:pt x="99" y="127"/>
                  </a:lnTo>
                  <a:lnTo>
                    <a:pt x="99" y="118"/>
                  </a:lnTo>
                  <a:lnTo>
                    <a:pt x="102" y="111"/>
                  </a:lnTo>
                  <a:lnTo>
                    <a:pt x="103" y="108"/>
                  </a:lnTo>
                  <a:lnTo>
                    <a:pt x="103" y="106"/>
                  </a:lnTo>
                  <a:lnTo>
                    <a:pt x="102" y="103"/>
                  </a:lnTo>
                  <a:lnTo>
                    <a:pt x="102" y="103"/>
                  </a:lnTo>
                  <a:lnTo>
                    <a:pt x="101" y="103"/>
                  </a:lnTo>
                  <a:lnTo>
                    <a:pt x="101" y="102"/>
                  </a:lnTo>
                  <a:lnTo>
                    <a:pt x="101" y="100"/>
                  </a:lnTo>
                  <a:lnTo>
                    <a:pt x="101" y="99"/>
                  </a:lnTo>
                  <a:lnTo>
                    <a:pt x="103" y="96"/>
                  </a:lnTo>
                  <a:lnTo>
                    <a:pt x="105" y="95"/>
                  </a:lnTo>
                  <a:lnTo>
                    <a:pt x="107" y="94"/>
                  </a:lnTo>
                  <a:lnTo>
                    <a:pt x="110" y="94"/>
                  </a:lnTo>
                  <a:lnTo>
                    <a:pt x="113" y="93"/>
                  </a:lnTo>
                  <a:lnTo>
                    <a:pt x="115" y="93"/>
                  </a:lnTo>
                  <a:lnTo>
                    <a:pt x="116" y="91"/>
                  </a:lnTo>
                  <a:lnTo>
                    <a:pt x="117" y="89"/>
                  </a:lnTo>
                  <a:lnTo>
                    <a:pt x="117" y="87"/>
                  </a:lnTo>
                  <a:lnTo>
                    <a:pt x="117" y="85"/>
                  </a:lnTo>
                  <a:lnTo>
                    <a:pt x="117" y="83"/>
                  </a:lnTo>
                  <a:lnTo>
                    <a:pt x="117" y="81"/>
                  </a:lnTo>
                  <a:lnTo>
                    <a:pt x="118" y="78"/>
                  </a:lnTo>
                  <a:lnTo>
                    <a:pt x="118" y="78"/>
                  </a:lnTo>
                  <a:lnTo>
                    <a:pt x="119" y="77"/>
                  </a:lnTo>
                  <a:lnTo>
                    <a:pt x="119" y="77"/>
                  </a:lnTo>
                  <a:lnTo>
                    <a:pt x="120" y="77"/>
                  </a:lnTo>
                  <a:lnTo>
                    <a:pt x="121" y="76"/>
                  </a:lnTo>
                  <a:lnTo>
                    <a:pt x="122" y="75"/>
                  </a:lnTo>
                  <a:lnTo>
                    <a:pt x="122" y="75"/>
                  </a:lnTo>
                  <a:lnTo>
                    <a:pt x="122" y="74"/>
                  </a:lnTo>
                  <a:lnTo>
                    <a:pt x="119" y="71"/>
                  </a:lnTo>
                  <a:lnTo>
                    <a:pt x="115" y="68"/>
                  </a:lnTo>
                  <a:lnTo>
                    <a:pt x="112" y="65"/>
                  </a:lnTo>
                  <a:lnTo>
                    <a:pt x="108" y="62"/>
                  </a:lnTo>
                  <a:lnTo>
                    <a:pt x="107" y="60"/>
                  </a:lnTo>
                  <a:lnTo>
                    <a:pt x="105" y="58"/>
                  </a:lnTo>
                  <a:lnTo>
                    <a:pt x="103" y="56"/>
                  </a:lnTo>
                  <a:lnTo>
                    <a:pt x="100" y="55"/>
                  </a:lnTo>
                  <a:lnTo>
                    <a:pt x="99" y="55"/>
                  </a:lnTo>
                  <a:lnTo>
                    <a:pt x="98" y="54"/>
                  </a:lnTo>
                  <a:lnTo>
                    <a:pt x="98" y="53"/>
                  </a:lnTo>
                  <a:lnTo>
                    <a:pt x="97" y="52"/>
                  </a:lnTo>
                  <a:lnTo>
                    <a:pt x="96" y="52"/>
                  </a:lnTo>
                  <a:lnTo>
                    <a:pt x="95" y="52"/>
                  </a:lnTo>
                  <a:lnTo>
                    <a:pt x="95" y="53"/>
                  </a:lnTo>
                  <a:lnTo>
                    <a:pt x="92" y="52"/>
                  </a:lnTo>
                  <a:lnTo>
                    <a:pt x="90" y="50"/>
                  </a:lnTo>
                  <a:lnTo>
                    <a:pt x="87" y="50"/>
                  </a:lnTo>
                  <a:lnTo>
                    <a:pt x="85" y="50"/>
                  </a:lnTo>
                  <a:lnTo>
                    <a:pt x="82" y="50"/>
                  </a:lnTo>
                  <a:lnTo>
                    <a:pt x="80" y="49"/>
                  </a:lnTo>
                  <a:lnTo>
                    <a:pt x="78" y="47"/>
                  </a:lnTo>
                  <a:lnTo>
                    <a:pt x="78" y="46"/>
                  </a:lnTo>
                  <a:lnTo>
                    <a:pt x="78" y="44"/>
                  </a:lnTo>
                  <a:lnTo>
                    <a:pt x="78" y="42"/>
                  </a:lnTo>
                  <a:lnTo>
                    <a:pt x="79" y="40"/>
                  </a:lnTo>
                  <a:lnTo>
                    <a:pt x="80" y="38"/>
                  </a:lnTo>
                  <a:lnTo>
                    <a:pt x="79" y="36"/>
                  </a:lnTo>
                  <a:lnTo>
                    <a:pt x="78" y="33"/>
                  </a:lnTo>
                  <a:lnTo>
                    <a:pt x="76" y="31"/>
                  </a:lnTo>
                  <a:lnTo>
                    <a:pt x="74" y="28"/>
                  </a:lnTo>
                  <a:lnTo>
                    <a:pt x="72" y="27"/>
                  </a:lnTo>
                  <a:lnTo>
                    <a:pt x="69" y="25"/>
                  </a:lnTo>
                  <a:lnTo>
                    <a:pt x="67" y="22"/>
                  </a:lnTo>
                  <a:lnTo>
                    <a:pt x="64" y="20"/>
                  </a:lnTo>
                  <a:lnTo>
                    <a:pt x="63" y="17"/>
                  </a:lnTo>
                  <a:lnTo>
                    <a:pt x="62" y="13"/>
                  </a:lnTo>
                  <a:lnTo>
                    <a:pt x="62" y="10"/>
                  </a:lnTo>
                  <a:lnTo>
                    <a:pt x="61" y="7"/>
                  </a:lnTo>
                  <a:lnTo>
                    <a:pt x="60" y="5"/>
                  </a:lnTo>
                  <a:lnTo>
                    <a:pt x="58" y="4"/>
                  </a:lnTo>
                  <a:lnTo>
                    <a:pt x="56" y="4"/>
                  </a:lnTo>
                  <a:lnTo>
                    <a:pt x="54" y="4"/>
                  </a:lnTo>
                  <a:lnTo>
                    <a:pt x="52" y="3"/>
                  </a:lnTo>
                  <a:lnTo>
                    <a:pt x="51" y="2"/>
                  </a:lnTo>
                  <a:lnTo>
                    <a:pt x="50" y="1"/>
                  </a:lnTo>
                  <a:lnTo>
                    <a:pt x="49" y="0"/>
                  </a:lnTo>
                  <a:lnTo>
                    <a:pt x="46" y="0"/>
                  </a:lnTo>
                  <a:lnTo>
                    <a:pt x="44" y="0"/>
                  </a:lnTo>
                  <a:lnTo>
                    <a:pt x="41" y="0"/>
                  </a:lnTo>
                  <a:lnTo>
                    <a:pt x="41" y="5"/>
                  </a:lnTo>
                  <a:lnTo>
                    <a:pt x="40" y="10"/>
                  </a:lnTo>
                  <a:lnTo>
                    <a:pt x="40" y="14"/>
                  </a:lnTo>
                  <a:lnTo>
                    <a:pt x="38" y="16"/>
                  </a:lnTo>
                  <a:lnTo>
                    <a:pt x="36" y="19"/>
                  </a:lnTo>
                  <a:lnTo>
                    <a:pt x="34" y="21"/>
                  </a:lnTo>
                  <a:lnTo>
                    <a:pt x="31" y="22"/>
                  </a:lnTo>
                  <a:lnTo>
                    <a:pt x="28" y="23"/>
                  </a:lnTo>
                  <a:lnTo>
                    <a:pt x="24" y="22"/>
                  </a:lnTo>
                  <a:lnTo>
                    <a:pt x="23" y="25"/>
                  </a:lnTo>
                  <a:lnTo>
                    <a:pt x="22" y="27"/>
                  </a:lnTo>
                  <a:lnTo>
                    <a:pt x="20" y="30"/>
                  </a:lnTo>
                  <a:lnTo>
                    <a:pt x="18" y="32"/>
                  </a:lnTo>
                  <a:lnTo>
                    <a:pt x="18" y="34"/>
                  </a:lnTo>
                  <a:lnTo>
                    <a:pt x="18" y="35"/>
                  </a:lnTo>
                  <a:lnTo>
                    <a:pt x="20" y="36"/>
                  </a:lnTo>
                  <a:lnTo>
                    <a:pt x="22" y="37"/>
                  </a:lnTo>
                  <a:lnTo>
                    <a:pt x="24" y="37"/>
                  </a:lnTo>
                  <a:lnTo>
                    <a:pt x="26" y="37"/>
                  </a:lnTo>
                  <a:lnTo>
                    <a:pt x="28" y="38"/>
                  </a:lnTo>
                  <a:lnTo>
                    <a:pt x="30" y="38"/>
                  </a:lnTo>
                  <a:lnTo>
                    <a:pt x="32" y="39"/>
                  </a:lnTo>
                  <a:lnTo>
                    <a:pt x="32" y="40"/>
                  </a:lnTo>
                  <a:lnTo>
                    <a:pt x="33" y="41"/>
                  </a:lnTo>
                  <a:lnTo>
                    <a:pt x="34" y="43"/>
                  </a:lnTo>
                  <a:lnTo>
                    <a:pt x="35" y="43"/>
                  </a:lnTo>
                  <a:lnTo>
                    <a:pt x="39" y="44"/>
                  </a:lnTo>
                  <a:lnTo>
                    <a:pt x="42" y="45"/>
                  </a:lnTo>
                  <a:lnTo>
                    <a:pt x="46" y="45"/>
                  </a:lnTo>
                  <a:lnTo>
                    <a:pt x="45" y="49"/>
                  </a:lnTo>
                  <a:lnTo>
                    <a:pt x="42" y="52"/>
                  </a:lnTo>
                  <a:lnTo>
                    <a:pt x="36" y="53"/>
                  </a:lnTo>
                  <a:lnTo>
                    <a:pt x="29" y="53"/>
                  </a:lnTo>
                  <a:lnTo>
                    <a:pt x="21" y="52"/>
                  </a:lnTo>
                  <a:lnTo>
                    <a:pt x="13" y="52"/>
                  </a:lnTo>
                  <a:lnTo>
                    <a:pt x="6" y="50"/>
                  </a:lnTo>
                  <a:lnTo>
                    <a:pt x="5" y="50"/>
                  </a:lnTo>
                  <a:lnTo>
                    <a:pt x="4" y="52"/>
                  </a:lnTo>
                  <a:lnTo>
                    <a:pt x="3" y="53"/>
                  </a:lnTo>
                  <a:lnTo>
                    <a:pt x="3" y="54"/>
                  </a:lnTo>
                  <a:lnTo>
                    <a:pt x="2" y="55"/>
                  </a:lnTo>
                  <a:lnTo>
                    <a:pt x="2" y="55"/>
                  </a:lnTo>
                  <a:lnTo>
                    <a:pt x="3" y="57"/>
                  </a:lnTo>
                  <a:lnTo>
                    <a:pt x="4" y="59"/>
                  </a:lnTo>
                  <a:lnTo>
                    <a:pt x="4" y="61"/>
                  </a:lnTo>
                  <a:lnTo>
                    <a:pt x="3" y="63"/>
                  </a:lnTo>
                  <a:lnTo>
                    <a:pt x="2" y="65"/>
                  </a:lnTo>
                  <a:lnTo>
                    <a:pt x="1" y="66"/>
                  </a:lnTo>
                  <a:lnTo>
                    <a:pt x="0" y="68"/>
                  </a:lnTo>
                  <a:lnTo>
                    <a:pt x="0" y="75"/>
                  </a:lnTo>
                  <a:lnTo>
                    <a:pt x="4" y="80"/>
                  </a:lnTo>
                  <a:lnTo>
                    <a:pt x="10" y="85"/>
                  </a:lnTo>
                  <a:lnTo>
                    <a:pt x="16" y="90"/>
                  </a:lnTo>
                  <a:lnTo>
                    <a:pt x="21" y="95"/>
                  </a:lnTo>
                  <a:lnTo>
                    <a:pt x="25" y="98"/>
                  </a:lnTo>
                  <a:lnTo>
                    <a:pt x="26" y="95"/>
                  </a:lnTo>
                  <a:lnTo>
                    <a:pt x="29" y="94"/>
                  </a:lnTo>
                  <a:lnTo>
                    <a:pt x="31" y="93"/>
                  </a:lnTo>
                  <a:lnTo>
                    <a:pt x="33" y="93"/>
                  </a:lnTo>
                  <a:lnTo>
                    <a:pt x="35" y="94"/>
                  </a:lnTo>
                  <a:lnTo>
                    <a:pt x="37" y="95"/>
                  </a:lnTo>
                  <a:lnTo>
                    <a:pt x="39" y="98"/>
                  </a:lnTo>
                  <a:lnTo>
                    <a:pt x="39" y="100"/>
                  </a:lnTo>
                  <a:lnTo>
                    <a:pt x="39" y="102"/>
                  </a:lnTo>
                  <a:lnTo>
                    <a:pt x="38" y="104"/>
                  </a:lnTo>
                  <a:lnTo>
                    <a:pt x="36" y="106"/>
                  </a:lnTo>
                  <a:lnTo>
                    <a:pt x="36" y="108"/>
                  </a:lnTo>
                  <a:lnTo>
                    <a:pt x="36" y="110"/>
                  </a:lnTo>
                  <a:lnTo>
                    <a:pt x="37" y="112"/>
                  </a:lnTo>
                  <a:lnTo>
                    <a:pt x="42" y="122"/>
                  </a:lnTo>
                  <a:lnTo>
                    <a:pt x="45" y="133"/>
                  </a:lnTo>
                  <a:lnTo>
                    <a:pt x="45" y="144"/>
                  </a:lnTo>
                  <a:lnTo>
                    <a:pt x="41" y="155"/>
                  </a:lnTo>
                  <a:lnTo>
                    <a:pt x="38" y="160"/>
                  </a:lnTo>
                  <a:lnTo>
                    <a:pt x="38" y="166"/>
                  </a:lnTo>
                  <a:lnTo>
                    <a:pt x="41" y="171"/>
                  </a:lnTo>
                  <a:lnTo>
                    <a:pt x="41" y="180"/>
                  </a:lnTo>
                  <a:lnTo>
                    <a:pt x="44" y="188"/>
                  </a:lnTo>
                  <a:lnTo>
                    <a:pt x="50" y="194"/>
                  </a:lnTo>
                  <a:lnTo>
                    <a:pt x="56" y="199"/>
                  </a:lnTo>
                  <a:lnTo>
                    <a:pt x="58" y="200"/>
                  </a:lnTo>
                  <a:lnTo>
                    <a:pt x="61" y="200"/>
                  </a:lnTo>
                  <a:lnTo>
                    <a:pt x="63" y="199"/>
                  </a:lnTo>
                  <a:lnTo>
                    <a:pt x="66" y="198"/>
                  </a:lnTo>
                  <a:lnTo>
                    <a:pt x="69" y="198"/>
                  </a:lnTo>
                  <a:lnTo>
                    <a:pt x="71" y="199"/>
                  </a:lnTo>
                  <a:lnTo>
                    <a:pt x="73" y="200"/>
                  </a:lnTo>
                  <a:lnTo>
                    <a:pt x="75" y="201"/>
                  </a:lnTo>
                  <a:lnTo>
                    <a:pt x="78" y="200"/>
                  </a:lnTo>
                  <a:lnTo>
                    <a:pt x="81" y="199"/>
                  </a:lnTo>
                  <a:lnTo>
                    <a:pt x="85" y="196"/>
                  </a:lnTo>
                  <a:lnTo>
                    <a:pt x="87" y="196"/>
                  </a:lnTo>
                  <a:lnTo>
                    <a:pt x="89" y="196"/>
                  </a:lnTo>
                  <a:lnTo>
                    <a:pt x="91" y="197"/>
                  </a:lnTo>
                  <a:lnTo>
                    <a:pt x="93" y="198"/>
                  </a:lnTo>
                  <a:lnTo>
                    <a:pt x="96" y="199"/>
                  </a:lnTo>
                  <a:lnTo>
                    <a:pt x="98" y="199"/>
                  </a:lnTo>
                  <a:lnTo>
                    <a:pt x="99" y="198"/>
                  </a:lnTo>
                  <a:lnTo>
                    <a:pt x="101" y="197"/>
                  </a:lnTo>
                  <a:lnTo>
                    <a:pt x="103" y="196"/>
                  </a:lnTo>
                  <a:lnTo>
                    <a:pt x="104" y="195"/>
                  </a:lnTo>
                  <a:lnTo>
                    <a:pt x="107" y="194"/>
                  </a:lnTo>
                  <a:lnTo>
                    <a:pt x="110" y="194"/>
                  </a:lnTo>
                  <a:lnTo>
                    <a:pt x="114" y="194"/>
                  </a:lnTo>
                  <a:lnTo>
                    <a:pt x="116" y="194"/>
                  </a:lnTo>
                  <a:lnTo>
                    <a:pt x="120" y="192"/>
                  </a:lnTo>
                  <a:lnTo>
                    <a:pt x="123" y="190"/>
                  </a:lnTo>
                  <a:lnTo>
                    <a:pt x="126" y="188"/>
                  </a:lnTo>
                  <a:lnTo>
                    <a:pt x="129" y="186"/>
                  </a:lnTo>
                  <a:lnTo>
                    <a:pt x="132" y="186"/>
                  </a:lnTo>
                  <a:lnTo>
                    <a:pt x="136" y="184"/>
                  </a:lnTo>
                </a:path>
              </a:pathLst>
            </a:custGeom>
            <a:grpFill/>
            <a:ln w="3175">
              <a:solidFill>
                <a:srgbClr val="2CA2CC"/>
              </a:solidFill>
              <a:prstDash val="solid"/>
              <a:round/>
              <a:headEnd/>
              <a:tailEnd/>
            </a:ln>
          </p:spPr>
          <p:txBody>
            <a:bodyPr/>
            <a:lstStyle/>
            <a:p>
              <a:endParaRPr lang="ru-RU"/>
            </a:p>
          </p:txBody>
        </p:sp>
        <p:sp>
          <p:nvSpPr>
            <p:cNvPr id="58" name="Freeform 378">
              <a:extLst>
                <a:ext uri="{FF2B5EF4-FFF2-40B4-BE49-F238E27FC236}">
                  <a16:creationId xmlns:a16="http://schemas.microsoft.com/office/drawing/2014/main" id="{2860F0A3-18F8-3047-BF97-A7DBA733CA62}"/>
                </a:ext>
              </a:extLst>
            </p:cNvPr>
            <p:cNvSpPr>
              <a:spLocks/>
            </p:cNvSpPr>
            <p:nvPr/>
          </p:nvSpPr>
          <p:spPr bwMode="gray">
            <a:xfrm>
              <a:off x="3022" y="1898"/>
              <a:ext cx="113" cy="125"/>
            </a:xfrm>
            <a:custGeom>
              <a:avLst/>
              <a:gdLst>
                <a:gd name="T0" fmla="*/ 35 w 113"/>
                <a:gd name="T1" fmla="*/ 112 h 125"/>
                <a:gd name="T2" fmla="*/ 34 w 113"/>
                <a:gd name="T3" fmla="*/ 110 h 125"/>
                <a:gd name="T4" fmla="*/ 34 w 113"/>
                <a:gd name="T5" fmla="*/ 107 h 125"/>
                <a:gd name="T6" fmla="*/ 33 w 113"/>
                <a:gd name="T7" fmla="*/ 100 h 125"/>
                <a:gd name="T8" fmla="*/ 23 w 113"/>
                <a:gd name="T9" fmla="*/ 92 h 125"/>
                <a:gd name="T10" fmla="*/ 21 w 113"/>
                <a:gd name="T11" fmla="*/ 85 h 125"/>
                <a:gd name="T12" fmla="*/ 15 w 113"/>
                <a:gd name="T13" fmla="*/ 77 h 125"/>
                <a:gd name="T14" fmla="*/ 11 w 113"/>
                <a:gd name="T15" fmla="*/ 77 h 125"/>
                <a:gd name="T16" fmla="*/ 6 w 113"/>
                <a:gd name="T17" fmla="*/ 67 h 125"/>
                <a:gd name="T18" fmla="*/ 0 w 113"/>
                <a:gd name="T19" fmla="*/ 49 h 125"/>
                <a:gd name="T20" fmla="*/ 4 w 113"/>
                <a:gd name="T21" fmla="*/ 37 h 125"/>
                <a:gd name="T22" fmla="*/ 2 w 113"/>
                <a:gd name="T23" fmla="*/ 34 h 125"/>
                <a:gd name="T24" fmla="*/ 2 w 113"/>
                <a:gd name="T25" fmla="*/ 30 h 125"/>
                <a:gd name="T26" fmla="*/ 8 w 113"/>
                <a:gd name="T27" fmla="*/ 25 h 125"/>
                <a:gd name="T28" fmla="*/ 16 w 113"/>
                <a:gd name="T29" fmla="*/ 24 h 125"/>
                <a:gd name="T30" fmla="*/ 18 w 113"/>
                <a:gd name="T31" fmla="*/ 18 h 125"/>
                <a:gd name="T32" fmla="*/ 18 w 113"/>
                <a:gd name="T33" fmla="*/ 12 h 125"/>
                <a:gd name="T34" fmla="*/ 20 w 113"/>
                <a:gd name="T35" fmla="*/ 8 h 125"/>
                <a:gd name="T36" fmla="*/ 22 w 113"/>
                <a:gd name="T37" fmla="*/ 7 h 125"/>
                <a:gd name="T38" fmla="*/ 23 w 113"/>
                <a:gd name="T39" fmla="*/ 5 h 125"/>
                <a:gd name="T40" fmla="*/ 23 w 113"/>
                <a:gd name="T41" fmla="*/ 1 h 125"/>
                <a:gd name="T42" fmla="*/ 35 w 113"/>
                <a:gd name="T43" fmla="*/ 1 h 125"/>
                <a:gd name="T44" fmla="*/ 39 w 113"/>
                <a:gd name="T45" fmla="*/ 3 h 125"/>
                <a:gd name="T46" fmla="*/ 42 w 113"/>
                <a:gd name="T47" fmla="*/ 4 h 125"/>
                <a:gd name="T48" fmla="*/ 46 w 113"/>
                <a:gd name="T49" fmla="*/ 4 h 125"/>
                <a:gd name="T50" fmla="*/ 50 w 113"/>
                <a:gd name="T51" fmla="*/ 4 h 125"/>
                <a:gd name="T52" fmla="*/ 51 w 113"/>
                <a:gd name="T53" fmla="*/ 5 h 125"/>
                <a:gd name="T54" fmla="*/ 55 w 113"/>
                <a:gd name="T55" fmla="*/ 7 h 125"/>
                <a:gd name="T56" fmla="*/ 64 w 113"/>
                <a:gd name="T57" fmla="*/ 4 h 125"/>
                <a:gd name="T58" fmla="*/ 74 w 113"/>
                <a:gd name="T59" fmla="*/ 5 h 125"/>
                <a:gd name="T60" fmla="*/ 91 w 113"/>
                <a:gd name="T61" fmla="*/ 4 h 125"/>
                <a:gd name="T62" fmla="*/ 101 w 113"/>
                <a:gd name="T63" fmla="*/ 6 h 125"/>
                <a:gd name="T64" fmla="*/ 106 w 113"/>
                <a:gd name="T65" fmla="*/ 8 h 125"/>
                <a:gd name="T66" fmla="*/ 112 w 113"/>
                <a:gd name="T67" fmla="*/ 9 h 125"/>
                <a:gd name="T68" fmla="*/ 110 w 113"/>
                <a:gd name="T69" fmla="*/ 18 h 125"/>
                <a:gd name="T70" fmla="*/ 101 w 113"/>
                <a:gd name="T71" fmla="*/ 47 h 125"/>
                <a:gd name="T72" fmla="*/ 109 w 113"/>
                <a:gd name="T73" fmla="*/ 67 h 125"/>
                <a:gd name="T74" fmla="*/ 106 w 113"/>
                <a:gd name="T75" fmla="*/ 92 h 125"/>
                <a:gd name="T76" fmla="*/ 103 w 113"/>
                <a:gd name="T77" fmla="*/ 110 h 125"/>
                <a:gd name="T78" fmla="*/ 90 w 113"/>
                <a:gd name="T79" fmla="*/ 108 h 125"/>
                <a:gd name="T80" fmla="*/ 77 w 113"/>
                <a:gd name="T81" fmla="*/ 104 h 125"/>
                <a:gd name="T82" fmla="*/ 68 w 113"/>
                <a:gd name="T83" fmla="*/ 108 h 125"/>
                <a:gd name="T84" fmla="*/ 62 w 113"/>
                <a:gd name="T85" fmla="*/ 105 h 125"/>
                <a:gd name="T86" fmla="*/ 58 w 113"/>
                <a:gd name="T87" fmla="*/ 106 h 125"/>
                <a:gd name="T88" fmla="*/ 60 w 113"/>
                <a:gd name="T89" fmla="*/ 109 h 125"/>
                <a:gd name="T90" fmla="*/ 65 w 113"/>
                <a:gd name="T91" fmla="*/ 115 h 125"/>
                <a:gd name="T92" fmla="*/ 64 w 113"/>
                <a:gd name="T93" fmla="*/ 122 h 125"/>
                <a:gd name="T94" fmla="*/ 55 w 113"/>
                <a:gd name="T95" fmla="*/ 125 h 125"/>
                <a:gd name="T96" fmla="*/ 49 w 113"/>
                <a:gd name="T97" fmla="*/ 121 h 125"/>
                <a:gd name="T98" fmla="*/ 38 w 113"/>
                <a:gd name="T99" fmla="*/ 1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125">
                  <a:moveTo>
                    <a:pt x="37" y="115"/>
                  </a:moveTo>
                  <a:lnTo>
                    <a:pt x="36" y="113"/>
                  </a:lnTo>
                  <a:lnTo>
                    <a:pt x="35" y="112"/>
                  </a:lnTo>
                  <a:lnTo>
                    <a:pt x="35" y="111"/>
                  </a:lnTo>
                  <a:lnTo>
                    <a:pt x="35" y="110"/>
                  </a:lnTo>
                  <a:lnTo>
                    <a:pt x="34" y="110"/>
                  </a:lnTo>
                  <a:lnTo>
                    <a:pt x="33" y="110"/>
                  </a:lnTo>
                  <a:lnTo>
                    <a:pt x="33" y="109"/>
                  </a:lnTo>
                  <a:lnTo>
                    <a:pt x="34" y="107"/>
                  </a:lnTo>
                  <a:lnTo>
                    <a:pt x="34" y="104"/>
                  </a:lnTo>
                  <a:lnTo>
                    <a:pt x="34" y="102"/>
                  </a:lnTo>
                  <a:lnTo>
                    <a:pt x="33" y="100"/>
                  </a:lnTo>
                  <a:lnTo>
                    <a:pt x="31" y="98"/>
                  </a:lnTo>
                  <a:lnTo>
                    <a:pt x="27" y="95"/>
                  </a:lnTo>
                  <a:lnTo>
                    <a:pt x="23" y="92"/>
                  </a:lnTo>
                  <a:lnTo>
                    <a:pt x="22" y="91"/>
                  </a:lnTo>
                  <a:lnTo>
                    <a:pt x="22" y="89"/>
                  </a:lnTo>
                  <a:lnTo>
                    <a:pt x="21" y="85"/>
                  </a:lnTo>
                  <a:lnTo>
                    <a:pt x="20" y="82"/>
                  </a:lnTo>
                  <a:lnTo>
                    <a:pt x="18" y="79"/>
                  </a:lnTo>
                  <a:lnTo>
                    <a:pt x="15" y="77"/>
                  </a:lnTo>
                  <a:lnTo>
                    <a:pt x="14" y="77"/>
                  </a:lnTo>
                  <a:lnTo>
                    <a:pt x="13" y="77"/>
                  </a:lnTo>
                  <a:lnTo>
                    <a:pt x="11" y="77"/>
                  </a:lnTo>
                  <a:lnTo>
                    <a:pt x="9" y="74"/>
                  </a:lnTo>
                  <a:lnTo>
                    <a:pt x="8" y="70"/>
                  </a:lnTo>
                  <a:lnTo>
                    <a:pt x="6" y="67"/>
                  </a:lnTo>
                  <a:lnTo>
                    <a:pt x="4" y="65"/>
                  </a:lnTo>
                  <a:lnTo>
                    <a:pt x="0" y="58"/>
                  </a:lnTo>
                  <a:lnTo>
                    <a:pt x="0" y="49"/>
                  </a:lnTo>
                  <a:lnTo>
                    <a:pt x="3" y="42"/>
                  </a:lnTo>
                  <a:lnTo>
                    <a:pt x="4" y="39"/>
                  </a:lnTo>
                  <a:lnTo>
                    <a:pt x="4" y="37"/>
                  </a:lnTo>
                  <a:lnTo>
                    <a:pt x="3" y="34"/>
                  </a:lnTo>
                  <a:lnTo>
                    <a:pt x="3" y="34"/>
                  </a:lnTo>
                  <a:lnTo>
                    <a:pt x="2" y="34"/>
                  </a:lnTo>
                  <a:lnTo>
                    <a:pt x="2" y="33"/>
                  </a:lnTo>
                  <a:lnTo>
                    <a:pt x="2" y="31"/>
                  </a:lnTo>
                  <a:lnTo>
                    <a:pt x="2" y="30"/>
                  </a:lnTo>
                  <a:lnTo>
                    <a:pt x="4" y="27"/>
                  </a:lnTo>
                  <a:lnTo>
                    <a:pt x="6" y="26"/>
                  </a:lnTo>
                  <a:lnTo>
                    <a:pt x="8" y="25"/>
                  </a:lnTo>
                  <a:lnTo>
                    <a:pt x="11" y="25"/>
                  </a:lnTo>
                  <a:lnTo>
                    <a:pt x="14" y="24"/>
                  </a:lnTo>
                  <a:lnTo>
                    <a:pt x="16" y="24"/>
                  </a:lnTo>
                  <a:lnTo>
                    <a:pt x="17" y="22"/>
                  </a:lnTo>
                  <a:lnTo>
                    <a:pt x="18" y="20"/>
                  </a:lnTo>
                  <a:lnTo>
                    <a:pt x="18" y="18"/>
                  </a:lnTo>
                  <a:lnTo>
                    <a:pt x="18" y="16"/>
                  </a:lnTo>
                  <a:lnTo>
                    <a:pt x="18" y="14"/>
                  </a:lnTo>
                  <a:lnTo>
                    <a:pt x="18" y="12"/>
                  </a:lnTo>
                  <a:lnTo>
                    <a:pt x="19" y="9"/>
                  </a:lnTo>
                  <a:lnTo>
                    <a:pt x="19" y="9"/>
                  </a:lnTo>
                  <a:lnTo>
                    <a:pt x="20" y="8"/>
                  </a:lnTo>
                  <a:lnTo>
                    <a:pt x="20" y="8"/>
                  </a:lnTo>
                  <a:lnTo>
                    <a:pt x="21" y="8"/>
                  </a:lnTo>
                  <a:lnTo>
                    <a:pt x="22" y="7"/>
                  </a:lnTo>
                  <a:lnTo>
                    <a:pt x="23" y="6"/>
                  </a:lnTo>
                  <a:lnTo>
                    <a:pt x="23" y="6"/>
                  </a:lnTo>
                  <a:lnTo>
                    <a:pt x="23" y="5"/>
                  </a:lnTo>
                  <a:lnTo>
                    <a:pt x="22" y="4"/>
                  </a:lnTo>
                  <a:lnTo>
                    <a:pt x="21" y="3"/>
                  </a:lnTo>
                  <a:lnTo>
                    <a:pt x="23" y="1"/>
                  </a:lnTo>
                  <a:lnTo>
                    <a:pt x="27" y="0"/>
                  </a:lnTo>
                  <a:lnTo>
                    <a:pt x="31" y="0"/>
                  </a:lnTo>
                  <a:lnTo>
                    <a:pt x="35" y="1"/>
                  </a:lnTo>
                  <a:lnTo>
                    <a:pt x="36" y="1"/>
                  </a:lnTo>
                  <a:lnTo>
                    <a:pt x="37" y="2"/>
                  </a:lnTo>
                  <a:lnTo>
                    <a:pt x="39" y="3"/>
                  </a:lnTo>
                  <a:lnTo>
                    <a:pt x="40" y="3"/>
                  </a:lnTo>
                  <a:lnTo>
                    <a:pt x="41" y="3"/>
                  </a:lnTo>
                  <a:lnTo>
                    <a:pt x="42" y="4"/>
                  </a:lnTo>
                  <a:lnTo>
                    <a:pt x="44" y="5"/>
                  </a:lnTo>
                  <a:lnTo>
                    <a:pt x="45" y="4"/>
                  </a:lnTo>
                  <a:lnTo>
                    <a:pt x="46" y="4"/>
                  </a:lnTo>
                  <a:lnTo>
                    <a:pt x="47" y="3"/>
                  </a:lnTo>
                  <a:lnTo>
                    <a:pt x="48" y="3"/>
                  </a:lnTo>
                  <a:lnTo>
                    <a:pt x="50" y="4"/>
                  </a:lnTo>
                  <a:lnTo>
                    <a:pt x="49" y="4"/>
                  </a:lnTo>
                  <a:lnTo>
                    <a:pt x="50" y="4"/>
                  </a:lnTo>
                  <a:lnTo>
                    <a:pt x="51" y="5"/>
                  </a:lnTo>
                  <a:lnTo>
                    <a:pt x="53" y="6"/>
                  </a:lnTo>
                  <a:lnTo>
                    <a:pt x="54" y="7"/>
                  </a:lnTo>
                  <a:lnTo>
                    <a:pt x="55" y="7"/>
                  </a:lnTo>
                  <a:lnTo>
                    <a:pt x="56" y="7"/>
                  </a:lnTo>
                  <a:lnTo>
                    <a:pt x="60" y="6"/>
                  </a:lnTo>
                  <a:lnTo>
                    <a:pt x="64" y="4"/>
                  </a:lnTo>
                  <a:lnTo>
                    <a:pt x="67" y="4"/>
                  </a:lnTo>
                  <a:lnTo>
                    <a:pt x="70" y="4"/>
                  </a:lnTo>
                  <a:lnTo>
                    <a:pt x="74" y="5"/>
                  </a:lnTo>
                  <a:lnTo>
                    <a:pt x="77" y="6"/>
                  </a:lnTo>
                  <a:lnTo>
                    <a:pt x="84" y="6"/>
                  </a:lnTo>
                  <a:lnTo>
                    <a:pt x="91" y="4"/>
                  </a:lnTo>
                  <a:lnTo>
                    <a:pt x="98" y="4"/>
                  </a:lnTo>
                  <a:lnTo>
                    <a:pt x="99" y="5"/>
                  </a:lnTo>
                  <a:lnTo>
                    <a:pt x="101" y="6"/>
                  </a:lnTo>
                  <a:lnTo>
                    <a:pt x="102" y="7"/>
                  </a:lnTo>
                  <a:lnTo>
                    <a:pt x="103" y="8"/>
                  </a:lnTo>
                  <a:lnTo>
                    <a:pt x="106" y="8"/>
                  </a:lnTo>
                  <a:lnTo>
                    <a:pt x="108" y="8"/>
                  </a:lnTo>
                  <a:lnTo>
                    <a:pt x="110" y="9"/>
                  </a:lnTo>
                  <a:lnTo>
                    <a:pt x="112" y="9"/>
                  </a:lnTo>
                  <a:lnTo>
                    <a:pt x="113" y="10"/>
                  </a:lnTo>
                  <a:lnTo>
                    <a:pt x="113" y="11"/>
                  </a:lnTo>
                  <a:lnTo>
                    <a:pt x="110" y="18"/>
                  </a:lnTo>
                  <a:lnTo>
                    <a:pt x="104" y="24"/>
                  </a:lnTo>
                  <a:lnTo>
                    <a:pt x="101" y="33"/>
                  </a:lnTo>
                  <a:lnTo>
                    <a:pt x="101" y="47"/>
                  </a:lnTo>
                  <a:lnTo>
                    <a:pt x="106" y="60"/>
                  </a:lnTo>
                  <a:lnTo>
                    <a:pt x="108" y="64"/>
                  </a:lnTo>
                  <a:lnTo>
                    <a:pt x="109" y="67"/>
                  </a:lnTo>
                  <a:lnTo>
                    <a:pt x="110" y="71"/>
                  </a:lnTo>
                  <a:lnTo>
                    <a:pt x="110" y="76"/>
                  </a:lnTo>
                  <a:lnTo>
                    <a:pt x="106" y="92"/>
                  </a:lnTo>
                  <a:lnTo>
                    <a:pt x="106" y="108"/>
                  </a:lnTo>
                  <a:lnTo>
                    <a:pt x="106" y="111"/>
                  </a:lnTo>
                  <a:lnTo>
                    <a:pt x="103" y="110"/>
                  </a:lnTo>
                  <a:lnTo>
                    <a:pt x="102" y="110"/>
                  </a:lnTo>
                  <a:lnTo>
                    <a:pt x="96" y="110"/>
                  </a:lnTo>
                  <a:lnTo>
                    <a:pt x="90" y="108"/>
                  </a:lnTo>
                  <a:lnTo>
                    <a:pt x="85" y="104"/>
                  </a:lnTo>
                  <a:lnTo>
                    <a:pt x="81" y="102"/>
                  </a:lnTo>
                  <a:lnTo>
                    <a:pt x="77" y="104"/>
                  </a:lnTo>
                  <a:lnTo>
                    <a:pt x="73" y="107"/>
                  </a:lnTo>
                  <a:lnTo>
                    <a:pt x="69" y="108"/>
                  </a:lnTo>
                  <a:lnTo>
                    <a:pt x="68" y="108"/>
                  </a:lnTo>
                  <a:lnTo>
                    <a:pt x="66" y="107"/>
                  </a:lnTo>
                  <a:lnTo>
                    <a:pt x="64" y="106"/>
                  </a:lnTo>
                  <a:lnTo>
                    <a:pt x="62" y="105"/>
                  </a:lnTo>
                  <a:lnTo>
                    <a:pt x="60" y="105"/>
                  </a:lnTo>
                  <a:lnTo>
                    <a:pt x="58" y="105"/>
                  </a:lnTo>
                  <a:lnTo>
                    <a:pt x="58" y="106"/>
                  </a:lnTo>
                  <a:lnTo>
                    <a:pt x="58" y="107"/>
                  </a:lnTo>
                  <a:lnTo>
                    <a:pt x="58" y="109"/>
                  </a:lnTo>
                  <a:lnTo>
                    <a:pt x="60" y="109"/>
                  </a:lnTo>
                  <a:lnTo>
                    <a:pt x="62" y="111"/>
                  </a:lnTo>
                  <a:lnTo>
                    <a:pt x="64" y="113"/>
                  </a:lnTo>
                  <a:lnTo>
                    <a:pt x="65" y="115"/>
                  </a:lnTo>
                  <a:lnTo>
                    <a:pt x="66" y="117"/>
                  </a:lnTo>
                  <a:lnTo>
                    <a:pt x="65" y="120"/>
                  </a:lnTo>
                  <a:lnTo>
                    <a:pt x="64" y="122"/>
                  </a:lnTo>
                  <a:lnTo>
                    <a:pt x="62" y="124"/>
                  </a:lnTo>
                  <a:lnTo>
                    <a:pt x="58" y="125"/>
                  </a:lnTo>
                  <a:lnTo>
                    <a:pt x="55" y="125"/>
                  </a:lnTo>
                  <a:lnTo>
                    <a:pt x="53" y="124"/>
                  </a:lnTo>
                  <a:lnTo>
                    <a:pt x="51" y="122"/>
                  </a:lnTo>
                  <a:lnTo>
                    <a:pt x="49" y="121"/>
                  </a:lnTo>
                  <a:lnTo>
                    <a:pt x="48" y="120"/>
                  </a:lnTo>
                  <a:lnTo>
                    <a:pt x="43" y="120"/>
                  </a:lnTo>
                  <a:lnTo>
                    <a:pt x="38" y="119"/>
                  </a:lnTo>
                  <a:lnTo>
                    <a:pt x="33" y="117"/>
                  </a:lnTo>
                  <a:lnTo>
                    <a:pt x="37" y="115"/>
                  </a:lnTo>
                  <a:close/>
                </a:path>
              </a:pathLst>
            </a:custGeom>
            <a:grpFill/>
            <a:ln w="0">
              <a:solidFill>
                <a:srgbClr val="2CA2CC"/>
              </a:solidFill>
              <a:prstDash val="solid"/>
              <a:round/>
              <a:headEnd/>
              <a:tailEnd/>
            </a:ln>
          </p:spPr>
          <p:txBody>
            <a:bodyPr/>
            <a:lstStyle/>
            <a:p>
              <a:endParaRPr lang="ru-RU"/>
            </a:p>
          </p:txBody>
        </p:sp>
        <p:sp>
          <p:nvSpPr>
            <p:cNvPr id="59" name="Freeform 379">
              <a:extLst>
                <a:ext uri="{FF2B5EF4-FFF2-40B4-BE49-F238E27FC236}">
                  <a16:creationId xmlns:a16="http://schemas.microsoft.com/office/drawing/2014/main" id="{87262916-41DD-B34F-9986-79C25EF872C7}"/>
                </a:ext>
              </a:extLst>
            </p:cNvPr>
            <p:cNvSpPr>
              <a:spLocks/>
            </p:cNvSpPr>
            <p:nvPr/>
          </p:nvSpPr>
          <p:spPr bwMode="gray">
            <a:xfrm>
              <a:off x="3022" y="1898"/>
              <a:ext cx="113" cy="125"/>
            </a:xfrm>
            <a:custGeom>
              <a:avLst/>
              <a:gdLst>
                <a:gd name="T0" fmla="*/ 35 w 113"/>
                <a:gd name="T1" fmla="*/ 112 h 125"/>
                <a:gd name="T2" fmla="*/ 34 w 113"/>
                <a:gd name="T3" fmla="*/ 110 h 125"/>
                <a:gd name="T4" fmla="*/ 34 w 113"/>
                <a:gd name="T5" fmla="*/ 107 h 125"/>
                <a:gd name="T6" fmla="*/ 33 w 113"/>
                <a:gd name="T7" fmla="*/ 100 h 125"/>
                <a:gd name="T8" fmla="*/ 23 w 113"/>
                <a:gd name="T9" fmla="*/ 92 h 125"/>
                <a:gd name="T10" fmla="*/ 21 w 113"/>
                <a:gd name="T11" fmla="*/ 85 h 125"/>
                <a:gd name="T12" fmla="*/ 15 w 113"/>
                <a:gd name="T13" fmla="*/ 77 h 125"/>
                <a:gd name="T14" fmla="*/ 11 w 113"/>
                <a:gd name="T15" fmla="*/ 77 h 125"/>
                <a:gd name="T16" fmla="*/ 6 w 113"/>
                <a:gd name="T17" fmla="*/ 67 h 125"/>
                <a:gd name="T18" fmla="*/ 0 w 113"/>
                <a:gd name="T19" fmla="*/ 49 h 125"/>
                <a:gd name="T20" fmla="*/ 4 w 113"/>
                <a:gd name="T21" fmla="*/ 37 h 125"/>
                <a:gd name="T22" fmla="*/ 2 w 113"/>
                <a:gd name="T23" fmla="*/ 34 h 125"/>
                <a:gd name="T24" fmla="*/ 2 w 113"/>
                <a:gd name="T25" fmla="*/ 30 h 125"/>
                <a:gd name="T26" fmla="*/ 8 w 113"/>
                <a:gd name="T27" fmla="*/ 25 h 125"/>
                <a:gd name="T28" fmla="*/ 16 w 113"/>
                <a:gd name="T29" fmla="*/ 24 h 125"/>
                <a:gd name="T30" fmla="*/ 18 w 113"/>
                <a:gd name="T31" fmla="*/ 18 h 125"/>
                <a:gd name="T32" fmla="*/ 18 w 113"/>
                <a:gd name="T33" fmla="*/ 12 h 125"/>
                <a:gd name="T34" fmla="*/ 20 w 113"/>
                <a:gd name="T35" fmla="*/ 8 h 125"/>
                <a:gd name="T36" fmla="*/ 22 w 113"/>
                <a:gd name="T37" fmla="*/ 7 h 125"/>
                <a:gd name="T38" fmla="*/ 23 w 113"/>
                <a:gd name="T39" fmla="*/ 5 h 125"/>
                <a:gd name="T40" fmla="*/ 23 w 113"/>
                <a:gd name="T41" fmla="*/ 1 h 125"/>
                <a:gd name="T42" fmla="*/ 35 w 113"/>
                <a:gd name="T43" fmla="*/ 1 h 125"/>
                <a:gd name="T44" fmla="*/ 39 w 113"/>
                <a:gd name="T45" fmla="*/ 3 h 125"/>
                <a:gd name="T46" fmla="*/ 42 w 113"/>
                <a:gd name="T47" fmla="*/ 4 h 125"/>
                <a:gd name="T48" fmla="*/ 46 w 113"/>
                <a:gd name="T49" fmla="*/ 4 h 125"/>
                <a:gd name="T50" fmla="*/ 50 w 113"/>
                <a:gd name="T51" fmla="*/ 4 h 125"/>
                <a:gd name="T52" fmla="*/ 51 w 113"/>
                <a:gd name="T53" fmla="*/ 5 h 125"/>
                <a:gd name="T54" fmla="*/ 55 w 113"/>
                <a:gd name="T55" fmla="*/ 7 h 125"/>
                <a:gd name="T56" fmla="*/ 64 w 113"/>
                <a:gd name="T57" fmla="*/ 4 h 125"/>
                <a:gd name="T58" fmla="*/ 74 w 113"/>
                <a:gd name="T59" fmla="*/ 5 h 125"/>
                <a:gd name="T60" fmla="*/ 91 w 113"/>
                <a:gd name="T61" fmla="*/ 4 h 125"/>
                <a:gd name="T62" fmla="*/ 101 w 113"/>
                <a:gd name="T63" fmla="*/ 6 h 125"/>
                <a:gd name="T64" fmla="*/ 106 w 113"/>
                <a:gd name="T65" fmla="*/ 8 h 125"/>
                <a:gd name="T66" fmla="*/ 112 w 113"/>
                <a:gd name="T67" fmla="*/ 9 h 125"/>
                <a:gd name="T68" fmla="*/ 110 w 113"/>
                <a:gd name="T69" fmla="*/ 18 h 125"/>
                <a:gd name="T70" fmla="*/ 101 w 113"/>
                <a:gd name="T71" fmla="*/ 47 h 125"/>
                <a:gd name="T72" fmla="*/ 109 w 113"/>
                <a:gd name="T73" fmla="*/ 67 h 125"/>
                <a:gd name="T74" fmla="*/ 106 w 113"/>
                <a:gd name="T75" fmla="*/ 92 h 125"/>
                <a:gd name="T76" fmla="*/ 103 w 113"/>
                <a:gd name="T77" fmla="*/ 110 h 125"/>
                <a:gd name="T78" fmla="*/ 90 w 113"/>
                <a:gd name="T79" fmla="*/ 108 h 125"/>
                <a:gd name="T80" fmla="*/ 77 w 113"/>
                <a:gd name="T81" fmla="*/ 104 h 125"/>
                <a:gd name="T82" fmla="*/ 68 w 113"/>
                <a:gd name="T83" fmla="*/ 108 h 125"/>
                <a:gd name="T84" fmla="*/ 62 w 113"/>
                <a:gd name="T85" fmla="*/ 105 h 125"/>
                <a:gd name="T86" fmla="*/ 58 w 113"/>
                <a:gd name="T87" fmla="*/ 106 h 125"/>
                <a:gd name="T88" fmla="*/ 60 w 113"/>
                <a:gd name="T89" fmla="*/ 109 h 125"/>
                <a:gd name="T90" fmla="*/ 65 w 113"/>
                <a:gd name="T91" fmla="*/ 115 h 125"/>
                <a:gd name="T92" fmla="*/ 64 w 113"/>
                <a:gd name="T93" fmla="*/ 122 h 125"/>
                <a:gd name="T94" fmla="*/ 55 w 113"/>
                <a:gd name="T95" fmla="*/ 125 h 125"/>
                <a:gd name="T96" fmla="*/ 49 w 113"/>
                <a:gd name="T97" fmla="*/ 121 h 125"/>
                <a:gd name="T98" fmla="*/ 38 w 113"/>
                <a:gd name="T99" fmla="*/ 1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125">
                  <a:moveTo>
                    <a:pt x="37" y="115"/>
                  </a:moveTo>
                  <a:lnTo>
                    <a:pt x="36" y="113"/>
                  </a:lnTo>
                  <a:lnTo>
                    <a:pt x="35" y="112"/>
                  </a:lnTo>
                  <a:lnTo>
                    <a:pt x="35" y="111"/>
                  </a:lnTo>
                  <a:lnTo>
                    <a:pt x="35" y="110"/>
                  </a:lnTo>
                  <a:lnTo>
                    <a:pt x="34" y="110"/>
                  </a:lnTo>
                  <a:lnTo>
                    <a:pt x="33" y="110"/>
                  </a:lnTo>
                  <a:lnTo>
                    <a:pt x="33" y="109"/>
                  </a:lnTo>
                  <a:lnTo>
                    <a:pt x="34" y="107"/>
                  </a:lnTo>
                  <a:lnTo>
                    <a:pt x="34" y="104"/>
                  </a:lnTo>
                  <a:lnTo>
                    <a:pt x="34" y="102"/>
                  </a:lnTo>
                  <a:lnTo>
                    <a:pt x="33" y="100"/>
                  </a:lnTo>
                  <a:lnTo>
                    <a:pt x="31" y="98"/>
                  </a:lnTo>
                  <a:lnTo>
                    <a:pt x="27" y="95"/>
                  </a:lnTo>
                  <a:lnTo>
                    <a:pt x="23" y="92"/>
                  </a:lnTo>
                  <a:lnTo>
                    <a:pt x="22" y="91"/>
                  </a:lnTo>
                  <a:lnTo>
                    <a:pt x="22" y="89"/>
                  </a:lnTo>
                  <a:lnTo>
                    <a:pt x="21" y="85"/>
                  </a:lnTo>
                  <a:lnTo>
                    <a:pt x="20" y="82"/>
                  </a:lnTo>
                  <a:lnTo>
                    <a:pt x="18" y="79"/>
                  </a:lnTo>
                  <a:lnTo>
                    <a:pt x="15" y="77"/>
                  </a:lnTo>
                  <a:lnTo>
                    <a:pt x="14" y="77"/>
                  </a:lnTo>
                  <a:lnTo>
                    <a:pt x="13" y="77"/>
                  </a:lnTo>
                  <a:lnTo>
                    <a:pt x="11" y="77"/>
                  </a:lnTo>
                  <a:lnTo>
                    <a:pt x="9" y="74"/>
                  </a:lnTo>
                  <a:lnTo>
                    <a:pt x="8" y="70"/>
                  </a:lnTo>
                  <a:lnTo>
                    <a:pt x="6" y="67"/>
                  </a:lnTo>
                  <a:lnTo>
                    <a:pt x="4" y="65"/>
                  </a:lnTo>
                  <a:lnTo>
                    <a:pt x="0" y="58"/>
                  </a:lnTo>
                  <a:lnTo>
                    <a:pt x="0" y="49"/>
                  </a:lnTo>
                  <a:lnTo>
                    <a:pt x="3" y="42"/>
                  </a:lnTo>
                  <a:lnTo>
                    <a:pt x="4" y="39"/>
                  </a:lnTo>
                  <a:lnTo>
                    <a:pt x="4" y="37"/>
                  </a:lnTo>
                  <a:lnTo>
                    <a:pt x="3" y="34"/>
                  </a:lnTo>
                  <a:lnTo>
                    <a:pt x="3" y="34"/>
                  </a:lnTo>
                  <a:lnTo>
                    <a:pt x="2" y="34"/>
                  </a:lnTo>
                  <a:lnTo>
                    <a:pt x="2" y="33"/>
                  </a:lnTo>
                  <a:lnTo>
                    <a:pt x="2" y="31"/>
                  </a:lnTo>
                  <a:lnTo>
                    <a:pt x="2" y="30"/>
                  </a:lnTo>
                  <a:lnTo>
                    <a:pt x="4" y="27"/>
                  </a:lnTo>
                  <a:lnTo>
                    <a:pt x="6" y="26"/>
                  </a:lnTo>
                  <a:lnTo>
                    <a:pt x="8" y="25"/>
                  </a:lnTo>
                  <a:lnTo>
                    <a:pt x="11" y="25"/>
                  </a:lnTo>
                  <a:lnTo>
                    <a:pt x="14" y="24"/>
                  </a:lnTo>
                  <a:lnTo>
                    <a:pt x="16" y="24"/>
                  </a:lnTo>
                  <a:lnTo>
                    <a:pt x="17" y="22"/>
                  </a:lnTo>
                  <a:lnTo>
                    <a:pt x="18" y="20"/>
                  </a:lnTo>
                  <a:lnTo>
                    <a:pt x="18" y="18"/>
                  </a:lnTo>
                  <a:lnTo>
                    <a:pt x="18" y="16"/>
                  </a:lnTo>
                  <a:lnTo>
                    <a:pt x="18" y="14"/>
                  </a:lnTo>
                  <a:lnTo>
                    <a:pt x="18" y="12"/>
                  </a:lnTo>
                  <a:lnTo>
                    <a:pt x="19" y="9"/>
                  </a:lnTo>
                  <a:lnTo>
                    <a:pt x="19" y="9"/>
                  </a:lnTo>
                  <a:lnTo>
                    <a:pt x="20" y="8"/>
                  </a:lnTo>
                  <a:lnTo>
                    <a:pt x="20" y="8"/>
                  </a:lnTo>
                  <a:lnTo>
                    <a:pt x="21" y="8"/>
                  </a:lnTo>
                  <a:lnTo>
                    <a:pt x="22" y="7"/>
                  </a:lnTo>
                  <a:lnTo>
                    <a:pt x="23" y="6"/>
                  </a:lnTo>
                  <a:lnTo>
                    <a:pt x="23" y="6"/>
                  </a:lnTo>
                  <a:lnTo>
                    <a:pt x="23" y="5"/>
                  </a:lnTo>
                  <a:lnTo>
                    <a:pt x="22" y="4"/>
                  </a:lnTo>
                  <a:lnTo>
                    <a:pt x="21" y="3"/>
                  </a:lnTo>
                  <a:lnTo>
                    <a:pt x="23" y="1"/>
                  </a:lnTo>
                  <a:lnTo>
                    <a:pt x="27" y="0"/>
                  </a:lnTo>
                  <a:lnTo>
                    <a:pt x="31" y="0"/>
                  </a:lnTo>
                  <a:lnTo>
                    <a:pt x="35" y="1"/>
                  </a:lnTo>
                  <a:lnTo>
                    <a:pt x="36" y="1"/>
                  </a:lnTo>
                  <a:lnTo>
                    <a:pt x="37" y="2"/>
                  </a:lnTo>
                  <a:lnTo>
                    <a:pt x="39" y="3"/>
                  </a:lnTo>
                  <a:lnTo>
                    <a:pt x="40" y="3"/>
                  </a:lnTo>
                  <a:lnTo>
                    <a:pt x="41" y="3"/>
                  </a:lnTo>
                  <a:lnTo>
                    <a:pt x="42" y="4"/>
                  </a:lnTo>
                  <a:lnTo>
                    <a:pt x="44" y="5"/>
                  </a:lnTo>
                  <a:lnTo>
                    <a:pt x="45" y="4"/>
                  </a:lnTo>
                  <a:lnTo>
                    <a:pt x="46" y="4"/>
                  </a:lnTo>
                  <a:lnTo>
                    <a:pt x="47" y="3"/>
                  </a:lnTo>
                  <a:lnTo>
                    <a:pt x="48" y="3"/>
                  </a:lnTo>
                  <a:lnTo>
                    <a:pt x="50" y="4"/>
                  </a:lnTo>
                  <a:lnTo>
                    <a:pt x="49" y="4"/>
                  </a:lnTo>
                  <a:lnTo>
                    <a:pt x="50" y="4"/>
                  </a:lnTo>
                  <a:lnTo>
                    <a:pt x="51" y="5"/>
                  </a:lnTo>
                  <a:lnTo>
                    <a:pt x="53" y="6"/>
                  </a:lnTo>
                  <a:lnTo>
                    <a:pt x="54" y="7"/>
                  </a:lnTo>
                  <a:lnTo>
                    <a:pt x="55" y="7"/>
                  </a:lnTo>
                  <a:lnTo>
                    <a:pt x="56" y="7"/>
                  </a:lnTo>
                  <a:lnTo>
                    <a:pt x="60" y="6"/>
                  </a:lnTo>
                  <a:lnTo>
                    <a:pt x="64" y="4"/>
                  </a:lnTo>
                  <a:lnTo>
                    <a:pt x="67" y="4"/>
                  </a:lnTo>
                  <a:lnTo>
                    <a:pt x="70" y="4"/>
                  </a:lnTo>
                  <a:lnTo>
                    <a:pt x="74" y="5"/>
                  </a:lnTo>
                  <a:lnTo>
                    <a:pt x="77" y="6"/>
                  </a:lnTo>
                  <a:lnTo>
                    <a:pt x="84" y="6"/>
                  </a:lnTo>
                  <a:lnTo>
                    <a:pt x="91" y="4"/>
                  </a:lnTo>
                  <a:lnTo>
                    <a:pt x="98" y="4"/>
                  </a:lnTo>
                  <a:lnTo>
                    <a:pt x="99" y="5"/>
                  </a:lnTo>
                  <a:lnTo>
                    <a:pt x="101" y="6"/>
                  </a:lnTo>
                  <a:lnTo>
                    <a:pt x="102" y="7"/>
                  </a:lnTo>
                  <a:lnTo>
                    <a:pt x="103" y="8"/>
                  </a:lnTo>
                  <a:lnTo>
                    <a:pt x="106" y="8"/>
                  </a:lnTo>
                  <a:lnTo>
                    <a:pt x="108" y="8"/>
                  </a:lnTo>
                  <a:lnTo>
                    <a:pt x="110" y="9"/>
                  </a:lnTo>
                  <a:lnTo>
                    <a:pt x="112" y="9"/>
                  </a:lnTo>
                  <a:lnTo>
                    <a:pt x="113" y="10"/>
                  </a:lnTo>
                  <a:lnTo>
                    <a:pt x="113" y="11"/>
                  </a:lnTo>
                  <a:lnTo>
                    <a:pt x="110" y="18"/>
                  </a:lnTo>
                  <a:lnTo>
                    <a:pt x="104" y="24"/>
                  </a:lnTo>
                  <a:lnTo>
                    <a:pt x="101" y="33"/>
                  </a:lnTo>
                  <a:lnTo>
                    <a:pt x="101" y="47"/>
                  </a:lnTo>
                  <a:lnTo>
                    <a:pt x="106" y="60"/>
                  </a:lnTo>
                  <a:lnTo>
                    <a:pt x="108" y="64"/>
                  </a:lnTo>
                  <a:lnTo>
                    <a:pt x="109" y="67"/>
                  </a:lnTo>
                  <a:lnTo>
                    <a:pt x="110" y="71"/>
                  </a:lnTo>
                  <a:lnTo>
                    <a:pt x="110" y="76"/>
                  </a:lnTo>
                  <a:lnTo>
                    <a:pt x="106" y="92"/>
                  </a:lnTo>
                  <a:lnTo>
                    <a:pt x="106" y="108"/>
                  </a:lnTo>
                  <a:lnTo>
                    <a:pt x="106" y="111"/>
                  </a:lnTo>
                  <a:lnTo>
                    <a:pt x="103" y="110"/>
                  </a:lnTo>
                  <a:lnTo>
                    <a:pt x="102" y="110"/>
                  </a:lnTo>
                  <a:lnTo>
                    <a:pt x="96" y="110"/>
                  </a:lnTo>
                  <a:lnTo>
                    <a:pt x="90" y="108"/>
                  </a:lnTo>
                  <a:lnTo>
                    <a:pt x="85" y="104"/>
                  </a:lnTo>
                  <a:lnTo>
                    <a:pt x="81" y="102"/>
                  </a:lnTo>
                  <a:lnTo>
                    <a:pt x="77" y="104"/>
                  </a:lnTo>
                  <a:lnTo>
                    <a:pt x="73" y="107"/>
                  </a:lnTo>
                  <a:lnTo>
                    <a:pt x="69" y="108"/>
                  </a:lnTo>
                  <a:lnTo>
                    <a:pt x="68" y="108"/>
                  </a:lnTo>
                  <a:lnTo>
                    <a:pt x="66" y="107"/>
                  </a:lnTo>
                  <a:lnTo>
                    <a:pt x="64" y="106"/>
                  </a:lnTo>
                  <a:lnTo>
                    <a:pt x="62" y="105"/>
                  </a:lnTo>
                  <a:lnTo>
                    <a:pt x="60" y="105"/>
                  </a:lnTo>
                  <a:lnTo>
                    <a:pt x="58" y="105"/>
                  </a:lnTo>
                  <a:lnTo>
                    <a:pt x="58" y="106"/>
                  </a:lnTo>
                  <a:lnTo>
                    <a:pt x="58" y="107"/>
                  </a:lnTo>
                  <a:lnTo>
                    <a:pt x="58" y="109"/>
                  </a:lnTo>
                  <a:lnTo>
                    <a:pt x="60" y="109"/>
                  </a:lnTo>
                  <a:lnTo>
                    <a:pt x="62" y="111"/>
                  </a:lnTo>
                  <a:lnTo>
                    <a:pt x="64" y="113"/>
                  </a:lnTo>
                  <a:lnTo>
                    <a:pt x="65" y="115"/>
                  </a:lnTo>
                  <a:lnTo>
                    <a:pt x="66" y="117"/>
                  </a:lnTo>
                  <a:lnTo>
                    <a:pt x="65" y="120"/>
                  </a:lnTo>
                  <a:lnTo>
                    <a:pt x="64" y="122"/>
                  </a:lnTo>
                  <a:lnTo>
                    <a:pt x="62" y="124"/>
                  </a:lnTo>
                  <a:lnTo>
                    <a:pt x="58" y="125"/>
                  </a:lnTo>
                  <a:lnTo>
                    <a:pt x="55" y="125"/>
                  </a:lnTo>
                  <a:lnTo>
                    <a:pt x="53" y="124"/>
                  </a:lnTo>
                  <a:lnTo>
                    <a:pt x="51" y="122"/>
                  </a:lnTo>
                  <a:lnTo>
                    <a:pt x="49" y="121"/>
                  </a:lnTo>
                  <a:lnTo>
                    <a:pt x="48" y="120"/>
                  </a:lnTo>
                  <a:lnTo>
                    <a:pt x="43" y="120"/>
                  </a:lnTo>
                  <a:lnTo>
                    <a:pt x="38" y="119"/>
                  </a:lnTo>
                  <a:lnTo>
                    <a:pt x="33" y="117"/>
                  </a:lnTo>
                  <a:lnTo>
                    <a:pt x="37" y="115"/>
                  </a:lnTo>
                </a:path>
              </a:pathLst>
            </a:custGeom>
            <a:grpFill/>
            <a:ln w="3175">
              <a:solidFill>
                <a:srgbClr val="2CA2CC"/>
              </a:solidFill>
              <a:prstDash val="solid"/>
              <a:round/>
              <a:headEnd/>
              <a:tailEnd/>
            </a:ln>
          </p:spPr>
          <p:txBody>
            <a:bodyPr/>
            <a:lstStyle/>
            <a:p>
              <a:endParaRPr lang="ru-RU"/>
            </a:p>
          </p:txBody>
        </p:sp>
        <p:sp>
          <p:nvSpPr>
            <p:cNvPr id="60" name="Freeform 380">
              <a:extLst>
                <a:ext uri="{FF2B5EF4-FFF2-40B4-BE49-F238E27FC236}">
                  <a16:creationId xmlns:a16="http://schemas.microsoft.com/office/drawing/2014/main" id="{915BC820-E05F-3043-BB04-1ED1213ED551}"/>
                </a:ext>
              </a:extLst>
            </p:cNvPr>
            <p:cNvSpPr>
              <a:spLocks/>
            </p:cNvSpPr>
            <p:nvPr/>
          </p:nvSpPr>
          <p:spPr bwMode="gray">
            <a:xfrm>
              <a:off x="3123" y="1909"/>
              <a:ext cx="76" cy="104"/>
            </a:xfrm>
            <a:custGeom>
              <a:avLst/>
              <a:gdLst>
                <a:gd name="T0" fmla="*/ 18 w 76"/>
                <a:gd name="T1" fmla="*/ 0 h 104"/>
                <a:gd name="T2" fmla="*/ 21 w 76"/>
                <a:gd name="T3" fmla="*/ 1 h 104"/>
                <a:gd name="T4" fmla="*/ 23 w 76"/>
                <a:gd name="T5" fmla="*/ 3 h 104"/>
                <a:gd name="T6" fmla="*/ 28 w 76"/>
                <a:gd name="T7" fmla="*/ 7 h 104"/>
                <a:gd name="T8" fmla="*/ 34 w 76"/>
                <a:gd name="T9" fmla="*/ 9 h 104"/>
                <a:gd name="T10" fmla="*/ 40 w 76"/>
                <a:gd name="T11" fmla="*/ 9 h 104"/>
                <a:gd name="T12" fmla="*/ 45 w 76"/>
                <a:gd name="T13" fmla="*/ 10 h 104"/>
                <a:gd name="T14" fmla="*/ 53 w 76"/>
                <a:gd name="T15" fmla="*/ 16 h 104"/>
                <a:gd name="T16" fmla="*/ 59 w 76"/>
                <a:gd name="T17" fmla="*/ 24 h 104"/>
                <a:gd name="T18" fmla="*/ 66 w 76"/>
                <a:gd name="T19" fmla="*/ 29 h 104"/>
                <a:gd name="T20" fmla="*/ 73 w 76"/>
                <a:gd name="T21" fmla="*/ 36 h 104"/>
                <a:gd name="T22" fmla="*/ 76 w 76"/>
                <a:gd name="T23" fmla="*/ 42 h 104"/>
                <a:gd name="T24" fmla="*/ 75 w 76"/>
                <a:gd name="T25" fmla="*/ 46 h 104"/>
                <a:gd name="T26" fmla="*/ 73 w 76"/>
                <a:gd name="T27" fmla="*/ 50 h 104"/>
                <a:gd name="T28" fmla="*/ 74 w 76"/>
                <a:gd name="T29" fmla="*/ 55 h 104"/>
                <a:gd name="T30" fmla="*/ 73 w 76"/>
                <a:gd name="T31" fmla="*/ 64 h 104"/>
                <a:gd name="T32" fmla="*/ 68 w 76"/>
                <a:gd name="T33" fmla="*/ 75 h 104"/>
                <a:gd name="T34" fmla="*/ 60 w 76"/>
                <a:gd name="T35" fmla="*/ 89 h 104"/>
                <a:gd name="T36" fmla="*/ 45 w 76"/>
                <a:gd name="T37" fmla="*/ 103 h 104"/>
                <a:gd name="T38" fmla="*/ 42 w 76"/>
                <a:gd name="T39" fmla="*/ 103 h 104"/>
                <a:gd name="T40" fmla="*/ 40 w 76"/>
                <a:gd name="T41" fmla="*/ 102 h 104"/>
                <a:gd name="T42" fmla="*/ 39 w 76"/>
                <a:gd name="T43" fmla="*/ 98 h 104"/>
                <a:gd name="T44" fmla="*/ 38 w 76"/>
                <a:gd name="T45" fmla="*/ 94 h 104"/>
                <a:gd name="T46" fmla="*/ 36 w 76"/>
                <a:gd name="T47" fmla="*/ 93 h 104"/>
                <a:gd name="T48" fmla="*/ 34 w 76"/>
                <a:gd name="T49" fmla="*/ 94 h 104"/>
                <a:gd name="T50" fmla="*/ 30 w 76"/>
                <a:gd name="T51" fmla="*/ 97 h 104"/>
                <a:gd name="T52" fmla="*/ 27 w 76"/>
                <a:gd name="T53" fmla="*/ 97 h 104"/>
                <a:gd name="T54" fmla="*/ 24 w 76"/>
                <a:gd name="T55" fmla="*/ 96 h 104"/>
                <a:gd name="T56" fmla="*/ 19 w 76"/>
                <a:gd name="T57" fmla="*/ 98 h 104"/>
                <a:gd name="T58" fmla="*/ 17 w 76"/>
                <a:gd name="T59" fmla="*/ 102 h 104"/>
                <a:gd name="T60" fmla="*/ 13 w 76"/>
                <a:gd name="T61" fmla="*/ 104 h 104"/>
                <a:gd name="T62" fmla="*/ 8 w 76"/>
                <a:gd name="T63" fmla="*/ 102 h 104"/>
                <a:gd name="T64" fmla="*/ 5 w 76"/>
                <a:gd name="T65" fmla="*/ 100 h 104"/>
                <a:gd name="T66" fmla="*/ 5 w 76"/>
                <a:gd name="T67" fmla="*/ 97 h 104"/>
                <a:gd name="T68" fmla="*/ 9 w 76"/>
                <a:gd name="T69" fmla="*/ 65 h 104"/>
                <a:gd name="T70" fmla="*/ 8 w 76"/>
                <a:gd name="T71" fmla="*/ 56 h 104"/>
                <a:gd name="T72" fmla="*/ 5 w 76"/>
                <a:gd name="T73" fmla="*/ 49 h 104"/>
                <a:gd name="T74" fmla="*/ 0 w 76"/>
                <a:gd name="T75" fmla="*/ 22 h 104"/>
                <a:gd name="T76" fmla="*/ 9 w 76"/>
                <a:gd name="T77" fmla="*/ 7 h 104"/>
                <a:gd name="T78" fmla="*/ 16 w 76"/>
                <a:gd name="T7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104">
                  <a:moveTo>
                    <a:pt x="16" y="0"/>
                  </a:moveTo>
                  <a:lnTo>
                    <a:pt x="18" y="0"/>
                  </a:lnTo>
                  <a:lnTo>
                    <a:pt x="19" y="0"/>
                  </a:lnTo>
                  <a:lnTo>
                    <a:pt x="21" y="1"/>
                  </a:lnTo>
                  <a:lnTo>
                    <a:pt x="22" y="2"/>
                  </a:lnTo>
                  <a:lnTo>
                    <a:pt x="23" y="3"/>
                  </a:lnTo>
                  <a:lnTo>
                    <a:pt x="25" y="5"/>
                  </a:lnTo>
                  <a:lnTo>
                    <a:pt x="28" y="7"/>
                  </a:lnTo>
                  <a:lnTo>
                    <a:pt x="31" y="9"/>
                  </a:lnTo>
                  <a:lnTo>
                    <a:pt x="34" y="9"/>
                  </a:lnTo>
                  <a:lnTo>
                    <a:pt x="37" y="9"/>
                  </a:lnTo>
                  <a:lnTo>
                    <a:pt x="40" y="9"/>
                  </a:lnTo>
                  <a:lnTo>
                    <a:pt x="43" y="9"/>
                  </a:lnTo>
                  <a:lnTo>
                    <a:pt x="45" y="10"/>
                  </a:lnTo>
                  <a:lnTo>
                    <a:pt x="49" y="13"/>
                  </a:lnTo>
                  <a:lnTo>
                    <a:pt x="53" y="16"/>
                  </a:lnTo>
                  <a:lnTo>
                    <a:pt x="56" y="21"/>
                  </a:lnTo>
                  <a:lnTo>
                    <a:pt x="59" y="24"/>
                  </a:lnTo>
                  <a:lnTo>
                    <a:pt x="62" y="26"/>
                  </a:lnTo>
                  <a:lnTo>
                    <a:pt x="66" y="29"/>
                  </a:lnTo>
                  <a:lnTo>
                    <a:pt x="70" y="32"/>
                  </a:lnTo>
                  <a:lnTo>
                    <a:pt x="73" y="36"/>
                  </a:lnTo>
                  <a:lnTo>
                    <a:pt x="75" y="40"/>
                  </a:lnTo>
                  <a:lnTo>
                    <a:pt x="76" y="42"/>
                  </a:lnTo>
                  <a:lnTo>
                    <a:pt x="75" y="44"/>
                  </a:lnTo>
                  <a:lnTo>
                    <a:pt x="75" y="46"/>
                  </a:lnTo>
                  <a:lnTo>
                    <a:pt x="74" y="48"/>
                  </a:lnTo>
                  <a:lnTo>
                    <a:pt x="73" y="50"/>
                  </a:lnTo>
                  <a:lnTo>
                    <a:pt x="74" y="52"/>
                  </a:lnTo>
                  <a:lnTo>
                    <a:pt x="74" y="55"/>
                  </a:lnTo>
                  <a:lnTo>
                    <a:pt x="74" y="59"/>
                  </a:lnTo>
                  <a:lnTo>
                    <a:pt x="73" y="64"/>
                  </a:lnTo>
                  <a:lnTo>
                    <a:pt x="71" y="68"/>
                  </a:lnTo>
                  <a:lnTo>
                    <a:pt x="68" y="75"/>
                  </a:lnTo>
                  <a:lnTo>
                    <a:pt x="65" y="81"/>
                  </a:lnTo>
                  <a:lnTo>
                    <a:pt x="60" y="89"/>
                  </a:lnTo>
                  <a:lnTo>
                    <a:pt x="53" y="96"/>
                  </a:lnTo>
                  <a:lnTo>
                    <a:pt x="45" y="103"/>
                  </a:lnTo>
                  <a:lnTo>
                    <a:pt x="43" y="104"/>
                  </a:lnTo>
                  <a:lnTo>
                    <a:pt x="42" y="103"/>
                  </a:lnTo>
                  <a:lnTo>
                    <a:pt x="41" y="103"/>
                  </a:lnTo>
                  <a:lnTo>
                    <a:pt x="40" y="102"/>
                  </a:lnTo>
                  <a:lnTo>
                    <a:pt x="39" y="100"/>
                  </a:lnTo>
                  <a:lnTo>
                    <a:pt x="39" y="98"/>
                  </a:lnTo>
                  <a:lnTo>
                    <a:pt x="39" y="96"/>
                  </a:lnTo>
                  <a:lnTo>
                    <a:pt x="38" y="94"/>
                  </a:lnTo>
                  <a:lnTo>
                    <a:pt x="38" y="93"/>
                  </a:lnTo>
                  <a:lnTo>
                    <a:pt x="36" y="93"/>
                  </a:lnTo>
                  <a:lnTo>
                    <a:pt x="35" y="94"/>
                  </a:lnTo>
                  <a:lnTo>
                    <a:pt x="34" y="94"/>
                  </a:lnTo>
                  <a:lnTo>
                    <a:pt x="32" y="96"/>
                  </a:lnTo>
                  <a:lnTo>
                    <a:pt x="30" y="97"/>
                  </a:lnTo>
                  <a:lnTo>
                    <a:pt x="28" y="97"/>
                  </a:lnTo>
                  <a:lnTo>
                    <a:pt x="27" y="97"/>
                  </a:lnTo>
                  <a:lnTo>
                    <a:pt x="26" y="96"/>
                  </a:lnTo>
                  <a:lnTo>
                    <a:pt x="24" y="96"/>
                  </a:lnTo>
                  <a:lnTo>
                    <a:pt x="21" y="97"/>
                  </a:lnTo>
                  <a:lnTo>
                    <a:pt x="19" y="98"/>
                  </a:lnTo>
                  <a:lnTo>
                    <a:pt x="18" y="100"/>
                  </a:lnTo>
                  <a:lnTo>
                    <a:pt x="17" y="102"/>
                  </a:lnTo>
                  <a:lnTo>
                    <a:pt x="15" y="103"/>
                  </a:lnTo>
                  <a:lnTo>
                    <a:pt x="13" y="104"/>
                  </a:lnTo>
                  <a:lnTo>
                    <a:pt x="11" y="103"/>
                  </a:lnTo>
                  <a:lnTo>
                    <a:pt x="8" y="102"/>
                  </a:lnTo>
                  <a:lnTo>
                    <a:pt x="6" y="101"/>
                  </a:lnTo>
                  <a:lnTo>
                    <a:pt x="5" y="100"/>
                  </a:lnTo>
                  <a:lnTo>
                    <a:pt x="5" y="98"/>
                  </a:lnTo>
                  <a:lnTo>
                    <a:pt x="5" y="97"/>
                  </a:lnTo>
                  <a:lnTo>
                    <a:pt x="5" y="81"/>
                  </a:lnTo>
                  <a:lnTo>
                    <a:pt x="9" y="65"/>
                  </a:lnTo>
                  <a:lnTo>
                    <a:pt x="9" y="60"/>
                  </a:lnTo>
                  <a:lnTo>
                    <a:pt x="8" y="56"/>
                  </a:lnTo>
                  <a:lnTo>
                    <a:pt x="7" y="53"/>
                  </a:lnTo>
                  <a:lnTo>
                    <a:pt x="5" y="49"/>
                  </a:lnTo>
                  <a:lnTo>
                    <a:pt x="0" y="36"/>
                  </a:lnTo>
                  <a:lnTo>
                    <a:pt x="0" y="22"/>
                  </a:lnTo>
                  <a:lnTo>
                    <a:pt x="3" y="13"/>
                  </a:lnTo>
                  <a:lnTo>
                    <a:pt x="9" y="7"/>
                  </a:lnTo>
                  <a:lnTo>
                    <a:pt x="12" y="0"/>
                  </a:lnTo>
                  <a:lnTo>
                    <a:pt x="16" y="0"/>
                  </a:lnTo>
                  <a:close/>
                </a:path>
              </a:pathLst>
            </a:custGeom>
            <a:grpFill/>
            <a:ln w="0">
              <a:solidFill>
                <a:srgbClr val="2CA2CC"/>
              </a:solidFill>
              <a:prstDash val="solid"/>
              <a:round/>
              <a:headEnd/>
              <a:tailEnd/>
            </a:ln>
          </p:spPr>
          <p:txBody>
            <a:bodyPr/>
            <a:lstStyle/>
            <a:p>
              <a:endParaRPr lang="ru-RU"/>
            </a:p>
          </p:txBody>
        </p:sp>
        <p:sp>
          <p:nvSpPr>
            <p:cNvPr id="61" name="Freeform 381">
              <a:extLst>
                <a:ext uri="{FF2B5EF4-FFF2-40B4-BE49-F238E27FC236}">
                  <a16:creationId xmlns:a16="http://schemas.microsoft.com/office/drawing/2014/main" id="{31953F5D-F596-AF48-BE7B-A0B3BF34068E}"/>
                </a:ext>
              </a:extLst>
            </p:cNvPr>
            <p:cNvSpPr>
              <a:spLocks/>
            </p:cNvSpPr>
            <p:nvPr/>
          </p:nvSpPr>
          <p:spPr bwMode="gray">
            <a:xfrm>
              <a:off x="3123" y="1909"/>
              <a:ext cx="76" cy="104"/>
            </a:xfrm>
            <a:custGeom>
              <a:avLst/>
              <a:gdLst>
                <a:gd name="T0" fmla="*/ 18 w 76"/>
                <a:gd name="T1" fmla="*/ 0 h 104"/>
                <a:gd name="T2" fmla="*/ 21 w 76"/>
                <a:gd name="T3" fmla="*/ 1 h 104"/>
                <a:gd name="T4" fmla="*/ 23 w 76"/>
                <a:gd name="T5" fmla="*/ 3 h 104"/>
                <a:gd name="T6" fmla="*/ 28 w 76"/>
                <a:gd name="T7" fmla="*/ 7 h 104"/>
                <a:gd name="T8" fmla="*/ 34 w 76"/>
                <a:gd name="T9" fmla="*/ 9 h 104"/>
                <a:gd name="T10" fmla="*/ 40 w 76"/>
                <a:gd name="T11" fmla="*/ 9 h 104"/>
                <a:gd name="T12" fmla="*/ 45 w 76"/>
                <a:gd name="T13" fmla="*/ 10 h 104"/>
                <a:gd name="T14" fmla="*/ 53 w 76"/>
                <a:gd name="T15" fmla="*/ 16 h 104"/>
                <a:gd name="T16" fmla="*/ 59 w 76"/>
                <a:gd name="T17" fmla="*/ 24 h 104"/>
                <a:gd name="T18" fmla="*/ 66 w 76"/>
                <a:gd name="T19" fmla="*/ 29 h 104"/>
                <a:gd name="T20" fmla="*/ 73 w 76"/>
                <a:gd name="T21" fmla="*/ 36 h 104"/>
                <a:gd name="T22" fmla="*/ 76 w 76"/>
                <a:gd name="T23" fmla="*/ 42 h 104"/>
                <a:gd name="T24" fmla="*/ 75 w 76"/>
                <a:gd name="T25" fmla="*/ 46 h 104"/>
                <a:gd name="T26" fmla="*/ 73 w 76"/>
                <a:gd name="T27" fmla="*/ 50 h 104"/>
                <a:gd name="T28" fmla="*/ 74 w 76"/>
                <a:gd name="T29" fmla="*/ 55 h 104"/>
                <a:gd name="T30" fmla="*/ 73 w 76"/>
                <a:gd name="T31" fmla="*/ 64 h 104"/>
                <a:gd name="T32" fmla="*/ 68 w 76"/>
                <a:gd name="T33" fmla="*/ 75 h 104"/>
                <a:gd name="T34" fmla="*/ 60 w 76"/>
                <a:gd name="T35" fmla="*/ 89 h 104"/>
                <a:gd name="T36" fmla="*/ 45 w 76"/>
                <a:gd name="T37" fmla="*/ 103 h 104"/>
                <a:gd name="T38" fmla="*/ 42 w 76"/>
                <a:gd name="T39" fmla="*/ 103 h 104"/>
                <a:gd name="T40" fmla="*/ 40 w 76"/>
                <a:gd name="T41" fmla="*/ 102 h 104"/>
                <a:gd name="T42" fmla="*/ 39 w 76"/>
                <a:gd name="T43" fmla="*/ 98 h 104"/>
                <a:gd name="T44" fmla="*/ 38 w 76"/>
                <a:gd name="T45" fmla="*/ 94 h 104"/>
                <a:gd name="T46" fmla="*/ 36 w 76"/>
                <a:gd name="T47" fmla="*/ 93 h 104"/>
                <a:gd name="T48" fmla="*/ 34 w 76"/>
                <a:gd name="T49" fmla="*/ 94 h 104"/>
                <a:gd name="T50" fmla="*/ 30 w 76"/>
                <a:gd name="T51" fmla="*/ 97 h 104"/>
                <a:gd name="T52" fmla="*/ 27 w 76"/>
                <a:gd name="T53" fmla="*/ 97 h 104"/>
                <a:gd name="T54" fmla="*/ 24 w 76"/>
                <a:gd name="T55" fmla="*/ 96 h 104"/>
                <a:gd name="T56" fmla="*/ 19 w 76"/>
                <a:gd name="T57" fmla="*/ 98 h 104"/>
                <a:gd name="T58" fmla="*/ 17 w 76"/>
                <a:gd name="T59" fmla="*/ 102 h 104"/>
                <a:gd name="T60" fmla="*/ 13 w 76"/>
                <a:gd name="T61" fmla="*/ 104 h 104"/>
                <a:gd name="T62" fmla="*/ 8 w 76"/>
                <a:gd name="T63" fmla="*/ 102 h 104"/>
                <a:gd name="T64" fmla="*/ 5 w 76"/>
                <a:gd name="T65" fmla="*/ 100 h 104"/>
                <a:gd name="T66" fmla="*/ 5 w 76"/>
                <a:gd name="T67" fmla="*/ 97 h 104"/>
                <a:gd name="T68" fmla="*/ 9 w 76"/>
                <a:gd name="T69" fmla="*/ 65 h 104"/>
                <a:gd name="T70" fmla="*/ 8 w 76"/>
                <a:gd name="T71" fmla="*/ 56 h 104"/>
                <a:gd name="T72" fmla="*/ 5 w 76"/>
                <a:gd name="T73" fmla="*/ 49 h 104"/>
                <a:gd name="T74" fmla="*/ 0 w 76"/>
                <a:gd name="T75" fmla="*/ 22 h 104"/>
                <a:gd name="T76" fmla="*/ 9 w 76"/>
                <a:gd name="T77" fmla="*/ 7 h 104"/>
                <a:gd name="T78" fmla="*/ 16 w 76"/>
                <a:gd name="T7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104">
                  <a:moveTo>
                    <a:pt x="16" y="0"/>
                  </a:moveTo>
                  <a:lnTo>
                    <a:pt x="18" y="0"/>
                  </a:lnTo>
                  <a:lnTo>
                    <a:pt x="19" y="0"/>
                  </a:lnTo>
                  <a:lnTo>
                    <a:pt x="21" y="1"/>
                  </a:lnTo>
                  <a:lnTo>
                    <a:pt x="22" y="2"/>
                  </a:lnTo>
                  <a:lnTo>
                    <a:pt x="23" y="3"/>
                  </a:lnTo>
                  <a:lnTo>
                    <a:pt x="25" y="5"/>
                  </a:lnTo>
                  <a:lnTo>
                    <a:pt x="28" y="7"/>
                  </a:lnTo>
                  <a:lnTo>
                    <a:pt x="31" y="9"/>
                  </a:lnTo>
                  <a:lnTo>
                    <a:pt x="34" y="9"/>
                  </a:lnTo>
                  <a:lnTo>
                    <a:pt x="37" y="9"/>
                  </a:lnTo>
                  <a:lnTo>
                    <a:pt x="40" y="9"/>
                  </a:lnTo>
                  <a:lnTo>
                    <a:pt x="43" y="9"/>
                  </a:lnTo>
                  <a:lnTo>
                    <a:pt x="45" y="10"/>
                  </a:lnTo>
                  <a:lnTo>
                    <a:pt x="49" y="13"/>
                  </a:lnTo>
                  <a:lnTo>
                    <a:pt x="53" y="16"/>
                  </a:lnTo>
                  <a:lnTo>
                    <a:pt x="56" y="21"/>
                  </a:lnTo>
                  <a:lnTo>
                    <a:pt x="59" y="24"/>
                  </a:lnTo>
                  <a:lnTo>
                    <a:pt x="62" y="26"/>
                  </a:lnTo>
                  <a:lnTo>
                    <a:pt x="66" y="29"/>
                  </a:lnTo>
                  <a:lnTo>
                    <a:pt x="70" y="32"/>
                  </a:lnTo>
                  <a:lnTo>
                    <a:pt x="73" y="36"/>
                  </a:lnTo>
                  <a:lnTo>
                    <a:pt x="75" y="40"/>
                  </a:lnTo>
                  <a:lnTo>
                    <a:pt x="76" y="42"/>
                  </a:lnTo>
                  <a:lnTo>
                    <a:pt x="75" y="44"/>
                  </a:lnTo>
                  <a:lnTo>
                    <a:pt x="75" y="46"/>
                  </a:lnTo>
                  <a:lnTo>
                    <a:pt x="74" y="48"/>
                  </a:lnTo>
                  <a:lnTo>
                    <a:pt x="73" y="50"/>
                  </a:lnTo>
                  <a:lnTo>
                    <a:pt x="74" y="52"/>
                  </a:lnTo>
                  <a:lnTo>
                    <a:pt x="74" y="55"/>
                  </a:lnTo>
                  <a:lnTo>
                    <a:pt x="74" y="59"/>
                  </a:lnTo>
                  <a:lnTo>
                    <a:pt x="73" y="64"/>
                  </a:lnTo>
                  <a:lnTo>
                    <a:pt x="71" y="68"/>
                  </a:lnTo>
                  <a:lnTo>
                    <a:pt x="68" y="75"/>
                  </a:lnTo>
                  <a:lnTo>
                    <a:pt x="65" y="81"/>
                  </a:lnTo>
                  <a:lnTo>
                    <a:pt x="60" y="89"/>
                  </a:lnTo>
                  <a:lnTo>
                    <a:pt x="53" y="96"/>
                  </a:lnTo>
                  <a:lnTo>
                    <a:pt x="45" y="103"/>
                  </a:lnTo>
                  <a:lnTo>
                    <a:pt x="43" y="104"/>
                  </a:lnTo>
                  <a:lnTo>
                    <a:pt x="42" y="103"/>
                  </a:lnTo>
                  <a:lnTo>
                    <a:pt x="41" y="103"/>
                  </a:lnTo>
                  <a:lnTo>
                    <a:pt x="40" y="102"/>
                  </a:lnTo>
                  <a:lnTo>
                    <a:pt x="39" y="100"/>
                  </a:lnTo>
                  <a:lnTo>
                    <a:pt x="39" y="98"/>
                  </a:lnTo>
                  <a:lnTo>
                    <a:pt x="39" y="96"/>
                  </a:lnTo>
                  <a:lnTo>
                    <a:pt x="38" y="94"/>
                  </a:lnTo>
                  <a:lnTo>
                    <a:pt x="38" y="93"/>
                  </a:lnTo>
                  <a:lnTo>
                    <a:pt x="36" y="93"/>
                  </a:lnTo>
                  <a:lnTo>
                    <a:pt x="35" y="94"/>
                  </a:lnTo>
                  <a:lnTo>
                    <a:pt x="34" y="94"/>
                  </a:lnTo>
                  <a:lnTo>
                    <a:pt x="32" y="96"/>
                  </a:lnTo>
                  <a:lnTo>
                    <a:pt x="30" y="97"/>
                  </a:lnTo>
                  <a:lnTo>
                    <a:pt x="28" y="97"/>
                  </a:lnTo>
                  <a:lnTo>
                    <a:pt x="27" y="97"/>
                  </a:lnTo>
                  <a:lnTo>
                    <a:pt x="26" y="96"/>
                  </a:lnTo>
                  <a:lnTo>
                    <a:pt x="24" y="96"/>
                  </a:lnTo>
                  <a:lnTo>
                    <a:pt x="21" y="97"/>
                  </a:lnTo>
                  <a:lnTo>
                    <a:pt x="19" y="98"/>
                  </a:lnTo>
                  <a:lnTo>
                    <a:pt x="18" y="100"/>
                  </a:lnTo>
                  <a:lnTo>
                    <a:pt x="17" y="102"/>
                  </a:lnTo>
                  <a:lnTo>
                    <a:pt x="15" y="103"/>
                  </a:lnTo>
                  <a:lnTo>
                    <a:pt x="13" y="104"/>
                  </a:lnTo>
                  <a:lnTo>
                    <a:pt x="11" y="103"/>
                  </a:lnTo>
                  <a:lnTo>
                    <a:pt x="8" y="102"/>
                  </a:lnTo>
                  <a:lnTo>
                    <a:pt x="6" y="101"/>
                  </a:lnTo>
                  <a:lnTo>
                    <a:pt x="5" y="100"/>
                  </a:lnTo>
                  <a:lnTo>
                    <a:pt x="5" y="98"/>
                  </a:lnTo>
                  <a:lnTo>
                    <a:pt x="5" y="97"/>
                  </a:lnTo>
                  <a:lnTo>
                    <a:pt x="5" y="81"/>
                  </a:lnTo>
                  <a:lnTo>
                    <a:pt x="9" y="65"/>
                  </a:lnTo>
                  <a:lnTo>
                    <a:pt x="9" y="60"/>
                  </a:lnTo>
                  <a:lnTo>
                    <a:pt x="8" y="56"/>
                  </a:lnTo>
                  <a:lnTo>
                    <a:pt x="7" y="53"/>
                  </a:lnTo>
                  <a:lnTo>
                    <a:pt x="5" y="49"/>
                  </a:lnTo>
                  <a:lnTo>
                    <a:pt x="0" y="36"/>
                  </a:lnTo>
                  <a:lnTo>
                    <a:pt x="0" y="22"/>
                  </a:lnTo>
                  <a:lnTo>
                    <a:pt x="3" y="13"/>
                  </a:lnTo>
                  <a:lnTo>
                    <a:pt x="9" y="7"/>
                  </a:lnTo>
                  <a:lnTo>
                    <a:pt x="12" y="0"/>
                  </a:lnTo>
                  <a:lnTo>
                    <a:pt x="16" y="0"/>
                  </a:lnTo>
                </a:path>
              </a:pathLst>
            </a:custGeom>
            <a:grpFill/>
            <a:ln w="3175">
              <a:solidFill>
                <a:srgbClr val="2CA2CC"/>
              </a:solidFill>
              <a:prstDash val="solid"/>
              <a:round/>
              <a:headEnd/>
              <a:tailEnd/>
            </a:ln>
          </p:spPr>
          <p:txBody>
            <a:bodyPr/>
            <a:lstStyle/>
            <a:p>
              <a:endParaRPr lang="ru-RU"/>
            </a:p>
          </p:txBody>
        </p:sp>
        <p:sp>
          <p:nvSpPr>
            <p:cNvPr id="62" name="Freeform 382">
              <a:extLst>
                <a:ext uri="{FF2B5EF4-FFF2-40B4-BE49-F238E27FC236}">
                  <a16:creationId xmlns:a16="http://schemas.microsoft.com/office/drawing/2014/main" id="{E9B71BF6-7709-D842-9BF5-9FC2AB5D21D0}"/>
                </a:ext>
              </a:extLst>
            </p:cNvPr>
            <p:cNvSpPr>
              <a:spLocks/>
            </p:cNvSpPr>
            <p:nvPr/>
          </p:nvSpPr>
          <p:spPr bwMode="gray">
            <a:xfrm>
              <a:off x="2347" y="2052"/>
              <a:ext cx="168" cy="188"/>
            </a:xfrm>
            <a:custGeom>
              <a:avLst/>
              <a:gdLst>
                <a:gd name="T0" fmla="*/ 30 w 168"/>
                <a:gd name="T1" fmla="*/ 151 h 188"/>
                <a:gd name="T2" fmla="*/ 25 w 168"/>
                <a:gd name="T3" fmla="*/ 160 h 188"/>
                <a:gd name="T4" fmla="*/ 21 w 168"/>
                <a:gd name="T5" fmla="*/ 169 h 188"/>
                <a:gd name="T6" fmla="*/ 27 w 168"/>
                <a:gd name="T7" fmla="*/ 176 h 188"/>
                <a:gd name="T8" fmla="*/ 40 w 168"/>
                <a:gd name="T9" fmla="*/ 171 h 188"/>
                <a:gd name="T10" fmla="*/ 50 w 168"/>
                <a:gd name="T11" fmla="*/ 179 h 188"/>
                <a:gd name="T12" fmla="*/ 54 w 168"/>
                <a:gd name="T13" fmla="*/ 187 h 188"/>
                <a:gd name="T14" fmla="*/ 63 w 168"/>
                <a:gd name="T15" fmla="*/ 187 h 188"/>
                <a:gd name="T16" fmla="*/ 66 w 168"/>
                <a:gd name="T17" fmla="*/ 180 h 188"/>
                <a:gd name="T18" fmla="*/ 69 w 168"/>
                <a:gd name="T19" fmla="*/ 176 h 188"/>
                <a:gd name="T20" fmla="*/ 74 w 168"/>
                <a:gd name="T21" fmla="*/ 167 h 188"/>
                <a:gd name="T22" fmla="*/ 74 w 168"/>
                <a:gd name="T23" fmla="*/ 146 h 188"/>
                <a:gd name="T24" fmla="*/ 76 w 168"/>
                <a:gd name="T25" fmla="*/ 142 h 188"/>
                <a:gd name="T26" fmla="*/ 88 w 168"/>
                <a:gd name="T27" fmla="*/ 139 h 188"/>
                <a:gd name="T28" fmla="*/ 89 w 168"/>
                <a:gd name="T29" fmla="*/ 132 h 188"/>
                <a:gd name="T30" fmla="*/ 104 w 168"/>
                <a:gd name="T31" fmla="*/ 121 h 188"/>
                <a:gd name="T32" fmla="*/ 155 w 168"/>
                <a:gd name="T33" fmla="*/ 87 h 188"/>
                <a:gd name="T34" fmla="*/ 167 w 168"/>
                <a:gd name="T35" fmla="*/ 69 h 188"/>
                <a:gd name="T36" fmla="*/ 168 w 168"/>
                <a:gd name="T37" fmla="*/ 56 h 188"/>
                <a:gd name="T38" fmla="*/ 162 w 168"/>
                <a:gd name="T39" fmla="*/ 47 h 188"/>
                <a:gd name="T40" fmla="*/ 164 w 168"/>
                <a:gd name="T41" fmla="*/ 41 h 188"/>
                <a:gd name="T42" fmla="*/ 133 w 168"/>
                <a:gd name="T43" fmla="*/ 21 h 188"/>
                <a:gd name="T44" fmla="*/ 134 w 168"/>
                <a:gd name="T45" fmla="*/ 30 h 188"/>
                <a:gd name="T46" fmla="*/ 125 w 168"/>
                <a:gd name="T47" fmla="*/ 32 h 188"/>
                <a:gd name="T48" fmla="*/ 118 w 168"/>
                <a:gd name="T49" fmla="*/ 27 h 188"/>
                <a:gd name="T50" fmla="*/ 111 w 168"/>
                <a:gd name="T51" fmla="*/ 28 h 188"/>
                <a:gd name="T52" fmla="*/ 105 w 168"/>
                <a:gd name="T53" fmla="*/ 25 h 188"/>
                <a:gd name="T54" fmla="*/ 94 w 168"/>
                <a:gd name="T55" fmla="*/ 16 h 188"/>
                <a:gd name="T56" fmla="*/ 70 w 168"/>
                <a:gd name="T57" fmla="*/ 6 h 188"/>
                <a:gd name="T58" fmla="*/ 60 w 168"/>
                <a:gd name="T59" fmla="*/ 0 h 188"/>
                <a:gd name="T60" fmla="*/ 55 w 168"/>
                <a:gd name="T61" fmla="*/ 3 h 188"/>
                <a:gd name="T62" fmla="*/ 51 w 168"/>
                <a:gd name="T63" fmla="*/ 6 h 188"/>
                <a:gd name="T64" fmla="*/ 41 w 168"/>
                <a:gd name="T65" fmla="*/ 10 h 188"/>
                <a:gd name="T66" fmla="*/ 28 w 168"/>
                <a:gd name="T67" fmla="*/ 18 h 188"/>
                <a:gd name="T68" fmla="*/ 19 w 168"/>
                <a:gd name="T69" fmla="*/ 22 h 188"/>
                <a:gd name="T70" fmla="*/ 19 w 168"/>
                <a:gd name="T71" fmla="*/ 27 h 188"/>
                <a:gd name="T72" fmla="*/ 27 w 168"/>
                <a:gd name="T73" fmla="*/ 34 h 188"/>
                <a:gd name="T74" fmla="*/ 27 w 168"/>
                <a:gd name="T75" fmla="*/ 42 h 188"/>
                <a:gd name="T76" fmla="*/ 22 w 168"/>
                <a:gd name="T77" fmla="*/ 48 h 188"/>
                <a:gd name="T78" fmla="*/ 17 w 168"/>
                <a:gd name="T79" fmla="*/ 62 h 188"/>
                <a:gd name="T80" fmla="*/ 19 w 168"/>
                <a:gd name="T81" fmla="*/ 67 h 188"/>
                <a:gd name="T82" fmla="*/ 12 w 168"/>
                <a:gd name="T83" fmla="*/ 72 h 188"/>
                <a:gd name="T84" fmla="*/ 6 w 168"/>
                <a:gd name="T85" fmla="*/ 72 h 188"/>
                <a:gd name="T86" fmla="*/ 3 w 168"/>
                <a:gd name="T87" fmla="*/ 75 h 188"/>
                <a:gd name="T88" fmla="*/ 0 w 168"/>
                <a:gd name="T89" fmla="*/ 79 h 188"/>
                <a:gd name="T90" fmla="*/ 5 w 168"/>
                <a:gd name="T91" fmla="*/ 81 h 188"/>
                <a:gd name="T92" fmla="*/ 8 w 168"/>
                <a:gd name="T93" fmla="*/ 106 h 188"/>
                <a:gd name="T94" fmla="*/ 3 w 168"/>
                <a:gd name="T95" fmla="*/ 112 h 188"/>
                <a:gd name="T96" fmla="*/ 10 w 168"/>
                <a:gd name="T97" fmla="*/ 119 h 188"/>
                <a:gd name="T98" fmla="*/ 25 w 168"/>
                <a:gd name="T99" fmla="*/ 121 h 188"/>
                <a:gd name="T100" fmla="*/ 32 w 168"/>
                <a:gd name="T101" fmla="*/ 114 h 188"/>
                <a:gd name="T102" fmla="*/ 39 w 168"/>
                <a:gd name="T103" fmla="*/ 115 h 188"/>
                <a:gd name="T104" fmla="*/ 39 w 168"/>
                <a:gd name="T105" fmla="*/ 124 h 188"/>
                <a:gd name="T106" fmla="*/ 23 w 168"/>
                <a:gd name="T107" fmla="*/ 137 h 188"/>
                <a:gd name="T108" fmla="*/ 23 w 168"/>
                <a:gd name="T109" fmla="*/ 1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 h="188">
                  <a:moveTo>
                    <a:pt x="25" y="143"/>
                  </a:moveTo>
                  <a:lnTo>
                    <a:pt x="27" y="146"/>
                  </a:lnTo>
                  <a:lnTo>
                    <a:pt x="29" y="148"/>
                  </a:lnTo>
                  <a:lnTo>
                    <a:pt x="30" y="151"/>
                  </a:lnTo>
                  <a:lnTo>
                    <a:pt x="30" y="153"/>
                  </a:lnTo>
                  <a:lnTo>
                    <a:pt x="29" y="155"/>
                  </a:lnTo>
                  <a:lnTo>
                    <a:pt x="27" y="158"/>
                  </a:lnTo>
                  <a:lnTo>
                    <a:pt x="25" y="160"/>
                  </a:lnTo>
                  <a:lnTo>
                    <a:pt x="23" y="162"/>
                  </a:lnTo>
                  <a:lnTo>
                    <a:pt x="22" y="164"/>
                  </a:lnTo>
                  <a:lnTo>
                    <a:pt x="21" y="167"/>
                  </a:lnTo>
                  <a:lnTo>
                    <a:pt x="21" y="169"/>
                  </a:lnTo>
                  <a:lnTo>
                    <a:pt x="22" y="172"/>
                  </a:lnTo>
                  <a:lnTo>
                    <a:pt x="24" y="174"/>
                  </a:lnTo>
                  <a:lnTo>
                    <a:pt x="25" y="175"/>
                  </a:lnTo>
                  <a:lnTo>
                    <a:pt x="27" y="176"/>
                  </a:lnTo>
                  <a:lnTo>
                    <a:pt x="29" y="177"/>
                  </a:lnTo>
                  <a:lnTo>
                    <a:pt x="31" y="176"/>
                  </a:lnTo>
                  <a:lnTo>
                    <a:pt x="35" y="173"/>
                  </a:lnTo>
                  <a:lnTo>
                    <a:pt x="40" y="171"/>
                  </a:lnTo>
                  <a:lnTo>
                    <a:pt x="45" y="171"/>
                  </a:lnTo>
                  <a:lnTo>
                    <a:pt x="49" y="174"/>
                  </a:lnTo>
                  <a:lnTo>
                    <a:pt x="50" y="176"/>
                  </a:lnTo>
                  <a:lnTo>
                    <a:pt x="50" y="179"/>
                  </a:lnTo>
                  <a:lnTo>
                    <a:pt x="51" y="181"/>
                  </a:lnTo>
                  <a:lnTo>
                    <a:pt x="52" y="183"/>
                  </a:lnTo>
                  <a:lnTo>
                    <a:pt x="52" y="185"/>
                  </a:lnTo>
                  <a:lnTo>
                    <a:pt x="54" y="187"/>
                  </a:lnTo>
                  <a:lnTo>
                    <a:pt x="56" y="188"/>
                  </a:lnTo>
                  <a:lnTo>
                    <a:pt x="58" y="188"/>
                  </a:lnTo>
                  <a:lnTo>
                    <a:pt x="61" y="188"/>
                  </a:lnTo>
                  <a:lnTo>
                    <a:pt x="63" y="187"/>
                  </a:lnTo>
                  <a:lnTo>
                    <a:pt x="65" y="186"/>
                  </a:lnTo>
                  <a:lnTo>
                    <a:pt x="66" y="184"/>
                  </a:lnTo>
                  <a:lnTo>
                    <a:pt x="66" y="182"/>
                  </a:lnTo>
                  <a:lnTo>
                    <a:pt x="66" y="180"/>
                  </a:lnTo>
                  <a:lnTo>
                    <a:pt x="66" y="178"/>
                  </a:lnTo>
                  <a:lnTo>
                    <a:pt x="66" y="176"/>
                  </a:lnTo>
                  <a:lnTo>
                    <a:pt x="67" y="175"/>
                  </a:lnTo>
                  <a:lnTo>
                    <a:pt x="69" y="176"/>
                  </a:lnTo>
                  <a:lnTo>
                    <a:pt x="70" y="176"/>
                  </a:lnTo>
                  <a:lnTo>
                    <a:pt x="71" y="177"/>
                  </a:lnTo>
                  <a:lnTo>
                    <a:pt x="72" y="176"/>
                  </a:lnTo>
                  <a:lnTo>
                    <a:pt x="74" y="167"/>
                  </a:lnTo>
                  <a:lnTo>
                    <a:pt x="75" y="157"/>
                  </a:lnTo>
                  <a:lnTo>
                    <a:pt x="77" y="148"/>
                  </a:lnTo>
                  <a:lnTo>
                    <a:pt x="75" y="147"/>
                  </a:lnTo>
                  <a:lnTo>
                    <a:pt x="74" y="146"/>
                  </a:lnTo>
                  <a:lnTo>
                    <a:pt x="73" y="144"/>
                  </a:lnTo>
                  <a:lnTo>
                    <a:pt x="73" y="143"/>
                  </a:lnTo>
                  <a:lnTo>
                    <a:pt x="74" y="143"/>
                  </a:lnTo>
                  <a:lnTo>
                    <a:pt x="76" y="142"/>
                  </a:lnTo>
                  <a:lnTo>
                    <a:pt x="79" y="141"/>
                  </a:lnTo>
                  <a:lnTo>
                    <a:pt x="82" y="141"/>
                  </a:lnTo>
                  <a:lnTo>
                    <a:pt x="86" y="140"/>
                  </a:lnTo>
                  <a:lnTo>
                    <a:pt x="88" y="139"/>
                  </a:lnTo>
                  <a:lnTo>
                    <a:pt x="90" y="137"/>
                  </a:lnTo>
                  <a:lnTo>
                    <a:pt x="90" y="135"/>
                  </a:lnTo>
                  <a:lnTo>
                    <a:pt x="90" y="134"/>
                  </a:lnTo>
                  <a:lnTo>
                    <a:pt x="89" y="132"/>
                  </a:lnTo>
                  <a:lnTo>
                    <a:pt x="89" y="130"/>
                  </a:lnTo>
                  <a:lnTo>
                    <a:pt x="89" y="128"/>
                  </a:lnTo>
                  <a:lnTo>
                    <a:pt x="90" y="127"/>
                  </a:lnTo>
                  <a:lnTo>
                    <a:pt x="104" y="121"/>
                  </a:lnTo>
                  <a:lnTo>
                    <a:pt x="119" y="116"/>
                  </a:lnTo>
                  <a:lnTo>
                    <a:pt x="134" y="109"/>
                  </a:lnTo>
                  <a:lnTo>
                    <a:pt x="146" y="98"/>
                  </a:lnTo>
                  <a:lnTo>
                    <a:pt x="155" y="87"/>
                  </a:lnTo>
                  <a:lnTo>
                    <a:pt x="163" y="73"/>
                  </a:lnTo>
                  <a:lnTo>
                    <a:pt x="164" y="72"/>
                  </a:lnTo>
                  <a:lnTo>
                    <a:pt x="165" y="70"/>
                  </a:lnTo>
                  <a:lnTo>
                    <a:pt x="167" y="69"/>
                  </a:lnTo>
                  <a:lnTo>
                    <a:pt x="168" y="67"/>
                  </a:lnTo>
                  <a:lnTo>
                    <a:pt x="168" y="63"/>
                  </a:lnTo>
                  <a:lnTo>
                    <a:pt x="168" y="60"/>
                  </a:lnTo>
                  <a:lnTo>
                    <a:pt x="168" y="56"/>
                  </a:lnTo>
                  <a:lnTo>
                    <a:pt x="167" y="53"/>
                  </a:lnTo>
                  <a:lnTo>
                    <a:pt x="165" y="51"/>
                  </a:lnTo>
                  <a:lnTo>
                    <a:pt x="163" y="49"/>
                  </a:lnTo>
                  <a:lnTo>
                    <a:pt x="162" y="47"/>
                  </a:lnTo>
                  <a:lnTo>
                    <a:pt x="161" y="45"/>
                  </a:lnTo>
                  <a:lnTo>
                    <a:pt x="160" y="44"/>
                  </a:lnTo>
                  <a:lnTo>
                    <a:pt x="161" y="42"/>
                  </a:lnTo>
                  <a:lnTo>
                    <a:pt x="164" y="41"/>
                  </a:lnTo>
                  <a:lnTo>
                    <a:pt x="154" y="32"/>
                  </a:lnTo>
                  <a:lnTo>
                    <a:pt x="144" y="26"/>
                  </a:lnTo>
                  <a:lnTo>
                    <a:pt x="133" y="18"/>
                  </a:lnTo>
                  <a:lnTo>
                    <a:pt x="133" y="21"/>
                  </a:lnTo>
                  <a:lnTo>
                    <a:pt x="133" y="23"/>
                  </a:lnTo>
                  <a:lnTo>
                    <a:pt x="134" y="26"/>
                  </a:lnTo>
                  <a:lnTo>
                    <a:pt x="134" y="28"/>
                  </a:lnTo>
                  <a:lnTo>
                    <a:pt x="134" y="30"/>
                  </a:lnTo>
                  <a:lnTo>
                    <a:pt x="132" y="33"/>
                  </a:lnTo>
                  <a:lnTo>
                    <a:pt x="129" y="33"/>
                  </a:lnTo>
                  <a:lnTo>
                    <a:pt x="127" y="33"/>
                  </a:lnTo>
                  <a:lnTo>
                    <a:pt x="125" y="32"/>
                  </a:lnTo>
                  <a:lnTo>
                    <a:pt x="124" y="31"/>
                  </a:lnTo>
                  <a:lnTo>
                    <a:pt x="122" y="29"/>
                  </a:lnTo>
                  <a:lnTo>
                    <a:pt x="120" y="27"/>
                  </a:lnTo>
                  <a:lnTo>
                    <a:pt x="118" y="27"/>
                  </a:lnTo>
                  <a:lnTo>
                    <a:pt x="117" y="27"/>
                  </a:lnTo>
                  <a:lnTo>
                    <a:pt x="115" y="27"/>
                  </a:lnTo>
                  <a:lnTo>
                    <a:pt x="113" y="28"/>
                  </a:lnTo>
                  <a:lnTo>
                    <a:pt x="111" y="28"/>
                  </a:lnTo>
                  <a:lnTo>
                    <a:pt x="109" y="29"/>
                  </a:lnTo>
                  <a:lnTo>
                    <a:pt x="108" y="28"/>
                  </a:lnTo>
                  <a:lnTo>
                    <a:pt x="106" y="27"/>
                  </a:lnTo>
                  <a:lnTo>
                    <a:pt x="105" y="25"/>
                  </a:lnTo>
                  <a:lnTo>
                    <a:pt x="104" y="23"/>
                  </a:lnTo>
                  <a:lnTo>
                    <a:pt x="103" y="21"/>
                  </a:lnTo>
                  <a:lnTo>
                    <a:pt x="101" y="19"/>
                  </a:lnTo>
                  <a:lnTo>
                    <a:pt x="94" y="16"/>
                  </a:lnTo>
                  <a:lnTo>
                    <a:pt x="86" y="16"/>
                  </a:lnTo>
                  <a:lnTo>
                    <a:pt x="79" y="14"/>
                  </a:lnTo>
                  <a:lnTo>
                    <a:pt x="75" y="11"/>
                  </a:lnTo>
                  <a:lnTo>
                    <a:pt x="70" y="6"/>
                  </a:lnTo>
                  <a:lnTo>
                    <a:pt x="66" y="3"/>
                  </a:lnTo>
                  <a:lnTo>
                    <a:pt x="64" y="2"/>
                  </a:lnTo>
                  <a:lnTo>
                    <a:pt x="62" y="1"/>
                  </a:lnTo>
                  <a:lnTo>
                    <a:pt x="60" y="0"/>
                  </a:lnTo>
                  <a:lnTo>
                    <a:pt x="57" y="0"/>
                  </a:lnTo>
                  <a:lnTo>
                    <a:pt x="55" y="1"/>
                  </a:lnTo>
                  <a:lnTo>
                    <a:pt x="55" y="2"/>
                  </a:lnTo>
                  <a:lnTo>
                    <a:pt x="55" y="3"/>
                  </a:lnTo>
                  <a:lnTo>
                    <a:pt x="55" y="4"/>
                  </a:lnTo>
                  <a:lnTo>
                    <a:pt x="55" y="5"/>
                  </a:lnTo>
                  <a:lnTo>
                    <a:pt x="54" y="6"/>
                  </a:lnTo>
                  <a:lnTo>
                    <a:pt x="51" y="6"/>
                  </a:lnTo>
                  <a:lnTo>
                    <a:pt x="49" y="6"/>
                  </a:lnTo>
                  <a:lnTo>
                    <a:pt x="47" y="6"/>
                  </a:lnTo>
                  <a:lnTo>
                    <a:pt x="45" y="7"/>
                  </a:lnTo>
                  <a:lnTo>
                    <a:pt x="41" y="10"/>
                  </a:lnTo>
                  <a:lnTo>
                    <a:pt x="37" y="12"/>
                  </a:lnTo>
                  <a:lnTo>
                    <a:pt x="33" y="13"/>
                  </a:lnTo>
                  <a:lnTo>
                    <a:pt x="30" y="16"/>
                  </a:lnTo>
                  <a:lnTo>
                    <a:pt x="28" y="18"/>
                  </a:lnTo>
                  <a:lnTo>
                    <a:pt x="26" y="20"/>
                  </a:lnTo>
                  <a:lnTo>
                    <a:pt x="23" y="21"/>
                  </a:lnTo>
                  <a:lnTo>
                    <a:pt x="20" y="22"/>
                  </a:lnTo>
                  <a:lnTo>
                    <a:pt x="19" y="22"/>
                  </a:lnTo>
                  <a:lnTo>
                    <a:pt x="19" y="23"/>
                  </a:lnTo>
                  <a:lnTo>
                    <a:pt x="19" y="25"/>
                  </a:lnTo>
                  <a:lnTo>
                    <a:pt x="19" y="26"/>
                  </a:lnTo>
                  <a:lnTo>
                    <a:pt x="19" y="27"/>
                  </a:lnTo>
                  <a:lnTo>
                    <a:pt x="21" y="29"/>
                  </a:lnTo>
                  <a:lnTo>
                    <a:pt x="24" y="31"/>
                  </a:lnTo>
                  <a:lnTo>
                    <a:pt x="26" y="32"/>
                  </a:lnTo>
                  <a:lnTo>
                    <a:pt x="27" y="34"/>
                  </a:lnTo>
                  <a:lnTo>
                    <a:pt x="28" y="36"/>
                  </a:lnTo>
                  <a:lnTo>
                    <a:pt x="28" y="38"/>
                  </a:lnTo>
                  <a:lnTo>
                    <a:pt x="27" y="41"/>
                  </a:lnTo>
                  <a:lnTo>
                    <a:pt x="27" y="42"/>
                  </a:lnTo>
                  <a:lnTo>
                    <a:pt x="25" y="43"/>
                  </a:lnTo>
                  <a:lnTo>
                    <a:pt x="24" y="43"/>
                  </a:lnTo>
                  <a:lnTo>
                    <a:pt x="22" y="43"/>
                  </a:lnTo>
                  <a:lnTo>
                    <a:pt x="22" y="48"/>
                  </a:lnTo>
                  <a:lnTo>
                    <a:pt x="20" y="51"/>
                  </a:lnTo>
                  <a:lnTo>
                    <a:pt x="17" y="56"/>
                  </a:lnTo>
                  <a:lnTo>
                    <a:pt x="16" y="61"/>
                  </a:lnTo>
                  <a:lnTo>
                    <a:pt x="17" y="62"/>
                  </a:lnTo>
                  <a:lnTo>
                    <a:pt x="19" y="63"/>
                  </a:lnTo>
                  <a:lnTo>
                    <a:pt x="20" y="64"/>
                  </a:lnTo>
                  <a:lnTo>
                    <a:pt x="20" y="65"/>
                  </a:lnTo>
                  <a:lnTo>
                    <a:pt x="19" y="67"/>
                  </a:lnTo>
                  <a:lnTo>
                    <a:pt x="19" y="68"/>
                  </a:lnTo>
                  <a:lnTo>
                    <a:pt x="16" y="69"/>
                  </a:lnTo>
                  <a:lnTo>
                    <a:pt x="14" y="70"/>
                  </a:lnTo>
                  <a:lnTo>
                    <a:pt x="12" y="72"/>
                  </a:lnTo>
                  <a:lnTo>
                    <a:pt x="10" y="73"/>
                  </a:lnTo>
                  <a:lnTo>
                    <a:pt x="8" y="73"/>
                  </a:lnTo>
                  <a:lnTo>
                    <a:pt x="7" y="73"/>
                  </a:lnTo>
                  <a:lnTo>
                    <a:pt x="6" y="72"/>
                  </a:lnTo>
                  <a:lnTo>
                    <a:pt x="5" y="72"/>
                  </a:lnTo>
                  <a:lnTo>
                    <a:pt x="5" y="73"/>
                  </a:lnTo>
                  <a:lnTo>
                    <a:pt x="4" y="74"/>
                  </a:lnTo>
                  <a:lnTo>
                    <a:pt x="3" y="75"/>
                  </a:lnTo>
                  <a:lnTo>
                    <a:pt x="2" y="76"/>
                  </a:lnTo>
                  <a:lnTo>
                    <a:pt x="1" y="76"/>
                  </a:lnTo>
                  <a:lnTo>
                    <a:pt x="0" y="78"/>
                  </a:lnTo>
                  <a:lnTo>
                    <a:pt x="0" y="79"/>
                  </a:lnTo>
                  <a:lnTo>
                    <a:pt x="2" y="79"/>
                  </a:lnTo>
                  <a:lnTo>
                    <a:pt x="3" y="80"/>
                  </a:lnTo>
                  <a:lnTo>
                    <a:pt x="4" y="80"/>
                  </a:lnTo>
                  <a:lnTo>
                    <a:pt x="5" y="81"/>
                  </a:lnTo>
                  <a:lnTo>
                    <a:pt x="4" y="87"/>
                  </a:lnTo>
                  <a:lnTo>
                    <a:pt x="6" y="93"/>
                  </a:lnTo>
                  <a:lnTo>
                    <a:pt x="8" y="99"/>
                  </a:lnTo>
                  <a:lnTo>
                    <a:pt x="8" y="106"/>
                  </a:lnTo>
                  <a:lnTo>
                    <a:pt x="7" y="108"/>
                  </a:lnTo>
                  <a:lnTo>
                    <a:pt x="6" y="110"/>
                  </a:lnTo>
                  <a:lnTo>
                    <a:pt x="4" y="111"/>
                  </a:lnTo>
                  <a:lnTo>
                    <a:pt x="3" y="112"/>
                  </a:lnTo>
                  <a:lnTo>
                    <a:pt x="0" y="113"/>
                  </a:lnTo>
                  <a:lnTo>
                    <a:pt x="0" y="116"/>
                  </a:lnTo>
                  <a:lnTo>
                    <a:pt x="0" y="119"/>
                  </a:lnTo>
                  <a:lnTo>
                    <a:pt x="10" y="119"/>
                  </a:lnTo>
                  <a:lnTo>
                    <a:pt x="19" y="122"/>
                  </a:lnTo>
                  <a:lnTo>
                    <a:pt x="21" y="123"/>
                  </a:lnTo>
                  <a:lnTo>
                    <a:pt x="23" y="122"/>
                  </a:lnTo>
                  <a:lnTo>
                    <a:pt x="25" y="121"/>
                  </a:lnTo>
                  <a:lnTo>
                    <a:pt x="27" y="118"/>
                  </a:lnTo>
                  <a:lnTo>
                    <a:pt x="29" y="116"/>
                  </a:lnTo>
                  <a:lnTo>
                    <a:pt x="30" y="115"/>
                  </a:lnTo>
                  <a:lnTo>
                    <a:pt x="32" y="114"/>
                  </a:lnTo>
                  <a:lnTo>
                    <a:pt x="33" y="113"/>
                  </a:lnTo>
                  <a:lnTo>
                    <a:pt x="35" y="113"/>
                  </a:lnTo>
                  <a:lnTo>
                    <a:pt x="37" y="113"/>
                  </a:lnTo>
                  <a:lnTo>
                    <a:pt x="39" y="115"/>
                  </a:lnTo>
                  <a:lnTo>
                    <a:pt x="40" y="117"/>
                  </a:lnTo>
                  <a:lnTo>
                    <a:pt x="40" y="120"/>
                  </a:lnTo>
                  <a:lnTo>
                    <a:pt x="40" y="122"/>
                  </a:lnTo>
                  <a:lnTo>
                    <a:pt x="39" y="124"/>
                  </a:lnTo>
                  <a:lnTo>
                    <a:pt x="37" y="126"/>
                  </a:lnTo>
                  <a:lnTo>
                    <a:pt x="32" y="129"/>
                  </a:lnTo>
                  <a:lnTo>
                    <a:pt x="27" y="133"/>
                  </a:lnTo>
                  <a:lnTo>
                    <a:pt x="23" y="137"/>
                  </a:lnTo>
                  <a:lnTo>
                    <a:pt x="23" y="137"/>
                  </a:lnTo>
                  <a:lnTo>
                    <a:pt x="22" y="138"/>
                  </a:lnTo>
                  <a:lnTo>
                    <a:pt x="22" y="140"/>
                  </a:lnTo>
                  <a:lnTo>
                    <a:pt x="23" y="142"/>
                  </a:lnTo>
                  <a:lnTo>
                    <a:pt x="25" y="143"/>
                  </a:lnTo>
                  <a:close/>
                </a:path>
              </a:pathLst>
            </a:custGeom>
            <a:grpFill/>
            <a:ln w="0">
              <a:solidFill>
                <a:srgbClr val="2CA2CC"/>
              </a:solidFill>
              <a:prstDash val="solid"/>
              <a:round/>
              <a:headEnd/>
              <a:tailEnd/>
            </a:ln>
          </p:spPr>
          <p:txBody>
            <a:bodyPr/>
            <a:lstStyle/>
            <a:p>
              <a:endParaRPr lang="ru-RU"/>
            </a:p>
          </p:txBody>
        </p:sp>
        <p:sp>
          <p:nvSpPr>
            <p:cNvPr id="63" name="Freeform 383">
              <a:extLst>
                <a:ext uri="{FF2B5EF4-FFF2-40B4-BE49-F238E27FC236}">
                  <a16:creationId xmlns:a16="http://schemas.microsoft.com/office/drawing/2014/main" id="{E3CDF163-6653-4248-A961-F0DEBEE35135}"/>
                </a:ext>
              </a:extLst>
            </p:cNvPr>
            <p:cNvSpPr>
              <a:spLocks/>
            </p:cNvSpPr>
            <p:nvPr/>
          </p:nvSpPr>
          <p:spPr bwMode="gray">
            <a:xfrm>
              <a:off x="2347" y="2052"/>
              <a:ext cx="168" cy="188"/>
            </a:xfrm>
            <a:custGeom>
              <a:avLst/>
              <a:gdLst>
                <a:gd name="T0" fmla="*/ 30 w 168"/>
                <a:gd name="T1" fmla="*/ 151 h 188"/>
                <a:gd name="T2" fmla="*/ 25 w 168"/>
                <a:gd name="T3" fmla="*/ 160 h 188"/>
                <a:gd name="T4" fmla="*/ 21 w 168"/>
                <a:gd name="T5" fmla="*/ 169 h 188"/>
                <a:gd name="T6" fmla="*/ 27 w 168"/>
                <a:gd name="T7" fmla="*/ 176 h 188"/>
                <a:gd name="T8" fmla="*/ 40 w 168"/>
                <a:gd name="T9" fmla="*/ 171 h 188"/>
                <a:gd name="T10" fmla="*/ 50 w 168"/>
                <a:gd name="T11" fmla="*/ 179 h 188"/>
                <a:gd name="T12" fmla="*/ 54 w 168"/>
                <a:gd name="T13" fmla="*/ 187 h 188"/>
                <a:gd name="T14" fmla="*/ 63 w 168"/>
                <a:gd name="T15" fmla="*/ 187 h 188"/>
                <a:gd name="T16" fmla="*/ 66 w 168"/>
                <a:gd name="T17" fmla="*/ 180 h 188"/>
                <a:gd name="T18" fmla="*/ 69 w 168"/>
                <a:gd name="T19" fmla="*/ 176 h 188"/>
                <a:gd name="T20" fmla="*/ 74 w 168"/>
                <a:gd name="T21" fmla="*/ 167 h 188"/>
                <a:gd name="T22" fmla="*/ 74 w 168"/>
                <a:gd name="T23" fmla="*/ 146 h 188"/>
                <a:gd name="T24" fmla="*/ 76 w 168"/>
                <a:gd name="T25" fmla="*/ 142 h 188"/>
                <a:gd name="T26" fmla="*/ 88 w 168"/>
                <a:gd name="T27" fmla="*/ 139 h 188"/>
                <a:gd name="T28" fmla="*/ 89 w 168"/>
                <a:gd name="T29" fmla="*/ 132 h 188"/>
                <a:gd name="T30" fmla="*/ 104 w 168"/>
                <a:gd name="T31" fmla="*/ 121 h 188"/>
                <a:gd name="T32" fmla="*/ 155 w 168"/>
                <a:gd name="T33" fmla="*/ 87 h 188"/>
                <a:gd name="T34" fmla="*/ 167 w 168"/>
                <a:gd name="T35" fmla="*/ 69 h 188"/>
                <a:gd name="T36" fmla="*/ 168 w 168"/>
                <a:gd name="T37" fmla="*/ 56 h 188"/>
                <a:gd name="T38" fmla="*/ 162 w 168"/>
                <a:gd name="T39" fmla="*/ 47 h 188"/>
                <a:gd name="T40" fmla="*/ 164 w 168"/>
                <a:gd name="T41" fmla="*/ 41 h 188"/>
                <a:gd name="T42" fmla="*/ 133 w 168"/>
                <a:gd name="T43" fmla="*/ 21 h 188"/>
                <a:gd name="T44" fmla="*/ 134 w 168"/>
                <a:gd name="T45" fmla="*/ 30 h 188"/>
                <a:gd name="T46" fmla="*/ 125 w 168"/>
                <a:gd name="T47" fmla="*/ 32 h 188"/>
                <a:gd name="T48" fmla="*/ 118 w 168"/>
                <a:gd name="T49" fmla="*/ 27 h 188"/>
                <a:gd name="T50" fmla="*/ 111 w 168"/>
                <a:gd name="T51" fmla="*/ 28 h 188"/>
                <a:gd name="T52" fmla="*/ 105 w 168"/>
                <a:gd name="T53" fmla="*/ 25 h 188"/>
                <a:gd name="T54" fmla="*/ 94 w 168"/>
                <a:gd name="T55" fmla="*/ 16 h 188"/>
                <a:gd name="T56" fmla="*/ 70 w 168"/>
                <a:gd name="T57" fmla="*/ 6 h 188"/>
                <a:gd name="T58" fmla="*/ 60 w 168"/>
                <a:gd name="T59" fmla="*/ 0 h 188"/>
                <a:gd name="T60" fmla="*/ 55 w 168"/>
                <a:gd name="T61" fmla="*/ 3 h 188"/>
                <a:gd name="T62" fmla="*/ 51 w 168"/>
                <a:gd name="T63" fmla="*/ 6 h 188"/>
                <a:gd name="T64" fmla="*/ 41 w 168"/>
                <a:gd name="T65" fmla="*/ 10 h 188"/>
                <a:gd name="T66" fmla="*/ 28 w 168"/>
                <a:gd name="T67" fmla="*/ 18 h 188"/>
                <a:gd name="T68" fmla="*/ 19 w 168"/>
                <a:gd name="T69" fmla="*/ 22 h 188"/>
                <a:gd name="T70" fmla="*/ 19 w 168"/>
                <a:gd name="T71" fmla="*/ 27 h 188"/>
                <a:gd name="T72" fmla="*/ 27 w 168"/>
                <a:gd name="T73" fmla="*/ 34 h 188"/>
                <a:gd name="T74" fmla="*/ 27 w 168"/>
                <a:gd name="T75" fmla="*/ 42 h 188"/>
                <a:gd name="T76" fmla="*/ 22 w 168"/>
                <a:gd name="T77" fmla="*/ 48 h 188"/>
                <a:gd name="T78" fmla="*/ 17 w 168"/>
                <a:gd name="T79" fmla="*/ 62 h 188"/>
                <a:gd name="T80" fmla="*/ 19 w 168"/>
                <a:gd name="T81" fmla="*/ 67 h 188"/>
                <a:gd name="T82" fmla="*/ 12 w 168"/>
                <a:gd name="T83" fmla="*/ 72 h 188"/>
                <a:gd name="T84" fmla="*/ 6 w 168"/>
                <a:gd name="T85" fmla="*/ 72 h 188"/>
                <a:gd name="T86" fmla="*/ 3 w 168"/>
                <a:gd name="T87" fmla="*/ 75 h 188"/>
                <a:gd name="T88" fmla="*/ 0 w 168"/>
                <a:gd name="T89" fmla="*/ 79 h 188"/>
                <a:gd name="T90" fmla="*/ 5 w 168"/>
                <a:gd name="T91" fmla="*/ 81 h 188"/>
                <a:gd name="T92" fmla="*/ 8 w 168"/>
                <a:gd name="T93" fmla="*/ 106 h 188"/>
                <a:gd name="T94" fmla="*/ 3 w 168"/>
                <a:gd name="T95" fmla="*/ 112 h 188"/>
                <a:gd name="T96" fmla="*/ 10 w 168"/>
                <a:gd name="T97" fmla="*/ 119 h 188"/>
                <a:gd name="T98" fmla="*/ 25 w 168"/>
                <a:gd name="T99" fmla="*/ 121 h 188"/>
                <a:gd name="T100" fmla="*/ 32 w 168"/>
                <a:gd name="T101" fmla="*/ 114 h 188"/>
                <a:gd name="T102" fmla="*/ 39 w 168"/>
                <a:gd name="T103" fmla="*/ 115 h 188"/>
                <a:gd name="T104" fmla="*/ 39 w 168"/>
                <a:gd name="T105" fmla="*/ 124 h 188"/>
                <a:gd name="T106" fmla="*/ 23 w 168"/>
                <a:gd name="T107" fmla="*/ 137 h 188"/>
                <a:gd name="T108" fmla="*/ 23 w 168"/>
                <a:gd name="T109" fmla="*/ 14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 h="188">
                  <a:moveTo>
                    <a:pt x="25" y="143"/>
                  </a:moveTo>
                  <a:lnTo>
                    <a:pt x="27" y="146"/>
                  </a:lnTo>
                  <a:lnTo>
                    <a:pt x="29" y="148"/>
                  </a:lnTo>
                  <a:lnTo>
                    <a:pt x="30" y="151"/>
                  </a:lnTo>
                  <a:lnTo>
                    <a:pt x="30" y="153"/>
                  </a:lnTo>
                  <a:lnTo>
                    <a:pt x="29" y="155"/>
                  </a:lnTo>
                  <a:lnTo>
                    <a:pt x="27" y="158"/>
                  </a:lnTo>
                  <a:lnTo>
                    <a:pt x="25" y="160"/>
                  </a:lnTo>
                  <a:lnTo>
                    <a:pt x="23" y="162"/>
                  </a:lnTo>
                  <a:lnTo>
                    <a:pt x="22" y="164"/>
                  </a:lnTo>
                  <a:lnTo>
                    <a:pt x="21" y="167"/>
                  </a:lnTo>
                  <a:lnTo>
                    <a:pt x="21" y="169"/>
                  </a:lnTo>
                  <a:lnTo>
                    <a:pt x="22" y="172"/>
                  </a:lnTo>
                  <a:lnTo>
                    <a:pt x="24" y="174"/>
                  </a:lnTo>
                  <a:lnTo>
                    <a:pt x="25" y="175"/>
                  </a:lnTo>
                  <a:lnTo>
                    <a:pt x="27" y="176"/>
                  </a:lnTo>
                  <a:lnTo>
                    <a:pt x="29" y="177"/>
                  </a:lnTo>
                  <a:lnTo>
                    <a:pt x="31" y="176"/>
                  </a:lnTo>
                  <a:lnTo>
                    <a:pt x="35" y="173"/>
                  </a:lnTo>
                  <a:lnTo>
                    <a:pt x="40" y="171"/>
                  </a:lnTo>
                  <a:lnTo>
                    <a:pt x="45" y="171"/>
                  </a:lnTo>
                  <a:lnTo>
                    <a:pt x="49" y="174"/>
                  </a:lnTo>
                  <a:lnTo>
                    <a:pt x="50" y="176"/>
                  </a:lnTo>
                  <a:lnTo>
                    <a:pt x="50" y="179"/>
                  </a:lnTo>
                  <a:lnTo>
                    <a:pt x="51" y="181"/>
                  </a:lnTo>
                  <a:lnTo>
                    <a:pt x="52" y="183"/>
                  </a:lnTo>
                  <a:lnTo>
                    <a:pt x="52" y="185"/>
                  </a:lnTo>
                  <a:lnTo>
                    <a:pt x="54" y="187"/>
                  </a:lnTo>
                  <a:lnTo>
                    <a:pt x="56" y="188"/>
                  </a:lnTo>
                  <a:lnTo>
                    <a:pt x="58" y="188"/>
                  </a:lnTo>
                  <a:lnTo>
                    <a:pt x="61" y="188"/>
                  </a:lnTo>
                  <a:lnTo>
                    <a:pt x="63" y="187"/>
                  </a:lnTo>
                  <a:lnTo>
                    <a:pt x="65" y="186"/>
                  </a:lnTo>
                  <a:lnTo>
                    <a:pt x="66" y="184"/>
                  </a:lnTo>
                  <a:lnTo>
                    <a:pt x="66" y="182"/>
                  </a:lnTo>
                  <a:lnTo>
                    <a:pt x="66" y="180"/>
                  </a:lnTo>
                  <a:lnTo>
                    <a:pt x="66" y="178"/>
                  </a:lnTo>
                  <a:lnTo>
                    <a:pt x="66" y="176"/>
                  </a:lnTo>
                  <a:lnTo>
                    <a:pt x="67" y="175"/>
                  </a:lnTo>
                  <a:lnTo>
                    <a:pt x="69" y="176"/>
                  </a:lnTo>
                  <a:lnTo>
                    <a:pt x="70" y="176"/>
                  </a:lnTo>
                  <a:lnTo>
                    <a:pt x="71" y="177"/>
                  </a:lnTo>
                  <a:lnTo>
                    <a:pt x="72" y="176"/>
                  </a:lnTo>
                  <a:lnTo>
                    <a:pt x="74" y="167"/>
                  </a:lnTo>
                  <a:lnTo>
                    <a:pt x="75" y="157"/>
                  </a:lnTo>
                  <a:lnTo>
                    <a:pt x="77" y="148"/>
                  </a:lnTo>
                  <a:lnTo>
                    <a:pt x="75" y="147"/>
                  </a:lnTo>
                  <a:lnTo>
                    <a:pt x="74" y="146"/>
                  </a:lnTo>
                  <a:lnTo>
                    <a:pt x="73" y="144"/>
                  </a:lnTo>
                  <a:lnTo>
                    <a:pt x="73" y="143"/>
                  </a:lnTo>
                  <a:lnTo>
                    <a:pt x="74" y="143"/>
                  </a:lnTo>
                  <a:lnTo>
                    <a:pt x="76" y="142"/>
                  </a:lnTo>
                  <a:lnTo>
                    <a:pt x="79" y="141"/>
                  </a:lnTo>
                  <a:lnTo>
                    <a:pt x="82" y="141"/>
                  </a:lnTo>
                  <a:lnTo>
                    <a:pt x="86" y="140"/>
                  </a:lnTo>
                  <a:lnTo>
                    <a:pt x="88" y="139"/>
                  </a:lnTo>
                  <a:lnTo>
                    <a:pt x="90" y="137"/>
                  </a:lnTo>
                  <a:lnTo>
                    <a:pt x="90" y="135"/>
                  </a:lnTo>
                  <a:lnTo>
                    <a:pt x="90" y="134"/>
                  </a:lnTo>
                  <a:lnTo>
                    <a:pt x="89" y="132"/>
                  </a:lnTo>
                  <a:lnTo>
                    <a:pt x="89" y="130"/>
                  </a:lnTo>
                  <a:lnTo>
                    <a:pt x="89" y="128"/>
                  </a:lnTo>
                  <a:lnTo>
                    <a:pt x="90" y="127"/>
                  </a:lnTo>
                  <a:lnTo>
                    <a:pt x="104" y="121"/>
                  </a:lnTo>
                  <a:lnTo>
                    <a:pt x="119" y="116"/>
                  </a:lnTo>
                  <a:lnTo>
                    <a:pt x="134" y="109"/>
                  </a:lnTo>
                  <a:lnTo>
                    <a:pt x="146" y="98"/>
                  </a:lnTo>
                  <a:lnTo>
                    <a:pt x="155" y="87"/>
                  </a:lnTo>
                  <a:lnTo>
                    <a:pt x="163" y="73"/>
                  </a:lnTo>
                  <a:lnTo>
                    <a:pt x="164" y="72"/>
                  </a:lnTo>
                  <a:lnTo>
                    <a:pt x="165" y="70"/>
                  </a:lnTo>
                  <a:lnTo>
                    <a:pt x="167" y="69"/>
                  </a:lnTo>
                  <a:lnTo>
                    <a:pt x="168" y="67"/>
                  </a:lnTo>
                  <a:lnTo>
                    <a:pt x="168" y="63"/>
                  </a:lnTo>
                  <a:lnTo>
                    <a:pt x="168" y="60"/>
                  </a:lnTo>
                  <a:lnTo>
                    <a:pt x="168" y="56"/>
                  </a:lnTo>
                  <a:lnTo>
                    <a:pt x="167" y="53"/>
                  </a:lnTo>
                  <a:lnTo>
                    <a:pt x="165" y="51"/>
                  </a:lnTo>
                  <a:lnTo>
                    <a:pt x="163" y="49"/>
                  </a:lnTo>
                  <a:lnTo>
                    <a:pt x="162" y="47"/>
                  </a:lnTo>
                  <a:lnTo>
                    <a:pt x="161" y="45"/>
                  </a:lnTo>
                  <a:lnTo>
                    <a:pt x="160" y="44"/>
                  </a:lnTo>
                  <a:lnTo>
                    <a:pt x="161" y="42"/>
                  </a:lnTo>
                  <a:lnTo>
                    <a:pt x="164" y="41"/>
                  </a:lnTo>
                  <a:lnTo>
                    <a:pt x="154" y="32"/>
                  </a:lnTo>
                  <a:lnTo>
                    <a:pt x="144" y="26"/>
                  </a:lnTo>
                  <a:lnTo>
                    <a:pt x="133" y="18"/>
                  </a:lnTo>
                  <a:lnTo>
                    <a:pt x="133" y="21"/>
                  </a:lnTo>
                  <a:lnTo>
                    <a:pt x="133" y="23"/>
                  </a:lnTo>
                  <a:lnTo>
                    <a:pt x="134" y="26"/>
                  </a:lnTo>
                  <a:lnTo>
                    <a:pt x="134" y="28"/>
                  </a:lnTo>
                  <a:lnTo>
                    <a:pt x="134" y="30"/>
                  </a:lnTo>
                  <a:lnTo>
                    <a:pt x="132" y="33"/>
                  </a:lnTo>
                  <a:lnTo>
                    <a:pt x="129" y="33"/>
                  </a:lnTo>
                  <a:lnTo>
                    <a:pt x="127" y="33"/>
                  </a:lnTo>
                  <a:lnTo>
                    <a:pt x="125" y="32"/>
                  </a:lnTo>
                  <a:lnTo>
                    <a:pt x="124" y="31"/>
                  </a:lnTo>
                  <a:lnTo>
                    <a:pt x="122" y="29"/>
                  </a:lnTo>
                  <a:lnTo>
                    <a:pt x="120" y="27"/>
                  </a:lnTo>
                  <a:lnTo>
                    <a:pt x="118" y="27"/>
                  </a:lnTo>
                  <a:lnTo>
                    <a:pt x="117" y="27"/>
                  </a:lnTo>
                  <a:lnTo>
                    <a:pt x="115" y="27"/>
                  </a:lnTo>
                  <a:lnTo>
                    <a:pt x="113" y="28"/>
                  </a:lnTo>
                  <a:lnTo>
                    <a:pt x="111" y="28"/>
                  </a:lnTo>
                  <a:lnTo>
                    <a:pt x="109" y="29"/>
                  </a:lnTo>
                  <a:lnTo>
                    <a:pt x="108" y="28"/>
                  </a:lnTo>
                  <a:lnTo>
                    <a:pt x="106" y="27"/>
                  </a:lnTo>
                  <a:lnTo>
                    <a:pt x="105" y="25"/>
                  </a:lnTo>
                  <a:lnTo>
                    <a:pt x="104" y="23"/>
                  </a:lnTo>
                  <a:lnTo>
                    <a:pt x="103" y="21"/>
                  </a:lnTo>
                  <a:lnTo>
                    <a:pt x="101" y="19"/>
                  </a:lnTo>
                  <a:lnTo>
                    <a:pt x="94" y="16"/>
                  </a:lnTo>
                  <a:lnTo>
                    <a:pt x="86" y="16"/>
                  </a:lnTo>
                  <a:lnTo>
                    <a:pt x="79" y="14"/>
                  </a:lnTo>
                  <a:lnTo>
                    <a:pt x="75" y="11"/>
                  </a:lnTo>
                  <a:lnTo>
                    <a:pt x="70" y="6"/>
                  </a:lnTo>
                  <a:lnTo>
                    <a:pt x="66" y="3"/>
                  </a:lnTo>
                  <a:lnTo>
                    <a:pt x="64" y="2"/>
                  </a:lnTo>
                  <a:lnTo>
                    <a:pt x="62" y="1"/>
                  </a:lnTo>
                  <a:lnTo>
                    <a:pt x="60" y="0"/>
                  </a:lnTo>
                  <a:lnTo>
                    <a:pt x="57" y="0"/>
                  </a:lnTo>
                  <a:lnTo>
                    <a:pt x="55" y="1"/>
                  </a:lnTo>
                  <a:lnTo>
                    <a:pt x="55" y="2"/>
                  </a:lnTo>
                  <a:lnTo>
                    <a:pt x="55" y="3"/>
                  </a:lnTo>
                  <a:lnTo>
                    <a:pt x="55" y="4"/>
                  </a:lnTo>
                  <a:lnTo>
                    <a:pt x="55" y="5"/>
                  </a:lnTo>
                  <a:lnTo>
                    <a:pt x="54" y="6"/>
                  </a:lnTo>
                  <a:lnTo>
                    <a:pt x="51" y="6"/>
                  </a:lnTo>
                  <a:lnTo>
                    <a:pt x="49" y="6"/>
                  </a:lnTo>
                  <a:lnTo>
                    <a:pt x="47" y="6"/>
                  </a:lnTo>
                  <a:lnTo>
                    <a:pt x="45" y="7"/>
                  </a:lnTo>
                  <a:lnTo>
                    <a:pt x="41" y="10"/>
                  </a:lnTo>
                  <a:lnTo>
                    <a:pt x="37" y="12"/>
                  </a:lnTo>
                  <a:lnTo>
                    <a:pt x="33" y="13"/>
                  </a:lnTo>
                  <a:lnTo>
                    <a:pt x="30" y="16"/>
                  </a:lnTo>
                  <a:lnTo>
                    <a:pt x="28" y="18"/>
                  </a:lnTo>
                  <a:lnTo>
                    <a:pt x="26" y="20"/>
                  </a:lnTo>
                  <a:lnTo>
                    <a:pt x="23" y="21"/>
                  </a:lnTo>
                  <a:lnTo>
                    <a:pt x="20" y="22"/>
                  </a:lnTo>
                  <a:lnTo>
                    <a:pt x="19" y="22"/>
                  </a:lnTo>
                  <a:lnTo>
                    <a:pt x="19" y="23"/>
                  </a:lnTo>
                  <a:lnTo>
                    <a:pt x="19" y="25"/>
                  </a:lnTo>
                  <a:lnTo>
                    <a:pt x="19" y="26"/>
                  </a:lnTo>
                  <a:lnTo>
                    <a:pt x="19" y="27"/>
                  </a:lnTo>
                  <a:lnTo>
                    <a:pt x="21" y="29"/>
                  </a:lnTo>
                  <a:lnTo>
                    <a:pt x="24" y="31"/>
                  </a:lnTo>
                  <a:lnTo>
                    <a:pt x="26" y="32"/>
                  </a:lnTo>
                  <a:lnTo>
                    <a:pt x="27" y="34"/>
                  </a:lnTo>
                  <a:lnTo>
                    <a:pt x="28" y="36"/>
                  </a:lnTo>
                  <a:lnTo>
                    <a:pt x="28" y="38"/>
                  </a:lnTo>
                  <a:lnTo>
                    <a:pt x="27" y="41"/>
                  </a:lnTo>
                  <a:lnTo>
                    <a:pt x="27" y="42"/>
                  </a:lnTo>
                  <a:lnTo>
                    <a:pt x="25" y="43"/>
                  </a:lnTo>
                  <a:lnTo>
                    <a:pt x="24" y="43"/>
                  </a:lnTo>
                  <a:lnTo>
                    <a:pt x="22" y="43"/>
                  </a:lnTo>
                  <a:lnTo>
                    <a:pt x="22" y="48"/>
                  </a:lnTo>
                  <a:lnTo>
                    <a:pt x="20" y="51"/>
                  </a:lnTo>
                  <a:lnTo>
                    <a:pt x="17" y="56"/>
                  </a:lnTo>
                  <a:lnTo>
                    <a:pt x="16" y="61"/>
                  </a:lnTo>
                  <a:lnTo>
                    <a:pt x="17" y="62"/>
                  </a:lnTo>
                  <a:lnTo>
                    <a:pt x="19" y="63"/>
                  </a:lnTo>
                  <a:lnTo>
                    <a:pt x="20" y="64"/>
                  </a:lnTo>
                  <a:lnTo>
                    <a:pt x="20" y="65"/>
                  </a:lnTo>
                  <a:lnTo>
                    <a:pt x="19" y="67"/>
                  </a:lnTo>
                  <a:lnTo>
                    <a:pt x="19" y="68"/>
                  </a:lnTo>
                  <a:lnTo>
                    <a:pt x="16" y="69"/>
                  </a:lnTo>
                  <a:lnTo>
                    <a:pt x="14" y="70"/>
                  </a:lnTo>
                  <a:lnTo>
                    <a:pt x="12" y="72"/>
                  </a:lnTo>
                  <a:lnTo>
                    <a:pt x="10" y="73"/>
                  </a:lnTo>
                  <a:lnTo>
                    <a:pt x="8" y="73"/>
                  </a:lnTo>
                  <a:lnTo>
                    <a:pt x="7" y="73"/>
                  </a:lnTo>
                  <a:lnTo>
                    <a:pt x="6" y="72"/>
                  </a:lnTo>
                  <a:lnTo>
                    <a:pt x="5" y="72"/>
                  </a:lnTo>
                  <a:lnTo>
                    <a:pt x="5" y="73"/>
                  </a:lnTo>
                  <a:lnTo>
                    <a:pt x="4" y="74"/>
                  </a:lnTo>
                  <a:lnTo>
                    <a:pt x="3" y="75"/>
                  </a:lnTo>
                  <a:lnTo>
                    <a:pt x="2" y="76"/>
                  </a:lnTo>
                  <a:lnTo>
                    <a:pt x="1" y="76"/>
                  </a:lnTo>
                  <a:lnTo>
                    <a:pt x="0" y="78"/>
                  </a:lnTo>
                  <a:lnTo>
                    <a:pt x="0" y="79"/>
                  </a:lnTo>
                  <a:lnTo>
                    <a:pt x="2" y="79"/>
                  </a:lnTo>
                  <a:lnTo>
                    <a:pt x="3" y="80"/>
                  </a:lnTo>
                  <a:lnTo>
                    <a:pt x="4" y="80"/>
                  </a:lnTo>
                  <a:lnTo>
                    <a:pt x="5" y="81"/>
                  </a:lnTo>
                  <a:lnTo>
                    <a:pt x="4" y="87"/>
                  </a:lnTo>
                  <a:lnTo>
                    <a:pt x="6" y="93"/>
                  </a:lnTo>
                  <a:lnTo>
                    <a:pt x="8" y="99"/>
                  </a:lnTo>
                  <a:lnTo>
                    <a:pt x="8" y="106"/>
                  </a:lnTo>
                  <a:lnTo>
                    <a:pt x="7" y="108"/>
                  </a:lnTo>
                  <a:lnTo>
                    <a:pt x="6" y="110"/>
                  </a:lnTo>
                  <a:lnTo>
                    <a:pt x="4" y="111"/>
                  </a:lnTo>
                  <a:lnTo>
                    <a:pt x="3" y="112"/>
                  </a:lnTo>
                  <a:lnTo>
                    <a:pt x="0" y="113"/>
                  </a:lnTo>
                  <a:lnTo>
                    <a:pt x="0" y="116"/>
                  </a:lnTo>
                  <a:lnTo>
                    <a:pt x="0" y="119"/>
                  </a:lnTo>
                  <a:lnTo>
                    <a:pt x="10" y="119"/>
                  </a:lnTo>
                  <a:lnTo>
                    <a:pt x="19" y="122"/>
                  </a:lnTo>
                  <a:lnTo>
                    <a:pt x="21" y="123"/>
                  </a:lnTo>
                  <a:lnTo>
                    <a:pt x="23" y="122"/>
                  </a:lnTo>
                  <a:lnTo>
                    <a:pt x="25" y="121"/>
                  </a:lnTo>
                  <a:lnTo>
                    <a:pt x="27" y="118"/>
                  </a:lnTo>
                  <a:lnTo>
                    <a:pt x="29" y="116"/>
                  </a:lnTo>
                  <a:lnTo>
                    <a:pt x="30" y="115"/>
                  </a:lnTo>
                  <a:lnTo>
                    <a:pt x="32" y="114"/>
                  </a:lnTo>
                  <a:lnTo>
                    <a:pt x="33" y="113"/>
                  </a:lnTo>
                  <a:lnTo>
                    <a:pt x="35" y="113"/>
                  </a:lnTo>
                  <a:lnTo>
                    <a:pt x="37" y="113"/>
                  </a:lnTo>
                  <a:lnTo>
                    <a:pt x="39" y="115"/>
                  </a:lnTo>
                  <a:lnTo>
                    <a:pt x="40" y="117"/>
                  </a:lnTo>
                  <a:lnTo>
                    <a:pt x="40" y="120"/>
                  </a:lnTo>
                  <a:lnTo>
                    <a:pt x="40" y="122"/>
                  </a:lnTo>
                  <a:lnTo>
                    <a:pt x="39" y="124"/>
                  </a:lnTo>
                  <a:lnTo>
                    <a:pt x="37" y="126"/>
                  </a:lnTo>
                  <a:lnTo>
                    <a:pt x="32" y="129"/>
                  </a:lnTo>
                  <a:lnTo>
                    <a:pt x="27" y="133"/>
                  </a:lnTo>
                  <a:lnTo>
                    <a:pt x="23" y="137"/>
                  </a:lnTo>
                  <a:lnTo>
                    <a:pt x="23" y="137"/>
                  </a:lnTo>
                  <a:lnTo>
                    <a:pt x="22" y="138"/>
                  </a:lnTo>
                  <a:lnTo>
                    <a:pt x="22" y="140"/>
                  </a:lnTo>
                  <a:lnTo>
                    <a:pt x="23" y="142"/>
                  </a:lnTo>
                  <a:lnTo>
                    <a:pt x="25" y="143"/>
                  </a:lnTo>
                </a:path>
              </a:pathLst>
            </a:custGeom>
            <a:grpFill/>
            <a:ln w="3175">
              <a:solidFill>
                <a:srgbClr val="2CA2CC"/>
              </a:solidFill>
              <a:prstDash val="solid"/>
              <a:round/>
              <a:headEnd/>
              <a:tailEnd/>
            </a:ln>
          </p:spPr>
          <p:txBody>
            <a:bodyPr/>
            <a:lstStyle/>
            <a:p>
              <a:endParaRPr lang="ru-RU"/>
            </a:p>
          </p:txBody>
        </p:sp>
        <p:sp>
          <p:nvSpPr>
            <p:cNvPr id="64" name="Freeform 384">
              <a:extLst>
                <a:ext uri="{FF2B5EF4-FFF2-40B4-BE49-F238E27FC236}">
                  <a16:creationId xmlns:a16="http://schemas.microsoft.com/office/drawing/2014/main" id="{090CD394-51B7-264B-8825-AC5258022767}"/>
                </a:ext>
              </a:extLst>
            </p:cNvPr>
            <p:cNvSpPr>
              <a:spLocks/>
            </p:cNvSpPr>
            <p:nvPr/>
          </p:nvSpPr>
          <p:spPr bwMode="gray">
            <a:xfrm>
              <a:off x="2338" y="2091"/>
              <a:ext cx="378" cy="521"/>
            </a:xfrm>
            <a:custGeom>
              <a:avLst/>
              <a:gdLst>
                <a:gd name="T0" fmla="*/ 324 w 378"/>
                <a:gd name="T1" fmla="*/ 310 h 521"/>
                <a:gd name="T2" fmla="*/ 314 w 378"/>
                <a:gd name="T3" fmla="*/ 289 h 521"/>
                <a:gd name="T4" fmla="*/ 314 w 378"/>
                <a:gd name="T5" fmla="*/ 277 h 521"/>
                <a:gd name="T6" fmla="*/ 299 w 378"/>
                <a:gd name="T7" fmla="*/ 277 h 521"/>
                <a:gd name="T8" fmla="*/ 265 w 378"/>
                <a:gd name="T9" fmla="*/ 272 h 521"/>
                <a:gd name="T10" fmla="*/ 243 w 378"/>
                <a:gd name="T11" fmla="*/ 264 h 521"/>
                <a:gd name="T12" fmla="*/ 246 w 378"/>
                <a:gd name="T13" fmla="*/ 256 h 521"/>
                <a:gd name="T14" fmla="*/ 228 w 378"/>
                <a:gd name="T15" fmla="*/ 231 h 521"/>
                <a:gd name="T16" fmla="*/ 217 w 378"/>
                <a:gd name="T17" fmla="*/ 222 h 521"/>
                <a:gd name="T18" fmla="*/ 225 w 378"/>
                <a:gd name="T19" fmla="*/ 183 h 521"/>
                <a:gd name="T20" fmla="*/ 239 w 378"/>
                <a:gd name="T21" fmla="*/ 180 h 521"/>
                <a:gd name="T22" fmla="*/ 238 w 378"/>
                <a:gd name="T23" fmla="*/ 165 h 521"/>
                <a:gd name="T24" fmla="*/ 250 w 378"/>
                <a:gd name="T25" fmla="*/ 141 h 521"/>
                <a:gd name="T26" fmla="*/ 269 w 378"/>
                <a:gd name="T27" fmla="*/ 125 h 521"/>
                <a:gd name="T28" fmla="*/ 321 w 378"/>
                <a:gd name="T29" fmla="*/ 110 h 521"/>
                <a:gd name="T30" fmla="*/ 332 w 378"/>
                <a:gd name="T31" fmla="*/ 101 h 521"/>
                <a:gd name="T32" fmla="*/ 307 w 378"/>
                <a:gd name="T33" fmla="*/ 94 h 521"/>
                <a:gd name="T34" fmla="*/ 319 w 378"/>
                <a:gd name="T35" fmla="*/ 84 h 521"/>
                <a:gd name="T36" fmla="*/ 322 w 378"/>
                <a:gd name="T37" fmla="*/ 53 h 521"/>
                <a:gd name="T38" fmla="*/ 294 w 378"/>
                <a:gd name="T39" fmla="*/ 58 h 521"/>
                <a:gd name="T40" fmla="*/ 268 w 378"/>
                <a:gd name="T41" fmla="*/ 62 h 521"/>
                <a:gd name="T42" fmla="*/ 248 w 378"/>
                <a:gd name="T43" fmla="*/ 62 h 521"/>
                <a:gd name="T44" fmla="*/ 240 w 378"/>
                <a:gd name="T45" fmla="*/ 45 h 521"/>
                <a:gd name="T46" fmla="*/ 232 w 378"/>
                <a:gd name="T47" fmla="*/ 35 h 521"/>
                <a:gd name="T48" fmla="*/ 224 w 378"/>
                <a:gd name="T49" fmla="*/ 23 h 521"/>
                <a:gd name="T50" fmla="*/ 170 w 378"/>
                <a:gd name="T51" fmla="*/ 3 h 521"/>
                <a:gd name="T52" fmla="*/ 177 w 378"/>
                <a:gd name="T53" fmla="*/ 21 h 521"/>
                <a:gd name="T54" fmla="*/ 155 w 378"/>
                <a:gd name="T55" fmla="*/ 59 h 521"/>
                <a:gd name="T56" fmla="*/ 99 w 378"/>
                <a:gd name="T57" fmla="*/ 95 h 521"/>
                <a:gd name="T58" fmla="*/ 83 w 378"/>
                <a:gd name="T59" fmla="*/ 104 h 521"/>
                <a:gd name="T60" fmla="*/ 81 w 378"/>
                <a:gd name="T61" fmla="*/ 137 h 521"/>
                <a:gd name="T62" fmla="*/ 75 w 378"/>
                <a:gd name="T63" fmla="*/ 143 h 521"/>
                <a:gd name="T64" fmla="*/ 61 w 378"/>
                <a:gd name="T65" fmla="*/ 146 h 521"/>
                <a:gd name="T66" fmla="*/ 44 w 378"/>
                <a:gd name="T67" fmla="*/ 134 h 521"/>
                <a:gd name="T68" fmla="*/ 30 w 378"/>
                <a:gd name="T69" fmla="*/ 128 h 521"/>
                <a:gd name="T70" fmla="*/ 37 w 378"/>
                <a:gd name="T71" fmla="*/ 109 h 521"/>
                <a:gd name="T72" fmla="*/ 26 w 378"/>
                <a:gd name="T73" fmla="*/ 107 h 521"/>
                <a:gd name="T74" fmla="*/ 13 w 378"/>
                <a:gd name="T75" fmla="*/ 116 h 521"/>
                <a:gd name="T76" fmla="*/ 2 w 378"/>
                <a:gd name="T77" fmla="*/ 147 h 521"/>
                <a:gd name="T78" fmla="*/ 11 w 378"/>
                <a:gd name="T79" fmla="*/ 177 h 521"/>
                <a:gd name="T80" fmla="*/ 37 w 378"/>
                <a:gd name="T81" fmla="*/ 197 h 521"/>
                <a:gd name="T82" fmla="*/ 67 w 378"/>
                <a:gd name="T83" fmla="*/ 230 h 521"/>
                <a:gd name="T84" fmla="*/ 85 w 378"/>
                <a:gd name="T85" fmla="*/ 267 h 521"/>
                <a:gd name="T86" fmla="*/ 105 w 378"/>
                <a:gd name="T87" fmla="*/ 301 h 521"/>
                <a:gd name="T88" fmla="*/ 125 w 378"/>
                <a:gd name="T89" fmla="*/ 330 h 521"/>
                <a:gd name="T90" fmla="*/ 159 w 378"/>
                <a:gd name="T91" fmla="*/ 392 h 521"/>
                <a:gd name="T92" fmla="*/ 219 w 378"/>
                <a:gd name="T93" fmla="*/ 457 h 521"/>
                <a:gd name="T94" fmla="*/ 283 w 378"/>
                <a:gd name="T95" fmla="*/ 478 h 521"/>
                <a:gd name="T96" fmla="*/ 328 w 378"/>
                <a:gd name="T97" fmla="*/ 518 h 521"/>
                <a:gd name="T98" fmla="*/ 358 w 378"/>
                <a:gd name="T99" fmla="*/ 503 h 521"/>
                <a:gd name="T100" fmla="*/ 358 w 378"/>
                <a:gd name="T101" fmla="*/ 488 h 521"/>
                <a:gd name="T102" fmla="*/ 362 w 378"/>
                <a:gd name="T103" fmla="*/ 477 h 521"/>
                <a:gd name="T104" fmla="*/ 367 w 378"/>
                <a:gd name="T105" fmla="*/ 457 h 521"/>
                <a:gd name="T106" fmla="*/ 363 w 378"/>
                <a:gd name="T107" fmla="*/ 446 h 521"/>
                <a:gd name="T108" fmla="*/ 366 w 378"/>
                <a:gd name="T109" fmla="*/ 424 h 521"/>
                <a:gd name="T110" fmla="*/ 360 w 378"/>
                <a:gd name="T111" fmla="*/ 414 h 521"/>
                <a:gd name="T112" fmla="*/ 360 w 378"/>
                <a:gd name="T113" fmla="*/ 408 h 521"/>
                <a:gd name="T114" fmla="*/ 373 w 378"/>
                <a:gd name="T115" fmla="*/ 394 h 521"/>
                <a:gd name="T116" fmla="*/ 367 w 378"/>
                <a:gd name="T117" fmla="*/ 383 h 521"/>
                <a:gd name="T118" fmla="*/ 369 w 378"/>
                <a:gd name="T119" fmla="*/ 371 h 521"/>
                <a:gd name="T120" fmla="*/ 376 w 378"/>
                <a:gd name="T121" fmla="*/ 355 h 521"/>
                <a:gd name="T122" fmla="*/ 378 w 378"/>
                <a:gd name="T123" fmla="*/ 34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8" h="521">
                  <a:moveTo>
                    <a:pt x="344" y="303"/>
                  </a:moveTo>
                  <a:lnTo>
                    <a:pt x="338" y="306"/>
                  </a:lnTo>
                  <a:lnTo>
                    <a:pt x="337" y="306"/>
                  </a:lnTo>
                  <a:lnTo>
                    <a:pt x="335" y="306"/>
                  </a:lnTo>
                  <a:lnTo>
                    <a:pt x="333" y="306"/>
                  </a:lnTo>
                  <a:lnTo>
                    <a:pt x="332" y="306"/>
                  </a:lnTo>
                  <a:lnTo>
                    <a:pt x="328" y="308"/>
                  </a:lnTo>
                  <a:lnTo>
                    <a:pt x="324" y="310"/>
                  </a:lnTo>
                  <a:lnTo>
                    <a:pt x="321" y="312"/>
                  </a:lnTo>
                  <a:lnTo>
                    <a:pt x="319" y="313"/>
                  </a:lnTo>
                  <a:lnTo>
                    <a:pt x="317" y="312"/>
                  </a:lnTo>
                  <a:lnTo>
                    <a:pt x="316" y="311"/>
                  </a:lnTo>
                  <a:lnTo>
                    <a:pt x="315" y="309"/>
                  </a:lnTo>
                  <a:lnTo>
                    <a:pt x="314" y="302"/>
                  </a:lnTo>
                  <a:lnTo>
                    <a:pt x="315" y="296"/>
                  </a:lnTo>
                  <a:lnTo>
                    <a:pt x="314" y="289"/>
                  </a:lnTo>
                  <a:lnTo>
                    <a:pt x="313" y="285"/>
                  </a:lnTo>
                  <a:lnTo>
                    <a:pt x="313" y="282"/>
                  </a:lnTo>
                  <a:lnTo>
                    <a:pt x="313" y="280"/>
                  </a:lnTo>
                  <a:lnTo>
                    <a:pt x="314" y="279"/>
                  </a:lnTo>
                  <a:lnTo>
                    <a:pt x="314" y="279"/>
                  </a:lnTo>
                  <a:lnTo>
                    <a:pt x="314" y="279"/>
                  </a:lnTo>
                  <a:lnTo>
                    <a:pt x="314" y="278"/>
                  </a:lnTo>
                  <a:lnTo>
                    <a:pt x="314" y="277"/>
                  </a:lnTo>
                  <a:lnTo>
                    <a:pt x="315" y="275"/>
                  </a:lnTo>
                  <a:lnTo>
                    <a:pt x="315" y="275"/>
                  </a:lnTo>
                  <a:lnTo>
                    <a:pt x="314" y="275"/>
                  </a:lnTo>
                  <a:lnTo>
                    <a:pt x="313" y="275"/>
                  </a:lnTo>
                  <a:lnTo>
                    <a:pt x="312" y="274"/>
                  </a:lnTo>
                  <a:lnTo>
                    <a:pt x="311" y="274"/>
                  </a:lnTo>
                  <a:lnTo>
                    <a:pt x="311" y="275"/>
                  </a:lnTo>
                  <a:lnTo>
                    <a:pt x="299" y="277"/>
                  </a:lnTo>
                  <a:lnTo>
                    <a:pt x="288" y="280"/>
                  </a:lnTo>
                  <a:lnTo>
                    <a:pt x="275" y="280"/>
                  </a:lnTo>
                  <a:lnTo>
                    <a:pt x="272" y="280"/>
                  </a:lnTo>
                  <a:lnTo>
                    <a:pt x="270" y="279"/>
                  </a:lnTo>
                  <a:lnTo>
                    <a:pt x="268" y="278"/>
                  </a:lnTo>
                  <a:lnTo>
                    <a:pt x="266" y="276"/>
                  </a:lnTo>
                  <a:lnTo>
                    <a:pt x="265" y="274"/>
                  </a:lnTo>
                  <a:lnTo>
                    <a:pt x="265" y="272"/>
                  </a:lnTo>
                  <a:lnTo>
                    <a:pt x="264" y="270"/>
                  </a:lnTo>
                  <a:lnTo>
                    <a:pt x="263" y="269"/>
                  </a:lnTo>
                  <a:lnTo>
                    <a:pt x="262" y="268"/>
                  </a:lnTo>
                  <a:lnTo>
                    <a:pt x="260" y="268"/>
                  </a:lnTo>
                  <a:lnTo>
                    <a:pt x="258" y="268"/>
                  </a:lnTo>
                  <a:lnTo>
                    <a:pt x="257" y="268"/>
                  </a:lnTo>
                  <a:lnTo>
                    <a:pt x="250" y="264"/>
                  </a:lnTo>
                  <a:lnTo>
                    <a:pt x="243" y="264"/>
                  </a:lnTo>
                  <a:lnTo>
                    <a:pt x="236" y="268"/>
                  </a:lnTo>
                  <a:lnTo>
                    <a:pt x="237" y="266"/>
                  </a:lnTo>
                  <a:lnTo>
                    <a:pt x="238" y="263"/>
                  </a:lnTo>
                  <a:lnTo>
                    <a:pt x="240" y="261"/>
                  </a:lnTo>
                  <a:lnTo>
                    <a:pt x="242" y="259"/>
                  </a:lnTo>
                  <a:lnTo>
                    <a:pt x="244" y="257"/>
                  </a:lnTo>
                  <a:lnTo>
                    <a:pt x="245" y="256"/>
                  </a:lnTo>
                  <a:lnTo>
                    <a:pt x="246" y="256"/>
                  </a:lnTo>
                  <a:lnTo>
                    <a:pt x="244" y="253"/>
                  </a:lnTo>
                  <a:lnTo>
                    <a:pt x="242" y="250"/>
                  </a:lnTo>
                  <a:lnTo>
                    <a:pt x="241" y="247"/>
                  </a:lnTo>
                  <a:lnTo>
                    <a:pt x="239" y="244"/>
                  </a:lnTo>
                  <a:lnTo>
                    <a:pt x="234" y="238"/>
                  </a:lnTo>
                  <a:lnTo>
                    <a:pt x="228" y="233"/>
                  </a:lnTo>
                  <a:lnTo>
                    <a:pt x="228" y="232"/>
                  </a:lnTo>
                  <a:lnTo>
                    <a:pt x="228" y="231"/>
                  </a:lnTo>
                  <a:lnTo>
                    <a:pt x="228" y="230"/>
                  </a:lnTo>
                  <a:lnTo>
                    <a:pt x="228" y="230"/>
                  </a:lnTo>
                  <a:lnTo>
                    <a:pt x="226" y="228"/>
                  </a:lnTo>
                  <a:lnTo>
                    <a:pt x="224" y="227"/>
                  </a:lnTo>
                  <a:lnTo>
                    <a:pt x="222" y="226"/>
                  </a:lnTo>
                  <a:lnTo>
                    <a:pt x="220" y="225"/>
                  </a:lnTo>
                  <a:lnTo>
                    <a:pt x="218" y="223"/>
                  </a:lnTo>
                  <a:lnTo>
                    <a:pt x="217" y="222"/>
                  </a:lnTo>
                  <a:lnTo>
                    <a:pt x="217" y="220"/>
                  </a:lnTo>
                  <a:lnTo>
                    <a:pt x="217" y="217"/>
                  </a:lnTo>
                  <a:lnTo>
                    <a:pt x="220" y="209"/>
                  </a:lnTo>
                  <a:lnTo>
                    <a:pt x="223" y="200"/>
                  </a:lnTo>
                  <a:lnTo>
                    <a:pt x="223" y="191"/>
                  </a:lnTo>
                  <a:lnTo>
                    <a:pt x="223" y="188"/>
                  </a:lnTo>
                  <a:lnTo>
                    <a:pt x="224" y="185"/>
                  </a:lnTo>
                  <a:lnTo>
                    <a:pt x="225" y="183"/>
                  </a:lnTo>
                  <a:lnTo>
                    <a:pt x="228" y="181"/>
                  </a:lnTo>
                  <a:lnTo>
                    <a:pt x="231" y="180"/>
                  </a:lnTo>
                  <a:lnTo>
                    <a:pt x="235" y="180"/>
                  </a:lnTo>
                  <a:lnTo>
                    <a:pt x="235" y="181"/>
                  </a:lnTo>
                  <a:lnTo>
                    <a:pt x="236" y="181"/>
                  </a:lnTo>
                  <a:lnTo>
                    <a:pt x="237" y="182"/>
                  </a:lnTo>
                  <a:lnTo>
                    <a:pt x="238" y="181"/>
                  </a:lnTo>
                  <a:lnTo>
                    <a:pt x="239" y="180"/>
                  </a:lnTo>
                  <a:lnTo>
                    <a:pt x="240" y="179"/>
                  </a:lnTo>
                  <a:lnTo>
                    <a:pt x="241" y="178"/>
                  </a:lnTo>
                  <a:lnTo>
                    <a:pt x="241" y="176"/>
                  </a:lnTo>
                  <a:lnTo>
                    <a:pt x="242" y="173"/>
                  </a:lnTo>
                  <a:lnTo>
                    <a:pt x="241" y="171"/>
                  </a:lnTo>
                  <a:lnTo>
                    <a:pt x="241" y="170"/>
                  </a:lnTo>
                  <a:lnTo>
                    <a:pt x="239" y="167"/>
                  </a:lnTo>
                  <a:lnTo>
                    <a:pt x="238" y="165"/>
                  </a:lnTo>
                  <a:lnTo>
                    <a:pt x="238" y="163"/>
                  </a:lnTo>
                  <a:lnTo>
                    <a:pt x="238" y="160"/>
                  </a:lnTo>
                  <a:lnTo>
                    <a:pt x="240" y="157"/>
                  </a:lnTo>
                  <a:lnTo>
                    <a:pt x="243" y="154"/>
                  </a:lnTo>
                  <a:lnTo>
                    <a:pt x="245" y="152"/>
                  </a:lnTo>
                  <a:lnTo>
                    <a:pt x="248" y="148"/>
                  </a:lnTo>
                  <a:lnTo>
                    <a:pt x="249" y="144"/>
                  </a:lnTo>
                  <a:lnTo>
                    <a:pt x="250" y="141"/>
                  </a:lnTo>
                  <a:lnTo>
                    <a:pt x="251" y="138"/>
                  </a:lnTo>
                  <a:lnTo>
                    <a:pt x="253" y="136"/>
                  </a:lnTo>
                  <a:lnTo>
                    <a:pt x="256" y="135"/>
                  </a:lnTo>
                  <a:lnTo>
                    <a:pt x="259" y="133"/>
                  </a:lnTo>
                  <a:lnTo>
                    <a:pt x="262" y="132"/>
                  </a:lnTo>
                  <a:lnTo>
                    <a:pt x="265" y="130"/>
                  </a:lnTo>
                  <a:lnTo>
                    <a:pt x="267" y="128"/>
                  </a:lnTo>
                  <a:lnTo>
                    <a:pt x="269" y="125"/>
                  </a:lnTo>
                  <a:lnTo>
                    <a:pt x="271" y="123"/>
                  </a:lnTo>
                  <a:lnTo>
                    <a:pt x="273" y="121"/>
                  </a:lnTo>
                  <a:lnTo>
                    <a:pt x="276" y="119"/>
                  </a:lnTo>
                  <a:lnTo>
                    <a:pt x="286" y="117"/>
                  </a:lnTo>
                  <a:lnTo>
                    <a:pt x="296" y="115"/>
                  </a:lnTo>
                  <a:lnTo>
                    <a:pt x="305" y="111"/>
                  </a:lnTo>
                  <a:lnTo>
                    <a:pt x="313" y="109"/>
                  </a:lnTo>
                  <a:lnTo>
                    <a:pt x="321" y="110"/>
                  </a:lnTo>
                  <a:lnTo>
                    <a:pt x="326" y="112"/>
                  </a:lnTo>
                  <a:lnTo>
                    <a:pt x="329" y="114"/>
                  </a:lnTo>
                  <a:lnTo>
                    <a:pt x="333" y="115"/>
                  </a:lnTo>
                  <a:lnTo>
                    <a:pt x="334" y="104"/>
                  </a:lnTo>
                  <a:lnTo>
                    <a:pt x="335" y="102"/>
                  </a:lnTo>
                  <a:lnTo>
                    <a:pt x="334" y="102"/>
                  </a:lnTo>
                  <a:lnTo>
                    <a:pt x="333" y="102"/>
                  </a:lnTo>
                  <a:lnTo>
                    <a:pt x="332" y="101"/>
                  </a:lnTo>
                  <a:lnTo>
                    <a:pt x="331" y="99"/>
                  </a:lnTo>
                  <a:lnTo>
                    <a:pt x="330" y="98"/>
                  </a:lnTo>
                  <a:lnTo>
                    <a:pt x="328" y="96"/>
                  </a:lnTo>
                  <a:lnTo>
                    <a:pt x="324" y="94"/>
                  </a:lnTo>
                  <a:lnTo>
                    <a:pt x="319" y="92"/>
                  </a:lnTo>
                  <a:lnTo>
                    <a:pt x="313" y="93"/>
                  </a:lnTo>
                  <a:lnTo>
                    <a:pt x="306" y="95"/>
                  </a:lnTo>
                  <a:lnTo>
                    <a:pt x="307" y="94"/>
                  </a:lnTo>
                  <a:lnTo>
                    <a:pt x="308" y="92"/>
                  </a:lnTo>
                  <a:lnTo>
                    <a:pt x="309" y="91"/>
                  </a:lnTo>
                  <a:lnTo>
                    <a:pt x="311" y="90"/>
                  </a:lnTo>
                  <a:lnTo>
                    <a:pt x="312" y="89"/>
                  </a:lnTo>
                  <a:lnTo>
                    <a:pt x="312" y="88"/>
                  </a:lnTo>
                  <a:lnTo>
                    <a:pt x="313" y="86"/>
                  </a:lnTo>
                  <a:lnTo>
                    <a:pt x="316" y="85"/>
                  </a:lnTo>
                  <a:lnTo>
                    <a:pt x="319" y="84"/>
                  </a:lnTo>
                  <a:lnTo>
                    <a:pt x="321" y="82"/>
                  </a:lnTo>
                  <a:lnTo>
                    <a:pt x="323" y="79"/>
                  </a:lnTo>
                  <a:lnTo>
                    <a:pt x="326" y="76"/>
                  </a:lnTo>
                  <a:lnTo>
                    <a:pt x="328" y="74"/>
                  </a:lnTo>
                  <a:lnTo>
                    <a:pt x="330" y="68"/>
                  </a:lnTo>
                  <a:lnTo>
                    <a:pt x="329" y="63"/>
                  </a:lnTo>
                  <a:lnTo>
                    <a:pt x="326" y="58"/>
                  </a:lnTo>
                  <a:lnTo>
                    <a:pt x="322" y="53"/>
                  </a:lnTo>
                  <a:lnTo>
                    <a:pt x="317" y="49"/>
                  </a:lnTo>
                  <a:lnTo>
                    <a:pt x="311" y="49"/>
                  </a:lnTo>
                  <a:lnTo>
                    <a:pt x="304" y="52"/>
                  </a:lnTo>
                  <a:lnTo>
                    <a:pt x="302" y="53"/>
                  </a:lnTo>
                  <a:lnTo>
                    <a:pt x="300" y="55"/>
                  </a:lnTo>
                  <a:lnTo>
                    <a:pt x="298" y="57"/>
                  </a:lnTo>
                  <a:lnTo>
                    <a:pt x="296" y="58"/>
                  </a:lnTo>
                  <a:lnTo>
                    <a:pt x="294" y="58"/>
                  </a:lnTo>
                  <a:lnTo>
                    <a:pt x="290" y="55"/>
                  </a:lnTo>
                  <a:lnTo>
                    <a:pt x="286" y="53"/>
                  </a:lnTo>
                  <a:lnTo>
                    <a:pt x="282" y="51"/>
                  </a:lnTo>
                  <a:lnTo>
                    <a:pt x="276" y="53"/>
                  </a:lnTo>
                  <a:lnTo>
                    <a:pt x="274" y="55"/>
                  </a:lnTo>
                  <a:lnTo>
                    <a:pt x="272" y="57"/>
                  </a:lnTo>
                  <a:lnTo>
                    <a:pt x="270" y="59"/>
                  </a:lnTo>
                  <a:lnTo>
                    <a:pt x="268" y="62"/>
                  </a:lnTo>
                  <a:lnTo>
                    <a:pt x="266" y="63"/>
                  </a:lnTo>
                  <a:lnTo>
                    <a:pt x="264" y="63"/>
                  </a:lnTo>
                  <a:lnTo>
                    <a:pt x="261" y="63"/>
                  </a:lnTo>
                  <a:lnTo>
                    <a:pt x="258" y="63"/>
                  </a:lnTo>
                  <a:lnTo>
                    <a:pt x="255" y="63"/>
                  </a:lnTo>
                  <a:lnTo>
                    <a:pt x="253" y="64"/>
                  </a:lnTo>
                  <a:lnTo>
                    <a:pt x="250" y="64"/>
                  </a:lnTo>
                  <a:lnTo>
                    <a:pt x="248" y="62"/>
                  </a:lnTo>
                  <a:lnTo>
                    <a:pt x="246" y="60"/>
                  </a:lnTo>
                  <a:lnTo>
                    <a:pt x="244" y="57"/>
                  </a:lnTo>
                  <a:lnTo>
                    <a:pt x="242" y="55"/>
                  </a:lnTo>
                  <a:lnTo>
                    <a:pt x="240" y="53"/>
                  </a:lnTo>
                  <a:lnTo>
                    <a:pt x="239" y="52"/>
                  </a:lnTo>
                  <a:lnTo>
                    <a:pt x="239" y="50"/>
                  </a:lnTo>
                  <a:lnTo>
                    <a:pt x="239" y="48"/>
                  </a:lnTo>
                  <a:lnTo>
                    <a:pt x="240" y="45"/>
                  </a:lnTo>
                  <a:lnTo>
                    <a:pt x="240" y="43"/>
                  </a:lnTo>
                  <a:lnTo>
                    <a:pt x="241" y="40"/>
                  </a:lnTo>
                  <a:lnTo>
                    <a:pt x="239" y="40"/>
                  </a:lnTo>
                  <a:lnTo>
                    <a:pt x="238" y="39"/>
                  </a:lnTo>
                  <a:lnTo>
                    <a:pt x="237" y="38"/>
                  </a:lnTo>
                  <a:lnTo>
                    <a:pt x="236" y="37"/>
                  </a:lnTo>
                  <a:lnTo>
                    <a:pt x="235" y="36"/>
                  </a:lnTo>
                  <a:lnTo>
                    <a:pt x="232" y="35"/>
                  </a:lnTo>
                  <a:lnTo>
                    <a:pt x="231" y="34"/>
                  </a:lnTo>
                  <a:lnTo>
                    <a:pt x="231" y="32"/>
                  </a:lnTo>
                  <a:lnTo>
                    <a:pt x="230" y="30"/>
                  </a:lnTo>
                  <a:lnTo>
                    <a:pt x="230" y="27"/>
                  </a:lnTo>
                  <a:lnTo>
                    <a:pt x="229" y="25"/>
                  </a:lnTo>
                  <a:lnTo>
                    <a:pt x="227" y="24"/>
                  </a:lnTo>
                  <a:lnTo>
                    <a:pt x="226" y="23"/>
                  </a:lnTo>
                  <a:lnTo>
                    <a:pt x="224" y="23"/>
                  </a:lnTo>
                  <a:lnTo>
                    <a:pt x="222" y="23"/>
                  </a:lnTo>
                  <a:lnTo>
                    <a:pt x="220" y="23"/>
                  </a:lnTo>
                  <a:lnTo>
                    <a:pt x="211" y="19"/>
                  </a:lnTo>
                  <a:lnTo>
                    <a:pt x="203" y="12"/>
                  </a:lnTo>
                  <a:lnTo>
                    <a:pt x="195" y="6"/>
                  </a:lnTo>
                  <a:lnTo>
                    <a:pt x="187" y="1"/>
                  </a:lnTo>
                  <a:lnTo>
                    <a:pt x="178" y="0"/>
                  </a:lnTo>
                  <a:lnTo>
                    <a:pt x="170" y="3"/>
                  </a:lnTo>
                  <a:lnTo>
                    <a:pt x="169" y="5"/>
                  </a:lnTo>
                  <a:lnTo>
                    <a:pt x="170" y="6"/>
                  </a:lnTo>
                  <a:lnTo>
                    <a:pt x="171" y="8"/>
                  </a:lnTo>
                  <a:lnTo>
                    <a:pt x="172" y="10"/>
                  </a:lnTo>
                  <a:lnTo>
                    <a:pt x="174" y="12"/>
                  </a:lnTo>
                  <a:lnTo>
                    <a:pt x="176" y="14"/>
                  </a:lnTo>
                  <a:lnTo>
                    <a:pt x="177" y="17"/>
                  </a:lnTo>
                  <a:lnTo>
                    <a:pt x="177" y="21"/>
                  </a:lnTo>
                  <a:lnTo>
                    <a:pt x="177" y="24"/>
                  </a:lnTo>
                  <a:lnTo>
                    <a:pt x="177" y="28"/>
                  </a:lnTo>
                  <a:lnTo>
                    <a:pt x="176" y="30"/>
                  </a:lnTo>
                  <a:lnTo>
                    <a:pt x="174" y="31"/>
                  </a:lnTo>
                  <a:lnTo>
                    <a:pt x="173" y="33"/>
                  </a:lnTo>
                  <a:lnTo>
                    <a:pt x="172" y="34"/>
                  </a:lnTo>
                  <a:lnTo>
                    <a:pt x="164" y="48"/>
                  </a:lnTo>
                  <a:lnTo>
                    <a:pt x="155" y="59"/>
                  </a:lnTo>
                  <a:lnTo>
                    <a:pt x="143" y="70"/>
                  </a:lnTo>
                  <a:lnTo>
                    <a:pt x="128" y="77"/>
                  </a:lnTo>
                  <a:lnTo>
                    <a:pt x="113" y="82"/>
                  </a:lnTo>
                  <a:lnTo>
                    <a:pt x="99" y="88"/>
                  </a:lnTo>
                  <a:lnTo>
                    <a:pt x="98" y="89"/>
                  </a:lnTo>
                  <a:lnTo>
                    <a:pt x="98" y="91"/>
                  </a:lnTo>
                  <a:lnTo>
                    <a:pt x="98" y="93"/>
                  </a:lnTo>
                  <a:lnTo>
                    <a:pt x="99" y="95"/>
                  </a:lnTo>
                  <a:lnTo>
                    <a:pt x="99" y="96"/>
                  </a:lnTo>
                  <a:lnTo>
                    <a:pt x="99" y="98"/>
                  </a:lnTo>
                  <a:lnTo>
                    <a:pt x="97" y="100"/>
                  </a:lnTo>
                  <a:lnTo>
                    <a:pt x="95" y="101"/>
                  </a:lnTo>
                  <a:lnTo>
                    <a:pt x="91" y="102"/>
                  </a:lnTo>
                  <a:lnTo>
                    <a:pt x="88" y="102"/>
                  </a:lnTo>
                  <a:lnTo>
                    <a:pt x="85" y="103"/>
                  </a:lnTo>
                  <a:lnTo>
                    <a:pt x="83" y="104"/>
                  </a:lnTo>
                  <a:lnTo>
                    <a:pt x="82" y="104"/>
                  </a:lnTo>
                  <a:lnTo>
                    <a:pt x="82" y="105"/>
                  </a:lnTo>
                  <a:lnTo>
                    <a:pt x="83" y="107"/>
                  </a:lnTo>
                  <a:lnTo>
                    <a:pt x="84" y="108"/>
                  </a:lnTo>
                  <a:lnTo>
                    <a:pt x="86" y="109"/>
                  </a:lnTo>
                  <a:lnTo>
                    <a:pt x="84" y="118"/>
                  </a:lnTo>
                  <a:lnTo>
                    <a:pt x="83" y="128"/>
                  </a:lnTo>
                  <a:lnTo>
                    <a:pt x="81" y="137"/>
                  </a:lnTo>
                  <a:lnTo>
                    <a:pt x="80" y="138"/>
                  </a:lnTo>
                  <a:lnTo>
                    <a:pt x="79" y="137"/>
                  </a:lnTo>
                  <a:lnTo>
                    <a:pt x="78" y="137"/>
                  </a:lnTo>
                  <a:lnTo>
                    <a:pt x="76" y="136"/>
                  </a:lnTo>
                  <a:lnTo>
                    <a:pt x="75" y="137"/>
                  </a:lnTo>
                  <a:lnTo>
                    <a:pt x="75" y="139"/>
                  </a:lnTo>
                  <a:lnTo>
                    <a:pt x="75" y="141"/>
                  </a:lnTo>
                  <a:lnTo>
                    <a:pt x="75" y="143"/>
                  </a:lnTo>
                  <a:lnTo>
                    <a:pt x="75" y="145"/>
                  </a:lnTo>
                  <a:lnTo>
                    <a:pt x="74" y="147"/>
                  </a:lnTo>
                  <a:lnTo>
                    <a:pt x="72" y="148"/>
                  </a:lnTo>
                  <a:lnTo>
                    <a:pt x="70" y="149"/>
                  </a:lnTo>
                  <a:lnTo>
                    <a:pt x="67" y="149"/>
                  </a:lnTo>
                  <a:lnTo>
                    <a:pt x="65" y="149"/>
                  </a:lnTo>
                  <a:lnTo>
                    <a:pt x="63" y="148"/>
                  </a:lnTo>
                  <a:lnTo>
                    <a:pt x="61" y="146"/>
                  </a:lnTo>
                  <a:lnTo>
                    <a:pt x="61" y="144"/>
                  </a:lnTo>
                  <a:lnTo>
                    <a:pt x="60" y="142"/>
                  </a:lnTo>
                  <a:lnTo>
                    <a:pt x="59" y="140"/>
                  </a:lnTo>
                  <a:lnTo>
                    <a:pt x="59" y="137"/>
                  </a:lnTo>
                  <a:lnTo>
                    <a:pt x="58" y="135"/>
                  </a:lnTo>
                  <a:lnTo>
                    <a:pt x="54" y="132"/>
                  </a:lnTo>
                  <a:lnTo>
                    <a:pt x="49" y="132"/>
                  </a:lnTo>
                  <a:lnTo>
                    <a:pt x="44" y="134"/>
                  </a:lnTo>
                  <a:lnTo>
                    <a:pt x="40" y="137"/>
                  </a:lnTo>
                  <a:lnTo>
                    <a:pt x="38" y="138"/>
                  </a:lnTo>
                  <a:lnTo>
                    <a:pt x="36" y="137"/>
                  </a:lnTo>
                  <a:lnTo>
                    <a:pt x="34" y="136"/>
                  </a:lnTo>
                  <a:lnTo>
                    <a:pt x="33" y="135"/>
                  </a:lnTo>
                  <a:lnTo>
                    <a:pt x="31" y="133"/>
                  </a:lnTo>
                  <a:lnTo>
                    <a:pt x="30" y="130"/>
                  </a:lnTo>
                  <a:lnTo>
                    <a:pt x="30" y="128"/>
                  </a:lnTo>
                  <a:lnTo>
                    <a:pt x="31" y="125"/>
                  </a:lnTo>
                  <a:lnTo>
                    <a:pt x="32" y="123"/>
                  </a:lnTo>
                  <a:lnTo>
                    <a:pt x="34" y="121"/>
                  </a:lnTo>
                  <a:lnTo>
                    <a:pt x="36" y="119"/>
                  </a:lnTo>
                  <a:lnTo>
                    <a:pt x="38" y="116"/>
                  </a:lnTo>
                  <a:lnTo>
                    <a:pt x="39" y="114"/>
                  </a:lnTo>
                  <a:lnTo>
                    <a:pt x="38" y="111"/>
                  </a:lnTo>
                  <a:lnTo>
                    <a:pt x="37" y="109"/>
                  </a:lnTo>
                  <a:lnTo>
                    <a:pt x="35" y="107"/>
                  </a:lnTo>
                  <a:lnTo>
                    <a:pt x="33" y="104"/>
                  </a:lnTo>
                  <a:lnTo>
                    <a:pt x="31" y="102"/>
                  </a:lnTo>
                  <a:lnTo>
                    <a:pt x="29" y="101"/>
                  </a:lnTo>
                  <a:lnTo>
                    <a:pt x="28" y="102"/>
                  </a:lnTo>
                  <a:lnTo>
                    <a:pt x="27" y="103"/>
                  </a:lnTo>
                  <a:lnTo>
                    <a:pt x="26" y="104"/>
                  </a:lnTo>
                  <a:lnTo>
                    <a:pt x="26" y="107"/>
                  </a:lnTo>
                  <a:lnTo>
                    <a:pt x="25" y="108"/>
                  </a:lnTo>
                  <a:lnTo>
                    <a:pt x="24" y="109"/>
                  </a:lnTo>
                  <a:lnTo>
                    <a:pt x="23" y="110"/>
                  </a:lnTo>
                  <a:lnTo>
                    <a:pt x="18" y="111"/>
                  </a:lnTo>
                  <a:lnTo>
                    <a:pt x="14" y="112"/>
                  </a:lnTo>
                  <a:lnTo>
                    <a:pt x="13" y="113"/>
                  </a:lnTo>
                  <a:lnTo>
                    <a:pt x="13" y="114"/>
                  </a:lnTo>
                  <a:lnTo>
                    <a:pt x="13" y="116"/>
                  </a:lnTo>
                  <a:lnTo>
                    <a:pt x="13" y="118"/>
                  </a:lnTo>
                  <a:lnTo>
                    <a:pt x="12" y="119"/>
                  </a:lnTo>
                  <a:lnTo>
                    <a:pt x="12" y="120"/>
                  </a:lnTo>
                  <a:lnTo>
                    <a:pt x="9" y="125"/>
                  </a:lnTo>
                  <a:lnTo>
                    <a:pt x="6" y="129"/>
                  </a:lnTo>
                  <a:lnTo>
                    <a:pt x="3" y="133"/>
                  </a:lnTo>
                  <a:lnTo>
                    <a:pt x="0" y="140"/>
                  </a:lnTo>
                  <a:lnTo>
                    <a:pt x="2" y="147"/>
                  </a:lnTo>
                  <a:lnTo>
                    <a:pt x="4" y="154"/>
                  </a:lnTo>
                  <a:lnTo>
                    <a:pt x="8" y="158"/>
                  </a:lnTo>
                  <a:lnTo>
                    <a:pt x="12" y="162"/>
                  </a:lnTo>
                  <a:lnTo>
                    <a:pt x="15" y="167"/>
                  </a:lnTo>
                  <a:lnTo>
                    <a:pt x="15" y="172"/>
                  </a:lnTo>
                  <a:lnTo>
                    <a:pt x="14" y="174"/>
                  </a:lnTo>
                  <a:lnTo>
                    <a:pt x="12" y="176"/>
                  </a:lnTo>
                  <a:lnTo>
                    <a:pt x="11" y="177"/>
                  </a:lnTo>
                  <a:lnTo>
                    <a:pt x="9" y="178"/>
                  </a:lnTo>
                  <a:lnTo>
                    <a:pt x="8" y="179"/>
                  </a:lnTo>
                  <a:lnTo>
                    <a:pt x="7" y="180"/>
                  </a:lnTo>
                  <a:lnTo>
                    <a:pt x="11" y="186"/>
                  </a:lnTo>
                  <a:lnTo>
                    <a:pt x="17" y="189"/>
                  </a:lnTo>
                  <a:lnTo>
                    <a:pt x="24" y="191"/>
                  </a:lnTo>
                  <a:lnTo>
                    <a:pt x="31" y="192"/>
                  </a:lnTo>
                  <a:lnTo>
                    <a:pt x="37" y="197"/>
                  </a:lnTo>
                  <a:lnTo>
                    <a:pt x="42" y="203"/>
                  </a:lnTo>
                  <a:lnTo>
                    <a:pt x="48" y="209"/>
                  </a:lnTo>
                  <a:lnTo>
                    <a:pt x="50" y="211"/>
                  </a:lnTo>
                  <a:lnTo>
                    <a:pt x="51" y="214"/>
                  </a:lnTo>
                  <a:lnTo>
                    <a:pt x="53" y="217"/>
                  </a:lnTo>
                  <a:lnTo>
                    <a:pt x="56" y="222"/>
                  </a:lnTo>
                  <a:lnTo>
                    <a:pt x="61" y="227"/>
                  </a:lnTo>
                  <a:lnTo>
                    <a:pt x="67" y="230"/>
                  </a:lnTo>
                  <a:lnTo>
                    <a:pt x="72" y="234"/>
                  </a:lnTo>
                  <a:lnTo>
                    <a:pt x="75" y="239"/>
                  </a:lnTo>
                  <a:lnTo>
                    <a:pt x="79" y="246"/>
                  </a:lnTo>
                  <a:lnTo>
                    <a:pt x="81" y="253"/>
                  </a:lnTo>
                  <a:lnTo>
                    <a:pt x="82" y="261"/>
                  </a:lnTo>
                  <a:lnTo>
                    <a:pt x="82" y="263"/>
                  </a:lnTo>
                  <a:lnTo>
                    <a:pt x="84" y="265"/>
                  </a:lnTo>
                  <a:lnTo>
                    <a:pt x="85" y="267"/>
                  </a:lnTo>
                  <a:lnTo>
                    <a:pt x="87" y="269"/>
                  </a:lnTo>
                  <a:lnTo>
                    <a:pt x="90" y="271"/>
                  </a:lnTo>
                  <a:lnTo>
                    <a:pt x="92" y="273"/>
                  </a:lnTo>
                  <a:lnTo>
                    <a:pt x="96" y="275"/>
                  </a:lnTo>
                  <a:lnTo>
                    <a:pt x="99" y="282"/>
                  </a:lnTo>
                  <a:lnTo>
                    <a:pt x="101" y="290"/>
                  </a:lnTo>
                  <a:lnTo>
                    <a:pt x="103" y="297"/>
                  </a:lnTo>
                  <a:lnTo>
                    <a:pt x="105" y="301"/>
                  </a:lnTo>
                  <a:lnTo>
                    <a:pt x="108" y="305"/>
                  </a:lnTo>
                  <a:lnTo>
                    <a:pt x="112" y="309"/>
                  </a:lnTo>
                  <a:lnTo>
                    <a:pt x="114" y="311"/>
                  </a:lnTo>
                  <a:lnTo>
                    <a:pt x="115" y="313"/>
                  </a:lnTo>
                  <a:lnTo>
                    <a:pt x="116" y="316"/>
                  </a:lnTo>
                  <a:lnTo>
                    <a:pt x="117" y="319"/>
                  </a:lnTo>
                  <a:lnTo>
                    <a:pt x="120" y="325"/>
                  </a:lnTo>
                  <a:lnTo>
                    <a:pt x="125" y="330"/>
                  </a:lnTo>
                  <a:lnTo>
                    <a:pt x="130" y="337"/>
                  </a:lnTo>
                  <a:lnTo>
                    <a:pt x="134" y="346"/>
                  </a:lnTo>
                  <a:lnTo>
                    <a:pt x="136" y="355"/>
                  </a:lnTo>
                  <a:lnTo>
                    <a:pt x="139" y="364"/>
                  </a:lnTo>
                  <a:lnTo>
                    <a:pt x="149" y="373"/>
                  </a:lnTo>
                  <a:lnTo>
                    <a:pt x="159" y="383"/>
                  </a:lnTo>
                  <a:lnTo>
                    <a:pt x="160" y="387"/>
                  </a:lnTo>
                  <a:lnTo>
                    <a:pt x="159" y="392"/>
                  </a:lnTo>
                  <a:lnTo>
                    <a:pt x="158" y="397"/>
                  </a:lnTo>
                  <a:lnTo>
                    <a:pt x="158" y="402"/>
                  </a:lnTo>
                  <a:lnTo>
                    <a:pt x="169" y="416"/>
                  </a:lnTo>
                  <a:lnTo>
                    <a:pt x="181" y="430"/>
                  </a:lnTo>
                  <a:lnTo>
                    <a:pt x="195" y="441"/>
                  </a:lnTo>
                  <a:lnTo>
                    <a:pt x="209" y="450"/>
                  </a:lnTo>
                  <a:lnTo>
                    <a:pt x="214" y="453"/>
                  </a:lnTo>
                  <a:lnTo>
                    <a:pt x="219" y="457"/>
                  </a:lnTo>
                  <a:lnTo>
                    <a:pt x="223" y="460"/>
                  </a:lnTo>
                  <a:lnTo>
                    <a:pt x="229" y="463"/>
                  </a:lnTo>
                  <a:lnTo>
                    <a:pt x="237" y="463"/>
                  </a:lnTo>
                  <a:lnTo>
                    <a:pt x="245" y="464"/>
                  </a:lnTo>
                  <a:lnTo>
                    <a:pt x="251" y="466"/>
                  </a:lnTo>
                  <a:lnTo>
                    <a:pt x="261" y="472"/>
                  </a:lnTo>
                  <a:lnTo>
                    <a:pt x="272" y="475"/>
                  </a:lnTo>
                  <a:lnTo>
                    <a:pt x="283" y="478"/>
                  </a:lnTo>
                  <a:lnTo>
                    <a:pt x="294" y="482"/>
                  </a:lnTo>
                  <a:lnTo>
                    <a:pt x="297" y="486"/>
                  </a:lnTo>
                  <a:lnTo>
                    <a:pt x="299" y="492"/>
                  </a:lnTo>
                  <a:lnTo>
                    <a:pt x="302" y="497"/>
                  </a:lnTo>
                  <a:lnTo>
                    <a:pt x="305" y="501"/>
                  </a:lnTo>
                  <a:lnTo>
                    <a:pt x="313" y="506"/>
                  </a:lnTo>
                  <a:lnTo>
                    <a:pt x="320" y="513"/>
                  </a:lnTo>
                  <a:lnTo>
                    <a:pt x="328" y="518"/>
                  </a:lnTo>
                  <a:lnTo>
                    <a:pt x="337" y="521"/>
                  </a:lnTo>
                  <a:lnTo>
                    <a:pt x="342" y="521"/>
                  </a:lnTo>
                  <a:lnTo>
                    <a:pt x="347" y="521"/>
                  </a:lnTo>
                  <a:lnTo>
                    <a:pt x="352" y="519"/>
                  </a:lnTo>
                  <a:lnTo>
                    <a:pt x="355" y="515"/>
                  </a:lnTo>
                  <a:lnTo>
                    <a:pt x="357" y="510"/>
                  </a:lnTo>
                  <a:lnTo>
                    <a:pt x="357" y="506"/>
                  </a:lnTo>
                  <a:lnTo>
                    <a:pt x="358" y="503"/>
                  </a:lnTo>
                  <a:lnTo>
                    <a:pt x="359" y="498"/>
                  </a:lnTo>
                  <a:lnTo>
                    <a:pt x="358" y="497"/>
                  </a:lnTo>
                  <a:lnTo>
                    <a:pt x="358" y="495"/>
                  </a:lnTo>
                  <a:lnTo>
                    <a:pt x="359" y="493"/>
                  </a:lnTo>
                  <a:lnTo>
                    <a:pt x="360" y="491"/>
                  </a:lnTo>
                  <a:lnTo>
                    <a:pt x="360" y="489"/>
                  </a:lnTo>
                  <a:lnTo>
                    <a:pt x="359" y="488"/>
                  </a:lnTo>
                  <a:lnTo>
                    <a:pt x="358" y="488"/>
                  </a:lnTo>
                  <a:lnTo>
                    <a:pt x="357" y="488"/>
                  </a:lnTo>
                  <a:lnTo>
                    <a:pt x="356" y="484"/>
                  </a:lnTo>
                  <a:lnTo>
                    <a:pt x="357" y="480"/>
                  </a:lnTo>
                  <a:lnTo>
                    <a:pt x="359" y="477"/>
                  </a:lnTo>
                  <a:lnTo>
                    <a:pt x="359" y="477"/>
                  </a:lnTo>
                  <a:lnTo>
                    <a:pt x="361" y="477"/>
                  </a:lnTo>
                  <a:lnTo>
                    <a:pt x="362" y="477"/>
                  </a:lnTo>
                  <a:lnTo>
                    <a:pt x="362" y="477"/>
                  </a:lnTo>
                  <a:lnTo>
                    <a:pt x="364" y="474"/>
                  </a:lnTo>
                  <a:lnTo>
                    <a:pt x="364" y="472"/>
                  </a:lnTo>
                  <a:lnTo>
                    <a:pt x="364" y="470"/>
                  </a:lnTo>
                  <a:lnTo>
                    <a:pt x="363" y="468"/>
                  </a:lnTo>
                  <a:lnTo>
                    <a:pt x="363" y="464"/>
                  </a:lnTo>
                  <a:lnTo>
                    <a:pt x="363" y="462"/>
                  </a:lnTo>
                  <a:lnTo>
                    <a:pt x="365" y="460"/>
                  </a:lnTo>
                  <a:lnTo>
                    <a:pt x="367" y="457"/>
                  </a:lnTo>
                  <a:lnTo>
                    <a:pt x="369" y="454"/>
                  </a:lnTo>
                  <a:lnTo>
                    <a:pt x="371" y="451"/>
                  </a:lnTo>
                  <a:lnTo>
                    <a:pt x="369" y="451"/>
                  </a:lnTo>
                  <a:lnTo>
                    <a:pt x="367" y="450"/>
                  </a:lnTo>
                  <a:lnTo>
                    <a:pt x="366" y="449"/>
                  </a:lnTo>
                  <a:lnTo>
                    <a:pt x="364" y="448"/>
                  </a:lnTo>
                  <a:lnTo>
                    <a:pt x="363" y="448"/>
                  </a:lnTo>
                  <a:lnTo>
                    <a:pt x="363" y="446"/>
                  </a:lnTo>
                  <a:lnTo>
                    <a:pt x="362" y="444"/>
                  </a:lnTo>
                  <a:lnTo>
                    <a:pt x="361" y="443"/>
                  </a:lnTo>
                  <a:lnTo>
                    <a:pt x="360" y="441"/>
                  </a:lnTo>
                  <a:lnTo>
                    <a:pt x="360" y="439"/>
                  </a:lnTo>
                  <a:lnTo>
                    <a:pt x="360" y="438"/>
                  </a:lnTo>
                  <a:lnTo>
                    <a:pt x="363" y="432"/>
                  </a:lnTo>
                  <a:lnTo>
                    <a:pt x="366" y="426"/>
                  </a:lnTo>
                  <a:lnTo>
                    <a:pt x="366" y="424"/>
                  </a:lnTo>
                  <a:lnTo>
                    <a:pt x="366" y="423"/>
                  </a:lnTo>
                  <a:lnTo>
                    <a:pt x="365" y="421"/>
                  </a:lnTo>
                  <a:lnTo>
                    <a:pt x="364" y="420"/>
                  </a:lnTo>
                  <a:lnTo>
                    <a:pt x="363" y="419"/>
                  </a:lnTo>
                  <a:lnTo>
                    <a:pt x="361" y="418"/>
                  </a:lnTo>
                  <a:lnTo>
                    <a:pt x="360" y="416"/>
                  </a:lnTo>
                  <a:lnTo>
                    <a:pt x="360" y="415"/>
                  </a:lnTo>
                  <a:lnTo>
                    <a:pt x="360" y="414"/>
                  </a:lnTo>
                  <a:lnTo>
                    <a:pt x="360" y="413"/>
                  </a:lnTo>
                  <a:lnTo>
                    <a:pt x="361" y="413"/>
                  </a:lnTo>
                  <a:lnTo>
                    <a:pt x="362" y="413"/>
                  </a:lnTo>
                  <a:lnTo>
                    <a:pt x="363" y="412"/>
                  </a:lnTo>
                  <a:lnTo>
                    <a:pt x="363" y="410"/>
                  </a:lnTo>
                  <a:lnTo>
                    <a:pt x="362" y="409"/>
                  </a:lnTo>
                  <a:lnTo>
                    <a:pt x="361" y="409"/>
                  </a:lnTo>
                  <a:lnTo>
                    <a:pt x="360" y="408"/>
                  </a:lnTo>
                  <a:lnTo>
                    <a:pt x="360" y="407"/>
                  </a:lnTo>
                  <a:lnTo>
                    <a:pt x="362" y="405"/>
                  </a:lnTo>
                  <a:lnTo>
                    <a:pt x="364" y="403"/>
                  </a:lnTo>
                  <a:lnTo>
                    <a:pt x="366" y="402"/>
                  </a:lnTo>
                  <a:lnTo>
                    <a:pt x="368" y="400"/>
                  </a:lnTo>
                  <a:lnTo>
                    <a:pt x="370" y="398"/>
                  </a:lnTo>
                  <a:lnTo>
                    <a:pt x="373" y="396"/>
                  </a:lnTo>
                  <a:lnTo>
                    <a:pt x="373" y="394"/>
                  </a:lnTo>
                  <a:lnTo>
                    <a:pt x="374" y="392"/>
                  </a:lnTo>
                  <a:lnTo>
                    <a:pt x="374" y="390"/>
                  </a:lnTo>
                  <a:lnTo>
                    <a:pt x="374" y="389"/>
                  </a:lnTo>
                  <a:lnTo>
                    <a:pt x="373" y="387"/>
                  </a:lnTo>
                  <a:lnTo>
                    <a:pt x="371" y="386"/>
                  </a:lnTo>
                  <a:lnTo>
                    <a:pt x="369" y="385"/>
                  </a:lnTo>
                  <a:lnTo>
                    <a:pt x="368" y="384"/>
                  </a:lnTo>
                  <a:lnTo>
                    <a:pt x="367" y="383"/>
                  </a:lnTo>
                  <a:lnTo>
                    <a:pt x="366" y="381"/>
                  </a:lnTo>
                  <a:lnTo>
                    <a:pt x="366" y="379"/>
                  </a:lnTo>
                  <a:lnTo>
                    <a:pt x="367" y="379"/>
                  </a:lnTo>
                  <a:lnTo>
                    <a:pt x="368" y="379"/>
                  </a:lnTo>
                  <a:lnTo>
                    <a:pt x="369" y="379"/>
                  </a:lnTo>
                  <a:lnTo>
                    <a:pt x="370" y="375"/>
                  </a:lnTo>
                  <a:lnTo>
                    <a:pt x="370" y="373"/>
                  </a:lnTo>
                  <a:lnTo>
                    <a:pt x="369" y="371"/>
                  </a:lnTo>
                  <a:lnTo>
                    <a:pt x="368" y="368"/>
                  </a:lnTo>
                  <a:lnTo>
                    <a:pt x="367" y="366"/>
                  </a:lnTo>
                  <a:lnTo>
                    <a:pt x="366" y="363"/>
                  </a:lnTo>
                  <a:lnTo>
                    <a:pt x="370" y="361"/>
                  </a:lnTo>
                  <a:lnTo>
                    <a:pt x="375" y="359"/>
                  </a:lnTo>
                  <a:lnTo>
                    <a:pt x="378" y="355"/>
                  </a:lnTo>
                  <a:lnTo>
                    <a:pt x="377" y="355"/>
                  </a:lnTo>
                  <a:lnTo>
                    <a:pt x="376" y="355"/>
                  </a:lnTo>
                  <a:lnTo>
                    <a:pt x="375" y="355"/>
                  </a:lnTo>
                  <a:lnTo>
                    <a:pt x="373" y="352"/>
                  </a:lnTo>
                  <a:lnTo>
                    <a:pt x="373" y="350"/>
                  </a:lnTo>
                  <a:lnTo>
                    <a:pt x="374" y="348"/>
                  </a:lnTo>
                  <a:lnTo>
                    <a:pt x="375" y="346"/>
                  </a:lnTo>
                  <a:lnTo>
                    <a:pt x="376" y="344"/>
                  </a:lnTo>
                  <a:lnTo>
                    <a:pt x="377" y="343"/>
                  </a:lnTo>
                  <a:lnTo>
                    <a:pt x="378" y="341"/>
                  </a:lnTo>
                  <a:lnTo>
                    <a:pt x="378" y="339"/>
                  </a:lnTo>
                  <a:lnTo>
                    <a:pt x="368" y="325"/>
                  </a:lnTo>
                  <a:lnTo>
                    <a:pt x="357" y="313"/>
                  </a:lnTo>
                  <a:lnTo>
                    <a:pt x="346" y="302"/>
                  </a:lnTo>
                  <a:lnTo>
                    <a:pt x="344" y="303"/>
                  </a:lnTo>
                  <a:close/>
                </a:path>
              </a:pathLst>
            </a:custGeom>
            <a:grpFill/>
            <a:ln w="0">
              <a:solidFill>
                <a:srgbClr val="2CA2CC"/>
              </a:solidFill>
              <a:prstDash val="solid"/>
              <a:round/>
              <a:headEnd/>
              <a:tailEnd/>
            </a:ln>
          </p:spPr>
          <p:txBody>
            <a:bodyPr/>
            <a:lstStyle/>
            <a:p>
              <a:endParaRPr lang="ru-RU"/>
            </a:p>
          </p:txBody>
        </p:sp>
        <p:sp>
          <p:nvSpPr>
            <p:cNvPr id="65" name="Freeform 385">
              <a:extLst>
                <a:ext uri="{FF2B5EF4-FFF2-40B4-BE49-F238E27FC236}">
                  <a16:creationId xmlns:a16="http://schemas.microsoft.com/office/drawing/2014/main" id="{11FECA43-4D70-D64D-AF81-009B1EF63420}"/>
                </a:ext>
              </a:extLst>
            </p:cNvPr>
            <p:cNvSpPr>
              <a:spLocks/>
            </p:cNvSpPr>
            <p:nvPr/>
          </p:nvSpPr>
          <p:spPr bwMode="gray">
            <a:xfrm>
              <a:off x="2338" y="2091"/>
              <a:ext cx="378" cy="521"/>
            </a:xfrm>
            <a:custGeom>
              <a:avLst/>
              <a:gdLst>
                <a:gd name="T0" fmla="*/ 324 w 378"/>
                <a:gd name="T1" fmla="*/ 310 h 521"/>
                <a:gd name="T2" fmla="*/ 314 w 378"/>
                <a:gd name="T3" fmla="*/ 289 h 521"/>
                <a:gd name="T4" fmla="*/ 314 w 378"/>
                <a:gd name="T5" fmla="*/ 277 h 521"/>
                <a:gd name="T6" fmla="*/ 299 w 378"/>
                <a:gd name="T7" fmla="*/ 277 h 521"/>
                <a:gd name="T8" fmla="*/ 265 w 378"/>
                <a:gd name="T9" fmla="*/ 272 h 521"/>
                <a:gd name="T10" fmla="*/ 243 w 378"/>
                <a:gd name="T11" fmla="*/ 264 h 521"/>
                <a:gd name="T12" fmla="*/ 246 w 378"/>
                <a:gd name="T13" fmla="*/ 256 h 521"/>
                <a:gd name="T14" fmla="*/ 228 w 378"/>
                <a:gd name="T15" fmla="*/ 231 h 521"/>
                <a:gd name="T16" fmla="*/ 217 w 378"/>
                <a:gd name="T17" fmla="*/ 222 h 521"/>
                <a:gd name="T18" fmla="*/ 225 w 378"/>
                <a:gd name="T19" fmla="*/ 183 h 521"/>
                <a:gd name="T20" fmla="*/ 239 w 378"/>
                <a:gd name="T21" fmla="*/ 180 h 521"/>
                <a:gd name="T22" fmla="*/ 238 w 378"/>
                <a:gd name="T23" fmla="*/ 165 h 521"/>
                <a:gd name="T24" fmla="*/ 250 w 378"/>
                <a:gd name="T25" fmla="*/ 141 h 521"/>
                <a:gd name="T26" fmla="*/ 269 w 378"/>
                <a:gd name="T27" fmla="*/ 125 h 521"/>
                <a:gd name="T28" fmla="*/ 321 w 378"/>
                <a:gd name="T29" fmla="*/ 110 h 521"/>
                <a:gd name="T30" fmla="*/ 332 w 378"/>
                <a:gd name="T31" fmla="*/ 101 h 521"/>
                <a:gd name="T32" fmla="*/ 307 w 378"/>
                <a:gd name="T33" fmla="*/ 94 h 521"/>
                <a:gd name="T34" fmla="*/ 319 w 378"/>
                <a:gd name="T35" fmla="*/ 84 h 521"/>
                <a:gd name="T36" fmla="*/ 322 w 378"/>
                <a:gd name="T37" fmla="*/ 53 h 521"/>
                <a:gd name="T38" fmla="*/ 294 w 378"/>
                <a:gd name="T39" fmla="*/ 58 h 521"/>
                <a:gd name="T40" fmla="*/ 268 w 378"/>
                <a:gd name="T41" fmla="*/ 62 h 521"/>
                <a:gd name="T42" fmla="*/ 248 w 378"/>
                <a:gd name="T43" fmla="*/ 62 h 521"/>
                <a:gd name="T44" fmla="*/ 240 w 378"/>
                <a:gd name="T45" fmla="*/ 45 h 521"/>
                <a:gd name="T46" fmla="*/ 232 w 378"/>
                <a:gd name="T47" fmla="*/ 35 h 521"/>
                <a:gd name="T48" fmla="*/ 224 w 378"/>
                <a:gd name="T49" fmla="*/ 23 h 521"/>
                <a:gd name="T50" fmla="*/ 170 w 378"/>
                <a:gd name="T51" fmla="*/ 3 h 521"/>
                <a:gd name="T52" fmla="*/ 177 w 378"/>
                <a:gd name="T53" fmla="*/ 21 h 521"/>
                <a:gd name="T54" fmla="*/ 155 w 378"/>
                <a:gd name="T55" fmla="*/ 59 h 521"/>
                <a:gd name="T56" fmla="*/ 99 w 378"/>
                <a:gd name="T57" fmla="*/ 95 h 521"/>
                <a:gd name="T58" fmla="*/ 83 w 378"/>
                <a:gd name="T59" fmla="*/ 104 h 521"/>
                <a:gd name="T60" fmla="*/ 81 w 378"/>
                <a:gd name="T61" fmla="*/ 137 h 521"/>
                <a:gd name="T62" fmla="*/ 75 w 378"/>
                <a:gd name="T63" fmla="*/ 143 h 521"/>
                <a:gd name="T64" fmla="*/ 61 w 378"/>
                <a:gd name="T65" fmla="*/ 146 h 521"/>
                <a:gd name="T66" fmla="*/ 44 w 378"/>
                <a:gd name="T67" fmla="*/ 134 h 521"/>
                <a:gd name="T68" fmla="*/ 30 w 378"/>
                <a:gd name="T69" fmla="*/ 128 h 521"/>
                <a:gd name="T70" fmla="*/ 37 w 378"/>
                <a:gd name="T71" fmla="*/ 109 h 521"/>
                <a:gd name="T72" fmla="*/ 26 w 378"/>
                <a:gd name="T73" fmla="*/ 107 h 521"/>
                <a:gd name="T74" fmla="*/ 13 w 378"/>
                <a:gd name="T75" fmla="*/ 116 h 521"/>
                <a:gd name="T76" fmla="*/ 2 w 378"/>
                <a:gd name="T77" fmla="*/ 147 h 521"/>
                <a:gd name="T78" fmla="*/ 11 w 378"/>
                <a:gd name="T79" fmla="*/ 177 h 521"/>
                <a:gd name="T80" fmla="*/ 37 w 378"/>
                <a:gd name="T81" fmla="*/ 197 h 521"/>
                <a:gd name="T82" fmla="*/ 67 w 378"/>
                <a:gd name="T83" fmla="*/ 230 h 521"/>
                <a:gd name="T84" fmla="*/ 85 w 378"/>
                <a:gd name="T85" fmla="*/ 267 h 521"/>
                <a:gd name="T86" fmla="*/ 105 w 378"/>
                <a:gd name="T87" fmla="*/ 301 h 521"/>
                <a:gd name="T88" fmla="*/ 125 w 378"/>
                <a:gd name="T89" fmla="*/ 330 h 521"/>
                <a:gd name="T90" fmla="*/ 159 w 378"/>
                <a:gd name="T91" fmla="*/ 392 h 521"/>
                <a:gd name="T92" fmla="*/ 219 w 378"/>
                <a:gd name="T93" fmla="*/ 457 h 521"/>
                <a:gd name="T94" fmla="*/ 283 w 378"/>
                <a:gd name="T95" fmla="*/ 478 h 521"/>
                <a:gd name="T96" fmla="*/ 328 w 378"/>
                <a:gd name="T97" fmla="*/ 518 h 521"/>
                <a:gd name="T98" fmla="*/ 358 w 378"/>
                <a:gd name="T99" fmla="*/ 503 h 521"/>
                <a:gd name="T100" fmla="*/ 358 w 378"/>
                <a:gd name="T101" fmla="*/ 488 h 521"/>
                <a:gd name="T102" fmla="*/ 362 w 378"/>
                <a:gd name="T103" fmla="*/ 477 h 521"/>
                <a:gd name="T104" fmla="*/ 367 w 378"/>
                <a:gd name="T105" fmla="*/ 457 h 521"/>
                <a:gd name="T106" fmla="*/ 363 w 378"/>
                <a:gd name="T107" fmla="*/ 446 h 521"/>
                <a:gd name="T108" fmla="*/ 366 w 378"/>
                <a:gd name="T109" fmla="*/ 424 h 521"/>
                <a:gd name="T110" fmla="*/ 360 w 378"/>
                <a:gd name="T111" fmla="*/ 414 h 521"/>
                <a:gd name="T112" fmla="*/ 360 w 378"/>
                <a:gd name="T113" fmla="*/ 408 h 521"/>
                <a:gd name="T114" fmla="*/ 373 w 378"/>
                <a:gd name="T115" fmla="*/ 394 h 521"/>
                <a:gd name="T116" fmla="*/ 367 w 378"/>
                <a:gd name="T117" fmla="*/ 383 h 521"/>
                <a:gd name="T118" fmla="*/ 369 w 378"/>
                <a:gd name="T119" fmla="*/ 371 h 521"/>
                <a:gd name="T120" fmla="*/ 376 w 378"/>
                <a:gd name="T121" fmla="*/ 355 h 521"/>
                <a:gd name="T122" fmla="*/ 378 w 378"/>
                <a:gd name="T123" fmla="*/ 34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8" h="521">
                  <a:moveTo>
                    <a:pt x="344" y="303"/>
                  </a:moveTo>
                  <a:lnTo>
                    <a:pt x="338" y="306"/>
                  </a:lnTo>
                  <a:lnTo>
                    <a:pt x="337" y="306"/>
                  </a:lnTo>
                  <a:lnTo>
                    <a:pt x="335" y="306"/>
                  </a:lnTo>
                  <a:lnTo>
                    <a:pt x="333" y="306"/>
                  </a:lnTo>
                  <a:lnTo>
                    <a:pt x="332" y="306"/>
                  </a:lnTo>
                  <a:lnTo>
                    <a:pt x="328" y="308"/>
                  </a:lnTo>
                  <a:lnTo>
                    <a:pt x="324" y="310"/>
                  </a:lnTo>
                  <a:lnTo>
                    <a:pt x="321" y="312"/>
                  </a:lnTo>
                  <a:lnTo>
                    <a:pt x="319" y="313"/>
                  </a:lnTo>
                  <a:lnTo>
                    <a:pt x="317" y="312"/>
                  </a:lnTo>
                  <a:lnTo>
                    <a:pt x="316" y="311"/>
                  </a:lnTo>
                  <a:lnTo>
                    <a:pt x="315" y="309"/>
                  </a:lnTo>
                  <a:lnTo>
                    <a:pt x="314" y="302"/>
                  </a:lnTo>
                  <a:lnTo>
                    <a:pt x="315" y="296"/>
                  </a:lnTo>
                  <a:lnTo>
                    <a:pt x="314" y="289"/>
                  </a:lnTo>
                  <a:lnTo>
                    <a:pt x="313" y="285"/>
                  </a:lnTo>
                  <a:lnTo>
                    <a:pt x="313" y="282"/>
                  </a:lnTo>
                  <a:lnTo>
                    <a:pt x="313" y="280"/>
                  </a:lnTo>
                  <a:lnTo>
                    <a:pt x="314" y="279"/>
                  </a:lnTo>
                  <a:lnTo>
                    <a:pt x="314" y="279"/>
                  </a:lnTo>
                  <a:lnTo>
                    <a:pt x="314" y="279"/>
                  </a:lnTo>
                  <a:lnTo>
                    <a:pt x="314" y="278"/>
                  </a:lnTo>
                  <a:lnTo>
                    <a:pt x="314" y="277"/>
                  </a:lnTo>
                  <a:lnTo>
                    <a:pt x="315" y="275"/>
                  </a:lnTo>
                  <a:lnTo>
                    <a:pt x="315" y="275"/>
                  </a:lnTo>
                  <a:lnTo>
                    <a:pt x="314" y="275"/>
                  </a:lnTo>
                  <a:lnTo>
                    <a:pt x="313" y="275"/>
                  </a:lnTo>
                  <a:lnTo>
                    <a:pt x="312" y="274"/>
                  </a:lnTo>
                  <a:lnTo>
                    <a:pt x="311" y="274"/>
                  </a:lnTo>
                  <a:lnTo>
                    <a:pt x="311" y="275"/>
                  </a:lnTo>
                  <a:lnTo>
                    <a:pt x="299" y="277"/>
                  </a:lnTo>
                  <a:lnTo>
                    <a:pt x="288" y="280"/>
                  </a:lnTo>
                  <a:lnTo>
                    <a:pt x="275" y="280"/>
                  </a:lnTo>
                  <a:lnTo>
                    <a:pt x="272" y="280"/>
                  </a:lnTo>
                  <a:lnTo>
                    <a:pt x="270" y="279"/>
                  </a:lnTo>
                  <a:lnTo>
                    <a:pt x="268" y="278"/>
                  </a:lnTo>
                  <a:lnTo>
                    <a:pt x="266" y="276"/>
                  </a:lnTo>
                  <a:lnTo>
                    <a:pt x="265" y="274"/>
                  </a:lnTo>
                  <a:lnTo>
                    <a:pt x="265" y="272"/>
                  </a:lnTo>
                  <a:lnTo>
                    <a:pt x="264" y="270"/>
                  </a:lnTo>
                  <a:lnTo>
                    <a:pt x="263" y="269"/>
                  </a:lnTo>
                  <a:lnTo>
                    <a:pt x="262" y="268"/>
                  </a:lnTo>
                  <a:lnTo>
                    <a:pt x="260" y="268"/>
                  </a:lnTo>
                  <a:lnTo>
                    <a:pt x="258" y="268"/>
                  </a:lnTo>
                  <a:lnTo>
                    <a:pt x="257" y="268"/>
                  </a:lnTo>
                  <a:lnTo>
                    <a:pt x="250" y="264"/>
                  </a:lnTo>
                  <a:lnTo>
                    <a:pt x="243" y="264"/>
                  </a:lnTo>
                  <a:lnTo>
                    <a:pt x="236" y="268"/>
                  </a:lnTo>
                  <a:lnTo>
                    <a:pt x="237" y="266"/>
                  </a:lnTo>
                  <a:lnTo>
                    <a:pt x="238" y="263"/>
                  </a:lnTo>
                  <a:lnTo>
                    <a:pt x="240" y="261"/>
                  </a:lnTo>
                  <a:lnTo>
                    <a:pt x="242" y="259"/>
                  </a:lnTo>
                  <a:lnTo>
                    <a:pt x="244" y="257"/>
                  </a:lnTo>
                  <a:lnTo>
                    <a:pt x="245" y="256"/>
                  </a:lnTo>
                  <a:lnTo>
                    <a:pt x="246" y="256"/>
                  </a:lnTo>
                  <a:lnTo>
                    <a:pt x="244" y="253"/>
                  </a:lnTo>
                  <a:lnTo>
                    <a:pt x="242" y="250"/>
                  </a:lnTo>
                  <a:lnTo>
                    <a:pt x="241" y="247"/>
                  </a:lnTo>
                  <a:lnTo>
                    <a:pt x="239" y="244"/>
                  </a:lnTo>
                  <a:lnTo>
                    <a:pt x="234" y="238"/>
                  </a:lnTo>
                  <a:lnTo>
                    <a:pt x="228" y="233"/>
                  </a:lnTo>
                  <a:lnTo>
                    <a:pt x="228" y="232"/>
                  </a:lnTo>
                  <a:lnTo>
                    <a:pt x="228" y="231"/>
                  </a:lnTo>
                  <a:lnTo>
                    <a:pt x="228" y="230"/>
                  </a:lnTo>
                  <a:lnTo>
                    <a:pt x="228" y="230"/>
                  </a:lnTo>
                  <a:lnTo>
                    <a:pt x="226" y="228"/>
                  </a:lnTo>
                  <a:lnTo>
                    <a:pt x="224" y="227"/>
                  </a:lnTo>
                  <a:lnTo>
                    <a:pt x="222" y="226"/>
                  </a:lnTo>
                  <a:lnTo>
                    <a:pt x="220" y="225"/>
                  </a:lnTo>
                  <a:lnTo>
                    <a:pt x="218" y="223"/>
                  </a:lnTo>
                  <a:lnTo>
                    <a:pt x="217" y="222"/>
                  </a:lnTo>
                  <a:lnTo>
                    <a:pt x="217" y="220"/>
                  </a:lnTo>
                  <a:lnTo>
                    <a:pt x="217" y="217"/>
                  </a:lnTo>
                  <a:lnTo>
                    <a:pt x="220" y="209"/>
                  </a:lnTo>
                  <a:lnTo>
                    <a:pt x="223" y="200"/>
                  </a:lnTo>
                  <a:lnTo>
                    <a:pt x="223" y="191"/>
                  </a:lnTo>
                  <a:lnTo>
                    <a:pt x="223" y="188"/>
                  </a:lnTo>
                  <a:lnTo>
                    <a:pt x="224" y="185"/>
                  </a:lnTo>
                  <a:lnTo>
                    <a:pt x="225" y="183"/>
                  </a:lnTo>
                  <a:lnTo>
                    <a:pt x="228" y="181"/>
                  </a:lnTo>
                  <a:lnTo>
                    <a:pt x="231" y="180"/>
                  </a:lnTo>
                  <a:lnTo>
                    <a:pt x="235" y="180"/>
                  </a:lnTo>
                  <a:lnTo>
                    <a:pt x="235" y="181"/>
                  </a:lnTo>
                  <a:lnTo>
                    <a:pt x="236" y="181"/>
                  </a:lnTo>
                  <a:lnTo>
                    <a:pt x="237" y="182"/>
                  </a:lnTo>
                  <a:lnTo>
                    <a:pt x="238" y="181"/>
                  </a:lnTo>
                  <a:lnTo>
                    <a:pt x="239" y="180"/>
                  </a:lnTo>
                  <a:lnTo>
                    <a:pt x="240" y="179"/>
                  </a:lnTo>
                  <a:lnTo>
                    <a:pt x="241" y="178"/>
                  </a:lnTo>
                  <a:lnTo>
                    <a:pt x="241" y="176"/>
                  </a:lnTo>
                  <a:lnTo>
                    <a:pt x="242" y="173"/>
                  </a:lnTo>
                  <a:lnTo>
                    <a:pt x="241" y="171"/>
                  </a:lnTo>
                  <a:lnTo>
                    <a:pt x="241" y="170"/>
                  </a:lnTo>
                  <a:lnTo>
                    <a:pt x="239" y="167"/>
                  </a:lnTo>
                  <a:lnTo>
                    <a:pt x="238" y="165"/>
                  </a:lnTo>
                  <a:lnTo>
                    <a:pt x="238" y="163"/>
                  </a:lnTo>
                  <a:lnTo>
                    <a:pt x="238" y="160"/>
                  </a:lnTo>
                  <a:lnTo>
                    <a:pt x="240" y="157"/>
                  </a:lnTo>
                  <a:lnTo>
                    <a:pt x="243" y="154"/>
                  </a:lnTo>
                  <a:lnTo>
                    <a:pt x="245" y="152"/>
                  </a:lnTo>
                  <a:lnTo>
                    <a:pt x="248" y="148"/>
                  </a:lnTo>
                  <a:lnTo>
                    <a:pt x="249" y="144"/>
                  </a:lnTo>
                  <a:lnTo>
                    <a:pt x="250" y="141"/>
                  </a:lnTo>
                  <a:lnTo>
                    <a:pt x="251" y="138"/>
                  </a:lnTo>
                  <a:lnTo>
                    <a:pt x="253" y="136"/>
                  </a:lnTo>
                  <a:lnTo>
                    <a:pt x="256" y="135"/>
                  </a:lnTo>
                  <a:lnTo>
                    <a:pt x="259" y="133"/>
                  </a:lnTo>
                  <a:lnTo>
                    <a:pt x="262" y="132"/>
                  </a:lnTo>
                  <a:lnTo>
                    <a:pt x="265" y="130"/>
                  </a:lnTo>
                  <a:lnTo>
                    <a:pt x="267" y="128"/>
                  </a:lnTo>
                  <a:lnTo>
                    <a:pt x="269" y="125"/>
                  </a:lnTo>
                  <a:lnTo>
                    <a:pt x="271" y="123"/>
                  </a:lnTo>
                  <a:lnTo>
                    <a:pt x="273" y="121"/>
                  </a:lnTo>
                  <a:lnTo>
                    <a:pt x="276" y="119"/>
                  </a:lnTo>
                  <a:lnTo>
                    <a:pt x="286" y="117"/>
                  </a:lnTo>
                  <a:lnTo>
                    <a:pt x="296" y="115"/>
                  </a:lnTo>
                  <a:lnTo>
                    <a:pt x="305" y="111"/>
                  </a:lnTo>
                  <a:lnTo>
                    <a:pt x="313" y="109"/>
                  </a:lnTo>
                  <a:lnTo>
                    <a:pt x="321" y="110"/>
                  </a:lnTo>
                  <a:lnTo>
                    <a:pt x="326" y="112"/>
                  </a:lnTo>
                  <a:lnTo>
                    <a:pt x="329" y="114"/>
                  </a:lnTo>
                  <a:lnTo>
                    <a:pt x="333" y="115"/>
                  </a:lnTo>
                  <a:lnTo>
                    <a:pt x="334" y="104"/>
                  </a:lnTo>
                  <a:lnTo>
                    <a:pt x="335" y="102"/>
                  </a:lnTo>
                  <a:lnTo>
                    <a:pt x="334" y="102"/>
                  </a:lnTo>
                  <a:lnTo>
                    <a:pt x="333" y="102"/>
                  </a:lnTo>
                  <a:lnTo>
                    <a:pt x="332" y="101"/>
                  </a:lnTo>
                  <a:lnTo>
                    <a:pt x="331" y="99"/>
                  </a:lnTo>
                  <a:lnTo>
                    <a:pt x="330" y="98"/>
                  </a:lnTo>
                  <a:lnTo>
                    <a:pt x="328" y="96"/>
                  </a:lnTo>
                  <a:lnTo>
                    <a:pt x="324" y="94"/>
                  </a:lnTo>
                  <a:lnTo>
                    <a:pt x="319" y="92"/>
                  </a:lnTo>
                  <a:lnTo>
                    <a:pt x="313" y="93"/>
                  </a:lnTo>
                  <a:lnTo>
                    <a:pt x="306" y="95"/>
                  </a:lnTo>
                  <a:lnTo>
                    <a:pt x="307" y="94"/>
                  </a:lnTo>
                  <a:lnTo>
                    <a:pt x="308" y="92"/>
                  </a:lnTo>
                  <a:lnTo>
                    <a:pt x="309" y="91"/>
                  </a:lnTo>
                  <a:lnTo>
                    <a:pt x="311" y="90"/>
                  </a:lnTo>
                  <a:lnTo>
                    <a:pt x="312" y="89"/>
                  </a:lnTo>
                  <a:lnTo>
                    <a:pt x="312" y="88"/>
                  </a:lnTo>
                  <a:lnTo>
                    <a:pt x="313" y="86"/>
                  </a:lnTo>
                  <a:lnTo>
                    <a:pt x="316" y="85"/>
                  </a:lnTo>
                  <a:lnTo>
                    <a:pt x="319" y="84"/>
                  </a:lnTo>
                  <a:lnTo>
                    <a:pt x="321" y="82"/>
                  </a:lnTo>
                  <a:lnTo>
                    <a:pt x="323" y="79"/>
                  </a:lnTo>
                  <a:lnTo>
                    <a:pt x="326" y="76"/>
                  </a:lnTo>
                  <a:lnTo>
                    <a:pt x="328" y="74"/>
                  </a:lnTo>
                  <a:lnTo>
                    <a:pt x="330" y="68"/>
                  </a:lnTo>
                  <a:lnTo>
                    <a:pt x="329" y="63"/>
                  </a:lnTo>
                  <a:lnTo>
                    <a:pt x="326" y="58"/>
                  </a:lnTo>
                  <a:lnTo>
                    <a:pt x="322" y="53"/>
                  </a:lnTo>
                  <a:lnTo>
                    <a:pt x="317" y="49"/>
                  </a:lnTo>
                  <a:lnTo>
                    <a:pt x="311" y="49"/>
                  </a:lnTo>
                  <a:lnTo>
                    <a:pt x="304" y="52"/>
                  </a:lnTo>
                  <a:lnTo>
                    <a:pt x="302" y="53"/>
                  </a:lnTo>
                  <a:lnTo>
                    <a:pt x="300" y="55"/>
                  </a:lnTo>
                  <a:lnTo>
                    <a:pt x="298" y="57"/>
                  </a:lnTo>
                  <a:lnTo>
                    <a:pt x="296" y="58"/>
                  </a:lnTo>
                  <a:lnTo>
                    <a:pt x="294" y="58"/>
                  </a:lnTo>
                  <a:lnTo>
                    <a:pt x="290" y="55"/>
                  </a:lnTo>
                  <a:lnTo>
                    <a:pt x="286" y="53"/>
                  </a:lnTo>
                  <a:lnTo>
                    <a:pt x="282" y="51"/>
                  </a:lnTo>
                  <a:lnTo>
                    <a:pt x="276" y="53"/>
                  </a:lnTo>
                  <a:lnTo>
                    <a:pt x="274" y="55"/>
                  </a:lnTo>
                  <a:lnTo>
                    <a:pt x="272" y="57"/>
                  </a:lnTo>
                  <a:lnTo>
                    <a:pt x="270" y="59"/>
                  </a:lnTo>
                  <a:lnTo>
                    <a:pt x="268" y="62"/>
                  </a:lnTo>
                  <a:lnTo>
                    <a:pt x="266" y="63"/>
                  </a:lnTo>
                  <a:lnTo>
                    <a:pt x="264" y="63"/>
                  </a:lnTo>
                  <a:lnTo>
                    <a:pt x="261" y="63"/>
                  </a:lnTo>
                  <a:lnTo>
                    <a:pt x="258" y="63"/>
                  </a:lnTo>
                  <a:lnTo>
                    <a:pt x="255" y="63"/>
                  </a:lnTo>
                  <a:lnTo>
                    <a:pt x="253" y="64"/>
                  </a:lnTo>
                  <a:lnTo>
                    <a:pt x="250" y="64"/>
                  </a:lnTo>
                  <a:lnTo>
                    <a:pt x="248" y="62"/>
                  </a:lnTo>
                  <a:lnTo>
                    <a:pt x="246" y="60"/>
                  </a:lnTo>
                  <a:lnTo>
                    <a:pt x="244" y="57"/>
                  </a:lnTo>
                  <a:lnTo>
                    <a:pt x="242" y="55"/>
                  </a:lnTo>
                  <a:lnTo>
                    <a:pt x="240" y="53"/>
                  </a:lnTo>
                  <a:lnTo>
                    <a:pt x="239" y="52"/>
                  </a:lnTo>
                  <a:lnTo>
                    <a:pt x="239" y="50"/>
                  </a:lnTo>
                  <a:lnTo>
                    <a:pt x="239" y="48"/>
                  </a:lnTo>
                  <a:lnTo>
                    <a:pt x="240" y="45"/>
                  </a:lnTo>
                  <a:lnTo>
                    <a:pt x="240" y="43"/>
                  </a:lnTo>
                  <a:lnTo>
                    <a:pt x="241" y="40"/>
                  </a:lnTo>
                  <a:lnTo>
                    <a:pt x="239" y="40"/>
                  </a:lnTo>
                  <a:lnTo>
                    <a:pt x="238" y="39"/>
                  </a:lnTo>
                  <a:lnTo>
                    <a:pt x="237" y="38"/>
                  </a:lnTo>
                  <a:lnTo>
                    <a:pt x="236" y="37"/>
                  </a:lnTo>
                  <a:lnTo>
                    <a:pt x="235" y="36"/>
                  </a:lnTo>
                  <a:lnTo>
                    <a:pt x="232" y="35"/>
                  </a:lnTo>
                  <a:lnTo>
                    <a:pt x="231" y="34"/>
                  </a:lnTo>
                  <a:lnTo>
                    <a:pt x="231" y="32"/>
                  </a:lnTo>
                  <a:lnTo>
                    <a:pt x="230" y="30"/>
                  </a:lnTo>
                  <a:lnTo>
                    <a:pt x="230" y="27"/>
                  </a:lnTo>
                  <a:lnTo>
                    <a:pt x="229" y="25"/>
                  </a:lnTo>
                  <a:lnTo>
                    <a:pt x="227" y="24"/>
                  </a:lnTo>
                  <a:lnTo>
                    <a:pt x="226" y="23"/>
                  </a:lnTo>
                  <a:lnTo>
                    <a:pt x="224" y="23"/>
                  </a:lnTo>
                  <a:lnTo>
                    <a:pt x="222" y="23"/>
                  </a:lnTo>
                  <a:lnTo>
                    <a:pt x="220" y="23"/>
                  </a:lnTo>
                  <a:lnTo>
                    <a:pt x="211" y="19"/>
                  </a:lnTo>
                  <a:lnTo>
                    <a:pt x="203" y="12"/>
                  </a:lnTo>
                  <a:lnTo>
                    <a:pt x="195" y="6"/>
                  </a:lnTo>
                  <a:lnTo>
                    <a:pt x="187" y="1"/>
                  </a:lnTo>
                  <a:lnTo>
                    <a:pt x="178" y="0"/>
                  </a:lnTo>
                  <a:lnTo>
                    <a:pt x="170" y="3"/>
                  </a:lnTo>
                  <a:lnTo>
                    <a:pt x="169" y="5"/>
                  </a:lnTo>
                  <a:lnTo>
                    <a:pt x="170" y="6"/>
                  </a:lnTo>
                  <a:lnTo>
                    <a:pt x="171" y="8"/>
                  </a:lnTo>
                  <a:lnTo>
                    <a:pt x="172" y="10"/>
                  </a:lnTo>
                  <a:lnTo>
                    <a:pt x="174" y="12"/>
                  </a:lnTo>
                  <a:lnTo>
                    <a:pt x="176" y="14"/>
                  </a:lnTo>
                  <a:lnTo>
                    <a:pt x="177" y="17"/>
                  </a:lnTo>
                  <a:lnTo>
                    <a:pt x="177" y="21"/>
                  </a:lnTo>
                  <a:lnTo>
                    <a:pt x="177" y="24"/>
                  </a:lnTo>
                  <a:lnTo>
                    <a:pt x="177" y="28"/>
                  </a:lnTo>
                  <a:lnTo>
                    <a:pt x="176" y="30"/>
                  </a:lnTo>
                  <a:lnTo>
                    <a:pt x="174" y="31"/>
                  </a:lnTo>
                  <a:lnTo>
                    <a:pt x="173" y="33"/>
                  </a:lnTo>
                  <a:lnTo>
                    <a:pt x="172" y="34"/>
                  </a:lnTo>
                  <a:lnTo>
                    <a:pt x="164" y="48"/>
                  </a:lnTo>
                  <a:lnTo>
                    <a:pt x="155" y="59"/>
                  </a:lnTo>
                  <a:lnTo>
                    <a:pt x="143" y="70"/>
                  </a:lnTo>
                  <a:lnTo>
                    <a:pt x="128" y="77"/>
                  </a:lnTo>
                  <a:lnTo>
                    <a:pt x="113" y="82"/>
                  </a:lnTo>
                  <a:lnTo>
                    <a:pt x="99" y="88"/>
                  </a:lnTo>
                  <a:lnTo>
                    <a:pt x="98" y="89"/>
                  </a:lnTo>
                  <a:lnTo>
                    <a:pt x="98" y="91"/>
                  </a:lnTo>
                  <a:lnTo>
                    <a:pt x="98" y="93"/>
                  </a:lnTo>
                  <a:lnTo>
                    <a:pt x="99" y="95"/>
                  </a:lnTo>
                  <a:lnTo>
                    <a:pt x="99" y="96"/>
                  </a:lnTo>
                  <a:lnTo>
                    <a:pt x="99" y="98"/>
                  </a:lnTo>
                  <a:lnTo>
                    <a:pt x="97" y="100"/>
                  </a:lnTo>
                  <a:lnTo>
                    <a:pt x="95" y="101"/>
                  </a:lnTo>
                  <a:lnTo>
                    <a:pt x="91" y="102"/>
                  </a:lnTo>
                  <a:lnTo>
                    <a:pt x="88" y="102"/>
                  </a:lnTo>
                  <a:lnTo>
                    <a:pt x="85" y="103"/>
                  </a:lnTo>
                  <a:lnTo>
                    <a:pt x="83" y="104"/>
                  </a:lnTo>
                  <a:lnTo>
                    <a:pt x="82" y="104"/>
                  </a:lnTo>
                  <a:lnTo>
                    <a:pt x="82" y="105"/>
                  </a:lnTo>
                  <a:lnTo>
                    <a:pt x="83" y="107"/>
                  </a:lnTo>
                  <a:lnTo>
                    <a:pt x="84" y="108"/>
                  </a:lnTo>
                  <a:lnTo>
                    <a:pt x="86" y="109"/>
                  </a:lnTo>
                  <a:lnTo>
                    <a:pt x="84" y="118"/>
                  </a:lnTo>
                  <a:lnTo>
                    <a:pt x="83" y="128"/>
                  </a:lnTo>
                  <a:lnTo>
                    <a:pt x="81" y="137"/>
                  </a:lnTo>
                  <a:lnTo>
                    <a:pt x="80" y="138"/>
                  </a:lnTo>
                  <a:lnTo>
                    <a:pt x="79" y="137"/>
                  </a:lnTo>
                  <a:lnTo>
                    <a:pt x="78" y="137"/>
                  </a:lnTo>
                  <a:lnTo>
                    <a:pt x="76" y="136"/>
                  </a:lnTo>
                  <a:lnTo>
                    <a:pt x="75" y="137"/>
                  </a:lnTo>
                  <a:lnTo>
                    <a:pt x="75" y="139"/>
                  </a:lnTo>
                  <a:lnTo>
                    <a:pt x="75" y="141"/>
                  </a:lnTo>
                  <a:lnTo>
                    <a:pt x="75" y="143"/>
                  </a:lnTo>
                  <a:lnTo>
                    <a:pt x="75" y="145"/>
                  </a:lnTo>
                  <a:lnTo>
                    <a:pt x="74" y="147"/>
                  </a:lnTo>
                  <a:lnTo>
                    <a:pt x="72" y="148"/>
                  </a:lnTo>
                  <a:lnTo>
                    <a:pt x="70" y="149"/>
                  </a:lnTo>
                  <a:lnTo>
                    <a:pt x="67" y="149"/>
                  </a:lnTo>
                  <a:lnTo>
                    <a:pt x="65" y="149"/>
                  </a:lnTo>
                  <a:lnTo>
                    <a:pt x="63" y="148"/>
                  </a:lnTo>
                  <a:lnTo>
                    <a:pt x="61" y="146"/>
                  </a:lnTo>
                  <a:lnTo>
                    <a:pt x="61" y="144"/>
                  </a:lnTo>
                  <a:lnTo>
                    <a:pt x="60" y="142"/>
                  </a:lnTo>
                  <a:lnTo>
                    <a:pt x="59" y="140"/>
                  </a:lnTo>
                  <a:lnTo>
                    <a:pt x="59" y="137"/>
                  </a:lnTo>
                  <a:lnTo>
                    <a:pt x="58" y="135"/>
                  </a:lnTo>
                  <a:lnTo>
                    <a:pt x="54" y="132"/>
                  </a:lnTo>
                  <a:lnTo>
                    <a:pt x="49" y="132"/>
                  </a:lnTo>
                  <a:lnTo>
                    <a:pt x="44" y="134"/>
                  </a:lnTo>
                  <a:lnTo>
                    <a:pt x="40" y="137"/>
                  </a:lnTo>
                  <a:lnTo>
                    <a:pt x="38" y="138"/>
                  </a:lnTo>
                  <a:lnTo>
                    <a:pt x="36" y="137"/>
                  </a:lnTo>
                  <a:lnTo>
                    <a:pt x="34" y="136"/>
                  </a:lnTo>
                  <a:lnTo>
                    <a:pt x="33" y="135"/>
                  </a:lnTo>
                  <a:lnTo>
                    <a:pt x="31" y="133"/>
                  </a:lnTo>
                  <a:lnTo>
                    <a:pt x="30" y="130"/>
                  </a:lnTo>
                  <a:lnTo>
                    <a:pt x="30" y="128"/>
                  </a:lnTo>
                  <a:lnTo>
                    <a:pt x="31" y="125"/>
                  </a:lnTo>
                  <a:lnTo>
                    <a:pt x="32" y="123"/>
                  </a:lnTo>
                  <a:lnTo>
                    <a:pt x="34" y="121"/>
                  </a:lnTo>
                  <a:lnTo>
                    <a:pt x="36" y="119"/>
                  </a:lnTo>
                  <a:lnTo>
                    <a:pt x="38" y="116"/>
                  </a:lnTo>
                  <a:lnTo>
                    <a:pt x="39" y="114"/>
                  </a:lnTo>
                  <a:lnTo>
                    <a:pt x="38" y="111"/>
                  </a:lnTo>
                  <a:lnTo>
                    <a:pt x="37" y="109"/>
                  </a:lnTo>
                  <a:lnTo>
                    <a:pt x="35" y="107"/>
                  </a:lnTo>
                  <a:lnTo>
                    <a:pt x="33" y="104"/>
                  </a:lnTo>
                  <a:lnTo>
                    <a:pt x="31" y="102"/>
                  </a:lnTo>
                  <a:lnTo>
                    <a:pt x="29" y="101"/>
                  </a:lnTo>
                  <a:lnTo>
                    <a:pt x="28" y="102"/>
                  </a:lnTo>
                  <a:lnTo>
                    <a:pt x="27" y="103"/>
                  </a:lnTo>
                  <a:lnTo>
                    <a:pt x="26" y="104"/>
                  </a:lnTo>
                  <a:lnTo>
                    <a:pt x="26" y="107"/>
                  </a:lnTo>
                  <a:lnTo>
                    <a:pt x="25" y="108"/>
                  </a:lnTo>
                  <a:lnTo>
                    <a:pt x="24" y="109"/>
                  </a:lnTo>
                  <a:lnTo>
                    <a:pt x="23" y="110"/>
                  </a:lnTo>
                  <a:lnTo>
                    <a:pt x="18" y="111"/>
                  </a:lnTo>
                  <a:lnTo>
                    <a:pt x="14" y="112"/>
                  </a:lnTo>
                  <a:lnTo>
                    <a:pt x="13" y="113"/>
                  </a:lnTo>
                  <a:lnTo>
                    <a:pt x="13" y="114"/>
                  </a:lnTo>
                  <a:lnTo>
                    <a:pt x="13" y="116"/>
                  </a:lnTo>
                  <a:lnTo>
                    <a:pt x="13" y="118"/>
                  </a:lnTo>
                  <a:lnTo>
                    <a:pt x="12" y="119"/>
                  </a:lnTo>
                  <a:lnTo>
                    <a:pt x="12" y="120"/>
                  </a:lnTo>
                  <a:lnTo>
                    <a:pt x="9" y="125"/>
                  </a:lnTo>
                  <a:lnTo>
                    <a:pt x="6" y="129"/>
                  </a:lnTo>
                  <a:lnTo>
                    <a:pt x="3" y="133"/>
                  </a:lnTo>
                  <a:lnTo>
                    <a:pt x="0" y="140"/>
                  </a:lnTo>
                  <a:lnTo>
                    <a:pt x="2" y="147"/>
                  </a:lnTo>
                  <a:lnTo>
                    <a:pt x="4" y="154"/>
                  </a:lnTo>
                  <a:lnTo>
                    <a:pt x="8" y="158"/>
                  </a:lnTo>
                  <a:lnTo>
                    <a:pt x="12" y="162"/>
                  </a:lnTo>
                  <a:lnTo>
                    <a:pt x="15" y="167"/>
                  </a:lnTo>
                  <a:lnTo>
                    <a:pt x="15" y="172"/>
                  </a:lnTo>
                  <a:lnTo>
                    <a:pt x="14" y="174"/>
                  </a:lnTo>
                  <a:lnTo>
                    <a:pt x="12" y="176"/>
                  </a:lnTo>
                  <a:lnTo>
                    <a:pt x="11" y="177"/>
                  </a:lnTo>
                  <a:lnTo>
                    <a:pt x="9" y="178"/>
                  </a:lnTo>
                  <a:lnTo>
                    <a:pt x="8" y="179"/>
                  </a:lnTo>
                  <a:lnTo>
                    <a:pt x="7" y="180"/>
                  </a:lnTo>
                  <a:lnTo>
                    <a:pt x="11" y="186"/>
                  </a:lnTo>
                  <a:lnTo>
                    <a:pt x="17" y="189"/>
                  </a:lnTo>
                  <a:lnTo>
                    <a:pt x="24" y="191"/>
                  </a:lnTo>
                  <a:lnTo>
                    <a:pt x="31" y="192"/>
                  </a:lnTo>
                  <a:lnTo>
                    <a:pt x="37" y="197"/>
                  </a:lnTo>
                  <a:lnTo>
                    <a:pt x="42" y="203"/>
                  </a:lnTo>
                  <a:lnTo>
                    <a:pt x="48" y="209"/>
                  </a:lnTo>
                  <a:lnTo>
                    <a:pt x="50" y="211"/>
                  </a:lnTo>
                  <a:lnTo>
                    <a:pt x="51" y="214"/>
                  </a:lnTo>
                  <a:lnTo>
                    <a:pt x="53" y="217"/>
                  </a:lnTo>
                  <a:lnTo>
                    <a:pt x="56" y="222"/>
                  </a:lnTo>
                  <a:lnTo>
                    <a:pt x="61" y="227"/>
                  </a:lnTo>
                  <a:lnTo>
                    <a:pt x="67" y="230"/>
                  </a:lnTo>
                  <a:lnTo>
                    <a:pt x="72" y="234"/>
                  </a:lnTo>
                  <a:lnTo>
                    <a:pt x="75" y="239"/>
                  </a:lnTo>
                  <a:lnTo>
                    <a:pt x="79" y="246"/>
                  </a:lnTo>
                  <a:lnTo>
                    <a:pt x="81" y="253"/>
                  </a:lnTo>
                  <a:lnTo>
                    <a:pt x="82" y="261"/>
                  </a:lnTo>
                  <a:lnTo>
                    <a:pt x="82" y="263"/>
                  </a:lnTo>
                  <a:lnTo>
                    <a:pt x="84" y="265"/>
                  </a:lnTo>
                  <a:lnTo>
                    <a:pt x="85" y="267"/>
                  </a:lnTo>
                  <a:lnTo>
                    <a:pt x="87" y="269"/>
                  </a:lnTo>
                  <a:lnTo>
                    <a:pt x="90" y="271"/>
                  </a:lnTo>
                  <a:lnTo>
                    <a:pt x="92" y="273"/>
                  </a:lnTo>
                  <a:lnTo>
                    <a:pt x="96" y="275"/>
                  </a:lnTo>
                  <a:lnTo>
                    <a:pt x="99" y="282"/>
                  </a:lnTo>
                  <a:lnTo>
                    <a:pt x="101" y="290"/>
                  </a:lnTo>
                  <a:lnTo>
                    <a:pt x="103" y="297"/>
                  </a:lnTo>
                  <a:lnTo>
                    <a:pt x="105" y="301"/>
                  </a:lnTo>
                  <a:lnTo>
                    <a:pt x="108" y="305"/>
                  </a:lnTo>
                  <a:lnTo>
                    <a:pt x="112" y="309"/>
                  </a:lnTo>
                  <a:lnTo>
                    <a:pt x="114" y="311"/>
                  </a:lnTo>
                  <a:lnTo>
                    <a:pt x="115" y="313"/>
                  </a:lnTo>
                  <a:lnTo>
                    <a:pt x="116" y="316"/>
                  </a:lnTo>
                  <a:lnTo>
                    <a:pt x="117" y="319"/>
                  </a:lnTo>
                  <a:lnTo>
                    <a:pt x="120" y="325"/>
                  </a:lnTo>
                  <a:lnTo>
                    <a:pt x="125" y="330"/>
                  </a:lnTo>
                  <a:lnTo>
                    <a:pt x="130" y="337"/>
                  </a:lnTo>
                  <a:lnTo>
                    <a:pt x="134" y="346"/>
                  </a:lnTo>
                  <a:lnTo>
                    <a:pt x="136" y="355"/>
                  </a:lnTo>
                  <a:lnTo>
                    <a:pt x="139" y="364"/>
                  </a:lnTo>
                  <a:lnTo>
                    <a:pt x="149" y="373"/>
                  </a:lnTo>
                  <a:lnTo>
                    <a:pt x="159" y="383"/>
                  </a:lnTo>
                  <a:lnTo>
                    <a:pt x="160" y="387"/>
                  </a:lnTo>
                  <a:lnTo>
                    <a:pt x="159" y="392"/>
                  </a:lnTo>
                  <a:lnTo>
                    <a:pt x="158" y="397"/>
                  </a:lnTo>
                  <a:lnTo>
                    <a:pt x="158" y="402"/>
                  </a:lnTo>
                  <a:lnTo>
                    <a:pt x="169" y="416"/>
                  </a:lnTo>
                  <a:lnTo>
                    <a:pt x="181" y="430"/>
                  </a:lnTo>
                  <a:lnTo>
                    <a:pt x="195" y="441"/>
                  </a:lnTo>
                  <a:lnTo>
                    <a:pt x="209" y="450"/>
                  </a:lnTo>
                  <a:lnTo>
                    <a:pt x="214" y="453"/>
                  </a:lnTo>
                  <a:lnTo>
                    <a:pt x="219" y="457"/>
                  </a:lnTo>
                  <a:lnTo>
                    <a:pt x="223" y="460"/>
                  </a:lnTo>
                  <a:lnTo>
                    <a:pt x="229" y="463"/>
                  </a:lnTo>
                  <a:lnTo>
                    <a:pt x="237" y="463"/>
                  </a:lnTo>
                  <a:lnTo>
                    <a:pt x="245" y="464"/>
                  </a:lnTo>
                  <a:lnTo>
                    <a:pt x="251" y="466"/>
                  </a:lnTo>
                  <a:lnTo>
                    <a:pt x="261" y="472"/>
                  </a:lnTo>
                  <a:lnTo>
                    <a:pt x="272" y="475"/>
                  </a:lnTo>
                  <a:lnTo>
                    <a:pt x="283" y="478"/>
                  </a:lnTo>
                  <a:lnTo>
                    <a:pt x="294" y="482"/>
                  </a:lnTo>
                  <a:lnTo>
                    <a:pt x="297" y="486"/>
                  </a:lnTo>
                  <a:lnTo>
                    <a:pt x="299" y="492"/>
                  </a:lnTo>
                  <a:lnTo>
                    <a:pt x="302" y="497"/>
                  </a:lnTo>
                  <a:lnTo>
                    <a:pt x="305" y="501"/>
                  </a:lnTo>
                  <a:lnTo>
                    <a:pt x="313" y="506"/>
                  </a:lnTo>
                  <a:lnTo>
                    <a:pt x="320" y="513"/>
                  </a:lnTo>
                  <a:lnTo>
                    <a:pt x="328" y="518"/>
                  </a:lnTo>
                  <a:lnTo>
                    <a:pt x="337" y="521"/>
                  </a:lnTo>
                  <a:lnTo>
                    <a:pt x="342" y="521"/>
                  </a:lnTo>
                  <a:lnTo>
                    <a:pt x="347" y="521"/>
                  </a:lnTo>
                  <a:lnTo>
                    <a:pt x="352" y="519"/>
                  </a:lnTo>
                  <a:lnTo>
                    <a:pt x="355" y="515"/>
                  </a:lnTo>
                  <a:lnTo>
                    <a:pt x="357" y="510"/>
                  </a:lnTo>
                  <a:lnTo>
                    <a:pt x="357" y="506"/>
                  </a:lnTo>
                  <a:lnTo>
                    <a:pt x="358" y="503"/>
                  </a:lnTo>
                  <a:lnTo>
                    <a:pt x="359" y="498"/>
                  </a:lnTo>
                  <a:lnTo>
                    <a:pt x="358" y="497"/>
                  </a:lnTo>
                  <a:lnTo>
                    <a:pt x="358" y="495"/>
                  </a:lnTo>
                  <a:lnTo>
                    <a:pt x="359" y="493"/>
                  </a:lnTo>
                  <a:lnTo>
                    <a:pt x="360" y="491"/>
                  </a:lnTo>
                  <a:lnTo>
                    <a:pt x="360" y="489"/>
                  </a:lnTo>
                  <a:lnTo>
                    <a:pt x="359" y="488"/>
                  </a:lnTo>
                  <a:lnTo>
                    <a:pt x="358" y="488"/>
                  </a:lnTo>
                  <a:lnTo>
                    <a:pt x="357" y="488"/>
                  </a:lnTo>
                  <a:lnTo>
                    <a:pt x="356" y="484"/>
                  </a:lnTo>
                  <a:lnTo>
                    <a:pt x="357" y="480"/>
                  </a:lnTo>
                  <a:lnTo>
                    <a:pt x="359" y="477"/>
                  </a:lnTo>
                  <a:lnTo>
                    <a:pt x="359" y="477"/>
                  </a:lnTo>
                  <a:lnTo>
                    <a:pt x="361" y="477"/>
                  </a:lnTo>
                  <a:lnTo>
                    <a:pt x="362" y="477"/>
                  </a:lnTo>
                  <a:lnTo>
                    <a:pt x="362" y="477"/>
                  </a:lnTo>
                  <a:lnTo>
                    <a:pt x="364" y="474"/>
                  </a:lnTo>
                  <a:lnTo>
                    <a:pt x="364" y="472"/>
                  </a:lnTo>
                  <a:lnTo>
                    <a:pt x="364" y="470"/>
                  </a:lnTo>
                  <a:lnTo>
                    <a:pt x="363" y="468"/>
                  </a:lnTo>
                  <a:lnTo>
                    <a:pt x="363" y="464"/>
                  </a:lnTo>
                  <a:lnTo>
                    <a:pt x="363" y="462"/>
                  </a:lnTo>
                  <a:lnTo>
                    <a:pt x="365" y="460"/>
                  </a:lnTo>
                  <a:lnTo>
                    <a:pt x="367" y="457"/>
                  </a:lnTo>
                  <a:lnTo>
                    <a:pt x="369" y="454"/>
                  </a:lnTo>
                  <a:lnTo>
                    <a:pt x="371" y="451"/>
                  </a:lnTo>
                  <a:lnTo>
                    <a:pt x="369" y="451"/>
                  </a:lnTo>
                  <a:lnTo>
                    <a:pt x="367" y="450"/>
                  </a:lnTo>
                  <a:lnTo>
                    <a:pt x="366" y="449"/>
                  </a:lnTo>
                  <a:lnTo>
                    <a:pt x="364" y="448"/>
                  </a:lnTo>
                  <a:lnTo>
                    <a:pt x="363" y="448"/>
                  </a:lnTo>
                  <a:lnTo>
                    <a:pt x="363" y="446"/>
                  </a:lnTo>
                  <a:lnTo>
                    <a:pt x="362" y="444"/>
                  </a:lnTo>
                  <a:lnTo>
                    <a:pt x="361" y="443"/>
                  </a:lnTo>
                  <a:lnTo>
                    <a:pt x="360" y="441"/>
                  </a:lnTo>
                  <a:lnTo>
                    <a:pt x="360" y="439"/>
                  </a:lnTo>
                  <a:lnTo>
                    <a:pt x="360" y="438"/>
                  </a:lnTo>
                  <a:lnTo>
                    <a:pt x="363" y="432"/>
                  </a:lnTo>
                  <a:lnTo>
                    <a:pt x="366" y="426"/>
                  </a:lnTo>
                  <a:lnTo>
                    <a:pt x="366" y="424"/>
                  </a:lnTo>
                  <a:lnTo>
                    <a:pt x="366" y="423"/>
                  </a:lnTo>
                  <a:lnTo>
                    <a:pt x="365" y="421"/>
                  </a:lnTo>
                  <a:lnTo>
                    <a:pt x="364" y="420"/>
                  </a:lnTo>
                  <a:lnTo>
                    <a:pt x="363" y="419"/>
                  </a:lnTo>
                  <a:lnTo>
                    <a:pt x="361" y="418"/>
                  </a:lnTo>
                  <a:lnTo>
                    <a:pt x="360" y="416"/>
                  </a:lnTo>
                  <a:lnTo>
                    <a:pt x="360" y="415"/>
                  </a:lnTo>
                  <a:lnTo>
                    <a:pt x="360" y="414"/>
                  </a:lnTo>
                  <a:lnTo>
                    <a:pt x="360" y="413"/>
                  </a:lnTo>
                  <a:lnTo>
                    <a:pt x="361" y="413"/>
                  </a:lnTo>
                  <a:lnTo>
                    <a:pt x="362" y="413"/>
                  </a:lnTo>
                  <a:lnTo>
                    <a:pt x="363" y="412"/>
                  </a:lnTo>
                  <a:lnTo>
                    <a:pt x="363" y="410"/>
                  </a:lnTo>
                  <a:lnTo>
                    <a:pt x="362" y="409"/>
                  </a:lnTo>
                  <a:lnTo>
                    <a:pt x="361" y="409"/>
                  </a:lnTo>
                  <a:lnTo>
                    <a:pt x="360" y="408"/>
                  </a:lnTo>
                  <a:lnTo>
                    <a:pt x="360" y="407"/>
                  </a:lnTo>
                  <a:lnTo>
                    <a:pt x="362" y="405"/>
                  </a:lnTo>
                  <a:lnTo>
                    <a:pt x="364" y="403"/>
                  </a:lnTo>
                  <a:lnTo>
                    <a:pt x="366" y="402"/>
                  </a:lnTo>
                  <a:lnTo>
                    <a:pt x="368" y="400"/>
                  </a:lnTo>
                  <a:lnTo>
                    <a:pt x="370" y="398"/>
                  </a:lnTo>
                  <a:lnTo>
                    <a:pt x="373" y="396"/>
                  </a:lnTo>
                  <a:lnTo>
                    <a:pt x="373" y="394"/>
                  </a:lnTo>
                  <a:lnTo>
                    <a:pt x="374" y="392"/>
                  </a:lnTo>
                  <a:lnTo>
                    <a:pt x="374" y="390"/>
                  </a:lnTo>
                  <a:lnTo>
                    <a:pt x="374" y="389"/>
                  </a:lnTo>
                  <a:lnTo>
                    <a:pt x="373" y="387"/>
                  </a:lnTo>
                  <a:lnTo>
                    <a:pt x="371" y="386"/>
                  </a:lnTo>
                  <a:lnTo>
                    <a:pt x="369" y="385"/>
                  </a:lnTo>
                  <a:lnTo>
                    <a:pt x="368" y="384"/>
                  </a:lnTo>
                  <a:lnTo>
                    <a:pt x="367" y="383"/>
                  </a:lnTo>
                  <a:lnTo>
                    <a:pt x="366" y="381"/>
                  </a:lnTo>
                  <a:lnTo>
                    <a:pt x="366" y="379"/>
                  </a:lnTo>
                  <a:lnTo>
                    <a:pt x="367" y="379"/>
                  </a:lnTo>
                  <a:lnTo>
                    <a:pt x="368" y="379"/>
                  </a:lnTo>
                  <a:lnTo>
                    <a:pt x="369" y="379"/>
                  </a:lnTo>
                  <a:lnTo>
                    <a:pt x="370" y="375"/>
                  </a:lnTo>
                  <a:lnTo>
                    <a:pt x="370" y="373"/>
                  </a:lnTo>
                  <a:lnTo>
                    <a:pt x="369" y="371"/>
                  </a:lnTo>
                  <a:lnTo>
                    <a:pt x="368" y="368"/>
                  </a:lnTo>
                  <a:lnTo>
                    <a:pt x="367" y="366"/>
                  </a:lnTo>
                  <a:lnTo>
                    <a:pt x="366" y="363"/>
                  </a:lnTo>
                  <a:lnTo>
                    <a:pt x="370" y="361"/>
                  </a:lnTo>
                  <a:lnTo>
                    <a:pt x="375" y="359"/>
                  </a:lnTo>
                  <a:lnTo>
                    <a:pt x="378" y="355"/>
                  </a:lnTo>
                  <a:lnTo>
                    <a:pt x="377" y="355"/>
                  </a:lnTo>
                  <a:lnTo>
                    <a:pt x="376" y="355"/>
                  </a:lnTo>
                  <a:lnTo>
                    <a:pt x="375" y="355"/>
                  </a:lnTo>
                  <a:lnTo>
                    <a:pt x="373" y="352"/>
                  </a:lnTo>
                  <a:lnTo>
                    <a:pt x="373" y="350"/>
                  </a:lnTo>
                  <a:lnTo>
                    <a:pt x="374" y="348"/>
                  </a:lnTo>
                  <a:lnTo>
                    <a:pt x="375" y="346"/>
                  </a:lnTo>
                  <a:lnTo>
                    <a:pt x="376" y="344"/>
                  </a:lnTo>
                  <a:lnTo>
                    <a:pt x="377" y="343"/>
                  </a:lnTo>
                  <a:lnTo>
                    <a:pt x="378" y="341"/>
                  </a:lnTo>
                  <a:lnTo>
                    <a:pt x="378" y="339"/>
                  </a:lnTo>
                  <a:lnTo>
                    <a:pt x="368" y="325"/>
                  </a:lnTo>
                  <a:lnTo>
                    <a:pt x="357" y="313"/>
                  </a:lnTo>
                  <a:lnTo>
                    <a:pt x="346" y="302"/>
                  </a:lnTo>
                  <a:lnTo>
                    <a:pt x="344" y="303"/>
                  </a:lnTo>
                </a:path>
              </a:pathLst>
            </a:custGeom>
            <a:grpFill/>
            <a:ln w="3175">
              <a:solidFill>
                <a:srgbClr val="2CA2CC"/>
              </a:solidFill>
              <a:prstDash val="solid"/>
              <a:round/>
              <a:headEnd/>
              <a:tailEnd/>
            </a:ln>
          </p:spPr>
          <p:txBody>
            <a:bodyPr/>
            <a:lstStyle/>
            <a:p>
              <a:endParaRPr lang="ru-RU"/>
            </a:p>
          </p:txBody>
        </p:sp>
        <p:sp>
          <p:nvSpPr>
            <p:cNvPr id="66" name="Freeform 386">
              <a:extLst>
                <a:ext uri="{FF2B5EF4-FFF2-40B4-BE49-F238E27FC236}">
                  <a16:creationId xmlns:a16="http://schemas.microsoft.com/office/drawing/2014/main" id="{DC2D936B-CA10-2D4C-9CD1-A730C244FD76}"/>
                </a:ext>
              </a:extLst>
            </p:cNvPr>
            <p:cNvSpPr>
              <a:spLocks/>
            </p:cNvSpPr>
            <p:nvPr/>
          </p:nvSpPr>
          <p:spPr bwMode="gray">
            <a:xfrm>
              <a:off x="2684" y="2352"/>
              <a:ext cx="341" cy="382"/>
            </a:xfrm>
            <a:custGeom>
              <a:avLst/>
              <a:gdLst>
                <a:gd name="T0" fmla="*/ 65 w 341"/>
                <a:gd name="T1" fmla="*/ 17 h 382"/>
                <a:gd name="T2" fmla="*/ 83 w 341"/>
                <a:gd name="T3" fmla="*/ 6 h 382"/>
                <a:gd name="T4" fmla="*/ 126 w 341"/>
                <a:gd name="T5" fmla="*/ 6 h 382"/>
                <a:gd name="T6" fmla="*/ 125 w 341"/>
                <a:gd name="T7" fmla="*/ 28 h 382"/>
                <a:gd name="T8" fmla="*/ 135 w 341"/>
                <a:gd name="T9" fmla="*/ 61 h 382"/>
                <a:gd name="T10" fmla="*/ 170 w 341"/>
                <a:gd name="T11" fmla="*/ 81 h 382"/>
                <a:gd name="T12" fmla="*/ 203 w 341"/>
                <a:gd name="T13" fmla="*/ 93 h 382"/>
                <a:gd name="T14" fmla="*/ 262 w 341"/>
                <a:gd name="T15" fmla="*/ 115 h 382"/>
                <a:gd name="T16" fmla="*/ 274 w 341"/>
                <a:gd name="T17" fmla="*/ 146 h 382"/>
                <a:gd name="T18" fmla="*/ 265 w 341"/>
                <a:gd name="T19" fmla="*/ 164 h 382"/>
                <a:gd name="T20" fmla="*/ 312 w 341"/>
                <a:gd name="T21" fmla="*/ 187 h 382"/>
                <a:gd name="T22" fmla="*/ 325 w 341"/>
                <a:gd name="T23" fmla="*/ 185 h 382"/>
                <a:gd name="T24" fmla="*/ 321 w 341"/>
                <a:gd name="T25" fmla="*/ 199 h 382"/>
                <a:gd name="T26" fmla="*/ 341 w 341"/>
                <a:gd name="T27" fmla="*/ 250 h 382"/>
                <a:gd name="T28" fmla="*/ 334 w 341"/>
                <a:gd name="T29" fmla="*/ 265 h 382"/>
                <a:gd name="T30" fmla="*/ 336 w 341"/>
                <a:gd name="T31" fmla="*/ 273 h 382"/>
                <a:gd name="T32" fmla="*/ 336 w 341"/>
                <a:gd name="T33" fmla="*/ 284 h 382"/>
                <a:gd name="T34" fmla="*/ 331 w 341"/>
                <a:gd name="T35" fmla="*/ 299 h 382"/>
                <a:gd name="T36" fmla="*/ 322 w 341"/>
                <a:gd name="T37" fmla="*/ 289 h 382"/>
                <a:gd name="T38" fmla="*/ 310 w 341"/>
                <a:gd name="T39" fmla="*/ 278 h 382"/>
                <a:gd name="T40" fmla="*/ 264 w 341"/>
                <a:gd name="T41" fmla="*/ 279 h 382"/>
                <a:gd name="T42" fmla="*/ 235 w 341"/>
                <a:gd name="T43" fmla="*/ 282 h 382"/>
                <a:gd name="T44" fmla="*/ 218 w 341"/>
                <a:gd name="T45" fmla="*/ 332 h 382"/>
                <a:gd name="T46" fmla="*/ 202 w 341"/>
                <a:gd name="T47" fmla="*/ 360 h 382"/>
                <a:gd name="T48" fmla="*/ 196 w 341"/>
                <a:gd name="T49" fmla="*/ 357 h 382"/>
                <a:gd name="T50" fmla="*/ 166 w 341"/>
                <a:gd name="T51" fmla="*/ 361 h 382"/>
                <a:gd name="T52" fmla="*/ 156 w 341"/>
                <a:gd name="T53" fmla="*/ 372 h 382"/>
                <a:gd name="T54" fmla="*/ 125 w 341"/>
                <a:gd name="T55" fmla="*/ 361 h 382"/>
                <a:gd name="T56" fmla="*/ 103 w 341"/>
                <a:gd name="T57" fmla="*/ 353 h 382"/>
                <a:gd name="T58" fmla="*/ 92 w 341"/>
                <a:gd name="T59" fmla="*/ 370 h 382"/>
                <a:gd name="T60" fmla="*/ 80 w 341"/>
                <a:gd name="T61" fmla="*/ 382 h 382"/>
                <a:gd name="T62" fmla="*/ 57 w 341"/>
                <a:gd name="T63" fmla="*/ 353 h 382"/>
                <a:gd name="T64" fmla="*/ 43 w 341"/>
                <a:gd name="T65" fmla="*/ 323 h 382"/>
                <a:gd name="T66" fmla="*/ 42 w 341"/>
                <a:gd name="T67" fmla="*/ 314 h 382"/>
                <a:gd name="T68" fmla="*/ 30 w 341"/>
                <a:gd name="T69" fmla="*/ 308 h 382"/>
                <a:gd name="T70" fmla="*/ 40 w 341"/>
                <a:gd name="T71" fmla="*/ 301 h 382"/>
                <a:gd name="T72" fmla="*/ 38 w 341"/>
                <a:gd name="T73" fmla="*/ 287 h 382"/>
                <a:gd name="T74" fmla="*/ 43 w 341"/>
                <a:gd name="T75" fmla="*/ 282 h 382"/>
                <a:gd name="T76" fmla="*/ 30 w 341"/>
                <a:gd name="T77" fmla="*/ 274 h 382"/>
                <a:gd name="T78" fmla="*/ 13 w 341"/>
                <a:gd name="T79" fmla="*/ 237 h 382"/>
                <a:gd name="T80" fmla="*/ 12 w 341"/>
                <a:gd name="T81" fmla="*/ 227 h 382"/>
                <a:gd name="T82" fmla="*/ 16 w 341"/>
                <a:gd name="T83" fmla="*/ 216 h 382"/>
                <a:gd name="T84" fmla="*/ 18 w 341"/>
                <a:gd name="T85" fmla="*/ 201 h 382"/>
                <a:gd name="T86" fmla="*/ 20 w 341"/>
                <a:gd name="T87" fmla="*/ 188 h 382"/>
                <a:gd name="T88" fmla="*/ 14 w 341"/>
                <a:gd name="T89" fmla="*/ 178 h 382"/>
                <a:gd name="T90" fmla="*/ 19 w 341"/>
                <a:gd name="T91" fmla="*/ 159 h 382"/>
                <a:gd name="T92" fmla="*/ 15 w 341"/>
                <a:gd name="T93" fmla="*/ 152 h 382"/>
                <a:gd name="T94" fmla="*/ 14 w 341"/>
                <a:gd name="T95" fmla="*/ 146 h 382"/>
                <a:gd name="T96" fmla="*/ 28 w 341"/>
                <a:gd name="T97" fmla="*/ 133 h 382"/>
                <a:gd name="T98" fmla="*/ 21 w 341"/>
                <a:gd name="T99" fmla="*/ 122 h 382"/>
                <a:gd name="T100" fmla="*/ 24 w 341"/>
                <a:gd name="T101" fmla="*/ 112 h 382"/>
                <a:gd name="T102" fmla="*/ 32 w 341"/>
                <a:gd name="T103" fmla="*/ 94 h 382"/>
                <a:gd name="T104" fmla="*/ 29 w 341"/>
                <a:gd name="T105" fmla="*/ 85 h 382"/>
                <a:gd name="T106" fmla="*/ 0 w 341"/>
                <a:gd name="T107" fmla="*/ 41 h 382"/>
                <a:gd name="T108" fmla="*/ 39 w 341"/>
                <a:gd name="T109" fmla="*/ 30 h 382"/>
                <a:gd name="T110" fmla="*/ 58 w 341"/>
                <a:gd name="T111" fmla="*/ 2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1" h="382">
                  <a:moveTo>
                    <a:pt x="58" y="26"/>
                  </a:moveTo>
                  <a:lnTo>
                    <a:pt x="59" y="24"/>
                  </a:lnTo>
                  <a:lnTo>
                    <a:pt x="60" y="23"/>
                  </a:lnTo>
                  <a:lnTo>
                    <a:pt x="61" y="22"/>
                  </a:lnTo>
                  <a:lnTo>
                    <a:pt x="62" y="20"/>
                  </a:lnTo>
                  <a:lnTo>
                    <a:pt x="63" y="18"/>
                  </a:lnTo>
                  <a:lnTo>
                    <a:pt x="65" y="17"/>
                  </a:lnTo>
                  <a:lnTo>
                    <a:pt x="68" y="16"/>
                  </a:lnTo>
                  <a:lnTo>
                    <a:pt x="70" y="15"/>
                  </a:lnTo>
                  <a:lnTo>
                    <a:pt x="74" y="14"/>
                  </a:lnTo>
                  <a:lnTo>
                    <a:pt x="77" y="13"/>
                  </a:lnTo>
                  <a:lnTo>
                    <a:pt x="79" y="11"/>
                  </a:lnTo>
                  <a:lnTo>
                    <a:pt x="81" y="9"/>
                  </a:lnTo>
                  <a:lnTo>
                    <a:pt x="83" y="6"/>
                  </a:lnTo>
                  <a:lnTo>
                    <a:pt x="85" y="4"/>
                  </a:lnTo>
                  <a:lnTo>
                    <a:pt x="87" y="2"/>
                  </a:lnTo>
                  <a:lnTo>
                    <a:pt x="99" y="0"/>
                  </a:lnTo>
                  <a:lnTo>
                    <a:pt x="111" y="0"/>
                  </a:lnTo>
                  <a:lnTo>
                    <a:pt x="125" y="0"/>
                  </a:lnTo>
                  <a:lnTo>
                    <a:pt x="125" y="3"/>
                  </a:lnTo>
                  <a:lnTo>
                    <a:pt x="126" y="6"/>
                  </a:lnTo>
                  <a:lnTo>
                    <a:pt x="127" y="9"/>
                  </a:lnTo>
                  <a:lnTo>
                    <a:pt x="127" y="12"/>
                  </a:lnTo>
                  <a:lnTo>
                    <a:pt x="126" y="15"/>
                  </a:lnTo>
                  <a:lnTo>
                    <a:pt x="126" y="18"/>
                  </a:lnTo>
                  <a:lnTo>
                    <a:pt x="125" y="21"/>
                  </a:lnTo>
                  <a:lnTo>
                    <a:pt x="125" y="24"/>
                  </a:lnTo>
                  <a:lnTo>
                    <a:pt x="125" y="28"/>
                  </a:lnTo>
                  <a:lnTo>
                    <a:pt x="127" y="35"/>
                  </a:lnTo>
                  <a:lnTo>
                    <a:pt x="126" y="42"/>
                  </a:lnTo>
                  <a:lnTo>
                    <a:pt x="126" y="48"/>
                  </a:lnTo>
                  <a:lnTo>
                    <a:pt x="127" y="54"/>
                  </a:lnTo>
                  <a:lnTo>
                    <a:pt x="129" y="57"/>
                  </a:lnTo>
                  <a:lnTo>
                    <a:pt x="132" y="59"/>
                  </a:lnTo>
                  <a:lnTo>
                    <a:pt x="135" y="61"/>
                  </a:lnTo>
                  <a:lnTo>
                    <a:pt x="138" y="62"/>
                  </a:lnTo>
                  <a:lnTo>
                    <a:pt x="141" y="64"/>
                  </a:lnTo>
                  <a:lnTo>
                    <a:pt x="147" y="69"/>
                  </a:lnTo>
                  <a:lnTo>
                    <a:pt x="153" y="74"/>
                  </a:lnTo>
                  <a:lnTo>
                    <a:pt x="160" y="78"/>
                  </a:lnTo>
                  <a:lnTo>
                    <a:pt x="169" y="80"/>
                  </a:lnTo>
                  <a:lnTo>
                    <a:pt x="170" y="81"/>
                  </a:lnTo>
                  <a:lnTo>
                    <a:pt x="172" y="82"/>
                  </a:lnTo>
                  <a:lnTo>
                    <a:pt x="174" y="84"/>
                  </a:lnTo>
                  <a:lnTo>
                    <a:pt x="177" y="84"/>
                  </a:lnTo>
                  <a:lnTo>
                    <a:pt x="188" y="86"/>
                  </a:lnTo>
                  <a:lnTo>
                    <a:pt x="199" y="92"/>
                  </a:lnTo>
                  <a:lnTo>
                    <a:pt x="200" y="93"/>
                  </a:lnTo>
                  <a:lnTo>
                    <a:pt x="203" y="93"/>
                  </a:lnTo>
                  <a:lnTo>
                    <a:pt x="205" y="94"/>
                  </a:lnTo>
                  <a:lnTo>
                    <a:pt x="207" y="95"/>
                  </a:lnTo>
                  <a:lnTo>
                    <a:pt x="215" y="101"/>
                  </a:lnTo>
                  <a:lnTo>
                    <a:pt x="223" y="105"/>
                  </a:lnTo>
                  <a:lnTo>
                    <a:pt x="231" y="107"/>
                  </a:lnTo>
                  <a:lnTo>
                    <a:pt x="246" y="110"/>
                  </a:lnTo>
                  <a:lnTo>
                    <a:pt x="262" y="115"/>
                  </a:lnTo>
                  <a:lnTo>
                    <a:pt x="266" y="120"/>
                  </a:lnTo>
                  <a:lnTo>
                    <a:pt x="268" y="126"/>
                  </a:lnTo>
                  <a:lnTo>
                    <a:pt x="266" y="132"/>
                  </a:lnTo>
                  <a:lnTo>
                    <a:pt x="269" y="135"/>
                  </a:lnTo>
                  <a:lnTo>
                    <a:pt x="272" y="138"/>
                  </a:lnTo>
                  <a:lnTo>
                    <a:pt x="273" y="142"/>
                  </a:lnTo>
                  <a:lnTo>
                    <a:pt x="274" y="146"/>
                  </a:lnTo>
                  <a:lnTo>
                    <a:pt x="273" y="148"/>
                  </a:lnTo>
                  <a:lnTo>
                    <a:pt x="272" y="150"/>
                  </a:lnTo>
                  <a:lnTo>
                    <a:pt x="270" y="152"/>
                  </a:lnTo>
                  <a:lnTo>
                    <a:pt x="269" y="153"/>
                  </a:lnTo>
                  <a:lnTo>
                    <a:pt x="267" y="154"/>
                  </a:lnTo>
                  <a:lnTo>
                    <a:pt x="266" y="156"/>
                  </a:lnTo>
                  <a:lnTo>
                    <a:pt x="265" y="164"/>
                  </a:lnTo>
                  <a:lnTo>
                    <a:pt x="266" y="172"/>
                  </a:lnTo>
                  <a:lnTo>
                    <a:pt x="270" y="179"/>
                  </a:lnTo>
                  <a:lnTo>
                    <a:pt x="274" y="184"/>
                  </a:lnTo>
                  <a:lnTo>
                    <a:pt x="282" y="188"/>
                  </a:lnTo>
                  <a:lnTo>
                    <a:pt x="291" y="188"/>
                  </a:lnTo>
                  <a:lnTo>
                    <a:pt x="301" y="187"/>
                  </a:lnTo>
                  <a:lnTo>
                    <a:pt x="312" y="187"/>
                  </a:lnTo>
                  <a:lnTo>
                    <a:pt x="313" y="186"/>
                  </a:lnTo>
                  <a:lnTo>
                    <a:pt x="314" y="185"/>
                  </a:lnTo>
                  <a:lnTo>
                    <a:pt x="315" y="184"/>
                  </a:lnTo>
                  <a:lnTo>
                    <a:pt x="317" y="183"/>
                  </a:lnTo>
                  <a:lnTo>
                    <a:pt x="320" y="182"/>
                  </a:lnTo>
                  <a:lnTo>
                    <a:pt x="323" y="183"/>
                  </a:lnTo>
                  <a:lnTo>
                    <a:pt x="325" y="185"/>
                  </a:lnTo>
                  <a:lnTo>
                    <a:pt x="327" y="187"/>
                  </a:lnTo>
                  <a:lnTo>
                    <a:pt x="328" y="190"/>
                  </a:lnTo>
                  <a:lnTo>
                    <a:pt x="327" y="192"/>
                  </a:lnTo>
                  <a:lnTo>
                    <a:pt x="326" y="194"/>
                  </a:lnTo>
                  <a:lnTo>
                    <a:pt x="324" y="196"/>
                  </a:lnTo>
                  <a:lnTo>
                    <a:pt x="323" y="198"/>
                  </a:lnTo>
                  <a:lnTo>
                    <a:pt x="321" y="199"/>
                  </a:lnTo>
                  <a:lnTo>
                    <a:pt x="321" y="201"/>
                  </a:lnTo>
                  <a:lnTo>
                    <a:pt x="323" y="211"/>
                  </a:lnTo>
                  <a:lnTo>
                    <a:pt x="328" y="220"/>
                  </a:lnTo>
                  <a:lnTo>
                    <a:pt x="334" y="228"/>
                  </a:lnTo>
                  <a:lnTo>
                    <a:pt x="339" y="237"/>
                  </a:lnTo>
                  <a:lnTo>
                    <a:pt x="341" y="247"/>
                  </a:lnTo>
                  <a:lnTo>
                    <a:pt x="341" y="250"/>
                  </a:lnTo>
                  <a:lnTo>
                    <a:pt x="340" y="253"/>
                  </a:lnTo>
                  <a:lnTo>
                    <a:pt x="338" y="255"/>
                  </a:lnTo>
                  <a:lnTo>
                    <a:pt x="336" y="257"/>
                  </a:lnTo>
                  <a:lnTo>
                    <a:pt x="335" y="259"/>
                  </a:lnTo>
                  <a:lnTo>
                    <a:pt x="334" y="262"/>
                  </a:lnTo>
                  <a:lnTo>
                    <a:pt x="333" y="263"/>
                  </a:lnTo>
                  <a:lnTo>
                    <a:pt x="334" y="265"/>
                  </a:lnTo>
                  <a:lnTo>
                    <a:pt x="335" y="266"/>
                  </a:lnTo>
                  <a:lnTo>
                    <a:pt x="336" y="267"/>
                  </a:lnTo>
                  <a:lnTo>
                    <a:pt x="337" y="268"/>
                  </a:lnTo>
                  <a:lnTo>
                    <a:pt x="338" y="269"/>
                  </a:lnTo>
                  <a:lnTo>
                    <a:pt x="338" y="271"/>
                  </a:lnTo>
                  <a:lnTo>
                    <a:pt x="337" y="272"/>
                  </a:lnTo>
                  <a:lnTo>
                    <a:pt x="336" y="273"/>
                  </a:lnTo>
                  <a:lnTo>
                    <a:pt x="335" y="274"/>
                  </a:lnTo>
                  <a:lnTo>
                    <a:pt x="333" y="275"/>
                  </a:lnTo>
                  <a:lnTo>
                    <a:pt x="332" y="276"/>
                  </a:lnTo>
                  <a:lnTo>
                    <a:pt x="332" y="278"/>
                  </a:lnTo>
                  <a:lnTo>
                    <a:pt x="333" y="280"/>
                  </a:lnTo>
                  <a:lnTo>
                    <a:pt x="334" y="282"/>
                  </a:lnTo>
                  <a:lnTo>
                    <a:pt x="336" y="284"/>
                  </a:lnTo>
                  <a:lnTo>
                    <a:pt x="338" y="286"/>
                  </a:lnTo>
                  <a:lnTo>
                    <a:pt x="339" y="288"/>
                  </a:lnTo>
                  <a:lnTo>
                    <a:pt x="339" y="291"/>
                  </a:lnTo>
                  <a:lnTo>
                    <a:pt x="338" y="293"/>
                  </a:lnTo>
                  <a:lnTo>
                    <a:pt x="336" y="295"/>
                  </a:lnTo>
                  <a:lnTo>
                    <a:pt x="334" y="298"/>
                  </a:lnTo>
                  <a:lnTo>
                    <a:pt x="331" y="299"/>
                  </a:lnTo>
                  <a:lnTo>
                    <a:pt x="328" y="300"/>
                  </a:lnTo>
                  <a:lnTo>
                    <a:pt x="327" y="300"/>
                  </a:lnTo>
                  <a:lnTo>
                    <a:pt x="326" y="299"/>
                  </a:lnTo>
                  <a:lnTo>
                    <a:pt x="325" y="297"/>
                  </a:lnTo>
                  <a:lnTo>
                    <a:pt x="324" y="294"/>
                  </a:lnTo>
                  <a:lnTo>
                    <a:pt x="323" y="291"/>
                  </a:lnTo>
                  <a:lnTo>
                    <a:pt x="322" y="289"/>
                  </a:lnTo>
                  <a:lnTo>
                    <a:pt x="321" y="287"/>
                  </a:lnTo>
                  <a:lnTo>
                    <a:pt x="319" y="286"/>
                  </a:lnTo>
                  <a:lnTo>
                    <a:pt x="317" y="284"/>
                  </a:lnTo>
                  <a:lnTo>
                    <a:pt x="315" y="283"/>
                  </a:lnTo>
                  <a:lnTo>
                    <a:pt x="313" y="281"/>
                  </a:lnTo>
                  <a:lnTo>
                    <a:pt x="311" y="279"/>
                  </a:lnTo>
                  <a:lnTo>
                    <a:pt x="310" y="278"/>
                  </a:lnTo>
                  <a:lnTo>
                    <a:pt x="309" y="277"/>
                  </a:lnTo>
                  <a:lnTo>
                    <a:pt x="306" y="276"/>
                  </a:lnTo>
                  <a:lnTo>
                    <a:pt x="303" y="275"/>
                  </a:lnTo>
                  <a:lnTo>
                    <a:pt x="292" y="273"/>
                  </a:lnTo>
                  <a:lnTo>
                    <a:pt x="280" y="273"/>
                  </a:lnTo>
                  <a:lnTo>
                    <a:pt x="270" y="277"/>
                  </a:lnTo>
                  <a:lnTo>
                    <a:pt x="264" y="279"/>
                  </a:lnTo>
                  <a:lnTo>
                    <a:pt x="256" y="280"/>
                  </a:lnTo>
                  <a:lnTo>
                    <a:pt x="250" y="281"/>
                  </a:lnTo>
                  <a:lnTo>
                    <a:pt x="247" y="281"/>
                  </a:lnTo>
                  <a:lnTo>
                    <a:pt x="244" y="281"/>
                  </a:lnTo>
                  <a:lnTo>
                    <a:pt x="241" y="281"/>
                  </a:lnTo>
                  <a:lnTo>
                    <a:pt x="238" y="281"/>
                  </a:lnTo>
                  <a:lnTo>
                    <a:pt x="235" y="282"/>
                  </a:lnTo>
                  <a:lnTo>
                    <a:pt x="228" y="286"/>
                  </a:lnTo>
                  <a:lnTo>
                    <a:pt x="223" y="292"/>
                  </a:lnTo>
                  <a:lnTo>
                    <a:pt x="218" y="299"/>
                  </a:lnTo>
                  <a:lnTo>
                    <a:pt x="212" y="303"/>
                  </a:lnTo>
                  <a:lnTo>
                    <a:pt x="215" y="313"/>
                  </a:lnTo>
                  <a:lnTo>
                    <a:pt x="218" y="324"/>
                  </a:lnTo>
                  <a:lnTo>
                    <a:pt x="218" y="332"/>
                  </a:lnTo>
                  <a:lnTo>
                    <a:pt x="216" y="339"/>
                  </a:lnTo>
                  <a:lnTo>
                    <a:pt x="213" y="348"/>
                  </a:lnTo>
                  <a:lnTo>
                    <a:pt x="212" y="351"/>
                  </a:lnTo>
                  <a:lnTo>
                    <a:pt x="210" y="354"/>
                  </a:lnTo>
                  <a:lnTo>
                    <a:pt x="208" y="356"/>
                  </a:lnTo>
                  <a:lnTo>
                    <a:pt x="205" y="359"/>
                  </a:lnTo>
                  <a:lnTo>
                    <a:pt x="202" y="360"/>
                  </a:lnTo>
                  <a:lnTo>
                    <a:pt x="198" y="361"/>
                  </a:lnTo>
                  <a:lnTo>
                    <a:pt x="199" y="360"/>
                  </a:lnTo>
                  <a:lnTo>
                    <a:pt x="198" y="359"/>
                  </a:lnTo>
                  <a:lnTo>
                    <a:pt x="197" y="359"/>
                  </a:lnTo>
                  <a:lnTo>
                    <a:pt x="197" y="359"/>
                  </a:lnTo>
                  <a:lnTo>
                    <a:pt x="196" y="358"/>
                  </a:lnTo>
                  <a:lnTo>
                    <a:pt x="196" y="357"/>
                  </a:lnTo>
                  <a:lnTo>
                    <a:pt x="187" y="357"/>
                  </a:lnTo>
                  <a:lnTo>
                    <a:pt x="178" y="358"/>
                  </a:lnTo>
                  <a:lnTo>
                    <a:pt x="169" y="358"/>
                  </a:lnTo>
                  <a:lnTo>
                    <a:pt x="168" y="358"/>
                  </a:lnTo>
                  <a:lnTo>
                    <a:pt x="167" y="359"/>
                  </a:lnTo>
                  <a:lnTo>
                    <a:pt x="166" y="361"/>
                  </a:lnTo>
                  <a:lnTo>
                    <a:pt x="166" y="361"/>
                  </a:lnTo>
                  <a:lnTo>
                    <a:pt x="167" y="361"/>
                  </a:lnTo>
                  <a:lnTo>
                    <a:pt x="163" y="363"/>
                  </a:lnTo>
                  <a:lnTo>
                    <a:pt x="161" y="365"/>
                  </a:lnTo>
                  <a:lnTo>
                    <a:pt x="159" y="368"/>
                  </a:lnTo>
                  <a:lnTo>
                    <a:pt x="158" y="372"/>
                  </a:lnTo>
                  <a:lnTo>
                    <a:pt x="157" y="376"/>
                  </a:lnTo>
                  <a:lnTo>
                    <a:pt x="156" y="372"/>
                  </a:lnTo>
                  <a:lnTo>
                    <a:pt x="154" y="369"/>
                  </a:lnTo>
                  <a:lnTo>
                    <a:pt x="151" y="366"/>
                  </a:lnTo>
                  <a:lnTo>
                    <a:pt x="148" y="364"/>
                  </a:lnTo>
                  <a:lnTo>
                    <a:pt x="145" y="361"/>
                  </a:lnTo>
                  <a:lnTo>
                    <a:pt x="138" y="360"/>
                  </a:lnTo>
                  <a:lnTo>
                    <a:pt x="131" y="360"/>
                  </a:lnTo>
                  <a:lnTo>
                    <a:pt x="125" y="361"/>
                  </a:lnTo>
                  <a:lnTo>
                    <a:pt x="118" y="358"/>
                  </a:lnTo>
                  <a:lnTo>
                    <a:pt x="115" y="356"/>
                  </a:lnTo>
                  <a:lnTo>
                    <a:pt x="113" y="355"/>
                  </a:lnTo>
                  <a:lnTo>
                    <a:pt x="110" y="353"/>
                  </a:lnTo>
                  <a:lnTo>
                    <a:pt x="107" y="352"/>
                  </a:lnTo>
                  <a:lnTo>
                    <a:pt x="105" y="352"/>
                  </a:lnTo>
                  <a:lnTo>
                    <a:pt x="103" y="353"/>
                  </a:lnTo>
                  <a:lnTo>
                    <a:pt x="101" y="355"/>
                  </a:lnTo>
                  <a:lnTo>
                    <a:pt x="101" y="358"/>
                  </a:lnTo>
                  <a:lnTo>
                    <a:pt x="99" y="361"/>
                  </a:lnTo>
                  <a:lnTo>
                    <a:pt x="97" y="363"/>
                  </a:lnTo>
                  <a:lnTo>
                    <a:pt x="95" y="365"/>
                  </a:lnTo>
                  <a:lnTo>
                    <a:pt x="94" y="367"/>
                  </a:lnTo>
                  <a:lnTo>
                    <a:pt x="92" y="370"/>
                  </a:lnTo>
                  <a:lnTo>
                    <a:pt x="91" y="372"/>
                  </a:lnTo>
                  <a:lnTo>
                    <a:pt x="90" y="373"/>
                  </a:lnTo>
                  <a:lnTo>
                    <a:pt x="88" y="374"/>
                  </a:lnTo>
                  <a:lnTo>
                    <a:pt x="87" y="376"/>
                  </a:lnTo>
                  <a:lnTo>
                    <a:pt x="86" y="378"/>
                  </a:lnTo>
                  <a:lnTo>
                    <a:pt x="83" y="380"/>
                  </a:lnTo>
                  <a:lnTo>
                    <a:pt x="80" y="382"/>
                  </a:lnTo>
                  <a:lnTo>
                    <a:pt x="77" y="382"/>
                  </a:lnTo>
                  <a:lnTo>
                    <a:pt x="73" y="382"/>
                  </a:lnTo>
                  <a:lnTo>
                    <a:pt x="66" y="378"/>
                  </a:lnTo>
                  <a:lnTo>
                    <a:pt x="63" y="373"/>
                  </a:lnTo>
                  <a:lnTo>
                    <a:pt x="61" y="366"/>
                  </a:lnTo>
                  <a:lnTo>
                    <a:pt x="59" y="360"/>
                  </a:lnTo>
                  <a:lnTo>
                    <a:pt x="57" y="353"/>
                  </a:lnTo>
                  <a:lnTo>
                    <a:pt x="54" y="345"/>
                  </a:lnTo>
                  <a:lnTo>
                    <a:pt x="51" y="335"/>
                  </a:lnTo>
                  <a:lnTo>
                    <a:pt x="49" y="333"/>
                  </a:lnTo>
                  <a:lnTo>
                    <a:pt x="47" y="331"/>
                  </a:lnTo>
                  <a:lnTo>
                    <a:pt x="45" y="328"/>
                  </a:lnTo>
                  <a:lnTo>
                    <a:pt x="44" y="326"/>
                  </a:lnTo>
                  <a:lnTo>
                    <a:pt x="43" y="323"/>
                  </a:lnTo>
                  <a:lnTo>
                    <a:pt x="43" y="320"/>
                  </a:lnTo>
                  <a:lnTo>
                    <a:pt x="44" y="319"/>
                  </a:lnTo>
                  <a:lnTo>
                    <a:pt x="45" y="320"/>
                  </a:lnTo>
                  <a:lnTo>
                    <a:pt x="46" y="320"/>
                  </a:lnTo>
                  <a:lnTo>
                    <a:pt x="45" y="317"/>
                  </a:lnTo>
                  <a:lnTo>
                    <a:pt x="44" y="316"/>
                  </a:lnTo>
                  <a:lnTo>
                    <a:pt x="42" y="314"/>
                  </a:lnTo>
                  <a:lnTo>
                    <a:pt x="40" y="314"/>
                  </a:lnTo>
                  <a:lnTo>
                    <a:pt x="37" y="313"/>
                  </a:lnTo>
                  <a:lnTo>
                    <a:pt x="35" y="312"/>
                  </a:lnTo>
                  <a:lnTo>
                    <a:pt x="32" y="311"/>
                  </a:lnTo>
                  <a:lnTo>
                    <a:pt x="30" y="310"/>
                  </a:lnTo>
                  <a:lnTo>
                    <a:pt x="30" y="309"/>
                  </a:lnTo>
                  <a:lnTo>
                    <a:pt x="30" y="308"/>
                  </a:lnTo>
                  <a:lnTo>
                    <a:pt x="30" y="307"/>
                  </a:lnTo>
                  <a:lnTo>
                    <a:pt x="32" y="307"/>
                  </a:lnTo>
                  <a:lnTo>
                    <a:pt x="34" y="306"/>
                  </a:lnTo>
                  <a:lnTo>
                    <a:pt x="36" y="305"/>
                  </a:lnTo>
                  <a:lnTo>
                    <a:pt x="38" y="305"/>
                  </a:lnTo>
                  <a:lnTo>
                    <a:pt x="39" y="303"/>
                  </a:lnTo>
                  <a:lnTo>
                    <a:pt x="40" y="301"/>
                  </a:lnTo>
                  <a:lnTo>
                    <a:pt x="40" y="300"/>
                  </a:lnTo>
                  <a:lnTo>
                    <a:pt x="39" y="297"/>
                  </a:lnTo>
                  <a:lnTo>
                    <a:pt x="38" y="294"/>
                  </a:lnTo>
                  <a:lnTo>
                    <a:pt x="38" y="292"/>
                  </a:lnTo>
                  <a:lnTo>
                    <a:pt x="37" y="290"/>
                  </a:lnTo>
                  <a:lnTo>
                    <a:pt x="37" y="288"/>
                  </a:lnTo>
                  <a:lnTo>
                    <a:pt x="38" y="287"/>
                  </a:lnTo>
                  <a:lnTo>
                    <a:pt x="39" y="287"/>
                  </a:lnTo>
                  <a:lnTo>
                    <a:pt x="41" y="288"/>
                  </a:lnTo>
                  <a:lnTo>
                    <a:pt x="43" y="289"/>
                  </a:lnTo>
                  <a:lnTo>
                    <a:pt x="44" y="289"/>
                  </a:lnTo>
                  <a:lnTo>
                    <a:pt x="44" y="287"/>
                  </a:lnTo>
                  <a:lnTo>
                    <a:pt x="44" y="285"/>
                  </a:lnTo>
                  <a:lnTo>
                    <a:pt x="43" y="282"/>
                  </a:lnTo>
                  <a:lnTo>
                    <a:pt x="41" y="281"/>
                  </a:lnTo>
                  <a:lnTo>
                    <a:pt x="39" y="279"/>
                  </a:lnTo>
                  <a:lnTo>
                    <a:pt x="36" y="278"/>
                  </a:lnTo>
                  <a:lnTo>
                    <a:pt x="33" y="279"/>
                  </a:lnTo>
                  <a:lnTo>
                    <a:pt x="33" y="276"/>
                  </a:lnTo>
                  <a:lnTo>
                    <a:pt x="31" y="275"/>
                  </a:lnTo>
                  <a:lnTo>
                    <a:pt x="30" y="274"/>
                  </a:lnTo>
                  <a:lnTo>
                    <a:pt x="28" y="272"/>
                  </a:lnTo>
                  <a:lnTo>
                    <a:pt x="27" y="271"/>
                  </a:lnTo>
                  <a:lnTo>
                    <a:pt x="27" y="265"/>
                  </a:lnTo>
                  <a:lnTo>
                    <a:pt x="28" y="259"/>
                  </a:lnTo>
                  <a:lnTo>
                    <a:pt x="27" y="254"/>
                  </a:lnTo>
                  <a:lnTo>
                    <a:pt x="20" y="245"/>
                  </a:lnTo>
                  <a:lnTo>
                    <a:pt x="13" y="237"/>
                  </a:lnTo>
                  <a:lnTo>
                    <a:pt x="12" y="236"/>
                  </a:lnTo>
                  <a:lnTo>
                    <a:pt x="13" y="234"/>
                  </a:lnTo>
                  <a:lnTo>
                    <a:pt x="13" y="232"/>
                  </a:lnTo>
                  <a:lnTo>
                    <a:pt x="14" y="230"/>
                  </a:lnTo>
                  <a:lnTo>
                    <a:pt x="14" y="228"/>
                  </a:lnTo>
                  <a:lnTo>
                    <a:pt x="13" y="227"/>
                  </a:lnTo>
                  <a:lnTo>
                    <a:pt x="12" y="227"/>
                  </a:lnTo>
                  <a:lnTo>
                    <a:pt x="11" y="227"/>
                  </a:lnTo>
                  <a:lnTo>
                    <a:pt x="11" y="223"/>
                  </a:lnTo>
                  <a:lnTo>
                    <a:pt x="12" y="219"/>
                  </a:lnTo>
                  <a:lnTo>
                    <a:pt x="13" y="216"/>
                  </a:lnTo>
                  <a:lnTo>
                    <a:pt x="13" y="216"/>
                  </a:lnTo>
                  <a:lnTo>
                    <a:pt x="15" y="216"/>
                  </a:lnTo>
                  <a:lnTo>
                    <a:pt x="16" y="216"/>
                  </a:lnTo>
                  <a:lnTo>
                    <a:pt x="17" y="216"/>
                  </a:lnTo>
                  <a:lnTo>
                    <a:pt x="18" y="213"/>
                  </a:lnTo>
                  <a:lnTo>
                    <a:pt x="18" y="211"/>
                  </a:lnTo>
                  <a:lnTo>
                    <a:pt x="18" y="209"/>
                  </a:lnTo>
                  <a:lnTo>
                    <a:pt x="17" y="205"/>
                  </a:lnTo>
                  <a:lnTo>
                    <a:pt x="17" y="203"/>
                  </a:lnTo>
                  <a:lnTo>
                    <a:pt x="18" y="201"/>
                  </a:lnTo>
                  <a:lnTo>
                    <a:pt x="20" y="199"/>
                  </a:lnTo>
                  <a:lnTo>
                    <a:pt x="22" y="196"/>
                  </a:lnTo>
                  <a:lnTo>
                    <a:pt x="24" y="193"/>
                  </a:lnTo>
                  <a:lnTo>
                    <a:pt x="25" y="190"/>
                  </a:lnTo>
                  <a:lnTo>
                    <a:pt x="23" y="190"/>
                  </a:lnTo>
                  <a:lnTo>
                    <a:pt x="22" y="189"/>
                  </a:lnTo>
                  <a:lnTo>
                    <a:pt x="20" y="188"/>
                  </a:lnTo>
                  <a:lnTo>
                    <a:pt x="19" y="187"/>
                  </a:lnTo>
                  <a:lnTo>
                    <a:pt x="17" y="187"/>
                  </a:lnTo>
                  <a:lnTo>
                    <a:pt x="17" y="185"/>
                  </a:lnTo>
                  <a:lnTo>
                    <a:pt x="16" y="183"/>
                  </a:lnTo>
                  <a:lnTo>
                    <a:pt x="15" y="182"/>
                  </a:lnTo>
                  <a:lnTo>
                    <a:pt x="14" y="180"/>
                  </a:lnTo>
                  <a:lnTo>
                    <a:pt x="14" y="178"/>
                  </a:lnTo>
                  <a:lnTo>
                    <a:pt x="14" y="177"/>
                  </a:lnTo>
                  <a:lnTo>
                    <a:pt x="17" y="171"/>
                  </a:lnTo>
                  <a:lnTo>
                    <a:pt x="20" y="165"/>
                  </a:lnTo>
                  <a:lnTo>
                    <a:pt x="21" y="163"/>
                  </a:lnTo>
                  <a:lnTo>
                    <a:pt x="20" y="162"/>
                  </a:lnTo>
                  <a:lnTo>
                    <a:pt x="20" y="160"/>
                  </a:lnTo>
                  <a:lnTo>
                    <a:pt x="19" y="159"/>
                  </a:lnTo>
                  <a:lnTo>
                    <a:pt x="17" y="158"/>
                  </a:lnTo>
                  <a:lnTo>
                    <a:pt x="16" y="157"/>
                  </a:lnTo>
                  <a:lnTo>
                    <a:pt x="14" y="155"/>
                  </a:lnTo>
                  <a:lnTo>
                    <a:pt x="14" y="154"/>
                  </a:lnTo>
                  <a:lnTo>
                    <a:pt x="14" y="153"/>
                  </a:lnTo>
                  <a:lnTo>
                    <a:pt x="14" y="152"/>
                  </a:lnTo>
                  <a:lnTo>
                    <a:pt x="15" y="152"/>
                  </a:lnTo>
                  <a:lnTo>
                    <a:pt x="16" y="152"/>
                  </a:lnTo>
                  <a:lnTo>
                    <a:pt x="17" y="151"/>
                  </a:lnTo>
                  <a:lnTo>
                    <a:pt x="17" y="149"/>
                  </a:lnTo>
                  <a:lnTo>
                    <a:pt x="16" y="148"/>
                  </a:lnTo>
                  <a:lnTo>
                    <a:pt x="15" y="148"/>
                  </a:lnTo>
                  <a:lnTo>
                    <a:pt x="15" y="147"/>
                  </a:lnTo>
                  <a:lnTo>
                    <a:pt x="14" y="146"/>
                  </a:lnTo>
                  <a:lnTo>
                    <a:pt x="16" y="144"/>
                  </a:lnTo>
                  <a:lnTo>
                    <a:pt x="18" y="142"/>
                  </a:lnTo>
                  <a:lnTo>
                    <a:pt x="20" y="141"/>
                  </a:lnTo>
                  <a:lnTo>
                    <a:pt x="22" y="139"/>
                  </a:lnTo>
                  <a:lnTo>
                    <a:pt x="24" y="137"/>
                  </a:lnTo>
                  <a:lnTo>
                    <a:pt x="27" y="135"/>
                  </a:lnTo>
                  <a:lnTo>
                    <a:pt x="28" y="133"/>
                  </a:lnTo>
                  <a:lnTo>
                    <a:pt x="28" y="130"/>
                  </a:lnTo>
                  <a:lnTo>
                    <a:pt x="28" y="128"/>
                  </a:lnTo>
                  <a:lnTo>
                    <a:pt x="28" y="126"/>
                  </a:lnTo>
                  <a:lnTo>
                    <a:pt x="25" y="125"/>
                  </a:lnTo>
                  <a:lnTo>
                    <a:pt x="24" y="124"/>
                  </a:lnTo>
                  <a:lnTo>
                    <a:pt x="22" y="123"/>
                  </a:lnTo>
                  <a:lnTo>
                    <a:pt x="21" y="122"/>
                  </a:lnTo>
                  <a:lnTo>
                    <a:pt x="20" y="120"/>
                  </a:lnTo>
                  <a:lnTo>
                    <a:pt x="21" y="118"/>
                  </a:lnTo>
                  <a:lnTo>
                    <a:pt x="21" y="118"/>
                  </a:lnTo>
                  <a:lnTo>
                    <a:pt x="22" y="118"/>
                  </a:lnTo>
                  <a:lnTo>
                    <a:pt x="23" y="118"/>
                  </a:lnTo>
                  <a:lnTo>
                    <a:pt x="24" y="114"/>
                  </a:lnTo>
                  <a:lnTo>
                    <a:pt x="24" y="112"/>
                  </a:lnTo>
                  <a:lnTo>
                    <a:pt x="23" y="110"/>
                  </a:lnTo>
                  <a:lnTo>
                    <a:pt x="23" y="107"/>
                  </a:lnTo>
                  <a:lnTo>
                    <a:pt x="21" y="105"/>
                  </a:lnTo>
                  <a:lnTo>
                    <a:pt x="20" y="102"/>
                  </a:lnTo>
                  <a:lnTo>
                    <a:pt x="24" y="100"/>
                  </a:lnTo>
                  <a:lnTo>
                    <a:pt x="29" y="97"/>
                  </a:lnTo>
                  <a:lnTo>
                    <a:pt x="32" y="94"/>
                  </a:lnTo>
                  <a:lnTo>
                    <a:pt x="31" y="94"/>
                  </a:lnTo>
                  <a:lnTo>
                    <a:pt x="30" y="94"/>
                  </a:lnTo>
                  <a:lnTo>
                    <a:pt x="29" y="94"/>
                  </a:lnTo>
                  <a:lnTo>
                    <a:pt x="28" y="91"/>
                  </a:lnTo>
                  <a:lnTo>
                    <a:pt x="28" y="89"/>
                  </a:lnTo>
                  <a:lnTo>
                    <a:pt x="28" y="87"/>
                  </a:lnTo>
                  <a:lnTo>
                    <a:pt x="29" y="85"/>
                  </a:lnTo>
                  <a:lnTo>
                    <a:pt x="31" y="83"/>
                  </a:lnTo>
                  <a:lnTo>
                    <a:pt x="32" y="82"/>
                  </a:lnTo>
                  <a:lnTo>
                    <a:pt x="32" y="80"/>
                  </a:lnTo>
                  <a:lnTo>
                    <a:pt x="32" y="78"/>
                  </a:lnTo>
                  <a:lnTo>
                    <a:pt x="22" y="64"/>
                  </a:lnTo>
                  <a:lnTo>
                    <a:pt x="11" y="52"/>
                  </a:lnTo>
                  <a:lnTo>
                    <a:pt x="0" y="41"/>
                  </a:lnTo>
                  <a:lnTo>
                    <a:pt x="5" y="39"/>
                  </a:lnTo>
                  <a:lnTo>
                    <a:pt x="11" y="38"/>
                  </a:lnTo>
                  <a:lnTo>
                    <a:pt x="16" y="40"/>
                  </a:lnTo>
                  <a:lnTo>
                    <a:pt x="22" y="40"/>
                  </a:lnTo>
                  <a:lnTo>
                    <a:pt x="28" y="37"/>
                  </a:lnTo>
                  <a:lnTo>
                    <a:pt x="34" y="32"/>
                  </a:lnTo>
                  <a:lnTo>
                    <a:pt x="39" y="30"/>
                  </a:lnTo>
                  <a:lnTo>
                    <a:pt x="46" y="30"/>
                  </a:lnTo>
                  <a:lnTo>
                    <a:pt x="52" y="30"/>
                  </a:lnTo>
                  <a:lnTo>
                    <a:pt x="58" y="28"/>
                  </a:lnTo>
                  <a:lnTo>
                    <a:pt x="58" y="28"/>
                  </a:lnTo>
                  <a:lnTo>
                    <a:pt x="58" y="27"/>
                  </a:lnTo>
                  <a:lnTo>
                    <a:pt x="58" y="26"/>
                  </a:lnTo>
                  <a:lnTo>
                    <a:pt x="58" y="26"/>
                  </a:lnTo>
                  <a:lnTo>
                    <a:pt x="59" y="24"/>
                  </a:lnTo>
                  <a:lnTo>
                    <a:pt x="59" y="24"/>
                  </a:lnTo>
                  <a:lnTo>
                    <a:pt x="59" y="26"/>
                  </a:lnTo>
                  <a:lnTo>
                    <a:pt x="58" y="26"/>
                  </a:lnTo>
                  <a:close/>
                </a:path>
              </a:pathLst>
            </a:custGeom>
            <a:grpFill/>
            <a:ln w="0">
              <a:solidFill>
                <a:srgbClr val="2CA2CC"/>
              </a:solidFill>
              <a:prstDash val="solid"/>
              <a:round/>
              <a:headEnd/>
              <a:tailEnd/>
            </a:ln>
          </p:spPr>
          <p:txBody>
            <a:bodyPr/>
            <a:lstStyle/>
            <a:p>
              <a:endParaRPr lang="ru-RU"/>
            </a:p>
          </p:txBody>
        </p:sp>
        <p:sp>
          <p:nvSpPr>
            <p:cNvPr id="67" name="Freeform 387">
              <a:extLst>
                <a:ext uri="{FF2B5EF4-FFF2-40B4-BE49-F238E27FC236}">
                  <a16:creationId xmlns:a16="http://schemas.microsoft.com/office/drawing/2014/main" id="{E33D52E3-2B89-D64E-BF4C-0C90C45ACEDB}"/>
                </a:ext>
              </a:extLst>
            </p:cNvPr>
            <p:cNvSpPr>
              <a:spLocks/>
            </p:cNvSpPr>
            <p:nvPr/>
          </p:nvSpPr>
          <p:spPr bwMode="gray">
            <a:xfrm>
              <a:off x="2684" y="2352"/>
              <a:ext cx="341" cy="382"/>
            </a:xfrm>
            <a:custGeom>
              <a:avLst/>
              <a:gdLst>
                <a:gd name="T0" fmla="*/ 65 w 341"/>
                <a:gd name="T1" fmla="*/ 17 h 382"/>
                <a:gd name="T2" fmla="*/ 83 w 341"/>
                <a:gd name="T3" fmla="*/ 6 h 382"/>
                <a:gd name="T4" fmla="*/ 126 w 341"/>
                <a:gd name="T5" fmla="*/ 6 h 382"/>
                <a:gd name="T6" fmla="*/ 125 w 341"/>
                <a:gd name="T7" fmla="*/ 28 h 382"/>
                <a:gd name="T8" fmla="*/ 135 w 341"/>
                <a:gd name="T9" fmla="*/ 61 h 382"/>
                <a:gd name="T10" fmla="*/ 170 w 341"/>
                <a:gd name="T11" fmla="*/ 81 h 382"/>
                <a:gd name="T12" fmla="*/ 203 w 341"/>
                <a:gd name="T13" fmla="*/ 93 h 382"/>
                <a:gd name="T14" fmla="*/ 262 w 341"/>
                <a:gd name="T15" fmla="*/ 115 h 382"/>
                <a:gd name="T16" fmla="*/ 274 w 341"/>
                <a:gd name="T17" fmla="*/ 146 h 382"/>
                <a:gd name="T18" fmla="*/ 265 w 341"/>
                <a:gd name="T19" fmla="*/ 164 h 382"/>
                <a:gd name="T20" fmla="*/ 312 w 341"/>
                <a:gd name="T21" fmla="*/ 187 h 382"/>
                <a:gd name="T22" fmla="*/ 325 w 341"/>
                <a:gd name="T23" fmla="*/ 185 h 382"/>
                <a:gd name="T24" fmla="*/ 321 w 341"/>
                <a:gd name="T25" fmla="*/ 199 h 382"/>
                <a:gd name="T26" fmla="*/ 341 w 341"/>
                <a:gd name="T27" fmla="*/ 250 h 382"/>
                <a:gd name="T28" fmla="*/ 334 w 341"/>
                <a:gd name="T29" fmla="*/ 265 h 382"/>
                <a:gd name="T30" fmla="*/ 336 w 341"/>
                <a:gd name="T31" fmla="*/ 273 h 382"/>
                <a:gd name="T32" fmla="*/ 336 w 341"/>
                <a:gd name="T33" fmla="*/ 284 h 382"/>
                <a:gd name="T34" fmla="*/ 331 w 341"/>
                <a:gd name="T35" fmla="*/ 299 h 382"/>
                <a:gd name="T36" fmla="*/ 322 w 341"/>
                <a:gd name="T37" fmla="*/ 289 h 382"/>
                <a:gd name="T38" fmla="*/ 310 w 341"/>
                <a:gd name="T39" fmla="*/ 278 h 382"/>
                <a:gd name="T40" fmla="*/ 264 w 341"/>
                <a:gd name="T41" fmla="*/ 279 h 382"/>
                <a:gd name="T42" fmla="*/ 235 w 341"/>
                <a:gd name="T43" fmla="*/ 282 h 382"/>
                <a:gd name="T44" fmla="*/ 218 w 341"/>
                <a:gd name="T45" fmla="*/ 332 h 382"/>
                <a:gd name="T46" fmla="*/ 202 w 341"/>
                <a:gd name="T47" fmla="*/ 360 h 382"/>
                <a:gd name="T48" fmla="*/ 196 w 341"/>
                <a:gd name="T49" fmla="*/ 357 h 382"/>
                <a:gd name="T50" fmla="*/ 166 w 341"/>
                <a:gd name="T51" fmla="*/ 361 h 382"/>
                <a:gd name="T52" fmla="*/ 156 w 341"/>
                <a:gd name="T53" fmla="*/ 372 h 382"/>
                <a:gd name="T54" fmla="*/ 125 w 341"/>
                <a:gd name="T55" fmla="*/ 361 h 382"/>
                <a:gd name="T56" fmla="*/ 103 w 341"/>
                <a:gd name="T57" fmla="*/ 353 h 382"/>
                <a:gd name="T58" fmla="*/ 92 w 341"/>
                <a:gd name="T59" fmla="*/ 370 h 382"/>
                <a:gd name="T60" fmla="*/ 80 w 341"/>
                <a:gd name="T61" fmla="*/ 382 h 382"/>
                <a:gd name="T62" fmla="*/ 57 w 341"/>
                <a:gd name="T63" fmla="*/ 353 h 382"/>
                <a:gd name="T64" fmla="*/ 43 w 341"/>
                <a:gd name="T65" fmla="*/ 323 h 382"/>
                <a:gd name="T66" fmla="*/ 42 w 341"/>
                <a:gd name="T67" fmla="*/ 314 h 382"/>
                <a:gd name="T68" fmla="*/ 30 w 341"/>
                <a:gd name="T69" fmla="*/ 308 h 382"/>
                <a:gd name="T70" fmla="*/ 40 w 341"/>
                <a:gd name="T71" fmla="*/ 301 h 382"/>
                <a:gd name="T72" fmla="*/ 38 w 341"/>
                <a:gd name="T73" fmla="*/ 287 h 382"/>
                <a:gd name="T74" fmla="*/ 43 w 341"/>
                <a:gd name="T75" fmla="*/ 282 h 382"/>
                <a:gd name="T76" fmla="*/ 30 w 341"/>
                <a:gd name="T77" fmla="*/ 274 h 382"/>
                <a:gd name="T78" fmla="*/ 13 w 341"/>
                <a:gd name="T79" fmla="*/ 237 h 382"/>
                <a:gd name="T80" fmla="*/ 12 w 341"/>
                <a:gd name="T81" fmla="*/ 227 h 382"/>
                <a:gd name="T82" fmla="*/ 16 w 341"/>
                <a:gd name="T83" fmla="*/ 216 h 382"/>
                <a:gd name="T84" fmla="*/ 18 w 341"/>
                <a:gd name="T85" fmla="*/ 201 h 382"/>
                <a:gd name="T86" fmla="*/ 20 w 341"/>
                <a:gd name="T87" fmla="*/ 188 h 382"/>
                <a:gd name="T88" fmla="*/ 14 w 341"/>
                <a:gd name="T89" fmla="*/ 178 h 382"/>
                <a:gd name="T90" fmla="*/ 19 w 341"/>
                <a:gd name="T91" fmla="*/ 159 h 382"/>
                <a:gd name="T92" fmla="*/ 15 w 341"/>
                <a:gd name="T93" fmla="*/ 152 h 382"/>
                <a:gd name="T94" fmla="*/ 14 w 341"/>
                <a:gd name="T95" fmla="*/ 146 h 382"/>
                <a:gd name="T96" fmla="*/ 28 w 341"/>
                <a:gd name="T97" fmla="*/ 133 h 382"/>
                <a:gd name="T98" fmla="*/ 21 w 341"/>
                <a:gd name="T99" fmla="*/ 122 h 382"/>
                <a:gd name="T100" fmla="*/ 24 w 341"/>
                <a:gd name="T101" fmla="*/ 112 h 382"/>
                <a:gd name="T102" fmla="*/ 32 w 341"/>
                <a:gd name="T103" fmla="*/ 94 h 382"/>
                <a:gd name="T104" fmla="*/ 29 w 341"/>
                <a:gd name="T105" fmla="*/ 85 h 382"/>
                <a:gd name="T106" fmla="*/ 0 w 341"/>
                <a:gd name="T107" fmla="*/ 41 h 382"/>
                <a:gd name="T108" fmla="*/ 39 w 341"/>
                <a:gd name="T109" fmla="*/ 30 h 382"/>
                <a:gd name="T110" fmla="*/ 58 w 341"/>
                <a:gd name="T111" fmla="*/ 2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1" h="382">
                  <a:moveTo>
                    <a:pt x="58" y="26"/>
                  </a:moveTo>
                  <a:lnTo>
                    <a:pt x="59" y="24"/>
                  </a:lnTo>
                  <a:lnTo>
                    <a:pt x="60" y="23"/>
                  </a:lnTo>
                  <a:lnTo>
                    <a:pt x="61" y="22"/>
                  </a:lnTo>
                  <a:lnTo>
                    <a:pt x="62" y="20"/>
                  </a:lnTo>
                  <a:lnTo>
                    <a:pt x="63" y="18"/>
                  </a:lnTo>
                  <a:lnTo>
                    <a:pt x="65" y="17"/>
                  </a:lnTo>
                  <a:lnTo>
                    <a:pt x="68" y="16"/>
                  </a:lnTo>
                  <a:lnTo>
                    <a:pt x="70" y="15"/>
                  </a:lnTo>
                  <a:lnTo>
                    <a:pt x="74" y="14"/>
                  </a:lnTo>
                  <a:lnTo>
                    <a:pt x="77" y="13"/>
                  </a:lnTo>
                  <a:lnTo>
                    <a:pt x="79" y="11"/>
                  </a:lnTo>
                  <a:lnTo>
                    <a:pt x="81" y="9"/>
                  </a:lnTo>
                  <a:lnTo>
                    <a:pt x="83" y="6"/>
                  </a:lnTo>
                  <a:lnTo>
                    <a:pt x="85" y="4"/>
                  </a:lnTo>
                  <a:lnTo>
                    <a:pt x="87" y="2"/>
                  </a:lnTo>
                  <a:lnTo>
                    <a:pt x="99" y="0"/>
                  </a:lnTo>
                  <a:lnTo>
                    <a:pt x="111" y="0"/>
                  </a:lnTo>
                  <a:lnTo>
                    <a:pt x="125" y="0"/>
                  </a:lnTo>
                  <a:lnTo>
                    <a:pt x="125" y="3"/>
                  </a:lnTo>
                  <a:lnTo>
                    <a:pt x="126" y="6"/>
                  </a:lnTo>
                  <a:lnTo>
                    <a:pt x="127" y="9"/>
                  </a:lnTo>
                  <a:lnTo>
                    <a:pt x="127" y="12"/>
                  </a:lnTo>
                  <a:lnTo>
                    <a:pt x="126" y="15"/>
                  </a:lnTo>
                  <a:lnTo>
                    <a:pt x="126" y="18"/>
                  </a:lnTo>
                  <a:lnTo>
                    <a:pt x="125" y="21"/>
                  </a:lnTo>
                  <a:lnTo>
                    <a:pt x="125" y="24"/>
                  </a:lnTo>
                  <a:lnTo>
                    <a:pt x="125" y="28"/>
                  </a:lnTo>
                  <a:lnTo>
                    <a:pt x="127" y="35"/>
                  </a:lnTo>
                  <a:lnTo>
                    <a:pt x="126" y="42"/>
                  </a:lnTo>
                  <a:lnTo>
                    <a:pt x="126" y="48"/>
                  </a:lnTo>
                  <a:lnTo>
                    <a:pt x="127" y="54"/>
                  </a:lnTo>
                  <a:lnTo>
                    <a:pt x="129" y="57"/>
                  </a:lnTo>
                  <a:lnTo>
                    <a:pt x="132" y="59"/>
                  </a:lnTo>
                  <a:lnTo>
                    <a:pt x="135" y="61"/>
                  </a:lnTo>
                  <a:lnTo>
                    <a:pt x="138" y="62"/>
                  </a:lnTo>
                  <a:lnTo>
                    <a:pt x="141" y="64"/>
                  </a:lnTo>
                  <a:lnTo>
                    <a:pt x="147" y="69"/>
                  </a:lnTo>
                  <a:lnTo>
                    <a:pt x="153" y="74"/>
                  </a:lnTo>
                  <a:lnTo>
                    <a:pt x="160" y="78"/>
                  </a:lnTo>
                  <a:lnTo>
                    <a:pt x="169" y="80"/>
                  </a:lnTo>
                  <a:lnTo>
                    <a:pt x="170" y="81"/>
                  </a:lnTo>
                  <a:lnTo>
                    <a:pt x="172" y="82"/>
                  </a:lnTo>
                  <a:lnTo>
                    <a:pt x="174" y="84"/>
                  </a:lnTo>
                  <a:lnTo>
                    <a:pt x="177" y="84"/>
                  </a:lnTo>
                  <a:lnTo>
                    <a:pt x="188" y="86"/>
                  </a:lnTo>
                  <a:lnTo>
                    <a:pt x="199" y="92"/>
                  </a:lnTo>
                  <a:lnTo>
                    <a:pt x="200" y="93"/>
                  </a:lnTo>
                  <a:lnTo>
                    <a:pt x="203" y="93"/>
                  </a:lnTo>
                  <a:lnTo>
                    <a:pt x="205" y="94"/>
                  </a:lnTo>
                  <a:lnTo>
                    <a:pt x="207" y="95"/>
                  </a:lnTo>
                  <a:lnTo>
                    <a:pt x="215" y="101"/>
                  </a:lnTo>
                  <a:lnTo>
                    <a:pt x="223" y="105"/>
                  </a:lnTo>
                  <a:lnTo>
                    <a:pt x="231" y="107"/>
                  </a:lnTo>
                  <a:lnTo>
                    <a:pt x="246" y="110"/>
                  </a:lnTo>
                  <a:lnTo>
                    <a:pt x="262" y="115"/>
                  </a:lnTo>
                  <a:lnTo>
                    <a:pt x="266" y="120"/>
                  </a:lnTo>
                  <a:lnTo>
                    <a:pt x="268" y="126"/>
                  </a:lnTo>
                  <a:lnTo>
                    <a:pt x="266" y="132"/>
                  </a:lnTo>
                  <a:lnTo>
                    <a:pt x="269" y="135"/>
                  </a:lnTo>
                  <a:lnTo>
                    <a:pt x="272" y="138"/>
                  </a:lnTo>
                  <a:lnTo>
                    <a:pt x="273" y="142"/>
                  </a:lnTo>
                  <a:lnTo>
                    <a:pt x="274" y="146"/>
                  </a:lnTo>
                  <a:lnTo>
                    <a:pt x="273" y="148"/>
                  </a:lnTo>
                  <a:lnTo>
                    <a:pt x="272" y="150"/>
                  </a:lnTo>
                  <a:lnTo>
                    <a:pt x="270" y="152"/>
                  </a:lnTo>
                  <a:lnTo>
                    <a:pt x="269" y="153"/>
                  </a:lnTo>
                  <a:lnTo>
                    <a:pt x="267" y="154"/>
                  </a:lnTo>
                  <a:lnTo>
                    <a:pt x="266" y="156"/>
                  </a:lnTo>
                  <a:lnTo>
                    <a:pt x="265" y="164"/>
                  </a:lnTo>
                  <a:lnTo>
                    <a:pt x="266" y="172"/>
                  </a:lnTo>
                  <a:lnTo>
                    <a:pt x="270" y="179"/>
                  </a:lnTo>
                  <a:lnTo>
                    <a:pt x="274" y="184"/>
                  </a:lnTo>
                  <a:lnTo>
                    <a:pt x="282" y="188"/>
                  </a:lnTo>
                  <a:lnTo>
                    <a:pt x="291" y="188"/>
                  </a:lnTo>
                  <a:lnTo>
                    <a:pt x="301" y="187"/>
                  </a:lnTo>
                  <a:lnTo>
                    <a:pt x="312" y="187"/>
                  </a:lnTo>
                  <a:lnTo>
                    <a:pt x="313" y="186"/>
                  </a:lnTo>
                  <a:lnTo>
                    <a:pt x="314" y="185"/>
                  </a:lnTo>
                  <a:lnTo>
                    <a:pt x="315" y="184"/>
                  </a:lnTo>
                  <a:lnTo>
                    <a:pt x="317" y="183"/>
                  </a:lnTo>
                  <a:lnTo>
                    <a:pt x="320" y="182"/>
                  </a:lnTo>
                  <a:lnTo>
                    <a:pt x="323" y="183"/>
                  </a:lnTo>
                  <a:lnTo>
                    <a:pt x="325" y="185"/>
                  </a:lnTo>
                  <a:lnTo>
                    <a:pt x="327" y="187"/>
                  </a:lnTo>
                  <a:lnTo>
                    <a:pt x="328" y="190"/>
                  </a:lnTo>
                  <a:lnTo>
                    <a:pt x="327" y="192"/>
                  </a:lnTo>
                  <a:lnTo>
                    <a:pt x="326" y="194"/>
                  </a:lnTo>
                  <a:lnTo>
                    <a:pt x="324" y="196"/>
                  </a:lnTo>
                  <a:lnTo>
                    <a:pt x="323" y="198"/>
                  </a:lnTo>
                  <a:lnTo>
                    <a:pt x="321" y="199"/>
                  </a:lnTo>
                  <a:lnTo>
                    <a:pt x="321" y="201"/>
                  </a:lnTo>
                  <a:lnTo>
                    <a:pt x="323" y="211"/>
                  </a:lnTo>
                  <a:lnTo>
                    <a:pt x="328" y="220"/>
                  </a:lnTo>
                  <a:lnTo>
                    <a:pt x="334" y="228"/>
                  </a:lnTo>
                  <a:lnTo>
                    <a:pt x="339" y="237"/>
                  </a:lnTo>
                  <a:lnTo>
                    <a:pt x="341" y="247"/>
                  </a:lnTo>
                  <a:lnTo>
                    <a:pt x="341" y="250"/>
                  </a:lnTo>
                  <a:lnTo>
                    <a:pt x="340" y="253"/>
                  </a:lnTo>
                  <a:lnTo>
                    <a:pt x="338" y="255"/>
                  </a:lnTo>
                  <a:lnTo>
                    <a:pt x="336" y="257"/>
                  </a:lnTo>
                  <a:lnTo>
                    <a:pt x="335" y="259"/>
                  </a:lnTo>
                  <a:lnTo>
                    <a:pt x="334" y="262"/>
                  </a:lnTo>
                  <a:lnTo>
                    <a:pt x="333" y="263"/>
                  </a:lnTo>
                  <a:lnTo>
                    <a:pt x="334" y="265"/>
                  </a:lnTo>
                  <a:lnTo>
                    <a:pt x="335" y="266"/>
                  </a:lnTo>
                  <a:lnTo>
                    <a:pt x="336" y="267"/>
                  </a:lnTo>
                  <a:lnTo>
                    <a:pt x="337" y="268"/>
                  </a:lnTo>
                  <a:lnTo>
                    <a:pt x="338" y="269"/>
                  </a:lnTo>
                  <a:lnTo>
                    <a:pt x="338" y="271"/>
                  </a:lnTo>
                  <a:lnTo>
                    <a:pt x="337" y="272"/>
                  </a:lnTo>
                  <a:lnTo>
                    <a:pt x="336" y="273"/>
                  </a:lnTo>
                  <a:lnTo>
                    <a:pt x="335" y="274"/>
                  </a:lnTo>
                  <a:lnTo>
                    <a:pt x="333" y="275"/>
                  </a:lnTo>
                  <a:lnTo>
                    <a:pt x="332" y="276"/>
                  </a:lnTo>
                  <a:lnTo>
                    <a:pt x="332" y="278"/>
                  </a:lnTo>
                  <a:lnTo>
                    <a:pt x="333" y="280"/>
                  </a:lnTo>
                  <a:lnTo>
                    <a:pt x="334" y="282"/>
                  </a:lnTo>
                  <a:lnTo>
                    <a:pt x="336" y="284"/>
                  </a:lnTo>
                  <a:lnTo>
                    <a:pt x="338" y="286"/>
                  </a:lnTo>
                  <a:lnTo>
                    <a:pt x="339" y="288"/>
                  </a:lnTo>
                  <a:lnTo>
                    <a:pt x="339" y="291"/>
                  </a:lnTo>
                  <a:lnTo>
                    <a:pt x="338" y="293"/>
                  </a:lnTo>
                  <a:lnTo>
                    <a:pt x="336" y="295"/>
                  </a:lnTo>
                  <a:lnTo>
                    <a:pt x="334" y="298"/>
                  </a:lnTo>
                  <a:lnTo>
                    <a:pt x="331" y="299"/>
                  </a:lnTo>
                  <a:lnTo>
                    <a:pt x="328" y="300"/>
                  </a:lnTo>
                  <a:lnTo>
                    <a:pt x="327" y="300"/>
                  </a:lnTo>
                  <a:lnTo>
                    <a:pt x="326" y="299"/>
                  </a:lnTo>
                  <a:lnTo>
                    <a:pt x="325" y="297"/>
                  </a:lnTo>
                  <a:lnTo>
                    <a:pt x="324" y="294"/>
                  </a:lnTo>
                  <a:lnTo>
                    <a:pt x="323" y="291"/>
                  </a:lnTo>
                  <a:lnTo>
                    <a:pt x="322" y="289"/>
                  </a:lnTo>
                  <a:lnTo>
                    <a:pt x="321" y="287"/>
                  </a:lnTo>
                  <a:lnTo>
                    <a:pt x="319" y="286"/>
                  </a:lnTo>
                  <a:lnTo>
                    <a:pt x="317" y="284"/>
                  </a:lnTo>
                  <a:lnTo>
                    <a:pt x="315" y="283"/>
                  </a:lnTo>
                  <a:lnTo>
                    <a:pt x="313" y="281"/>
                  </a:lnTo>
                  <a:lnTo>
                    <a:pt x="311" y="279"/>
                  </a:lnTo>
                  <a:lnTo>
                    <a:pt x="310" y="278"/>
                  </a:lnTo>
                  <a:lnTo>
                    <a:pt x="309" y="277"/>
                  </a:lnTo>
                  <a:lnTo>
                    <a:pt x="306" y="276"/>
                  </a:lnTo>
                  <a:lnTo>
                    <a:pt x="303" y="275"/>
                  </a:lnTo>
                  <a:lnTo>
                    <a:pt x="292" y="273"/>
                  </a:lnTo>
                  <a:lnTo>
                    <a:pt x="280" y="273"/>
                  </a:lnTo>
                  <a:lnTo>
                    <a:pt x="270" y="277"/>
                  </a:lnTo>
                  <a:lnTo>
                    <a:pt x="264" y="279"/>
                  </a:lnTo>
                  <a:lnTo>
                    <a:pt x="256" y="280"/>
                  </a:lnTo>
                  <a:lnTo>
                    <a:pt x="250" y="281"/>
                  </a:lnTo>
                  <a:lnTo>
                    <a:pt x="247" y="281"/>
                  </a:lnTo>
                  <a:lnTo>
                    <a:pt x="244" y="281"/>
                  </a:lnTo>
                  <a:lnTo>
                    <a:pt x="241" y="281"/>
                  </a:lnTo>
                  <a:lnTo>
                    <a:pt x="238" y="281"/>
                  </a:lnTo>
                  <a:lnTo>
                    <a:pt x="235" y="282"/>
                  </a:lnTo>
                  <a:lnTo>
                    <a:pt x="228" y="286"/>
                  </a:lnTo>
                  <a:lnTo>
                    <a:pt x="223" y="292"/>
                  </a:lnTo>
                  <a:lnTo>
                    <a:pt x="218" y="299"/>
                  </a:lnTo>
                  <a:lnTo>
                    <a:pt x="212" y="303"/>
                  </a:lnTo>
                  <a:lnTo>
                    <a:pt x="215" y="313"/>
                  </a:lnTo>
                  <a:lnTo>
                    <a:pt x="218" y="324"/>
                  </a:lnTo>
                  <a:lnTo>
                    <a:pt x="218" y="332"/>
                  </a:lnTo>
                  <a:lnTo>
                    <a:pt x="216" y="339"/>
                  </a:lnTo>
                  <a:lnTo>
                    <a:pt x="213" y="348"/>
                  </a:lnTo>
                  <a:lnTo>
                    <a:pt x="212" y="351"/>
                  </a:lnTo>
                  <a:lnTo>
                    <a:pt x="210" y="354"/>
                  </a:lnTo>
                  <a:lnTo>
                    <a:pt x="208" y="356"/>
                  </a:lnTo>
                  <a:lnTo>
                    <a:pt x="205" y="359"/>
                  </a:lnTo>
                  <a:lnTo>
                    <a:pt x="202" y="360"/>
                  </a:lnTo>
                  <a:lnTo>
                    <a:pt x="198" y="361"/>
                  </a:lnTo>
                  <a:lnTo>
                    <a:pt x="199" y="360"/>
                  </a:lnTo>
                  <a:lnTo>
                    <a:pt x="198" y="359"/>
                  </a:lnTo>
                  <a:lnTo>
                    <a:pt x="197" y="359"/>
                  </a:lnTo>
                  <a:lnTo>
                    <a:pt x="197" y="359"/>
                  </a:lnTo>
                  <a:lnTo>
                    <a:pt x="196" y="358"/>
                  </a:lnTo>
                  <a:lnTo>
                    <a:pt x="196" y="357"/>
                  </a:lnTo>
                  <a:lnTo>
                    <a:pt x="187" y="357"/>
                  </a:lnTo>
                  <a:lnTo>
                    <a:pt x="178" y="358"/>
                  </a:lnTo>
                  <a:lnTo>
                    <a:pt x="169" y="358"/>
                  </a:lnTo>
                  <a:lnTo>
                    <a:pt x="168" y="358"/>
                  </a:lnTo>
                  <a:lnTo>
                    <a:pt x="167" y="359"/>
                  </a:lnTo>
                  <a:lnTo>
                    <a:pt x="166" y="361"/>
                  </a:lnTo>
                  <a:lnTo>
                    <a:pt x="166" y="361"/>
                  </a:lnTo>
                  <a:lnTo>
                    <a:pt x="167" y="361"/>
                  </a:lnTo>
                  <a:lnTo>
                    <a:pt x="163" y="363"/>
                  </a:lnTo>
                  <a:lnTo>
                    <a:pt x="161" y="365"/>
                  </a:lnTo>
                  <a:lnTo>
                    <a:pt x="159" y="368"/>
                  </a:lnTo>
                  <a:lnTo>
                    <a:pt x="158" y="372"/>
                  </a:lnTo>
                  <a:lnTo>
                    <a:pt x="157" y="376"/>
                  </a:lnTo>
                  <a:lnTo>
                    <a:pt x="156" y="372"/>
                  </a:lnTo>
                  <a:lnTo>
                    <a:pt x="154" y="369"/>
                  </a:lnTo>
                  <a:lnTo>
                    <a:pt x="151" y="366"/>
                  </a:lnTo>
                  <a:lnTo>
                    <a:pt x="148" y="364"/>
                  </a:lnTo>
                  <a:lnTo>
                    <a:pt x="145" y="361"/>
                  </a:lnTo>
                  <a:lnTo>
                    <a:pt x="138" y="360"/>
                  </a:lnTo>
                  <a:lnTo>
                    <a:pt x="131" y="360"/>
                  </a:lnTo>
                  <a:lnTo>
                    <a:pt x="125" y="361"/>
                  </a:lnTo>
                  <a:lnTo>
                    <a:pt x="118" y="358"/>
                  </a:lnTo>
                  <a:lnTo>
                    <a:pt x="115" y="356"/>
                  </a:lnTo>
                  <a:lnTo>
                    <a:pt x="113" y="355"/>
                  </a:lnTo>
                  <a:lnTo>
                    <a:pt x="110" y="353"/>
                  </a:lnTo>
                  <a:lnTo>
                    <a:pt x="107" y="352"/>
                  </a:lnTo>
                  <a:lnTo>
                    <a:pt x="105" y="352"/>
                  </a:lnTo>
                  <a:lnTo>
                    <a:pt x="103" y="353"/>
                  </a:lnTo>
                  <a:lnTo>
                    <a:pt x="101" y="355"/>
                  </a:lnTo>
                  <a:lnTo>
                    <a:pt x="101" y="358"/>
                  </a:lnTo>
                  <a:lnTo>
                    <a:pt x="99" y="361"/>
                  </a:lnTo>
                  <a:lnTo>
                    <a:pt x="97" y="363"/>
                  </a:lnTo>
                  <a:lnTo>
                    <a:pt x="95" y="365"/>
                  </a:lnTo>
                  <a:lnTo>
                    <a:pt x="94" y="367"/>
                  </a:lnTo>
                  <a:lnTo>
                    <a:pt x="92" y="370"/>
                  </a:lnTo>
                  <a:lnTo>
                    <a:pt x="91" y="372"/>
                  </a:lnTo>
                  <a:lnTo>
                    <a:pt x="90" y="373"/>
                  </a:lnTo>
                  <a:lnTo>
                    <a:pt x="88" y="374"/>
                  </a:lnTo>
                  <a:lnTo>
                    <a:pt x="87" y="376"/>
                  </a:lnTo>
                  <a:lnTo>
                    <a:pt x="86" y="378"/>
                  </a:lnTo>
                  <a:lnTo>
                    <a:pt x="83" y="380"/>
                  </a:lnTo>
                  <a:lnTo>
                    <a:pt x="80" y="382"/>
                  </a:lnTo>
                  <a:lnTo>
                    <a:pt x="77" y="382"/>
                  </a:lnTo>
                  <a:lnTo>
                    <a:pt x="73" y="382"/>
                  </a:lnTo>
                  <a:lnTo>
                    <a:pt x="66" y="378"/>
                  </a:lnTo>
                  <a:lnTo>
                    <a:pt x="63" y="373"/>
                  </a:lnTo>
                  <a:lnTo>
                    <a:pt x="61" y="366"/>
                  </a:lnTo>
                  <a:lnTo>
                    <a:pt x="59" y="360"/>
                  </a:lnTo>
                  <a:lnTo>
                    <a:pt x="57" y="353"/>
                  </a:lnTo>
                  <a:lnTo>
                    <a:pt x="54" y="345"/>
                  </a:lnTo>
                  <a:lnTo>
                    <a:pt x="51" y="335"/>
                  </a:lnTo>
                  <a:lnTo>
                    <a:pt x="49" y="333"/>
                  </a:lnTo>
                  <a:lnTo>
                    <a:pt x="47" y="331"/>
                  </a:lnTo>
                  <a:lnTo>
                    <a:pt x="45" y="328"/>
                  </a:lnTo>
                  <a:lnTo>
                    <a:pt x="44" y="326"/>
                  </a:lnTo>
                  <a:lnTo>
                    <a:pt x="43" y="323"/>
                  </a:lnTo>
                  <a:lnTo>
                    <a:pt x="43" y="320"/>
                  </a:lnTo>
                  <a:lnTo>
                    <a:pt x="44" y="319"/>
                  </a:lnTo>
                  <a:lnTo>
                    <a:pt x="45" y="320"/>
                  </a:lnTo>
                  <a:lnTo>
                    <a:pt x="46" y="320"/>
                  </a:lnTo>
                  <a:lnTo>
                    <a:pt x="45" y="317"/>
                  </a:lnTo>
                  <a:lnTo>
                    <a:pt x="44" y="316"/>
                  </a:lnTo>
                  <a:lnTo>
                    <a:pt x="42" y="314"/>
                  </a:lnTo>
                  <a:lnTo>
                    <a:pt x="40" y="314"/>
                  </a:lnTo>
                  <a:lnTo>
                    <a:pt x="37" y="313"/>
                  </a:lnTo>
                  <a:lnTo>
                    <a:pt x="35" y="312"/>
                  </a:lnTo>
                  <a:lnTo>
                    <a:pt x="32" y="311"/>
                  </a:lnTo>
                  <a:lnTo>
                    <a:pt x="30" y="310"/>
                  </a:lnTo>
                  <a:lnTo>
                    <a:pt x="30" y="309"/>
                  </a:lnTo>
                  <a:lnTo>
                    <a:pt x="30" y="308"/>
                  </a:lnTo>
                  <a:lnTo>
                    <a:pt x="30" y="307"/>
                  </a:lnTo>
                  <a:lnTo>
                    <a:pt x="32" y="307"/>
                  </a:lnTo>
                  <a:lnTo>
                    <a:pt x="34" y="306"/>
                  </a:lnTo>
                  <a:lnTo>
                    <a:pt x="36" y="305"/>
                  </a:lnTo>
                  <a:lnTo>
                    <a:pt x="38" y="305"/>
                  </a:lnTo>
                  <a:lnTo>
                    <a:pt x="39" y="303"/>
                  </a:lnTo>
                  <a:lnTo>
                    <a:pt x="40" y="301"/>
                  </a:lnTo>
                  <a:lnTo>
                    <a:pt x="40" y="300"/>
                  </a:lnTo>
                  <a:lnTo>
                    <a:pt x="39" y="297"/>
                  </a:lnTo>
                  <a:lnTo>
                    <a:pt x="38" y="294"/>
                  </a:lnTo>
                  <a:lnTo>
                    <a:pt x="38" y="292"/>
                  </a:lnTo>
                  <a:lnTo>
                    <a:pt x="37" y="290"/>
                  </a:lnTo>
                  <a:lnTo>
                    <a:pt x="37" y="288"/>
                  </a:lnTo>
                  <a:lnTo>
                    <a:pt x="38" y="287"/>
                  </a:lnTo>
                  <a:lnTo>
                    <a:pt x="39" y="287"/>
                  </a:lnTo>
                  <a:lnTo>
                    <a:pt x="41" y="288"/>
                  </a:lnTo>
                  <a:lnTo>
                    <a:pt x="43" y="289"/>
                  </a:lnTo>
                  <a:lnTo>
                    <a:pt x="44" y="289"/>
                  </a:lnTo>
                  <a:lnTo>
                    <a:pt x="44" y="287"/>
                  </a:lnTo>
                  <a:lnTo>
                    <a:pt x="44" y="285"/>
                  </a:lnTo>
                  <a:lnTo>
                    <a:pt x="43" y="282"/>
                  </a:lnTo>
                  <a:lnTo>
                    <a:pt x="41" y="281"/>
                  </a:lnTo>
                  <a:lnTo>
                    <a:pt x="39" y="279"/>
                  </a:lnTo>
                  <a:lnTo>
                    <a:pt x="36" y="278"/>
                  </a:lnTo>
                  <a:lnTo>
                    <a:pt x="33" y="279"/>
                  </a:lnTo>
                  <a:lnTo>
                    <a:pt x="33" y="276"/>
                  </a:lnTo>
                  <a:lnTo>
                    <a:pt x="31" y="275"/>
                  </a:lnTo>
                  <a:lnTo>
                    <a:pt x="30" y="274"/>
                  </a:lnTo>
                  <a:lnTo>
                    <a:pt x="28" y="272"/>
                  </a:lnTo>
                  <a:lnTo>
                    <a:pt x="27" y="271"/>
                  </a:lnTo>
                  <a:lnTo>
                    <a:pt x="27" y="265"/>
                  </a:lnTo>
                  <a:lnTo>
                    <a:pt x="28" y="259"/>
                  </a:lnTo>
                  <a:lnTo>
                    <a:pt x="27" y="254"/>
                  </a:lnTo>
                  <a:lnTo>
                    <a:pt x="20" y="245"/>
                  </a:lnTo>
                  <a:lnTo>
                    <a:pt x="13" y="237"/>
                  </a:lnTo>
                  <a:lnTo>
                    <a:pt x="12" y="236"/>
                  </a:lnTo>
                  <a:lnTo>
                    <a:pt x="13" y="234"/>
                  </a:lnTo>
                  <a:lnTo>
                    <a:pt x="13" y="232"/>
                  </a:lnTo>
                  <a:lnTo>
                    <a:pt x="14" y="230"/>
                  </a:lnTo>
                  <a:lnTo>
                    <a:pt x="14" y="228"/>
                  </a:lnTo>
                  <a:lnTo>
                    <a:pt x="13" y="227"/>
                  </a:lnTo>
                  <a:lnTo>
                    <a:pt x="12" y="227"/>
                  </a:lnTo>
                  <a:lnTo>
                    <a:pt x="11" y="227"/>
                  </a:lnTo>
                  <a:lnTo>
                    <a:pt x="11" y="223"/>
                  </a:lnTo>
                  <a:lnTo>
                    <a:pt x="12" y="219"/>
                  </a:lnTo>
                  <a:lnTo>
                    <a:pt x="13" y="216"/>
                  </a:lnTo>
                  <a:lnTo>
                    <a:pt x="13" y="216"/>
                  </a:lnTo>
                  <a:lnTo>
                    <a:pt x="15" y="216"/>
                  </a:lnTo>
                  <a:lnTo>
                    <a:pt x="16" y="216"/>
                  </a:lnTo>
                  <a:lnTo>
                    <a:pt x="17" y="216"/>
                  </a:lnTo>
                  <a:lnTo>
                    <a:pt x="18" y="213"/>
                  </a:lnTo>
                  <a:lnTo>
                    <a:pt x="18" y="211"/>
                  </a:lnTo>
                  <a:lnTo>
                    <a:pt x="18" y="209"/>
                  </a:lnTo>
                  <a:lnTo>
                    <a:pt x="17" y="205"/>
                  </a:lnTo>
                  <a:lnTo>
                    <a:pt x="17" y="203"/>
                  </a:lnTo>
                  <a:lnTo>
                    <a:pt x="18" y="201"/>
                  </a:lnTo>
                  <a:lnTo>
                    <a:pt x="20" y="199"/>
                  </a:lnTo>
                  <a:lnTo>
                    <a:pt x="22" y="196"/>
                  </a:lnTo>
                  <a:lnTo>
                    <a:pt x="24" y="193"/>
                  </a:lnTo>
                  <a:lnTo>
                    <a:pt x="25" y="190"/>
                  </a:lnTo>
                  <a:lnTo>
                    <a:pt x="23" y="190"/>
                  </a:lnTo>
                  <a:lnTo>
                    <a:pt x="22" y="189"/>
                  </a:lnTo>
                  <a:lnTo>
                    <a:pt x="20" y="188"/>
                  </a:lnTo>
                  <a:lnTo>
                    <a:pt x="19" y="187"/>
                  </a:lnTo>
                  <a:lnTo>
                    <a:pt x="17" y="187"/>
                  </a:lnTo>
                  <a:lnTo>
                    <a:pt x="17" y="185"/>
                  </a:lnTo>
                  <a:lnTo>
                    <a:pt x="16" y="183"/>
                  </a:lnTo>
                  <a:lnTo>
                    <a:pt x="15" y="182"/>
                  </a:lnTo>
                  <a:lnTo>
                    <a:pt x="14" y="180"/>
                  </a:lnTo>
                  <a:lnTo>
                    <a:pt x="14" y="178"/>
                  </a:lnTo>
                  <a:lnTo>
                    <a:pt x="14" y="177"/>
                  </a:lnTo>
                  <a:lnTo>
                    <a:pt x="17" y="171"/>
                  </a:lnTo>
                  <a:lnTo>
                    <a:pt x="20" y="165"/>
                  </a:lnTo>
                  <a:lnTo>
                    <a:pt x="21" y="163"/>
                  </a:lnTo>
                  <a:lnTo>
                    <a:pt x="20" y="162"/>
                  </a:lnTo>
                  <a:lnTo>
                    <a:pt x="20" y="160"/>
                  </a:lnTo>
                  <a:lnTo>
                    <a:pt x="19" y="159"/>
                  </a:lnTo>
                  <a:lnTo>
                    <a:pt x="17" y="158"/>
                  </a:lnTo>
                  <a:lnTo>
                    <a:pt x="16" y="157"/>
                  </a:lnTo>
                  <a:lnTo>
                    <a:pt x="14" y="155"/>
                  </a:lnTo>
                  <a:lnTo>
                    <a:pt x="14" y="154"/>
                  </a:lnTo>
                  <a:lnTo>
                    <a:pt x="14" y="153"/>
                  </a:lnTo>
                  <a:lnTo>
                    <a:pt x="14" y="152"/>
                  </a:lnTo>
                  <a:lnTo>
                    <a:pt x="15" y="152"/>
                  </a:lnTo>
                  <a:lnTo>
                    <a:pt x="16" y="152"/>
                  </a:lnTo>
                  <a:lnTo>
                    <a:pt x="17" y="151"/>
                  </a:lnTo>
                  <a:lnTo>
                    <a:pt x="17" y="149"/>
                  </a:lnTo>
                  <a:lnTo>
                    <a:pt x="16" y="148"/>
                  </a:lnTo>
                  <a:lnTo>
                    <a:pt x="15" y="148"/>
                  </a:lnTo>
                  <a:lnTo>
                    <a:pt x="15" y="147"/>
                  </a:lnTo>
                  <a:lnTo>
                    <a:pt x="14" y="146"/>
                  </a:lnTo>
                  <a:lnTo>
                    <a:pt x="16" y="144"/>
                  </a:lnTo>
                  <a:lnTo>
                    <a:pt x="18" y="142"/>
                  </a:lnTo>
                  <a:lnTo>
                    <a:pt x="20" y="141"/>
                  </a:lnTo>
                  <a:lnTo>
                    <a:pt x="22" y="139"/>
                  </a:lnTo>
                  <a:lnTo>
                    <a:pt x="24" y="137"/>
                  </a:lnTo>
                  <a:lnTo>
                    <a:pt x="27" y="135"/>
                  </a:lnTo>
                  <a:lnTo>
                    <a:pt x="28" y="133"/>
                  </a:lnTo>
                  <a:lnTo>
                    <a:pt x="28" y="130"/>
                  </a:lnTo>
                  <a:lnTo>
                    <a:pt x="28" y="128"/>
                  </a:lnTo>
                  <a:lnTo>
                    <a:pt x="28" y="126"/>
                  </a:lnTo>
                  <a:lnTo>
                    <a:pt x="25" y="125"/>
                  </a:lnTo>
                  <a:lnTo>
                    <a:pt x="24" y="124"/>
                  </a:lnTo>
                  <a:lnTo>
                    <a:pt x="22" y="123"/>
                  </a:lnTo>
                  <a:lnTo>
                    <a:pt x="21" y="122"/>
                  </a:lnTo>
                  <a:lnTo>
                    <a:pt x="20" y="120"/>
                  </a:lnTo>
                  <a:lnTo>
                    <a:pt x="21" y="118"/>
                  </a:lnTo>
                  <a:lnTo>
                    <a:pt x="21" y="118"/>
                  </a:lnTo>
                  <a:lnTo>
                    <a:pt x="22" y="118"/>
                  </a:lnTo>
                  <a:lnTo>
                    <a:pt x="23" y="118"/>
                  </a:lnTo>
                  <a:lnTo>
                    <a:pt x="24" y="114"/>
                  </a:lnTo>
                  <a:lnTo>
                    <a:pt x="24" y="112"/>
                  </a:lnTo>
                  <a:lnTo>
                    <a:pt x="23" y="110"/>
                  </a:lnTo>
                  <a:lnTo>
                    <a:pt x="23" y="107"/>
                  </a:lnTo>
                  <a:lnTo>
                    <a:pt x="21" y="105"/>
                  </a:lnTo>
                  <a:lnTo>
                    <a:pt x="20" y="102"/>
                  </a:lnTo>
                  <a:lnTo>
                    <a:pt x="24" y="100"/>
                  </a:lnTo>
                  <a:lnTo>
                    <a:pt x="29" y="97"/>
                  </a:lnTo>
                  <a:lnTo>
                    <a:pt x="32" y="94"/>
                  </a:lnTo>
                  <a:lnTo>
                    <a:pt x="31" y="94"/>
                  </a:lnTo>
                  <a:lnTo>
                    <a:pt x="30" y="94"/>
                  </a:lnTo>
                  <a:lnTo>
                    <a:pt x="29" y="94"/>
                  </a:lnTo>
                  <a:lnTo>
                    <a:pt x="28" y="91"/>
                  </a:lnTo>
                  <a:lnTo>
                    <a:pt x="28" y="89"/>
                  </a:lnTo>
                  <a:lnTo>
                    <a:pt x="28" y="87"/>
                  </a:lnTo>
                  <a:lnTo>
                    <a:pt x="29" y="85"/>
                  </a:lnTo>
                  <a:lnTo>
                    <a:pt x="31" y="83"/>
                  </a:lnTo>
                  <a:lnTo>
                    <a:pt x="32" y="82"/>
                  </a:lnTo>
                  <a:lnTo>
                    <a:pt x="32" y="80"/>
                  </a:lnTo>
                  <a:lnTo>
                    <a:pt x="32" y="78"/>
                  </a:lnTo>
                  <a:lnTo>
                    <a:pt x="22" y="64"/>
                  </a:lnTo>
                  <a:lnTo>
                    <a:pt x="11" y="52"/>
                  </a:lnTo>
                  <a:lnTo>
                    <a:pt x="0" y="41"/>
                  </a:lnTo>
                  <a:lnTo>
                    <a:pt x="5" y="39"/>
                  </a:lnTo>
                  <a:lnTo>
                    <a:pt x="11" y="38"/>
                  </a:lnTo>
                  <a:lnTo>
                    <a:pt x="16" y="40"/>
                  </a:lnTo>
                  <a:lnTo>
                    <a:pt x="22" y="40"/>
                  </a:lnTo>
                  <a:lnTo>
                    <a:pt x="28" y="37"/>
                  </a:lnTo>
                  <a:lnTo>
                    <a:pt x="34" y="32"/>
                  </a:lnTo>
                  <a:lnTo>
                    <a:pt x="39" y="30"/>
                  </a:lnTo>
                  <a:lnTo>
                    <a:pt x="46" y="30"/>
                  </a:lnTo>
                  <a:lnTo>
                    <a:pt x="52" y="30"/>
                  </a:lnTo>
                  <a:lnTo>
                    <a:pt x="58" y="28"/>
                  </a:lnTo>
                  <a:lnTo>
                    <a:pt x="58" y="28"/>
                  </a:lnTo>
                  <a:lnTo>
                    <a:pt x="58" y="27"/>
                  </a:lnTo>
                  <a:lnTo>
                    <a:pt x="58" y="26"/>
                  </a:lnTo>
                  <a:lnTo>
                    <a:pt x="58" y="26"/>
                  </a:lnTo>
                  <a:lnTo>
                    <a:pt x="59" y="24"/>
                  </a:lnTo>
                  <a:lnTo>
                    <a:pt x="59" y="24"/>
                  </a:lnTo>
                  <a:lnTo>
                    <a:pt x="59" y="26"/>
                  </a:lnTo>
                  <a:lnTo>
                    <a:pt x="58" y="26"/>
                  </a:lnTo>
                </a:path>
              </a:pathLst>
            </a:custGeom>
            <a:grpFill/>
            <a:ln w="3175">
              <a:solidFill>
                <a:srgbClr val="2CA2CC"/>
              </a:solidFill>
              <a:prstDash val="solid"/>
              <a:round/>
              <a:headEnd/>
              <a:tailEnd/>
            </a:ln>
          </p:spPr>
          <p:txBody>
            <a:bodyPr/>
            <a:lstStyle/>
            <a:p>
              <a:endParaRPr lang="ru-RU"/>
            </a:p>
          </p:txBody>
        </p:sp>
        <p:sp>
          <p:nvSpPr>
            <p:cNvPr id="68" name="Freeform 388">
              <a:extLst>
                <a:ext uri="{FF2B5EF4-FFF2-40B4-BE49-F238E27FC236}">
                  <a16:creationId xmlns:a16="http://schemas.microsoft.com/office/drawing/2014/main" id="{986C76E2-1F6F-064F-846B-78D033809DFD}"/>
                </a:ext>
              </a:extLst>
            </p:cNvPr>
            <p:cNvSpPr>
              <a:spLocks/>
            </p:cNvSpPr>
            <p:nvPr/>
          </p:nvSpPr>
          <p:spPr bwMode="gray">
            <a:xfrm>
              <a:off x="2879" y="2625"/>
              <a:ext cx="233" cy="246"/>
            </a:xfrm>
            <a:custGeom>
              <a:avLst/>
              <a:gdLst>
                <a:gd name="T0" fmla="*/ 131 w 233"/>
                <a:gd name="T1" fmla="*/ 26 h 246"/>
                <a:gd name="T2" fmla="*/ 128 w 233"/>
                <a:gd name="T3" fmla="*/ 18 h 246"/>
                <a:gd name="T4" fmla="*/ 124 w 233"/>
                <a:gd name="T5" fmla="*/ 13 h 246"/>
                <a:gd name="T6" fmla="*/ 118 w 233"/>
                <a:gd name="T7" fmla="*/ 8 h 246"/>
                <a:gd name="T8" fmla="*/ 114 w 233"/>
                <a:gd name="T9" fmla="*/ 4 h 246"/>
                <a:gd name="T10" fmla="*/ 97 w 233"/>
                <a:gd name="T11" fmla="*/ 0 h 246"/>
                <a:gd name="T12" fmla="*/ 69 w 233"/>
                <a:gd name="T13" fmla="*/ 6 h 246"/>
                <a:gd name="T14" fmla="*/ 52 w 233"/>
                <a:gd name="T15" fmla="*/ 8 h 246"/>
                <a:gd name="T16" fmla="*/ 43 w 233"/>
                <a:gd name="T17" fmla="*/ 8 h 246"/>
                <a:gd name="T18" fmla="*/ 28 w 233"/>
                <a:gd name="T19" fmla="*/ 19 h 246"/>
                <a:gd name="T20" fmla="*/ 20 w 233"/>
                <a:gd name="T21" fmla="*/ 40 h 246"/>
                <a:gd name="T22" fmla="*/ 21 w 233"/>
                <a:gd name="T23" fmla="*/ 66 h 246"/>
                <a:gd name="T24" fmla="*/ 15 w 233"/>
                <a:gd name="T25" fmla="*/ 81 h 246"/>
                <a:gd name="T26" fmla="*/ 7 w 233"/>
                <a:gd name="T27" fmla="*/ 87 h 246"/>
                <a:gd name="T28" fmla="*/ 1 w 233"/>
                <a:gd name="T29" fmla="*/ 90 h 246"/>
                <a:gd name="T30" fmla="*/ 9 w 233"/>
                <a:gd name="T31" fmla="*/ 98 h 246"/>
                <a:gd name="T32" fmla="*/ 15 w 233"/>
                <a:gd name="T33" fmla="*/ 103 h 246"/>
                <a:gd name="T34" fmla="*/ 20 w 233"/>
                <a:gd name="T35" fmla="*/ 107 h 246"/>
                <a:gd name="T36" fmla="*/ 25 w 233"/>
                <a:gd name="T37" fmla="*/ 112 h 246"/>
                <a:gd name="T38" fmla="*/ 31 w 233"/>
                <a:gd name="T39" fmla="*/ 115 h 246"/>
                <a:gd name="T40" fmla="*/ 69 w 233"/>
                <a:gd name="T41" fmla="*/ 142 h 246"/>
                <a:gd name="T42" fmla="*/ 86 w 233"/>
                <a:gd name="T43" fmla="*/ 145 h 246"/>
                <a:gd name="T44" fmla="*/ 119 w 233"/>
                <a:gd name="T45" fmla="*/ 169 h 246"/>
                <a:gd name="T46" fmla="*/ 136 w 233"/>
                <a:gd name="T47" fmla="*/ 175 h 246"/>
                <a:gd name="T48" fmla="*/ 136 w 233"/>
                <a:gd name="T49" fmla="*/ 184 h 246"/>
                <a:gd name="T50" fmla="*/ 125 w 233"/>
                <a:gd name="T51" fmla="*/ 196 h 246"/>
                <a:gd name="T52" fmla="*/ 123 w 233"/>
                <a:gd name="T53" fmla="*/ 205 h 246"/>
                <a:gd name="T54" fmla="*/ 113 w 233"/>
                <a:gd name="T55" fmla="*/ 220 h 246"/>
                <a:gd name="T56" fmla="*/ 116 w 233"/>
                <a:gd name="T57" fmla="*/ 236 h 246"/>
                <a:gd name="T58" fmla="*/ 131 w 233"/>
                <a:gd name="T59" fmla="*/ 234 h 246"/>
                <a:gd name="T60" fmla="*/ 141 w 233"/>
                <a:gd name="T61" fmla="*/ 238 h 246"/>
                <a:gd name="T62" fmla="*/ 147 w 233"/>
                <a:gd name="T63" fmla="*/ 241 h 246"/>
                <a:gd name="T64" fmla="*/ 151 w 233"/>
                <a:gd name="T65" fmla="*/ 240 h 246"/>
                <a:gd name="T66" fmla="*/ 156 w 233"/>
                <a:gd name="T67" fmla="*/ 244 h 246"/>
                <a:gd name="T68" fmla="*/ 161 w 233"/>
                <a:gd name="T69" fmla="*/ 246 h 246"/>
                <a:gd name="T70" fmla="*/ 166 w 233"/>
                <a:gd name="T71" fmla="*/ 244 h 246"/>
                <a:gd name="T72" fmla="*/ 172 w 233"/>
                <a:gd name="T73" fmla="*/ 244 h 246"/>
                <a:gd name="T74" fmla="*/ 178 w 233"/>
                <a:gd name="T75" fmla="*/ 243 h 246"/>
                <a:gd name="T76" fmla="*/ 180 w 233"/>
                <a:gd name="T77" fmla="*/ 238 h 246"/>
                <a:gd name="T78" fmla="*/ 185 w 233"/>
                <a:gd name="T79" fmla="*/ 235 h 246"/>
                <a:gd name="T80" fmla="*/ 190 w 233"/>
                <a:gd name="T81" fmla="*/ 239 h 246"/>
                <a:gd name="T82" fmla="*/ 195 w 233"/>
                <a:gd name="T83" fmla="*/ 238 h 246"/>
                <a:gd name="T84" fmla="*/ 200 w 233"/>
                <a:gd name="T85" fmla="*/ 231 h 246"/>
                <a:gd name="T86" fmla="*/ 218 w 233"/>
                <a:gd name="T87" fmla="*/ 214 h 246"/>
                <a:gd name="T88" fmla="*/ 220 w 233"/>
                <a:gd name="T89" fmla="*/ 192 h 246"/>
                <a:gd name="T90" fmla="*/ 228 w 233"/>
                <a:gd name="T91" fmla="*/ 175 h 246"/>
                <a:gd name="T92" fmla="*/ 233 w 233"/>
                <a:gd name="T93" fmla="*/ 163 h 246"/>
                <a:gd name="T94" fmla="*/ 230 w 233"/>
                <a:gd name="T95" fmla="*/ 153 h 246"/>
                <a:gd name="T96" fmla="*/ 229 w 233"/>
                <a:gd name="T97" fmla="*/ 146 h 246"/>
                <a:gd name="T98" fmla="*/ 229 w 233"/>
                <a:gd name="T99" fmla="*/ 140 h 246"/>
                <a:gd name="T100" fmla="*/ 226 w 233"/>
                <a:gd name="T101" fmla="*/ 136 h 246"/>
                <a:gd name="T102" fmla="*/ 224 w 233"/>
                <a:gd name="T103" fmla="*/ 134 h 246"/>
                <a:gd name="T104" fmla="*/ 207 w 233"/>
                <a:gd name="T105" fmla="*/ 134 h 246"/>
                <a:gd name="T106" fmla="*/ 198 w 233"/>
                <a:gd name="T107" fmla="*/ 112 h 246"/>
                <a:gd name="T108" fmla="*/ 198 w 233"/>
                <a:gd name="T109" fmla="*/ 94 h 246"/>
                <a:gd name="T110" fmla="*/ 194 w 233"/>
                <a:gd name="T111" fmla="*/ 91 h 246"/>
                <a:gd name="T112" fmla="*/ 172 w 233"/>
                <a:gd name="T113" fmla="*/ 85 h 246"/>
                <a:gd name="T114" fmla="*/ 140 w 233"/>
                <a:gd name="T115" fmla="*/ 81 h 246"/>
                <a:gd name="T116" fmla="*/ 142 w 233"/>
                <a:gd name="T117" fmla="*/ 62 h 246"/>
                <a:gd name="T118" fmla="*/ 141 w 233"/>
                <a:gd name="T119" fmla="*/ 47 h 246"/>
                <a:gd name="T120" fmla="*/ 137 w 233"/>
                <a:gd name="T121" fmla="*/ 37 h 246"/>
                <a:gd name="T122" fmla="*/ 135 w 233"/>
                <a:gd name="T123" fmla="*/ 36 h 246"/>
                <a:gd name="T124" fmla="*/ 133 w 233"/>
                <a:gd name="T125" fmla="*/ 27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 h="246">
                  <a:moveTo>
                    <a:pt x="133" y="27"/>
                  </a:moveTo>
                  <a:lnTo>
                    <a:pt x="132" y="27"/>
                  </a:lnTo>
                  <a:lnTo>
                    <a:pt x="131" y="26"/>
                  </a:lnTo>
                  <a:lnTo>
                    <a:pt x="130" y="24"/>
                  </a:lnTo>
                  <a:lnTo>
                    <a:pt x="129" y="21"/>
                  </a:lnTo>
                  <a:lnTo>
                    <a:pt x="128" y="18"/>
                  </a:lnTo>
                  <a:lnTo>
                    <a:pt x="127" y="16"/>
                  </a:lnTo>
                  <a:lnTo>
                    <a:pt x="126" y="14"/>
                  </a:lnTo>
                  <a:lnTo>
                    <a:pt x="124" y="13"/>
                  </a:lnTo>
                  <a:lnTo>
                    <a:pt x="122" y="11"/>
                  </a:lnTo>
                  <a:lnTo>
                    <a:pt x="120" y="10"/>
                  </a:lnTo>
                  <a:lnTo>
                    <a:pt x="118" y="8"/>
                  </a:lnTo>
                  <a:lnTo>
                    <a:pt x="116" y="6"/>
                  </a:lnTo>
                  <a:lnTo>
                    <a:pt x="115" y="5"/>
                  </a:lnTo>
                  <a:lnTo>
                    <a:pt x="114" y="4"/>
                  </a:lnTo>
                  <a:lnTo>
                    <a:pt x="111" y="3"/>
                  </a:lnTo>
                  <a:lnTo>
                    <a:pt x="108" y="2"/>
                  </a:lnTo>
                  <a:lnTo>
                    <a:pt x="97" y="0"/>
                  </a:lnTo>
                  <a:lnTo>
                    <a:pt x="85" y="0"/>
                  </a:lnTo>
                  <a:lnTo>
                    <a:pt x="75" y="4"/>
                  </a:lnTo>
                  <a:lnTo>
                    <a:pt x="69" y="6"/>
                  </a:lnTo>
                  <a:lnTo>
                    <a:pt x="61" y="7"/>
                  </a:lnTo>
                  <a:lnTo>
                    <a:pt x="55" y="8"/>
                  </a:lnTo>
                  <a:lnTo>
                    <a:pt x="52" y="8"/>
                  </a:lnTo>
                  <a:lnTo>
                    <a:pt x="49" y="8"/>
                  </a:lnTo>
                  <a:lnTo>
                    <a:pt x="46" y="8"/>
                  </a:lnTo>
                  <a:lnTo>
                    <a:pt x="43" y="8"/>
                  </a:lnTo>
                  <a:lnTo>
                    <a:pt x="40" y="9"/>
                  </a:lnTo>
                  <a:lnTo>
                    <a:pt x="33" y="13"/>
                  </a:lnTo>
                  <a:lnTo>
                    <a:pt x="28" y="19"/>
                  </a:lnTo>
                  <a:lnTo>
                    <a:pt x="23" y="26"/>
                  </a:lnTo>
                  <a:lnTo>
                    <a:pt x="17" y="30"/>
                  </a:lnTo>
                  <a:lnTo>
                    <a:pt x="20" y="40"/>
                  </a:lnTo>
                  <a:lnTo>
                    <a:pt x="23" y="51"/>
                  </a:lnTo>
                  <a:lnTo>
                    <a:pt x="23" y="59"/>
                  </a:lnTo>
                  <a:lnTo>
                    <a:pt x="21" y="66"/>
                  </a:lnTo>
                  <a:lnTo>
                    <a:pt x="18" y="75"/>
                  </a:lnTo>
                  <a:lnTo>
                    <a:pt x="17" y="78"/>
                  </a:lnTo>
                  <a:lnTo>
                    <a:pt x="15" y="81"/>
                  </a:lnTo>
                  <a:lnTo>
                    <a:pt x="13" y="83"/>
                  </a:lnTo>
                  <a:lnTo>
                    <a:pt x="10" y="86"/>
                  </a:lnTo>
                  <a:lnTo>
                    <a:pt x="7" y="87"/>
                  </a:lnTo>
                  <a:lnTo>
                    <a:pt x="3" y="88"/>
                  </a:lnTo>
                  <a:lnTo>
                    <a:pt x="0" y="86"/>
                  </a:lnTo>
                  <a:lnTo>
                    <a:pt x="1" y="90"/>
                  </a:lnTo>
                  <a:lnTo>
                    <a:pt x="3" y="93"/>
                  </a:lnTo>
                  <a:lnTo>
                    <a:pt x="6" y="95"/>
                  </a:lnTo>
                  <a:lnTo>
                    <a:pt x="9" y="98"/>
                  </a:lnTo>
                  <a:lnTo>
                    <a:pt x="11" y="100"/>
                  </a:lnTo>
                  <a:lnTo>
                    <a:pt x="13" y="101"/>
                  </a:lnTo>
                  <a:lnTo>
                    <a:pt x="15" y="103"/>
                  </a:lnTo>
                  <a:lnTo>
                    <a:pt x="17" y="104"/>
                  </a:lnTo>
                  <a:lnTo>
                    <a:pt x="19" y="105"/>
                  </a:lnTo>
                  <a:lnTo>
                    <a:pt x="20" y="107"/>
                  </a:lnTo>
                  <a:lnTo>
                    <a:pt x="21" y="109"/>
                  </a:lnTo>
                  <a:lnTo>
                    <a:pt x="23" y="111"/>
                  </a:lnTo>
                  <a:lnTo>
                    <a:pt x="25" y="112"/>
                  </a:lnTo>
                  <a:lnTo>
                    <a:pt x="27" y="112"/>
                  </a:lnTo>
                  <a:lnTo>
                    <a:pt x="29" y="113"/>
                  </a:lnTo>
                  <a:lnTo>
                    <a:pt x="31" y="115"/>
                  </a:lnTo>
                  <a:lnTo>
                    <a:pt x="47" y="128"/>
                  </a:lnTo>
                  <a:lnTo>
                    <a:pt x="64" y="140"/>
                  </a:lnTo>
                  <a:lnTo>
                    <a:pt x="69" y="142"/>
                  </a:lnTo>
                  <a:lnTo>
                    <a:pt x="75" y="142"/>
                  </a:lnTo>
                  <a:lnTo>
                    <a:pt x="81" y="143"/>
                  </a:lnTo>
                  <a:lnTo>
                    <a:pt x="86" y="145"/>
                  </a:lnTo>
                  <a:lnTo>
                    <a:pt x="96" y="154"/>
                  </a:lnTo>
                  <a:lnTo>
                    <a:pt x="107" y="162"/>
                  </a:lnTo>
                  <a:lnTo>
                    <a:pt x="119" y="169"/>
                  </a:lnTo>
                  <a:lnTo>
                    <a:pt x="132" y="173"/>
                  </a:lnTo>
                  <a:lnTo>
                    <a:pt x="134" y="174"/>
                  </a:lnTo>
                  <a:lnTo>
                    <a:pt x="136" y="175"/>
                  </a:lnTo>
                  <a:lnTo>
                    <a:pt x="137" y="177"/>
                  </a:lnTo>
                  <a:lnTo>
                    <a:pt x="138" y="179"/>
                  </a:lnTo>
                  <a:lnTo>
                    <a:pt x="136" y="184"/>
                  </a:lnTo>
                  <a:lnTo>
                    <a:pt x="132" y="188"/>
                  </a:lnTo>
                  <a:lnTo>
                    <a:pt x="128" y="192"/>
                  </a:lnTo>
                  <a:lnTo>
                    <a:pt x="125" y="196"/>
                  </a:lnTo>
                  <a:lnTo>
                    <a:pt x="124" y="198"/>
                  </a:lnTo>
                  <a:lnTo>
                    <a:pt x="124" y="201"/>
                  </a:lnTo>
                  <a:lnTo>
                    <a:pt x="123" y="205"/>
                  </a:lnTo>
                  <a:lnTo>
                    <a:pt x="122" y="207"/>
                  </a:lnTo>
                  <a:lnTo>
                    <a:pt x="118" y="214"/>
                  </a:lnTo>
                  <a:lnTo>
                    <a:pt x="113" y="220"/>
                  </a:lnTo>
                  <a:lnTo>
                    <a:pt x="111" y="227"/>
                  </a:lnTo>
                  <a:lnTo>
                    <a:pt x="112" y="233"/>
                  </a:lnTo>
                  <a:lnTo>
                    <a:pt x="116" y="236"/>
                  </a:lnTo>
                  <a:lnTo>
                    <a:pt x="120" y="236"/>
                  </a:lnTo>
                  <a:lnTo>
                    <a:pt x="126" y="234"/>
                  </a:lnTo>
                  <a:lnTo>
                    <a:pt x="131" y="234"/>
                  </a:lnTo>
                  <a:lnTo>
                    <a:pt x="136" y="235"/>
                  </a:lnTo>
                  <a:lnTo>
                    <a:pt x="139" y="236"/>
                  </a:lnTo>
                  <a:lnTo>
                    <a:pt x="141" y="238"/>
                  </a:lnTo>
                  <a:lnTo>
                    <a:pt x="143" y="240"/>
                  </a:lnTo>
                  <a:lnTo>
                    <a:pt x="146" y="241"/>
                  </a:lnTo>
                  <a:lnTo>
                    <a:pt x="147" y="241"/>
                  </a:lnTo>
                  <a:lnTo>
                    <a:pt x="149" y="241"/>
                  </a:lnTo>
                  <a:lnTo>
                    <a:pt x="150" y="241"/>
                  </a:lnTo>
                  <a:lnTo>
                    <a:pt x="151" y="240"/>
                  </a:lnTo>
                  <a:lnTo>
                    <a:pt x="152" y="241"/>
                  </a:lnTo>
                  <a:lnTo>
                    <a:pt x="153" y="243"/>
                  </a:lnTo>
                  <a:lnTo>
                    <a:pt x="156" y="244"/>
                  </a:lnTo>
                  <a:lnTo>
                    <a:pt x="157" y="246"/>
                  </a:lnTo>
                  <a:lnTo>
                    <a:pt x="159" y="246"/>
                  </a:lnTo>
                  <a:lnTo>
                    <a:pt x="161" y="246"/>
                  </a:lnTo>
                  <a:lnTo>
                    <a:pt x="162" y="245"/>
                  </a:lnTo>
                  <a:lnTo>
                    <a:pt x="164" y="244"/>
                  </a:lnTo>
                  <a:lnTo>
                    <a:pt x="166" y="244"/>
                  </a:lnTo>
                  <a:lnTo>
                    <a:pt x="168" y="243"/>
                  </a:lnTo>
                  <a:lnTo>
                    <a:pt x="170" y="243"/>
                  </a:lnTo>
                  <a:lnTo>
                    <a:pt x="172" y="244"/>
                  </a:lnTo>
                  <a:lnTo>
                    <a:pt x="174" y="245"/>
                  </a:lnTo>
                  <a:lnTo>
                    <a:pt x="176" y="244"/>
                  </a:lnTo>
                  <a:lnTo>
                    <a:pt x="178" y="243"/>
                  </a:lnTo>
                  <a:lnTo>
                    <a:pt x="179" y="242"/>
                  </a:lnTo>
                  <a:lnTo>
                    <a:pt x="179" y="240"/>
                  </a:lnTo>
                  <a:lnTo>
                    <a:pt x="180" y="238"/>
                  </a:lnTo>
                  <a:lnTo>
                    <a:pt x="181" y="237"/>
                  </a:lnTo>
                  <a:lnTo>
                    <a:pt x="183" y="235"/>
                  </a:lnTo>
                  <a:lnTo>
                    <a:pt x="185" y="235"/>
                  </a:lnTo>
                  <a:lnTo>
                    <a:pt x="186" y="236"/>
                  </a:lnTo>
                  <a:lnTo>
                    <a:pt x="188" y="237"/>
                  </a:lnTo>
                  <a:lnTo>
                    <a:pt x="190" y="239"/>
                  </a:lnTo>
                  <a:lnTo>
                    <a:pt x="191" y="240"/>
                  </a:lnTo>
                  <a:lnTo>
                    <a:pt x="193" y="239"/>
                  </a:lnTo>
                  <a:lnTo>
                    <a:pt x="195" y="238"/>
                  </a:lnTo>
                  <a:lnTo>
                    <a:pt x="197" y="236"/>
                  </a:lnTo>
                  <a:lnTo>
                    <a:pt x="198" y="233"/>
                  </a:lnTo>
                  <a:lnTo>
                    <a:pt x="200" y="231"/>
                  </a:lnTo>
                  <a:lnTo>
                    <a:pt x="206" y="226"/>
                  </a:lnTo>
                  <a:lnTo>
                    <a:pt x="212" y="220"/>
                  </a:lnTo>
                  <a:lnTo>
                    <a:pt x="218" y="214"/>
                  </a:lnTo>
                  <a:lnTo>
                    <a:pt x="221" y="207"/>
                  </a:lnTo>
                  <a:lnTo>
                    <a:pt x="220" y="199"/>
                  </a:lnTo>
                  <a:lnTo>
                    <a:pt x="220" y="192"/>
                  </a:lnTo>
                  <a:lnTo>
                    <a:pt x="221" y="185"/>
                  </a:lnTo>
                  <a:lnTo>
                    <a:pt x="225" y="179"/>
                  </a:lnTo>
                  <a:lnTo>
                    <a:pt x="228" y="175"/>
                  </a:lnTo>
                  <a:lnTo>
                    <a:pt x="230" y="171"/>
                  </a:lnTo>
                  <a:lnTo>
                    <a:pt x="232" y="166"/>
                  </a:lnTo>
                  <a:lnTo>
                    <a:pt x="233" y="163"/>
                  </a:lnTo>
                  <a:lnTo>
                    <a:pt x="232" y="160"/>
                  </a:lnTo>
                  <a:lnTo>
                    <a:pt x="231" y="156"/>
                  </a:lnTo>
                  <a:lnTo>
                    <a:pt x="230" y="153"/>
                  </a:lnTo>
                  <a:lnTo>
                    <a:pt x="229" y="150"/>
                  </a:lnTo>
                  <a:lnTo>
                    <a:pt x="229" y="148"/>
                  </a:lnTo>
                  <a:lnTo>
                    <a:pt x="229" y="146"/>
                  </a:lnTo>
                  <a:lnTo>
                    <a:pt x="229" y="144"/>
                  </a:lnTo>
                  <a:lnTo>
                    <a:pt x="229" y="142"/>
                  </a:lnTo>
                  <a:lnTo>
                    <a:pt x="229" y="140"/>
                  </a:lnTo>
                  <a:lnTo>
                    <a:pt x="228" y="138"/>
                  </a:lnTo>
                  <a:lnTo>
                    <a:pt x="226" y="137"/>
                  </a:lnTo>
                  <a:lnTo>
                    <a:pt x="226" y="136"/>
                  </a:lnTo>
                  <a:lnTo>
                    <a:pt x="225" y="135"/>
                  </a:lnTo>
                  <a:lnTo>
                    <a:pt x="225" y="134"/>
                  </a:lnTo>
                  <a:lnTo>
                    <a:pt x="224" y="134"/>
                  </a:lnTo>
                  <a:lnTo>
                    <a:pt x="218" y="135"/>
                  </a:lnTo>
                  <a:lnTo>
                    <a:pt x="212" y="135"/>
                  </a:lnTo>
                  <a:lnTo>
                    <a:pt x="207" y="134"/>
                  </a:lnTo>
                  <a:lnTo>
                    <a:pt x="204" y="130"/>
                  </a:lnTo>
                  <a:lnTo>
                    <a:pt x="201" y="121"/>
                  </a:lnTo>
                  <a:lnTo>
                    <a:pt x="198" y="112"/>
                  </a:lnTo>
                  <a:lnTo>
                    <a:pt x="198" y="106"/>
                  </a:lnTo>
                  <a:lnTo>
                    <a:pt x="199" y="100"/>
                  </a:lnTo>
                  <a:lnTo>
                    <a:pt x="198" y="94"/>
                  </a:lnTo>
                  <a:lnTo>
                    <a:pt x="197" y="92"/>
                  </a:lnTo>
                  <a:lnTo>
                    <a:pt x="195" y="91"/>
                  </a:lnTo>
                  <a:lnTo>
                    <a:pt x="194" y="91"/>
                  </a:lnTo>
                  <a:lnTo>
                    <a:pt x="193" y="90"/>
                  </a:lnTo>
                  <a:lnTo>
                    <a:pt x="183" y="86"/>
                  </a:lnTo>
                  <a:lnTo>
                    <a:pt x="172" y="85"/>
                  </a:lnTo>
                  <a:lnTo>
                    <a:pt x="161" y="86"/>
                  </a:lnTo>
                  <a:lnTo>
                    <a:pt x="150" y="85"/>
                  </a:lnTo>
                  <a:lnTo>
                    <a:pt x="140" y="81"/>
                  </a:lnTo>
                  <a:lnTo>
                    <a:pt x="143" y="76"/>
                  </a:lnTo>
                  <a:lnTo>
                    <a:pt x="143" y="68"/>
                  </a:lnTo>
                  <a:lnTo>
                    <a:pt x="142" y="62"/>
                  </a:lnTo>
                  <a:lnTo>
                    <a:pt x="144" y="55"/>
                  </a:lnTo>
                  <a:lnTo>
                    <a:pt x="144" y="51"/>
                  </a:lnTo>
                  <a:lnTo>
                    <a:pt x="141" y="47"/>
                  </a:lnTo>
                  <a:lnTo>
                    <a:pt x="138" y="42"/>
                  </a:lnTo>
                  <a:lnTo>
                    <a:pt x="137" y="37"/>
                  </a:lnTo>
                  <a:lnTo>
                    <a:pt x="137" y="37"/>
                  </a:lnTo>
                  <a:lnTo>
                    <a:pt x="136" y="36"/>
                  </a:lnTo>
                  <a:lnTo>
                    <a:pt x="136" y="36"/>
                  </a:lnTo>
                  <a:lnTo>
                    <a:pt x="135" y="36"/>
                  </a:lnTo>
                  <a:lnTo>
                    <a:pt x="134" y="32"/>
                  </a:lnTo>
                  <a:lnTo>
                    <a:pt x="133" y="28"/>
                  </a:lnTo>
                  <a:lnTo>
                    <a:pt x="133" y="27"/>
                  </a:lnTo>
                  <a:close/>
                </a:path>
              </a:pathLst>
            </a:custGeom>
            <a:grpFill/>
            <a:ln w="0">
              <a:solidFill>
                <a:srgbClr val="2CA2CC"/>
              </a:solidFill>
              <a:prstDash val="solid"/>
              <a:round/>
              <a:headEnd/>
              <a:tailEnd/>
            </a:ln>
          </p:spPr>
          <p:txBody>
            <a:bodyPr/>
            <a:lstStyle/>
            <a:p>
              <a:endParaRPr lang="ru-RU"/>
            </a:p>
          </p:txBody>
        </p:sp>
        <p:sp>
          <p:nvSpPr>
            <p:cNvPr id="69" name="Freeform 389">
              <a:extLst>
                <a:ext uri="{FF2B5EF4-FFF2-40B4-BE49-F238E27FC236}">
                  <a16:creationId xmlns:a16="http://schemas.microsoft.com/office/drawing/2014/main" id="{623C0E78-6165-CE42-9A1A-34BCE0EE57FB}"/>
                </a:ext>
              </a:extLst>
            </p:cNvPr>
            <p:cNvSpPr>
              <a:spLocks/>
            </p:cNvSpPr>
            <p:nvPr/>
          </p:nvSpPr>
          <p:spPr bwMode="gray">
            <a:xfrm>
              <a:off x="2879" y="2625"/>
              <a:ext cx="233" cy="246"/>
            </a:xfrm>
            <a:custGeom>
              <a:avLst/>
              <a:gdLst>
                <a:gd name="T0" fmla="*/ 131 w 233"/>
                <a:gd name="T1" fmla="*/ 26 h 246"/>
                <a:gd name="T2" fmla="*/ 128 w 233"/>
                <a:gd name="T3" fmla="*/ 18 h 246"/>
                <a:gd name="T4" fmla="*/ 124 w 233"/>
                <a:gd name="T5" fmla="*/ 13 h 246"/>
                <a:gd name="T6" fmla="*/ 118 w 233"/>
                <a:gd name="T7" fmla="*/ 8 h 246"/>
                <a:gd name="T8" fmla="*/ 114 w 233"/>
                <a:gd name="T9" fmla="*/ 4 h 246"/>
                <a:gd name="T10" fmla="*/ 97 w 233"/>
                <a:gd name="T11" fmla="*/ 0 h 246"/>
                <a:gd name="T12" fmla="*/ 69 w 233"/>
                <a:gd name="T13" fmla="*/ 6 h 246"/>
                <a:gd name="T14" fmla="*/ 52 w 233"/>
                <a:gd name="T15" fmla="*/ 8 h 246"/>
                <a:gd name="T16" fmla="*/ 43 w 233"/>
                <a:gd name="T17" fmla="*/ 8 h 246"/>
                <a:gd name="T18" fmla="*/ 28 w 233"/>
                <a:gd name="T19" fmla="*/ 19 h 246"/>
                <a:gd name="T20" fmla="*/ 20 w 233"/>
                <a:gd name="T21" fmla="*/ 40 h 246"/>
                <a:gd name="T22" fmla="*/ 21 w 233"/>
                <a:gd name="T23" fmla="*/ 66 h 246"/>
                <a:gd name="T24" fmla="*/ 15 w 233"/>
                <a:gd name="T25" fmla="*/ 81 h 246"/>
                <a:gd name="T26" fmla="*/ 7 w 233"/>
                <a:gd name="T27" fmla="*/ 87 h 246"/>
                <a:gd name="T28" fmla="*/ 1 w 233"/>
                <a:gd name="T29" fmla="*/ 90 h 246"/>
                <a:gd name="T30" fmla="*/ 9 w 233"/>
                <a:gd name="T31" fmla="*/ 98 h 246"/>
                <a:gd name="T32" fmla="*/ 15 w 233"/>
                <a:gd name="T33" fmla="*/ 103 h 246"/>
                <a:gd name="T34" fmla="*/ 20 w 233"/>
                <a:gd name="T35" fmla="*/ 107 h 246"/>
                <a:gd name="T36" fmla="*/ 25 w 233"/>
                <a:gd name="T37" fmla="*/ 112 h 246"/>
                <a:gd name="T38" fmla="*/ 31 w 233"/>
                <a:gd name="T39" fmla="*/ 115 h 246"/>
                <a:gd name="T40" fmla="*/ 69 w 233"/>
                <a:gd name="T41" fmla="*/ 142 h 246"/>
                <a:gd name="T42" fmla="*/ 86 w 233"/>
                <a:gd name="T43" fmla="*/ 145 h 246"/>
                <a:gd name="T44" fmla="*/ 119 w 233"/>
                <a:gd name="T45" fmla="*/ 169 h 246"/>
                <a:gd name="T46" fmla="*/ 136 w 233"/>
                <a:gd name="T47" fmla="*/ 175 h 246"/>
                <a:gd name="T48" fmla="*/ 136 w 233"/>
                <a:gd name="T49" fmla="*/ 184 h 246"/>
                <a:gd name="T50" fmla="*/ 125 w 233"/>
                <a:gd name="T51" fmla="*/ 196 h 246"/>
                <a:gd name="T52" fmla="*/ 123 w 233"/>
                <a:gd name="T53" fmla="*/ 205 h 246"/>
                <a:gd name="T54" fmla="*/ 113 w 233"/>
                <a:gd name="T55" fmla="*/ 220 h 246"/>
                <a:gd name="T56" fmla="*/ 116 w 233"/>
                <a:gd name="T57" fmla="*/ 236 h 246"/>
                <a:gd name="T58" fmla="*/ 131 w 233"/>
                <a:gd name="T59" fmla="*/ 234 h 246"/>
                <a:gd name="T60" fmla="*/ 141 w 233"/>
                <a:gd name="T61" fmla="*/ 238 h 246"/>
                <a:gd name="T62" fmla="*/ 147 w 233"/>
                <a:gd name="T63" fmla="*/ 241 h 246"/>
                <a:gd name="T64" fmla="*/ 151 w 233"/>
                <a:gd name="T65" fmla="*/ 240 h 246"/>
                <a:gd name="T66" fmla="*/ 156 w 233"/>
                <a:gd name="T67" fmla="*/ 244 h 246"/>
                <a:gd name="T68" fmla="*/ 161 w 233"/>
                <a:gd name="T69" fmla="*/ 246 h 246"/>
                <a:gd name="T70" fmla="*/ 166 w 233"/>
                <a:gd name="T71" fmla="*/ 244 h 246"/>
                <a:gd name="T72" fmla="*/ 172 w 233"/>
                <a:gd name="T73" fmla="*/ 244 h 246"/>
                <a:gd name="T74" fmla="*/ 178 w 233"/>
                <a:gd name="T75" fmla="*/ 243 h 246"/>
                <a:gd name="T76" fmla="*/ 180 w 233"/>
                <a:gd name="T77" fmla="*/ 238 h 246"/>
                <a:gd name="T78" fmla="*/ 185 w 233"/>
                <a:gd name="T79" fmla="*/ 235 h 246"/>
                <a:gd name="T80" fmla="*/ 190 w 233"/>
                <a:gd name="T81" fmla="*/ 239 h 246"/>
                <a:gd name="T82" fmla="*/ 195 w 233"/>
                <a:gd name="T83" fmla="*/ 238 h 246"/>
                <a:gd name="T84" fmla="*/ 200 w 233"/>
                <a:gd name="T85" fmla="*/ 231 h 246"/>
                <a:gd name="T86" fmla="*/ 218 w 233"/>
                <a:gd name="T87" fmla="*/ 214 h 246"/>
                <a:gd name="T88" fmla="*/ 220 w 233"/>
                <a:gd name="T89" fmla="*/ 192 h 246"/>
                <a:gd name="T90" fmla="*/ 228 w 233"/>
                <a:gd name="T91" fmla="*/ 175 h 246"/>
                <a:gd name="T92" fmla="*/ 233 w 233"/>
                <a:gd name="T93" fmla="*/ 163 h 246"/>
                <a:gd name="T94" fmla="*/ 230 w 233"/>
                <a:gd name="T95" fmla="*/ 153 h 246"/>
                <a:gd name="T96" fmla="*/ 229 w 233"/>
                <a:gd name="T97" fmla="*/ 146 h 246"/>
                <a:gd name="T98" fmla="*/ 229 w 233"/>
                <a:gd name="T99" fmla="*/ 140 h 246"/>
                <a:gd name="T100" fmla="*/ 226 w 233"/>
                <a:gd name="T101" fmla="*/ 136 h 246"/>
                <a:gd name="T102" fmla="*/ 224 w 233"/>
                <a:gd name="T103" fmla="*/ 134 h 246"/>
                <a:gd name="T104" fmla="*/ 207 w 233"/>
                <a:gd name="T105" fmla="*/ 134 h 246"/>
                <a:gd name="T106" fmla="*/ 198 w 233"/>
                <a:gd name="T107" fmla="*/ 112 h 246"/>
                <a:gd name="T108" fmla="*/ 198 w 233"/>
                <a:gd name="T109" fmla="*/ 94 h 246"/>
                <a:gd name="T110" fmla="*/ 194 w 233"/>
                <a:gd name="T111" fmla="*/ 91 h 246"/>
                <a:gd name="T112" fmla="*/ 172 w 233"/>
                <a:gd name="T113" fmla="*/ 85 h 246"/>
                <a:gd name="T114" fmla="*/ 140 w 233"/>
                <a:gd name="T115" fmla="*/ 81 h 246"/>
                <a:gd name="T116" fmla="*/ 142 w 233"/>
                <a:gd name="T117" fmla="*/ 62 h 246"/>
                <a:gd name="T118" fmla="*/ 141 w 233"/>
                <a:gd name="T119" fmla="*/ 47 h 246"/>
                <a:gd name="T120" fmla="*/ 137 w 233"/>
                <a:gd name="T121" fmla="*/ 37 h 246"/>
                <a:gd name="T122" fmla="*/ 135 w 233"/>
                <a:gd name="T123" fmla="*/ 36 h 246"/>
                <a:gd name="T124" fmla="*/ 133 w 233"/>
                <a:gd name="T125" fmla="*/ 27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 h="246">
                  <a:moveTo>
                    <a:pt x="133" y="27"/>
                  </a:moveTo>
                  <a:lnTo>
                    <a:pt x="132" y="27"/>
                  </a:lnTo>
                  <a:lnTo>
                    <a:pt x="131" y="26"/>
                  </a:lnTo>
                  <a:lnTo>
                    <a:pt x="130" y="24"/>
                  </a:lnTo>
                  <a:lnTo>
                    <a:pt x="129" y="21"/>
                  </a:lnTo>
                  <a:lnTo>
                    <a:pt x="128" y="18"/>
                  </a:lnTo>
                  <a:lnTo>
                    <a:pt x="127" y="16"/>
                  </a:lnTo>
                  <a:lnTo>
                    <a:pt x="126" y="14"/>
                  </a:lnTo>
                  <a:lnTo>
                    <a:pt x="124" y="13"/>
                  </a:lnTo>
                  <a:lnTo>
                    <a:pt x="122" y="11"/>
                  </a:lnTo>
                  <a:lnTo>
                    <a:pt x="120" y="10"/>
                  </a:lnTo>
                  <a:lnTo>
                    <a:pt x="118" y="8"/>
                  </a:lnTo>
                  <a:lnTo>
                    <a:pt x="116" y="6"/>
                  </a:lnTo>
                  <a:lnTo>
                    <a:pt x="115" y="5"/>
                  </a:lnTo>
                  <a:lnTo>
                    <a:pt x="114" y="4"/>
                  </a:lnTo>
                  <a:lnTo>
                    <a:pt x="111" y="3"/>
                  </a:lnTo>
                  <a:lnTo>
                    <a:pt x="108" y="2"/>
                  </a:lnTo>
                  <a:lnTo>
                    <a:pt x="97" y="0"/>
                  </a:lnTo>
                  <a:lnTo>
                    <a:pt x="85" y="0"/>
                  </a:lnTo>
                  <a:lnTo>
                    <a:pt x="75" y="4"/>
                  </a:lnTo>
                  <a:lnTo>
                    <a:pt x="69" y="6"/>
                  </a:lnTo>
                  <a:lnTo>
                    <a:pt x="61" y="7"/>
                  </a:lnTo>
                  <a:lnTo>
                    <a:pt x="55" y="8"/>
                  </a:lnTo>
                  <a:lnTo>
                    <a:pt x="52" y="8"/>
                  </a:lnTo>
                  <a:lnTo>
                    <a:pt x="49" y="8"/>
                  </a:lnTo>
                  <a:lnTo>
                    <a:pt x="46" y="8"/>
                  </a:lnTo>
                  <a:lnTo>
                    <a:pt x="43" y="8"/>
                  </a:lnTo>
                  <a:lnTo>
                    <a:pt x="40" y="9"/>
                  </a:lnTo>
                  <a:lnTo>
                    <a:pt x="33" y="13"/>
                  </a:lnTo>
                  <a:lnTo>
                    <a:pt x="28" y="19"/>
                  </a:lnTo>
                  <a:lnTo>
                    <a:pt x="23" y="26"/>
                  </a:lnTo>
                  <a:lnTo>
                    <a:pt x="17" y="30"/>
                  </a:lnTo>
                  <a:lnTo>
                    <a:pt x="20" y="40"/>
                  </a:lnTo>
                  <a:lnTo>
                    <a:pt x="23" y="51"/>
                  </a:lnTo>
                  <a:lnTo>
                    <a:pt x="23" y="59"/>
                  </a:lnTo>
                  <a:lnTo>
                    <a:pt x="21" y="66"/>
                  </a:lnTo>
                  <a:lnTo>
                    <a:pt x="18" y="75"/>
                  </a:lnTo>
                  <a:lnTo>
                    <a:pt x="17" y="78"/>
                  </a:lnTo>
                  <a:lnTo>
                    <a:pt x="15" y="81"/>
                  </a:lnTo>
                  <a:lnTo>
                    <a:pt x="13" y="83"/>
                  </a:lnTo>
                  <a:lnTo>
                    <a:pt x="10" y="86"/>
                  </a:lnTo>
                  <a:lnTo>
                    <a:pt x="7" y="87"/>
                  </a:lnTo>
                  <a:lnTo>
                    <a:pt x="3" y="88"/>
                  </a:lnTo>
                  <a:lnTo>
                    <a:pt x="0" y="86"/>
                  </a:lnTo>
                  <a:lnTo>
                    <a:pt x="1" y="90"/>
                  </a:lnTo>
                  <a:lnTo>
                    <a:pt x="3" y="93"/>
                  </a:lnTo>
                  <a:lnTo>
                    <a:pt x="6" y="95"/>
                  </a:lnTo>
                  <a:lnTo>
                    <a:pt x="9" y="98"/>
                  </a:lnTo>
                  <a:lnTo>
                    <a:pt x="11" y="100"/>
                  </a:lnTo>
                  <a:lnTo>
                    <a:pt x="13" y="101"/>
                  </a:lnTo>
                  <a:lnTo>
                    <a:pt x="15" y="103"/>
                  </a:lnTo>
                  <a:lnTo>
                    <a:pt x="17" y="104"/>
                  </a:lnTo>
                  <a:lnTo>
                    <a:pt x="19" y="105"/>
                  </a:lnTo>
                  <a:lnTo>
                    <a:pt x="20" y="107"/>
                  </a:lnTo>
                  <a:lnTo>
                    <a:pt x="21" y="109"/>
                  </a:lnTo>
                  <a:lnTo>
                    <a:pt x="23" y="111"/>
                  </a:lnTo>
                  <a:lnTo>
                    <a:pt x="25" y="112"/>
                  </a:lnTo>
                  <a:lnTo>
                    <a:pt x="27" y="112"/>
                  </a:lnTo>
                  <a:lnTo>
                    <a:pt x="29" y="113"/>
                  </a:lnTo>
                  <a:lnTo>
                    <a:pt x="31" y="115"/>
                  </a:lnTo>
                  <a:lnTo>
                    <a:pt x="47" y="128"/>
                  </a:lnTo>
                  <a:lnTo>
                    <a:pt x="64" y="140"/>
                  </a:lnTo>
                  <a:lnTo>
                    <a:pt x="69" y="142"/>
                  </a:lnTo>
                  <a:lnTo>
                    <a:pt x="75" y="142"/>
                  </a:lnTo>
                  <a:lnTo>
                    <a:pt x="81" y="143"/>
                  </a:lnTo>
                  <a:lnTo>
                    <a:pt x="86" y="145"/>
                  </a:lnTo>
                  <a:lnTo>
                    <a:pt x="96" y="154"/>
                  </a:lnTo>
                  <a:lnTo>
                    <a:pt x="107" y="162"/>
                  </a:lnTo>
                  <a:lnTo>
                    <a:pt x="119" y="169"/>
                  </a:lnTo>
                  <a:lnTo>
                    <a:pt x="132" y="173"/>
                  </a:lnTo>
                  <a:lnTo>
                    <a:pt x="134" y="174"/>
                  </a:lnTo>
                  <a:lnTo>
                    <a:pt x="136" y="175"/>
                  </a:lnTo>
                  <a:lnTo>
                    <a:pt x="137" y="177"/>
                  </a:lnTo>
                  <a:lnTo>
                    <a:pt x="138" y="179"/>
                  </a:lnTo>
                  <a:lnTo>
                    <a:pt x="136" y="184"/>
                  </a:lnTo>
                  <a:lnTo>
                    <a:pt x="132" y="188"/>
                  </a:lnTo>
                  <a:lnTo>
                    <a:pt x="128" y="192"/>
                  </a:lnTo>
                  <a:lnTo>
                    <a:pt x="125" y="196"/>
                  </a:lnTo>
                  <a:lnTo>
                    <a:pt x="124" y="198"/>
                  </a:lnTo>
                  <a:lnTo>
                    <a:pt x="124" y="201"/>
                  </a:lnTo>
                  <a:lnTo>
                    <a:pt x="123" y="205"/>
                  </a:lnTo>
                  <a:lnTo>
                    <a:pt x="122" y="207"/>
                  </a:lnTo>
                  <a:lnTo>
                    <a:pt x="118" y="214"/>
                  </a:lnTo>
                  <a:lnTo>
                    <a:pt x="113" y="220"/>
                  </a:lnTo>
                  <a:lnTo>
                    <a:pt x="111" y="227"/>
                  </a:lnTo>
                  <a:lnTo>
                    <a:pt x="112" y="233"/>
                  </a:lnTo>
                  <a:lnTo>
                    <a:pt x="116" y="236"/>
                  </a:lnTo>
                  <a:lnTo>
                    <a:pt x="120" y="236"/>
                  </a:lnTo>
                  <a:lnTo>
                    <a:pt x="126" y="234"/>
                  </a:lnTo>
                  <a:lnTo>
                    <a:pt x="131" y="234"/>
                  </a:lnTo>
                  <a:lnTo>
                    <a:pt x="136" y="235"/>
                  </a:lnTo>
                  <a:lnTo>
                    <a:pt x="139" y="236"/>
                  </a:lnTo>
                  <a:lnTo>
                    <a:pt x="141" y="238"/>
                  </a:lnTo>
                  <a:lnTo>
                    <a:pt x="143" y="240"/>
                  </a:lnTo>
                  <a:lnTo>
                    <a:pt x="146" y="241"/>
                  </a:lnTo>
                  <a:lnTo>
                    <a:pt x="147" y="241"/>
                  </a:lnTo>
                  <a:lnTo>
                    <a:pt x="149" y="241"/>
                  </a:lnTo>
                  <a:lnTo>
                    <a:pt x="150" y="241"/>
                  </a:lnTo>
                  <a:lnTo>
                    <a:pt x="151" y="240"/>
                  </a:lnTo>
                  <a:lnTo>
                    <a:pt x="152" y="241"/>
                  </a:lnTo>
                  <a:lnTo>
                    <a:pt x="153" y="243"/>
                  </a:lnTo>
                  <a:lnTo>
                    <a:pt x="156" y="244"/>
                  </a:lnTo>
                  <a:lnTo>
                    <a:pt x="157" y="246"/>
                  </a:lnTo>
                  <a:lnTo>
                    <a:pt x="159" y="246"/>
                  </a:lnTo>
                  <a:lnTo>
                    <a:pt x="161" y="246"/>
                  </a:lnTo>
                  <a:lnTo>
                    <a:pt x="162" y="245"/>
                  </a:lnTo>
                  <a:lnTo>
                    <a:pt x="164" y="244"/>
                  </a:lnTo>
                  <a:lnTo>
                    <a:pt x="166" y="244"/>
                  </a:lnTo>
                  <a:lnTo>
                    <a:pt x="168" y="243"/>
                  </a:lnTo>
                  <a:lnTo>
                    <a:pt x="170" y="243"/>
                  </a:lnTo>
                  <a:lnTo>
                    <a:pt x="172" y="244"/>
                  </a:lnTo>
                  <a:lnTo>
                    <a:pt x="174" y="245"/>
                  </a:lnTo>
                  <a:lnTo>
                    <a:pt x="176" y="244"/>
                  </a:lnTo>
                  <a:lnTo>
                    <a:pt x="178" y="243"/>
                  </a:lnTo>
                  <a:lnTo>
                    <a:pt x="179" y="242"/>
                  </a:lnTo>
                  <a:lnTo>
                    <a:pt x="179" y="240"/>
                  </a:lnTo>
                  <a:lnTo>
                    <a:pt x="180" y="238"/>
                  </a:lnTo>
                  <a:lnTo>
                    <a:pt x="181" y="237"/>
                  </a:lnTo>
                  <a:lnTo>
                    <a:pt x="183" y="235"/>
                  </a:lnTo>
                  <a:lnTo>
                    <a:pt x="185" y="235"/>
                  </a:lnTo>
                  <a:lnTo>
                    <a:pt x="186" y="236"/>
                  </a:lnTo>
                  <a:lnTo>
                    <a:pt x="188" y="237"/>
                  </a:lnTo>
                  <a:lnTo>
                    <a:pt x="190" y="239"/>
                  </a:lnTo>
                  <a:lnTo>
                    <a:pt x="191" y="240"/>
                  </a:lnTo>
                  <a:lnTo>
                    <a:pt x="193" y="239"/>
                  </a:lnTo>
                  <a:lnTo>
                    <a:pt x="195" y="238"/>
                  </a:lnTo>
                  <a:lnTo>
                    <a:pt x="197" y="236"/>
                  </a:lnTo>
                  <a:lnTo>
                    <a:pt x="198" y="233"/>
                  </a:lnTo>
                  <a:lnTo>
                    <a:pt x="200" y="231"/>
                  </a:lnTo>
                  <a:lnTo>
                    <a:pt x="206" y="226"/>
                  </a:lnTo>
                  <a:lnTo>
                    <a:pt x="212" y="220"/>
                  </a:lnTo>
                  <a:lnTo>
                    <a:pt x="218" y="214"/>
                  </a:lnTo>
                  <a:lnTo>
                    <a:pt x="221" y="207"/>
                  </a:lnTo>
                  <a:lnTo>
                    <a:pt x="220" y="199"/>
                  </a:lnTo>
                  <a:lnTo>
                    <a:pt x="220" y="192"/>
                  </a:lnTo>
                  <a:lnTo>
                    <a:pt x="221" y="185"/>
                  </a:lnTo>
                  <a:lnTo>
                    <a:pt x="225" y="179"/>
                  </a:lnTo>
                  <a:lnTo>
                    <a:pt x="228" y="175"/>
                  </a:lnTo>
                  <a:lnTo>
                    <a:pt x="230" y="171"/>
                  </a:lnTo>
                  <a:lnTo>
                    <a:pt x="232" y="166"/>
                  </a:lnTo>
                  <a:lnTo>
                    <a:pt x="233" y="163"/>
                  </a:lnTo>
                  <a:lnTo>
                    <a:pt x="232" y="160"/>
                  </a:lnTo>
                  <a:lnTo>
                    <a:pt x="231" y="156"/>
                  </a:lnTo>
                  <a:lnTo>
                    <a:pt x="230" y="153"/>
                  </a:lnTo>
                  <a:lnTo>
                    <a:pt x="229" y="150"/>
                  </a:lnTo>
                  <a:lnTo>
                    <a:pt x="229" y="148"/>
                  </a:lnTo>
                  <a:lnTo>
                    <a:pt x="229" y="146"/>
                  </a:lnTo>
                  <a:lnTo>
                    <a:pt x="229" y="144"/>
                  </a:lnTo>
                  <a:lnTo>
                    <a:pt x="229" y="142"/>
                  </a:lnTo>
                  <a:lnTo>
                    <a:pt x="229" y="140"/>
                  </a:lnTo>
                  <a:lnTo>
                    <a:pt x="228" y="138"/>
                  </a:lnTo>
                  <a:lnTo>
                    <a:pt x="226" y="137"/>
                  </a:lnTo>
                  <a:lnTo>
                    <a:pt x="226" y="136"/>
                  </a:lnTo>
                  <a:lnTo>
                    <a:pt x="225" y="135"/>
                  </a:lnTo>
                  <a:lnTo>
                    <a:pt x="225" y="134"/>
                  </a:lnTo>
                  <a:lnTo>
                    <a:pt x="224" y="134"/>
                  </a:lnTo>
                  <a:lnTo>
                    <a:pt x="218" y="135"/>
                  </a:lnTo>
                  <a:lnTo>
                    <a:pt x="212" y="135"/>
                  </a:lnTo>
                  <a:lnTo>
                    <a:pt x="207" y="134"/>
                  </a:lnTo>
                  <a:lnTo>
                    <a:pt x="204" y="130"/>
                  </a:lnTo>
                  <a:lnTo>
                    <a:pt x="201" y="121"/>
                  </a:lnTo>
                  <a:lnTo>
                    <a:pt x="198" y="112"/>
                  </a:lnTo>
                  <a:lnTo>
                    <a:pt x="198" y="106"/>
                  </a:lnTo>
                  <a:lnTo>
                    <a:pt x="199" y="100"/>
                  </a:lnTo>
                  <a:lnTo>
                    <a:pt x="198" y="94"/>
                  </a:lnTo>
                  <a:lnTo>
                    <a:pt x="197" y="92"/>
                  </a:lnTo>
                  <a:lnTo>
                    <a:pt x="195" y="91"/>
                  </a:lnTo>
                  <a:lnTo>
                    <a:pt x="194" y="91"/>
                  </a:lnTo>
                  <a:lnTo>
                    <a:pt x="193" y="90"/>
                  </a:lnTo>
                  <a:lnTo>
                    <a:pt x="183" y="86"/>
                  </a:lnTo>
                  <a:lnTo>
                    <a:pt x="172" y="85"/>
                  </a:lnTo>
                  <a:lnTo>
                    <a:pt x="161" y="86"/>
                  </a:lnTo>
                  <a:lnTo>
                    <a:pt x="150" y="85"/>
                  </a:lnTo>
                  <a:lnTo>
                    <a:pt x="140" y="81"/>
                  </a:lnTo>
                  <a:lnTo>
                    <a:pt x="143" y="76"/>
                  </a:lnTo>
                  <a:lnTo>
                    <a:pt x="143" y="68"/>
                  </a:lnTo>
                  <a:lnTo>
                    <a:pt x="142" y="62"/>
                  </a:lnTo>
                  <a:lnTo>
                    <a:pt x="144" y="55"/>
                  </a:lnTo>
                  <a:lnTo>
                    <a:pt x="144" y="51"/>
                  </a:lnTo>
                  <a:lnTo>
                    <a:pt x="141" y="47"/>
                  </a:lnTo>
                  <a:lnTo>
                    <a:pt x="138" y="42"/>
                  </a:lnTo>
                  <a:lnTo>
                    <a:pt x="137" y="37"/>
                  </a:lnTo>
                  <a:lnTo>
                    <a:pt x="137" y="37"/>
                  </a:lnTo>
                  <a:lnTo>
                    <a:pt x="136" y="36"/>
                  </a:lnTo>
                  <a:lnTo>
                    <a:pt x="136" y="36"/>
                  </a:lnTo>
                  <a:lnTo>
                    <a:pt x="135" y="36"/>
                  </a:lnTo>
                  <a:lnTo>
                    <a:pt x="134" y="32"/>
                  </a:lnTo>
                  <a:lnTo>
                    <a:pt x="133" y="28"/>
                  </a:lnTo>
                  <a:lnTo>
                    <a:pt x="133" y="27"/>
                  </a:lnTo>
                </a:path>
              </a:pathLst>
            </a:custGeom>
            <a:grpFill/>
            <a:ln w="3175">
              <a:solidFill>
                <a:srgbClr val="2CA2CC"/>
              </a:solidFill>
              <a:prstDash val="solid"/>
              <a:round/>
              <a:headEnd/>
              <a:tailEnd/>
            </a:ln>
          </p:spPr>
          <p:txBody>
            <a:bodyPr/>
            <a:lstStyle/>
            <a:p>
              <a:endParaRPr lang="ru-RU"/>
            </a:p>
          </p:txBody>
        </p:sp>
        <p:sp>
          <p:nvSpPr>
            <p:cNvPr id="70" name="Freeform 390">
              <a:extLst>
                <a:ext uri="{FF2B5EF4-FFF2-40B4-BE49-F238E27FC236}">
                  <a16:creationId xmlns:a16="http://schemas.microsoft.com/office/drawing/2014/main" id="{56195985-9279-A346-A796-3A80688AFA98}"/>
                </a:ext>
              </a:extLst>
            </p:cNvPr>
            <p:cNvSpPr>
              <a:spLocks/>
            </p:cNvSpPr>
            <p:nvPr/>
          </p:nvSpPr>
          <p:spPr bwMode="gray">
            <a:xfrm>
              <a:off x="3228" y="2081"/>
              <a:ext cx="73" cy="46"/>
            </a:xfrm>
            <a:custGeom>
              <a:avLst/>
              <a:gdLst>
                <a:gd name="T0" fmla="*/ 64 w 73"/>
                <a:gd name="T1" fmla="*/ 2 h 46"/>
                <a:gd name="T2" fmla="*/ 55 w 73"/>
                <a:gd name="T3" fmla="*/ 0 h 46"/>
                <a:gd name="T4" fmla="*/ 45 w 73"/>
                <a:gd name="T5" fmla="*/ 2 h 46"/>
                <a:gd name="T6" fmla="*/ 42 w 73"/>
                <a:gd name="T7" fmla="*/ 4 h 46"/>
                <a:gd name="T8" fmla="*/ 35 w 73"/>
                <a:gd name="T9" fmla="*/ 4 h 46"/>
                <a:gd name="T10" fmla="*/ 29 w 73"/>
                <a:gd name="T11" fmla="*/ 6 h 46"/>
                <a:gd name="T12" fmla="*/ 29 w 73"/>
                <a:gd name="T13" fmla="*/ 5 h 46"/>
                <a:gd name="T14" fmla="*/ 28 w 73"/>
                <a:gd name="T15" fmla="*/ 4 h 46"/>
                <a:gd name="T16" fmla="*/ 22 w 73"/>
                <a:gd name="T17" fmla="*/ 2 h 46"/>
                <a:gd name="T18" fmla="*/ 15 w 73"/>
                <a:gd name="T19" fmla="*/ 2 h 46"/>
                <a:gd name="T20" fmla="*/ 11 w 73"/>
                <a:gd name="T21" fmla="*/ 2 h 46"/>
                <a:gd name="T22" fmla="*/ 7 w 73"/>
                <a:gd name="T23" fmla="*/ 5 h 46"/>
                <a:gd name="T24" fmla="*/ 5 w 73"/>
                <a:gd name="T25" fmla="*/ 10 h 46"/>
                <a:gd name="T26" fmla="*/ 3 w 73"/>
                <a:gd name="T27" fmla="*/ 15 h 46"/>
                <a:gd name="T28" fmla="*/ 4 w 73"/>
                <a:gd name="T29" fmla="*/ 20 h 46"/>
                <a:gd name="T30" fmla="*/ 2 w 73"/>
                <a:gd name="T31" fmla="*/ 27 h 46"/>
                <a:gd name="T32" fmla="*/ 0 w 73"/>
                <a:gd name="T33" fmla="*/ 34 h 46"/>
                <a:gd name="T34" fmla="*/ 3 w 73"/>
                <a:gd name="T35" fmla="*/ 41 h 46"/>
                <a:gd name="T36" fmla="*/ 10 w 73"/>
                <a:gd name="T37" fmla="*/ 46 h 46"/>
                <a:gd name="T38" fmla="*/ 21 w 73"/>
                <a:gd name="T39" fmla="*/ 44 h 46"/>
                <a:gd name="T40" fmla="*/ 26 w 73"/>
                <a:gd name="T41" fmla="*/ 44 h 46"/>
                <a:gd name="T42" fmla="*/ 32 w 73"/>
                <a:gd name="T43" fmla="*/ 44 h 46"/>
                <a:gd name="T44" fmla="*/ 34 w 73"/>
                <a:gd name="T45" fmla="*/ 44 h 46"/>
                <a:gd name="T46" fmla="*/ 35 w 73"/>
                <a:gd name="T47" fmla="*/ 45 h 46"/>
                <a:gd name="T48" fmla="*/ 37 w 73"/>
                <a:gd name="T49" fmla="*/ 44 h 46"/>
                <a:gd name="T50" fmla="*/ 43 w 73"/>
                <a:gd name="T51" fmla="*/ 43 h 46"/>
                <a:gd name="T52" fmla="*/ 50 w 73"/>
                <a:gd name="T53" fmla="*/ 43 h 46"/>
                <a:gd name="T54" fmla="*/ 55 w 73"/>
                <a:gd name="T55" fmla="*/ 42 h 46"/>
                <a:gd name="T56" fmla="*/ 58 w 73"/>
                <a:gd name="T57" fmla="*/ 39 h 46"/>
                <a:gd name="T58" fmla="*/ 59 w 73"/>
                <a:gd name="T59" fmla="*/ 34 h 46"/>
                <a:gd name="T60" fmla="*/ 61 w 73"/>
                <a:gd name="T61" fmla="*/ 32 h 46"/>
                <a:gd name="T62" fmla="*/ 64 w 73"/>
                <a:gd name="T63" fmla="*/ 29 h 46"/>
                <a:gd name="T64" fmla="*/ 66 w 73"/>
                <a:gd name="T65" fmla="*/ 27 h 46"/>
                <a:gd name="T66" fmla="*/ 68 w 73"/>
                <a:gd name="T67" fmla="*/ 24 h 46"/>
                <a:gd name="T68" fmla="*/ 69 w 73"/>
                <a:gd name="T69" fmla="*/ 17 h 46"/>
                <a:gd name="T70" fmla="*/ 72 w 73"/>
                <a:gd name="T71" fmla="*/ 10 h 46"/>
                <a:gd name="T72" fmla="*/ 72 w 73"/>
                <a:gd name="T73" fmla="*/ 8 h 46"/>
                <a:gd name="T74" fmla="*/ 71 w 73"/>
                <a:gd name="T75" fmla="*/ 7 h 46"/>
                <a:gd name="T76" fmla="*/ 70 w 73"/>
                <a:gd name="T77" fmla="*/ 4 h 46"/>
                <a:gd name="T78" fmla="*/ 68 w 73"/>
                <a:gd name="T79" fmla="*/ 2 h 46"/>
                <a:gd name="T80" fmla="*/ 64 w 73"/>
                <a:gd name="T81" fmla="*/ 2 h 46"/>
                <a:gd name="T82" fmla="*/ 59 w 73"/>
                <a:gd name="T83" fmla="*/ 0 h 46"/>
                <a:gd name="T84" fmla="*/ 55 w 73"/>
                <a:gd name="T85" fmla="*/ 0 h 46"/>
                <a:gd name="T86" fmla="*/ 65 w 73"/>
                <a:gd name="T87"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3" h="46">
                  <a:moveTo>
                    <a:pt x="65" y="2"/>
                  </a:moveTo>
                  <a:lnTo>
                    <a:pt x="64" y="2"/>
                  </a:lnTo>
                  <a:lnTo>
                    <a:pt x="63" y="1"/>
                  </a:lnTo>
                  <a:lnTo>
                    <a:pt x="55" y="0"/>
                  </a:lnTo>
                  <a:lnTo>
                    <a:pt x="47" y="1"/>
                  </a:lnTo>
                  <a:lnTo>
                    <a:pt x="45" y="2"/>
                  </a:lnTo>
                  <a:lnTo>
                    <a:pt x="43" y="3"/>
                  </a:lnTo>
                  <a:lnTo>
                    <a:pt x="42" y="4"/>
                  </a:lnTo>
                  <a:lnTo>
                    <a:pt x="39" y="4"/>
                  </a:lnTo>
                  <a:lnTo>
                    <a:pt x="35" y="4"/>
                  </a:lnTo>
                  <a:lnTo>
                    <a:pt x="32" y="5"/>
                  </a:lnTo>
                  <a:lnTo>
                    <a:pt x="29" y="6"/>
                  </a:lnTo>
                  <a:lnTo>
                    <a:pt x="29" y="5"/>
                  </a:lnTo>
                  <a:lnTo>
                    <a:pt x="29" y="5"/>
                  </a:lnTo>
                  <a:lnTo>
                    <a:pt x="28" y="4"/>
                  </a:lnTo>
                  <a:lnTo>
                    <a:pt x="28" y="4"/>
                  </a:lnTo>
                  <a:lnTo>
                    <a:pt x="25" y="3"/>
                  </a:lnTo>
                  <a:lnTo>
                    <a:pt x="22" y="2"/>
                  </a:lnTo>
                  <a:lnTo>
                    <a:pt x="19" y="2"/>
                  </a:lnTo>
                  <a:lnTo>
                    <a:pt x="15" y="2"/>
                  </a:lnTo>
                  <a:lnTo>
                    <a:pt x="13" y="2"/>
                  </a:lnTo>
                  <a:lnTo>
                    <a:pt x="11" y="2"/>
                  </a:lnTo>
                  <a:lnTo>
                    <a:pt x="9" y="3"/>
                  </a:lnTo>
                  <a:lnTo>
                    <a:pt x="7" y="5"/>
                  </a:lnTo>
                  <a:lnTo>
                    <a:pt x="6" y="7"/>
                  </a:lnTo>
                  <a:lnTo>
                    <a:pt x="5" y="10"/>
                  </a:lnTo>
                  <a:lnTo>
                    <a:pt x="3" y="13"/>
                  </a:lnTo>
                  <a:lnTo>
                    <a:pt x="3" y="15"/>
                  </a:lnTo>
                  <a:lnTo>
                    <a:pt x="3" y="18"/>
                  </a:lnTo>
                  <a:lnTo>
                    <a:pt x="4" y="20"/>
                  </a:lnTo>
                  <a:lnTo>
                    <a:pt x="3" y="23"/>
                  </a:lnTo>
                  <a:lnTo>
                    <a:pt x="2" y="27"/>
                  </a:lnTo>
                  <a:lnTo>
                    <a:pt x="1" y="31"/>
                  </a:lnTo>
                  <a:lnTo>
                    <a:pt x="0" y="34"/>
                  </a:lnTo>
                  <a:lnTo>
                    <a:pt x="1" y="38"/>
                  </a:lnTo>
                  <a:lnTo>
                    <a:pt x="3" y="41"/>
                  </a:lnTo>
                  <a:lnTo>
                    <a:pt x="5" y="44"/>
                  </a:lnTo>
                  <a:lnTo>
                    <a:pt x="10" y="46"/>
                  </a:lnTo>
                  <a:lnTo>
                    <a:pt x="16" y="45"/>
                  </a:lnTo>
                  <a:lnTo>
                    <a:pt x="21" y="44"/>
                  </a:lnTo>
                  <a:lnTo>
                    <a:pt x="24" y="44"/>
                  </a:lnTo>
                  <a:lnTo>
                    <a:pt x="26" y="44"/>
                  </a:lnTo>
                  <a:lnTo>
                    <a:pt x="29" y="44"/>
                  </a:lnTo>
                  <a:lnTo>
                    <a:pt x="32" y="44"/>
                  </a:lnTo>
                  <a:lnTo>
                    <a:pt x="34" y="43"/>
                  </a:lnTo>
                  <a:lnTo>
                    <a:pt x="34" y="44"/>
                  </a:lnTo>
                  <a:lnTo>
                    <a:pt x="34" y="45"/>
                  </a:lnTo>
                  <a:lnTo>
                    <a:pt x="35" y="45"/>
                  </a:lnTo>
                  <a:lnTo>
                    <a:pt x="36" y="45"/>
                  </a:lnTo>
                  <a:lnTo>
                    <a:pt x="37" y="44"/>
                  </a:lnTo>
                  <a:lnTo>
                    <a:pt x="39" y="44"/>
                  </a:lnTo>
                  <a:lnTo>
                    <a:pt x="43" y="43"/>
                  </a:lnTo>
                  <a:lnTo>
                    <a:pt x="46" y="43"/>
                  </a:lnTo>
                  <a:lnTo>
                    <a:pt x="50" y="43"/>
                  </a:lnTo>
                  <a:lnTo>
                    <a:pt x="53" y="43"/>
                  </a:lnTo>
                  <a:lnTo>
                    <a:pt x="55" y="42"/>
                  </a:lnTo>
                  <a:lnTo>
                    <a:pt x="57" y="40"/>
                  </a:lnTo>
                  <a:lnTo>
                    <a:pt x="58" y="39"/>
                  </a:lnTo>
                  <a:lnTo>
                    <a:pt x="58" y="36"/>
                  </a:lnTo>
                  <a:lnTo>
                    <a:pt x="59" y="34"/>
                  </a:lnTo>
                  <a:lnTo>
                    <a:pt x="59" y="33"/>
                  </a:lnTo>
                  <a:lnTo>
                    <a:pt x="61" y="32"/>
                  </a:lnTo>
                  <a:lnTo>
                    <a:pt x="62" y="31"/>
                  </a:lnTo>
                  <a:lnTo>
                    <a:pt x="64" y="29"/>
                  </a:lnTo>
                  <a:lnTo>
                    <a:pt x="65" y="28"/>
                  </a:lnTo>
                  <a:lnTo>
                    <a:pt x="66" y="27"/>
                  </a:lnTo>
                  <a:lnTo>
                    <a:pt x="67" y="26"/>
                  </a:lnTo>
                  <a:lnTo>
                    <a:pt x="68" y="24"/>
                  </a:lnTo>
                  <a:lnTo>
                    <a:pt x="68" y="20"/>
                  </a:lnTo>
                  <a:lnTo>
                    <a:pt x="69" y="17"/>
                  </a:lnTo>
                  <a:lnTo>
                    <a:pt x="70" y="14"/>
                  </a:lnTo>
                  <a:lnTo>
                    <a:pt x="72" y="10"/>
                  </a:lnTo>
                  <a:lnTo>
                    <a:pt x="73" y="9"/>
                  </a:lnTo>
                  <a:lnTo>
                    <a:pt x="72" y="8"/>
                  </a:lnTo>
                  <a:lnTo>
                    <a:pt x="72" y="8"/>
                  </a:lnTo>
                  <a:lnTo>
                    <a:pt x="71" y="7"/>
                  </a:lnTo>
                  <a:lnTo>
                    <a:pt x="70" y="6"/>
                  </a:lnTo>
                  <a:lnTo>
                    <a:pt x="70" y="4"/>
                  </a:lnTo>
                  <a:lnTo>
                    <a:pt x="69" y="3"/>
                  </a:lnTo>
                  <a:lnTo>
                    <a:pt x="68" y="2"/>
                  </a:lnTo>
                  <a:lnTo>
                    <a:pt x="67" y="2"/>
                  </a:lnTo>
                  <a:lnTo>
                    <a:pt x="64" y="2"/>
                  </a:lnTo>
                  <a:lnTo>
                    <a:pt x="62" y="1"/>
                  </a:lnTo>
                  <a:lnTo>
                    <a:pt x="59" y="0"/>
                  </a:lnTo>
                  <a:lnTo>
                    <a:pt x="57" y="0"/>
                  </a:lnTo>
                  <a:lnTo>
                    <a:pt x="55" y="0"/>
                  </a:lnTo>
                  <a:lnTo>
                    <a:pt x="54" y="0"/>
                  </a:lnTo>
                  <a:lnTo>
                    <a:pt x="65" y="2"/>
                  </a:lnTo>
                  <a:close/>
                </a:path>
              </a:pathLst>
            </a:custGeom>
            <a:grpFill/>
            <a:ln w="0">
              <a:solidFill>
                <a:srgbClr val="2CA2CC"/>
              </a:solidFill>
              <a:prstDash val="solid"/>
              <a:round/>
              <a:headEnd/>
              <a:tailEnd/>
            </a:ln>
          </p:spPr>
          <p:txBody>
            <a:bodyPr/>
            <a:lstStyle/>
            <a:p>
              <a:endParaRPr lang="ru-RU"/>
            </a:p>
          </p:txBody>
        </p:sp>
        <p:sp>
          <p:nvSpPr>
            <p:cNvPr id="71" name="Freeform 391">
              <a:extLst>
                <a:ext uri="{FF2B5EF4-FFF2-40B4-BE49-F238E27FC236}">
                  <a16:creationId xmlns:a16="http://schemas.microsoft.com/office/drawing/2014/main" id="{F3A3168E-A786-0746-BB16-115CCF1E48FD}"/>
                </a:ext>
              </a:extLst>
            </p:cNvPr>
            <p:cNvSpPr>
              <a:spLocks/>
            </p:cNvSpPr>
            <p:nvPr/>
          </p:nvSpPr>
          <p:spPr bwMode="gray">
            <a:xfrm>
              <a:off x="3228" y="2081"/>
              <a:ext cx="73" cy="46"/>
            </a:xfrm>
            <a:custGeom>
              <a:avLst/>
              <a:gdLst>
                <a:gd name="T0" fmla="*/ 64 w 73"/>
                <a:gd name="T1" fmla="*/ 2 h 46"/>
                <a:gd name="T2" fmla="*/ 55 w 73"/>
                <a:gd name="T3" fmla="*/ 0 h 46"/>
                <a:gd name="T4" fmla="*/ 45 w 73"/>
                <a:gd name="T5" fmla="*/ 2 h 46"/>
                <a:gd name="T6" fmla="*/ 42 w 73"/>
                <a:gd name="T7" fmla="*/ 4 h 46"/>
                <a:gd name="T8" fmla="*/ 35 w 73"/>
                <a:gd name="T9" fmla="*/ 4 h 46"/>
                <a:gd name="T10" fmla="*/ 29 w 73"/>
                <a:gd name="T11" fmla="*/ 6 h 46"/>
                <a:gd name="T12" fmla="*/ 29 w 73"/>
                <a:gd name="T13" fmla="*/ 5 h 46"/>
                <a:gd name="T14" fmla="*/ 28 w 73"/>
                <a:gd name="T15" fmla="*/ 4 h 46"/>
                <a:gd name="T16" fmla="*/ 22 w 73"/>
                <a:gd name="T17" fmla="*/ 2 h 46"/>
                <a:gd name="T18" fmla="*/ 15 w 73"/>
                <a:gd name="T19" fmla="*/ 2 h 46"/>
                <a:gd name="T20" fmla="*/ 11 w 73"/>
                <a:gd name="T21" fmla="*/ 2 h 46"/>
                <a:gd name="T22" fmla="*/ 7 w 73"/>
                <a:gd name="T23" fmla="*/ 5 h 46"/>
                <a:gd name="T24" fmla="*/ 5 w 73"/>
                <a:gd name="T25" fmla="*/ 10 h 46"/>
                <a:gd name="T26" fmla="*/ 3 w 73"/>
                <a:gd name="T27" fmla="*/ 15 h 46"/>
                <a:gd name="T28" fmla="*/ 4 w 73"/>
                <a:gd name="T29" fmla="*/ 20 h 46"/>
                <a:gd name="T30" fmla="*/ 2 w 73"/>
                <a:gd name="T31" fmla="*/ 27 h 46"/>
                <a:gd name="T32" fmla="*/ 0 w 73"/>
                <a:gd name="T33" fmla="*/ 34 h 46"/>
                <a:gd name="T34" fmla="*/ 3 w 73"/>
                <a:gd name="T35" fmla="*/ 41 h 46"/>
                <a:gd name="T36" fmla="*/ 10 w 73"/>
                <a:gd name="T37" fmla="*/ 46 h 46"/>
                <a:gd name="T38" fmla="*/ 21 w 73"/>
                <a:gd name="T39" fmla="*/ 44 h 46"/>
                <a:gd name="T40" fmla="*/ 26 w 73"/>
                <a:gd name="T41" fmla="*/ 44 h 46"/>
                <a:gd name="T42" fmla="*/ 32 w 73"/>
                <a:gd name="T43" fmla="*/ 44 h 46"/>
                <a:gd name="T44" fmla="*/ 34 w 73"/>
                <a:gd name="T45" fmla="*/ 44 h 46"/>
                <a:gd name="T46" fmla="*/ 35 w 73"/>
                <a:gd name="T47" fmla="*/ 45 h 46"/>
                <a:gd name="T48" fmla="*/ 37 w 73"/>
                <a:gd name="T49" fmla="*/ 44 h 46"/>
                <a:gd name="T50" fmla="*/ 43 w 73"/>
                <a:gd name="T51" fmla="*/ 43 h 46"/>
                <a:gd name="T52" fmla="*/ 50 w 73"/>
                <a:gd name="T53" fmla="*/ 43 h 46"/>
                <a:gd name="T54" fmla="*/ 55 w 73"/>
                <a:gd name="T55" fmla="*/ 42 h 46"/>
                <a:gd name="T56" fmla="*/ 58 w 73"/>
                <a:gd name="T57" fmla="*/ 39 h 46"/>
                <a:gd name="T58" fmla="*/ 59 w 73"/>
                <a:gd name="T59" fmla="*/ 34 h 46"/>
                <a:gd name="T60" fmla="*/ 61 w 73"/>
                <a:gd name="T61" fmla="*/ 32 h 46"/>
                <a:gd name="T62" fmla="*/ 64 w 73"/>
                <a:gd name="T63" fmla="*/ 29 h 46"/>
                <a:gd name="T64" fmla="*/ 66 w 73"/>
                <a:gd name="T65" fmla="*/ 27 h 46"/>
                <a:gd name="T66" fmla="*/ 68 w 73"/>
                <a:gd name="T67" fmla="*/ 24 h 46"/>
                <a:gd name="T68" fmla="*/ 69 w 73"/>
                <a:gd name="T69" fmla="*/ 17 h 46"/>
                <a:gd name="T70" fmla="*/ 72 w 73"/>
                <a:gd name="T71" fmla="*/ 10 h 46"/>
                <a:gd name="T72" fmla="*/ 72 w 73"/>
                <a:gd name="T73" fmla="*/ 8 h 46"/>
                <a:gd name="T74" fmla="*/ 71 w 73"/>
                <a:gd name="T75" fmla="*/ 7 h 46"/>
                <a:gd name="T76" fmla="*/ 70 w 73"/>
                <a:gd name="T77" fmla="*/ 4 h 46"/>
                <a:gd name="T78" fmla="*/ 68 w 73"/>
                <a:gd name="T79" fmla="*/ 2 h 46"/>
                <a:gd name="T80" fmla="*/ 64 w 73"/>
                <a:gd name="T81" fmla="*/ 2 h 46"/>
                <a:gd name="T82" fmla="*/ 59 w 73"/>
                <a:gd name="T83" fmla="*/ 0 h 46"/>
                <a:gd name="T84" fmla="*/ 55 w 73"/>
                <a:gd name="T8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 h="46">
                  <a:moveTo>
                    <a:pt x="65" y="2"/>
                  </a:moveTo>
                  <a:lnTo>
                    <a:pt x="64" y="2"/>
                  </a:lnTo>
                  <a:lnTo>
                    <a:pt x="63" y="1"/>
                  </a:lnTo>
                  <a:lnTo>
                    <a:pt x="55" y="0"/>
                  </a:lnTo>
                  <a:lnTo>
                    <a:pt x="47" y="1"/>
                  </a:lnTo>
                  <a:lnTo>
                    <a:pt x="45" y="2"/>
                  </a:lnTo>
                  <a:lnTo>
                    <a:pt x="43" y="3"/>
                  </a:lnTo>
                  <a:lnTo>
                    <a:pt x="42" y="4"/>
                  </a:lnTo>
                  <a:lnTo>
                    <a:pt x="39" y="4"/>
                  </a:lnTo>
                  <a:lnTo>
                    <a:pt x="35" y="4"/>
                  </a:lnTo>
                  <a:lnTo>
                    <a:pt x="32" y="5"/>
                  </a:lnTo>
                  <a:lnTo>
                    <a:pt x="29" y="6"/>
                  </a:lnTo>
                  <a:lnTo>
                    <a:pt x="29" y="5"/>
                  </a:lnTo>
                  <a:lnTo>
                    <a:pt x="29" y="5"/>
                  </a:lnTo>
                  <a:lnTo>
                    <a:pt x="28" y="4"/>
                  </a:lnTo>
                  <a:lnTo>
                    <a:pt x="28" y="4"/>
                  </a:lnTo>
                  <a:lnTo>
                    <a:pt x="25" y="3"/>
                  </a:lnTo>
                  <a:lnTo>
                    <a:pt x="22" y="2"/>
                  </a:lnTo>
                  <a:lnTo>
                    <a:pt x="19" y="2"/>
                  </a:lnTo>
                  <a:lnTo>
                    <a:pt x="15" y="2"/>
                  </a:lnTo>
                  <a:lnTo>
                    <a:pt x="13" y="2"/>
                  </a:lnTo>
                  <a:lnTo>
                    <a:pt x="11" y="2"/>
                  </a:lnTo>
                  <a:lnTo>
                    <a:pt x="9" y="3"/>
                  </a:lnTo>
                  <a:lnTo>
                    <a:pt x="7" y="5"/>
                  </a:lnTo>
                  <a:lnTo>
                    <a:pt x="6" y="7"/>
                  </a:lnTo>
                  <a:lnTo>
                    <a:pt x="5" y="10"/>
                  </a:lnTo>
                  <a:lnTo>
                    <a:pt x="3" y="13"/>
                  </a:lnTo>
                  <a:lnTo>
                    <a:pt x="3" y="15"/>
                  </a:lnTo>
                  <a:lnTo>
                    <a:pt x="3" y="18"/>
                  </a:lnTo>
                  <a:lnTo>
                    <a:pt x="4" y="20"/>
                  </a:lnTo>
                  <a:lnTo>
                    <a:pt x="3" y="23"/>
                  </a:lnTo>
                  <a:lnTo>
                    <a:pt x="2" y="27"/>
                  </a:lnTo>
                  <a:lnTo>
                    <a:pt x="1" y="31"/>
                  </a:lnTo>
                  <a:lnTo>
                    <a:pt x="0" y="34"/>
                  </a:lnTo>
                  <a:lnTo>
                    <a:pt x="1" y="38"/>
                  </a:lnTo>
                  <a:lnTo>
                    <a:pt x="3" y="41"/>
                  </a:lnTo>
                  <a:lnTo>
                    <a:pt x="5" y="44"/>
                  </a:lnTo>
                  <a:lnTo>
                    <a:pt x="10" y="46"/>
                  </a:lnTo>
                  <a:lnTo>
                    <a:pt x="16" y="45"/>
                  </a:lnTo>
                  <a:lnTo>
                    <a:pt x="21" y="44"/>
                  </a:lnTo>
                  <a:lnTo>
                    <a:pt x="24" y="44"/>
                  </a:lnTo>
                  <a:lnTo>
                    <a:pt x="26" y="44"/>
                  </a:lnTo>
                  <a:lnTo>
                    <a:pt x="29" y="44"/>
                  </a:lnTo>
                  <a:lnTo>
                    <a:pt x="32" y="44"/>
                  </a:lnTo>
                  <a:lnTo>
                    <a:pt x="34" y="43"/>
                  </a:lnTo>
                  <a:lnTo>
                    <a:pt x="34" y="44"/>
                  </a:lnTo>
                  <a:lnTo>
                    <a:pt x="34" y="45"/>
                  </a:lnTo>
                  <a:lnTo>
                    <a:pt x="35" y="45"/>
                  </a:lnTo>
                  <a:lnTo>
                    <a:pt x="36" y="45"/>
                  </a:lnTo>
                  <a:lnTo>
                    <a:pt x="37" y="44"/>
                  </a:lnTo>
                  <a:lnTo>
                    <a:pt x="39" y="44"/>
                  </a:lnTo>
                  <a:lnTo>
                    <a:pt x="43" y="43"/>
                  </a:lnTo>
                  <a:lnTo>
                    <a:pt x="46" y="43"/>
                  </a:lnTo>
                  <a:lnTo>
                    <a:pt x="50" y="43"/>
                  </a:lnTo>
                  <a:lnTo>
                    <a:pt x="53" y="43"/>
                  </a:lnTo>
                  <a:lnTo>
                    <a:pt x="55" y="42"/>
                  </a:lnTo>
                  <a:lnTo>
                    <a:pt x="57" y="40"/>
                  </a:lnTo>
                  <a:lnTo>
                    <a:pt x="58" y="39"/>
                  </a:lnTo>
                  <a:lnTo>
                    <a:pt x="58" y="36"/>
                  </a:lnTo>
                  <a:lnTo>
                    <a:pt x="59" y="34"/>
                  </a:lnTo>
                  <a:lnTo>
                    <a:pt x="59" y="33"/>
                  </a:lnTo>
                  <a:lnTo>
                    <a:pt x="61" y="32"/>
                  </a:lnTo>
                  <a:lnTo>
                    <a:pt x="62" y="31"/>
                  </a:lnTo>
                  <a:lnTo>
                    <a:pt x="64" y="29"/>
                  </a:lnTo>
                  <a:lnTo>
                    <a:pt x="65" y="28"/>
                  </a:lnTo>
                  <a:lnTo>
                    <a:pt x="66" y="27"/>
                  </a:lnTo>
                  <a:lnTo>
                    <a:pt x="67" y="26"/>
                  </a:lnTo>
                  <a:lnTo>
                    <a:pt x="68" y="24"/>
                  </a:lnTo>
                  <a:lnTo>
                    <a:pt x="68" y="20"/>
                  </a:lnTo>
                  <a:lnTo>
                    <a:pt x="69" y="17"/>
                  </a:lnTo>
                  <a:lnTo>
                    <a:pt x="70" y="14"/>
                  </a:lnTo>
                  <a:lnTo>
                    <a:pt x="72" y="10"/>
                  </a:lnTo>
                  <a:lnTo>
                    <a:pt x="73" y="9"/>
                  </a:lnTo>
                  <a:lnTo>
                    <a:pt x="72" y="8"/>
                  </a:lnTo>
                  <a:lnTo>
                    <a:pt x="72" y="8"/>
                  </a:lnTo>
                  <a:lnTo>
                    <a:pt x="71" y="7"/>
                  </a:lnTo>
                  <a:lnTo>
                    <a:pt x="70" y="6"/>
                  </a:lnTo>
                  <a:lnTo>
                    <a:pt x="70" y="4"/>
                  </a:lnTo>
                  <a:lnTo>
                    <a:pt x="69" y="3"/>
                  </a:lnTo>
                  <a:lnTo>
                    <a:pt x="68" y="2"/>
                  </a:lnTo>
                  <a:lnTo>
                    <a:pt x="67" y="2"/>
                  </a:lnTo>
                  <a:lnTo>
                    <a:pt x="64" y="2"/>
                  </a:lnTo>
                  <a:lnTo>
                    <a:pt x="62" y="1"/>
                  </a:lnTo>
                  <a:lnTo>
                    <a:pt x="59" y="0"/>
                  </a:lnTo>
                  <a:lnTo>
                    <a:pt x="57" y="0"/>
                  </a:lnTo>
                  <a:lnTo>
                    <a:pt x="55" y="0"/>
                  </a:lnTo>
                  <a:lnTo>
                    <a:pt x="54" y="0"/>
                  </a:lnTo>
                </a:path>
              </a:pathLst>
            </a:custGeom>
            <a:grpFill/>
            <a:ln w="3175">
              <a:solidFill>
                <a:srgbClr val="2CA2CC"/>
              </a:solidFill>
              <a:prstDash val="solid"/>
              <a:round/>
              <a:headEnd/>
              <a:tailEnd/>
            </a:ln>
          </p:spPr>
          <p:txBody>
            <a:bodyPr/>
            <a:lstStyle/>
            <a:p>
              <a:endParaRPr lang="ru-RU"/>
            </a:p>
          </p:txBody>
        </p:sp>
        <p:sp>
          <p:nvSpPr>
            <p:cNvPr id="72" name="Freeform 392">
              <a:extLst>
                <a:ext uri="{FF2B5EF4-FFF2-40B4-BE49-F238E27FC236}">
                  <a16:creationId xmlns:a16="http://schemas.microsoft.com/office/drawing/2014/main" id="{C3DB777A-3C7E-CA49-88CC-943617072C9C}"/>
                </a:ext>
              </a:extLst>
            </p:cNvPr>
            <p:cNvSpPr>
              <a:spLocks/>
            </p:cNvSpPr>
            <p:nvPr/>
          </p:nvSpPr>
          <p:spPr bwMode="gray">
            <a:xfrm>
              <a:off x="3191" y="2112"/>
              <a:ext cx="5" cy="5"/>
            </a:xfrm>
            <a:custGeom>
              <a:avLst/>
              <a:gdLst>
                <a:gd name="T0" fmla="*/ 5 w 5"/>
                <a:gd name="T1" fmla="*/ 0 h 5"/>
                <a:gd name="T2" fmla="*/ 3 w 5"/>
                <a:gd name="T3" fmla="*/ 0 h 5"/>
                <a:gd name="T4" fmla="*/ 2 w 5"/>
                <a:gd name="T5" fmla="*/ 0 h 5"/>
                <a:gd name="T6" fmla="*/ 1 w 5"/>
                <a:gd name="T7" fmla="*/ 0 h 5"/>
                <a:gd name="T8" fmla="*/ 1 w 5"/>
                <a:gd name="T9" fmla="*/ 1 h 5"/>
                <a:gd name="T10" fmla="*/ 1 w 5"/>
                <a:gd name="T11" fmla="*/ 2 h 5"/>
                <a:gd name="T12" fmla="*/ 0 w 5"/>
                <a:gd name="T13" fmla="*/ 3 h 5"/>
                <a:gd name="T14" fmla="*/ 0 w 5"/>
                <a:gd name="T15" fmla="*/ 4 h 5"/>
                <a:gd name="T16" fmla="*/ 0 w 5"/>
                <a:gd name="T17" fmla="*/ 4 h 5"/>
                <a:gd name="T18" fmla="*/ 0 w 5"/>
                <a:gd name="T19" fmla="*/ 5 h 5"/>
                <a:gd name="T20" fmla="*/ 1 w 5"/>
                <a:gd name="T21" fmla="*/ 5 h 5"/>
                <a:gd name="T22" fmla="*/ 3 w 5"/>
                <a:gd name="T23" fmla="*/ 3 h 5"/>
                <a:gd name="T24" fmla="*/ 5 w 5"/>
                <a:gd name="T25" fmla="*/ 1 h 5"/>
                <a:gd name="T26" fmla="*/ 5 w 5"/>
                <a:gd name="T27" fmla="*/ 1 h 5"/>
                <a:gd name="T28" fmla="*/ 5 w 5"/>
                <a:gd name="T29" fmla="*/ 0 h 5"/>
                <a:gd name="T30" fmla="*/ 3 w 5"/>
                <a:gd name="T31" fmla="*/ 0 h 5"/>
                <a:gd name="T32" fmla="*/ 3 w 5"/>
                <a:gd name="T33" fmla="*/ 0 h 5"/>
                <a:gd name="T34" fmla="*/ 3 w 5"/>
                <a:gd name="T35" fmla="*/ 0 h 5"/>
                <a:gd name="T36" fmla="*/ 3 w 5"/>
                <a:gd name="T37" fmla="*/ 0 h 5"/>
                <a:gd name="T38" fmla="*/ 5 w 5"/>
                <a:gd name="T3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5">
                  <a:moveTo>
                    <a:pt x="5" y="0"/>
                  </a:moveTo>
                  <a:lnTo>
                    <a:pt x="3" y="0"/>
                  </a:lnTo>
                  <a:lnTo>
                    <a:pt x="2" y="0"/>
                  </a:lnTo>
                  <a:lnTo>
                    <a:pt x="1" y="0"/>
                  </a:lnTo>
                  <a:lnTo>
                    <a:pt x="1" y="1"/>
                  </a:lnTo>
                  <a:lnTo>
                    <a:pt x="1" y="2"/>
                  </a:lnTo>
                  <a:lnTo>
                    <a:pt x="0" y="3"/>
                  </a:lnTo>
                  <a:lnTo>
                    <a:pt x="0" y="4"/>
                  </a:lnTo>
                  <a:lnTo>
                    <a:pt x="0" y="4"/>
                  </a:lnTo>
                  <a:lnTo>
                    <a:pt x="0" y="5"/>
                  </a:lnTo>
                  <a:lnTo>
                    <a:pt x="1" y="5"/>
                  </a:lnTo>
                  <a:lnTo>
                    <a:pt x="3" y="3"/>
                  </a:lnTo>
                  <a:lnTo>
                    <a:pt x="5" y="1"/>
                  </a:lnTo>
                  <a:lnTo>
                    <a:pt x="5" y="1"/>
                  </a:lnTo>
                  <a:lnTo>
                    <a:pt x="5" y="0"/>
                  </a:lnTo>
                  <a:lnTo>
                    <a:pt x="3" y="0"/>
                  </a:lnTo>
                  <a:lnTo>
                    <a:pt x="3" y="0"/>
                  </a:lnTo>
                  <a:lnTo>
                    <a:pt x="3" y="0"/>
                  </a:lnTo>
                  <a:lnTo>
                    <a:pt x="3" y="0"/>
                  </a:lnTo>
                  <a:lnTo>
                    <a:pt x="5" y="0"/>
                  </a:lnTo>
                  <a:close/>
                </a:path>
              </a:pathLst>
            </a:custGeom>
            <a:grpFill/>
            <a:ln w="0">
              <a:solidFill>
                <a:srgbClr val="2CA2CC"/>
              </a:solidFill>
              <a:prstDash val="solid"/>
              <a:round/>
              <a:headEnd/>
              <a:tailEnd/>
            </a:ln>
          </p:spPr>
          <p:txBody>
            <a:bodyPr/>
            <a:lstStyle/>
            <a:p>
              <a:endParaRPr lang="ru-RU"/>
            </a:p>
          </p:txBody>
        </p:sp>
        <p:sp>
          <p:nvSpPr>
            <p:cNvPr id="73" name="Freeform 393">
              <a:extLst>
                <a:ext uri="{FF2B5EF4-FFF2-40B4-BE49-F238E27FC236}">
                  <a16:creationId xmlns:a16="http://schemas.microsoft.com/office/drawing/2014/main" id="{971DD7E0-7B51-384B-956E-68F0C89B5EEA}"/>
                </a:ext>
              </a:extLst>
            </p:cNvPr>
            <p:cNvSpPr>
              <a:spLocks/>
            </p:cNvSpPr>
            <p:nvPr/>
          </p:nvSpPr>
          <p:spPr bwMode="gray">
            <a:xfrm>
              <a:off x="3191" y="2112"/>
              <a:ext cx="5" cy="5"/>
            </a:xfrm>
            <a:custGeom>
              <a:avLst/>
              <a:gdLst>
                <a:gd name="T0" fmla="*/ 5 w 5"/>
                <a:gd name="T1" fmla="*/ 0 h 5"/>
                <a:gd name="T2" fmla="*/ 3 w 5"/>
                <a:gd name="T3" fmla="*/ 0 h 5"/>
                <a:gd name="T4" fmla="*/ 2 w 5"/>
                <a:gd name="T5" fmla="*/ 0 h 5"/>
                <a:gd name="T6" fmla="*/ 1 w 5"/>
                <a:gd name="T7" fmla="*/ 0 h 5"/>
                <a:gd name="T8" fmla="*/ 1 w 5"/>
                <a:gd name="T9" fmla="*/ 1 h 5"/>
                <a:gd name="T10" fmla="*/ 1 w 5"/>
                <a:gd name="T11" fmla="*/ 2 h 5"/>
                <a:gd name="T12" fmla="*/ 0 w 5"/>
                <a:gd name="T13" fmla="*/ 3 h 5"/>
                <a:gd name="T14" fmla="*/ 0 w 5"/>
                <a:gd name="T15" fmla="*/ 4 h 5"/>
                <a:gd name="T16" fmla="*/ 0 w 5"/>
                <a:gd name="T17" fmla="*/ 4 h 5"/>
                <a:gd name="T18" fmla="*/ 0 w 5"/>
                <a:gd name="T19" fmla="*/ 5 h 5"/>
                <a:gd name="T20" fmla="*/ 1 w 5"/>
                <a:gd name="T21" fmla="*/ 5 h 5"/>
                <a:gd name="T22" fmla="*/ 3 w 5"/>
                <a:gd name="T23" fmla="*/ 3 h 5"/>
                <a:gd name="T24" fmla="*/ 5 w 5"/>
                <a:gd name="T25" fmla="*/ 1 h 5"/>
                <a:gd name="T26" fmla="*/ 5 w 5"/>
                <a:gd name="T27" fmla="*/ 1 h 5"/>
                <a:gd name="T28" fmla="*/ 5 w 5"/>
                <a:gd name="T29" fmla="*/ 0 h 5"/>
                <a:gd name="T30" fmla="*/ 3 w 5"/>
                <a:gd name="T31" fmla="*/ 0 h 5"/>
                <a:gd name="T32" fmla="*/ 3 w 5"/>
                <a:gd name="T33" fmla="*/ 0 h 5"/>
                <a:gd name="T34" fmla="*/ 3 w 5"/>
                <a:gd name="T35" fmla="*/ 0 h 5"/>
                <a:gd name="T36" fmla="*/ 3 w 5"/>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5">
                  <a:moveTo>
                    <a:pt x="5" y="0"/>
                  </a:moveTo>
                  <a:lnTo>
                    <a:pt x="3" y="0"/>
                  </a:lnTo>
                  <a:lnTo>
                    <a:pt x="2" y="0"/>
                  </a:lnTo>
                  <a:lnTo>
                    <a:pt x="1" y="0"/>
                  </a:lnTo>
                  <a:lnTo>
                    <a:pt x="1" y="1"/>
                  </a:lnTo>
                  <a:lnTo>
                    <a:pt x="1" y="2"/>
                  </a:lnTo>
                  <a:lnTo>
                    <a:pt x="0" y="3"/>
                  </a:lnTo>
                  <a:lnTo>
                    <a:pt x="0" y="4"/>
                  </a:lnTo>
                  <a:lnTo>
                    <a:pt x="0" y="4"/>
                  </a:lnTo>
                  <a:lnTo>
                    <a:pt x="0" y="5"/>
                  </a:lnTo>
                  <a:lnTo>
                    <a:pt x="1" y="5"/>
                  </a:lnTo>
                  <a:lnTo>
                    <a:pt x="3" y="3"/>
                  </a:lnTo>
                  <a:lnTo>
                    <a:pt x="5" y="1"/>
                  </a:lnTo>
                  <a:lnTo>
                    <a:pt x="5" y="1"/>
                  </a:lnTo>
                  <a:lnTo>
                    <a:pt x="5" y="0"/>
                  </a:lnTo>
                  <a:lnTo>
                    <a:pt x="3" y="0"/>
                  </a:lnTo>
                  <a:lnTo>
                    <a:pt x="3" y="0"/>
                  </a:lnTo>
                  <a:lnTo>
                    <a:pt x="3" y="0"/>
                  </a:lnTo>
                  <a:lnTo>
                    <a:pt x="3" y="0"/>
                  </a:lnTo>
                </a:path>
              </a:pathLst>
            </a:custGeom>
            <a:grpFill/>
            <a:ln w="3175">
              <a:solidFill>
                <a:srgbClr val="2CA2CC"/>
              </a:solidFill>
              <a:prstDash val="solid"/>
              <a:round/>
              <a:headEnd/>
              <a:tailEnd/>
            </a:ln>
          </p:spPr>
          <p:txBody>
            <a:bodyPr/>
            <a:lstStyle/>
            <a:p>
              <a:endParaRPr lang="ru-RU"/>
            </a:p>
          </p:txBody>
        </p:sp>
        <p:sp>
          <p:nvSpPr>
            <p:cNvPr id="74" name="Freeform 394">
              <a:extLst>
                <a:ext uri="{FF2B5EF4-FFF2-40B4-BE49-F238E27FC236}">
                  <a16:creationId xmlns:a16="http://schemas.microsoft.com/office/drawing/2014/main" id="{EF9D8627-4F12-9542-9595-0101661CA70B}"/>
                </a:ext>
              </a:extLst>
            </p:cNvPr>
            <p:cNvSpPr>
              <a:spLocks/>
            </p:cNvSpPr>
            <p:nvPr/>
          </p:nvSpPr>
          <p:spPr bwMode="gray">
            <a:xfrm>
              <a:off x="2555" y="1922"/>
              <a:ext cx="1129" cy="1098"/>
            </a:xfrm>
            <a:custGeom>
              <a:avLst/>
              <a:gdLst>
                <a:gd name="T0" fmla="*/ 564 w 1129"/>
                <a:gd name="T1" fmla="*/ 929 h 1098"/>
                <a:gd name="T2" fmla="*/ 553 w 1129"/>
                <a:gd name="T3" fmla="*/ 876 h 1098"/>
                <a:gd name="T4" fmla="*/ 525 w 1129"/>
                <a:gd name="T5" fmla="*/ 824 h 1098"/>
                <a:gd name="T6" fmla="*/ 465 w 1129"/>
                <a:gd name="T7" fmla="*/ 748 h 1098"/>
                <a:gd name="T8" fmla="*/ 467 w 1129"/>
                <a:gd name="T9" fmla="*/ 701 h 1098"/>
                <a:gd name="T10" fmla="*/ 456 w 1129"/>
                <a:gd name="T11" fmla="*/ 622 h 1098"/>
                <a:gd name="T12" fmla="*/ 402 w 1129"/>
                <a:gd name="T13" fmla="*/ 578 h 1098"/>
                <a:gd name="T14" fmla="*/ 298 w 1129"/>
                <a:gd name="T15" fmla="*/ 510 h 1098"/>
                <a:gd name="T16" fmla="*/ 240 w 1129"/>
                <a:gd name="T17" fmla="*/ 430 h 1098"/>
                <a:gd name="T18" fmla="*/ 187 w 1129"/>
                <a:gd name="T19" fmla="*/ 458 h 1098"/>
                <a:gd name="T20" fmla="*/ 107 w 1129"/>
                <a:gd name="T21" fmla="*/ 479 h 1098"/>
                <a:gd name="T22" fmla="*/ 94 w 1129"/>
                <a:gd name="T23" fmla="*/ 444 h 1098"/>
                <a:gd name="T24" fmla="*/ 27 w 1129"/>
                <a:gd name="T25" fmla="*/ 426 h 1098"/>
                <a:gd name="T26" fmla="*/ 6 w 1129"/>
                <a:gd name="T27" fmla="*/ 360 h 1098"/>
                <a:gd name="T28" fmla="*/ 26 w 1129"/>
                <a:gd name="T29" fmla="*/ 323 h 1098"/>
                <a:gd name="T30" fmla="*/ 116 w 1129"/>
                <a:gd name="T31" fmla="*/ 284 h 1098"/>
                <a:gd name="T32" fmla="*/ 121 w 1129"/>
                <a:gd name="T33" fmla="*/ 134 h 1098"/>
                <a:gd name="T34" fmla="*/ 114 w 1129"/>
                <a:gd name="T35" fmla="*/ 104 h 1098"/>
                <a:gd name="T36" fmla="*/ 185 w 1129"/>
                <a:gd name="T37" fmla="*/ 91 h 1098"/>
                <a:gd name="T38" fmla="*/ 233 w 1129"/>
                <a:gd name="T39" fmla="*/ 134 h 1098"/>
                <a:gd name="T40" fmla="*/ 302 w 1129"/>
                <a:gd name="T41" fmla="*/ 82 h 1098"/>
                <a:gd name="T42" fmla="*/ 270 w 1129"/>
                <a:gd name="T43" fmla="*/ 35 h 1098"/>
                <a:gd name="T44" fmla="*/ 330 w 1129"/>
                <a:gd name="T45" fmla="*/ 33 h 1098"/>
                <a:gd name="T46" fmla="*/ 407 w 1129"/>
                <a:gd name="T47" fmla="*/ 5 h 1098"/>
                <a:gd name="T48" fmla="*/ 437 w 1129"/>
                <a:gd name="T49" fmla="*/ 105 h 1098"/>
                <a:gd name="T50" fmla="*/ 494 w 1129"/>
                <a:gd name="T51" fmla="*/ 95 h 1098"/>
                <a:gd name="T52" fmla="*/ 531 w 1129"/>
                <a:gd name="T53" fmla="*/ 82 h 1098"/>
                <a:gd name="T54" fmla="*/ 595 w 1129"/>
                <a:gd name="T55" fmla="*/ 84 h 1098"/>
                <a:gd name="T56" fmla="*/ 642 w 1129"/>
                <a:gd name="T57" fmla="*/ 46 h 1098"/>
                <a:gd name="T58" fmla="*/ 672 w 1129"/>
                <a:gd name="T59" fmla="*/ 70 h 1098"/>
                <a:gd name="T60" fmla="*/ 676 w 1129"/>
                <a:gd name="T61" fmla="*/ 147 h 1098"/>
                <a:gd name="T62" fmla="*/ 623 w 1129"/>
                <a:gd name="T63" fmla="*/ 191 h 1098"/>
                <a:gd name="T64" fmla="*/ 643 w 1129"/>
                <a:gd name="T65" fmla="*/ 229 h 1098"/>
                <a:gd name="T66" fmla="*/ 668 w 1129"/>
                <a:gd name="T67" fmla="*/ 174 h 1098"/>
                <a:gd name="T68" fmla="*/ 679 w 1129"/>
                <a:gd name="T69" fmla="*/ 209 h 1098"/>
                <a:gd name="T70" fmla="*/ 710 w 1129"/>
                <a:gd name="T71" fmla="*/ 227 h 1098"/>
                <a:gd name="T72" fmla="*/ 738 w 1129"/>
                <a:gd name="T73" fmla="*/ 199 h 1098"/>
                <a:gd name="T74" fmla="*/ 782 w 1129"/>
                <a:gd name="T75" fmla="*/ 179 h 1098"/>
                <a:gd name="T76" fmla="*/ 826 w 1129"/>
                <a:gd name="T77" fmla="*/ 200 h 1098"/>
                <a:gd name="T78" fmla="*/ 856 w 1129"/>
                <a:gd name="T79" fmla="*/ 221 h 1098"/>
                <a:gd name="T80" fmla="*/ 852 w 1129"/>
                <a:gd name="T81" fmla="*/ 252 h 1098"/>
                <a:gd name="T82" fmla="*/ 884 w 1129"/>
                <a:gd name="T83" fmla="*/ 238 h 1098"/>
                <a:gd name="T84" fmla="*/ 930 w 1129"/>
                <a:gd name="T85" fmla="*/ 253 h 1098"/>
                <a:gd name="T86" fmla="*/ 967 w 1129"/>
                <a:gd name="T87" fmla="*/ 260 h 1098"/>
                <a:gd name="T88" fmla="*/ 1021 w 1129"/>
                <a:gd name="T89" fmla="*/ 289 h 1098"/>
                <a:gd name="T90" fmla="*/ 1075 w 1129"/>
                <a:gd name="T91" fmla="*/ 337 h 1098"/>
                <a:gd name="T92" fmla="*/ 1115 w 1129"/>
                <a:gd name="T93" fmla="*/ 364 h 1098"/>
                <a:gd name="T94" fmla="*/ 1122 w 1129"/>
                <a:gd name="T95" fmla="*/ 426 h 1098"/>
                <a:gd name="T96" fmla="*/ 1055 w 1129"/>
                <a:gd name="T97" fmla="*/ 502 h 1098"/>
                <a:gd name="T98" fmla="*/ 1009 w 1129"/>
                <a:gd name="T99" fmla="*/ 552 h 1098"/>
                <a:gd name="T100" fmla="*/ 997 w 1129"/>
                <a:gd name="T101" fmla="*/ 563 h 1098"/>
                <a:gd name="T102" fmla="*/ 993 w 1129"/>
                <a:gd name="T103" fmla="*/ 582 h 1098"/>
                <a:gd name="T104" fmla="*/ 942 w 1129"/>
                <a:gd name="T105" fmla="*/ 752 h 1098"/>
                <a:gd name="T106" fmla="*/ 882 w 1129"/>
                <a:gd name="T107" fmla="*/ 831 h 1098"/>
                <a:gd name="T108" fmla="*/ 843 w 1129"/>
                <a:gd name="T109" fmla="*/ 838 h 1098"/>
                <a:gd name="T110" fmla="*/ 790 w 1129"/>
                <a:gd name="T111" fmla="*/ 851 h 1098"/>
                <a:gd name="T112" fmla="*/ 710 w 1129"/>
                <a:gd name="T113" fmla="*/ 895 h 1098"/>
                <a:gd name="T114" fmla="*/ 692 w 1129"/>
                <a:gd name="T115" fmla="*/ 950 h 1098"/>
                <a:gd name="T116" fmla="*/ 611 w 1129"/>
                <a:gd name="T117" fmla="*/ 1078 h 1098"/>
                <a:gd name="T118" fmla="*/ 634 w 1129"/>
                <a:gd name="T119" fmla="*/ 1036 h 1098"/>
                <a:gd name="T120" fmla="*/ 564 w 1129"/>
                <a:gd name="T121" fmla="*/ 1083 h 1098"/>
                <a:gd name="T122" fmla="*/ 511 w 1129"/>
                <a:gd name="T123" fmla="*/ 1047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9" h="1098">
                  <a:moveTo>
                    <a:pt x="465" y="1024"/>
                  </a:moveTo>
                  <a:lnTo>
                    <a:pt x="473" y="1008"/>
                  </a:lnTo>
                  <a:lnTo>
                    <a:pt x="485" y="993"/>
                  </a:lnTo>
                  <a:lnTo>
                    <a:pt x="487" y="990"/>
                  </a:lnTo>
                  <a:lnTo>
                    <a:pt x="490" y="987"/>
                  </a:lnTo>
                  <a:lnTo>
                    <a:pt x="493" y="984"/>
                  </a:lnTo>
                  <a:lnTo>
                    <a:pt x="497" y="981"/>
                  </a:lnTo>
                  <a:lnTo>
                    <a:pt x="503" y="976"/>
                  </a:lnTo>
                  <a:lnTo>
                    <a:pt x="508" y="970"/>
                  </a:lnTo>
                  <a:lnTo>
                    <a:pt x="513" y="963"/>
                  </a:lnTo>
                  <a:lnTo>
                    <a:pt x="519" y="959"/>
                  </a:lnTo>
                  <a:lnTo>
                    <a:pt x="536" y="950"/>
                  </a:lnTo>
                  <a:lnTo>
                    <a:pt x="551" y="940"/>
                  </a:lnTo>
                  <a:lnTo>
                    <a:pt x="553" y="939"/>
                  </a:lnTo>
                  <a:lnTo>
                    <a:pt x="554" y="939"/>
                  </a:lnTo>
                  <a:lnTo>
                    <a:pt x="556" y="938"/>
                  </a:lnTo>
                  <a:lnTo>
                    <a:pt x="557" y="936"/>
                  </a:lnTo>
                  <a:lnTo>
                    <a:pt x="558" y="934"/>
                  </a:lnTo>
                  <a:lnTo>
                    <a:pt x="558" y="932"/>
                  </a:lnTo>
                  <a:lnTo>
                    <a:pt x="560" y="932"/>
                  </a:lnTo>
                  <a:lnTo>
                    <a:pt x="562" y="932"/>
                  </a:lnTo>
                  <a:lnTo>
                    <a:pt x="563" y="931"/>
                  </a:lnTo>
                  <a:lnTo>
                    <a:pt x="564" y="929"/>
                  </a:lnTo>
                  <a:lnTo>
                    <a:pt x="565" y="928"/>
                  </a:lnTo>
                  <a:lnTo>
                    <a:pt x="568" y="924"/>
                  </a:lnTo>
                  <a:lnTo>
                    <a:pt x="568" y="919"/>
                  </a:lnTo>
                  <a:lnTo>
                    <a:pt x="568" y="913"/>
                  </a:lnTo>
                  <a:lnTo>
                    <a:pt x="569" y="908"/>
                  </a:lnTo>
                  <a:lnTo>
                    <a:pt x="569" y="905"/>
                  </a:lnTo>
                  <a:lnTo>
                    <a:pt x="569" y="904"/>
                  </a:lnTo>
                  <a:lnTo>
                    <a:pt x="567" y="902"/>
                  </a:lnTo>
                  <a:lnTo>
                    <a:pt x="565" y="900"/>
                  </a:lnTo>
                  <a:lnTo>
                    <a:pt x="563" y="897"/>
                  </a:lnTo>
                  <a:lnTo>
                    <a:pt x="561" y="895"/>
                  </a:lnTo>
                  <a:lnTo>
                    <a:pt x="559" y="893"/>
                  </a:lnTo>
                  <a:lnTo>
                    <a:pt x="557" y="893"/>
                  </a:lnTo>
                  <a:lnTo>
                    <a:pt x="555" y="892"/>
                  </a:lnTo>
                  <a:lnTo>
                    <a:pt x="552" y="891"/>
                  </a:lnTo>
                  <a:lnTo>
                    <a:pt x="549" y="891"/>
                  </a:lnTo>
                  <a:lnTo>
                    <a:pt x="545" y="890"/>
                  </a:lnTo>
                  <a:lnTo>
                    <a:pt x="545" y="889"/>
                  </a:lnTo>
                  <a:lnTo>
                    <a:pt x="545" y="888"/>
                  </a:lnTo>
                  <a:lnTo>
                    <a:pt x="546" y="886"/>
                  </a:lnTo>
                  <a:lnTo>
                    <a:pt x="548" y="884"/>
                  </a:lnTo>
                  <a:lnTo>
                    <a:pt x="551" y="879"/>
                  </a:lnTo>
                  <a:lnTo>
                    <a:pt x="553" y="876"/>
                  </a:lnTo>
                  <a:lnTo>
                    <a:pt x="555" y="872"/>
                  </a:lnTo>
                  <a:lnTo>
                    <a:pt x="556" y="869"/>
                  </a:lnTo>
                  <a:lnTo>
                    <a:pt x="557" y="866"/>
                  </a:lnTo>
                  <a:lnTo>
                    <a:pt x="556" y="863"/>
                  </a:lnTo>
                  <a:lnTo>
                    <a:pt x="555" y="859"/>
                  </a:lnTo>
                  <a:lnTo>
                    <a:pt x="554" y="856"/>
                  </a:lnTo>
                  <a:lnTo>
                    <a:pt x="553" y="853"/>
                  </a:lnTo>
                  <a:lnTo>
                    <a:pt x="553" y="851"/>
                  </a:lnTo>
                  <a:lnTo>
                    <a:pt x="553" y="849"/>
                  </a:lnTo>
                  <a:lnTo>
                    <a:pt x="553" y="847"/>
                  </a:lnTo>
                  <a:lnTo>
                    <a:pt x="553" y="845"/>
                  </a:lnTo>
                  <a:lnTo>
                    <a:pt x="553" y="843"/>
                  </a:lnTo>
                  <a:lnTo>
                    <a:pt x="552" y="841"/>
                  </a:lnTo>
                  <a:lnTo>
                    <a:pt x="550" y="840"/>
                  </a:lnTo>
                  <a:lnTo>
                    <a:pt x="550" y="839"/>
                  </a:lnTo>
                  <a:lnTo>
                    <a:pt x="549" y="838"/>
                  </a:lnTo>
                  <a:lnTo>
                    <a:pt x="549" y="837"/>
                  </a:lnTo>
                  <a:lnTo>
                    <a:pt x="548" y="837"/>
                  </a:lnTo>
                  <a:lnTo>
                    <a:pt x="542" y="838"/>
                  </a:lnTo>
                  <a:lnTo>
                    <a:pt x="536" y="838"/>
                  </a:lnTo>
                  <a:lnTo>
                    <a:pt x="531" y="837"/>
                  </a:lnTo>
                  <a:lnTo>
                    <a:pt x="528" y="833"/>
                  </a:lnTo>
                  <a:lnTo>
                    <a:pt x="525" y="824"/>
                  </a:lnTo>
                  <a:lnTo>
                    <a:pt x="522" y="815"/>
                  </a:lnTo>
                  <a:lnTo>
                    <a:pt x="522" y="809"/>
                  </a:lnTo>
                  <a:lnTo>
                    <a:pt x="523" y="803"/>
                  </a:lnTo>
                  <a:lnTo>
                    <a:pt x="522" y="797"/>
                  </a:lnTo>
                  <a:lnTo>
                    <a:pt x="521" y="795"/>
                  </a:lnTo>
                  <a:lnTo>
                    <a:pt x="519" y="794"/>
                  </a:lnTo>
                  <a:lnTo>
                    <a:pt x="518" y="794"/>
                  </a:lnTo>
                  <a:lnTo>
                    <a:pt x="517" y="793"/>
                  </a:lnTo>
                  <a:lnTo>
                    <a:pt x="507" y="789"/>
                  </a:lnTo>
                  <a:lnTo>
                    <a:pt x="496" y="788"/>
                  </a:lnTo>
                  <a:lnTo>
                    <a:pt x="485" y="789"/>
                  </a:lnTo>
                  <a:lnTo>
                    <a:pt x="474" y="788"/>
                  </a:lnTo>
                  <a:lnTo>
                    <a:pt x="464" y="784"/>
                  </a:lnTo>
                  <a:lnTo>
                    <a:pt x="467" y="779"/>
                  </a:lnTo>
                  <a:lnTo>
                    <a:pt x="467" y="771"/>
                  </a:lnTo>
                  <a:lnTo>
                    <a:pt x="466" y="765"/>
                  </a:lnTo>
                  <a:lnTo>
                    <a:pt x="468" y="758"/>
                  </a:lnTo>
                  <a:lnTo>
                    <a:pt x="468" y="758"/>
                  </a:lnTo>
                  <a:lnTo>
                    <a:pt x="468" y="756"/>
                  </a:lnTo>
                  <a:lnTo>
                    <a:pt x="468" y="754"/>
                  </a:lnTo>
                  <a:lnTo>
                    <a:pt x="467" y="752"/>
                  </a:lnTo>
                  <a:lnTo>
                    <a:pt x="466" y="750"/>
                  </a:lnTo>
                  <a:lnTo>
                    <a:pt x="465" y="748"/>
                  </a:lnTo>
                  <a:lnTo>
                    <a:pt x="463" y="746"/>
                  </a:lnTo>
                  <a:lnTo>
                    <a:pt x="462" y="744"/>
                  </a:lnTo>
                  <a:lnTo>
                    <a:pt x="461" y="741"/>
                  </a:lnTo>
                  <a:lnTo>
                    <a:pt x="460" y="739"/>
                  </a:lnTo>
                  <a:lnTo>
                    <a:pt x="459" y="739"/>
                  </a:lnTo>
                  <a:lnTo>
                    <a:pt x="456" y="730"/>
                  </a:lnTo>
                  <a:lnTo>
                    <a:pt x="457" y="730"/>
                  </a:lnTo>
                  <a:lnTo>
                    <a:pt x="460" y="729"/>
                  </a:lnTo>
                  <a:lnTo>
                    <a:pt x="462" y="728"/>
                  </a:lnTo>
                  <a:lnTo>
                    <a:pt x="465" y="725"/>
                  </a:lnTo>
                  <a:lnTo>
                    <a:pt x="467" y="723"/>
                  </a:lnTo>
                  <a:lnTo>
                    <a:pt x="468" y="721"/>
                  </a:lnTo>
                  <a:lnTo>
                    <a:pt x="468" y="718"/>
                  </a:lnTo>
                  <a:lnTo>
                    <a:pt x="466" y="715"/>
                  </a:lnTo>
                  <a:lnTo>
                    <a:pt x="463" y="713"/>
                  </a:lnTo>
                  <a:lnTo>
                    <a:pt x="461" y="710"/>
                  </a:lnTo>
                  <a:lnTo>
                    <a:pt x="461" y="708"/>
                  </a:lnTo>
                  <a:lnTo>
                    <a:pt x="461" y="706"/>
                  </a:lnTo>
                  <a:lnTo>
                    <a:pt x="462" y="705"/>
                  </a:lnTo>
                  <a:lnTo>
                    <a:pt x="464" y="704"/>
                  </a:lnTo>
                  <a:lnTo>
                    <a:pt x="465" y="703"/>
                  </a:lnTo>
                  <a:lnTo>
                    <a:pt x="466" y="702"/>
                  </a:lnTo>
                  <a:lnTo>
                    <a:pt x="467" y="701"/>
                  </a:lnTo>
                  <a:lnTo>
                    <a:pt x="467" y="699"/>
                  </a:lnTo>
                  <a:lnTo>
                    <a:pt x="466" y="698"/>
                  </a:lnTo>
                  <a:lnTo>
                    <a:pt x="465" y="697"/>
                  </a:lnTo>
                  <a:lnTo>
                    <a:pt x="464" y="696"/>
                  </a:lnTo>
                  <a:lnTo>
                    <a:pt x="463" y="695"/>
                  </a:lnTo>
                  <a:lnTo>
                    <a:pt x="462" y="693"/>
                  </a:lnTo>
                  <a:lnTo>
                    <a:pt x="462" y="692"/>
                  </a:lnTo>
                  <a:lnTo>
                    <a:pt x="464" y="689"/>
                  </a:lnTo>
                  <a:lnTo>
                    <a:pt x="465" y="687"/>
                  </a:lnTo>
                  <a:lnTo>
                    <a:pt x="467" y="685"/>
                  </a:lnTo>
                  <a:lnTo>
                    <a:pt x="468" y="683"/>
                  </a:lnTo>
                  <a:lnTo>
                    <a:pt x="470" y="680"/>
                  </a:lnTo>
                  <a:lnTo>
                    <a:pt x="470" y="677"/>
                  </a:lnTo>
                  <a:lnTo>
                    <a:pt x="468" y="667"/>
                  </a:lnTo>
                  <a:lnTo>
                    <a:pt x="463" y="658"/>
                  </a:lnTo>
                  <a:lnTo>
                    <a:pt x="457" y="650"/>
                  </a:lnTo>
                  <a:lnTo>
                    <a:pt x="452" y="641"/>
                  </a:lnTo>
                  <a:lnTo>
                    <a:pt x="450" y="631"/>
                  </a:lnTo>
                  <a:lnTo>
                    <a:pt x="450" y="629"/>
                  </a:lnTo>
                  <a:lnTo>
                    <a:pt x="452" y="628"/>
                  </a:lnTo>
                  <a:lnTo>
                    <a:pt x="453" y="626"/>
                  </a:lnTo>
                  <a:lnTo>
                    <a:pt x="455" y="624"/>
                  </a:lnTo>
                  <a:lnTo>
                    <a:pt x="456" y="622"/>
                  </a:lnTo>
                  <a:lnTo>
                    <a:pt x="456" y="620"/>
                  </a:lnTo>
                  <a:lnTo>
                    <a:pt x="456" y="617"/>
                  </a:lnTo>
                  <a:lnTo>
                    <a:pt x="454" y="615"/>
                  </a:lnTo>
                  <a:lnTo>
                    <a:pt x="452" y="613"/>
                  </a:lnTo>
                  <a:lnTo>
                    <a:pt x="449" y="612"/>
                  </a:lnTo>
                  <a:lnTo>
                    <a:pt x="446" y="613"/>
                  </a:lnTo>
                  <a:lnTo>
                    <a:pt x="444" y="614"/>
                  </a:lnTo>
                  <a:lnTo>
                    <a:pt x="443" y="615"/>
                  </a:lnTo>
                  <a:lnTo>
                    <a:pt x="442" y="616"/>
                  </a:lnTo>
                  <a:lnTo>
                    <a:pt x="441" y="617"/>
                  </a:lnTo>
                  <a:lnTo>
                    <a:pt x="430" y="617"/>
                  </a:lnTo>
                  <a:lnTo>
                    <a:pt x="420" y="618"/>
                  </a:lnTo>
                  <a:lnTo>
                    <a:pt x="410" y="618"/>
                  </a:lnTo>
                  <a:lnTo>
                    <a:pt x="403" y="614"/>
                  </a:lnTo>
                  <a:lnTo>
                    <a:pt x="399" y="609"/>
                  </a:lnTo>
                  <a:lnTo>
                    <a:pt x="395" y="602"/>
                  </a:lnTo>
                  <a:lnTo>
                    <a:pt x="394" y="594"/>
                  </a:lnTo>
                  <a:lnTo>
                    <a:pt x="395" y="586"/>
                  </a:lnTo>
                  <a:lnTo>
                    <a:pt x="396" y="584"/>
                  </a:lnTo>
                  <a:lnTo>
                    <a:pt x="397" y="583"/>
                  </a:lnTo>
                  <a:lnTo>
                    <a:pt x="399" y="582"/>
                  </a:lnTo>
                  <a:lnTo>
                    <a:pt x="401" y="580"/>
                  </a:lnTo>
                  <a:lnTo>
                    <a:pt x="402" y="578"/>
                  </a:lnTo>
                  <a:lnTo>
                    <a:pt x="402" y="576"/>
                  </a:lnTo>
                  <a:lnTo>
                    <a:pt x="402" y="572"/>
                  </a:lnTo>
                  <a:lnTo>
                    <a:pt x="401" y="568"/>
                  </a:lnTo>
                  <a:lnTo>
                    <a:pt x="398" y="565"/>
                  </a:lnTo>
                  <a:lnTo>
                    <a:pt x="395" y="562"/>
                  </a:lnTo>
                  <a:lnTo>
                    <a:pt x="397" y="556"/>
                  </a:lnTo>
                  <a:lnTo>
                    <a:pt x="395" y="550"/>
                  </a:lnTo>
                  <a:lnTo>
                    <a:pt x="390" y="545"/>
                  </a:lnTo>
                  <a:lnTo>
                    <a:pt x="375" y="540"/>
                  </a:lnTo>
                  <a:lnTo>
                    <a:pt x="360" y="537"/>
                  </a:lnTo>
                  <a:lnTo>
                    <a:pt x="352" y="535"/>
                  </a:lnTo>
                  <a:lnTo>
                    <a:pt x="344" y="531"/>
                  </a:lnTo>
                  <a:lnTo>
                    <a:pt x="336" y="525"/>
                  </a:lnTo>
                  <a:lnTo>
                    <a:pt x="334" y="524"/>
                  </a:lnTo>
                  <a:lnTo>
                    <a:pt x="331" y="523"/>
                  </a:lnTo>
                  <a:lnTo>
                    <a:pt x="329" y="523"/>
                  </a:lnTo>
                  <a:lnTo>
                    <a:pt x="327" y="522"/>
                  </a:lnTo>
                  <a:lnTo>
                    <a:pt x="317" y="516"/>
                  </a:lnTo>
                  <a:lnTo>
                    <a:pt x="305" y="514"/>
                  </a:lnTo>
                  <a:lnTo>
                    <a:pt x="303" y="514"/>
                  </a:lnTo>
                  <a:lnTo>
                    <a:pt x="301" y="512"/>
                  </a:lnTo>
                  <a:lnTo>
                    <a:pt x="299" y="511"/>
                  </a:lnTo>
                  <a:lnTo>
                    <a:pt x="298" y="510"/>
                  </a:lnTo>
                  <a:lnTo>
                    <a:pt x="289" y="508"/>
                  </a:lnTo>
                  <a:lnTo>
                    <a:pt x="282" y="504"/>
                  </a:lnTo>
                  <a:lnTo>
                    <a:pt x="276" y="499"/>
                  </a:lnTo>
                  <a:lnTo>
                    <a:pt x="269" y="494"/>
                  </a:lnTo>
                  <a:lnTo>
                    <a:pt x="267" y="492"/>
                  </a:lnTo>
                  <a:lnTo>
                    <a:pt x="264" y="491"/>
                  </a:lnTo>
                  <a:lnTo>
                    <a:pt x="261" y="489"/>
                  </a:lnTo>
                  <a:lnTo>
                    <a:pt x="258" y="487"/>
                  </a:lnTo>
                  <a:lnTo>
                    <a:pt x="256" y="484"/>
                  </a:lnTo>
                  <a:lnTo>
                    <a:pt x="254" y="478"/>
                  </a:lnTo>
                  <a:lnTo>
                    <a:pt x="255" y="472"/>
                  </a:lnTo>
                  <a:lnTo>
                    <a:pt x="255" y="465"/>
                  </a:lnTo>
                  <a:lnTo>
                    <a:pt x="254" y="458"/>
                  </a:lnTo>
                  <a:lnTo>
                    <a:pt x="254" y="454"/>
                  </a:lnTo>
                  <a:lnTo>
                    <a:pt x="254" y="451"/>
                  </a:lnTo>
                  <a:lnTo>
                    <a:pt x="254" y="448"/>
                  </a:lnTo>
                  <a:lnTo>
                    <a:pt x="255" y="445"/>
                  </a:lnTo>
                  <a:lnTo>
                    <a:pt x="256" y="442"/>
                  </a:lnTo>
                  <a:lnTo>
                    <a:pt x="256" y="439"/>
                  </a:lnTo>
                  <a:lnTo>
                    <a:pt x="255" y="436"/>
                  </a:lnTo>
                  <a:lnTo>
                    <a:pt x="254" y="433"/>
                  </a:lnTo>
                  <a:lnTo>
                    <a:pt x="254" y="430"/>
                  </a:lnTo>
                  <a:lnTo>
                    <a:pt x="240" y="430"/>
                  </a:lnTo>
                  <a:lnTo>
                    <a:pt x="228" y="430"/>
                  </a:lnTo>
                  <a:lnTo>
                    <a:pt x="216" y="432"/>
                  </a:lnTo>
                  <a:lnTo>
                    <a:pt x="214" y="434"/>
                  </a:lnTo>
                  <a:lnTo>
                    <a:pt x="212" y="436"/>
                  </a:lnTo>
                  <a:lnTo>
                    <a:pt x="210" y="439"/>
                  </a:lnTo>
                  <a:lnTo>
                    <a:pt x="208" y="441"/>
                  </a:lnTo>
                  <a:lnTo>
                    <a:pt x="205" y="443"/>
                  </a:lnTo>
                  <a:lnTo>
                    <a:pt x="203" y="444"/>
                  </a:lnTo>
                  <a:lnTo>
                    <a:pt x="199" y="445"/>
                  </a:lnTo>
                  <a:lnTo>
                    <a:pt x="196" y="446"/>
                  </a:lnTo>
                  <a:lnTo>
                    <a:pt x="194" y="447"/>
                  </a:lnTo>
                  <a:lnTo>
                    <a:pt x="192" y="448"/>
                  </a:lnTo>
                  <a:lnTo>
                    <a:pt x="191" y="450"/>
                  </a:lnTo>
                  <a:lnTo>
                    <a:pt x="190" y="452"/>
                  </a:lnTo>
                  <a:lnTo>
                    <a:pt x="189" y="453"/>
                  </a:lnTo>
                  <a:lnTo>
                    <a:pt x="188" y="454"/>
                  </a:lnTo>
                  <a:lnTo>
                    <a:pt x="187" y="456"/>
                  </a:lnTo>
                  <a:lnTo>
                    <a:pt x="188" y="456"/>
                  </a:lnTo>
                  <a:lnTo>
                    <a:pt x="188" y="454"/>
                  </a:lnTo>
                  <a:lnTo>
                    <a:pt x="188" y="454"/>
                  </a:lnTo>
                  <a:lnTo>
                    <a:pt x="187" y="456"/>
                  </a:lnTo>
                  <a:lnTo>
                    <a:pt x="187" y="456"/>
                  </a:lnTo>
                  <a:lnTo>
                    <a:pt x="187" y="458"/>
                  </a:lnTo>
                  <a:lnTo>
                    <a:pt x="187" y="458"/>
                  </a:lnTo>
                  <a:lnTo>
                    <a:pt x="181" y="460"/>
                  </a:lnTo>
                  <a:lnTo>
                    <a:pt x="174" y="460"/>
                  </a:lnTo>
                  <a:lnTo>
                    <a:pt x="168" y="460"/>
                  </a:lnTo>
                  <a:lnTo>
                    <a:pt x="163" y="462"/>
                  </a:lnTo>
                  <a:lnTo>
                    <a:pt x="157" y="467"/>
                  </a:lnTo>
                  <a:lnTo>
                    <a:pt x="151" y="470"/>
                  </a:lnTo>
                  <a:lnTo>
                    <a:pt x="145" y="470"/>
                  </a:lnTo>
                  <a:lnTo>
                    <a:pt x="143" y="469"/>
                  </a:lnTo>
                  <a:lnTo>
                    <a:pt x="142" y="468"/>
                  </a:lnTo>
                  <a:lnTo>
                    <a:pt x="141" y="468"/>
                  </a:lnTo>
                  <a:lnTo>
                    <a:pt x="140" y="468"/>
                  </a:lnTo>
                  <a:lnTo>
                    <a:pt x="139" y="468"/>
                  </a:lnTo>
                  <a:lnTo>
                    <a:pt x="138" y="469"/>
                  </a:lnTo>
                  <a:lnTo>
                    <a:pt x="136" y="470"/>
                  </a:lnTo>
                  <a:lnTo>
                    <a:pt x="129" y="471"/>
                  </a:lnTo>
                  <a:lnTo>
                    <a:pt x="121" y="475"/>
                  </a:lnTo>
                  <a:lnTo>
                    <a:pt x="120" y="475"/>
                  </a:lnTo>
                  <a:lnTo>
                    <a:pt x="118" y="475"/>
                  </a:lnTo>
                  <a:lnTo>
                    <a:pt x="116" y="475"/>
                  </a:lnTo>
                  <a:lnTo>
                    <a:pt x="115" y="475"/>
                  </a:lnTo>
                  <a:lnTo>
                    <a:pt x="111" y="477"/>
                  </a:lnTo>
                  <a:lnTo>
                    <a:pt x="107" y="479"/>
                  </a:lnTo>
                  <a:lnTo>
                    <a:pt x="104" y="481"/>
                  </a:lnTo>
                  <a:lnTo>
                    <a:pt x="102" y="482"/>
                  </a:lnTo>
                  <a:lnTo>
                    <a:pt x="100" y="481"/>
                  </a:lnTo>
                  <a:lnTo>
                    <a:pt x="99" y="480"/>
                  </a:lnTo>
                  <a:lnTo>
                    <a:pt x="98" y="478"/>
                  </a:lnTo>
                  <a:lnTo>
                    <a:pt x="97" y="471"/>
                  </a:lnTo>
                  <a:lnTo>
                    <a:pt x="98" y="465"/>
                  </a:lnTo>
                  <a:lnTo>
                    <a:pt x="97" y="458"/>
                  </a:lnTo>
                  <a:lnTo>
                    <a:pt x="96" y="454"/>
                  </a:lnTo>
                  <a:lnTo>
                    <a:pt x="96" y="451"/>
                  </a:lnTo>
                  <a:lnTo>
                    <a:pt x="96" y="449"/>
                  </a:lnTo>
                  <a:lnTo>
                    <a:pt x="97" y="448"/>
                  </a:lnTo>
                  <a:lnTo>
                    <a:pt x="97" y="448"/>
                  </a:lnTo>
                  <a:lnTo>
                    <a:pt x="97" y="448"/>
                  </a:lnTo>
                  <a:lnTo>
                    <a:pt x="97" y="447"/>
                  </a:lnTo>
                  <a:lnTo>
                    <a:pt x="97" y="446"/>
                  </a:lnTo>
                  <a:lnTo>
                    <a:pt x="98" y="444"/>
                  </a:lnTo>
                  <a:lnTo>
                    <a:pt x="98" y="444"/>
                  </a:lnTo>
                  <a:lnTo>
                    <a:pt x="97" y="444"/>
                  </a:lnTo>
                  <a:lnTo>
                    <a:pt x="96" y="444"/>
                  </a:lnTo>
                  <a:lnTo>
                    <a:pt x="95" y="443"/>
                  </a:lnTo>
                  <a:lnTo>
                    <a:pt x="94" y="443"/>
                  </a:lnTo>
                  <a:lnTo>
                    <a:pt x="94" y="444"/>
                  </a:lnTo>
                  <a:lnTo>
                    <a:pt x="82" y="446"/>
                  </a:lnTo>
                  <a:lnTo>
                    <a:pt x="71" y="449"/>
                  </a:lnTo>
                  <a:lnTo>
                    <a:pt x="58" y="449"/>
                  </a:lnTo>
                  <a:lnTo>
                    <a:pt x="55" y="449"/>
                  </a:lnTo>
                  <a:lnTo>
                    <a:pt x="53" y="448"/>
                  </a:lnTo>
                  <a:lnTo>
                    <a:pt x="51" y="447"/>
                  </a:lnTo>
                  <a:lnTo>
                    <a:pt x="49" y="445"/>
                  </a:lnTo>
                  <a:lnTo>
                    <a:pt x="48" y="443"/>
                  </a:lnTo>
                  <a:lnTo>
                    <a:pt x="48" y="441"/>
                  </a:lnTo>
                  <a:lnTo>
                    <a:pt x="47" y="439"/>
                  </a:lnTo>
                  <a:lnTo>
                    <a:pt x="46" y="438"/>
                  </a:lnTo>
                  <a:lnTo>
                    <a:pt x="45" y="437"/>
                  </a:lnTo>
                  <a:lnTo>
                    <a:pt x="43" y="437"/>
                  </a:lnTo>
                  <a:lnTo>
                    <a:pt x="41" y="437"/>
                  </a:lnTo>
                  <a:lnTo>
                    <a:pt x="40" y="437"/>
                  </a:lnTo>
                  <a:lnTo>
                    <a:pt x="33" y="433"/>
                  </a:lnTo>
                  <a:lnTo>
                    <a:pt x="26" y="433"/>
                  </a:lnTo>
                  <a:lnTo>
                    <a:pt x="19" y="437"/>
                  </a:lnTo>
                  <a:lnTo>
                    <a:pt x="20" y="435"/>
                  </a:lnTo>
                  <a:lnTo>
                    <a:pt x="21" y="432"/>
                  </a:lnTo>
                  <a:lnTo>
                    <a:pt x="23" y="430"/>
                  </a:lnTo>
                  <a:lnTo>
                    <a:pt x="25" y="428"/>
                  </a:lnTo>
                  <a:lnTo>
                    <a:pt x="27" y="426"/>
                  </a:lnTo>
                  <a:lnTo>
                    <a:pt x="28" y="425"/>
                  </a:lnTo>
                  <a:lnTo>
                    <a:pt x="29" y="425"/>
                  </a:lnTo>
                  <a:lnTo>
                    <a:pt x="27" y="422"/>
                  </a:lnTo>
                  <a:lnTo>
                    <a:pt x="25" y="419"/>
                  </a:lnTo>
                  <a:lnTo>
                    <a:pt x="24" y="416"/>
                  </a:lnTo>
                  <a:lnTo>
                    <a:pt x="22" y="413"/>
                  </a:lnTo>
                  <a:lnTo>
                    <a:pt x="17" y="407"/>
                  </a:lnTo>
                  <a:lnTo>
                    <a:pt x="11" y="402"/>
                  </a:lnTo>
                  <a:lnTo>
                    <a:pt x="11" y="401"/>
                  </a:lnTo>
                  <a:lnTo>
                    <a:pt x="11" y="400"/>
                  </a:lnTo>
                  <a:lnTo>
                    <a:pt x="11" y="399"/>
                  </a:lnTo>
                  <a:lnTo>
                    <a:pt x="11" y="399"/>
                  </a:lnTo>
                  <a:lnTo>
                    <a:pt x="9" y="397"/>
                  </a:lnTo>
                  <a:lnTo>
                    <a:pt x="7" y="396"/>
                  </a:lnTo>
                  <a:lnTo>
                    <a:pt x="5" y="395"/>
                  </a:lnTo>
                  <a:lnTo>
                    <a:pt x="3" y="394"/>
                  </a:lnTo>
                  <a:lnTo>
                    <a:pt x="1" y="392"/>
                  </a:lnTo>
                  <a:lnTo>
                    <a:pt x="0" y="391"/>
                  </a:lnTo>
                  <a:lnTo>
                    <a:pt x="0" y="389"/>
                  </a:lnTo>
                  <a:lnTo>
                    <a:pt x="0" y="386"/>
                  </a:lnTo>
                  <a:lnTo>
                    <a:pt x="3" y="378"/>
                  </a:lnTo>
                  <a:lnTo>
                    <a:pt x="6" y="369"/>
                  </a:lnTo>
                  <a:lnTo>
                    <a:pt x="6" y="360"/>
                  </a:lnTo>
                  <a:lnTo>
                    <a:pt x="6" y="357"/>
                  </a:lnTo>
                  <a:lnTo>
                    <a:pt x="7" y="354"/>
                  </a:lnTo>
                  <a:lnTo>
                    <a:pt x="8" y="352"/>
                  </a:lnTo>
                  <a:lnTo>
                    <a:pt x="11" y="350"/>
                  </a:lnTo>
                  <a:lnTo>
                    <a:pt x="14" y="349"/>
                  </a:lnTo>
                  <a:lnTo>
                    <a:pt x="18" y="349"/>
                  </a:lnTo>
                  <a:lnTo>
                    <a:pt x="18" y="350"/>
                  </a:lnTo>
                  <a:lnTo>
                    <a:pt x="19" y="350"/>
                  </a:lnTo>
                  <a:lnTo>
                    <a:pt x="20" y="351"/>
                  </a:lnTo>
                  <a:lnTo>
                    <a:pt x="21" y="350"/>
                  </a:lnTo>
                  <a:lnTo>
                    <a:pt x="22" y="349"/>
                  </a:lnTo>
                  <a:lnTo>
                    <a:pt x="23" y="348"/>
                  </a:lnTo>
                  <a:lnTo>
                    <a:pt x="24" y="347"/>
                  </a:lnTo>
                  <a:lnTo>
                    <a:pt x="24" y="345"/>
                  </a:lnTo>
                  <a:lnTo>
                    <a:pt x="25" y="342"/>
                  </a:lnTo>
                  <a:lnTo>
                    <a:pt x="24" y="340"/>
                  </a:lnTo>
                  <a:lnTo>
                    <a:pt x="24" y="339"/>
                  </a:lnTo>
                  <a:lnTo>
                    <a:pt x="22" y="336"/>
                  </a:lnTo>
                  <a:lnTo>
                    <a:pt x="21" y="334"/>
                  </a:lnTo>
                  <a:lnTo>
                    <a:pt x="21" y="332"/>
                  </a:lnTo>
                  <a:lnTo>
                    <a:pt x="21" y="329"/>
                  </a:lnTo>
                  <a:lnTo>
                    <a:pt x="23" y="326"/>
                  </a:lnTo>
                  <a:lnTo>
                    <a:pt x="26" y="323"/>
                  </a:lnTo>
                  <a:lnTo>
                    <a:pt x="28" y="321"/>
                  </a:lnTo>
                  <a:lnTo>
                    <a:pt x="31" y="317"/>
                  </a:lnTo>
                  <a:lnTo>
                    <a:pt x="32" y="313"/>
                  </a:lnTo>
                  <a:lnTo>
                    <a:pt x="33" y="310"/>
                  </a:lnTo>
                  <a:lnTo>
                    <a:pt x="34" y="307"/>
                  </a:lnTo>
                  <a:lnTo>
                    <a:pt x="36" y="305"/>
                  </a:lnTo>
                  <a:lnTo>
                    <a:pt x="39" y="304"/>
                  </a:lnTo>
                  <a:lnTo>
                    <a:pt x="42" y="302"/>
                  </a:lnTo>
                  <a:lnTo>
                    <a:pt x="45" y="301"/>
                  </a:lnTo>
                  <a:lnTo>
                    <a:pt x="48" y="299"/>
                  </a:lnTo>
                  <a:lnTo>
                    <a:pt x="50" y="297"/>
                  </a:lnTo>
                  <a:lnTo>
                    <a:pt x="52" y="294"/>
                  </a:lnTo>
                  <a:lnTo>
                    <a:pt x="54" y="292"/>
                  </a:lnTo>
                  <a:lnTo>
                    <a:pt x="56" y="290"/>
                  </a:lnTo>
                  <a:lnTo>
                    <a:pt x="59" y="288"/>
                  </a:lnTo>
                  <a:lnTo>
                    <a:pt x="69" y="286"/>
                  </a:lnTo>
                  <a:lnTo>
                    <a:pt x="79" y="284"/>
                  </a:lnTo>
                  <a:lnTo>
                    <a:pt x="88" y="280"/>
                  </a:lnTo>
                  <a:lnTo>
                    <a:pt x="96" y="278"/>
                  </a:lnTo>
                  <a:lnTo>
                    <a:pt x="104" y="279"/>
                  </a:lnTo>
                  <a:lnTo>
                    <a:pt x="109" y="281"/>
                  </a:lnTo>
                  <a:lnTo>
                    <a:pt x="112" y="283"/>
                  </a:lnTo>
                  <a:lnTo>
                    <a:pt x="116" y="284"/>
                  </a:lnTo>
                  <a:lnTo>
                    <a:pt x="129" y="177"/>
                  </a:lnTo>
                  <a:lnTo>
                    <a:pt x="127" y="176"/>
                  </a:lnTo>
                  <a:lnTo>
                    <a:pt x="126" y="175"/>
                  </a:lnTo>
                  <a:lnTo>
                    <a:pt x="125" y="173"/>
                  </a:lnTo>
                  <a:lnTo>
                    <a:pt x="123" y="172"/>
                  </a:lnTo>
                  <a:lnTo>
                    <a:pt x="123" y="171"/>
                  </a:lnTo>
                  <a:lnTo>
                    <a:pt x="123" y="171"/>
                  </a:lnTo>
                  <a:lnTo>
                    <a:pt x="124" y="171"/>
                  </a:lnTo>
                  <a:lnTo>
                    <a:pt x="121" y="171"/>
                  </a:lnTo>
                  <a:lnTo>
                    <a:pt x="119" y="170"/>
                  </a:lnTo>
                  <a:lnTo>
                    <a:pt x="117" y="169"/>
                  </a:lnTo>
                  <a:lnTo>
                    <a:pt x="115" y="168"/>
                  </a:lnTo>
                  <a:lnTo>
                    <a:pt x="114" y="166"/>
                  </a:lnTo>
                  <a:lnTo>
                    <a:pt x="113" y="165"/>
                  </a:lnTo>
                  <a:lnTo>
                    <a:pt x="107" y="159"/>
                  </a:lnTo>
                  <a:lnTo>
                    <a:pt x="105" y="151"/>
                  </a:lnTo>
                  <a:lnTo>
                    <a:pt x="106" y="144"/>
                  </a:lnTo>
                  <a:lnTo>
                    <a:pt x="107" y="142"/>
                  </a:lnTo>
                  <a:lnTo>
                    <a:pt x="110" y="140"/>
                  </a:lnTo>
                  <a:lnTo>
                    <a:pt x="112" y="138"/>
                  </a:lnTo>
                  <a:lnTo>
                    <a:pt x="115" y="136"/>
                  </a:lnTo>
                  <a:lnTo>
                    <a:pt x="118" y="135"/>
                  </a:lnTo>
                  <a:lnTo>
                    <a:pt x="121" y="134"/>
                  </a:lnTo>
                  <a:lnTo>
                    <a:pt x="124" y="132"/>
                  </a:lnTo>
                  <a:lnTo>
                    <a:pt x="127" y="131"/>
                  </a:lnTo>
                  <a:lnTo>
                    <a:pt x="130" y="131"/>
                  </a:lnTo>
                  <a:lnTo>
                    <a:pt x="133" y="132"/>
                  </a:lnTo>
                  <a:lnTo>
                    <a:pt x="134" y="132"/>
                  </a:lnTo>
                  <a:lnTo>
                    <a:pt x="135" y="132"/>
                  </a:lnTo>
                  <a:lnTo>
                    <a:pt x="136" y="131"/>
                  </a:lnTo>
                  <a:lnTo>
                    <a:pt x="136" y="130"/>
                  </a:lnTo>
                  <a:lnTo>
                    <a:pt x="136" y="128"/>
                  </a:lnTo>
                  <a:lnTo>
                    <a:pt x="135" y="127"/>
                  </a:lnTo>
                  <a:lnTo>
                    <a:pt x="129" y="124"/>
                  </a:lnTo>
                  <a:lnTo>
                    <a:pt x="123" y="124"/>
                  </a:lnTo>
                  <a:lnTo>
                    <a:pt x="117" y="126"/>
                  </a:lnTo>
                  <a:lnTo>
                    <a:pt x="116" y="123"/>
                  </a:lnTo>
                  <a:lnTo>
                    <a:pt x="116" y="119"/>
                  </a:lnTo>
                  <a:lnTo>
                    <a:pt x="115" y="116"/>
                  </a:lnTo>
                  <a:lnTo>
                    <a:pt x="114" y="112"/>
                  </a:lnTo>
                  <a:lnTo>
                    <a:pt x="114" y="111"/>
                  </a:lnTo>
                  <a:lnTo>
                    <a:pt x="113" y="109"/>
                  </a:lnTo>
                  <a:lnTo>
                    <a:pt x="113" y="107"/>
                  </a:lnTo>
                  <a:lnTo>
                    <a:pt x="113" y="106"/>
                  </a:lnTo>
                  <a:lnTo>
                    <a:pt x="113" y="104"/>
                  </a:lnTo>
                  <a:lnTo>
                    <a:pt x="114" y="104"/>
                  </a:lnTo>
                  <a:lnTo>
                    <a:pt x="127" y="103"/>
                  </a:lnTo>
                  <a:lnTo>
                    <a:pt x="140" y="103"/>
                  </a:lnTo>
                  <a:lnTo>
                    <a:pt x="152" y="104"/>
                  </a:lnTo>
                  <a:lnTo>
                    <a:pt x="165" y="102"/>
                  </a:lnTo>
                  <a:lnTo>
                    <a:pt x="165" y="101"/>
                  </a:lnTo>
                  <a:lnTo>
                    <a:pt x="165" y="100"/>
                  </a:lnTo>
                  <a:lnTo>
                    <a:pt x="164" y="99"/>
                  </a:lnTo>
                  <a:lnTo>
                    <a:pt x="164" y="98"/>
                  </a:lnTo>
                  <a:lnTo>
                    <a:pt x="165" y="97"/>
                  </a:lnTo>
                  <a:lnTo>
                    <a:pt x="166" y="97"/>
                  </a:lnTo>
                  <a:lnTo>
                    <a:pt x="166" y="97"/>
                  </a:lnTo>
                  <a:lnTo>
                    <a:pt x="169" y="98"/>
                  </a:lnTo>
                  <a:lnTo>
                    <a:pt x="171" y="100"/>
                  </a:lnTo>
                  <a:lnTo>
                    <a:pt x="173" y="101"/>
                  </a:lnTo>
                  <a:lnTo>
                    <a:pt x="174" y="101"/>
                  </a:lnTo>
                  <a:lnTo>
                    <a:pt x="176" y="100"/>
                  </a:lnTo>
                  <a:lnTo>
                    <a:pt x="178" y="100"/>
                  </a:lnTo>
                  <a:lnTo>
                    <a:pt x="178" y="98"/>
                  </a:lnTo>
                  <a:lnTo>
                    <a:pt x="179" y="95"/>
                  </a:lnTo>
                  <a:lnTo>
                    <a:pt x="181" y="92"/>
                  </a:lnTo>
                  <a:lnTo>
                    <a:pt x="183" y="91"/>
                  </a:lnTo>
                  <a:lnTo>
                    <a:pt x="184" y="91"/>
                  </a:lnTo>
                  <a:lnTo>
                    <a:pt x="185" y="91"/>
                  </a:lnTo>
                  <a:lnTo>
                    <a:pt x="185" y="93"/>
                  </a:lnTo>
                  <a:lnTo>
                    <a:pt x="185" y="93"/>
                  </a:lnTo>
                  <a:lnTo>
                    <a:pt x="186" y="101"/>
                  </a:lnTo>
                  <a:lnTo>
                    <a:pt x="187" y="108"/>
                  </a:lnTo>
                  <a:lnTo>
                    <a:pt x="190" y="114"/>
                  </a:lnTo>
                  <a:lnTo>
                    <a:pt x="195" y="118"/>
                  </a:lnTo>
                  <a:lnTo>
                    <a:pt x="203" y="119"/>
                  </a:lnTo>
                  <a:lnTo>
                    <a:pt x="203" y="119"/>
                  </a:lnTo>
                  <a:lnTo>
                    <a:pt x="204" y="119"/>
                  </a:lnTo>
                  <a:lnTo>
                    <a:pt x="204" y="120"/>
                  </a:lnTo>
                  <a:lnTo>
                    <a:pt x="204" y="119"/>
                  </a:lnTo>
                  <a:lnTo>
                    <a:pt x="203" y="119"/>
                  </a:lnTo>
                  <a:lnTo>
                    <a:pt x="205" y="119"/>
                  </a:lnTo>
                  <a:lnTo>
                    <a:pt x="207" y="119"/>
                  </a:lnTo>
                  <a:lnTo>
                    <a:pt x="209" y="120"/>
                  </a:lnTo>
                  <a:lnTo>
                    <a:pt x="211" y="121"/>
                  </a:lnTo>
                  <a:lnTo>
                    <a:pt x="212" y="123"/>
                  </a:lnTo>
                  <a:lnTo>
                    <a:pt x="214" y="125"/>
                  </a:lnTo>
                  <a:lnTo>
                    <a:pt x="215" y="127"/>
                  </a:lnTo>
                  <a:lnTo>
                    <a:pt x="216" y="128"/>
                  </a:lnTo>
                  <a:lnTo>
                    <a:pt x="221" y="131"/>
                  </a:lnTo>
                  <a:lnTo>
                    <a:pt x="227" y="134"/>
                  </a:lnTo>
                  <a:lnTo>
                    <a:pt x="233" y="134"/>
                  </a:lnTo>
                  <a:lnTo>
                    <a:pt x="244" y="128"/>
                  </a:lnTo>
                  <a:lnTo>
                    <a:pt x="254" y="121"/>
                  </a:lnTo>
                  <a:lnTo>
                    <a:pt x="263" y="112"/>
                  </a:lnTo>
                  <a:lnTo>
                    <a:pt x="265" y="111"/>
                  </a:lnTo>
                  <a:lnTo>
                    <a:pt x="268" y="110"/>
                  </a:lnTo>
                  <a:lnTo>
                    <a:pt x="271" y="109"/>
                  </a:lnTo>
                  <a:lnTo>
                    <a:pt x="274" y="109"/>
                  </a:lnTo>
                  <a:lnTo>
                    <a:pt x="277" y="108"/>
                  </a:lnTo>
                  <a:lnTo>
                    <a:pt x="280" y="105"/>
                  </a:lnTo>
                  <a:lnTo>
                    <a:pt x="283" y="102"/>
                  </a:lnTo>
                  <a:lnTo>
                    <a:pt x="285" y="98"/>
                  </a:lnTo>
                  <a:lnTo>
                    <a:pt x="286" y="96"/>
                  </a:lnTo>
                  <a:lnTo>
                    <a:pt x="288" y="95"/>
                  </a:lnTo>
                  <a:lnTo>
                    <a:pt x="290" y="95"/>
                  </a:lnTo>
                  <a:lnTo>
                    <a:pt x="292" y="95"/>
                  </a:lnTo>
                  <a:lnTo>
                    <a:pt x="296" y="95"/>
                  </a:lnTo>
                  <a:lnTo>
                    <a:pt x="298" y="93"/>
                  </a:lnTo>
                  <a:lnTo>
                    <a:pt x="300" y="92"/>
                  </a:lnTo>
                  <a:lnTo>
                    <a:pt x="302" y="91"/>
                  </a:lnTo>
                  <a:lnTo>
                    <a:pt x="303" y="88"/>
                  </a:lnTo>
                  <a:lnTo>
                    <a:pt x="303" y="86"/>
                  </a:lnTo>
                  <a:lnTo>
                    <a:pt x="303" y="84"/>
                  </a:lnTo>
                  <a:lnTo>
                    <a:pt x="302" y="82"/>
                  </a:lnTo>
                  <a:lnTo>
                    <a:pt x="300" y="80"/>
                  </a:lnTo>
                  <a:lnTo>
                    <a:pt x="298" y="79"/>
                  </a:lnTo>
                  <a:lnTo>
                    <a:pt x="296" y="78"/>
                  </a:lnTo>
                  <a:lnTo>
                    <a:pt x="292" y="78"/>
                  </a:lnTo>
                  <a:lnTo>
                    <a:pt x="290" y="78"/>
                  </a:lnTo>
                  <a:lnTo>
                    <a:pt x="287" y="79"/>
                  </a:lnTo>
                  <a:lnTo>
                    <a:pt x="286" y="78"/>
                  </a:lnTo>
                  <a:lnTo>
                    <a:pt x="284" y="78"/>
                  </a:lnTo>
                  <a:lnTo>
                    <a:pt x="283" y="77"/>
                  </a:lnTo>
                  <a:lnTo>
                    <a:pt x="282" y="76"/>
                  </a:lnTo>
                  <a:lnTo>
                    <a:pt x="282" y="74"/>
                  </a:lnTo>
                  <a:lnTo>
                    <a:pt x="282" y="73"/>
                  </a:lnTo>
                  <a:lnTo>
                    <a:pt x="282" y="71"/>
                  </a:lnTo>
                  <a:lnTo>
                    <a:pt x="278" y="63"/>
                  </a:lnTo>
                  <a:lnTo>
                    <a:pt x="276" y="54"/>
                  </a:lnTo>
                  <a:lnTo>
                    <a:pt x="275" y="50"/>
                  </a:lnTo>
                  <a:lnTo>
                    <a:pt x="276" y="45"/>
                  </a:lnTo>
                  <a:lnTo>
                    <a:pt x="275" y="41"/>
                  </a:lnTo>
                  <a:lnTo>
                    <a:pt x="275" y="39"/>
                  </a:lnTo>
                  <a:lnTo>
                    <a:pt x="274" y="38"/>
                  </a:lnTo>
                  <a:lnTo>
                    <a:pt x="274" y="37"/>
                  </a:lnTo>
                  <a:lnTo>
                    <a:pt x="272" y="36"/>
                  </a:lnTo>
                  <a:lnTo>
                    <a:pt x="270" y="35"/>
                  </a:lnTo>
                  <a:lnTo>
                    <a:pt x="267" y="34"/>
                  </a:lnTo>
                  <a:lnTo>
                    <a:pt x="266" y="33"/>
                  </a:lnTo>
                  <a:lnTo>
                    <a:pt x="264" y="31"/>
                  </a:lnTo>
                  <a:lnTo>
                    <a:pt x="264" y="29"/>
                  </a:lnTo>
                  <a:lnTo>
                    <a:pt x="264" y="27"/>
                  </a:lnTo>
                  <a:lnTo>
                    <a:pt x="265" y="27"/>
                  </a:lnTo>
                  <a:lnTo>
                    <a:pt x="266" y="27"/>
                  </a:lnTo>
                  <a:lnTo>
                    <a:pt x="267" y="27"/>
                  </a:lnTo>
                  <a:lnTo>
                    <a:pt x="269" y="28"/>
                  </a:lnTo>
                  <a:lnTo>
                    <a:pt x="271" y="30"/>
                  </a:lnTo>
                  <a:lnTo>
                    <a:pt x="274" y="31"/>
                  </a:lnTo>
                  <a:lnTo>
                    <a:pt x="277" y="31"/>
                  </a:lnTo>
                  <a:lnTo>
                    <a:pt x="280" y="31"/>
                  </a:lnTo>
                  <a:lnTo>
                    <a:pt x="283" y="30"/>
                  </a:lnTo>
                  <a:lnTo>
                    <a:pt x="286" y="31"/>
                  </a:lnTo>
                  <a:lnTo>
                    <a:pt x="297" y="35"/>
                  </a:lnTo>
                  <a:lnTo>
                    <a:pt x="308" y="39"/>
                  </a:lnTo>
                  <a:lnTo>
                    <a:pt x="312" y="41"/>
                  </a:lnTo>
                  <a:lnTo>
                    <a:pt x="317" y="41"/>
                  </a:lnTo>
                  <a:lnTo>
                    <a:pt x="322" y="40"/>
                  </a:lnTo>
                  <a:lnTo>
                    <a:pt x="326" y="37"/>
                  </a:lnTo>
                  <a:lnTo>
                    <a:pt x="328" y="35"/>
                  </a:lnTo>
                  <a:lnTo>
                    <a:pt x="330" y="33"/>
                  </a:lnTo>
                  <a:lnTo>
                    <a:pt x="332" y="32"/>
                  </a:lnTo>
                  <a:lnTo>
                    <a:pt x="336" y="32"/>
                  </a:lnTo>
                  <a:lnTo>
                    <a:pt x="339" y="32"/>
                  </a:lnTo>
                  <a:lnTo>
                    <a:pt x="344" y="31"/>
                  </a:lnTo>
                  <a:lnTo>
                    <a:pt x="347" y="30"/>
                  </a:lnTo>
                  <a:lnTo>
                    <a:pt x="349" y="28"/>
                  </a:lnTo>
                  <a:lnTo>
                    <a:pt x="351" y="27"/>
                  </a:lnTo>
                  <a:lnTo>
                    <a:pt x="353" y="26"/>
                  </a:lnTo>
                  <a:lnTo>
                    <a:pt x="358" y="25"/>
                  </a:lnTo>
                  <a:lnTo>
                    <a:pt x="362" y="23"/>
                  </a:lnTo>
                  <a:lnTo>
                    <a:pt x="366" y="22"/>
                  </a:lnTo>
                  <a:lnTo>
                    <a:pt x="369" y="22"/>
                  </a:lnTo>
                  <a:lnTo>
                    <a:pt x="372" y="22"/>
                  </a:lnTo>
                  <a:lnTo>
                    <a:pt x="375" y="21"/>
                  </a:lnTo>
                  <a:lnTo>
                    <a:pt x="381" y="18"/>
                  </a:lnTo>
                  <a:lnTo>
                    <a:pt x="386" y="12"/>
                  </a:lnTo>
                  <a:lnTo>
                    <a:pt x="391" y="6"/>
                  </a:lnTo>
                  <a:lnTo>
                    <a:pt x="397" y="1"/>
                  </a:lnTo>
                  <a:lnTo>
                    <a:pt x="399" y="0"/>
                  </a:lnTo>
                  <a:lnTo>
                    <a:pt x="401" y="0"/>
                  </a:lnTo>
                  <a:lnTo>
                    <a:pt x="403" y="1"/>
                  </a:lnTo>
                  <a:lnTo>
                    <a:pt x="405" y="2"/>
                  </a:lnTo>
                  <a:lnTo>
                    <a:pt x="407" y="5"/>
                  </a:lnTo>
                  <a:lnTo>
                    <a:pt x="407" y="7"/>
                  </a:lnTo>
                  <a:lnTo>
                    <a:pt x="407" y="9"/>
                  </a:lnTo>
                  <a:lnTo>
                    <a:pt x="406" y="11"/>
                  </a:lnTo>
                  <a:lnTo>
                    <a:pt x="404" y="13"/>
                  </a:lnTo>
                  <a:lnTo>
                    <a:pt x="404" y="15"/>
                  </a:lnTo>
                  <a:lnTo>
                    <a:pt x="404" y="17"/>
                  </a:lnTo>
                  <a:lnTo>
                    <a:pt x="405" y="19"/>
                  </a:lnTo>
                  <a:lnTo>
                    <a:pt x="410" y="29"/>
                  </a:lnTo>
                  <a:lnTo>
                    <a:pt x="413" y="40"/>
                  </a:lnTo>
                  <a:lnTo>
                    <a:pt x="413" y="51"/>
                  </a:lnTo>
                  <a:lnTo>
                    <a:pt x="409" y="62"/>
                  </a:lnTo>
                  <a:lnTo>
                    <a:pt x="406" y="67"/>
                  </a:lnTo>
                  <a:lnTo>
                    <a:pt x="406" y="73"/>
                  </a:lnTo>
                  <a:lnTo>
                    <a:pt x="409" y="78"/>
                  </a:lnTo>
                  <a:lnTo>
                    <a:pt x="409" y="87"/>
                  </a:lnTo>
                  <a:lnTo>
                    <a:pt x="412" y="95"/>
                  </a:lnTo>
                  <a:lnTo>
                    <a:pt x="418" y="101"/>
                  </a:lnTo>
                  <a:lnTo>
                    <a:pt x="424" y="106"/>
                  </a:lnTo>
                  <a:lnTo>
                    <a:pt x="426" y="107"/>
                  </a:lnTo>
                  <a:lnTo>
                    <a:pt x="429" y="107"/>
                  </a:lnTo>
                  <a:lnTo>
                    <a:pt x="431" y="106"/>
                  </a:lnTo>
                  <a:lnTo>
                    <a:pt x="434" y="105"/>
                  </a:lnTo>
                  <a:lnTo>
                    <a:pt x="437" y="105"/>
                  </a:lnTo>
                  <a:lnTo>
                    <a:pt x="439" y="106"/>
                  </a:lnTo>
                  <a:lnTo>
                    <a:pt x="441" y="107"/>
                  </a:lnTo>
                  <a:lnTo>
                    <a:pt x="443" y="108"/>
                  </a:lnTo>
                  <a:lnTo>
                    <a:pt x="446" y="107"/>
                  </a:lnTo>
                  <a:lnTo>
                    <a:pt x="449" y="106"/>
                  </a:lnTo>
                  <a:lnTo>
                    <a:pt x="453" y="103"/>
                  </a:lnTo>
                  <a:lnTo>
                    <a:pt x="455" y="103"/>
                  </a:lnTo>
                  <a:lnTo>
                    <a:pt x="457" y="103"/>
                  </a:lnTo>
                  <a:lnTo>
                    <a:pt x="459" y="104"/>
                  </a:lnTo>
                  <a:lnTo>
                    <a:pt x="461" y="105"/>
                  </a:lnTo>
                  <a:lnTo>
                    <a:pt x="464" y="106"/>
                  </a:lnTo>
                  <a:lnTo>
                    <a:pt x="466" y="106"/>
                  </a:lnTo>
                  <a:lnTo>
                    <a:pt x="467" y="105"/>
                  </a:lnTo>
                  <a:lnTo>
                    <a:pt x="469" y="104"/>
                  </a:lnTo>
                  <a:lnTo>
                    <a:pt x="471" y="103"/>
                  </a:lnTo>
                  <a:lnTo>
                    <a:pt x="472" y="102"/>
                  </a:lnTo>
                  <a:lnTo>
                    <a:pt x="475" y="101"/>
                  </a:lnTo>
                  <a:lnTo>
                    <a:pt x="478" y="101"/>
                  </a:lnTo>
                  <a:lnTo>
                    <a:pt x="482" y="101"/>
                  </a:lnTo>
                  <a:lnTo>
                    <a:pt x="484" y="101"/>
                  </a:lnTo>
                  <a:lnTo>
                    <a:pt x="488" y="99"/>
                  </a:lnTo>
                  <a:lnTo>
                    <a:pt x="491" y="97"/>
                  </a:lnTo>
                  <a:lnTo>
                    <a:pt x="494" y="95"/>
                  </a:lnTo>
                  <a:lnTo>
                    <a:pt x="501" y="93"/>
                  </a:lnTo>
                  <a:lnTo>
                    <a:pt x="508" y="95"/>
                  </a:lnTo>
                  <a:lnTo>
                    <a:pt x="515" y="96"/>
                  </a:lnTo>
                  <a:lnTo>
                    <a:pt x="516" y="97"/>
                  </a:lnTo>
                  <a:lnTo>
                    <a:pt x="518" y="98"/>
                  </a:lnTo>
                  <a:lnTo>
                    <a:pt x="520" y="100"/>
                  </a:lnTo>
                  <a:lnTo>
                    <a:pt x="522" y="101"/>
                  </a:lnTo>
                  <a:lnTo>
                    <a:pt x="525" y="101"/>
                  </a:lnTo>
                  <a:lnTo>
                    <a:pt x="529" y="100"/>
                  </a:lnTo>
                  <a:lnTo>
                    <a:pt x="531" y="98"/>
                  </a:lnTo>
                  <a:lnTo>
                    <a:pt x="532" y="96"/>
                  </a:lnTo>
                  <a:lnTo>
                    <a:pt x="533" y="93"/>
                  </a:lnTo>
                  <a:lnTo>
                    <a:pt x="532" y="91"/>
                  </a:lnTo>
                  <a:lnTo>
                    <a:pt x="531" y="89"/>
                  </a:lnTo>
                  <a:lnTo>
                    <a:pt x="529" y="87"/>
                  </a:lnTo>
                  <a:lnTo>
                    <a:pt x="527" y="85"/>
                  </a:lnTo>
                  <a:lnTo>
                    <a:pt x="525" y="85"/>
                  </a:lnTo>
                  <a:lnTo>
                    <a:pt x="525" y="83"/>
                  </a:lnTo>
                  <a:lnTo>
                    <a:pt x="525" y="82"/>
                  </a:lnTo>
                  <a:lnTo>
                    <a:pt x="525" y="81"/>
                  </a:lnTo>
                  <a:lnTo>
                    <a:pt x="527" y="81"/>
                  </a:lnTo>
                  <a:lnTo>
                    <a:pt x="529" y="81"/>
                  </a:lnTo>
                  <a:lnTo>
                    <a:pt x="531" y="82"/>
                  </a:lnTo>
                  <a:lnTo>
                    <a:pt x="533" y="83"/>
                  </a:lnTo>
                  <a:lnTo>
                    <a:pt x="535" y="84"/>
                  </a:lnTo>
                  <a:lnTo>
                    <a:pt x="536" y="84"/>
                  </a:lnTo>
                  <a:lnTo>
                    <a:pt x="540" y="83"/>
                  </a:lnTo>
                  <a:lnTo>
                    <a:pt x="544" y="80"/>
                  </a:lnTo>
                  <a:lnTo>
                    <a:pt x="548" y="78"/>
                  </a:lnTo>
                  <a:lnTo>
                    <a:pt x="552" y="80"/>
                  </a:lnTo>
                  <a:lnTo>
                    <a:pt x="557" y="84"/>
                  </a:lnTo>
                  <a:lnTo>
                    <a:pt x="563" y="86"/>
                  </a:lnTo>
                  <a:lnTo>
                    <a:pt x="569" y="86"/>
                  </a:lnTo>
                  <a:lnTo>
                    <a:pt x="571" y="86"/>
                  </a:lnTo>
                  <a:lnTo>
                    <a:pt x="574" y="88"/>
                  </a:lnTo>
                  <a:lnTo>
                    <a:pt x="577" y="89"/>
                  </a:lnTo>
                  <a:lnTo>
                    <a:pt x="579" y="90"/>
                  </a:lnTo>
                  <a:lnTo>
                    <a:pt x="581" y="91"/>
                  </a:lnTo>
                  <a:lnTo>
                    <a:pt x="583" y="90"/>
                  </a:lnTo>
                  <a:lnTo>
                    <a:pt x="585" y="89"/>
                  </a:lnTo>
                  <a:lnTo>
                    <a:pt x="586" y="87"/>
                  </a:lnTo>
                  <a:lnTo>
                    <a:pt x="587" y="85"/>
                  </a:lnTo>
                  <a:lnTo>
                    <a:pt x="589" y="84"/>
                  </a:lnTo>
                  <a:lnTo>
                    <a:pt x="592" y="83"/>
                  </a:lnTo>
                  <a:lnTo>
                    <a:pt x="594" y="83"/>
                  </a:lnTo>
                  <a:lnTo>
                    <a:pt x="595" y="84"/>
                  </a:lnTo>
                  <a:lnTo>
                    <a:pt x="596" y="84"/>
                  </a:lnTo>
                  <a:lnTo>
                    <a:pt x="598" y="84"/>
                  </a:lnTo>
                  <a:lnTo>
                    <a:pt x="600" y="83"/>
                  </a:lnTo>
                  <a:lnTo>
                    <a:pt x="602" y="81"/>
                  </a:lnTo>
                  <a:lnTo>
                    <a:pt x="603" y="81"/>
                  </a:lnTo>
                  <a:lnTo>
                    <a:pt x="604" y="80"/>
                  </a:lnTo>
                  <a:lnTo>
                    <a:pt x="606" y="80"/>
                  </a:lnTo>
                  <a:lnTo>
                    <a:pt x="606" y="81"/>
                  </a:lnTo>
                  <a:lnTo>
                    <a:pt x="607" y="83"/>
                  </a:lnTo>
                  <a:lnTo>
                    <a:pt x="607" y="85"/>
                  </a:lnTo>
                  <a:lnTo>
                    <a:pt x="607" y="87"/>
                  </a:lnTo>
                  <a:lnTo>
                    <a:pt x="608" y="89"/>
                  </a:lnTo>
                  <a:lnTo>
                    <a:pt x="609" y="90"/>
                  </a:lnTo>
                  <a:lnTo>
                    <a:pt x="610" y="90"/>
                  </a:lnTo>
                  <a:lnTo>
                    <a:pt x="611" y="91"/>
                  </a:lnTo>
                  <a:lnTo>
                    <a:pt x="613" y="90"/>
                  </a:lnTo>
                  <a:lnTo>
                    <a:pt x="621" y="83"/>
                  </a:lnTo>
                  <a:lnTo>
                    <a:pt x="628" y="76"/>
                  </a:lnTo>
                  <a:lnTo>
                    <a:pt x="633" y="68"/>
                  </a:lnTo>
                  <a:lnTo>
                    <a:pt x="636" y="62"/>
                  </a:lnTo>
                  <a:lnTo>
                    <a:pt x="639" y="55"/>
                  </a:lnTo>
                  <a:lnTo>
                    <a:pt x="641" y="51"/>
                  </a:lnTo>
                  <a:lnTo>
                    <a:pt x="642" y="46"/>
                  </a:lnTo>
                  <a:lnTo>
                    <a:pt x="642" y="42"/>
                  </a:lnTo>
                  <a:lnTo>
                    <a:pt x="642" y="39"/>
                  </a:lnTo>
                  <a:lnTo>
                    <a:pt x="641" y="37"/>
                  </a:lnTo>
                  <a:lnTo>
                    <a:pt x="642" y="35"/>
                  </a:lnTo>
                  <a:lnTo>
                    <a:pt x="642" y="33"/>
                  </a:lnTo>
                  <a:lnTo>
                    <a:pt x="643" y="32"/>
                  </a:lnTo>
                  <a:lnTo>
                    <a:pt x="643" y="30"/>
                  </a:lnTo>
                  <a:lnTo>
                    <a:pt x="644" y="29"/>
                  </a:lnTo>
                  <a:lnTo>
                    <a:pt x="645" y="28"/>
                  </a:lnTo>
                  <a:lnTo>
                    <a:pt x="647" y="29"/>
                  </a:lnTo>
                  <a:lnTo>
                    <a:pt x="649" y="31"/>
                  </a:lnTo>
                  <a:lnTo>
                    <a:pt x="652" y="34"/>
                  </a:lnTo>
                  <a:lnTo>
                    <a:pt x="654" y="37"/>
                  </a:lnTo>
                  <a:lnTo>
                    <a:pt x="656" y="39"/>
                  </a:lnTo>
                  <a:lnTo>
                    <a:pt x="661" y="45"/>
                  </a:lnTo>
                  <a:lnTo>
                    <a:pt x="666" y="53"/>
                  </a:lnTo>
                  <a:lnTo>
                    <a:pt x="670" y="60"/>
                  </a:lnTo>
                  <a:lnTo>
                    <a:pt x="670" y="61"/>
                  </a:lnTo>
                  <a:lnTo>
                    <a:pt x="670" y="63"/>
                  </a:lnTo>
                  <a:lnTo>
                    <a:pt x="670" y="65"/>
                  </a:lnTo>
                  <a:lnTo>
                    <a:pt x="670" y="67"/>
                  </a:lnTo>
                  <a:lnTo>
                    <a:pt x="671" y="68"/>
                  </a:lnTo>
                  <a:lnTo>
                    <a:pt x="672" y="70"/>
                  </a:lnTo>
                  <a:lnTo>
                    <a:pt x="672" y="72"/>
                  </a:lnTo>
                  <a:lnTo>
                    <a:pt x="673" y="73"/>
                  </a:lnTo>
                  <a:lnTo>
                    <a:pt x="675" y="80"/>
                  </a:lnTo>
                  <a:lnTo>
                    <a:pt x="675" y="86"/>
                  </a:lnTo>
                  <a:lnTo>
                    <a:pt x="675" y="93"/>
                  </a:lnTo>
                  <a:lnTo>
                    <a:pt x="677" y="100"/>
                  </a:lnTo>
                  <a:lnTo>
                    <a:pt x="682" y="104"/>
                  </a:lnTo>
                  <a:lnTo>
                    <a:pt x="688" y="106"/>
                  </a:lnTo>
                  <a:lnTo>
                    <a:pt x="695" y="107"/>
                  </a:lnTo>
                  <a:lnTo>
                    <a:pt x="701" y="110"/>
                  </a:lnTo>
                  <a:lnTo>
                    <a:pt x="699" y="120"/>
                  </a:lnTo>
                  <a:lnTo>
                    <a:pt x="695" y="129"/>
                  </a:lnTo>
                  <a:lnTo>
                    <a:pt x="694" y="130"/>
                  </a:lnTo>
                  <a:lnTo>
                    <a:pt x="693" y="131"/>
                  </a:lnTo>
                  <a:lnTo>
                    <a:pt x="691" y="131"/>
                  </a:lnTo>
                  <a:lnTo>
                    <a:pt x="688" y="132"/>
                  </a:lnTo>
                  <a:lnTo>
                    <a:pt x="686" y="134"/>
                  </a:lnTo>
                  <a:lnTo>
                    <a:pt x="685" y="136"/>
                  </a:lnTo>
                  <a:lnTo>
                    <a:pt x="683" y="138"/>
                  </a:lnTo>
                  <a:lnTo>
                    <a:pt x="682" y="142"/>
                  </a:lnTo>
                  <a:lnTo>
                    <a:pt x="680" y="144"/>
                  </a:lnTo>
                  <a:lnTo>
                    <a:pt x="678" y="146"/>
                  </a:lnTo>
                  <a:lnTo>
                    <a:pt x="676" y="147"/>
                  </a:lnTo>
                  <a:lnTo>
                    <a:pt x="675" y="148"/>
                  </a:lnTo>
                  <a:lnTo>
                    <a:pt x="672" y="148"/>
                  </a:lnTo>
                  <a:lnTo>
                    <a:pt x="670" y="148"/>
                  </a:lnTo>
                  <a:lnTo>
                    <a:pt x="668" y="148"/>
                  </a:lnTo>
                  <a:lnTo>
                    <a:pt x="666" y="150"/>
                  </a:lnTo>
                  <a:lnTo>
                    <a:pt x="662" y="153"/>
                  </a:lnTo>
                  <a:lnTo>
                    <a:pt x="660" y="157"/>
                  </a:lnTo>
                  <a:lnTo>
                    <a:pt x="657" y="161"/>
                  </a:lnTo>
                  <a:lnTo>
                    <a:pt x="653" y="164"/>
                  </a:lnTo>
                  <a:lnTo>
                    <a:pt x="653" y="165"/>
                  </a:lnTo>
                  <a:lnTo>
                    <a:pt x="652" y="166"/>
                  </a:lnTo>
                  <a:lnTo>
                    <a:pt x="652" y="167"/>
                  </a:lnTo>
                  <a:lnTo>
                    <a:pt x="652" y="170"/>
                  </a:lnTo>
                  <a:lnTo>
                    <a:pt x="652" y="172"/>
                  </a:lnTo>
                  <a:lnTo>
                    <a:pt x="651" y="175"/>
                  </a:lnTo>
                  <a:lnTo>
                    <a:pt x="650" y="177"/>
                  </a:lnTo>
                  <a:lnTo>
                    <a:pt x="649" y="178"/>
                  </a:lnTo>
                  <a:lnTo>
                    <a:pt x="647" y="180"/>
                  </a:lnTo>
                  <a:lnTo>
                    <a:pt x="645" y="181"/>
                  </a:lnTo>
                  <a:lnTo>
                    <a:pt x="639" y="187"/>
                  </a:lnTo>
                  <a:lnTo>
                    <a:pt x="632" y="190"/>
                  </a:lnTo>
                  <a:lnTo>
                    <a:pt x="624" y="191"/>
                  </a:lnTo>
                  <a:lnTo>
                    <a:pt x="623" y="191"/>
                  </a:lnTo>
                  <a:lnTo>
                    <a:pt x="621" y="192"/>
                  </a:lnTo>
                  <a:lnTo>
                    <a:pt x="620" y="192"/>
                  </a:lnTo>
                  <a:lnTo>
                    <a:pt x="622" y="192"/>
                  </a:lnTo>
                  <a:lnTo>
                    <a:pt x="625" y="192"/>
                  </a:lnTo>
                  <a:lnTo>
                    <a:pt x="627" y="193"/>
                  </a:lnTo>
                  <a:lnTo>
                    <a:pt x="629" y="194"/>
                  </a:lnTo>
                  <a:lnTo>
                    <a:pt x="630" y="195"/>
                  </a:lnTo>
                  <a:lnTo>
                    <a:pt x="631" y="198"/>
                  </a:lnTo>
                  <a:lnTo>
                    <a:pt x="631" y="201"/>
                  </a:lnTo>
                  <a:lnTo>
                    <a:pt x="630" y="203"/>
                  </a:lnTo>
                  <a:lnTo>
                    <a:pt x="630" y="206"/>
                  </a:lnTo>
                  <a:lnTo>
                    <a:pt x="631" y="209"/>
                  </a:lnTo>
                  <a:lnTo>
                    <a:pt x="632" y="212"/>
                  </a:lnTo>
                  <a:lnTo>
                    <a:pt x="633" y="215"/>
                  </a:lnTo>
                  <a:lnTo>
                    <a:pt x="634" y="219"/>
                  </a:lnTo>
                  <a:lnTo>
                    <a:pt x="636" y="222"/>
                  </a:lnTo>
                  <a:lnTo>
                    <a:pt x="638" y="225"/>
                  </a:lnTo>
                  <a:lnTo>
                    <a:pt x="639" y="229"/>
                  </a:lnTo>
                  <a:lnTo>
                    <a:pt x="640" y="235"/>
                  </a:lnTo>
                  <a:lnTo>
                    <a:pt x="640" y="235"/>
                  </a:lnTo>
                  <a:lnTo>
                    <a:pt x="642" y="236"/>
                  </a:lnTo>
                  <a:lnTo>
                    <a:pt x="644" y="236"/>
                  </a:lnTo>
                  <a:lnTo>
                    <a:pt x="643" y="229"/>
                  </a:lnTo>
                  <a:lnTo>
                    <a:pt x="642" y="222"/>
                  </a:lnTo>
                  <a:lnTo>
                    <a:pt x="641" y="220"/>
                  </a:lnTo>
                  <a:lnTo>
                    <a:pt x="639" y="217"/>
                  </a:lnTo>
                  <a:lnTo>
                    <a:pt x="639" y="216"/>
                  </a:lnTo>
                  <a:lnTo>
                    <a:pt x="639" y="215"/>
                  </a:lnTo>
                  <a:lnTo>
                    <a:pt x="639" y="215"/>
                  </a:lnTo>
                  <a:lnTo>
                    <a:pt x="637" y="212"/>
                  </a:lnTo>
                  <a:lnTo>
                    <a:pt x="635" y="209"/>
                  </a:lnTo>
                  <a:lnTo>
                    <a:pt x="634" y="206"/>
                  </a:lnTo>
                  <a:lnTo>
                    <a:pt x="635" y="203"/>
                  </a:lnTo>
                  <a:lnTo>
                    <a:pt x="636" y="200"/>
                  </a:lnTo>
                  <a:lnTo>
                    <a:pt x="639" y="196"/>
                  </a:lnTo>
                  <a:lnTo>
                    <a:pt x="643" y="193"/>
                  </a:lnTo>
                  <a:lnTo>
                    <a:pt x="647" y="191"/>
                  </a:lnTo>
                  <a:lnTo>
                    <a:pt x="650" y="190"/>
                  </a:lnTo>
                  <a:lnTo>
                    <a:pt x="654" y="189"/>
                  </a:lnTo>
                  <a:lnTo>
                    <a:pt x="657" y="187"/>
                  </a:lnTo>
                  <a:lnTo>
                    <a:pt x="660" y="185"/>
                  </a:lnTo>
                  <a:lnTo>
                    <a:pt x="662" y="181"/>
                  </a:lnTo>
                  <a:lnTo>
                    <a:pt x="663" y="179"/>
                  </a:lnTo>
                  <a:lnTo>
                    <a:pt x="664" y="177"/>
                  </a:lnTo>
                  <a:lnTo>
                    <a:pt x="666" y="174"/>
                  </a:lnTo>
                  <a:lnTo>
                    <a:pt x="668" y="174"/>
                  </a:lnTo>
                  <a:lnTo>
                    <a:pt x="670" y="175"/>
                  </a:lnTo>
                  <a:lnTo>
                    <a:pt x="672" y="175"/>
                  </a:lnTo>
                  <a:lnTo>
                    <a:pt x="672" y="179"/>
                  </a:lnTo>
                  <a:lnTo>
                    <a:pt x="672" y="185"/>
                  </a:lnTo>
                  <a:lnTo>
                    <a:pt x="671" y="187"/>
                  </a:lnTo>
                  <a:lnTo>
                    <a:pt x="671" y="188"/>
                  </a:lnTo>
                  <a:lnTo>
                    <a:pt x="670" y="190"/>
                  </a:lnTo>
                  <a:lnTo>
                    <a:pt x="671" y="192"/>
                  </a:lnTo>
                  <a:lnTo>
                    <a:pt x="671" y="193"/>
                  </a:lnTo>
                  <a:lnTo>
                    <a:pt x="671" y="194"/>
                  </a:lnTo>
                  <a:lnTo>
                    <a:pt x="671" y="196"/>
                  </a:lnTo>
                  <a:lnTo>
                    <a:pt x="672" y="197"/>
                  </a:lnTo>
                  <a:lnTo>
                    <a:pt x="673" y="197"/>
                  </a:lnTo>
                  <a:lnTo>
                    <a:pt x="672" y="198"/>
                  </a:lnTo>
                  <a:lnTo>
                    <a:pt x="672" y="199"/>
                  </a:lnTo>
                  <a:lnTo>
                    <a:pt x="672" y="200"/>
                  </a:lnTo>
                  <a:lnTo>
                    <a:pt x="673" y="201"/>
                  </a:lnTo>
                  <a:lnTo>
                    <a:pt x="673" y="201"/>
                  </a:lnTo>
                  <a:lnTo>
                    <a:pt x="674" y="202"/>
                  </a:lnTo>
                  <a:lnTo>
                    <a:pt x="675" y="204"/>
                  </a:lnTo>
                  <a:lnTo>
                    <a:pt x="676" y="206"/>
                  </a:lnTo>
                  <a:lnTo>
                    <a:pt x="677" y="207"/>
                  </a:lnTo>
                  <a:lnTo>
                    <a:pt x="679" y="209"/>
                  </a:lnTo>
                  <a:lnTo>
                    <a:pt x="682" y="209"/>
                  </a:lnTo>
                  <a:lnTo>
                    <a:pt x="686" y="209"/>
                  </a:lnTo>
                  <a:lnTo>
                    <a:pt x="690" y="208"/>
                  </a:lnTo>
                  <a:lnTo>
                    <a:pt x="696" y="208"/>
                  </a:lnTo>
                  <a:lnTo>
                    <a:pt x="702" y="210"/>
                  </a:lnTo>
                  <a:lnTo>
                    <a:pt x="708" y="210"/>
                  </a:lnTo>
                  <a:lnTo>
                    <a:pt x="709" y="209"/>
                  </a:lnTo>
                  <a:lnTo>
                    <a:pt x="712" y="208"/>
                  </a:lnTo>
                  <a:lnTo>
                    <a:pt x="713" y="208"/>
                  </a:lnTo>
                  <a:lnTo>
                    <a:pt x="714" y="208"/>
                  </a:lnTo>
                  <a:lnTo>
                    <a:pt x="715" y="209"/>
                  </a:lnTo>
                  <a:lnTo>
                    <a:pt x="716" y="211"/>
                  </a:lnTo>
                  <a:lnTo>
                    <a:pt x="716" y="212"/>
                  </a:lnTo>
                  <a:lnTo>
                    <a:pt x="715" y="214"/>
                  </a:lnTo>
                  <a:lnTo>
                    <a:pt x="713" y="215"/>
                  </a:lnTo>
                  <a:lnTo>
                    <a:pt x="714" y="218"/>
                  </a:lnTo>
                  <a:lnTo>
                    <a:pt x="714" y="220"/>
                  </a:lnTo>
                  <a:lnTo>
                    <a:pt x="714" y="221"/>
                  </a:lnTo>
                  <a:lnTo>
                    <a:pt x="713" y="221"/>
                  </a:lnTo>
                  <a:lnTo>
                    <a:pt x="713" y="223"/>
                  </a:lnTo>
                  <a:lnTo>
                    <a:pt x="713" y="225"/>
                  </a:lnTo>
                  <a:lnTo>
                    <a:pt x="710" y="226"/>
                  </a:lnTo>
                  <a:lnTo>
                    <a:pt x="710" y="227"/>
                  </a:lnTo>
                  <a:lnTo>
                    <a:pt x="710" y="227"/>
                  </a:lnTo>
                  <a:lnTo>
                    <a:pt x="712" y="227"/>
                  </a:lnTo>
                  <a:lnTo>
                    <a:pt x="713" y="227"/>
                  </a:lnTo>
                  <a:lnTo>
                    <a:pt x="714" y="227"/>
                  </a:lnTo>
                  <a:lnTo>
                    <a:pt x="715" y="227"/>
                  </a:lnTo>
                  <a:lnTo>
                    <a:pt x="717" y="222"/>
                  </a:lnTo>
                  <a:lnTo>
                    <a:pt x="719" y="217"/>
                  </a:lnTo>
                  <a:lnTo>
                    <a:pt x="720" y="212"/>
                  </a:lnTo>
                  <a:lnTo>
                    <a:pt x="721" y="210"/>
                  </a:lnTo>
                  <a:lnTo>
                    <a:pt x="723" y="209"/>
                  </a:lnTo>
                  <a:lnTo>
                    <a:pt x="725" y="209"/>
                  </a:lnTo>
                  <a:lnTo>
                    <a:pt x="728" y="209"/>
                  </a:lnTo>
                  <a:lnTo>
                    <a:pt x="728" y="208"/>
                  </a:lnTo>
                  <a:lnTo>
                    <a:pt x="729" y="207"/>
                  </a:lnTo>
                  <a:lnTo>
                    <a:pt x="730" y="207"/>
                  </a:lnTo>
                  <a:lnTo>
                    <a:pt x="731" y="206"/>
                  </a:lnTo>
                  <a:lnTo>
                    <a:pt x="732" y="206"/>
                  </a:lnTo>
                  <a:lnTo>
                    <a:pt x="732" y="205"/>
                  </a:lnTo>
                  <a:lnTo>
                    <a:pt x="733" y="203"/>
                  </a:lnTo>
                  <a:lnTo>
                    <a:pt x="734" y="202"/>
                  </a:lnTo>
                  <a:lnTo>
                    <a:pt x="735" y="201"/>
                  </a:lnTo>
                  <a:lnTo>
                    <a:pt x="736" y="200"/>
                  </a:lnTo>
                  <a:lnTo>
                    <a:pt x="738" y="199"/>
                  </a:lnTo>
                  <a:lnTo>
                    <a:pt x="738" y="199"/>
                  </a:lnTo>
                  <a:lnTo>
                    <a:pt x="738" y="197"/>
                  </a:lnTo>
                  <a:lnTo>
                    <a:pt x="739" y="197"/>
                  </a:lnTo>
                  <a:lnTo>
                    <a:pt x="742" y="194"/>
                  </a:lnTo>
                  <a:lnTo>
                    <a:pt x="745" y="191"/>
                  </a:lnTo>
                  <a:lnTo>
                    <a:pt x="747" y="187"/>
                  </a:lnTo>
                  <a:lnTo>
                    <a:pt x="749" y="183"/>
                  </a:lnTo>
                  <a:lnTo>
                    <a:pt x="751" y="181"/>
                  </a:lnTo>
                  <a:lnTo>
                    <a:pt x="753" y="179"/>
                  </a:lnTo>
                  <a:lnTo>
                    <a:pt x="756" y="178"/>
                  </a:lnTo>
                  <a:lnTo>
                    <a:pt x="760" y="177"/>
                  </a:lnTo>
                  <a:lnTo>
                    <a:pt x="763" y="178"/>
                  </a:lnTo>
                  <a:lnTo>
                    <a:pt x="765" y="178"/>
                  </a:lnTo>
                  <a:lnTo>
                    <a:pt x="768" y="179"/>
                  </a:lnTo>
                  <a:lnTo>
                    <a:pt x="770" y="179"/>
                  </a:lnTo>
                  <a:lnTo>
                    <a:pt x="773" y="178"/>
                  </a:lnTo>
                  <a:lnTo>
                    <a:pt x="773" y="178"/>
                  </a:lnTo>
                  <a:lnTo>
                    <a:pt x="773" y="178"/>
                  </a:lnTo>
                  <a:lnTo>
                    <a:pt x="773" y="177"/>
                  </a:lnTo>
                  <a:lnTo>
                    <a:pt x="775" y="176"/>
                  </a:lnTo>
                  <a:lnTo>
                    <a:pt x="776" y="176"/>
                  </a:lnTo>
                  <a:lnTo>
                    <a:pt x="778" y="176"/>
                  </a:lnTo>
                  <a:lnTo>
                    <a:pt x="782" y="179"/>
                  </a:lnTo>
                  <a:lnTo>
                    <a:pt x="787" y="181"/>
                  </a:lnTo>
                  <a:lnTo>
                    <a:pt x="791" y="183"/>
                  </a:lnTo>
                  <a:lnTo>
                    <a:pt x="793" y="186"/>
                  </a:lnTo>
                  <a:lnTo>
                    <a:pt x="794" y="188"/>
                  </a:lnTo>
                  <a:lnTo>
                    <a:pt x="795" y="191"/>
                  </a:lnTo>
                  <a:lnTo>
                    <a:pt x="797" y="191"/>
                  </a:lnTo>
                  <a:lnTo>
                    <a:pt x="798" y="192"/>
                  </a:lnTo>
                  <a:lnTo>
                    <a:pt x="800" y="193"/>
                  </a:lnTo>
                  <a:lnTo>
                    <a:pt x="802" y="194"/>
                  </a:lnTo>
                  <a:lnTo>
                    <a:pt x="806" y="194"/>
                  </a:lnTo>
                  <a:lnTo>
                    <a:pt x="809" y="194"/>
                  </a:lnTo>
                  <a:lnTo>
                    <a:pt x="813" y="194"/>
                  </a:lnTo>
                  <a:lnTo>
                    <a:pt x="813" y="195"/>
                  </a:lnTo>
                  <a:lnTo>
                    <a:pt x="813" y="196"/>
                  </a:lnTo>
                  <a:lnTo>
                    <a:pt x="815" y="196"/>
                  </a:lnTo>
                  <a:lnTo>
                    <a:pt x="817" y="196"/>
                  </a:lnTo>
                  <a:lnTo>
                    <a:pt x="818" y="195"/>
                  </a:lnTo>
                  <a:lnTo>
                    <a:pt x="820" y="195"/>
                  </a:lnTo>
                  <a:lnTo>
                    <a:pt x="821" y="196"/>
                  </a:lnTo>
                  <a:lnTo>
                    <a:pt x="823" y="197"/>
                  </a:lnTo>
                  <a:lnTo>
                    <a:pt x="824" y="198"/>
                  </a:lnTo>
                  <a:lnTo>
                    <a:pt x="826" y="199"/>
                  </a:lnTo>
                  <a:lnTo>
                    <a:pt x="826" y="200"/>
                  </a:lnTo>
                  <a:lnTo>
                    <a:pt x="826" y="201"/>
                  </a:lnTo>
                  <a:lnTo>
                    <a:pt x="826" y="203"/>
                  </a:lnTo>
                  <a:lnTo>
                    <a:pt x="828" y="203"/>
                  </a:lnTo>
                  <a:lnTo>
                    <a:pt x="829" y="204"/>
                  </a:lnTo>
                  <a:lnTo>
                    <a:pt x="831" y="204"/>
                  </a:lnTo>
                  <a:lnTo>
                    <a:pt x="832" y="205"/>
                  </a:lnTo>
                  <a:lnTo>
                    <a:pt x="832" y="206"/>
                  </a:lnTo>
                  <a:lnTo>
                    <a:pt x="832" y="208"/>
                  </a:lnTo>
                  <a:lnTo>
                    <a:pt x="835" y="208"/>
                  </a:lnTo>
                  <a:lnTo>
                    <a:pt x="839" y="207"/>
                  </a:lnTo>
                  <a:lnTo>
                    <a:pt x="842" y="208"/>
                  </a:lnTo>
                  <a:lnTo>
                    <a:pt x="843" y="209"/>
                  </a:lnTo>
                  <a:lnTo>
                    <a:pt x="845" y="209"/>
                  </a:lnTo>
                  <a:lnTo>
                    <a:pt x="847" y="211"/>
                  </a:lnTo>
                  <a:lnTo>
                    <a:pt x="847" y="212"/>
                  </a:lnTo>
                  <a:lnTo>
                    <a:pt x="847" y="214"/>
                  </a:lnTo>
                  <a:lnTo>
                    <a:pt x="847" y="214"/>
                  </a:lnTo>
                  <a:lnTo>
                    <a:pt x="847" y="213"/>
                  </a:lnTo>
                  <a:lnTo>
                    <a:pt x="846" y="213"/>
                  </a:lnTo>
                  <a:lnTo>
                    <a:pt x="848" y="216"/>
                  </a:lnTo>
                  <a:lnTo>
                    <a:pt x="851" y="218"/>
                  </a:lnTo>
                  <a:lnTo>
                    <a:pt x="853" y="219"/>
                  </a:lnTo>
                  <a:lnTo>
                    <a:pt x="856" y="221"/>
                  </a:lnTo>
                  <a:lnTo>
                    <a:pt x="856" y="222"/>
                  </a:lnTo>
                  <a:lnTo>
                    <a:pt x="856" y="223"/>
                  </a:lnTo>
                  <a:lnTo>
                    <a:pt x="855" y="224"/>
                  </a:lnTo>
                  <a:lnTo>
                    <a:pt x="854" y="225"/>
                  </a:lnTo>
                  <a:lnTo>
                    <a:pt x="853" y="226"/>
                  </a:lnTo>
                  <a:lnTo>
                    <a:pt x="852" y="226"/>
                  </a:lnTo>
                  <a:lnTo>
                    <a:pt x="851" y="227"/>
                  </a:lnTo>
                  <a:lnTo>
                    <a:pt x="852" y="229"/>
                  </a:lnTo>
                  <a:lnTo>
                    <a:pt x="852" y="231"/>
                  </a:lnTo>
                  <a:lnTo>
                    <a:pt x="852" y="232"/>
                  </a:lnTo>
                  <a:lnTo>
                    <a:pt x="852" y="233"/>
                  </a:lnTo>
                  <a:lnTo>
                    <a:pt x="852" y="234"/>
                  </a:lnTo>
                  <a:lnTo>
                    <a:pt x="853" y="235"/>
                  </a:lnTo>
                  <a:lnTo>
                    <a:pt x="854" y="235"/>
                  </a:lnTo>
                  <a:lnTo>
                    <a:pt x="855" y="236"/>
                  </a:lnTo>
                  <a:lnTo>
                    <a:pt x="857" y="236"/>
                  </a:lnTo>
                  <a:lnTo>
                    <a:pt x="855" y="239"/>
                  </a:lnTo>
                  <a:lnTo>
                    <a:pt x="852" y="242"/>
                  </a:lnTo>
                  <a:lnTo>
                    <a:pt x="849" y="245"/>
                  </a:lnTo>
                  <a:lnTo>
                    <a:pt x="848" y="248"/>
                  </a:lnTo>
                  <a:lnTo>
                    <a:pt x="848" y="250"/>
                  </a:lnTo>
                  <a:lnTo>
                    <a:pt x="849" y="251"/>
                  </a:lnTo>
                  <a:lnTo>
                    <a:pt x="852" y="252"/>
                  </a:lnTo>
                  <a:lnTo>
                    <a:pt x="853" y="252"/>
                  </a:lnTo>
                  <a:lnTo>
                    <a:pt x="855" y="251"/>
                  </a:lnTo>
                  <a:lnTo>
                    <a:pt x="857" y="249"/>
                  </a:lnTo>
                  <a:lnTo>
                    <a:pt x="858" y="247"/>
                  </a:lnTo>
                  <a:lnTo>
                    <a:pt x="859" y="244"/>
                  </a:lnTo>
                  <a:lnTo>
                    <a:pt x="860" y="241"/>
                  </a:lnTo>
                  <a:lnTo>
                    <a:pt x="860" y="240"/>
                  </a:lnTo>
                  <a:lnTo>
                    <a:pt x="860" y="239"/>
                  </a:lnTo>
                  <a:lnTo>
                    <a:pt x="861" y="238"/>
                  </a:lnTo>
                  <a:lnTo>
                    <a:pt x="862" y="238"/>
                  </a:lnTo>
                  <a:lnTo>
                    <a:pt x="864" y="238"/>
                  </a:lnTo>
                  <a:lnTo>
                    <a:pt x="865" y="238"/>
                  </a:lnTo>
                  <a:lnTo>
                    <a:pt x="866" y="238"/>
                  </a:lnTo>
                  <a:lnTo>
                    <a:pt x="866" y="241"/>
                  </a:lnTo>
                  <a:lnTo>
                    <a:pt x="865" y="243"/>
                  </a:lnTo>
                  <a:lnTo>
                    <a:pt x="864" y="245"/>
                  </a:lnTo>
                  <a:lnTo>
                    <a:pt x="863" y="247"/>
                  </a:lnTo>
                  <a:lnTo>
                    <a:pt x="867" y="244"/>
                  </a:lnTo>
                  <a:lnTo>
                    <a:pt x="871" y="242"/>
                  </a:lnTo>
                  <a:lnTo>
                    <a:pt x="876" y="241"/>
                  </a:lnTo>
                  <a:lnTo>
                    <a:pt x="881" y="239"/>
                  </a:lnTo>
                  <a:lnTo>
                    <a:pt x="882" y="238"/>
                  </a:lnTo>
                  <a:lnTo>
                    <a:pt x="884" y="238"/>
                  </a:lnTo>
                  <a:lnTo>
                    <a:pt x="885" y="239"/>
                  </a:lnTo>
                  <a:lnTo>
                    <a:pt x="887" y="239"/>
                  </a:lnTo>
                  <a:lnTo>
                    <a:pt x="887" y="238"/>
                  </a:lnTo>
                  <a:lnTo>
                    <a:pt x="888" y="237"/>
                  </a:lnTo>
                  <a:lnTo>
                    <a:pt x="888" y="236"/>
                  </a:lnTo>
                  <a:lnTo>
                    <a:pt x="894" y="238"/>
                  </a:lnTo>
                  <a:lnTo>
                    <a:pt x="901" y="239"/>
                  </a:lnTo>
                  <a:lnTo>
                    <a:pt x="906" y="243"/>
                  </a:lnTo>
                  <a:lnTo>
                    <a:pt x="907" y="244"/>
                  </a:lnTo>
                  <a:lnTo>
                    <a:pt x="910" y="244"/>
                  </a:lnTo>
                  <a:lnTo>
                    <a:pt x="912" y="244"/>
                  </a:lnTo>
                  <a:lnTo>
                    <a:pt x="914" y="245"/>
                  </a:lnTo>
                  <a:lnTo>
                    <a:pt x="915" y="246"/>
                  </a:lnTo>
                  <a:lnTo>
                    <a:pt x="915" y="248"/>
                  </a:lnTo>
                  <a:lnTo>
                    <a:pt x="916" y="250"/>
                  </a:lnTo>
                  <a:lnTo>
                    <a:pt x="918" y="251"/>
                  </a:lnTo>
                  <a:lnTo>
                    <a:pt x="921" y="252"/>
                  </a:lnTo>
                  <a:lnTo>
                    <a:pt x="923" y="253"/>
                  </a:lnTo>
                  <a:lnTo>
                    <a:pt x="926" y="252"/>
                  </a:lnTo>
                  <a:lnTo>
                    <a:pt x="929" y="251"/>
                  </a:lnTo>
                  <a:lnTo>
                    <a:pt x="929" y="252"/>
                  </a:lnTo>
                  <a:lnTo>
                    <a:pt x="930" y="253"/>
                  </a:lnTo>
                  <a:lnTo>
                    <a:pt x="930" y="253"/>
                  </a:lnTo>
                  <a:lnTo>
                    <a:pt x="931" y="253"/>
                  </a:lnTo>
                  <a:lnTo>
                    <a:pt x="932" y="252"/>
                  </a:lnTo>
                  <a:lnTo>
                    <a:pt x="933" y="251"/>
                  </a:lnTo>
                  <a:lnTo>
                    <a:pt x="934" y="251"/>
                  </a:lnTo>
                  <a:lnTo>
                    <a:pt x="935" y="251"/>
                  </a:lnTo>
                  <a:lnTo>
                    <a:pt x="936" y="252"/>
                  </a:lnTo>
                  <a:lnTo>
                    <a:pt x="939" y="256"/>
                  </a:lnTo>
                  <a:lnTo>
                    <a:pt x="945" y="260"/>
                  </a:lnTo>
                  <a:lnTo>
                    <a:pt x="946" y="260"/>
                  </a:lnTo>
                  <a:lnTo>
                    <a:pt x="947" y="259"/>
                  </a:lnTo>
                  <a:lnTo>
                    <a:pt x="949" y="258"/>
                  </a:lnTo>
                  <a:lnTo>
                    <a:pt x="950" y="257"/>
                  </a:lnTo>
                  <a:lnTo>
                    <a:pt x="952" y="257"/>
                  </a:lnTo>
                  <a:lnTo>
                    <a:pt x="954" y="258"/>
                  </a:lnTo>
                  <a:lnTo>
                    <a:pt x="955" y="259"/>
                  </a:lnTo>
                  <a:lnTo>
                    <a:pt x="957" y="260"/>
                  </a:lnTo>
                  <a:lnTo>
                    <a:pt x="959" y="260"/>
                  </a:lnTo>
                  <a:lnTo>
                    <a:pt x="959" y="261"/>
                  </a:lnTo>
                  <a:lnTo>
                    <a:pt x="960" y="262"/>
                  </a:lnTo>
                  <a:lnTo>
                    <a:pt x="960" y="263"/>
                  </a:lnTo>
                  <a:lnTo>
                    <a:pt x="962" y="263"/>
                  </a:lnTo>
                  <a:lnTo>
                    <a:pt x="965" y="261"/>
                  </a:lnTo>
                  <a:lnTo>
                    <a:pt x="967" y="260"/>
                  </a:lnTo>
                  <a:lnTo>
                    <a:pt x="969" y="259"/>
                  </a:lnTo>
                  <a:lnTo>
                    <a:pt x="971" y="257"/>
                  </a:lnTo>
                  <a:lnTo>
                    <a:pt x="973" y="256"/>
                  </a:lnTo>
                  <a:lnTo>
                    <a:pt x="975" y="256"/>
                  </a:lnTo>
                  <a:lnTo>
                    <a:pt x="976" y="257"/>
                  </a:lnTo>
                  <a:lnTo>
                    <a:pt x="979" y="259"/>
                  </a:lnTo>
                  <a:lnTo>
                    <a:pt x="981" y="262"/>
                  </a:lnTo>
                  <a:lnTo>
                    <a:pt x="982" y="263"/>
                  </a:lnTo>
                  <a:lnTo>
                    <a:pt x="983" y="263"/>
                  </a:lnTo>
                  <a:lnTo>
                    <a:pt x="984" y="262"/>
                  </a:lnTo>
                  <a:lnTo>
                    <a:pt x="986" y="262"/>
                  </a:lnTo>
                  <a:lnTo>
                    <a:pt x="987" y="263"/>
                  </a:lnTo>
                  <a:lnTo>
                    <a:pt x="990" y="264"/>
                  </a:lnTo>
                  <a:lnTo>
                    <a:pt x="992" y="266"/>
                  </a:lnTo>
                  <a:lnTo>
                    <a:pt x="994" y="268"/>
                  </a:lnTo>
                  <a:lnTo>
                    <a:pt x="996" y="270"/>
                  </a:lnTo>
                  <a:lnTo>
                    <a:pt x="997" y="270"/>
                  </a:lnTo>
                  <a:lnTo>
                    <a:pt x="998" y="270"/>
                  </a:lnTo>
                  <a:lnTo>
                    <a:pt x="1000" y="270"/>
                  </a:lnTo>
                  <a:lnTo>
                    <a:pt x="1001" y="270"/>
                  </a:lnTo>
                  <a:lnTo>
                    <a:pt x="1012" y="279"/>
                  </a:lnTo>
                  <a:lnTo>
                    <a:pt x="1021" y="288"/>
                  </a:lnTo>
                  <a:lnTo>
                    <a:pt x="1021" y="289"/>
                  </a:lnTo>
                  <a:lnTo>
                    <a:pt x="1021" y="290"/>
                  </a:lnTo>
                  <a:lnTo>
                    <a:pt x="1022" y="291"/>
                  </a:lnTo>
                  <a:lnTo>
                    <a:pt x="1023" y="292"/>
                  </a:lnTo>
                  <a:lnTo>
                    <a:pt x="1025" y="293"/>
                  </a:lnTo>
                  <a:lnTo>
                    <a:pt x="1026" y="294"/>
                  </a:lnTo>
                  <a:lnTo>
                    <a:pt x="1033" y="298"/>
                  </a:lnTo>
                  <a:lnTo>
                    <a:pt x="1039" y="302"/>
                  </a:lnTo>
                  <a:lnTo>
                    <a:pt x="1044" y="308"/>
                  </a:lnTo>
                  <a:lnTo>
                    <a:pt x="1045" y="311"/>
                  </a:lnTo>
                  <a:lnTo>
                    <a:pt x="1046" y="314"/>
                  </a:lnTo>
                  <a:lnTo>
                    <a:pt x="1046" y="317"/>
                  </a:lnTo>
                  <a:lnTo>
                    <a:pt x="1048" y="317"/>
                  </a:lnTo>
                  <a:lnTo>
                    <a:pt x="1049" y="316"/>
                  </a:lnTo>
                  <a:lnTo>
                    <a:pt x="1051" y="316"/>
                  </a:lnTo>
                  <a:lnTo>
                    <a:pt x="1054" y="318"/>
                  </a:lnTo>
                  <a:lnTo>
                    <a:pt x="1057" y="321"/>
                  </a:lnTo>
                  <a:lnTo>
                    <a:pt x="1060" y="322"/>
                  </a:lnTo>
                  <a:lnTo>
                    <a:pt x="1064" y="324"/>
                  </a:lnTo>
                  <a:lnTo>
                    <a:pt x="1067" y="326"/>
                  </a:lnTo>
                  <a:lnTo>
                    <a:pt x="1070" y="329"/>
                  </a:lnTo>
                  <a:lnTo>
                    <a:pt x="1072" y="333"/>
                  </a:lnTo>
                  <a:lnTo>
                    <a:pt x="1074" y="336"/>
                  </a:lnTo>
                  <a:lnTo>
                    <a:pt x="1075" y="337"/>
                  </a:lnTo>
                  <a:lnTo>
                    <a:pt x="1077" y="336"/>
                  </a:lnTo>
                  <a:lnTo>
                    <a:pt x="1078" y="336"/>
                  </a:lnTo>
                  <a:lnTo>
                    <a:pt x="1079" y="335"/>
                  </a:lnTo>
                  <a:lnTo>
                    <a:pt x="1081" y="335"/>
                  </a:lnTo>
                  <a:lnTo>
                    <a:pt x="1084" y="337"/>
                  </a:lnTo>
                  <a:lnTo>
                    <a:pt x="1086" y="338"/>
                  </a:lnTo>
                  <a:lnTo>
                    <a:pt x="1088" y="339"/>
                  </a:lnTo>
                  <a:lnTo>
                    <a:pt x="1090" y="339"/>
                  </a:lnTo>
                  <a:lnTo>
                    <a:pt x="1092" y="338"/>
                  </a:lnTo>
                  <a:lnTo>
                    <a:pt x="1094" y="338"/>
                  </a:lnTo>
                  <a:lnTo>
                    <a:pt x="1096" y="338"/>
                  </a:lnTo>
                  <a:lnTo>
                    <a:pt x="1099" y="338"/>
                  </a:lnTo>
                  <a:lnTo>
                    <a:pt x="1101" y="340"/>
                  </a:lnTo>
                  <a:lnTo>
                    <a:pt x="1103" y="341"/>
                  </a:lnTo>
                  <a:lnTo>
                    <a:pt x="1105" y="342"/>
                  </a:lnTo>
                  <a:lnTo>
                    <a:pt x="1107" y="343"/>
                  </a:lnTo>
                  <a:lnTo>
                    <a:pt x="1109" y="345"/>
                  </a:lnTo>
                  <a:lnTo>
                    <a:pt x="1110" y="347"/>
                  </a:lnTo>
                  <a:lnTo>
                    <a:pt x="1111" y="351"/>
                  </a:lnTo>
                  <a:lnTo>
                    <a:pt x="1112" y="355"/>
                  </a:lnTo>
                  <a:lnTo>
                    <a:pt x="1113" y="359"/>
                  </a:lnTo>
                  <a:lnTo>
                    <a:pt x="1115" y="362"/>
                  </a:lnTo>
                  <a:lnTo>
                    <a:pt x="1115" y="364"/>
                  </a:lnTo>
                  <a:lnTo>
                    <a:pt x="1116" y="366"/>
                  </a:lnTo>
                  <a:lnTo>
                    <a:pt x="1117" y="368"/>
                  </a:lnTo>
                  <a:lnTo>
                    <a:pt x="1118" y="370"/>
                  </a:lnTo>
                  <a:lnTo>
                    <a:pt x="1118" y="372"/>
                  </a:lnTo>
                  <a:lnTo>
                    <a:pt x="1118" y="375"/>
                  </a:lnTo>
                  <a:lnTo>
                    <a:pt x="1119" y="377"/>
                  </a:lnTo>
                  <a:lnTo>
                    <a:pt x="1119" y="379"/>
                  </a:lnTo>
                  <a:lnTo>
                    <a:pt x="1121" y="383"/>
                  </a:lnTo>
                  <a:lnTo>
                    <a:pt x="1122" y="387"/>
                  </a:lnTo>
                  <a:lnTo>
                    <a:pt x="1122" y="391"/>
                  </a:lnTo>
                  <a:lnTo>
                    <a:pt x="1123" y="391"/>
                  </a:lnTo>
                  <a:lnTo>
                    <a:pt x="1124" y="392"/>
                  </a:lnTo>
                  <a:lnTo>
                    <a:pt x="1124" y="392"/>
                  </a:lnTo>
                  <a:lnTo>
                    <a:pt x="1125" y="393"/>
                  </a:lnTo>
                  <a:lnTo>
                    <a:pt x="1125" y="396"/>
                  </a:lnTo>
                  <a:lnTo>
                    <a:pt x="1126" y="399"/>
                  </a:lnTo>
                  <a:lnTo>
                    <a:pt x="1129" y="402"/>
                  </a:lnTo>
                  <a:lnTo>
                    <a:pt x="1129" y="404"/>
                  </a:lnTo>
                  <a:lnTo>
                    <a:pt x="1129" y="406"/>
                  </a:lnTo>
                  <a:lnTo>
                    <a:pt x="1126" y="409"/>
                  </a:lnTo>
                  <a:lnTo>
                    <a:pt x="1125" y="412"/>
                  </a:lnTo>
                  <a:lnTo>
                    <a:pt x="1124" y="415"/>
                  </a:lnTo>
                  <a:lnTo>
                    <a:pt x="1122" y="426"/>
                  </a:lnTo>
                  <a:lnTo>
                    <a:pt x="1118" y="437"/>
                  </a:lnTo>
                  <a:lnTo>
                    <a:pt x="1114" y="446"/>
                  </a:lnTo>
                  <a:lnTo>
                    <a:pt x="1107" y="454"/>
                  </a:lnTo>
                  <a:lnTo>
                    <a:pt x="1099" y="462"/>
                  </a:lnTo>
                  <a:lnTo>
                    <a:pt x="1092" y="469"/>
                  </a:lnTo>
                  <a:lnTo>
                    <a:pt x="1091" y="471"/>
                  </a:lnTo>
                  <a:lnTo>
                    <a:pt x="1090" y="473"/>
                  </a:lnTo>
                  <a:lnTo>
                    <a:pt x="1090" y="475"/>
                  </a:lnTo>
                  <a:lnTo>
                    <a:pt x="1090" y="477"/>
                  </a:lnTo>
                  <a:lnTo>
                    <a:pt x="1089" y="479"/>
                  </a:lnTo>
                  <a:lnTo>
                    <a:pt x="1086" y="482"/>
                  </a:lnTo>
                  <a:lnTo>
                    <a:pt x="1081" y="486"/>
                  </a:lnTo>
                  <a:lnTo>
                    <a:pt x="1077" y="488"/>
                  </a:lnTo>
                  <a:lnTo>
                    <a:pt x="1073" y="491"/>
                  </a:lnTo>
                  <a:lnTo>
                    <a:pt x="1071" y="491"/>
                  </a:lnTo>
                  <a:lnTo>
                    <a:pt x="1069" y="491"/>
                  </a:lnTo>
                  <a:lnTo>
                    <a:pt x="1066" y="491"/>
                  </a:lnTo>
                  <a:lnTo>
                    <a:pt x="1064" y="492"/>
                  </a:lnTo>
                  <a:lnTo>
                    <a:pt x="1062" y="492"/>
                  </a:lnTo>
                  <a:lnTo>
                    <a:pt x="1060" y="494"/>
                  </a:lnTo>
                  <a:lnTo>
                    <a:pt x="1058" y="496"/>
                  </a:lnTo>
                  <a:lnTo>
                    <a:pt x="1057" y="499"/>
                  </a:lnTo>
                  <a:lnTo>
                    <a:pt x="1055" y="502"/>
                  </a:lnTo>
                  <a:lnTo>
                    <a:pt x="1054" y="504"/>
                  </a:lnTo>
                  <a:lnTo>
                    <a:pt x="1052" y="506"/>
                  </a:lnTo>
                  <a:lnTo>
                    <a:pt x="1049" y="507"/>
                  </a:lnTo>
                  <a:lnTo>
                    <a:pt x="1046" y="508"/>
                  </a:lnTo>
                  <a:lnTo>
                    <a:pt x="1046" y="509"/>
                  </a:lnTo>
                  <a:lnTo>
                    <a:pt x="1045" y="510"/>
                  </a:lnTo>
                  <a:lnTo>
                    <a:pt x="1046" y="511"/>
                  </a:lnTo>
                  <a:lnTo>
                    <a:pt x="1046" y="513"/>
                  </a:lnTo>
                  <a:lnTo>
                    <a:pt x="1045" y="514"/>
                  </a:lnTo>
                  <a:lnTo>
                    <a:pt x="1044" y="516"/>
                  </a:lnTo>
                  <a:lnTo>
                    <a:pt x="1042" y="517"/>
                  </a:lnTo>
                  <a:lnTo>
                    <a:pt x="1040" y="518"/>
                  </a:lnTo>
                  <a:lnTo>
                    <a:pt x="1038" y="519"/>
                  </a:lnTo>
                  <a:lnTo>
                    <a:pt x="1037" y="521"/>
                  </a:lnTo>
                  <a:lnTo>
                    <a:pt x="1037" y="523"/>
                  </a:lnTo>
                  <a:lnTo>
                    <a:pt x="1037" y="526"/>
                  </a:lnTo>
                  <a:lnTo>
                    <a:pt x="1035" y="527"/>
                  </a:lnTo>
                  <a:lnTo>
                    <a:pt x="1026" y="537"/>
                  </a:lnTo>
                  <a:lnTo>
                    <a:pt x="1018" y="549"/>
                  </a:lnTo>
                  <a:lnTo>
                    <a:pt x="1016" y="551"/>
                  </a:lnTo>
                  <a:lnTo>
                    <a:pt x="1014" y="552"/>
                  </a:lnTo>
                  <a:lnTo>
                    <a:pt x="1012" y="552"/>
                  </a:lnTo>
                  <a:lnTo>
                    <a:pt x="1009" y="552"/>
                  </a:lnTo>
                  <a:lnTo>
                    <a:pt x="1007" y="551"/>
                  </a:lnTo>
                  <a:lnTo>
                    <a:pt x="1006" y="551"/>
                  </a:lnTo>
                  <a:lnTo>
                    <a:pt x="1006" y="550"/>
                  </a:lnTo>
                  <a:lnTo>
                    <a:pt x="1005" y="550"/>
                  </a:lnTo>
                  <a:lnTo>
                    <a:pt x="1004" y="549"/>
                  </a:lnTo>
                  <a:lnTo>
                    <a:pt x="1003" y="549"/>
                  </a:lnTo>
                  <a:lnTo>
                    <a:pt x="1003" y="549"/>
                  </a:lnTo>
                  <a:lnTo>
                    <a:pt x="1003" y="548"/>
                  </a:lnTo>
                  <a:lnTo>
                    <a:pt x="1001" y="548"/>
                  </a:lnTo>
                  <a:lnTo>
                    <a:pt x="999" y="548"/>
                  </a:lnTo>
                  <a:lnTo>
                    <a:pt x="998" y="548"/>
                  </a:lnTo>
                  <a:lnTo>
                    <a:pt x="997" y="549"/>
                  </a:lnTo>
                  <a:lnTo>
                    <a:pt x="997" y="551"/>
                  </a:lnTo>
                  <a:lnTo>
                    <a:pt x="997" y="553"/>
                  </a:lnTo>
                  <a:lnTo>
                    <a:pt x="997" y="554"/>
                  </a:lnTo>
                  <a:lnTo>
                    <a:pt x="998" y="555"/>
                  </a:lnTo>
                  <a:lnTo>
                    <a:pt x="998" y="557"/>
                  </a:lnTo>
                  <a:lnTo>
                    <a:pt x="998" y="558"/>
                  </a:lnTo>
                  <a:lnTo>
                    <a:pt x="998" y="560"/>
                  </a:lnTo>
                  <a:lnTo>
                    <a:pt x="999" y="561"/>
                  </a:lnTo>
                  <a:lnTo>
                    <a:pt x="999" y="562"/>
                  </a:lnTo>
                  <a:lnTo>
                    <a:pt x="998" y="562"/>
                  </a:lnTo>
                  <a:lnTo>
                    <a:pt x="997" y="563"/>
                  </a:lnTo>
                  <a:lnTo>
                    <a:pt x="996" y="564"/>
                  </a:lnTo>
                  <a:lnTo>
                    <a:pt x="995" y="564"/>
                  </a:lnTo>
                  <a:lnTo>
                    <a:pt x="993" y="565"/>
                  </a:lnTo>
                  <a:lnTo>
                    <a:pt x="992" y="566"/>
                  </a:lnTo>
                  <a:lnTo>
                    <a:pt x="992" y="568"/>
                  </a:lnTo>
                  <a:lnTo>
                    <a:pt x="992" y="570"/>
                  </a:lnTo>
                  <a:lnTo>
                    <a:pt x="992" y="572"/>
                  </a:lnTo>
                  <a:lnTo>
                    <a:pt x="991" y="574"/>
                  </a:lnTo>
                  <a:lnTo>
                    <a:pt x="990" y="575"/>
                  </a:lnTo>
                  <a:lnTo>
                    <a:pt x="988" y="576"/>
                  </a:lnTo>
                  <a:lnTo>
                    <a:pt x="986" y="577"/>
                  </a:lnTo>
                  <a:lnTo>
                    <a:pt x="985" y="578"/>
                  </a:lnTo>
                  <a:lnTo>
                    <a:pt x="984" y="580"/>
                  </a:lnTo>
                  <a:lnTo>
                    <a:pt x="984" y="582"/>
                  </a:lnTo>
                  <a:lnTo>
                    <a:pt x="984" y="584"/>
                  </a:lnTo>
                  <a:lnTo>
                    <a:pt x="985" y="584"/>
                  </a:lnTo>
                  <a:lnTo>
                    <a:pt x="986" y="584"/>
                  </a:lnTo>
                  <a:lnTo>
                    <a:pt x="987" y="582"/>
                  </a:lnTo>
                  <a:lnTo>
                    <a:pt x="987" y="581"/>
                  </a:lnTo>
                  <a:lnTo>
                    <a:pt x="988" y="580"/>
                  </a:lnTo>
                  <a:lnTo>
                    <a:pt x="991" y="580"/>
                  </a:lnTo>
                  <a:lnTo>
                    <a:pt x="992" y="581"/>
                  </a:lnTo>
                  <a:lnTo>
                    <a:pt x="993" y="582"/>
                  </a:lnTo>
                  <a:lnTo>
                    <a:pt x="993" y="584"/>
                  </a:lnTo>
                  <a:lnTo>
                    <a:pt x="993" y="586"/>
                  </a:lnTo>
                  <a:lnTo>
                    <a:pt x="993" y="588"/>
                  </a:lnTo>
                  <a:lnTo>
                    <a:pt x="992" y="590"/>
                  </a:lnTo>
                  <a:lnTo>
                    <a:pt x="987" y="607"/>
                  </a:lnTo>
                  <a:lnTo>
                    <a:pt x="987" y="624"/>
                  </a:lnTo>
                  <a:lnTo>
                    <a:pt x="987" y="641"/>
                  </a:lnTo>
                  <a:lnTo>
                    <a:pt x="984" y="651"/>
                  </a:lnTo>
                  <a:lnTo>
                    <a:pt x="978" y="660"/>
                  </a:lnTo>
                  <a:lnTo>
                    <a:pt x="970" y="677"/>
                  </a:lnTo>
                  <a:lnTo>
                    <a:pt x="970" y="679"/>
                  </a:lnTo>
                  <a:lnTo>
                    <a:pt x="971" y="685"/>
                  </a:lnTo>
                  <a:lnTo>
                    <a:pt x="970" y="692"/>
                  </a:lnTo>
                  <a:lnTo>
                    <a:pt x="966" y="699"/>
                  </a:lnTo>
                  <a:lnTo>
                    <a:pt x="964" y="702"/>
                  </a:lnTo>
                  <a:lnTo>
                    <a:pt x="961" y="704"/>
                  </a:lnTo>
                  <a:lnTo>
                    <a:pt x="959" y="706"/>
                  </a:lnTo>
                  <a:lnTo>
                    <a:pt x="957" y="709"/>
                  </a:lnTo>
                  <a:lnTo>
                    <a:pt x="955" y="720"/>
                  </a:lnTo>
                  <a:lnTo>
                    <a:pt x="954" y="733"/>
                  </a:lnTo>
                  <a:lnTo>
                    <a:pt x="951" y="744"/>
                  </a:lnTo>
                  <a:lnTo>
                    <a:pt x="947" y="748"/>
                  </a:lnTo>
                  <a:lnTo>
                    <a:pt x="942" y="752"/>
                  </a:lnTo>
                  <a:lnTo>
                    <a:pt x="937" y="756"/>
                  </a:lnTo>
                  <a:lnTo>
                    <a:pt x="933" y="761"/>
                  </a:lnTo>
                  <a:lnTo>
                    <a:pt x="933" y="763"/>
                  </a:lnTo>
                  <a:lnTo>
                    <a:pt x="932" y="766"/>
                  </a:lnTo>
                  <a:lnTo>
                    <a:pt x="931" y="767"/>
                  </a:lnTo>
                  <a:lnTo>
                    <a:pt x="922" y="779"/>
                  </a:lnTo>
                  <a:lnTo>
                    <a:pt x="913" y="789"/>
                  </a:lnTo>
                  <a:lnTo>
                    <a:pt x="906" y="800"/>
                  </a:lnTo>
                  <a:lnTo>
                    <a:pt x="905" y="804"/>
                  </a:lnTo>
                  <a:lnTo>
                    <a:pt x="907" y="809"/>
                  </a:lnTo>
                  <a:lnTo>
                    <a:pt x="908" y="813"/>
                  </a:lnTo>
                  <a:lnTo>
                    <a:pt x="906" y="819"/>
                  </a:lnTo>
                  <a:lnTo>
                    <a:pt x="904" y="821"/>
                  </a:lnTo>
                  <a:lnTo>
                    <a:pt x="902" y="822"/>
                  </a:lnTo>
                  <a:lnTo>
                    <a:pt x="899" y="823"/>
                  </a:lnTo>
                  <a:lnTo>
                    <a:pt x="896" y="823"/>
                  </a:lnTo>
                  <a:lnTo>
                    <a:pt x="893" y="824"/>
                  </a:lnTo>
                  <a:lnTo>
                    <a:pt x="890" y="825"/>
                  </a:lnTo>
                  <a:lnTo>
                    <a:pt x="889" y="825"/>
                  </a:lnTo>
                  <a:lnTo>
                    <a:pt x="887" y="826"/>
                  </a:lnTo>
                  <a:lnTo>
                    <a:pt x="885" y="827"/>
                  </a:lnTo>
                  <a:lnTo>
                    <a:pt x="883" y="829"/>
                  </a:lnTo>
                  <a:lnTo>
                    <a:pt x="882" y="831"/>
                  </a:lnTo>
                  <a:lnTo>
                    <a:pt x="881" y="833"/>
                  </a:lnTo>
                  <a:lnTo>
                    <a:pt x="877" y="839"/>
                  </a:lnTo>
                  <a:lnTo>
                    <a:pt x="872" y="839"/>
                  </a:lnTo>
                  <a:lnTo>
                    <a:pt x="869" y="839"/>
                  </a:lnTo>
                  <a:lnTo>
                    <a:pt x="866" y="839"/>
                  </a:lnTo>
                  <a:lnTo>
                    <a:pt x="864" y="839"/>
                  </a:lnTo>
                  <a:lnTo>
                    <a:pt x="863" y="838"/>
                  </a:lnTo>
                  <a:lnTo>
                    <a:pt x="862" y="838"/>
                  </a:lnTo>
                  <a:lnTo>
                    <a:pt x="862" y="837"/>
                  </a:lnTo>
                  <a:lnTo>
                    <a:pt x="862" y="837"/>
                  </a:lnTo>
                  <a:lnTo>
                    <a:pt x="862" y="837"/>
                  </a:lnTo>
                  <a:lnTo>
                    <a:pt x="849" y="835"/>
                  </a:lnTo>
                  <a:lnTo>
                    <a:pt x="847" y="832"/>
                  </a:lnTo>
                  <a:lnTo>
                    <a:pt x="846" y="831"/>
                  </a:lnTo>
                  <a:lnTo>
                    <a:pt x="845" y="830"/>
                  </a:lnTo>
                  <a:lnTo>
                    <a:pt x="845" y="831"/>
                  </a:lnTo>
                  <a:lnTo>
                    <a:pt x="844" y="831"/>
                  </a:lnTo>
                  <a:lnTo>
                    <a:pt x="844" y="833"/>
                  </a:lnTo>
                  <a:lnTo>
                    <a:pt x="844" y="834"/>
                  </a:lnTo>
                  <a:lnTo>
                    <a:pt x="844" y="835"/>
                  </a:lnTo>
                  <a:lnTo>
                    <a:pt x="844" y="836"/>
                  </a:lnTo>
                  <a:lnTo>
                    <a:pt x="844" y="837"/>
                  </a:lnTo>
                  <a:lnTo>
                    <a:pt x="843" y="838"/>
                  </a:lnTo>
                  <a:lnTo>
                    <a:pt x="842" y="839"/>
                  </a:lnTo>
                  <a:lnTo>
                    <a:pt x="841" y="840"/>
                  </a:lnTo>
                  <a:lnTo>
                    <a:pt x="839" y="840"/>
                  </a:lnTo>
                  <a:lnTo>
                    <a:pt x="838" y="840"/>
                  </a:lnTo>
                  <a:lnTo>
                    <a:pt x="837" y="840"/>
                  </a:lnTo>
                  <a:lnTo>
                    <a:pt x="836" y="840"/>
                  </a:lnTo>
                  <a:lnTo>
                    <a:pt x="829" y="841"/>
                  </a:lnTo>
                  <a:lnTo>
                    <a:pt x="828" y="842"/>
                  </a:lnTo>
                  <a:lnTo>
                    <a:pt x="827" y="842"/>
                  </a:lnTo>
                  <a:lnTo>
                    <a:pt x="827" y="840"/>
                  </a:lnTo>
                  <a:lnTo>
                    <a:pt x="826" y="838"/>
                  </a:lnTo>
                  <a:lnTo>
                    <a:pt x="824" y="838"/>
                  </a:lnTo>
                  <a:lnTo>
                    <a:pt x="823" y="837"/>
                  </a:lnTo>
                  <a:lnTo>
                    <a:pt x="821" y="837"/>
                  </a:lnTo>
                  <a:lnTo>
                    <a:pt x="818" y="837"/>
                  </a:lnTo>
                  <a:lnTo>
                    <a:pt x="816" y="837"/>
                  </a:lnTo>
                  <a:lnTo>
                    <a:pt x="814" y="836"/>
                  </a:lnTo>
                  <a:lnTo>
                    <a:pt x="812" y="841"/>
                  </a:lnTo>
                  <a:lnTo>
                    <a:pt x="808" y="843"/>
                  </a:lnTo>
                  <a:lnTo>
                    <a:pt x="802" y="844"/>
                  </a:lnTo>
                  <a:lnTo>
                    <a:pt x="797" y="845"/>
                  </a:lnTo>
                  <a:lnTo>
                    <a:pt x="793" y="848"/>
                  </a:lnTo>
                  <a:lnTo>
                    <a:pt x="790" y="851"/>
                  </a:lnTo>
                  <a:lnTo>
                    <a:pt x="788" y="853"/>
                  </a:lnTo>
                  <a:lnTo>
                    <a:pt x="785" y="854"/>
                  </a:lnTo>
                  <a:lnTo>
                    <a:pt x="783" y="855"/>
                  </a:lnTo>
                  <a:lnTo>
                    <a:pt x="781" y="855"/>
                  </a:lnTo>
                  <a:lnTo>
                    <a:pt x="780" y="855"/>
                  </a:lnTo>
                  <a:lnTo>
                    <a:pt x="772" y="855"/>
                  </a:lnTo>
                  <a:lnTo>
                    <a:pt x="765" y="858"/>
                  </a:lnTo>
                  <a:lnTo>
                    <a:pt x="756" y="859"/>
                  </a:lnTo>
                  <a:lnTo>
                    <a:pt x="754" y="860"/>
                  </a:lnTo>
                  <a:lnTo>
                    <a:pt x="751" y="861"/>
                  </a:lnTo>
                  <a:lnTo>
                    <a:pt x="747" y="863"/>
                  </a:lnTo>
                  <a:lnTo>
                    <a:pt x="744" y="865"/>
                  </a:lnTo>
                  <a:lnTo>
                    <a:pt x="741" y="866"/>
                  </a:lnTo>
                  <a:lnTo>
                    <a:pt x="740" y="867"/>
                  </a:lnTo>
                  <a:lnTo>
                    <a:pt x="739" y="869"/>
                  </a:lnTo>
                  <a:lnTo>
                    <a:pt x="739" y="870"/>
                  </a:lnTo>
                  <a:lnTo>
                    <a:pt x="739" y="871"/>
                  </a:lnTo>
                  <a:lnTo>
                    <a:pt x="739" y="872"/>
                  </a:lnTo>
                  <a:lnTo>
                    <a:pt x="728" y="879"/>
                  </a:lnTo>
                  <a:lnTo>
                    <a:pt x="719" y="889"/>
                  </a:lnTo>
                  <a:lnTo>
                    <a:pt x="716" y="891"/>
                  </a:lnTo>
                  <a:lnTo>
                    <a:pt x="714" y="893"/>
                  </a:lnTo>
                  <a:lnTo>
                    <a:pt x="710" y="895"/>
                  </a:lnTo>
                  <a:lnTo>
                    <a:pt x="708" y="897"/>
                  </a:lnTo>
                  <a:lnTo>
                    <a:pt x="707" y="897"/>
                  </a:lnTo>
                  <a:lnTo>
                    <a:pt x="706" y="897"/>
                  </a:lnTo>
                  <a:lnTo>
                    <a:pt x="705" y="896"/>
                  </a:lnTo>
                  <a:lnTo>
                    <a:pt x="705" y="896"/>
                  </a:lnTo>
                  <a:lnTo>
                    <a:pt x="700" y="899"/>
                  </a:lnTo>
                  <a:lnTo>
                    <a:pt x="698" y="903"/>
                  </a:lnTo>
                  <a:lnTo>
                    <a:pt x="698" y="910"/>
                  </a:lnTo>
                  <a:lnTo>
                    <a:pt x="696" y="915"/>
                  </a:lnTo>
                  <a:lnTo>
                    <a:pt x="696" y="915"/>
                  </a:lnTo>
                  <a:lnTo>
                    <a:pt x="695" y="915"/>
                  </a:lnTo>
                  <a:lnTo>
                    <a:pt x="694" y="915"/>
                  </a:lnTo>
                  <a:lnTo>
                    <a:pt x="693" y="916"/>
                  </a:lnTo>
                  <a:lnTo>
                    <a:pt x="692" y="917"/>
                  </a:lnTo>
                  <a:lnTo>
                    <a:pt x="693" y="921"/>
                  </a:lnTo>
                  <a:lnTo>
                    <a:pt x="696" y="925"/>
                  </a:lnTo>
                  <a:lnTo>
                    <a:pt x="698" y="929"/>
                  </a:lnTo>
                  <a:lnTo>
                    <a:pt x="698" y="933"/>
                  </a:lnTo>
                  <a:lnTo>
                    <a:pt x="697" y="936"/>
                  </a:lnTo>
                  <a:lnTo>
                    <a:pt x="695" y="938"/>
                  </a:lnTo>
                  <a:lnTo>
                    <a:pt x="695" y="941"/>
                  </a:lnTo>
                  <a:lnTo>
                    <a:pt x="694" y="943"/>
                  </a:lnTo>
                  <a:lnTo>
                    <a:pt x="692" y="950"/>
                  </a:lnTo>
                  <a:lnTo>
                    <a:pt x="691" y="960"/>
                  </a:lnTo>
                  <a:lnTo>
                    <a:pt x="692" y="973"/>
                  </a:lnTo>
                  <a:lnTo>
                    <a:pt x="692" y="976"/>
                  </a:lnTo>
                  <a:lnTo>
                    <a:pt x="691" y="980"/>
                  </a:lnTo>
                  <a:lnTo>
                    <a:pt x="690" y="982"/>
                  </a:lnTo>
                  <a:lnTo>
                    <a:pt x="688" y="985"/>
                  </a:lnTo>
                  <a:lnTo>
                    <a:pt x="685" y="986"/>
                  </a:lnTo>
                  <a:lnTo>
                    <a:pt x="676" y="990"/>
                  </a:lnTo>
                  <a:lnTo>
                    <a:pt x="669" y="995"/>
                  </a:lnTo>
                  <a:lnTo>
                    <a:pt x="662" y="1002"/>
                  </a:lnTo>
                  <a:lnTo>
                    <a:pt x="656" y="1008"/>
                  </a:lnTo>
                  <a:lnTo>
                    <a:pt x="650" y="1017"/>
                  </a:lnTo>
                  <a:lnTo>
                    <a:pt x="646" y="1027"/>
                  </a:lnTo>
                  <a:lnTo>
                    <a:pt x="641" y="1037"/>
                  </a:lnTo>
                  <a:lnTo>
                    <a:pt x="636" y="1049"/>
                  </a:lnTo>
                  <a:lnTo>
                    <a:pt x="632" y="1054"/>
                  </a:lnTo>
                  <a:lnTo>
                    <a:pt x="625" y="1058"/>
                  </a:lnTo>
                  <a:lnTo>
                    <a:pt x="619" y="1062"/>
                  </a:lnTo>
                  <a:lnTo>
                    <a:pt x="613" y="1066"/>
                  </a:lnTo>
                  <a:lnTo>
                    <a:pt x="612" y="1072"/>
                  </a:lnTo>
                  <a:lnTo>
                    <a:pt x="612" y="1074"/>
                  </a:lnTo>
                  <a:lnTo>
                    <a:pt x="612" y="1076"/>
                  </a:lnTo>
                  <a:lnTo>
                    <a:pt x="611" y="1078"/>
                  </a:lnTo>
                  <a:lnTo>
                    <a:pt x="611" y="1080"/>
                  </a:lnTo>
                  <a:lnTo>
                    <a:pt x="610" y="1081"/>
                  </a:lnTo>
                  <a:lnTo>
                    <a:pt x="608" y="1081"/>
                  </a:lnTo>
                  <a:lnTo>
                    <a:pt x="605" y="1080"/>
                  </a:lnTo>
                  <a:lnTo>
                    <a:pt x="603" y="1079"/>
                  </a:lnTo>
                  <a:lnTo>
                    <a:pt x="601" y="1078"/>
                  </a:lnTo>
                  <a:lnTo>
                    <a:pt x="600" y="1076"/>
                  </a:lnTo>
                  <a:lnTo>
                    <a:pt x="599" y="1074"/>
                  </a:lnTo>
                  <a:lnTo>
                    <a:pt x="600" y="1071"/>
                  </a:lnTo>
                  <a:lnTo>
                    <a:pt x="601" y="1070"/>
                  </a:lnTo>
                  <a:lnTo>
                    <a:pt x="603" y="1069"/>
                  </a:lnTo>
                  <a:lnTo>
                    <a:pt x="605" y="1068"/>
                  </a:lnTo>
                  <a:lnTo>
                    <a:pt x="606" y="1067"/>
                  </a:lnTo>
                  <a:lnTo>
                    <a:pt x="615" y="1061"/>
                  </a:lnTo>
                  <a:lnTo>
                    <a:pt x="624" y="1054"/>
                  </a:lnTo>
                  <a:lnTo>
                    <a:pt x="629" y="1046"/>
                  </a:lnTo>
                  <a:lnTo>
                    <a:pt x="629" y="1044"/>
                  </a:lnTo>
                  <a:lnTo>
                    <a:pt x="631" y="1042"/>
                  </a:lnTo>
                  <a:lnTo>
                    <a:pt x="632" y="1041"/>
                  </a:lnTo>
                  <a:lnTo>
                    <a:pt x="633" y="1040"/>
                  </a:lnTo>
                  <a:lnTo>
                    <a:pt x="634" y="1039"/>
                  </a:lnTo>
                  <a:lnTo>
                    <a:pt x="635" y="1038"/>
                  </a:lnTo>
                  <a:lnTo>
                    <a:pt x="634" y="1036"/>
                  </a:lnTo>
                  <a:lnTo>
                    <a:pt x="634" y="1036"/>
                  </a:lnTo>
                  <a:lnTo>
                    <a:pt x="633" y="1035"/>
                  </a:lnTo>
                  <a:lnTo>
                    <a:pt x="633" y="1034"/>
                  </a:lnTo>
                  <a:lnTo>
                    <a:pt x="633" y="1033"/>
                  </a:lnTo>
                  <a:lnTo>
                    <a:pt x="632" y="1033"/>
                  </a:lnTo>
                  <a:lnTo>
                    <a:pt x="631" y="1033"/>
                  </a:lnTo>
                  <a:lnTo>
                    <a:pt x="629" y="1033"/>
                  </a:lnTo>
                  <a:lnTo>
                    <a:pt x="617" y="1041"/>
                  </a:lnTo>
                  <a:lnTo>
                    <a:pt x="609" y="1052"/>
                  </a:lnTo>
                  <a:lnTo>
                    <a:pt x="608" y="1055"/>
                  </a:lnTo>
                  <a:lnTo>
                    <a:pt x="608" y="1057"/>
                  </a:lnTo>
                  <a:lnTo>
                    <a:pt x="606" y="1060"/>
                  </a:lnTo>
                  <a:lnTo>
                    <a:pt x="598" y="1069"/>
                  </a:lnTo>
                  <a:lnTo>
                    <a:pt x="589" y="1076"/>
                  </a:lnTo>
                  <a:lnTo>
                    <a:pt x="580" y="1084"/>
                  </a:lnTo>
                  <a:lnTo>
                    <a:pt x="573" y="1095"/>
                  </a:lnTo>
                  <a:lnTo>
                    <a:pt x="571" y="1098"/>
                  </a:lnTo>
                  <a:lnTo>
                    <a:pt x="570" y="1096"/>
                  </a:lnTo>
                  <a:lnTo>
                    <a:pt x="569" y="1093"/>
                  </a:lnTo>
                  <a:lnTo>
                    <a:pt x="567" y="1091"/>
                  </a:lnTo>
                  <a:lnTo>
                    <a:pt x="566" y="1089"/>
                  </a:lnTo>
                  <a:lnTo>
                    <a:pt x="565" y="1085"/>
                  </a:lnTo>
                  <a:lnTo>
                    <a:pt x="564" y="1083"/>
                  </a:lnTo>
                  <a:lnTo>
                    <a:pt x="563" y="1080"/>
                  </a:lnTo>
                  <a:lnTo>
                    <a:pt x="562" y="1078"/>
                  </a:lnTo>
                  <a:lnTo>
                    <a:pt x="559" y="1076"/>
                  </a:lnTo>
                  <a:lnTo>
                    <a:pt x="556" y="1074"/>
                  </a:lnTo>
                  <a:lnTo>
                    <a:pt x="554" y="1072"/>
                  </a:lnTo>
                  <a:lnTo>
                    <a:pt x="551" y="1070"/>
                  </a:lnTo>
                  <a:lnTo>
                    <a:pt x="549" y="1068"/>
                  </a:lnTo>
                  <a:lnTo>
                    <a:pt x="548" y="1065"/>
                  </a:lnTo>
                  <a:lnTo>
                    <a:pt x="546" y="1062"/>
                  </a:lnTo>
                  <a:lnTo>
                    <a:pt x="544" y="1059"/>
                  </a:lnTo>
                  <a:lnTo>
                    <a:pt x="542" y="1058"/>
                  </a:lnTo>
                  <a:lnTo>
                    <a:pt x="539" y="1057"/>
                  </a:lnTo>
                  <a:lnTo>
                    <a:pt x="536" y="1056"/>
                  </a:lnTo>
                  <a:lnTo>
                    <a:pt x="533" y="1056"/>
                  </a:lnTo>
                  <a:lnTo>
                    <a:pt x="530" y="1055"/>
                  </a:lnTo>
                  <a:lnTo>
                    <a:pt x="528" y="1053"/>
                  </a:lnTo>
                  <a:lnTo>
                    <a:pt x="524" y="1050"/>
                  </a:lnTo>
                  <a:lnTo>
                    <a:pt x="521" y="1047"/>
                  </a:lnTo>
                  <a:lnTo>
                    <a:pt x="518" y="1045"/>
                  </a:lnTo>
                  <a:lnTo>
                    <a:pt x="516" y="1045"/>
                  </a:lnTo>
                  <a:lnTo>
                    <a:pt x="514" y="1045"/>
                  </a:lnTo>
                  <a:lnTo>
                    <a:pt x="512" y="1046"/>
                  </a:lnTo>
                  <a:lnTo>
                    <a:pt x="511" y="1047"/>
                  </a:lnTo>
                  <a:lnTo>
                    <a:pt x="509" y="1047"/>
                  </a:lnTo>
                  <a:lnTo>
                    <a:pt x="509" y="1047"/>
                  </a:lnTo>
                  <a:lnTo>
                    <a:pt x="503" y="1036"/>
                  </a:lnTo>
                  <a:lnTo>
                    <a:pt x="495" y="1027"/>
                  </a:lnTo>
                  <a:lnTo>
                    <a:pt x="494" y="1026"/>
                  </a:lnTo>
                  <a:lnTo>
                    <a:pt x="493" y="1024"/>
                  </a:lnTo>
                  <a:lnTo>
                    <a:pt x="491" y="1022"/>
                  </a:lnTo>
                  <a:lnTo>
                    <a:pt x="490" y="1020"/>
                  </a:lnTo>
                  <a:lnTo>
                    <a:pt x="484" y="1018"/>
                  </a:lnTo>
                  <a:lnTo>
                    <a:pt x="476" y="1018"/>
                  </a:lnTo>
                  <a:lnTo>
                    <a:pt x="470" y="1020"/>
                  </a:lnTo>
                  <a:lnTo>
                    <a:pt x="465" y="1024"/>
                  </a:lnTo>
                  <a:close/>
                </a:path>
              </a:pathLst>
            </a:custGeom>
            <a:grpFill/>
            <a:ln w="0">
              <a:solidFill>
                <a:srgbClr val="2CA2CC"/>
              </a:solidFill>
              <a:prstDash val="solid"/>
              <a:round/>
              <a:headEnd/>
              <a:tailEnd/>
            </a:ln>
          </p:spPr>
          <p:txBody>
            <a:bodyPr/>
            <a:lstStyle/>
            <a:p>
              <a:endParaRPr lang="ru-RU"/>
            </a:p>
          </p:txBody>
        </p:sp>
        <p:sp>
          <p:nvSpPr>
            <p:cNvPr id="75" name="Freeform 395">
              <a:extLst>
                <a:ext uri="{FF2B5EF4-FFF2-40B4-BE49-F238E27FC236}">
                  <a16:creationId xmlns:a16="http://schemas.microsoft.com/office/drawing/2014/main" id="{8FCB3DE1-56A0-834B-A33A-1D05262785BA}"/>
                </a:ext>
              </a:extLst>
            </p:cNvPr>
            <p:cNvSpPr>
              <a:spLocks/>
            </p:cNvSpPr>
            <p:nvPr/>
          </p:nvSpPr>
          <p:spPr bwMode="gray">
            <a:xfrm>
              <a:off x="2555" y="1922"/>
              <a:ext cx="1129" cy="1098"/>
            </a:xfrm>
            <a:custGeom>
              <a:avLst/>
              <a:gdLst>
                <a:gd name="T0" fmla="*/ 564 w 1129"/>
                <a:gd name="T1" fmla="*/ 929 h 1098"/>
                <a:gd name="T2" fmla="*/ 553 w 1129"/>
                <a:gd name="T3" fmla="*/ 876 h 1098"/>
                <a:gd name="T4" fmla="*/ 525 w 1129"/>
                <a:gd name="T5" fmla="*/ 824 h 1098"/>
                <a:gd name="T6" fmla="*/ 465 w 1129"/>
                <a:gd name="T7" fmla="*/ 748 h 1098"/>
                <a:gd name="T8" fmla="*/ 467 w 1129"/>
                <a:gd name="T9" fmla="*/ 701 h 1098"/>
                <a:gd name="T10" fmla="*/ 456 w 1129"/>
                <a:gd name="T11" fmla="*/ 622 h 1098"/>
                <a:gd name="T12" fmla="*/ 402 w 1129"/>
                <a:gd name="T13" fmla="*/ 578 h 1098"/>
                <a:gd name="T14" fmla="*/ 298 w 1129"/>
                <a:gd name="T15" fmla="*/ 510 h 1098"/>
                <a:gd name="T16" fmla="*/ 240 w 1129"/>
                <a:gd name="T17" fmla="*/ 430 h 1098"/>
                <a:gd name="T18" fmla="*/ 187 w 1129"/>
                <a:gd name="T19" fmla="*/ 458 h 1098"/>
                <a:gd name="T20" fmla="*/ 107 w 1129"/>
                <a:gd name="T21" fmla="*/ 479 h 1098"/>
                <a:gd name="T22" fmla="*/ 94 w 1129"/>
                <a:gd name="T23" fmla="*/ 444 h 1098"/>
                <a:gd name="T24" fmla="*/ 27 w 1129"/>
                <a:gd name="T25" fmla="*/ 426 h 1098"/>
                <a:gd name="T26" fmla="*/ 6 w 1129"/>
                <a:gd name="T27" fmla="*/ 360 h 1098"/>
                <a:gd name="T28" fmla="*/ 26 w 1129"/>
                <a:gd name="T29" fmla="*/ 323 h 1098"/>
                <a:gd name="T30" fmla="*/ 116 w 1129"/>
                <a:gd name="T31" fmla="*/ 284 h 1098"/>
                <a:gd name="T32" fmla="*/ 121 w 1129"/>
                <a:gd name="T33" fmla="*/ 134 h 1098"/>
                <a:gd name="T34" fmla="*/ 114 w 1129"/>
                <a:gd name="T35" fmla="*/ 104 h 1098"/>
                <a:gd name="T36" fmla="*/ 185 w 1129"/>
                <a:gd name="T37" fmla="*/ 91 h 1098"/>
                <a:gd name="T38" fmla="*/ 233 w 1129"/>
                <a:gd name="T39" fmla="*/ 134 h 1098"/>
                <a:gd name="T40" fmla="*/ 302 w 1129"/>
                <a:gd name="T41" fmla="*/ 82 h 1098"/>
                <a:gd name="T42" fmla="*/ 270 w 1129"/>
                <a:gd name="T43" fmla="*/ 35 h 1098"/>
                <a:gd name="T44" fmla="*/ 330 w 1129"/>
                <a:gd name="T45" fmla="*/ 33 h 1098"/>
                <a:gd name="T46" fmla="*/ 407 w 1129"/>
                <a:gd name="T47" fmla="*/ 5 h 1098"/>
                <a:gd name="T48" fmla="*/ 437 w 1129"/>
                <a:gd name="T49" fmla="*/ 105 h 1098"/>
                <a:gd name="T50" fmla="*/ 494 w 1129"/>
                <a:gd name="T51" fmla="*/ 95 h 1098"/>
                <a:gd name="T52" fmla="*/ 531 w 1129"/>
                <a:gd name="T53" fmla="*/ 82 h 1098"/>
                <a:gd name="T54" fmla="*/ 595 w 1129"/>
                <a:gd name="T55" fmla="*/ 84 h 1098"/>
                <a:gd name="T56" fmla="*/ 642 w 1129"/>
                <a:gd name="T57" fmla="*/ 46 h 1098"/>
                <a:gd name="T58" fmla="*/ 672 w 1129"/>
                <a:gd name="T59" fmla="*/ 70 h 1098"/>
                <a:gd name="T60" fmla="*/ 676 w 1129"/>
                <a:gd name="T61" fmla="*/ 147 h 1098"/>
                <a:gd name="T62" fmla="*/ 623 w 1129"/>
                <a:gd name="T63" fmla="*/ 191 h 1098"/>
                <a:gd name="T64" fmla="*/ 643 w 1129"/>
                <a:gd name="T65" fmla="*/ 229 h 1098"/>
                <a:gd name="T66" fmla="*/ 668 w 1129"/>
                <a:gd name="T67" fmla="*/ 174 h 1098"/>
                <a:gd name="T68" fmla="*/ 679 w 1129"/>
                <a:gd name="T69" fmla="*/ 209 h 1098"/>
                <a:gd name="T70" fmla="*/ 710 w 1129"/>
                <a:gd name="T71" fmla="*/ 227 h 1098"/>
                <a:gd name="T72" fmla="*/ 738 w 1129"/>
                <a:gd name="T73" fmla="*/ 199 h 1098"/>
                <a:gd name="T74" fmla="*/ 782 w 1129"/>
                <a:gd name="T75" fmla="*/ 179 h 1098"/>
                <a:gd name="T76" fmla="*/ 826 w 1129"/>
                <a:gd name="T77" fmla="*/ 200 h 1098"/>
                <a:gd name="T78" fmla="*/ 856 w 1129"/>
                <a:gd name="T79" fmla="*/ 221 h 1098"/>
                <a:gd name="T80" fmla="*/ 852 w 1129"/>
                <a:gd name="T81" fmla="*/ 252 h 1098"/>
                <a:gd name="T82" fmla="*/ 884 w 1129"/>
                <a:gd name="T83" fmla="*/ 238 h 1098"/>
                <a:gd name="T84" fmla="*/ 930 w 1129"/>
                <a:gd name="T85" fmla="*/ 253 h 1098"/>
                <a:gd name="T86" fmla="*/ 967 w 1129"/>
                <a:gd name="T87" fmla="*/ 260 h 1098"/>
                <a:gd name="T88" fmla="*/ 1021 w 1129"/>
                <a:gd name="T89" fmla="*/ 289 h 1098"/>
                <a:gd name="T90" fmla="*/ 1075 w 1129"/>
                <a:gd name="T91" fmla="*/ 337 h 1098"/>
                <a:gd name="T92" fmla="*/ 1115 w 1129"/>
                <a:gd name="T93" fmla="*/ 364 h 1098"/>
                <a:gd name="T94" fmla="*/ 1122 w 1129"/>
                <a:gd name="T95" fmla="*/ 426 h 1098"/>
                <a:gd name="T96" fmla="*/ 1055 w 1129"/>
                <a:gd name="T97" fmla="*/ 502 h 1098"/>
                <a:gd name="T98" fmla="*/ 1009 w 1129"/>
                <a:gd name="T99" fmla="*/ 552 h 1098"/>
                <a:gd name="T100" fmla="*/ 997 w 1129"/>
                <a:gd name="T101" fmla="*/ 563 h 1098"/>
                <a:gd name="T102" fmla="*/ 993 w 1129"/>
                <a:gd name="T103" fmla="*/ 582 h 1098"/>
                <a:gd name="T104" fmla="*/ 942 w 1129"/>
                <a:gd name="T105" fmla="*/ 752 h 1098"/>
                <a:gd name="T106" fmla="*/ 882 w 1129"/>
                <a:gd name="T107" fmla="*/ 831 h 1098"/>
                <a:gd name="T108" fmla="*/ 843 w 1129"/>
                <a:gd name="T109" fmla="*/ 838 h 1098"/>
                <a:gd name="T110" fmla="*/ 790 w 1129"/>
                <a:gd name="T111" fmla="*/ 851 h 1098"/>
                <a:gd name="T112" fmla="*/ 710 w 1129"/>
                <a:gd name="T113" fmla="*/ 895 h 1098"/>
                <a:gd name="T114" fmla="*/ 692 w 1129"/>
                <a:gd name="T115" fmla="*/ 950 h 1098"/>
                <a:gd name="T116" fmla="*/ 611 w 1129"/>
                <a:gd name="T117" fmla="*/ 1078 h 1098"/>
                <a:gd name="T118" fmla="*/ 634 w 1129"/>
                <a:gd name="T119" fmla="*/ 1036 h 1098"/>
                <a:gd name="T120" fmla="*/ 564 w 1129"/>
                <a:gd name="T121" fmla="*/ 1083 h 1098"/>
                <a:gd name="T122" fmla="*/ 511 w 1129"/>
                <a:gd name="T123" fmla="*/ 1047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9" h="1098">
                  <a:moveTo>
                    <a:pt x="465" y="1024"/>
                  </a:moveTo>
                  <a:lnTo>
                    <a:pt x="473" y="1008"/>
                  </a:lnTo>
                  <a:lnTo>
                    <a:pt x="485" y="993"/>
                  </a:lnTo>
                  <a:lnTo>
                    <a:pt x="487" y="990"/>
                  </a:lnTo>
                  <a:lnTo>
                    <a:pt x="490" y="987"/>
                  </a:lnTo>
                  <a:lnTo>
                    <a:pt x="493" y="984"/>
                  </a:lnTo>
                  <a:lnTo>
                    <a:pt x="497" y="981"/>
                  </a:lnTo>
                  <a:lnTo>
                    <a:pt x="503" y="976"/>
                  </a:lnTo>
                  <a:lnTo>
                    <a:pt x="508" y="970"/>
                  </a:lnTo>
                  <a:lnTo>
                    <a:pt x="513" y="963"/>
                  </a:lnTo>
                  <a:lnTo>
                    <a:pt x="519" y="959"/>
                  </a:lnTo>
                  <a:lnTo>
                    <a:pt x="536" y="950"/>
                  </a:lnTo>
                  <a:lnTo>
                    <a:pt x="551" y="940"/>
                  </a:lnTo>
                  <a:lnTo>
                    <a:pt x="553" y="939"/>
                  </a:lnTo>
                  <a:lnTo>
                    <a:pt x="554" y="939"/>
                  </a:lnTo>
                  <a:lnTo>
                    <a:pt x="556" y="938"/>
                  </a:lnTo>
                  <a:lnTo>
                    <a:pt x="557" y="936"/>
                  </a:lnTo>
                  <a:lnTo>
                    <a:pt x="558" y="934"/>
                  </a:lnTo>
                  <a:lnTo>
                    <a:pt x="558" y="932"/>
                  </a:lnTo>
                  <a:lnTo>
                    <a:pt x="560" y="932"/>
                  </a:lnTo>
                  <a:lnTo>
                    <a:pt x="562" y="932"/>
                  </a:lnTo>
                  <a:lnTo>
                    <a:pt x="563" y="931"/>
                  </a:lnTo>
                  <a:lnTo>
                    <a:pt x="564" y="929"/>
                  </a:lnTo>
                  <a:lnTo>
                    <a:pt x="565" y="928"/>
                  </a:lnTo>
                  <a:lnTo>
                    <a:pt x="568" y="924"/>
                  </a:lnTo>
                  <a:lnTo>
                    <a:pt x="568" y="919"/>
                  </a:lnTo>
                  <a:lnTo>
                    <a:pt x="568" y="913"/>
                  </a:lnTo>
                  <a:lnTo>
                    <a:pt x="569" y="908"/>
                  </a:lnTo>
                  <a:lnTo>
                    <a:pt x="569" y="905"/>
                  </a:lnTo>
                  <a:lnTo>
                    <a:pt x="569" y="904"/>
                  </a:lnTo>
                  <a:lnTo>
                    <a:pt x="567" y="902"/>
                  </a:lnTo>
                  <a:lnTo>
                    <a:pt x="565" y="900"/>
                  </a:lnTo>
                  <a:lnTo>
                    <a:pt x="563" y="897"/>
                  </a:lnTo>
                  <a:lnTo>
                    <a:pt x="561" y="895"/>
                  </a:lnTo>
                  <a:lnTo>
                    <a:pt x="559" y="893"/>
                  </a:lnTo>
                  <a:lnTo>
                    <a:pt x="557" y="893"/>
                  </a:lnTo>
                  <a:lnTo>
                    <a:pt x="555" y="892"/>
                  </a:lnTo>
                  <a:lnTo>
                    <a:pt x="552" y="891"/>
                  </a:lnTo>
                  <a:lnTo>
                    <a:pt x="549" y="891"/>
                  </a:lnTo>
                  <a:lnTo>
                    <a:pt x="545" y="890"/>
                  </a:lnTo>
                  <a:lnTo>
                    <a:pt x="545" y="889"/>
                  </a:lnTo>
                  <a:lnTo>
                    <a:pt x="545" y="888"/>
                  </a:lnTo>
                  <a:lnTo>
                    <a:pt x="546" y="886"/>
                  </a:lnTo>
                  <a:lnTo>
                    <a:pt x="548" y="884"/>
                  </a:lnTo>
                  <a:lnTo>
                    <a:pt x="551" y="879"/>
                  </a:lnTo>
                  <a:lnTo>
                    <a:pt x="553" y="876"/>
                  </a:lnTo>
                  <a:lnTo>
                    <a:pt x="555" y="872"/>
                  </a:lnTo>
                  <a:lnTo>
                    <a:pt x="556" y="869"/>
                  </a:lnTo>
                  <a:lnTo>
                    <a:pt x="557" y="866"/>
                  </a:lnTo>
                  <a:lnTo>
                    <a:pt x="556" y="863"/>
                  </a:lnTo>
                  <a:lnTo>
                    <a:pt x="555" y="859"/>
                  </a:lnTo>
                  <a:lnTo>
                    <a:pt x="554" y="856"/>
                  </a:lnTo>
                  <a:lnTo>
                    <a:pt x="553" y="853"/>
                  </a:lnTo>
                  <a:lnTo>
                    <a:pt x="553" y="851"/>
                  </a:lnTo>
                  <a:lnTo>
                    <a:pt x="553" y="849"/>
                  </a:lnTo>
                  <a:lnTo>
                    <a:pt x="553" y="847"/>
                  </a:lnTo>
                  <a:lnTo>
                    <a:pt x="553" y="845"/>
                  </a:lnTo>
                  <a:lnTo>
                    <a:pt x="553" y="843"/>
                  </a:lnTo>
                  <a:lnTo>
                    <a:pt x="552" y="841"/>
                  </a:lnTo>
                  <a:lnTo>
                    <a:pt x="550" y="840"/>
                  </a:lnTo>
                  <a:lnTo>
                    <a:pt x="550" y="839"/>
                  </a:lnTo>
                  <a:lnTo>
                    <a:pt x="549" y="838"/>
                  </a:lnTo>
                  <a:lnTo>
                    <a:pt x="549" y="837"/>
                  </a:lnTo>
                  <a:lnTo>
                    <a:pt x="548" y="837"/>
                  </a:lnTo>
                  <a:lnTo>
                    <a:pt x="542" y="838"/>
                  </a:lnTo>
                  <a:lnTo>
                    <a:pt x="536" y="838"/>
                  </a:lnTo>
                  <a:lnTo>
                    <a:pt x="531" y="837"/>
                  </a:lnTo>
                  <a:lnTo>
                    <a:pt x="528" y="833"/>
                  </a:lnTo>
                  <a:lnTo>
                    <a:pt x="525" y="824"/>
                  </a:lnTo>
                  <a:lnTo>
                    <a:pt x="522" y="815"/>
                  </a:lnTo>
                  <a:lnTo>
                    <a:pt x="522" y="809"/>
                  </a:lnTo>
                  <a:lnTo>
                    <a:pt x="523" y="803"/>
                  </a:lnTo>
                  <a:lnTo>
                    <a:pt x="522" y="797"/>
                  </a:lnTo>
                  <a:lnTo>
                    <a:pt x="521" y="795"/>
                  </a:lnTo>
                  <a:lnTo>
                    <a:pt x="519" y="794"/>
                  </a:lnTo>
                  <a:lnTo>
                    <a:pt x="518" y="794"/>
                  </a:lnTo>
                  <a:lnTo>
                    <a:pt x="517" y="793"/>
                  </a:lnTo>
                  <a:lnTo>
                    <a:pt x="507" y="789"/>
                  </a:lnTo>
                  <a:lnTo>
                    <a:pt x="496" y="788"/>
                  </a:lnTo>
                  <a:lnTo>
                    <a:pt x="485" y="789"/>
                  </a:lnTo>
                  <a:lnTo>
                    <a:pt x="474" y="788"/>
                  </a:lnTo>
                  <a:lnTo>
                    <a:pt x="464" y="784"/>
                  </a:lnTo>
                  <a:lnTo>
                    <a:pt x="467" y="779"/>
                  </a:lnTo>
                  <a:lnTo>
                    <a:pt x="467" y="771"/>
                  </a:lnTo>
                  <a:lnTo>
                    <a:pt x="466" y="765"/>
                  </a:lnTo>
                  <a:lnTo>
                    <a:pt x="468" y="758"/>
                  </a:lnTo>
                  <a:lnTo>
                    <a:pt x="468" y="758"/>
                  </a:lnTo>
                  <a:lnTo>
                    <a:pt x="468" y="756"/>
                  </a:lnTo>
                  <a:lnTo>
                    <a:pt x="468" y="754"/>
                  </a:lnTo>
                  <a:lnTo>
                    <a:pt x="467" y="752"/>
                  </a:lnTo>
                  <a:lnTo>
                    <a:pt x="466" y="750"/>
                  </a:lnTo>
                  <a:lnTo>
                    <a:pt x="465" y="748"/>
                  </a:lnTo>
                  <a:lnTo>
                    <a:pt x="463" y="746"/>
                  </a:lnTo>
                  <a:lnTo>
                    <a:pt x="462" y="744"/>
                  </a:lnTo>
                  <a:lnTo>
                    <a:pt x="461" y="741"/>
                  </a:lnTo>
                  <a:lnTo>
                    <a:pt x="460" y="739"/>
                  </a:lnTo>
                  <a:lnTo>
                    <a:pt x="459" y="739"/>
                  </a:lnTo>
                  <a:lnTo>
                    <a:pt x="456" y="730"/>
                  </a:lnTo>
                  <a:lnTo>
                    <a:pt x="457" y="730"/>
                  </a:lnTo>
                  <a:lnTo>
                    <a:pt x="460" y="729"/>
                  </a:lnTo>
                  <a:lnTo>
                    <a:pt x="462" y="728"/>
                  </a:lnTo>
                  <a:lnTo>
                    <a:pt x="465" y="725"/>
                  </a:lnTo>
                  <a:lnTo>
                    <a:pt x="467" y="723"/>
                  </a:lnTo>
                  <a:lnTo>
                    <a:pt x="468" y="721"/>
                  </a:lnTo>
                  <a:lnTo>
                    <a:pt x="468" y="718"/>
                  </a:lnTo>
                  <a:lnTo>
                    <a:pt x="466" y="715"/>
                  </a:lnTo>
                  <a:lnTo>
                    <a:pt x="463" y="713"/>
                  </a:lnTo>
                  <a:lnTo>
                    <a:pt x="461" y="710"/>
                  </a:lnTo>
                  <a:lnTo>
                    <a:pt x="461" y="708"/>
                  </a:lnTo>
                  <a:lnTo>
                    <a:pt x="461" y="706"/>
                  </a:lnTo>
                  <a:lnTo>
                    <a:pt x="462" y="705"/>
                  </a:lnTo>
                  <a:lnTo>
                    <a:pt x="464" y="704"/>
                  </a:lnTo>
                  <a:lnTo>
                    <a:pt x="465" y="703"/>
                  </a:lnTo>
                  <a:lnTo>
                    <a:pt x="466" y="702"/>
                  </a:lnTo>
                  <a:lnTo>
                    <a:pt x="467" y="701"/>
                  </a:lnTo>
                  <a:lnTo>
                    <a:pt x="467" y="699"/>
                  </a:lnTo>
                  <a:lnTo>
                    <a:pt x="466" y="698"/>
                  </a:lnTo>
                  <a:lnTo>
                    <a:pt x="465" y="697"/>
                  </a:lnTo>
                  <a:lnTo>
                    <a:pt x="464" y="696"/>
                  </a:lnTo>
                  <a:lnTo>
                    <a:pt x="463" y="695"/>
                  </a:lnTo>
                  <a:lnTo>
                    <a:pt x="462" y="693"/>
                  </a:lnTo>
                  <a:lnTo>
                    <a:pt x="462" y="692"/>
                  </a:lnTo>
                  <a:lnTo>
                    <a:pt x="464" y="689"/>
                  </a:lnTo>
                  <a:lnTo>
                    <a:pt x="465" y="687"/>
                  </a:lnTo>
                  <a:lnTo>
                    <a:pt x="467" y="685"/>
                  </a:lnTo>
                  <a:lnTo>
                    <a:pt x="468" y="683"/>
                  </a:lnTo>
                  <a:lnTo>
                    <a:pt x="470" y="680"/>
                  </a:lnTo>
                  <a:lnTo>
                    <a:pt x="470" y="677"/>
                  </a:lnTo>
                  <a:lnTo>
                    <a:pt x="468" y="667"/>
                  </a:lnTo>
                  <a:lnTo>
                    <a:pt x="463" y="658"/>
                  </a:lnTo>
                  <a:lnTo>
                    <a:pt x="457" y="650"/>
                  </a:lnTo>
                  <a:lnTo>
                    <a:pt x="452" y="641"/>
                  </a:lnTo>
                  <a:lnTo>
                    <a:pt x="450" y="631"/>
                  </a:lnTo>
                  <a:lnTo>
                    <a:pt x="450" y="629"/>
                  </a:lnTo>
                  <a:lnTo>
                    <a:pt x="452" y="628"/>
                  </a:lnTo>
                  <a:lnTo>
                    <a:pt x="453" y="626"/>
                  </a:lnTo>
                  <a:lnTo>
                    <a:pt x="455" y="624"/>
                  </a:lnTo>
                  <a:lnTo>
                    <a:pt x="456" y="622"/>
                  </a:lnTo>
                  <a:lnTo>
                    <a:pt x="456" y="620"/>
                  </a:lnTo>
                  <a:lnTo>
                    <a:pt x="456" y="617"/>
                  </a:lnTo>
                  <a:lnTo>
                    <a:pt x="454" y="615"/>
                  </a:lnTo>
                  <a:lnTo>
                    <a:pt x="452" y="613"/>
                  </a:lnTo>
                  <a:lnTo>
                    <a:pt x="449" y="612"/>
                  </a:lnTo>
                  <a:lnTo>
                    <a:pt x="446" y="613"/>
                  </a:lnTo>
                  <a:lnTo>
                    <a:pt x="444" y="614"/>
                  </a:lnTo>
                  <a:lnTo>
                    <a:pt x="443" y="615"/>
                  </a:lnTo>
                  <a:lnTo>
                    <a:pt x="442" y="616"/>
                  </a:lnTo>
                  <a:lnTo>
                    <a:pt x="441" y="617"/>
                  </a:lnTo>
                  <a:lnTo>
                    <a:pt x="430" y="617"/>
                  </a:lnTo>
                  <a:lnTo>
                    <a:pt x="420" y="618"/>
                  </a:lnTo>
                  <a:lnTo>
                    <a:pt x="410" y="618"/>
                  </a:lnTo>
                  <a:lnTo>
                    <a:pt x="403" y="614"/>
                  </a:lnTo>
                  <a:lnTo>
                    <a:pt x="399" y="609"/>
                  </a:lnTo>
                  <a:lnTo>
                    <a:pt x="395" y="602"/>
                  </a:lnTo>
                  <a:lnTo>
                    <a:pt x="394" y="594"/>
                  </a:lnTo>
                  <a:lnTo>
                    <a:pt x="395" y="586"/>
                  </a:lnTo>
                  <a:lnTo>
                    <a:pt x="396" y="584"/>
                  </a:lnTo>
                  <a:lnTo>
                    <a:pt x="397" y="583"/>
                  </a:lnTo>
                  <a:lnTo>
                    <a:pt x="399" y="582"/>
                  </a:lnTo>
                  <a:lnTo>
                    <a:pt x="401" y="580"/>
                  </a:lnTo>
                  <a:lnTo>
                    <a:pt x="402" y="578"/>
                  </a:lnTo>
                  <a:lnTo>
                    <a:pt x="402" y="576"/>
                  </a:lnTo>
                  <a:lnTo>
                    <a:pt x="402" y="572"/>
                  </a:lnTo>
                  <a:lnTo>
                    <a:pt x="401" y="568"/>
                  </a:lnTo>
                  <a:lnTo>
                    <a:pt x="398" y="565"/>
                  </a:lnTo>
                  <a:lnTo>
                    <a:pt x="395" y="562"/>
                  </a:lnTo>
                  <a:lnTo>
                    <a:pt x="397" y="556"/>
                  </a:lnTo>
                  <a:lnTo>
                    <a:pt x="395" y="550"/>
                  </a:lnTo>
                  <a:lnTo>
                    <a:pt x="390" y="545"/>
                  </a:lnTo>
                  <a:lnTo>
                    <a:pt x="375" y="540"/>
                  </a:lnTo>
                  <a:lnTo>
                    <a:pt x="360" y="537"/>
                  </a:lnTo>
                  <a:lnTo>
                    <a:pt x="352" y="535"/>
                  </a:lnTo>
                  <a:lnTo>
                    <a:pt x="344" y="531"/>
                  </a:lnTo>
                  <a:lnTo>
                    <a:pt x="336" y="525"/>
                  </a:lnTo>
                  <a:lnTo>
                    <a:pt x="334" y="524"/>
                  </a:lnTo>
                  <a:lnTo>
                    <a:pt x="331" y="523"/>
                  </a:lnTo>
                  <a:lnTo>
                    <a:pt x="329" y="523"/>
                  </a:lnTo>
                  <a:lnTo>
                    <a:pt x="327" y="522"/>
                  </a:lnTo>
                  <a:lnTo>
                    <a:pt x="317" y="516"/>
                  </a:lnTo>
                  <a:lnTo>
                    <a:pt x="305" y="514"/>
                  </a:lnTo>
                  <a:lnTo>
                    <a:pt x="303" y="514"/>
                  </a:lnTo>
                  <a:lnTo>
                    <a:pt x="301" y="512"/>
                  </a:lnTo>
                  <a:lnTo>
                    <a:pt x="299" y="511"/>
                  </a:lnTo>
                  <a:lnTo>
                    <a:pt x="298" y="510"/>
                  </a:lnTo>
                  <a:lnTo>
                    <a:pt x="289" y="508"/>
                  </a:lnTo>
                  <a:lnTo>
                    <a:pt x="282" y="504"/>
                  </a:lnTo>
                  <a:lnTo>
                    <a:pt x="276" y="499"/>
                  </a:lnTo>
                  <a:lnTo>
                    <a:pt x="269" y="494"/>
                  </a:lnTo>
                  <a:lnTo>
                    <a:pt x="267" y="492"/>
                  </a:lnTo>
                  <a:lnTo>
                    <a:pt x="264" y="491"/>
                  </a:lnTo>
                  <a:lnTo>
                    <a:pt x="261" y="489"/>
                  </a:lnTo>
                  <a:lnTo>
                    <a:pt x="258" y="487"/>
                  </a:lnTo>
                  <a:lnTo>
                    <a:pt x="256" y="484"/>
                  </a:lnTo>
                  <a:lnTo>
                    <a:pt x="254" y="478"/>
                  </a:lnTo>
                  <a:lnTo>
                    <a:pt x="255" y="472"/>
                  </a:lnTo>
                  <a:lnTo>
                    <a:pt x="255" y="465"/>
                  </a:lnTo>
                  <a:lnTo>
                    <a:pt x="254" y="458"/>
                  </a:lnTo>
                  <a:lnTo>
                    <a:pt x="254" y="454"/>
                  </a:lnTo>
                  <a:lnTo>
                    <a:pt x="254" y="451"/>
                  </a:lnTo>
                  <a:lnTo>
                    <a:pt x="254" y="448"/>
                  </a:lnTo>
                  <a:lnTo>
                    <a:pt x="255" y="445"/>
                  </a:lnTo>
                  <a:lnTo>
                    <a:pt x="256" y="442"/>
                  </a:lnTo>
                  <a:lnTo>
                    <a:pt x="256" y="439"/>
                  </a:lnTo>
                  <a:lnTo>
                    <a:pt x="255" y="436"/>
                  </a:lnTo>
                  <a:lnTo>
                    <a:pt x="254" y="433"/>
                  </a:lnTo>
                  <a:lnTo>
                    <a:pt x="254" y="430"/>
                  </a:lnTo>
                  <a:lnTo>
                    <a:pt x="240" y="430"/>
                  </a:lnTo>
                  <a:lnTo>
                    <a:pt x="228" y="430"/>
                  </a:lnTo>
                  <a:lnTo>
                    <a:pt x="216" y="432"/>
                  </a:lnTo>
                  <a:lnTo>
                    <a:pt x="214" y="434"/>
                  </a:lnTo>
                  <a:lnTo>
                    <a:pt x="212" y="436"/>
                  </a:lnTo>
                  <a:lnTo>
                    <a:pt x="210" y="439"/>
                  </a:lnTo>
                  <a:lnTo>
                    <a:pt x="208" y="441"/>
                  </a:lnTo>
                  <a:lnTo>
                    <a:pt x="205" y="443"/>
                  </a:lnTo>
                  <a:lnTo>
                    <a:pt x="203" y="444"/>
                  </a:lnTo>
                  <a:lnTo>
                    <a:pt x="199" y="445"/>
                  </a:lnTo>
                  <a:lnTo>
                    <a:pt x="196" y="446"/>
                  </a:lnTo>
                  <a:lnTo>
                    <a:pt x="194" y="447"/>
                  </a:lnTo>
                  <a:lnTo>
                    <a:pt x="192" y="448"/>
                  </a:lnTo>
                  <a:lnTo>
                    <a:pt x="191" y="450"/>
                  </a:lnTo>
                  <a:lnTo>
                    <a:pt x="190" y="452"/>
                  </a:lnTo>
                  <a:lnTo>
                    <a:pt x="189" y="453"/>
                  </a:lnTo>
                  <a:lnTo>
                    <a:pt x="188" y="454"/>
                  </a:lnTo>
                  <a:lnTo>
                    <a:pt x="187" y="456"/>
                  </a:lnTo>
                  <a:lnTo>
                    <a:pt x="188" y="456"/>
                  </a:lnTo>
                  <a:lnTo>
                    <a:pt x="188" y="454"/>
                  </a:lnTo>
                  <a:lnTo>
                    <a:pt x="188" y="454"/>
                  </a:lnTo>
                  <a:lnTo>
                    <a:pt x="187" y="456"/>
                  </a:lnTo>
                  <a:lnTo>
                    <a:pt x="187" y="456"/>
                  </a:lnTo>
                  <a:lnTo>
                    <a:pt x="187" y="458"/>
                  </a:lnTo>
                  <a:lnTo>
                    <a:pt x="187" y="458"/>
                  </a:lnTo>
                  <a:lnTo>
                    <a:pt x="181" y="460"/>
                  </a:lnTo>
                  <a:lnTo>
                    <a:pt x="174" y="460"/>
                  </a:lnTo>
                  <a:lnTo>
                    <a:pt x="168" y="460"/>
                  </a:lnTo>
                  <a:lnTo>
                    <a:pt x="163" y="462"/>
                  </a:lnTo>
                  <a:lnTo>
                    <a:pt x="157" y="467"/>
                  </a:lnTo>
                  <a:lnTo>
                    <a:pt x="151" y="470"/>
                  </a:lnTo>
                  <a:lnTo>
                    <a:pt x="145" y="470"/>
                  </a:lnTo>
                  <a:lnTo>
                    <a:pt x="143" y="469"/>
                  </a:lnTo>
                  <a:lnTo>
                    <a:pt x="142" y="468"/>
                  </a:lnTo>
                  <a:lnTo>
                    <a:pt x="141" y="468"/>
                  </a:lnTo>
                  <a:lnTo>
                    <a:pt x="140" y="468"/>
                  </a:lnTo>
                  <a:lnTo>
                    <a:pt x="139" y="468"/>
                  </a:lnTo>
                  <a:lnTo>
                    <a:pt x="138" y="469"/>
                  </a:lnTo>
                  <a:lnTo>
                    <a:pt x="136" y="470"/>
                  </a:lnTo>
                  <a:lnTo>
                    <a:pt x="129" y="471"/>
                  </a:lnTo>
                  <a:lnTo>
                    <a:pt x="121" y="475"/>
                  </a:lnTo>
                  <a:lnTo>
                    <a:pt x="120" y="475"/>
                  </a:lnTo>
                  <a:lnTo>
                    <a:pt x="118" y="475"/>
                  </a:lnTo>
                  <a:lnTo>
                    <a:pt x="116" y="475"/>
                  </a:lnTo>
                  <a:lnTo>
                    <a:pt x="115" y="475"/>
                  </a:lnTo>
                  <a:lnTo>
                    <a:pt x="111" y="477"/>
                  </a:lnTo>
                  <a:lnTo>
                    <a:pt x="107" y="479"/>
                  </a:lnTo>
                  <a:lnTo>
                    <a:pt x="104" y="481"/>
                  </a:lnTo>
                  <a:lnTo>
                    <a:pt x="102" y="482"/>
                  </a:lnTo>
                  <a:lnTo>
                    <a:pt x="100" y="481"/>
                  </a:lnTo>
                  <a:lnTo>
                    <a:pt x="99" y="480"/>
                  </a:lnTo>
                  <a:lnTo>
                    <a:pt x="98" y="478"/>
                  </a:lnTo>
                  <a:lnTo>
                    <a:pt x="97" y="471"/>
                  </a:lnTo>
                  <a:lnTo>
                    <a:pt x="98" y="465"/>
                  </a:lnTo>
                  <a:lnTo>
                    <a:pt x="97" y="458"/>
                  </a:lnTo>
                  <a:lnTo>
                    <a:pt x="96" y="454"/>
                  </a:lnTo>
                  <a:lnTo>
                    <a:pt x="96" y="451"/>
                  </a:lnTo>
                  <a:lnTo>
                    <a:pt x="96" y="449"/>
                  </a:lnTo>
                  <a:lnTo>
                    <a:pt x="97" y="448"/>
                  </a:lnTo>
                  <a:lnTo>
                    <a:pt x="97" y="448"/>
                  </a:lnTo>
                  <a:lnTo>
                    <a:pt x="97" y="448"/>
                  </a:lnTo>
                  <a:lnTo>
                    <a:pt x="97" y="447"/>
                  </a:lnTo>
                  <a:lnTo>
                    <a:pt x="97" y="446"/>
                  </a:lnTo>
                  <a:lnTo>
                    <a:pt x="98" y="444"/>
                  </a:lnTo>
                  <a:lnTo>
                    <a:pt x="98" y="444"/>
                  </a:lnTo>
                  <a:lnTo>
                    <a:pt x="97" y="444"/>
                  </a:lnTo>
                  <a:lnTo>
                    <a:pt x="96" y="444"/>
                  </a:lnTo>
                  <a:lnTo>
                    <a:pt x="95" y="443"/>
                  </a:lnTo>
                  <a:lnTo>
                    <a:pt x="94" y="443"/>
                  </a:lnTo>
                  <a:lnTo>
                    <a:pt x="94" y="444"/>
                  </a:lnTo>
                  <a:lnTo>
                    <a:pt x="82" y="446"/>
                  </a:lnTo>
                  <a:lnTo>
                    <a:pt x="71" y="449"/>
                  </a:lnTo>
                  <a:lnTo>
                    <a:pt x="58" y="449"/>
                  </a:lnTo>
                  <a:lnTo>
                    <a:pt x="55" y="449"/>
                  </a:lnTo>
                  <a:lnTo>
                    <a:pt x="53" y="448"/>
                  </a:lnTo>
                  <a:lnTo>
                    <a:pt x="51" y="447"/>
                  </a:lnTo>
                  <a:lnTo>
                    <a:pt x="49" y="445"/>
                  </a:lnTo>
                  <a:lnTo>
                    <a:pt x="48" y="443"/>
                  </a:lnTo>
                  <a:lnTo>
                    <a:pt x="48" y="441"/>
                  </a:lnTo>
                  <a:lnTo>
                    <a:pt x="47" y="439"/>
                  </a:lnTo>
                  <a:lnTo>
                    <a:pt x="46" y="438"/>
                  </a:lnTo>
                  <a:lnTo>
                    <a:pt x="45" y="437"/>
                  </a:lnTo>
                  <a:lnTo>
                    <a:pt x="43" y="437"/>
                  </a:lnTo>
                  <a:lnTo>
                    <a:pt x="41" y="437"/>
                  </a:lnTo>
                  <a:lnTo>
                    <a:pt x="40" y="437"/>
                  </a:lnTo>
                  <a:lnTo>
                    <a:pt x="33" y="433"/>
                  </a:lnTo>
                  <a:lnTo>
                    <a:pt x="26" y="433"/>
                  </a:lnTo>
                  <a:lnTo>
                    <a:pt x="19" y="437"/>
                  </a:lnTo>
                  <a:lnTo>
                    <a:pt x="20" y="435"/>
                  </a:lnTo>
                  <a:lnTo>
                    <a:pt x="21" y="432"/>
                  </a:lnTo>
                  <a:lnTo>
                    <a:pt x="23" y="430"/>
                  </a:lnTo>
                  <a:lnTo>
                    <a:pt x="25" y="428"/>
                  </a:lnTo>
                  <a:lnTo>
                    <a:pt x="27" y="426"/>
                  </a:lnTo>
                  <a:lnTo>
                    <a:pt x="28" y="425"/>
                  </a:lnTo>
                  <a:lnTo>
                    <a:pt x="29" y="425"/>
                  </a:lnTo>
                  <a:lnTo>
                    <a:pt x="27" y="422"/>
                  </a:lnTo>
                  <a:lnTo>
                    <a:pt x="25" y="419"/>
                  </a:lnTo>
                  <a:lnTo>
                    <a:pt x="24" y="416"/>
                  </a:lnTo>
                  <a:lnTo>
                    <a:pt x="22" y="413"/>
                  </a:lnTo>
                  <a:lnTo>
                    <a:pt x="17" y="407"/>
                  </a:lnTo>
                  <a:lnTo>
                    <a:pt x="11" y="402"/>
                  </a:lnTo>
                  <a:lnTo>
                    <a:pt x="11" y="401"/>
                  </a:lnTo>
                  <a:lnTo>
                    <a:pt x="11" y="400"/>
                  </a:lnTo>
                  <a:lnTo>
                    <a:pt x="11" y="399"/>
                  </a:lnTo>
                  <a:lnTo>
                    <a:pt x="11" y="399"/>
                  </a:lnTo>
                  <a:lnTo>
                    <a:pt x="9" y="397"/>
                  </a:lnTo>
                  <a:lnTo>
                    <a:pt x="7" y="396"/>
                  </a:lnTo>
                  <a:lnTo>
                    <a:pt x="5" y="395"/>
                  </a:lnTo>
                  <a:lnTo>
                    <a:pt x="3" y="394"/>
                  </a:lnTo>
                  <a:lnTo>
                    <a:pt x="1" y="392"/>
                  </a:lnTo>
                  <a:lnTo>
                    <a:pt x="0" y="391"/>
                  </a:lnTo>
                  <a:lnTo>
                    <a:pt x="0" y="389"/>
                  </a:lnTo>
                  <a:lnTo>
                    <a:pt x="0" y="386"/>
                  </a:lnTo>
                  <a:lnTo>
                    <a:pt x="3" y="378"/>
                  </a:lnTo>
                  <a:lnTo>
                    <a:pt x="6" y="369"/>
                  </a:lnTo>
                  <a:lnTo>
                    <a:pt x="6" y="360"/>
                  </a:lnTo>
                  <a:lnTo>
                    <a:pt x="6" y="357"/>
                  </a:lnTo>
                  <a:lnTo>
                    <a:pt x="7" y="354"/>
                  </a:lnTo>
                  <a:lnTo>
                    <a:pt x="8" y="352"/>
                  </a:lnTo>
                  <a:lnTo>
                    <a:pt x="11" y="350"/>
                  </a:lnTo>
                  <a:lnTo>
                    <a:pt x="14" y="349"/>
                  </a:lnTo>
                  <a:lnTo>
                    <a:pt x="18" y="349"/>
                  </a:lnTo>
                  <a:lnTo>
                    <a:pt x="18" y="350"/>
                  </a:lnTo>
                  <a:lnTo>
                    <a:pt x="19" y="350"/>
                  </a:lnTo>
                  <a:lnTo>
                    <a:pt x="20" y="351"/>
                  </a:lnTo>
                  <a:lnTo>
                    <a:pt x="21" y="350"/>
                  </a:lnTo>
                  <a:lnTo>
                    <a:pt x="22" y="349"/>
                  </a:lnTo>
                  <a:lnTo>
                    <a:pt x="23" y="348"/>
                  </a:lnTo>
                  <a:lnTo>
                    <a:pt x="24" y="347"/>
                  </a:lnTo>
                  <a:lnTo>
                    <a:pt x="24" y="345"/>
                  </a:lnTo>
                  <a:lnTo>
                    <a:pt x="25" y="342"/>
                  </a:lnTo>
                  <a:lnTo>
                    <a:pt x="24" y="340"/>
                  </a:lnTo>
                  <a:lnTo>
                    <a:pt x="24" y="339"/>
                  </a:lnTo>
                  <a:lnTo>
                    <a:pt x="22" y="336"/>
                  </a:lnTo>
                  <a:lnTo>
                    <a:pt x="21" y="334"/>
                  </a:lnTo>
                  <a:lnTo>
                    <a:pt x="21" y="332"/>
                  </a:lnTo>
                  <a:lnTo>
                    <a:pt x="21" y="329"/>
                  </a:lnTo>
                  <a:lnTo>
                    <a:pt x="23" y="326"/>
                  </a:lnTo>
                  <a:lnTo>
                    <a:pt x="26" y="323"/>
                  </a:lnTo>
                  <a:lnTo>
                    <a:pt x="28" y="321"/>
                  </a:lnTo>
                  <a:lnTo>
                    <a:pt x="31" y="317"/>
                  </a:lnTo>
                  <a:lnTo>
                    <a:pt x="32" y="313"/>
                  </a:lnTo>
                  <a:lnTo>
                    <a:pt x="33" y="310"/>
                  </a:lnTo>
                  <a:lnTo>
                    <a:pt x="34" y="307"/>
                  </a:lnTo>
                  <a:lnTo>
                    <a:pt x="36" y="305"/>
                  </a:lnTo>
                  <a:lnTo>
                    <a:pt x="39" y="304"/>
                  </a:lnTo>
                  <a:lnTo>
                    <a:pt x="42" y="302"/>
                  </a:lnTo>
                  <a:lnTo>
                    <a:pt x="45" y="301"/>
                  </a:lnTo>
                  <a:lnTo>
                    <a:pt x="48" y="299"/>
                  </a:lnTo>
                  <a:lnTo>
                    <a:pt x="50" y="297"/>
                  </a:lnTo>
                  <a:lnTo>
                    <a:pt x="52" y="294"/>
                  </a:lnTo>
                  <a:lnTo>
                    <a:pt x="54" y="292"/>
                  </a:lnTo>
                  <a:lnTo>
                    <a:pt x="56" y="290"/>
                  </a:lnTo>
                  <a:lnTo>
                    <a:pt x="59" y="288"/>
                  </a:lnTo>
                  <a:lnTo>
                    <a:pt x="69" y="286"/>
                  </a:lnTo>
                  <a:lnTo>
                    <a:pt x="79" y="284"/>
                  </a:lnTo>
                  <a:lnTo>
                    <a:pt x="88" y="280"/>
                  </a:lnTo>
                  <a:lnTo>
                    <a:pt x="96" y="278"/>
                  </a:lnTo>
                  <a:lnTo>
                    <a:pt x="104" y="279"/>
                  </a:lnTo>
                  <a:lnTo>
                    <a:pt x="109" y="281"/>
                  </a:lnTo>
                  <a:lnTo>
                    <a:pt x="112" y="283"/>
                  </a:lnTo>
                  <a:lnTo>
                    <a:pt x="116" y="284"/>
                  </a:lnTo>
                  <a:lnTo>
                    <a:pt x="129" y="177"/>
                  </a:lnTo>
                  <a:lnTo>
                    <a:pt x="127" y="176"/>
                  </a:lnTo>
                  <a:lnTo>
                    <a:pt x="126" y="175"/>
                  </a:lnTo>
                  <a:lnTo>
                    <a:pt x="125" y="173"/>
                  </a:lnTo>
                  <a:lnTo>
                    <a:pt x="123" y="172"/>
                  </a:lnTo>
                  <a:lnTo>
                    <a:pt x="123" y="171"/>
                  </a:lnTo>
                  <a:lnTo>
                    <a:pt x="123" y="171"/>
                  </a:lnTo>
                  <a:lnTo>
                    <a:pt x="124" y="171"/>
                  </a:lnTo>
                  <a:lnTo>
                    <a:pt x="121" y="171"/>
                  </a:lnTo>
                  <a:lnTo>
                    <a:pt x="119" y="170"/>
                  </a:lnTo>
                  <a:lnTo>
                    <a:pt x="117" y="169"/>
                  </a:lnTo>
                  <a:lnTo>
                    <a:pt x="115" y="168"/>
                  </a:lnTo>
                  <a:lnTo>
                    <a:pt x="114" y="166"/>
                  </a:lnTo>
                  <a:lnTo>
                    <a:pt x="113" y="165"/>
                  </a:lnTo>
                  <a:lnTo>
                    <a:pt x="107" y="159"/>
                  </a:lnTo>
                  <a:lnTo>
                    <a:pt x="105" y="151"/>
                  </a:lnTo>
                  <a:lnTo>
                    <a:pt x="106" y="144"/>
                  </a:lnTo>
                  <a:lnTo>
                    <a:pt x="107" y="142"/>
                  </a:lnTo>
                  <a:lnTo>
                    <a:pt x="110" y="140"/>
                  </a:lnTo>
                  <a:lnTo>
                    <a:pt x="112" y="138"/>
                  </a:lnTo>
                  <a:lnTo>
                    <a:pt x="115" y="136"/>
                  </a:lnTo>
                  <a:lnTo>
                    <a:pt x="118" y="135"/>
                  </a:lnTo>
                  <a:lnTo>
                    <a:pt x="121" y="134"/>
                  </a:lnTo>
                  <a:lnTo>
                    <a:pt x="124" y="132"/>
                  </a:lnTo>
                  <a:lnTo>
                    <a:pt x="127" y="131"/>
                  </a:lnTo>
                  <a:lnTo>
                    <a:pt x="130" y="131"/>
                  </a:lnTo>
                  <a:lnTo>
                    <a:pt x="133" y="132"/>
                  </a:lnTo>
                  <a:lnTo>
                    <a:pt x="134" y="132"/>
                  </a:lnTo>
                  <a:lnTo>
                    <a:pt x="135" y="132"/>
                  </a:lnTo>
                  <a:lnTo>
                    <a:pt x="136" y="131"/>
                  </a:lnTo>
                  <a:lnTo>
                    <a:pt x="136" y="130"/>
                  </a:lnTo>
                  <a:lnTo>
                    <a:pt x="136" y="128"/>
                  </a:lnTo>
                  <a:lnTo>
                    <a:pt x="135" y="127"/>
                  </a:lnTo>
                  <a:lnTo>
                    <a:pt x="129" y="124"/>
                  </a:lnTo>
                  <a:lnTo>
                    <a:pt x="123" y="124"/>
                  </a:lnTo>
                  <a:lnTo>
                    <a:pt x="117" y="126"/>
                  </a:lnTo>
                  <a:lnTo>
                    <a:pt x="116" y="123"/>
                  </a:lnTo>
                  <a:lnTo>
                    <a:pt x="116" y="119"/>
                  </a:lnTo>
                  <a:lnTo>
                    <a:pt x="115" y="116"/>
                  </a:lnTo>
                  <a:lnTo>
                    <a:pt x="114" y="112"/>
                  </a:lnTo>
                  <a:lnTo>
                    <a:pt x="114" y="111"/>
                  </a:lnTo>
                  <a:lnTo>
                    <a:pt x="113" y="109"/>
                  </a:lnTo>
                  <a:lnTo>
                    <a:pt x="113" y="107"/>
                  </a:lnTo>
                  <a:lnTo>
                    <a:pt x="113" y="106"/>
                  </a:lnTo>
                  <a:lnTo>
                    <a:pt x="113" y="104"/>
                  </a:lnTo>
                  <a:lnTo>
                    <a:pt x="114" y="104"/>
                  </a:lnTo>
                  <a:lnTo>
                    <a:pt x="127" y="103"/>
                  </a:lnTo>
                  <a:lnTo>
                    <a:pt x="140" y="103"/>
                  </a:lnTo>
                  <a:lnTo>
                    <a:pt x="152" y="104"/>
                  </a:lnTo>
                  <a:lnTo>
                    <a:pt x="165" y="102"/>
                  </a:lnTo>
                  <a:lnTo>
                    <a:pt x="165" y="101"/>
                  </a:lnTo>
                  <a:lnTo>
                    <a:pt x="165" y="100"/>
                  </a:lnTo>
                  <a:lnTo>
                    <a:pt x="164" y="99"/>
                  </a:lnTo>
                  <a:lnTo>
                    <a:pt x="164" y="98"/>
                  </a:lnTo>
                  <a:lnTo>
                    <a:pt x="165" y="97"/>
                  </a:lnTo>
                  <a:lnTo>
                    <a:pt x="166" y="97"/>
                  </a:lnTo>
                  <a:lnTo>
                    <a:pt x="166" y="97"/>
                  </a:lnTo>
                  <a:lnTo>
                    <a:pt x="169" y="98"/>
                  </a:lnTo>
                  <a:lnTo>
                    <a:pt x="171" y="100"/>
                  </a:lnTo>
                  <a:lnTo>
                    <a:pt x="173" y="101"/>
                  </a:lnTo>
                  <a:lnTo>
                    <a:pt x="174" y="101"/>
                  </a:lnTo>
                  <a:lnTo>
                    <a:pt x="176" y="100"/>
                  </a:lnTo>
                  <a:lnTo>
                    <a:pt x="178" y="100"/>
                  </a:lnTo>
                  <a:lnTo>
                    <a:pt x="178" y="98"/>
                  </a:lnTo>
                  <a:lnTo>
                    <a:pt x="179" y="95"/>
                  </a:lnTo>
                  <a:lnTo>
                    <a:pt x="181" y="92"/>
                  </a:lnTo>
                  <a:lnTo>
                    <a:pt x="183" y="91"/>
                  </a:lnTo>
                  <a:lnTo>
                    <a:pt x="184" y="91"/>
                  </a:lnTo>
                  <a:lnTo>
                    <a:pt x="185" y="91"/>
                  </a:lnTo>
                  <a:lnTo>
                    <a:pt x="185" y="93"/>
                  </a:lnTo>
                  <a:lnTo>
                    <a:pt x="185" y="93"/>
                  </a:lnTo>
                  <a:lnTo>
                    <a:pt x="186" y="101"/>
                  </a:lnTo>
                  <a:lnTo>
                    <a:pt x="187" y="108"/>
                  </a:lnTo>
                  <a:lnTo>
                    <a:pt x="190" y="114"/>
                  </a:lnTo>
                  <a:lnTo>
                    <a:pt x="195" y="118"/>
                  </a:lnTo>
                  <a:lnTo>
                    <a:pt x="203" y="119"/>
                  </a:lnTo>
                  <a:lnTo>
                    <a:pt x="203" y="119"/>
                  </a:lnTo>
                  <a:lnTo>
                    <a:pt x="204" y="119"/>
                  </a:lnTo>
                  <a:lnTo>
                    <a:pt x="204" y="120"/>
                  </a:lnTo>
                  <a:lnTo>
                    <a:pt x="204" y="119"/>
                  </a:lnTo>
                  <a:lnTo>
                    <a:pt x="203" y="119"/>
                  </a:lnTo>
                  <a:lnTo>
                    <a:pt x="205" y="119"/>
                  </a:lnTo>
                  <a:lnTo>
                    <a:pt x="207" y="119"/>
                  </a:lnTo>
                  <a:lnTo>
                    <a:pt x="209" y="120"/>
                  </a:lnTo>
                  <a:lnTo>
                    <a:pt x="211" y="121"/>
                  </a:lnTo>
                  <a:lnTo>
                    <a:pt x="212" y="123"/>
                  </a:lnTo>
                  <a:lnTo>
                    <a:pt x="214" y="125"/>
                  </a:lnTo>
                  <a:lnTo>
                    <a:pt x="215" y="127"/>
                  </a:lnTo>
                  <a:lnTo>
                    <a:pt x="216" y="128"/>
                  </a:lnTo>
                  <a:lnTo>
                    <a:pt x="221" y="131"/>
                  </a:lnTo>
                  <a:lnTo>
                    <a:pt x="227" y="134"/>
                  </a:lnTo>
                  <a:lnTo>
                    <a:pt x="233" y="134"/>
                  </a:lnTo>
                  <a:lnTo>
                    <a:pt x="244" y="128"/>
                  </a:lnTo>
                  <a:lnTo>
                    <a:pt x="254" y="121"/>
                  </a:lnTo>
                  <a:lnTo>
                    <a:pt x="263" y="112"/>
                  </a:lnTo>
                  <a:lnTo>
                    <a:pt x="265" y="111"/>
                  </a:lnTo>
                  <a:lnTo>
                    <a:pt x="268" y="110"/>
                  </a:lnTo>
                  <a:lnTo>
                    <a:pt x="271" y="109"/>
                  </a:lnTo>
                  <a:lnTo>
                    <a:pt x="274" y="109"/>
                  </a:lnTo>
                  <a:lnTo>
                    <a:pt x="277" y="108"/>
                  </a:lnTo>
                  <a:lnTo>
                    <a:pt x="280" y="105"/>
                  </a:lnTo>
                  <a:lnTo>
                    <a:pt x="283" y="102"/>
                  </a:lnTo>
                  <a:lnTo>
                    <a:pt x="285" y="98"/>
                  </a:lnTo>
                  <a:lnTo>
                    <a:pt x="286" y="96"/>
                  </a:lnTo>
                  <a:lnTo>
                    <a:pt x="288" y="95"/>
                  </a:lnTo>
                  <a:lnTo>
                    <a:pt x="290" y="95"/>
                  </a:lnTo>
                  <a:lnTo>
                    <a:pt x="292" y="95"/>
                  </a:lnTo>
                  <a:lnTo>
                    <a:pt x="296" y="95"/>
                  </a:lnTo>
                  <a:lnTo>
                    <a:pt x="298" y="93"/>
                  </a:lnTo>
                  <a:lnTo>
                    <a:pt x="300" y="92"/>
                  </a:lnTo>
                  <a:lnTo>
                    <a:pt x="302" y="91"/>
                  </a:lnTo>
                  <a:lnTo>
                    <a:pt x="303" y="88"/>
                  </a:lnTo>
                  <a:lnTo>
                    <a:pt x="303" y="86"/>
                  </a:lnTo>
                  <a:lnTo>
                    <a:pt x="303" y="84"/>
                  </a:lnTo>
                  <a:lnTo>
                    <a:pt x="302" y="82"/>
                  </a:lnTo>
                  <a:lnTo>
                    <a:pt x="300" y="80"/>
                  </a:lnTo>
                  <a:lnTo>
                    <a:pt x="298" y="79"/>
                  </a:lnTo>
                  <a:lnTo>
                    <a:pt x="296" y="78"/>
                  </a:lnTo>
                  <a:lnTo>
                    <a:pt x="292" y="78"/>
                  </a:lnTo>
                  <a:lnTo>
                    <a:pt x="290" y="78"/>
                  </a:lnTo>
                  <a:lnTo>
                    <a:pt x="287" y="79"/>
                  </a:lnTo>
                  <a:lnTo>
                    <a:pt x="286" y="78"/>
                  </a:lnTo>
                  <a:lnTo>
                    <a:pt x="284" y="78"/>
                  </a:lnTo>
                  <a:lnTo>
                    <a:pt x="283" y="77"/>
                  </a:lnTo>
                  <a:lnTo>
                    <a:pt x="282" y="76"/>
                  </a:lnTo>
                  <a:lnTo>
                    <a:pt x="282" y="74"/>
                  </a:lnTo>
                  <a:lnTo>
                    <a:pt x="282" y="73"/>
                  </a:lnTo>
                  <a:lnTo>
                    <a:pt x="282" y="71"/>
                  </a:lnTo>
                  <a:lnTo>
                    <a:pt x="278" y="63"/>
                  </a:lnTo>
                  <a:lnTo>
                    <a:pt x="276" y="54"/>
                  </a:lnTo>
                  <a:lnTo>
                    <a:pt x="275" y="50"/>
                  </a:lnTo>
                  <a:lnTo>
                    <a:pt x="276" y="45"/>
                  </a:lnTo>
                  <a:lnTo>
                    <a:pt x="275" y="41"/>
                  </a:lnTo>
                  <a:lnTo>
                    <a:pt x="275" y="39"/>
                  </a:lnTo>
                  <a:lnTo>
                    <a:pt x="274" y="38"/>
                  </a:lnTo>
                  <a:lnTo>
                    <a:pt x="274" y="37"/>
                  </a:lnTo>
                  <a:lnTo>
                    <a:pt x="272" y="36"/>
                  </a:lnTo>
                  <a:lnTo>
                    <a:pt x="270" y="35"/>
                  </a:lnTo>
                  <a:lnTo>
                    <a:pt x="267" y="34"/>
                  </a:lnTo>
                  <a:lnTo>
                    <a:pt x="266" y="33"/>
                  </a:lnTo>
                  <a:lnTo>
                    <a:pt x="264" y="31"/>
                  </a:lnTo>
                  <a:lnTo>
                    <a:pt x="264" y="29"/>
                  </a:lnTo>
                  <a:lnTo>
                    <a:pt x="264" y="27"/>
                  </a:lnTo>
                  <a:lnTo>
                    <a:pt x="265" y="27"/>
                  </a:lnTo>
                  <a:lnTo>
                    <a:pt x="266" y="27"/>
                  </a:lnTo>
                  <a:lnTo>
                    <a:pt x="267" y="27"/>
                  </a:lnTo>
                  <a:lnTo>
                    <a:pt x="269" y="28"/>
                  </a:lnTo>
                  <a:lnTo>
                    <a:pt x="271" y="30"/>
                  </a:lnTo>
                  <a:lnTo>
                    <a:pt x="274" y="31"/>
                  </a:lnTo>
                  <a:lnTo>
                    <a:pt x="277" y="31"/>
                  </a:lnTo>
                  <a:lnTo>
                    <a:pt x="280" y="31"/>
                  </a:lnTo>
                  <a:lnTo>
                    <a:pt x="283" y="30"/>
                  </a:lnTo>
                  <a:lnTo>
                    <a:pt x="286" y="31"/>
                  </a:lnTo>
                  <a:lnTo>
                    <a:pt x="297" y="35"/>
                  </a:lnTo>
                  <a:lnTo>
                    <a:pt x="308" y="39"/>
                  </a:lnTo>
                  <a:lnTo>
                    <a:pt x="312" y="41"/>
                  </a:lnTo>
                  <a:lnTo>
                    <a:pt x="317" y="41"/>
                  </a:lnTo>
                  <a:lnTo>
                    <a:pt x="322" y="40"/>
                  </a:lnTo>
                  <a:lnTo>
                    <a:pt x="326" y="37"/>
                  </a:lnTo>
                  <a:lnTo>
                    <a:pt x="328" y="35"/>
                  </a:lnTo>
                  <a:lnTo>
                    <a:pt x="330" y="33"/>
                  </a:lnTo>
                  <a:lnTo>
                    <a:pt x="332" y="32"/>
                  </a:lnTo>
                  <a:lnTo>
                    <a:pt x="336" y="32"/>
                  </a:lnTo>
                  <a:lnTo>
                    <a:pt x="339" y="32"/>
                  </a:lnTo>
                  <a:lnTo>
                    <a:pt x="344" y="31"/>
                  </a:lnTo>
                  <a:lnTo>
                    <a:pt x="347" y="30"/>
                  </a:lnTo>
                  <a:lnTo>
                    <a:pt x="349" y="28"/>
                  </a:lnTo>
                  <a:lnTo>
                    <a:pt x="351" y="27"/>
                  </a:lnTo>
                  <a:lnTo>
                    <a:pt x="353" y="26"/>
                  </a:lnTo>
                  <a:lnTo>
                    <a:pt x="358" y="25"/>
                  </a:lnTo>
                  <a:lnTo>
                    <a:pt x="362" y="23"/>
                  </a:lnTo>
                  <a:lnTo>
                    <a:pt x="366" y="22"/>
                  </a:lnTo>
                  <a:lnTo>
                    <a:pt x="369" y="22"/>
                  </a:lnTo>
                  <a:lnTo>
                    <a:pt x="372" y="22"/>
                  </a:lnTo>
                  <a:lnTo>
                    <a:pt x="375" y="21"/>
                  </a:lnTo>
                  <a:lnTo>
                    <a:pt x="381" y="18"/>
                  </a:lnTo>
                  <a:lnTo>
                    <a:pt x="386" y="12"/>
                  </a:lnTo>
                  <a:lnTo>
                    <a:pt x="391" y="6"/>
                  </a:lnTo>
                  <a:lnTo>
                    <a:pt x="397" y="1"/>
                  </a:lnTo>
                  <a:lnTo>
                    <a:pt x="399" y="0"/>
                  </a:lnTo>
                  <a:lnTo>
                    <a:pt x="401" y="0"/>
                  </a:lnTo>
                  <a:lnTo>
                    <a:pt x="403" y="1"/>
                  </a:lnTo>
                  <a:lnTo>
                    <a:pt x="405" y="2"/>
                  </a:lnTo>
                  <a:lnTo>
                    <a:pt x="407" y="5"/>
                  </a:lnTo>
                  <a:lnTo>
                    <a:pt x="407" y="7"/>
                  </a:lnTo>
                  <a:lnTo>
                    <a:pt x="407" y="9"/>
                  </a:lnTo>
                  <a:lnTo>
                    <a:pt x="406" y="11"/>
                  </a:lnTo>
                  <a:lnTo>
                    <a:pt x="404" y="13"/>
                  </a:lnTo>
                  <a:lnTo>
                    <a:pt x="404" y="15"/>
                  </a:lnTo>
                  <a:lnTo>
                    <a:pt x="404" y="17"/>
                  </a:lnTo>
                  <a:lnTo>
                    <a:pt x="405" y="19"/>
                  </a:lnTo>
                  <a:lnTo>
                    <a:pt x="410" y="29"/>
                  </a:lnTo>
                  <a:lnTo>
                    <a:pt x="413" y="40"/>
                  </a:lnTo>
                  <a:lnTo>
                    <a:pt x="413" y="51"/>
                  </a:lnTo>
                  <a:lnTo>
                    <a:pt x="409" y="62"/>
                  </a:lnTo>
                  <a:lnTo>
                    <a:pt x="406" y="67"/>
                  </a:lnTo>
                  <a:lnTo>
                    <a:pt x="406" y="73"/>
                  </a:lnTo>
                  <a:lnTo>
                    <a:pt x="409" y="78"/>
                  </a:lnTo>
                  <a:lnTo>
                    <a:pt x="409" y="87"/>
                  </a:lnTo>
                  <a:lnTo>
                    <a:pt x="412" y="95"/>
                  </a:lnTo>
                  <a:lnTo>
                    <a:pt x="418" y="101"/>
                  </a:lnTo>
                  <a:lnTo>
                    <a:pt x="424" y="106"/>
                  </a:lnTo>
                  <a:lnTo>
                    <a:pt x="426" y="107"/>
                  </a:lnTo>
                  <a:lnTo>
                    <a:pt x="429" y="107"/>
                  </a:lnTo>
                  <a:lnTo>
                    <a:pt x="431" y="106"/>
                  </a:lnTo>
                  <a:lnTo>
                    <a:pt x="434" y="105"/>
                  </a:lnTo>
                  <a:lnTo>
                    <a:pt x="437" y="105"/>
                  </a:lnTo>
                  <a:lnTo>
                    <a:pt x="439" y="106"/>
                  </a:lnTo>
                  <a:lnTo>
                    <a:pt x="441" y="107"/>
                  </a:lnTo>
                  <a:lnTo>
                    <a:pt x="443" y="108"/>
                  </a:lnTo>
                  <a:lnTo>
                    <a:pt x="446" y="107"/>
                  </a:lnTo>
                  <a:lnTo>
                    <a:pt x="449" y="106"/>
                  </a:lnTo>
                  <a:lnTo>
                    <a:pt x="453" y="103"/>
                  </a:lnTo>
                  <a:lnTo>
                    <a:pt x="455" y="103"/>
                  </a:lnTo>
                  <a:lnTo>
                    <a:pt x="457" y="103"/>
                  </a:lnTo>
                  <a:lnTo>
                    <a:pt x="459" y="104"/>
                  </a:lnTo>
                  <a:lnTo>
                    <a:pt x="461" y="105"/>
                  </a:lnTo>
                  <a:lnTo>
                    <a:pt x="464" y="106"/>
                  </a:lnTo>
                  <a:lnTo>
                    <a:pt x="466" y="106"/>
                  </a:lnTo>
                  <a:lnTo>
                    <a:pt x="467" y="105"/>
                  </a:lnTo>
                  <a:lnTo>
                    <a:pt x="469" y="104"/>
                  </a:lnTo>
                  <a:lnTo>
                    <a:pt x="471" y="103"/>
                  </a:lnTo>
                  <a:lnTo>
                    <a:pt x="472" y="102"/>
                  </a:lnTo>
                  <a:lnTo>
                    <a:pt x="475" y="101"/>
                  </a:lnTo>
                  <a:lnTo>
                    <a:pt x="478" y="101"/>
                  </a:lnTo>
                  <a:lnTo>
                    <a:pt x="482" y="101"/>
                  </a:lnTo>
                  <a:lnTo>
                    <a:pt x="484" y="101"/>
                  </a:lnTo>
                  <a:lnTo>
                    <a:pt x="488" y="99"/>
                  </a:lnTo>
                  <a:lnTo>
                    <a:pt x="491" y="97"/>
                  </a:lnTo>
                  <a:lnTo>
                    <a:pt x="494" y="95"/>
                  </a:lnTo>
                  <a:lnTo>
                    <a:pt x="501" y="93"/>
                  </a:lnTo>
                  <a:lnTo>
                    <a:pt x="508" y="95"/>
                  </a:lnTo>
                  <a:lnTo>
                    <a:pt x="515" y="96"/>
                  </a:lnTo>
                  <a:lnTo>
                    <a:pt x="516" y="97"/>
                  </a:lnTo>
                  <a:lnTo>
                    <a:pt x="518" y="98"/>
                  </a:lnTo>
                  <a:lnTo>
                    <a:pt x="520" y="100"/>
                  </a:lnTo>
                  <a:lnTo>
                    <a:pt x="522" y="101"/>
                  </a:lnTo>
                  <a:lnTo>
                    <a:pt x="525" y="101"/>
                  </a:lnTo>
                  <a:lnTo>
                    <a:pt x="529" y="100"/>
                  </a:lnTo>
                  <a:lnTo>
                    <a:pt x="531" y="98"/>
                  </a:lnTo>
                  <a:lnTo>
                    <a:pt x="532" y="96"/>
                  </a:lnTo>
                  <a:lnTo>
                    <a:pt x="533" y="93"/>
                  </a:lnTo>
                  <a:lnTo>
                    <a:pt x="532" y="91"/>
                  </a:lnTo>
                  <a:lnTo>
                    <a:pt x="531" y="89"/>
                  </a:lnTo>
                  <a:lnTo>
                    <a:pt x="529" y="87"/>
                  </a:lnTo>
                  <a:lnTo>
                    <a:pt x="527" y="85"/>
                  </a:lnTo>
                  <a:lnTo>
                    <a:pt x="525" y="85"/>
                  </a:lnTo>
                  <a:lnTo>
                    <a:pt x="525" y="83"/>
                  </a:lnTo>
                  <a:lnTo>
                    <a:pt x="525" y="82"/>
                  </a:lnTo>
                  <a:lnTo>
                    <a:pt x="525" y="81"/>
                  </a:lnTo>
                  <a:lnTo>
                    <a:pt x="527" y="81"/>
                  </a:lnTo>
                  <a:lnTo>
                    <a:pt x="529" y="81"/>
                  </a:lnTo>
                  <a:lnTo>
                    <a:pt x="531" y="82"/>
                  </a:lnTo>
                  <a:lnTo>
                    <a:pt x="533" y="83"/>
                  </a:lnTo>
                  <a:lnTo>
                    <a:pt x="535" y="84"/>
                  </a:lnTo>
                  <a:lnTo>
                    <a:pt x="536" y="84"/>
                  </a:lnTo>
                  <a:lnTo>
                    <a:pt x="540" y="83"/>
                  </a:lnTo>
                  <a:lnTo>
                    <a:pt x="544" y="80"/>
                  </a:lnTo>
                  <a:lnTo>
                    <a:pt x="548" y="78"/>
                  </a:lnTo>
                  <a:lnTo>
                    <a:pt x="552" y="80"/>
                  </a:lnTo>
                  <a:lnTo>
                    <a:pt x="557" y="84"/>
                  </a:lnTo>
                  <a:lnTo>
                    <a:pt x="563" y="86"/>
                  </a:lnTo>
                  <a:lnTo>
                    <a:pt x="569" y="86"/>
                  </a:lnTo>
                  <a:lnTo>
                    <a:pt x="571" y="86"/>
                  </a:lnTo>
                  <a:lnTo>
                    <a:pt x="574" y="88"/>
                  </a:lnTo>
                  <a:lnTo>
                    <a:pt x="577" y="89"/>
                  </a:lnTo>
                  <a:lnTo>
                    <a:pt x="579" y="90"/>
                  </a:lnTo>
                  <a:lnTo>
                    <a:pt x="581" y="91"/>
                  </a:lnTo>
                  <a:lnTo>
                    <a:pt x="583" y="90"/>
                  </a:lnTo>
                  <a:lnTo>
                    <a:pt x="585" y="89"/>
                  </a:lnTo>
                  <a:lnTo>
                    <a:pt x="586" y="87"/>
                  </a:lnTo>
                  <a:lnTo>
                    <a:pt x="587" y="85"/>
                  </a:lnTo>
                  <a:lnTo>
                    <a:pt x="589" y="84"/>
                  </a:lnTo>
                  <a:lnTo>
                    <a:pt x="592" y="83"/>
                  </a:lnTo>
                  <a:lnTo>
                    <a:pt x="594" y="83"/>
                  </a:lnTo>
                  <a:lnTo>
                    <a:pt x="595" y="84"/>
                  </a:lnTo>
                  <a:lnTo>
                    <a:pt x="596" y="84"/>
                  </a:lnTo>
                  <a:lnTo>
                    <a:pt x="598" y="84"/>
                  </a:lnTo>
                  <a:lnTo>
                    <a:pt x="600" y="83"/>
                  </a:lnTo>
                  <a:lnTo>
                    <a:pt x="602" y="81"/>
                  </a:lnTo>
                  <a:lnTo>
                    <a:pt x="603" y="81"/>
                  </a:lnTo>
                  <a:lnTo>
                    <a:pt x="604" y="80"/>
                  </a:lnTo>
                  <a:lnTo>
                    <a:pt x="606" y="80"/>
                  </a:lnTo>
                  <a:lnTo>
                    <a:pt x="606" y="81"/>
                  </a:lnTo>
                  <a:lnTo>
                    <a:pt x="607" y="83"/>
                  </a:lnTo>
                  <a:lnTo>
                    <a:pt x="607" y="85"/>
                  </a:lnTo>
                  <a:lnTo>
                    <a:pt x="607" y="87"/>
                  </a:lnTo>
                  <a:lnTo>
                    <a:pt x="608" y="89"/>
                  </a:lnTo>
                  <a:lnTo>
                    <a:pt x="609" y="90"/>
                  </a:lnTo>
                  <a:lnTo>
                    <a:pt x="610" y="90"/>
                  </a:lnTo>
                  <a:lnTo>
                    <a:pt x="611" y="91"/>
                  </a:lnTo>
                  <a:lnTo>
                    <a:pt x="613" y="90"/>
                  </a:lnTo>
                  <a:lnTo>
                    <a:pt x="621" y="83"/>
                  </a:lnTo>
                  <a:lnTo>
                    <a:pt x="628" y="76"/>
                  </a:lnTo>
                  <a:lnTo>
                    <a:pt x="633" y="68"/>
                  </a:lnTo>
                  <a:lnTo>
                    <a:pt x="636" y="62"/>
                  </a:lnTo>
                  <a:lnTo>
                    <a:pt x="639" y="55"/>
                  </a:lnTo>
                  <a:lnTo>
                    <a:pt x="641" y="51"/>
                  </a:lnTo>
                  <a:lnTo>
                    <a:pt x="642" y="46"/>
                  </a:lnTo>
                  <a:lnTo>
                    <a:pt x="642" y="42"/>
                  </a:lnTo>
                  <a:lnTo>
                    <a:pt x="642" y="39"/>
                  </a:lnTo>
                  <a:lnTo>
                    <a:pt x="641" y="37"/>
                  </a:lnTo>
                  <a:lnTo>
                    <a:pt x="642" y="35"/>
                  </a:lnTo>
                  <a:lnTo>
                    <a:pt x="642" y="33"/>
                  </a:lnTo>
                  <a:lnTo>
                    <a:pt x="643" y="32"/>
                  </a:lnTo>
                  <a:lnTo>
                    <a:pt x="643" y="30"/>
                  </a:lnTo>
                  <a:lnTo>
                    <a:pt x="644" y="29"/>
                  </a:lnTo>
                  <a:lnTo>
                    <a:pt x="645" y="28"/>
                  </a:lnTo>
                  <a:lnTo>
                    <a:pt x="647" y="29"/>
                  </a:lnTo>
                  <a:lnTo>
                    <a:pt x="649" y="31"/>
                  </a:lnTo>
                  <a:lnTo>
                    <a:pt x="652" y="34"/>
                  </a:lnTo>
                  <a:lnTo>
                    <a:pt x="654" y="37"/>
                  </a:lnTo>
                  <a:lnTo>
                    <a:pt x="656" y="39"/>
                  </a:lnTo>
                  <a:lnTo>
                    <a:pt x="661" y="45"/>
                  </a:lnTo>
                  <a:lnTo>
                    <a:pt x="666" y="53"/>
                  </a:lnTo>
                  <a:lnTo>
                    <a:pt x="670" y="60"/>
                  </a:lnTo>
                  <a:lnTo>
                    <a:pt x="670" y="61"/>
                  </a:lnTo>
                  <a:lnTo>
                    <a:pt x="670" y="63"/>
                  </a:lnTo>
                  <a:lnTo>
                    <a:pt x="670" y="65"/>
                  </a:lnTo>
                  <a:lnTo>
                    <a:pt x="670" y="67"/>
                  </a:lnTo>
                  <a:lnTo>
                    <a:pt x="671" y="68"/>
                  </a:lnTo>
                  <a:lnTo>
                    <a:pt x="672" y="70"/>
                  </a:lnTo>
                  <a:lnTo>
                    <a:pt x="672" y="72"/>
                  </a:lnTo>
                  <a:lnTo>
                    <a:pt x="673" y="73"/>
                  </a:lnTo>
                  <a:lnTo>
                    <a:pt x="675" y="80"/>
                  </a:lnTo>
                  <a:lnTo>
                    <a:pt x="675" y="86"/>
                  </a:lnTo>
                  <a:lnTo>
                    <a:pt x="675" y="93"/>
                  </a:lnTo>
                  <a:lnTo>
                    <a:pt x="677" y="100"/>
                  </a:lnTo>
                  <a:lnTo>
                    <a:pt x="682" y="104"/>
                  </a:lnTo>
                  <a:lnTo>
                    <a:pt x="688" y="106"/>
                  </a:lnTo>
                  <a:lnTo>
                    <a:pt x="695" y="107"/>
                  </a:lnTo>
                  <a:lnTo>
                    <a:pt x="701" y="110"/>
                  </a:lnTo>
                  <a:lnTo>
                    <a:pt x="699" y="120"/>
                  </a:lnTo>
                  <a:lnTo>
                    <a:pt x="695" y="129"/>
                  </a:lnTo>
                  <a:lnTo>
                    <a:pt x="694" y="130"/>
                  </a:lnTo>
                  <a:lnTo>
                    <a:pt x="693" y="131"/>
                  </a:lnTo>
                  <a:lnTo>
                    <a:pt x="691" y="131"/>
                  </a:lnTo>
                  <a:lnTo>
                    <a:pt x="688" y="132"/>
                  </a:lnTo>
                  <a:lnTo>
                    <a:pt x="686" y="134"/>
                  </a:lnTo>
                  <a:lnTo>
                    <a:pt x="685" y="136"/>
                  </a:lnTo>
                  <a:lnTo>
                    <a:pt x="683" y="138"/>
                  </a:lnTo>
                  <a:lnTo>
                    <a:pt x="682" y="142"/>
                  </a:lnTo>
                  <a:lnTo>
                    <a:pt x="680" y="144"/>
                  </a:lnTo>
                  <a:lnTo>
                    <a:pt x="678" y="146"/>
                  </a:lnTo>
                  <a:lnTo>
                    <a:pt x="676" y="147"/>
                  </a:lnTo>
                  <a:lnTo>
                    <a:pt x="675" y="148"/>
                  </a:lnTo>
                  <a:lnTo>
                    <a:pt x="672" y="148"/>
                  </a:lnTo>
                  <a:lnTo>
                    <a:pt x="670" y="148"/>
                  </a:lnTo>
                  <a:lnTo>
                    <a:pt x="668" y="148"/>
                  </a:lnTo>
                  <a:lnTo>
                    <a:pt x="666" y="150"/>
                  </a:lnTo>
                  <a:lnTo>
                    <a:pt x="662" y="153"/>
                  </a:lnTo>
                  <a:lnTo>
                    <a:pt x="660" y="157"/>
                  </a:lnTo>
                  <a:lnTo>
                    <a:pt x="657" y="161"/>
                  </a:lnTo>
                  <a:lnTo>
                    <a:pt x="653" y="164"/>
                  </a:lnTo>
                  <a:lnTo>
                    <a:pt x="653" y="165"/>
                  </a:lnTo>
                  <a:lnTo>
                    <a:pt x="652" y="166"/>
                  </a:lnTo>
                  <a:lnTo>
                    <a:pt x="652" y="167"/>
                  </a:lnTo>
                  <a:lnTo>
                    <a:pt x="652" y="170"/>
                  </a:lnTo>
                  <a:lnTo>
                    <a:pt x="652" y="172"/>
                  </a:lnTo>
                  <a:lnTo>
                    <a:pt x="651" y="175"/>
                  </a:lnTo>
                  <a:lnTo>
                    <a:pt x="650" y="177"/>
                  </a:lnTo>
                  <a:lnTo>
                    <a:pt x="649" y="178"/>
                  </a:lnTo>
                  <a:lnTo>
                    <a:pt x="647" y="180"/>
                  </a:lnTo>
                  <a:lnTo>
                    <a:pt x="645" y="181"/>
                  </a:lnTo>
                  <a:lnTo>
                    <a:pt x="639" y="187"/>
                  </a:lnTo>
                  <a:lnTo>
                    <a:pt x="632" y="190"/>
                  </a:lnTo>
                  <a:lnTo>
                    <a:pt x="624" y="191"/>
                  </a:lnTo>
                  <a:lnTo>
                    <a:pt x="623" y="191"/>
                  </a:lnTo>
                  <a:lnTo>
                    <a:pt x="621" y="192"/>
                  </a:lnTo>
                  <a:lnTo>
                    <a:pt x="620" y="192"/>
                  </a:lnTo>
                  <a:lnTo>
                    <a:pt x="622" y="192"/>
                  </a:lnTo>
                  <a:lnTo>
                    <a:pt x="625" y="192"/>
                  </a:lnTo>
                  <a:lnTo>
                    <a:pt x="627" y="193"/>
                  </a:lnTo>
                  <a:lnTo>
                    <a:pt x="629" y="194"/>
                  </a:lnTo>
                  <a:lnTo>
                    <a:pt x="630" y="195"/>
                  </a:lnTo>
                  <a:lnTo>
                    <a:pt x="631" y="198"/>
                  </a:lnTo>
                  <a:lnTo>
                    <a:pt x="631" y="201"/>
                  </a:lnTo>
                  <a:lnTo>
                    <a:pt x="630" y="203"/>
                  </a:lnTo>
                  <a:lnTo>
                    <a:pt x="630" y="206"/>
                  </a:lnTo>
                  <a:lnTo>
                    <a:pt x="631" y="209"/>
                  </a:lnTo>
                  <a:lnTo>
                    <a:pt x="632" y="212"/>
                  </a:lnTo>
                  <a:lnTo>
                    <a:pt x="633" y="215"/>
                  </a:lnTo>
                  <a:lnTo>
                    <a:pt x="634" y="219"/>
                  </a:lnTo>
                  <a:lnTo>
                    <a:pt x="636" y="222"/>
                  </a:lnTo>
                  <a:lnTo>
                    <a:pt x="638" y="225"/>
                  </a:lnTo>
                  <a:lnTo>
                    <a:pt x="639" y="229"/>
                  </a:lnTo>
                  <a:lnTo>
                    <a:pt x="640" y="235"/>
                  </a:lnTo>
                  <a:lnTo>
                    <a:pt x="640" y="235"/>
                  </a:lnTo>
                  <a:lnTo>
                    <a:pt x="642" y="236"/>
                  </a:lnTo>
                  <a:lnTo>
                    <a:pt x="644" y="236"/>
                  </a:lnTo>
                  <a:lnTo>
                    <a:pt x="643" y="229"/>
                  </a:lnTo>
                  <a:lnTo>
                    <a:pt x="642" y="222"/>
                  </a:lnTo>
                  <a:lnTo>
                    <a:pt x="641" y="220"/>
                  </a:lnTo>
                  <a:lnTo>
                    <a:pt x="639" y="217"/>
                  </a:lnTo>
                  <a:lnTo>
                    <a:pt x="639" y="216"/>
                  </a:lnTo>
                  <a:lnTo>
                    <a:pt x="639" y="215"/>
                  </a:lnTo>
                  <a:lnTo>
                    <a:pt x="639" y="215"/>
                  </a:lnTo>
                  <a:lnTo>
                    <a:pt x="637" y="212"/>
                  </a:lnTo>
                  <a:lnTo>
                    <a:pt x="635" y="209"/>
                  </a:lnTo>
                  <a:lnTo>
                    <a:pt x="634" y="206"/>
                  </a:lnTo>
                  <a:lnTo>
                    <a:pt x="635" y="203"/>
                  </a:lnTo>
                  <a:lnTo>
                    <a:pt x="636" y="200"/>
                  </a:lnTo>
                  <a:lnTo>
                    <a:pt x="639" y="196"/>
                  </a:lnTo>
                  <a:lnTo>
                    <a:pt x="643" y="193"/>
                  </a:lnTo>
                  <a:lnTo>
                    <a:pt x="647" y="191"/>
                  </a:lnTo>
                  <a:lnTo>
                    <a:pt x="650" y="190"/>
                  </a:lnTo>
                  <a:lnTo>
                    <a:pt x="654" y="189"/>
                  </a:lnTo>
                  <a:lnTo>
                    <a:pt x="657" y="187"/>
                  </a:lnTo>
                  <a:lnTo>
                    <a:pt x="660" y="185"/>
                  </a:lnTo>
                  <a:lnTo>
                    <a:pt x="662" y="181"/>
                  </a:lnTo>
                  <a:lnTo>
                    <a:pt x="663" y="179"/>
                  </a:lnTo>
                  <a:lnTo>
                    <a:pt x="664" y="177"/>
                  </a:lnTo>
                  <a:lnTo>
                    <a:pt x="666" y="174"/>
                  </a:lnTo>
                  <a:lnTo>
                    <a:pt x="668" y="174"/>
                  </a:lnTo>
                  <a:lnTo>
                    <a:pt x="670" y="175"/>
                  </a:lnTo>
                  <a:lnTo>
                    <a:pt x="672" y="175"/>
                  </a:lnTo>
                  <a:lnTo>
                    <a:pt x="672" y="179"/>
                  </a:lnTo>
                  <a:lnTo>
                    <a:pt x="672" y="185"/>
                  </a:lnTo>
                  <a:lnTo>
                    <a:pt x="671" y="187"/>
                  </a:lnTo>
                  <a:lnTo>
                    <a:pt x="671" y="188"/>
                  </a:lnTo>
                  <a:lnTo>
                    <a:pt x="670" y="190"/>
                  </a:lnTo>
                  <a:lnTo>
                    <a:pt x="671" y="192"/>
                  </a:lnTo>
                  <a:lnTo>
                    <a:pt x="671" y="193"/>
                  </a:lnTo>
                  <a:lnTo>
                    <a:pt x="671" y="194"/>
                  </a:lnTo>
                  <a:lnTo>
                    <a:pt x="671" y="196"/>
                  </a:lnTo>
                  <a:lnTo>
                    <a:pt x="672" y="197"/>
                  </a:lnTo>
                  <a:lnTo>
                    <a:pt x="673" y="197"/>
                  </a:lnTo>
                  <a:lnTo>
                    <a:pt x="672" y="198"/>
                  </a:lnTo>
                  <a:lnTo>
                    <a:pt x="672" y="199"/>
                  </a:lnTo>
                  <a:lnTo>
                    <a:pt x="672" y="200"/>
                  </a:lnTo>
                  <a:lnTo>
                    <a:pt x="673" y="201"/>
                  </a:lnTo>
                  <a:lnTo>
                    <a:pt x="673" y="201"/>
                  </a:lnTo>
                  <a:lnTo>
                    <a:pt x="674" y="202"/>
                  </a:lnTo>
                  <a:lnTo>
                    <a:pt x="675" y="204"/>
                  </a:lnTo>
                  <a:lnTo>
                    <a:pt x="676" y="206"/>
                  </a:lnTo>
                  <a:lnTo>
                    <a:pt x="677" y="207"/>
                  </a:lnTo>
                  <a:lnTo>
                    <a:pt x="679" y="209"/>
                  </a:lnTo>
                  <a:lnTo>
                    <a:pt x="682" y="209"/>
                  </a:lnTo>
                  <a:lnTo>
                    <a:pt x="686" y="209"/>
                  </a:lnTo>
                  <a:lnTo>
                    <a:pt x="690" y="208"/>
                  </a:lnTo>
                  <a:lnTo>
                    <a:pt x="696" y="208"/>
                  </a:lnTo>
                  <a:lnTo>
                    <a:pt x="702" y="210"/>
                  </a:lnTo>
                  <a:lnTo>
                    <a:pt x="708" y="210"/>
                  </a:lnTo>
                  <a:lnTo>
                    <a:pt x="709" y="209"/>
                  </a:lnTo>
                  <a:lnTo>
                    <a:pt x="712" y="208"/>
                  </a:lnTo>
                  <a:lnTo>
                    <a:pt x="713" y="208"/>
                  </a:lnTo>
                  <a:lnTo>
                    <a:pt x="714" y="208"/>
                  </a:lnTo>
                  <a:lnTo>
                    <a:pt x="715" y="209"/>
                  </a:lnTo>
                  <a:lnTo>
                    <a:pt x="716" y="211"/>
                  </a:lnTo>
                  <a:lnTo>
                    <a:pt x="716" y="212"/>
                  </a:lnTo>
                  <a:lnTo>
                    <a:pt x="715" y="214"/>
                  </a:lnTo>
                  <a:lnTo>
                    <a:pt x="713" y="215"/>
                  </a:lnTo>
                  <a:lnTo>
                    <a:pt x="714" y="218"/>
                  </a:lnTo>
                  <a:lnTo>
                    <a:pt x="714" y="220"/>
                  </a:lnTo>
                  <a:lnTo>
                    <a:pt x="714" y="221"/>
                  </a:lnTo>
                  <a:lnTo>
                    <a:pt x="713" y="221"/>
                  </a:lnTo>
                  <a:lnTo>
                    <a:pt x="713" y="223"/>
                  </a:lnTo>
                  <a:lnTo>
                    <a:pt x="713" y="225"/>
                  </a:lnTo>
                  <a:lnTo>
                    <a:pt x="710" y="226"/>
                  </a:lnTo>
                  <a:lnTo>
                    <a:pt x="710" y="227"/>
                  </a:lnTo>
                  <a:lnTo>
                    <a:pt x="710" y="227"/>
                  </a:lnTo>
                  <a:lnTo>
                    <a:pt x="712" y="227"/>
                  </a:lnTo>
                  <a:lnTo>
                    <a:pt x="713" y="227"/>
                  </a:lnTo>
                  <a:lnTo>
                    <a:pt x="714" y="227"/>
                  </a:lnTo>
                  <a:lnTo>
                    <a:pt x="715" y="227"/>
                  </a:lnTo>
                  <a:lnTo>
                    <a:pt x="717" y="222"/>
                  </a:lnTo>
                  <a:lnTo>
                    <a:pt x="719" y="217"/>
                  </a:lnTo>
                  <a:lnTo>
                    <a:pt x="720" y="212"/>
                  </a:lnTo>
                  <a:lnTo>
                    <a:pt x="721" y="210"/>
                  </a:lnTo>
                  <a:lnTo>
                    <a:pt x="723" y="209"/>
                  </a:lnTo>
                  <a:lnTo>
                    <a:pt x="725" y="209"/>
                  </a:lnTo>
                  <a:lnTo>
                    <a:pt x="728" y="209"/>
                  </a:lnTo>
                  <a:lnTo>
                    <a:pt x="728" y="208"/>
                  </a:lnTo>
                  <a:lnTo>
                    <a:pt x="729" y="207"/>
                  </a:lnTo>
                  <a:lnTo>
                    <a:pt x="730" y="207"/>
                  </a:lnTo>
                  <a:lnTo>
                    <a:pt x="731" y="206"/>
                  </a:lnTo>
                  <a:lnTo>
                    <a:pt x="732" y="206"/>
                  </a:lnTo>
                  <a:lnTo>
                    <a:pt x="732" y="205"/>
                  </a:lnTo>
                  <a:lnTo>
                    <a:pt x="733" y="203"/>
                  </a:lnTo>
                  <a:lnTo>
                    <a:pt x="734" y="202"/>
                  </a:lnTo>
                  <a:lnTo>
                    <a:pt x="735" y="201"/>
                  </a:lnTo>
                  <a:lnTo>
                    <a:pt x="736" y="200"/>
                  </a:lnTo>
                  <a:lnTo>
                    <a:pt x="738" y="199"/>
                  </a:lnTo>
                  <a:lnTo>
                    <a:pt x="738" y="199"/>
                  </a:lnTo>
                  <a:lnTo>
                    <a:pt x="738" y="197"/>
                  </a:lnTo>
                  <a:lnTo>
                    <a:pt x="739" y="197"/>
                  </a:lnTo>
                  <a:lnTo>
                    <a:pt x="742" y="194"/>
                  </a:lnTo>
                  <a:lnTo>
                    <a:pt x="745" y="191"/>
                  </a:lnTo>
                  <a:lnTo>
                    <a:pt x="747" y="187"/>
                  </a:lnTo>
                  <a:lnTo>
                    <a:pt x="749" y="183"/>
                  </a:lnTo>
                  <a:lnTo>
                    <a:pt x="751" y="181"/>
                  </a:lnTo>
                  <a:lnTo>
                    <a:pt x="753" y="179"/>
                  </a:lnTo>
                  <a:lnTo>
                    <a:pt x="756" y="178"/>
                  </a:lnTo>
                  <a:lnTo>
                    <a:pt x="760" y="177"/>
                  </a:lnTo>
                  <a:lnTo>
                    <a:pt x="763" y="178"/>
                  </a:lnTo>
                  <a:lnTo>
                    <a:pt x="765" y="178"/>
                  </a:lnTo>
                  <a:lnTo>
                    <a:pt x="768" y="179"/>
                  </a:lnTo>
                  <a:lnTo>
                    <a:pt x="770" y="179"/>
                  </a:lnTo>
                  <a:lnTo>
                    <a:pt x="773" y="178"/>
                  </a:lnTo>
                  <a:lnTo>
                    <a:pt x="773" y="178"/>
                  </a:lnTo>
                  <a:lnTo>
                    <a:pt x="773" y="178"/>
                  </a:lnTo>
                  <a:lnTo>
                    <a:pt x="773" y="177"/>
                  </a:lnTo>
                  <a:lnTo>
                    <a:pt x="775" y="176"/>
                  </a:lnTo>
                  <a:lnTo>
                    <a:pt x="776" y="176"/>
                  </a:lnTo>
                  <a:lnTo>
                    <a:pt x="778" y="176"/>
                  </a:lnTo>
                  <a:lnTo>
                    <a:pt x="782" y="179"/>
                  </a:lnTo>
                  <a:lnTo>
                    <a:pt x="787" y="181"/>
                  </a:lnTo>
                  <a:lnTo>
                    <a:pt x="791" y="183"/>
                  </a:lnTo>
                  <a:lnTo>
                    <a:pt x="793" y="186"/>
                  </a:lnTo>
                  <a:lnTo>
                    <a:pt x="794" y="188"/>
                  </a:lnTo>
                  <a:lnTo>
                    <a:pt x="795" y="191"/>
                  </a:lnTo>
                  <a:lnTo>
                    <a:pt x="797" y="191"/>
                  </a:lnTo>
                  <a:lnTo>
                    <a:pt x="798" y="192"/>
                  </a:lnTo>
                  <a:lnTo>
                    <a:pt x="800" y="193"/>
                  </a:lnTo>
                  <a:lnTo>
                    <a:pt x="802" y="194"/>
                  </a:lnTo>
                  <a:lnTo>
                    <a:pt x="806" y="194"/>
                  </a:lnTo>
                  <a:lnTo>
                    <a:pt x="809" y="194"/>
                  </a:lnTo>
                  <a:lnTo>
                    <a:pt x="813" y="194"/>
                  </a:lnTo>
                  <a:lnTo>
                    <a:pt x="813" y="195"/>
                  </a:lnTo>
                  <a:lnTo>
                    <a:pt x="813" y="196"/>
                  </a:lnTo>
                  <a:lnTo>
                    <a:pt x="815" y="196"/>
                  </a:lnTo>
                  <a:lnTo>
                    <a:pt x="817" y="196"/>
                  </a:lnTo>
                  <a:lnTo>
                    <a:pt x="818" y="195"/>
                  </a:lnTo>
                  <a:lnTo>
                    <a:pt x="820" y="195"/>
                  </a:lnTo>
                  <a:lnTo>
                    <a:pt x="821" y="196"/>
                  </a:lnTo>
                  <a:lnTo>
                    <a:pt x="823" y="197"/>
                  </a:lnTo>
                  <a:lnTo>
                    <a:pt x="824" y="198"/>
                  </a:lnTo>
                  <a:lnTo>
                    <a:pt x="826" y="199"/>
                  </a:lnTo>
                  <a:lnTo>
                    <a:pt x="826" y="200"/>
                  </a:lnTo>
                  <a:lnTo>
                    <a:pt x="826" y="201"/>
                  </a:lnTo>
                  <a:lnTo>
                    <a:pt x="826" y="203"/>
                  </a:lnTo>
                  <a:lnTo>
                    <a:pt x="828" y="203"/>
                  </a:lnTo>
                  <a:lnTo>
                    <a:pt x="829" y="204"/>
                  </a:lnTo>
                  <a:lnTo>
                    <a:pt x="831" y="204"/>
                  </a:lnTo>
                  <a:lnTo>
                    <a:pt x="832" y="205"/>
                  </a:lnTo>
                  <a:lnTo>
                    <a:pt x="832" y="206"/>
                  </a:lnTo>
                  <a:lnTo>
                    <a:pt x="832" y="208"/>
                  </a:lnTo>
                  <a:lnTo>
                    <a:pt x="835" y="208"/>
                  </a:lnTo>
                  <a:lnTo>
                    <a:pt x="839" y="207"/>
                  </a:lnTo>
                  <a:lnTo>
                    <a:pt x="842" y="208"/>
                  </a:lnTo>
                  <a:lnTo>
                    <a:pt x="843" y="209"/>
                  </a:lnTo>
                  <a:lnTo>
                    <a:pt x="845" y="209"/>
                  </a:lnTo>
                  <a:lnTo>
                    <a:pt x="847" y="211"/>
                  </a:lnTo>
                  <a:lnTo>
                    <a:pt x="847" y="212"/>
                  </a:lnTo>
                  <a:lnTo>
                    <a:pt x="847" y="214"/>
                  </a:lnTo>
                  <a:lnTo>
                    <a:pt x="847" y="214"/>
                  </a:lnTo>
                  <a:lnTo>
                    <a:pt x="847" y="213"/>
                  </a:lnTo>
                  <a:lnTo>
                    <a:pt x="846" y="213"/>
                  </a:lnTo>
                  <a:lnTo>
                    <a:pt x="848" y="216"/>
                  </a:lnTo>
                  <a:lnTo>
                    <a:pt x="851" y="218"/>
                  </a:lnTo>
                  <a:lnTo>
                    <a:pt x="853" y="219"/>
                  </a:lnTo>
                  <a:lnTo>
                    <a:pt x="856" y="221"/>
                  </a:lnTo>
                  <a:lnTo>
                    <a:pt x="856" y="222"/>
                  </a:lnTo>
                  <a:lnTo>
                    <a:pt x="856" y="223"/>
                  </a:lnTo>
                  <a:lnTo>
                    <a:pt x="855" y="224"/>
                  </a:lnTo>
                  <a:lnTo>
                    <a:pt x="854" y="225"/>
                  </a:lnTo>
                  <a:lnTo>
                    <a:pt x="853" y="226"/>
                  </a:lnTo>
                  <a:lnTo>
                    <a:pt x="852" y="226"/>
                  </a:lnTo>
                  <a:lnTo>
                    <a:pt x="851" y="227"/>
                  </a:lnTo>
                  <a:lnTo>
                    <a:pt x="852" y="229"/>
                  </a:lnTo>
                  <a:lnTo>
                    <a:pt x="852" y="231"/>
                  </a:lnTo>
                  <a:lnTo>
                    <a:pt x="852" y="232"/>
                  </a:lnTo>
                  <a:lnTo>
                    <a:pt x="852" y="233"/>
                  </a:lnTo>
                  <a:lnTo>
                    <a:pt x="852" y="234"/>
                  </a:lnTo>
                  <a:lnTo>
                    <a:pt x="853" y="235"/>
                  </a:lnTo>
                  <a:lnTo>
                    <a:pt x="854" y="235"/>
                  </a:lnTo>
                  <a:lnTo>
                    <a:pt x="855" y="236"/>
                  </a:lnTo>
                  <a:lnTo>
                    <a:pt x="857" y="236"/>
                  </a:lnTo>
                  <a:lnTo>
                    <a:pt x="855" y="239"/>
                  </a:lnTo>
                  <a:lnTo>
                    <a:pt x="852" y="242"/>
                  </a:lnTo>
                  <a:lnTo>
                    <a:pt x="849" y="245"/>
                  </a:lnTo>
                  <a:lnTo>
                    <a:pt x="848" y="248"/>
                  </a:lnTo>
                  <a:lnTo>
                    <a:pt x="848" y="250"/>
                  </a:lnTo>
                  <a:lnTo>
                    <a:pt x="849" y="251"/>
                  </a:lnTo>
                  <a:lnTo>
                    <a:pt x="852" y="252"/>
                  </a:lnTo>
                  <a:lnTo>
                    <a:pt x="853" y="252"/>
                  </a:lnTo>
                  <a:lnTo>
                    <a:pt x="855" y="251"/>
                  </a:lnTo>
                  <a:lnTo>
                    <a:pt x="857" y="249"/>
                  </a:lnTo>
                  <a:lnTo>
                    <a:pt x="858" y="247"/>
                  </a:lnTo>
                  <a:lnTo>
                    <a:pt x="859" y="244"/>
                  </a:lnTo>
                  <a:lnTo>
                    <a:pt x="860" y="241"/>
                  </a:lnTo>
                  <a:lnTo>
                    <a:pt x="860" y="240"/>
                  </a:lnTo>
                  <a:lnTo>
                    <a:pt x="860" y="239"/>
                  </a:lnTo>
                  <a:lnTo>
                    <a:pt x="861" y="238"/>
                  </a:lnTo>
                  <a:lnTo>
                    <a:pt x="862" y="238"/>
                  </a:lnTo>
                  <a:lnTo>
                    <a:pt x="864" y="238"/>
                  </a:lnTo>
                  <a:lnTo>
                    <a:pt x="865" y="238"/>
                  </a:lnTo>
                  <a:lnTo>
                    <a:pt x="866" y="238"/>
                  </a:lnTo>
                  <a:lnTo>
                    <a:pt x="866" y="241"/>
                  </a:lnTo>
                  <a:lnTo>
                    <a:pt x="865" y="243"/>
                  </a:lnTo>
                  <a:lnTo>
                    <a:pt x="864" y="245"/>
                  </a:lnTo>
                  <a:lnTo>
                    <a:pt x="863" y="247"/>
                  </a:lnTo>
                  <a:lnTo>
                    <a:pt x="867" y="244"/>
                  </a:lnTo>
                  <a:lnTo>
                    <a:pt x="871" y="242"/>
                  </a:lnTo>
                  <a:lnTo>
                    <a:pt x="876" y="241"/>
                  </a:lnTo>
                  <a:lnTo>
                    <a:pt x="881" y="239"/>
                  </a:lnTo>
                  <a:lnTo>
                    <a:pt x="882" y="238"/>
                  </a:lnTo>
                  <a:lnTo>
                    <a:pt x="884" y="238"/>
                  </a:lnTo>
                  <a:lnTo>
                    <a:pt x="885" y="239"/>
                  </a:lnTo>
                  <a:lnTo>
                    <a:pt x="887" y="239"/>
                  </a:lnTo>
                  <a:lnTo>
                    <a:pt x="887" y="238"/>
                  </a:lnTo>
                  <a:lnTo>
                    <a:pt x="888" y="237"/>
                  </a:lnTo>
                  <a:lnTo>
                    <a:pt x="888" y="236"/>
                  </a:lnTo>
                  <a:lnTo>
                    <a:pt x="894" y="238"/>
                  </a:lnTo>
                  <a:lnTo>
                    <a:pt x="901" y="239"/>
                  </a:lnTo>
                  <a:lnTo>
                    <a:pt x="906" y="243"/>
                  </a:lnTo>
                  <a:lnTo>
                    <a:pt x="907" y="244"/>
                  </a:lnTo>
                  <a:lnTo>
                    <a:pt x="910" y="244"/>
                  </a:lnTo>
                  <a:lnTo>
                    <a:pt x="912" y="244"/>
                  </a:lnTo>
                  <a:lnTo>
                    <a:pt x="914" y="245"/>
                  </a:lnTo>
                  <a:lnTo>
                    <a:pt x="915" y="246"/>
                  </a:lnTo>
                  <a:lnTo>
                    <a:pt x="915" y="248"/>
                  </a:lnTo>
                  <a:lnTo>
                    <a:pt x="916" y="250"/>
                  </a:lnTo>
                  <a:lnTo>
                    <a:pt x="918" y="251"/>
                  </a:lnTo>
                  <a:lnTo>
                    <a:pt x="921" y="252"/>
                  </a:lnTo>
                  <a:lnTo>
                    <a:pt x="923" y="253"/>
                  </a:lnTo>
                  <a:lnTo>
                    <a:pt x="926" y="252"/>
                  </a:lnTo>
                  <a:lnTo>
                    <a:pt x="929" y="251"/>
                  </a:lnTo>
                  <a:lnTo>
                    <a:pt x="929" y="252"/>
                  </a:lnTo>
                  <a:lnTo>
                    <a:pt x="930" y="253"/>
                  </a:lnTo>
                  <a:lnTo>
                    <a:pt x="930" y="253"/>
                  </a:lnTo>
                  <a:lnTo>
                    <a:pt x="931" y="253"/>
                  </a:lnTo>
                  <a:lnTo>
                    <a:pt x="932" y="252"/>
                  </a:lnTo>
                  <a:lnTo>
                    <a:pt x="933" y="251"/>
                  </a:lnTo>
                  <a:lnTo>
                    <a:pt x="934" y="251"/>
                  </a:lnTo>
                  <a:lnTo>
                    <a:pt x="935" y="251"/>
                  </a:lnTo>
                  <a:lnTo>
                    <a:pt x="936" y="252"/>
                  </a:lnTo>
                  <a:lnTo>
                    <a:pt x="939" y="256"/>
                  </a:lnTo>
                  <a:lnTo>
                    <a:pt x="945" y="260"/>
                  </a:lnTo>
                  <a:lnTo>
                    <a:pt x="946" y="260"/>
                  </a:lnTo>
                  <a:lnTo>
                    <a:pt x="947" y="259"/>
                  </a:lnTo>
                  <a:lnTo>
                    <a:pt x="949" y="258"/>
                  </a:lnTo>
                  <a:lnTo>
                    <a:pt x="950" y="257"/>
                  </a:lnTo>
                  <a:lnTo>
                    <a:pt x="952" y="257"/>
                  </a:lnTo>
                  <a:lnTo>
                    <a:pt x="954" y="258"/>
                  </a:lnTo>
                  <a:lnTo>
                    <a:pt x="955" y="259"/>
                  </a:lnTo>
                  <a:lnTo>
                    <a:pt x="957" y="260"/>
                  </a:lnTo>
                  <a:lnTo>
                    <a:pt x="959" y="260"/>
                  </a:lnTo>
                  <a:lnTo>
                    <a:pt x="959" y="261"/>
                  </a:lnTo>
                  <a:lnTo>
                    <a:pt x="960" y="262"/>
                  </a:lnTo>
                  <a:lnTo>
                    <a:pt x="960" y="263"/>
                  </a:lnTo>
                  <a:lnTo>
                    <a:pt x="962" y="263"/>
                  </a:lnTo>
                  <a:lnTo>
                    <a:pt x="965" y="261"/>
                  </a:lnTo>
                  <a:lnTo>
                    <a:pt x="967" y="260"/>
                  </a:lnTo>
                  <a:lnTo>
                    <a:pt x="969" y="259"/>
                  </a:lnTo>
                  <a:lnTo>
                    <a:pt x="971" y="257"/>
                  </a:lnTo>
                  <a:lnTo>
                    <a:pt x="973" y="256"/>
                  </a:lnTo>
                  <a:lnTo>
                    <a:pt x="975" y="256"/>
                  </a:lnTo>
                  <a:lnTo>
                    <a:pt x="976" y="257"/>
                  </a:lnTo>
                  <a:lnTo>
                    <a:pt x="979" y="259"/>
                  </a:lnTo>
                  <a:lnTo>
                    <a:pt x="981" y="262"/>
                  </a:lnTo>
                  <a:lnTo>
                    <a:pt x="982" y="263"/>
                  </a:lnTo>
                  <a:lnTo>
                    <a:pt x="983" y="263"/>
                  </a:lnTo>
                  <a:lnTo>
                    <a:pt x="984" y="262"/>
                  </a:lnTo>
                  <a:lnTo>
                    <a:pt x="986" y="262"/>
                  </a:lnTo>
                  <a:lnTo>
                    <a:pt x="987" y="263"/>
                  </a:lnTo>
                  <a:lnTo>
                    <a:pt x="990" y="264"/>
                  </a:lnTo>
                  <a:lnTo>
                    <a:pt x="992" y="266"/>
                  </a:lnTo>
                  <a:lnTo>
                    <a:pt x="994" y="268"/>
                  </a:lnTo>
                  <a:lnTo>
                    <a:pt x="996" y="270"/>
                  </a:lnTo>
                  <a:lnTo>
                    <a:pt x="997" y="270"/>
                  </a:lnTo>
                  <a:lnTo>
                    <a:pt x="998" y="270"/>
                  </a:lnTo>
                  <a:lnTo>
                    <a:pt x="1000" y="270"/>
                  </a:lnTo>
                  <a:lnTo>
                    <a:pt x="1001" y="270"/>
                  </a:lnTo>
                  <a:lnTo>
                    <a:pt x="1012" y="279"/>
                  </a:lnTo>
                  <a:lnTo>
                    <a:pt x="1021" y="288"/>
                  </a:lnTo>
                  <a:lnTo>
                    <a:pt x="1021" y="289"/>
                  </a:lnTo>
                  <a:lnTo>
                    <a:pt x="1021" y="290"/>
                  </a:lnTo>
                  <a:lnTo>
                    <a:pt x="1022" y="291"/>
                  </a:lnTo>
                  <a:lnTo>
                    <a:pt x="1023" y="292"/>
                  </a:lnTo>
                  <a:lnTo>
                    <a:pt x="1025" y="293"/>
                  </a:lnTo>
                  <a:lnTo>
                    <a:pt x="1026" y="294"/>
                  </a:lnTo>
                  <a:lnTo>
                    <a:pt x="1033" y="298"/>
                  </a:lnTo>
                  <a:lnTo>
                    <a:pt x="1039" y="302"/>
                  </a:lnTo>
                  <a:lnTo>
                    <a:pt x="1044" y="308"/>
                  </a:lnTo>
                  <a:lnTo>
                    <a:pt x="1045" y="311"/>
                  </a:lnTo>
                  <a:lnTo>
                    <a:pt x="1046" y="314"/>
                  </a:lnTo>
                  <a:lnTo>
                    <a:pt x="1046" y="317"/>
                  </a:lnTo>
                  <a:lnTo>
                    <a:pt x="1048" y="317"/>
                  </a:lnTo>
                  <a:lnTo>
                    <a:pt x="1049" y="316"/>
                  </a:lnTo>
                  <a:lnTo>
                    <a:pt x="1051" y="316"/>
                  </a:lnTo>
                  <a:lnTo>
                    <a:pt x="1054" y="318"/>
                  </a:lnTo>
                  <a:lnTo>
                    <a:pt x="1057" y="321"/>
                  </a:lnTo>
                  <a:lnTo>
                    <a:pt x="1060" y="322"/>
                  </a:lnTo>
                  <a:lnTo>
                    <a:pt x="1064" y="324"/>
                  </a:lnTo>
                  <a:lnTo>
                    <a:pt x="1067" y="326"/>
                  </a:lnTo>
                  <a:lnTo>
                    <a:pt x="1070" y="329"/>
                  </a:lnTo>
                  <a:lnTo>
                    <a:pt x="1072" y="333"/>
                  </a:lnTo>
                  <a:lnTo>
                    <a:pt x="1074" y="336"/>
                  </a:lnTo>
                  <a:lnTo>
                    <a:pt x="1075" y="337"/>
                  </a:lnTo>
                  <a:lnTo>
                    <a:pt x="1077" y="336"/>
                  </a:lnTo>
                  <a:lnTo>
                    <a:pt x="1078" y="336"/>
                  </a:lnTo>
                  <a:lnTo>
                    <a:pt x="1079" y="335"/>
                  </a:lnTo>
                  <a:lnTo>
                    <a:pt x="1081" y="335"/>
                  </a:lnTo>
                  <a:lnTo>
                    <a:pt x="1084" y="337"/>
                  </a:lnTo>
                  <a:lnTo>
                    <a:pt x="1086" y="338"/>
                  </a:lnTo>
                  <a:lnTo>
                    <a:pt x="1088" y="339"/>
                  </a:lnTo>
                  <a:lnTo>
                    <a:pt x="1090" y="339"/>
                  </a:lnTo>
                  <a:lnTo>
                    <a:pt x="1092" y="338"/>
                  </a:lnTo>
                  <a:lnTo>
                    <a:pt x="1094" y="338"/>
                  </a:lnTo>
                  <a:lnTo>
                    <a:pt x="1096" y="338"/>
                  </a:lnTo>
                  <a:lnTo>
                    <a:pt x="1099" y="338"/>
                  </a:lnTo>
                  <a:lnTo>
                    <a:pt x="1101" y="340"/>
                  </a:lnTo>
                  <a:lnTo>
                    <a:pt x="1103" y="341"/>
                  </a:lnTo>
                  <a:lnTo>
                    <a:pt x="1105" y="342"/>
                  </a:lnTo>
                  <a:lnTo>
                    <a:pt x="1107" y="343"/>
                  </a:lnTo>
                  <a:lnTo>
                    <a:pt x="1109" y="345"/>
                  </a:lnTo>
                  <a:lnTo>
                    <a:pt x="1110" y="347"/>
                  </a:lnTo>
                  <a:lnTo>
                    <a:pt x="1111" y="351"/>
                  </a:lnTo>
                  <a:lnTo>
                    <a:pt x="1112" y="355"/>
                  </a:lnTo>
                  <a:lnTo>
                    <a:pt x="1113" y="359"/>
                  </a:lnTo>
                  <a:lnTo>
                    <a:pt x="1115" y="362"/>
                  </a:lnTo>
                  <a:lnTo>
                    <a:pt x="1115" y="364"/>
                  </a:lnTo>
                  <a:lnTo>
                    <a:pt x="1116" y="366"/>
                  </a:lnTo>
                  <a:lnTo>
                    <a:pt x="1117" y="368"/>
                  </a:lnTo>
                  <a:lnTo>
                    <a:pt x="1118" y="370"/>
                  </a:lnTo>
                  <a:lnTo>
                    <a:pt x="1118" y="372"/>
                  </a:lnTo>
                  <a:lnTo>
                    <a:pt x="1118" y="375"/>
                  </a:lnTo>
                  <a:lnTo>
                    <a:pt x="1119" y="377"/>
                  </a:lnTo>
                  <a:lnTo>
                    <a:pt x="1119" y="379"/>
                  </a:lnTo>
                  <a:lnTo>
                    <a:pt x="1121" y="383"/>
                  </a:lnTo>
                  <a:lnTo>
                    <a:pt x="1122" y="387"/>
                  </a:lnTo>
                  <a:lnTo>
                    <a:pt x="1122" y="391"/>
                  </a:lnTo>
                  <a:lnTo>
                    <a:pt x="1123" y="391"/>
                  </a:lnTo>
                  <a:lnTo>
                    <a:pt x="1124" y="392"/>
                  </a:lnTo>
                  <a:lnTo>
                    <a:pt x="1124" y="392"/>
                  </a:lnTo>
                  <a:lnTo>
                    <a:pt x="1125" y="393"/>
                  </a:lnTo>
                  <a:lnTo>
                    <a:pt x="1125" y="396"/>
                  </a:lnTo>
                  <a:lnTo>
                    <a:pt x="1126" y="399"/>
                  </a:lnTo>
                  <a:lnTo>
                    <a:pt x="1129" y="402"/>
                  </a:lnTo>
                  <a:lnTo>
                    <a:pt x="1129" y="404"/>
                  </a:lnTo>
                  <a:lnTo>
                    <a:pt x="1129" y="406"/>
                  </a:lnTo>
                  <a:lnTo>
                    <a:pt x="1126" y="409"/>
                  </a:lnTo>
                  <a:lnTo>
                    <a:pt x="1125" y="412"/>
                  </a:lnTo>
                  <a:lnTo>
                    <a:pt x="1124" y="415"/>
                  </a:lnTo>
                  <a:lnTo>
                    <a:pt x="1122" y="426"/>
                  </a:lnTo>
                  <a:lnTo>
                    <a:pt x="1118" y="437"/>
                  </a:lnTo>
                  <a:lnTo>
                    <a:pt x="1114" y="446"/>
                  </a:lnTo>
                  <a:lnTo>
                    <a:pt x="1107" y="454"/>
                  </a:lnTo>
                  <a:lnTo>
                    <a:pt x="1099" y="462"/>
                  </a:lnTo>
                  <a:lnTo>
                    <a:pt x="1092" y="469"/>
                  </a:lnTo>
                  <a:lnTo>
                    <a:pt x="1091" y="471"/>
                  </a:lnTo>
                  <a:lnTo>
                    <a:pt x="1090" y="473"/>
                  </a:lnTo>
                  <a:lnTo>
                    <a:pt x="1090" y="475"/>
                  </a:lnTo>
                  <a:lnTo>
                    <a:pt x="1090" y="477"/>
                  </a:lnTo>
                  <a:lnTo>
                    <a:pt x="1089" y="479"/>
                  </a:lnTo>
                  <a:lnTo>
                    <a:pt x="1086" y="482"/>
                  </a:lnTo>
                  <a:lnTo>
                    <a:pt x="1081" y="486"/>
                  </a:lnTo>
                  <a:lnTo>
                    <a:pt x="1077" y="488"/>
                  </a:lnTo>
                  <a:lnTo>
                    <a:pt x="1073" y="491"/>
                  </a:lnTo>
                  <a:lnTo>
                    <a:pt x="1071" y="491"/>
                  </a:lnTo>
                  <a:lnTo>
                    <a:pt x="1069" y="491"/>
                  </a:lnTo>
                  <a:lnTo>
                    <a:pt x="1066" y="491"/>
                  </a:lnTo>
                  <a:lnTo>
                    <a:pt x="1064" y="492"/>
                  </a:lnTo>
                  <a:lnTo>
                    <a:pt x="1062" y="492"/>
                  </a:lnTo>
                  <a:lnTo>
                    <a:pt x="1060" y="494"/>
                  </a:lnTo>
                  <a:lnTo>
                    <a:pt x="1058" y="496"/>
                  </a:lnTo>
                  <a:lnTo>
                    <a:pt x="1057" y="499"/>
                  </a:lnTo>
                  <a:lnTo>
                    <a:pt x="1055" y="502"/>
                  </a:lnTo>
                  <a:lnTo>
                    <a:pt x="1054" y="504"/>
                  </a:lnTo>
                  <a:lnTo>
                    <a:pt x="1052" y="506"/>
                  </a:lnTo>
                  <a:lnTo>
                    <a:pt x="1049" y="507"/>
                  </a:lnTo>
                  <a:lnTo>
                    <a:pt x="1046" y="508"/>
                  </a:lnTo>
                  <a:lnTo>
                    <a:pt x="1046" y="509"/>
                  </a:lnTo>
                  <a:lnTo>
                    <a:pt x="1045" y="510"/>
                  </a:lnTo>
                  <a:lnTo>
                    <a:pt x="1046" y="511"/>
                  </a:lnTo>
                  <a:lnTo>
                    <a:pt x="1046" y="513"/>
                  </a:lnTo>
                  <a:lnTo>
                    <a:pt x="1045" y="514"/>
                  </a:lnTo>
                  <a:lnTo>
                    <a:pt x="1044" y="516"/>
                  </a:lnTo>
                  <a:lnTo>
                    <a:pt x="1042" y="517"/>
                  </a:lnTo>
                  <a:lnTo>
                    <a:pt x="1040" y="518"/>
                  </a:lnTo>
                  <a:lnTo>
                    <a:pt x="1038" y="519"/>
                  </a:lnTo>
                  <a:lnTo>
                    <a:pt x="1037" y="521"/>
                  </a:lnTo>
                  <a:lnTo>
                    <a:pt x="1037" y="523"/>
                  </a:lnTo>
                  <a:lnTo>
                    <a:pt x="1037" y="526"/>
                  </a:lnTo>
                  <a:lnTo>
                    <a:pt x="1035" y="527"/>
                  </a:lnTo>
                  <a:lnTo>
                    <a:pt x="1026" y="537"/>
                  </a:lnTo>
                  <a:lnTo>
                    <a:pt x="1018" y="549"/>
                  </a:lnTo>
                  <a:lnTo>
                    <a:pt x="1016" y="551"/>
                  </a:lnTo>
                  <a:lnTo>
                    <a:pt x="1014" y="552"/>
                  </a:lnTo>
                  <a:lnTo>
                    <a:pt x="1012" y="552"/>
                  </a:lnTo>
                  <a:lnTo>
                    <a:pt x="1009" y="552"/>
                  </a:lnTo>
                  <a:lnTo>
                    <a:pt x="1007" y="551"/>
                  </a:lnTo>
                  <a:lnTo>
                    <a:pt x="1006" y="551"/>
                  </a:lnTo>
                  <a:lnTo>
                    <a:pt x="1006" y="550"/>
                  </a:lnTo>
                  <a:lnTo>
                    <a:pt x="1005" y="550"/>
                  </a:lnTo>
                  <a:lnTo>
                    <a:pt x="1004" y="549"/>
                  </a:lnTo>
                  <a:lnTo>
                    <a:pt x="1003" y="549"/>
                  </a:lnTo>
                  <a:lnTo>
                    <a:pt x="1003" y="549"/>
                  </a:lnTo>
                  <a:lnTo>
                    <a:pt x="1003" y="548"/>
                  </a:lnTo>
                  <a:lnTo>
                    <a:pt x="1001" y="548"/>
                  </a:lnTo>
                  <a:lnTo>
                    <a:pt x="999" y="548"/>
                  </a:lnTo>
                  <a:lnTo>
                    <a:pt x="998" y="548"/>
                  </a:lnTo>
                  <a:lnTo>
                    <a:pt x="997" y="549"/>
                  </a:lnTo>
                  <a:lnTo>
                    <a:pt x="997" y="551"/>
                  </a:lnTo>
                  <a:lnTo>
                    <a:pt x="997" y="553"/>
                  </a:lnTo>
                  <a:lnTo>
                    <a:pt x="997" y="554"/>
                  </a:lnTo>
                  <a:lnTo>
                    <a:pt x="998" y="555"/>
                  </a:lnTo>
                  <a:lnTo>
                    <a:pt x="998" y="557"/>
                  </a:lnTo>
                  <a:lnTo>
                    <a:pt x="998" y="558"/>
                  </a:lnTo>
                  <a:lnTo>
                    <a:pt x="998" y="560"/>
                  </a:lnTo>
                  <a:lnTo>
                    <a:pt x="999" y="561"/>
                  </a:lnTo>
                  <a:lnTo>
                    <a:pt x="999" y="562"/>
                  </a:lnTo>
                  <a:lnTo>
                    <a:pt x="998" y="562"/>
                  </a:lnTo>
                  <a:lnTo>
                    <a:pt x="997" y="563"/>
                  </a:lnTo>
                  <a:lnTo>
                    <a:pt x="996" y="564"/>
                  </a:lnTo>
                  <a:lnTo>
                    <a:pt x="995" y="564"/>
                  </a:lnTo>
                  <a:lnTo>
                    <a:pt x="993" y="565"/>
                  </a:lnTo>
                  <a:lnTo>
                    <a:pt x="992" y="566"/>
                  </a:lnTo>
                  <a:lnTo>
                    <a:pt x="992" y="568"/>
                  </a:lnTo>
                  <a:lnTo>
                    <a:pt x="992" y="570"/>
                  </a:lnTo>
                  <a:lnTo>
                    <a:pt x="992" y="572"/>
                  </a:lnTo>
                  <a:lnTo>
                    <a:pt x="991" y="574"/>
                  </a:lnTo>
                  <a:lnTo>
                    <a:pt x="990" y="575"/>
                  </a:lnTo>
                  <a:lnTo>
                    <a:pt x="988" y="576"/>
                  </a:lnTo>
                  <a:lnTo>
                    <a:pt x="986" y="577"/>
                  </a:lnTo>
                  <a:lnTo>
                    <a:pt x="985" y="578"/>
                  </a:lnTo>
                  <a:lnTo>
                    <a:pt x="984" y="580"/>
                  </a:lnTo>
                  <a:lnTo>
                    <a:pt x="984" y="582"/>
                  </a:lnTo>
                  <a:lnTo>
                    <a:pt x="984" y="584"/>
                  </a:lnTo>
                  <a:lnTo>
                    <a:pt x="985" y="584"/>
                  </a:lnTo>
                  <a:lnTo>
                    <a:pt x="986" y="584"/>
                  </a:lnTo>
                  <a:lnTo>
                    <a:pt x="987" y="582"/>
                  </a:lnTo>
                  <a:lnTo>
                    <a:pt x="987" y="581"/>
                  </a:lnTo>
                  <a:lnTo>
                    <a:pt x="988" y="580"/>
                  </a:lnTo>
                  <a:lnTo>
                    <a:pt x="991" y="580"/>
                  </a:lnTo>
                  <a:lnTo>
                    <a:pt x="992" y="581"/>
                  </a:lnTo>
                  <a:lnTo>
                    <a:pt x="993" y="582"/>
                  </a:lnTo>
                  <a:lnTo>
                    <a:pt x="993" y="584"/>
                  </a:lnTo>
                  <a:lnTo>
                    <a:pt x="993" y="586"/>
                  </a:lnTo>
                  <a:lnTo>
                    <a:pt x="993" y="588"/>
                  </a:lnTo>
                  <a:lnTo>
                    <a:pt x="992" y="590"/>
                  </a:lnTo>
                  <a:lnTo>
                    <a:pt x="987" y="607"/>
                  </a:lnTo>
                  <a:lnTo>
                    <a:pt x="987" y="624"/>
                  </a:lnTo>
                  <a:lnTo>
                    <a:pt x="987" y="641"/>
                  </a:lnTo>
                  <a:lnTo>
                    <a:pt x="984" y="651"/>
                  </a:lnTo>
                  <a:lnTo>
                    <a:pt x="978" y="660"/>
                  </a:lnTo>
                  <a:lnTo>
                    <a:pt x="970" y="677"/>
                  </a:lnTo>
                  <a:lnTo>
                    <a:pt x="970" y="679"/>
                  </a:lnTo>
                  <a:lnTo>
                    <a:pt x="971" y="685"/>
                  </a:lnTo>
                  <a:lnTo>
                    <a:pt x="970" y="692"/>
                  </a:lnTo>
                  <a:lnTo>
                    <a:pt x="966" y="699"/>
                  </a:lnTo>
                  <a:lnTo>
                    <a:pt x="964" y="702"/>
                  </a:lnTo>
                  <a:lnTo>
                    <a:pt x="961" y="704"/>
                  </a:lnTo>
                  <a:lnTo>
                    <a:pt x="959" y="706"/>
                  </a:lnTo>
                  <a:lnTo>
                    <a:pt x="957" y="709"/>
                  </a:lnTo>
                  <a:lnTo>
                    <a:pt x="955" y="720"/>
                  </a:lnTo>
                  <a:lnTo>
                    <a:pt x="954" y="733"/>
                  </a:lnTo>
                  <a:lnTo>
                    <a:pt x="951" y="744"/>
                  </a:lnTo>
                  <a:lnTo>
                    <a:pt x="947" y="748"/>
                  </a:lnTo>
                  <a:lnTo>
                    <a:pt x="942" y="752"/>
                  </a:lnTo>
                  <a:lnTo>
                    <a:pt x="937" y="756"/>
                  </a:lnTo>
                  <a:lnTo>
                    <a:pt x="933" y="761"/>
                  </a:lnTo>
                  <a:lnTo>
                    <a:pt x="933" y="763"/>
                  </a:lnTo>
                  <a:lnTo>
                    <a:pt x="932" y="766"/>
                  </a:lnTo>
                  <a:lnTo>
                    <a:pt x="931" y="767"/>
                  </a:lnTo>
                  <a:lnTo>
                    <a:pt x="922" y="779"/>
                  </a:lnTo>
                  <a:lnTo>
                    <a:pt x="913" y="789"/>
                  </a:lnTo>
                  <a:lnTo>
                    <a:pt x="906" y="800"/>
                  </a:lnTo>
                  <a:lnTo>
                    <a:pt x="905" y="804"/>
                  </a:lnTo>
                  <a:lnTo>
                    <a:pt x="907" y="809"/>
                  </a:lnTo>
                  <a:lnTo>
                    <a:pt x="908" y="813"/>
                  </a:lnTo>
                  <a:lnTo>
                    <a:pt x="906" y="819"/>
                  </a:lnTo>
                  <a:lnTo>
                    <a:pt x="904" y="821"/>
                  </a:lnTo>
                  <a:lnTo>
                    <a:pt x="902" y="822"/>
                  </a:lnTo>
                  <a:lnTo>
                    <a:pt x="899" y="823"/>
                  </a:lnTo>
                  <a:lnTo>
                    <a:pt x="896" y="823"/>
                  </a:lnTo>
                  <a:lnTo>
                    <a:pt x="893" y="824"/>
                  </a:lnTo>
                  <a:lnTo>
                    <a:pt x="890" y="825"/>
                  </a:lnTo>
                  <a:lnTo>
                    <a:pt x="889" y="825"/>
                  </a:lnTo>
                  <a:lnTo>
                    <a:pt x="887" y="826"/>
                  </a:lnTo>
                  <a:lnTo>
                    <a:pt x="885" y="827"/>
                  </a:lnTo>
                  <a:lnTo>
                    <a:pt x="883" y="829"/>
                  </a:lnTo>
                  <a:lnTo>
                    <a:pt x="882" y="831"/>
                  </a:lnTo>
                  <a:lnTo>
                    <a:pt x="881" y="833"/>
                  </a:lnTo>
                  <a:lnTo>
                    <a:pt x="877" y="839"/>
                  </a:lnTo>
                  <a:lnTo>
                    <a:pt x="872" y="839"/>
                  </a:lnTo>
                  <a:lnTo>
                    <a:pt x="869" y="839"/>
                  </a:lnTo>
                  <a:lnTo>
                    <a:pt x="866" y="839"/>
                  </a:lnTo>
                  <a:lnTo>
                    <a:pt x="864" y="839"/>
                  </a:lnTo>
                  <a:lnTo>
                    <a:pt x="863" y="838"/>
                  </a:lnTo>
                  <a:lnTo>
                    <a:pt x="862" y="838"/>
                  </a:lnTo>
                  <a:lnTo>
                    <a:pt x="862" y="837"/>
                  </a:lnTo>
                  <a:lnTo>
                    <a:pt x="862" y="837"/>
                  </a:lnTo>
                  <a:lnTo>
                    <a:pt x="862" y="837"/>
                  </a:lnTo>
                  <a:lnTo>
                    <a:pt x="849" y="835"/>
                  </a:lnTo>
                  <a:lnTo>
                    <a:pt x="847" y="832"/>
                  </a:lnTo>
                  <a:lnTo>
                    <a:pt x="846" y="831"/>
                  </a:lnTo>
                  <a:lnTo>
                    <a:pt x="845" y="830"/>
                  </a:lnTo>
                  <a:lnTo>
                    <a:pt x="845" y="831"/>
                  </a:lnTo>
                  <a:lnTo>
                    <a:pt x="844" y="831"/>
                  </a:lnTo>
                  <a:lnTo>
                    <a:pt x="844" y="833"/>
                  </a:lnTo>
                  <a:lnTo>
                    <a:pt x="844" y="834"/>
                  </a:lnTo>
                  <a:lnTo>
                    <a:pt x="844" y="835"/>
                  </a:lnTo>
                  <a:lnTo>
                    <a:pt x="844" y="836"/>
                  </a:lnTo>
                  <a:lnTo>
                    <a:pt x="844" y="837"/>
                  </a:lnTo>
                  <a:lnTo>
                    <a:pt x="843" y="838"/>
                  </a:lnTo>
                  <a:lnTo>
                    <a:pt x="842" y="839"/>
                  </a:lnTo>
                  <a:lnTo>
                    <a:pt x="841" y="840"/>
                  </a:lnTo>
                  <a:lnTo>
                    <a:pt x="839" y="840"/>
                  </a:lnTo>
                  <a:lnTo>
                    <a:pt x="838" y="840"/>
                  </a:lnTo>
                  <a:lnTo>
                    <a:pt x="837" y="840"/>
                  </a:lnTo>
                  <a:lnTo>
                    <a:pt x="836" y="840"/>
                  </a:lnTo>
                  <a:lnTo>
                    <a:pt x="829" y="841"/>
                  </a:lnTo>
                  <a:lnTo>
                    <a:pt x="828" y="842"/>
                  </a:lnTo>
                  <a:lnTo>
                    <a:pt x="827" y="842"/>
                  </a:lnTo>
                  <a:lnTo>
                    <a:pt x="827" y="840"/>
                  </a:lnTo>
                  <a:lnTo>
                    <a:pt x="826" y="838"/>
                  </a:lnTo>
                  <a:lnTo>
                    <a:pt x="824" y="838"/>
                  </a:lnTo>
                  <a:lnTo>
                    <a:pt x="823" y="837"/>
                  </a:lnTo>
                  <a:lnTo>
                    <a:pt x="821" y="837"/>
                  </a:lnTo>
                  <a:lnTo>
                    <a:pt x="818" y="837"/>
                  </a:lnTo>
                  <a:lnTo>
                    <a:pt x="816" y="837"/>
                  </a:lnTo>
                  <a:lnTo>
                    <a:pt x="814" y="836"/>
                  </a:lnTo>
                  <a:lnTo>
                    <a:pt x="812" y="841"/>
                  </a:lnTo>
                  <a:lnTo>
                    <a:pt x="808" y="843"/>
                  </a:lnTo>
                  <a:lnTo>
                    <a:pt x="802" y="844"/>
                  </a:lnTo>
                  <a:lnTo>
                    <a:pt x="797" y="845"/>
                  </a:lnTo>
                  <a:lnTo>
                    <a:pt x="793" y="848"/>
                  </a:lnTo>
                  <a:lnTo>
                    <a:pt x="790" y="851"/>
                  </a:lnTo>
                  <a:lnTo>
                    <a:pt x="788" y="853"/>
                  </a:lnTo>
                  <a:lnTo>
                    <a:pt x="785" y="854"/>
                  </a:lnTo>
                  <a:lnTo>
                    <a:pt x="783" y="855"/>
                  </a:lnTo>
                  <a:lnTo>
                    <a:pt x="781" y="855"/>
                  </a:lnTo>
                  <a:lnTo>
                    <a:pt x="780" y="855"/>
                  </a:lnTo>
                  <a:lnTo>
                    <a:pt x="772" y="855"/>
                  </a:lnTo>
                  <a:lnTo>
                    <a:pt x="765" y="858"/>
                  </a:lnTo>
                  <a:lnTo>
                    <a:pt x="756" y="859"/>
                  </a:lnTo>
                  <a:lnTo>
                    <a:pt x="754" y="860"/>
                  </a:lnTo>
                  <a:lnTo>
                    <a:pt x="751" y="861"/>
                  </a:lnTo>
                  <a:lnTo>
                    <a:pt x="747" y="863"/>
                  </a:lnTo>
                  <a:lnTo>
                    <a:pt x="744" y="865"/>
                  </a:lnTo>
                  <a:lnTo>
                    <a:pt x="741" y="866"/>
                  </a:lnTo>
                  <a:lnTo>
                    <a:pt x="740" y="867"/>
                  </a:lnTo>
                  <a:lnTo>
                    <a:pt x="739" y="869"/>
                  </a:lnTo>
                  <a:lnTo>
                    <a:pt x="739" y="870"/>
                  </a:lnTo>
                  <a:lnTo>
                    <a:pt x="739" y="871"/>
                  </a:lnTo>
                  <a:lnTo>
                    <a:pt x="739" y="872"/>
                  </a:lnTo>
                  <a:lnTo>
                    <a:pt x="728" y="879"/>
                  </a:lnTo>
                  <a:lnTo>
                    <a:pt x="719" y="889"/>
                  </a:lnTo>
                  <a:lnTo>
                    <a:pt x="716" y="891"/>
                  </a:lnTo>
                  <a:lnTo>
                    <a:pt x="714" y="893"/>
                  </a:lnTo>
                  <a:lnTo>
                    <a:pt x="710" y="895"/>
                  </a:lnTo>
                  <a:lnTo>
                    <a:pt x="708" y="897"/>
                  </a:lnTo>
                  <a:lnTo>
                    <a:pt x="707" y="897"/>
                  </a:lnTo>
                  <a:lnTo>
                    <a:pt x="706" y="897"/>
                  </a:lnTo>
                  <a:lnTo>
                    <a:pt x="705" y="896"/>
                  </a:lnTo>
                  <a:lnTo>
                    <a:pt x="705" y="896"/>
                  </a:lnTo>
                  <a:lnTo>
                    <a:pt x="700" y="899"/>
                  </a:lnTo>
                  <a:lnTo>
                    <a:pt x="698" y="903"/>
                  </a:lnTo>
                  <a:lnTo>
                    <a:pt x="698" y="910"/>
                  </a:lnTo>
                  <a:lnTo>
                    <a:pt x="696" y="915"/>
                  </a:lnTo>
                  <a:lnTo>
                    <a:pt x="696" y="915"/>
                  </a:lnTo>
                  <a:lnTo>
                    <a:pt x="695" y="915"/>
                  </a:lnTo>
                  <a:lnTo>
                    <a:pt x="694" y="915"/>
                  </a:lnTo>
                  <a:lnTo>
                    <a:pt x="693" y="916"/>
                  </a:lnTo>
                  <a:lnTo>
                    <a:pt x="692" y="917"/>
                  </a:lnTo>
                  <a:lnTo>
                    <a:pt x="693" y="921"/>
                  </a:lnTo>
                  <a:lnTo>
                    <a:pt x="696" y="925"/>
                  </a:lnTo>
                  <a:lnTo>
                    <a:pt x="698" y="929"/>
                  </a:lnTo>
                  <a:lnTo>
                    <a:pt x="698" y="933"/>
                  </a:lnTo>
                  <a:lnTo>
                    <a:pt x="697" y="936"/>
                  </a:lnTo>
                  <a:lnTo>
                    <a:pt x="695" y="938"/>
                  </a:lnTo>
                  <a:lnTo>
                    <a:pt x="695" y="941"/>
                  </a:lnTo>
                  <a:lnTo>
                    <a:pt x="694" y="943"/>
                  </a:lnTo>
                  <a:lnTo>
                    <a:pt x="692" y="950"/>
                  </a:lnTo>
                  <a:lnTo>
                    <a:pt x="691" y="960"/>
                  </a:lnTo>
                  <a:lnTo>
                    <a:pt x="692" y="973"/>
                  </a:lnTo>
                  <a:lnTo>
                    <a:pt x="692" y="976"/>
                  </a:lnTo>
                  <a:lnTo>
                    <a:pt x="691" y="980"/>
                  </a:lnTo>
                  <a:lnTo>
                    <a:pt x="690" y="982"/>
                  </a:lnTo>
                  <a:lnTo>
                    <a:pt x="688" y="985"/>
                  </a:lnTo>
                  <a:lnTo>
                    <a:pt x="685" y="986"/>
                  </a:lnTo>
                  <a:lnTo>
                    <a:pt x="676" y="990"/>
                  </a:lnTo>
                  <a:lnTo>
                    <a:pt x="669" y="995"/>
                  </a:lnTo>
                  <a:lnTo>
                    <a:pt x="662" y="1002"/>
                  </a:lnTo>
                  <a:lnTo>
                    <a:pt x="656" y="1008"/>
                  </a:lnTo>
                  <a:lnTo>
                    <a:pt x="650" y="1017"/>
                  </a:lnTo>
                  <a:lnTo>
                    <a:pt x="646" y="1027"/>
                  </a:lnTo>
                  <a:lnTo>
                    <a:pt x="641" y="1037"/>
                  </a:lnTo>
                  <a:lnTo>
                    <a:pt x="636" y="1049"/>
                  </a:lnTo>
                  <a:lnTo>
                    <a:pt x="632" y="1054"/>
                  </a:lnTo>
                  <a:lnTo>
                    <a:pt x="625" y="1058"/>
                  </a:lnTo>
                  <a:lnTo>
                    <a:pt x="619" y="1062"/>
                  </a:lnTo>
                  <a:lnTo>
                    <a:pt x="613" y="1066"/>
                  </a:lnTo>
                  <a:lnTo>
                    <a:pt x="612" y="1072"/>
                  </a:lnTo>
                  <a:lnTo>
                    <a:pt x="612" y="1074"/>
                  </a:lnTo>
                  <a:lnTo>
                    <a:pt x="612" y="1076"/>
                  </a:lnTo>
                  <a:lnTo>
                    <a:pt x="611" y="1078"/>
                  </a:lnTo>
                  <a:lnTo>
                    <a:pt x="611" y="1080"/>
                  </a:lnTo>
                  <a:lnTo>
                    <a:pt x="610" y="1081"/>
                  </a:lnTo>
                  <a:lnTo>
                    <a:pt x="608" y="1081"/>
                  </a:lnTo>
                  <a:lnTo>
                    <a:pt x="605" y="1080"/>
                  </a:lnTo>
                  <a:lnTo>
                    <a:pt x="603" y="1079"/>
                  </a:lnTo>
                  <a:lnTo>
                    <a:pt x="601" y="1078"/>
                  </a:lnTo>
                  <a:lnTo>
                    <a:pt x="600" y="1076"/>
                  </a:lnTo>
                  <a:lnTo>
                    <a:pt x="599" y="1074"/>
                  </a:lnTo>
                  <a:lnTo>
                    <a:pt x="600" y="1071"/>
                  </a:lnTo>
                  <a:lnTo>
                    <a:pt x="601" y="1070"/>
                  </a:lnTo>
                  <a:lnTo>
                    <a:pt x="603" y="1069"/>
                  </a:lnTo>
                  <a:lnTo>
                    <a:pt x="605" y="1068"/>
                  </a:lnTo>
                  <a:lnTo>
                    <a:pt x="606" y="1067"/>
                  </a:lnTo>
                  <a:lnTo>
                    <a:pt x="615" y="1061"/>
                  </a:lnTo>
                  <a:lnTo>
                    <a:pt x="624" y="1054"/>
                  </a:lnTo>
                  <a:lnTo>
                    <a:pt x="629" y="1046"/>
                  </a:lnTo>
                  <a:lnTo>
                    <a:pt x="629" y="1044"/>
                  </a:lnTo>
                  <a:lnTo>
                    <a:pt x="631" y="1042"/>
                  </a:lnTo>
                  <a:lnTo>
                    <a:pt x="632" y="1041"/>
                  </a:lnTo>
                  <a:lnTo>
                    <a:pt x="633" y="1040"/>
                  </a:lnTo>
                  <a:lnTo>
                    <a:pt x="634" y="1039"/>
                  </a:lnTo>
                  <a:lnTo>
                    <a:pt x="635" y="1038"/>
                  </a:lnTo>
                  <a:lnTo>
                    <a:pt x="634" y="1036"/>
                  </a:lnTo>
                  <a:lnTo>
                    <a:pt x="634" y="1036"/>
                  </a:lnTo>
                  <a:lnTo>
                    <a:pt x="633" y="1035"/>
                  </a:lnTo>
                  <a:lnTo>
                    <a:pt x="633" y="1034"/>
                  </a:lnTo>
                  <a:lnTo>
                    <a:pt x="633" y="1033"/>
                  </a:lnTo>
                  <a:lnTo>
                    <a:pt x="632" y="1033"/>
                  </a:lnTo>
                  <a:lnTo>
                    <a:pt x="631" y="1033"/>
                  </a:lnTo>
                  <a:lnTo>
                    <a:pt x="629" y="1033"/>
                  </a:lnTo>
                  <a:lnTo>
                    <a:pt x="617" y="1041"/>
                  </a:lnTo>
                  <a:lnTo>
                    <a:pt x="609" y="1052"/>
                  </a:lnTo>
                  <a:lnTo>
                    <a:pt x="608" y="1055"/>
                  </a:lnTo>
                  <a:lnTo>
                    <a:pt x="608" y="1057"/>
                  </a:lnTo>
                  <a:lnTo>
                    <a:pt x="606" y="1060"/>
                  </a:lnTo>
                  <a:lnTo>
                    <a:pt x="598" y="1069"/>
                  </a:lnTo>
                  <a:lnTo>
                    <a:pt x="589" y="1076"/>
                  </a:lnTo>
                  <a:lnTo>
                    <a:pt x="580" y="1084"/>
                  </a:lnTo>
                  <a:lnTo>
                    <a:pt x="573" y="1095"/>
                  </a:lnTo>
                  <a:lnTo>
                    <a:pt x="571" y="1098"/>
                  </a:lnTo>
                  <a:lnTo>
                    <a:pt x="570" y="1096"/>
                  </a:lnTo>
                  <a:lnTo>
                    <a:pt x="569" y="1093"/>
                  </a:lnTo>
                  <a:lnTo>
                    <a:pt x="567" y="1091"/>
                  </a:lnTo>
                  <a:lnTo>
                    <a:pt x="566" y="1089"/>
                  </a:lnTo>
                  <a:lnTo>
                    <a:pt x="565" y="1085"/>
                  </a:lnTo>
                  <a:lnTo>
                    <a:pt x="564" y="1083"/>
                  </a:lnTo>
                  <a:lnTo>
                    <a:pt x="563" y="1080"/>
                  </a:lnTo>
                  <a:lnTo>
                    <a:pt x="562" y="1078"/>
                  </a:lnTo>
                  <a:lnTo>
                    <a:pt x="559" y="1076"/>
                  </a:lnTo>
                  <a:lnTo>
                    <a:pt x="556" y="1074"/>
                  </a:lnTo>
                  <a:lnTo>
                    <a:pt x="554" y="1072"/>
                  </a:lnTo>
                  <a:lnTo>
                    <a:pt x="551" y="1070"/>
                  </a:lnTo>
                  <a:lnTo>
                    <a:pt x="549" y="1068"/>
                  </a:lnTo>
                  <a:lnTo>
                    <a:pt x="548" y="1065"/>
                  </a:lnTo>
                  <a:lnTo>
                    <a:pt x="546" y="1062"/>
                  </a:lnTo>
                  <a:lnTo>
                    <a:pt x="544" y="1059"/>
                  </a:lnTo>
                  <a:lnTo>
                    <a:pt x="542" y="1058"/>
                  </a:lnTo>
                  <a:lnTo>
                    <a:pt x="539" y="1057"/>
                  </a:lnTo>
                  <a:lnTo>
                    <a:pt x="536" y="1056"/>
                  </a:lnTo>
                  <a:lnTo>
                    <a:pt x="533" y="1056"/>
                  </a:lnTo>
                  <a:lnTo>
                    <a:pt x="530" y="1055"/>
                  </a:lnTo>
                  <a:lnTo>
                    <a:pt x="528" y="1053"/>
                  </a:lnTo>
                  <a:lnTo>
                    <a:pt x="524" y="1050"/>
                  </a:lnTo>
                  <a:lnTo>
                    <a:pt x="521" y="1047"/>
                  </a:lnTo>
                  <a:lnTo>
                    <a:pt x="518" y="1045"/>
                  </a:lnTo>
                  <a:lnTo>
                    <a:pt x="516" y="1045"/>
                  </a:lnTo>
                  <a:lnTo>
                    <a:pt x="514" y="1045"/>
                  </a:lnTo>
                  <a:lnTo>
                    <a:pt x="512" y="1046"/>
                  </a:lnTo>
                  <a:lnTo>
                    <a:pt x="511" y="1047"/>
                  </a:lnTo>
                  <a:lnTo>
                    <a:pt x="509" y="1047"/>
                  </a:lnTo>
                  <a:lnTo>
                    <a:pt x="509" y="1047"/>
                  </a:lnTo>
                  <a:lnTo>
                    <a:pt x="503" y="1036"/>
                  </a:lnTo>
                  <a:lnTo>
                    <a:pt x="495" y="1027"/>
                  </a:lnTo>
                  <a:lnTo>
                    <a:pt x="494" y="1026"/>
                  </a:lnTo>
                  <a:lnTo>
                    <a:pt x="493" y="1024"/>
                  </a:lnTo>
                  <a:lnTo>
                    <a:pt x="491" y="1022"/>
                  </a:lnTo>
                  <a:lnTo>
                    <a:pt x="490" y="1020"/>
                  </a:lnTo>
                  <a:lnTo>
                    <a:pt x="484" y="1018"/>
                  </a:lnTo>
                  <a:lnTo>
                    <a:pt x="476" y="1018"/>
                  </a:lnTo>
                  <a:lnTo>
                    <a:pt x="470" y="1020"/>
                  </a:lnTo>
                  <a:lnTo>
                    <a:pt x="465" y="1024"/>
                  </a:lnTo>
                </a:path>
              </a:pathLst>
            </a:custGeom>
            <a:grpFill/>
            <a:ln w="3175">
              <a:solidFill>
                <a:srgbClr val="2CA2CC"/>
              </a:solidFill>
              <a:prstDash val="solid"/>
              <a:round/>
              <a:headEnd/>
              <a:tailEnd/>
            </a:ln>
          </p:spPr>
          <p:txBody>
            <a:bodyPr/>
            <a:lstStyle/>
            <a:p>
              <a:endParaRPr lang="ru-RU"/>
            </a:p>
          </p:txBody>
        </p:sp>
        <p:sp>
          <p:nvSpPr>
            <p:cNvPr id="76" name="Freeform 396">
              <a:extLst>
                <a:ext uri="{FF2B5EF4-FFF2-40B4-BE49-F238E27FC236}">
                  <a16:creationId xmlns:a16="http://schemas.microsoft.com/office/drawing/2014/main" id="{B179515F-EA41-6C42-A014-79EE7213204E}"/>
                </a:ext>
              </a:extLst>
            </p:cNvPr>
            <p:cNvSpPr>
              <a:spLocks/>
            </p:cNvSpPr>
            <p:nvPr/>
          </p:nvSpPr>
          <p:spPr bwMode="gray">
            <a:xfrm>
              <a:off x="2805" y="3602"/>
              <a:ext cx="62" cy="41"/>
            </a:xfrm>
            <a:custGeom>
              <a:avLst/>
              <a:gdLst>
                <a:gd name="T0" fmla="*/ 0 w 62"/>
                <a:gd name="T1" fmla="*/ 26 h 41"/>
                <a:gd name="T2" fmla="*/ 2 w 62"/>
                <a:gd name="T3" fmla="*/ 27 h 41"/>
                <a:gd name="T4" fmla="*/ 4 w 62"/>
                <a:gd name="T5" fmla="*/ 29 h 41"/>
                <a:gd name="T6" fmla="*/ 5 w 62"/>
                <a:gd name="T7" fmla="*/ 30 h 41"/>
                <a:gd name="T8" fmla="*/ 6 w 62"/>
                <a:gd name="T9" fmla="*/ 32 h 41"/>
                <a:gd name="T10" fmla="*/ 7 w 62"/>
                <a:gd name="T11" fmla="*/ 33 h 41"/>
                <a:gd name="T12" fmla="*/ 9 w 62"/>
                <a:gd name="T13" fmla="*/ 35 h 41"/>
                <a:gd name="T14" fmla="*/ 12 w 62"/>
                <a:gd name="T15" fmla="*/ 36 h 41"/>
                <a:gd name="T16" fmla="*/ 15 w 62"/>
                <a:gd name="T17" fmla="*/ 36 h 41"/>
                <a:gd name="T18" fmla="*/ 18 w 62"/>
                <a:gd name="T19" fmla="*/ 36 h 41"/>
                <a:gd name="T20" fmla="*/ 21 w 62"/>
                <a:gd name="T21" fmla="*/ 35 h 41"/>
                <a:gd name="T22" fmla="*/ 23 w 62"/>
                <a:gd name="T23" fmla="*/ 35 h 41"/>
                <a:gd name="T24" fmla="*/ 26 w 62"/>
                <a:gd name="T25" fmla="*/ 34 h 41"/>
                <a:gd name="T26" fmla="*/ 27 w 62"/>
                <a:gd name="T27" fmla="*/ 34 h 41"/>
                <a:gd name="T28" fmla="*/ 28 w 62"/>
                <a:gd name="T29" fmla="*/ 34 h 41"/>
                <a:gd name="T30" fmla="*/ 29 w 62"/>
                <a:gd name="T31" fmla="*/ 34 h 41"/>
                <a:gd name="T32" fmla="*/ 29 w 62"/>
                <a:gd name="T33" fmla="*/ 36 h 41"/>
                <a:gd name="T34" fmla="*/ 30 w 62"/>
                <a:gd name="T35" fmla="*/ 37 h 41"/>
                <a:gd name="T36" fmla="*/ 31 w 62"/>
                <a:gd name="T37" fmla="*/ 38 h 41"/>
                <a:gd name="T38" fmla="*/ 37 w 62"/>
                <a:gd name="T39" fmla="*/ 41 h 41"/>
                <a:gd name="T40" fmla="*/ 45 w 62"/>
                <a:gd name="T41" fmla="*/ 41 h 41"/>
                <a:gd name="T42" fmla="*/ 51 w 62"/>
                <a:gd name="T43" fmla="*/ 39 h 41"/>
                <a:gd name="T44" fmla="*/ 53 w 62"/>
                <a:gd name="T45" fmla="*/ 39 h 41"/>
                <a:gd name="T46" fmla="*/ 54 w 62"/>
                <a:gd name="T47" fmla="*/ 38 h 41"/>
                <a:gd name="T48" fmla="*/ 56 w 62"/>
                <a:gd name="T49" fmla="*/ 37 h 41"/>
                <a:gd name="T50" fmla="*/ 58 w 62"/>
                <a:gd name="T51" fmla="*/ 35 h 41"/>
                <a:gd name="T52" fmla="*/ 61 w 62"/>
                <a:gd name="T53" fmla="*/ 34 h 41"/>
                <a:gd name="T54" fmla="*/ 61 w 62"/>
                <a:gd name="T55" fmla="*/ 33 h 41"/>
                <a:gd name="T56" fmla="*/ 62 w 62"/>
                <a:gd name="T57" fmla="*/ 32 h 41"/>
                <a:gd name="T58" fmla="*/ 61 w 62"/>
                <a:gd name="T59" fmla="*/ 31 h 41"/>
                <a:gd name="T60" fmla="*/ 59 w 62"/>
                <a:gd name="T61" fmla="*/ 30 h 41"/>
                <a:gd name="T62" fmla="*/ 57 w 62"/>
                <a:gd name="T63" fmla="*/ 30 h 41"/>
                <a:gd name="T64" fmla="*/ 55 w 62"/>
                <a:gd name="T65" fmla="*/ 30 h 41"/>
                <a:gd name="T66" fmla="*/ 52 w 62"/>
                <a:gd name="T67" fmla="*/ 29 h 41"/>
                <a:gd name="T68" fmla="*/ 50 w 62"/>
                <a:gd name="T69" fmla="*/ 29 h 41"/>
                <a:gd name="T70" fmla="*/ 48 w 62"/>
                <a:gd name="T71" fmla="*/ 29 h 41"/>
                <a:gd name="T72" fmla="*/ 45 w 62"/>
                <a:gd name="T73" fmla="*/ 29 h 41"/>
                <a:gd name="T74" fmla="*/ 31 w 62"/>
                <a:gd name="T75" fmla="*/ 22 h 41"/>
                <a:gd name="T76" fmla="*/ 19 w 62"/>
                <a:gd name="T77" fmla="*/ 13 h 41"/>
                <a:gd name="T78" fmla="*/ 7 w 62"/>
                <a:gd name="T79" fmla="*/ 3 h 41"/>
                <a:gd name="T80" fmla="*/ 6 w 62"/>
                <a:gd name="T81" fmla="*/ 2 h 41"/>
                <a:gd name="T82" fmla="*/ 3 w 62"/>
                <a:gd name="T83" fmla="*/ 1 h 41"/>
                <a:gd name="T84" fmla="*/ 1 w 62"/>
                <a:gd name="T85" fmla="*/ 0 h 41"/>
                <a:gd name="T86" fmla="*/ 0 w 62"/>
                <a:gd name="T87" fmla="*/ 0 h 41"/>
                <a:gd name="T88" fmla="*/ 0 w 62"/>
                <a:gd name="T89" fmla="*/ 0 h 41"/>
                <a:gd name="T90" fmla="*/ 0 w 62"/>
                <a:gd name="T91" fmla="*/ 6 h 41"/>
                <a:gd name="T92" fmla="*/ 1 w 62"/>
                <a:gd name="T93" fmla="*/ 12 h 41"/>
                <a:gd name="T94" fmla="*/ 1 w 62"/>
                <a:gd name="T95" fmla="*/ 19 h 41"/>
                <a:gd name="T96" fmla="*/ 0 w 62"/>
                <a:gd name="T97"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 h="41">
                  <a:moveTo>
                    <a:pt x="0" y="26"/>
                  </a:moveTo>
                  <a:lnTo>
                    <a:pt x="2" y="27"/>
                  </a:lnTo>
                  <a:lnTo>
                    <a:pt x="4" y="29"/>
                  </a:lnTo>
                  <a:lnTo>
                    <a:pt x="5" y="30"/>
                  </a:lnTo>
                  <a:lnTo>
                    <a:pt x="6" y="32"/>
                  </a:lnTo>
                  <a:lnTo>
                    <a:pt x="7" y="33"/>
                  </a:lnTo>
                  <a:lnTo>
                    <a:pt x="9" y="35"/>
                  </a:lnTo>
                  <a:lnTo>
                    <a:pt x="12" y="36"/>
                  </a:lnTo>
                  <a:lnTo>
                    <a:pt x="15" y="36"/>
                  </a:lnTo>
                  <a:lnTo>
                    <a:pt x="18" y="36"/>
                  </a:lnTo>
                  <a:lnTo>
                    <a:pt x="21" y="35"/>
                  </a:lnTo>
                  <a:lnTo>
                    <a:pt x="23" y="35"/>
                  </a:lnTo>
                  <a:lnTo>
                    <a:pt x="26" y="34"/>
                  </a:lnTo>
                  <a:lnTo>
                    <a:pt x="27" y="34"/>
                  </a:lnTo>
                  <a:lnTo>
                    <a:pt x="28" y="34"/>
                  </a:lnTo>
                  <a:lnTo>
                    <a:pt x="29" y="34"/>
                  </a:lnTo>
                  <a:lnTo>
                    <a:pt x="29" y="36"/>
                  </a:lnTo>
                  <a:lnTo>
                    <a:pt x="30" y="37"/>
                  </a:lnTo>
                  <a:lnTo>
                    <a:pt x="31" y="38"/>
                  </a:lnTo>
                  <a:lnTo>
                    <a:pt x="37" y="41"/>
                  </a:lnTo>
                  <a:lnTo>
                    <a:pt x="45" y="41"/>
                  </a:lnTo>
                  <a:lnTo>
                    <a:pt x="51" y="39"/>
                  </a:lnTo>
                  <a:lnTo>
                    <a:pt x="53" y="39"/>
                  </a:lnTo>
                  <a:lnTo>
                    <a:pt x="54" y="38"/>
                  </a:lnTo>
                  <a:lnTo>
                    <a:pt x="56" y="37"/>
                  </a:lnTo>
                  <a:lnTo>
                    <a:pt x="58" y="35"/>
                  </a:lnTo>
                  <a:lnTo>
                    <a:pt x="61" y="34"/>
                  </a:lnTo>
                  <a:lnTo>
                    <a:pt x="61" y="33"/>
                  </a:lnTo>
                  <a:lnTo>
                    <a:pt x="62" y="32"/>
                  </a:lnTo>
                  <a:lnTo>
                    <a:pt x="61" y="31"/>
                  </a:lnTo>
                  <a:lnTo>
                    <a:pt x="59" y="30"/>
                  </a:lnTo>
                  <a:lnTo>
                    <a:pt x="57" y="30"/>
                  </a:lnTo>
                  <a:lnTo>
                    <a:pt x="55" y="30"/>
                  </a:lnTo>
                  <a:lnTo>
                    <a:pt x="52" y="29"/>
                  </a:lnTo>
                  <a:lnTo>
                    <a:pt x="50" y="29"/>
                  </a:lnTo>
                  <a:lnTo>
                    <a:pt x="48" y="29"/>
                  </a:lnTo>
                  <a:lnTo>
                    <a:pt x="45" y="29"/>
                  </a:lnTo>
                  <a:lnTo>
                    <a:pt x="31" y="22"/>
                  </a:lnTo>
                  <a:lnTo>
                    <a:pt x="19" y="13"/>
                  </a:lnTo>
                  <a:lnTo>
                    <a:pt x="7" y="3"/>
                  </a:lnTo>
                  <a:lnTo>
                    <a:pt x="6" y="2"/>
                  </a:lnTo>
                  <a:lnTo>
                    <a:pt x="3" y="1"/>
                  </a:lnTo>
                  <a:lnTo>
                    <a:pt x="1" y="0"/>
                  </a:lnTo>
                  <a:lnTo>
                    <a:pt x="0" y="0"/>
                  </a:lnTo>
                  <a:lnTo>
                    <a:pt x="0" y="0"/>
                  </a:lnTo>
                  <a:lnTo>
                    <a:pt x="0" y="6"/>
                  </a:lnTo>
                  <a:lnTo>
                    <a:pt x="1" y="12"/>
                  </a:lnTo>
                  <a:lnTo>
                    <a:pt x="1" y="19"/>
                  </a:lnTo>
                  <a:lnTo>
                    <a:pt x="0" y="26"/>
                  </a:lnTo>
                  <a:close/>
                </a:path>
              </a:pathLst>
            </a:custGeom>
            <a:grpFill/>
            <a:ln w="0">
              <a:solidFill>
                <a:srgbClr val="2CA2CC"/>
              </a:solidFill>
              <a:prstDash val="solid"/>
              <a:round/>
              <a:headEnd/>
              <a:tailEnd/>
            </a:ln>
          </p:spPr>
          <p:txBody>
            <a:bodyPr/>
            <a:lstStyle/>
            <a:p>
              <a:endParaRPr lang="ru-RU"/>
            </a:p>
          </p:txBody>
        </p:sp>
        <p:sp>
          <p:nvSpPr>
            <p:cNvPr id="77" name="Freeform 397">
              <a:extLst>
                <a:ext uri="{FF2B5EF4-FFF2-40B4-BE49-F238E27FC236}">
                  <a16:creationId xmlns:a16="http://schemas.microsoft.com/office/drawing/2014/main" id="{C3975E89-62C7-2F47-A5A3-0F4FE823F880}"/>
                </a:ext>
              </a:extLst>
            </p:cNvPr>
            <p:cNvSpPr>
              <a:spLocks/>
            </p:cNvSpPr>
            <p:nvPr/>
          </p:nvSpPr>
          <p:spPr bwMode="gray">
            <a:xfrm>
              <a:off x="2805" y="3602"/>
              <a:ext cx="62" cy="41"/>
            </a:xfrm>
            <a:custGeom>
              <a:avLst/>
              <a:gdLst>
                <a:gd name="T0" fmla="*/ 0 w 62"/>
                <a:gd name="T1" fmla="*/ 26 h 41"/>
                <a:gd name="T2" fmla="*/ 2 w 62"/>
                <a:gd name="T3" fmla="*/ 27 h 41"/>
                <a:gd name="T4" fmla="*/ 4 w 62"/>
                <a:gd name="T5" fmla="*/ 29 h 41"/>
                <a:gd name="T6" fmla="*/ 5 w 62"/>
                <a:gd name="T7" fmla="*/ 30 h 41"/>
                <a:gd name="T8" fmla="*/ 6 w 62"/>
                <a:gd name="T9" fmla="*/ 32 h 41"/>
                <a:gd name="T10" fmla="*/ 7 w 62"/>
                <a:gd name="T11" fmla="*/ 33 h 41"/>
                <a:gd name="T12" fmla="*/ 9 w 62"/>
                <a:gd name="T13" fmla="*/ 35 h 41"/>
                <a:gd name="T14" fmla="*/ 12 w 62"/>
                <a:gd name="T15" fmla="*/ 36 h 41"/>
                <a:gd name="T16" fmla="*/ 15 w 62"/>
                <a:gd name="T17" fmla="*/ 36 h 41"/>
                <a:gd name="T18" fmla="*/ 18 w 62"/>
                <a:gd name="T19" fmla="*/ 36 h 41"/>
                <a:gd name="T20" fmla="*/ 21 w 62"/>
                <a:gd name="T21" fmla="*/ 35 h 41"/>
                <a:gd name="T22" fmla="*/ 23 w 62"/>
                <a:gd name="T23" fmla="*/ 35 h 41"/>
                <a:gd name="T24" fmla="*/ 26 w 62"/>
                <a:gd name="T25" fmla="*/ 34 h 41"/>
                <a:gd name="T26" fmla="*/ 27 w 62"/>
                <a:gd name="T27" fmla="*/ 34 h 41"/>
                <a:gd name="T28" fmla="*/ 28 w 62"/>
                <a:gd name="T29" fmla="*/ 34 h 41"/>
                <a:gd name="T30" fmla="*/ 29 w 62"/>
                <a:gd name="T31" fmla="*/ 34 h 41"/>
                <a:gd name="T32" fmla="*/ 29 w 62"/>
                <a:gd name="T33" fmla="*/ 36 h 41"/>
                <a:gd name="T34" fmla="*/ 30 w 62"/>
                <a:gd name="T35" fmla="*/ 37 h 41"/>
                <a:gd name="T36" fmla="*/ 31 w 62"/>
                <a:gd name="T37" fmla="*/ 38 h 41"/>
                <a:gd name="T38" fmla="*/ 37 w 62"/>
                <a:gd name="T39" fmla="*/ 41 h 41"/>
                <a:gd name="T40" fmla="*/ 45 w 62"/>
                <a:gd name="T41" fmla="*/ 41 h 41"/>
                <a:gd name="T42" fmla="*/ 51 w 62"/>
                <a:gd name="T43" fmla="*/ 39 h 41"/>
                <a:gd name="T44" fmla="*/ 53 w 62"/>
                <a:gd name="T45" fmla="*/ 39 h 41"/>
                <a:gd name="T46" fmla="*/ 54 w 62"/>
                <a:gd name="T47" fmla="*/ 38 h 41"/>
                <a:gd name="T48" fmla="*/ 56 w 62"/>
                <a:gd name="T49" fmla="*/ 37 h 41"/>
                <a:gd name="T50" fmla="*/ 58 w 62"/>
                <a:gd name="T51" fmla="*/ 35 h 41"/>
                <a:gd name="T52" fmla="*/ 61 w 62"/>
                <a:gd name="T53" fmla="*/ 34 h 41"/>
                <a:gd name="T54" fmla="*/ 61 w 62"/>
                <a:gd name="T55" fmla="*/ 33 h 41"/>
                <a:gd name="T56" fmla="*/ 62 w 62"/>
                <a:gd name="T57" fmla="*/ 32 h 41"/>
                <a:gd name="T58" fmla="*/ 61 w 62"/>
                <a:gd name="T59" fmla="*/ 31 h 41"/>
                <a:gd name="T60" fmla="*/ 59 w 62"/>
                <a:gd name="T61" fmla="*/ 30 h 41"/>
                <a:gd name="T62" fmla="*/ 57 w 62"/>
                <a:gd name="T63" fmla="*/ 30 h 41"/>
                <a:gd name="T64" fmla="*/ 55 w 62"/>
                <a:gd name="T65" fmla="*/ 30 h 41"/>
                <a:gd name="T66" fmla="*/ 52 w 62"/>
                <a:gd name="T67" fmla="*/ 29 h 41"/>
                <a:gd name="T68" fmla="*/ 50 w 62"/>
                <a:gd name="T69" fmla="*/ 29 h 41"/>
                <a:gd name="T70" fmla="*/ 48 w 62"/>
                <a:gd name="T71" fmla="*/ 29 h 41"/>
                <a:gd name="T72" fmla="*/ 45 w 62"/>
                <a:gd name="T73" fmla="*/ 29 h 41"/>
                <a:gd name="T74" fmla="*/ 31 w 62"/>
                <a:gd name="T75" fmla="*/ 22 h 41"/>
                <a:gd name="T76" fmla="*/ 19 w 62"/>
                <a:gd name="T77" fmla="*/ 13 h 41"/>
                <a:gd name="T78" fmla="*/ 7 w 62"/>
                <a:gd name="T79" fmla="*/ 3 h 41"/>
                <a:gd name="T80" fmla="*/ 6 w 62"/>
                <a:gd name="T81" fmla="*/ 2 h 41"/>
                <a:gd name="T82" fmla="*/ 3 w 62"/>
                <a:gd name="T83" fmla="*/ 1 h 41"/>
                <a:gd name="T84" fmla="*/ 1 w 62"/>
                <a:gd name="T85" fmla="*/ 0 h 41"/>
                <a:gd name="T86" fmla="*/ 0 w 62"/>
                <a:gd name="T87" fmla="*/ 0 h 41"/>
                <a:gd name="T88" fmla="*/ 0 w 62"/>
                <a:gd name="T89" fmla="*/ 0 h 41"/>
                <a:gd name="T90" fmla="*/ 0 w 62"/>
                <a:gd name="T91" fmla="*/ 6 h 41"/>
                <a:gd name="T92" fmla="*/ 1 w 62"/>
                <a:gd name="T93" fmla="*/ 12 h 41"/>
                <a:gd name="T94" fmla="*/ 1 w 62"/>
                <a:gd name="T95" fmla="*/ 19 h 41"/>
                <a:gd name="T96" fmla="*/ 0 w 62"/>
                <a:gd name="T97"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 h="41">
                  <a:moveTo>
                    <a:pt x="0" y="26"/>
                  </a:moveTo>
                  <a:lnTo>
                    <a:pt x="2" y="27"/>
                  </a:lnTo>
                  <a:lnTo>
                    <a:pt x="4" y="29"/>
                  </a:lnTo>
                  <a:lnTo>
                    <a:pt x="5" y="30"/>
                  </a:lnTo>
                  <a:lnTo>
                    <a:pt x="6" y="32"/>
                  </a:lnTo>
                  <a:lnTo>
                    <a:pt x="7" y="33"/>
                  </a:lnTo>
                  <a:lnTo>
                    <a:pt x="9" y="35"/>
                  </a:lnTo>
                  <a:lnTo>
                    <a:pt x="12" y="36"/>
                  </a:lnTo>
                  <a:lnTo>
                    <a:pt x="15" y="36"/>
                  </a:lnTo>
                  <a:lnTo>
                    <a:pt x="18" y="36"/>
                  </a:lnTo>
                  <a:lnTo>
                    <a:pt x="21" y="35"/>
                  </a:lnTo>
                  <a:lnTo>
                    <a:pt x="23" y="35"/>
                  </a:lnTo>
                  <a:lnTo>
                    <a:pt x="26" y="34"/>
                  </a:lnTo>
                  <a:lnTo>
                    <a:pt x="27" y="34"/>
                  </a:lnTo>
                  <a:lnTo>
                    <a:pt x="28" y="34"/>
                  </a:lnTo>
                  <a:lnTo>
                    <a:pt x="29" y="34"/>
                  </a:lnTo>
                  <a:lnTo>
                    <a:pt x="29" y="36"/>
                  </a:lnTo>
                  <a:lnTo>
                    <a:pt x="30" y="37"/>
                  </a:lnTo>
                  <a:lnTo>
                    <a:pt x="31" y="38"/>
                  </a:lnTo>
                  <a:lnTo>
                    <a:pt x="37" y="41"/>
                  </a:lnTo>
                  <a:lnTo>
                    <a:pt x="45" y="41"/>
                  </a:lnTo>
                  <a:lnTo>
                    <a:pt x="51" y="39"/>
                  </a:lnTo>
                  <a:lnTo>
                    <a:pt x="53" y="39"/>
                  </a:lnTo>
                  <a:lnTo>
                    <a:pt x="54" y="38"/>
                  </a:lnTo>
                  <a:lnTo>
                    <a:pt x="56" y="37"/>
                  </a:lnTo>
                  <a:lnTo>
                    <a:pt x="58" y="35"/>
                  </a:lnTo>
                  <a:lnTo>
                    <a:pt x="61" y="34"/>
                  </a:lnTo>
                  <a:lnTo>
                    <a:pt x="61" y="33"/>
                  </a:lnTo>
                  <a:lnTo>
                    <a:pt x="62" y="32"/>
                  </a:lnTo>
                  <a:lnTo>
                    <a:pt x="61" y="31"/>
                  </a:lnTo>
                  <a:lnTo>
                    <a:pt x="59" y="30"/>
                  </a:lnTo>
                  <a:lnTo>
                    <a:pt x="57" y="30"/>
                  </a:lnTo>
                  <a:lnTo>
                    <a:pt x="55" y="30"/>
                  </a:lnTo>
                  <a:lnTo>
                    <a:pt x="52" y="29"/>
                  </a:lnTo>
                  <a:lnTo>
                    <a:pt x="50" y="29"/>
                  </a:lnTo>
                  <a:lnTo>
                    <a:pt x="48" y="29"/>
                  </a:lnTo>
                  <a:lnTo>
                    <a:pt x="45" y="29"/>
                  </a:lnTo>
                  <a:lnTo>
                    <a:pt x="31" y="22"/>
                  </a:lnTo>
                  <a:lnTo>
                    <a:pt x="19" y="13"/>
                  </a:lnTo>
                  <a:lnTo>
                    <a:pt x="7" y="3"/>
                  </a:lnTo>
                  <a:lnTo>
                    <a:pt x="6" y="2"/>
                  </a:lnTo>
                  <a:lnTo>
                    <a:pt x="3" y="1"/>
                  </a:lnTo>
                  <a:lnTo>
                    <a:pt x="1" y="0"/>
                  </a:lnTo>
                  <a:lnTo>
                    <a:pt x="0" y="0"/>
                  </a:lnTo>
                  <a:lnTo>
                    <a:pt x="0" y="0"/>
                  </a:lnTo>
                  <a:lnTo>
                    <a:pt x="0" y="6"/>
                  </a:lnTo>
                  <a:lnTo>
                    <a:pt x="1" y="12"/>
                  </a:lnTo>
                  <a:lnTo>
                    <a:pt x="1" y="19"/>
                  </a:lnTo>
                  <a:lnTo>
                    <a:pt x="0" y="26"/>
                  </a:lnTo>
                </a:path>
              </a:pathLst>
            </a:custGeom>
            <a:grpFill/>
            <a:ln w="3175">
              <a:solidFill>
                <a:srgbClr val="2CA2CC"/>
              </a:solidFill>
              <a:prstDash val="solid"/>
              <a:round/>
              <a:headEnd/>
              <a:tailEnd/>
            </a:ln>
          </p:spPr>
          <p:txBody>
            <a:bodyPr/>
            <a:lstStyle/>
            <a:p>
              <a:endParaRPr lang="ru-RU"/>
            </a:p>
          </p:txBody>
        </p:sp>
        <p:sp>
          <p:nvSpPr>
            <p:cNvPr id="78" name="Freeform 398">
              <a:extLst>
                <a:ext uri="{FF2B5EF4-FFF2-40B4-BE49-F238E27FC236}">
                  <a16:creationId xmlns:a16="http://schemas.microsoft.com/office/drawing/2014/main" id="{4103C5F1-9F02-6341-AEA7-3F8824F9A4F6}"/>
                </a:ext>
              </a:extLst>
            </p:cNvPr>
            <p:cNvSpPr>
              <a:spLocks/>
            </p:cNvSpPr>
            <p:nvPr/>
          </p:nvSpPr>
          <p:spPr bwMode="gray">
            <a:xfrm>
              <a:off x="2641" y="3290"/>
              <a:ext cx="21" cy="47"/>
            </a:xfrm>
            <a:custGeom>
              <a:avLst/>
              <a:gdLst>
                <a:gd name="T0" fmla="*/ 10 w 21"/>
                <a:gd name="T1" fmla="*/ 4 h 47"/>
                <a:gd name="T2" fmla="*/ 8 w 21"/>
                <a:gd name="T3" fmla="*/ 4 h 47"/>
                <a:gd name="T4" fmla="*/ 6 w 21"/>
                <a:gd name="T5" fmla="*/ 3 h 47"/>
                <a:gd name="T6" fmla="*/ 4 w 21"/>
                <a:gd name="T7" fmla="*/ 0 h 47"/>
                <a:gd name="T8" fmla="*/ 2 w 21"/>
                <a:gd name="T9" fmla="*/ 0 h 47"/>
                <a:gd name="T10" fmla="*/ 1 w 21"/>
                <a:gd name="T11" fmla="*/ 2 h 47"/>
                <a:gd name="T12" fmla="*/ 0 w 21"/>
                <a:gd name="T13" fmla="*/ 5 h 47"/>
                <a:gd name="T14" fmla="*/ 2 w 21"/>
                <a:gd name="T15" fmla="*/ 8 h 47"/>
                <a:gd name="T16" fmla="*/ 2 w 21"/>
                <a:gd name="T17" fmla="*/ 14 h 47"/>
                <a:gd name="T18" fmla="*/ 2 w 21"/>
                <a:gd name="T19" fmla="*/ 19 h 47"/>
                <a:gd name="T20" fmla="*/ 3 w 21"/>
                <a:gd name="T21" fmla="*/ 22 h 47"/>
                <a:gd name="T22" fmla="*/ 4 w 21"/>
                <a:gd name="T23" fmla="*/ 26 h 47"/>
                <a:gd name="T24" fmla="*/ 5 w 21"/>
                <a:gd name="T25" fmla="*/ 28 h 47"/>
                <a:gd name="T26" fmla="*/ 3 w 21"/>
                <a:gd name="T27" fmla="*/ 31 h 47"/>
                <a:gd name="T28" fmla="*/ 2 w 21"/>
                <a:gd name="T29" fmla="*/ 38 h 47"/>
                <a:gd name="T30" fmla="*/ 1 w 21"/>
                <a:gd name="T31" fmla="*/ 40 h 47"/>
                <a:gd name="T32" fmla="*/ 2 w 21"/>
                <a:gd name="T33" fmla="*/ 43 h 47"/>
                <a:gd name="T34" fmla="*/ 6 w 21"/>
                <a:gd name="T35" fmla="*/ 45 h 47"/>
                <a:gd name="T36" fmla="*/ 8 w 21"/>
                <a:gd name="T37" fmla="*/ 47 h 47"/>
                <a:gd name="T38" fmla="*/ 11 w 21"/>
                <a:gd name="T39" fmla="*/ 47 h 47"/>
                <a:gd name="T40" fmla="*/ 15 w 21"/>
                <a:gd name="T41" fmla="*/ 47 h 47"/>
                <a:gd name="T42" fmla="*/ 18 w 21"/>
                <a:gd name="T43" fmla="*/ 45 h 47"/>
                <a:gd name="T44" fmla="*/ 17 w 21"/>
                <a:gd name="T45" fmla="*/ 41 h 47"/>
                <a:gd name="T46" fmla="*/ 19 w 21"/>
                <a:gd name="T47" fmla="*/ 38 h 47"/>
                <a:gd name="T48" fmla="*/ 21 w 21"/>
                <a:gd name="T49" fmla="*/ 33 h 47"/>
                <a:gd name="T50" fmla="*/ 20 w 21"/>
                <a:gd name="T51" fmla="*/ 28 h 47"/>
                <a:gd name="T52" fmla="*/ 16 w 21"/>
                <a:gd name="T53" fmla="*/ 24 h 47"/>
                <a:gd name="T54" fmla="*/ 15 w 21"/>
                <a:gd name="T55" fmla="*/ 20 h 47"/>
                <a:gd name="T56" fmla="*/ 18 w 21"/>
                <a:gd name="T57" fmla="*/ 16 h 47"/>
                <a:gd name="T58" fmla="*/ 20 w 21"/>
                <a:gd name="T59" fmla="*/ 12 h 47"/>
                <a:gd name="T60" fmla="*/ 19 w 21"/>
                <a:gd name="T61" fmla="*/ 12 h 47"/>
                <a:gd name="T62" fmla="*/ 19 w 21"/>
                <a:gd name="T63" fmla="*/ 11 h 47"/>
                <a:gd name="T64" fmla="*/ 18 w 21"/>
                <a:gd name="T65" fmla="*/ 8 h 47"/>
                <a:gd name="T66" fmla="*/ 17 w 21"/>
                <a:gd name="T67" fmla="*/ 5 h 47"/>
                <a:gd name="T68" fmla="*/ 15 w 21"/>
                <a:gd name="T69" fmla="*/ 3 h 47"/>
                <a:gd name="T70" fmla="*/ 11 w 21"/>
                <a:gd name="T71"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 h="47">
                  <a:moveTo>
                    <a:pt x="10" y="3"/>
                  </a:moveTo>
                  <a:lnTo>
                    <a:pt x="10" y="4"/>
                  </a:lnTo>
                  <a:lnTo>
                    <a:pt x="9" y="4"/>
                  </a:lnTo>
                  <a:lnTo>
                    <a:pt x="8" y="4"/>
                  </a:lnTo>
                  <a:lnTo>
                    <a:pt x="8" y="4"/>
                  </a:lnTo>
                  <a:lnTo>
                    <a:pt x="6" y="3"/>
                  </a:lnTo>
                  <a:lnTo>
                    <a:pt x="5" y="1"/>
                  </a:lnTo>
                  <a:lnTo>
                    <a:pt x="4" y="0"/>
                  </a:lnTo>
                  <a:lnTo>
                    <a:pt x="3" y="0"/>
                  </a:lnTo>
                  <a:lnTo>
                    <a:pt x="2" y="0"/>
                  </a:lnTo>
                  <a:lnTo>
                    <a:pt x="2" y="1"/>
                  </a:lnTo>
                  <a:lnTo>
                    <a:pt x="1" y="2"/>
                  </a:lnTo>
                  <a:lnTo>
                    <a:pt x="1" y="3"/>
                  </a:lnTo>
                  <a:lnTo>
                    <a:pt x="0" y="5"/>
                  </a:lnTo>
                  <a:lnTo>
                    <a:pt x="1" y="6"/>
                  </a:lnTo>
                  <a:lnTo>
                    <a:pt x="2" y="8"/>
                  </a:lnTo>
                  <a:lnTo>
                    <a:pt x="2" y="11"/>
                  </a:lnTo>
                  <a:lnTo>
                    <a:pt x="2" y="14"/>
                  </a:lnTo>
                  <a:lnTo>
                    <a:pt x="2" y="16"/>
                  </a:lnTo>
                  <a:lnTo>
                    <a:pt x="2" y="19"/>
                  </a:lnTo>
                  <a:lnTo>
                    <a:pt x="3" y="21"/>
                  </a:lnTo>
                  <a:lnTo>
                    <a:pt x="3" y="22"/>
                  </a:lnTo>
                  <a:lnTo>
                    <a:pt x="3" y="24"/>
                  </a:lnTo>
                  <a:lnTo>
                    <a:pt x="4" y="26"/>
                  </a:lnTo>
                  <a:lnTo>
                    <a:pt x="5" y="27"/>
                  </a:lnTo>
                  <a:lnTo>
                    <a:pt x="5" y="28"/>
                  </a:lnTo>
                  <a:lnTo>
                    <a:pt x="5" y="29"/>
                  </a:lnTo>
                  <a:lnTo>
                    <a:pt x="3" y="31"/>
                  </a:lnTo>
                  <a:lnTo>
                    <a:pt x="3" y="34"/>
                  </a:lnTo>
                  <a:lnTo>
                    <a:pt x="2" y="38"/>
                  </a:lnTo>
                  <a:lnTo>
                    <a:pt x="1" y="39"/>
                  </a:lnTo>
                  <a:lnTo>
                    <a:pt x="1" y="40"/>
                  </a:lnTo>
                  <a:lnTo>
                    <a:pt x="1" y="41"/>
                  </a:lnTo>
                  <a:lnTo>
                    <a:pt x="2" y="43"/>
                  </a:lnTo>
                  <a:lnTo>
                    <a:pt x="4" y="44"/>
                  </a:lnTo>
                  <a:lnTo>
                    <a:pt x="6" y="45"/>
                  </a:lnTo>
                  <a:lnTo>
                    <a:pt x="7" y="46"/>
                  </a:lnTo>
                  <a:lnTo>
                    <a:pt x="8" y="47"/>
                  </a:lnTo>
                  <a:lnTo>
                    <a:pt x="9" y="47"/>
                  </a:lnTo>
                  <a:lnTo>
                    <a:pt x="11" y="47"/>
                  </a:lnTo>
                  <a:lnTo>
                    <a:pt x="13" y="47"/>
                  </a:lnTo>
                  <a:lnTo>
                    <a:pt x="15" y="47"/>
                  </a:lnTo>
                  <a:lnTo>
                    <a:pt x="17" y="46"/>
                  </a:lnTo>
                  <a:lnTo>
                    <a:pt x="18" y="45"/>
                  </a:lnTo>
                  <a:lnTo>
                    <a:pt x="18" y="43"/>
                  </a:lnTo>
                  <a:lnTo>
                    <a:pt x="17" y="41"/>
                  </a:lnTo>
                  <a:lnTo>
                    <a:pt x="18" y="40"/>
                  </a:lnTo>
                  <a:lnTo>
                    <a:pt x="19" y="38"/>
                  </a:lnTo>
                  <a:lnTo>
                    <a:pt x="21" y="35"/>
                  </a:lnTo>
                  <a:lnTo>
                    <a:pt x="21" y="33"/>
                  </a:lnTo>
                  <a:lnTo>
                    <a:pt x="21" y="31"/>
                  </a:lnTo>
                  <a:lnTo>
                    <a:pt x="20" y="28"/>
                  </a:lnTo>
                  <a:lnTo>
                    <a:pt x="18" y="26"/>
                  </a:lnTo>
                  <a:lnTo>
                    <a:pt x="16" y="24"/>
                  </a:lnTo>
                  <a:lnTo>
                    <a:pt x="15" y="22"/>
                  </a:lnTo>
                  <a:lnTo>
                    <a:pt x="15" y="20"/>
                  </a:lnTo>
                  <a:lnTo>
                    <a:pt x="16" y="18"/>
                  </a:lnTo>
                  <a:lnTo>
                    <a:pt x="18" y="16"/>
                  </a:lnTo>
                  <a:lnTo>
                    <a:pt x="19" y="14"/>
                  </a:lnTo>
                  <a:lnTo>
                    <a:pt x="20" y="12"/>
                  </a:lnTo>
                  <a:lnTo>
                    <a:pt x="19" y="12"/>
                  </a:lnTo>
                  <a:lnTo>
                    <a:pt x="19" y="12"/>
                  </a:lnTo>
                  <a:lnTo>
                    <a:pt x="19" y="11"/>
                  </a:lnTo>
                  <a:lnTo>
                    <a:pt x="19" y="11"/>
                  </a:lnTo>
                  <a:lnTo>
                    <a:pt x="19" y="9"/>
                  </a:lnTo>
                  <a:lnTo>
                    <a:pt x="18" y="8"/>
                  </a:lnTo>
                  <a:lnTo>
                    <a:pt x="18" y="6"/>
                  </a:lnTo>
                  <a:lnTo>
                    <a:pt x="17" y="5"/>
                  </a:lnTo>
                  <a:lnTo>
                    <a:pt x="16" y="4"/>
                  </a:lnTo>
                  <a:lnTo>
                    <a:pt x="15" y="3"/>
                  </a:lnTo>
                  <a:lnTo>
                    <a:pt x="13" y="3"/>
                  </a:lnTo>
                  <a:lnTo>
                    <a:pt x="11" y="3"/>
                  </a:lnTo>
                  <a:lnTo>
                    <a:pt x="10" y="3"/>
                  </a:lnTo>
                  <a:close/>
                </a:path>
              </a:pathLst>
            </a:custGeom>
            <a:grpFill/>
            <a:ln w="0">
              <a:solidFill>
                <a:srgbClr val="2CA2CC"/>
              </a:solidFill>
              <a:prstDash val="solid"/>
              <a:round/>
              <a:headEnd/>
              <a:tailEnd/>
            </a:ln>
          </p:spPr>
          <p:txBody>
            <a:bodyPr/>
            <a:lstStyle/>
            <a:p>
              <a:endParaRPr lang="ru-RU"/>
            </a:p>
          </p:txBody>
        </p:sp>
        <p:sp>
          <p:nvSpPr>
            <p:cNvPr id="79" name="Freeform 399">
              <a:extLst>
                <a:ext uri="{FF2B5EF4-FFF2-40B4-BE49-F238E27FC236}">
                  <a16:creationId xmlns:a16="http://schemas.microsoft.com/office/drawing/2014/main" id="{16B264E5-C50A-274B-934F-B1B24B3DE60A}"/>
                </a:ext>
              </a:extLst>
            </p:cNvPr>
            <p:cNvSpPr>
              <a:spLocks/>
            </p:cNvSpPr>
            <p:nvPr/>
          </p:nvSpPr>
          <p:spPr bwMode="gray">
            <a:xfrm>
              <a:off x="2641" y="3290"/>
              <a:ext cx="21" cy="47"/>
            </a:xfrm>
            <a:custGeom>
              <a:avLst/>
              <a:gdLst>
                <a:gd name="T0" fmla="*/ 10 w 21"/>
                <a:gd name="T1" fmla="*/ 4 h 47"/>
                <a:gd name="T2" fmla="*/ 8 w 21"/>
                <a:gd name="T3" fmla="*/ 4 h 47"/>
                <a:gd name="T4" fmla="*/ 6 w 21"/>
                <a:gd name="T5" fmla="*/ 3 h 47"/>
                <a:gd name="T6" fmla="*/ 4 w 21"/>
                <a:gd name="T7" fmla="*/ 0 h 47"/>
                <a:gd name="T8" fmla="*/ 2 w 21"/>
                <a:gd name="T9" fmla="*/ 0 h 47"/>
                <a:gd name="T10" fmla="*/ 1 w 21"/>
                <a:gd name="T11" fmla="*/ 2 h 47"/>
                <a:gd name="T12" fmla="*/ 0 w 21"/>
                <a:gd name="T13" fmla="*/ 5 h 47"/>
                <a:gd name="T14" fmla="*/ 2 w 21"/>
                <a:gd name="T15" fmla="*/ 8 h 47"/>
                <a:gd name="T16" fmla="*/ 2 w 21"/>
                <a:gd name="T17" fmla="*/ 14 h 47"/>
                <a:gd name="T18" fmla="*/ 2 w 21"/>
                <a:gd name="T19" fmla="*/ 19 h 47"/>
                <a:gd name="T20" fmla="*/ 3 w 21"/>
                <a:gd name="T21" fmla="*/ 22 h 47"/>
                <a:gd name="T22" fmla="*/ 4 w 21"/>
                <a:gd name="T23" fmla="*/ 26 h 47"/>
                <a:gd name="T24" fmla="*/ 5 w 21"/>
                <a:gd name="T25" fmla="*/ 28 h 47"/>
                <a:gd name="T26" fmla="*/ 3 w 21"/>
                <a:gd name="T27" fmla="*/ 31 h 47"/>
                <a:gd name="T28" fmla="*/ 2 w 21"/>
                <a:gd name="T29" fmla="*/ 38 h 47"/>
                <a:gd name="T30" fmla="*/ 1 w 21"/>
                <a:gd name="T31" fmla="*/ 40 h 47"/>
                <a:gd name="T32" fmla="*/ 2 w 21"/>
                <a:gd name="T33" fmla="*/ 43 h 47"/>
                <a:gd name="T34" fmla="*/ 6 w 21"/>
                <a:gd name="T35" fmla="*/ 45 h 47"/>
                <a:gd name="T36" fmla="*/ 8 w 21"/>
                <a:gd name="T37" fmla="*/ 47 h 47"/>
                <a:gd name="T38" fmla="*/ 11 w 21"/>
                <a:gd name="T39" fmla="*/ 47 h 47"/>
                <a:gd name="T40" fmla="*/ 15 w 21"/>
                <a:gd name="T41" fmla="*/ 47 h 47"/>
                <a:gd name="T42" fmla="*/ 18 w 21"/>
                <a:gd name="T43" fmla="*/ 45 h 47"/>
                <a:gd name="T44" fmla="*/ 17 w 21"/>
                <a:gd name="T45" fmla="*/ 41 h 47"/>
                <a:gd name="T46" fmla="*/ 19 w 21"/>
                <a:gd name="T47" fmla="*/ 38 h 47"/>
                <a:gd name="T48" fmla="*/ 21 w 21"/>
                <a:gd name="T49" fmla="*/ 33 h 47"/>
                <a:gd name="T50" fmla="*/ 20 w 21"/>
                <a:gd name="T51" fmla="*/ 28 h 47"/>
                <a:gd name="T52" fmla="*/ 16 w 21"/>
                <a:gd name="T53" fmla="*/ 24 h 47"/>
                <a:gd name="T54" fmla="*/ 15 w 21"/>
                <a:gd name="T55" fmla="*/ 20 h 47"/>
                <a:gd name="T56" fmla="*/ 18 w 21"/>
                <a:gd name="T57" fmla="*/ 16 h 47"/>
                <a:gd name="T58" fmla="*/ 20 w 21"/>
                <a:gd name="T59" fmla="*/ 12 h 47"/>
                <a:gd name="T60" fmla="*/ 19 w 21"/>
                <a:gd name="T61" fmla="*/ 12 h 47"/>
                <a:gd name="T62" fmla="*/ 19 w 21"/>
                <a:gd name="T63" fmla="*/ 11 h 47"/>
                <a:gd name="T64" fmla="*/ 18 w 21"/>
                <a:gd name="T65" fmla="*/ 8 h 47"/>
                <a:gd name="T66" fmla="*/ 17 w 21"/>
                <a:gd name="T67" fmla="*/ 5 h 47"/>
                <a:gd name="T68" fmla="*/ 15 w 21"/>
                <a:gd name="T69" fmla="*/ 3 h 47"/>
                <a:gd name="T70" fmla="*/ 11 w 21"/>
                <a:gd name="T71"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 h="47">
                  <a:moveTo>
                    <a:pt x="10" y="3"/>
                  </a:moveTo>
                  <a:lnTo>
                    <a:pt x="10" y="4"/>
                  </a:lnTo>
                  <a:lnTo>
                    <a:pt x="9" y="4"/>
                  </a:lnTo>
                  <a:lnTo>
                    <a:pt x="8" y="4"/>
                  </a:lnTo>
                  <a:lnTo>
                    <a:pt x="8" y="4"/>
                  </a:lnTo>
                  <a:lnTo>
                    <a:pt x="6" y="3"/>
                  </a:lnTo>
                  <a:lnTo>
                    <a:pt x="5" y="1"/>
                  </a:lnTo>
                  <a:lnTo>
                    <a:pt x="4" y="0"/>
                  </a:lnTo>
                  <a:lnTo>
                    <a:pt x="3" y="0"/>
                  </a:lnTo>
                  <a:lnTo>
                    <a:pt x="2" y="0"/>
                  </a:lnTo>
                  <a:lnTo>
                    <a:pt x="2" y="1"/>
                  </a:lnTo>
                  <a:lnTo>
                    <a:pt x="1" y="2"/>
                  </a:lnTo>
                  <a:lnTo>
                    <a:pt x="1" y="3"/>
                  </a:lnTo>
                  <a:lnTo>
                    <a:pt x="0" y="5"/>
                  </a:lnTo>
                  <a:lnTo>
                    <a:pt x="1" y="6"/>
                  </a:lnTo>
                  <a:lnTo>
                    <a:pt x="2" y="8"/>
                  </a:lnTo>
                  <a:lnTo>
                    <a:pt x="2" y="11"/>
                  </a:lnTo>
                  <a:lnTo>
                    <a:pt x="2" y="14"/>
                  </a:lnTo>
                  <a:lnTo>
                    <a:pt x="2" y="16"/>
                  </a:lnTo>
                  <a:lnTo>
                    <a:pt x="2" y="19"/>
                  </a:lnTo>
                  <a:lnTo>
                    <a:pt x="3" y="21"/>
                  </a:lnTo>
                  <a:lnTo>
                    <a:pt x="3" y="22"/>
                  </a:lnTo>
                  <a:lnTo>
                    <a:pt x="3" y="24"/>
                  </a:lnTo>
                  <a:lnTo>
                    <a:pt x="4" y="26"/>
                  </a:lnTo>
                  <a:lnTo>
                    <a:pt x="5" y="27"/>
                  </a:lnTo>
                  <a:lnTo>
                    <a:pt x="5" y="28"/>
                  </a:lnTo>
                  <a:lnTo>
                    <a:pt x="5" y="29"/>
                  </a:lnTo>
                  <a:lnTo>
                    <a:pt x="3" y="31"/>
                  </a:lnTo>
                  <a:lnTo>
                    <a:pt x="3" y="34"/>
                  </a:lnTo>
                  <a:lnTo>
                    <a:pt x="2" y="38"/>
                  </a:lnTo>
                  <a:lnTo>
                    <a:pt x="1" y="39"/>
                  </a:lnTo>
                  <a:lnTo>
                    <a:pt x="1" y="40"/>
                  </a:lnTo>
                  <a:lnTo>
                    <a:pt x="1" y="41"/>
                  </a:lnTo>
                  <a:lnTo>
                    <a:pt x="2" y="43"/>
                  </a:lnTo>
                  <a:lnTo>
                    <a:pt x="4" y="44"/>
                  </a:lnTo>
                  <a:lnTo>
                    <a:pt x="6" y="45"/>
                  </a:lnTo>
                  <a:lnTo>
                    <a:pt x="7" y="46"/>
                  </a:lnTo>
                  <a:lnTo>
                    <a:pt x="8" y="47"/>
                  </a:lnTo>
                  <a:lnTo>
                    <a:pt x="9" y="47"/>
                  </a:lnTo>
                  <a:lnTo>
                    <a:pt x="11" y="47"/>
                  </a:lnTo>
                  <a:lnTo>
                    <a:pt x="13" y="47"/>
                  </a:lnTo>
                  <a:lnTo>
                    <a:pt x="15" y="47"/>
                  </a:lnTo>
                  <a:lnTo>
                    <a:pt x="17" y="46"/>
                  </a:lnTo>
                  <a:lnTo>
                    <a:pt x="18" y="45"/>
                  </a:lnTo>
                  <a:lnTo>
                    <a:pt x="18" y="43"/>
                  </a:lnTo>
                  <a:lnTo>
                    <a:pt x="17" y="41"/>
                  </a:lnTo>
                  <a:lnTo>
                    <a:pt x="18" y="40"/>
                  </a:lnTo>
                  <a:lnTo>
                    <a:pt x="19" y="38"/>
                  </a:lnTo>
                  <a:lnTo>
                    <a:pt x="21" y="35"/>
                  </a:lnTo>
                  <a:lnTo>
                    <a:pt x="21" y="33"/>
                  </a:lnTo>
                  <a:lnTo>
                    <a:pt x="21" y="31"/>
                  </a:lnTo>
                  <a:lnTo>
                    <a:pt x="20" y="28"/>
                  </a:lnTo>
                  <a:lnTo>
                    <a:pt x="18" y="26"/>
                  </a:lnTo>
                  <a:lnTo>
                    <a:pt x="16" y="24"/>
                  </a:lnTo>
                  <a:lnTo>
                    <a:pt x="15" y="22"/>
                  </a:lnTo>
                  <a:lnTo>
                    <a:pt x="15" y="20"/>
                  </a:lnTo>
                  <a:lnTo>
                    <a:pt x="16" y="18"/>
                  </a:lnTo>
                  <a:lnTo>
                    <a:pt x="18" y="16"/>
                  </a:lnTo>
                  <a:lnTo>
                    <a:pt x="19" y="14"/>
                  </a:lnTo>
                  <a:lnTo>
                    <a:pt x="20" y="12"/>
                  </a:lnTo>
                  <a:lnTo>
                    <a:pt x="19" y="12"/>
                  </a:lnTo>
                  <a:lnTo>
                    <a:pt x="19" y="12"/>
                  </a:lnTo>
                  <a:lnTo>
                    <a:pt x="19" y="11"/>
                  </a:lnTo>
                  <a:lnTo>
                    <a:pt x="19" y="11"/>
                  </a:lnTo>
                  <a:lnTo>
                    <a:pt x="19" y="9"/>
                  </a:lnTo>
                  <a:lnTo>
                    <a:pt x="18" y="8"/>
                  </a:lnTo>
                  <a:lnTo>
                    <a:pt x="18" y="6"/>
                  </a:lnTo>
                  <a:lnTo>
                    <a:pt x="17" y="5"/>
                  </a:lnTo>
                  <a:lnTo>
                    <a:pt x="16" y="4"/>
                  </a:lnTo>
                  <a:lnTo>
                    <a:pt x="15" y="3"/>
                  </a:lnTo>
                  <a:lnTo>
                    <a:pt x="13" y="3"/>
                  </a:lnTo>
                  <a:lnTo>
                    <a:pt x="11" y="3"/>
                  </a:lnTo>
                  <a:lnTo>
                    <a:pt x="10" y="3"/>
                  </a:lnTo>
                </a:path>
              </a:pathLst>
            </a:custGeom>
            <a:grpFill/>
            <a:ln w="3175">
              <a:solidFill>
                <a:srgbClr val="2CA2CC"/>
              </a:solidFill>
              <a:prstDash val="solid"/>
              <a:round/>
              <a:headEnd/>
              <a:tailEnd/>
            </a:ln>
          </p:spPr>
          <p:txBody>
            <a:bodyPr/>
            <a:lstStyle/>
            <a:p>
              <a:endParaRPr lang="ru-RU"/>
            </a:p>
          </p:txBody>
        </p:sp>
        <p:sp>
          <p:nvSpPr>
            <p:cNvPr id="80" name="Freeform 400">
              <a:extLst>
                <a:ext uri="{FF2B5EF4-FFF2-40B4-BE49-F238E27FC236}">
                  <a16:creationId xmlns:a16="http://schemas.microsoft.com/office/drawing/2014/main" id="{781DEA1B-E4E0-0F4C-93AF-140380A436A3}"/>
                </a:ext>
              </a:extLst>
            </p:cNvPr>
            <p:cNvSpPr>
              <a:spLocks/>
            </p:cNvSpPr>
            <p:nvPr/>
          </p:nvSpPr>
          <p:spPr bwMode="gray">
            <a:xfrm>
              <a:off x="2781" y="3646"/>
              <a:ext cx="38" cy="19"/>
            </a:xfrm>
            <a:custGeom>
              <a:avLst/>
              <a:gdLst>
                <a:gd name="T0" fmla="*/ 12 w 38"/>
                <a:gd name="T1" fmla="*/ 2 h 19"/>
                <a:gd name="T2" fmla="*/ 19 w 38"/>
                <a:gd name="T3" fmla="*/ 0 h 19"/>
                <a:gd name="T4" fmla="*/ 25 w 38"/>
                <a:gd name="T5" fmla="*/ 1 h 19"/>
                <a:gd name="T6" fmla="*/ 25 w 38"/>
                <a:gd name="T7" fmla="*/ 3 h 19"/>
                <a:gd name="T8" fmla="*/ 27 w 38"/>
                <a:gd name="T9" fmla="*/ 5 h 19"/>
                <a:gd name="T10" fmla="*/ 29 w 38"/>
                <a:gd name="T11" fmla="*/ 6 h 19"/>
                <a:gd name="T12" fmla="*/ 30 w 38"/>
                <a:gd name="T13" fmla="*/ 8 h 19"/>
                <a:gd name="T14" fmla="*/ 32 w 38"/>
                <a:gd name="T15" fmla="*/ 9 h 19"/>
                <a:gd name="T16" fmla="*/ 33 w 38"/>
                <a:gd name="T17" fmla="*/ 9 h 19"/>
                <a:gd name="T18" fmla="*/ 36 w 38"/>
                <a:gd name="T19" fmla="*/ 12 h 19"/>
                <a:gd name="T20" fmla="*/ 38 w 38"/>
                <a:gd name="T21" fmla="*/ 14 h 19"/>
                <a:gd name="T22" fmla="*/ 38 w 38"/>
                <a:gd name="T23" fmla="*/ 16 h 19"/>
                <a:gd name="T24" fmla="*/ 35 w 38"/>
                <a:gd name="T25" fmla="*/ 18 h 19"/>
                <a:gd name="T26" fmla="*/ 32 w 38"/>
                <a:gd name="T27" fmla="*/ 18 h 19"/>
                <a:gd name="T28" fmla="*/ 31 w 38"/>
                <a:gd name="T29" fmla="*/ 16 h 19"/>
                <a:gd name="T30" fmla="*/ 29 w 38"/>
                <a:gd name="T31" fmla="*/ 15 h 19"/>
                <a:gd name="T32" fmla="*/ 24 w 38"/>
                <a:gd name="T33" fmla="*/ 15 h 19"/>
                <a:gd name="T34" fmla="*/ 19 w 38"/>
                <a:gd name="T35" fmla="*/ 13 h 19"/>
                <a:gd name="T36" fmla="*/ 18 w 38"/>
                <a:gd name="T37" fmla="*/ 10 h 19"/>
                <a:gd name="T38" fmla="*/ 16 w 38"/>
                <a:gd name="T39" fmla="*/ 7 h 19"/>
                <a:gd name="T40" fmla="*/ 14 w 38"/>
                <a:gd name="T41" fmla="*/ 7 h 19"/>
                <a:gd name="T42" fmla="*/ 13 w 38"/>
                <a:gd name="T43" fmla="*/ 9 h 19"/>
                <a:gd name="T44" fmla="*/ 13 w 38"/>
                <a:gd name="T45" fmla="*/ 13 h 19"/>
                <a:gd name="T46" fmla="*/ 11 w 38"/>
                <a:gd name="T47" fmla="*/ 16 h 19"/>
                <a:gd name="T48" fmla="*/ 8 w 38"/>
                <a:gd name="T49" fmla="*/ 15 h 19"/>
                <a:gd name="T50" fmla="*/ 8 w 38"/>
                <a:gd name="T51" fmla="*/ 12 h 19"/>
                <a:gd name="T52" fmla="*/ 3 w 38"/>
                <a:gd name="T53" fmla="*/ 11 h 19"/>
                <a:gd name="T54" fmla="*/ 0 w 38"/>
                <a:gd name="T55" fmla="*/ 8 h 19"/>
                <a:gd name="T56" fmla="*/ 0 w 38"/>
                <a:gd name="T57" fmla="*/ 6 h 19"/>
                <a:gd name="T58" fmla="*/ 1 w 38"/>
                <a:gd name="T59" fmla="*/ 6 h 19"/>
                <a:gd name="T60" fmla="*/ 3 w 38"/>
                <a:gd name="T61" fmla="*/ 5 h 19"/>
                <a:gd name="T62" fmla="*/ 6 w 38"/>
                <a:gd name="T63" fmla="*/ 3 h 19"/>
                <a:gd name="T64" fmla="*/ 10 w 38"/>
                <a:gd name="T65" fmla="*/ 2 h 19"/>
                <a:gd name="T66" fmla="*/ 12 w 38"/>
                <a:gd name="T67" fmla="*/ 3 h 19"/>
                <a:gd name="T68" fmla="*/ 14 w 38"/>
                <a:gd name="T69" fmla="*/ 2 h 19"/>
                <a:gd name="T70" fmla="*/ 14 w 38"/>
                <a:gd name="T71" fmla="*/ 1 h 19"/>
                <a:gd name="T72" fmla="*/ 16 w 38"/>
                <a:gd name="T73"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 h="19">
                  <a:moveTo>
                    <a:pt x="8" y="3"/>
                  </a:moveTo>
                  <a:lnTo>
                    <a:pt x="12" y="2"/>
                  </a:lnTo>
                  <a:lnTo>
                    <a:pt x="16" y="1"/>
                  </a:lnTo>
                  <a:lnTo>
                    <a:pt x="19" y="0"/>
                  </a:lnTo>
                  <a:lnTo>
                    <a:pt x="24" y="1"/>
                  </a:lnTo>
                  <a:lnTo>
                    <a:pt x="25" y="1"/>
                  </a:lnTo>
                  <a:lnTo>
                    <a:pt x="25" y="2"/>
                  </a:lnTo>
                  <a:lnTo>
                    <a:pt x="25" y="3"/>
                  </a:lnTo>
                  <a:lnTo>
                    <a:pt x="26" y="4"/>
                  </a:lnTo>
                  <a:lnTo>
                    <a:pt x="27" y="5"/>
                  </a:lnTo>
                  <a:lnTo>
                    <a:pt x="28" y="6"/>
                  </a:lnTo>
                  <a:lnTo>
                    <a:pt x="29" y="6"/>
                  </a:lnTo>
                  <a:lnTo>
                    <a:pt x="30" y="7"/>
                  </a:lnTo>
                  <a:lnTo>
                    <a:pt x="30" y="8"/>
                  </a:lnTo>
                  <a:lnTo>
                    <a:pt x="31" y="8"/>
                  </a:lnTo>
                  <a:lnTo>
                    <a:pt x="32" y="9"/>
                  </a:lnTo>
                  <a:lnTo>
                    <a:pt x="32" y="9"/>
                  </a:lnTo>
                  <a:lnTo>
                    <a:pt x="33" y="9"/>
                  </a:lnTo>
                  <a:lnTo>
                    <a:pt x="35" y="10"/>
                  </a:lnTo>
                  <a:lnTo>
                    <a:pt x="36" y="12"/>
                  </a:lnTo>
                  <a:lnTo>
                    <a:pt x="36" y="13"/>
                  </a:lnTo>
                  <a:lnTo>
                    <a:pt x="38" y="14"/>
                  </a:lnTo>
                  <a:lnTo>
                    <a:pt x="38" y="15"/>
                  </a:lnTo>
                  <a:lnTo>
                    <a:pt x="38" y="16"/>
                  </a:lnTo>
                  <a:lnTo>
                    <a:pt x="36" y="17"/>
                  </a:lnTo>
                  <a:lnTo>
                    <a:pt x="35" y="18"/>
                  </a:lnTo>
                  <a:lnTo>
                    <a:pt x="33" y="19"/>
                  </a:lnTo>
                  <a:lnTo>
                    <a:pt x="32" y="18"/>
                  </a:lnTo>
                  <a:lnTo>
                    <a:pt x="31" y="17"/>
                  </a:lnTo>
                  <a:lnTo>
                    <a:pt x="31" y="16"/>
                  </a:lnTo>
                  <a:lnTo>
                    <a:pt x="30" y="16"/>
                  </a:lnTo>
                  <a:lnTo>
                    <a:pt x="29" y="15"/>
                  </a:lnTo>
                  <a:lnTo>
                    <a:pt x="26" y="15"/>
                  </a:lnTo>
                  <a:lnTo>
                    <a:pt x="24" y="15"/>
                  </a:lnTo>
                  <a:lnTo>
                    <a:pt x="20" y="14"/>
                  </a:lnTo>
                  <a:lnTo>
                    <a:pt x="19" y="13"/>
                  </a:lnTo>
                  <a:lnTo>
                    <a:pt x="19" y="11"/>
                  </a:lnTo>
                  <a:lnTo>
                    <a:pt x="18" y="10"/>
                  </a:lnTo>
                  <a:lnTo>
                    <a:pt x="17" y="8"/>
                  </a:lnTo>
                  <a:lnTo>
                    <a:pt x="16" y="7"/>
                  </a:lnTo>
                  <a:lnTo>
                    <a:pt x="15" y="7"/>
                  </a:lnTo>
                  <a:lnTo>
                    <a:pt x="14" y="7"/>
                  </a:lnTo>
                  <a:lnTo>
                    <a:pt x="14" y="8"/>
                  </a:lnTo>
                  <a:lnTo>
                    <a:pt x="13" y="9"/>
                  </a:lnTo>
                  <a:lnTo>
                    <a:pt x="13" y="11"/>
                  </a:lnTo>
                  <a:lnTo>
                    <a:pt x="13" y="13"/>
                  </a:lnTo>
                  <a:lnTo>
                    <a:pt x="13" y="14"/>
                  </a:lnTo>
                  <a:lnTo>
                    <a:pt x="11" y="16"/>
                  </a:lnTo>
                  <a:lnTo>
                    <a:pt x="10" y="16"/>
                  </a:lnTo>
                  <a:lnTo>
                    <a:pt x="8" y="15"/>
                  </a:lnTo>
                  <a:lnTo>
                    <a:pt x="8" y="14"/>
                  </a:lnTo>
                  <a:lnTo>
                    <a:pt x="8" y="12"/>
                  </a:lnTo>
                  <a:lnTo>
                    <a:pt x="5" y="12"/>
                  </a:lnTo>
                  <a:lnTo>
                    <a:pt x="3" y="11"/>
                  </a:lnTo>
                  <a:lnTo>
                    <a:pt x="1" y="9"/>
                  </a:lnTo>
                  <a:lnTo>
                    <a:pt x="0" y="8"/>
                  </a:lnTo>
                  <a:lnTo>
                    <a:pt x="0" y="7"/>
                  </a:lnTo>
                  <a:lnTo>
                    <a:pt x="0" y="6"/>
                  </a:lnTo>
                  <a:lnTo>
                    <a:pt x="1" y="5"/>
                  </a:lnTo>
                  <a:lnTo>
                    <a:pt x="1" y="6"/>
                  </a:lnTo>
                  <a:lnTo>
                    <a:pt x="2" y="5"/>
                  </a:lnTo>
                  <a:lnTo>
                    <a:pt x="3" y="5"/>
                  </a:lnTo>
                  <a:lnTo>
                    <a:pt x="3" y="5"/>
                  </a:lnTo>
                  <a:lnTo>
                    <a:pt x="6" y="3"/>
                  </a:lnTo>
                  <a:lnTo>
                    <a:pt x="8" y="2"/>
                  </a:lnTo>
                  <a:lnTo>
                    <a:pt x="10" y="2"/>
                  </a:lnTo>
                  <a:lnTo>
                    <a:pt x="11" y="3"/>
                  </a:lnTo>
                  <a:lnTo>
                    <a:pt x="12" y="3"/>
                  </a:lnTo>
                  <a:lnTo>
                    <a:pt x="13" y="3"/>
                  </a:lnTo>
                  <a:lnTo>
                    <a:pt x="14" y="2"/>
                  </a:lnTo>
                  <a:lnTo>
                    <a:pt x="14" y="1"/>
                  </a:lnTo>
                  <a:lnTo>
                    <a:pt x="14" y="1"/>
                  </a:lnTo>
                  <a:lnTo>
                    <a:pt x="15" y="0"/>
                  </a:lnTo>
                  <a:lnTo>
                    <a:pt x="16" y="1"/>
                  </a:lnTo>
                  <a:lnTo>
                    <a:pt x="8" y="3"/>
                  </a:lnTo>
                  <a:close/>
                </a:path>
              </a:pathLst>
            </a:custGeom>
            <a:grpFill/>
            <a:ln w="0">
              <a:solidFill>
                <a:srgbClr val="2CA2CC"/>
              </a:solidFill>
              <a:prstDash val="solid"/>
              <a:round/>
              <a:headEnd/>
              <a:tailEnd/>
            </a:ln>
          </p:spPr>
          <p:txBody>
            <a:bodyPr/>
            <a:lstStyle/>
            <a:p>
              <a:endParaRPr lang="ru-RU"/>
            </a:p>
          </p:txBody>
        </p:sp>
        <p:sp>
          <p:nvSpPr>
            <p:cNvPr id="81" name="Freeform 401">
              <a:extLst>
                <a:ext uri="{FF2B5EF4-FFF2-40B4-BE49-F238E27FC236}">
                  <a16:creationId xmlns:a16="http://schemas.microsoft.com/office/drawing/2014/main" id="{95CE1966-25D0-B148-8BF5-3931960060BF}"/>
                </a:ext>
              </a:extLst>
            </p:cNvPr>
            <p:cNvSpPr>
              <a:spLocks/>
            </p:cNvSpPr>
            <p:nvPr/>
          </p:nvSpPr>
          <p:spPr bwMode="gray">
            <a:xfrm>
              <a:off x="2781" y="3646"/>
              <a:ext cx="38" cy="19"/>
            </a:xfrm>
            <a:custGeom>
              <a:avLst/>
              <a:gdLst>
                <a:gd name="T0" fmla="*/ 12 w 38"/>
                <a:gd name="T1" fmla="*/ 2 h 19"/>
                <a:gd name="T2" fmla="*/ 19 w 38"/>
                <a:gd name="T3" fmla="*/ 0 h 19"/>
                <a:gd name="T4" fmla="*/ 25 w 38"/>
                <a:gd name="T5" fmla="*/ 1 h 19"/>
                <a:gd name="T6" fmla="*/ 25 w 38"/>
                <a:gd name="T7" fmla="*/ 3 h 19"/>
                <a:gd name="T8" fmla="*/ 27 w 38"/>
                <a:gd name="T9" fmla="*/ 5 h 19"/>
                <a:gd name="T10" fmla="*/ 29 w 38"/>
                <a:gd name="T11" fmla="*/ 6 h 19"/>
                <a:gd name="T12" fmla="*/ 30 w 38"/>
                <a:gd name="T13" fmla="*/ 8 h 19"/>
                <a:gd name="T14" fmla="*/ 32 w 38"/>
                <a:gd name="T15" fmla="*/ 9 h 19"/>
                <a:gd name="T16" fmla="*/ 33 w 38"/>
                <a:gd name="T17" fmla="*/ 9 h 19"/>
                <a:gd name="T18" fmla="*/ 36 w 38"/>
                <a:gd name="T19" fmla="*/ 12 h 19"/>
                <a:gd name="T20" fmla="*/ 38 w 38"/>
                <a:gd name="T21" fmla="*/ 14 h 19"/>
                <a:gd name="T22" fmla="*/ 38 w 38"/>
                <a:gd name="T23" fmla="*/ 16 h 19"/>
                <a:gd name="T24" fmla="*/ 35 w 38"/>
                <a:gd name="T25" fmla="*/ 18 h 19"/>
                <a:gd name="T26" fmla="*/ 32 w 38"/>
                <a:gd name="T27" fmla="*/ 18 h 19"/>
                <a:gd name="T28" fmla="*/ 31 w 38"/>
                <a:gd name="T29" fmla="*/ 16 h 19"/>
                <a:gd name="T30" fmla="*/ 29 w 38"/>
                <a:gd name="T31" fmla="*/ 15 h 19"/>
                <a:gd name="T32" fmla="*/ 24 w 38"/>
                <a:gd name="T33" fmla="*/ 15 h 19"/>
                <a:gd name="T34" fmla="*/ 19 w 38"/>
                <a:gd name="T35" fmla="*/ 13 h 19"/>
                <a:gd name="T36" fmla="*/ 18 w 38"/>
                <a:gd name="T37" fmla="*/ 10 h 19"/>
                <a:gd name="T38" fmla="*/ 16 w 38"/>
                <a:gd name="T39" fmla="*/ 7 h 19"/>
                <a:gd name="T40" fmla="*/ 14 w 38"/>
                <a:gd name="T41" fmla="*/ 7 h 19"/>
                <a:gd name="T42" fmla="*/ 13 w 38"/>
                <a:gd name="T43" fmla="*/ 9 h 19"/>
                <a:gd name="T44" fmla="*/ 13 w 38"/>
                <a:gd name="T45" fmla="*/ 13 h 19"/>
                <a:gd name="T46" fmla="*/ 11 w 38"/>
                <a:gd name="T47" fmla="*/ 16 h 19"/>
                <a:gd name="T48" fmla="*/ 8 w 38"/>
                <a:gd name="T49" fmla="*/ 15 h 19"/>
                <a:gd name="T50" fmla="*/ 8 w 38"/>
                <a:gd name="T51" fmla="*/ 12 h 19"/>
                <a:gd name="T52" fmla="*/ 3 w 38"/>
                <a:gd name="T53" fmla="*/ 11 h 19"/>
                <a:gd name="T54" fmla="*/ 0 w 38"/>
                <a:gd name="T55" fmla="*/ 8 h 19"/>
                <a:gd name="T56" fmla="*/ 0 w 38"/>
                <a:gd name="T57" fmla="*/ 6 h 19"/>
                <a:gd name="T58" fmla="*/ 1 w 38"/>
                <a:gd name="T59" fmla="*/ 6 h 19"/>
                <a:gd name="T60" fmla="*/ 3 w 38"/>
                <a:gd name="T61" fmla="*/ 5 h 19"/>
                <a:gd name="T62" fmla="*/ 6 w 38"/>
                <a:gd name="T63" fmla="*/ 3 h 19"/>
                <a:gd name="T64" fmla="*/ 10 w 38"/>
                <a:gd name="T65" fmla="*/ 2 h 19"/>
                <a:gd name="T66" fmla="*/ 12 w 38"/>
                <a:gd name="T67" fmla="*/ 3 h 19"/>
                <a:gd name="T68" fmla="*/ 14 w 38"/>
                <a:gd name="T69" fmla="*/ 2 h 19"/>
                <a:gd name="T70" fmla="*/ 14 w 38"/>
                <a:gd name="T71" fmla="*/ 1 h 19"/>
                <a:gd name="T72" fmla="*/ 16 w 38"/>
                <a:gd name="T73"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 h="19">
                  <a:moveTo>
                    <a:pt x="8" y="3"/>
                  </a:moveTo>
                  <a:lnTo>
                    <a:pt x="12" y="2"/>
                  </a:lnTo>
                  <a:lnTo>
                    <a:pt x="16" y="1"/>
                  </a:lnTo>
                  <a:lnTo>
                    <a:pt x="19" y="0"/>
                  </a:lnTo>
                  <a:lnTo>
                    <a:pt x="24" y="1"/>
                  </a:lnTo>
                  <a:lnTo>
                    <a:pt x="25" y="1"/>
                  </a:lnTo>
                  <a:lnTo>
                    <a:pt x="25" y="2"/>
                  </a:lnTo>
                  <a:lnTo>
                    <a:pt x="25" y="3"/>
                  </a:lnTo>
                  <a:lnTo>
                    <a:pt x="26" y="4"/>
                  </a:lnTo>
                  <a:lnTo>
                    <a:pt x="27" y="5"/>
                  </a:lnTo>
                  <a:lnTo>
                    <a:pt x="28" y="6"/>
                  </a:lnTo>
                  <a:lnTo>
                    <a:pt x="29" y="6"/>
                  </a:lnTo>
                  <a:lnTo>
                    <a:pt x="30" y="7"/>
                  </a:lnTo>
                  <a:lnTo>
                    <a:pt x="30" y="8"/>
                  </a:lnTo>
                  <a:lnTo>
                    <a:pt x="31" y="8"/>
                  </a:lnTo>
                  <a:lnTo>
                    <a:pt x="32" y="9"/>
                  </a:lnTo>
                  <a:lnTo>
                    <a:pt x="32" y="9"/>
                  </a:lnTo>
                  <a:lnTo>
                    <a:pt x="33" y="9"/>
                  </a:lnTo>
                  <a:lnTo>
                    <a:pt x="35" y="10"/>
                  </a:lnTo>
                  <a:lnTo>
                    <a:pt x="36" y="12"/>
                  </a:lnTo>
                  <a:lnTo>
                    <a:pt x="36" y="13"/>
                  </a:lnTo>
                  <a:lnTo>
                    <a:pt x="38" y="14"/>
                  </a:lnTo>
                  <a:lnTo>
                    <a:pt x="38" y="15"/>
                  </a:lnTo>
                  <a:lnTo>
                    <a:pt x="38" y="16"/>
                  </a:lnTo>
                  <a:lnTo>
                    <a:pt x="36" y="17"/>
                  </a:lnTo>
                  <a:lnTo>
                    <a:pt x="35" y="18"/>
                  </a:lnTo>
                  <a:lnTo>
                    <a:pt x="33" y="19"/>
                  </a:lnTo>
                  <a:lnTo>
                    <a:pt x="32" y="18"/>
                  </a:lnTo>
                  <a:lnTo>
                    <a:pt x="31" y="17"/>
                  </a:lnTo>
                  <a:lnTo>
                    <a:pt x="31" y="16"/>
                  </a:lnTo>
                  <a:lnTo>
                    <a:pt x="30" y="16"/>
                  </a:lnTo>
                  <a:lnTo>
                    <a:pt x="29" y="15"/>
                  </a:lnTo>
                  <a:lnTo>
                    <a:pt x="26" y="15"/>
                  </a:lnTo>
                  <a:lnTo>
                    <a:pt x="24" y="15"/>
                  </a:lnTo>
                  <a:lnTo>
                    <a:pt x="20" y="14"/>
                  </a:lnTo>
                  <a:lnTo>
                    <a:pt x="19" y="13"/>
                  </a:lnTo>
                  <a:lnTo>
                    <a:pt x="19" y="11"/>
                  </a:lnTo>
                  <a:lnTo>
                    <a:pt x="18" y="10"/>
                  </a:lnTo>
                  <a:lnTo>
                    <a:pt x="17" y="8"/>
                  </a:lnTo>
                  <a:lnTo>
                    <a:pt x="16" y="7"/>
                  </a:lnTo>
                  <a:lnTo>
                    <a:pt x="15" y="7"/>
                  </a:lnTo>
                  <a:lnTo>
                    <a:pt x="14" y="7"/>
                  </a:lnTo>
                  <a:lnTo>
                    <a:pt x="14" y="8"/>
                  </a:lnTo>
                  <a:lnTo>
                    <a:pt x="13" y="9"/>
                  </a:lnTo>
                  <a:lnTo>
                    <a:pt x="13" y="11"/>
                  </a:lnTo>
                  <a:lnTo>
                    <a:pt x="13" y="13"/>
                  </a:lnTo>
                  <a:lnTo>
                    <a:pt x="13" y="14"/>
                  </a:lnTo>
                  <a:lnTo>
                    <a:pt x="11" y="16"/>
                  </a:lnTo>
                  <a:lnTo>
                    <a:pt x="10" y="16"/>
                  </a:lnTo>
                  <a:lnTo>
                    <a:pt x="8" y="15"/>
                  </a:lnTo>
                  <a:lnTo>
                    <a:pt x="8" y="14"/>
                  </a:lnTo>
                  <a:lnTo>
                    <a:pt x="8" y="12"/>
                  </a:lnTo>
                  <a:lnTo>
                    <a:pt x="5" y="12"/>
                  </a:lnTo>
                  <a:lnTo>
                    <a:pt x="3" y="11"/>
                  </a:lnTo>
                  <a:lnTo>
                    <a:pt x="1" y="9"/>
                  </a:lnTo>
                  <a:lnTo>
                    <a:pt x="0" y="8"/>
                  </a:lnTo>
                  <a:lnTo>
                    <a:pt x="0" y="7"/>
                  </a:lnTo>
                  <a:lnTo>
                    <a:pt x="0" y="6"/>
                  </a:lnTo>
                  <a:lnTo>
                    <a:pt x="1" y="5"/>
                  </a:lnTo>
                  <a:lnTo>
                    <a:pt x="1" y="6"/>
                  </a:lnTo>
                  <a:lnTo>
                    <a:pt x="2" y="5"/>
                  </a:lnTo>
                  <a:lnTo>
                    <a:pt x="3" y="5"/>
                  </a:lnTo>
                  <a:lnTo>
                    <a:pt x="3" y="5"/>
                  </a:lnTo>
                  <a:lnTo>
                    <a:pt x="6" y="3"/>
                  </a:lnTo>
                  <a:lnTo>
                    <a:pt x="8" y="2"/>
                  </a:lnTo>
                  <a:lnTo>
                    <a:pt x="10" y="2"/>
                  </a:lnTo>
                  <a:lnTo>
                    <a:pt x="11" y="3"/>
                  </a:lnTo>
                  <a:lnTo>
                    <a:pt x="12" y="3"/>
                  </a:lnTo>
                  <a:lnTo>
                    <a:pt x="13" y="3"/>
                  </a:lnTo>
                  <a:lnTo>
                    <a:pt x="14" y="2"/>
                  </a:lnTo>
                  <a:lnTo>
                    <a:pt x="14" y="1"/>
                  </a:lnTo>
                  <a:lnTo>
                    <a:pt x="14" y="1"/>
                  </a:lnTo>
                  <a:lnTo>
                    <a:pt x="15" y="0"/>
                  </a:lnTo>
                  <a:lnTo>
                    <a:pt x="16" y="1"/>
                  </a:lnTo>
                </a:path>
              </a:pathLst>
            </a:custGeom>
            <a:grpFill/>
            <a:ln w="3175">
              <a:solidFill>
                <a:srgbClr val="2CA2CC"/>
              </a:solidFill>
              <a:prstDash val="solid"/>
              <a:round/>
              <a:headEnd/>
              <a:tailEnd/>
            </a:ln>
          </p:spPr>
          <p:txBody>
            <a:bodyPr/>
            <a:lstStyle/>
            <a:p>
              <a:endParaRPr lang="ru-RU"/>
            </a:p>
          </p:txBody>
        </p:sp>
        <p:sp>
          <p:nvSpPr>
            <p:cNvPr id="82" name="Freeform 402">
              <a:extLst>
                <a:ext uri="{FF2B5EF4-FFF2-40B4-BE49-F238E27FC236}">
                  <a16:creationId xmlns:a16="http://schemas.microsoft.com/office/drawing/2014/main" id="{B55DBD31-D7E1-B948-98DA-05631487D61E}"/>
                </a:ext>
              </a:extLst>
            </p:cNvPr>
            <p:cNvSpPr>
              <a:spLocks/>
            </p:cNvSpPr>
            <p:nvPr/>
          </p:nvSpPr>
          <p:spPr bwMode="gray">
            <a:xfrm>
              <a:off x="2744" y="3629"/>
              <a:ext cx="65" cy="16"/>
            </a:xfrm>
            <a:custGeom>
              <a:avLst/>
              <a:gdLst>
                <a:gd name="T0" fmla="*/ 65 w 65"/>
                <a:gd name="T1" fmla="*/ 8 h 16"/>
                <a:gd name="T2" fmla="*/ 63 w 65"/>
                <a:gd name="T3" fmla="*/ 11 h 16"/>
                <a:gd name="T4" fmla="*/ 60 w 65"/>
                <a:gd name="T5" fmla="*/ 12 h 16"/>
                <a:gd name="T6" fmla="*/ 56 w 65"/>
                <a:gd name="T7" fmla="*/ 15 h 16"/>
                <a:gd name="T8" fmla="*/ 51 w 65"/>
                <a:gd name="T9" fmla="*/ 16 h 16"/>
                <a:gd name="T10" fmla="*/ 46 w 65"/>
                <a:gd name="T11" fmla="*/ 14 h 16"/>
                <a:gd name="T12" fmla="*/ 42 w 65"/>
                <a:gd name="T13" fmla="*/ 14 h 16"/>
                <a:gd name="T14" fmla="*/ 38 w 65"/>
                <a:gd name="T15" fmla="*/ 12 h 16"/>
                <a:gd name="T16" fmla="*/ 34 w 65"/>
                <a:gd name="T17" fmla="*/ 10 h 16"/>
                <a:gd name="T18" fmla="*/ 31 w 65"/>
                <a:gd name="T19" fmla="*/ 10 h 16"/>
                <a:gd name="T20" fmla="*/ 29 w 65"/>
                <a:gd name="T21" fmla="*/ 11 h 16"/>
                <a:gd name="T22" fmla="*/ 9 w 65"/>
                <a:gd name="T23" fmla="*/ 11 h 16"/>
                <a:gd name="T24" fmla="*/ 6 w 65"/>
                <a:gd name="T25" fmla="*/ 12 h 16"/>
                <a:gd name="T26" fmla="*/ 2 w 65"/>
                <a:gd name="T27" fmla="*/ 12 h 16"/>
                <a:gd name="T28" fmla="*/ 0 w 65"/>
                <a:gd name="T29" fmla="*/ 11 h 16"/>
                <a:gd name="T30" fmla="*/ 0 w 65"/>
                <a:gd name="T31" fmla="*/ 10 h 16"/>
                <a:gd name="T32" fmla="*/ 5 w 65"/>
                <a:gd name="T33" fmla="*/ 7 h 16"/>
                <a:gd name="T34" fmla="*/ 10 w 65"/>
                <a:gd name="T35" fmla="*/ 5 h 16"/>
                <a:gd name="T36" fmla="*/ 16 w 65"/>
                <a:gd name="T37" fmla="*/ 7 h 16"/>
                <a:gd name="T38" fmla="*/ 20 w 65"/>
                <a:gd name="T39" fmla="*/ 5 h 16"/>
                <a:gd name="T40" fmla="*/ 22 w 65"/>
                <a:gd name="T41" fmla="*/ 3 h 16"/>
                <a:gd name="T42" fmla="*/ 23 w 65"/>
                <a:gd name="T43" fmla="*/ 2 h 16"/>
                <a:gd name="T44" fmla="*/ 25 w 65"/>
                <a:gd name="T45" fmla="*/ 0 h 16"/>
                <a:gd name="T46" fmla="*/ 28 w 65"/>
                <a:gd name="T47" fmla="*/ 2 h 16"/>
                <a:gd name="T48" fmla="*/ 31 w 65"/>
                <a:gd name="T49" fmla="*/ 2 h 16"/>
                <a:gd name="T50" fmla="*/ 35 w 65"/>
                <a:gd name="T51" fmla="*/ 2 h 16"/>
                <a:gd name="T52" fmla="*/ 37 w 65"/>
                <a:gd name="T53" fmla="*/ 3 h 16"/>
                <a:gd name="T54" fmla="*/ 38 w 65"/>
                <a:gd name="T55" fmla="*/ 5 h 16"/>
                <a:gd name="T56" fmla="*/ 39 w 65"/>
                <a:gd name="T57" fmla="*/ 6 h 16"/>
                <a:gd name="T58" fmla="*/ 39 w 65"/>
                <a:gd name="T59" fmla="*/ 4 h 16"/>
                <a:gd name="T60" fmla="*/ 41 w 65"/>
                <a:gd name="T61" fmla="*/ 3 h 16"/>
                <a:gd name="T62" fmla="*/ 45 w 65"/>
                <a:gd name="T63" fmla="*/ 4 h 16"/>
                <a:gd name="T64" fmla="*/ 47 w 65"/>
                <a:gd name="T65" fmla="*/ 5 h 16"/>
                <a:gd name="T66" fmla="*/ 46 w 65"/>
                <a:gd name="T67" fmla="*/ 6 h 16"/>
                <a:gd name="T68" fmla="*/ 47 w 65"/>
                <a:gd name="T69" fmla="*/ 8 h 16"/>
                <a:gd name="T70" fmla="*/ 49 w 65"/>
                <a:gd name="T71" fmla="*/ 8 h 16"/>
                <a:gd name="T72" fmla="*/ 50 w 65"/>
                <a:gd name="T73" fmla="*/ 6 h 16"/>
                <a:gd name="T74" fmla="*/ 57 w 65"/>
                <a:gd name="T75" fmla="*/ 6 h 16"/>
                <a:gd name="T76" fmla="*/ 65 w 65"/>
                <a:gd name="T77" fmla="*/ 7 h 16"/>
                <a:gd name="T78" fmla="*/ 65 w 65"/>
                <a:gd name="T7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 h="16">
                  <a:moveTo>
                    <a:pt x="64" y="7"/>
                  </a:moveTo>
                  <a:lnTo>
                    <a:pt x="65" y="8"/>
                  </a:lnTo>
                  <a:lnTo>
                    <a:pt x="64" y="10"/>
                  </a:lnTo>
                  <a:lnTo>
                    <a:pt x="63" y="11"/>
                  </a:lnTo>
                  <a:lnTo>
                    <a:pt x="62" y="11"/>
                  </a:lnTo>
                  <a:lnTo>
                    <a:pt x="60" y="12"/>
                  </a:lnTo>
                  <a:lnTo>
                    <a:pt x="58" y="14"/>
                  </a:lnTo>
                  <a:lnTo>
                    <a:pt x="56" y="15"/>
                  </a:lnTo>
                  <a:lnTo>
                    <a:pt x="54" y="16"/>
                  </a:lnTo>
                  <a:lnTo>
                    <a:pt x="51" y="16"/>
                  </a:lnTo>
                  <a:lnTo>
                    <a:pt x="48" y="15"/>
                  </a:lnTo>
                  <a:lnTo>
                    <a:pt x="46" y="14"/>
                  </a:lnTo>
                  <a:lnTo>
                    <a:pt x="44" y="14"/>
                  </a:lnTo>
                  <a:lnTo>
                    <a:pt x="42" y="14"/>
                  </a:lnTo>
                  <a:lnTo>
                    <a:pt x="41" y="14"/>
                  </a:lnTo>
                  <a:lnTo>
                    <a:pt x="38" y="12"/>
                  </a:lnTo>
                  <a:lnTo>
                    <a:pt x="35" y="11"/>
                  </a:lnTo>
                  <a:lnTo>
                    <a:pt x="34" y="10"/>
                  </a:lnTo>
                  <a:lnTo>
                    <a:pt x="32" y="10"/>
                  </a:lnTo>
                  <a:lnTo>
                    <a:pt x="31" y="10"/>
                  </a:lnTo>
                  <a:lnTo>
                    <a:pt x="30" y="11"/>
                  </a:lnTo>
                  <a:lnTo>
                    <a:pt x="29" y="11"/>
                  </a:lnTo>
                  <a:lnTo>
                    <a:pt x="19" y="11"/>
                  </a:lnTo>
                  <a:lnTo>
                    <a:pt x="9" y="11"/>
                  </a:lnTo>
                  <a:lnTo>
                    <a:pt x="8" y="12"/>
                  </a:lnTo>
                  <a:lnTo>
                    <a:pt x="6" y="12"/>
                  </a:lnTo>
                  <a:lnTo>
                    <a:pt x="4" y="12"/>
                  </a:lnTo>
                  <a:lnTo>
                    <a:pt x="2" y="12"/>
                  </a:lnTo>
                  <a:lnTo>
                    <a:pt x="1" y="12"/>
                  </a:lnTo>
                  <a:lnTo>
                    <a:pt x="0" y="11"/>
                  </a:lnTo>
                  <a:lnTo>
                    <a:pt x="0" y="11"/>
                  </a:lnTo>
                  <a:lnTo>
                    <a:pt x="0" y="10"/>
                  </a:lnTo>
                  <a:lnTo>
                    <a:pt x="2" y="9"/>
                  </a:lnTo>
                  <a:lnTo>
                    <a:pt x="5" y="7"/>
                  </a:lnTo>
                  <a:lnTo>
                    <a:pt x="7" y="6"/>
                  </a:lnTo>
                  <a:lnTo>
                    <a:pt x="10" y="5"/>
                  </a:lnTo>
                  <a:lnTo>
                    <a:pt x="13" y="6"/>
                  </a:lnTo>
                  <a:lnTo>
                    <a:pt x="16" y="7"/>
                  </a:lnTo>
                  <a:lnTo>
                    <a:pt x="18" y="6"/>
                  </a:lnTo>
                  <a:lnTo>
                    <a:pt x="20" y="5"/>
                  </a:lnTo>
                  <a:lnTo>
                    <a:pt x="22" y="4"/>
                  </a:lnTo>
                  <a:lnTo>
                    <a:pt x="22" y="3"/>
                  </a:lnTo>
                  <a:lnTo>
                    <a:pt x="22" y="2"/>
                  </a:lnTo>
                  <a:lnTo>
                    <a:pt x="23" y="2"/>
                  </a:lnTo>
                  <a:lnTo>
                    <a:pt x="24" y="1"/>
                  </a:lnTo>
                  <a:lnTo>
                    <a:pt x="25" y="0"/>
                  </a:lnTo>
                  <a:lnTo>
                    <a:pt x="26" y="0"/>
                  </a:lnTo>
                  <a:lnTo>
                    <a:pt x="28" y="2"/>
                  </a:lnTo>
                  <a:lnTo>
                    <a:pt x="30" y="2"/>
                  </a:lnTo>
                  <a:lnTo>
                    <a:pt x="31" y="2"/>
                  </a:lnTo>
                  <a:lnTo>
                    <a:pt x="33" y="2"/>
                  </a:lnTo>
                  <a:lnTo>
                    <a:pt x="35" y="2"/>
                  </a:lnTo>
                  <a:lnTo>
                    <a:pt x="37" y="3"/>
                  </a:lnTo>
                  <a:lnTo>
                    <a:pt x="37" y="3"/>
                  </a:lnTo>
                  <a:lnTo>
                    <a:pt x="37" y="4"/>
                  </a:lnTo>
                  <a:lnTo>
                    <a:pt x="38" y="5"/>
                  </a:lnTo>
                  <a:lnTo>
                    <a:pt x="38" y="6"/>
                  </a:lnTo>
                  <a:lnTo>
                    <a:pt x="39" y="6"/>
                  </a:lnTo>
                  <a:lnTo>
                    <a:pt x="39" y="5"/>
                  </a:lnTo>
                  <a:lnTo>
                    <a:pt x="39" y="4"/>
                  </a:lnTo>
                  <a:lnTo>
                    <a:pt x="39" y="4"/>
                  </a:lnTo>
                  <a:lnTo>
                    <a:pt x="41" y="3"/>
                  </a:lnTo>
                  <a:lnTo>
                    <a:pt x="43" y="3"/>
                  </a:lnTo>
                  <a:lnTo>
                    <a:pt x="45" y="4"/>
                  </a:lnTo>
                  <a:lnTo>
                    <a:pt x="47" y="4"/>
                  </a:lnTo>
                  <a:lnTo>
                    <a:pt x="47" y="5"/>
                  </a:lnTo>
                  <a:lnTo>
                    <a:pt x="47" y="5"/>
                  </a:lnTo>
                  <a:lnTo>
                    <a:pt x="46" y="6"/>
                  </a:lnTo>
                  <a:lnTo>
                    <a:pt x="46" y="7"/>
                  </a:lnTo>
                  <a:lnTo>
                    <a:pt x="47" y="8"/>
                  </a:lnTo>
                  <a:lnTo>
                    <a:pt x="48" y="8"/>
                  </a:lnTo>
                  <a:lnTo>
                    <a:pt x="49" y="8"/>
                  </a:lnTo>
                  <a:lnTo>
                    <a:pt x="49" y="7"/>
                  </a:lnTo>
                  <a:lnTo>
                    <a:pt x="50" y="6"/>
                  </a:lnTo>
                  <a:lnTo>
                    <a:pt x="53" y="6"/>
                  </a:lnTo>
                  <a:lnTo>
                    <a:pt x="57" y="6"/>
                  </a:lnTo>
                  <a:lnTo>
                    <a:pt x="61" y="7"/>
                  </a:lnTo>
                  <a:lnTo>
                    <a:pt x="65" y="7"/>
                  </a:lnTo>
                  <a:lnTo>
                    <a:pt x="65" y="8"/>
                  </a:lnTo>
                  <a:lnTo>
                    <a:pt x="65" y="8"/>
                  </a:lnTo>
                  <a:lnTo>
                    <a:pt x="64" y="7"/>
                  </a:lnTo>
                  <a:close/>
                </a:path>
              </a:pathLst>
            </a:custGeom>
            <a:grpFill/>
            <a:ln w="0">
              <a:solidFill>
                <a:srgbClr val="2CA2CC"/>
              </a:solidFill>
              <a:prstDash val="solid"/>
              <a:round/>
              <a:headEnd/>
              <a:tailEnd/>
            </a:ln>
          </p:spPr>
          <p:txBody>
            <a:bodyPr/>
            <a:lstStyle/>
            <a:p>
              <a:endParaRPr lang="ru-RU"/>
            </a:p>
          </p:txBody>
        </p:sp>
        <p:sp>
          <p:nvSpPr>
            <p:cNvPr id="83" name="Freeform 403">
              <a:extLst>
                <a:ext uri="{FF2B5EF4-FFF2-40B4-BE49-F238E27FC236}">
                  <a16:creationId xmlns:a16="http://schemas.microsoft.com/office/drawing/2014/main" id="{D2275284-6791-2543-B746-FD838C0DC5B2}"/>
                </a:ext>
              </a:extLst>
            </p:cNvPr>
            <p:cNvSpPr>
              <a:spLocks/>
            </p:cNvSpPr>
            <p:nvPr/>
          </p:nvSpPr>
          <p:spPr bwMode="gray">
            <a:xfrm>
              <a:off x="2744" y="3629"/>
              <a:ext cx="65" cy="16"/>
            </a:xfrm>
            <a:custGeom>
              <a:avLst/>
              <a:gdLst>
                <a:gd name="T0" fmla="*/ 65 w 65"/>
                <a:gd name="T1" fmla="*/ 8 h 16"/>
                <a:gd name="T2" fmla="*/ 63 w 65"/>
                <a:gd name="T3" fmla="*/ 11 h 16"/>
                <a:gd name="T4" fmla="*/ 60 w 65"/>
                <a:gd name="T5" fmla="*/ 12 h 16"/>
                <a:gd name="T6" fmla="*/ 56 w 65"/>
                <a:gd name="T7" fmla="*/ 15 h 16"/>
                <a:gd name="T8" fmla="*/ 51 w 65"/>
                <a:gd name="T9" fmla="*/ 16 h 16"/>
                <a:gd name="T10" fmla="*/ 46 w 65"/>
                <a:gd name="T11" fmla="*/ 14 h 16"/>
                <a:gd name="T12" fmla="*/ 42 w 65"/>
                <a:gd name="T13" fmla="*/ 14 h 16"/>
                <a:gd name="T14" fmla="*/ 38 w 65"/>
                <a:gd name="T15" fmla="*/ 12 h 16"/>
                <a:gd name="T16" fmla="*/ 34 w 65"/>
                <a:gd name="T17" fmla="*/ 10 h 16"/>
                <a:gd name="T18" fmla="*/ 31 w 65"/>
                <a:gd name="T19" fmla="*/ 10 h 16"/>
                <a:gd name="T20" fmla="*/ 29 w 65"/>
                <a:gd name="T21" fmla="*/ 11 h 16"/>
                <a:gd name="T22" fmla="*/ 9 w 65"/>
                <a:gd name="T23" fmla="*/ 11 h 16"/>
                <a:gd name="T24" fmla="*/ 6 w 65"/>
                <a:gd name="T25" fmla="*/ 12 h 16"/>
                <a:gd name="T26" fmla="*/ 2 w 65"/>
                <a:gd name="T27" fmla="*/ 12 h 16"/>
                <a:gd name="T28" fmla="*/ 0 w 65"/>
                <a:gd name="T29" fmla="*/ 11 h 16"/>
                <a:gd name="T30" fmla="*/ 0 w 65"/>
                <a:gd name="T31" fmla="*/ 10 h 16"/>
                <a:gd name="T32" fmla="*/ 5 w 65"/>
                <a:gd name="T33" fmla="*/ 7 h 16"/>
                <a:gd name="T34" fmla="*/ 10 w 65"/>
                <a:gd name="T35" fmla="*/ 5 h 16"/>
                <a:gd name="T36" fmla="*/ 16 w 65"/>
                <a:gd name="T37" fmla="*/ 7 h 16"/>
                <a:gd name="T38" fmla="*/ 20 w 65"/>
                <a:gd name="T39" fmla="*/ 5 h 16"/>
                <a:gd name="T40" fmla="*/ 22 w 65"/>
                <a:gd name="T41" fmla="*/ 3 h 16"/>
                <a:gd name="T42" fmla="*/ 23 w 65"/>
                <a:gd name="T43" fmla="*/ 2 h 16"/>
                <a:gd name="T44" fmla="*/ 25 w 65"/>
                <a:gd name="T45" fmla="*/ 0 h 16"/>
                <a:gd name="T46" fmla="*/ 28 w 65"/>
                <a:gd name="T47" fmla="*/ 2 h 16"/>
                <a:gd name="T48" fmla="*/ 31 w 65"/>
                <a:gd name="T49" fmla="*/ 2 h 16"/>
                <a:gd name="T50" fmla="*/ 35 w 65"/>
                <a:gd name="T51" fmla="*/ 2 h 16"/>
                <a:gd name="T52" fmla="*/ 37 w 65"/>
                <a:gd name="T53" fmla="*/ 3 h 16"/>
                <a:gd name="T54" fmla="*/ 38 w 65"/>
                <a:gd name="T55" fmla="*/ 5 h 16"/>
                <a:gd name="T56" fmla="*/ 39 w 65"/>
                <a:gd name="T57" fmla="*/ 6 h 16"/>
                <a:gd name="T58" fmla="*/ 39 w 65"/>
                <a:gd name="T59" fmla="*/ 4 h 16"/>
                <a:gd name="T60" fmla="*/ 41 w 65"/>
                <a:gd name="T61" fmla="*/ 3 h 16"/>
                <a:gd name="T62" fmla="*/ 45 w 65"/>
                <a:gd name="T63" fmla="*/ 4 h 16"/>
                <a:gd name="T64" fmla="*/ 47 w 65"/>
                <a:gd name="T65" fmla="*/ 5 h 16"/>
                <a:gd name="T66" fmla="*/ 46 w 65"/>
                <a:gd name="T67" fmla="*/ 6 h 16"/>
                <a:gd name="T68" fmla="*/ 47 w 65"/>
                <a:gd name="T69" fmla="*/ 8 h 16"/>
                <a:gd name="T70" fmla="*/ 49 w 65"/>
                <a:gd name="T71" fmla="*/ 8 h 16"/>
                <a:gd name="T72" fmla="*/ 50 w 65"/>
                <a:gd name="T73" fmla="*/ 6 h 16"/>
                <a:gd name="T74" fmla="*/ 57 w 65"/>
                <a:gd name="T75" fmla="*/ 6 h 16"/>
                <a:gd name="T76" fmla="*/ 65 w 65"/>
                <a:gd name="T77" fmla="*/ 7 h 16"/>
                <a:gd name="T78" fmla="*/ 65 w 65"/>
                <a:gd name="T7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 h="16">
                  <a:moveTo>
                    <a:pt x="64" y="7"/>
                  </a:moveTo>
                  <a:lnTo>
                    <a:pt x="65" y="8"/>
                  </a:lnTo>
                  <a:lnTo>
                    <a:pt x="64" y="10"/>
                  </a:lnTo>
                  <a:lnTo>
                    <a:pt x="63" y="11"/>
                  </a:lnTo>
                  <a:lnTo>
                    <a:pt x="62" y="11"/>
                  </a:lnTo>
                  <a:lnTo>
                    <a:pt x="60" y="12"/>
                  </a:lnTo>
                  <a:lnTo>
                    <a:pt x="58" y="14"/>
                  </a:lnTo>
                  <a:lnTo>
                    <a:pt x="56" y="15"/>
                  </a:lnTo>
                  <a:lnTo>
                    <a:pt x="54" y="16"/>
                  </a:lnTo>
                  <a:lnTo>
                    <a:pt x="51" y="16"/>
                  </a:lnTo>
                  <a:lnTo>
                    <a:pt x="48" y="15"/>
                  </a:lnTo>
                  <a:lnTo>
                    <a:pt x="46" y="14"/>
                  </a:lnTo>
                  <a:lnTo>
                    <a:pt x="44" y="14"/>
                  </a:lnTo>
                  <a:lnTo>
                    <a:pt x="42" y="14"/>
                  </a:lnTo>
                  <a:lnTo>
                    <a:pt x="41" y="14"/>
                  </a:lnTo>
                  <a:lnTo>
                    <a:pt x="38" y="12"/>
                  </a:lnTo>
                  <a:lnTo>
                    <a:pt x="35" y="11"/>
                  </a:lnTo>
                  <a:lnTo>
                    <a:pt x="34" y="10"/>
                  </a:lnTo>
                  <a:lnTo>
                    <a:pt x="32" y="10"/>
                  </a:lnTo>
                  <a:lnTo>
                    <a:pt x="31" y="10"/>
                  </a:lnTo>
                  <a:lnTo>
                    <a:pt x="30" y="11"/>
                  </a:lnTo>
                  <a:lnTo>
                    <a:pt x="29" y="11"/>
                  </a:lnTo>
                  <a:lnTo>
                    <a:pt x="19" y="11"/>
                  </a:lnTo>
                  <a:lnTo>
                    <a:pt x="9" y="11"/>
                  </a:lnTo>
                  <a:lnTo>
                    <a:pt x="8" y="12"/>
                  </a:lnTo>
                  <a:lnTo>
                    <a:pt x="6" y="12"/>
                  </a:lnTo>
                  <a:lnTo>
                    <a:pt x="4" y="12"/>
                  </a:lnTo>
                  <a:lnTo>
                    <a:pt x="2" y="12"/>
                  </a:lnTo>
                  <a:lnTo>
                    <a:pt x="1" y="12"/>
                  </a:lnTo>
                  <a:lnTo>
                    <a:pt x="0" y="11"/>
                  </a:lnTo>
                  <a:lnTo>
                    <a:pt x="0" y="11"/>
                  </a:lnTo>
                  <a:lnTo>
                    <a:pt x="0" y="10"/>
                  </a:lnTo>
                  <a:lnTo>
                    <a:pt x="2" y="9"/>
                  </a:lnTo>
                  <a:lnTo>
                    <a:pt x="5" y="7"/>
                  </a:lnTo>
                  <a:lnTo>
                    <a:pt x="7" y="6"/>
                  </a:lnTo>
                  <a:lnTo>
                    <a:pt x="10" y="5"/>
                  </a:lnTo>
                  <a:lnTo>
                    <a:pt x="13" y="6"/>
                  </a:lnTo>
                  <a:lnTo>
                    <a:pt x="16" y="7"/>
                  </a:lnTo>
                  <a:lnTo>
                    <a:pt x="18" y="6"/>
                  </a:lnTo>
                  <a:lnTo>
                    <a:pt x="20" y="5"/>
                  </a:lnTo>
                  <a:lnTo>
                    <a:pt x="22" y="4"/>
                  </a:lnTo>
                  <a:lnTo>
                    <a:pt x="22" y="3"/>
                  </a:lnTo>
                  <a:lnTo>
                    <a:pt x="22" y="2"/>
                  </a:lnTo>
                  <a:lnTo>
                    <a:pt x="23" y="2"/>
                  </a:lnTo>
                  <a:lnTo>
                    <a:pt x="24" y="1"/>
                  </a:lnTo>
                  <a:lnTo>
                    <a:pt x="25" y="0"/>
                  </a:lnTo>
                  <a:lnTo>
                    <a:pt x="26" y="0"/>
                  </a:lnTo>
                  <a:lnTo>
                    <a:pt x="28" y="2"/>
                  </a:lnTo>
                  <a:lnTo>
                    <a:pt x="30" y="2"/>
                  </a:lnTo>
                  <a:lnTo>
                    <a:pt x="31" y="2"/>
                  </a:lnTo>
                  <a:lnTo>
                    <a:pt x="33" y="2"/>
                  </a:lnTo>
                  <a:lnTo>
                    <a:pt x="35" y="2"/>
                  </a:lnTo>
                  <a:lnTo>
                    <a:pt x="37" y="3"/>
                  </a:lnTo>
                  <a:lnTo>
                    <a:pt x="37" y="3"/>
                  </a:lnTo>
                  <a:lnTo>
                    <a:pt x="37" y="4"/>
                  </a:lnTo>
                  <a:lnTo>
                    <a:pt x="38" y="5"/>
                  </a:lnTo>
                  <a:lnTo>
                    <a:pt x="38" y="6"/>
                  </a:lnTo>
                  <a:lnTo>
                    <a:pt x="39" y="6"/>
                  </a:lnTo>
                  <a:lnTo>
                    <a:pt x="39" y="5"/>
                  </a:lnTo>
                  <a:lnTo>
                    <a:pt x="39" y="4"/>
                  </a:lnTo>
                  <a:lnTo>
                    <a:pt x="39" y="4"/>
                  </a:lnTo>
                  <a:lnTo>
                    <a:pt x="41" y="3"/>
                  </a:lnTo>
                  <a:lnTo>
                    <a:pt x="43" y="3"/>
                  </a:lnTo>
                  <a:lnTo>
                    <a:pt x="45" y="4"/>
                  </a:lnTo>
                  <a:lnTo>
                    <a:pt x="47" y="4"/>
                  </a:lnTo>
                  <a:lnTo>
                    <a:pt x="47" y="5"/>
                  </a:lnTo>
                  <a:lnTo>
                    <a:pt x="47" y="5"/>
                  </a:lnTo>
                  <a:lnTo>
                    <a:pt x="46" y="6"/>
                  </a:lnTo>
                  <a:lnTo>
                    <a:pt x="46" y="7"/>
                  </a:lnTo>
                  <a:lnTo>
                    <a:pt x="47" y="8"/>
                  </a:lnTo>
                  <a:lnTo>
                    <a:pt x="48" y="8"/>
                  </a:lnTo>
                  <a:lnTo>
                    <a:pt x="49" y="8"/>
                  </a:lnTo>
                  <a:lnTo>
                    <a:pt x="49" y="7"/>
                  </a:lnTo>
                  <a:lnTo>
                    <a:pt x="50" y="6"/>
                  </a:lnTo>
                  <a:lnTo>
                    <a:pt x="53" y="6"/>
                  </a:lnTo>
                  <a:lnTo>
                    <a:pt x="57" y="6"/>
                  </a:lnTo>
                  <a:lnTo>
                    <a:pt x="61" y="7"/>
                  </a:lnTo>
                  <a:lnTo>
                    <a:pt x="65" y="7"/>
                  </a:lnTo>
                  <a:lnTo>
                    <a:pt x="65" y="8"/>
                  </a:lnTo>
                  <a:lnTo>
                    <a:pt x="65" y="8"/>
                  </a:lnTo>
                </a:path>
              </a:pathLst>
            </a:custGeom>
            <a:grpFill/>
            <a:ln w="3175">
              <a:solidFill>
                <a:srgbClr val="2CA2CC"/>
              </a:solidFill>
              <a:prstDash val="solid"/>
              <a:round/>
              <a:headEnd/>
              <a:tailEnd/>
            </a:ln>
          </p:spPr>
          <p:txBody>
            <a:bodyPr/>
            <a:lstStyle/>
            <a:p>
              <a:endParaRPr lang="ru-RU"/>
            </a:p>
          </p:txBody>
        </p:sp>
        <p:sp>
          <p:nvSpPr>
            <p:cNvPr id="84" name="Freeform 404">
              <a:extLst>
                <a:ext uri="{FF2B5EF4-FFF2-40B4-BE49-F238E27FC236}">
                  <a16:creationId xmlns:a16="http://schemas.microsoft.com/office/drawing/2014/main" id="{AFE99175-4B51-764B-B613-7D544DA0E26C}"/>
                </a:ext>
              </a:extLst>
            </p:cNvPr>
            <p:cNvSpPr>
              <a:spLocks/>
            </p:cNvSpPr>
            <p:nvPr/>
          </p:nvSpPr>
          <p:spPr bwMode="gray">
            <a:xfrm>
              <a:off x="2809" y="3640"/>
              <a:ext cx="21" cy="13"/>
            </a:xfrm>
            <a:custGeom>
              <a:avLst/>
              <a:gdLst>
                <a:gd name="T0" fmla="*/ 1 w 21"/>
                <a:gd name="T1" fmla="*/ 3 h 13"/>
                <a:gd name="T2" fmla="*/ 5 w 21"/>
                <a:gd name="T3" fmla="*/ 0 h 13"/>
                <a:gd name="T4" fmla="*/ 9 w 21"/>
                <a:gd name="T5" fmla="*/ 0 h 13"/>
                <a:gd name="T6" fmla="*/ 13 w 21"/>
                <a:gd name="T7" fmla="*/ 0 h 13"/>
                <a:gd name="T8" fmla="*/ 15 w 21"/>
                <a:gd name="T9" fmla="*/ 1 h 13"/>
                <a:gd name="T10" fmla="*/ 16 w 21"/>
                <a:gd name="T11" fmla="*/ 3 h 13"/>
                <a:gd name="T12" fmla="*/ 18 w 21"/>
                <a:gd name="T13" fmla="*/ 3 h 13"/>
                <a:gd name="T14" fmla="*/ 20 w 21"/>
                <a:gd name="T15" fmla="*/ 3 h 13"/>
                <a:gd name="T16" fmla="*/ 21 w 21"/>
                <a:gd name="T17" fmla="*/ 3 h 13"/>
                <a:gd name="T18" fmla="*/ 21 w 21"/>
                <a:gd name="T19" fmla="*/ 6 h 13"/>
                <a:gd name="T20" fmla="*/ 21 w 21"/>
                <a:gd name="T21" fmla="*/ 8 h 13"/>
                <a:gd name="T22" fmla="*/ 20 w 21"/>
                <a:gd name="T23" fmla="*/ 9 h 13"/>
                <a:gd name="T24" fmla="*/ 19 w 21"/>
                <a:gd name="T25" fmla="*/ 10 h 13"/>
                <a:gd name="T26" fmla="*/ 18 w 21"/>
                <a:gd name="T27" fmla="*/ 11 h 13"/>
                <a:gd name="T28" fmla="*/ 16 w 21"/>
                <a:gd name="T29" fmla="*/ 11 h 13"/>
                <a:gd name="T30" fmla="*/ 14 w 21"/>
                <a:gd name="T31" fmla="*/ 11 h 13"/>
                <a:gd name="T32" fmla="*/ 12 w 21"/>
                <a:gd name="T33" fmla="*/ 12 h 13"/>
                <a:gd name="T34" fmla="*/ 10 w 21"/>
                <a:gd name="T35" fmla="*/ 13 h 13"/>
                <a:gd name="T36" fmla="*/ 9 w 21"/>
                <a:gd name="T37" fmla="*/ 13 h 13"/>
                <a:gd name="T38" fmla="*/ 7 w 21"/>
                <a:gd name="T39" fmla="*/ 13 h 13"/>
                <a:gd name="T40" fmla="*/ 5 w 21"/>
                <a:gd name="T41" fmla="*/ 12 h 13"/>
                <a:gd name="T42" fmla="*/ 3 w 21"/>
                <a:gd name="T43" fmla="*/ 11 h 13"/>
                <a:gd name="T44" fmla="*/ 2 w 21"/>
                <a:gd name="T45" fmla="*/ 9 h 13"/>
                <a:gd name="T46" fmla="*/ 0 w 21"/>
                <a:gd name="T47" fmla="*/ 7 h 13"/>
                <a:gd name="T48" fmla="*/ 0 w 21"/>
                <a:gd name="T49" fmla="*/ 5 h 13"/>
                <a:gd name="T50" fmla="*/ 1 w 21"/>
                <a:gd name="T51" fmla="*/ 3 h 13"/>
                <a:gd name="T52" fmla="*/ 1 w 21"/>
                <a:gd name="T53" fmla="*/ 3 h 13"/>
                <a:gd name="T54" fmla="*/ 1 w 21"/>
                <a:gd name="T5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13">
                  <a:moveTo>
                    <a:pt x="1" y="3"/>
                  </a:moveTo>
                  <a:lnTo>
                    <a:pt x="5" y="0"/>
                  </a:lnTo>
                  <a:lnTo>
                    <a:pt x="9" y="0"/>
                  </a:lnTo>
                  <a:lnTo>
                    <a:pt x="13" y="0"/>
                  </a:lnTo>
                  <a:lnTo>
                    <a:pt x="15" y="1"/>
                  </a:lnTo>
                  <a:lnTo>
                    <a:pt x="16" y="3"/>
                  </a:lnTo>
                  <a:lnTo>
                    <a:pt x="18" y="3"/>
                  </a:lnTo>
                  <a:lnTo>
                    <a:pt x="20" y="3"/>
                  </a:lnTo>
                  <a:lnTo>
                    <a:pt x="21" y="3"/>
                  </a:lnTo>
                  <a:lnTo>
                    <a:pt x="21" y="6"/>
                  </a:lnTo>
                  <a:lnTo>
                    <a:pt x="21" y="8"/>
                  </a:lnTo>
                  <a:lnTo>
                    <a:pt x="20" y="9"/>
                  </a:lnTo>
                  <a:lnTo>
                    <a:pt x="19" y="10"/>
                  </a:lnTo>
                  <a:lnTo>
                    <a:pt x="18" y="11"/>
                  </a:lnTo>
                  <a:lnTo>
                    <a:pt x="16" y="11"/>
                  </a:lnTo>
                  <a:lnTo>
                    <a:pt x="14" y="11"/>
                  </a:lnTo>
                  <a:lnTo>
                    <a:pt x="12" y="12"/>
                  </a:lnTo>
                  <a:lnTo>
                    <a:pt x="10" y="13"/>
                  </a:lnTo>
                  <a:lnTo>
                    <a:pt x="9" y="13"/>
                  </a:lnTo>
                  <a:lnTo>
                    <a:pt x="7" y="13"/>
                  </a:lnTo>
                  <a:lnTo>
                    <a:pt x="5" y="12"/>
                  </a:lnTo>
                  <a:lnTo>
                    <a:pt x="3" y="11"/>
                  </a:lnTo>
                  <a:lnTo>
                    <a:pt x="2" y="9"/>
                  </a:lnTo>
                  <a:lnTo>
                    <a:pt x="0" y="7"/>
                  </a:lnTo>
                  <a:lnTo>
                    <a:pt x="0" y="5"/>
                  </a:lnTo>
                  <a:lnTo>
                    <a:pt x="1" y="3"/>
                  </a:lnTo>
                  <a:lnTo>
                    <a:pt x="1" y="3"/>
                  </a:lnTo>
                  <a:lnTo>
                    <a:pt x="1" y="3"/>
                  </a:lnTo>
                  <a:close/>
                </a:path>
              </a:pathLst>
            </a:custGeom>
            <a:grpFill/>
            <a:ln w="0">
              <a:solidFill>
                <a:srgbClr val="2CA2CC"/>
              </a:solidFill>
              <a:prstDash val="solid"/>
              <a:round/>
              <a:headEnd/>
              <a:tailEnd/>
            </a:ln>
          </p:spPr>
          <p:txBody>
            <a:bodyPr/>
            <a:lstStyle/>
            <a:p>
              <a:endParaRPr lang="ru-RU"/>
            </a:p>
          </p:txBody>
        </p:sp>
        <p:sp>
          <p:nvSpPr>
            <p:cNvPr id="85" name="Freeform 405">
              <a:extLst>
                <a:ext uri="{FF2B5EF4-FFF2-40B4-BE49-F238E27FC236}">
                  <a16:creationId xmlns:a16="http://schemas.microsoft.com/office/drawing/2014/main" id="{9C2E17E5-8594-514D-A10E-C175A2541901}"/>
                </a:ext>
              </a:extLst>
            </p:cNvPr>
            <p:cNvSpPr>
              <a:spLocks/>
            </p:cNvSpPr>
            <p:nvPr/>
          </p:nvSpPr>
          <p:spPr bwMode="gray">
            <a:xfrm>
              <a:off x="2809" y="3640"/>
              <a:ext cx="21" cy="13"/>
            </a:xfrm>
            <a:custGeom>
              <a:avLst/>
              <a:gdLst>
                <a:gd name="T0" fmla="*/ 1 w 21"/>
                <a:gd name="T1" fmla="*/ 3 h 13"/>
                <a:gd name="T2" fmla="*/ 5 w 21"/>
                <a:gd name="T3" fmla="*/ 0 h 13"/>
                <a:gd name="T4" fmla="*/ 9 w 21"/>
                <a:gd name="T5" fmla="*/ 0 h 13"/>
                <a:gd name="T6" fmla="*/ 13 w 21"/>
                <a:gd name="T7" fmla="*/ 0 h 13"/>
                <a:gd name="T8" fmla="*/ 15 w 21"/>
                <a:gd name="T9" fmla="*/ 1 h 13"/>
                <a:gd name="T10" fmla="*/ 16 w 21"/>
                <a:gd name="T11" fmla="*/ 3 h 13"/>
                <a:gd name="T12" fmla="*/ 18 w 21"/>
                <a:gd name="T13" fmla="*/ 3 h 13"/>
                <a:gd name="T14" fmla="*/ 20 w 21"/>
                <a:gd name="T15" fmla="*/ 3 h 13"/>
                <a:gd name="T16" fmla="*/ 21 w 21"/>
                <a:gd name="T17" fmla="*/ 3 h 13"/>
                <a:gd name="T18" fmla="*/ 21 w 21"/>
                <a:gd name="T19" fmla="*/ 6 h 13"/>
                <a:gd name="T20" fmla="*/ 21 w 21"/>
                <a:gd name="T21" fmla="*/ 8 h 13"/>
                <a:gd name="T22" fmla="*/ 20 w 21"/>
                <a:gd name="T23" fmla="*/ 9 h 13"/>
                <a:gd name="T24" fmla="*/ 19 w 21"/>
                <a:gd name="T25" fmla="*/ 10 h 13"/>
                <a:gd name="T26" fmla="*/ 18 w 21"/>
                <a:gd name="T27" fmla="*/ 11 h 13"/>
                <a:gd name="T28" fmla="*/ 16 w 21"/>
                <a:gd name="T29" fmla="*/ 11 h 13"/>
                <a:gd name="T30" fmla="*/ 14 w 21"/>
                <a:gd name="T31" fmla="*/ 11 h 13"/>
                <a:gd name="T32" fmla="*/ 12 w 21"/>
                <a:gd name="T33" fmla="*/ 12 h 13"/>
                <a:gd name="T34" fmla="*/ 10 w 21"/>
                <a:gd name="T35" fmla="*/ 13 h 13"/>
                <a:gd name="T36" fmla="*/ 9 w 21"/>
                <a:gd name="T37" fmla="*/ 13 h 13"/>
                <a:gd name="T38" fmla="*/ 7 w 21"/>
                <a:gd name="T39" fmla="*/ 13 h 13"/>
                <a:gd name="T40" fmla="*/ 5 w 21"/>
                <a:gd name="T41" fmla="*/ 12 h 13"/>
                <a:gd name="T42" fmla="*/ 3 w 21"/>
                <a:gd name="T43" fmla="*/ 11 h 13"/>
                <a:gd name="T44" fmla="*/ 2 w 21"/>
                <a:gd name="T45" fmla="*/ 9 h 13"/>
                <a:gd name="T46" fmla="*/ 0 w 21"/>
                <a:gd name="T47" fmla="*/ 7 h 13"/>
                <a:gd name="T48" fmla="*/ 0 w 21"/>
                <a:gd name="T49" fmla="*/ 5 h 13"/>
                <a:gd name="T50" fmla="*/ 1 w 21"/>
                <a:gd name="T51" fmla="*/ 3 h 13"/>
                <a:gd name="T52" fmla="*/ 1 w 21"/>
                <a:gd name="T53" fmla="*/ 3 h 13"/>
                <a:gd name="T54" fmla="*/ 1 w 21"/>
                <a:gd name="T5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13">
                  <a:moveTo>
                    <a:pt x="1" y="3"/>
                  </a:moveTo>
                  <a:lnTo>
                    <a:pt x="5" y="0"/>
                  </a:lnTo>
                  <a:lnTo>
                    <a:pt x="9" y="0"/>
                  </a:lnTo>
                  <a:lnTo>
                    <a:pt x="13" y="0"/>
                  </a:lnTo>
                  <a:lnTo>
                    <a:pt x="15" y="1"/>
                  </a:lnTo>
                  <a:lnTo>
                    <a:pt x="16" y="3"/>
                  </a:lnTo>
                  <a:lnTo>
                    <a:pt x="18" y="3"/>
                  </a:lnTo>
                  <a:lnTo>
                    <a:pt x="20" y="3"/>
                  </a:lnTo>
                  <a:lnTo>
                    <a:pt x="21" y="3"/>
                  </a:lnTo>
                  <a:lnTo>
                    <a:pt x="21" y="6"/>
                  </a:lnTo>
                  <a:lnTo>
                    <a:pt x="21" y="8"/>
                  </a:lnTo>
                  <a:lnTo>
                    <a:pt x="20" y="9"/>
                  </a:lnTo>
                  <a:lnTo>
                    <a:pt x="19" y="10"/>
                  </a:lnTo>
                  <a:lnTo>
                    <a:pt x="18" y="11"/>
                  </a:lnTo>
                  <a:lnTo>
                    <a:pt x="16" y="11"/>
                  </a:lnTo>
                  <a:lnTo>
                    <a:pt x="14" y="11"/>
                  </a:lnTo>
                  <a:lnTo>
                    <a:pt x="12" y="12"/>
                  </a:lnTo>
                  <a:lnTo>
                    <a:pt x="10" y="13"/>
                  </a:lnTo>
                  <a:lnTo>
                    <a:pt x="9" y="13"/>
                  </a:lnTo>
                  <a:lnTo>
                    <a:pt x="7" y="13"/>
                  </a:lnTo>
                  <a:lnTo>
                    <a:pt x="5" y="12"/>
                  </a:lnTo>
                  <a:lnTo>
                    <a:pt x="3" y="11"/>
                  </a:lnTo>
                  <a:lnTo>
                    <a:pt x="2" y="9"/>
                  </a:lnTo>
                  <a:lnTo>
                    <a:pt x="0" y="7"/>
                  </a:lnTo>
                  <a:lnTo>
                    <a:pt x="0" y="5"/>
                  </a:lnTo>
                  <a:lnTo>
                    <a:pt x="1" y="3"/>
                  </a:lnTo>
                  <a:lnTo>
                    <a:pt x="1" y="3"/>
                  </a:lnTo>
                  <a:lnTo>
                    <a:pt x="1" y="3"/>
                  </a:lnTo>
                </a:path>
              </a:pathLst>
            </a:custGeom>
            <a:grpFill/>
            <a:ln w="3175">
              <a:solidFill>
                <a:srgbClr val="2CA2CC"/>
              </a:solidFill>
              <a:prstDash val="solid"/>
              <a:round/>
              <a:headEnd/>
              <a:tailEnd/>
            </a:ln>
          </p:spPr>
          <p:txBody>
            <a:bodyPr/>
            <a:lstStyle/>
            <a:p>
              <a:endParaRPr lang="ru-RU"/>
            </a:p>
          </p:txBody>
        </p:sp>
        <p:sp>
          <p:nvSpPr>
            <p:cNvPr id="86" name="Freeform 406">
              <a:extLst>
                <a:ext uri="{FF2B5EF4-FFF2-40B4-BE49-F238E27FC236}">
                  <a16:creationId xmlns:a16="http://schemas.microsoft.com/office/drawing/2014/main" id="{6087FF5C-5B21-2940-B982-8FCC7FDF4E2F}"/>
                </a:ext>
              </a:extLst>
            </p:cNvPr>
            <p:cNvSpPr>
              <a:spLocks/>
            </p:cNvSpPr>
            <p:nvPr/>
          </p:nvSpPr>
          <p:spPr bwMode="gray">
            <a:xfrm>
              <a:off x="2871" y="3632"/>
              <a:ext cx="17" cy="9"/>
            </a:xfrm>
            <a:custGeom>
              <a:avLst/>
              <a:gdLst>
                <a:gd name="T0" fmla="*/ 1 w 17"/>
                <a:gd name="T1" fmla="*/ 3 h 9"/>
                <a:gd name="T2" fmla="*/ 2 w 17"/>
                <a:gd name="T3" fmla="*/ 2 h 9"/>
                <a:gd name="T4" fmla="*/ 3 w 17"/>
                <a:gd name="T5" fmla="*/ 1 h 9"/>
                <a:gd name="T6" fmla="*/ 4 w 17"/>
                <a:gd name="T7" fmla="*/ 0 h 9"/>
                <a:gd name="T8" fmla="*/ 5 w 17"/>
                <a:gd name="T9" fmla="*/ 0 h 9"/>
                <a:gd name="T10" fmla="*/ 6 w 17"/>
                <a:gd name="T11" fmla="*/ 1 h 9"/>
                <a:gd name="T12" fmla="*/ 8 w 17"/>
                <a:gd name="T13" fmla="*/ 1 h 9"/>
                <a:gd name="T14" fmla="*/ 10 w 17"/>
                <a:gd name="T15" fmla="*/ 1 h 9"/>
                <a:gd name="T16" fmla="*/ 12 w 17"/>
                <a:gd name="T17" fmla="*/ 1 h 9"/>
                <a:gd name="T18" fmla="*/ 14 w 17"/>
                <a:gd name="T19" fmla="*/ 1 h 9"/>
                <a:gd name="T20" fmla="*/ 15 w 17"/>
                <a:gd name="T21" fmla="*/ 2 h 9"/>
                <a:gd name="T22" fmla="*/ 16 w 17"/>
                <a:gd name="T23" fmla="*/ 2 h 9"/>
                <a:gd name="T24" fmla="*/ 16 w 17"/>
                <a:gd name="T25" fmla="*/ 2 h 9"/>
                <a:gd name="T26" fmla="*/ 17 w 17"/>
                <a:gd name="T27" fmla="*/ 3 h 9"/>
                <a:gd name="T28" fmla="*/ 17 w 17"/>
                <a:gd name="T29" fmla="*/ 4 h 9"/>
                <a:gd name="T30" fmla="*/ 16 w 17"/>
                <a:gd name="T31" fmla="*/ 5 h 9"/>
                <a:gd name="T32" fmla="*/ 15 w 17"/>
                <a:gd name="T33" fmla="*/ 5 h 9"/>
                <a:gd name="T34" fmla="*/ 14 w 17"/>
                <a:gd name="T35" fmla="*/ 5 h 9"/>
                <a:gd name="T36" fmla="*/ 13 w 17"/>
                <a:gd name="T37" fmla="*/ 6 h 9"/>
                <a:gd name="T38" fmla="*/ 12 w 17"/>
                <a:gd name="T39" fmla="*/ 7 h 9"/>
                <a:gd name="T40" fmla="*/ 11 w 17"/>
                <a:gd name="T41" fmla="*/ 7 h 9"/>
                <a:gd name="T42" fmla="*/ 9 w 17"/>
                <a:gd name="T43" fmla="*/ 7 h 9"/>
                <a:gd name="T44" fmla="*/ 9 w 17"/>
                <a:gd name="T45" fmla="*/ 8 h 9"/>
                <a:gd name="T46" fmla="*/ 9 w 17"/>
                <a:gd name="T47" fmla="*/ 8 h 9"/>
                <a:gd name="T48" fmla="*/ 7 w 17"/>
                <a:gd name="T49" fmla="*/ 9 h 9"/>
                <a:gd name="T50" fmla="*/ 4 w 17"/>
                <a:gd name="T51" fmla="*/ 9 h 9"/>
                <a:gd name="T52" fmla="*/ 2 w 17"/>
                <a:gd name="T53" fmla="*/ 8 h 9"/>
                <a:gd name="T54" fmla="*/ 1 w 17"/>
                <a:gd name="T55" fmla="*/ 7 h 9"/>
                <a:gd name="T56" fmla="*/ 0 w 17"/>
                <a:gd name="T57" fmla="*/ 6 h 9"/>
                <a:gd name="T58" fmla="*/ 0 w 17"/>
                <a:gd name="T59" fmla="*/ 4 h 9"/>
                <a:gd name="T60" fmla="*/ 1 w 17"/>
                <a:gd name="T6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9">
                  <a:moveTo>
                    <a:pt x="1" y="3"/>
                  </a:moveTo>
                  <a:lnTo>
                    <a:pt x="2" y="2"/>
                  </a:lnTo>
                  <a:lnTo>
                    <a:pt x="3" y="1"/>
                  </a:lnTo>
                  <a:lnTo>
                    <a:pt x="4" y="0"/>
                  </a:lnTo>
                  <a:lnTo>
                    <a:pt x="5" y="0"/>
                  </a:lnTo>
                  <a:lnTo>
                    <a:pt x="6" y="1"/>
                  </a:lnTo>
                  <a:lnTo>
                    <a:pt x="8" y="1"/>
                  </a:lnTo>
                  <a:lnTo>
                    <a:pt x="10" y="1"/>
                  </a:lnTo>
                  <a:lnTo>
                    <a:pt x="12" y="1"/>
                  </a:lnTo>
                  <a:lnTo>
                    <a:pt x="14" y="1"/>
                  </a:lnTo>
                  <a:lnTo>
                    <a:pt x="15" y="2"/>
                  </a:lnTo>
                  <a:lnTo>
                    <a:pt x="16" y="2"/>
                  </a:lnTo>
                  <a:lnTo>
                    <a:pt x="16" y="2"/>
                  </a:lnTo>
                  <a:lnTo>
                    <a:pt x="17" y="3"/>
                  </a:lnTo>
                  <a:lnTo>
                    <a:pt x="17" y="4"/>
                  </a:lnTo>
                  <a:lnTo>
                    <a:pt x="16" y="5"/>
                  </a:lnTo>
                  <a:lnTo>
                    <a:pt x="15" y="5"/>
                  </a:lnTo>
                  <a:lnTo>
                    <a:pt x="14" y="5"/>
                  </a:lnTo>
                  <a:lnTo>
                    <a:pt x="13" y="6"/>
                  </a:lnTo>
                  <a:lnTo>
                    <a:pt x="12" y="7"/>
                  </a:lnTo>
                  <a:lnTo>
                    <a:pt x="11" y="7"/>
                  </a:lnTo>
                  <a:lnTo>
                    <a:pt x="9" y="7"/>
                  </a:lnTo>
                  <a:lnTo>
                    <a:pt x="9" y="8"/>
                  </a:lnTo>
                  <a:lnTo>
                    <a:pt x="9" y="8"/>
                  </a:lnTo>
                  <a:lnTo>
                    <a:pt x="7" y="9"/>
                  </a:lnTo>
                  <a:lnTo>
                    <a:pt x="4" y="9"/>
                  </a:lnTo>
                  <a:lnTo>
                    <a:pt x="2" y="8"/>
                  </a:lnTo>
                  <a:lnTo>
                    <a:pt x="1" y="7"/>
                  </a:lnTo>
                  <a:lnTo>
                    <a:pt x="0" y="6"/>
                  </a:lnTo>
                  <a:lnTo>
                    <a:pt x="0" y="4"/>
                  </a:lnTo>
                  <a:lnTo>
                    <a:pt x="1" y="3"/>
                  </a:lnTo>
                  <a:close/>
                </a:path>
              </a:pathLst>
            </a:custGeom>
            <a:grpFill/>
            <a:ln w="0">
              <a:solidFill>
                <a:srgbClr val="2CA2CC"/>
              </a:solidFill>
              <a:prstDash val="solid"/>
              <a:round/>
              <a:headEnd/>
              <a:tailEnd/>
            </a:ln>
          </p:spPr>
          <p:txBody>
            <a:bodyPr/>
            <a:lstStyle/>
            <a:p>
              <a:endParaRPr lang="ru-RU"/>
            </a:p>
          </p:txBody>
        </p:sp>
        <p:sp>
          <p:nvSpPr>
            <p:cNvPr id="87" name="Freeform 407">
              <a:extLst>
                <a:ext uri="{FF2B5EF4-FFF2-40B4-BE49-F238E27FC236}">
                  <a16:creationId xmlns:a16="http://schemas.microsoft.com/office/drawing/2014/main" id="{612F6C92-B167-D343-A6C5-B76C5EA90373}"/>
                </a:ext>
              </a:extLst>
            </p:cNvPr>
            <p:cNvSpPr>
              <a:spLocks/>
            </p:cNvSpPr>
            <p:nvPr/>
          </p:nvSpPr>
          <p:spPr bwMode="gray">
            <a:xfrm>
              <a:off x="2871" y="3632"/>
              <a:ext cx="17" cy="9"/>
            </a:xfrm>
            <a:custGeom>
              <a:avLst/>
              <a:gdLst>
                <a:gd name="T0" fmla="*/ 1 w 17"/>
                <a:gd name="T1" fmla="*/ 3 h 9"/>
                <a:gd name="T2" fmla="*/ 2 w 17"/>
                <a:gd name="T3" fmla="*/ 2 h 9"/>
                <a:gd name="T4" fmla="*/ 3 w 17"/>
                <a:gd name="T5" fmla="*/ 1 h 9"/>
                <a:gd name="T6" fmla="*/ 4 w 17"/>
                <a:gd name="T7" fmla="*/ 0 h 9"/>
                <a:gd name="T8" fmla="*/ 5 w 17"/>
                <a:gd name="T9" fmla="*/ 0 h 9"/>
                <a:gd name="T10" fmla="*/ 6 w 17"/>
                <a:gd name="T11" fmla="*/ 1 h 9"/>
                <a:gd name="T12" fmla="*/ 8 w 17"/>
                <a:gd name="T13" fmla="*/ 1 h 9"/>
                <a:gd name="T14" fmla="*/ 10 w 17"/>
                <a:gd name="T15" fmla="*/ 1 h 9"/>
                <a:gd name="T16" fmla="*/ 12 w 17"/>
                <a:gd name="T17" fmla="*/ 1 h 9"/>
                <a:gd name="T18" fmla="*/ 14 w 17"/>
                <a:gd name="T19" fmla="*/ 1 h 9"/>
                <a:gd name="T20" fmla="*/ 15 w 17"/>
                <a:gd name="T21" fmla="*/ 2 h 9"/>
                <a:gd name="T22" fmla="*/ 16 w 17"/>
                <a:gd name="T23" fmla="*/ 2 h 9"/>
                <a:gd name="T24" fmla="*/ 16 w 17"/>
                <a:gd name="T25" fmla="*/ 2 h 9"/>
                <a:gd name="T26" fmla="*/ 17 w 17"/>
                <a:gd name="T27" fmla="*/ 3 h 9"/>
                <a:gd name="T28" fmla="*/ 17 w 17"/>
                <a:gd name="T29" fmla="*/ 4 h 9"/>
                <a:gd name="T30" fmla="*/ 16 w 17"/>
                <a:gd name="T31" fmla="*/ 5 h 9"/>
                <a:gd name="T32" fmla="*/ 15 w 17"/>
                <a:gd name="T33" fmla="*/ 5 h 9"/>
                <a:gd name="T34" fmla="*/ 14 w 17"/>
                <a:gd name="T35" fmla="*/ 5 h 9"/>
                <a:gd name="T36" fmla="*/ 13 w 17"/>
                <a:gd name="T37" fmla="*/ 6 h 9"/>
                <a:gd name="T38" fmla="*/ 12 w 17"/>
                <a:gd name="T39" fmla="*/ 7 h 9"/>
                <a:gd name="T40" fmla="*/ 11 w 17"/>
                <a:gd name="T41" fmla="*/ 7 h 9"/>
                <a:gd name="T42" fmla="*/ 9 w 17"/>
                <a:gd name="T43" fmla="*/ 7 h 9"/>
                <a:gd name="T44" fmla="*/ 9 w 17"/>
                <a:gd name="T45" fmla="*/ 8 h 9"/>
                <a:gd name="T46" fmla="*/ 9 w 17"/>
                <a:gd name="T47" fmla="*/ 8 h 9"/>
                <a:gd name="T48" fmla="*/ 7 w 17"/>
                <a:gd name="T49" fmla="*/ 9 h 9"/>
                <a:gd name="T50" fmla="*/ 4 w 17"/>
                <a:gd name="T51" fmla="*/ 9 h 9"/>
                <a:gd name="T52" fmla="*/ 2 w 17"/>
                <a:gd name="T53" fmla="*/ 8 h 9"/>
                <a:gd name="T54" fmla="*/ 1 w 17"/>
                <a:gd name="T55" fmla="*/ 7 h 9"/>
                <a:gd name="T56" fmla="*/ 0 w 17"/>
                <a:gd name="T57" fmla="*/ 6 h 9"/>
                <a:gd name="T58" fmla="*/ 0 w 17"/>
                <a:gd name="T59" fmla="*/ 4 h 9"/>
                <a:gd name="T60" fmla="*/ 1 w 17"/>
                <a:gd name="T6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9">
                  <a:moveTo>
                    <a:pt x="1" y="3"/>
                  </a:moveTo>
                  <a:lnTo>
                    <a:pt x="2" y="2"/>
                  </a:lnTo>
                  <a:lnTo>
                    <a:pt x="3" y="1"/>
                  </a:lnTo>
                  <a:lnTo>
                    <a:pt x="4" y="0"/>
                  </a:lnTo>
                  <a:lnTo>
                    <a:pt x="5" y="0"/>
                  </a:lnTo>
                  <a:lnTo>
                    <a:pt x="6" y="1"/>
                  </a:lnTo>
                  <a:lnTo>
                    <a:pt x="8" y="1"/>
                  </a:lnTo>
                  <a:lnTo>
                    <a:pt x="10" y="1"/>
                  </a:lnTo>
                  <a:lnTo>
                    <a:pt x="12" y="1"/>
                  </a:lnTo>
                  <a:lnTo>
                    <a:pt x="14" y="1"/>
                  </a:lnTo>
                  <a:lnTo>
                    <a:pt x="15" y="2"/>
                  </a:lnTo>
                  <a:lnTo>
                    <a:pt x="16" y="2"/>
                  </a:lnTo>
                  <a:lnTo>
                    <a:pt x="16" y="2"/>
                  </a:lnTo>
                  <a:lnTo>
                    <a:pt x="17" y="3"/>
                  </a:lnTo>
                  <a:lnTo>
                    <a:pt x="17" y="4"/>
                  </a:lnTo>
                  <a:lnTo>
                    <a:pt x="16" y="5"/>
                  </a:lnTo>
                  <a:lnTo>
                    <a:pt x="15" y="5"/>
                  </a:lnTo>
                  <a:lnTo>
                    <a:pt x="14" y="5"/>
                  </a:lnTo>
                  <a:lnTo>
                    <a:pt x="13" y="6"/>
                  </a:lnTo>
                  <a:lnTo>
                    <a:pt x="12" y="7"/>
                  </a:lnTo>
                  <a:lnTo>
                    <a:pt x="11" y="7"/>
                  </a:lnTo>
                  <a:lnTo>
                    <a:pt x="9" y="7"/>
                  </a:lnTo>
                  <a:lnTo>
                    <a:pt x="9" y="8"/>
                  </a:lnTo>
                  <a:lnTo>
                    <a:pt x="9" y="8"/>
                  </a:lnTo>
                  <a:lnTo>
                    <a:pt x="7" y="9"/>
                  </a:lnTo>
                  <a:lnTo>
                    <a:pt x="4" y="9"/>
                  </a:lnTo>
                  <a:lnTo>
                    <a:pt x="2" y="8"/>
                  </a:lnTo>
                  <a:lnTo>
                    <a:pt x="1" y="7"/>
                  </a:lnTo>
                  <a:lnTo>
                    <a:pt x="0" y="6"/>
                  </a:lnTo>
                  <a:lnTo>
                    <a:pt x="0" y="4"/>
                  </a:lnTo>
                  <a:lnTo>
                    <a:pt x="1" y="3"/>
                  </a:lnTo>
                </a:path>
              </a:pathLst>
            </a:custGeom>
            <a:grpFill/>
            <a:ln w="3175">
              <a:solidFill>
                <a:srgbClr val="2CA2CC"/>
              </a:solidFill>
              <a:prstDash val="solid"/>
              <a:round/>
              <a:headEnd/>
              <a:tailEnd/>
            </a:ln>
          </p:spPr>
          <p:txBody>
            <a:bodyPr/>
            <a:lstStyle/>
            <a:p>
              <a:endParaRPr lang="ru-RU"/>
            </a:p>
          </p:txBody>
        </p:sp>
        <p:sp>
          <p:nvSpPr>
            <p:cNvPr id="88" name="Freeform 408">
              <a:extLst>
                <a:ext uri="{FF2B5EF4-FFF2-40B4-BE49-F238E27FC236}">
                  <a16:creationId xmlns:a16="http://schemas.microsoft.com/office/drawing/2014/main" id="{04E060DA-E030-E340-819A-A2D3A279E362}"/>
                </a:ext>
              </a:extLst>
            </p:cNvPr>
            <p:cNvSpPr>
              <a:spLocks/>
            </p:cNvSpPr>
            <p:nvPr/>
          </p:nvSpPr>
          <p:spPr bwMode="gray">
            <a:xfrm>
              <a:off x="2638" y="2589"/>
              <a:ext cx="166" cy="1028"/>
            </a:xfrm>
            <a:custGeom>
              <a:avLst/>
              <a:gdLst>
                <a:gd name="T0" fmla="*/ 89 w 166"/>
                <a:gd name="T1" fmla="*/ 83 h 1028"/>
                <a:gd name="T2" fmla="*/ 76 w 166"/>
                <a:gd name="T3" fmla="*/ 70 h 1028"/>
                <a:gd name="T4" fmla="*/ 87 w 166"/>
                <a:gd name="T5" fmla="*/ 51 h 1028"/>
                <a:gd name="T6" fmla="*/ 74 w 166"/>
                <a:gd name="T7" fmla="*/ 35 h 1028"/>
                <a:gd name="T8" fmla="*/ 33 w 166"/>
                <a:gd name="T9" fmla="*/ 22 h 1028"/>
                <a:gd name="T10" fmla="*/ 44 w 166"/>
                <a:gd name="T11" fmla="*/ 109 h 1028"/>
                <a:gd name="T12" fmla="*/ 31 w 166"/>
                <a:gd name="T13" fmla="*/ 164 h 1028"/>
                <a:gd name="T14" fmla="*/ 37 w 166"/>
                <a:gd name="T15" fmla="*/ 241 h 1028"/>
                <a:gd name="T16" fmla="*/ 29 w 166"/>
                <a:gd name="T17" fmla="*/ 307 h 1028"/>
                <a:gd name="T18" fmla="*/ 26 w 166"/>
                <a:gd name="T19" fmla="*/ 356 h 1028"/>
                <a:gd name="T20" fmla="*/ 30 w 166"/>
                <a:gd name="T21" fmla="*/ 403 h 1028"/>
                <a:gd name="T22" fmla="*/ 33 w 166"/>
                <a:gd name="T23" fmla="*/ 451 h 1028"/>
                <a:gd name="T24" fmla="*/ 16 w 166"/>
                <a:gd name="T25" fmla="*/ 517 h 1028"/>
                <a:gd name="T26" fmla="*/ 1 w 166"/>
                <a:gd name="T27" fmla="*/ 584 h 1028"/>
                <a:gd name="T28" fmla="*/ 4 w 166"/>
                <a:gd name="T29" fmla="*/ 644 h 1028"/>
                <a:gd name="T30" fmla="*/ 5 w 166"/>
                <a:gd name="T31" fmla="*/ 669 h 1028"/>
                <a:gd name="T32" fmla="*/ 24 w 166"/>
                <a:gd name="T33" fmla="*/ 703 h 1028"/>
                <a:gd name="T34" fmla="*/ 37 w 166"/>
                <a:gd name="T35" fmla="*/ 702 h 1028"/>
                <a:gd name="T36" fmla="*/ 39 w 166"/>
                <a:gd name="T37" fmla="*/ 722 h 1028"/>
                <a:gd name="T38" fmla="*/ 34 w 166"/>
                <a:gd name="T39" fmla="*/ 742 h 1028"/>
                <a:gd name="T40" fmla="*/ 37 w 166"/>
                <a:gd name="T41" fmla="*/ 766 h 1028"/>
                <a:gd name="T42" fmla="*/ 48 w 166"/>
                <a:gd name="T43" fmla="*/ 769 h 1028"/>
                <a:gd name="T44" fmla="*/ 34 w 166"/>
                <a:gd name="T45" fmla="*/ 797 h 1028"/>
                <a:gd name="T46" fmla="*/ 32 w 166"/>
                <a:gd name="T47" fmla="*/ 823 h 1028"/>
                <a:gd name="T48" fmla="*/ 8 w 166"/>
                <a:gd name="T49" fmla="*/ 820 h 1028"/>
                <a:gd name="T50" fmla="*/ 8 w 166"/>
                <a:gd name="T51" fmla="*/ 830 h 1028"/>
                <a:gd name="T52" fmla="*/ 7 w 166"/>
                <a:gd name="T53" fmla="*/ 838 h 1028"/>
                <a:gd name="T54" fmla="*/ 29 w 166"/>
                <a:gd name="T55" fmla="*/ 849 h 1028"/>
                <a:gd name="T56" fmla="*/ 24 w 166"/>
                <a:gd name="T57" fmla="*/ 859 h 1028"/>
                <a:gd name="T58" fmla="*/ 28 w 166"/>
                <a:gd name="T59" fmla="*/ 872 h 1028"/>
                <a:gd name="T60" fmla="*/ 44 w 166"/>
                <a:gd name="T61" fmla="*/ 874 h 1028"/>
                <a:gd name="T62" fmla="*/ 28 w 166"/>
                <a:gd name="T63" fmla="*/ 879 h 1028"/>
                <a:gd name="T64" fmla="*/ 36 w 166"/>
                <a:gd name="T65" fmla="*/ 900 h 1028"/>
                <a:gd name="T66" fmla="*/ 47 w 166"/>
                <a:gd name="T67" fmla="*/ 910 h 1028"/>
                <a:gd name="T68" fmla="*/ 50 w 166"/>
                <a:gd name="T69" fmla="*/ 942 h 1028"/>
                <a:gd name="T70" fmla="*/ 61 w 166"/>
                <a:gd name="T71" fmla="*/ 978 h 1028"/>
                <a:gd name="T72" fmla="*/ 75 w 166"/>
                <a:gd name="T73" fmla="*/ 979 h 1028"/>
                <a:gd name="T74" fmla="*/ 86 w 166"/>
                <a:gd name="T75" fmla="*/ 976 h 1028"/>
                <a:gd name="T76" fmla="*/ 69 w 166"/>
                <a:gd name="T77" fmla="*/ 1002 h 1028"/>
                <a:gd name="T78" fmla="*/ 95 w 166"/>
                <a:gd name="T79" fmla="*/ 994 h 1028"/>
                <a:gd name="T80" fmla="*/ 100 w 166"/>
                <a:gd name="T81" fmla="*/ 1015 h 1028"/>
                <a:gd name="T82" fmla="*/ 120 w 166"/>
                <a:gd name="T83" fmla="*/ 1026 h 1028"/>
                <a:gd name="T84" fmla="*/ 123 w 166"/>
                <a:gd name="T85" fmla="*/ 1000 h 1028"/>
                <a:gd name="T86" fmla="*/ 162 w 166"/>
                <a:gd name="T87" fmla="*/ 977 h 1028"/>
                <a:gd name="T88" fmla="*/ 90 w 166"/>
                <a:gd name="T89" fmla="*/ 944 h 1028"/>
                <a:gd name="T90" fmla="*/ 75 w 166"/>
                <a:gd name="T91" fmla="*/ 857 h 1028"/>
                <a:gd name="T92" fmla="*/ 83 w 166"/>
                <a:gd name="T93" fmla="*/ 824 h 1028"/>
                <a:gd name="T94" fmla="*/ 78 w 166"/>
                <a:gd name="T95" fmla="*/ 784 h 1028"/>
                <a:gd name="T96" fmla="*/ 83 w 166"/>
                <a:gd name="T97" fmla="*/ 763 h 1028"/>
                <a:gd name="T98" fmla="*/ 70 w 166"/>
                <a:gd name="T99" fmla="*/ 745 h 1028"/>
                <a:gd name="T100" fmla="*/ 63 w 166"/>
                <a:gd name="T101" fmla="*/ 626 h 1028"/>
                <a:gd name="T102" fmla="*/ 69 w 166"/>
                <a:gd name="T103" fmla="*/ 598 h 1028"/>
                <a:gd name="T104" fmla="*/ 73 w 166"/>
                <a:gd name="T105" fmla="*/ 512 h 1028"/>
                <a:gd name="T106" fmla="*/ 86 w 166"/>
                <a:gd name="T107" fmla="*/ 457 h 1028"/>
                <a:gd name="T108" fmla="*/ 67 w 166"/>
                <a:gd name="T109" fmla="*/ 405 h 1028"/>
                <a:gd name="T110" fmla="*/ 66 w 166"/>
                <a:gd name="T111" fmla="*/ 374 h 1028"/>
                <a:gd name="T112" fmla="*/ 82 w 166"/>
                <a:gd name="T113" fmla="*/ 298 h 1028"/>
                <a:gd name="T114" fmla="*/ 100 w 166"/>
                <a:gd name="T115" fmla="*/ 235 h 1028"/>
                <a:gd name="T116" fmla="*/ 119 w 166"/>
                <a:gd name="T117" fmla="*/ 189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028">
                  <a:moveTo>
                    <a:pt x="119" y="145"/>
                  </a:moveTo>
                  <a:lnTo>
                    <a:pt x="112" y="141"/>
                  </a:lnTo>
                  <a:lnTo>
                    <a:pt x="109" y="136"/>
                  </a:lnTo>
                  <a:lnTo>
                    <a:pt x="107" y="130"/>
                  </a:lnTo>
                  <a:lnTo>
                    <a:pt x="105" y="123"/>
                  </a:lnTo>
                  <a:lnTo>
                    <a:pt x="103" y="116"/>
                  </a:lnTo>
                  <a:lnTo>
                    <a:pt x="100" y="108"/>
                  </a:lnTo>
                  <a:lnTo>
                    <a:pt x="97" y="98"/>
                  </a:lnTo>
                  <a:lnTo>
                    <a:pt x="95" y="96"/>
                  </a:lnTo>
                  <a:lnTo>
                    <a:pt x="93" y="94"/>
                  </a:lnTo>
                  <a:lnTo>
                    <a:pt x="91" y="91"/>
                  </a:lnTo>
                  <a:lnTo>
                    <a:pt x="90" y="89"/>
                  </a:lnTo>
                  <a:lnTo>
                    <a:pt x="89" y="86"/>
                  </a:lnTo>
                  <a:lnTo>
                    <a:pt x="89" y="83"/>
                  </a:lnTo>
                  <a:lnTo>
                    <a:pt x="89" y="82"/>
                  </a:lnTo>
                  <a:lnTo>
                    <a:pt x="90" y="83"/>
                  </a:lnTo>
                  <a:lnTo>
                    <a:pt x="91" y="83"/>
                  </a:lnTo>
                  <a:lnTo>
                    <a:pt x="91" y="80"/>
                  </a:lnTo>
                  <a:lnTo>
                    <a:pt x="90" y="79"/>
                  </a:lnTo>
                  <a:lnTo>
                    <a:pt x="88" y="77"/>
                  </a:lnTo>
                  <a:lnTo>
                    <a:pt x="86" y="77"/>
                  </a:lnTo>
                  <a:lnTo>
                    <a:pt x="83" y="76"/>
                  </a:lnTo>
                  <a:lnTo>
                    <a:pt x="81" y="75"/>
                  </a:lnTo>
                  <a:lnTo>
                    <a:pt x="78" y="74"/>
                  </a:lnTo>
                  <a:lnTo>
                    <a:pt x="76" y="73"/>
                  </a:lnTo>
                  <a:lnTo>
                    <a:pt x="76" y="72"/>
                  </a:lnTo>
                  <a:lnTo>
                    <a:pt x="76" y="71"/>
                  </a:lnTo>
                  <a:lnTo>
                    <a:pt x="76" y="70"/>
                  </a:lnTo>
                  <a:lnTo>
                    <a:pt x="79" y="70"/>
                  </a:lnTo>
                  <a:lnTo>
                    <a:pt x="81" y="69"/>
                  </a:lnTo>
                  <a:lnTo>
                    <a:pt x="83" y="68"/>
                  </a:lnTo>
                  <a:lnTo>
                    <a:pt x="85" y="66"/>
                  </a:lnTo>
                  <a:lnTo>
                    <a:pt x="86" y="64"/>
                  </a:lnTo>
                  <a:lnTo>
                    <a:pt x="85" y="63"/>
                  </a:lnTo>
                  <a:lnTo>
                    <a:pt x="85" y="60"/>
                  </a:lnTo>
                  <a:lnTo>
                    <a:pt x="84" y="57"/>
                  </a:lnTo>
                  <a:lnTo>
                    <a:pt x="83" y="55"/>
                  </a:lnTo>
                  <a:lnTo>
                    <a:pt x="83" y="53"/>
                  </a:lnTo>
                  <a:lnTo>
                    <a:pt x="83" y="51"/>
                  </a:lnTo>
                  <a:lnTo>
                    <a:pt x="84" y="50"/>
                  </a:lnTo>
                  <a:lnTo>
                    <a:pt x="85" y="51"/>
                  </a:lnTo>
                  <a:lnTo>
                    <a:pt x="87" y="51"/>
                  </a:lnTo>
                  <a:lnTo>
                    <a:pt x="88" y="52"/>
                  </a:lnTo>
                  <a:lnTo>
                    <a:pt x="90" y="52"/>
                  </a:lnTo>
                  <a:lnTo>
                    <a:pt x="90" y="51"/>
                  </a:lnTo>
                  <a:lnTo>
                    <a:pt x="90" y="49"/>
                  </a:lnTo>
                  <a:lnTo>
                    <a:pt x="90" y="48"/>
                  </a:lnTo>
                  <a:lnTo>
                    <a:pt x="88" y="45"/>
                  </a:lnTo>
                  <a:lnTo>
                    <a:pt x="86" y="44"/>
                  </a:lnTo>
                  <a:lnTo>
                    <a:pt x="84" y="42"/>
                  </a:lnTo>
                  <a:lnTo>
                    <a:pt x="82" y="41"/>
                  </a:lnTo>
                  <a:lnTo>
                    <a:pt x="79" y="42"/>
                  </a:lnTo>
                  <a:lnTo>
                    <a:pt x="79" y="39"/>
                  </a:lnTo>
                  <a:lnTo>
                    <a:pt x="77" y="38"/>
                  </a:lnTo>
                  <a:lnTo>
                    <a:pt x="76" y="37"/>
                  </a:lnTo>
                  <a:lnTo>
                    <a:pt x="74" y="35"/>
                  </a:lnTo>
                  <a:lnTo>
                    <a:pt x="73" y="34"/>
                  </a:lnTo>
                  <a:lnTo>
                    <a:pt x="73" y="28"/>
                  </a:lnTo>
                  <a:lnTo>
                    <a:pt x="74" y="22"/>
                  </a:lnTo>
                  <a:lnTo>
                    <a:pt x="73" y="17"/>
                  </a:lnTo>
                  <a:lnTo>
                    <a:pt x="65" y="8"/>
                  </a:lnTo>
                  <a:lnTo>
                    <a:pt x="59" y="0"/>
                  </a:lnTo>
                  <a:lnTo>
                    <a:pt x="59" y="2"/>
                  </a:lnTo>
                  <a:lnTo>
                    <a:pt x="58" y="8"/>
                  </a:lnTo>
                  <a:lnTo>
                    <a:pt x="56" y="15"/>
                  </a:lnTo>
                  <a:lnTo>
                    <a:pt x="53" y="21"/>
                  </a:lnTo>
                  <a:lnTo>
                    <a:pt x="51" y="21"/>
                  </a:lnTo>
                  <a:lnTo>
                    <a:pt x="45" y="22"/>
                  </a:lnTo>
                  <a:lnTo>
                    <a:pt x="39" y="22"/>
                  </a:lnTo>
                  <a:lnTo>
                    <a:pt x="33" y="22"/>
                  </a:lnTo>
                  <a:lnTo>
                    <a:pt x="32" y="22"/>
                  </a:lnTo>
                  <a:lnTo>
                    <a:pt x="32" y="23"/>
                  </a:lnTo>
                  <a:lnTo>
                    <a:pt x="32" y="25"/>
                  </a:lnTo>
                  <a:lnTo>
                    <a:pt x="32" y="26"/>
                  </a:lnTo>
                  <a:lnTo>
                    <a:pt x="32" y="27"/>
                  </a:lnTo>
                  <a:lnTo>
                    <a:pt x="33" y="34"/>
                  </a:lnTo>
                  <a:lnTo>
                    <a:pt x="35" y="41"/>
                  </a:lnTo>
                  <a:lnTo>
                    <a:pt x="38" y="48"/>
                  </a:lnTo>
                  <a:lnTo>
                    <a:pt x="39" y="60"/>
                  </a:lnTo>
                  <a:lnTo>
                    <a:pt x="38" y="71"/>
                  </a:lnTo>
                  <a:lnTo>
                    <a:pt x="37" y="82"/>
                  </a:lnTo>
                  <a:lnTo>
                    <a:pt x="39" y="92"/>
                  </a:lnTo>
                  <a:lnTo>
                    <a:pt x="43" y="102"/>
                  </a:lnTo>
                  <a:lnTo>
                    <a:pt x="44" y="109"/>
                  </a:lnTo>
                  <a:lnTo>
                    <a:pt x="43" y="115"/>
                  </a:lnTo>
                  <a:lnTo>
                    <a:pt x="41" y="122"/>
                  </a:lnTo>
                  <a:lnTo>
                    <a:pt x="41" y="137"/>
                  </a:lnTo>
                  <a:lnTo>
                    <a:pt x="40" y="153"/>
                  </a:lnTo>
                  <a:lnTo>
                    <a:pt x="39" y="156"/>
                  </a:lnTo>
                  <a:lnTo>
                    <a:pt x="37" y="157"/>
                  </a:lnTo>
                  <a:lnTo>
                    <a:pt x="35" y="159"/>
                  </a:lnTo>
                  <a:lnTo>
                    <a:pt x="32" y="159"/>
                  </a:lnTo>
                  <a:lnTo>
                    <a:pt x="31" y="160"/>
                  </a:lnTo>
                  <a:lnTo>
                    <a:pt x="30" y="160"/>
                  </a:lnTo>
                  <a:lnTo>
                    <a:pt x="30" y="162"/>
                  </a:lnTo>
                  <a:lnTo>
                    <a:pt x="30" y="163"/>
                  </a:lnTo>
                  <a:lnTo>
                    <a:pt x="31" y="164"/>
                  </a:lnTo>
                  <a:lnTo>
                    <a:pt x="31" y="164"/>
                  </a:lnTo>
                  <a:lnTo>
                    <a:pt x="36" y="172"/>
                  </a:lnTo>
                  <a:lnTo>
                    <a:pt x="37" y="180"/>
                  </a:lnTo>
                  <a:lnTo>
                    <a:pt x="36" y="189"/>
                  </a:lnTo>
                  <a:lnTo>
                    <a:pt x="36" y="199"/>
                  </a:lnTo>
                  <a:lnTo>
                    <a:pt x="37" y="199"/>
                  </a:lnTo>
                  <a:lnTo>
                    <a:pt x="37" y="199"/>
                  </a:lnTo>
                  <a:lnTo>
                    <a:pt x="38" y="199"/>
                  </a:lnTo>
                  <a:lnTo>
                    <a:pt x="37" y="199"/>
                  </a:lnTo>
                  <a:lnTo>
                    <a:pt x="37" y="199"/>
                  </a:lnTo>
                  <a:lnTo>
                    <a:pt x="38" y="205"/>
                  </a:lnTo>
                  <a:lnTo>
                    <a:pt x="39" y="210"/>
                  </a:lnTo>
                  <a:lnTo>
                    <a:pt x="39" y="216"/>
                  </a:lnTo>
                  <a:lnTo>
                    <a:pt x="37" y="228"/>
                  </a:lnTo>
                  <a:lnTo>
                    <a:pt x="37" y="241"/>
                  </a:lnTo>
                  <a:lnTo>
                    <a:pt x="36" y="253"/>
                  </a:lnTo>
                  <a:lnTo>
                    <a:pt x="35" y="262"/>
                  </a:lnTo>
                  <a:lnTo>
                    <a:pt x="33" y="270"/>
                  </a:lnTo>
                  <a:lnTo>
                    <a:pt x="32" y="273"/>
                  </a:lnTo>
                  <a:lnTo>
                    <a:pt x="33" y="275"/>
                  </a:lnTo>
                  <a:lnTo>
                    <a:pt x="34" y="278"/>
                  </a:lnTo>
                  <a:lnTo>
                    <a:pt x="34" y="281"/>
                  </a:lnTo>
                  <a:lnTo>
                    <a:pt x="34" y="283"/>
                  </a:lnTo>
                  <a:lnTo>
                    <a:pt x="32" y="289"/>
                  </a:lnTo>
                  <a:lnTo>
                    <a:pt x="31" y="294"/>
                  </a:lnTo>
                  <a:lnTo>
                    <a:pt x="30" y="299"/>
                  </a:lnTo>
                  <a:lnTo>
                    <a:pt x="29" y="302"/>
                  </a:lnTo>
                  <a:lnTo>
                    <a:pt x="29" y="305"/>
                  </a:lnTo>
                  <a:lnTo>
                    <a:pt x="29" y="307"/>
                  </a:lnTo>
                  <a:lnTo>
                    <a:pt x="27" y="312"/>
                  </a:lnTo>
                  <a:lnTo>
                    <a:pt x="23" y="317"/>
                  </a:lnTo>
                  <a:lnTo>
                    <a:pt x="21" y="321"/>
                  </a:lnTo>
                  <a:lnTo>
                    <a:pt x="20" y="325"/>
                  </a:lnTo>
                  <a:lnTo>
                    <a:pt x="20" y="329"/>
                  </a:lnTo>
                  <a:lnTo>
                    <a:pt x="21" y="334"/>
                  </a:lnTo>
                  <a:lnTo>
                    <a:pt x="24" y="341"/>
                  </a:lnTo>
                  <a:lnTo>
                    <a:pt x="28" y="348"/>
                  </a:lnTo>
                  <a:lnTo>
                    <a:pt x="28" y="351"/>
                  </a:lnTo>
                  <a:lnTo>
                    <a:pt x="28" y="354"/>
                  </a:lnTo>
                  <a:lnTo>
                    <a:pt x="27" y="354"/>
                  </a:lnTo>
                  <a:lnTo>
                    <a:pt x="27" y="354"/>
                  </a:lnTo>
                  <a:lnTo>
                    <a:pt x="26" y="355"/>
                  </a:lnTo>
                  <a:lnTo>
                    <a:pt x="26" y="356"/>
                  </a:lnTo>
                  <a:lnTo>
                    <a:pt x="26" y="357"/>
                  </a:lnTo>
                  <a:lnTo>
                    <a:pt x="26" y="359"/>
                  </a:lnTo>
                  <a:lnTo>
                    <a:pt x="26" y="360"/>
                  </a:lnTo>
                  <a:lnTo>
                    <a:pt x="26" y="361"/>
                  </a:lnTo>
                  <a:lnTo>
                    <a:pt x="23" y="363"/>
                  </a:lnTo>
                  <a:lnTo>
                    <a:pt x="22" y="365"/>
                  </a:lnTo>
                  <a:lnTo>
                    <a:pt x="21" y="368"/>
                  </a:lnTo>
                  <a:lnTo>
                    <a:pt x="20" y="370"/>
                  </a:lnTo>
                  <a:lnTo>
                    <a:pt x="19" y="374"/>
                  </a:lnTo>
                  <a:lnTo>
                    <a:pt x="19" y="380"/>
                  </a:lnTo>
                  <a:lnTo>
                    <a:pt x="22" y="391"/>
                  </a:lnTo>
                  <a:lnTo>
                    <a:pt x="28" y="401"/>
                  </a:lnTo>
                  <a:lnTo>
                    <a:pt x="29" y="401"/>
                  </a:lnTo>
                  <a:lnTo>
                    <a:pt x="30" y="403"/>
                  </a:lnTo>
                  <a:lnTo>
                    <a:pt x="31" y="404"/>
                  </a:lnTo>
                  <a:lnTo>
                    <a:pt x="31" y="405"/>
                  </a:lnTo>
                  <a:lnTo>
                    <a:pt x="30" y="412"/>
                  </a:lnTo>
                  <a:lnTo>
                    <a:pt x="30" y="419"/>
                  </a:lnTo>
                  <a:lnTo>
                    <a:pt x="31" y="430"/>
                  </a:lnTo>
                  <a:lnTo>
                    <a:pt x="33" y="440"/>
                  </a:lnTo>
                  <a:lnTo>
                    <a:pt x="32" y="442"/>
                  </a:lnTo>
                  <a:lnTo>
                    <a:pt x="31" y="444"/>
                  </a:lnTo>
                  <a:lnTo>
                    <a:pt x="30" y="446"/>
                  </a:lnTo>
                  <a:lnTo>
                    <a:pt x="30" y="449"/>
                  </a:lnTo>
                  <a:lnTo>
                    <a:pt x="31" y="449"/>
                  </a:lnTo>
                  <a:lnTo>
                    <a:pt x="32" y="450"/>
                  </a:lnTo>
                  <a:lnTo>
                    <a:pt x="33" y="450"/>
                  </a:lnTo>
                  <a:lnTo>
                    <a:pt x="33" y="451"/>
                  </a:lnTo>
                  <a:lnTo>
                    <a:pt x="33" y="452"/>
                  </a:lnTo>
                  <a:lnTo>
                    <a:pt x="33" y="452"/>
                  </a:lnTo>
                  <a:lnTo>
                    <a:pt x="32" y="452"/>
                  </a:lnTo>
                  <a:lnTo>
                    <a:pt x="26" y="454"/>
                  </a:lnTo>
                  <a:lnTo>
                    <a:pt x="22" y="459"/>
                  </a:lnTo>
                  <a:lnTo>
                    <a:pt x="21" y="467"/>
                  </a:lnTo>
                  <a:lnTo>
                    <a:pt x="22" y="476"/>
                  </a:lnTo>
                  <a:lnTo>
                    <a:pt x="22" y="485"/>
                  </a:lnTo>
                  <a:lnTo>
                    <a:pt x="23" y="494"/>
                  </a:lnTo>
                  <a:lnTo>
                    <a:pt x="21" y="502"/>
                  </a:lnTo>
                  <a:lnTo>
                    <a:pt x="21" y="504"/>
                  </a:lnTo>
                  <a:lnTo>
                    <a:pt x="19" y="506"/>
                  </a:lnTo>
                  <a:lnTo>
                    <a:pt x="18" y="508"/>
                  </a:lnTo>
                  <a:lnTo>
                    <a:pt x="16" y="517"/>
                  </a:lnTo>
                  <a:lnTo>
                    <a:pt x="15" y="525"/>
                  </a:lnTo>
                  <a:lnTo>
                    <a:pt x="12" y="538"/>
                  </a:lnTo>
                  <a:lnTo>
                    <a:pt x="8" y="550"/>
                  </a:lnTo>
                  <a:lnTo>
                    <a:pt x="7" y="553"/>
                  </a:lnTo>
                  <a:lnTo>
                    <a:pt x="7" y="558"/>
                  </a:lnTo>
                  <a:lnTo>
                    <a:pt x="7" y="561"/>
                  </a:lnTo>
                  <a:lnTo>
                    <a:pt x="7" y="564"/>
                  </a:lnTo>
                  <a:lnTo>
                    <a:pt x="6" y="565"/>
                  </a:lnTo>
                  <a:lnTo>
                    <a:pt x="5" y="566"/>
                  </a:lnTo>
                  <a:lnTo>
                    <a:pt x="4" y="567"/>
                  </a:lnTo>
                  <a:lnTo>
                    <a:pt x="3" y="570"/>
                  </a:lnTo>
                  <a:lnTo>
                    <a:pt x="2" y="573"/>
                  </a:lnTo>
                  <a:lnTo>
                    <a:pt x="1" y="576"/>
                  </a:lnTo>
                  <a:lnTo>
                    <a:pt x="1" y="584"/>
                  </a:lnTo>
                  <a:lnTo>
                    <a:pt x="3" y="593"/>
                  </a:lnTo>
                  <a:lnTo>
                    <a:pt x="3" y="599"/>
                  </a:lnTo>
                  <a:lnTo>
                    <a:pt x="3" y="606"/>
                  </a:lnTo>
                  <a:lnTo>
                    <a:pt x="4" y="611"/>
                  </a:lnTo>
                  <a:lnTo>
                    <a:pt x="5" y="613"/>
                  </a:lnTo>
                  <a:lnTo>
                    <a:pt x="7" y="615"/>
                  </a:lnTo>
                  <a:lnTo>
                    <a:pt x="9" y="617"/>
                  </a:lnTo>
                  <a:lnTo>
                    <a:pt x="10" y="619"/>
                  </a:lnTo>
                  <a:lnTo>
                    <a:pt x="12" y="626"/>
                  </a:lnTo>
                  <a:lnTo>
                    <a:pt x="11" y="633"/>
                  </a:lnTo>
                  <a:lnTo>
                    <a:pt x="6" y="639"/>
                  </a:lnTo>
                  <a:lnTo>
                    <a:pt x="6" y="640"/>
                  </a:lnTo>
                  <a:lnTo>
                    <a:pt x="5" y="642"/>
                  </a:lnTo>
                  <a:lnTo>
                    <a:pt x="4" y="644"/>
                  </a:lnTo>
                  <a:lnTo>
                    <a:pt x="4" y="645"/>
                  </a:lnTo>
                  <a:lnTo>
                    <a:pt x="4" y="646"/>
                  </a:lnTo>
                  <a:lnTo>
                    <a:pt x="4" y="649"/>
                  </a:lnTo>
                  <a:lnTo>
                    <a:pt x="4" y="649"/>
                  </a:lnTo>
                  <a:lnTo>
                    <a:pt x="3" y="648"/>
                  </a:lnTo>
                  <a:lnTo>
                    <a:pt x="4" y="650"/>
                  </a:lnTo>
                  <a:lnTo>
                    <a:pt x="4" y="652"/>
                  </a:lnTo>
                  <a:lnTo>
                    <a:pt x="4" y="654"/>
                  </a:lnTo>
                  <a:lnTo>
                    <a:pt x="4" y="656"/>
                  </a:lnTo>
                  <a:lnTo>
                    <a:pt x="5" y="659"/>
                  </a:lnTo>
                  <a:lnTo>
                    <a:pt x="6" y="661"/>
                  </a:lnTo>
                  <a:lnTo>
                    <a:pt x="6" y="663"/>
                  </a:lnTo>
                  <a:lnTo>
                    <a:pt x="6" y="666"/>
                  </a:lnTo>
                  <a:lnTo>
                    <a:pt x="5" y="669"/>
                  </a:lnTo>
                  <a:lnTo>
                    <a:pt x="4" y="672"/>
                  </a:lnTo>
                  <a:lnTo>
                    <a:pt x="4" y="676"/>
                  </a:lnTo>
                  <a:lnTo>
                    <a:pt x="3" y="680"/>
                  </a:lnTo>
                  <a:lnTo>
                    <a:pt x="3" y="683"/>
                  </a:lnTo>
                  <a:lnTo>
                    <a:pt x="4" y="687"/>
                  </a:lnTo>
                  <a:lnTo>
                    <a:pt x="6" y="691"/>
                  </a:lnTo>
                  <a:lnTo>
                    <a:pt x="8" y="694"/>
                  </a:lnTo>
                  <a:lnTo>
                    <a:pt x="10" y="696"/>
                  </a:lnTo>
                  <a:lnTo>
                    <a:pt x="13" y="698"/>
                  </a:lnTo>
                  <a:lnTo>
                    <a:pt x="15" y="700"/>
                  </a:lnTo>
                  <a:lnTo>
                    <a:pt x="17" y="701"/>
                  </a:lnTo>
                  <a:lnTo>
                    <a:pt x="19" y="702"/>
                  </a:lnTo>
                  <a:lnTo>
                    <a:pt x="22" y="703"/>
                  </a:lnTo>
                  <a:lnTo>
                    <a:pt x="24" y="703"/>
                  </a:lnTo>
                  <a:lnTo>
                    <a:pt x="27" y="702"/>
                  </a:lnTo>
                  <a:lnTo>
                    <a:pt x="28" y="701"/>
                  </a:lnTo>
                  <a:lnTo>
                    <a:pt x="29" y="699"/>
                  </a:lnTo>
                  <a:lnTo>
                    <a:pt x="30" y="697"/>
                  </a:lnTo>
                  <a:lnTo>
                    <a:pt x="31" y="695"/>
                  </a:lnTo>
                  <a:lnTo>
                    <a:pt x="31" y="694"/>
                  </a:lnTo>
                  <a:lnTo>
                    <a:pt x="31" y="693"/>
                  </a:lnTo>
                  <a:lnTo>
                    <a:pt x="32" y="691"/>
                  </a:lnTo>
                  <a:lnTo>
                    <a:pt x="33" y="691"/>
                  </a:lnTo>
                  <a:lnTo>
                    <a:pt x="35" y="693"/>
                  </a:lnTo>
                  <a:lnTo>
                    <a:pt x="36" y="694"/>
                  </a:lnTo>
                  <a:lnTo>
                    <a:pt x="37" y="696"/>
                  </a:lnTo>
                  <a:lnTo>
                    <a:pt x="37" y="699"/>
                  </a:lnTo>
                  <a:lnTo>
                    <a:pt x="37" y="702"/>
                  </a:lnTo>
                  <a:lnTo>
                    <a:pt x="37" y="705"/>
                  </a:lnTo>
                  <a:lnTo>
                    <a:pt x="39" y="708"/>
                  </a:lnTo>
                  <a:lnTo>
                    <a:pt x="37" y="709"/>
                  </a:lnTo>
                  <a:lnTo>
                    <a:pt x="35" y="711"/>
                  </a:lnTo>
                  <a:lnTo>
                    <a:pt x="34" y="712"/>
                  </a:lnTo>
                  <a:lnTo>
                    <a:pt x="34" y="714"/>
                  </a:lnTo>
                  <a:lnTo>
                    <a:pt x="35" y="716"/>
                  </a:lnTo>
                  <a:lnTo>
                    <a:pt x="36" y="718"/>
                  </a:lnTo>
                  <a:lnTo>
                    <a:pt x="37" y="719"/>
                  </a:lnTo>
                  <a:lnTo>
                    <a:pt x="39" y="720"/>
                  </a:lnTo>
                  <a:lnTo>
                    <a:pt x="39" y="720"/>
                  </a:lnTo>
                  <a:lnTo>
                    <a:pt x="39" y="721"/>
                  </a:lnTo>
                  <a:lnTo>
                    <a:pt x="39" y="722"/>
                  </a:lnTo>
                  <a:lnTo>
                    <a:pt x="39" y="722"/>
                  </a:lnTo>
                  <a:lnTo>
                    <a:pt x="38" y="722"/>
                  </a:lnTo>
                  <a:lnTo>
                    <a:pt x="37" y="722"/>
                  </a:lnTo>
                  <a:lnTo>
                    <a:pt x="37" y="725"/>
                  </a:lnTo>
                  <a:lnTo>
                    <a:pt x="38" y="728"/>
                  </a:lnTo>
                  <a:lnTo>
                    <a:pt x="39" y="730"/>
                  </a:lnTo>
                  <a:lnTo>
                    <a:pt x="39" y="733"/>
                  </a:lnTo>
                  <a:lnTo>
                    <a:pt x="39" y="734"/>
                  </a:lnTo>
                  <a:lnTo>
                    <a:pt x="38" y="735"/>
                  </a:lnTo>
                  <a:lnTo>
                    <a:pt x="36" y="735"/>
                  </a:lnTo>
                  <a:lnTo>
                    <a:pt x="36" y="736"/>
                  </a:lnTo>
                  <a:lnTo>
                    <a:pt x="36" y="738"/>
                  </a:lnTo>
                  <a:lnTo>
                    <a:pt x="36" y="739"/>
                  </a:lnTo>
                  <a:lnTo>
                    <a:pt x="35" y="741"/>
                  </a:lnTo>
                  <a:lnTo>
                    <a:pt x="34" y="742"/>
                  </a:lnTo>
                  <a:lnTo>
                    <a:pt x="33" y="744"/>
                  </a:lnTo>
                  <a:lnTo>
                    <a:pt x="33" y="746"/>
                  </a:lnTo>
                  <a:lnTo>
                    <a:pt x="34" y="747"/>
                  </a:lnTo>
                  <a:lnTo>
                    <a:pt x="35" y="748"/>
                  </a:lnTo>
                  <a:lnTo>
                    <a:pt x="36" y="748"/>
                  </a:lnTo>
                  <a:lnTo>
                    <a:pt x="37" y="751"/>
                  </a:lnTo>
                  <a:lnTo>
                    <a:pt x="38" y="754"/>
                  </a:lnTo>
                  <a:lnTo>
                    <a:pt x="38" y="756"/>
                  </a:lnTo>
                  <a:lnTo>
                    <a:pt x="38" y="759"/>
                  </a:lnTo>
                  <a:lnTo>
                    <a:pt x="37" y="760"/>
                  </a:lnTo>
                  <a:lnTo>
                    <a:pt x="37" y="762"/>
                  </a:lnTo>
                  <a:lnTo>
                    <a:pt x="36" y="763"/>
                  </a:lnTo>
                  <a:lnTo>
                    <a:pt x="36" y="765"/>
                  </a:lnTo>
                  <a:lnTo>
                    <a:pt x="37" y="766"/>
                  </a:lnTo>
                  <a:lnTo>
                    <a:pt x="37" y="766"/>
                  </a:lnTo>
                  <a:lnTo>
                    <a:pt x="37" y="766"/>
                  </a:lnTo>
                  <a:lnTo>
                    <a:pt x="37" y="765"/>
                  </a:lnTo>
                  <a:lnTo>
                    <a:pt x="37" y="765"/>
                  </a:lnTo>
                  <a:lnTo>
                    <a:pt x="37" y="766"/>
                  </a:lnTo>
                  <a:lnTo>
                    <a:pt x="37" y="766"/>
                  </a:lnTo>
                  <a:lnTo>
                    <a:pt x="36" y="767"/>
                  </a:lnTo>
                  <a:lnTo>
                    <a:pt x="37" y="768"/>
                  </a:lnTo>
                  <a:lnTo>
                    <a:pt x="38" y="769"/>
                  </a:lnTo>
                  <a:lnTo>
                    <a:pt x="39" y="769"/>
                  </a:lnTo>
                  <a:lnTo>
                    <a:pt x="41" y="770"/>
                  </a:lnTo>
                  <a:lnTo>
                    <a:pt x="43" y="770"/>
                  </a:lnTo>
                  <a:lnTo>
                    <a:pt x="46" y="770"/>
                  </a:lnTo>
                  <a:lnTo>
                    <a:pt x="48" y="769"/>
                  </a:lnTo>
                  <a:lnTo>
                    <a:pt x="50" y="770"/>
                  </a:lnTo>
                  <a:lnTo>
                    <a:pt x="51" y="770"/>
                  </a:lnTo>
                  <a:lnTo>
                    <a:pt x="51" y="772"/>
                  </a:lnTo>
                  <a:lnTo>
                    <a:pt x="51" y="773"/>
                  </a:lnTo>
                  <a:lnTo>
                    <a:pt x="51" y="774"/>
                  </a:lnTo>
                  <a:lnTo>
                    <a:pt x="52" y="776"/>
                  </a:lnTo>
                  <a:lnTo>
                    <a:pt x="50" y="777"/>
                  </a:lnTo>
                  <a:lnTo>
                    <a:pt x="49" y="779"/>
                  </a:lnTo>
                  <a:lnTo>
                    <a:pt x="48" y="780"/>
                  </a:lnTo>
                  <a:lnTo>
                    <a:pt x="47" y="783"/>
                  </a:lnTo>
                  <a:lnTo>
                    <a:pt x="42" y="786"/>
                  </a:lnTo>
                  <a:lnTo>
                    <a:pt x="38" y="790"/>
                  </a:lnTo>
                  <a:lnTo>
                    <a:pt x="35" y="794"/>
                  </a:lnTo>
                  <a:lnTo>
                    <a:pt x="34" y="797"/>
                  </a:lnTo>
                  <a:lnTo>
                    <a:pt x="34" y="800"/>
                  </a:lnTo>
                  <a:lnTo>
                    <a:pt x="34" y="803"/>
                  </a:lnTo>
                  <a:lnTo>
                    <a:pt x="35" y="806"/>
                  </a:lnTo>
                  <a:lnTo>
                    <a:pt x="36" y="807"/>
                  </a:lnTo>
                  <a:lnTo>
                    <a:pt x="38" y="809"/>
                  </a:lnTo>
                  <a:lnTo>
                    <a:pt x="39" y="811"/>
                  </a:lnTo>
                  <a:lnTo>
                    <a:pt x="38" y="813"/>
                  </a:lnTo>
                  <a:lnTo>
                    <a:pt x="37" y="815"/>
                  </a:lnTo>
                  <a:lnTo>
                    <a:pt x="37" y="817"/>
                  </a:lnTo>
                  <a:lnTo>
                    <a:pt x="37" y="819"/>
                  </a:lnTo>
                  <a:lnTo>
                    <a:pt x="36" y="821"/>
                  </a:lnTo>
                  <a:lnTo>
                    <a:pt x="35" y="822"/>
                  </a:lnTo>
                  <a:lnTo>
                    <a:pt x="34" y="823"/>
                  </a:lnTo>
                  <a:lnTo>
                    <a:pt x="32" y="823"/>
                  </a:lnTo>
                  <a:lnTo>
                    <a:pt x="30" y="822"/>
                  </a:lnTo>
                  <a:lnTo>
                    <a:pt x="28" y="821"/>
                  </a:lnTo>
                  <a:lnTo>
                    <a:pt x="26" y="820"/>
                  </a:lnTo>
                  <a:lnTo>
                    <a:pt x="23" y="818"/>
                  </a:lnTo>
                  <a:lnTo>
                    <a:pt x="21" y="817"/>
                  </a:lnTo>
                  <a:lnTo>
                    <a:pt x="19" y="815"/>
                  </a:lnTo>
                  <a:lnTo>
                    <a:pt x="17" y="814"/>
                  </a:lnTo>
                  <a:lnTo>
                    <a:pt x="17" y="816"/>
                  </a:lnTo>
                  <a:lnTo>
                    <a:pt x="16" y="816"/>
                  </a:lnTo>
                  <a:lnTo>
                    <a:pt x="15" y="817"/>
                  </a:lnTo>
                  <a:lnTo>
                    <a:pt x="15" y="817"/>
                  </a:lnTo>
                  <a:lnTo>
                    <a:pt x="12" y="817"/>
                  </a:lnTo>
                  <a:lnTo>
                    <a:pt x="10" y="818"/>
                  </a:lnTo>
                  <a:lnTo>
                    <a:pt x="8" y="820"/>
                  </a:lnTo>
                  <a:lnTo>
                    <a:pt x="5" y="820"/>
                  </a:lnTo>
                  <a:lnTo>
                    <a:pt x="5" y="821"/>
                  </a:lnTo>
                  <a:lnTo>
                    <a:pt x="5" y="823"/>
                  </a:lnTo>
                  <a:lnTo>
                    <a:pt x="6" y="823"/>
                  </a:lnTo>
                  <a:lnTo>
                    <a:pt x="7" y="824"/>
                  </a:lnTo>
                  <a:lnTo>
                    <a:pt x="9" y="823"/>
                  </a:lnTo>
                  <a:lnTo>
                    <a:pt x="10" y="822"/>
                  </a:lnTo>
                  <a:lnTo>
                    <a:pt x="11" y="822"/>
                  </a:lnTo>
                  <a:lnTo>
                    <a:pt x="12" y="823"/>
                  </a:lnTo>
                  <a:lnTo>
                    <a:pt x="12" y="824"/>
                  </a:lnTo>
                  <a:lnTo>
                    <a:pt x="12" y="826"/>
                  </a:lnTo>
                  <a:lnTo>
                    <a:pt x="11" y="828"/>
                  </a:lnTo>
                  <a:lnTo>
                    <a:pt x="10" y="828"/>
                  </a:lnTo>
                  <a:lnTo>
                    <a:pt x="8" y="830"/>
                  </a:lnTo>
                  <a:lnTo>
                    <a:pt x="5" y="833"/>
                  </a:lnTo>
                  <a:lnTo>
                    <a:pt x="3" y="835"/>
                  </a:lnTo>
                  <a:lnTo>
                    <a:pt x="1" y="838"/>
                  </a:lnTo>
                  <a:lnTo>
                    <a:pt x="0" y="841"/>
                  </a:lnTo>
                  <a:lnTo>
                    <a:pt x="0" y="844"/>
                  </a:lnTo>
                  <a:lnTo>
                    <a:pt x="1" y="845"/>
                  </a:lnTo>
                  <a:lnTo>
                    <a:pt x="2" y="846"/>
                  </a:lnTo>
                  <a:lnTo>
                    <a:pt x="4" y="846"/>
                  </a:lnTo>
                  <a:lnTo>
                    <a:pt x="5" y="845"/>
                  </a:lnTo>
                  <a:lnTo>
                    <a:pt x="6" y="844"/>
                  </a:lnTo>
                  <a:lnTo>
                    <a:pt x="6" y="843"/>
                  </a:lnTo>
                  <a:lnTo>
                    <a:pt x="6" y="841"/>
                  </a:lnTo>
                  <a:lnTo>
                    <a:pt x="6" y="839"/>
                  </a:lnTo>
                  <a:lnTo>
                    <a:pt x="7" y="838"/>
                  </a:lnTo>
                  <a:lnTo>
                    <a:pt x="7" y="837"/>
                  </a:lnTo>
                  <a:lnTo>
                    <a:pt x="8" y="837"/>
                  </a:lnTo>
                  <a:lnTo>
                    <a:pt x="9" y="837"/>
                  </a:lnTo>
                  <a:lnTo>
                    <a:pt x="15" y="841"/>
                  </a:lnTo>
                  <a:lnTo>
                    <a:pt x="20" y="846"/>
                  </a:lnTo>
                  <a:lnTo>
                    <a:pt x="20" y="847"/>
                  </a:lnTo>
                  <a:lnTo>
                    <a:pt x="21" y="849"/>
                  </a:lnTo>
                  <a:lnTo>
                    <a:pt x="21" y="850"/>
                  </a:lnTo>
                  <a:lnTo>
                    <a:pt x="23" y="851"/>
                  </a:lnTo>
                  <a:lnTo>
                    <a:pt x="24" y="851"/>
                  </a:lnTo>
                  <a:lnTo>
                    <a:pt x="27" y="850"/>
                  </a:lnTo>
                  <a:lnTo>
                    <a:pt x="28" y="850"/>
                  </a:lnTo>
                  <a:lnTo>
                    <a:pt x="29" y="850"/>
                  </a:lnTo>
                  <a:lnTo>
                    <a:pt x="29" y="849"/>
                  </a:lnTo>
                  <a:lnTo>
                    <a:pt x="30" y="848"/>
                  </a:lnTo>
                  <a:lnTo>
                    <a:pt x="32" y="849"/>
                  </a:lnTo>
                  <a:lnTo>
                    <a:pt x="32" y="850"/>
                  </a:lnTo>
                  <a:lnTo>
                    <a:pt x="33" y="851"/>
                  </a:lnTo>
                  <a:lnTo>
                    <a:pt x="33" y="852"/>
                  </a:lnTo>
                  <a:lnTo>
                    <a:pt x="33" y="853"/>
                  </a:lnTo>
                  <a:lnTo>
                    <a:pt x="32" y="854"/>
                  </a:lnTo>
                  <a:lnTo>
                    <a:pt x="30" y="854"/>
                  </a:lnTo>
                  <a:lnTo>
                    <a:pt x="29" y="854"/>
                  </a:lnTo>
                  <a:lnTo>
                    <a:pt x="27" y="854"/>
                  </a:lnTo>
                  <a:lnTo>
                    <a:pt x="26" y="854"/>
                  </a:lnTo>
                  <a:lnTo>
                    <a:pt x="24" y="855"/>
                  </a:lnTo>
                  <a:lnTo>
                    <a:pt x="24" y="857"/>
                  </a:lnTo>
                  <a:lnTo>
                    <a:pt x="24" y="859"/>
                  </a:lnTo>
                  <a:lnTo>
                    <a:pt x="26" y="860"/>
                  </a:lnTo>
                  <a:lnTo>
                    <a:pt x="27" y="861"/>
                  </a:lnTo>
                  <a:lnTo>
                    <a:pt x="28" y="862"/>
                  </a:lnTo>
                  <a:lnTo>
                    <a:pt x="29" y="862"/>
                  </a:lnTo>
                  <a:lnTo>
                    <a:pt x="29" y="863"/>
                  </a:lnTo>
                  <a:lnTo>
                    <a:pt x="28" y="864"/>
                  </a:lnTo>
                  <a:lnTo>
                    <a:pt x="27" y="864"/>
                  </a:lnTo>
                  <a:lnTo>
                    <a:pt x="26" y="865"/>
                  </a:lnTo>
                  <a:lnTo>
                    <a:pt x="24" y="866"/>
                  </a:lnTo>
                  <a:lnTo>
                    <a:pt x="24" y="868"/>
                  </a:lnTo>
                  <a:lnTo>
                    <a:pt x="24" y="870"/>
                  </a:lnTo>
                  <a:lnTo>
                    <a:pt x="26" y="871"/>
                  </a:lnTo>
                  <a:lnTo>
                    <a:pt x="27" y="872"/>
                  </a:lnTo>
                  <a:lnTo>
                    <a:pt x="28" y="872"/>
                  </a:lnTo>
                  <a:lnTo>
                    <a:pt x="29" y="872"/>
                  </a:lnTo>
                  <a:lnTo>
                    <a:pt x="30" y="871"/>
                  </a:lnTo>
                  <a:lnTo>
                    <a:pt x="30" y="868"/>
                  </a:lnTo>
                  <a:lnTo>
                    <a:pt x="32" y="867"/>
                  </a:lnTo>
                  <a:lnTo>
                    <a:pt x="34" y="866"/>
                  </a:lnTo>
                  <a:lnTo>
                    <a:pt x="36" y="865"/>
                  </a:lnTo>
                  <a:lnTo>
                    <a:pt x="38" y="865"/>
                  </a:lnTo>
                  <a:lnTo>
                    <a:pt x="41" y="865"/>
                  </a:lnTo>
                  <a:lnTo>
                    <a:pt x="43" y="865"/>
                  </a:lnTo>
                  <a:lnTo>
                    <a:pt x="45" y="864"/>
                  </a:lnTo>
                  <a:lnTo>
                    <a:pt x="45" y="867"/>
                  </a:lnTo>
                  <a:lnTo>
                    <a:pt x="44" y="870"/>
                  </a:lnTo>
                  <a:lnTo>
                    <a:pt x="44" y="872"/>
                  </a:lnTo>
                  <a:lnTo>
                    <a:pt x="44" y="874"/>
                  </a:lnTo>
                  <a:lnTo>
                    <a:pt x="45" y="875"/>
                  </a:lnTo>
                  <a:lnTo>
                    <a:pt x="46" y="876"/>
                  </a:lnTo>
                  <a:lnTo>
                    <a:pt x="48" y="877"/>
                  </a:lnTo>
                  <a:lnTo>
                    <a:pt x="49" y="879"/>
                  </a:lnTo>
                  <a:lnTo>
                    <a:pt x="50" y="880"/>
                  </a:lnTo>
                  <a:lnTo>
                    <a:pt x="44" y="880"/>
                  </a:lnTo>
                  <a:lnTo>
                    <a:pt x="39" y="879"/>
                  </a:lnTo>
                  <a:lnTo>
                    <a:pt x="37" y="879"/>
                  </a:lnTo>
                  <a:lnTo>
                    <a:pt x="35" y="878"/>
                  </a:lnTo>
                  <a:lnTo>
                    <a:pt x="32" y="877"/>
                  </a:lnTo>
                  <a:lnTo>
                    <a:pt x="30" y="877"/>
                  </a:lnTo>
                  <a:lnTo>
                    <a:pt x="29" y="877"/>
                  </a:lnTo>
                  <a:lnTo>
                    <a:pt x="28" y="878"/>
                  </a:lnTo>
                  <a:lnTo>
                    <a:pt x="28" y="879"/>
                  </a:lnTo>
                  <a:lnTo>
                    <a:pt x="28" y="880"/>
                  </a:lnTo>
                  <a:lnTo>
                    <a:pt x="29" y="882"/>
                  </a:lnTo>
                  <a:lnTo>
                    <a:pt x="30" y="883"/>
                  </a:lnTo>
                  <a:lnTo>
                    <a:pt x="31" y="885"/>
                  </a:lnTo>
                  <a:lnTo>
                    <a:pt x="32" y="886"/>
                  </a:lnTo>
                  <a:lnTo>
                    <a:pt x="32" y="887"/>
                  </a:lnTo>
                  <a:lnTo>
                    <a:pt x="32" y="888"/>
                  </a:lnTo>
                  <a:lnTo>
                    <a:pt x="33" y="888"/>
                  </a:lnTo>
                  <a:lnTo>
                    <a:pt x="34" y="888"/>
                  </a:lnTo>
                  <a:lnTo>
                    <a:pt x="35" y="889"/>
                  </a:lnTo>
                  <a:lnTo>
                    <a:pt x="35" y="891"/>
                  </a:lnTo>
                  <a:lnTo>
                    <a:pt x="35" y="894"/>
                  </a:lnTo>
                  <a:lnTo>
                    <a:pt x="35" y="897"/>
                  </a:lnTo>
                  <a:lnTo>
                    <a:pt x="36" y="900"/>
                  </a:lnTo>
                  <a:lnTo>
                    <a:pt x="37" y="903"/>
                  </a:lnTo>
                  <a:lnTo>
                    <a:pt x="38" y="904"/>
                  </a:lnTo>
                  <a:lnTo>
                    <a:pt x="38" y="906"/>
                  </a:lnTo>
                  <a:lnTo>
                    <a:pt x="38" y="908"/>
                  </a:lnTo>
                  <a:lnTo>
                    <a:pt x="38" y="910"/>
                  </a:lnTo>
                  <a:lnTo>
                    <a:pt x="39" y="911"/>
                  </a:lnTo>
                  <a:lnTo>
                    <a:pt x="40" y="912"/>
                  </a:lnTo>
                  <a:lnTo>
                    <a:pt x="41" y="912"/>
                  </a:lnTo>
                  <a:lnTo>
                    <a:pt x="42" y="912"/>
                  </a:lnTo>
                  <a:lnTo>
                    <a:pt x="42" y="912"/>
                  </a:lnTo>
                  <a:lnTo>
                    <a:pt x="43" y="911"/>
                  </a:lnTo>
                  <a:lnTo>
                    <a:pt x="44" y="911"/>
                  </a:lnTo>
                  <a:lnTo>
                    <a:pt x="46" y="911"/>
                  </a:lnTo>
                  <a:lnTo>
                    <a:pt x="47" y="910"/>
                  </a:lnTo>
                  <a:lnTo>
                    <a:pt x="49" y="909"/>
                  </a:lnTo>
                  <a:lnTo>
                    <a:pt x="50" y="908"/>
                  </a:lnTo>
                  <a:lnTo>
                    <a:pt x="51" y="908"/>
                  </a:lnTo>
                  <a:lnTo>
                    <a:pt x="46" y="912"/>
                  </a:lnTo>
                  <a:lnTo>
                    <a:pt x="43" y="917"/>
                  </a:lnTo>
                  <a:lnTo>
                    <a:pt x="41" y="924"/>
                  </a:lnTo>
                  <a:lnTo>
                    <a:pt x="39" y="930"/>
                  </a:lnTo>
                  <a:lnTo>
                    <a:pt x="39" y="932"/>
                  </a:lnTo>
                  <a:lnTo>
                    <a:pt x="39" y="934"/>
                  </a:lnTo>
                  <a:lnTo>
                    <a:pt x="41" y="935"/>
                  </a:lnTo>
                  <a:lnTo>
                    <a:pt x="43" y="937"/>
                  </a:lnTo>
                  <a:lnTo>
                    <a:pt x="45" y="938"/>
                  </a:lnTo>
                  <a:lnTo>
                    <a:pt x="47" y="939"/>
                  </a:lnTo>
                  <a:lnTo>
                    <a:pt x="50" y="942"/>
                  </a:lnTo>
                  <a:lnTo>
                    <a:pt x="52" y="947"/>
                  </a:lnTo>
                  <a:lnTo>
                    <a:pt x="53" y="953"/>
                  </a:lnTo>
                  <a:lnTo>
                    <a:pt x="54" y="959"/>
                  </a:lnTo>
                  <a:lnTo>
                    <a:pt x="56" y="961"/>
                  </a:lnTo>
                  <a:lnTo>
                    <a:pt x="58" y="962"/>
                  </a:lnTo>
                  <a:lnTo>
                    <a:pt x="61" y="965"/>
                  </a:lnTo>
                  <a:lnTo>
                    <a:pt x="61" y="965"/>
                  </a:lnTo>
                  <a:lnTo>
                    <a:pt x="61" y="966"/>
                  </a:lnTo>
                  <a:lnTo>
                    <a:pt x="61" y="967"/>
                  </a:lnTo>
                  <a:lnTo>
                    <a:pt x="59" y="968"/>
                  </a:lnTo>
                  <a:lnTo>
                    <a:pt x="59" y="970"/>
                  </a:lnTo>
                  <a:lnTo>
                    <a:pt x="59" y="972"/>
                  </a:lnTo>
                  <a:lnTo>
                    <a:pt x="60" y="974"/>
                  </a:lnTo>
                  <a:lnTo>
                    <a:pt x="61" y="978"/>
                  </a:lnTo>
                  <a:lnTo>
                    <a:pt x="62" y="981"/>
                  </a:lnTo>
                  <a:lnTo>
                    <a:pt x="63" y="984"/>
                  </a:lnTo>
                  <a:lnTo>
                    <a:pt x="64" y="985"/>
                  </a:lnTo>
                  <a:lnTo>
                    <a:pt x="65" y="985"/>
                  </a:lnTo>
                  <a:lnTo>
                    <a:pt x="66" y="984"/>
                  </a:lnTo>
                  <a:lnTo>
                    <a:pt x="66" y="983"/>
                  </a:lnTo>
                  <a:lnTo>
                    <a:pt x="67" y="982"/>
                  </a:lnTo>
                  <a:lnTo>
                    <a:pt x="69" y="981"/>
                  </a:lnTo>
                  <a:lnTo>
                    <a:pt x="69" y="982"/>
                  </a:lnTo>
                  <a:lnTo>
                    <a:pt x="70" y="983"/>
                  </a:lnTo>
                  <a:lnTo>
                    <a:pt x="73" y="984"/>
                  </a:lnTo>
                  <a:lnTo>
                    <a:pt x="74" y="983"/>
                  </a:lnTo>
                  <a:lnTo>
                    <a:pt x="75" y="981"/>
                  </a:lnTo>
                  <a:lnTo>
                    <a:pt x="75" y="979"/>
                  </a:lnTo>
                  <a:lnTo>
                    <a:pt x="76" y="976"/>
                  </a:lnTo>
                  <a:lnTo>
                    <a:pt x="77" y="974"/>
                  </a:lnTo>
                  <a:lnTo>
                    <a:pt x="78" y="975"/>
                  </a:lnTo>
                  <a:lnTo>
                    <a:pt x="78" y="976"/>
                  </a:lnTo>
                  <a:lnTo>
                    <a:pt x="79" y="977"/>
                  </a:lnTo>
                  <a:lnTo>
                    <a:pt x="80" y="977"/>
                  </a:lnTo>
                  <a:lnTo>
                    <a:pt x="82" y="976"/>
                  </a:lnTo>
                  <a:lnTo>
                    <a:pt x="83" y="975"/>
                  </a:lnTo>
                  <a:lnTo>
                    <a:pt x="84" y="974"/>
                  </a:lnTo>
                  <a:lnTo>
                    <a:pt x="85" y="972"/>
                  </a:lnTo>
                  <a:lnTo>
                    <a:pt x="85" y="973"/>
                  </a:lnTo>
                  <a:lnTo>
                    <a:pt x="86" y="974"/>
                  </a:lnTo>
                  <a:lnTo>
                    <a:pt x="86" y="975"/>
                  </a:lnTo>
                  <a:lnTo>
                    <a:pt x="86" y="976"/>
                  </a:lnTo>
                  <a:lnTo>
                    <a:pt x="82" y="980"/>
                  </a:lnTo>
                  <a:lnTo>
                    <a:pt x="79" y="984"/>
                  </a:lnTo>
                  <a:lnTo>
                    <a:pt x="75" y="987"/>
                  </a:lnTo>
                  <a:lnTo>
                    <a:pt x="69" y="988"/>
                  </a:lnTo>
                  <a:lnTo>
                    <a:pt x="69" y="989"/>
                  </a:lnTo>
                  <a:lnTo>
                    <a:pt x="69" y="990"/>
                  </a:lnTo>
                  <a:lnTo>
                    <a:pt x="69" y="990"/>
                  </a:lnTo>
                  <a:lnTo>
                    <a:pt x="68" y="991"/>
                  </a:lnTo>
                  <a:lnTo>
                    <a:pt x="67" y="991"/>
                  </a:lnTo>
                  <a:lnTo>
                    <a:pt x="66" y="991"/>
                  </a:lnTo>
                  <a:lnTo>
                    <a:pt x="65" y="992"/>
                  </a:lnTo>
                  <a:lnTo>
                    <a:pt x="65" y="993"/>
                  </a:lnTo>
                  <a:lnTo>
                    <a:pt x="65" y="994"/>
                  </a:lnTo>
                  <a:lnTo>
                    <a:pt x="69" y="1002"/>
                  </a:lnTo>
                  <a:lnTo>
                    <a:pt x="74" y="1011"/>
                  </a:lnTo>
                  <a:lnTo>
                    <a:pt x="76" y="1010"/>
                  </a:lnTo>
                  <a:lnTo>
                    <a:pt x="77" y="1009"/>
                  </a:lnTo>
                  <a:lnTo>
                    <a:pt x="78" y="1007"/>
                  </a:lnTo>
                  <a:lnTo>
                    <a:pt x="78" y="1005"/>
                  </a:lnTo>
                  <a:lnTo>
                    <a:pt x="78" y="1003"/>
                  </a:lnTo>
                  <a:lnTo>
                    <a:pt x="79" y="1001"/>
                  </a:lnTo>
                  <a:lnTo>
                    <a:pt x="79" y="999"/>
                  </a:lnTo>
                  <a:lnTo>
                    <a:pt x="80" y="997"/>
                  </a:lnTo>
                  <a:lnTo>
                    <a:pt x="83" y="996"/>
                  </a:lnTo>
                  <a:lnTo>
                    <a:pt x="85" y="995"/>
                  </a:lnTo>
                  <a:lnTo>
                    <a:pt x="87" y="994"/>
                  </a:lnTo>
                  <a:lnTo>
                    <a:pt x="91" y="994"/>
                  </a:lnTo>
                  <a:lnTo>
                    <a:pt x="95" y="994"/>
                  </a:lnTo>
                  <a:lnTo>
                    <a:pt x="99" y="994"/>
                  </a:lnTo>
                  <a:lnTo>
                    <a:pt x="102" y="995"/>
                  </a:lnTo>
                  <a:lnTo>
                    <a:pt x="105" y="996"/>
                  </a:lnTo>
                  <a:lnTo>
                    <a:pt x="107" y="999"/>
                  </a:lnTo>
                  <a:lnTo>
                    <a:pt x="110" y="1001"/>
                  </a:lnTo>
                  <a:lnTo>
                    <a:pt x="111" y="1004"/>
                  </a:lnTo>
                  <a:lnTo>
                    <a:pt x="111" y="1007"/>
                  </a:lnTo>
                  <a:lnTo>
                    <a:pt x="110" y="1010"/>
                  </a:lnTo>
                  <a:lnTo>
                    <a:pt x="109" y="1012"/>
                  </a:lnTo>
                  <a:lnTo>
                    <a:pt x="108" y="1014"/>
                  </a:lnTo>
                  <a:lnTo>
                    <a:pt x="106" y="1014"/>
                  </a:lnTo>
                  <a:lnTo>
                    <a:pt x="104" y="1014"/>
                  </a:lnTo>
                  <a:lnTo>
                    <a:pt x="102" y="1015"/>
                  </a:lnTo>
                  <a:lnTo>
                    <a:pt x="100" y="1015"/>
                  </a:lnTo>
                  <a:lnTo>
                    <a:pt x="98" y="1015"/>
                  </a:lnTo>
                  <a:lnTo>
                    <a:pt x="96" y="1016"/>
                  </a:lnTo>
                  <a:lnTo>
                    <a:pt x="94" y="1017"/>
                  </a:lnTo>
                  <a:lnTo>
                    <a:pt x="93" y="1018"/>
                  </a:lnTo>
                  <a:lnTo>
                    <a:pt x="93" y="1020"/>
                  </a:lnTo>
                  <a:lnTo>
                    <a:pt x="94" y="1021"/>
                  </a:lnTo>
                  <a:lnTo>
                    <a:pt x="95" y="1022"/>
                  </a:lnTo>
                  <a:lnTo>
                    <a:pt x="97" y="1023"/>
                  </a:lnTo>
                  <a:lnTo>
                    <a:pt x="98" y="1023"/>
                  </a:lnTo>
                  <a:lnTo>
                    <a:pt x="105" y="1026"/>
                  </a:lnTo>
                  <a:lnTo>
                    <a:pt x="111" y="1028"/>
                  </a:lnTo>
                  <a:lnTo>
                    <a:pt x="117" y="1028"/>
                  </a:lnTo>
                  <a:lnTo>
                    <a:pt x="119" y="1027"/>
                  </a:lnTo>
                  <a:lnTo>
                    <a:pt x="120" y="1026"/>
                  </a:lnTo>
                  <a:lnTo>
                    <a:pt x="120" y="1025"/>
                  </a:lnTo>
                  <a:lnTo>
                    <a:pt x="119" y="1023"/>
                  </a:lnTo>
                  <a:lnTo>
                    <a:pt x="119" y="1022"/>
                  </a:lnTo>
                  <a:lnTo>
                    <a:pt x="117" y="1020"/>
                  </a:lnTo>
                  <a:lnTo>
                    <a:pt x="116" y="1018"/>
                  </a:lnTo>
                  <a:lnTo>
                    <a:pt x="116" y="1017"/>
                  </a:lnTo>
                  <a:lnTo>
                    <a:pt x="119" y="1013"/>
                  </a:lnTo>
                  <a:lnTo>
                    <a:pt x="120" y="1009"/>
                  </a:lnTo>
                  <a:lnTo>
                    <a:pt x="119" y="1005"/>
                  </a:lnTo>
                  <a:lnTo>
                    <a:pt x="121" y="1005"/>
                  </a:lnTo>
                  <a:lnTo>
                    <a:pt x="122" y="1004"/>
                  </a:lnTo>
                  <a:lnTo>
                    <a:pt x="122" y="1003"/>
                  </a:lnTo>
                  <a:lnTo>
                    <a:pt x="123" y="1001"/>
                  </a:lnTo>
                  <a:lnTo>
                    <a:pt x="123" y="1000"/>
                  </a:lnTo>
                  <a:lnTo>
                    <a:pt x="123" y="998"/>
                  </a:lnTo>
                  <a:lnTo>
                    <a:pt x="122" y="997"/>
                  </a:lnTo>
                  <a:lnTo>
                    <a:pt x="122" y="996"/>
                  </a:lnTo>
                  <a:lnTo>
                    <a:pt x="130" y="991"/>
                  </a:lnTo>
                  <a:lnTo>
                    <a:pt x="138" y="989"/>
                  </a:lnTo>
                  <a:lnTo>
                    <a:pt x="145" y="984"/>
                  </a:lnTo>
                  <a:lnTo>
                    <a:pt x="151" y="983"/>
                  </a:lnTo>
                  <a:lnTo>
                    <a:pt x="157" y="982"/>
                  </a:lnTo>
                  <a:lnTo>
                    <a:pt x="164" y="982"/>
                  </a:lnTo>
                  <a:lnTo>
                    <a:pt x="166" y="981"/>
                  </a:lnTo>
                  <a:lnTo>
                    <a:pt x="166" y="980"/>
                  </a:lnTo>
                  <a:lnTo>
                    <a:pt x="164" y="979"/>
                  </a:lnTo>
                  <a:lnTo>
                    <a:pt x="163" y="978"/>
                  </a:lnTo>
                  <a:lnTo>
                    <a:pt x="162" y="977"/>
                  </a:lnTo>
                  <a:lnTo>
                    <a:pt x="161" y="977"/>
                  </a:lnTo>
                  <a:lnTo>
                    <a:pt x="158" y="976"/>
                  </a:lnTo>
                  <a:lnTo>
                    <a:pt x="147" y="975"/>
                  </a:lnTo>
                  <a:lnTo>
                    <a:pt x="136" y="974"/>
                  </a:lnTo>
                  <a:lnTo>
                    <a:pt x="125" y="975"/>
                  </a:lnTo>
                  <a:lnTo>
                    <a:pt x="113" y="977"/>
                  </a:lnTo>
                  <a:lnTo>
                    <a:pt x="103" y="976"/>
                  </a:lnTo>
                  <a:lnTo>
                    <a:pt x="98" y="974"/>
                  </a:lnTo>
                  <a:lnTo>
                    <a:pt x="94" y="969"/>
                  </a:lnTo>
                  <a:lnTo>
                    <a:pt x="92" y="964"/>
                  </a:lnTo>
                  <a:lnTo>
                    <a:pt x="89" y="958"/>
                  </a:lnTo>
                  <a:lnTo>
                    <a:pt x="89" y="953"/>
                  </a:lnTo>
                  <a:lnTo>
                    <a:pt x="90" y="948"/>
                  </a:lnTo>
                  <a:lnTo>
                    <a:pt x="90" y="944"/>
                  </a:lnTo>
                  <a:lnTo>
                    <a:pt x="88" y="940"/>
                  </a:lnTo>
                  <a:lnTo>
                    <a:pt x="86" y="938"/>
                  </a:lnTo>
                  <a:lnTo>
                    <a:pt x="83" y="937"/>
                  </a:lnTo>
                  <a:lnTo>
                    <a:pt x="80" y="938"/>
                  </a:lnTo>
                  <a:lnTo>
                    <a:pt x="77" y="939"/>
                  </a:lnTo>
                  <a:lnTo>
                    <a:pt x="75" y="941"/>
                  </a:lnTo>
                  <a:lnTo>
                    <a:pt x="68" y="931"/>
                  </a:lnTo>
                  <a:lnTo>
                    <a:pt x="68" y="920"/>
                  </a:lnTo>
                  <a:lnTo>
                    <a:pt x="70" y="908"/>
                  </a:lnTo>
                  <a:lnTo>
                    <a:pt x="74" y="897"/>
                  </a:lnTo>
                  <a:lnTo>
                    <a:pt x="76" y="886"/>
                  </a:lnTo>
                  <a:lnTo>
                    <a:pt x="76" y="875"/>
                  </a:lnTo>
                  <a:lnTo>
                    <a:pt x="75" y="866"/>
                  </a:lnTo>
                  <a:lnTo>
                    <a:pt x="75" y="857"/>
                  </a:lnTo>
                  <a:lnTo>
                    <a:pt x="79" y="849"/>
                  </a:lnTo>
                  <a:lnTo>
                    <a:pt x="79" y="848"/>
                  </a:lnTo>
                  <a:lnTo>
                    <a:pt x="78" y="847"/>
                  </a:lnTo>
                  <a:lnTo>
                    <a:pt x="78" y="845"/>
                  </a:lnTo>
                  <a:lnTo>
                    <a:pt x="77" y="843"/>
                  </a:lnTo>
                  <a:lnTo>
                    <a:pt x="78" y="842"/>
                  </a:lnTo>
                  <a:lnTo>
                    <a:pt x="80" y="838"/>
                  </a:lnTo>
                  <a:lnTo>
                    <a:pt x="83" y="835"/>
                  </a:lnTo>
                  <a:lnTo>
                    <a:pt x="85" y="832"/>
                  </a:lnTo>
                  <a:lnTo>
                    <a:pt x="86" y="831"/>
                  </a:lnTo>
                  <a:lnTo>
                    <a:pt x="86" y="829"/>
                  </a:lnTo>
                  <a:lnTo>
                    <a:pt x="86" y="828"/>
                  </a:lnTo>
                  <a:lnTo>
                    <a:pt x="85" y="826"/>
                  </a:lnTo>
                  <a:lnTo>
                    <a:pt x="83" y="824"/>
                  </a:lnTo>
                  <a:lnTo>
                    <a:pt x="81" y="822"/>
                  </a:lnTo>
                  <a:lnTo>
                    <a:pt x="80" y="820"/>
                  </a:lnTo>
                  <a:lnTo>
                    <a:pt x="80" y="818"/>
                  </a:lnTo>
                  <a:lnTo>
                    <a:pt x="80" y="816"/>
                  </a:lnTo>
                  <a:lnTo>
                    <a:pt x="80" y="814"/>
                  </a:lnTo>
                  <a:lnTo>
                    <a:pt x="80" y="811"/>
                  </a:lnTo>
                  <a:lnTo>
                    <a:pt x="80" y="810"/>
                  </a:lnTo>
                  <a:lnTo>
                    <a:pt x="79" y="809"/>
                  </a:lnTo>
                  <a:lnTo>
                    <a:pt x="78" y="808"/>
                  </a:lnTo>
                  <a:lnTo>
                    <a:pt x="79" y="801"/>
                  </a:lnTo>
                  <a:lnTo>
                    <a:pt x="81" y="794"/>
                  </a:lnTo>
                  <a:lnTo>
                    <a:pt x="80" y="787"/>
                  </a:lnTo>
                  <a:lnTo>
                    <a:pt x="79" y="785"/>
                  </a:lnTo>
                  <a:lnTo>
                    <a:pt x="78" y="784"/>
                  </a:lnTo>
                  <a:lnTo>
                    <a:pt x="76" y="783"/>
                  </a:lnTo>
                  <a:lnTo>
                    <a:pt x="74" y="781"/>
                  </a:lnTo>
                  <a:lnTo>
                    <a:pt x="71" y="781"/>
                  </a:lnTo>
                  <a:lnTo>
                    <a:pt x="69" y="780"/>
                  </a:lnTo>
                  <a:lnTo>
                    <a:pt x="71" y="778"/>
                  </a:lnTo>
                  <a:lnTo>
                    <a:pt x="75" y="777"/>
                  </a:lnTo>
                  <a:lnTo>
                    <a:pt x="78" y="777"/>
                  </a:lnTo>
                  <a:lnTo>
                    <a:pt x="80" y="776"/>
                  </a:lnTo>
                  <a:lnTo>
                    <a:pt x="83" y="775"/>
                  </a:lnTo>
                  <a:lnTo>
                    <a:pt x="85" y="774"/>
                  </a:lnTo>
                  <a:lnTo>
                    <a:pt x="85" y="772"/>
                  </a:lnTo>
                  <a:lnTo>
                    <a:pt x="85" y="769"/>
                  </a:lnTo>
                  <a:lnTo>
                    <a:pt x="85" y="765"/>
                  </a:lnTo>
                  <a:lnTo>
                    <a:pt x="83" y="763"/>
                  </a:lnTo>
                  <a:lnTo>
                    <a:pt x="80" y="762"/>
                  </a:lnTo>
                  <a:lnTo>
                    <a:pt x="78" y="762"/>
                  </a:lnTo>
                  <a:lnTo>
                    <a:pt x="75" y="762"/>
                  </a:lnTo>
                  <a:lnTo>
                    <a:pt x="71" y="762"/>
                  </a:lnTo>
                  <a:lnTo>
                    <a:pt x="69" y="762"/>
                  </a:lnTo>
                  <a:lnTo>
                    <a:pt x="69" y="761"/>
                  </a:lnTo>
                  <a:lnTo>
                    <a:pt x="69" y="760"/>
                  </a:lnTo>
                  <a:lnTo>
                    <a:pt x="69" y="759"/>
                  </a:lnTo>
                  <a:lnTo>
                    <a:pt x="69" y="758"/>
                  </a:lnTo>
                  <a:lnTo>
                    <a:pt x="71" y="755"/>
                  </a:lnTo>
                  <a:lnTo>
                    <a:pt x="73" y="753"/>
                  </a:lnTo>
                  <a:lnTo>
                    <a:pt x="73" y="750"/>
                  </a:lnTo>
                  <a:lnTo>
                    <a:pt x="73" y="747"/>
                  </a:lnTo>
                  <a:lnTo>
                    <a:pt x="70" y="745"/>
                  </a:lnTo>
                  <a:lnTo>
                    <a:pt x="64" y="735"/>
                  </a:lnTo>
                  <a:lnTo>
                    <a:pt x="59" y="726"/>
                  </a:lnTo>
                  <a:lnTo>
                    <a:pt x="57" y="720"/>
                  </a:lnTo>
                  <a:lnTo>
                    <a:pt x="58" y="713"/>
                  </a:lnTo>
                  <a:lnTo>
                    <a:pt x="60" y="706"/>
                  </a:lnTo>
                  <a:lnTo>
                    <a:pt x="61" y="697"/>
                  </a:lnTo>
                  <a:lnTo>
                    <a:pt x="59" y="686"/>
                  </a:lnTo>
                  <a:lnTo>
                    <a:pt x="57" y="677"/>
                  </a:lnTo>
                  <a:lnTo>
                    <a:pt x="56" y="667"/>
                  </a:lnTo>
                  <a:lnTo>
                    <a:pt x="57" y="654"/>
                  </a:lnTo>
                  <a:lnTo>
                    <a:pt x="58" y="641"/>
                  </a:lnTo>
                  <a:lnTo>
                    <a:pt x="59" y="635"/>
                  </a:lnTo>
                  <a:lnTo>
                    <a:pt x="62" y="629"/>
                  </a:lnTo>
                  <a:lnTo>
                    <a:pt x="63" y="626"/>
                  </a:lnTo>
                  <a:lnTo>
                    <a:pt x="62" y="624"/>
                  </a:lnTo>
                  <a:lnTo>
                    <a:pt x="61" y="622"/>
                  </a:lnTo>
                  <a:lnTo>
                    <a:pt x="60" y="620"/>
                  </a:lnTo>
                  <a:lnTo>
                    <a:pt x="60" y="618"/>
                  </a:lnTo>
                  <a:lnTo>
                    <a:pt x="61" y="617"/>
                  </a:lnTo>
                  <a:lnTo>
                    <a:pt x="62" y="616"/>
                  </a:lnTo>
                  <a:lnTo>
                    <a:pt x="63" y="615"/>
                  </a:lnTo>
                  <a:lnTo>
                    <a:pt x="65" y="615"/>
                  </a:lnTo>
                  <a:lnTo>
                    <a:pt x="67" y="615"/>
                  </a:lnTo>
                  <a:lnTo>
                    <a:pt x="69" y="614"/>
                  </a:lnTo>
                  <a:lnTo>
                    <a:pt x="71" y="614"/>
                  </a:lnTo>
                  <a:lnTo>
                    <a:pt x="73" y="612"/>
                  </a:lnTo>
                  <a:lnTo>
                    <a:pt x="71" y="605"/>
                  </a:lnTo>
                  <a:lnTo>
                    <a:pt x="69" y="598"/>
                  </a:lnTo>
                  <a:lnTo>
                    <a:pt x="67" y="591"/>
                  </a:lnTo>
                  <a:lnTo>
                    <a:pt x="66" y="588"/>
                  </a:lnTo>
                  <a:lnTo>
                    <a:pt x="65" y="585"/>
                  </a:lnTo>
                  <a:lnTo>
                    <a:pt x="63" y="583"/>
                  </a:lnTo>
                  <a:lnTo>
                    <a:pt x="62" y="580"/>
                  </a:lnTo>
                  <a:lnTo>
                    <a:pt x="61" y="566"/>
                  </a:lnTo>
                  <a:lnTo>
                    <a:pt x="62" y="552"/>
                  </a:lnTo>
                  <a:lnTo>
                    <a:pt x="66" y="541"/>
                  </a:lnTo>
                  <a:lnTo>
                    <a:pt x="71" y="531"/>
                  </a:lnTo>
                  <a:lnTo>
                    <a:pt x="76" y="521"/>
                  </a:lnTo>
                  <a:lnTo>
                    <a:pt x="76" y="518"/>
                  </a:lnTo>
                  <a:lnTo>
                    <a:pt x="76" y="516"/>
                  </a:lnTo>
                  <a:lnTo>
                    <a:pt x="74" y="514"/>
                  </a:lnTo>
                  <a:lnTo>
                    <a:pt x="73" y="512"/>
                  </a:lnTo>
                  <a:lnTo>
                    <a:pt x="71" y="509"/>
                  </a:lnTo>
                  <a:lnTo>
                    <a:pt x="70" y="508"/>
                  </a:lnTo>
                  <a:lnTo>
                    <a:pt x="70" y="506"/>
                  </a:lnTo>
                  <a:lnTo>
                    <a:pt x="74" y="495"/>
                  </a:lnTo>
                  <a:lnTo>
                    <a:pt x="77" y="483"/>
                  </a:lnTo>
                  <a:lnTo>
                    <a:pt x="78" y="482"/>
                  </a:lnTo>
                  <a:lnTo>
                    <a:pt x="79" y="481"/>
                  </a:lnTo>
                  <a:lnTo>
                    <a:pt x="81" y="481"/>
                  </a:lnTo>
                  <a:lnTo>
                    <a:pt x="82" y="480"/>
                  </a:lnTo>
                  <a:lnTo>
                    <a:pt x="84" y="480"/>
                  </a:lnTo>
                  <a:lnTo>
                    <a:pt x="86" y="479"/>
                  </a:lnTo>
                  <a:lnTo>
                    <a:pt x="87" y="478"/>
                  </a:lnTo>
                  <a:lnTo>
                    <a:pt x="88" y="468"/>
                  </a:lnTo>
                  <a:lnTo>
                    <a:pt x="86" y="457"/>
                  </a:lnTo>
                  <a:lnTo>
                    <a:pt x="85" y="446"/>
                  </a:lnTo>
                  <a:lnTo>
                    <a:pt x="84" y="445"/>
                  </a:lnTo>
                  <a:lnTo>
                    <a:pt x="83" y="445"/>
                  </a:lnTo>
                  <a:lnTo>
                    <a:pt x="81" y="444"/>
                  </a:lnTo>
                  <a:lnTo>
                    <a:pt x="79" y="444"/>
                  </a:lnTo>
                  <a:lnTo>
                    <a:pt x="78" y="443"/>
                  </a:lnTo>
                  <a:lnTo>
                    <a:pt x="77" y="443"/>
                  </a:lnTo>
                  <a:lnTo>
                    <a:pt x="71" y="430"/>
                  </a:lnTo>
                  <a:lnTo>
                    <a:pt x="69" y="416"/>
                  </a:lnTo>
                  <a:lnTo>
                    <a:pt x="69" y="414"/>
                  </a:lnTo>
                  <a:lnTo>
                    <a:pt x="69" y="411"/>
                  </a:lnTo>
                  <a:lnTo>
                    <a:pt x="69" y="408"/>
                  </a:lnTo>
                  <a:lnTo>
                    <a:pt x="68" y="406"/>
                  </a:lnTo>
                  <a:lnTo>
                    <a:pt x="67" y="405"/>
                  </a:lnTo>
                  <a:lnTo>
                    <a:pt x="65" y="404"/>
                  </a:lnTo>
                  <a:lnTo>
                    <a:pt x="63" y="403"/>
                  </a:lnTo>
                  <a:lnTo>
                    <a:pt x="62" y="402"/>
                  </a:lnTo>
                  <a:lnTo>
                    <a:pt x="60" y="400"/>
                  </a:lnTo>
                  <a:lnTo>
                    <a:pt x="59" y="399"/>
                  </a:lnTo>
                  <a:lnTo>
                    <a:pt x="59" y="397"/>
                  </a:lnTo>
                  <a:lnTo>
                    <a:pt x="60" y="395"/>
                  </a:lnTo>
                  <a:lnTo>
                    <a:pt x="61" y="393"/>
                  </a:lnTo>
                  <a:lnTo>
                    <a:pt x="63" y="392"/>
                  </a:lnTo>
                  <a:lnTo>
                    <a:pt x="65" y="391"/>
                  </a:lnTo>
                  <a:lnTo>
                    <a:pt x="66" y="390"/>
                  </a:lnTo>
                  <a:lnTo>
                    <a:pt x="67" y="388"/>
                  </a:lnTo>
                  <a:lnTo>
                    <a:pt x="67" y="382"/>
                  </a:lnTo>
                  <a:lnTo>
                    <a:pt x="66" y="374"/>
                  </a:lnTo>
                  <a:lnTo>
                    <a:pt x="67" y="369"/>
                  </a:lnTo>
                  <a:lnTo>
                    <a:pt x="69" y="367"/>
                  </a:lnTo>
                  <a:lnTo>
                    <a:pt x="71" y="364"/>
                  </a:lnTo>
                  <a:lnTo>
                    <a:pt x="73" y="362"/>
                  </a:lnTo>
                  <a:lnTo>
                    <a:pt x="75" y="359"/>
                  </a:lnTo>
                  <a:lnTo>
                    <a:pt x="75" y="357"/>
                  </a:lnTo>
                  <a:lnTo>
                    <a:pt x="74" y="354"/>
                  </a:lnTo>
                  <a:lnTo>
                    <a:pt x="71" y="350"/>
                  </a:lnTo>
                  <a:lnTo>
                    <a:pt x="70" y="346"/>
                  </a:lnTo>
                  <a:lnTo>
                    <a:pt x="69" y="343"/>
                  </a:lnTo>
                  <a:lnTo>
                    <a:pt x="69" y="339"/>
                  </a:lnTo>
                  <a:lnTo>
                    <a:pt x="73" y="323"/>
                  </a:lnTo>
                  <a:lnTo>
                    <a:pt x="78" y="308"/>
                  </a:lnTo>
                  <a:lnTo>
                    <a:pt x="82" y="298"/>
                  </a:lnTo>
                  <a:lnTo>
                    <a:pt x="87" y="288"/>
                  </a:lnTo>
                  <a:lnTo>
                    <a:pt x="91" y="276"/>
                  </a:lnTo>
                  <a:lnTo>
                    <a:pt x="92" y="274"/>
                  </a:lnTo>
                  <a:lnTo>
                    <a:pt x="94" y="272"/>
                  </a:lnTo>
                  <a:lnTo>
                    <a:pt x="96" y="271"/>
                  </a:lnTo>
                  <a:lnTo>
                    <a:pt x="98" y="269"/>
                  </a:lnTo>
                  <a:lnTo>
                    <a:pt x="100" y="268"/>
                  </a:lnTo>
                  <a:lnTo>
                    <a:pt x="101" y="267"/>
                  </a:lnTo>
                  <a:lnTo>
                    <a:pt x="102" y="265"/>
                  </a:lnTo>
                  <a:lnTo>
                    <a:pt x="103" y="263"/>
                  </a:lnTo>
                  <a:lnTo>
                    <a:pt x="103" y="262"/>
                  </a:lnTo>
                  <a:lnTo>
                    <a:pt x="100" y="250"/>
                  </a:lnTo>
                  <a:lnTo>
                    <a:pt x="100" y="236"/>
                  </a:lnTo>
                  <a:lnTo>
                    <a:pt x="100" y="235"/>
                  </a:lnTo>
                  <a:lnTo>
                    <a:pt x="99" y="233"/>
                  </a:lnTo>
                  <a:lnTo>
                    <a:pt x="98" y="230"/>
                  </a:lnTo>
                  <a:lnTo>
                    <a:pt x="97" y="228"/>
                  </a:lnTo>
                  <a:lnTo>
                    <a:pt x="96" y="227"/>
                  </a:lnTo>
                  <a:lnTo>
                    <a:pt x="96" y="226"/>
                  </a:lnTo>
                  <a:lnTo>
                    <a:pt x="96" y="224"/>
                  </a:lnTo>
                  <a:lnTo>
                    <a:pt x="97" y="223"/>
                  </a:lnTo>
                  <a:lnTo>
                    <a:pt x="100" y="218"/>
                  </a:lnTo>
                  <a:lnTo>
                    <a:pt x="99" y="213"/>
                  </a:lnTo>
                  <a:lnTo>
                    <a:pt x="98" y="207"/>
                  </a:lnTo>
                  <a:lnTo>
                    <a:pt x="99" y="203"/>
                  </a:lnTo>
                  <a:lnTo>
                    <a:pt x="105" y="198"/>
                  </a:lnTo>
                  <a:lnTo>
                    <a:pt x="112" y="193"/>
                  </a:lnTo>
                  <a:lnTo>
                    <a:pt x="119" y="189"/>
                  </a:lnTo>
                  <a:lnTo>
                    <a:pt x="125" y="183"/>
                  </a:lnTo>
                  <a:lnTo>
                    <a:pt x="128" y="175"/>
                  </a:lnTo>
                  <a:lnTo>
                    <a:pt x="129" y="163"/>
                  </a:lnTo>
                  <a:lnTo>
                    <a:pt x="129" y="156"/>
                  </a:lnTo>
                  <a:lnTo>
                    <a:pt x="128" y="151"/>
                  </a:lnTo>
                  <a:lnTo>
                    <a:pt x="128" y="145"/>
                  </a:lnTo>
                  <a:lnTo>
                    <a:pt x="127" y="145"/>
                  </a:lnTo>
                  <a:lnTo>
                    <a:pt x="126" y="145"/>
                  </a:lnTo>
                  <a:lnTo>
                    <a:pt x="124" y="145"/>
                  </a:lnTo>
                  <a:lnTo>
                    <a:pt x="121" y="145"/>
                  </a:lnTo>
                  <a:lnTo>
                    <a:pt x="119" y="145"/>
                  </a:lnTo>
                  <a:close/>
                </a:path>
              </a:pathLst>
            </a:custGeom>
            <a:grpFill/>
            <a:ln w="0">
              <a:solidFill>
                <a:srgbClr val="2CA2CC"/>
              </a:solidFill>
              <a:prstDash val="solid"/>
              <a:round/>
              <a:headEnd/>
              <a:tailEnd/>
            </a:ln>
          </p:spPr>
          <p:txBody>
            <a:bodyPr/>
            <a:lstStyle/>
            <a:p>
              <a:endParaRPr lang="ru-RU"/>
            </a:p>
          </p:txBody>
        </p:sp>
        <p:sp>
          <p:nvSpPr>
            <p:cNvPr id="89" name="Freeform 409">
              <a:extLst>
                <a:ext uri="{FF2B5EF4-FFF2-40B4-BE49-F238E27FC236}">
                  <a16:creationId xmlns:a16="http://schemas.microsoft.com/office/drawing/2014/main" id="{F7C21DCF-38D7-3F4A-ACFE-879C0D11AD94}"/>
                </a:ext>
              </a:extLst>
            </p:cNvPr>
            <p:cNvSpPr>
              <a:spLocks/>
            </p:cNvSpPr>
            <p:nvPr/>
          </p:nvSpPr>
          <p:spPr bwMode="gray">
            <a:xfrm>
              <a:off x="2638" y="2589"/>
              <a:ext cx="166" cy="1028"/>
            </a:xfrm>
            <a:custGeom>
              <a:avLst/>
              <a:gdLst>
                <a:gd name="T0" fmla="*/ 89 w 166"/>
                <a:gd name="T1" fmla="*/ 83 h 1028"/>
                <a:gd name="T2" fmla="*/ 76 w 166"/>
                <a:gd name="T3" fmla="*/ 70 h 1028"/>
                <a:gd name="T4" fmla="*/ 87 w 166"/>
                <a:gd name="T5" fmla="*/ 51 h 1028"/>
                <a:gd name="T6" fmla="*/ 74 w 166"/>
                <a:gd name="T7" fmla="*/ 35 h 1028"/>
                <a:gd name="T8" fmla="*/ 33 w 166"/>
                <a:gd name="T9" fmla="*/ 22 h 1028"/>
                <a:gd name="T10" fmla="*/ 44 w 166"/>
                <a:gd name="T11" fmla="*/ 109 h 1028"/>
                <a:gd name="T12" fmla="*/ 31 w 166"/>
                <a:gd name="T13" fmla="*/ 164 h 1028"/>
                <a:gd name="T14" fmla="*/ 37 w 166"/>
                <a:gd name="T15" fmla="*/ 241 h 1028"/>
                <a:gd name="T16" fmla="*/ 29 w 166"/>
                <a:gd name="T17" fmla="*/ 307 h 1028"/>
                <a:gd name="T18" fmla="*/ 26 w 166"/>
                <a:gd name="T19" fmla="*/ 356 h 1028"/>
                <a:gd name="T20" fmla="*/ 30 w 166"/>
                <a:gd name="T21" fmla="*/ 403 h 1028"/>
                <a:gd name="T22" fmla="*/ 33 w 166"/>
                <a:gd name="T23" fmla="*/ 451 h 1028"/>
                <a:gd name="T24" fmla="*/ 16 w 166"/>
                <a:gd name="T25" fmla="*/ 517 h 1028"/>
                <a:gd name="T26" fmla="*/ 1 w 166"/>
                <a:gd name="T27" fmla="*/ 584 h 1028"/>
                <a:gd name="T28" fmla="*/ 4 w 166"/>
                <a:gd name="T29" fmla="*/ 644 h 1028"/>
                <a:gd name="T30" fmla="*/ 5 w 166"/>
                <a:gd name="T31" fmla="*/ 669 h 1028"/>
                <a:gd name="T32" fmla="*/ 24 w 166"/>
                <a:gd name="T33" fmla="*/ 703 h 1028"/>
                <a:gd name="T34" fmla="*/ 37 w 166"/>
                <a:gd name="T35" fmla="*/ 702 h 1028"/>
                <a:gd name="T36" fmla="*/ 39 w 166"/>
                <a:gd name="T37" fmla="*/ 722 h 1028"/>
                <a:gd name="T38" fmla="*/ 34 w 166"/>
                <a:gd name="T39" fmla="*/ 742 h 1028"/>
                <a:gd name="T40" fmla="*/ 37 w 166"/>
                <a:gd name="T41" fmla="*/ 766 h 1028"/>
                <a:gd name="T42" fmla="*/ 48 w 166"/>
                <a:gd name="T43" fmla="*/ 769 h 1028"/>
                <a:gd name="T44" fmla="*/ 34 w 166"/>
                <a:gd name="T45" fmla="*/ 797 h 1028"/>
                <a:gd name="T46" fmla="*/ 32 w 166"/>
                <a:gd name="T47" fmla="*/ 823 h 1028"/>
                <a:gd name="T48" fmla="*/ 8 w 166"/>
                <a:gd name="T49" fmla="*/ 820 h 1028"/>
                <a:gd name="T50" fmla="*/ 8 w 166"/>
                <a:gd name="T51" fmla="*/ 830 h 1028"/>
                <a:gd name="T52" fmla="*/ 7 w 166"/>
                <a:gd name="T53" fmla="*/ 838 h 1028"/>
                <a:gd name="T54" fmla="*/ 29 w 166"/>
                <a:gd name="T55" fmla="*/ 849 h 1028"/>
                <a:gd name="T56" fmla="*/ 24 w 166"/>
                <a:gd name="T57" fmla="*/ 859 h 1028"/>
                <a:gd name="T58" fmla="*/ 28 w 166"/>
                <a:gd name="T59" fmla="*/ 872 h 1028"/>
                <a:gd name="T60" fmla="*/ 44 w 166"/>
                <a:gd name="T61" fmla="*/ 874 h 1028"/>
                <a:gd name="T62" fmla="*/ 28 w 166"/>
                <a:gd name="T63" fmla="*/ 879 h 1028"/>
                <a:gd name="T64" fmla="*/ 36 w 166"/>
                <a:gd name="T65" fmla="*/ 900 h 1028"/>
                <a:gd name="T66" fmla="*/ 47 w 166"/>
                <a:gd name="T67" fmla="*/ 910 h 1028"/>
                <a:gd name="T68" fmla="*/ 50 w 166"/>
                <a:gd name="T69" fmla="*/ 942 h 1028"/>
                <a:gd name="T70" fmla="*/ 61 w 166"/>
                <a:gd name="T71" fmla="*/ 978 h 1028"/>
                <a:gd name="T72" fmla="*/ 75 w 166"/>
                <a:gd name="T73" fmla="*/ 979 h 1028"/>
                <a:gd name="T74" fmla="*/ 86 w 166"/>
                <a:gd name="T75" fmla="*/ 976 h 1028"/>
                <a:gd name="T76" fmla="*/ 69 w 166"/>
                <a:gd name="T77" fmla="*/ 1002 h 1028"/>
                <a:gd name="T78" fmla="*/ 95 w 166"/>
                <a:gd name="T79" fmla="*/ 994 h 1028"/>
                <a:gd name="T80" fmla="*/ 100 w 166"/>
                <a:gd name="T81" fmla="*/ 1015 h 1028"/>
                <a:gd name="T82" fmla="*/ 120 w 166"/>
                <a:gd name="T83" fmla="*/ 1026 h 1028"/>
                <a:gd name="T84" fmla="*/ 123 w 166"/>
                <a:gd name="T85" fmla="*/ 1000 h 1028"/>
                <a:gd name="T86" fmla="*/ 162 w 166"/>
                <a:gd name="T87" fmla="*/ 977 h 1028"/>
                <a:gd name="T88" fmla="*/ 90 w 166"/>
                <a:gd name="T89" fmla="*/ 944 h 1028"/>
                <a:gd name="T90" fmla="*/ 75 w 166"/>
                <a:gd name="T91" fmla="*/ 857 h 1028"/>
                <a:gd name="T92" fmla="*/ 83 w 166"/>
                <a:gd name="T93" fmla="*/ 824 h 1028"/>
                <a:gd name="T94" fmla="*/ 78 w 166"/>
                <a:gd name="T95" fmla="*/ 784 h 1028"/>
                <a:gd name="T96" fmla="*/ 83 w 166"/>
                <a:gd name="T97" fmla="*/ 763 h 1028"/>
                <a:gd name="T98" fmla="*/ 70 w 166"/>
                <a:gd name="T99" fmla="*/ 745 h 1028"/>
                <a:gd name="T100" fmla="*/ 63 w 166"/>
                <a:gd name="T101" fmla="*/ 626 h 1028"/>
                <a:gd name="T102" fmla="*/ 69 w 166"/>
                <a:gd name="T103" fmla="*/ 598 h 1028"/>
                <a:gd name="T104" fmla="*/ 73 w 166"/>
                <a:gd name="T105" fmla="*/ 512 h 1028"/>
                <a:gd name="T106" fmla="*/ 86 w 166"/>
                <a:gd name="T107" fmla="*/ 457 h 1028"/>
                <a:gd name="T108" fmla="*/ 67 w 166"/>
                <a:gd name="T109" fmla="*/ 405 h 1028"/>
                <a:gd name="T110" fmla="*/ 66 w 166"/>
                <a:gd name="T111" fmla="*/ 374 h 1028"/>
                <a:gd name="T112" fmla="*/ 82 w 166"/>
                <a:gd name="T113" fmla="*/ 298 h 1028"/>
                <a:gd name="T114" fmla="*/ 100 w 166"/>
                <a:gd name="T115" fmla="*/ 235 h 1028"/>
                <a:gd name="T116" fmla="*/ 119 w 166"/>
                <a:gd name="T117" fmla="*/ 189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028">
                  <a:moveTo>
                    <a:pt x="119" y="145"/>
                  </a:moveTo>
                  <a:lnTo>
                    <a:pt x="112" y="141"/>
                  </a:lnTo>
                  <a:lnTo>
                    <a:pt x="109" y="136"/>
                  </a:lnTo>
                  <a:lnTo>
                    <a:pt x="107" y="130"/>
                  </a:lnTo>
                  <a:lnTo>
                    <a:pt x="105" y="123"/>
                  </a:lnTo>
                  <a:lnTo>
                    <a:pt x="103" y="116"/>
                  </a:lnTo>
                  <a:lnTo>
                    <a:pt x="100" y="108"/>
                  </a:lnTo>
                  <a:lnTo>
                    <a:pt x="97" y="98"/>
                  </a:lnTo>
                  <a:lnTo>
                    <a:pt x="95" y="96"/>
                  </a:lnTo>
                  <a:lnTo>
                    <a:pt x="93" y="94"/>
                  </a:lnTo>
                  <a:lnTo>
                    <a:pt x="91" y="91"/>
                  </a:lnTo>
                  <a:lnTo>
                    <a:pt x="90" y="89"/>
                  </a:lnTo>
                  <a:lnTo>
                    <a:pt x="89" y="86"/>
                  </a:lnTo>
                  <a:lnTo>
                    <a:pt x="89" y="83"/>
                  </a:lnTo>
                  <a:lnTo>
                    <a:pt x="89" y="82"/>
                  </a:lnTo>
                  <a:lnTo>
                    <a:pt x="90" y="83"/>
                  </a:lnTo>
                  <a:lnTo>
                    <a:pt x="91" y="83"/>
                  </a:lnTo>
                  <a:lnTo>
                    <a:pt x="91" y="80"/>
                  </a:lnTo>
                  <a:lnTo>
                    <a:pt x="90" y="79"/>
                  </a:lnTo>
                  <a:lnTo>
                    <a:pt x="88" y="77"/>
                  </a:lnTo>
                  <a:lnTo>
                    <a:pt x="86" y="77"/>
                  </a:lnTo>
                  <a:lnTo>
                    <a:pt x="83" y="76"/>
                  </a:lnTo>
                  <a:lnTo>
                    <a:pt x="81" y="75"/>
                  </a:lnTo>
                  <a:lnTo>
                    <a:pt x="78" y="74"/>
                  </a:lnTo>
                  <a:lnTo>
                    <a:pt x="76" y="73"/>
                  </a:lnTo>
                  <a:lnTo>
                    <a:pt x="76" y="72"/>
                  </a:lnTo>
                  <a:lnTo>
                    <a:pt x="76" y="71"/>
                  </a:lnTo>
                  <a:lnTo>
                    <a:pt x="76" y="70"/>
                  </a:lnTo>
                  <a:lnTo>
                    <a:pt x="79" y="70"/>
                  </a:lnTo>
                  <a:lnTo>
                    <a:pt x="81" y="69"/>
                  </a:lnTo>
                  <a:lnTo>
                    <a:pt x="83" y="68"/>
                  </a:lnTo>
                  <a:lnTo>
                    <a:pt x="85" y="66"/>
                  </a:lnTo>
                  <a:lnTo>
                    <a:pt x="86" y="64"/>
                  </a:lnTo>
                  <a:lnTo>
                    <a:pt x="85" y="63"/>
                  </a:lnTo>
                  <a:lnTo>
                    <a:pt x="85" y="60"/>
                  </a:lnTo>
                  <a:lnTo>
                    <a:pt x="84" y="57"/>
                  </a:lnTo>
                  <a:lnTo>
                    <a:pt x="83" y="55"/>
                  </a:lnTo>
                  <a:lnTo>
                    <a:pt x="83" y="53"/>
                  </a:lnTo>
                  <a:lnTo>
                    <a:pt x="83" y="51"/>
                  </a:lnTo>
                  <a:lnTo>
                    <a:pt x="84" y="50"/>
                  </a:lnTo>
                  <a:lnTo>
                    <a:pt x="85" y="51"/>
                  </a:lnTo>
                  <a:lnTo>
                    <a:pt x="87" y="51"/>
                  </a:lnTo>
                  <a:lnTo>
                    <a:pt x="88" y="52"/>
                  </a:lnTo>
                  <a:lnTo>
                    <a:pt x="90" y="52"/>
                  </a:lnTo>
                  <a:lnTo>
                    <a:pt x="90" y="51"/>
                  </a:lnTo>
                  <a:lnTo>
                    <a:pt x="90" y="49"/>
                  </a:lnTo>
                  <a:lnTo>
                    <a:pt x="90" y="48"/>
                  </a:lnTo>
                  <a:lnTo>
                    <a:pt x="88" y="45"/>
                  </a:lnTo>
                  <a:lnTo>
                    <a:pt x="86" y="44"/>
                  </a:lnTo>
                  <a:lnTo>
                    <a:pt x="84" y="42"/>
                  </a:lnTo>
                  <a:lnTo>
                    <a:pt x="82" y="41"/>
                  </a:lnTo>
                  <a:lnTo>
                    <a:pt x="79" y="42"/>
                  </a:lnTo>
                  <a:lnTo>
                    <a:pt x="79" y="39"/>
                  </a:lnTo>
                  <a:lnTo>
                    <a:pt x="77" y="38"/>
                  </a:lnTo>
                  <a:lnTo>
                    <a:pt x="76" y="37"/>
                  </a:lnTo>
                  <a:lnTo>
                    <a:pt x="74" y="35"/>
                  </a:lnTo>
                  <a:lnTo>
                    <a:pt x="73" y="34"/>
                  </a:lnTo>
                  <a:lnTo>
                    <a:pt x="73" y="28"/>
                  </a:lnTo>
                  <a:lnTo>
                    <a:pt x="74" y="22"/>
                  </a:lnTo>
                  <a:lnTo>
                    <a:pt x="73" y="17"/>
                  </a:lnTo>
                  <a:lnTo>
                    <a:pt x="65" y="8"/>
                  </a:lnTo>
                  <a:lnTo>
                    <a:pt x="59" y="0"/>
                  </a:lnTo>
                  <a:lnTo>
                    <a:pt x="59" y="2"/>
                  </a:lnTo>
                  <a:lnTo>
                    <a:pt x="58" y="8"/>
                  </a:lnTo>
                  <a:lnTo>
                    <a:pt x="56" y="15"/>
                  </a:lnTo>
                  <a:lnTo>
                    <a:pt x="53" y="21"/>
                  </a:lnTo>
                  <a:lnTo>
                    <a:pt x="51" y="21"/>
                  </a:lnTo>
                  <a:lnTo>
                    <a:pt x="45" y="22"/>
                  </a:lnTo>
                  <a:lnTo>
                    <a:pt x="39" y="22"/>
                  </a:lnTo>
                  <a:lnTo>
                    <a:pt x="33" y="22"/>
                  </a:lnTo>
                  <a:lnTo>
                    <a:pt x="32" y="22"/>
                  </a:lnTo>
                  <a:lnTo>
                    <a:pt x="32" y="23"/>
                  </a:lnTo>
                  <a:lnTo>
                    <a:pt x="32" y="25"/>
                  </a:lnTo>
                  <a:lnTo>
                    <a:pt x="32" y="26"/>
                  </a:lnTo>
                  <a:lnTo>
                    <a:pt x="32" y="27"/>
                  </a:lnTo>
                  <a:lnTo>
                    <a:pt x="33" y="34"/>
                  </a:lnTo>
                  <a:lnTo>
                    <a:pt x="35" y="41"/>
                  </a:lnTo>
                  <a:lnTo>
                    <a:pt x="38" y="48"/>
                  </a:lnTo>
                  <a:lnTo>
                    <a:pt x="39" y="60"/>
                  </a:lnTo>
                  <a:lnTo>
                    <a:pt x="38" y="71"/>
                  </a:lnTo>
                  <a:lnTo>
                    <a:pt x="37" y="82"/>
                  </a:lnTo>
                  <a:lnTo>
                    <a:pt x="39" y="92"/>
                  </a:lnTo>
                  <a:lnTo>
                    <a:pt x="43" y="102"/>
                  </a:lnTo>
                  <a:lnTo>
                    <a:pt x="44" y="109"/>
                  </a:lnTo>
                  <a:lnTo>
                    <a:pt x="43" y="115"/>
                  </a:lnTo>
                  <a:lnTo>
                    <a:pt x="41" y="122"/>
                  </a:lnTo>
                  <a:lnTo>
                    <a:pt x="41" y="137"/>
                  </a:lnTo>
                  <a:lnTo>
                    <a:pt x="40" y="153"/>
                  </a:lnTo>
                  <a:lnTo>
                    <a:pt x="39" y="156"/>
                  </a:lnTo>
                  <a:lnTo>
                    <a:pt x="37" y="157"/>
                  </a:lnTo>
                  <a:lnTo>
                    <a:pt x="35" y="159"/>
                  </a:lnTo>
                  <a:lnTo>
                    <a:pt x="32" y="159"/>
                  </a:lnTo>
                  <a:lnTo>
                    <a:pt x="31" y="160"/>
                  </a:lnTo>
                  <a:lnTo>
                    <a:pt x="30" y="160"/>
                  </a:lnTo>
                  <a:lnTo>
                    <a:pt x="30" y="162"/>
                  </a:lnTo>
                  <a:lnTo>
                    <a:pt x="30" y="163"/>
                  </a:lnTo>
                  <a:lnTo>
                    <a:pt x="31" y="164"/>
                  </a:lnTo>
                  <a:lnTo>
                    <a:pt x="31" y="164"/>
                  </a:lnTo>
                  <a:lnTo>
                    <a:pt x="36" y="172"/>
                  </a:lnTo>
                  <a:lnTo>
                    <a:pt x="37" y="180"/>
                  </a:lnTo>
                  <a:lnTo>
                    <a:pt x="36" y="189"/>
                  </a:lnTo>
                  <a:lnTo>
                    <a:pt x="36" y="199"/>
                  </a:lnTo>
                  <a:lnTo>
                    <a:pt x="37" y="199"/>
                  </a:lnTo>
                  <a:lnTo>
                    <a:pt x="37" y="199"/>
                  </a:lnTo>
                  <a:lnTo>
                    <a:pt x="38" y="199"/>
                  </a:lnTo>
                  <a:lnTo>
                    <a:pt x="37" y="199"/>
                  </a:lnTo>
                  <a:lnTo>
                    <a:pt x="37" y="199"/>
                  </a:lnTo>
                  <a:lnTo>
                    <a:pt x="38" y="205"/>
                  </a:lnTo>
                  <a:lnTo>
                    <a:pt x="39" y="210"/>
                  </a:lnTo>
                  <a:lnTo>
                    <a:pt x="39" y="216"/>
                  </a:lnTo>
                  <a:lnTo>
                    <a:pt x="37" y="228"/>
                  </a:lnTo>
                  <a:lnTo>
                    <a:pt x="37" y="241"/>
                  </a:lnTo>
                  <a:lnTo>
                    <a:pt x="36" y="253"/>
                  </a:lnTo>
                  <a:lnTo>
                    <a:pt x="35" y="262"/>
                  </a:lnTo>
                  <a:lnTo>
                    <a:pt x="33" y="270"/>
                  </a:lnTo>
                  <a:lnTo>
                    <a:pt x="32" y="273"/>
                  </a:lnTo>
                  <a:lnTo>
                    <a:pt x="33" y="275"/>
                  </a:lnTo>
                  <a:lnTo>
                    <a:pt x="34" y="278"/>
                  </a:lnTo>
                  <a:lnTo>
                    <a:pt x="34" y="281"/>
                  </a:lnTo>
                  <a:lnTo>
                    <a:pt x="34" y="283"/>
                  </a:lnTo>
                  <a:lnTo>
                    <a:pt x="32" y="289"/>
                  </a:lnTo>
                  <a:lnTo>
                    <a:pt x="31" y="294"/>
                  </a:lnTo>
                  <a:lnTo>
                    <a:pt x="30" y="299"/>
                  </a:lnTo>
                  <a:lnTo>
                    <a:pt x="29" y="302"/>
                  </a:lnTo>
                  <a:lnTo>
                    <a:pt x="29" y="305"/>
                  </a:lnTo>
                  <a:lnTo>
                    <a:pt x="29" y="307"/>
                  </a:lnTo>
                  <a:lnTo>
                    <a:pt x="27" y="312"/>
                  </a:lnTo>
                  <a:lnTo>
                    <a:pt x="23" y="317"/>
                  </a:lnTo>
                  <a:lnTo>
                    <a:pt x="21" y="321"/>
                  </a:lnTo>
                  <a:lnTo>
                    <a:pt x="20" y="325"/>
                  </a:lnTo>
                  <a:lnTo>
                    <a:pt x="20" y="329"/>
                  </a:lnTo>
                  <a:lnTo>
                    <a:pt x="21" y="334"/>
                  </a:lnTo>
                  <a:lnTo>
                    <a:pt x="24" y="341"/>
                  </a:lnTo>
                  <a:lnTo>
                    <a:pt x="28" y="348"/>
                  </a:lnTo>
                  <a:lnTo>
                    <a:pt x="28" y="351"/>
                  </a:lnTo>
                  <a:lnTo>
                    <a:pt x="28" y="354"/>
                  </a:lnTo>
                  <a:lnTo>
                    <a:pt x="27" y="354"/>
                  </a:lnTo>
                  <a:lnTo>
                    <a:pt x="27" y="354"/>
                  </a:lnTo>
                  <a:lnTo>
                    <a:pt x="26" y="355"/>
                  </a:lnTo>
                  <a:lnTo>
                    <a:pt x="26" y="356"/>
                  </a:lnTo>
                  <a:lnTo>
                    <a:pt x="26" y="357"/>
                  </a:lnTo>
                  <a:lnTo>
                    <a:pt x="26" y="359"/>
                  </a:lnTo>
                  <a:lnTo>
                    <a:pt x="26" y="360"/>
                  </a:lnTo>
                  <a:lnTo>
                    <a:pt x="26" y="361"/>
                  </a:lnTo>
                  <a:lnTo>
                    <a:pt x="23" y="363"/>
                  </a:lnTo>
                  <a:lnTo>
                    <a:pt x="22" y="365"/>
                  </a:lnTo>
                  <a:lnTo>
                    <a:pt x="21" y="368"/>
                  </a:lnTo>
                  <a:lnTo>
                    <a:pt x="20" y="370"/>
                  </a:lnTo>
                  <a:lnTo>
                    <a:pt x="19" y="374"/>
                  </a:lnTo>
                  <a:lnTo>
                    <a:pt x="19" y="380"/>
                  </a:lnTo>
                  <a:lnTo>
                    <a:pt x="22" y="391"/>
                  </a:lnTo>
                  <a:lnTo>
                    <a:pt x="28" y="401"/>
                  </a:lnTo>
                  <a:lnTo>
                    <a:pt x="29" y="401"/>
                  </a:lnTo>
                  <a:lnTo>
                    <a:pt x="30" y="403"/>
                  </a:lnTo>
                  <a:lnTo>
                    <a:pt x="31" y="404"/>
                  </a:lnTo>
                  <a:lnTo>
                    <a:pt x="31" y="405"/>
                  </a:lnTo>
                  <a:lnTo>
                    <a:pt x="30" y="412"/>
                  </a:lnTo>
                  <a:lnTo>
                    <a:pt x="30" y="419"/>
                  </a:lnTo>
                  <a:lnTo>
                    <a:pt x="31" y="430"/>
                  </a:lnTo>
                  <a:lnTo>
                    <a:pt x="33" y="440"/>
                  </a:lnTo>
                  <a:lnTo>
                    <a:pt x="32" y="442"/>
                  </a:lnTo>
                  <a:lnTo>
                    <a:pt x="31" y="444"/>
                  </a:lnTo>
                  <a:lnTo>
                    <a:pt x="30" y="446"/>
                  </a:lnTo>
                  <a:lnTo>
                    <a:pt x="30" y="449"/>
                  </a:lnTo>
                  <a:lnTo>
                    <a:pt x="31" y="449"/>
                  </a:lnTo>
                  <a:lnTo>
                    <a:pt x="32" y="450"/>
                  </a:lnTo>
                  <a:lnTo>
                    <a:pt x="33" y="450"/>
                  </a:lnTo>
                  <a:lnTo>
                    <a:pt x="33" y="451"/>
                  </a:lnTo>
                  <a:lnTo>
                    <a:pt x="33" y="452"/>
                  </a:lnTo>
                  <a:lnTo>
                    <a:pt x="33" y="452"/>
                  </a:lnTo>
                  <a:lnTo>
                    <a:pt x="32" y="452"/>
                  </a:lnTo>
                  <a:lnTo>
                    <a:pt x="26" y="454"/>
                  </a:lnTo>
                  <a:lnTo>
                    <a:pt x="22" y="459"/>
                  </a:lnTo>
                  <a:lnTo>
                    <a:pt x="21" y="467"/>
                  </a:lnTo>
                  <a:lnTo>
                    <a:pt x="22" y="476"/>
                  </a:lnTo>
                  <a:lnTo>
                    <a:pt x="22" y="485"/>
                  </a:lnTo>
                  <a:lnTo>
                    <a:pt x="23" y="494"/>
                  </a:lnTo>
                  <a:lnTo>
                    <a:pt x="21" y="502"/>
                  </a:lnTo>
                  <a:lnTo>
                    <a:pt x="21" y="504"/>
                  </a:lnTo>
                  <a:lnTo>
                    <a:pt x="19" y="506"/>
                  </a:lnTo>
                  <a:lnTo>
                    <a:pt x="18" y="508"/>
                  </a:lnTo>
                  <a:lnTo>
                    <a:pt x="16" y="517"/>
                  </a:lnTo>
                  <a:lnTo>
                    <a:pt x="15" y="525"/>
                  </a:lnTo>
                  <a:lnTo>
                    <a:pt x="12" y="538"/>
                  </a:lnTo>
                  <a:lnTo>
                    <a:pt x="8" y="550"/>
                  </a:lnTo>
                  <a:lnTo>
                    <a:pt x="7" y="553"/>
                  </a:lnTo>
                  <a:lnTo>
                    <a:pt x="7" y="558"/>
                  </a:lnTo>
                  <a:lnTo>
                    <a:pt x="7" y="561"/>
                  </a:lnTo>
                  <a:lnTo>
                    <a:pt x="7" y="564"/>
                  </a:lnTo>
                  <a:lnTo>
                    <a:pt x="6" y="565"/>
                  </a:lnTo>
                  <a:lnTo>
                    <a:pt x="5" y="566"/>
                  </a:lnTo>
                  <a:lnTo>
                    <a:pt x="4" y="567"/>
                  </a:lnTo>
                  <a:lnTo>
                    <a:pt x="3" y="570"/>
                  </a:lnTo>
                  <a:lnTo>
                    <a:pt x="2" y="573"/>
                  </a:lnTo>
                  <a:lnTo>
                    <a:pt x="1" y="576"/>
                  </a:lnTo>
                  <a:lnTo>
                    <a:pt x="1" y="584"/>
                  </a:lnTo>
                  <a:lnTo>
                    <a:pt x="3" y="593"/>
                  </a:lnTo>
                  <a:lnTo>
                    <a:pt x="3" y="599"/>
                  </a:lnTo>
                  <a:lnTo>
                    <a:pt x="3" y="606"/>
                  </a:lnTo>
                  <a:lnTo>
                    <a:pt x="4" y="611"/>
                  </a:lnTo>
                  <a:lnTo>
                    <a:pt x="5" y="613"/>
                  </a:lnTo>
                  <a:lnTo>
                    <a:pt x="7" y="615"/>
                  </a:lnTo>
                  <a:lnTo>
                    <a:pt x="9" y="617"/>
                  </a:lnTo>
                  <a:lnTo>
                    <a:pt x="10" y="619"/>
                  </a:lnTo>
                  <a:lnTo>
                    <a:pt x="12" y="626"/>
                  </a:lnTo>
                  <a:lnTo>
                    <a:pt x="11" y="633"/>
                  </a:lnTo>
                  <a:lnTo>
                    <a:pt x="6" y="639"/>
                  </a:lnTo>
                  <a:lnTo>
                    <a:pt x="6" y="640"/>
                  </a:lnTo>
                  <a:lnTo>
                    <a:pt x="5" y="642"/>
                  </a:lnTo>
                  <a:lnTo>
                    <a:pt x="4" y="644"/>
                  </a:lnTo>
                  <a:lnTo>
                    <a:pt x="4" y="645"/>
                  </a:lnTo>
                  <a:lnTo>
                    <a:pt x="4" y="646"/>
                  </a:lnTo>
                  <a:lnTo>
                    <a:pt x="4" y="649"/>
                  </a:lnTo>
                  <a:lnTo>
                    <a:pt x="4" y="649"/>
                  </a:lnTo>
                  <a:lnTo>
                    <a:pt x="3" y="648"/>
                  </a:lnTo>
                  <a:lnTo>
                    <a:pt x="4" y="650"/>
                  </a:lnTo>
                  <a:lnTo>
                    <a:pt x="4" y="652"/>
                  </a:lnTo>
                  <a:lnTo>
                    <a:pt x="4" y="654"/>
                  </a:lnTo>
                  <a:lnTo>
                    <a:pt x="4" y="656"/>
                  </a:lnTo>
                  <a:lnTo>
                    <a:pt x="5" y="659"/>
                  </a:lnTo>
                  <a:lnTo>
                    <a:pt x="6" y="661"/>
                  </a:lnTo>
                  <a:lnTo>
                    <a:pt x="6" y="663"/>
                  </a:lnTo>
                  <a:lnTo>
                    <a:pt x="6" y="666"/>
                  </a:lnTo>
                  <a:lnTo>
                    <a:pt x="5" y="669"/>
                  </a:lnTo>
                  <a:lnTo>
                    <a:pt x="4" y="672"/>
                  </a:lnTo>
                  <a:lnTo>
                    <a:pt x="4" y="676"/>
                  </a:lnTo>
                  <a:lnTo>
                    <a:pt x="3" y="680"/>
                  </a:lnTo>
                  <a:lnTo>
                    <a:pt x="3" y="683"/>
                  </a:lnTo>
                  <a:lnTo>
                    <a:pt x="4" y="687"/>
                  </a:lnTo>
                  <a:lnTo>
                    <a:pt x="6" y="691"/>
                  </a:lnTo>
                  <a:lnTo>
                    <a:pt x="8" y="694"/>
                  </a:lnTo>
                  <a:lnTo>
                    <a:pt x="10" y="696"/>
                  </a:lnTo>
                  <a:lnTo>
                    <a:pt x="13" y="698"/>
                  </a:lnTo>
                  <a:lnTo>
                    <a:pt x="15" y="700"/>
                  </a:lnTo>
                  <a:lnTo>
                    <a:pt x="17" y="701"/>
                  </a:lnTo>
                  <a:lnTo>
                    <a:pt x="19" y="702"/>
                  </a:lnTo>
                  <a:lnTo>
                    <a:pt x="22" y="703"/>
                  </a:lnTo>
                  <a:lnTo>
                    <a:pt x="24" y="703"/>
                  </a:lnTo>
                  <a:lnTo>
                    <a:pt x="27" y="702"/>
                  </a:lnTo>
                  <a:lnTo>
                    <a:pt x="28" y="701"/>
                  </a:lnTo>
                  <a:lnTo>
                    <a:pt x="29" y="699"/>
                  </a:lnTo>
                  <a:lnTo>
                    <a:pt x="30" y="697"/>
                  </a:lnTo>
                  <a:lnTo>
                    <a:pt x="31" y="695"/>
                  </a:lnTo>
                  <a:lnTo>
                    <a:pt x="31" y="694"/>
                  </a:lnTo>
                  <a:lnTo>
                    <a:pt x="31" y="693"/>
                  </a:lnTo>
                  <a:lnTo>
                    <a:pt x="32" y="691"/>
                  </a:lnTo>
                  <a:lnTo>
                    <a:pt x="33" y="691"/>
                  </a:lnTo>
                  <a:lnTo>
                    <a:pt x="35" y="693"/>
                  </a:lnTo>
                  <a:lnTo>
                    <a:pt x="36" y="694"/>
                  </a:lnTo>
                  <a:lnTo>
                    <a:pt x="37" y="696"/>
                  </a:lnTo>
                  <a:lnTo>
                    <a:pt x="37" y="699"/>
                  </a:lnTo>
                  <a:lnTo>
                    <a:pt x="37" y="702"/>
                  </a:lnTo>
                  <a:lnTo>
                    <a:pt x="37" y="705"/>
                  </a:lnTo>
                  <a:lnTo>
                    <a:pt x="39" y="708"/>
                  </a:lnTo>
                  <a:lnTo>
                    <a:pt x="37" y="709"/>
                  </a:lnTo>
                  <a:lnTo>
                    <a:pt x="35" y="711"/>
                  </a:lnTo>
                  <a:lnTo>
                    <a:pt x="34" y="712"/>
                  </a:lnTo>
                  <a:lnTo>
                    <a:pt x="34" y="714"/>
                  </a:lnTo>
                  <a:lnTo>
                    <a:pt x="35" y="716"/>
                  </a:lnTo>
                  <a:lnTo>
                    <a:pt x="36" y="718"/>
                  </a:lnTo>
                  <a:lnTo>
                    <a:pt x="37" y="719"/>
                  </a:lnTo>
                  <a:lnTo>
                    <a:pt x="39" y="720"/>
                  </a:lnTo>
                  <a:lnTo>
                    <a:pt x="39" y="720"/>
                  </a:lnTo>
                  <a:lnTo>
                    <a:pt x="39" y="721"/>
                  </a:lnTo>
                  <a:lnTo>
                    <a:pt x="39" y="722"/>
                  </a:lnTo>
                  <a:lnTo>
                    <a:pt x="39" y="722"/>
                  </a:lnTo>
                  <a:lnTo>
                    <a:pt x="38" y="722"/>
                  </a:lnTo>
                  <a:lnTo>
                    <a:pt x="37" y="722"/>
                  </a:lnTo>
                  <a:lnTo>
                    <a:pt x="37" y="725"/>
                  </a:lnTo>
                  <a:lnTo>
                    <a:pt x="38" y="728"/>
                  </a:lnTo>
                  <a:lnTo>
                    <a:pt x="39" y="730"/>
                  </a:lnTo>
                  <a:lnTo>
                    <a:pt x="39" y="733"/>
                  </a:lnTo>
                  <a:lnTo>
                    <a:pt x="39" y="734"/>
                  </a:lnTo>
                  <a:lnTo>
                    <a:pt x="38" y="735"/>
                  </a:lnTo>
                  <a:lnTo>
                    <a:pt x="36" y="735"/>
                  </a:lnTo>
                  <a:lnTo>
                    <a:pt x="36" y="736"/>
                  </a:lnTo>
                  <a:lnTo>
                    <a:pt x="36" y="738"/>
                  </a:lnTo>
                  <a:lnTo>
                    <a:pt x="36" y="739"/>
                  </a:lnTo>
                  <a:lnTo>
                    <a:pt x="35" y="741"/>
                  </a:lnTo>
                  <a:lnTo>
                    <a:pt x="34" y="742"/>
                  </a:lnTo>
                  <a:lnTo>
                    <a:pt x="33" y="744"/>
                  </a:lnTo>
                  <a:lnTo>
                    <a:pt x="33" y="746"/>
                  </a:lnTo>
                  <a:lnTo>
                    <a:pt x="34" y="747"/>
                  </a:lnTo>
                  <a:lnTo>
                    <a:pt x="35" y="748"/>
                  </a:lnTo>
                  <a:lnTo>
                    <a:pt x="36" y="748"/>
                  </a:lnTo>
                  <a:lnTo>
                    <a:pt x="37" y="751"/>
                  </a:lnTo>
                  <a:lnTo>
                    <a:pt x="38" y="754"/>
                  </a:lnTo>
                  <a:lnTo>
                    <a:pt x="38" y="756"/>
                  </a:lnTo>
                  <a:lnTo>
                    <a:pt x="38" y="759"/>
                  </a:lnTo>
                  <a:lnTo>
                    <a:pt x="37" y="760"/>
                  </a:lnTo>
                  <a:lnTo>
                    <a:pt x="37" y="762"/>
                  </a:lnTo>
                  <a:lnTo>
                    <a:pt x="36" y="763"/>
                  </a:lnTo>
                  <a:lnTo>
                    <a:pt x="36" y="765"/>
                  </a:lnTo>
                  <a:lnTo>
                    <a:pt x="37" y="766"/>
                  </a:lnTo>
                  <a:lnTo>
                    <a:pt x="37" y="766"/>
                  </a:lnTo>
                  <a:lnTo>
                    <a:pt x="37" y="766"/>
                  </a:lnTo>
                  <a:lnTo>
                    <a:pt x="37" y="765"/>
                  </a:lnTo>
                  <a:lnTo>
                    <a:pt x="37" y="765"/>
                  </a:lnTo>
                  <a:lnTo>
                    <a:pt x="37" y="766"/>
                  </a:lnTo>
                  <a:lnTo>
                    <a:pt x="37" y="766"/>
                  </a:lnTo>
                  <a:lnTo>
                    <a:pt x="36" y="767"/>
                  </a:lnTo>
                  <a:lnTo>
                    <a:pt x="37" y="768"/>
                  </a:lnTo>
                  <a:lnTo>
                    <a:pt x="38" y="769"/>
                  </a:lnTo>
                  <a:lnTo>
                    <a:pt x="39" y="769"/>
                  </a:lnTo>
                  <a:lnTo>
                    <a:pt x="41" y="770"/>
                  </a:lnTo>
                  <a:lnTo>
                    <a:pt x="43" y="770"/>
                  </a:lnTo>
                  <a:lnTo>
                    <a:pt x="46" y="770"/>
                  </a:lnTo>
                  <a:lnTo>
                    <a:pt x="48" y="769"/>
                  </a:lnTo>
                  <a:lnTo>
                    <a:pt x="50" y="770"/>
                  </a:lnTo>
                  <a:lnTo>
                    <a:pt x="51" y="770"/>
                  </a:lnTo>
                  <a:lnTo>
                    <a:pt x="51" y="772"/>
                  </a:lnTo>
                  <a:lnTo>
                    <a:pt x="51" y="773"/>
                  </a:lnTo>
                  <a:lnTo>
                    <a:pt x="51" y="774"/>
                  </a:lnTo>
                  <a:lnTo>
                    <a:pt x="52" y="776"/>
                  </a:lnTo>
                  <a:lnTo>
                    <a:pt x="50" y="777"/>
                  </a:lnTo>
                  <a:lnTo>
                    <a:pt x="49" y="779"/>
                  </a:lnTo>
                  <a:lnTo>
                    <a:pt x="48" y="780"/>
                  </a:lnTo>
                  <a:lnTo>
                    <a:pt x="47" y="783"/>
                  </a:lnTo>
                  <a:lnTo>
                    <a:pt x="42" y="786"/>
                  </a:lnTo>
                  <a:lnTo>
                    <a:pt x="38" y="790"/>
                  </a:lnTo>
                  <a:lnTo>
                    <a:pt x="35" y="794"/>
                  </a:lnTo>
                  <a:lnTo>
                    <a:pt x="34" y="797"/>
                  </a:lnTo>
                  <a:lnTo>
                    <a:pt x="34" y="800"/>
                  </a:lnTo>
                  <a:lnTo>
                    <a:pt x="34" y="803"/>
                  </a:lnTo>
                  <a:lnTo>
                    <a:pt x="35" y="806"/>
                  </a:lnTo>
                  <a:lnTo>
                    <a:pt x="36" y="807"/>
                  </a:lnTo>
                  <a:lnTo>
                    <a:pt x="38" y="809"/>
                  </a:lnTo>
                  <a:lnTo>
                    <a:pt x="39" y="811"/>
                  </a:lnTo>
                  <a:lnTo>
                    <a:pt x="38" y="813"/>
                  </a:lnTo>
                  <a:lnTo>
                    <a:pt x="37" y="815"/>
                  </a:lnTo>
                  <a:lnTo>
                    <a:pt x="37" y="817"/>
                  </a:lnTo>
                  <a:lnTo>
                    <a:pt x="37" y="819"/>
                  </a:lnTo>
                  <a:lnTo>
                    <a:pt x="36" y="821"/>
                  </a:lnTo>
                  <a:lnTo>
                    <a:pt x="35" y="822"/>
                  </a:lnTo>
                  <a:lnTo>
                    <a:pt x="34" y="823"/>
                  </a:lnTo>
                  <a:lnTo>
                    <a:pt x="32" y="823"/>
                  </a:lnTo>
                  <a:lnTo>
                    <a:pt x="30" y="822"/>
                  </a:lnTo>
                  <a:lnTo>
                    <a:pt x="28" y="821"/>
                  </a:lnTo>
                  <a:lnTo>
                    <a:pt x="26" y="820"/>
                  </a:lnTo>
                  <a:lnTo>
                    <a:pt x="23" y="818"/>
                  </a:lnTo>
                  <a:lnTo>
                    <a:pt x="21" y="817"/>
                  </a:lnTo>
                  <a:lnTo>
                    <a:pt x="19" y="815"/>
                  </a:lnTo>
                  <a:lnTo>
                    <a:pt x="17" y="814"/>
                  </a:lnTo>
                  <a:lnTo>
                    <a:pt x="17" y="816"/>
                  </a:lnTo>
                  <a:lnTo>
                    <a:pt x="16" y="816"/>
                  </a:lnTo>
                  <a:lnTo>
                    <a:pt x="15" y="817"/>
                  </a:lnTo>
                  <a:lnTo>
                    <a:pt x="15" y="817"/>
                  </a:lnTo>
                  <a:lnTo>
                    <a:pt x="12" y="817"/>
                  </a:lnTo>
                  <a:lnTo>
                    <a:pt x="10" y="818"/>
                  </a:lnTo>
                  <a:lnTo>
                    <a:pt x="8" y="820"/>
                  </a:lnTo>
                  <a:lnTo>
                    <a:pt x="5" y="820"/>
                  </a:lnTo>
                  <a:lnTo>
                    <a:pt x="5" y="821"/>
                  </a:lnTo>
                  <a:lnTo>
                    <a:pt x="5" y="823"/>
                  </a:lnTo>
                  <a:lnTo>
                    <a:pt x="6" y="823"/>
                  </a:lnTo>
                  <a:lnTo>
                    <a:pt x="7" y="824"/>
                  </a:lnTo>
                  <a:lnTo>
                    <a:pt x="9" y="823"/>
                  </a:lnTo>
                  <a:lnTo>
                    <a:pt x="10" y="822"/>
                  </a:lnTo>
                  <a:lnTo>
                    <a:pt x="11" y="822"/>
                  </a:lnTo>
                  <a:lnTo>
                    <a:pt x="12" y="823"/>
                  </a:lnTo>
                  <a:lnTo>
                    <a:pt x="12" y="824"/>
                  </a:lnTo>
                  <a:lnTo>
                    <a:pt x="12" y="826"/>
                  </a:lnTo>
                  <a:lnTo>
                    <a:pt x="11" y="828"/>
                  </a:lnTo>
                  <a:lnTo>
                    <a:pt x="10" y="828"/>
                  </a:lnTo>
                  <a:lnTo>
                    <a:pt x="8" y="830"/>
                  </a:lnTo>
                  <a:lnTo>
                    <a:pt x="5" y="833"/>
                  </a:lnTo>
                  <a:lnTo>
                    <a:pt x="3" y="835"/>
                  </a:lnTo>
                  <a:lnTo>
                    <a:pt x="1" y="838"/>
                  </a:lnTo>
                  <a:lnTo>
                    <a:pt x="0" y="841"/>
                  </a:lnTo>
                  <a:lnTo>
                    <a:pt x="0" y="844"/>
                  </a:lnTo>
                  <a:lnTo>
                    <a:pt x="1" y="845"/>
                  </a:lnTo>
                  <a:lnTo>
                    <a:pt x="2" y="846"/>
                  </a:lnTo>
                  <a:lnTo>
                    <a:pt x="4" y="846"/>
                  </a:lnTo>
                  <a:lnTo>
                    <a:pt x="5" y="845"/>
                  </a:lnTo>
                  <a:lnTo>
                    <a:pt x="6" y="844"/>
                  </a:lnTo>
                  <a:lnTo>
                    <a:pt x="6" y="843"/>
                  </a:lnTo>
                  <a:lnTo>
                    <a:pt x="6" y="841"/>
                  </a:lnTo>
                  <a:lnTo>
                    <a:pt x="6" y="839"/>
                  </a:lnTo>
                  <a:lnTo>
                    <a:pt x="7" y="838"/>
                  </a:lnTo>
                  <a:lnTo>
                    <a:pt x="7" y="837"/>
                  </a:lnTo>
                  <a:lnTo>
                    <a:pt x="8" y="837"/>
                  </a:lnTo>
                  <a:lnTo>
                    <a:pt x="9" y="837"/>
                  </a:lnTo>
                  <a:lnTo>
                    <a:pt x="15" y="841"/>
                  </a:lnTo>
                  <a:lnTo>
                    <a:pt x="20" y="846"/>
                  </a:lnTo>
                  <a:lnTo>
                    <a:pt x="20" y="847"/>
                  </a:lnTo>
                  <a:lnTo>
                    <a:pt x="21" y="849"/>
                  </a:lnTo>
                  <a:lnTo>
                    <a:pt x="21" y="850"/>
                  </a:lnTo>
                  <a:lnTo>
                    <a:pt x="23" y="851"/>
                  </a:lnTo>
                  <a:lnTo>
                    <a:pt x="24" y="851"/>
                  </a:lnTo>
                  <a:lnTo>
                    <a:pt x="27" y="850"/>
                  </a:lnTo>
                  <a:lnTo>
                    <a:pt x="28" y="850"/>
                  </a:lnTo>
                  <a:lnTo>
                    <a:pt x="29" y="850"/>
                  </a:lnTo>
                  <a:lnTo>
                    <a:pt x="29" y="849"/>
                  </a:lnTo>
                  <a:lnTo>
                    <a:pt x="30" y="848"/>
                  </a:lnTo>
                  <a:lnTo>
                    <a:pt x="32" y="849"/>
                  </a:lnTo>
                  <a:lnTo>
                    <a:pt x="32" y="850"/>
                  </a:lnTo>
                  <a:lnTo>
                    <a:pt x="33" y="851"/>
                  </a:lnTo>
                  <a:lnTo>
                    <a:pt x="33" y="852"/>
                  </a:lnTo>
                  <a:lnTo>
                    <a:pt x="33" y="853"/>
                  </a:lnTo>
                  <a:lnTo>
                    <a:pt x="32" y="854"/>
                  </a:lnTo>
                  <a:lnTo>
                    <a:pt x="30" y="854"/>
                  </a:lnTo>
                  <a:lnTo>
                    <a:pt x="29" y="854"/>
                  </a:lnTo>
                  <a:lnTo>
                    <a:pt x="27" y="854"/>
                  </a:lnTo>
                  <a:lnTo>
                    <a:pt x="26" y="854"/>
                  </a:lnTo>
                  <a:lnTo>
                    <a:pt x="24" y="855"/>
                  </a:lnTo>
                  <a:lnTo>
                    <a:pt x="24" y="857"/>
                  </a:lnTo>
                  <a:lnTo>
                    <a:pt x="24" y="859"/>
                  </a:lnTo>
                  <a:lnTo>
                    <a:pt x="26" y="860"/>
                  </a:lnTo>
                  <a:lnTo>
                    <a:pt x="27" y="861"/>
                  </a:lnTo>
                  <a:lnTo>
                    <a:pt x="28" y="862"/>
                  </a:lnTo>
                  <a:lnTo>
                    <a:pt x="29" y="862"/>
                  </a:lnTo>
                  <a:lnTo>
                    <a:pt x="29" y="863"/>
                  </a:lnTo>
                  <a:lnTo>
                    <a:pt x="28" y="864"/>
                  </a:lnTo>
                  <a:lnTo>
                    <a:pt x="27" y="864"/>
                  </a:lnTo>
                  <a:lnTo>
                    <a:pt x="26" y="865"/>
                  </a:lnTo>
                  <a:lnTo>
                    <a:pt x="24" y="866"/>
                  </a:lnTo>
                  <a:lnTo>
                    <a:pt x="24" y="868"/>
                  </a:lnTo>
                  <a:lnTo>
                    <a:pt x="24" y="870"/>
                  </a:lnTo>
                  <a:lnTo>
                    <a:pt x="26" y="871"/>
                  </a:lnTo>
                  <a:lnTo>
                    <a:pt x="27" y="872"/>
                  </a:lnTo>
                  <a:lnTo>
                    <a:pt x="28" y="872"/>
                  </a:lnTo>
                  <a:lnTo>
                    <a:pt x="29" y="872"/>
                  </a:lnTo>
                  <a:lnTo>
                    <a:pt x="30" y="871"/>
                  </a:lnTo>
                  <a:lnTo>
                    <a:pt x="30" y="868"/>
                  </a:lnTo>
                  <a:lnTo>
                    <a:pt x="32" y="867"/>
                  </a:lnTo>
                  <a:lnTo>
                    <a:pt x="34" y="866"/>
                  </a:lnTo>
                  <a:lnTo>
                    <a:pt x="36" y="865"/>
                  </a:lnTo>
                  <a:lnTo>
                    <a:pt x="38" y="865"/>
                  </a:lnTo>
                  <a:lnTo>
                    <a:pt x="41" y="865"/>
                  </a:lnTo>
                  <a:lnTo>
                    <a:pt x="43" y="865"/>
                  </a:lnTo>
                  <a:lnTo>
                    <a:pt x="45" y="864"/>
                  </a:lnTo>
                  <a:lnTo>
                    <a:pt x="45" y="867"/>
                  </a:lnTo>
                  <a:lnTo>
                    <a:pt x="44" y="870"/>
                  </a:lnTo>
                  <a:lnTo>
                    <a:pt x="44" y="872"/>
                  </a:lnTo>
                  <a:lnTo>
                    <a:pt x="44" y="874"/>
                  </a:lnTo>
                  <a:lnTo>
                    <a:pt x="45" y="875"/>
                  </a:lnTo>
                  <a:lnTo>
                    <a:pt x="46" y="876"/>
                  </a:lnTo>
                  <a:lnTo>
                    <a:pt x="48" y="877"/>
                  </a:lnTo>
                  <a:lnTo>
                    <a:pt x="49" y="879"/>
                  </a:lnTo>
                  <a:lnTo>
                    <a:pt x="50" y="880"/>
                  </a:lnTo>
                  <a:lnTo>
                    <a:pt x="44" y="880"/>
                  </a:lnTo>
                  <a:lnTo>
                    <a:pt x="39" y="879"/>
                  </a:lnTo>
                  <a:lnTo>
                    <a:pt x="37" y="879"/>
                  </a:lnTo>
                  <a:lnTo>
                    <a:pt x="35" y="878"/>
                  </a:lnTo>
                  <a:lnTo>
                    <a:pt x="32" y="877"/>
                  </a:lnTo>
                  <a:lnTo>
                    <a:pt x="30" y="877"/>
                  </a:lnTo>
                  <a:lnTo>
                    <a:pt x="29" y="877"/>
                  </a:lnTo>
                  <a:lnTo>
                    <a:pt x="28" y="878"/>
                  </a:lnTo>
                  <a:lnTo>
                    <a:pt x="28" y="879"/>
                  </a:lnTo>
                  <a:lnTo>
                    <a:pt x="28" y="880"/>
                  </a:lnTo>
                  <a:lnTo>
                    <a:pt x="29" y="882"/>
                  </a:lnTo>
                  <a:lnTo>
                    <a:pt x="30" y="883"/>
                  </a:lnTo>
                  <a:lnTo>
                    <a:pt x="31" y="885"/>
                  </a:lnTo>
                  <a:lnTo>
                    <a:pt x="32" y="886"/>
                  </a:lnTo>
                  <a:lnTo>
                    <a:pt x="32" y="887"/>
                  </a:lnTo>
                  <a:lnTo>
                    <a:pt x="32" y="888"/>
                  </a:lnTo>
                  <a:lnTo>
                    <a:pt x="33" y="888"/>
                  </a:lnTo>
                  <a:lnTo>
                    <a:pt x="34" y="888"/>
                  </a:lnTo>
                  <a:lnTo>
                    <a:pt x="35" y="889"/>
                  </a:lnTo>
                  <a:lnTo>
                    <a:pt x="35" y="891"/>
                  </a:lnTo>
                  <a:lnTo>
                    <a:pt x="35" y="894"/>
                  </a:lnTo>
                  <a:lnTo>
                    <a:pt x="35" y="897"/>
                  </a:lnTo>
                  <a:lnTo>
                    <a:pt x="36" y="900"/>
                  </a:lnTo>
                  <a:lnTo>
                    <a:pt x="37" y="903"/>
                  </a:lnTo>
                  <a:lnTo>
                    <a:pt x="38" y="904"/>
                  </a:lnTo>
                  <a:lnTo>
                    <a:pt x="38" y="906"/>
                  </a:lnTo>
                  <a:lnTo>
                    <a:pt x="38" y="908"/>
                  </a:lnTo>
                  <a:lnTo>
                    <a:pt x="38" y="910"/>
                  </a:lnTo>
                  <a:lnTo>
                    <a:pt x="39" y="911"/>
                  </a:lnTo>
                  <a:lnTo>
                    <a:pt x="40" y="912"/>
                  </a:lnTo>
                  <a:lnTo>
                    <a:pt x="41" y="912"/>
                  </a:lnTo>
                  <a:lnTo>
                    <a:pt x="42" y="912"/>
                  </a:lnTo>
                  <a:lnTo>
                    <a:pt x="42" y="912"/>
                  </a:lnTo>
                  <a:lnTo>
                    <a:pt x="43" y="911"/>
                  </a:lnTo>
                  <a:lnTo>
                    <a:pt x="44" y="911"/>
                  </a:lnTo>
                  <a:lnTo>
                    <a:pt x="46" y="911"/>
                  </a:lnTo>
                  <a:lnTo>
                    <a:pt x="47" y="910"/>
                  </a:lnTo>
                  <a:lnTo>
                    <a:pt x="49" y="909"/>
                  </a:lnTo>
                  <a:lnTo>
                    <a:pt x="50" y="908"/>
                  </a:lnTo>
                  <a:lnTo>
                    <a:pt x="51" y="908"/>
                  </a:lnTo>
                  <a:lnTo>
                    <a:pt x="46" y="912"/>
                  </a:lnTo>
                  <a:lnTo>
                    <a:pt x="43" y="917"/>
                  </a:lnTo>
                  <a:lnTo>
                    <a:pt x="41" y="924"/>
                  </a:lnTo>
                  <a:lnTo>
                    <a:pt x="39" y="930"/>
                  </a:lnTo>
                  <a:lnTo>
                    <a:pt x="39" y="932"/>
                  </a:lnTo>
                  <a:lnTo>
                    <a:pt x="39" y="934"/>
                  </a:lnTo>
                  <a:lnTo>
                    <a:pt x="41" y="935"/>
                  </a:lnTo>
                  <a:lnTo>
                    <a:pt x="43" y="937"/>
                  </a:lnTo>
                  <a:lnTo>
                    <a:pt x="45" y="938"/>
                  </a:lnTo>
                  <a:lnTo>
                    <a:pt x="47" y="939"/>
                  </a:lnTo>
                  <a:lnTo>
                    <a:pt x="50" y="942"/>
                  </a:lnTo>
                  <a:lnTo>
                    <a:pt x="52" y="947"/>
                  </a:lnTo>
                  <a:lnTo>
                    <a:pt x="53" y="953"/>
                  </a:lnTo>
                  <a:lnTo>
                    <a:pt x="54" y="959"/>
                  </a:lnTo>
                  <a:lnTo>
                    <a:pt x="56" y="961"/>
                  </a:lnTo>
                  <a:lnTo>
                    <a:pt x="58" y="962"/>
                  </a:lnTo>
                  <a:lnTo>
                    <a:pt x="61" y="965"/>
                  </a:lnTo>
                  <a:lnTo>
                    <a:pt x="61" y="965"/>
                  </a:lnTo>
                  <a:lnTo>
                    <a:pt x="61" y="966"/>
                  </a:lnTo>
                  <a:lnTo>
                    <a:pt x="61" y="967"/>
                  </a:lnTo>
                  <a:lnTo>
                    <a:pt x="59" y="968"/>
                  </a:lnTo>
                  <a:lnTo>
                    <a:pt x="59" y="970"/>
                  </a:lnTo>
                  <a:lnTo>
                    <a:pt x="59" y="972"/>
                  </a:lnTo>
                  <a:lnTo>
                    <a:pt x="60" y="974"/>
                  </a:lnTo>
                  <a:lnTo>
                    <a:pt x="61" y="978"/>
                  </a:lnTo>
                  <a:lnTo>
                    <a:pt x="62" y="981"/>
                  </a:lnTo>
                  <a:lnTo>
                    <a:pt x="63" y="984"/>
                  </a:lnTo>
                  <a:lnTo>
                    <a:pt x="64" y="985"/>
                  </a:lnTo>
                  <a:lnTo>
                    <a:pt x="65" y="985"/>
                  </a:lnTo>
                  <a:lnTo>
                    <a:pt x="66" y="984"/>
                  </a:lnTo>
                  <a:lnTo>
                    <a:pt x="66" y="983"/>
                  </a:lnTo>
                  <a:lnTo>
                    <a:pt x="67" y="982"/>
                  </a:lnTo>
                  <a:lnTo>
                    <a:pt x="69" y="981"/>
                  </a:lnTo>
                  <a:lnTo>
                    <a:pt x="69" y="982"/>
                  </a:lnTo>
                  <a:lnTo>
                    <a:pt x="70" y="983"/>
                  </a:lnTo>
                  <a:lnTo>
                    <a:pt x="73" y="984"/>
                  </a:lnTo>
                  <a:lnTo>
                    <a:pt x="74" y="983"/>
                  </a:lnTo>
                  <a:lnTo>
                    <a:pt x="75" y="981"/>
                  </a:lnTo>
                  <a:lnTo>
                    <a:pt x="75" y="979"/>
                  </a:lnTo>
                  <a:lnTo>
                    <a:pt x="76" y="976"/>
                  </a:lnTo>
                  <a:lnTo>
                    <a:pt x="77" y="974"/>
                  </a:lnTo>
                  <a:lnTo>
                    <a:pt x="78" y="975"/>
                  </a:lnTo>
                  <a:lnTo>
                    <a:pt x="78" y="976"/>
                  </a:lnTo>
                  <a:lnTo>
                    <a:pt x="79" y="977"/>
                  </a:lnTo>
                  <a:lnTo>
                    <a:pt x="80" y="977"/>
                  </a:lnTo>
                  <a:lnTo>
                    <a:pt x="82" y="976"/>
                  </a:lnTo>
                  <a:lnTo>
                    <a:pt x="83" y="975"/>
                  </a:lnTo>
                  <a:lnTo>
                    <a:pt x="84" y="974"/>
                  </a:lnTo>
                  <a:lnTo>
                    <a:pt x="85" y="972"/>
                  </a:lnTo>
                  <a:lnTo>
                    <a:pt x="85" y="973"/>
                  </a:lnTo>
                  <a:lnTo>
                    <a:pt x="86" y="974"/>
                  </a:lnTo>
                  <a:lnTo>
                    <a:pt x="86" y="975"/>
                  </a:lnTo>
                  <a:lnTo>
                    <a:pt x="86" y="976"/>
                  </a:lnTo>
                  <a:lnTo>
                    <a:pt x="82" y="980"/>
                  </a:lnTo>
                  <a:lnTo>
                    <a:pt x="79" y="984"/>
                  </a:lnTo>
                  <a:lnTo>
                    <a:pt x="75" y="987"/>
                  </a:lnTo>
                  <a:lnTo>
                    <a:pt x="69" y="988"/>
                  </a:lnTo>
                  <a:lnTo>
                    <a:pt x="69" y="989"/>
                  </a:lnTo>
                  <a:lnTo>
                    <a:pt x="69" y="990"/>
                  </a:lnTo>
                  <a:lnTo>
                    <a:pt x="69" y="990"/>
                  </a:lnTo>
                  <a:lnTo>
                    <a:pt x="68" y="991"/>
                  </a:lnTo>
                  <a:lnTo>
                    <a:pt x="67" y="991"/>
                  </a:lnTo>
                  <a:lnTo>
                    <a:pt x="66" y="991"/>
                  </a:lnTo>
                  <a:lnTo>
                    <a:pt x="65" y="992"/>
                  </a:lnTo>
                  <a:lnTo>
                    <a:pt x="65" y="993"/>
                  </a:lnTo>
                  <a:lnTo>
                    <a:pt x="65" y="994"/>
                  </a:lnTo>
                  <a:lnTo>
                    <a:pt x="69" y="1002"/>
                  </a:lnTo>
                  <a:lnTo>
                    <a:pt x="74" y="1011"/>
                  </a:lnTo>
                  <a:lnTo>
                    <a:pt x="76" y="1010"/>
                  </a:lnTo>
                  <a:lnTo>
                    <a:pt x="77" y="1009"/>
                  </a:lnTo>
                  <a:lnTo>
                    <a:pt x="78" y="1007"/>
                  </a:lnTo>
                  <a:lnTo>
                    <a:pt x="78" y="1005"/>
                  </a:lnTo>
                  <a:lnTo>
                    <a:pt x="78" y="1003"/>
                  </a:lnTo>
                  <a:lnTo>
                    <a:pt x="79" y="1001"/>
                  </a:lnTo>
                  <a:lnTo>
                    <a:pt x="79" y="999"/>
                  </a:lnTo>
                  <a:lnTo>
                    <a:pt x="80" y="997"/>
                  </a:lnTo>
                  <a:lnTo>
                    <a:pt x="83" y="996"/>
                  </a:lnTo>
                  <a:lnTo>
                    <a:pt x="85" y="995"/>
                  </a:lnTo>
                  <a:lnTo>
                    <a:pt x="87" y="994"/>
                  </a:lnTo>
                  <a:lnTo>
                    <a:pt x="91" y="994"/>
                  </a:lnTo>
                  <a:lnTo>
                    <a:pt x="95" y="994"/>
                  </a:lnTo>
                  <a:lnTo>
                    <a:pt x="99" y="994"/>
                  </a:lnTo>
                  <a:lnTo>
                    <a:pt x="102" y="995"/>
                  </a:lnTo>
                  <a:lnTo>
                    <a:pt x="105" y="996"/>
                  </a:lnTo>
                  <a:lnTo>
                    <a:pt x="107" y="999"/>
                  </a:lnTo>
                  <a:lnTo>
                    <a:pt x="110" y="1001"/>
                  </a:lnTo>
                  <a:lnTo>
                    <a:pt x="111" y="1004"/>
                  </a:lnTo>
                  <a:lnTo>
                    <a:pt x="111" y="1007"/>
                  </a:lnTo>
                  <a:lnTo>
                    <a:pt x="110" y="1010"/>
                  </a:lnTo>
                  <a:lnTo>
                    <a:pt x="109" y="1012"/>
                  </a:lnTo>
                  <a:lnTo>
                    <a:pt x="108" y="1014"/>
                  </a:lnTo>
                  <a:lnTo>
                    <a:pt x="106" y="1014"/>
                  </a:lnTo>
                  <a:lnTo>
                    <a:pt x="104" y="1014"/>
                  </a:lnTo>
                  <a:lnTo>
                    <a:pt x="102" y="1015"/>
                  </a:lnTo>
                  <a:lnTo>
                    <a:pt x="100" y="1015"/>
                  </a:lnTo>
                  <a:lnTo>
                    <a:pt x="98" y="1015"/>
                  </a:lnTo>
                  <a:lnTo>
                    <a:pt x="96" y="1016"/>
                  </a:lnTo>
                  <a:lnTo>
                    <a:pt x="94" y="1017"/>
                  </a:lnTo>
                  <a:lnTo>
                    <a:pt x="93" y="1018"/>
                  </a:lnTo>
                  <a:lnTo>
                    <a:pt x="93" y="1020"/>
                  </a:lnTo>
                  <a:lnTo>
                    <a:pt x="94" y="1021"/>
                  </a:lnTo>
                  <a:lnTo>
                    <a:pt x="95" y="1022"/>
                  </a:lnTo>
                  <a:lnTo>
                    <a:pt x="97" y="1023"/>
                  </a:lnTo>
                  <a:lnTo>
                    <a:pt x="98" y="1023"/>
                  </a:lnTo>
                  <a:lnTo>
                    <a:pt x="105" y="1026"/>
                  </a:lnTo>
                  <a:lnTo>
                    <a:pt x="111" y="1028"/>
                  </a:lnTo>
                  <a:lnTo>
                    <a:pt x="117" y="1028"/>
                  </a:lnTo>
                  <a:lnTo>
                    <a:pt x="119" y="1027"/>
                  </a:lnTo>
                  <a:lnTo>
                    <a:pt x="120" y="1026"/>
                  </a:lnTo>
                  <a:lnTo>
                    <a:pt x="120" y="1025"/>
                  </a:lnTo>
                  <a:lnTo>
                    <a:pt x="119" y="1023"/>
                  </a:lnTo>
                  <a:lnTo>
                    <a:pt x="119" y="1022"/>
                  </a:lnTo>
                  <a:lnTo>
                    <a:pt x="117" y="1020"/>
                  </a:lnTo>
                  <a:lnTo>
                    <a:pt x="116" y="1018"/>
                  </a:lnTo>
                  <a:lnTo>
                    <a:pt x="116" y="1017"/>
                  </a:lnTo>
                  <a:lnTo>
                    <a:pt x="119" y="1013"/>
                  </a:lnTo>
                  <a:lnTo>
                    <a:pt x="120" y="1009"/>
                  </a:lnTo>
                  <a:lnTo>
                    <a:pt x="119" y="1005"/>
                  </a:lnTo>
                  <a:lnTo>
                    <a:pt x="121" y="1005"/>
                  </a:lnTo>
                  <a:lnTo>
                    <a:pt x="122" y="1004"/>
                  </a:lnTo>
                  <a:lnTo>
                    <a:pt x="122" y="1003"/>
                  </a:lnTo>
                  <a:lnTo>
                    <a:pt x="123" y="1001"/>
                  </a:lnTo>
                  <a:lnTo>
                    <a:pt x="123" y="1000"/>
                  </a:lnTo>
                  <a:lnTo>
                    <a:pt x="123" y="998"/>
                  </a:lnTo>
                  <a:lnTo>
                    <a:pt x="122" y="997"/>
                  </a:lnTo>
                  <a:lnTo>
                    <a:pt x="122" y="996"/>
                  </a:lnTo>
                  <a:lnTo>
                    <a:pt x="130" y="991"/>
                  </a:lnTo>
                  <a:lnTo>
                    <a:pt x="138" y="989"/>
                  </a:lnTo>
                  <a:lnTo>
                    <a:pt x="145" y="984"/>
                  </a:lnTo>
                  <a:lnTo>
                    <a:pt x="151" y="983"/>
                  </a:lnTo>
                  <a:lnTo>
                    <a:pt x="157" y="982"/>
                  </a:lnTo>
                  <a:lnTo>
                    <a:pt x="164" y="982"/>
                  </a:lnTo>
                  <a:lnTo>
                    <a:pt x="166" y="981"/>
                  </a:lnTo>
                  <a:lnTo>
                    <a:pt x="166" y="980"/>
                  </a:lnTo>
                  <a:lnTo>
                    <a:pt x="164" y="979"/>
                  </a:lnTo>
                  <a:lnTo>
                    <a:pt x="163" y="978"/>
                  </a:lnTo>
                  <a:lnTo>
                    <a:pt x="162" y="977"/>
                  </a:lnTo>
                  <a:lnTo>
                    <a:pt x="161" y="977"/>
                  </a:lnTo>
                  <a:lnTo>
                    <a:pt x="158" y="976"/>
                  </a:lnTo>
                  <a:lnTo>
                    <a:pt x="147" y="975"/>
                  </a:lnTo>
                  <a:lnTo>
                    <a:pt x="136" y="974"/>
                  </a:lnTo>
                  <a:lnTo>
                    <a:pt x="125" y="975"/>
                  </a:lnTo>
                  <a:lnTo>
                    <a:pt x="113" y="977"/>
                  </a:lnTo>
                  <a:lnTo>
                    <a:pt x="103" y="976"/>
                  </a:lnTo>
                  <a:lnTo>
                    <a:pt x="98" y="974"/>
                  </a:lnTo>
                  <a:lnTo>
                    <a:pt x="94" y="969"/>
                  </a:lnTo>
                  <a:lnTo>
                    <a:pt x="92" y="964"/>
                  </a:lnTo>
                  <a:lnTo>
                    <a:pt x="89" y="958"/>
                  </a:lnTo>
                  <a:lnTo>
                    <a:pt x="89" y="953"/>
                  </a:lnTo>
                  <a:lnTo>
                    <a:pt x="90" y="948"/>
                  </a:lnTo>
                  <a:lnTo>
                    <a:pt x="90" y="944"/>
                  </a:lnTo>
                  <a:lnTo>
                    <a:pt x="88" y="940"/>
                  </a:lnTo>
                  <a:lnTo>
                    <a:pt x="86" y="938"/>
                  </a:lnTo>
                  <a:lnTo>
                    <a:pt x="83" y="937"/>
                  </a:lnTo>
                  <a:lnTo>
                    <a:pt x="80" y="938"/>
                  </a:lnTo>
                  <a:lnTo>
                    <a:pt x="77" y="939"/>
                  </a:lnTo>
                  <a:lnTo>
                    <a:pt x="75" y="941"/>
                  </a:lnTo>
                  <a:lnTo>
                    <a:pt x="68" y="931"/>
                  </a:lnTo>
                  <a:lnTo>
                    <a:pt x="68" y="920"/>
                  </a:lnTo>
                  <a:lnTo>
                    <a:pt x="70" y="908"/>
                  </a:lnTo>
                  <a:lnTo>
                    <a:pt x="74" y="897"/>
                  </a:lnTo>
                  <a:lnTo>
                    <a:pt x="76" y="886"/>
                  </a:lnTo>
                  <a:lnTo>
                    <a:pt x="76" y="875"/>
                  </a:lnTo>
                  <a:lnTo>
                    <a:pt x="75" y="866"/>
                  </a:lnTo>
                  <a:lnTo>
                    <a:pt x="75" y="857"/>
                  </a:lnTo>
                  <a:lnTo>
                    <a:pt x="79" y="849"/>
                  </a:lnTo>
                  <a:lnTo>
                    <a:pt x="79" y="848"/>
                  </a:lnTo>
                  <a:lnTo>
                    <a:pt x="78" y="847"/>
                  </a:lnTo>
                  <a:lnTo>
                    <a:pt x="78" y="845"/>
                  </a:lnTo>
                  <a:lnTo>
                    <a:pt x="77" y="843"/>
                  </a:lnTo>
                  <a:lnTo>
                    <a:pt x="78" y="842"/>
                  </a:lnTo>
                  <a:lnTo>
                    <a:pt x="80" y="838"/>
                  </a:lnTo>
                  <a:lnTo>
                    <a:pt x="83" y="835"/>
                  </a:lnTo>
                  <a:lnTo>
                    <a:pt x="85" y="832"/>
                  </a:lnTo>
                  <a:lnTo>
                    <a:pt x="86" y="831"/>
                  </a:lnTo>
                  <a:lnTo>
                    <a:pt x="86" y="829"/>
                  </a:lnTo>
                  <a:lnTo>
                    <a:pt x="86" y="828"/>
                  </a:lnTo>
                  <a:lnTo>
                    <a:pt x="85" y="826"/>
                  </a:lnTo>
                  <a:lnTo>
                    <a:pt x="83" y="824"/>
                  </a:lnTo>
                  <a:lnTo>
                    <a:pt x="81" y="822"/>
                  </a:lnTo>
                  <a:lnTo>
                    <a:pt x="80" y="820"/>
                  </a:lnTo>
                  <a:lnTo>
                    <a:pt x="80" y="818"/>
                  </a:lnTo>
                  <a:lnTo>
                    <a:pt x="80" y="816"/>
                  </a:lnTo>
                  <a:lnTo>
                    <a:pt x="80" y="814"/>
                  </a:lnTo>
                  <a:lnTo>
                    <a:pt x="80" y="811"/>
                  </a:lnTo>
                  <a:lnTo>
                    <a:pt x="80" y="810"/>
                  </a:lnTo>
                  <a:lnTo>
                    <a:pt x="79" y="809"/>
                  </a:lnTo>
                  <a:lnTo>
                    <a:pt x="78" y="808"/>
                  </a:lnTo>
                  <a:lnTo>
                    <a:pt x="79" y="801"/>
                  </a:lnTo>
                  <a:lnTo>
                    <a:pt x="81" y="794"/>
                  </a:lnTo>
                  <a:lnTo>
                    <a:pt x="80" y="787"/>
                  </a:lnTo>
                  <a:lnTo>
                    <a:pt x="79" y="785"/>
                  </a:lnTo>
                  <a:lnTo>
                    <a:pt x="78" y="784"/>
                  </a:lnTo>
                  <a:lnTo>
                    <a:pt x="76" y="783"/>
                  </a:lnTo>
                  <a:lnTo>
                    <a:pt x="74" y="781"/>
                  </a:lnTo>
                  <a:lnTo>
                    <a:pt x="71" y="781"/>
                  </a:lnTo>
                  <a:lnTo>
                    <a:pt x="69" y="780"/>
                  </a:lnTo>
                  <a:lnTo>
                    <a:pt x="71" y="778"/>
                  </a:lnTo>
                  <a:lnTo>
                    <a:pt x="75" y="777"/>
                  </a:lnTo>
                  <a:lnTo>
                    <a:pt x="78" y="777"/>
                  </a:lnTo>
                  <a:lnTo>
                    <a:pt x="80" y="776"/>
                  </a:lnTo>
                  <a:lnTo>
                    <a:pt x="83" y="775"/>
                  </a:lnTo>
                  <a:lnTo>
                    <a:pt x="85" y="774"/>
                  </a:lnTo>
                  <a:lnTo>
                    <a:pt x="85" y="772"/>
                  </a:lnTo>
                  <a:lnTo>
                    <a:pt x="85" y="769"/>
                  </a:lnTo>
                  <a:lnTo>
                    <a:pt x="85" y="765"/>
                  </a:lnTo>
                  <a:lnTo>
                    <a:pt x="83" y="763"/>
                  </a:lnTo>
                  <a:lnTo>
                    <a:pt x="80" y="762"/>
                  </a:lnTo>
                  <a:lnTo>
                    <a:pt x="78" y="762"/>
                  </a:lnTo>
                  <a:lnTo>
                    <a:pt x="75" y="762"/>
                  </a:lnTo>
                  <a:lnTo>
                    <a:pt x="71" y="762"/>
                  </a:lnTo>
                  <a:lnTo>
                    <a:pt x="69" y="762"/>
                  </a:lnTo>
                  <a:lnTo>
                    <a:pt x="69" y="761"/>
                  </a:lnTo>
                  <a:lnTo>
                    <a:pt x="69" y="760"/>
                  </a:lnTo>
                  <a:lnTo>
                    <a:pt x="69" y="759"/>
                  </a:lnTo>
                  <a:lnTo>
                    <a:pt x="69" y="758"/>
                  </a:lnTo>
                  <a:lnTo>
                    <a:pt x="71" y="755"/>
                  </a:lnTo>
                  <a:lnTo>
                    <a:pt x="73" y="753"/>
                  </a:lnTo>
                  <a:lnTo>
                    <a:pt x="73" y="750"/>
                  </a:lnTo>
                  <a:lnTo>
                    <a:pt x="73" y="747"/>
                  </a:lnTo>
                  <a:lnTo>
                    <a:pt x="70" y="745"/>
                  </a:lnTo>
                  <a:lnTo>
                    <a:pt x="64" y="735"/>
                  </a:lnTo>
                  <a:lnTo>
                    <a:pt x="59" y="726"/>
                  </a:lnTo>
                  <a:lnTo>
                    <a:pt x="57" y="720"/>
                  </a:lnTo>
                  <a:lnTo>
                    <a:pt x="58" y="713"/>
                  </a:lnTo>
                  <a:lnTo>
                    <a:pt x="60" y="706"/>
                  </a:lnTo>
                  <a:lnTo>
                    <a:pt x="61" y="697"/>
                  </a:lnTo>
                  <a:lnTo>
                    <a:pt x="59" y="686"/>
                  </a:lnTo>
                  <a:lnTo>
                    <a:pt x="57" y="677"/>
                  </a:lnTo>
                  <a:lnTo>
                    <a:pt x="56" y="667"/>
                  </a:lnTo>
                  <a:lnTo>
                    <a:pt x="57" y="654"/>
                  </a:lnTo>
                  <a:lnTo>
                    <a:pt x="58" y="641"/>
                  </a:lnTo>
                  <a:lnTo>
                    <a:pt x="59" y="635"/>
                  </a:lnTo>
                  <a:lnTo>
                    <a:pt x="62" y="629"/>
                  </a:lnTo>
                  <a:lnTo>
                    <a:pt x="63" y="626"/>
                  </a:lnTo>
                  <a:lnTo>
                    <a:pt x="62" y="624"/>
                  </a:lnTo>
                  <a:lnTo>
                    <a:pt x="61" y="622"/>
                  </a:lnTo>
                  <a:lnTo>
                    <a:pt x="60" y="620"/>
                  </a:lnTo>
                  <a:lnTo>
                    <a:pt x="60" y="618"/>
                  </a:lnTo>
                  <a:lnTo>
                    <a:pt x="61" y="617"/>
                  </a:lnTo>
                  <a:lnTo>
                    <a:pt x="62" y="616"/>
                  </a:lnTo>
                  <a:lnTo>
                    <a:pt x="63" y="615"/>
                  </a:lnTo>
                  <a:lnTo>
                    <a:pt x="65" y="615"/>
                  </a:lnTo>
                  <a:lnTo>
                    <a:pt x="67" y="615"/>
                  </a:lnTo>
                  <a:lnTo>
                    <a:pt x="69" y="614"/>
                  </a:lnTo>
                  <a:lnTo>
                    <a:pt x="71" y="614"/>
                  </a:lnTo>
                  <a:lnTo>
                    <a:pt x="73" y="612"/>
                  </a:lnTo>
                  <a:lnTo>
                    <a:pt x="71" y="605"/>
                  </a:lnTo>
                  <a:lnTo>
                    <a:pt x="69" y="598"/>
                  </a:lnTo>
                  <a:lnTo>
                    <a:pt x="67" y="591"/>
                  </a:lnTo>
                  <a:lnTo>
                    <a:pt x="66" y="588"/>
                  </a:lnTo>
                  <a:lnTo>
                    <a:pt x="65" y="585"/>
                  </a:lnTo>
                  <a:lnTo>
                    <a:pt x="63" y="583"/>
                  </a:lnTo>
                  <a:lnTo>
                    <a:pt x="62" y="580"/>
                  </a:lnTo>
                  <a:lnTo>
                    <a:pt x="61" y="566"/>
                  </a:lnTo>
                  <a:lnTo>
                    <a:pt x="62" y="552"/>
                  </a:lnTo>
                  <a:lnTo>
                    <a:pt x="66" y="541"/>
                  </a:lnTo>
                  <a:lnTo>
                    <a:pt x="71" y="531"/>
                  </a:lnTo>
                  <a:lnTo>
                    <a:pt x="76" y="521"/>
                  </a:lnTo>
                  <a:lnTo>
                    <a:pt x="76" y="518"/>
                  </a:lnTo>
                  <a:lnTo>
                    <a:pt x="76" y="516"/>
                  </a:lnTo>
                  <a:lnTo>
                    <a:pt x="74" y="514"/>
                  </a:lnTo>
                  <a:lnTo>
                    <a:pt x="73" y="512"/>
                  </a:lnTo>
                  <a:lnTo>
                    <a:pt x="71" y="509"/>
                  </a:lnTo>
                  <a:lnTo>
                    <a:pt x="70" y="508"/>
                  </a:lnTo>
                  <a:lnTo>
                    <a:pt x="70" y="506"/>
                  </a:lnTo>
                  <a:lnTo>
                    <a:pt x="74" y="495"/>
                  </a:lnTo>
                  <a:lnTo>
                    <a:pt x="77" y="483"/>
                  </a:lnTo>
                  <a:lnTo>
                    <a:pt x="78" y="482"/>
                  </a:lnTo>
                  <a:lnTo>
                    <a:pt x="79" y="481"/>
                  </a:lnTo>
                  <a:lnTo>
                    <a:pt x="81" y="481"/>
                  </a:lnTo>
                  <a:lnTo>
                    <a:pt x="82" y="480"/>
                  </a:lnTo>
                  <a:lnTo>
                    <a:pt x="84" y="480"/>
                  </a:lnTo>
                  <a:lnTo>
                    <a:pt x="86" y="479"/>
                  </a:lnTo>
                  <a:lnTo>
                    <a:pt x="87" y="478"/>
                  </a:lnTo>
                  <a:lnTo>
                    <a:pt x="88" y="468"/>
                  </a:lnTo>
                  <a:lnTo>
                    <a:pt x="86" y="457"/>
                  </a:lnTo>
                  <a:lnTo>
                    <a:pt x="85" y="446"/>
                  </a:lnTo>
                  <a:lnTo>
                    <a:pt x="84" y="445"/>
                  </a:lnTo>
                  <a:lnTo>
                    <a:pt x="83" y="445"/>
                  </a:lnTo>
                  <a:lnTo>
                    <a:pt x="81" y="444"/>
                  </a:lnTo>
                  <a:lnTo>
                    <a:pt x="79" y="444"/>
                  </a:lnTo>
                  <a:lnTo>
                    <a:pt x="78" y="443"/>
                  </a:lnTo>
                  <a:lnTo>
                    <a:pt x="77" y="443"/>
                  </a:lnTo>
                  <a:lnTo>
                    <a:pt x="71" y="430"/>
                  </a:lnTo>
                  <a:lnTo>
                    <a:pt x="69" y="416"/>
                  </a:lnTo>
                  <a:lnTo>
                    <a:pt x="69" y="414"/>
                  </a:lnTo>
                  <a:lnTo>
                    <a:pt x="69" y="411"/>
                  </a:lnTo>
                  <a:lnTo>
                    <a:pt x="69" y="408"/>
                  </a:lnTo>
                  <a:lnTo>
                    <a:pt x="68" y="406"/>
                  </a:lnTo>
                  <a:lnTo>
                    <a:pt x="67" y="405"/>
                  </a:lnTo>
                  <a:lnTo>
                    <a:pt x="65" y="404"/>
                  </a:lnTo>
                  <a:lnTo>
                    <a:pt x="63" y="403"/>
                  </a:lnTo>
                  <a:lnTo>
                    <a:pt x="62" y="402"/>
                  </a:lnTo>
                  <a:lnTo>
                    <a:pt x="60" y="400"/>
                  </a:lnTo>
                  <a:lnTo>
                    <a:pt x="59" y="399"/>
                  </a:lnTo>
                  <a:lnTo>
                    <a:pt x="59" y="397"/>
                  </a:lnTo>
                  <a:lnTo>
                    <a:pt x="60" y="395"/>
                  </a:lnTo>
                  <a:lnTo>
                    <a:pt x="61" y="393"/>
                  </a:lnTo>
                  <a:lnTo>
                    <a:pt x="63" y="392"/>
                  </a:lnTo>
                  <a:lnTo>
                    <a:pt x="65" y="391"/>
                  </a:lnTo>
                  <a:lnTo>
                    <a:pt x="66" y="390"/>
                  </a:lnTo>
                  <a:lnTo>
                    <a:pt x="67" y="388"/>
                  </a:lnTo>
                  <a:lnTo>
                    <a:pt x="67" y="382"/>
                  </a:lnTo>
                  <a:lnTo>
                    <a:pt x="66" y="374"/>
                  </a:lnTo>
                  <a:lnTo>
                    <a:pt x="67" y="369"/>
                  </a:lnTo>
                  <a:lnTo>
                    <a:pt x="69" y="367"/>
                  </a:lnTo>
                  <a:lnTo>
                    <a:pt x="71" y="364"/>
                  </a:lnTo>
                  <a:lnTo>
                    <a:pt x="73" y="362"/>
                  </a:lnTo>
                  <a:lnTo>
                    <a:pt x="75" y="359"/>
                  </a:lnTo>
                  <a:lnTo>
                    <a:pt x="75" y="357"/>
                  </a:lnTo>
                  <a:lnTo>
                    <a:pt x="74" y="354"/>
                  </a:lnTo>
                  <a:lnTo>
                    <a:pt x="71" y="350"/>
                  </a:lnTo>
                  <a:lnTo>
                    <a:pt x="70" y="346"/>
                  </a:lnTo>
                  <a:lnTo>
                    <a:pt x="69" y="343"/>
                  </a:lnTo>
                  <a:lnTo>
                    <a:pt x="69" y="339"/>
                  </a:lnTo>
                  <a:lnTo>
                    <a:pt x="73" y="323"/>
                  </a:lnTo>
                  <a:lnTo>
                    <a:pt x="78" y="308"/>
                  </a:lnTo>
                  <a:lnTo>
                    <a:pt x="82" y="298"/>
                  </a:lnTo>
                  <a:lnTo>
                    <a:pt x="87" y="288"/>
                  </a:lnTo>
                  <a:lnTo>
                    <a:pt x="91" y="276"/>
                  </a:lnTo>
                  <a:lnTo>
                    <a:pt x="92" y="274"/>
                  </a:lnTo>
                  <a:lnTo>
                    <a:pt x="94" y="272"/>
                  </a:lnTo>
                  <a:lnTo>
                    <a:pt x="96" y="271"/>
                  </a:lnTo>
                  <a:lnTo>
                    <a:pt x="98" y="269"/>
                  </a:lnTo>
                  <a:lnTo>
                    <a:pt x="100" y="268"/>
                  </a:lnTo>
                  <a:lnTo>
                    <a:pt x="101" y="267"/>
                  </a:lnTo>
                  <a:lnTo>
                    <a:pt x="102" y="265"/>
                  </a:lnTo>
                  <a:lnTo>
                    <a:pt x="103" y="263"/>
                  </a:lnTo>
                  <a:lnTo>
                    <a:pt x="103" y="262"/>
                  </a:lnTo>
                  <a:lnTo>
                    <a:pt x="100" y="250"/>
                  </a:lnTo>
                  <a:lnTo>
                    <a:pt x="100" y="236"/>
                  </a:lnTo>
                  <a:lnTo>
                    <a:pt x="100" y="235"/>
                  </a:lnTo>
                  <a:lnTo>
                    <a:pt x="99" y="233"/>
                  </a:lnTo>
                  <a:lnTo>
                    <a:pt x="98" y="230"/>
                  </a:lnTo>
                  <a:lnTo>
                    <a:pt x="97" y="228"/>
                  </a:lnTo>
                  <a:lnTo>
                    <a:pt x="96" y="227"/>
                  </a:lnTo>
                  <a:lnTo>
                    <a:pt x="96" y="226"/>
                  </a:lnTo>
                  <a:lnTo>
                    <a:pt x="96" y="224"/>
                  </a:lnTo>
                  <a:lnTo>
                    <a:pt x="97" y="223"/>
                  </a:lnTo>
                  <a:lnTo>
                    <a:pt x="100" y="218"/>
                  </a:lnTo>
                  <a:lnTo>
                    <a:pt x="99" y="213"/>
                  </a:lnTo>
                  <a:lnTo>
                    <a:pt x="98" y="207"/>
                  </a:lnTo>
                  <a:lnTo>
                    <a:pt x="99" y="203"/>
                  </a:lnTo>
                  <a:lnTo>
                    <a:pt x="105" y="198"/>
                  </a:lnTo>
                  <a:lnTo>
                    <a:pt x="112" y="193"/>
                  </a:lnTo>
                  <a:lnTo>
                    <a:pt x="119" y="189"/>
                  </a:lnTo>
                  <a:lnTo>
                    <a:pt x="125" y="183"/>
                  </a:lnTo>
                  <a:lnTo>
                    <a:pt x="128" y="175"/>
                  </a:lnTo>
                  <a:lnTo>
                    <a:pt x="129" y="163"/>
                  </a:lnTo>
                  <a:lnTo>
                    <a:pt x="129" y="156"/>
                  </a:lnTo>
                  <a:lnTo>
                    <a:pt x="128" y="151"/>
                  </a:lnTo>
                  <a:lnTo>
                    <a:pt x="128" y="145"/>
                  </a:lnTo>
                  <a:lnTo>
                    <a:pt x="127" y="145"/>
                  </a:lnTo>
                  <a:lnTo>
                    <a:pt x="126" y="145"/>
                  </a:lnTo>
                  <a:lnTo>
                    <a:pt x="124" y="145"/>
                  </a:lnTo>
                  <a:lnTo>
                    <a:pt x="121" y="145"/>
                  </a:lnTo>
                  <a:lnTo>
                    <a:pt x="119" y="145"/>
                  </a:lnTo>
                </a:path>
              </a:pathLst>
            </a:custGeom>
            <a:grpFill/>
            <a:ln w="3175">
              <a:solidFill>
                <a:srgbClr val="2CA2CC"/>
              </a:solidFill>
              <a:prstDash val="solid"/>
              <a:round/>
              <a:headEnd/>
              <a:tailEnd/>
            </a:ln>
          </p:spPr>
          <p:txBody>
            <a:bodyPr/>
            <a:lstStyle/>
            <a:p>
              <a:endParaRPr lang="ru-RU"/>
            </a:p>
          </p:txBody>
        </p:sp>
        <p:sp>
          <p:nvSpPr>
            <p:cNvPr id="90" name="Freeform 410">
              <a:extLst>
                <a:ext uri="{FF2B5EF4-FFF2-40B4-BE49-F238E27FC236}">
                  <a16:creationId xmlns:a16="http://schemas.microsoft.com/office/drawing/2014/main" id="{632843A5-D57F-204B-AC26-B8BF72FBD108}"/>
                </a:ext>
              </a:extLst>
            </p:cNvPr>
            <p:cNvSpPr>
              <a:spLocks/>
            </p:cNvSpPr>
            <p:nvPr/>
          </p:nvSpPr>
          <p:spPr bwMode="gray">
            <a:xfrm>
              <a:off x="2764" y="3576"/>
              <a:ext cx="47" cy="56"/>
            </a:xfrm>
            <a:custGeom>
              <a:avLst/>
              <a:gdLst>
                <a:gd name="T0" fmla="*/ 1 w 47"/>
                <a:gd name="T1" fmla="*/ 9 h 56"/>
                <a:gd name="T2" fmla="*/ 4 w 47"/>
                <a:gd name="T3" fmla="*/ 7 h 56"/>
                <a:gd name="T4" fmla="*/ 7 w 47"/>
                <a:gd name="T5" fmla="*/ 9 h 56"/>
                <a:gd name="T6" fmla="*/ 8 w 47"/>
                <a:gd name="T7" fmla="*/ 11 h 56"/>
                <a:gd name="T8" fmla="*/ 10 w 47"/>
                <a:gd name="T9" fmla="*/ 12 h 56"/>
                <a:gd name="T10" fmla="*/ 11 w 47"/>
                <a:gd name="T11" fmla="*/ 10 h 56"/>
                <a:gd name="T12" fmla="*/ 14 w 47"/>
                <a:gd name="T13" fmla="*/ 9 h 56"/>
                <a:gd name="T14" fmla="*/ 15 w 47"/>
                <a:gd name="T15" fmla="*/ 7 h 56"/>
                <a:gd name="T16" fmla="*/ 15 w 47"/>
                <a:gd name="T17" fmla="*/ 5 h 56"/>
                <a:gd name="T18" fmla="*/ 18 w 47"/>
                <a:gd name="T19" fmla="*/ 2 h 56"/>
                <a:gd name="T20" fmla="*/ 22 w 47"/>
                <a:gd name="T21" fmla="*/ 1 h 56"/>
                <a:gd name="T22" fmla="*/ 24 w 47"/>
                <a:gd name="T23" fmla="*/ 2 h 56"/>
                <a:gd name="T24" fmla="*/ 26 w 47"/>
                <a:gd name="T25" fmla="*/ 4 h 56"/>
                <a:gd name="T26" fmla="*/ 30 w 47"/>
                <a:gd name="T27" fmla="*/ 3 h 56"/>
                <a:gd name="T28" fmla="*/ 36 w 47"/>
                <a:gd name="T29" fmla="*/ 0 h 56"/>
                <a:gd name="T30" fmla="*/ 37 w 47"/>
                <a:gd name="T31" fmla="*/ 1 h 56"/>
                <a:gd name="T32" fmla="*/ 37 w 47"/>
                <a:gd name="T33" fmla="*/ 2 h 56"/>
                <a:gd name="T34" fmla="*/ 41 w 47"/>
                <a:gd name="T35" fmla="*/ 3 h 56"/>
                <a:gd name="T36" fmla="*/ 42 w 47"/>
                <a:gd name="T37" fmla="*/ 7 h 56"/>
                <a:gd name="T38" fmla="*/ 43 w 47"/>
                <a:gd name="T39" fmla="*/ 12 h 56"/>
                <a:gd name="T40" fmla="*/ 44 w 47"/>
                <a:gd name="T41" fmla="*/ 15 h 56"/>
                <a:gd name="T42" fmla="*/ 42 w 47"/>
                <a:gd name="T43" fmla="*/ 18 h 56"/>
                <a:gd name="T44" fmla="*/ 41 w 47"/>
                <a:gd name="T45" fmla="*/ 22 h 56"/>
                <a:gd name="T46" fmla="*/ 43 w 47"/>
                <a:gd name="T47" fmla="*/ 24 h 56"/>
                <a:gd name="T48" fmla="*/ 43 w 47"/>
                <a:gd name="T49" fmla="*/ 29 h 56"/>
                <a:gd name="T50" fmla="*/ 43 w 47"/>
                <a:gd name="T51" fmla="*/ 34 h 56"/>
                <a:gd name="T52" fmla="*/ 45 w 47"/>
                <a:gd name="T53" fmla="*/ 41 h 56"/>
                <a:gd name="T54" fmla="*/ 45 w 47"/>
                <a:gd name="T55" fmla="*/ 45 h 56"/>
                <a:gd name="T56" fmla="*/ 46 w 47"/>
                <a:gd name="T57" fmla="*/ 50 h 56"/>
                <a:gd name="T58" fmla="*/ 46 w 47"/>
                <a:gd name="T59" fmla="*/ 54 h 56"/>
                <a:gd name="T60" fmla="*/ 45 w 47"/>
                <a:gd name="T61" fmla="*/ 56 h 56"/>
                <a:gd name="T62" fmla="*/ 22 w 47"/>
                <a:gd name="T63" fmla="*/ 53 h 56"/>
                <a:gd name="T64" fmla="*/ 15 w 47"/>
                <a:gd name="T65" fmla="*/ 52 h 56"/>
                <a:gd name="T66" fmla="*/ 10 w 47"/>
                <a:gd name="T67" fmla="*/ 49 h 56"/>
                <a:gd name="T68" fmla="*/ 8 w 47"/>
                <a:gd name="T69" fmla="*/ 44 h 56"/>
                <a:gd name="T70" fmla="*/ 9 w 47"/>
                <a:gd name="T71" fmla="*/ 38 h 56"/>
                <a:gd name="T72" fmla="*/ 12 w 47"/>
                <a:gd name="T73" fmla="*/ 36 h 56"/>
                <a:gd name="T74" fmla="*/ 16 w 47"/>
                <a:gd name="T75" fmla="*/ 33 h 56"/>
                <a:gd name="T76" fmla="*/ 18 w 47"/>
                <a:gd name="T77" fmla="*/ 31 h 56"/>
                <a:gd name="T78" fmla="*/ 17 w 47"/>
                <a:gd name="T79" fmla="*/ 29 h 56"/>
                <a:gd name="T80" fmla="*/ 5 w 47"/>
                <a:gd name="T81" fmla="*/ 30 h 56"/>
                <a:gd name="T82" fmla="*/ 0 w 47"/>
                <a:gd name="T83" fmla="*/ 25 h 56"/>
                <a:gd name="T84" fmla="*/ 0 w 47"/>
                <a:gd name="T85" fmla="*/ 22 h 56"/>
                <a:gd name="T86" fmla="*/ 3 w 47"/>
                <a:gd name="T87" fmla="*/ 19 h 56"/>
                <a:gd name="T88" fmla="*/ 5 w 47"/>
                <a:gd name="T89" fmla="*/ 18 h 56"/>
                <a:gd name="T90" fmla="*/ 5 w 47"/>
                <a:gd name="T91" fmla="*/ 15 h 56"/>
                <a:gd name="T92" fmla="*/ 2 w 47"/>
                <a:gd name="T93" fmla="*/ 14 h 56"/>
                <a:gd name="T94" fmla="*/ 0 w 47"/>
                <a:gd name="T95"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 h="56">
                  <a:moveTo>
                    <a:pt x="0" y="11"/>
                  </a:moveTo>
                  <a:lnTo>
                    <a:pt x="1" y="9"/>
                  </a:lnTo>
                  <a:lnTo>
                    <a:pt x="2" y="8"/>
                  </a:lnTo>
                  <a:lnTo>
                    <a:pt x="4" y="7"/>
                  </a:lnTo>
                  <a:lnTo>
                    <a:pt x="5" y="8"/>
                  </a:lnTo>
                  <a:lnTo>
                    <a:pt x="7" y="9"/>
                  </a:lnTo>
                  <a:lnTo>
                    <a:pt x="8" y="10"/>
                  </a:lnTo>
                  <a:lnTo>
                    <a:pt x="8" y="11"/>
                  </a:lnTo>
                  <a:lnTo>
                    <a:pt x="9" y="12"/>
                  </a:lnTo>
                  <a:lnTo>
                    <a:pt x="10" y="12"/>
                  </a:lnTo>
                  <a:lnTo>
                    <a:pt x="11" y="11"/>
                  </a:lnTo>
                  <a:lnTo>
                    <a:pt x="11" y="10"/>
                  </a:lnTo>
                  <a:lnTo>
                    <a:pt x="13" y="10"/>
                  </a:lnTo>
                  <a:lnTo>
                    <a:pt x="14" y="9"/>
                  </a:lnTo>
                  <a:lnTo>
                    <a:pt x="15" y="9"/>
                  </a:lnTo>
                  <a:lnTo>
                    <a:pt x="15" y="7"/>
                  </a:lnTo>
                  <a:lnTo>
                    <a:pt x="15" y="6"/>
                  </a:lnTo>
                  <a:lnTo>
                    <a:pt x="15" y="5"/>
                  </a:lnTo>
                  <a:lnTo>
                    <a:pt x="17" y="3"/>
                  </a:lnTo>
                  <a:lnTo>
                    <a:pt x="18" y="2"/>
                  </a:lnTo>
                  <a:lnTo>
                    <a:pt x="20" y="1"/>
                  </a:lnTo>
                  <a:lnTo>
                    <a:pt x="22" y="1"/>
                  </a:lnTo>
                  <a:lnTo>
                    <a:pt x="23" y="1"/>
                  </a:lnTo>
                  <a:lnTo>
                    <a:pt x="24" y="2"/>
                  </a:lnTo>
                  <a:lnTo>
                    <a:pt x="25" y="3"/>
                  </a:lnTo>
                  <a:lnTo>
                    <a:pt x="26" y="4"/>
                  </a:lnTo>
                  <a:lnTo>
                    <a:pt x="27" y="4"/>
                  </a:lnTo>
                  <a:lnTo>
                    <a:pt x="30" y="3"/>
                  </a:lnTo>
                  <a:lnTo>
                    <a:pt x="33" y="1"/>
                  </a:lnTo>
                  <a:lnTo>
                    <a:pt x="36" y="0"/>
                  </a:lnTo>
                  <a:lnTo>
                    <a:pt x="36" y="1"/>
                  </a:lnTo>
                  <a:lnTo>
                    <a:pt x="37" y="1"/>
                  </a:lnTo>
                  <a:lnTo>
                    <a:pt x="37" y="1"/>
                  </a:lnTo>
                  <a:lnTo>
                    <a:pt x="37" y="2"/>
                  </a:lnTo>
                  <a:lnTo>
                    <a:pt x="40" y="2"/>
                  </a:lnTo>
                  <a:lnTo>
                    <a:pt x="41" y="3"/>
                  </a:lnTo>
                  <a:lnTo>
                    <a:pt x="41" y="5"/>
                  </a:lnTo>
                  <a:lnTo>
                    <a:pt x="42" y="7"/>
                  </a:lnTo>
                  <a:lnTo>
                    <a:pt x="42" y="10"/>
                  </a:lnTo>
                  <a:lnTo>
                    <a:pt x="43" y="12"/>
                  </a:lnTo>
                  <a:lnTo>
                    <a:pt x="44" y="13"/>
                  </a:lnTo>
                  <a:lnTo>
                    <a:pt x="44" y="15"/>
                  </a:lnTo>
                  <a:lnTo>
                    <a:pt x="43" y="16"/>
                  </a:lnTo>
                  <a:lnTo>
                    <a:pt x="42" y="18"/>
                  </a:lnTo>
                  <a:lnTo>
                    <a:pt x="41" y="19"/>
                  </a:lnTo>
                  <a:lnTo>
                    <a:pt x="41" y="22"/>
                  </a:lnTo>
                  <a:lnTo>
                    <a:pt x="42" y="23"/>
                  </a:lnTo>
                  <a:lnTo>
                    <a:pt x="43" y="24"/>
                  </a:lnTo>
                  <a:lnTo>
                    <a:pt x="43" y="25"/>
                  </a:lnTo>
                  <a:lnTo>
                    <a:pt x="43" y="29"/>
                  </a:lnTo>
                  <a:lnTo>
                    <a:pt x="43" y="32"/>
                  </a:lnTo>
                  <a:lnTo>
                    <a:pt x="43" y="34"/>
                  </a:lnTo>
                  <a:lnTo>
                    <a:pt x="44" y="38"/>
                  </a:lnTo>
                  <a:lnTo>
                    <a:pt x="45" y="41"/>
                  </a:lnTo>
                  <a:lnTo>
                    <a:pt x="45" y="43"/>
                  </a:lnTo>
                  <a:lnTo>
                    <a:pt x="45" y="45"/>
                  </a:lnTo>
                  <a:lnTo>
                    <a:pt x="45" y="47"/>
                  </a:lnTo>
                  <a:lnTo>
                    <a:pt x="46" y="50"/>
                  </a:lnTo>
                  <a:lnTo>
                    <a:pt x="47" y="53"/>
                  </a:lnTo>
                  <a:lnTo>
                    <a:pt x="46" y="54"/>
                  </a:lnTo>
                  <a:lnTo>
                    <a:pt x="46" y="55"/>
                  </a:lnTo>
                  <a:lnTo>
                    <a:pt x="45" y="56"/>
                  </a:lnTo>
                  <a:lnTo>
                    <a:pt x="33" y="55"/>
                  </a:lnTo>
                  <a:lnTo>
                    <a:pt x="22" y="53"/>
                  </a:lnTo>
                  <a:lnTo>
                    <a:pt x="18" y="53"/>
                  </a:lnTo>
                  <a:lnTo>
                    <a:pt x="15" y="52"/>
                  </a:lnTo>
                  <a:lnTo>
                    <a:pt x="12" y="51"/>
                  </a:lnTo>
                  <a:lnTo>
                    <a:pt x="10" y="49"/>
                  </a:lnTo>
                  <a:lnTo>
                    <a:pt x="9" y="47"/>
                  </a:lnTo>
                  <a:lnTo>
                    <a:pt x="8" y="44"/>
                  </a:lnTo>
                  <a:lnTo>
                    <a:pt x="8" y="41"/>
                  </a:lnTo>
                  <a:lnTo>
                    <a:pt x="9" y="38"/>
                  </a:lnTo>
                  <a:lnTo>
                    <a:pt x="10" y="37"/>
                  </a:lnTo>
                  <a:lnTo>
                    <a:pt x="12" y="36"/>
                  </a:lnTo>
                  <a:lnTo>
                    <a:pt x="14" y="35"/>
                  </a:lnTo>
                  <a:lnTo>
                    <a:pt x="16" y="33"/>
                  </a:lnTo>
                  <a:lnTo>
                    <a:pt x="18" y="32"/>
                  </a:lnTo>
                  <a:lnTo>
                    <a:pt x="18" y="31"/>
                  </a:lnTo>
                  <a:lnTo>
                    <a:pt x="18" y="30"/>
                  </a:lnTo>
                  <a:lnTo>
                    <a:pt x="17" y="29"/>
                  </a:lnTo>
                  <a:lnTo>
                    <a:pt x="11" y="30"/>
                  </a:lnTo>
                  <a:lnTo>
                    <a:pt x="5" y="30"/>
                  </a:lnTo>
                  <a:lnTo>
                    <a:pt x="1" y="27"/>
                  </a:lnTo>
                  <a:lnTo>
                    <a:pt x="0" y="25"/>
                  </a:lnTo>
                  <a:lnTo>
                    <a:pt x="0" y="24"/>
                  </a:lnTo>
                  <a:lnTo>
                    <a:pt x="0" y="22"/>
                  </a:lnTo>
                  <a:lnTo>
                    <a:pt x="2" y="19"/>
                  </a:lnTo>
                  <a:lnTo>
                    <a:pt x="3" y="19"/>
                  </a:lnTo>
                  <a:lnTo>
                    <a:pt x="4" y="18"/>
                  </a:lnTo>
                  <a:lnTo>
                    <a:pt x="5" y="18"/>
                  </a:lnTo>
                  <a:lnTo>
                    <a:pt x="5" y="16"/>
                  </a:lnTo>
                  <a:lnTo>
                    <a:pt x="5" y="15"/>
                  </a:lnTo>
                  <a:lnTo>
                    <a:pt x="4" y="15"/>
                  </a:lnTo>
                  <a:lnTo>
                    <a:pt x="2" y="14"/>
                  </a:lnTo>
                  <a:lnTo>
                    <a:pt x="1" y="13"/>
                  </a:lnTo>
                  <a:lnTo>
                    <a:pt x="0" y="12"/>
                  </a:lnTo>
                  <a:lnTo>
                    <a:pt x="0" y="11"/>
                  </a:lnTo>
                  <a:close/>
                </a:path>
              </a:pathLst>
            </a:custGeom>
            <a:grpFill/>
            <a:ln w="0">
              <a:solidFill>
                <a:srgbClr val="2CA2CC"/>
              </a:solidFill>
              <a:prstDash val="solid"/>
              <a:round/>
              <a:headEnd/>
              <a:tailEnd/>
            </a:ln>
          </p:spPr>
          <p:txBody>
            <a:bodyPr/>
            <a:lstStyle/>
            <a:p>
              <a:endParaRPr lang="ru-RU"/>
            </a:p>
          </p:txBody>
        </p:sp>
        <p:sp>
          <p:nvSpPr>
            <p:cNvPr id="91" name="Freeform 411">
              <a:extLst>
                <a:ext uri="{FF2B5EF4-FFF2-40B4-BE49-F238E27FC236}">
                  <a16:creationId xmlns:a16="http://schemas.microsoft.com/office/drawing/2014/main" id="{AB217BF1-24DF-3E4F-8B44-66FC5F47E92B}"/>
                </a:ext>
              </a:extLst>
            </p:cNvPr>
            <p:cNvSpPr>
              <a:spLocks/>
            </p:cNvSpPr>
            <p:nvPr/>
          </p:nvSpPr>
          <p:spPr bwMode="gray">
            <a:xfrm>
              <a:off x="2764" y="3576"/>
              <a:ext cx="47" cy="56"/>
            </a:xfrm>
            <a:custGeom>
              <a:avLst/>
              <a:gdLst>
                <a:gd name="T0" fmla="*/ 1 w 47"/>
                <a:gd name="T1" fmla="*/ 9 h 56"/>
                <a:gd name="T2" fmla="*/ 4 w 47"/>
                <a:gd name="T3" fmla="*/ 7 h 56"/>
                <a:gd name="T4" fmla="*/ 7 w 47"/>
                <a:gd name="T5" fmla="*/ 9 h 56"/>
                <a:gd name="T6" fmla="*/ 8 w 47"/>
                <a:gd name="T7" fmla="*/ 11 h 56"/>
                <a:gd name="T8" fmla="*/ 10 w 47"/>
                <a:gd name="T9" fmla="*/ 12 h 56"/>
                <a:gd name="T10" fmla="*/ 11 w 47"/>
                <a:gd name="T11" fmla="*/ 10 h 56"/>
                <a:gd name="T12" fmla="*/ 14 w 47"/>
                <a:gd name="T13" fmla="*/ 9 h 56"/>
                <a:gd name="T14" fmla="*/ 15 w 47"/>
                <a:gd name="T15" fmla="*/ 7 h 56"/>
                <a:gd name="T16" fmla="*/ 15 w 47"/>
                <a:gd name="T17" fmla="*/ 5 h 56"/>
                <a:gd name="T18" fmla="*/ 18 w 47"/>
                <a:gd name="T19" fmla="*/ 2 h 56"/>
                <a:gd name="T20" fmla="*/ 22 w 47"/>
                <a:gd name="T21" fmla="*/ 1 h 56"/>
                <a:gd name="T22" fmla="*/ 24 w 47"/>
                <a:gd name="T23" fmla="*/ 2 h 56"/>
                <a:gd name="T24" fmla="*/ 26 w 47"/>
                <a:gd name="T25" fmla="*/ 4 h 56"/>
                <a:gd name="T26" fmla="*/ 30 w 47"/>
                <a:gd name="T27" fmla="*/ 3 h 56"/>
                <a:gd name="T28" fmla="*/ 36 w 47"/>
                <a:gd name="T29" fmla="*/ 0 h 56"/>
                <a:gd name="T30" fmla="*/ 37 w 47"/>
                <a:gd name="T31" fmla="*/ 1 h 56"/>
                <a:gd name="T32" fmla="*/ 37 w 47"/>
                <a:gd name="T33" fmla="*/ 2 h 56"/>
                <a:gd name="T34" fmla="*/ 41 w 47"/>
                <a:gd name="T35" fmla="*/ 3 h 56"/>
                <a:gd name="T36" fmla="*/ 42 w 47"/>
                <a:gd name="T37" fmla="*/ 7 h 56"/>
                <a:gd name="T38" fmla="*/ 43 w 47"/>
                <a:gd name="T39" fmla="*/ 12 h 56"/>
                <a:gd name="T40" fmla="*/ 44 w 47"/>
                <a:gd name="T41" fmla="*/ 15 h 56"/>
                <a:gd name="T42" fmla="*/ 42 w 47"/>
                <a:gd name="T43" fmla="*/ 18 h 56"/>
                <a:gd name="T44" fmla="*/ 41 w 47"/>
                <a:gd name="T45" fmla="*/ 22 h 56"/>
                <a:gd name="T46" fmla="*/ 43 w 47"/>
                <a:gd name="T47" fmla="*/ 24 h 56"/>
                <a:gd name="T48" fmla="*/ 43 w 47"/>
                <a:gd name="T49" fmla="*/ 29 h 56"/>
                <a:gd name="T50" fmla="*/ 43 w 47"/>
                <a:gd name="T51" fmla="*/ 34 h 56"/>
                <a:gd name="T52" fmla="*/ 45 w 47"/>
                <a:gd name="T53" fmla="*/ 41 h 56"/>
                <a:gd name="T54" fmla="*/ 45 w 47"/>
                <a:gd name="T55" fmla="*/ 45 h 56"/>
                <a:gd name="T56" fmla="*/ 46 w 47"/>
                <a:gd name="T57" fmla="*/ 50 h 56"/>
                <a:gd name="T58" fmla="*/ 46 w 47"/>
                <a:gd name="T59" fmla="*/ 54 h 56"/>
                <a:gd name="T60" fmla="*/ 45 w 47"/>
                <a:gd name="T61" fmla="*/ 56 h 56"/>
                <a:gd name="T62" fmla="*/ 22 w 47"/>
                <a:gd name="T63" fmla="*/ 53 h 56"/>
                <a:gd name="T64" fmla="*/ 15 w 47"/>
                <a:gd name="T65" fmla="*/ 52 h 56"/>
                <a:gd name="T66" fmla="*/ 10 w 47"/>
                <a:gd name="T67" fmla="*/ 49 h 56"/>
                <a:gd name="T68" fmla="*/ 8 w 47"/>
                <a:gd name="T69" fmla="*/ 44 h 56"/>
                <a:gd name="T70" fmla="*/ 9 w 47"/>
                <a:gd name="T71" fmla="*/ 38 h 56"/>
                <a:gd name="T72" fmla="*/ 12 w 47"/>
                <a:gd name="T73" fmla="*/ 36 h 56"/>
                <a:gd name="T74" fmla="*/ 16 w 47"/>
                <a:gd name="T75" fmla="*/ 33 h 56"/>
                <a:gd name="T76" fmla="*/ 18 w 47"/>
                <a:gd name="T77" fmla="*/ 31 h 56"/>
                <a:gd name="T78" fmla="*/ 17 w 47"/>
                <a:gd name="T79" fmla="*/ 29 h 56"/>
                <a:gd name="T80" fmla="*/ 5 w 47"/>
                <a:gd name="T81" fmla="*/ 30 h 56"/>
                <a:gd name="T82" fmla="*/ 0 w 47"/>
                <a:gd name="T83" fmla="*/ 25 h 56"/>
                <a:gd name="T84" fmla="*/ 0 w 47"/>
                <a:gd name="T85" fmla="*/ 22 h 56"/>
                <a:gd name="T86" fmla="*/ 3 w 47"/>
                <a:gd name="T87" fmla="*/ 19 h 56"/>
                <a:gd name="T88" fmla="*/ 5 w 47"/>
                <a:gd name="T89" fmla="*/ 18 h 56"/>
                <a:gd name="T90" fmla="*/ 5 w 47"/>
                <a:gd name="T91" fmla="*/ 15 h 56"/>
                <a:gd name="T92" fmla="*/ 2 w 47"/>
                <a:gd name="T93" fmla="*/ 14 h 56"/>
                <a:gd name="T94" fmla="*/ 0 w 47"/>
                <a:gd name="T95"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 h="56">
                  <a:moveTo>
                    <a:pt x="0" y="11"/>
                  </a:moveTo>
                  <a:lnTo>
                    <a:pt x="1" y="9"/>
                  </a:lnTo>
                  <a:lnTo>
                    <a:pt x="2" y="8"/>
                  </a:lnTo>
                  <a:lnTo>
                    <a:pt x="4" y="7"/>
                  </a:lnTo>
                  <a:lnTo>
                    <a:pt x="5" y="8"/>
                  </a:lnTo>
                  <a:lnTo>
                    <a:pt x="7" y="9"/>
                  </a:lnTo>
                  <a:lnTo>
                    <a:pt x="8" y="10"/>
                  </a:lnTo>
                  <a:lnTo>
                    <a:pt x="8" y="11"/>
                  </a:lnTo>
                  <a:lnTo>
                    <a:pt x="9" y="12"/>
                  </a:lnTo>
                  <a:lnTo>
                    <a:pt x="10" y="12"/>
                  </a:lnTo>
                  <a:lnTo>
                    <a:pt x="11" y="11"/>
                  </a:lnTo>
                  <a:lnTo>
                    <a:pt x="11" y="10"/>
                  </a:lnTo>
                  <a:lnTo>
                    <a:pt x="13" y="10"/>
                  </a:lnTo>
                  <a:lnTo>
                    <a:pt x="14" y="9"/>
                  </a:lnTo>
                  <a:lnTo>
                    <a:pt x="15" y="9"/>
                  </a:lnTo>
                  <a:lnTo>
                    <a:pt x="15" y="7"/>
                  </a:lnTo>
                  <a:lnTo>
                    <a:pt x="15" y="6"/>
                  </a:lnTo>
                  <a:lnTo>
                    <a:pt x="15" y="5"/>
                  </a:lnTo>
                  <a:lnTo>
                    <a:pt x="17" y="3"/>
                  </a:lnTo>
                  <a:lnTo>
                    <a:pt x="18" y="2"/>
                  </a:lnTo>
                  <a:lnTo>
                    <a:pt x="20" y="1"/>
                  </a:lnTo>
                  <a:lnTo>
                    <a:pt x="22" y="1"/>
                  </a:lnTo>
                  <a:lnTo>
                    <a:pt x="23" y="1"/>
                  </a:lnTo>
                  <a:lnTo>
                    <a:pt x="24" y="2"/>
                  </a:lnTo>
                  <a:lnTo>
                    <a:pt x="25" y="3"/>
                  </a:lnTo>
                  <a:lnTo>
                    <a:pt x="26" y="4"/>
                  </a:lnTo>
                  <a:lnTo>
                    <a:pt x="27" y="4"/>
                  </a:lnTo>
                  <a:lnTo>
                    <a:pt x="30" y="3"/>
                  </a:lnTo>
                  <a:lnTo>
                    <a:pt x="33" y="1"/>
                  </a:lnTo>
                  <a:lnTo>
                    <a:pt x="36" y="0"/>
                  </a:lnTo>
                  <a:lnTo>
                    <a:pt x="36" y="1"/>
                  </a:lnTo>
                  <a:lnTo>
                    <a:pt x="37" y="1"/>
                  </a:lnTo>
                  <a:lnTo>
                    <a:pt x="37" y="1"/>
                  </a:lnTo>
                  <a:lnTo>
                    <a:pt x="37" y="2"/>
                  </a:lnTo>
                  <a:lnTo>
                    <a:pt x="40" y="2"/>
                  </a:lnTo>
                  <a:lnTo>
                    <a:pt x="41" y="3"/>
                  </a:lnTo>
                  <a:lnTo>
                    <a:pt x="41" y="5"/>
                  </a:lnTo>
                  <a:lnTo>
                    <a:pt x="42" y="7"/>
                  </a:lnTo>
                  <a:lnTo>
                    <a:pt x="42" y="10"/>
                  </a:lnTo>
                  <a:lnTo>
                    <a:pt x="43" y="12"/>
                  </a:lnTo>
                  <a:lnTo>
                    <a:pt x="44" y="13"/>
                  </a:lnTo>
                  <a:lnTo>
                    <a:pt x="44" y="15"/>
                  </a:lnTo>
                  <a:lnTo>
                    <a:pt x="43" y="16"/>
                  </a:lnTo>
                  <a:lnTo>
                    <a:pt x="42" y="18"/>
                  </a:lnTo>
                  <a:lnTo>
                    <a:pt x="41" y="19"/>
                  </a:lnTo>
                  <a:lnTo>
                    <a:pt x="41" y="22"/>
                  </a:lnTo>
                  <a:lnTo>
                    <a:pt x="42" y="23"/>
                  </a:lnTo>
                  <a:lnTo>
                    <a:pt x="43" y="24"/>
                  </a:lnTo>
                  <a:lnTo>
                    <a:pt x="43" y="25"/>
                  </a:lnTo>
                  <a:lnTo>
                    <a:pt x="43" y="29"/>
                  </a:lnTo>
                  <a:lnTo>
                    <a:pt x="43" y="32"/>
                  </a:lnTo>
                  <a:lnTo>
                    <a:pt x="43" y="34"/>
                  </a:lnTo>
                  <a:lnTo>
                    <a:pt x="44" y="38"/>
                  </a:lnTo>
                  <a:lnTo>
                    <a:pt x="45" y="41"/>
                  </a:lnTo>
                  <a:lnTo>
                    <a:pt x="45" y="43"/>
                  </a:lnTo>
                  <a:lnTo>
                    <a:pt x="45" y="45"/>
                  </a:lnTo>
                  <a:lnTo>
                    <a:pt x="45" y="47"/>
                  </a:lnTo>
                  <a:lnTo>
                    <a:pt x="46" y="50"/>
                  </a:lnTo>
                  <a:lnTo>
                    <a:pt x="47" y="53"/>
                  </a:lnTo>
                  <a:lnTo>
                    <a:pt x="46" y="54"/>
                  </a:lnTo>
                  <a:lnTo>
                    <a:pt x="46" y="55"/>
                  </a:lnTo>
                  <a:lnTo>
                    <a:pt x="45" y="56"/>
                  </a:lnTo>
                  <a:lnTo>
                    <a:pt x="33" y="55"/>
                  </a:lnTo>
                  <a:lnTo>
                    <a:pt x="22" y="53"/>
                  </a:lnTo>
                  <a:lnTo>
                    <a:pt x="18" y="53"/>
                  </a:lnTo>
                  <a:lnTo>
                    <a:pt x="15" y="52"/>
                  </a:lnTo>
                  <a:lnTo>
                    <a:pt x="12" y="51"/>
                  </a:lnTo>
                  <a:lnTo>
                    <a:pt x="10" y="49"/>
                  </a:lnTo>
                  <a:lnTo>
                    <a:pt x="9" y="47"/>
                  </a:lnTo>
                  <a:lnTo>
                    <a:pt x="8" y="44"/>
                  </a:lnTo>
                  <a:lnTo>
                    <a:pt x="8" y="41"/>
                  </a:lnTo>
                  <a:lnTo>
                    <a:pt x="9" y="38"/>
                  </a:lnTo>
                  <a:lnTo>
                    <a:pt x="10" y="37"/>
                  </a:lnTo>
                  <a:lnTo>
                    <a:pt x="12" y="36"/>
                  </a:lnTo>
                  <a:lnTo>
                    <a:pt x="14" y="35"/>
                  </a:lnTo>
                  <a:lnTo>
                    <a:pt x="16" y="33"/>
                  </a:lnTo>
                  <a:lnTo>
                    <a:pt x="18" y="32"/>
                  </a:lnTo>
                  <a:lnTo>
                    <a:pt x="18" y="31"/>
                  </a:lnTo>
                  <a:lnTo>
                    <a:pt x="18" y="30"/>
                  </a:lnTo>
                  <a:lnTo>
                    <a:pt x="17" y="29"/>
                  </a:lnTo>
                  <a:lnTo>
                    <a:pt x="11" y="30"/>
                  </a:lnTo>
                  <a:lnTo>
                    <a:pt x="5" y="30"/>
                  </a:lnTo>
                  <a:lnTo>
                    <a:pt x="1" y="27"/>
                  </a:lnTo>
                  <a:lnTo>
                    <a:pt x="0" y="25"/>
                  </a:lnTo>
                  <a:lnTo>
                    <a:pt x="0" y="24"/>
                  </a:lnTo>
                  <a:lnTo>
                    <a:pt x="0" y="22"/>
                  </a:lnTo>
                  <a:lnTo>
                    <a:pt x="2" y="19"/>
                  </a:lnTo>
                  <a:lnTo>
                    <a:pt x="3" y="19"/>
                  </a:lnTo>
                  <a:lnTo>
                    <a:pt x="4" y="18"/>
                  </a:lnTo>
                  <a:lnTo>
                    <a:pt x="5" y="18"/>
                  </a:lnTo>
                  <a:lnTo>
                    <a:pt x="5" y="16"/>
                  </a:lnTo>
                  <a:lnTo>
                    <a:pt x="5" y="15"/>
                  </a:lnTo>
                  <a:lnTo>
                    <a:pt x="4" y="15"/>
                  </a:lnTo>
                  <a:lnTo>
                    <a:pt x="2" y="14"/>
                  </a:lnTo>
                  <a:lnTo>
                    <a:pt x="1" y="13"/>
                  </a:lnTo>
                  <a:lnTo>
                    <a:pt x="0" y="12"/>
                  </a:lnTo>
                  <a:lnTo>
                    <a:pt x="0" y="11"/>
                  </a:lnTo>
                </a:path>
              </a:pathLst>
            </a:custGeom>
            <a:grpFill/>
            <a:ln w="3175">
              <a:solidFill>
                <a:srgbClr val="2CA2CC"/>
              </a:solidFill>
              <a:prstDash val="solid"/>
              <a:round/>
              <a:headEnd/>
              <a:tailEnd/>
            </a:ln>
          </p:spPr>
          <p:txBody>
            <a:bodyPr/>
            <a:lstStyle/>
            <a:p>
              <a:endParaRPr lang="ru-RU"/>
            </a:p>
          </p:txBody>
        </p:sp>
        <p:sp>
          <p:nvSpPr>
            <p:cNvPr id="92" name="Freeform 412">
              <a:extLst>
                <a:ext uri="{FF2B5EF4-FFF2-40B4-BE49-F238E27FC236}">
                  <a16:creationId xmlns:a16="http://schemas.microsoft.com/office/drawing/2014/main" id="{FEB35E7A-56B7-8F43-896D-225FBA0C54ED}"/>
                </a:ext>
              </a:extLst>
            </p:cNvPr>
            <p:cNvSpPr>
              <a:spLocks/>
            </p:cNvSpPr>
            <p:nvPr/>
          </p:nvSpPr>
          <p:spPr bwMode="gray">
            <a:xfrm>
              <a:off x="2694" y="2704"/>
              <a:ext cx="430" cy="862"/>
            </a:xfrm>
            <a:custGeom>
              <a:avLst/>
              <a:gdLst>
                <a:gd name="T0" fmla="*/ 89 w 430"/>
                <a:gd name="T1" fmla="*/ 9 h 862"/>
                <a:gd name="T2" fmla="*/ 121 w 430"/>
                <a:gd name="T3" fmla="*/ 8 h 862"/>
                <a:gd name="T4" fmla="*/ 157 w 430"/>
                <a:gd name="T5" fmla="*/ 9 h 862"/>
                <a:gd name="T6" fmla="*/ 188 w 430"/>
                <a:gd name="T7" fmla="*/ 7 h 862"/>
                <a:gd name="T8" fmla="*/ 196 w 430"/>
                <a:gd name="T9" fmla="*/ 21 h 862"/>
                <a:gd name="T10" fmla="*/ 232 w 430"/>
                <a:gd name="T11" fmla="*/ 49 h 862"/>
                <a:gd name="T12" fmla="*/ 322 w 430"/>
                <a:gd name="T13" fmla="*/ 98 h 862"/>
                <a:gd name="T14" fmla="*/ 296 w 430"/>
                <a:gd name="T15" fmla="*/ 148 h 862"/>
                <a:gd name="T16" fmla="*/ 334 w 430"/>
                <a:gd name="T17" fmla="*/ 162 h 862"/>
                <a:gd name="T18" fmla="*/ 353 w 430"/>
                <a:gd name="T19" fmla="*/ 164 h 862"/>
                <a:gd name="T20" fmla="*/ 371 w 430"/>
                <a:gd name="T21" fmla="*/ 157 h 862"/>
                <a:gd name="T22" fmla="*/ 406 w 430"/>
                <a:gd name="T23" fmla="*/ 128 h 862"/>
                <a:gd name="T24" fmla="*/ 420 w 430"/>
                <a:gd name="T25" fmla="*/ 111 h 862"/>
                <a:gd name="T26" fmla="*/ 425 w 430"/>
                <a:gd name="T27" fmla="*/ 147 h 862"/>
                <a:gd name="T28" fmla="*/ 380 w 430"/>
                <a:gd name="T29" fmla="*/ 177 h 862"/>
                <a:gd name="T30" fmla="*/ 317 w 430"/>
                <a:gd name="T31" fmla="*/ 270 h 862"/>
                <a:gd name="T32" fmla="*/ 310 w 430"/>
                <a:gd name="T33" fmla="*/ 325 h 862"/>
                <a:gd name="T34" fmla="*/ 309 w 430"/>
                <a:gd name="T35" fmla="*/ 370 h 862"/>
                <a:gd name="T36" fmla="*/ 324 w 430"/>
                <a:gd name="T37" fmla="*/ 398 h 862"/>
                <a:gd name="T38" fmla="*/ 337 w 430"/>
                <a:gd name="T39" fmla="*/ 414 h 862"/>
                <a:gd name="T40" fmla="*/ 254 w 430"/>
                <a:gd name="T41" fmla="*/ 485 h 862"/>
                <a:gd name="T42" fmla="*/ 208 w 430"/>
                <a:gd name="T43" fmla="*/ 495 h 862"/>
                <a:gd name="T44" fmla="*/ 214 w 430"/>
                <a:gd name="T45" fmla="*/ 510 h 862"/>
                <a:gd name="T46" fmla="*/ 206 w 430"/>
                <a:gd name="T47" fmla="*/ 524 h 862"/>
                <a:gd name="T48" fmla="*/ 203 w 430"/>
                <a:gd name="T49" fmla="*/ 545 h 862"/>
                <a:gd name="T50" fmla="*/ 167 w 430"/>
                <a:gd name="T51" fmla="*/ 548 h 862"/>
                <a:gd name="T52" fmla="*/ 148 w 430"/>
                <a:gd name="T53" fmla="*/ 541 h 862"/>
                <a:gd name="T54" fmla="*/ 153 w 430"/>
                <a:gd name="T55" fmla="*/ 567 h 862"/>
                <a:gd name="T56" fmla="*/ 163 w 430"/>
                <a:gd name="T57" fmla="*/ 582 h 862"/>
                <a:gd name="T58" fmla="*/ 169 w 430"/>
                <a:gd name="T59" fmla="*/ 581 h 862"/>
                <a:gd name="T60" fmla="*/ 182 w 430"/>
                <a:gd name="T61" fmla="*/ 584 h 862"/>
                <a:gd name="T62" fmla="*/ 163 w 430"/>
                <a:gd name="T63" fmla="*/ 593 h 862"/>
                <a:gd name="T64" fmla="*/ 165 w 430"/>
                <a:gd name="T65" fmla="*/ 602 h 862"/>
                <a:gd name="T66" fmla="*/ 148 w 430"/>
                <a:gd name="T67" fmla="*/ 645 h 862"/>
                <a:gd name="T68" fmla="*/ 135 w 430"/>
                <a:gd name="T69" fmla="*/ 658 h 862"/>
                <a:gd name="T70" fmla="*/ 111 w 430"/>
                <a:gd name="T71" fmla="*/ 706 h 862"/>
                <a:gd name="T72" fmla="*/ 144 w 430"/>
                <a:gd name="T73" fmla="*/ 719 h 862"/>
                <a:gd name="T74" fmla="*/ 142 w 430"/>
                <a:gd name="T75" fmla="*/ 738 h 862"/>
                <a:gd name="T76" fmla="*/ 140 w 430"/>
                <a:gd name="T77" fmla="*/ 745 h 862"/>
                <a:gd name="T78" fmla="*/ 125 w 430"/>
                <a:gd name="T79" fmla="*/ 761 h 862"/>
                <a:gd name="T80" fmla="*/ 111 w 430"/>
                <a:gd name="T81" fmla="*/ 784 h 862"/>
                <a:gd name="T82" fmla="*/ 97 w 430"/>
                <a:gd name="T83" fmla="*/ 807 h 862"/>
                <a:gd name="T84" fmla="*/ 83 w 430"/>
                <a:gd name="T85" fmla="*/ 832 h 862"/>
                <a:gd name="T86" fmla="*/ 57 w 430"/>
                <a:gd name="T87" fmla="*/ 862 h 862"/>
                <a:gd name="T88" fmla="*/ 24 w 430"/>
                <a:gd name="T89" fmla="*/ 823 h 862"/>
                <a:gd name="T90" fmla="*/ 23 w 430"/>
                <a:gd name="T91" fmla="*/ 733 h 862"/>
                <a:gd name="T92" fmla="*/ 27 w 430"/>
                <a:gd name="T93" fmla="*/ 709 h 862"/>
                <a:gd name="T94" fmla="*/ 24 w 430"/>
                <a:gd name="T95" fmla="*/ 672 h 862"/>
                <a:gd name="T96" fmla="*/ 29 w 430"/>
                <a:gd name="T97" fmla="*/ 659 h 862"/>
                <a:gd name="T98" fmla="*/ 13 w 430"/>
                <a:gd name="T99" fmla="*/ 644 h 862"/>
                <a:gd name="T100" fmla="*/ 5 w 430"/>
                <a:gd name="T101" fmla="*/ 582 h 862"/>
                <a:gd name="T102" fmla="*/ 4 w 430"/>
                <a:gd name="T103" fmla="*/ 503 h 862"/>
                <a:gd name="T104" fmla="*/ 10 w 430"/>
                <a:gd name="T105" fmla="*/ 473 h 862"/>
                <a:gd name="T106" fmla="*/ 17 w 430"/>
                <a:gd name="T107" fmla="*/ 397 h 862"/>
                <a:gd name="T108" fmla="*/ 31 w 430"/>
                <a:gd name="T109" fmla="*/ 363 h 862"/>
                <a:gd name="T110" fmla="*/ 13 w 430"/>
                <a:gd name="T111" fmla="*/ 299 h 862"/>
                <a:gd name="T112" fmla="*/ 5 w 430"/>
                <a:gd name="T113" fmla="*/ 278 h 862"/>
                <a:gd name="T114" fmla="*/ 19 w 430"/>
                <a:gd name="T115" fmla="*/ 242 h 862"/>
                <a:gd name="T116" fmla="*/ 38 w 430"/>
                <a:gd name="T117" fmla="*/ 157 h 862"/>
                <a:gd name="T118" fmla="*/ 42 w 430"/>
                <a:gd name="T119" fmla="*/ 115 h 862"/>
                <a:gd name="T120" fmla="*/ 63 w 430"/>
                <a:gd name="T121" fmla="*/ 74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0" h="862">
                  <a:moveTo>
                    <a:pt x="72" y="29"/>
                  </a:moveTo>
                  <a:lnTo>
                    <a:pt x="74" y="27"/>
                  </a:lnTo>
                  <a:lnTo>
                    <a:pt x="76" y="25"/>
                  </a:lnTo>
                  <a:lnTo>
                    <a:pt x="77" y="24"/>
                  </a:lnTo>
                  <a:lnTo>
                    <a:pt x="78" y="22"/>
                  </a:lnTo>
                  <a:lnTo>
                    <a:pt x="79" y="21"/>
                  </a:lnTo>
                  <a:lnTo>
                    <a:pt x="81" y="20"/>
                  </a:lnTo>
                  <a:lnTo>
                    <a:pt x="82" y="18"/>
                  </a:lnTo>
                  <a:lnTo>
                    <a:pt x="83" y="15"/>
                  </a:lnTo>
                  <a:lnTo>
                    <a:pt x="85" y="13"/>
                  </a:lnTo>
                  <a:lnTo>
                    <a:pt x="87" y="11"/>
                  </a:lnTo>
                  <a:lnTo>
                    <a:pt x="89" y="9"/>
                  </a:lnTo>
                  <a:lnTo>
                    <a:pt x="90" y="6"/>
                  </a:lnTo>
                  <a:lnTo>
                    <a:pt x="91" y="3"/>
                  </a:lnTo>
                  <a:lnTo>
                    <a:pt x="92" y="1"/>
                  </a:lnTo>
                  <a:lnTo>
                    <a:pt x="94" y="1"/>
                  </a:lnTo>
                  <a:lnTo>
                    <a:pt x="95" y="0"/>
                  </a:lnTo>
                  <a:lnTo>
                    <a:pt x="98" y="0"/>
                  </a:lnTo>
                  <a:lnTo>
                    <a:pt x="99" y="1"/>
                  </a:lnTo>
                  <a:lnTo>
                    <a:pt x="102" y="3"/>
                  </a:lnTo>
                  <a:lnTo>
                    <a:pt x="105" y="4"/>
                  </a:lnTo>
                  <a:lnTo>
                    <a:pt x="108" y="6"/>
                  </a:lnTo>
                  <a:lnTo>
                    <a:pt x="115" y="9"/>
                  </a:lnTo>
                  <a:lnTo>
                    <a:pt x="121" y="8"/>
                  </a:lnTo>
                  <a:lnTo>
                    <a:pt x="128" y="8"/>
                  </a:lnTo>
                  <a:lnTo>
                    <a:pt x="135" y="9"/>
                  </a:lnTo>
                  <a:lnTo>
                    <a:pt x="138" y="12"/>
                  </a:lnTo>
                  <a:lnTo>
                    <a:pt x="141" y="14"/>
                  </a:lnTo>
                  <a:lnTo>
                    <a:pt x="144" y="17"/>
                  </a:lnTo>
                  <a:lnTo>
                    <a:pt x="146" y="20"/>
                  </a:lnTo>
                  <a:lnTo>
                    <a:pt x="147" y="24"/>
                  </a:lnTo>
                  <a:lnTo>
                    <a:pt x="148" y="20"/>
                  </a:lnTo>
                  <a:lnTo>
                    <a:pt x="149" y="17"/>
                  </a:lnTo>
                  <a:lnTo>
                    <a:pt x="150" y="13"/>
                  </a:lnTo>
                  <a:lnTo>
                    <a:pt x="153" y="11"/>
                  </a:lnTo>
                  <a:lnTo>
                    <a:pt x="157" y="9"/>
                  </a:lnTo>
                  <a:lnTo>
                    <a:pt x="156" y="9"/>
                  </a:lnTo>
                  <a:lnTo>
                    <a:pt x="156" y="9"/>
                  </a:lnTo>
                  <a:lnTo>
                    <a:pt x="157" y="7"/>
                  </a:lnTo>
                  <a:lnTo>
                    <a:pt x="158" y="6"/>
                  </a:lnTo>
                  <a:lnTo>
                    <a:pt x="159" y="6"/>
                  </a:lnTo>
                  <a:lnTo>
                    <a:pt x="168" y="6"/>
                  </a:lnTo>
                  <a:lnTo>
                    <a:pt x="177" y="5"/>
                  </a:lnTo>
                  <a:lnTo>
                    <a:pt x="186" y="5"/>
                  </a:lnTo>
                  <a:lnTo>
                    <a:pt x="186" y="6"/>
                  </a:lnTo>
                  <a:lnTo>
                    <a:pt x="186" y="7"/>
                  </a:lnTo>
                  <a:lnTo>
                    <a:pt x="187" y="7"/>
                  </a:lnTo>
                  <a:lnTo>
                    <a:pt x="188" y="7"/>
                  </a:lnTo>
                  <a:lnTo>
                    <a:pt x="188" y="8"/>
                  </a:lnTo>
                  <a:lnTo>
                    <a:pt x="188" y="9"/>
                  </a:lnTo>
                  <a:lnTo>
                    <a:pt x="188" y="8"/>
                  </a:lnTo>
                  <a:lnTo>
                    <a:pt x="187" y="8"/>
                  </a:lnTo>
                  <a:lnTo>
                    <a:pt x="186" y="8"/>
                  </a:lnTo>
                  <a:lnTo>
                    <a:pt x="185" y="7"/>
                  </a:lnTo>
                  <a:lnTo>
                    <a:pt x="185" y="7"/>
                  </a:lnTo>
                  <a:lnTo>
                    <a:pt x="186" y="11"/>
                  </a:lnTo>
                  <a:lnTo>
                    <a:pt x="188" y="14"/>
                  </a:lnTo>
                  <a:lnTo>
                    <a:pt x="191" y="16"/>
                  </a:lnTo>
                  <a:lnTo>
                    <a:pt x="194" y="19"/>
                  </a:lnTo>
                  <a:lnTo>
                    <a:pt x="196" y="21"/>
                  </a:lnTo>
                  <a:lnTo>
                    <a:pt x="198" y="22"/>
                  </a:lnTo>
                  <a:lnTo>
                    <a:pt x="200" y="24"/>
                  </a:lnTo>
                  <a:lnTo>
                    <a:pt x="202" y="25"/>
                  </a:lnTo>
                  <a:lnTo>
                    <a:pt x="204" y="26"/>
                  </a:lnTo>
                  <a:lnTo>
                    <a:pt x="205" y="28"/>
                  </a:lnTo>
                  <a:lnTo>
                    <a:pt x="206" y="30"/>
                  </a:lnTo>
                  <a:lnTo>
                    <a:pt x="208" y="32"/>
                  </a:lnTo>
                  <a:lnTo>
                    <a:pt x="210" y="33"/>
                  </a:lnTo>
                  <a:lnTo>
                    <a:pt x="212" y="33"/>
                  </a:lnTo>
                  <a:lnTo>
                    <a:pt x="214" y="34"/>
                  </a:lnTo>
                  <a:lnTo>
                    <a:pt x="216" y="36"/>
                  </a:lnTo>
                  <a:lnTo>
                    <a:pt x="232" y="49"/>
                  </a:lnTo>
                  <a:lnTo>
                    <a:pt x="249" y="61"/>
                  </a:lnTo>
                  <a:lnTo>
                    <a:pt x="254" y="63"/>
                  </a:lnTo>
                  <a:lnTo>
                    <a:pt x="260" y="63"/>
                  </a:lnTo>
                  <a:lnTo>
                    <a:pt x="266" y="64"/>
                  </a:lnTo>
                  <a:lnTo>
                    <a:pt x="271" y="66"/>
                  </a:lnTo>
                  <a:lnTo>
                    <a:pt x="281" y="75"/>
                  </a:lnTo>
                  <a:lnTo>
                    <a:pt x="292" y="83"/>
                  </a:lnTo>
                  <a:lnTo>
                    <a:pt x="304" y="90"/>
                  </a:lnTo>
                  <a:lnTo>
                    <a:pt x="317" y="94"/>
                  </a:lnTo>
                  <a:lnTo>
                    <a:pt x="319" y="95"/>
                  </a:lnTo>
                  <a:lnTo>
                    <a:pt x="321" y="96"/>
                  </a:lnTo>
                  <a:lnTo>
                    <a:pt x="322" y="98"/>
                  </a:lnTo>
                  <a:lnTo>
                    <a:pt x="323" y="100"/>
                  </a:lnTo>
                  <a:lnTo>
                    <a:pt x="321" y="105"/>
                  </a:lnTo>
                  <a:lnTo>
                    <a:pt x="317" y="109"/>
                  </a:lnTo>
                  <a:lnTo>
                    <a:pt x="313" y="113"/>
                  </a:lnTo>
                  <a:lnTo>
                    <a:pt x="310" y="117"/>
                  </a:lnTo>
                  <a:lnTo>
                    <a:pt x="309" y="119"/>
                  </a:lnTo>
                  <a:lnTo>
                    <a:pt x="309" y="122"/>
                  </a:lnTo>
                  <a:lnTo>
                    <a:pt x="308" y="126"/>
                  </a:lnTo>
                  <a:lnTo>
                    <a:pt x="307" y="128"/>
                  </a:lnTo>
                  <a:lnTo>
                    <a:pt x="303" y="135"/>
                  </a:lnTo>
                  <a:lnTo>
                    <a:pt x="298" y="141"/>
                  </a:lnTo>
                  <a:lnTo>
                    <a:pt x="296" y="148"/>
                  </a:lnTo>
                  <a:lnTo>
                    <a:pt x="297" y="154"/>
                  </a:lnTo>
                  <a:lnTo>
                    <a:pt x="301" y="157"/>
                  </a:lnTo>
                  <a:lnTo>
                    <a:pt x="305" y="157"/>
                  </a:lnTo>
                  <a:lnTo>
                    <a:pt x="311" y="155"/>
                  </a:lnTo>
                  <a:lnTo>
                    <a:pt x="316" y="155"/>
                  </a:lnTo>
                  <a:lnTo>
                    <a:pt x="321" y="156"/>
                  </a:lnTo>
                  <a:lnTo>
                    <a:pt x="324" y="157"/>
                  </a:lnTo>
                  <a:lnTo>
                    <a:pt x="326" y="159"/>
                  </a:lnTo>
                  <a:lnTo>
                    <a:pt x="328" y="161"/>
                  </a:lnTo>
                  <a:lnTo>
                    <a:pt x="331" y="162"/>
                  </a:lnTo>
                  <a:lnTo>
                    <a:pt x="332" y="162"/>
                  </a:lnTo>
                  <a:lnTo>
                    <a:pt x="334" y="162"/>
                  </a:lnTo>
                  <a:lnTo>
                    <a:pt x="335" y="162"/>
                  </a:lnTo>
                  <a:lnTo>
                    <a:pt x="336" y="161"/>
                  </a:lnTo>
                  <a:lnTo>
                    <a:pt x="337" y="162"/>
                  </a:lnTo>
                  <a:lnTo>
                    <a:pt x="338" y="164"/>
                  </a:lnTo>
                  <a:lnTo>
                    <a:pt x="341" y="165"/>
                  </a:lnTo>
                  <a:lnTo>
                    <a:pt x="342" y="167"/>
                  </a:lnTo>
                  <a:lnTo>
                    <a:pt x="344" y="167"/>
                  </a:lnTo>
                  <a:lnTo>
                    <a:pt x="346" y="167"/>
                  </a:lnTo>
                  <a:lnTo>
                    <a:pt x="347" y="166"/>
                  </a:lnTo>
                  <a:lnTo>
                    <a:pt x="349" y="165"/>
                  </a:lnTo>
                  <a:lnTo>
                    <a:pt x="351" y="165"/>
                  </a:lnTo>
                  <a:lnTo>
                    <a:pt x="353" y="164"/>
                  </a:lnTo>
                  <a:lnTo>
                    <a:pt x="355" y="164"/>
                  </a:lnTo>
                  <a:lnTo>
                    <a:pt x="357" y="165"/>
                  </a:lnTo>
                  <a:lnTo>
                    <a:pt x="359" y="166"/>
                  </a:lnTo>
                  <a:lnTo>
                    <a:pt x="361" y="165"/>
                  </a:lnTo>
                  <a:lnTo>
                    <a:pt x="363" y="164"/>
                  </a:lnTo>
                  <a:lnTo>
                    <a:pt x="364" y="163"/>
                  </a:lnTo>
                  <a:lnTo>
                    <a:pt x="364" y="161"/>
                  </a:lnTo>
                  <a:lnTo>
                    <a:pt x="365" y="159"/>
                  </a:lnTo>
                  <a:lnTo>
                    <a:pt x="366" y="158"/>
                  </a:lnTo>
                  <a:lnTo>
                    <a:pt x="368" y="156"/>
                  </a:lnTo>
                  <a:lnTo>
                    <a:pt x="370" y="156"/>
                  </a:lnTo>
                  <a:lnTo>
                    <a:pt x="371" y="157"/>
                  </a:lnTo>
                  <a:lnTo>
                    <a:pt x="373" y="158"/>
                  </a:lnTo>
                  <a:lnTo>
                    <a:pt x="375" y="160"/>
                  </a:lnTo>
                  <a:lnTo>
                    <a:pt x="376" y="161"/>
                  </a:lnTo>
                  <a:lnTo>
                    <a:pt x="378" y="160"/>
                  </a:lnTo>
                  <a:lnTo>
                    <a:pt x="380" y="159"/>
                  </a:lnTo>
                  <a:lnTo>
                    <a:pt x="382" y="157"/>
                  </a:lnTo>
                  <a:lnTo>
                    <a:pt x="383" y="154"/>
                  </a:lnTo>
                  <a:lnTo>
                    <a:pt x="385" y="152"/>
                  </a:lnTo>
                  <a:lnTo>
                    <a:pt x="391" y="147"/>
                  </a:lnTo>
                  <a:lnTo>
                    <a:pt x="397" y="141"/>
                  </a:lnTo>
                  <a:lnTo>
                    <a:pt x="403" y="135"/>
                  </a:lnTo>
                  <a:lnTo>
                    <a:pt x="406" y="128"/>
                  </a:lnTo>
                  <a:lnTo>
                    <a:pt x="405" y="120"/>
                  </a:lnTo>
                  <a:lnTo>
                    <a:pt x="405" y="119"/>
                  </a:lnTo>
                  <a:lnTo>
                    <a:pt x="405" y="117"/>
                  </a:lnTo>
                  <a:lnTo>
                    <a:pt x="405" y="115"/>
                  </a:lnTo>
                  <a:lnTo>
                    <a:pt x="405" y="112"/>
                  </a:lnTo>
                  <a:lnTo>
                    <a:pt x="405" y="110"/>
                  </a:lnTo>
                  <a:lnTo>
                    <a:pt x="406" y="108"/>
                  </a:lnTo>
                  <a:lnTo>
                    <a:pt x="410" y="109"/>
                  </a:lnTo>
                  <a:lnTo>
                    <a:pt x="413" y="109"/>
                  </a:lnTo>
                  <a:lnTo>
                    <a:pt x="416" y="110"/>
                  </a:lnTo>
                  <a:lnTo>
                    <a:pt x="418" y="111"/>
                  </a:lnTo>
                  <a:lnTo>
                    <a:pt x="420" y="111"/>
                  </a:lnTo>
                  <a:lnTo>
                    <a:pt x="422" y="113"/>
                  </a:lnTo>
                  <a:lnTo>
                    <a:pt x="424" y="115"/>
                  </a:lnTo>
                  <a:lnTo>
                    <a:pt x="426" y="118"/>
                  </a:lnTo>
                  <a:lnTo>
                    <a:pt x="428" y="120"/>
                  </a:lnTo>
                  <a:lnTo>
                    <a:pt x="430" y="122"/>
                  </a:lnTo>
                  <a:lnTo>
                    <a:pt x="430" y="123"/>
                  </a:lnTo>
                  <a:lnTo>
                    <a:pt x="430" y="126"/>
                  </a:lnTo>
                  <a:lnTo>
                    <a:pt x="429" y="131"/>
                  </a:lnTo>
                  <a:lnTo>
                    <a:pt x="429" y="137"/>
                  </a:lnTo>
                  <a:lnTo>
                    <a:pt x="429" y="142"/>
                  </a:lnTo>
                  <a:lnTo>
                    <a:pt x="426" y="146"/>
                  </a:lnTo>
                  <a:lnTo>
                    <a:pt x="425" y="147"/>
                  </a:lnTo>
                  <a:lnTo>
                    <a:pt x="424" y="149"/>
                  </a:lnTo>
                  <a:lnTo>
                    <a:pt x="423" y="150"/>
                  </a:lnTo>
                  <a:lnTo>
                    <a:pt x="421" y="150"/>
                  </a:lnTo>
                  <a:lnTo>
                    <a:pt x="419" y="150"/>
                  </a:lnTo>
                  <a:lnTo>
                    <a:pt x="419" y="152"/>
                  </a:lnTo>
                  <a:lnTo>
                    <a:pt x="418" y="154"/>
                  </a:lnTo>
                  <a:lnTo>
                    <a:pt x="417" y="156"/>
                  </a:lnTo>
                  <a:lnTo>
                    <a:pt x="415" y="157"/>
                  </a:lnTo>
                  <a:lnTo>
                    <a:pt x="414" y="157"/>
                  </a:lnTo>
                  <a:lnTo>
                    <a:pt x="412" y="158"/>
                  </a:lnTo>
                  <a:lnTo>
                    <a:pt x="397" y="168"/>
                  </a:lnTo>
                  <a:lnTo>
                    <a:pt x="380" y="177"/>
                  </a:lnTo>
                  <a:lnTo>
                    <a:pt x="374" y="181"/>
                  </a:lnTo>
                  <a:lnTo>
                    <a:pt x="369" y="188"/>
                  </a:lnTo>
                  <a:lnTo>
                    <a:pt x="364" y="194"/>
                  </a:lnTo>
                  <a:lnTo>
                    <a:pt x="358" y="199"/>
                  </a:lnTo>
                  <a:lnTo>
                    <a:pt x="354" y="202"/>
                  </a:lnTo>
                  <a:lnTo>
                    <a:pt x="351" y="205"/>
                  </a:lnTo>
                  <a:lnTo>
                    <a:pt x="348" y="208"/>
                  </a:lnTo>
                  <a:lnTo>
                    <a:pt x="346" y="211"/>
                  </a:lnTo>
                  <a:lnTo>
                    <a:pt x="333" y="228"/>
                  </a:lnTo>
                  <a:lnTo>
                    <a:pt x="325" y="246"/>
                  </a:lnTo>
                  <a:lnTo>
                    <a:pt x="319" y="267"/>
                  </a:lnTo>
                  <a:lnTo>
                    <a:pt x="317" y="270"/>
                  </a:lnTo>
                  <a:lnTo>
                    <a:pt x="315" y="274"/>
                  </a:lnTo>
                  <a:lnTo>
                    <a:pt x="312" y="277"/>
                  </a:lnTo>
                  <a:lnTo>
                    <a:pt x="310" y="281"/>
                  </a:lnTo>
                  <a:lnTo>
                    <a:pt x="309" y="284"/>
                  </a:lnTo>
                  <a:lnTo>
                    <a:pt x="310" y="287"/>
                  </a:lnTo>
                  <a:lnTo>
                    <a:pt x="311" y="291"/>
                  </a:lnTo>
                  <a:lnTo>
                    <a:pt x="312" y="294"/>
                  </a:lnTo>
                  <a:lnTo>
                    <a:pt x="313" y="297"/>
                  </a:lnTo>
                  <a:lnTo>
                    <a:pt x="312" y="305"/>
                  </a:lnTo>
                  <a:lnTo>
                    <a:pt x="311" y="314"/>
                  </a:lnTo>
                  <a:lnTo>
                    <a:pt x="310" y="323"/>
                  </a:lnTo>
                  <a:lnTo>
                    <a:pt x="310" y="325"/>
                  </a:lnTo>
                  <a:lnTo>
                    <a:pt x="309" y="326"/>
                  </a:lnTo>
                  <a:lnTo>
                    <a:pt x="308" y="327"/>
                  </a:lnTo>
                  <a:lnTo>
                    <a:pt x="306" y="327"/>
                  </a:lnTo>
                  <a:lnTo>
                    <a:pt x="305" y="328"/>
                  </a:lnTo>
                  <a:lnTo>
                    <a:pt x="304" y="330"/>
                  </a:lnTo>
                  <a:lnTo>
                    <a:pt x="302" y="337"/>
                  </a:lnTo>
                  <a:lnTo>
                    <a:pt x="300" y="344"/>
                  </a:lnTo>
                  <a:lnTo>
                    <a:pt x="299" y="350"/>
                  </a:lnTo>
                  <a:lnTo>
                    <a:pt x="299" y="358"/>
                  </a:lnTo>
                  <a:lnTo>
                    <a:pt x="301" y="364"/>
                  </a:lnTo>
                  <a:lnTo>
                    <a:pt x="306" y="368"/>
                  </a:lnTo>
                  <a:lnTo>
                    <a:pt x="309" y="370"/>
                  </a:lnTo>
                  <a:lnTo>
                    <a:pt x="313" y="372"/>
                  </a:lnTo>
                  <a:lnTo>
                    <a:pt x="316" y="375"/>
                  </a:lnTo>
                  <a:lnTo>
                    <a:pt x="318" y="378"/>
                  </a:lnTo>
                  <a:lnTo>
                    <a:pt x="320" y="380"/>
                  </a:lnTo>
                  <a:lnTo>
                    <a:pt x="323" y="382"/>
                  </a:lnTo>
                  <a:lnTo>
                    <a:pt x="326" y="385"/>
                  </a:lnTo>
                  <a:lnTo>
                    <a:pt x="328" y="388"/>
                  </a:lnTo>
                  <a:lnTo>
                    <a:pt x="328" y="390"/>
                  </a:lnTo>
                  <a:lnTo>
                    <a:pt x="328" y="392"/>
                  </a:lnTo>
                  <a:lnTo>
                    <a:pt x="327" y="394"/>
                  </a:lnTo>
                  <a:lnTo>
                    <a:pt x="325" y="395"/>
                  </a:lnTo>
                  <a:lnTo>
                    <a:pt x="324" y="398"/>
                  </a:lnTo>
                  <a:lnTo>
                    <a:pt x="322" y="400"/>
                  </a:lnTo>
                  <a:lnTo>
                    <a:pt x="322" y="402"/>
                  </a:lnTo>
                  <a:lnTo>
                    <a:pt x="322" y="404"/>
                  </a:lnTo>
                  <a:lnTo>
                    <a:pt x="324" y="407"/>
                  </a:lnTo>
                  <a:lnTo>
                    <a:pt x="325" y="410"/>
                  </a:lnTo>
                  <a:lnTo>
                    <a:pt x="327" y="413"/>
                  </a:lnTo>
                  <a:lnTo>
                    <a:pt x="330" y="414"/>
                  </a:lnTo>
                  <a:lnTo>
                    <a:pt x="331" y="415"/>
                  </a:lnTo>
                  <a:lnTo>
                    <a:pt x="333" y="415"/>
                  </a:lnTo>
                  <a:lnTo>
                    <a:pt x="335" y="415"/>
                  </a:lnTo>
                  <a:lnTo>
                    <a:pt x="336" y="414"/>
                  </a:lnTo>
                  <a:lnTo>
                    <a:pt x="337" y="414"/>
                  </a:lnTo>
                  <a:lnTo>
                    <a:pt x="338" y="415"/>
                  </a:lnTo>
                  <a:lnTo>
                    <a:pt x="338" y="416"/>
                  </a:lnTo>
                  <a:lnTo>
                    <a:pt x="338" y="422"/>
                  </a:lnTo>
                  <a:lnTo>
                    <a:pt x="338" y="428"/>
                  </a:lnTo>
                  <a:lnTo>
                    <a:pt x="337" y="433"/>
                  </a:lnTo>
                  <a:lnTo>
                    <a:pt x="331" y="443"/>
                  </a:lnTo>
                  <a:lnTo>
                    <a:pt x="325" y="452"/>
                  </a:lnTo>
                  <a:lnTo>
                    <a:pt x="319" y="460"/>
                  </a:lnTo>
                  <a:lnTo>
                    <a:pt x="312" y="467"/>
                  </a:lnTo>
                  <a:lnTo>
                    <a:pt x="293" y="476"/>
                  </a:lnTo>
                  <a:lnTo>
                    <a:pt x="274" y="482"/>
                  </a:lnTo>
                  <a:lnTo>
                    <a:pt x="254" y="485"/>
                  </a:lnTo>
                  <a:lnTo>
                    <a:pt x="241" y="488"/>
                  </a:lnTo>
                  <a:lnTo>
                    <a:pt x="232" y="492"/>
                  </a:lnTo>
                  <a:lnTo>
                    <a:pt x="223" y="492"/>
                  </a:lnTo>
                  <a:lnTo>
                    <a:pt x="214" y="486"/>
                  </a:lnTo>
                  <a:lnTo>
                    <a:pt x="213" y="486"/>
                  </a:lnTo>
                  <a:lnTo>
                    <a:pt x="211" y="486"/>
                  </a:lnTo>
                  <a:lnTo>
                    <a:pt x="210" y="486"/>
                  </a:lnTo>
                  <a:lnTo>
                    <a:pt x="209" y="489"/>
                  </a:lnTo>
                  <a:lnTo>
                    <a:pt x="209" y="490"/>
                  </a:lnTo>
                  <a:lnTo>
                    <a:pt x="208" y="492"/>
                  </a:lnTo>
                  <a:lnTo>
                    <a:pt x="208" y="494"/>
                  </a:lnTo>
                  <a:lnTo>
                    <a:pt x="208" y="495"/>
                  </a:lnTo>
                  <a:lnTo>
                    <a:pt x="209" y="497"/>
                  </a:lnTo>
                  <a:lnTo>
                    <a:pt x="210" y="498"/>
                  </a:lnTo>
                  <a:lnTo>
                    <a:pt x="212" y="499"/>
                  </a:lnTo>
                  <a:lnTo>
                    <a:pt x="213" y="499"/>
                  </a:lnTo>
                  <a:lnTo>
                    <a:pt x="214" y="499"/>
                  </a:lnTo>
                  <a:lnTo>
                    <a:pt x="215" y="499"/>
                  </a:lnTo>
                  <a:lnTo>
                    <a:pt x="217" y="501"/>
                  </a:lnTo>
                  <a:lnTo>
                    <a:pt x="217" y="503"/>
                  </a:lnTo>
                  <a:lnTo>
                    <a:pt x="216" y="505"/>
                  </a:lnTo>
                  <a:lnTo>
                    <a:pt x="215" y="507"/>
                  </a:lnTo>
                  <a:lnTo>
                    <a:pt x="214" y="509"/>
                  </a:lnTo>
                  <a:lnTo>
                    <a:pt x="214" y="510"/>
                  </a:lnTo>
                  <a:lnTo>
                    <a:pt x="214" y="511"/>
                  </a:lnTo>
                  <a:lnTo>
                    <a:pt x="214" y="512"/>
                  </a:lnTo>
                  <a:lnTo>
                    <a:pt x="214" y="513"/>
                  </a:lnTo>
                  <a:lnTo>
                    <a:pt x="213" y="514"/>
                  </a:lnTo>
                  <a:lnTo>
                    <a:pt x="213" y="515"/>
                  </a:lnTo>
                  <a:lnTo>
                    <a:pt x="211" y="515"/>
                  </a:lnTo>
                  <a:lnTo>
                    <a:pt x="209" y="516"/>
                  </a:lnTo>
                  <a:lnTo>
                    <a:pt x="208" y="516"/>
                  </a:lnTo>
                  <a:lnTo>
                    <a:pt x="207" y="517"/>
                  </a:lnTo>
                  <a:lnTo>
                    <a:pt x="206" y="519"/>
                  </a:lnTo>
                  <a:lnTo>
                    <a:pt x="206" y="521"/>
                  </a:lnTo>
                  <a:lnTo>
                    <a:pt x="206" y="524"/>
                  </a:lnTo>
                  <a:lnTo>
                    <a:pt x="207" y="526"/>
                  </a:lnTo>
                  <a:lnTo>
                    <a:pt x="209" y="527"/>
                  </a:lnTo>
                  <a:lnTo>
                    <a:pt x="210" y="528"/>
                  </a:lnTo>
                  <a:lnTo>
                    <a:pt x="211" y="529"/>
                  </a:lnTo>
                  <a:lnTo>
                    <a:pt x="212" y="531"/>
                  </a:lnTo>
                  <a:lnTo>
                    <a:pt x="212" y="535"/>
                  </a:lnTo>
                  <a:lnTo>
                    <a:pt x="211" y="539"/>
                  </a:lnTo>
                  <a:lnTo>
                    <a:pt x="209" y="542"/>
                  </a:lnTo>
                  <a:lnTo>
                    <a:pt x="208" y="543"/>
                  </a:lnTo>
                  <a:lnTo>
                    <a:pt x="207" y="545"/>
                  </a:lnTo>
                  <a:lnTo>
                    <a:pt x="205" y="545"/>
                  </a:lnTo>
                  <a:lnTo>
                    <a:pt x="203" y="545"/>
                  </a:lnTo>
                  <a:lnTo>
                    <a:pt x="200" y="546"/>
                  </a:lnTo>
                  <a:lnTo>
                    <a:pt x="198" y="546"/>
                  </a:lnTo>
                  <a:lnTo>
                    <a:pt x="197" y="547"/>
                  </a:lnTo>
                  <a:lnTo>
                    <a:pt x="196" y="548"/>
                  </a:lnTo>
                  <a:lnTo>
                    <a:pt x="195" y="549"/>
                  </a:lnTo>
                  <a:lnTo>
                    <a:pt x="195" y="550"/>
                  </a:lnTo>
                  <a:lnTo>
                    <a:pt x="186" y="554"/>
                  </a:lnTo>
                  <a:lnTo>
                    <a:pt x="177" y="553"/>
                  </a:lnTo>
                  <a:lnTo>
                    <a:pt x="176" y="552"/>
                  </a:lnTo>
                  <a:lnTo>
                    <a:pt x="176" y="552"/>
                  </a:lnTo>
                  <a:lnTo>
                    <a:pt x="172" y="550"/>
                  </a:lnTo>
                  <a:lnTo>
                    <a:pt x="167" y="548"/>
                  </a:lnTo>
                  <a:lnTo>
                    <a:pt x="163" y="546"/>
                  </a:lnTo>
                  <a:lnTo>
                    <a:pt x="161" y="546"/>
                  </a:lnTo>
                  <a:lnTo>
                    <a:pt x="159" y="546"/>
                  </a:lnTo>
                  <a:lnTo>
                    <a:pt x="156" y="546"/>
                  </a:lnTo>
                  <a:lnTo>
                    <a:pt x="154" y="545"/>
                  </a:lnTo>
                  <a:lnTo>
                    <a:pt x="153" y="544"/>
                  </a:lnTo>
                  <a:lnTo>
                    <a:pt x="153" y="543"/>
                  </a:lnTo>
                  <a:lnTo>
                    <a:pt x="153" y="541"/>
                  </a:lnTo>
                  <a:lnTo>
                    <a:pt x="152" y="540"/>
                  </a:lnTo>
                  <a:lnTo>
                    <a:pt x="151" y="540"/>
                  </a:lnTo>
                  <a:lnTo>
                    <a:pt x="149" y="540"/>
                  </a:lnTo>
                  <a:lnTo>
                    <a:pt x="148" y="541"/>
                  </a:lnTo>
                  <a:lnTo>
                    <a:pt x="147" y="543"/>
                  </a:lnTo>
                  <a:lnTo>
                    <a:pt x="146" y="544"/>
                  </a:lnTo>
                  <a:lnTo>
                    <a:pt x="146" y="549"/>
                  </a:lnTo>
                  <a:lnTo>
                    <a:pt x="146" y="553"/>
                  </a:lnTo>
                  <a:lnTo>
                    <a:pt x="147" y="557"/>
                  </a:lnTo>
                  <a:lnTo>
                    <a:pt x="148" y="559"/>
                  </a:lnTo>
                  <a:lnTo>
                    <a:pt x="149" y="559"/>
                  </a:lnTo>
                  <a:lnTo>
                    <a:pt x="150" y="561"/>
                  </a:lnTo>
                  <a:lnTo>
                    <a:pt x="151" y="562"/>
                  </a:lnTo>
                  <a:lnTo>
                    <a:pt x="152" y="563"/>
                  </a:lnTo>
                  <a:lnTo>
                    <a:pt x="153" y="565"/>
                  </a:lnTo>
                  <a:lnTo>
                    <a:pt x="153" y="567"/>
                  </a:lnTo>
                  <a:lnTo>
                    <a:pt x="152" y="569"/>
                  </a:lnTo>
                  <a:lnTo>
                    <a:pt x="151" y="571"/>
                  </a:lnTo>
                  <a:lnTo>
                    <a:pt x="149" y="573"/>
                  </a:lnTo>
                  <a:lnTo>
                    <a:pt x="149" y="574"/>
                  </a:lnTo>
                  <a:lnTo>
                    <a:pt x="150" y="575"/>
                  </a:lnTo>
                  <a:lnTo>
                    <a:pt x="151" y="576"/>
                  </a:lnTo>
                  <a:lnTo>
                    <a:pt x="152" y="578"/>
                  </a:lnTo>
                  <a:lnTo>
                    <a:pt x="154" y="579"/>
                  </a:lnTo>
                  <a:lnTo>
                    <a:pt x="157" y="579"/>
                  </a:lnTo>
                  <a:lnTo>
                    <a:pt x="160" y="580"/>
                  </a:lnTo>
                  <a:lnTo>
                    <a:pt x="162" y="581"/>
                  </a:lnTo>
                  <a:lnTo>
                    <a:pt x="163" y="582"/>
                  </a:lnTo>
                  <a:lnTo>
                    <a:pt x="164" y="584"/>
                  </a:lnTo>
                  <a:lnTo>
                    <a:pt x="165" y="585"/>
                  </a:lnTo>
                  <a:lnTo>
                    <a:pt x="166" y="587"/>
                  </a:lnTo>
                  <a:lnTo>
                    <a:pt x="167" y="587"/>
                  </a:lnTo>
                  <a:lnTo>
                    <a:pt x="168" y="588"/>
                  </a:lnTo>
                  <a:lnTo>
                    <a:pt x="170" y="587"/>
                  </a:lnTo>
                  <a:lnTo>
                    <a:pt x="171" y="586"/>
                  </a:lnTo>
                  <a:lnTo>
                    <a:pt x="171" y="585"/>
                  </a:lnTo>
                  <a:lnTo>
                    <a:pt x="171" y="584"/>
                  </a:lnTo>
                  <a:lnTo>
                    <a:pt x="170" y="583"/>
                  </a:lnTo>
                  <a:lnTo>
                    <a:pt x="169" y="582"/>
                  </a:lnTo>
                  <a:lnTo>
                    <a:pt x="169" y="581"/>
                  </a:lnTo>
                  <a:lnTo>
                    <a:pt x="169" y="579"/>
                  </a:lnTo>
                  <a:lnTo>
                    <a:pt x="169" y="579"/>
                  </a:lnTo>
                  <a:lnTo>
                    <a:pt x="169" y="578"/>
                  </a:lnTo>
                  <a:lnTo>
                    <a:pt x="170" y="578"/>
                  </a:lnTo>
                  <a:lnTo>
                    <a:pt x="172" y="578"/>
                  </a:lnTo>
                  <a:lnTo>
                    <a:pt x="174" y="579"/>
                  </a:lnTo>
                  <a:lnTo>
                    <a:pt x="175" y="579"/>
                  </a:lnTo>
                  <a:lnTo>
                    <a:pt x="176" y="579"/>
                  </a:lnTo>
                  <a:lnTo>
                    <a:pt x="178" y="579"/>
                  </a:lnTo>
                  <a:lnTo>
                    <a:pt x="180" y="580"/>
                  </a:lnTo>
                  <a:lnTo>
                    <a:pt x="181" y="582"/>
                  </a:lnTo>
                  <a:lnTo>
                    <a:pt x="182" y="584"/>
                  </a:lnTo>
                  <a:lnTo>
                    <a:pt x="182" y="587"/>
                  </a:lnTo>
                  <a:lnTo>
                    <a:pt x="181" y="590"/>
                  </a:lnTo>
                  <a:lnTo>
                    <a:pt x="180" y="592"/>
                  </a:lnTo>
                  <a:lnTo>
                    <a:pt x="180" y="594"/>
                  </a:lnTo>
                  <a:lnTo>
                    <a:pt x="178" y="596"/>
                  </a:lnTo>
                  <a:lnTo>
                    <a:pt x="176" y="597"/>
                  </a:lnTo>
                  <a:lnTo>
                    <a:pt x="174" y="597"/>
                  </a:lnTo>
                  <a:lnTo>
                    <a:pt x="172" y="597"/>
                  </a:lnTo>
                  <a:lnTo>
                    <a:pt x="169" y="596"/>
                  </a:lnTo>
                  <a:lnTo>
                    <a:pt x="167" y="595"/>
                  </a:lnTo>
                  <a:lnTo>
                    <a:pt x="164" y="594"/>
                  </a:lnTo>
                  <a:lnTo>
                    <a:pt x="163" y="593"/>
                  </a:lnTo>
                  <a:lnTo>
                    <a:pt x="161" y="592"/>
                  </a:lnTo>
                  <a:lnTo>
                    <a:pt x="159" y="592"/>
                  </a:lnTo>
                  <a:lnTo>
                    <a:pt x="157" y="593"/>
                  </a:lnTo>
                  <a:lnTo>
                    <a:pt x="156" y="594"/>
                  </a:lnTo>
                  <a:lnTo>
                    <a:pt x="154" y="597"/>
                  </a:lnTo>
                  <a:lnTo>
                    <a:pt x="154" y="598"/>
                  </a:lnTo>
                  <a:lnTo>
                    <a:pt x="156" y="599"/>
                  </a:lnTo>
                  <a:lnTo>
                    <a:pt x="158" y="600"/>
                  </a:lnTo>
                  <a:lnTo>
                    <a:pt x="159" y="601"/>
                  </a:lnTo>
                  <a:lnTo>
                    <a:pt x="161" y="601"/>
                  </a:lnTo>
                  <a:lnTo>
                    <a:pt x="163" y="601"/>
                  </a:lnTo>
                  <a:lnTo>
                    <a:pt x="165" y="602"/>
                  </a:lnTo>
                  <a:lnTo>
                    <a:pt x="161" y="608"/>
                  </a:lnTo>
                  <a:lnTo>
                    <a:pt x="157" y="612"/>
                  </a:lnTo>
                  <a:lnTo>
                    <a:pt x="151" y="618"/>
                  </a:lnTo>
                  <a:lnTo>
                    <a:pt x="149" y="625"/>
                  </a:lnTo>
                  <a:lnTo>
                    <a:pt x="148" y="629"/>
                  </a:lnTo>
                  <a:lnTo>
                    <a:pt x="148" y="633"/>
                  </a:lnTo>
                  <a:lnTo>
                    <a:pt x="148" y="637"/>
                  </a:lnTo>
                  <a:lnTo>
                    <a:pt x="149" y="639"/>
                  </a:lnTo>
                  <a:lnTo>
                    <a:pt x="149" y="641"/>
                  </a:lnTo>
                  <a:lnTo>
                    <a:pt x="149" y="643"/>
                  </a:lnTo>
                  <a:lnTo>
                    <a:pt x="149" y="645"/>
                  </a:lnTo>
                  <a:lnTo>
                    <a:pt x="148" y="645"/>
                  </a:lnTo>
                  <a:lnTo>
                    <a:pt x="147" y="646"/>
                  </a:lnTo>
                  <a:lnTo>
                    <a:pt x="147" y="646"/>
                  </a:lnTo>
                  <a:lnTo>
                    <a:pt x="145" y="648"/>
                  </a:lnTo>
                  <a:lnTo>
                    <a:pt x="144" y="650"/>
                  </a:lnTo>
                  <a:lnTo>
                    <a:pt x="143" y="652"/>
                  </a:lnTo>
                  <a:lnTo>
                    <a:pt x="142" y="654"/>
                  </a:lnTo>
                  <a:lnTo>
                    <a:pt x="142" y="655"/>
                  </a:lnTo>
                  <a:lnTo>
                    <a:pt x="142" y="656"/>
                  </a:lnTo>
                  <a:lnTo>
                    <a:pt x="141" y="657"/>
                  </a:lnTo>
                  <a:lnTo>
                    <a:pt x="139" y="657"/>
                  </a:lnTo>
                  <a:lnTo>
                    <a:pt x="137" y="657"/>
                  </a:lnTo>
                  <a:lnTo>
                    <a:pt x="135" y="658"/>
                  </a:lnTo>
                  <a:lnTo>
                    <a:pt x="135" y="658"/>
                  </a:lnTo>
                  <a:lnTo>
                    <a:pt x="134" y="659"/>
                  </a:lnTo>
                  <a:lnTo>
                    <a:pt x="132" y="659"/>
                  </a:lnTo>
                  <a:lnTo>
                    <a:pt x="130" y="660"/>
                  </a:lnTo>
                  <a:lnTo>
                    <a:pt x="129" y="661"/>
                  </a:lnTo>
                  <a:lnTo>
                    <a:pt x="123" y="665"/>
                  </a:lnTo>
                  <a:lnTo>
                    <a:pt x="118" y="671"/>
                  </a:lnTo>
                  <a:lnTo>
                    <a:pt x="114" y="677"/>
                  </a:lnTo>
                  <a:lnTo>
                    <a:pt x="108" y="684"/>
                  </a:lnTo>
                  <a:lnTo>
                    <a:pt x="106" y="692"/>
                  </a:lnTo>
                  <a:lnTo>
                    <a:pt x="107" y="699"/>
                  </a:lnTo>
                  <a:lnTo>
                    <a:pt x="111" y="706"/>
                  </a:lnTo>
                  <a:lnTo>
                    <a:pt x="116" y="713"/>
                  </a:lnTo>
                  <a:lnTo>
                    <a:pt x="122" y="717"/>
                  </a:lnTo>
                  <a:lnTo>
                    <a:pt x="132" y="719"/>
                  </a:lnTo>
                  <a:lnTo>
                    <a:pt x="132" y="719"/>
                  </a:lnTo>
                  <a:lnTo>
                    <a:pt x="131" y="719"/>
                  </a:lnTo>
                  <a:lnTo>
                    <a:pt x="133" y="719"/>
                  </a:lnTo>
                  <a:lnTo>
                    <a:pt x="136" y="718"/>
                  </a:lnTo>
                  <a:lnTo>
                    <a:pt x="138" y="717"/>
                  </a:lnTo>
                  <a:lnTo>
                    <a:pt x="140" y="717"/>
                  </a:lnTo>
                  <a:lnTo>
                    <a:pt x="142" y="717"/>
                  </a:lnTo>
                  <a:lnTo>
                    <a:pt x="143" y="718"/>
                  </a:lnTo>
                  <a:lnTo>
                    <a:pt x="144" y="719"/>
                  </a:lnTo>
                  <a:lnTo>
                    <a:pt x="144" y="721"/>
                  </a:lnTo>
                  <a:lnTo>
                    <a:pt x="144" y="722"/>
                  </a:lnTo>
                  <a:lnTo>
                    <a:pt x="145" y="722"/>
                  </a:lnTo>
                  <a:lnTo>
                    <a:pt x="147" y="722"/>
                  </a:lnTo>
                  <a:lnTo>
                    <a:pt x="146" y="725"/>
                  </a:lnTo>
                  <a:lnTo>
                    <a:pt x="145" y="727"/>
                  </a:lnTo>
                  <a:lnTo>
                    <a:pt x="145" y="729"/>
                  </a:lnTo>
                  <a:lnTo>
                    <a:pt x="145" y="732"/>
                  </a:lnTo>
                  <a:lnTo>
                    <a:pt x="145" y="734"/>
                  </a:lnTo>
                  <a:lnTo>
                    <a:pt x="144" y="736"/>
                  </a:lnTo>
                  <a:lnTo>
                    <a:pt x="142" y="737"/>
                  </a:lnTo>
                  <a:lnTo>
                    <a:pt x="142" y="738"/>
                  </a:lnTo>
                  <a:lnTo>
                    <a:pt x="142" y="739"/>
                  </a:lnTo>
                  <a:lnTo>
                    <a:pt x="142" y="739"/>
                  </a:lnTo>
                  <a:lnTo>
                    <a:pt x="142" y="739"/>
                  </a:lnTo>
                  <a:lnTo>
                    <a:pt x="143" y="739"/>
                  </a:lnTo>
                  <a:lnTo>
                    <a:pt x="144" y="739"/>
                  </a:lnTo>
                  <a:lnTo>
                    <a:pt x="144" y="739"/>
                  </a:lnTo>
                  <a:lnTo>
                    <a:pt x="144" y="740"/>
                  </a:lnTo>
                  <a:lnTo>
                    <a:pt x="143" y="742"/>
                  </a:lnTo>
                  <a:lnTo>
                    <a:pt x="142" y="744"/>
                  </a:lnTo>
                  <a:lnTo>
                    <a:pt x="142" y="745"/>
                  </a:lnTo>
                  <a:lnTo>
                    <a:pt x="141" y="745"/>
                  </a:lnTo>
                  <a:lnTo>
                    <a:pt x="140" y="745"/>
                  </a:lnTo>
                  <a:lnTo>
                    <a:pt x="140" y="747"/>
                  </a:lnTo>
                  <a:lnTo>
                    <a:pt x="139" y="748"/>
                  </a:lnTo>
                  <a:lnTo>
                    <a:pt x="139" y="748"/>
                  </a:lnTo>
                  <a:lnTo>
                    <a:pt x="137" y="749"/>
                  </a:lnTo>
                  <a:lnTo>
                    <a:pt x="135" y="749"/>
                  </a:lnTo>
                  <a:lnTo>
                    <a:pt x="134" y="750"/>
                  </a:lnTo>
                  <a:lnTo>
                    <a:pt x="133" y="751"/>
                  </a:lnTo>
                  <a:lnTo>
                    <a:pt x="132" y="753"/>
                  </a:lnTo>
                  <a:lnTo>
                    <a:pt x="130" y="755"/>
                  </a:lnTo>
                  <a:lnTo>
                    <a:pt x="128" y="757"/>
                  </a:lnTo>
                  <a:lnTo>
                    <a:pt x="127" y="760"/>
                  </a:lnTo>
                  <a:lnTo>
                    <a:pt x="125" y="761"/>
                  </a:lnTo>
                  <a:lnTo>
                    <a:pt x="123" y="762"/>
                  </a:lnTo>
                  <a:lnTo>
                    <a:pt x="121" y="763"/>
                  </a:lnTo>
                  <a:lnTo>
                    <a:pt x="120" y="765"/>
                  </a:lnTo>
                  <a:lnTo>
                    <a:pt x="119" y="767"/>
                  </a:lnTo>
                  <a:lnTo>
                    <a:pt x="118" y="769"/>
                  </a:lnTo>
                  <a:lnTo>
                    <a:pt x="118" y="771"/>
                  </a:lnTo>
                  <a:lnTo>
                    <a:pt x="117" y="772"/>
                  </a:lnTo>
                  <a:lnTo>
                    <a:pt x="113" y="776"/>
                  </a:lnTo>
                  <a:lnTo>
                    <a:pt x="110" y="779"/>
                  </a:lnTo>
                  <a:lnTo>
                    <a:pt x="107" y="784"/>
                  </a:lnTo>
                  <a:lnTo>
                    <a:pt x="108" y="784"/>
                  </a:lnTo>
                  <a:lnTo>
                    <a:pt x="111" y="784"/>
                  </a:lnTo>
                  <a:lnTo>
                    <a:pt x="112" y="784"/>
                  </a:lnTo>
                  <a:lnTo>
                    <a:pt x="113" y="785"/>
                  </a:lnTo>
                  <a:lnTo>
                    <a:pt x="114" y="786"/>
                  </a:lnTo>
                  <a:lnTo>
                    <a:pt x="113" y="787"/>
                  </a:lnTo>
                  <a:lnTo>
                    <a:pt x="112" y="791"/>
                  </a:lnTo>
                  <a:lnTo>
                    <a:pt x="111" y="794"/>
                  </a:lnTo>
                  <a:lnTo>
                    <a:pt x="110" y="798"/>
                  </a:lnTo>
                  <a:lnTo>
                    <a:pt x="107" y="801"/>
                  </a:lnTo>
                  <a:lnTo>
                    <a:pt x="105" y="804"/>
                  </a:lnTo>
                  <a:lnTo>
                    <a:pt x="102" y="805"/>
                  </a:lnTo>
                  <a:lnTo>
                    <a:pt x="99" y="806"/>
                  </a:lnTo>
                  <a:lnTo>
                    <a:pt x="97" y="807"/>
                  </a:lnTo>
                  <a:lnTo>
                    <a:pt x="94" y="808"/>
                  </a:lnTo>
                  <a:lnTo>
                    <a:pt x="92" y="809"/>
                  </a:lnTo>
                  <a:lnTo>
                    <a:pt x="91" y="811"/>
                  </a:lnTo>
                  <a:lnTo>
                    <a:pt x="91" y="814"/>
                  </a:lnTo>
                  <a:lnTo>
                    <a:pt x="90" y="817"/>
                  </a:lnTo>
                  <a:lnTo>
                    <a:pt x="90" y="819"/>
                  </a:lnTo>
                  <a:lnTo>
                    <a:pt x="89" y="822"/>
                  </a:lnTo>
                  <a:lnTo>
                    <a:pt x="88" y="825"/>
                  </a:lnTo>
                  <a:lnTo>
                    <a:pt x="85" y="827"/>
                  </a:lnTo>
                  <a:lnTo>
                    <a:pt x="83" y="830"/>
                  </a:lnTo>
                  <a:lnTo>
                    <a:pt x="83" y="831"/>
                  </a:lnTo>
                  <a:lnTo>
                    <a:pt x="83" y="832"/>
                  </a:lnTo>
                  <a:lnTo>
                    <a:pt x="83" y="833"/>
                  </a:lnTo>
                  <a:lnTo>
                    <a:pt x="84" y="834"/>
                  </a:lnTo>
                  <a:lnTo>
                    <a:pt x="86" y="834"/>
                  </a:lnTo>
                  <a:lnTo>
                    <a:pt x="87" y="834"/>
                  </a:lnTo>
                  <a:lnTo>
                    <a:pt x="88" y="834"/>
                  </a:lnTo>
                  <a:lnTo>
                    <a:pt x="89" y="834"/>
                  </a:lnTo>
                  <a:lnTo>
                    <a:pt x="94" y="847"/>
                  </a:lnTo>
                  <a:lnTo>
                    <a:pt x="102" y="861"/>
                  </a:lnTo>
                  <a:lnTo>
                    <a:pt x="91" y="860"/>
                  </a:lnTo>
                  <a:lnTo>
                    <a:pt x="80" y="859"/>
                  </a:lnTo>
                  <a:lnTo>
                    <a:pt x="69" y="860"/>
                  </a:lnTo>
                  <a:lnTo>
                    <a:pt x="57" y="862"/>
                  </a:lnTo>
                  <a:lnTo>
                    <a:pt x="47" y="861"/>
                  </a:lnTo>
                  <a:lnTo>
                    <a:pt x="42" y="859"/>
                  </a:lnTo>
                  <a:lnTo>
                    <a:pt x="38" y="854"/>
                  </a:lnTo>
                  <a:lnTo>
                    <a:pt x="36" y="849"/>
                  </a:lnTo>
                  <a:lnTo>
                    <a:pt x="33" y="843"/>
                  </a:lnTo>
                  <a:lnTo>
                    <a:pt x="33" y="838"/>
                  </a:lnTo>
                  <a:lnTo>
                    <a:pt x="34" y="833"/>
                  </a:lnTo>
                  <a:lnTo>
                    <a:pt x="34" y="829"/>
                  </a:lnTo>
                  <a:lnTo>
                    <a:pt x="32" y="825"/>
                  </a:lnTo>
                  <a:lnTo>
                    <a:pt x="30" y="823"/>
                  </a:lnTo>
                  <a:lnTo>
                    <a:pt x="27" y="822"/>
                  </a:lnTo>
                  <a:lnTo>
                    <a:pt x="24" y="823"/>
                  </a:lnTo>
                  <a:lnTo>
                    <a:pt x="21" y="824"/>
                  </a:lnTo>
                  <a:lnTo>
                    <a:pt x="19" y="826"/>
                  </a:lnTo>
                  <a:lnTo>
                    <a:pt x="12" y="816"/>
                  </a:lnTo>
                  <a:lnTo>
                    <a:pt x="12" y="805"/>
                  </a:lnTo>
                  <a:lnTo>
                    <a:pt x="14" y="793"/>
                  </a:lnTo>
                  <a:lnTo>
                    <a:pt x="18" y="782"/>
                  </a:lnTo>
                  <a:lnTo>
                    <a:pt x="20" y="771"/>
                  </a:lnTo>
                  <a:lnTo>
                    <a:pt x="20" y="760"/>
                  </a:lnTo>
                  <a:lnTo>
                    <a:pt x="19" y="751"/>
                  </a:lnTo>
                  <a:lnTo>
                    <a:pt x="19" y="742"/>
                  </a:lnTo>
                  <a:lnTo>
                    <a:pt x="23" y="734"/>
                  </a:lnTo>
                  <a:lnTo>
                    <a:pt x="23" y="733"/>
                  </a:lnTo>
                  <a:lnTo>
                    <a:pt x="22" y="732"/>
                  </a:lnTo>
                  <a:lnTo>
                    <a:pt x="22" y="730"/>
                  </a:lnTo>
                  <a:lnTo>
                    <a:pt x="21" y="728"/>
                  </a:lnTo>
                  <a:lnTo>
                    <a:pt x="22" y="727"/>
                  </a:lnTo>
                  <a:lnTo>
                    <a:pt x="24" y="723"/>
                  </a:lnTo>
                  <a:lnTo>
                    <a:pt x="27" y="720"/>
                  </a:lnTo>
                  <a:lnTo>
                    <a:pt x="29" y="717"/>
                  </a:lnTo>
                  <a:lnTo>
                    <a:pt x="30" y="716"/>
                  </a:lnTo>
                  <a:lnTo>
                    <a:pt x="30" y="714"/>
                  </a:lnTo>
                  <a:lnTo>
                    <a:pt x="30" y="713"/>
                  </a:lnTo>
                  <a:lnTo>
                    <a:pt x="29" y="711"/>
                  </a:lnTo>
                  <a:lnTo>
                    <a:pt x="27" y="709"/>
                  </a:lnTo>
                  <a:lnTo>
                    <a:pt x="25" y="707"/>
                  </a:lnTo>
                  <a:lnTo>
                    <a:pt x="24" y="705"/>
                  </a:lnTo>
                  <a:lnTo>
                    <a:pt x="24" y="703"/>
                  </a:lnTo>
                  <a:lnTo>
                    <a:pt x="24" y="701"/>
                  </a:lnTo>
                  <a:lnTo>
                    <a:pt x="24" y="699"/>
                  </a:lnTo>
                  <a:lnTo>
                    <a:pt x="24" y="696"/>
                  </a:lnTo>
                  <a:lnTo>
                    <a:pt x="24" y="695"/>
                  </a:lnTo>
                  <a:lnTo>
                    <a:pt x="23" y="694"/>
                  </a:lnTo>
                  <a:lnTo>
                    <a:pt x="22" y="693"/>
                  </a:lnTo>
                  <a:lnTo>
                    <a:pt x="23" y="686"/>
                  </a:lnTo>
                  <a:lnTo>
                    <a:pt x="25" y="679"/>
                  </a:lnTo>
                  <a:lnTo>
                    <a:pt x="24" y="672"/>
                  </a:lnTo>
                  <a:lnTo>
                    <a:pt x="23" y="670"/>
                  </a:lnTo>
                  <a:lnTo>
                    <a:pt x="22" y="669"/>
                  </a:lnTo>
                  <a:lnTo>
                    <a:pt x="20" y="668"/>
                  </a:lnTo>
                  <a:lnTo>
                    <a:pt x="18" y="666"/>
                  </a:lnTo>
                  <a:lnTo>
                    <a:pt x="15" y="666"/>
                  </a:lnTo>
                  <a:lnTo>
                    <a:pt x="13" y="665"/>
                  </a:lnTo>
                  <a:lnTo>
                    <a:pt x="15" y="663"/>
                  </a:lnTo>
                  <a:lnTo>
                    <a:pt x="19" y="662"/>
                  </a:lnTo>
                  <a:lnTo>
                    <a:pt x="22" y="662"/>
                  </a:lnTo>
                  <a:lnTo>
                    <a:pt x="24" y="661"/>
                  </a:lnTo>
                  <a:lnTo>
                    <a:pt x="27" y="660"/>
                  </a:lnTo>
                  <a:lnTo>
                    <a:pt x="29" y="659"/>
                  </a:lnTo>
                  <a:lnTo>
                    <a:pt x="29" y="657"/>
                  </a:lnTo>
                  <a:lnTo>
                    <a:pt x="29" y="654"/>
                  </a:lnTo>
                  <a:lnTo>
                    <a:pt x="29" y="650"/>
                  </a:lnTo>
                  <a:lnTo>
                    <a:pt x="27" y="648"/>
                  </a:lnTo>
                  <a:lnTo>
                    <a:pt x="24" y="647"/>
                  </a:lnTo>
                  <a:lnTo>
                    <a:pt x="22" y="647"/>
                  </a:lnTo>
                  <a:lnTo>
                    <a:pt x="19" y="647"/>
                  </a:lnTo>
                  <a:lnTo>
                    <a:pt x="15" y="647"/>
                  </a:lnTo>
                  <a:lnTo>
                    <a:pt x="13" y="647"/>
                  </a:lnTo>
                  <a:lnTo>
                    <a:pt x="13" y="646"/>
                  </a:lnTo>
                  <a:lnTo>
                    <a:pt x="13" y="645"/>
                  </a:lnTo>
                  <a:lnTo>
                    <a:pt x="13" y="644"/>
                  </a:lnTo>
                  <a:lnTo>
                    <a:pt x="13" y="643"/>
                  </a:lnTo>
                  <a:lnTo>
                    <a:pt x="15" y="640"/>
                  </a:lnTo>
                  <a:lnTo>
                    <a:pt x="17" y="638"/>
                  </a:lnTo>
                  <a:lnTo>
                    <a:pt x="17" y="635"/>
                  </a:lnTo>
                  <a:lnTo>
                    <a:pt x="17" y="632"/>
                  </a:lnTo>
                  <a:lnTo>
                    <a:pt x="14" y="630"/>
                  </a:lnTo>
                  <a:lnTo>
                    <a:pt x="8" y="620"/>
                  </a:lnTo>
                  <a:lnTo>
                    <a:pt x="3" y="611"/>
                  </a:lnTo>
                  <a:lnTo>
                    <a:pt x="1" y="605"/>
                  </a:lnTo>
                  <a:lnTo>
                    <a:pt x="2" y="598"/>
                  </a:lnTo>
                  <a:lnTo>
                    <a:pt x="4" y="591"/>
                  </a:lnTo>
                  <a:lnTo>
                    <a:pt x="5" y="582"/>
                  </a:lnTo>
                  <a:lnTo>
                    <a:pt x="3" y="571"/>
                  </a:lnTo>
                  <a:lnTo>
                    <a:pt x="1" y="562"/>
                  </a:lnTo>
                  <a:lnTo>
                    <a:pt x="0" y="552"/>
                  </a:lnTo>
                  <a:lnTo>
                    <a:pt x="1" y="539"/>
                  </a:lnTo>
                  <a:lnTo>
                    <a:pt x="2" y="526"/>
                  </a:lnTo>
                  <a:lnTo>
                    <a:pt x="3" y="520"/>
                  </a:lnTo>
                  <a:lnTo>
                    <a:pt x="6" y="514"/>
                  </a:lnTo>
                  <a:lnTo>
                    <a:pt x="7" y="511"/>
                  </a:lnTo>
                  <a:lnTo>
                    <a:pt x="6" y="509"/>
                  </a:lnTo>
                  <a:lnTo>
                    <a:pt x="5" y="507"/>
                  </a:lnTo>
                  <a:lnTo>
                    <a:pt x="4" y="505"/>
                  </a:lnTo>
                  <a:lnTo>
                    <a:pt x="4" y="503"/>
                  </a:lnTo>
                  <a:lnTo>
                    <a:pt x="5" y="502"/>
                  </a:lnTo>
                  <a:lnTo>
                    <a:pt x="6" y="501"/>
                  </a:lnTo>
                  <a:lnTo>
                    <a:pt x="7" y="500"/>
                  </a:lnTo>
                  <a:lnTo>
                    <a:pt x="9" y="500"/>
                  </a:lnTo>
                  <a:lnTo>
                    <a:pt x="11" y="500"/>
                  </a:lnTo>
                  <a:lnTo>
                    <a:pt x="13" y="499"/>
                  </a:lnTo>
                  <a:lnTo>
                    <a:pt x="15" y="499"/>
                  </a:lnTo>
                  <a:lnTo>
                    <a:pt x="17" y="497"/>
                  </a:lnTo>
                  <a:lnTo>
                    <a:pt x="15" y="490"/>
                  </a:lnTo>
                  <a:lnTo>
                    <a:pt x="13" y="483"/>
                  </a:lnTo>
                  <a:lnTo>
                    <a:pt x="11" y="476"/>
                  </a:lnTo>
                  <a:lnTo>
                    <a:pt x="10" y="473"/>
                  </a:lnTo>
                  <a:lnTo>
                    <a:pt x="9" y="470"/>
                  </a:lnTo>
                  <a:lnTo>
                    <a:pt x="7" y="468"/>
                  </a:lnTo>
                  <a:lnTo>
                    <a:pt x="6" y="465"/>
                  </a:lnTo>
                  <a:lnTo>
                    <a:pt x="5" y="451"/>
                  </a:lnTo>
                  <a:lnTo>
                    <a:pt x="6" y="437"/>
                  </a:lnTo>
                  <a:lnTo>
                    <a:pt x="10" y="426"/>
                  </a:lnTo>
                  <a:lnTo>
                    <a:pt x="15" y="416"/>
                  </a:lnTo>
                  <a:lnTo>
                    <a:pt x="20" y="406"/>
                  </a:lnTo>
                  <a:lnTo>
                    <a:pt x="20" y="403"/>
                  </a:lnTo>
                  <a:lnTo>
                    <a:pt x="20" y="401"/>
                  </a:lnTo>
                  <a:lnTo>
                    <a:pt x="18" y="399"/>
                  </a:lnTo>
                  <a:lnTo>
                    <a:pt x="17" y="397"/>
                  </a:lnTo>
                  <a:lnTo>
                    <a:pt x="15" y="394"/>
                  </a:lnTo>
                  <a:lnTo>
                    <a:pt x="14" y="393"/>
                  </a:lnTo>
                  <a:lnTo>
                    <a:pt x="14" y="391"/>
                  </a:lnTo>
                  <a:lnTo>
                    <a:pt x="18" y="380"/>
                  </a:lnTo>
                  <a:lnTo>
                    <a:pt x="21" y="368"/>
                  </a:lnTo>
                  <a:lnTo>
                    <a:pt x="22" y="367"/>
                  </a:lnTo>
                  <a:lnTo>
                    <a:pt x="23" y="366"/>
                  </a:lnTo>
                  <a:lnTo>
                    <a:pt x="25" y="366"/>
                  </a:lnTo>
                  <a:lnTo>
                    <a:pt x="26" y="365"/>
                  </a:lnTo>
                  <a:lnTo>
                    <a:pt x="28" y="365"/>
                  </a:lnTo>
                  <a:lnTo>
                    <a:pt x="30" y="364"/>
                  </a:lnTo>
                  <a:lnTo>
                    <a:pt x="31" y="363"/>
                  </a:lnTo>
                  <a:lnTo>
                    <a:pt x="32" y="353"/>
                  </a:lnTo>
                  <a:lnTo>
                    <a:pt x="30" y="342"/>
                  </a:lnTo>
                  <a:lnTo>
                    <a:pt x="29" y="331"/>
                  </a:lnTo>
                  <a:lnTo>
                    <a:pt x="28" y="330"/>
                  </a:lnTo>
                  <a:lnTo>
                    <a:pt x="27" y="330"/>
                  </a:lnTo>
                  <a:lnTo>
                    <a:pt x="25" y="329"/>
                  </a:lnTo>
                  <a:lnTo>
                    <a:pt x="23" y="329"/>
                  </a:lnTo>
                  <a:lnTo>
                    <a:pt x="22" y="328"/>
                  </a:lnTo>
                  <a:lnTo>
                    <a:pt x="21" y="328"/>
                  </a:lnTo>
                  <a:lnTo>
                    <a:pt x="15" y="315"/>
                  </a:lnTo>
                  <a:lnTo>
                    <a:pt x="13" y="301"/>
                  </a:lnTo>
                  <a:lnTo>
                    <a:pt x="13" y="299"/>
                  </a:lnTo>
                  <a:lnTo>
                    <a:pt x="13" y="296"/>
                  </a:lnTo>
                  <a:lnTo>
                    <a:pt x="13" y="293"/>
                  </a:lnTo>
                  <a:lnTo>
                    <a:pt x="12" y="291"/>
                  </a:lnTo>
                  <a:lnTo>
                    <a:pt x="11" y="290"/>
                  </a:lnTo>
                  <a:lnTo>
                    <a:pt x="9" y="289"/>
                  </a:lnTo>
                  <a:lnTo>
                    <a:pt x="7" y="288"/>
                  </a:lnTo>
                  <a:lnTo>
                    <a:pt x="6" y="287"/>
                  </a:lnTo>
                  <a:lnTo>
                    <a:pt x="4" y="285"/>
                  </a:lnTo>
                  <a:lnTo>
                    <a:pt x="3" y="284"/>
                  </a:lnTo>
                  <a:lnTo>
                    <a:pt x="3" y="282"/>
                  </a:lnTo>
                  <a:lnTo>
                    <a:pt x="4" y="280"/>
                  </a:lnTo>
                  <a:lnTo>
                    <a:pt x="5" y="278"/>
                  </a:lnTo>
                  <a:lnTo>
                    <a:pt x="7" y="277"/>
                  </a:lnTo>
                  <a:lnTo>
                    <a:pt x="9" y="276"/>
                  </a:lnTo>
                  <a:lnTo>
                    <a:pt x="10" y="275"/>
                  </a:lnTo>
                  <a:lnTo>
                    <a:pt x="11" y="273"/>
                  </a:lnTo>
                  <a:lnTo>
                    <a:pt x="11" y="267"/>
                  </a:lnTo>
                  <a:lnTo>
                    <a:pt x="10" y="259"/>
                  </a:lnTo>
                  <a:lnTo>
                    <a:pt x="11" y="254"/>
                  </a:lnTo>
                  <a:lnTo>
                    <a:pt x="13" y="252"/>
                  </a:lnTo>
                  <a:lnTo>
                    <a:pt x="15" y="249"/>
                  </a:lnTo>
                  <a:lnTo>
                    <a:pt x="17" y="247"/>
                  </a:lnTo>
                  <a:lnTo>
                    <a:pt x="19" y="244"/>
                  </a:lnTo>
                  <a:lnTo>
                    <a:pt x="19" y="242"/>
                  </a:lnTo>
                  <a:lnTo>
                    <a:pt x="18" y="239"/>
                  </a:lnTo>
                  <a:lnTo>
                    <a:pt x="15" y="235"/>
                  </a:lnTo>
                  <a:lnTo>
                    <a:pt x="14" y="231"/>
                  </a:lnTo>
                  <a:lnTo>
                    <a:pt x="13" y="228"/>
                  </a:lnTo>
                  <a:lnTo>
                    <a:pt x="13" y="224"/>
                  </a:lnTo>
                  <a:lnTo>
                    <a:pt x="17" y="208"/>
                  </a:lnTo>
                  <a:lnTo>
                    <a:pt x="22" y="193"/>
                  </a:lnTo>
                  <a:lnTo>
                    <a:pt x="26" y="183"/>
                  </a:lnTo>
                  <a:lnTo>
                    <a:pt x="31" y="173"/>
                  </a:lnTo>
                  <a:lnTo>
                    <a:pt x="35" y="161"/>
                  </a:lnTo>
                  <a:lnTo>
                    <a:pt x="36" y="159"/>
                  </a:lnTo>
                  <a:lnTo>
                    <a:pt x="38" y="157"/>
                  </a:lnTo>
                  <a:lnTo>
                    <a:pt x="40" y="156"/>
                  </a:lnTo>
                  <a:lnTo>
                    <a:pt x="42" y="154"/>
                  </a:lnTo>
                  <a:lnTo>
                    <a:pt x="44" y="153"/>
                  </a:lnTo>
                  <a:lnTo>
                    <a:pt x="45" y="152"/>
                  </a:lnTo>
                  <a:lnTo>
                    <a:pt x="46" y="150"/>
                  </a:lnTo>
                  <a:lnTo>
                    <a:pt x="47" y="148"/>
                  </a:lnTo>
                  <a:lnTo>
                    <a:pt x="47" y="147"/>
                  </a:lnTo>
                  <a:lnTo>
                    <a:pt x="44" y="135"/>
                  </a:lnTo>
                  <a:lnTo>
                    <a:pt x="44" y="121"/>
                  </a:lnTo>
                  <a:lnTo>
                    <a:pt x="44" y="120"/>
                  </a:lnTo>
                  <a:lnTo>
                    <a:pt x="43" y="118"/>
                  </a:lnTo>
                  <a:lnTo>
                    <a:pt x="42" y="115"/>
                  </a:lnTo>
                  <a:lnTo>
                    <a:pt x="41" y="113"/>
                  </a:lnTo>
                  <a:lnTo>
                    <a:pt x="40" y="112"/>
                  </a:lnTo>
                  <a:lnTo>
                    <a:pt x="40" y="111"/>
                  </a:lnTo>
                  <a:lnTo>
                    <a:pt x="40" y="109"/>
                  </a:lnTo>
                  <a:lnTo>
                    <a:pt x="41" y="108"/>
                  </a:lnTo>
                  <a:lnTo>
                    <a:pt x="44" y="103"/>
                  </a:lnTo>
                  <a:lnTo>
                    <a:pt x="43" y="98"/>
                  </a:lnTo>
                  <a:lnTo>
                    <a:pt x="42" y="92"/>
                  </a:lnTo>
                  <a:lnTo>
                    <a:pt x="43" y="88"/>
                  </a:lnTo>
                  <a:lnTo>
                    <a:pt x="49" y="83"/>
                  </a:lnTo>
                  <a:lnTo>
                    <a:pt x="56" y="78"/>
                  </a:lnTo>
                  <a:lnTo>
                    <a:pt x="63" y="74"/>
                  </a:lnTo>
                  <a:lnTo>
                    <a:pt x="69" y="68"/>
                  </a:lnTo>
                  <a:lnTo>
                    <a:pt x="72" y="60"/>
                  </a:lnTo>
                  <a:lnTo>
                    <a:pt x="73" y="48"/>
                  </a:lnTo>
                  <a:lnTo>
                    <a:pt x="73" y="41"/>
                  </a:lnTo>
                  <a:lnTo>
                    <a:pt x="72" y="36"/>
                  </a:lnTo>
                  <a:lnTo>
                    <a:pt x="72" y="30"/>
                  </a:lnTo>
                  <a:lnTo>
                    <a:pt x="72" y="29"/>
                  </a:lnTo>
                  <a:close/>
                </a:path>
              </a:pathLst>
            </a:custGeom>
            <a:grpFill/>
            <a:ln w="0">
              <a:solidFill>
                <a:srgbClr val="2CA2CC"/>
              </a:solidFill>
              <a:prstDash val="solid"/>
              <a:round/>
              <a:headEnd/>
              <a:tailEnd/>
            </a:ln>
          </p:spPr>
          <p:txBody>
            <a:bodyPr/>
            <a:lstStyle/>
            <a:p>
              <a:endParaRPr lang="ru-RU"/>
            </a:p>
          </p:txBody>
        </p:sp>
        <p:sp>
          <p:nvSpPr>
            <p:cNvPr id="93" name="Freeform 413">
              <a:extLst>
                <a:ext uri="{FF2B5EF4-FFF2-40B4-BE49-F238E27FC236}">
                  <a16:creationId xmlns:a16="http://schemas.microsoft.com/office/drawing/2014/main" id="{25739B63-7222-D74B-9BCB-A7AD11F9A91D}"/>
                </a:ext>
              </a:extLst>
            </p:cNvPr>
            <p:cNvSpPr>
              <a:spLocks/>
            </p:cNvSpPr>
            <p:nvPr/>
          </p:nvSpPr>
          <p:spPr bwMode="gray">
            <a:xfrm>
              <a:off x="2694" y="2704"/>
              <a:ext cx="430" cy="862"/>
            </a:xfrm>
            <a:custGeom>
              <a:avLst/>
              <a:gdLst>
                <a:gd name="T0" fmla="*/ 89 w 430"/>
                <a:gd name="T1" fmla="*/ 9 h 862"/>
                <a:gd name="T2" fmla="*/ 121 w 430"/>
                <a:gd name="T3" fmla="*/ 8 h 862"/>
                <a:gd name="T4" fmla="*/ 157 w 430"/>
                <a:gd name="T5" fmla="*/ 9 h 862"/>
                <a:gd name="T6" fmla="*/ 188 w 430"/>
                <a:gd name="T7" fmla="*/ 7 h 862"/>
                <a:gd name="T8" fmla="*/ 196 w 430"/>
                <a:gd name="T9" fmla="*/ 21 h 862"/>
                <a:gd name="T10" fmla="*/ 232 w 430"/>
                <a:gd name="T11" fmla="*/ 49 h 862"/>
                <a:gd name="T12" fmla="*/ 322 w 430"/>
                <a:gd name="T13" fmla="*/ 98 h 862"/>
                <a:gd name="T14" fmla="*/ 296 w 430"/>
                <a:gd name="T15" fmla="*/ 148 h 862"/>
                <a:gd name="T16" fmla="*/ 334 w 430"/>
                <a:gd name="T17" fmla="*/ 162 h 862"/>
                <a:gd name="T18" fmla="*/ 353 w 430"/>
                <a:gd name="T19" fmla="*/ 164 h 862"/>
                <a:gd name="T20" fmla="*/ 371 w 430"/>
                <a:gd name="T21" fmla="*/ 157 h 862"/>
                <a:gd name="T22" fmla="*/ 406 w 430"/>
                <a:gd name="T23" fmla="*/ 128 h 862"/>
                <a:gd name="T24" fmla="*/ 420 w 430"/>
                <a:gd name="T25" fmla="*/ 111 h 862"/>
                <a:gd name="T26" fmla="*/ 425 w 430"/>
                <a:gd name="T27" fmla="*/ 147 h 862"/>
                <a:gd name="T28" fmla="*/ 380 w 430"/>
                <a:gd name="T29" fmla="*/ 177 h 862"/>
                <a:gd name="T30" fmla="*/ 317 w 430"/>
                <a:gd name="T31" fmla="*/ 270 h 862"/>
                <a:gd name="T32" fmla="*/ 310 w 430"/>
                <a:gd name="T33" fmla="*/ 325 h 862"/>
                <a:gd name="T34" fmla="*/ 309 w 430"/>
                <a:gd name="T35" fmla="*/ 370 h 862"/>
                <a:gd name="T36" fmla="*/ 324 w 430"/>
                <a:gd name="T37" fmla="*/ 398 h 862"/>
                <a:gd name="T38" fmla="*/ 337 w 430"/>
                <a:gd name="T39" fmla="*/ 414 h 862"/>
                <a:gd name="T40" fmla="*/ 254 w 430"/>
                <a:gd name="T41" fmla="*/ 485 h 862"/>
                <a:gd name="T42" fmla="*/ 208 w 430"/>
                <a:gd name="T43" fmla="*/ 495 h 862"/>
                <a:gd name="T44" fmla="*/ 214 w 430"/>
                <a:gd name="T45" fmla="*/ 510 h 862"/>
                <a:gd name="T46" fmla="*/ 206 w 430"/>
                <a:gd name="T47" fmla="*/ 524 h 862"/>
                <a:gd name="T48" fmla="*/ 203 w 430"/>
                <a:gd name="T49" fmla="*/ 545 h 862"/>
                <a:gd name="T50" fmla="*/ 167 w 430"/>
                <a:gd name="T51" fmla="*/ 548 h 862"/>
                <a:gd name="T52" fmla="*/ 148 w 430"/>
                <a:gd name="T53" fmla="*/ 541 h 862"/>
                <a:gd name="T54" fmla="*/ 153 w 430"/>
                <a:gd name="T55" fmla="*/ 567 h 862"/>
                <a:gd name="T56" fmla="*/ 163 w 430"/>
                <a:gd name="T57" fmla="*/ 582 h 862"/>
                <a:gd name="T58" fmla="*/ 169 w 430"/>
                <a:gd name="T59" fmla="*/ 581 h 862"/>
                <a:gd name="T60" fmla="*/ 182 w 430"/>
                <a:gd name="T61" fmla="*/ 584 h 862"/>
                <a:gd name="T62" fmla="*/ 163 w 430"/>
                <a:gd name="T63" fmla="*/ 593 h 862"/>
                <a:gd name="T64" fmla="*/ 165 w 430"/>
                <a:gd name="T65" fmla="*/ 602 h 862"/>
                <a:gd name="T66" fmla="*/ 148 w 430"/>
                <a:gd name="T67" fmla="*/ 645 h 862"/>
                <a:gd name="T68" fmla="*/ 135 w 430"/>
                <a:gd name="T69" fmla="*/ 658 h 862"/>
                <a:gd name="T70" fmla="*/ 111 w 430"/>
                <a:gd name="T71" fmla="*/ 706 h 862"/>
                <a:gd name="T72" fmla="*/ 144 w 430"/>
                <a:gd name="T73" fmla="*/ 719 h 862"/>
                <a:gd name="T74" fmla="*/ 142 w 430"/>
                <a:gd name="T75" fmla="*/ 738 h 862"/>
                <a:gd name="T76" fmla="*/ 140 w 430"/>
                <a:gd name="T77" fmla="*/ 745 h 862"/>
                <a:gd name="T78" fmla="*/ 125 w 430"/>
                <a:gd name="T79" fmla="*/ 761 h 862"/>
                <a:gd name="T80" fmla="*/ 111 w 430"/>
                <a:gd name="T81" fmla="*/ 784 h 862"/>
                <a:gd name="T82" fmla="*/ 97 w 430"/>
                <a:gd name="T83" fmla="*/ 807 h 862"/>
                <a:gd name="T84" fmla="*/ 83 w 430"/>
                <a:gd name="T85" fmla="*/ 832 h 862"/>
                <a:gd name="T86" fmla="*/ 57 w 430"/>
                <a:gd name="T87" fmla="*/ 862 h 862"/>
                <a:gd name="T88" fmla="*/ 24 w 430"/>
                <a:gd name="T89" fmla="*/ 823 h 862"/>
                <a:gd name="T90" fmla="*/ 23 w 430"/>
                <a:gd name="T91" fmla="*/ 733 h 862"/>
                <a:gd name="T92" fmla="*/ 27 w 430"/>
                <a:gd name="T93" fmla="*/ 709 h 862"/>
                <a:gd name="T94" fmla="*/ 24 w 430"/>
                <a:gd name="T95" fmla="*/ 672 h 862"/>
                <a:gd name="T96" fmla="*/ 29 w 430"/>
                <a:gd name="T97" fmla="*/ 659 h 862"/>
                <a:gd name="T98" fmla="*/ 13 w 430"/>
                <a:gd name="T99" fmla="*/ 644 h 862"/>
                <a:gd name="T100" fmla="*/ 5 w 430"/>
                <a:gd name="T101" fmla="*/ 582 h 862"/>
                <a:gd name="T102" fmla="*/ 4 w 430"/>
                <a:gd name="T103" fmla="*/ 503 h 862"/>
                <a:gd name="T104" fmla="*/ 10 w 430"/>
                <a:gd name="T105" fmla="*/ 473 h 862"/>
                <a:gd name="T106" fmla="*/ 17 w 430"/>
                <a:gd name="T107" fmla="*/ 397 h 862"/>
                <a:gd name="T108" fmla="*/ 31 w 430"/>
                <a:gd name="T109" fmla="*/ 363 h 862"/>
                <a:gd name="T110" fmla="*/ 13 w 430"/>
                <a:gd name="T111" fmla="*/ 299 h 862"/>
                <a:gd name="T112" fmla="*/ 5 w 430"/>
                <a:gd name="T113" fmla="*/ 278 h 862"/>
                <a:gd name="T114" fmla="*/ 19 w 430"/>
                <a:gd name="T115" fmla="*/ 242 h 862"/>
                <a:gd name="T116" fmla="*/ 38 w 430"/>
                <a:gd name="T117" fmla="*/ 157 h 862"/>
                <a:gd name="T118" fmla="*/ 42 w 430"/>
                <a:gd name="T119" fmla="*/ 115 h 862"/>
                <a:gd name="T120" fmla="*/ 63 w 430"/>
                <a:gd name="T121" fmla="*/ 74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0" h="862">
                  <a:moveTo>
                    <a:pt x="72" y="29"/>
                  </a:moveTo>
                  <a:lnTo>
                    <a:pt x="74" y="27"/>
                  </a:lnTo>
                  <a:lnTo>
                    <a:pt x="76" y="25"/>
                  </a:lnTo>
                  <a:lnTo>
                    <a:pt x="77" y="24"/>
                  </a:lnTo>
                  <a:lnTo>
                    <a:pt x="78" y="22"/>
                  </a:lnTo>
                  <a:lnTo>
                    <a:pt x="79" y="21"/>
                  </a:lnTo>
                  <a:lnTo>
                    <a:pt x="81" y="20"/>
                  </a:lnTo>
                  <a:lnTo>
                    <a:pt x="82" y="18"/>
                  </a:lnTo>
                  <a:lnTo>
                    <a:pt x="83" y="15"/>
                  </a:lnTo>
                  <a:lnTo>
                    <a:pt x="85" y="13"/>
                  </a:lnTo>
                  <a:lnTo>
                    <a:pt x="87" y="11"/>
                  </a:lnTo>
                  <a:lnTo>
                    <a:pt x="89" y="9"/>
                  </a:lnTo>
                  <a:lnTo>
                    <a:pt x="90" y="6"/>
                  </a:lnTo>
                  <a:lnTo>
                    <a:pt x="91" y="3"/>
                  </a:lnTo>
                  <a:lnTo>
                    <a:pt x="92" y="1"/>
                  </a:lnTo>
                  <a:lnTo>
                    <a:pt x="94" y="1"/>
                  </a:lnTo>
                  <a:lnTo>
                    <a:pt x="95" y="0"/>
                  </a:lnTo>
                  <a:lnTo>
                    <a:pt x="98" y="0"/>
                  </a:lnTo>
                  <a:lnTo>
                    <a:pt x="99" y="1"/>
                  </a:lnTo>
                  <a:lnTo>
                    <a:pt x="102" y="3"/>
                  </a:lnTo>
                  <a:lnTo>
                    <a:pt x="105" y="4"/>
                  </a:lnTo>
                  <a:lnTo>
                    <a:pt x="108" y="6"/>
                  </a:lnTo>
                  <a:lnTo>
                    <a:pt x="115" y="9"/>
                  </a:lnTo>
                  <a:lnTo>
                    <a:pt x="121" y="8"/>
                  </a:lnTo>
                  <a:lnTo>
                    <a:pt x="128" y="8"/>
                  </a:lnTo>
                  <a:lnTo>
                    <a:pt x="135" y="9"/>
                  </a:lnTo>
                  <a:lnTo>
                    <a:pt x="138" y="12"/>
                  </a:lnTo>
                  <a:lnTo>
                    <a:pt x="141" y="14"/>
                  </a:lnTo>
                  <a:lnTo>
                    <a:pt x="144" y="17"/>
                  </a:lnTo>
                  <a:lnTo>
                    <a:pt x="146" y="20"/>
                  </a:lnTo>
                  <a:lnTo>
                    <a:pt x="147" y="24"/>
                  </a:lnTo>
                  <a:lnTo>
                    <a:pt x="148" y="20"/>
                  </a:lnTo>
                  <a:lnTo>
                    <a:pt x="149" y="17"/>
                  </a:lnTo>
                  <a:lnTo>
                    <a:pt x="150" y="13"/>
                  </a:lnTo>
                  <a:lnTo>
                    <a:pt x="153" y="11"/>
                  </a:lnTo>
                  <a:lnTo>
                    <a:pt x="157" y="9"/>
                  </a:lnTo>
                  <a:lnTo>
                    <a:pt x="156" y="9"/>
                  </a:lnTo>
                  <a:lnTo>
                    <a:pt x="156" y="9"/>
                  </a:lnTo>
                  <a:lnTo>
                    <a:pt x="157" y="7"/>
                  </a:lnTo>
                  <a:lnTo>
                    <a:pt x="158" y="6"/>
                  </a:lnTo>
                  <a:lnTo>
                    <a:pt x="159" y="6"/>
                  </a:lnTo>
                  <a:lnTo>
                    <a:pt x="168" y="6"/>
                  </a:lnTo>
                  <a:lnTo>
                    <a:pt x="177" y="5"/>
                  </a:lnTo>
                  <a:lnTo>
                    <a:pt x="186" y="5"/>
                  </a:lnTo>
                  <a:lnTo>
                    <a:pt x="186" y="6"/>
                  </a:lnTo>
                  <a:lnTo>
                    <a:pt x="186" y="7"/>
                  </a:lnTo>
                  <a:lnTo>
                    <a:pt x="187" y="7"/>
                  </a:lnTo>
                  <a:lnTo>
                    <a:pt x="188" y="7"/>
                  </a:lnTo>
                  <a:lnTo>
                    <a:pt x="188" y="8"/>
                  </a:lnTo>
                  <a:lnTo>
                    <a:pt x="188" y="9"/>
                  </a:lnTo>
                  <a:lnTo>
                    <a:pt x="188" y="8"/>
                  </a:lnTo>
                  <a:lnTo>
                    <a:pt x="187" y="8"/>
                  </a:lnTo>
                  <a:lnTo>
                    <a:pt x="186" y="8"/>
                  </a:lnTo>
                  <a:lnTo>
                    <a:pt x="185" y="7"/>
                  </a:lnTo>
                  <a:lnTo>
                    <a:pt x="185" y="7"/>
                  </a:lnTo>
                  <a:lnTo>
                    <a:pt x="186" y="11"/>
                  </a:lnTo>
                  <a:lnTo>
                    <a:pt x="188" y="14"/>
                  </a:lnTo>
                  <a:lnTo>
                    <a:pt x="191" y="16"/>
                  </a:lnTo>
                  <a:lnTo>
                    <a:pt x="194" y="19"/>
                  </a:lnTo>
                  <a:lnTo>
                    <a:pt x="196" y="21"/>
                  </a:lnTo>
                  <a:lnTo>
                    <a:pt x="198" y="22"/>
                  </a:lnTo>
                  <a:lnTo>
                    <a:pt x="200" y="24"/>
                  </a:lnTo>
                  <a:lnTo>
                    <a:pt x="202" y="25"/>
                  </a:lnTo>
                  <a:lnTo>
                    <a:pt x="204" y="26"/>
                  </a:lnTo>
                  <a:lnTo>
                    <a:pt x="205" y="28"/>
                  </a:lnTo>
                  <a:lnTo>
                    <a:pt x="206" y="30"/>
                  </a:lnTo>
                  <a:lnTo>
                    <a:pt x="208" y="32"/>
                  </a:lnTo>
                  <a:lnTo>
                    <a:pt x="210" y="33"/>
                  </a:lnTo>
                  <a:lnTo>
                    <a:pt x="212" y="33"/>
                  </a:lnTo>
                  <a:lnTo>
                    <a:pt x="214" y="34"/>
                  </a:lnTo>
                  <a:lnTo>
                    <a:pt x="216" y="36"/>
                  </a:lnTo>
                  <a:lnTo>
                    <a:pt x="232" y="49"/>
                  </a:lnTo>
                  <a:lnTo>
                    <a:pt x="249" y="61"/>
                  </a:lnTo>
                  <a:lnTo>
                    <a:pt x="254" y="63"/>
                  </a:lnTo>
                  <a:lnTo>
                    <a:pt x="260" y="63"/>
                  </a:lnTo>
                  <a:lnTo>
                    <a:pt x="266" y="64"/>
                  </a:lnTo>
                  <a:lnTo>
                    <a:pt x="271" y="66"/>
                  </a:lnTo>
                  <a:lnTo>
                    <a:pt x="281" y="75"/>
                  </a:lnTo>
                  <a:lnTo>
                    <a:pt x="292" y="83"/>
                  </a:lnTo>
                  <a:lnTo>
                    <a:pt x="304" y="90"/>
                  </a:lnTo>
                  <a:lnTo>
                    <a:pt x="317" y="94"/>
                  </a:lnTo>
                  <a:lnTo>
                    <a:pt x="319" y="95"/>
                  </a:lnTo>
                  <a:lnTo>
                    <a:pt x="321" y="96"/>
                  </a:lnTo>
                  <a:lnTo>
                    <a:pt x="322" y="98"/>
                  </a:lnTo>
                  <a:lnTo>
                    <a:pt x="323" y="100"/>
                  </a:lnTo>
                  <a:lnTo>
                    <a:pt x="321" y="105"/>
                  </a:lnTo>
                  <a:lnTo>
                    <a:pt x="317" y="109"/>
                  </a:lnTo>
                  <a:lnTo>
                    <a:pt x="313" y="113"/>
                  </a:lnTo>
                  <a:lnTo>
                    <a:pt x="310" y="117"/>
                  </a:lnTo>
                  <a:lnTo>
                    <a:pt x="309" y="119"/>
                  </a:lnTo>
                  <a:lnTo>
                    <a:pt x="309" y="122"/>
                  </a:lnTo>
                  <a:lnTo>
                    <a:pt x="308" y="126"/>
                  </a:lnTo>
                  <a:lnTo>
                    <a:pt x="307" y="128"/>
                  </a:lnTo>
                  <a:lnTo>
                    <a:pt x="303" y="135"/>
                  </a:lnTo>
                  <a:lnTo>
                    <a:pt x="298" y="141"/>
                  </a:lnTo>
                  <a:lnTo>
                    <a:pt x="296" y="148"/>
                  </a:lnTo>
                  <a:lnTo>
                    <a:pt x="297" y="154"/>
                  </a:lnTo>
                  <a:lnTo>
                    <a:pt x="301" y="157"/>
                  </a:lnTo>
                  <a:lnTo>
                    <a:pt x="305" y="157"/>
                  </a:lnTo>
                  <a:lnTo>
                    <a:pt x="311" y="155"/>
                  </a:lnTo>
                  <a:lnTo>
                    <a:pt x="316" y="155"/>
                  </a:lnTo>
                  <a:lnTo>
                    <a:pt x="321" y="156"/>
                  </a:lnTo>
                  <a:lnTo>
                    <a:pt x="324" y="157"/>
                  </a:lnTo>
                  <a:lnTo>
                    <a:pt x="326" y="159"/>
                  </a:lnTo>
                  <a:lnTo>
                    <a:pt x="328" y="161"/>
                  </a:lnTo>
                  <a:lnTo>
                    <a:pt x="331" y="162"/>
                  </a:lnTo>
                  <a:lnTo>
                    <a:pt x="332" y="162"/>
                  </a:lnTo>
                  <a:lnTo>
                    <a:pt x="334" y="162"/>
                  </a:lnTo>
                  <a:lnTo>
                    <a:pt x="335" y="162"/>
                  </a:lnTo>
                  <a:lnTo>
                    <a:pt x="336" y="161"/>
                  </a:lnTo>
                  <a:lnTo>
                    <a:pt x="337" y="162"/>
                  </a:lnTo>
                  <a:lnTo>
                    <a:pt x="338" y="164"/>
                  </a:lnTo>
                  <a:lnTo>
                    <a:pt x="341" y="165"/>
                  </a:lnTo>
                  <a:lnTo>
                    <a:pt x="342" y="167"/>
                  </a:lnTo>
                  <a:lnTo>
                    <a:pt x="344" y="167"/>
                  </a:lnTo>
                  <a:lnTo>
                    <a:pt x="346" y="167"/>
                  </a:lnTo>
                  <a:lnTo>
                    <a:pt x="347" y="166"/>
                  </a:lnTo>
                  <a:lnTo>
                    <a:pt x="349" y="165"/>
                  </a:lnTo>
                  <a:lnTo>
                    <a:pt x="351" y="165"/>
                  </a:lnTo>
                  <a:lnTo>
                    <a:pt x="353" y="164"/>
                  </a:lnTo>
                  <a:lnTo>
                    <a:pt x="355" y="164"/>
                  </a:lnTo>
                  <a:lnTo>
                    <a:pt x="357" y="165"/>
                  </a:lnTo>
                  <a:lnTo>
                    <a:pt x="359" y="166"/>
                  </a:lnTo>
                  <a:lnTo>
                    <a:pt x="361" y="165"/>
                  </a:lnTo>
                  <a:lnTo>
                    <a:pt x="363" y="164"/>
                  </a:lnTo>
                  <a:lnTo>
                    <a:pt x="364" y="163"/>
                  </a:lnTo>
                  <a:lnTo>
                    <a:pt x="364" y="161"/>
                  </a:lnTo>
                  <a:lnTo>
                    <a:pt x="365" y="159"/>
                  </a:lnTo>
                  <a:lnTo>
                    <a:pt x="366" y="158"/>
                  </a:lnTo>
                  <a:lnTo>
                    <a:pt x="368" y="156"/>
                  </a:lnTo>
                  <a:lnTo>
                    <a:pt x="370" y="156"/>
                  </a:lnTo>
                  <a:lnTo>
                    <a:pt x="371" y="157"/>
                  </a:lnTo>
                  <a:lnTo>
                    <a:pt x="373" y="158"/>
                  </a:lnTo>
                  <a:lnTo>
                    <a:pt x="375" y="160"/>
                  </a:lnTo>
                  <a:lnTo>
                    <a:pt x="376" y="161"/>
                  </a:lnTo>
                  <a:lnTo>
                    <a:pt x="378" y="160"/>
                  </a:lnTo>
                  <a:lnTo>
                    <a:pt x="380" y="159"/>
                  </a:lnTo>
                  <a:lnTo>
                    <a:pt x="382" y="157"/>
                  </a:lnTo>
                  <a:lnTo>
                    <a:pt x="383" y="154"/>
                  </a:lnTo>
                  <a:lnTo>
                    <a:pt x="385" y="152"/>
                  </a:lnTo>
                  <a:lnTo>
                    <a:pt x="391" y="147"/>
                  </a:lnTo>
                  <a:lnTo>
                    <a:pt x="397" y="141"/>
                  </a:lnTo>
                  <a:lnTo>
                    <a:pt x="403" y="135"/>
                  </a:lnTo>
                  <a:lnTo>
                    <a:pt x="406" y="128"/>
                  </a:lnTo>
                  <a:lnTo>
                    <a:pt x="405" y="120"/>
                  </a:lnTo>
                  <a:lnTo>
                    <a:pt x="405" y="119"/>
                  </a:lnTo>
                  <a:lnTo>
                    <a:pt x="405" y="117"/>
                  </a:lnTo>
                  <a:lnTo>
                    <a:pt x="405" y="115"/>
                  </a:lnTo>
                  <a:lnTo>
                    <a:pt x="405" y="112"/>
                  </a:lnTo>
                  <a:lnTo>
                    <a:pt x="405" y="110"/>
                  </a:lnTo>
                  <a:lnTo>
                    <a:pt x="406" y="108"/>
                  </a:lnTo>
                  <a:lnTo>
                    <a:pt x="410" y="109"/>
                  </a:lnTo>
                  <a:lnTo>
                    <a:pt x="413" y="109"/>
                  </a:lnTo>
                  <a:lnTo>
                    <a:pt x="416" y="110"/>
                  </a:lnTo>
                  <a:lnTo>
                    <a:pt x="418" y="111"/>
                  </a:lnTo>
                  <a:lnTo>
                    <a:pt x="420" y="111"/>
                  </a:lnTo>
                  <a:lnTo>
                    <a:pt x="422" y="113"/>
                  </a:lnTo>
                  <a:lnTo>
                    <a:pt x="424" y="115"/>
                  </a:lnTo>
                  <a:lnTo>
                    <a:pt x="426" y="118"/>
                  </a:lnTo>
                  <a:lnTo>
                    <a:pt x="428" y="120"/>
                  </a:lnTo>
                  <a:lnTo>
                    <a:pt x="430" y="122"/>
                  </a:lnTo>
                  <a:lnTo>
                    <a:pt x="430" y="123"/>
                  </a:lnTo>
                  <a:lnTo>
                    <a:pt x="430" y="126"/>
                  </a:lnTo>
                  <a:lnTo>
                    <a:pt x="429" y="131"/>
                  </a:lnTo>
                  <a:lnTo>
                    <a:pt x="429" y="137"/>
                  </a:lnTo>
                  <a:lnTo>
                    <a:pt x="429" y="142"/>
                  </a:lnTo>
                  <a:lnTo>
                    <a:pt x="426" y="146"/>
                  </a:lnTo>
                  <a:lnTo>
                    <a:pt x="425" y="147"/>
                  </a:lnTo>
                  <a:lnTo>
                    <a:pt x="424" y="149"/>
                  </a:lnTo>
                  <a:lnTo>
                    <a:pt x="423" y="150"/>
                  </a:lnTo>
                  <a:lnTo>
                    <a:pt x="421" y="150"/>
                  </a:lnTo>
                  <a:lnTo>
                    <a:pt x="419" y="150"/>
                  </a:lnTo>
                  <a:lnTo>
                    <a:pt x="419" y="152"/>
                  </a:lnTo>
                  <a:lnTo>
                    <a:pt x="418" y="154"/>
                  </a:lnTo>
                  <a:lnTo>
                    <a:pt x="417" y="156"/>
                  </a:lnTo>
                  <a:lnTo>
                    <a:pt x="415" y="157"/>
                  </a:lnTo>
                  <a:lnTo>
                    <a:pt x="414" y="157"/>
                  </a:lnTo>
                  <a:lnTo>
                    <a:pt x="412" y="158"/>
                  </a:lnTo>
                  <a:lnTo>
                    <a:pt x="397" y="168"/>
                  </a:lnTo>
                  <a:lnTo>
                    <a:pt x="380" y="177"/>
                  </a:lnTo>
                  <a:lnTo>
                    <a:pt x="374" y="181"/>
                  </a:lnTo>
                  <a:lnTo>
                    <a:pt x="369" y="188"/>
                  </a:lnTo>
                  <a:lnTo>
                    <a:pt x="364" y="194"/>
                  </a:lnTo>
                  <a:lnTo>
                    <a:pt x="358" y="199"/>
                  </a:lnTo>
                  <a:lnTo>
                    <a:pt x="354" y="202"/>
                  </a:lnTo>
                  <a:lnTo>
                    <a:pt x="351" y="205"/>
                  </a:lnTo>
                  <a:lnTo>
                    <a:pt x="348" y="208"/>
                  </a:lnTo>
                  <a:lnTo>
                    <a:pt x="346" y="211"/>
                  </a:lnTo>
                  <a:lnTo>
                    <a:pt x="333" y="228"/>
                  </a:lnTo>
                  <a:lnTo>
                    <a:pt x="325" y="246"/>
                  </a:lnTo>
                  <a:lnTo>
                    <a:pt x="319" y="267"/>
                  </a:lnTo>
                  <a:lnTo>
                    <a:pt x="317" y="270"/>
                  </a:lnTo>
                  <a:lnTo>
                    <a:pt x="315" y="274"/>
                  </a:lnTo>
                  <a:lnTo>
                    <a:pt x="312" y="277"/>
                  </a:lnTo>
                  <a:lnTo>
                    <a:pt x="310" y="281"/>
                  </a:lnTo>
                  <a:lnTo>
                    <a:pt x="309" y="284"/>
                  </a:lnTo>
                  <a:lnTo>
                    <a:pt x="310" y="287"/>
                  </a:lnTo>
                  <a:lnTo>
                    <a:pt x="311" y="291"/>
                  </a:lnTo>
                  <a:lnTo>
                    <a:pt x="312" y="294"/>
                  </a:lnTo>
                  <a:lnTo>
                    <a:pt x="313" y="297"/>
                  </a:lnTo>
                  <a:lnTo>
                    <a:pt x="312" y="305"/>
                  </a:lnTo>
                  <a:lnTo>
                    <a:pt x="311" y="314"/>
                  </a:lnTo>
                  <a:lnTo>
                    <a:pt x="310" y="323"/>
                  </a:lnTo>
                  <a:lnTo>
                    <a:pt x="310" y="325"/>
                  </a:lnTo>
                  <a:lnTo>
                    <a:pt x="309" y="326"/>
                  </a:lnTo>
                  <a:lnTo>
                    <a:pt x="308" y="327"/>
                  </a:lnTo>
                  <a:lnTo>
                    <a:pt x="306" y="327"/>
                  </a:lnTo>
                  <a:lnTo>
                    <a:pt x="305" y="328"/>
                  </a:lnTo>
                  <a:lnTo>
                    <a:pt x="304" y="330"/>
                  </a:lnTo>
                  <a:lnTo>
                    <a:pt x="302" y="337"/>
                  </a:lnTo>
                  <a:lnTo>
                    <a:pt x="300" y="344"/>
                  </a:lnTo>
                  <a:lnTo>
                    <a:pt x="299" y="350"/>
                  </a:lnTo>
                  <a:lnTo>
                    <a:pt x="299" y="358"/>
                  </a:lnTo>
                  <a:lnTo>
                    <a:pt x="301" y="364"/>
                  </a:lnTo>
                  <a:lnTo>
                    <a:pt x="306" y="368"/>
                  </a:lnTo>
                  <a:lnTo>
                    <a:pt x="309" y="370"/>
                  </a:lnTo>
                  <a:lnTo>
                    <a:pt x="313" y="372"/>
                  </a:lnTo>
                  <a:lnTo>
                    <a:pt x="316" y="375"/>
                  </a:lnTo>
                  <a:lnTo>
                    <a:pt x="318" y="378"/>
                  </a:lnTo>
                  <a:lnTo>
                    <a:pt x="320" y="380"/>
                  </a:lnTo>
                  <a:lnTo>
                    <a:pt x="323" y="382"/>
                  </a:lnTo>
                  <a:lnTo>
                    <a:pt x="326" y="385"/>
                  </a:lnTo>
                  <a:lnTo>
                    <a:pt x="328" y="388"/>
                  </a:lnTo>
                  <a:lnTo>
                    <a:pt x="328" y="390"/>
                  </a:lnTo>
                  <a:lnTo>
                    <a:pt x="328" y="392"/>
                  </a:lnTo>
                  <a:lnTo>
                    <a:pt x="327" y="394"/>
                  </a:lnTo>
                  <a:lnTo>
                    <a:pt x="325" y="395"/>
                  </a:lnTo>
                  <a:lnTo>
                    <a:pt x="324" y="398"/>
                  </a:lnTo>
                  <a:lnTo>
                    <a:pt x="322" y="400"/>
                  </a:lnTo>
                  <a:lnTo>
                    <a:pt x="322" y="402"/>
                  </a:lnTo>
                  <a:lnTo>
                    <a:pt x="322" y="404"/>
                  </a:lnTo>
                  <a:lnTo>
                    <a:pt x="324" y="407"/>
                  </a:lnTo>
                  <a:lnTo>
                    <a:pt x="325" y="410"/>
                  </a:lnTo>
                  <a:lnTo>
                    <a:pt x="327" y="413"/>
                  </a:lnTo>
                  <a:lnTo>
                    <a:pt x="330" y="414"/>
                  </a:lnTo>
                  <a:lnTo>
                    <a:pt x="331" y="415"/>
                  </a:lnTo>
                  <a:lnTo>
                    <a:pt x="333" y="415"/>
                  </a:lnTo>
                  <a:lnTo>
                    <a:pt x="335" y="415"/>
                  </a:lnTo>
                  <a:lnTo>
                    <a:pt x="336" y="414"/>
                  </a:lnTo>
                  <a:lnTo>
                    <a:pt x="337" y="414"/>
                  </a:lnTo>
                  <a:lnTo>
                    <a:pt x="338" y="415"/>
                  </a:lnTo>
                  <a:lnTo>
                    <a:pt x="338" y="416"/>
                  </a:lnTo>
                  <a:lnTo>
                    <a:pt x="338" y="422"/>
                  </a:lnTo>
                  <a:lnTo>
                    <a:pt x="338" y="428"/>
                  </a:lnTo>
                  <a:lnTo>
                    <a:pt x="337" y="433"/>
                  </a:lnTo>
                  <a:lnTo>
                    <a:pt x="331" y="443"/>
                  </a:lnTo>
                  <a:lnTo>
                    <a:pt x="325" y="452"/>
                  </a:lnTo>
                  <a:lnTo>
                    <a:pt x="319" y="460"/>
                  </a:lnTo>
                  <a:lnTo>
                    <a:pt x="312" y="467"/>
                  </a:lnTo>
                  <a:lnTo>
                    <a:pt x="293" y="476"/>
                  </a:lnTo>
                  <a:lnTo>
                    <a:pt x="274" y="482"/>
                  </a:lnTo>
                  <a:lnTo>
                    <a:pt x="254" y="485"/>
                  </a:lnTo>
                  <a:lnTo>
                    <a:pt x="241" y="488"/>
                  </a:lnTo>
                  <a:lnTo>
                    <a:pt x="232" y="492"/>
                  </a:lnTo>
                  <a:lnTo>
                    <a:pt x="223" y="492"/>
                  </a:lnTo>
                  <a:lnTo>
                    <a:pt x="214" y="486"/>
                  </a:lnTo>
                  <a:lnTo>
                    <a:pt x="213" y="486"/>
                  </a:lnTo>
                  <a:lnTo>
                    <a:pt x="211" y="486"/>
                  </a:lnTo>
                  <a:lnTo>
                    <a:pt x="210" y="486"/>
                  </a:lnTo>
                  <a:lnTo>
                    <a:pt x="209" y="489"/>
                  </a:lnTo>
                  <a:lnTo>
                    <a:pt x="209" y="490"/>
                  </a:lnTo>
                  <a:lnTo>
                    <a:pt x="208" y="492"/>
                  </a:lnTo>
                  <a:lnTo>
                    <a:pt x="208" y="494"/>
                  </a:lnTo>
                  <a:lnTo>
                    <a:pt x="208" y="495"/>
                  </a:lnTo>
                  <a:lnTo>
                    <a:pt x="209" y="497"/>
                  </a:lnTo>
                  <a:lnTo>
                    <a:pt x="210" y="498"/>
                  </a:lnTo>
                  <a:lnTo>
                    <a:pt x="212" y="499"/>
                  </a:lnTo>
                  <a:lnTo>
                    <a:pt x="213" y="499"/>
                  </a:lnTo>
                  <a:lnTo>
                    <a:pt x="214" y="499"/>
                  </a:lnTo>
                  <a:lnTo>
                    <a:pt x="215" y="499"/>
                  </a:lnTo>
                  <a:lnTo>
                    <a:pt x="217" y="501"/>
                  </a:lnTo>
                  <a:lnTo>
                    <a:pt x="217" y="503"/>
                  </a:lnTo>
                  <a:lnTo>
                    <a:pt x="216" y="505"/>
                  </a:lnTo>
                  <a:lnTo>
                    <a:pt x="215" y="507"/>
                  </a:lnTo>
                  <a:lnTo>
                    <a:pt x="214" y="509"/>
                  </a:lnTo>
                  <a:lnTo>
                    <a:pt x="214" y="510"/>
                  </a:lnTo>
                  <a:lnTo>
                    <a:pt x="214" y="511"/>
                  </a:lnTo>
                  <a:lnTo>
                    <a:pt x="214" y="512"/>
                  </a:lnTo>
                  <a:lnTo>
                    <a:pt x="214" y="513"/>
                  </a:lnTo>
                  <a:lnTo>
                    <a:pt x="213" y="514"/>
                  </a:lnTo>
                  <a:lnTo>
                    <a:pt x="213" y="515"/>
                  </a:lnTo>
                  <a:lnTo>
                    <a:pt x="211" y="515"/>
                  </a:lnTo>
                  <a:lnTo>
                    <a:pt x="209" y="516"/>
                  </a:lnTo>
                  <a:lnTo>
                    <a:pt x="208" y="516"/>
                  </a:lnTo>
                  <a:lnTo>
                    <a:pt x="207" y="517"/>
                  </a:lnTo>
                  <a:lnTo>
                    <a:pt x="206" y="519"/>
                  </a:lnTo>
                  <a:lnTo>
                    <a:pt x="206" y="521"/>
                  </a:lnTo>
                  <a:lnTo>
                    <a:pt x="206" y="524"/>
                  </a:lnTo>
                  <a:lnTo>
                    <a:pt x="207" y="526"/>
                  </a:lnTo>
                  <a:lnTo>
                    <a:pt x="209" y="527"/>
                  </a:lnTo>
                  <a:lnTo>
                    <a:pt x="210" y="528"/>
                  </a:lnTo>
                  <a:lnTo>
                    <a:pt x="211" y="529"/>
                  </a:lnTo>
                  <a:lnTo>
                    <a:pt x="212" y="531"/>
                  </a:lnTo>
                  <a:lnTo>
                    <a:pt x="212" y="535"/>
                  </a:lnTo>
                  <a:lnTo>
                    <a:pt x="211" y="539"/>
                  </a:lnTo>
                  <a:lnTo>
                    <a:pt x="209" y="542"/>
                  </a:lnTo>
                  <a:lnTo>
                    <a:pt x="208" y="543"/>
                  </a:lnTo>
                  <a:lnTo>
                    <a:pt x="207" y="545"/>
                  </a:lnTo>
                  <a:lnTo>
                    <a:pt x="205" y="545"/>
                  </a:lnTo>
                  <a:lnTo>
                    <a:pt x="203" y="545"/>
                  </a:lnTo>
                  <a:lnTo>
                    <a:pt x="200" y="546"/>
                  </a:lnTo>
                  <a:lnTo>
                    <a:pt x="198" y="546"/>
                  </a:lnTo>
                  <a:lnTo>
                    <a:pt x="197" y="547"/>
                  </a:lnTo>
                  <a:lnTo>
                    <a:pt x="196" y="548"/>
                  </a:lnTo>
                  <a:lnTo>
                    <a:pt x="195" y="549"/>
                  </a:lnTo>
                  <a:lnTo>
                    <a:pt x="195" y="550"/>
                  </a:lnTo>
                  <a:lnTo>
                    <a:pt x="186" y="554"/>
                  </a:lnTo>
                  <a:lnTo>
                    <a:pt x="177" y="553"/>
                  </a:lnTo>
                  <a:lnTo>
                    <a:pt x="176" y="552"/>
                  </a:lnTo>
                  <a:lnTo>
                    <a:pt x="176" y="552"/>
                  </a:lnTo>
                  <a:lnTo>
                    <a:pt x="172" y="550"/>
                  </a:lnTo>
                  <a:lnTo>
                    <a:pt x="167" y="548"/>
                  </a:lnTo>
                  <a:lnTo>
                    <a:pt x="163" y="546"/>
                  </a:lnTo>
                  <a:lnTo>
                    <a:pt x="161" y="546"/>
                  </a:lnTo>
                  <a:lnTo>
                    <a:pt x="159" y="546"/>
                  </a:lnTo>
                  <a:lnTo>
                    <a:pt x="156" y="546"/>
                  </a:lnTo>
                  <a:lnTo>
                    <a:pt x="154" y="545"/>
                  </a:lnTo>
                  <a:lnTo>
                    <a:pt x="153" y="544"/>
                  </a:lnTo>
                  <a:lnTo>
                    <a:pt x="153" y="543"/>
                  </a:lnTo>
                  <a:lnTo>
                    <a:pt x="153" y="541"/>
                  </a:lnTo>
                  <a:lnTo>
                    <a:pt x="152" y="540"/>
                  </a:lnTo>
                  <a:lnTo>
                    <a:pt x="151" y="540"/>
                  </a:lnTo>
                  <a:lnTo>
                    <a:pt x="149" y="540"/>
                  </a:lnTo>
                  <a:lnTo>
                    <a:pt x="148" y="541"/>
                  </a:lnTo>
                  <a:lnTo>
                    <a:pt x="147" y="543"/>
                  </a:lnTo>
                  <a:lnTo>
                    <a:pt x="146" y="544"/>
                  </a:lnTo>
                  <a:lnTo>
                    <a:pt x="146" y="549"/>
                  </a:lnTo>
                  <a:lnTo>
                    <a:pt x="146" y="553"/>
                  </a:lnTo>
                  <a:lnTo>
                    <a:pt x="147" y="557"/>
                  </a:lnTo>
                  <a:lnTo>
                    <a:pt x="148" y="559"/>
                  </a:lnTo>
                  <a:lnTo>
                    <a:pt x="149" y="559"/>
                  </a:lnTo>
                  <a:lnTo>
                    <a:pt x="150" y="561"/>
                  </a:lnTo>
                  <a:lnTo>
                    <a:pt x="151" y="562"/>
                  </a:lnTo>
                  <a:lnTo>
                    <a:pt x="152" y="563"/>
                  </a:lnTo>
                  <a:lnTo>
                    <a:pt x="153" y="565"/>
                  </a:lnTo>
                  <a:lnTo>
                    <a:pt x="153" y="567"/>
                  </a:lnTo>
                  <a:lnTo>
                    <a:pt x="152" y="569"/>
                  </a:lnTo>
                  <a:lnTo>
                    <a:pt x="151" y="571"/>
                  </a:lnTo>
                  <a:lnTo>
                    <a:pt x="149" y="573"/>
                  </a:lnTo>
                  <a:lnTo>
                    <a:pt x="149" y="574"/>
                  </a:lnTo>
                  <a:lnTo>
                    <a:pt x="150" y="575"/>
                  </a:lnTo>
                  <a:lnTo>
                    <a:pt x="151" y="576"/>
                  </a:lnTo>
                  <a:lnTo>
                    <a:pt x="152" y="578"/>
                  </a:lnTo>
                  <a:lnTo>
                    <a:pt x="154" y="579"/>
                  </a:lnTo>
                  <a:lnTo>
                    <a:pt x="157" y="579"/>
                  </a:lnTo>
                  <a:lnTo>
                    <a:pt x="160" y="580"/>
                  </a:lnTo>
                  <a:lnTo>
                    <a:pt x="162" y="581"/>
                  </a:lnTo>
                  <a:lnTo>
                    <a:pt x="163" y="582"/>
                  </a:lnTo>
                  <a:lnTo>
                    <a:pt x="164" y="584"/>
                  </a:lnTo>
                  <a:lnTo>
                    <a:pt x="165" y="585"/>
                  </a:lnTo>
                  <a:lnTo>
                    <a:pt x="166" y="587"/>
                  </a:lnTo>
                  <a:lnTo>
                    <a:pt x="167" y="587"/>
                  </a:lnTo>
                  <a:lnTo>
                    <a:pt x="168" y="588"/>
                  </a:lnTo>
                  <a:lnTo>
                    <a:pt x="170" y="587"/>
                  </a:lnTo>
                  <a:lnTo>
                    <a:pt x="171" y="586"/>
                  </a:lnTo>
                  <a:lnTo>
                    <a:pt x="171" y="585"/>
                  </a:lnTo>
                  <a:lnTo>
                    <a:pt x="171" y="584"/>
                  </a:lnTo>
                  <a:lnTo>
                    <a:pt x="170" y="583"/>
                  </a:lnTo>
                  <a:lnTo>
                    <a:pt x="169" y="582"/>
                  </a:lnTo>
                  <a:lnTo>
                    <a:pt x="169" y="581"/>
                  </a:lnTo>
                  <a:lnTo>
                    <a:pt x="169" y="579"/>
                  </a:lnTo>
                  <a:lnTo>
                    <a:pt x="169" y="579"/>
                  </a:lnTo>
                  <a:lnTo>
                    <a:pt x="169" y="578"/>
                  </a:lnTo>
                  <a:lnTo>
                    <a:pt x="170" y="578"/>
                  </a:lnTo>
                  <a:lnTo>
                    <a:pt x="172" y="578"/>
                  </a:lnTo>
                  <a:lnTo>
                    <a:pt x="174" y="579"/>
                  </a:lnTo>
                  <a:lnTo>
                    <a:pt x="175" y="579"/>
                  </a:lnTo>
                  <a:lnTo>
                    <a:pt x="176" y="579"/>
                  </a:lnTo>
                  <a:lnTo>
                    <a:pt x="178" y="579"/>
                  </a:lnTo>
                  <a:lnTo>
                    <a:pt x="180" y="580"/>
                  </a:lnTo>
                  <a:lnTo>
                    <a:pt x="181" y="582"/>
                  </a:lnTo>
                  <a:lnTo>
                    <a:pt x="182" y="584"/>
                  </a:lnTo>
                  <a:lnTo>
                    <a:pt x="182" y="587"/>
                  </a:lnTo>
                  <a:lnTo>
                    <a:pt x="181" y="590"/>
                  </a:lnTo>
                  <a:lnTo>
                    <a:pt x="180" y="592"/>
                  </a:lnTo>
                  <a:lnTo>
                    <a:pt x="180" y="594"/>
                  </a:lnTo>
                  <a:lnTo>
                    <a:pt x="178" y="596"/>
                  </a:lnTo>
                  <a:lnTo>
                    <a:pt x="176" y="597"/>
                  </a:lnTo>
                  <a:lnTo>
                    <a:pt x="174" y="597"/>
                  </a:lnTo>
                  <a:lnTo>
                    <a:pt x="172" y="597"/>
                  </a:lnTo>
                  <a:lnTo>
                    <a:pt x="169" y="596"/>
                  </a:lnTo>
                  <a:lnTo>
                    <a:pt x="167" y="595"/>
                  </a:lnTo>
                  <a:lnTo>
                    <a:pt x="164" y="594"/>
                  </a:lnTo>
                  <a:lnTo>
                    <a:pt x="163" y="593"/>
                  </a:lnTo>
                  <a:lnTo>
                    <a:pt x="161" y="592"/>
                  </a:lnTo>
                  <a:lnTo>
                    <a:pt x="159" y="592"/>
                  </a:lnTo>
                  <a:lnTo>
                    <a:pt x="157" y="593"/>
                  </a:lnTo>
                  <a:lnTo>
                    <a:pt x="156" y="594"/>
                  </a:lnTo>
                  <a:lnTo>
                    <a:pt x="154" y="597"/>
                  </a:lnTo>
                  <a:lnTo>
                    <a:pt x="154" y="598"/>
                  </a:lnTo>
                  <a:lnTo>
                    <a:pt x="156" y="599"/>
                  </a:lnTo>
                  <a:lnTo>
                    <a:pt x="158" y="600"/>
                  </a:lnTo>
                  <a:lnTo>
                    <a:pt x="159" y="601"/>
                  </a:lnTo>
                  <a:lnTo>
                    <a:pt x="161" y="601"/>
                  </a:lnTo>
                  <a:lnTo>
                    <a:pt x="163" y="601"/>
                  </a:lnTo>
                  <a:lnTo>
                    <a:pt x="165" y="602"/>
                  </a:lnTo>
                  <a:lnTo>
                    <a:pt x="161" y="608"/>
                  </a:lnTo>
                  <a:lnTo>
                    <a:pt x="157" y="612"/>
                  </a:lnTo>
                  <a:lnTo>
                    <a:pt x="151" y="618"/>
                  </a:lnTo>
                  <a:lnTo>
                    <a:pt x="149" y="625"/>
                  </a:lnTo>
                  <a:lnTo>
                    <a:pt x="148" y="629"/>
                  </a:lnTo>
                  <a:lnTo>
                    <a:pt x="148" y="633"/>
                  </a:lnTo>
                  <a:lnTo>
                    <a:pt x="148" y="637"/>
                  </a:lnTo>
                  <a:lnTo>
                    <a:pt x="149" y="639"/>
                  </a:lnTo>
                  <a:lnTo>
                    <a:pt x="149" y="641"/>
                  </a:lnTo>
                  <a:lnTo>
                    <a:pt x="149" y="643"/>
                  </a:lnTo>
                  <a:lnTo>
                    <a:pt x="149" y="645"/>
                  </a:lnTo>
                  <a:lnTo>
                    <a:pt x="148" y="645"/>
                  </a:lnTo>
                  <a:lnTo>
                    <a:pt x="147" y="646"/>
                  </a:lnTo>
                  <a:lnTo>
                    <a:pt x="147" y="646"/>
                  </a:lnTo>
                  <a:lnTo>
                    <a:pt x="145" y="648"/>
                  </a:lnTo>
                  <a:lnTo>
                    <a:pt x="144" y="650"/>
                  </a:lnTo>
                  <a:lnTo>
                    <a:pt x="143" y="652"/>
                  </a:lnTo>
                  <a:lnTo>
                    <a:pt x="142" y="654"/>
                  </a:lnTo>
                  <a:lnTo>
                    <a:pt x="142" y="655"/>
                  </a:lnTo>
                  <a:lnTo>
                    <a:pt x="142" y="656"/>
                  </a:lnTo>
                  <a:lnTo>
                    <a:pt x="141" y="657"/>
                  </a:lnTo>
                  <a:lnTo>
                    <a:pt x="139" y="657"/>
                  </a:lnTo>
                  <a:lnTo>
                    <a:pt x="137" y="657"/>
                  </a:lnTo>
                  <a:lnTo>
                    <a:pt x="135" y="658"/>
                  </a:lnTo>
                  <a:lnTo>
                    <a:pt x="135" y="658"/>
                  </a:lnTo>
                  <a:lnTo>
                    <a:pt x="134" y="659"/>
                  </a:lnTo>
                  <a:lnTo>
                    <a:pt x="132" y="659"/>
                  </a:lnTo>
                  <a:lnTo>
                    <a:pt x="130" y="660"/>
                  </a:lnTo>
                  <a:lnTo>
                    <a:pt x="129" y="661"/>
                  </a:lnTo>
                  <a:lnTo>
                    <a:pt x="123" y="665"/>
                  </a:lnTo>
                  <a:lnTo>
                    <a:pt x="118" y="671"/>
                  </a:lnTo>
                  <a:lnTo>
                    <a:pt x="114" y="677"/>
                  </a:lnTo>
                  <a:lnTo>
                    <a:pt x="108" y="684"/>
                  </a:lnTo>
                  <a:lnTo>
                    <a:pt x="106" y="692"/>
                  </a:lnTo>
                  <a:lnTo>
                    <a:pt x="107" y="699"/>
                  </a:lnTo>
                  <a:lnTo>
                    <a:pt x="111" y="706"/>
                  </a:lnTo>
                  <a:lnTo>
                    <a:pt x="116" y="713"/>
                  </a:lnTo>
                  <a:lnTo>
                    <a:pt x="122" y="717"/>
                  </a:lnTo>
                  <a:lnTo>
                    <a:pt x="132" y="719"/>
                  </a:lnTo>
                  <a:lnTo>
                    <a:pt x="132" y="719"/>
                  </a:lnTo>
                  <a:lnTo>
                    <a:pt x="131" y="719"/>
                  </a:lnTo>
                  <a:lnTo>
                    <a:pt x="133" y="719"/>
                  </a:lnTo>
                  <a:lnTo>
                    <a:pt x="136" y="718"/>
                  </a:lnTo>
                  <a:lnTo>
                    <a:pt x="138" y="717"/>
                  </a:lnTo>
                  <a:lnTo>
                    <a:pt x="140" y="717"/>
                  </a:lnTo>
                  <a:lnTo>
                    <a:pt x="142" y="717"/>
                  </a:lnTo>
                  <a:lnTo>
                    <a:pt x="143" y="718"/>
                  </a:lnTo>
                  <a:lnTo>
                    <a:pt x="144" y="719"/>
                  </a:lnTo>
                  <a:lnTo>
                    <a:pt x="144" y="721"/>
                  </a:lnTo>
                  <a:lnTo>
                    <a:pt x="144" y="722"/>
                  </a:lnTo>
                  <a:lnTo>
                    <a:pt x="145" y="722"/>
                  </a:lnTo>
                  <a:lnTo>
                    <a:pt x="147" y="722"/>
                  </a:lnTo>
                  <a:lnTo>
                    <a:pt x="146" y="725"/>
                  </a:lnTo>
                  <a:lnTo>
                    <a:pt x="145" y="727"/>
                  </a:lnTo>
                  <a:lnTo>
                    <a:pt x="145" y="729"/>
                  </a:lnTo>
                  <a:lnTo>
                    <a:pt x="145" y="732"/>
                  </a:lnTo>
                  <a:lnTo>
                    <a:pt x="145" y="734"/>
                  </a:lnTo>
                  <a:lnTo>
                    <a:pt x="144" y="736"/>
                  </a:lnTo>
                  <a:lnTo>
                    <a:pt x="142" y="737"/>
                  </a:lnTo>
                  <a:lnTo>
                    <a:pt x="142" y="738"/>
                  </a:lnTo>
                  <a:lnTo>
                    <a:pt x="142" y="739"/>
                  </a:lnTo>
                  <a:lnTo>
                    <a:pt x="142" y="739"/>
                  </a:lnTo>
                  <a:lnTo>
                    <a:pt x="142" y="739"/>
                  </a:lnTo>
                  <a:lnTo>
                    <a:pt x="143" y="739"/>
                  </a:lnTo>
                  <a:lnTo>
                    <a:pt x="144" y="739"/>
                  </a:lnTo>
                  <a:lnTo>
                    <a:pt x="144" y="739"/>
                  </a:lnTo>
                  <a:lnTo>
                    <a:pt x="144" y="740"/>
                  </a:lnTo>
                  <a:lnTo>
                    <a:pt x="143" y="742"/>
                  </a:lnTo>
                  <a:lnTo>
                    <a:pt x="142" y="744"/>
                  </a:lnTo>
                  <a:lnTo>
                    <a:pt x="142" y="745"/>
                  </a:lnTo>
                  <a:lnTo>
                    <a:pt x="141" y="745"/>
                  </a:lnTo>
                  <a:lnTo>
                    <a:pt x="140" y="745"/>
                  </a:lnTo>
                  <a:lnTo>
                    <a:pt x="140" y="747"/>
                  </a:lnTo>
                  <a:lnTo>
                    <a:pt x="139" y="748"/>
                  </a:lnTo>
                  <a:lnTo>
                    <a:pt x="139" y="748"/>
                  </a:lnTo>
                  <a:lnTo>
                    <a:pt x="137" y="749"/>
                  </a:lnTo>
                  <a:lnTo>
                    <a:pt x="135" y="749"/>
                  </a:lnTo>
                  <a:lnTo>
                    <a:pt x="134" y="750"/>
                  </a:lnTo>
                  <a:lnTo>
                    <a:pt x="133" y="751"/>
                  </a:lnTo>
                  <a:lnTo>
                    <a:pt x="132" y="753"/>
                  </a:lnTo>
                  <a:lnTo>
                    <a:pt x="130" y="755"/>
                  </a:lnTo>
                  <a:lnTo>
                    <a:pt x="128" y="757"/>
                  </a:lnTo>
                  <a:lnTo>
                    <a:pt x="127" y="760"/>
                  </a:lnTo>
                  <a:lnTo>
                    <a:pt x="125" y="761"/>
                  </a:lnTo>
                  <a:lnTo>
                    <a:pt x="123" y="762"/>
                  </a:lnTo>
                  <a:lnTo>
                    <a:pt x="121" y="763"/>
                  </a:lnTo>
                  <a:lnTo>
                    <a:pt x="120" y="765"/>
                  </a:lnTo>
                  <a:lnTo>
                    <a:pt x="119" y="767"/>
                  </a:lnTo>
                  <a:lnTo>
                    <a:pt x="118" y="769"/>
                  </a:lnTo>
                  <a:lnTo>
                    <a:pt x="118" y="771"/>
                  </a:lnTo>
                  <a:lnTo>
                    <a:pt x="117" y="772"/>
                  </a:lnTo>
                  <a:lnTo>
                    <a:pt x="113" y="776"/>
                  </a:lnTo>
                  <a:lnTo>
                    <a:pt x="110" y="779"/>
                  </a:lnTo>
                  <a:lnTo>
                    <a:pt x="107" y="784"/>
                  </a:lnTo>
                  <a:lnTo>
                    <a:pt x="108" y="784"/>
                  </a:lnTo>
                  <a:lnTo>
                    <a:pt x="111" y="784"/>
                  </a:lnTo>
                  <a:lnTo>
                    <a:pt x="112" y="784"/>
                  </a:lnTo>
                  <a:lnTo>
                    <a:pt x="113" y="785"/>
                  </a:lnTo>
                  <a:lnTo>
                    <a:pt x="114" y="786"/>
                  </a:lnTo>
                  <a:lnTo>
                    <a:pt x="113" y="787"/>
                  </a:lnTo>
                  <a:lnTo>
                    <a:pt x="112" y="791"/>
                  </a:lnTo>
                  <a:lnTo>
                    <a:pt x="111" y="794"/>
                  </a:lnTo>
                  <a:lnTo>
                    <a:pt x="110" y="798"/>
                  </a:lnTo>
                  <a:lnTo>
                    <a:pt x="107" y="801"/>
                  </a:lnTo>
                  <a:lnTo>
                    <a:pt x="105" y="804"/>
                  </a:lnTo>
                  <a:lnTo>
                    <a:pt x="102" y="805"/>
                  </a:lnTo>
                  <a:lnTo>
                    <a:pt x="99" y="806"/>
                  </a:lnTo>
                  <a:lnTo>
                    <a:pt x="97" y="807"/>
                  </a:lnTo>
                  <a:lnTo>
                    <a:pt x="94" y="808"/>
                  </a:lnTo>
                  <a:lnTo>
                    <a:pt x="92" y="809"/>
                  </a:lnTo>
                  <a:lnTo>
                    <a:pt x="91" y="811"/>
                  </a:lnTo>
                  <a:lnTo>
                    <a:pt x="91" y="814"/>
                  </a:lnTo>
                  <a:lnTo>
                    <a:pt x="90" y="817"/>
                  </a:lnTo>
                  <a:lnTo>
                    <a:pt x="90" y="819"/>
                  </a:lnTo>
                  <a:lnTo>
                    <a:pt x="89" y="822"/>
                  </a:lnTo>
                  <a:lnTo>
                    <a:pt x="88" y="825"/>
                  </a:lnTo>
                  <a:lnTo>
                    <a:pt x="85" y="827"/>
                  </a:lnTo>
                  <a:lnTo>
                    <a:pt x="83" y="830"/>
                  </a:lnTo>
                  <a:lnTo>
                    <a:pt x="83" y="831"/>
                  </a:lnTo>
                  <a:lnTo>
                    <a:pt x="83" y="832"/>
                  </a:lnTo>
                  <a:lnTo>
                    <a:pt x="83" y="833"/>
                  </a:lnTo>
                  <a:lnTo>
                    <a:pt x="84" y="834"/>
                  </a:lnTo>
                  <a:lnTo>
                    <a:pt x="86" y="834"/>
                  </a:lnTo>
                  <a:lnTo>
                    <a:pt x="87" y="834"/>
                  </a:lnTo>
                  <a:lnTo>
                    <a:pt x="88" y="834"/>
                  </a:lnTo>
                  <a:lnTo>
                    <a:pt x="89" y="834"/>
                  </a:lnTo>
                  <a:lnTo>
                    <a:pt x="94" y="847"/>
                  </a:lnTo>
                  <a:lnTo>
                    <a:pt x="102" y="861"/>
                  </a:lnTo>
                  <a:lnTo>
                    <a:pt x="91" y="860"/>
                  </a:lnTo>
                  <a:lnTo>
                    <a:pt x="80" y="859"/>
                  </a:lnTo>
                  <a:lnTo>
                    <a:pt x="69" y="860"/>
                  </a:lnTo>
                  <a:lnTo>
                    <a:pt x="57" y="862"/>
                  </a:lnTo>
                  <a:lnTo>
                    <a:pt x="47" y="861"/>
                  </a:lnTo>
                  <a:lnTo>
                    <a:pt x="42" y="859"/>
                  </a:lnTo>
                  <a:lnTo>
                    <a:pt x="38" y="854"/>
                  </a:lnTo>
                  <a:lnTo>
                    <a:pt x="36" y="849"/>
                  </a:lnTo>
                  <a:lnTo>
                    <a:pt x="33" y="843"/>
                  </a:lnTo>
                  <a:lnTo>
                    <a:pt x="33" y="838"/>
                  </a:lnTo>
                  <a:lnTo>
                    <a:pt x="34" y="833"/>
                  </a:lnTo>
                  <a:lnTo>
                    <a:pt x="34" y="829"/>
                  </a:lnTo>
                  <a:lnTo>
                    <a:pt x="32" y="825"/>
                  </a:lnTo>
                  <a:lnTo>
                    <a:pt x="30" y="823"/>
                  </a:lnTo>
                  <a:lnTo>
                    <a:pt x="27" y="822"/>
                  </a:lnTo>
                  <a:lnTo>
                    <a:pt x="24" y="823"/>
                  </a:lnTo>
                  <a:lnTo>
                    <a:pt x="21" y="824"/>
                  </a:lnTo>
                  <a:lnTo>
                    <a:pt x="19" y="826"/>
                  </a:lnTo>
                  <a:lnTo>
                    <a:pt x="12" y="816"/>
                  </a:lnTo>
                  <a:lnTo>
                    <a:pt x="12" y="805"/>
                  </a:lnTo>
                  <a:lnTo>
                    <a:pt x="14" y="793"/>
                  </a:lnTo>
                  <a:lnTo>
                    <a:pt x="18" y="782"/>
                  </a:lnTo>
                  <a:lnTo>
                    <a:pt x="20" y="771"/>
                  </a:lnTo>
                  <a:lnTo>
                    <a:pt x="20" y="760"/>
                  </a:lnTo>
                  <a:lnTo>
                    <a:pt x="19" y="751"/>
                  </a:lnTo>
                  <a:lnTo>
                    <a:pt x="19" y="742"/>
                  </a:lnTo>
                  <a:lnTo>
                    <a:pt x="23" y="734"/>
                  </a:lnTo>
                  <a:lnTo>
                    <a:pt x="23" y="733"/>
                  </a:lnTo>
                  <a:lnTo>
                    <a:pt x="22" y="732"/>
                  </a:lnTo>
                  <a:lnTo>
                    <a:pt x="22" y="730"/>
                  </a:lnTo>
                  <a:lnTo>
                    <a:pt x="21" y="728"/>
                  </a:lnTo>
                  <a:lnTo>
                    <a:pt x="22" y="727"/>
                  </a:lnTo>
                  <a:lnTo>
                    <a:pt x="24" y="723"/>
                  </a:lnTo>
                  <a:lnTo>
                    <a:pt x="27" y="720"/>
                  </a:lnTo>
                  <a:lnTo>
                    <a:pt x="29" y="717"/>
                  </a:lnTo>
                  <a:lnTo>
                    <a:pt x="30" y="716"/>
                  </a:lnTo>
                  <a:lnTo>
                    <a:pt x="30" y="714"/>
                  </a:lnTo>
                  <a:lnTo>
                    <a:pt x="30" y="713"/>
                  </a:lnTo>
                  <a:lnTo>
                    <a:pt x="29" y="711"/>
                  </a:lnTo>
                  <a:lnTo>
                    <a:pt x="27" y="709"/>
                  </a:lnTo>
                  <a:lnTo>
                    <a:pt x="25" y="707"/>
                  </a:lnTo>
                  <a:lnTo>
                    <a:pt x="24" y="705"/>
                  </a:lnTo>
                  <a:lnTo>
                    <a:pt x="24" y="703"/>
                  </a:lnTo>
                  <a:lnTo>
                    <a:pt x="24" y="701"/>
                  </a:lnTo>
                  <a:lnTo>
                    <a:pt x="24" y="699"/>
                  </a:lnTo>
                  <a:lnTo>
                    <a:pt x="24" y="696"/>
                  </a:lnTo>
                  <a:lnTo>
                    <a:pt x="24" y="695"/>
                  </a:lnTo>
                  <a:lnTo>
                    <a:pt x="23" y="694"/>
                  </a:lnTo>
                  <a:lnTo>
                    <a:pt x="22" y="693"/>
                  </a:lnTo>
                  <a:lnTo>
                    <a:pt x="23" y="686"/>
                  </a:lnTo>
                  <a:lnTo>
                    <a:pt x="25" y="679"/>
                  </a:lnTo>
                  <a:lnTo>
                    <a:pt x="24" y="672"/>
                  </a:lnTo>
                  <a:lnTo>
                    <a:pt x="23" y="670"/>
                  </a:lnTo>
                  <a:lnTo>
                    <a:pt x="22" y="669"/>
                  </a:lnTo>
                  <a:lnTo>
                    <a:pt x="20" y="668"/>
                  </a:lnTo>
                  <a:lnTo>
                    <a:pt x="18" y="666"/>
                  </a:lnTo>
                  <a:lnTo>
                    <a:pt x="15" y="666"/>
                  </a:lnTo>
                  <a:lnTo>
                    <a:pt x="13" y="665"/>
                  </a:lnTo>
                  <a:lnTo>
                    <a:pt x="15" y="663"/>
                  </a:lnTo>
                  <a:lnTo>
                    <a:pt x="19" y="662"/>
                  </a:lnTo>
                  <a:lnTo>
                    <a:pt x="22" y="662"/>
                  </a:lnTo>
                  <a:lnTo>
                    <a:pt x="24" y="661"/>
                  </a:lnTo>
                  <a:lnTo>
                    <a:pt x="27" y="660"/>
                  </a:lnTo>
                  <a:lnTo>
                    <a:pt x="29" y="659"/>
                  </a:lnTo>
                  <a:lnTo>
                    <a:pt x="29" y="657"/>
                  </a:lnTo>
                  <a:lnTo>
                    <a:pt x="29" y="654"/>
                  </a:lnTo>
                  <a:lnTo>
                    <a:pt x="29" y="650"/>
                  </a:lnTo>
                  <a:lnTo>
                    <a:pt x="27" y="648"/>
                  </a:lnTo>
                  <a:lnTo>
                    <a:pt x="24" y="647"/>
                  </a:lnTo>
                  <a:lnTo>
                    <a:pt x="22" y="647"/>
                  </a:lnTo>
                  <a:lnTo>
                    <a:pt x="19" y="647"/>
                  </a:lnTo>
                  <a:lnTo>
                    <a:pt x="15" y="647"/>
                  </a:lnTo>
                  <a:lnTo>
                    <a:pt x="13" y="647"/>
                  </a:lnTo>
                  <a:lnTo>
                    <a:pt x="13" y="646"/>
                  </a:lnTo>
                  <a:lnTo>
                    <a:pt x="13" y="645"/>
                  </a:lnTo>
                  <a:lnTo>
                    <a:pt x="13" y="644"/>
                  </a:lnTo>
                  <a:lnTo>
                    <a:pt x="13" y="643"/>
                  </a:lnTo>
                  <a:lnTo>
                    <a:pt x="15" y="640"/>
                  </a:lnTo>
                  <a:lnTo>
                    <a:pt x="17" y="638"/>
                  </a:lnTo>
                  <a:lnTo>
                    <a:pt x="17" y="635"/>
                  </a:lnTo>
                  <a:lnTo>
                    <a:pt x="17" y="632"/>
                  </a:lnTo>
                  <a:lnTo>
                    <a:pt x="14" y="630"/>
                  </a:lnTo>
                  <a:lnTo>
                    <a:pt x="8" y="620"/>
                  </a:lnTo>
                  <a:lnTo>
                    <a:pt x="3" y="611"/>
                  </a:lnTo>
                  <a:lnTo>
                    <a:pt x="1" y="605"/>
                  </a:lnTo>
                  <a:lnTo>
                    <a:pt x="2" y="598"/>
                  </a:lnTo>
                  <a:lnTo>
                    <a:pt x="4" y="591"/>
                  </a:lnTo>
                  <a:lnTo>
                    <a:pt x="5" y="582"/>
                  </a:lnTo>
                  <a:lnTo>
                    <a:pt x="3" y="571"/>
                  </a:lnTo>
                  <a:lnTo>
                    <a:pt x="1" y="562"/>
                  </a:lnTo>
                  <a:lnTo>
                    <a:pt x="0" y="552"/>
                  </a:lnTo>
                  <a:lnTo>
                    <a:pt x="1" y="539"/>
                  </a:lnTo>
                  <a:lnTo>
                    <a:pt x="2" y="526"/>
                  </a:lnTo>
                  <a:lnTo>
                    <a:pt x="3" y="520"/>
                  </a:lnTo>
                  <a:lnTo>
                    <a:pt x="6" y="514"/>
                  </a:lnTo>
                  <a:lnTo>
                    <a:pt x="7" y="511"/>
                  </a:lnTo>
                  <a:lnTo>
                    <a:pt x="6" y="509"/>
                  </a:lnTo>
                  <a:lnTo>
                    <a:pt x="5" y="507"/>
                  </a:lnTo>
                  <a:lnTo>
                    <a:pt x="4" y="505"/>
                  </a:lnTo>
                  <a:lnTo>
                    <a:pt x="4" y="503"/>
                  </a:lnTo>
                  <a:lnTo>
                    <a:pt x="5" y="502"/>
                  </a:lnTo>
                  <a:lnTo>
                    <a:pt x="6" y="501"/>
                  </a:lnTo>
                  <a:lnTo>
                    <a:pt x="7" y="500"/>
                  </a:lnTo>
                  <a:lnTo>
                    <a:pt x="9" y="500"/>
                  </a:lnTo>
                  <a:lnTo>
                    <a:pt x="11" y="500"/>
                  </a:lnTo>
                  <a:lnTo>
                    <a:pt x="13" y="499"/>
                  </a:lnTo>
                  <a:lnTo>
                    <a:pt x="15" y="499"/>
                  </a:lnTo>
                  <a:lnTo>
                    <a:pt x="17" y="497"/>
                  </a:lnTo>
                  <a:lnTo>
                    <a:pt x="15" y="490"/>
                  </a:lnTo>
                  <a:lnTo>
                    <a:pt x="13" y="483"/>
                  </a:lnTo>
                  <a:lnTo>
                    <a:pt x="11" y="476"/>
                  </a:lnTo>
                  <a:lnTo>
                    <a:pt x="10" y="473"/>
                  </a:lnTo>
                  <a:lnTo>
                    <a:pt x="9" y="470"/>
                  </a:lnTo>
                  <a:lnTo>
                    <a:pt x="7" y="468"/>
                  </a:lnTo>
                  <a:lnTo>
                    <a:pt x="6" y="465"/>
                  </a:lnTo>
                  <a:lnTo>
                    <a:pt x="5" y="451"/>
                  </a:lnTo>
                  <a:lnTo>
                    <a:pt x="6" y="437"/>
                  </a:lnTo>
                  <a:lnTo>
                    <a:pt x="10" y="426"/>
                  </a:lnTo>
                  <a:lnTo>
                    <a:pt x="15" y="416"/>
                  </a:lnTo>
                  <a:lnTo>
                    <a:pt x="20" y="406"/>
                  </a:lnTo>
                  <a:lnTo>
                    <a:pt x="20" y="403"/>
                  </a:lnTo>
                  <a:lnTo>
                    <a:pt x="20" y="401"/>
                  </a:lnTo>
                  <a:lnTo>
                    <a:pt x="18" y="399"/>
                  </a:lnTo>
                  <a:lnTo>
                    <a:pt x="17" y="397"/>
                  </a:lnTo>
                  <a:lnTo>
                    <a:pt x="15" y="394"/>
                  </a:lnTo>
                  <a:lnTo>
                    <a:pt x="14" y="393"/>
                  </a:lnTo>
                  <a:lnTo>
                    <a:pt x="14" y="391"/>
                  </a:lnTo>
                  <a:lnTo>
                    <a:pt x="18" y="380"/>
                  </a:lnTo>
                  <a:lnTo>
                    <a:pt x="21" y="368"/>
                  </a:lnTo>
                  <a:lnTo>
                    <a:pt x="22" y="367"/>
                  </a:lnTo>
                  <a:lnTo>
                    <a:pt x="23" y="366"/>
                  </a:lnTo>
                  <a:lnTo>
                    <a:pt x="25" y="366"/>
                  </a:lnTo>
                  <a:lnTo>
                    <a:pt x="26" y="365"/>
                  </a:lnTo>
                  <a:lnTo>
                    <a:pt x="28" y="365"/>
                  </a:lnTo>
                  <a:lnTo>
                    <a:pt x="30" y="364"/>
                  </a:lnTo>
                  <a:lnTo>
                    <a:pt x="31" y="363"/>
                  </a:lnTo>
                  <a:lnTo>
                    <a:pt x="32" y="353"/>
                  </a:lnTo>
                  <a:lnTo>
                    <a:pt x="30" y="342"/>
                  </a:lnTo>
                  <a:lnTo>
                    <a:pt x="29" y="331"/>
                  </a:lnTo>
                  <a:lnTo>
                    <a:pt x="28" y="330"/>
                  </a:lnTo>
                  <a:lnTo>
                    <a:pt x="27" y="330"/>
                  </a:lnTo>
                  <a:lnTo>
                    <a:pt x="25" y="329"/>
                  </a:lnTo>
                  <a:lnTo>
                    <a:pt x="23" y="329"/>
                  </a:lnTo>
                  <a:lnTo>
                    <a:pt x="22" y="328"/>
                  </a:lnTo>
                  <a:lnTo>
                    <a:pt x="21" y="328"/>
                  </a:lnTo>
                  <a:lnTo>
                    <a:pt x="15" y="315"/>
                  </a:lnTo>
                  <a:lnTo>
                    <a:pt x="13" y="301"/>
                  </a:lnTo>
                  <a:lnTo>
                    <a:pt x="13" y="299"/>
                  </a:lnTo>
                  <a:lnTo>
                    <a:pt x="13" y="296"/>
                  </a:lnTo>
                  <a:lnTo>
                    <a:pt x="13" y="293"/>
                  </a:lnTo>
                  <a:lnTo>
                    <a:pt x="12" y="291"/>
                  </a:lnTo>
                  <a:lnTo>
                    <a:pt x="11" y="290"/>
                  </a:lnTo>
                  <a:lnTo>
                    <a:pt x="9" y="289"/>
                  </a:lnTo>
                  <a:lnTo>
                    <a:pt x="7" y="288"/>
                  </a:lnTo>
                  <a:lnTo>
                    <a:pt x="6" y="287"/>
                  </a:lnTo>
                  <a:lnTo>
                    <a:pt x="4" y="285"/>
                  </a:lnTo>
                  <a:lnTo>
                    <a:pt x="3" y="284"/>
                  </a:lnTo>
                  <a:lnTo>
                    <a:pt x="3" y="282"/>
                  </a:lnTo>
                  <a:lnTo>
                    <a:pt x="4" y="280"/>
                  </a:lnTo>
                  <a:lnTo>
                    <a:pt x="5" y="278"/>
                  </a:lnTo>
                  <a:lnTo>
                    <a:pt x="7" y="277"/>
                  </a:lnTo>
                  <a:lnTo>
                    <a:pt x="9" y="276"/>
                  </a:lnTo>
                  <a:lnTo>
                    <a:pt x="10" y="275"/>
                  </a:lnTo>
                  <a:lnTo>
                    <a:pt x="11" y="273"/>
                  </a:lnTo>
                  <a:lnTo>
                    <a:pt x="11" y="267"/>
                  </a:lnTo>
                  <a:lnTo>
                    <a:pt x="10" y="259"/>
                  </a:lnTo>
                  <a:lnTo>
                    <a:pt x="11" y="254"/>
                  </a:lnTo>
                  <a:lnTo>
                    <a:pt x="13" y="252"/>
                  </a:lnTo>
                  <a:lnTo>
                    <a:pt x="15" y="249"/>
                  </a:lnTo>
                  <a:lnTo>
                    <a:pt x="17" y="247"/>
                  </a:lnTo>
                  <a:lnTo>
                    <a:pt x="19" y="244"/>
                  </a:lnTo>
                  <a:lnTo>
                    <a:pt x="19" y="242"/>
                  </a:lnTo>
                  <a:lnTo>
                    <a:pt x="18" y="239"/>
                  </a:lnTo>
                  <a:lnTo>
                    <a:pt x="15" y="235"/>
                  </a:lnTo>
                  <a:lnTo>
                    <a:pt x="14" y="231"/>
                  </a:lnTo>
                  <a:lnTo>
                    <a:pt x="13" y="228"/>
                  </a:lnTo>
                  <a:lnTo>
                    <a:pt x="13" y="224"/>
                  </a:lnTo>
                  <a:lnTo>
                    <a:pt x="17" y="208"/>
                  </a:lnTo>
                  <a:lnTo>
                    <a:pt x="22" y="193"/>
                  </a:lnTo>
                  <a:lnTo>
                    <a:pt x="26" y="183"/>
                  </a:lnTo>
                  <a:lnTo>
                    <a:pt x="31" y="173"/>
                  </a:lnTo>
                  <a:lnTo>
                    <a:pt x="35" y="161"/>
                  </a:lnTo>
                  <a:lnTo>
                    <a:pt x="36" y="159"/>
                  </a:lnTo>
                  <a:lnTo>
                    <a:pt x="38" y="157"/>
                  </a:lnTo>
                  <a:lnTo>
                    <a:pt x="40" y="156"/>
                  </a:lnTo>
                  <a:lnTo>
                    <a:pt x="42" y="154"/>
                  </a:lnTo>
                  <a:lnTo>
                    <a:pt x="44" y="153"/>
                  </a:lnTo>
                  <a:lnTo>
                    <a:pt x="45" y="152"/>
                  </a:lnTo>
                  <a:lnTo>
                    <a:pt x="46" y="150"/>
                  </a:lnTo>
                  <a:lnTo>
                    <a:pt x="47" y="148"/>
                  </a:lnTo>
                  <a:lnTo>
                    <a:pt x="47" y="147"/>
                  </a:lnTo>
                  <a:lnTo>
                    <a:pt x="44" y="135"/>
                  </a:lnTo>
                  <a:lnTo>
                    <a:pt x="44" y="121"/>
                  </a:lnTo>
                  <a:lnTo>
                    <a:pt x="44" y="120"/>
                  </a:lnTo>
                  <a:lnTo>
                    <a:pt x="43" y="118"/>
                  </a:lnTo>
                  <a:lnTo>
                    <a:pt x="42" y="115"/>
                  </a:lnTo>
                  <a:lnTo>
                    <a:pt x="41" y="113"/>
                  </a:lnTo>
                  <a:lnTo>
                    <a:pt x="40" y="112"/>
                  </a:lnTo>
                  <a:lnTo>
                    <a:pt x="40" y="111"/>
                  </a:lnTo>
                  <a:lnTo>
                    <a:pt x="40" y="109"/>
                  </a:lnTo>
                  <a:lnTo>
                    <a:pt x="41" y="108"/>
                  </a:lnTo>
                  <a:lnTo>
                    <a:pt x="44" y="103"/>
                  </a:lnTo>
                  <a:lnTo>
                    <a:pt x="43" y="98"/>
                  </a:lnTo>
                  <a:lnTo>
                    <a:pt x="42" y="92"/>
                  </a:lnTo>
                  <a:lnTo>
                    <a:pt x="43" y="88"/>
                  </a:lnTo>
                  <a:lnTo>
                    <a:pt x="49" y="83"/>
                  </a:lnTo>
                  <a:lnTo>
                    <a:pt x="56" y="78"/>
                  </a:lnTo>
                  <a:lnTo>
                    <a:pt x="63" y="74"/>
                  </a:lnTo>
                  <a:lnTo>
                    <a:pt x="69" y="68"/>
                  </a:lnTo>
                  <a:lnTo>
                    <a:pt x="72" y="60"/>
                  </a:lnTo>
                  <a:lnTo>
                    <a:pt x="73" y="48"/>
                  </a:lnTo>
                  <a:lnTo>
                    <a:pt x="73" y="41"/>
                  </a:lnTo>
                  <a:lnTo>
                    <a:pt x="72" y="36"/>
                  </a:lnTo>
                  <a:lnTo>
                    <a:pt x="72" y="30"/>
                  </a:lnTo>
                  <a:lnTo>
                    <a:pt x="72" y="29"/>
                  </a:lnTo>
                </a:path>
              </a:pathLst>
            </a:custGeom>
            <a:grpFill/>
            <a:ln w="3175">
              <a:solidFill>
                <a:srgbClr val="2CA2CC"/>
              </a:solidFill>
              <a:prstDash val="solid"/>
              <a:round/>
              <a:headEnd/>
              <a:tailEnd/>
            </a:ln>
          </p:spPr>
          <p:txBody>
            <a:bodyPr/>
            <a:lstStyle/>
            <a:p>
              <a:endParaRPr lang="ru-RU"/>
            </a:p>
          </p:txBody>
        </p:sp>
        <p:sp>
          <p:nvSpPr>
            <p:cNvPr id="94" name="Freeform 414">
              <a:extLst>
                <a:ext uri="{FF2B5EF4-FFF2-40B4-BE49-F238E27FC236}">
                  <a16:creationId xmlns:a16="http://schemas.microsoft.com/office/drawing/2014/main" id="{8A2B143B-72F0-B640-AC57-7BD4126D9D75}"/>
                </a:ext>
              </a:extLst>
            </p:cNvPr>
            <p:cNvSpPr>
              <a:spLocks/>
            </p:cNvSpPr>
            <p:nvPr/>
          </p:nvSpPr>
          <p:spPr bwMode="gray">
            <a:xfrm>
              <a:off x="2994" y="2940"/>
              <a:ext cx="134" cy="144"/>
            </a:xfrm>
            <a:custGeom>
              <a:avLst/>
              <a:gdLst>
                <a:gd name="T0" fmla="*/ 5 w 134"/>
                <a:gd name="T1" fmla="*/ 117 h 144"/>
                <a:gd name="T2" fmla="*/ 12 w 134"/>
                <a:gd name="T3" fmla="*/ 125 h 144"/>
                <a:gd name="T4" fmla="*/ 17 w 134"/>
                <a:gd name="T5" fmla="*/ 126 h 144"/>
                <a:gd name="T6" fmla="*/ 22 w 134"/>
                <a:gd name="T7" fmla="*/ 126 h 144"/>
                <a:gd name="T8" fmla="*/ 33 w 134"/>
                <a:gd name="T9" fmla="*/ 132 h 144"/>
                <a:gd name="T10" fmla="*/ 50 w 134"/>
                <a:gd name="T11" fmla="*/ 144 h 144"/>
                <a:gd name="T12" fmla="*/ 53 w 134"/>
                <a:gd name="T13" fmla="*/ 143 h 144"/>
                <a:gd name="T14" fmla="*/ 56 w 134"/>
                <a:gd name="T15" fmla="*/ 141 h 144"/>
                <a:gd name="T16" fmla="*/ 62 w 134"/>
                <a:gd name="T17" fmla="*/ 140 h 144"/>
                <a:gd name="T18" fmla="*/ 68 w 134"/>
                <a:gd name="T19" fmla="*/ 141 h 144"/>
                <a:gd name="T20" fmla="*/ 84 w 134"/>
                <a:gd name="T21" fmla="*/ 142 h 144"/>
                <a:gd name="T22" fmla="*/ 93 w 134"/>
                <a:gd name="T23" fmla="*/ 138 h 144"/>
                <a:gd name="T24" fmla="*/ 97 w 134"/>
                <a:gd name="T25" fmla="*/ 136 h 144"/>
                <a:gd name="T26" fmla="*/ 101 w 134"/>
                <a:gd name="T27" fmla="*/ 133 h 144"/>
                <a:gd name="T28" fmla="*/ 102 w 134"/>
                <a:gd name="T29" fmla="*/ 131 h 144"/>
                <a:gd name="T30" fmla="*/ 102 w 134"/>
                <a:gd name="T31" fmla="*/ 132 h 144"/>
                <a:gd name="T32" fmla="*/ 103 w 134"/>
                <a:gd name="T33" fmla="*/ 132 h 144"/>
                <a:gd name="T34" fmla="*/ 108 w 134"/>
                <a:gd name="T35" fmla="*/ 128 h 144"/>
                <a:gd name="T36" fmla="*/ 113 w 134"/>
                <a:gd name="T37" fmla="*/ 124 h 144"/>
                <a:gd name="T38" fmla="*/ 118 w 134"/>
                <a:gd name="T39" fmla="*/ 116 h 144"/>
                <a:gd name="T40" fmla="*/ 125 w 134"/>
                <a:gd name="T41" fmla="*/ 105 h 144"/>
                <a:gd name="T42" fmla="*/ 126 w 134"/>
                <a:gd name="T43" fmla="*/ 101 h 144"/>
                <a:gd name="T44" fmla="*/ 126 w 134"/>
                <a:gd name="T45" fmla="*/ 96 h 144"/>
                <a:gd name="T46" fmla="*/ 128 w 134"/>
                <a:gd name="T47" fmla="*/ 92 h 144"/>
                <a:gd name="T48" fmla="*/ 132 w 134"/>
                <a:gd name="T49" fmla="*/ 88 h 144"/>
                <a:gd name="T50" fmla="*/ 132 w 134"/>
                <a:gd name="T51" fmla="*/ 79 h 144"/>
                <a:gd name="T52" fmla="*/ 127 w 134"/>
                <a:gd name="T53" fmla="*/ 71 h 144"/>
                <a:gd name="T54" fmla="*/ 125 w 134"/>
                <a:gd name="T55" fmla="*/ 65 h 144"/>
                <a:gd name="T56" fmla="*/ 123 w 134"/>
                <a:gd name="T57" fmla="*/ 60 h 144"/>
                <a:gd name="T58" fmla="*/ 117 w 134"/>
                <a:gd name="T59" fmla="*/ 56 h 144"/>
                <a:gd name="T60" fmla="*/ 112 w 134"/>
                <a:gd name="T61" fmla="*/ 52 h 144"/>
                <a:gd name="T62" fmla="*/ 109 w 134"/>
                <a:gd name="T63" fmla="*/ 47 h 144"/>
                <a:gd name="T64" fmla="*/ 105 w 134"/>
                <a:gd name="T65" fmla="*/ 41 h 144"/>
                <a:gd name="T66" fmla="*/ 100 w 134"/>
                <a:gd name="T67" fmla="*/ 39 h 144"/>
                <a:gd name="T68" fmla="*/ 94 w 134"/>
                <a:gd name="T69" fmla="*/ 38 h 144"/>
                <a:gd name="T70" fmla="*/ 89 w 134"/>
                <a:gd name="T71" fmla="*/ 35 h 144"/>
                <a:gd name="T72" fmla="*/ 82 w 134"/>
                <a:gd name="T73" fmla="*/ 29 h 144"/>
                <a:gd name="T74" fmla="*/ 77 w 134"/>
                <a:gd name="T75" fmla="*/ 27 h 144"/>
                <a:gd name="T76" fmla="*/ 73 w 134"/>
                <a:gd name="T77" fmla="*/ 28 h 144"/>
                <a:gd name="T78" fmla="*/ 70 w 134"/>
                <a:gd name="T79" fmla="*/ 29 h 144"/>
                <a:gd name="T80" fmla="*/ 64 w 134"/>
                <a:gd name="T81" fmla="*/ 18 h 144"/>
                <a:gd name="T82" fmla="*/ 55 w 134"/>
                <a:gd name="T83" fmla="*/ 8 h 144"/>
                <a:gd name="T84" fmla="*/ 52 w 134"/>
                <a:gd name="T85" fmla="*/ 4 h 144"/>
                <a:gd name="T86" fmla="*/ 43 w 134"/>
                <a:gd name="T87" fmla="*/ 0 h 144"/>
                <a:gd name="T88" fmla="*/ 31 w 134"/>
                <a:gd name="T89" fmla="*/ 2 h 144"/>
                <a:gd name="T90" fmla="*/ 26 w 134"/>
                <a:gd name="T91" fmla="*/ 6 h 144"/>
                <a:gd name="T92" fmla="*/ 19 w 134"/>
                <a:gd name="T93" fmla="*/ 31 h 144"/>
                <a:gd name="T94" fmla="*/ 15 w 134"/>
                <a:gd name="T95" fmla="*/ 38 h 144"/>
                <a:gd name="T96" fmla="*/ 10 w 134"/>
                <a:gd name="T97" fmla="*/ 45 h 144"/>
                <a:gd name="T98" fmla="*/ 10 w 134"/>
                <a:gd name="T99" fmla="*/ 51 h 144"/>
                <a:gd name="T100" fmla="*/ 12 w 134"/>
                <a:gd name="T101" fmla="*/ 58 h 144"/>
                <a:gd name="T102" fmla="*/ 12 w 134"/>
                <a:gd name="T103" fmla="*/ 69 h 144"/>
                <a:gd name="T104" fmla="*/ 10 w 134"/>
                <a:gd name="T105" fmla="*/ 87 h 144"/>
                <a:gd name="T106" fmla="*/ 9 w 134"/>
                <a:gd name="T107" fmla="*/ 90 h 144"/>
                <a:gd name="T108" fmla="*/ 6 w 134"/>
                <a:gd name="T109" fmla="*/ 91 h 144"/>
                <a:gd name="T110" fmla="*/ 4 w 134"/>
                <a:gd name="T111" fmla="*/ 94 h 144"/>
                <a:gd name="T112" fmla="*/ 0 w 134"/>
                <a:gd name="T113" fmla="*/ 10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144">
                  <a:moveTo>
                    <a:pt x="2" y="111"/>
                  </a:moveTo>
                  <a:lnTo>
                    <a:pt x="5" y="117"/>
                  </a:lnTo>
                  <a:lnTo>
                    <a:pt x="8" y="121"/>
                  </a:lnTo>
                  <a:lnTo>
                    <a:pt x="12" y="125"/>
                  </a:lnTo>
                  <a:lnTo>
                    <a:pt x="15" y="126"/>
                  </a:lnTo>
                  <a:lnTo>
                    <a:pt x="17" y="126"/>
                  </a:lnTo>
                  <a:lnTo>
                    <a:pt x="20" y="126"/>
                  </a:lnTo>
                  <a:lnTo>
                    <a:pt x="22" y="126"/>
                  </a:lnTo>
                  <a:lnTo>
                    <a:pt x="24" y="126"/>
                  </a:lnTo>
                  <a:lnTo>
                    <a:pt x="33" y="132"/>
                  </a:lnTo>
                  <a:lnTo>
                    <a:pt x="41" y="139"/>
                  </a:lnTo>
                  <a:lnTo>
                    <a:pt x="50" y="144"/>
                  </a:lnTo>
                  <a:lnTo>
                    <a:pt x="52" y="144"/>
                  </a:lnTo>
                  <a:lnTo>
                    <a:pt x="53" y="143"/>
                  </a:lnTo>
                  <a:lnTo>
                    <a:pt x="55" y="142"/>
                  </a:lnTo>
                  <a:lnTo>
                    <a:pt x="56" y="141"/>
                  </a:lnTo>
                  <a:lnTo>
                    <a:pt x="59" y="140"/>
                  </a:lnTo>
                  <a:lnTo>
                    <a:pt x="62" y="140"/>
                  </a:lnTo>
                  <a:lnTo>
                    <a:pt x="65" y="141"/>
                  </a:lnTo>
                  <a:lnTo>
                    <a:pt x="68" y="141"/>
                  </a:lnTo>
                  <a:lnTo>
                    <a:pt x="76" y="142"/>
                  </a:lnTo>
                  <a:lnTo>
                    <a:pt x="84" y="142"/>
                  </a:lnTo>
                  <a:lnTo>
                    <a:pt x="92" y="139"/>
                  </a:lnTo>
                  <a:lnTo>
                    <a:pt x="93" y="138"/>
                  </a:lnTo>
                  <a:lnTo>
                    <a:pt x="95" y="137"/>
                  </a:lnTo>
                  <a:lnTo>
                    <a:pt x="97" y="136"/>
                  </a:lnTo>
                  <a:lnTo>
                    <a:pt x="99" y="134"/>
                  </a:lnTo>
                  <a:lnTo>
                    <a:pt x="101" y="133"/>
                  </a:lnTo>
                  <a:lnTo>
                    <a:pt x="102" y="132"/>
                  </a:lnTo>
                  <a:lnTo>
                    <a:pt x="102" y="131"/>
                  </a:lnTo>
                  <a:lnTo>
                    <a:pt x="102" y="132"/>
                  </a:lnTo>
                  <a:lnTo>
                    <a:pt x="102" y="132"/>
                  </a:lnTo>
                  <a:lnTo>
                    <a:pt x="102" y="132"/>
                  </a:lnTo>
                  <a:lnTo>
                    <a:pt x="103" y="132"/>
                  </a:lnTo>
                  <a:lnTo>
                    <a:pt x="105" y="130"/>
                  </a:lnTo>
                  <a:lnTo>
                    <a:pt x="108" y="128"/>
                  </a:lnTo>
                  <a:lnTo>
                    <a:pt x="110" y="126"/>
                  </a:lnTo>
                  <a:lnTo>
                    <a:pt x="113" y="124"/>
                  </a:lnTo>
                  <a:lnTo>
                    <a:pt x="115" y="122"/>
                  </a:lnTo>
                  <a:lnTo>
                    <a:pt x="118" y="116"/>
                  </a:lnTo>
                  <a:lnTo>
                    <a:pt x="122" y="110"/>
                  </a:lnTo>
                  <a:lnTo>
                    <a:pt x="125" y="105"/>
                  </a:lnTo>
                  <a:lnTo>
                    <a:pt x="126" y="103"/>
                  </a:lnTo>
                  <a:lnTo>
                    <a:pt x="126" y="101"/>
                  </a:lnTo>
                  <a:lnTo>
                    <a:pt x="126" y="99"/>
                  </a:lnTo>
                  <a:lnTo>
                    <a:pt x="126" y="96"/>
                  </a:lnTo>
                  <a:lnTo>
                    <a:pt x="126" y="94"/>
                  </a:lnTo>
                  <a:lnTo>
                    <a:pt x="128" y="92"/>
                  </a:lnTo>
                  <a:lnTo>
                    <a:pt x="130" y="90"/>
                  </a:lnTo>
                  <a:lnTo>
                    <a:pt x="132" y="88"/>
                  </a:lnTo>
                  <a:lnTo>
                    <a:pt x="134" y="83"/>
                  </a:lnTo>
                  <a:lnTo>
                    <a:pt x="132" y="79"/>
                  </a:lnTo>
                  <a:lnTo>
                    <a:pt x="129" y="75"/>
                  </a:lnTo>
                  <a:lnTo>
                    <a:pt x="127" y="71"/>
                  </a:lnTo>
                  <a:lnTo>
                    <a:pt x="126" y="67"/>
                  </a:lnTo>
                  <a:lnTo>
                    <a:pt x="125" y="65"/>
                  </a:lnTo>
                  <a:lnTo>
                    <a:pt x="124" y="62"/>
                  </a:lnTo>
                  <a:lnTo>
                    <a:pt x="123" y="60"/>
                  </a:lnTo>
                  <a:lnTo>
                    <a:pt x="120" y="58"/>
                  </a:lnTo>
                  <a:lnTo>
                    <a:pt x="117" y="56"/>
                  </a:lnTo>
                  <a:lnTo>
                    <a:pt x="115" y="54"/>
                  </a:lnTo>
                  <a:lnTo>
                    <a:pt x="112" y="52"/>
                  </a:lnTo>
                  <a:lnTo>
                    <a:pt x="110" y="50"/>
                  </a:lnTo>
                  <a:lnTo>
                    <a:pt x="109" y="47"/>
                  </a:lnTo>
                  <a:lnTo>
                    <a:pt x="107" y="44"/>
                  </a:lnTo>
                  <a:lnTo>
                    <a:pt x="105" y="41"/>
                  </a:lnTo>
                  <a:lnTo>
                    <a:pt x="103" y="40"/>
                  </a:lnTo>
                  <a:lnTo>
                    <a:pt x="100" y="39"/>
                  </a:lnTo>
                  <a:lnTo>
                    <a:pt x="97" y="38"/>
                  </a:lnTo>
                  <a:lnTo>
                    <a:pt x="94" y="38"/>
                  </a:lnTo>
                  <a:lnTo>
                    <a:pt x="91" y="37"/>
                  </a:lnTo>
                  <a:lnTo>
                    <a:pt x="89" y="35"/>
                  </a:lnTo>
                  <a:lnTo>
                    <a:pt x="85" y="32"/>
                  </a:lnTo>
                  <a:lnTo>
                    <a:pt x="82" y="29"/>
                  </a:lnTo>
                  <a:lnTo>
                    <a:pt x="79" y="27"/>
                  </a:lnTo>
                  <a:lnTo>
                    <a:pt x="77" y="27"/>
                  </a:lnTo>
                  <a:lnTo>
                    <a:pt x="75" y="27"/>
                  </a:lnTo>
                  <a:lnTo>
                    <a:pt x="73" y="28"/>
                  </a:lnTo>
                  <a:lnTo>
                    <a:pt x="72" y="29"/>
                  </a:lnTo>
                  <a:lnTo>
                    <a:pt x="70" y="29"/>
                  </a:lnTo>
                  <a:lnTo>
                    <a:pt x="70" y="29"/>
                  </a:lnTo>
                  <a:lnTo>
                    <a:pt x="64" y="18"/>
                  </a:lnTo>
                  <a:lnTo>
                    <a:pt x="56" y="9"/>
                  </a:lnTo>
                  <a:lnTo>
                    <a:pt x="55" y="8"/>
                  </a:lnTo>
                  <a:lnTo>
                    <a:pt x="54" y="6"/>
                  </a:lnTo>
                  <a:lnTo>
                    <a:pt x="52" y="4"/>
                  </a:lnTo>
                  <a:lnTo>
                    <a:pt x="51" y="2"/>
                  </a:lnTo>
                  <a:lnTo>
                    <a:pt x="43" y="0"/>
                  </a:lnTo>
                  <a:lnTo>
                    <a:pt x="33" y="1"/>
                  </a:lnTo>
                  <a:lnTo>
                    <a:pt x="31" y="2"/>
                  </a:lnTo>
                  <a:lnTo>
                    <a:pt x="29" y="3"/>
                  </a:lnTo>
                  <a:lnTo>
                    <a:pt x="26" y="6"/>
                  </a:lnTo>
                  <a:lnTo>
                    <a:pt x="22" y="18"/>
                  </a:lnTo>
                  <a:lnTo>
                    <a:pt x="19" y="31"/>
                  </a:lnTo>
                  <a:lnTo>
                    <a:pt x="17" y="34"/>
                  </a:lnTo>
                  <a:lnTo>
                    <a:pt x="15" y="38"/>
                  </a:lnTo>
                  <a:lnTo>
                    <a:pt x="12" y="41"/>
                  </a:lnTo>
                  <a:lnTo>
                    <a:pt x="10" y="45"/>
                  </a:lnTo>
                  <a:lnTo>
                    <a:pt x="9" y="48"/>
                  </a:lnTo>
                  <a:lnTo>
                    <a:pt x="10" y="51"/>
                  </a:lnTo>
                  <a:lnTo>
                    <a:pt x="11" y="55"/>
                  </a:lnTo>
                  <a:lnTo>
                    <a:pt x="12" y="58"/>
                  </a:lnTo>
                  <a:lnTo>
                    <a:pt x="13" y="61"/>
                  </a:lnTo>
                  <a:lnTo>
                    <a:pt x="12" y="69"/>
                  </a:lnTo>
                  <a:lnTo>
                    <a:pt x="11" y="78"/>
                  </a:lnTo>
                  <a:lnTo>
                    <a:pt x="10" y="87"/>
                  </a:lnTo>
                  <a:lnTo>
                    <a:pt x="10" y="89"/>
                  </a:lnTo>
                  <a:lnTo>
                    <a:pt x="9" y="90"/>
                  </a:lnTo>
                  <a:lnTo>
                    <a:pt x="8" y="91"/>
                  </a:lnTo>
                  <a:lnTo>
                    <a:pt x="6" y="91"/>
                  </a:lnTo>
                  <a:lnTo>
                    <a:pt x="5" y="92"/>
                  </a:lnTo>
                  <a:lnTo>
                    <a:pt x="4" y="94"/>
                  </a:lnTo>
                  <a:lnTo>
                    <a:pt x="2" y="101"/>
                  </a:lnTo>
                  <a:lnTo>
                    <a:pt x="0" y="108"/>
                  </a:lnTo>
                  <a:lnTo>
                    <a:pt x="2" y="111"/>
                  </a:lnTo>
                  <a:close/>
                </a:path>
              </a:pathLst>
            </a:custGeom>
            <a:grpFill/>
            <a:ln w="0">
              <a:solidFill>
                <a:srgbClr val="2CA2CC"/>
              </a:solidFill>
              <a:prstDash val="solid"/>
              <a:round/>
              <a:headEnd/>
              <a:tailEnd/>
            </a:ln>
          </p:spPr>
          <p:txBody>
            <a:bodyPr/>
            <a:lstStyle/>
            <a:p>
              <a:endParaRPr lang="ru-RU"/>
            </a:p>
          </p:txBody>
        </p:sp>
        <p:sp>
          <p:nvSpPr>
            <p:cNvPr id="95" name="Freeform 415">
              <a:extLst>
                <a:ext uri="{FF2B5EF4-FFF2-40B4-BE49-F238E27FC236}">
                  <a16:creationId xmlns:a16="http://schemas.microsoft.com/office/drawing/2014/main" id="{CEA1ED68-E8FB-E548-A66C-8F1938D38845}"/>
                </a:ext>
              </a:extLst>
            </p:cNvPr>
            <p:cNvSpPr>
              <a:spLocks/>
            </p:cNvSpPr>
            <p:nvPr/>
          </p:nvSpPr>
          <p:spPr bwMode="gray">
            <a:xfrm>
              <a:off x="2994" y="2940"/>
              <a:ext cx="134" cy="144"/>
            </a:xfrm>
            <a:custGeom>
              <a:avLst/>
              <a:gdLst>
                <a:gd name="T0" fmla="*/ 5 w 134"/>
                <a:gd name="T1" fmla="*/ 117 h 144"/>
                <a:gd name="T2" fmla="*/ 12 w 134"/>
                <a:gd name="T3" fmla="*/ 125 h 144"/>
                <a:gd name="T4" fmla="*/ 17 w 134"/>
                <a:gd name="T5" fmla="*/ 126 h 144"/>
                <a:gd name="T6" fmla="*/ 22 w 134"/>
                <a:gd name="T7" fmla="*/ 126 h 144"/>
                <a:gd name="T8" fmla="*/ 33 w 134"/>
                <a:gd name="T9" fmla="*/ 132 h 144"/>
                <a:gd name="T10" fmla="*/ 50 w 134"/>
                <a:gd name="T11" fmla="*/ 144 h 144"/>
                <a:gd name="T12" fmla="*/ 53 w 134"/>
                <a:gd name="T13" fmla="*/ 143 h 144"/>
                <a:gd name="T14" fmla="*/ 56 w 134"/>
                <a:gd name="T15" fmla="*/ 141 h 144"/>
                <a:gd name="T16" fmla="*/ 62 w 134"/>
                <a:gd name="T17" fmla="*/ 140 h 144"/>
                <a:gd name="T18" fmla="*/ 68 w 134"/>
                <a:gd name="T19" fmla="*/ 141 h 144"/>
                <a:gd name="T20" fmla="*/ 84 w 134"/>
                <a:gd name="T21" fmla="*/ 142 h 144"/>
                <a:gd name="T22" fmla="*/ 93 w 134"/>
                <a:gd name="T23" fmla="*/ 138 h 144"/>
                <a:gd name="T24" fmla="*/ 97 w 134"/>
                <a:gd name="T25" fmla="*/ 136 h 144"/>
                <a:gd name="T26" fmla="*/ 101 w 134"/>
                <a:gd name="T27" fmla="*/ 133 h 144"/>
                <a:gd name="T28" fmla="*/ 102 w 134"/>
                <a:gd name="T29" fmla="*/ 131 h 144"/>
                <a:gd name="T30" fmla="*/ 102 w 134"/>
                <a:gd name="T31" fmla="*/ 132 h 144"/>
                <a:gd name="T32" fmla="*/ 103 w 134"/>
                <a:gd name="T33" fmla="*/ 132 h 144"/>
                <a:gd name="T34" fmla="*/ 108 w 134"/>
                <a:gd name="T35" fmla="*/ 128 h 144"/>
                <a:gd name="T36" fmla="*/ 113 w 134"/>
                <a:gd name="T37" fmla="*/ 124 h 144"/>
                <a:gd name="T38" fmla="*/ 118 w 134"/>
                <a:gd name="T39" fmla="*/ 116 h 144"/>
                <a:gd name="T40" fmla="*/ 125 w 134"/>
                <a:gd name="T41" fmla="*/ 105 h 144"/>
                <a:gd name="T42" fmla="*/ 126 w 134"/>
                <a:gd name="T43" fmla="*/ 101 h 144"/>
                <a:gd name="T44" fmla="*/ 126 w 134"/>
                <a:gd name="T45" fmla="*/ 96 h 144"/>
                <a:gd name="T46" fmla="*/ 128 w 134"/>
                <a:gd name="T47" fmla="*/ 92 h 144"/>
                <a:gd name="T48" fmla="*/ 132 w 134"/>
                <a:gd name="T49" fmla="*/ 88 h 144"/>
                <a:gd name="T50" fmla="*/ 132 w 134"/>
                <a:gd name="T51" fmla="*/ 79 h 144"/>
                <a:gd name="T52" fmla="*/ 127 w 134"/>
                <a:gd name="T53" fmla="*/ 71 h 144"/>
                <a:gd name="T54" fmla="*/ 125 w 134"/>
                <a:gd name="T55" fmla="*/ 65 h 144"/>
                <a:gd name="T56" fmla="*/ 123 w 134"/>
                <a:gd name="T57" fmla="*/ 60 h 144"/>
                <a:gd name="T58" fmla="*/ 117 w 134"/>
                <a:gd name="T59" fmla="*/ 56 h 144"/>
                <a:gd name="T60" fmla="*/ 112 w 134"/>
                <a:gd name="T61" fmla="*/ 52 h 144"/>
                <a:gd name="T62" fmla="*/ 109 w 134"/>
                <a:gd name="T63" fmla="*/ 47 h 144"/>
                <a:gd name="T64" fmla="*/ 105 w 134"/>
                <a:gd name="T65" fmla="*/ 41 h 144"/>
                <a:gd name="T66" fmla="*/ 100 w 134"/>
                <a:gd name="T67" fmla="*/ 39 h 144"/>
                <a:gd name="T68" fmla="*/ 94 w 134"/>
                <a:gd name="T69" fmla="*/ 38 h 144"/>
                <a:gd name="T70" fmla="*/ 89 w 134"/>
                <a:gd name="T71" fmla="*/ 35 h 144"/>
                <a:gd name="T72" fmla="*/ 82 w 134"/>
                <a:gd name="T73" fmla="*/ 29 h 144"/>
                <a:gd name="T74" fmla="*/ 77 w 134"/>
                <a:gd name="T75" fmla="*/ 27 h 144"/>
                <a:gd name="T76" fmla="*/ 73 w 134"/>
                <a:gd name="T77" fmla="*/ 28 h 144"/>
                <a:gd name="T78" fmla="*/ 70 w 134"/>
                <a:gd name="T79" fmla="*/ 29 h 144"/>
                <a:gd name="T80" fmla="*/ 64 w 134"/>
                <a:gd name="T81" fmla="*/ 18 h 144"/>
                <a:gd name="T82" fmla="*/ 55 w 134"/>
                <a:gd name="T83" fmla="*/ 8 h 144"/>
                <a:gd name="T84" fmla="*/ 52 w 134"/>
                <a:gd name="T85" fmla="*/ 4 h 144"/>
                <a:gd name="T86" fmla="*/ 43 w 134"/>
                <a:gd name="T87" fmla="*/ 0 h 144"/>
                <a:gd name="T88" fmla="*/ 31 w 134"/>
                <a:gd name="T89" fmla="*/ 2 h 144"/>
                <a:gd name="T90" fmla="*/ 26 w 134"/>
                <a:gd name="T91" fmla="*/ 6 h 144"/>
                <a:gd name="T92" fmla="*/ 19 w 134"/>
                <a:gd name="T93" fmla="*/ 31 h 144"/>
                <a:gd name="T94" fmla="*/ 15 w 134"/>
                <a:gd name="T95" fmla="*/ 38 h 144"/>
                <a:gd name="T96" fmla="*/ 10 w 134"/>
                <a:gd name="T97" fmla="*/ 45 h 144"/>
                <a:gd name="T98" fmla="*/ 10 w 134"/>
                <a:gd name="T99" fmla="*/ 51 h 144"/>
                <a:gd name="T100" fmla="*/ 12 w 134"/>
                <a:gd name="T101" fmla="*/ 58 h 144"/>
                <a:gd name="T102" fmla="*/ 12 w 134"/>
                <a:gd name="T103" fmla="*/ 69 h 144"/>
                <a:gd name="T104" fmla="*/ 10 w 134"/>
                <a:gd name="T105" fmla="*/ 87 h 144"/>
                <a:gd name="T106" fmla="*/ 9 w 134"/>
                <a:gd name="T107" fmla="*/ 90 h 144"/>
                <a:gd name="T108" fmla="*/ 6 w 134"/>
                <a:gd name="T109" fmla="*/ 91 h 144"/>
                <a:gd name="T110" fmla="*/ 4 w 134"/>
                <a:gd name="T111" fmla="*/ 94 h 144"/>
                <a:gd name="T112" fmla="*/ 0 w 134"/>
                <a:gd name="T113" fmla="*/ 10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144">
                  <a:moveTo>
                    <a:pt x="2" y="111"/>
                  </a:moveTo>
                  <a:lnTo>
                    <a:pt x="5" y="117"/>
                  </a:lnTo>
                  <a:lnTo>
                    <a:pt x="8" y="121"/>
                  </a:lnTo>
                  <a:lnTo>
                    <a:pt x="12" y="125"/>
                  </a:lnTo>
                  <a:lnTo>
                    <a:pt x="15" y="126"/>
                  </a:lnTo>
                  <a:lnTo>
                    <a:pt x="17" y="126"/>
                  </a:lnTo>
                  <a:lnTo>
                    <a:pt x="20" y="126"/>
                  </a:lnTo>
                  <a:lnTo>
                    <a:pt x="22" y="126"/>
                  </a:lnTo>
                  <a:lnTo>
                    <a:pt x="24" y="126"/>
                  </a:lnTo>
                  <a:lnTo>
                    <a:pt x="33" y="132"/>
                  </a:lnTo>
                  <a:lnTo>
                    <a:pt x="41" y="139"/>
                  </a:lnTo>
                  <a:lnTo>
                    <a:pt x="50" y="144"/>
                  </a:lnTo>
                  <a:lnTo>
                    <a:pt x="52" y="144"/>
                  </a:lnTo>
                  <a:lnTo>
                    <a:pt x="53" y="143"/>
                  </a:lnTo>
                  <a:lnTo>
                    <a:pt x="55" y="142"/>
                  </a:lnTo>
                  <a:lnTo>
                    <a:pt x="56" y="141"/>
                  </a:lnTo>
                  <a:lnTo>
                    <a:pt x="59" y="140"/>
                  </a:lnTo>
                  <a:lnTo>
                    <a:pt x="62" y="140"/>
                  </a:lnTo>
                  <a:lnTo>
                    <a:pt x="65" y="141"/>
                  </a:lnTo>
                  <a:lnTo>
                    <a:pt x="68" y="141"/>
                  </a:lnTo>
                  <a:lnTo>
                    <a:pt x="76" y="142"/>
                  </a:lnTo>
                  <a:lnTo>
                    <a:pt x="84" y="142"/>
                  </a:lnTo>
                  <a:lnTo>
                    <a:pt x="92" y="139"/>
                  </a:lnTo>
                  <a:lnTo>
                    <a:pt x="93" y="138"/>
                  </a:lnTo>
                  <a:lnTo>
                    <a:pt x="95" y="137"/>
                  </a:lnTo>
                  <a:lnTo>
                    <a:pt x="97" y="136"/>
                  </a:lnTo>
                  <a:lnTo>
                    <a:pt x="99" y="134"/>
                  </a:lnTo>
                  <a:lnTo>
                    <a:pt x="101" y="133"/>
                  </a:lnTo>
                  <a:lnTo>
                    <a:pt x="102" y="132"/>
                  </a:lnTo>
                  <a:lnTo>
                    <a:pt x="102" y="131"/>
                  </a:lnTo>
                  <a:lnTo>
                    <a:pt x="102" y="132"/>
                  </a:lnTo>
                  <a:lnTo>
                    <a:pt x="102" y="132"/>
                  </a:lnTo>
                  <a:lnTo>
                    <a:pt x="102" y="132"/>
                  </a:lnTo>
                  <a:lnTo>
                    <a:pt x="103" y="132"/>
                  </a:lnTo>
                  <a:lnTo>
                    <a:pt x="105" y="130"/>
                  </a:lnTo>
                  <a:lnTo>
                    <a:pt x="108" y="128"/>
                  </a:lnTo>
                  <a:lnTo>
                    <a:pt x="110" y="126"/>
                  </a:lnTo>
                  <a:lnTo>
                    <a:pt x="113" y="124"/>
                  </a:lnTo>
                  <a:lnTo>
                    <a:pt x="115" y="122"/>
                  </a:lnTo>
                  <a:lnTo>
                    <a:pt x="118" y="116"/>
                  </a:lnTo>
                  <a:lnTo>
                    <a:pt x="122" y="110"/>
                  </a:lnTo>
                  <a:lnTo>
                    <a:pt x="125" y="105"/>
                  </a:lnTo>
                  <a:lnTo>
                    <a:pt x="126" y="103"/>
                  </a:lnTo>
                  <a:lnTo>
                    <a:pt x="126" y="101"/>
                  </a:lnTo>
                  <a:lnTo>
                    <a:pt x="126" y="99"/>
                  </a:lnTo>
                  <a:lnTo>
                    <a:pt x="126" y="96"/>
                  </a:lnTo>
                  <a:lnTo>
                    <a:pt x="126" y="94"/>
                  </a:lnTo>
                  <a:lnTo>
                    <a:pt x="128" y="92"/>
                  </a:lnTo>
                  <a:lnTo>
                    <a:pt x="130" y="90"/>
                  </a:lnTo>
                  <a:lnTo>
                    <a:pt x="132" y="88"/>
                  </a:lnTo>
                  <a:lnTo>
                    <a:pt x="134" y="83"/>
                  </a:lnTo>
                  <a:lnTo>
                    <a:pt x="132" y="79"/>
                  </a:lnTo>
                  <a:lnTo>
                    <a:pt x="129" y="75"/>
                  </a:lnTo>
                  <a:lnTo>
                    <a:pt x="127" y="71"/>
                  </a:lnTo>
                  <a:lnTo>
                    <a:pt x="126" y="67"/>
                  </a:lnTo>
                  <a:lnTo>
                    <a:pt x="125" y="65"/>
                  </a:lnTo>
                  <a:lnTo>
                    <a:pt x="124" y="62"/>
                  </a:lnTo>
                  <a:lnTo>
                    <a:pt x="123" y="60"/>
                  </a:lnTo>
                  <a:lnTo>
                    <a:pt x="120" y="58"/>
                  </a:lnTo>
                  <a:lnTo>
                    <a:pt x="117" y="56"/>
                  </a:lnTo>
                  <a:lnTo>
                    <a:pt x="115" y="54"/>
                  </a:lnTo>
                  <a:lnTo>
                    <a:pt x="112" y="52"/>
                  </a:lnTo>
                  <a:lnTo>
                    <a:pt x="110" y="50"/>
                  </a:lnTo>
                  <a:lnTo>
                    <a:pt x="109" y="47"/>
                  </a:lnTo>
                  <a:lnTo>
                    <a:pt x="107" y="44"/>
                  </a:lnTo>
                  <a:lnTo>
                    <a:pt x="105" y="41"/>
                  </a:lnTo>
                  <a:lnTo>
                    <a:pt x="103" y="40"/>
                  </a:lnTo>
                  <a:lnTo>
                    <a:pt x="100" y="39"/>
                  </a:lnTo>
                  <a:lnTo>
                    <a:pt x="97" y="38"/>
                  </a:lnTo>
                  <a:lnTo>
                    <a:pt x="94" y="38"/>
                  </a:lnTo>
                  <a:lnTo>
                    <a:pt x="91" y="37"/>
                  </a:lnTo>
                  <a:lnTo>
                    <a:pt x="89" y="35"/>
                  </a:lnTo>
                  <a:lnTo>
                    <a:pt x="85" y="32"/>
                  </a:lnTo>
                  <a:lnTo>
                    <a:pt x="82" y="29"/>
                  </a:lnTo>
                  <a:lnTo>
                    <a:pt x="79" y="27"/>
                  </a:lnTo>
                  <a:lnTo>
                    <a:pt x="77" y="27"/>
                  </a:lnTo>
                  <a:lnTo>
                    <a:pt x="75" y="27"/>
                  </a:lnTo>
                  <a:lnTo>
                    <a:pt x="73" y="28"/>
                  </a:lnTo>
                  <a:lnTo>
                    <a:pt x="72" y="29"/>
                  </a:lnTo>
                  <a:lnTo>
                    <a:pt x="70" y="29"/>
                  </a:lnTo>
                  <a:lnTo>
                    <a:pt x="70" y="29"/>
                  </a:lnTo>
                  <a:lnTo>
                    <a:pt x="64" y="18"/>
                  </a:lnTo>
                  <a:lnTo>
                    <a:pt x="56" y="9"/>
                  </a:lnTo>
                  <a:lnTo>
                    <a:pt x="55" y="8"/>
                  </a:lnTo>
                  <a:lnTo>
                    <a:pt x="54" y="6"/>
                  </a:lnTo>
                  <a:lnTo>
                    <a:pt x="52" y="4"/>
                  </a:lnTo>
                  <a:lnTo>
                    <a:pt x="51" y="2"/>
                  </a:lnTo>
                  <a:lnTo>
                    <a:pt x="43" y="0"/>
                  </a:lnTo>
                  <a:lnTo>
                    <a:pt x="33" y="1"/>
                  </a:lnTo>
                  <a:lnTo>
                    <a:pt x="31" y="2"/>
                  </a:lnTo>
                  <a:lnTo>
                    <a:pt x="29" y="3"/>
                  </a:lnTo>
                  <a:lnTo>
                    <a:pt x="26" y="6"/>
                  </a:lnTo>
                  <a:lnTo>
                    <a:pt x="22" y="18"/>
                  </a:lnTo>
                  <a:lnTo>
                    <a:pt x="19" y="31"/>
                  </a:lnTo>
                  <a:lnTo>
                    <a:pt x="17" y="34"/>
                  </a:lnTo>
                  <a:lnTo>
                    <a:pt x="15" y="38"/>
                  </a:lnTo>
                  <a:lnTo>
                    <a:pt x="12" y="41"/>
                  </a:lnTo>
                  <a:lnTo>
                    <a:pt x="10" y="45"/>
                  </a:lnTo>
                  <a:lnTo>
                    <a:pt x="9" y="48"/>
                  </a:lnTo>
                  <a:lnTo>
                    <a:pt x="10" y="51"/>
                  </a:lnTo>
                  <a:lnTo>
                    <a:pt x="11" y="55"/>
                  </a:lnTo>
                  <a:lnTo>
                    <a:pt x="12" y="58"/>
                  </a:lnTo>
                  <a:lnTo>
                    <a:pt x="13" y="61"/>
                  </a:lnTo>
                  <a:lnTo>
                    <a:pt x="12" y="69"/>
                  </a:lnTo>
                  <a:lnTo>
                    <a:pt x="11" y="78"/>
                  </a:lnTo>
                  <a:lnTo>
                    <a:pt x="10" y="87"/>
                  </a:lnTo>
                  <a:lnTo>
                    <a:pt x="10" y="89"/>
                  </a:lnTo>
                  <a:lnTo>
                    <a:pt x="9" y="90"/>
                  </a:lnTo>
                  <a:lnTo>
                    <a:pt x="8" y="91"/>
                  </a:lnTo>
                  <a:lnTo>
                    <a:pt x="6" y="91"/>
                  </a:lnTo>
                  <a:lnTo>
                    <a:pt x="5" y="92"/>
                  </a:lnTo>
                  <a:lnTo>
                    <a:pt x="4" y="94"/>
                  </a:lnTo>
                  <a:lnTo>
                    <a:pt x="2" y="101"/>
                  </a:lnTo>
                  <a:lnTo>
                    <a:pt x="0" y="108"/>
                  </a:lnTo>
                  <a:lnTo>
                    <a:pt x="2" y="111"/>
                  </a:lnTo>
                </a:path>
              </a:pathLst>
            </a:custGeom>
            <a:grpFill/>
            <a:ln w="3175">
              <a:solidFill>
                <a:srgbClr val="2CA2CC"/>
              </a:solidFill>
              <a:prstDash val="solid"/>
              <a:round/>
              <a:headEnd/>
              <a:tailEnd/>
            </a:ln>
          </p:spPr>
          <p:txBody>
            <a:bodyPr/>
            <a:lstStyle/>
            <a:p>
              <a:endParaRPr lang="ru-RU"/>
            </a:p>
          </p:txBody>
        </p:sp>
        <p:sp>
          <p:nvSpPr>
            <p:cNvPr id="96" name="Freeform 416">
              <a:extLst>
                <a:ext uri="{FF2B5EF4-FFF2-40B4-BE49-F238E27FC236}">
                  <a16:creationId xmlns:a16="http://schemas.microsoft.com/office/drawing/2014/main" id="{2ABE68B8-3C23-314D-A56E-F54AFBCC73A0}"/>
                </a:ext>
              </a:extLst>
            </p:cNvPr>
            <p:cNvSpPr>
              <a:spLocks/>
            </p:cNvSpPr>
            <p:nvPr/>
          </p:nvSpPr>
          <p:spPr bwMode="gray">
            <a:xfrm>
              <a:off x="2569" y="1532"/>
              <a:ext cx="76" cy="63"/>
            </a:xfrm>
            <a:custGeom>
              <a:avLst/>
              <a:gdLst>
                <a:gd name="T0" fmla="*/ 5 w 76"/>
                <a:gd name="T1" fmla="*/ 11 h 63"/>
                <a:gd name="T2" fmla="*/ 4 w 76"/>
                <a:gd name="T3" fmla="*/ 8 h 63"/>
                <a:gd name="T4" fmla="*/ 1 w 76"/>
                <a:gd name="T5" fmla="*/ 6 h 63"/>
                <a:gd name="T6" fmla="*/ 0 w 76"/>
                <a:gd name="T7" fmla="*/ 3 h 63"/>
                <a:gd name="T8" fmla="*/ 1 w 76"/>
                <a:gd name="T9" fmla="*/ 1 h 63"/>
                <a:gd name="T10" fmla="*/ 3 w 76"/>
                <a:gd name="T11" fmla="*/ 1 h 63"/>
                <a:gd name="T12" fmla="*/ 4 w 76"/>
                <a:gd name="T13" fmla="*/ 2 h 63"/>
                <a:gd name="T14" fmla="*/ 10 w 76"/>
                <a:gd name="T15" fmla="*/ 1 h 63"/>
                <a:gd name="T16" fmla="*/ 15 w 76"/>
                <a:gd name="T17" fmla="*/ 0 h 63"/>
                <a:gd name="T18" fmla="*/ 33 w 76"/>
                <a:gd name="T19" fmla="*/ 0 h 63"/>
                <a:gd name="T20" fmla="*/ 38 w 76"/>
                <a:gd name="T21" fmla="*/ 2 h 63"/>
                <a:gd name="T22" fmla="*/ 42 w 76"/>
                <a:gd name="T23" fmla="*/ 4 h 63"/>
                <a:gd name="T24" fmla="*/ 45 w 76"/>
                <a:gd name="T25" fmla="*/ 4 h 63"/>
                <a:gd name="T26" fmla="*/ 49 w 76"/>
                <a:gd name="T27" fmla="*/ 6 h 63"/>
                <a:gd name="T28" fmla="*/ 50 w 76"/>
                <a:gd name="T29" fmla="*/ 9 h 63"/>
                <a:gd name="T30" fmla="*/ 51 w 76"/>
                <a:gd name="T31" fmla="*/ 12 h 63"/>
                <a:gd name="T32" fmla="*/ 57 w 76"/>
                <a:gd name="T33" fmla="*/ 12 h 63"/>
                <a:gd name="T34" fmla="*/ 61 w 76"/>
                <a:gd name="T35" fmla="*/ 13 h 63"/>
                <a:gd name="T36" fmla="*/ 61 w 76"/>
                <a:gd name="T37" fmla="*/ 16 h 63"/>
                <a:gd name="T38" fmla="*/ 58 w 76"/>
                <a:gd name="T39" fmla="*/ 17 h 63"/>
                <a:gd name="T40" fmla="*/ 58 w 76"/>
                <a:gd name="T41" fmla="*/ 19 h 63"/>
                <a:gd name="T42" fmla="*/ 63 w 76"/>
                <a:gd name="T43" fmla="*/ 19 h 63"/>
                <a:gd name="T44" fmla="*/ 67 w 76"/>
                <a:gd name="T45" fmla="*/ 17 h 63"/>
                <a:gd name="T46" fmla="*/ 72 w 76"/>
                <a:gd name="T47" fmla="*/ 18 h 63"/>
                <a:gd name="T48" fmla="*/ 76 w 76"/>
                <a:gd name="T49" fmla="*/ 23 h 63"/>
                <a:gd name="T50" fmla="*/ 75 w 76"/>
                <a:gd name="T51" fmla="*/ 29 h 63"/>
                <a:gd name="T52" fmla="*/ 72 w 76"/>
                <a:gd name="T53" fmla="*/ 36 h 63"/>
                <a:gd name="T54" fmla="*/ 70 w 76"/>
                <a:gd name="T55" fmla="*/ 36 h 63"/>
                <a:gd name="T56" fmla="*/ 60 w 76"/>
                <a:gd name="T57" fmla="*/ 34 h 63"/>
                <a:gd name="T58" fmla="*/ 51 w 76"/>
                <a:gd name="T59" fmla="*/ 36 h 63"/>
                <a:gd name="T60" fmla="*/ 50 w 76"/>
                <a:gd name="T61" fmla="*/ 39 h 63"/>
                <a:gd name="T62" fmla="*/ 46 w 76"/>
                <a:gd name="T63" fmla="*/ 42 h 63"/>
                <a:gd name="T64" fmla="*/ 42 w 76"/>
                <a:gd name="T65" fmla="*/ 44 h 63"/>
                <a:gd name="T66" fmla="*/ 39 w 76"/>
                <a:gd name="T67" fmla="*/ 42 h 63"/>
                <a:gd name="T68" fmla="*/ 38 w 76"/>
                <a:gd name="T69" fmla="*/ 39 h 63"/>
                <a:gd name="T70" fmla="*/ 35 w 76"/>
                <a:gd name="T71" fmla="*/ 37 h 63"/>
                <a:gd name="T72" fmla="*/ 31 w 76"/>
                <a:gd name="T73" fmla="*/ 37 h 63"/>
                <a:gd name="T74" fmla="*/ 29 w 76"/>
                <a:gd name="T75" fmla="*/ 40 h 63"/>
                <a:gd name="T76" fmla="*/ 28 w 76"/>
                <a:gd name="T77" fmla="*/ 43 h 63"/>
                <a:gd name="T78" fmla="*/ 18 w 76"/>
                <a:gd name="T79" fmla="*/ 60 h 63"/>
                <a:gd name="T80" fmla="*/ 15 w 76"/>
                <a:gd name="T81" fmla="*/ 63 h 63"/>
                <a:gd name="T82" fmla="*/ 12 w 76"/>
                <a:gd name="T83" fmla="*/ 63 h 63"/>
                <a:gd name="T84" fmla="*/ 10 w 76"/>
                <a:gd name="T85" fmla="*/ 60 h 63"/>
                <a:gd name="T86" fmla="*/ 8 w 76"/>
                <a:gd name="T87" fmla="*/ 55 h 63"/>
                <a:gd name="T88" fmla="*/ 7 w 76"/>
                <a:gd name="T89" fmla="*/ 53 h 63"/>
                <a:gd name="T90" fmla="*/ 6 w 76"/>
                <a:gd name="T91" fmla="*/ 51 h 63"/>
                <a:gd name="T92" fmla="*/ 7 w 76"/>
                <a:gd name="T93" fmla="*/ 49 h 63"/>
                <a:gd name="T94" fmla="*/ 8 w 76"/>
                <a:gd name="T95" fmla="*/ 46 h 63"/>
                <a:gd name="T96" fmla="*/ 5 w 76"/>
                <a:gd name="T97" fmla="*/ 41 h 63"/>
                <a:gd name="T98" fmla="*/ 3 w 76"/>
                <a:gd name="T99" fmla="*/ 37 h 63"/>
                <a:gd name="T100" fmla="*/ 4 w 76"/>
                <a:gd name="T101" fmla="*/ 35 h 63"/>
                <a:gd name="T102" fmla="*/ 7 w 76"/>
                <a:gd name="T103" fmla="*/ 33 h 63"/>
                <a:gd name="T104" fmla="*/ 8 w 76"/>
                <a:gd name="T105" fmla="*/ 29 h 63"/>
                <a:gd name="T106" fmla="*/ 6 w 76"/>
                <a:gd name="T107" fmla="*/ 26 h 63"/>
                <a:gd name="T108" fmla="*/ 6 w 76"/>
                <a:gd name="T109" fmla="*/ 23 h 63"/>
                <a:gd name="T110" fmla="*/ 8 w 76"/>
                <a:gd name="T111" fmla="*/ 21 h 63"/>
                <a:gd name="T112" fmla="*/ 8 w 76"/>
                <a:gd name="T113" fmla="*/ 18 h 63"/>
                <a:gd name="T114" fmla="*/ 5 w 76"/>
                <a:gd name="T115" fmla="*/ 16 h 63"/>
                <a:gd name="T116" fmla="*/ 5 w 76"/>
                <a:gd name="T117" fmla="*/ 13 h 63"/>
                <a:gd name="T118" fmla="*/ 5 w 76"/>
                <a:gd name="T119"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63">
                  <a:moveTo>
                    <a:pt x="5" y="13"/>
                  </a:moveTo>
                  <a:lnTo>
                    <a:pt x="5" y="11"/>
                  </a:lnTo>
                  <a:lnTo>
                    <a:pt x="5" y="10"/>
                  </a:lnTo>
                  <a:lnTo>
                    <a:pt x="4" y="8"/>
                  </a:lnTo>
                  <a:lnTo>
                    <a:pt x="3" y="7"/>
                  </a:lnTo>
                  <a:lnTo>
                    <a:pt x="1" y="6"/>
                  </a:lnTo>
                  <a:lnTo>
                    <a:pt x="1" y="4"/>
                  </a:lnTo>
                  <a:lnTo>
                    <a:pt x="0" y="3"/>
                  </a:lnTo>
                  <a:lnTo>
                    <a:pt x="1" y="1"/>
                  </a:lnTo>
                  <a:lnTo>
                    <a:pt x="1" y="1"/>
                  </a:lnTo>
                  <a:lnTo>
                    <a:pt x="3" y="1"/>
                  </a:lnTo>
                  <a:lnTo>
                    <a:pt x="3" y="1"/>
                  </a:lnTo>
                  <a:lnTo>
                    <a:pt x="4" y="2"/>
                  </a:lnTo>
                  <a:lnTo>
                    <a:pt x="4" y="2"/>
                  </a:lnTo>
                  <a:lnTo>
                    <a:pt x="7" y="2"/>
                  </a:lnTo>
                  <a:lnTo>
                    <a:pt x="10" y="1"/>
                  </a:lnTo>
                  <a:lnTo>
                    <a:pt x="12" y="0"/>
                  </a:lnTo>
                  <a:lnTo>
                    <a:pt x="15" y="0"/>
                  </a:lnTo>
                  <a:lnTo>
                    <a:pt x="24" y="0"/>
                  </a:lnTo>
                  <a:lnTo>
                    <a:pt x="33" y="0"/>
                  </a:lnTo>
                  <a:lnTo>
                    <a:pt x="36" y="1"/>
                  </a:lnTo>
                  <a:lnTo>
                    <a:pt x="38" y="2"/>
                  </a:lnTo>
                  <a:lnTo>
                    <a:pt x="40" y="3"/>
                  </a:lnTo>
                  <a:lnTo>
                    <a:pt x="42" y="4"/>
                  </a:lnTo>
                  <a:lnTo>
                    <a:pt x="44" y="4"/>
                  </a:lnTo>
                  <a:lnTo>
                    <a:pt x="45" y="4"/>
                  </a:lnTo>
                  <a:lnTo>
                    <a:pt x="47" y="5"/>
                  </a:lnTo>
                  <a:lnTo>
                    <a:pt x="49" y="6"/>
                  </a:lnTo>
                  <a:lnTo>
                    <a:pt x="50" y="7"/>
                  </a:lnTo>
                  <a:lnTo>
                    <a:pt x="50" y="9"/>
                  </a:lnTo>
                  <a:lnTo>
                    <a:pt x="50" y="10"/>
                  </a:lnTo>
                  <a:lnTo>
                    <a:pt x="51" y="12"/>
                  </a:lnTo>
                  <a:lnTo>
                    <a:pt x="54" y="12"/>
                  </a:lnTo>
                  <a:lnTo>
                    <a:pt x="57" y="12"/>
                  </a:lnTo>
                  <a:lnTo>
                    <a:pt x="60" y="13"/>
                  </a:lnTo>
                  <a:lnTo>
                    <a:pt x="61" y="13"/>
                  </a:lnTo>
                  <a:lnTo>
                    <a:pt x="61" y="15"/>
                  </a:lnTo>
                  <a:lnTo>
                    <a:pt x="61" y="16"/>
                  </a:lnTo>
                  <a:lnTo>
                    <a:pt x="59" y="17"/>
                  </a:lnTo>
                  <a:lnTo>
                    <a:pt x="58" y="17"/>
                  </a:lnTo>
                  <a:lnTo>
                    <a:pt x="56" y="18"/>
                  </a:lnTo>
                  <a:lnTo>
                    <a:pt x="58" y="19"/>
                  </a:lnTo>
                  <a:lnTo>
                    <a:pt x="60" y="19"/>
                  </a:lnTo>
                  <a:lnTo>
                    <a:pt x="63" y="19"/>
                  </a:lnTo>
                  <a:lnTo>
                    <a:pt x="65" y="18"/>
                  </a:lnTo>
                  <a:lnTo>
                    <a:pt x="67" y="17"/>
                  </a:lnTo>
                  <a:lnTo>
                    <a:pt x="70" y="17"/>
                  </a:lnTo>
                  <a:lnTo>
                    <a:pt x="72" y="18"/>
                  </a:lnTo>
                  <a:lnTo>
                    <a:pt x="74" y="20"/>
                  </a:lnTo>
                  <a:lnTo>
                    <a:pt x="76" y="23"/>
                  </a:lnTo>
                  <a:lnTo>
                    <a:pt x="76" y="26"/>
                  </a:lnTo>
                  <a:lnTo>
                    <a:pt x="75" y="29"/>
                  </a:lnTo>
                  <a:lnTo>
                    <a:pt x="74" y="33"/>
                  </a:lnTo>
                  <a:lnTo>
                    <a:pt x="72" y="36"/>
                  </a:lnTo>
                  <a:lnTo>
                    <a:pt x="71" y="36"/>
                  </a:lnTo>
                  <a:lnTo>
                    <a:pt x="70" y="36"/>
                  </a:lnTo>
                  <a:lnTo>
                    <a:pt x="70" y="36"/>
                  </a:lnTo>
                  <a:lnTo>
                    <a:pt x="60" y="34"/>
                  </a:lnTo>
                  <a:lnTo>
                    <a:pt x="51" y="35"/>
                  </a:lnTo>
                  <a:lnTo>
                    <a:pt x="51" y="36"/>
                  </a:lnTo>
                  <a:lnTo>
                    <a:pt x="50" y="37"/>
                  </a:lnTo>
                  <a:lnTo>
                    <a:pt x="50" y="39"/>
                  </a:lnTo>
                  <a:lnTo>
                    <a:pt x="49" y="40"/>
                  </a:lnTo>
                  <a:lnTo>
                    <a:pt x="46" y="42"/>
                  </a:lnTo>
                  <a:lnTo>
                    <a:pt x="44" y="43"/>
                  </a:lnTo>
                  <a:lnTo>
                    <a:pt x="42" y="44"/>
                  </a:lnTo>
                  <a:lnTo>
                    <a:pt x="39" y="43"/>
                  </a:lnTo>
                  <a:lnTo>
                    <a:pt x="39" y="42"/>
                  </a:lnTo>
                  <a:lnTo>
                    <a:pt x="39" y="40"/>
                  </a:lnTo>
                  <a:lnTo>
                    <a:pt x="38" y="39"/>
                  </a:lnTo>
                  <a:lnTo>
                    <a:pt x="38" y="38"/>
                  </a:lnTo>
                  <a:lnTo>
                    <a:pt x="35" y="37"/>
                  </a:lnTo>
                  <a:lnTo>
                    <a:pt x="33" y="37"/>
                  </a:lnTo>
                  <a:lnTo>
                    <a:pt x="31" y="37"/>
                  </a:lnTo>
                  <a:lnTo>
                    <a:pt x="29" y="39"/>
                  </a:lnTo>
                  <a:lnTo>
                    <a:pt x="29" y="40"/>
                  </a:lnTo>
                  <a:lnTo>
                    <a:pt x="29" y="42"/>
                  </a:lnTo>
                  <a:lnTo>
                    <a:pt x="28" y="43"/>
                  </a:lnTo>
                  <a:lnTo>
                    <a:pt x="23" y="51"/>
                  </a:lnTo>
                  <a:lnTo>
                    <a:pt x="18" y="60"/>
                  </a:lnTo>
                  <a:lnTo>
                    <a:pt x="16" y="62"/>
                  </a:lnTo>
                  <a:lnTo>
                    <a:pt x="15" y="63"/>
                  </a:lnTo>
                  <a:lnTo>
                    <a:pt x="13" y="63"/>
                  </a:lnTo>
                  <a:lnTo>
                    <a:pt x="12" y="63"/>
                  </a:lnTo>
                  <a:lnTo>
                    <a:pt x="12" y="62"/>
                  </a:lnTo>
                  <a:lnTo>
                    <a:pt x="10" y="60"/>
                  </a:lnTo>
                  <a:lnTo>
                    <a:pt x="9" y="57"/>
                  </a:lnTo>
                  <a:lnTo>
                    <a:pt x="8" y="55"/>
                  </a:lnTo>
                  <a:lnTo>
                    <a:pt x="8" y="54"/>
                  </a:lnTo>
                  <a:lnTo>
                    <a:pt x="7" y="53"/>
                  </a:lnTo>
                  <a:lnTo>
                    <a:pt x="6" y="51"/>
                  </a:lnTo>
                  <a:lnTo>
                    <a:pt x="6" y="51"/>
                  </a:lnTo>
                  <a:lnTo>
                    <a:pt x="7" y="50"/>
                  </a:lnTo>
                  <a:lnTo>
                    <a:pt x="7" y="49"/>
                  </a:lnTo>
                  <a:lnTo>
                    <a:pt x="8" y="49"/>
                  </a:lnTo>
                  <a:lnTo>
                    <a:pt x="8" y="46"/>
                  </a:lnTo>
                  <a:lnTo>
                    <a:pt x="7" y="43"/>
                  </a:lnTo>
                  <a:lnTo>
                    <a:pt x="5" y="41"/>
                  </a:lnTo>
                  <a:lnTo>
                    <a:pt x="4" y="38"/>
                  </a:lnTo>
                  <a:lnTo>
                    <a:pt x="3" y="37"/>
                  </a:lnTo>
                  <a:lnTo>
                    <a:pt x="3" y="36"/>
                  </a:lnTo>
                  <a:lnTo>
                    <a:pt x="4" y="35"/>
                  </a:lnTo>
                  <a:lnTo>
                    <a:pt x="5" y="34"/>
                  </a:lnTo>
                  <a:lnTo>
                    <a:pt x="7" y="33"/>
                  </a:lnTo>
                  <a:lnTo>
                    <a:pt x="8" y="31"/>
                  </a:lnTo>
                  <a:lnTo>
                    <a:pt x="8" y="29"/>
                  </a:lnTo>
                  <a:lnTo>
                    <a:pt x="7" y="27"/>
                  </a:lnTo>
                  <a:lnTo>
                    <a:pt x="6" y="26"/>
                  </a:lnTo>
                  <a:lnTo>
                    <a:pt x="6" y="24"/>
                  </a:lnTo>
                  <a:lnTo>
                    <a:pt x="6" y="23"/>
                  </a:lnTo>
                  <a:lnTo>
                    <a:pt x="7" y="22"/>
                  </a:lnTo>
                  <a:lnTo>
                    <a:pt x="8" y="21"/>
                  </a:lnTo>
                  <a:lnTo>
                    <a:pt x="8" y="19"/>
                  </a:lnTo>
                  <a:lnTo>
                    <a:pt x="8" y="18"/>
                  </a:lnTo>
                  <a:lnTo>
                    <a:pt x="7" y="17"/>
                  </a:lnTo>
                  <a:lnTo>
                    <a:pt x="5" y="16"/>
                  </a:lnTo>
                  <a:lnTo>
                    <a:pt x="5" y="14"/>
                  </a:lnTo>
                  <a:lnTo>
                    <a:pt x="5" y="13"/>
                  </a:lnTo>
                  <a:lnTo>
                    <a:pt x="5" y="13"/>
                  </a:lnTo>
                  <a:lnTo>
                    <a:pt x="5" y="13"/>
                  </a:lnTo>
                  <a:close/>
                </a:path>
              </a:pathLst>
            </a:custGeom>
            <a:grpFill/>
            <a:ln w="0">
              <a:solidFill>
                <a:srgbClr val="2CA2CC"/>
              </a:solidFill>
              <a:prstDash val="solid"/>
              <a:round/>
              <a:headEnd/>
              <a:tailEnd/>
            </a:ln>
          </p:spPr>
          <p:txBody>
            <a:bodyPr/>
            <a:lstStyle/>
            <a:p>
              <a:endParaRPr lang="ru-RU"/>
            </a:p>
          </p:txBody>
        </p:sp>
        <p:sp>
          <p:nvSpPr>
            <p:cNvPr id="97" name="Freeform 417">
              <a:extLst>
                <a:ext uri="{FF2B5EF4-FFF2-40B4-BE49-F238E27FC236}">
                  <a16:creationId xmlns:a16="http://schemas.microsoft.com/office/drawing/2014/main" id="{87DAAE3A-BE0A-5746-9240-E5E3E9BC6B64}"/>
                </a:ext>
              </a:extLst>
            </p:cNvPr>
            <p:cNvSpPr>
              <a:spLocks/>
            </p:cNvSpPr>
            <p:nvPr/>
          </p:nvSpPr>
          <p:spPr bwMode="gray">
            <a:xfrm>
              <a:off x="2569" y="1532"/>
              <a:ext cx="76" cy="63"/>
            </a:xfrm>
            <a:custGeom>
              <a:avLst/>
              <a:gdLst>
                <a:gd name="T0" fmla="*/ 5 w 76"/>
                <a:gd name="T1" fmla="*/ 11 h 63"/>
                <a:gd name="T2" fmla="*/ 4 w 76"/>
                <a:gd name="T3" fmla="*/ 8 h 63"/>
                <a:gd name="T4" fmla="*/ 1 w 76"/>
                <a:gd name="T5" fmla="*/ 6 h 63"/>
                <a:gd name="T6" fmla="*/ 0 w 76"/>
                <a:gd name="T7" fmla="*/ 3 h 63"/>
                <a:gd name="T8" fmla="*/ 1 w 76"/>
                <a:gd name="T9" fmla="*/ 1 h 63"/>
                <a:gd name="T10" fmla="*/ 3 w 76"/>
                <a:gd name="T11" fmla="*/ 1 h 63"/>
                <a:gd name="T12" fmla="*/ 4 w 76"/>
                <a:gd name="T13" fmla="*/ 2 h 63"/>
                <a:gd name="T14" fmla="*/ 10 w 76"/>
                <a:gd name="T15" fmla="*/ 1 h 63"/>
                <a:gd name="T16" fmla="*/ 15 w 76"/>
                <a:gd name="T17" fmla="*/ 0 h 63"/>
                <a:gd name="T18" fmla="*/ 33 w 76"/>
                <a:gd name="T19" fmla="*/ 0 h 63"/>
                <a:gd name="T20" fmla="*/ 38 w 76"/>
                <a:gd name="T21" fmla="*/ 2 h 63"/>
                <a:gd name="T22" fmla="*/ 42 w 76"/>
                <a:gd name="T23" fmla="*/ 4 h 63"/>
                <a:gd name="T24" fmla="*/ 45 w 76"/>
                <a:gd name="T25" fmla="*/ 4 h 63"/>
                <a:gd name="T26" fmla="*/ 49 w 76"/>
                <a:gd name="T27" fmla="*/ 6 h 63"/>
                <a:gd name="T28" fmla="*/ 50 w 76"/>
                <a:gd name="T29" fmla="*/ 9 h 63"/>
                <a:gd name="T30" fmla="*/ 51 w 76"/>
                <a:gd name="T31" fmla="*/ 12 h 63"/>
                <a:gd name="T32" fmla="*/ 57 w 76"/>
                <a:gd name="T33" fmla="*/ 12 h 63"/>
                <a:gd name="T34" fmla="*/ 61 w 76"/>
                <a:gd name="T35" fmla="*/ 13 h 63"/>
                <a:gd name="T36" fmla="*/ 61 w 76"/>
                <a:gd name="T37" fmla="*/ 16 h 63"/>
                <a:gd name="T38" fmla="*/ 58 w 76"/>
                <a:gd name="T39" fmla="*/ 17 h 63"/>
                <a:gd name="T40" fmla="*/ 58 w 76"/>
                <a:gd name="T41" fmla="*/ 19 h 63"/>
                <a:gd name="T42" fmla="*/ 63 w 76"/>
                <a:gd name="T43" fmla="*/ 19 h 63"/>
                <a:gd name="T44" fmla="*/ 67 w 76"/>
                <a:gd name="T45" fmla="*/ 17 h 63"/>
                <a:gd name="T46" fmla="*/ 72 w 76"/>
                <a:gd name="T47" fmla="*/ 18 h 63"/>
                <a:gd name="T48" fmla="*/ 76 w 76"/>
                <a:gd name="T49" fmla="*/ 23 h 63"/>
                <a:gd name="T50" fmla="*/ 75 w 76"/>
                <a:gd name="T51" fmla="*/ 29 h 63"/>
                <a:gd name="T52" fmla="*/ 72 w 76"/>
                <a:gd name="T53" fmla="*/ 36 h 63"/>
                <a:gd name="T54" fmla="*/ 70 w 76"/>
                <a:gd name="T55" fmla="*/ 36 h 63"/>
                <a:gd name="T56" fmla="*/ 60 w 76"/>
                <a:gd name="T57" fmla="*/ 34 h 63"/>
                <a:gd name="T58" fmla="*/ 51 w 76"/>
                <a:gd name="T59" fmla="*/ 36 h 63"/>
                <a:gd name="T60" fmla="*/ 50 w 76"/>
                <a:gd name="T61" fmla="*/ 39 h 63"/>
                <a:gd name="T62" fmla="*/ 46 w 76"/>
                <a:gd name="T63" fmla="*/ 42 h 63"/>
                <a:gd name="T64" fmla="*/ 42 w 76"/>
                <a:gd name="T65" fmla="*/ 44 h 63"/>
                <a:gd name="T66" fmla="*/ 39 w 76"/>
                <a:gd name="T67" fmla="*/ 42 h 63"/>
                <a:gd name="T68" fmla="*/ 38 w 76"/>
                <a:gd name="T69" fmla="*/ 39 h 63"/>
                <a:gd name="T70" fmla="*/ 35 w 76"/>
                <a:gd name="T71" fmla="*/ 37 h 63"/>
                <a:gd name="T72" fmla="*/ 31 w 76"/>
                <a:gd name="T73" fmla="*/ 37 h 63"/>
                <a:gd name="T74" fmla="*/ 29 w 76"/>
                <a:gd name="T75" fmla="*/ 40 h 63"/>
                <a:gd name="T76" fmla="*/ 28 w 76"/>
                <a:gd name="T77" fmla="*/ 43 h 63"/>
                <a:gd name="T78" fmla="*/ 18 w 76"/>
                <a:gd name="T79" fmla="*/ 60 h 63"/>
                <a:gd name="T80" fmla="*/ 15 w 76"/>
                <a:gd name="T81" fmla="*/ 63 h 63"/>
                <a:gd name="T82" fmla="*/ 12 w 76"/>
                <a:gd name="T83" fmla="*/ 63 h 63"/>
                <a:gd name="T84" fmla="*/ 10 w 76"/>
                <a:gd name="T85" fmla="*/ 60 h 63"/>
                <a:gd name="T86" fmla="*/ 8 w 76"/>
                <a:gd name="T87" fmla="*/ 55 h 63"/>
                <a:gd name="T88" fmla="*/ 7 w 76"/>
                <a:gd name="T89" fmla="*/ 53 h 63"/>
                <a:gd name="T90" fmla="*/ 6 w 76"/>
                <a:gd name="T91" fmla="*/ 51 h 63"/>
                <a:gd name="T92" fmla="*/ 7 w 76"/>
                <a:gd name="T93" fmla="*/ 49 h 63"/>
                <a:gd name="T94" fmla="*/ 8 w 76"/>
                <a:gd name="T95" fmla="*/ 46 h 63"/>
                <a:gd name="T96" fmla="*/ 5 w 76"/>
                <a:gd name="T97" fmla="*/ 41 h 63"/>
                <a:gd name="T98" fmla="*/ 3 w 76"/>
                <a:gd name="T99" fmla="*/ 37 h 63"/>
                <a:gd name="T100" fmla="*/ 4 w 76"/>
                <a:gd name="T101" fmla="*/ 35 h 63"/>
                <a:gd name="T102" fmla="*/ 7 w 76"/>
                <a:gd name="T103" fmla="*/ 33 h 63"/>
                <a:gd name="T104" fmla="*/ 8 w 76"/>
                <a:gd name="T105" fmla="*/ 29 h 63"/>
                <a:gd name="T106" fmla="*/ 6 w 76"/>
                <a:gd name="T107" fmla="*/ 26 h 63"/>
                <a:gd name="T108" fmla="*/ 6 w 76"/>
                <a:gd name="T109" fmla="*/ 23 h 63"/>
                <a:gd name="T110" fmla="*/ 8 w 76"/>
                <a:gd name="T111" fmla="*/ 21 h 63"/>
                <a:gd name="T112" fmla="*/ 8 w 76"/>
                <a:gd name="T113" fmla="*/ 18 h 63"/>
                <a:gd name="T114" fmla="*/ 5 w 76"/>
                <a:gd name="T115" fmla="*/ 16 h 63"/>
                <a:gd name="T116" fmla="*/ 5 w 76"/>
                <a:gd name="T117" fmla="*/ 13 h 63"/>
                <a:gd name="T118" fmla="*/ 5 w 76"/>
                <a:gd name="T119"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63">
                  <a:moveTo>
                    <a:pt x="5" y="13"/>
                  </a:moveTo>
                  <a:lnTo>
                    <a:pt x="5" y="11"/>
                  </a:lnTo>
                  <a:lnTo>
                    <a:pt x="5" y="10"/>
                  </a:lnTo>
                  <a:lnTo>
                    <a:pt x="4" y="8"/>
                  </a:lnTo>
                  <a:lnTo>
                    <a:pt x="3" y="7"/>
                  </a:lnTo>
                  <a:lnTo>
                    <a:pt x="1" y="6"/>
                  </a:lnTo>
                  <a:lnTo>
                    <a:pt x="1" y="4"/>
                  </a:lnTo>
                  <a:lnTo>
                    <a:pt x="0" y="3"/>
                  </a:lnTo>
                  <a:lnTo>
                    <a:pt x="1" y="1"/>
                  </a:lnTo>
                  <a:lnTo>
                    <a:pt x="1" y="1"/>
                  </a:lnTo>
                  <a:lnTo>
                    <a:pt x="3" y="1"/>
                  </a:lnTo>
                  <a:lnTo>
                    <a:pt x="3" y="1"/>
                  </a:lnTo>
                  <a:lnTo>
                    <a:pt x="4" y="2"/>
                  </a:lnTo>
                  <a:lnTo>
                    <a:pt x="4" y="2"/>
                  </a:lnTo>
                  <a:lnTo>
                    <a:pt x="7" y="2"/>
                  </a:lnTo>
                  <a:lnTo>
                    <a:pt x="10" y="1"/>
                  </a:lnTo>
                  <a:lnTo>
                    <a:pt x="12" y="0"/>
                  </a:lnTo>
                  <a:lnTo>
                    <a:pt x="15" y="0"/>
                  </a:lnTo>
                  <a:lnTo>
                    <a:pt x="24" y="0"/>
                  </a:lnTo>
                  <a:lnTo>
                    <a:pt x="33" y="0"/>
                  </a:lnTo>
                  <a:lnTo>
                    <a:pt x="36" y="1"/>
                  </a:lnTo>
                  <a:lnTo>
                    <a:pt x="38" y="2"/>
                  </a:lnTo>
                  <a:lnTo>
                    <a:pt x="40" y="3"/>
                  </a:lnTo>
                  <a:lnTo>
                    <a:pt x="42" y="4"/>
                  </a:lnTo>
                  <a:lnTo>
                    <a:pt x="44" y="4"/>
                  </a:lnTo>
                  <a:lnTo>
                    <a:pt x="45" y="4"/>
                  </a:lnTo>
                  <a:lnTo>
                    <a:pt x="47" y="5"/>
                  </a:lnTo>
                  <a:lnTo>
                    <a:pt x="49" y="6"/>
                  </a:lnTo>
                  <a:lnTo>
                    <a:pt x="50" y="7"/>
                  </a:lnTo>
                  <a:lnTo>
                    <a:pt x="50" y="9"/>
                  </a:lnTo>
                  <a:lnTo>
                    <a:pt x="50" y="10"/>
                  </a:lnTo>
                  <a:lnTo>
                    <a:pt x="51" y="12"/>
                  </a:lnTo>
                  <a:lnTo>
                    <a:pt x="54" y="12"/>
                  </a:lnTo>
                  <a:lnTo>
                    <a:pt x="57" y="12"/>
                  </a:lnTo>
                  <a:lnTo>
                    <a:pt x="60" y="13"/>
                  </a:lnTo>
                  <a:lnTo>
                    <a:pt x="61" y="13"/>
                  </a:lnTo>
                  <a:lnTo>
                    <a:pt x="61" y="15"/>
                  </a:lnTo>
                  <a:lnTo>
                    <a:pt x="61" y="16"/>
                  </a:lnTo>
                  <a:lnTo>
                    <a:pt x="59" y="17"/>
                  </a:lnTo>
                  <a:lnTo>
                    <a:pt x="58" y="17"/>
                  </a:lnTo>
                  <a:lnTo>
                    <a:pt x="56" y="18"/>
                  </a:lnTo>
                  <a:lnTo>
                    <a:pt x="58" y="19"/>
                  </a:lnTo>
                  <a:lnTo>
                    <a:pt x="60" y="19"/>
                  </a:lnTo>
                  <a:lnTo>
                    <a:pt x="63" y="19"/>
                  </a:lnTo>
                  <a:lnTo>
                    <a:pt x="65" y="18"/>
                  </a:lnTo>
                  <a:lnTo>
                    <a:pt x="67" y="17"/>
                  </a:lnTo>
                  <a:lnTo>
                    <a:pt x="70" y="17"/>
                  </a:lnTo>
                  <a:lnTo>
                    <a:pt x="72" y="18"/>
                  </a:lnTo>
                  <a:lnTo>
                    <a:pt x="74" y="20"/>
                  </a:lnTo>
                  <a:lnTo>
                    <a:pt x="76" y="23"/>
                  </a:lnTo>
                  <a:lnTo>
                    <a:pt x="76" y="26"/>
                  </a:lnTo>
                  <a:lnTo>
                    <a:pt x="75" y="29"/>
                  </a:lnTo>
                  <a:lnTo>
                    <a:pt x="74" y="33"/>
                  </a:lnTo>
                  <a:lnTo>
                    <a:pt x="72" y="36"/>
                  </a:lnTo>
                  <a:lnTo>
                    <a:pt x="71" y="36"/>
                  </a:lnTo>
                  <a:lnTo>
                    <a:pt x="70" y="36"/>
                  </a:lnTo>
                  <a:lnTo>
                    <a:pt x="70" y="36"/>
                  </a:lnTo>
                  <a:lnTo>
                    <a:pt x="60" y="34"/>
                  </a:lnTo>
                  <a:lnTo>
                    <a:pt x="51" y="35"/>
                  </a:lnTo>
                  <a:lnTo>
                    <a:pt x="51" y="36"/>
                  </a:lnTo>
                  <a:lnTo>
                    <a:pt x="50" y="37"/>
                  </a:lnTo>
                  <a:lnTo>
                    <a:pt x="50" y="39"/>
                  </a:lnTo>
                  <a:lnTo>
                    <a:pt x="49" y="40"/>
                  </a:lnTo>
                  <a:lnTo>
                    <a:pt x="46" y="42"/>
                  </a:lnTo>
                  <a:lnTo>
                    <a:pt x="44" y="43"/>
                  </a:lnTo>
                  <a:lnTo>
                    <a:pt x="42" y="44"/>
                  </a:lnTo>
                  <a:lnTo>
                    <a:pt x="39" y="43"/>
                  </a:lnTo>
                  <a:lnTo>
                    <a:pt x="39" y="42"/>
                  </a:lnTo>
                  <a:lnTo>
                    <a:pt x="39" y="40"/>
                  </a:lnTo>
                  <a:lnTo>
                    <a:pt x="38" y="39"/>
                  </a:lnTo>
                  <a:lnTo>
                    <a:pt x="38" y="38"/>
                  </a:lnTo>
                  <a:lnTo>
                    <a:pt x="35" y="37"/>
                  </a:lnTo>
                  <a:lnTo>
                    <a:pt x="33" y="37"/>
                  </a:lnTo>
                  <a:lnTo>
                    <a:pt x="31" y="37"/>
                  </a:lnTo>
                  <a:lnTo>
                    <a:pt x="29" y="39"/>
                  </a:lnTo>
                  <a:lnTo>
                    <a:pt x="29" y="40"/>
                  </a:lnTo>
                  <a:lnTo>
                    <a:pt x="29" y="42"/>
                  </a:lnTo>
                  <a:lnTo>
                    <a:pt x="28" y="43"/>
                  </a:lnTo>
                  <a:lnTo>
                    <a:pt x="23" y="51"/>
                  </a:lnTo>
                  <a:lnTo>
                    <a:pt x="18" y="60"/>
                  </a:lnTo>
                  <a:lnTo>
                    <a:pt x="16" y="62"/>
                  </a:lnTo>
                  <a:lnTo>
                    <a:pt x="15" y="63"/>
                  </a:lnTo>
                  <a:lnTo>
                    <a:pt x="13" y="63"/>
                  </a:lnTo>
                  <a:lnTo>
                    <a:pt x="12" y="63"/>
                  </a:lnTo>
                  <a:lnTo>
                    <a:pt x="12" y="62"/>
                  </a:lnTo>
                  <a:lnTo>
                    <a:pt x="10" y="60"/>
                  </a:lnTo>
                  <a:lnTo>
                    <a:pt x="9" y="57"/>
                  </a:lnTo>
                  <a:lnTo>
                    <a:pt x="8" y="55"/>
                  </a:lnTo>
                  <a:lnTo>
                    <a:pt x="8" y="54"/>
                  </a:lnTo>
                  <a:lnTo>
                    <a:pt x="7" y="53"/>
                  </a:lnTo>
                  <a:lnTo>
                    <a:pt x="6" y="51"/>
                  </a:lnTo>
                  <a:lnTo>
                    <a:pt x="6" y="51"/>
                  </a:lnTo>
                  <a:lnTo>
                    <a:pt x="7" y="50"/>
                  </a:lnTo>
                  <a:lnTo>
                    <a:pt x="7" y="49"/>
                  </a:lnTo>
                  <a:lnTo>
                    <a:pt x="8" y="49"/>
                  </a:lnTo>
                  <a:lnTo>
                    <a:pt x="8" y="46"/>
                  </a:lnTo>
                  <a:lnTo>
                    <a:pt x="7" y="43"/>
                  </a:lnTo>
                  <a:lnTo>
                    <a:pt x="5" y="41"/>
                  </a:lnTo>
                  <a:lnTo>
                    <a:pt x="4" y="38"/>
                  </a:lnTo>
                  <a:lnTo>
                    <a:pt x="3" y="37"/>
                  </a:lnTo>
                  <a:lnTo>
                    <a:pt x="3" y="36"/>
                  </a:lnTo>
                  <a:lnTo>
                    <a:pt x="4" y="35"/>
                  </a:lnTo>
                  <a:lnTo>
                    <a:pt x="5" y="34"/>
                  </a:lnTo>
                  <a:lnTo>
                    <a:pt x="7" y="33"/>
                  </a:lnTo>
                  <a:lnTo>
                    <a:pt x="8" y="31"/>
                  </a:lnTo>
                  <a:lnTo>
                    <a:pt x="8" y="29"/>
                  </a:lnTo>
                  <a:lnTo>
                    <a:pt x="7" y="27"/>
                  </a:lnTo>
                  <a:lnTo>
                    <a:pt x="6" y="26"/>
                  </a:lnTo>
                  <a:lnTo>
                    <a:pt x="6" y="24"/>
                  </a:lnTo>
                  <a:lnTo>
                    <a:pt x="6" y="23"/>
                  </a:lnTo>
                  <a:lnTo>
                    <a:pt x="7" y="22"/>
                  </a:lnTo>
                  <a:lnTo>
                    <a:pt x="8" y="21"/>
                  </a:lnTo>
                  <a:lnTo>
                    <a:pt x="8" y="19"/>
                  </a:lnTo>
                  <a:lnTo>
                    <a:pt x="8" y="18"/>
                  </a:lnTo>
                  <a:lnTo>
                    <a:pt x="7" y="17"/>
                  </a:lnTo>
                  <a:lnTo>
                    <a:pt x="5" y="16"/>
                  </a:lnTo>
                  <a:lnTo>
                    <a:pt x="5" y="14"/>
                  </a:lnTo>
                  <a:lnTo>
                    <a:pt x="5" y="13"/>
                  </a:lnTo>
                  <a:lnTo>
                    <a:pt x="5" y="13"/>
                  </a:lnTo>
                  <a:lnTo>
                    <a:pt x="5" y="13"/>
                  </a:lnTo>
                </a:path>
              </a:pathLst>
            </a:custGeom>
            <a:grpFill/>
            <a:ln w="3175">
              <a:solidFill>
                <a:srgbClr val="2CA2CC"/>
              </a:solidFill>
              <a:prstDash val="solid"/>
              <a:round/>
              <a:headEnd/>
              <a:tailEnd/>
            </a:ln>
          </p:spPr>
          <p:txBody>
            <a:bodyPr/>
            <a:lstStyle/>
            <a:p>
              <a:endParaRPr lang="ru-RU"/>
            </a:p>
          </p:txBody>
        </p:sp>
      </p:grpSp>
      <p:sp>
        <p:nvSpPr>
          <p:cNvPr id="98" name="TextBox 97">
            <a:extLst>
              <a:ext uri="{FF2B5EF4-FFF2-40B4-BE49-F238E27FC236}">
                <a16:creationId xmlns:a16="http://schemas.microsoft.com/office/drawing/2014/main" id="{335202C7-0264-5540-8575-2A6B8412AE30}"/>
              </a:ext>
            </a:extLst>
          </p:cNvPr>
          <p:cNvSpPr txBox="1"/>
          <p:nvPr/>
        </p:nvSpPr>
        <p:spPr>
          <a:xfrm>
            <a:off x="1048618" y="2618290"/>
            <a:ext cx="4932822"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from are chooses idea are great explain. Builder enjoy will be glad to pain who, rejects will encounter.</a:t>
            </a:r>
            <a:endParaRPr lang="ru-RU" sz="1100" dirty="0">
              <a:cs typeface="Poppins" panose="02000000000000000000" pitchFamily="2" charset="0"/>
            </a:endParaRPr>
          </a:p>
        </p:txBody>
      </p:sp>
      <p:sp>
        <p:nvSpPr>
          <p:cNvPr id="99" name="TextBox 98">
            <a:extLst>
              <a:ext uri="{FF2B5EF4-FFF2-40B4-BE49-F238E27FC236}">
                <a16:creationId xmlns:a16="http://schemas.microsoft.com/office/drawing/2014/main" id="{DFC346FA-1166-F641-86D6-BD057FBE40D4}"/>
              </a:ext>
            </a:extLst>
          </p:cNvPr>
          <p:cNvSpPr txBox="1"/>
          <p:nvPr/>
        </p:nvSpPr>
        <p:spPr>
          <a:xfrm>
            <a:off x="1680462" y="2159448"/>
            <a:ext cx="1769074"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Time management</a:t>
            </a:r>
            <a:endParaRPr lang="ru-RU" sz="1200" dirty="0">
              <a:cs typeface="Poppins" panose="02000000000000000000" pitchFamily="2" charset="0"/>
            </a:endParaRPr>
          </a:p>
        </p:txBody>
      </p:sp>
      <p:sp>
        <p:nvSpPr>
          <p:cNvPr id="100" name="Прямоугольник 99">
            <a:extLst>
              <a:ext uri="{FF2B5EF4-FFF2-40B4-BE49-F238E27FC236}">
                <a16:creationId xmlns:a16="http://schemas.microsoft.com/office/drawing/2014/main" id="{5D045F19-B6F2-BF4C-8818-A91E5F8BB656}"/>
              </a:ext>
            </a:extLst>
          </p:cNvPr>
          <p:cNvSpPr/>
          <p:nvPr/>
        </p:nvSpPr>
        <p:spPr>
          <a:xfrm>
            <a:off x="1048617" y="2034319"/>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01" name="TextBox 100">
            <a:extLst>
              <a:ext uri="{FF2B5EF4-FFF2-40B4-BE49-F238E27FC236}">
                <a16:creationId xmlns:a16="http://schemas.microsoft.com/office/drawing/2014/main" id="{A67135B8-2AC1-B24C-9127-DF45921BA2E0}"/>
              </a:ext>
            </a:extLst>
          </p:cNvPr>
          <p:cNvSpPr txBox="1"/>
          <p:nvPr/>
        </p:nvSpPr>
        <p:spPr>
          <a:xfrm>
            <a:off x="1048618" y="4068262"/>
            <a:ext cx="4932822"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exited from are chooses idea are super great explain. Builder people enjoy pain who, rejects will encounter.</a:t>
            </a:r>
            <a:endParaRPr lang="ru-RU" sz="1100" dirty="0">
              <a:cs typeface="Poppins" panose="02000000000000000000" pitchFamily="2" charset="0"/>
            </a:endParaRPr>
          </a:p>
        </p:txBody>
      </p:sp>
      <p:sp>
        <p:nvSpPr>
          <p:cNvPr id="102" name="TextBox 101">
            <a:extLst>
              <a:ext uri="{FF2B5EF4-FFF2-40B4-BE49-F238E27FC236}">
                <a16:creationId xmlns:a16="http://schemas.microsoft.com/office/drawing/2014/main" id="{49A951B1-7A10-614C-9A6F-EAA5B5841414}"/>
              </a:ext>
            </a:extLst>
          </p:cNvPr>
          <p:cNvSpPr txBox="1"/>
          <p:nvPr/>
        </p:nvSpPr>
        <p:spPr>
          <a:xfrm>
            <a:off x="1680462" y="3609420"/>
            <a:ext cx="1769074"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Development</a:t>
            </a:r>
            <a:endParaRPr lang="ru-RU" sz="1200" dirty="0">
              <a:cs typeface="Poppins" panose="02000000000000000000" pitchFamily="2" charset="0"/>
            </a:endParaRPr>
          </a:p>
        </p:txBody>
      </p:sp>
      <p:sp>
        <p:nvSpPr>
          <p:cNvPr id="103" name="Прямоугольник 102">
            <a:extLst>
              <a:ext uri="{FF2B5EF4-FFF2-40B4-BE49-F238E27FC236}">
                <a16:creationId xmlns:a16="http://schemas.microsoft.com/office/drawing/2014/main" id="{7B37E163-05CF-694F-ACB3-D352D2559B77}"/>
              </a:ext>
            </a:extLst>
          </p:cNvPr>
          <p:cNvSpPr/>
          <p:nvPr/>
        </p:nvSpPr>
        <p:spPr>
          <a:xfrm>
            <a:off x="1048617" y="3490156"/>
            <a:ext cx="543739"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04" name="TextBox 103">
            <a:extLst>
              <a:ext uri="{FF2B5EF4-FFF2-40B4-BE49-F238E27FC236}">
                <a16:creationId xmlns:a16="http://schemas.microsoft.com/office/drawing/2014/main" id="{8972FAE7-6D9F-AD43-9724-2DEF976CFD9F}"/>
              </a:ext>
            </a:extLst>
          </p:cNvPr>
          <p:cNvSpPr txBox="1"/>
          <p:nvPr/>
        </p:nvSpPr>
        <p:spPr>
          <a:xfrm>
            <a:off x="1048618" y="5518234"/>
            <a:ext cx="4932822" cy="579005"/>
          </a:xfrm>
          <a:prstGeom prst="rect">
            <a:avLst/>
          </a:prstGeom>
          <a:noFill/>
        </p:spPr>
        <p:txBody>
          <a:bodyPr wrap="square" rtlCol="0">
            <a:spAutoFit/>
          </a:bodyPr>
          <a:lstStyle/>
          <a:p>
            <a:pPr>
              <a:lnSpc>
                <a:spcPct val="150000"/>
              </a:lnSpc>
            </a:pPr>
            <a:r>
              <a:rPr lang="en-US" sz="1100" dirty="0">
                <a:latin typeface="Poppins" panose="02000000000000000000" pitchFamily="2" charset="0"/>
                <a:cs typeface="Poppins" panose="02000000000000000000" pitchFamily="2" charset="0"/>
              </a:rPr>
              <a:t>Any chooses pain to exited from are chooses idea are super great explain. Builder people enjoy pain who, rejects will encounter.</a:t>
            </a:r>
            <a:endParaRPr lang="ru-RU" sz="1100" dirty="0">
              <a:cs typeface="Poppins" panose="02000000000000000000" pitchFamily="2" charset="0"/>
            </a:endParaRPr>
          </a:p>
        </p:txBody>
      </p:sp>
      <p:sp>
        <p:nvSpPr>
          <p:cNvPr id="105" name="TextBox 104">
            <a:extLst>
              <a:ext uri="{FF2B5EF4-FFF2-40B4-BE49-F238E27FC236}">
                <a16:creationId xmlns:a16="http://schemas.microsoft.com/office/drawing/2014/main" id="{EFA82846-40D2-7144-A9A0-38947D721ADE}"/>
              </a:ext>
            </a:extLst>
          </p:cNvPr>
          <p:cNvSpPr txBox="1"/>
          <p:nvPr/>
        </p:nvSpPr>
        <p:spPr>
          <a:xfrm>
            <a:off x="1680462" y="5059392"/>
            <a:ext cx="1769074" cy="346249"/>
          </a:xfrm>
          <a:prstGeom prst="rect">
            <a:avLst/>
          </a:prstGeom>
          <a:noFill/>
        </p:spPr>
        <p:txBody>
          <a:bodyPr wrap="square" rtlCol="0">
            <a:spAutoFit/>
          </a:bodyPr>
          <a:lstStyle/>
          <a:p>
            <a:pPr>
              <a:lnSpc>
                <a:spcPct val="150000"/>
              </a:lnSpc>
            </a:pPr>
            <a:r>
              <a:rPr lang="en-US" sz="1200" b="1" dirty="0">
                <a:latin typeface="Poppins SemiBold" panose="02000000000000000000" pitchFamily="2" charset="0"/>
                <a:cs typeface="Poppins SemiBold" panose="02000000000000000000" pitchFamily="2" charset="0"/>
              </a:rPr>
              <a:t>Great design</a:t>
            </a:r>
            <a:endParaRPr lang="ru-RU" sz="1200" dirty="0">
              <a:cs typeface="Poppins" panose="02000000000000000000" pitchFamily="2" charset="0"/>
            </a:endParaRPr>
          </a:p>
        </p:txBody>
      </p:sp>
      <p:sp>
        <p:nvSpPr>
          <p:cNvPr id="106" name="Прямоугольник 105">
            <a:extLst>
              <a:ext uri="{FF2B5EF4-FFF2-40B4-BE49-F238E27FC236}">
                <a16:creationId xmlns:a16="http://schemas.microsoft.com/office/drawing/2014/main" id="{9C5021A6-4305-324A-B001-768F2AD2EFD7}"/>
              </a:ext>
            </a:extLst>
          </p:cNvPr>
          <p:cNvSpPr/>
          <p:nvPr/>
        </p:nvSpPr>
        <p:spPr>
          <a:xfrm>
            <a:off x="1074264" y="4945898"/>
            <a:ext cx="492444" cy="584775"/>
          </a:xfrm>
          <a:prstGeom prst="rect">
            <a:avLst/>
          </a:prstGeom>
        </p:spPr>
        <p:txBody>
          <a:bodyPr wrap="none">
            <a:spAutoFit/>
          </a:bodyPr>
          <a:lstStyle/>
          <a:p>
            <a:pPr algn="ctr"/>
            <a:r>
              <a:rPr lang="ru-RU" sz="3200" dirty="0">
                <a:latin typeface="Ionicons" panose="02000603000000000000" pitchFamily="2" charset="0"/>
              </a:rPr>
              <a:t></a:t>
            </a:r>
            <a:endParaRPr lang="ru-RU" sz="3200" dirty="0">
              <a:effectLst/>
              <a:latin typeface="Ionicons" panose="02000603000000000000" pitchFamily="2" charset="0"/>
            </a:endParaRPr>
          </a:p>
        </p:txBody>
      </p:sp>
      <p:sp>
        <p:nvSpPr>
          <p:cNvPr id="107" name="TextBox 106">
            <a:extLst>
              <a:ext uri="{FF2B5EF4-FFF2-40B4-BE49-F238E27FC236}">
                <a16:creationId xmlns:a16="http://schemas.microsoft.com/office/drawing/2014/main" id="{CABDC6AB-43B4-1149-A543-69A955B99897}"/>
              </a:ext>
            </a:extLst>
          </p:cNvPr>
          <p:cNvSpPr txBox="1"/>
          <p:nvPr/>
        </p:nvSpPr>
        <p:spPr>
          <a:xfrm>
            <a:off x="1048617" y="553998"/>
            <a:ext cx="2693657" cy="1107996"/>
          </a:xfrm>
          <a:prstGeom prst="rect">
            <a:avLst/>
          </a:prstGeom>
          <a:noFill/>
        </p:spPr>
        <p:txBody>
          <a:bodyPr wrap="square" rtlCol="0">
            <a:spAutoFit/>
          </a:bodyPr>
          <a:lstStyle/>
          <a:p>
            <a:r>
              <a:rPr lang="en-US" sz="6600" dirty="0">
                <a:latin typeface="Poppins Medium" panose="02000000000000000000" pitchFamily="2" charset="0"/>
                <a:cs typeface="Poppins Medium" panose="02000000000000000000" pitchFamily="2" charset="0"/>
              </a:rPr>
              <a:t>MAPS</a:t>
            </a:r>
            <a:endParaRPr lang="ru-RU" sz="6600" dirty="0">
              <a:cs typeface="Poppins Medium" panose="02000000000000000000" pitchFamily="2" charset="0"/>
            </a:endParaRPr>
          </a:p>
        </p:txBody>
      </p:sp>
      <p:sp>
        <p:nvSpPr>
          <p:cNvPr id="109" name="Прямоугольник 108">
            <a:extLst>
              <a:ext uri="{FF2B5EF4-FFF2-40B4-BE49-F238E27FC236}">
                <a16:creationId xmlns:a16="http://schemas.microsoft.com/office/drawing/2014/main" id="{6FD97F02-3F19-8143-A584-C6A033D6C739}"/>
              </a:ext>
            </a:extLst>
          </p:cNvPr>
          <p:cNvSpPr/>
          <p:nvPr/>
        </p:nvSpPr>
        <p:spPr>
          <a:xfrm rot="13977904">
            <a:off x="9142144" y="2766965"/>
            <a:ext cx="445956" cy="584775"/>
          </a:xfrm>
          <a:prstGeom prst="rect">
            <a:avLst/>
          </a:prstGeom>
        </p:spPr>
        <p:txBody>
          <a:bodyPr wrap="none">
            <a:spAutoFit/>
          </a:bodyPr>
          <a:lstStyle/>
          <a:p>
            <a:pPr algn="ctr"/>
            <a:r>
              <a:rPr lang="ru-RU" sz="3200" dirty="0">
                <a:solidFill>
                  <a:schemeClr val="bg1">
                    <a:lumMod val="50000"/>
                  </a:schemeClr>
                </a:solidFill>
                <a:latin typeface="Ionicons" panose="02000603000000000000" pitchFamily="2" charset="0"/>
              </a:rPr>
              <a:t></a:t>
            </a:r>
            <a:endParaRPr lang="ru-RU" sz="3200" dirty="0">
              <a:solidFill>
                <a:schemeClr val="bg1">
                  <a:lumMod val="50000"/>
                </a:schemeClr>
              </a:solidFill>
              <a:effectLst/>
              <a:latin typeface="Ionicons" panose="02000603000000000000" pitchFamily="2" charset="0"/>
            </a:endParaRPr>
          </a:p>
        </p:txBody>
      </p:sp>
      <p:sp>
        <p:nvSpPr>
          <p:cNvPr id="110" name="Прямоугольник 109">
            <a:extLst>
              <a:ext uri="{FF2B5EF4-FFF2-40B4-BE49-F238E27FC236}">
                <a16:creationId xmlns:a16="http://schemas.microsoft.com/office/drawing/2014/main" id="{68CDC529-10E7-AE45-BE7E-4620129B0726}"/>
              </a:ext>
            </a:extLst>
          </p:cNvPr>
          <p:cNvSpPr/>
          <p:nvPr/>
        </p:nvSpPr>
        <p:spPr>
          <a:xfrm rot="13977904">
            <a:off x="8948133" y="4556996"/>
            <a:ext cx="445956" cy="584775"/>
          </a:xfrm>
          <a:prstGeom prst="rect">
            <a:avLst/>
          </a:prstGeom>
        </p:spPr>
        <p:txBody>
          <a:bodyPr wrap="none">
            <a:spAutoFit/>
          </a:bodyPr>
          <a:lstStyle/>
          <a:p>
            <a:pPr algn="ctr"/>
            <a:r>
              <a:rPr lang="ru-RU" sz="3200" dirty="0">
                <a:solidFill>
                  <a:srgbClr val="2CA2CC"/>
                </a:solidFill>
                <a:latin typeface="Ionicons" panose="02000603000000000000" pitchFamily="2" charset="0"/>
              </a:rPr>
              <a:t></a:t>
            </a:r>
            <a:endParaRPr lang="ru-RU" sz="3200" dirty="0">
              <a:solidFill>
                <a:srgbClr val="2CA2CC"/>
              </a:solidFill>
              <a:effectLst/>
              <a:latin typeface="Ionicons" panose="02000603000000000000" pitchFamily="2" charset="0"/>
            </a:endParaRPr>
          </a:p>
        </p:txBody>
      </p:sp>
      <p:cxnSp>
        <p:nvCxnSpPr>
          <p:cNvPr id="113" name="Скругленная соединительная линия 112">
            <a:extLst>
              <a:ext uri="{FF2B5EF4-FFF2-40B4-BE49-F238E27FC236}">
                <a16:creationId xmlns:a16="http://schemas.microsoft.com/office/drawing/2014/main" id="{0FD9982D-E472-6042-A63D-E51A0C48ED09}"/>
              </a:ext>
            </a:extLst>
          </p:cNvPr>
          <p:cNvCxnSpPr>
            <a:cxnSpLocks/>
            <a:stCxn id="109" idx="0"/>
            <a:endCxn id="110" idx="0"/>
          </p:cNvCxnSpPr>
          <p:nvPr/>
        </p:nvCxnSpPr>
        <p:spPr>
          <a:xfrm rot="10800000" flipV="1">
            <a:off x="8937708" y="3235457"/>
            <a:ext cx="194011" cy="1790031"/>
          </a:xfrm>
          <a:prstGeom prst="curvedConnector3">
            <a:avLst>
              <a:gd name="adj1" fmla="val 473726"/>
            </a:avLst>
          </a:prstGeom>
          <a:ln w="19050">
            <a:solidFill>
              <a:schemeClr val="tx1">
                <a:lumMod val="95000"/>
                <a:lumOff val="5000"/>
              </a:schemeClr>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5091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8"/>
                                        </p:tgtEl>
                                        <p:attrNameLst>
                                          <p:attrName>style.visibility</p:attrName>
                                        </p:attrNameLst>
                                      </p:cBhvr>
                                      <p:to>
                                        <p:strVal val="visible"/>
                                      </p:to>
                                    </p:set>
                                    <p:anim calcmode="lin" valueType="num">
                                      <p:cBhvr additive="base">
                                        <p:cTn id="13" dur="500" fill="hold"/>
                                        <p:tgtEl>
                                          <p:spTgt spid="98"/>
                                        </p:tgtEl>
                                        <p:attrNameLst>
                                          <p:attrName>ppt_x</p:attrName>
                                        </p:attrNameLst>
                                      </p:cBhvr>
                                      <p:tavLst>
                                        <p:tav tm="0">
                                          <p:val>
                                            <p:strVal val="#ppt_x"/>
                                          </p:val>
                                        </p:tav>
                                        <p:tav tm="100000">
                                          <p:val>
                                            <p:strVal val="#ppt_x"/>
                                          </p:val>
                                        </p:tav>
                                      </p:tavLst>
                                    </p:anim>
                                    <p:anim calcmode="lin" valueType="num">
                                      <p:cBhvr additive="base">
                                        <p:cTn id="14" dur="500" fill="hold"/>
                                        <p:tgtEl>
                                          <p:spTgt spid="9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9"/>
                                        </p:tgtEl>
                                        <p:attrNameLst>
                                          <p:attrName>style.visibility</p:attrName>
                                        </p:attrNameLst>
                                      </p:cBhvr>
                                      <p:to>
                                        <p:strVal val="visible"/>
                                      </p:to>
                                    </p:set>
                                    <p:anim calcmode="lin" valueType="num">
                                      <p:cBhvr additive="base">
                                        <p:cTn id="17" dur="500" fill="hold"/>
                                        <p:tgtEl>
                                          <p:spTgt spid="99"/>
                                        </p:tgtEl>
                                        <p:attrNameLst>
                                          <p:attrName>ppt_x</p:attrName>
                                        </p:attrNameLst>
                                      </p:cBhvr>
                                      <p:tavLst>
                                        <p:tav tm="0">
                                          <p:val>
                                            <p:strVal val="#ppt_x"/>
                                          </p:val>
                                        </p:tav>
                                        <p:tav tm="100000">
                                          <p:val>
                                            <p:strVal val="#ppt_x"/>
                                          </p:val>
                                        </p:tav>
                                      </p:tavLst>
                                    </p:anim>
                                    <p:anim calcmode="lin" valueType="num">
                                      <p:cBhvr additive="base">
                                        <p:cTn id="18" dur="500" fill="hold"/>
                                        <p:tgtEl>
                                          <p:spTgt spid="9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anim calcmode="lin" valueType="num">
                                      <p:cBhvr additive="base">
                                        <p:cTn id="21" dur="500" fill="hold"/>
                                        <p:tgtEl>
                                          <p:spTgt spid="100"/>
                                        </p:tgtEl>
                                        <p:attrNameLst>
                                          <p:attrName>ppt_x</p:attrName>
                                        </p:attrNameLst>
                                      </p:cBhvr>
                                      <p:tavLst>
                                        <p:tav tm="0">
                                          <p:val>
                                            <p:strVal val="#ppt_x"/>
                                          </p:val>
                                        </p:tav>
                                        <p:tav tm="100000">
                                          <p:val>
                                            <p:strVal val="#ppt_x"/>
                                          </p:val>
                                        </p:tav>
                                      </p:tavLst>
                                    </p:anim>
                                    <p:anim calcmode="lin" valueType="num">
                                      <p:cBhvr additive="base">
                                        <p:cTn id="2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anim calcmode="lin" valueType="num">
                                      <p:cBhvr additive="base">
                                        <p:cTn id="27" dur="500" fill="hold"/>
                                        <p:tgtEl>
                                          <p:spTgt spid="101"/>
                                        </p:tgtEl>
                                        <p:attrNameLst>
                                          <p:attrName>ppt_x</p:attrName>
                                        </p:attrNameLst>
                                      </p:cBhvr>
                                      <p:tavLst>
                                        <p:tav tm="0">
                                          <p:val>
                                            <p:strVal val="#ppt_x"/>
                                          </p:val>
                                        </p:tav>
                                        <p:tav tm="100000">
                                          <p:val>
                                            <p:strVal val="#ppt_x"/>
                                          </p:val>
                                        </p:tav>
                                      </p:tavLst>
                                    </p:anim>
                                    <p:anim calcmode="lin" valueType="num">
                                      <p:cBhvr additive="base">
                                        <p:cTn id="28" dur="500" fill="hold"/>
                                        <p:tgtEl>
                                          <p:spTgt spid="10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2"/>
                                        </p:tgtEl>
                                        <p:attrNameLst>
                                          <p:attrName>style.visibility</p:attrName>
                                        </p:attrNameLst>
                                      </p:cBhvr>
                                      <p:to>
                                        <p:strVal val="visible"/>
                                      </p:to>
                                    </p:set>
                                    <p:anim calcmode="lin" valueType="num">
                                      <p:cBhvr additive="base">
                                        <p:cTn id="31" dur="500" fill="hold"/>
                                        <p:tgtEl>
                                          <p:spTgt spid="102"/>
                                        </p:tgtEl>
                                        <p:attrNameLst>
                                          <p:attrName>ppt_x</p:attrName>
                                        </p:attrNameLst>
                                      </p:cBhvr>
                                      <p:tavLst>
                                        <p:tav tm="0">
                                          <p:val>
                                            <p:strVal val="#ppt_x"/>
                                          </p:val>
                                        </p:tav>
                                        <p:tav tm="100000">
                                          <p:val>
                                            <p:strVal val="#ppt_x"/>
                                          </p:val>
                                        </p:tav>
                                      </p:tavLst>
                                    </p:anim>
                                    <p:anim calcmode="lin" valueType="num">
                                      <p:cBhvr additive="base">
                                        <p:cTn id="32" dur="500" fill="hold"/>
                                        <p:tgtEl>
                                          <p:spTgt spid="10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3"/>
                                        </p:tgtEl>
                                        <p:attrNameLst>
                                          <p:attrName>style.visibility</p:attrName>
                                        </p:attrNameLst>
                                      </p:cBhvr>
                                      <p:to>
                                        <p:strVal val="visible"/>
                                      </p:to>
                                    </p:set>
                                    <p:anim calcmode="lin" valueType="num">
                                      <p:cBhvr additive="base">
                                        <p:cTn id="35" dur="500" fill="hold"/>
                                        <p:tgtEl>
                                          <p:spTgt spid="103"/>
                                        </p:tgtEl>
                                        <p:attrNameLst>
                                          <p:attrName>ppt_x</p:attrName>
                                        </p:attrNameLst>
                                      </p:cBhvr>
                                      <p:tavLst>
                                        <p:tav tm="0">
                                          <p:val>
                                            <p:strVal val="#ppt_x"/>
                                          </p:val>
                                        </p:tav>
                                        <p:tav tm="100000">
                                          <p:val>
                                            <p:strVal val="#ppt_x"/>
                                          </p:val>
                                        </p:tav>
                                      </p:tavLst>
                                    </p:anim>
                                    <p:anim calcmode="lin" valueType="num">
                                      <p:cBhvr additive="base">
                                        <p:cTn id="3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4"/>
                                        </p:tgtEl>
                                        <p:attrNameLst>
                                          <p:attrName>style.visibility</p:attrName>
                                        </p:attrNameLst>
                                      </p:cBhvr>
                                      <p:to>
                                        <p:strVal val="visible"/>
                                      </p:to>
                                    </p:set>
                                    <p:anim calcmode="lin" valueType="num">
                                      <p:cBhvr additive="base">
                                        <p:cTn id="41" dur="500" fill="hold"/>
                                        <p:tgtEl>
                                          <p:spTgt spid="104"/>
                                        </p:tgtEl>
                                        <p:attrNameLst>
                                          <p:attrName>ppt_x</p:attrName>
                                        </p:attrNameLst>
                                      </p:cBhvr>
                                      <p:tavLst>
                                        <p:tav tm="0">
                                          <p:val>
                                            <p:strVal val="#ppt_x"/>
                                          </p:val>
                                        </p:tav>
                                        <p:tav tm="100000">
                                          <p:val>
                                            <p:strVal val="#ppt_x"/>
                                          </p:val>
                                        </p:tav>
                                      </p:tavLst>
                                    </p:anim>
                                    <p:anim calcmode="lin" valueType="num">
                                      <p:cBhvr additive="base">
                                        <p:cTn id="42" dur="500" fill="hold"/>
                                        <p:tgtEl>
                                          <p:spTgt spid="10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anim calcmode="lin" valueType="num">
                                      <p:cBhvr additive="base">
                                        <p:cTn id="45" dur="500" fill="hold"/>
                                        <p:tgtEl>
                                          <p:spTgt spid="105"/>
                                        </p:tgtEl>
                                        <p:attrNameLst>
                                          <p:attrName>ppt_x</p:attrName>
                                        </p:attrNameLst>
                                      </p:cBhvr>
                                      <p:tavLst>
                                        <p:tav tm="0">
                                          <p:val>
                                            <p:strVal val="#ppt_x"/>
                                          </p:val>
                                        </p:tav>
                                        <p:tav tm="100000">
                                          <p:val>
                                            <p:strVal val="#ppt_x"/>
                                          </p:val>
                                        </p:tav>
                                      </p:tavLst>
                                    </p:anim>
                                    <p:anim calcmode="lin" valueType="num">
                                      <p:cBhvr additive="base">
                                        <p:cTn id="46" dur="500" fill="hold"/>
                                        <p:tgtEl>
                                          <p:spTgt spid="10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anim calcmode="lin" valueType="num">
                                      <p:cBhvr additive="base">
                                        <p:cTn id="49" dur="500" fill="hold"/>
                                        <p:tgtEl>
                                          <p:spTgt spid="106"/>
                                        </p:tgtEl>
                                        <p:attrNameLst>
                                          <p:attrName>ppt_x</p:attrName>
                                        </p:attrNameLst>
                                      </p:cBhvr>
                                      <p:tavLst>
                                        <p:tav tm="0">
                                          <p:val>
                                            <p:strVal val="#ppt_x"/>
                                          </p:val>
                                        </p:tav>
                                        <p:tav tm="100000">
                                          <p:val>
                                            <p:strVal val="#ppt_x"/>
                                          </p:val>
                                        </p:tav>
                                      </p:tavLst>
                                    </p:anim>
                                    <p:anim calcmode="lin" valueType="num">
                                      <p:cBhvr additive="base">
                                        <p:cTn id="50"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2" grpId="0"/>
      <p:bldP spid="103" grpId="0"/>
      <p:bldP spid="104" grpId="0"/>
      <p:bldP spid="105" grpId="0"/>
      <p:bldP spid="106" grpId="0"/>
      <p:bldP spid="10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1AB38A2F-B85C-DD46-9008-2A11C55F8C70}"/>
              </a:ext>
            </a:extLst>
          </p:cNvPr>
          <p:cNvSpPr>
            <a:spLocks noGrp="1"/>
          </p:cNvSpPr>
          <p:nvPr>
            <p:ph type="pic" sz="quarter" idx="10"/>
          </p:nvPr>
        </p:nvSpPr>
        <p:spPr/>
        <p:txBody>
          <a:bodyPr/>
          <a:lstStyle/>
          <a:p>
            <a:endParaRPr lang="en-RO"/>
          </a:p>
        </p:txBody>
      </p:sp>
      <p:sp>
        <p:nvSpPr>
          <p:cNvPr id="20" name="Прямоугольник 19">
            <a:extLst>
              <a:ext uri="{FF2B5EF4-FFF2-40B4-BE49-F238E27FC236}">
                <a16:creationId xmlns:a16="http://schemas.microsoft.com/office/drawing/2014/main" id="{45001BBA-48E1-6B45-9F0A-CC8A1B4F4E87}"/>
              </a:ext>
            </a:extLst>
          </p:cNvPr>
          <p:cNvSpPr/>
          <p:nvPr/>
        </p:nvSpPr>
        <p:spPr>
          <a:xfrm>
            <a:off x="0" y="0"/>
            <a:ext cx="12191999" cy="6858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a:extLst>
              <a:ext uri="{FF2B5EF4-FFF2-40B4-BE49-F238E27FC236}">
                <a16:creationId xmlns:a16="http://schemas.microsoft.com/office/drawing/2014/main" id="{4B81A221-C46E-6545-B65F-443B24D6513A}"/>
              </a:ext>
            </a:extLst>
          </p:cNvPr>
          <p:cNvSpPr/>
          <p:nvPr/>
        </p:nvSpPr>
        <p:spPr>
          <a:xfrm>
            <a:off x="8890478" y="3087519"/>
            <a:ext cx="811635" cy="811635"/>
          </a:xfrm>
          <a:prstGeom prst="ellipse">
            <a:avLst/>
          </a:prstGeom>
          <a:solidFill>
            <a:srgbClr val="2CA2CC">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Овал 24">
            <a:extLst>
              <a:ext uri="{FF2B5EF4-FFF2-40B4-BE49-F238E27FC236}">
                <a16:creationId xmlns:a16="http://schemas.microsoft.com/office/drawing/2014/main" id="{BE38561B-C911-8C40-97DB-4322CFA747FC}"/>
              </a:ext>
            </a:extLst>
          </p:cNvPr>
          <p:cNvSpPr/>
          <p:nvPr/>
        </p:nvSpPr>
        <p:spPr>
          <a:xfrm>
            <a:off x="5690181" y="3087519"/>
            <a:ext cx="811635" cy="811635"/>
          </a:xfrm>
          <a:prstGeom prst="ellipse">
            <a:avLst/>
          </a:prstGeom>
          <a:solidFill>
            <a:srgbClr val="2CA2CC">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115A10CC-07D4-994D-A764-D6CAEADE9576}"/>
              </a:ext>
            </a:extLst>
          </p:cNvPr>
          <p:cNvSpPr txBox="1"/>
          <p:nvPr/>
        </p:nvSpPr>
        <p:spPr>
          <a:xfrm>
            <a:off x="2225834" y="1389809"/>
            <a:ext cx="7740328" cy="1107996"/>
          </a:xfrm>
          <a:prstGeom prst="rect">
            <a:avLst/>
          </a:prstGeom>
          <a:noFill/>
        </p:spPr>
        <p:txBody>
          <a:bodyPr wrap="square" rtlCol="0">
            <a:spAutoFit/>
          </a:bodyPr>
          <a:lstStyle/>
          <a:p>
            <a:pPr algn="ctr"/>
            <a:r>
              <a:rPr lang="en-US" sz="6600" dirty="0">
                <a:solidFill>
                  <a:schemeClr val="bg1"/>
                </a:solidFill>
                <a:latin typeface="Poppins Medium" panose="02000000000000000000" pitchFamily="2" charset="0"/>
                <a:cs typeface="Poppins Medium" panose="02000000000000000000" pitchFamily="2" charset="0"/>
              </a:rPr>
              <a:t>Licenta4me.ro</a:t>
            </a:r>
            <a:endParaRPr lang="ru-RU" sz="6600" dirty="0">
              <a:solidFill>
                <a:schemeClr val="bg1"/>
              </a:solidFill>
              <a:cs typeface="Poppins Medium" panose="02000000000000000000" pitchFamily="2" charset="0"/>
            </a:endParaRPr>
          </a:p>
        </p:txBody>
      </p:sp>
      <p:sp>
        <p:nvSpPr>
          <p:cNvPr id="19" name="TextBox 18">
            <a:extLst>
              <a:ext uri="{FF2B5EF4-FFF2-40B4-BE49-F238E27FC236}">
                <a16:creationId xmlns:a16="http://schemas.microsoft.com/office/drawing/2014/main" id="{F11097B4-3A54-A142-A0FC-FFFF62535D2D}"/>
              </a:ext>
            </a:extLst>
          </p:cNvPr>
          <p:cNvSpPr txBox="1"/>
          <p:nvPr/>
        </p:nvSpPr>
        <p:spPr>
          <a:xfrm>
            <a:off x="4632259" y="933914"/>
            <a:ext cx="2927482" cy="461665"/>
          </a:xfrm>
          <a:prstGeom prst="rect">
            <a:avLst/>
          </a:prstGeom>
          <a:noFill/>
        </p:spPr>
        <p:txBody>
          <a:bodyPr wrap="square" rtlCol="0">
            <a:spAutoFit/>
          </a:bodyPr>
          <a:lstStyle/>
          <a:p>
            <a:pPr algn="ctr"/>
            <a:r>
              <a:rPr lang="en-US" sz="2400" dirty="0">
                <a:solidFill>
                  <a:schemeClr val="bg1"/>
                </a:solidFill>
                <a:latin typeface="Poppins Light" panose="02000000000000000000" pitchFamily="2" charset="0"/>
                <a:cs typeface="Poppins Light" panose="02000000000000000000" pitchFamily="2" charset="0"/>
              </a:rPr>
              <a:t>agenda company </a:t>
            </a:r>
            <a:endParaRPr lang="ru-RU" sz="2400" dirty="0">
              <a:solidFill>
                <a:schemeClr val="bg1"/>
              </a:solidFill>
              <a:cs typeface="Poppins Light" panose="02000000000000000000" pitchFamily="2" charset="0"/>
            </a:endParaRPr>
          </a:p>
        </p:txBody>
      </p:sp>
      <p:sp>
        <p:nvSpPr>
          <p:cNvPr id="21" name="Прямоугольник 20">
            <a:extLst>
              <a:ext uri="{FF2B5EF4-FFF2-40B4-BE49-F238E27FC236}">
                <a16:creationId xmlns:a16="http://schemas.microsoft.com/office/drawing/2014/main" id="{772BE1E0-68A0-5742-8D26-7749F383C84D}"/>
              </a:ext>
            </a:extLst>
          </p:cNvPr>
          <p:cNvSpPr/>
          <p:nvPr/>
        </p:nvSpPr>
        <p:spPr>
          <a:xfrm>
            <a:off x="8998779" y="3211042"/>
            <a:ext cx="595035"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2" name="Прямоугольник 21">
            <a:extLst>
              <a:ext uri="{FF2B5EF4-FFF2-40B4-BE49-F238E27FC236}">
                <a16:creationId xmlns:a16="http://schemas.microsoft.com/office/drawing/2014/main" id="{C682F4C7-9AA1-CE4F-AD12-847BDAE6A07C}"/>
              </a:ext>
            </a:extLst>
          </p:cNvPr>
          <p:cNvSpPr/>
          <p:nvPr/>
        </p:nvSpPr>
        <p:spPr>
          <a:xfrm>
            <a:off x="5849778" y="3211041"/>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4" name="Овал 23">
            <a:extLst>
              <a:ext uri="{FF2B5EF4-FFF2-40B4-BE49-F238E27FC236}">
                <a16:creationId xmlns:a16="http://schemas.microsoft.com/office/drawing/2014/main" id="{088F85C9-9A22-9744-8E64-416C40136115}"/>
              </a:ext>
            </a:extLst>
          </p:cNvPr>
          <p:cNvSpPr/>
          <p:nvPr/>
        </p:nvSpPr>
        <p:spPr>
          <a:xfrm>
            <a:off x="2541180" y="3087519"/>
            <a:ext cx="811635" cy="811635"/>
          </a:xfrm>
          <a:prstGeom prst="ellipse">
            <a:avLst/>
          </a:prstGeom>
          <a:solidFill>
            <a:srgbClr val="2CA2CC">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a:extLst>
              <a:ext uri="{FF2B5EF4-FFF2-40B4-BE49-F238E27FC236}">
                <a16:creationId xmlns:a16="http://schemas.microsoft.com/office/drawing/2014/main" id="{9E8C6C80-1865-1F4A-9556-0CD4293D1D91}"/>
              </a:ext>
            </a:extLst>
          </p:cNvPr>
          <p:cNvSpPr/>
          <p:nvPr/>
        </p:nvSpPr>
        <p:spPr>
          <a:xfrm>
            <a:off x="2700777" y="3211042"/>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27" name="TextBox 26">
            <a:extLst>
              <a:ext uri="{FF2B5EF4-FFF2-40B4-BE49-F238E27FC236}">
                <a16:creationId xmlns:a16="http://schemas.microsoft.com/office/drawing/2014/main" id="{A7DAE6C8-4892-0F49-90C8-EA7916D44041}"/>
              </a:ext>
            </a:extLst>
          </p:cNvPr>
          <p:cNvSpPr txBox="1"/>
          <p:nvPr/>
        </p:nvSpPr>
        <p:spPr>
          <a:xfrm>
            <a:off x="1555966" y="4380920"/>
            <a:ext cx="2782062" cy="1107996"/>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solidFill>
                <a:schemeClr val="bg1"/>
              </a:solidFill>
              <a:cs typeface="Poppins" panose="02000000000000000000" pitchFamily="2" charset="0"/>
            </a:endParaRPr>
          </a:p>
        </p:txBody>
      </p:sp>
      <p:sp>
        <p:nvSpPr>
          <p:cNvPr id="28" name="TextBox 27">
            <a:extLst>
              <a:ext uri="{FF2B5EF4-FFF2-40B4-BE49-F238E27FC236}">
                <a16:creationId xmlns:a16="http://schemas.microsoft.com/office/drawing/2014/main" id="{FDF27C3D-F667-1C48-99C8-46B2111E7A6F}"/>
              </a:ext>
            </a:extLst>
          </p:cNvPr>
          <p:cNvSpPr txBox="1"/>
          <p:nvPr/>
        </p:nvSpPr>
        <p:spPr>
          <a:xfrm>
            <a:off x="2087590" y="4034671"/>
            <a:ext cx="1718814"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SEO your websites</a:t>
            </a:r>
            <a:endParaRPr lang="ru-RU" sz="1200" dirty="0">
              <a:solidFill>
                <a:schemeClr val="bg1"/>
              </a:solidFill>
              <a:cs typeface="Poppins" panose="02000000000000000000" pitchFamily="2" charset="0"/>
            </a:endParaRPr>
          </a:p>
        </p:txBody>
      </p:sp>
      <p:sp>
        <p:nvSpPr>
          <p:cNvPr id="30" name="TextBox 29">
            <a:extLst>
              <a:ext uri="{FF2B5EF4-FFF2-40B4-BE49-F238E27FC236}">
                <a16:creationId xmlns:a16="http://schemas.microsoft.com/office/drawing/2014/main" id="{37A04F7F-2912-AE41-9817-9D7F6D644312}"/>
              </a:ext>
            </a:extLst>
          </p:cNvPr>
          <p:cNvSpPr txBox="1"/>
          <p:nvPr/>
        </p:nvSpPr>
        <p:spPr>
          <a:xfrm>
            <a:off x="5121404" y="4034671"/>
            <a:ext cx="1949193" cy="346249"/>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Multipurpose projects</a:t>
            </a:r>
            <a:endParaRPr lang="ru-RU" sz="1200" dirty="0">
              <a:solidFill>
                <a:schemeClr val="bg1"/>
              </a:solidFill>
              <a:cs typeface="Poppins" panose="02000000000000000000" pitchFamily="2" charset="0"/>
            </a:endParaRPr>
          </a:p>
        </p:txBody>
      </p:sp>
      <p:sp>
        <p:nvSpPr>
          <p:cNvPr id="31" name="TextBox 30">
            <a:extLst>
              <a:ext uri="{FF2B5EF4-FFF2-40B4-BE49-F238E27FC236}">
                <a16:creationId xmlns:a16="http://schemas.microsoft.com/office/drawing/2014/main" id="{4768CA57-AD17-9746-946A-01436DEC056F}"/>
              </a:ext>
            </a:extLst>
          </p:cNvPr>
          <p:cNvSpPr txBox="1"/>
          <p:nvPr/>
        </p:nvSpPr>
        <p:spPr>
          <a:xfrm>
            <a:off x="4704967" y="4380920"/>
            <a:ext cx="2782062" cy="1107996"/>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solidFill>
                <a:schemeClr val="bg1"/>
              </a:solidFill>
              <a:cs typeface="Poppins" panose="02000000000000000000" pitchFamily="2" charset="0"/>
            </a:endParaRPr>
          </a:p>
        </p:txBody>
      </p:sp>
      <p:sp>
        <p:nvSpPr>
          <p:cNvPr id="32" name="TextBox 31">
            <a:extLst>
              <a:ext uri="{FF2B5EF4-FFF2-40B4-BE49-F238E27FC236}">
                <a16:creationId xmlns:a16="http://schemas.microsoft.com/office/drawing/2014/main" id="{B96FD781-7246-2748-B80B-1ADB71F178B0}"/>
              </a:ext>
            </a:extLst>
          </p:cNvPr>
          <p:cNvSpPr txBox="1"/>
          <p:nvPr/>
        </p:nvSpPr>
        <p:spPr>
          <a:xfrm>
            <a:off x="7905264" y="4380920"/>
            <a:ext cx="2782062" cy="1107996"/>
          </a:xfrm>
          <a:prstGeom prst="rect">
            <a:avLst/>
          </a:prstGeom>
          <a:noFill/>
        </p:spPr>
        <p:txBody>
          <a:bodyPr wrap="square" rtlCol="0">
            <a:spAutoFit/>
          </a:bodyPr>
          <a:lstStyle/>
          <a:p>
            <a:pPr algn="ctr">
              <a:lnSpc>
                <a:spcPct val="150000"/>
              </a:lnSpc>
            </a:pPr>
            <a:r>
              <a:rPr lang="en-US" sz="1100" dirty="0">
                <a:solidFill>
                  <a:schemeClr val="bg1"/>
                </a:solidFill>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solidFill>
                <a:schemeClr val="bg1"/>
              </a:solidFill>
              <a:cs typeface="Poppins" panose="02000000000000000000" pitchFamily="2" charset="0"/>
            </a:endParaRPr>
          </a:p>
        </p:txBody>
      </p:sp>
      <p:sp>
        <p:nvSpPr>
          <p:cNvPr id="33" name="TextBox 32">
            <a:extLst>
              <a:ext uri="{FF2B5EF4-FFF2-40B4-BE49-F238E27FC236}">
                <a16:creationId xmlns:a16="http://schemas.microsoft.com/office/drawing/2014/main" id="{4F38AD06-1AD5-FB47-BE6F-EE3A43F9C195}"/>
              </a:ext>
            </a:extLst>
          </p:cNvPr>
          <p:cNvSpPr txBox="1"/>
          <p:nvPr/>
        </p:nvSpPr>
        <p:spPr>
          <a:xfrm>
            <a:off x="8285421" y="4023129"/>
            <a:ext cx="2021747" cy="369332"/>
          </a:xfrm>
          <a:prstGeom prst="rect">
            <a:avLst/>
          </a:prstGeom>
          <a:noFill/>
        </p:spPr>
        <p:txBody>
          <a:bodyPr wrap="square" rtlCol="0">
            <a:spAutoFit/>
          </a:bodyPr>
          <a:lstStyle/>
          <a:p>
            <a:pPr algn="ctr">
              <a:lnSpc>
                <a:spcPct val="150000"/>
              </a:lnSpc>
            </a:pPr>
            <a:r>
              <a:rPr lang="en-US" sz="1200" b="1" dirty="0">
                <a:solidFill>
                  <a:schemeClr val="bg1"/>
                </a:solidFill>
                <a:latin typeface="Poppins SemiBold" panose="02000000000000000000" pitchFamily="2" charset="0"/>
                <a:cs typeface="Poppins SemiBold" panose="02000000000000000000" pitchFamily="2" charset="0"/>
              </a:rPr>
              <a:t>Development websites</a:t>
            </a:r>
            <a:endParaRPr lang="ru-RU" sz="1200" dirty="0">
              <a:solidFill>
                <a:schemeClr val="bg1"/>
              </a:solidFill>
              <a:cs typeface="Poppins" panose="02000000000000000000" pitchFamily="2" charset="0"/>
            </a:endParaRPr>
          </a:p>
        </p:txBody>
      </p:sp>
    </p:spTree>
    <p:extLst>
      <p:ext uri="{BB962C8B-B14F-4D97-AF65-F5344CB8AC3E}">
        <p14:creationId xmlns:p14="http://schemas.microsoft.com/office/powerpoint/2010/main" val="30965424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additive="base">
                                        <p:cTn id="69" dur="500" fill="hold"/>
                                        <p:tgtEl>
                                          <p:spTgt spid="33"/>
                                        </p:tgtEl>
                                        <p:attrNameLst>
                                          <p:attrName>ppt_x</p:attrName>
                                        </p:attrNameLst>
                                      </p:cBhvr>
                                      <p:tavLst>
                                        <p:tav tm="0">
                                          <p:val>
                                            <p:strVal val="#ppt_x"/>
                                          </p:val>
                                        </p:tav>
                                        <p:tav tm="100000">
                                          <p:val>
                                            <p:strVal val="#ppt_x"/>
                                          </p:val>
                                        </p:tav>
                                      </p:tavLst>
                                    </p:anim>
                                    <p:anim calcmode="lin" valueType="num">
                                      <p:cBhvr additive="base">
                                        <p:cTn id="70" dur="500" fill="hold"/>
                                        <p:tgtEl>
                                          <p:spTgt spid="3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ppt_x"/>
                                          </p:val>
                                        </p:tav>
                                        <p:tav tm="100000">
                                          <p:val>
                                            <p:strVal val="#ppt_x"/>
                                          </p:val>
                                        </p:tav>
                                      </p:tavLst>
                                    </p:anim>
                                    <p:anim calcmode="lin" valueType="num">
                                      <p:cBhvr additive="base">
                                        <p:cTn id="7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18" grpId="0"/>
      <p:bldP spid="19" grpId="0"/>
      <p:bldP spid="21" grpId="0"/>
      <p:bldP spid="22" grpId="0"/>
      <p:bldP spid="24" grpId="0" animBg="1"/>
      <p:bldP spid="23" grpId="0"/>
      <p:bldP spid="27" grpId="0"/>
      <p:bldP spid="28" grpId="0"/>
      <p:bldP spid="30" grpId="0"/>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18">
            <a:extLst>
              <a:ext uri="{FF2B5EF4-FFF2-40B4-BE49-F238E27FC236}">
                <a16:creationId xmlns:a16="http://schemas.microsoft.com/office/drawing/2014/main" id="{6109A55C-0D4F-7646-B8CE-DEC267CDF548}"/>
              </a:ext>
            </a:extLst>
          </p:cNvPr>
          <p:cNvSpPr/>
          <p:nvPr/>
        </p:nvSpPr>
        <p:spPr>
          <a:xfrm rot="14048606">
            <a:off x="8693878" y="2199115"/>
            <a:ext cx="1042607" cy="1217150"/>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олилиния 17">
            <a:extLst>
              <a:ext uri="{FF2B5EF4-FFF2-40B4-BE49-F238E27FC236}">
                <a16:creationId xmlns:a16="http://schemas.microsoft.com/office/drawing/2014/main" id="{FB60EA90-0B07-9846-89E8-C189BEFB97E7}"/>
              </a:ext>
            </a:extLst>
          </p:cNvPr>
          <p:cNvSpPr/>
          <p:nvPr/>
        </p:nvSpPr>
        <p:spPr>
          <a:xfrm rot="14048606">
            <a:off x="2355340" y="2199115"/>
            <a:ext cx="1042607" cy="1217150"/>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олилиния 16">
            <a:extLst>
              <a:ext uri="{FF2B5EF4-FFF2-40B4-BE49-F238E27FC236}">
                <a16:creationId xmlns:a16="http://schemas.microsoft.com/office/drawing/2014/main" id="{D462CEB1-910D-6040-93C2-D123A9454318}"/>
              </a:ext>
            </a:extLst>
          </p:cNvPr>
          <p:cNvSpPr/>
          <p:nvPr/>
        </p:nvSpPr>
        <p:spPr>
          <a:xfrm rot="14048606">
            <a:off x="5524609" y="2199115"/>
            <a:ext cx="1042607" cy="1217150"/>
          </a:xfrm>
          <a:custGeom>
            <a:avLst/>
            <a:gdLst>
              <a:gd name="connsiteX0" fmla="*/ 651801 w 720053"/>
              <a:gd name="connsiteY0" fmla="*/ 691443 h 840597"/>
              <a:gd name="connsiteX1" fmla="*/ 149154 w 720053"/>
              <a:gd name="connsiteY1" fmla="*/ 772345 h 840597"/>
              <a:gd name="connsiteX2" fmla="*/ 68252 w 720053"/>
              <a:gd name="connsiteY2" fmla="*/ 269697 h 840597"/>
              <a:gd name="connsiteX3" fmla="*/ 235983 w 720053"/>
              <a:gd name="connsiteY3" fmla="*/ 142577 h 840597"/>
              <a:gd name="connsiteX4" fmla="*/ 257357 w 720053"/>
              <a:gd name="connsiteY4" fmla="*/ 137002 h 840597"/>
              <a:gd name="connsiteX5" fmla="*/ 336818 w 720053"/>
              <a:gd name="connsiteY5" fmla="*/ 0 h 840597"/>
              <a:gd name="connsiteX6" fmla="*/ 409682 w 720053"/>
              <a:gd name="connsiteY6" fmla="*/ 125627 h 840597"/>
              <a:gd name="connsiteX7" fmla="*/ 440756 w 720053"/>
              <a:gd name="connsiteY7" fmla="*/ 129643 h 840597"/>
              <a:gd name="connsiteX8" fmla="*/ 570899 w 720053"/>
              <a:gd name="connsiteY8" fmla="*/ 188795 h 840597"/>
              <a:gd name="connsiteX9" fmla="*/ 651801 w 720053"/>
              <a:gd name="connsiteY9" fmla="*/ 691443 h 84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53" h="840597">
                <a:moveTo>
                  <a:pt x="651801" y="691443"/>
                </a:moveTo>
                <a:cubicBezTo>
                  <a:pt x="535339" y="852587"/>
                  <a:pt x="310297" y="888808"/>
                  <a:pt x="149154" y="772345"/>
                </a:cubicBezTo>
                <a:cubicBezTo>
                  <a:pt x="-11990" y="655883"/>
                  <a:pt x="-48211" y="430841"/>
                  <a:pt x="68252" y="269697"/>
                </a:cubicBezTo>
                <a:cubicBezTo>
                  <a:pt x="111925" y="209269"/>
                  <a:pt x="170867" y="166407"/>
                  <a:pt x="235983" y="142577"/>
                </a:cubicBezTo>
                <a:lnTo>
                  <a:pt x="257357" y="137002"/>
                </a:lnTo>
                <a:lnTo>
                  <a:pt x="336818" y="0"/>
                </a:lnTo>
                <a:lnTo>
                  <a:pt x="409682" y="125627"/>
                </a:lnTo>
                <a:lnTo>
                  <a:pt x="440756" y="129643"/>
                </a:lnTo>
                <a:cubicBezTo>
                  <a:pt x="486334" y="140107"/>
                  <a:pt x="530614" y="159680"/>
                  <a:pt x="570899" y="188795"/>
                </a:cubicBezTo>
                <a:cubicBezTo>
                  <a:pt x="732043" y="305258"/>
                  <a:pt x="768264" y="530300"/>
                  <a:pt x="651801" y="691443"/>
                </a:cubicBez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05549081-6CD9-3942-A6BA-71E9D70117AD}"/>
              </a:ext>
            </a:extLst>
          </p:cNvPr>
          <p:cNvSpPr txBox="1"/>
          <p:nvPr/>
        </p:nvSpPr>
        <p:spPr>
          <a:xfrm>
            <a:off x="2175748" y="467896"/>
            <a:ext cx="7740328" cy="1107996"/>
          </a:xfrm>
          <a:prstGeom prst="rect">
            <a:avLst/>
          </a:prstGeom>
          <a:noFill/>
        </p:spPr>
        <p:txBody>
          <a:bodyPr wrap="square" rtlCol="0">
            <a:spAutoFit/>
          </a:bodyPr>
          <a:lstStyle/>
          <a:p>
            <a:pPr algn="ctr"/>
            <a:r>
              <a:rPr lang="en-US" sz="6600" dirty="0">
                <a:latin typeface="Poppins Medium" panose="02000000000000000000" pitchFamily="2" charset="0"/>
                <a:cs typeface="Poppins Medium" panose="02000000000000000000" pitchFamily="2" charset="0"/>
              </a:rPr>
              <a:t>Licenta4me.ro</a:t>
            </a:r>
            <a:endParaRPr lang="ru-RU" sz="6600" dirty="0">
              <a:cs typeface="Poppins Medium" panose="02000000000000000000" pitchFamily="2" charset="0"/>
            </a:endParaRPr>
          </a:p>
        </p:txBody>
      </p:sp>
      <p:sp>
        <p:nvSpPr>
          <p:cNvPr id="6" name="TextBox 5">
            <a:extLst>
              <a:ext uri="{FF2B5EF4-FFF2-40B4-BE49-F238E27FC236}">
                <a16:creationId xmlns:a16="http://schemas.microsoft.com/office/drawing/2014/main" id="{62C53922-FB97-4642-BABE-11EBDFF6E2AC}"/>
              </a:ext>
            </a:extLst>
          </p:cNvPr>
          <p:cNvSpPr txBox="1"/>
          <p:nvPr/>
        </p:nvSpPr>
        <p:spPr>
          <a:xfrm>
            <a:off x="4632259" y="5681796"/>
            <a:ext cx="2927482" cy="461665"/>
          </a:xfrm>
          <a:prstGeom prst="rect">
            <a:avLst/>
          </a:prstGeom>
          <a:noFill/>
        </p:spPr>
        <p:txBody>
          <a:bodyPr wrap="square" rtlCol="0">
            <a:spAutoFit/>
          </a:bodyPr>
          <a:lstStyle/>
          <a:p>
            <a:pPr algn="ctr"/>
            <a:r>
              <a:rPr lang="en-US" sz="2400" dirty="0">
                <a:solidFill>
                  <a:srgbClr val="2CA2CC"/>
                </a:solidFill>
                <a:latin typeface="Poppins Light" panose="02000000000000000000" pitchFamily="2" charset="0"/>
                <a:cs typeface="Poppins Light" panose="02000000000000000000" pitchFamily="2" charset="0"/>
              </a:rPr>
              <a:t>agenda company </a:t>
            </a:r>
            <a:endParaRPr lang="ru-RU" sz="2400" dirty="0">
              <a:solidFill>
                <a:srgbClr val="2CA2CC"/>
              </a:solidFill>
              <a:cs typeface="Poppins Light" panose="02000000000000000000" pitchFamily="2" charset="0"/>
            </a:endParaRPr>
          </a:p>
        </p:txBody>
      </p:sp>
      <p:sp>
        <p:nvSpPr>
          <p:cNvPr id="7" name="Прямоугольник 6">
            <a:extLst>
              <a:ext uri="{FF2B5EF4-FFF2-40B4-BE49-F238E27FC236}">
                <a16:creationId xmlns:a16="http://schemas.microsoft.com/office/drawing/2014/main" id="{D720076F-399F-6F4D-8ECB-82373859C80E}"/>
              </a:ext>
            </a:extLst>
          </p:cNvPr>
          <p:cNvSpPr/>
          <p:nvPr/>
        </p:nvSpPr>
        <p:spPr>
          <a:xfrm>
            <a:off x="8998776" y="2494494"/>
            <a:ext cx="595035"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8" name="Прямоугольник 7">
            <a:extLst>
              <a:ext uri="{FF2B5EF4-FFF2-40B4-BE49-F238E27FC236}">
                <a16:creationId xmlns:a16="http://schemas.microsoft.com/office/drawing/2014/main" id="{ADC0B1FB-4B4A-2347-9457-B3B949B04561}"/>
              </a:ext>
            </a:extLst>
          </p:cNvPr>
          <p:cNvSpPr/>
          <p:nvPr/>
        </p:nvSpPr>
        <p:spPr>
          <a:xfrm>
            <a:off x="5849778" y="2494495"/>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0" name="Прямоугольник 9">
            <a:extLst>
              <a:ext uri="{FF2B5EF4-FFF2-40B4-BE49-F238E27FC236}">
                <a16:creationId xmlns:a16="http://schemas.microsoft.com/office/drawing/2014/main" id="{9711F1AF-5D75-724F-B1E0-9478EC5E62EA}"/>
              </a:ext>
            </a:extLst>
          </p:cNvPr>
          <p:cNvSpPr/>
          <p:nvPr/>
        </p:nvSpPr>
        <p:spPr>
          <a:xfrm>
            <a:off x="2700775" y="2515304"/>
            <a:ext cx="492443" cy="584775"/>
          </a:xfrm>
          <a:prstGeom prst="rect">
            <a:avLst/>
          </a:prstGeom>
        </p:spPr>
        <p:txBody>
          <a:bodyPr wrap="none">
            <a:spAutoFit/>
          </a:bodyPr>
          <a:lstStyle/>
          <a:p>
            <a:pPr algn="ctr"/>
            <a:r>
              <a:rPr lang="ru-RU" sz="3200" dirty="0">
                <a:solidFill>
                  <a:schemeClr val="bg1"/>
                </a:solidFill>
                <a:latin typeface="Ionicons" panose="02000603000000000000" pitchFamily="2" charset="0"/>
              </a:rPr>
              <a:t></a:t>
            </a:r>
            <a:endParaRPr lang="ru-RU" sz="3200" dirty="0">
              <a:solidFill>
                <a:schemeClr val="bg1"/>
              </a:solidFill>
              <a:effectLst/>
              <a:latin typeface="Ionicons" panose="02000603000000000000" pitchFamily="2" charset="0"/>
            </a:endParaRPr>
          </a:p>
        </p:txBody>
      </p:sp>
      <p:sp>
        <p:nvSpPr>
          <p:cNvPr id="11" name="TextBox 10">
            <a:extLst>
              <a:ext uri="{FF2B5EF4-FFF2-40B4-BE49-F238E27FC236}">
                <a16:creationId xmlns:a16="http://schemas.microsoft.com/office/drawing/2014/main" id="{82C6ED16-0AD2-294E-95AA-08A1FE3AD6C0}"/>
              </a:ext>
            </a:extLst>
          </p:cNvPr>
          <p:cNvSpPr txBox="1"/>
          <p:nvPr/>
        </p:nvSpPr>
        <p:spPr>
          <a:xfrm>
            <a:off x="1555966" y="3754755"/>
            <a:ext cx="2782062" cy="110799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p:txBody>
      </p:sp>
      <p:sp>
        <p:nvSpPr>
          <p:cNvPr id="12" name="TextBox 11">
            <a:extLst>
              <a:ext uri="{FF2B5EF4-FFF2-40B4-BE49-F238E27FC236}">
                <a16:creationId xmlns:a16="http://schemas.microsoft.com/office/drawing/2014/main" id="{ACDABF40-48D1-7C4C-BE2B-4F8BD1D75A3C}"/>
              </a:ext>
            </a:extLst>
          </p:cNvPr>
          <p:cNvSpPr txBox="1"/>
          <p:nvPr/>
        </p:nvSpPr>
        <p:spPr>
          <a:xfrm>
            <a:off x="2087590" y="3408506"/>
            <a:ext cx="1718814"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SEO your websites</a:t>
            </a:r>
            <a:endParaRPr lang="ru-RU" sz="1200" dirty="0">
              <a:cs typeface="Poppins" panose="02000000000000000000" pitchFamily="2" charset="0"/>
            </a:endParaRPr>
          </a:p>
        </p:txBody>
      </p:sp>
      <p:sp>
        <p:nvSpPr>
          <p:cNvPr id="13" name="TextBox 12">
            <a:extLst>
              <a:ext uri="{FF2B5EF4-FFF2-40B4-BE49-F238E27FC236}">
                <a16:creationId xmlns:a16="http://schemas.microsoft.com/office/drawing/2014/main" id="{5861A6D1-BC1E-3845-9F4E-BBC9E9193FBE}"/>
              </a:ext>
            </a:extLst>
          </p:cNvPr>
          <p:cNvSpPr txBox="1"/>
          <p:nvPr/>
        </p:nvSpPr>
        <p:spPr>
          <a:xfrm>
            <a:off x="5121404" y="3408506"/>
            <a:ext cx="1949193"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Multipurpose projects</a:t>
            </a:r>
            <a:endParaRPr lang="ru-RU" sz="1200" dirty="0">
              <a:cs typeface="Poppins" panose="02000000000000000000" pitchFamily="2" charset="0"/>
            </a:endParaRPr>
          </a:p>
        </p:txBody>
      </p:sp>
      <p:sp>
        <p:nvSpPr>
          <p:cNvPr id="14" name="TextBox 13">
            <a:extLst>
              <a:ext uri="{FF2B5EF4-FFF2-40B4-BE49-F238E27FC236}">
                <a16:creationId xmlns:a16="http://schemas.microsoft.com/office/drawing/2014/main" id="{4A36975C-8B10-A34D-BC39-3CF5F2F98CCD}"/>
              </a:ext>
            </a:extLst>
          </p:cNvPr>
          <p:cNvSpPr txBox="1"/>
          <p:nvPr/>
        </p:nvSpPr>
        <p:spPr>
          <a:xfrm>
            <a:off x="4704967" y="3754755"/>
            <a:ext cx="2782062" cy="110799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p:txBody>
      </p:sp>
      <p:sp>
        <p:nvSpPr>
          <p:cNvPr id="15" name="TextBox 14">
            <a:extLst>
              <a:ext uri="{FF2B5EF4-FFF2-40B4-BE49-F238E27FC236}">
                <a16:creationId xmlns:a16="http://schemas.microsoft.com/office/drawing/2014/main" id="{14476A9A-BFB9-F147-BDD9-292C0B3D23A4}"/>
              </a:ext>
            </a:extLst>
          </p:cNvPr>
          <p:cNvSpPr txBox="1"/>
          <p:nvPr/>
        </p:nvSpPr>
        <p:spPr>
          <a:xfrm>
            <a:off x="7905264" y="3754755"/>
            <a:ext cx="2782062" cy="1107996"/>
          </a:xfrm>
          <a:prstGeom prst="rect">
            <a:avLst/>
          </a:prstGeom>
          <a:noFill/>
        </p:spPr>
        <p:txBody>
          <a:bodyPr wrap="square" rtlCol="0">
            <a:spAutoFit/>
          </a:bodyPr>
          <a:lstStyle/>
          <a:p>
            <a:pPr algn="ctr">
              <a:lnSpc>
                <a:spcPct val="150000"/>
              </a:lnSpc>
            </a:pPr>
            <a:r>
              <a:rPr lang="en-US" sz="1100" dirty="0">
                <a:latin typeface="Poppins" panose="02000000000000000000" pitchFamily="2" charset="0"/>
                <a:cs typeface="Poppins" panose="02000000000000000000" pitchFamily="2" charset="0"/>
              </a:rPr>
              <a:t>Any chooses pain to from are chooses idea are great explain. Expound great this the a which is produces example take how. </a:t>
            </a:r>
            <a:endParaRPr lang="ru-RU" sz="1100" dirty="0">
              <a:cs typeface="Poppins" panose="02000000000000000000" pitchFamily="2" charset="0"/>
            </a:endParaRPr>
          </a:p>
        </p:txBody>
      </p:sp>
      <p:sp>
        <p:nvSpPr>
          <p:cNvPr id="16" name="TextBox 15">
            <a:extLst>
              <a:ext uri="{FF2B5EF4-FFF2-40B4-BE49-F238E27FC236}">
                <a16:creationId xmlns:a16="http://schemas.microsoft.com/office/drawing/2014/main" id="{7F64FC6F-BDB8-4840-AD84-94C1B72A9949}"/>
              </a:ext>
            </a:extLst>
          </p:cNvPr>
          <p:cNvSpPr txBox="1"/>
          <p:nvPr/>
        </p:nvSpPr>
        <p:spPr>
          <a:xfrm>
            <a:off x="8285421" y="3396964"/>
            <a:ext cx="2021747" cy="346249"/>
          </a:xfrm>
          <a:prstGeom prst="rect">
            <a:avLst/>
          </a:prstGeom>
          <a:noFill/>
        </p:spPr>
        <p:txBody>
          <a:bodyPr wrap="square" rtlCol="0">
            <a:spAutoFit/>
          </a:bodyPr>
          <a:lstStyle/>
          <a:p>
            <a:pPr algn="ctr">
              <a:lnSpc>
                <a:spcPct val="150000"/>
              </a:lnSpc>
            </a:pPr>
            <a:r>
              <a:rPr lang="en-US" sz="1200" b="1" dirty="0">
                <a:latin typeface="Poppins SemiBold" panose="02000000000000000000" pitchFamily="2" charset="0"/>
                <a:cs typeface="Poppins SemiBold" panose="02000000000000000000" pitchFamily="2" charset="0"/>
              </a:rPr>
              <a:t>Development websites</a:t>
            </a:r>
            <a:endParaRPr lang="ru-RU" sz="1200" dirty="0">
              <a:cs typeface="Poppins" panose="02000000000000000000" pitchFamily="2" charset="0"/>
            </a:endParaRPr>
          </a:p>
        </p:txBody>
      </p:sp>
    </p:spTree>
    <p:extLst>
      <p:ext uri="{BB962C8B-B14F-4D97-AF65-F5344CB8AC3E}">
        <p14:creationId xmlns:p14="http://schemas.microsoft.com/office/powerpoint/2010/main" val="13091991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1+#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1+#ppt_w/2"/>
                                          </p:val>
                                        </p:tav>
                                        <p:tav tm="100000">
                                          <p:val>
                                            <p:strVal val="#ppt_x"/>
                                          </p:val>
                                        </p:tav>
                                      </p:tavLst>
                                    </p:anim>
                                    <p:anim calcmode="lin" valueType="num">
                                      <p:cBhvr additive="base">
                                        <p:cTn id="6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7" grpId="0" animBg="1"/>
      <p:bldP spid="5" grpId="0"/>
      <p:bldP spid="6" grpId="0"/>
      <p:bldP spid="7" grpId="0"/>
      <p:bldP spid="8" grpId="0"/>
      <p:bldP spid="10" grpId="0"/>
      <p:bldP spid="11" grpId="0"/>
      <p:bldP spid="12" grpId="0"/>
      <p:bldP spid="13" grpId="0"/>
      <p:bldP spid="14" grpId="0"/>
      <p:bldP spid="15" grpId="0"/>
      <p:bldP spid="16"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2801</TotalTime>
  <Words>4371</Words>
  <Application>Microsoft Macintosh PowerPoint</Application>
  <PresentationFormat>Widescreen</PresentationFormat>
  <Paragraphs>679</Paragraphs>
  <Slides>70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Arial</vt:lpstr>
      <vt:lpstr>Calibri</vt:lpstr>
      <vt:lpstr>Century Gothic</vt:lpstr>
      <vt:lpstr>Ionicons</vt:lpstr>
      <vt:lpstr>Poppins</vt:lpstr>
      <vt:lpstr>Poppins Light</vt:lpstr>
      <vt:lpstr>Poppins Medium</vt:lpstr>
      <vt:lpstr>Poppins SemiBold</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Петрова Юлия</dc:creator>
  <cp:lastModifiedBy>Victor LUNCAŞU (121850)</cp:lastModifiedBy>
  <cp:revision>140</cp:revision>
  <dcterms:created xsi:type="dcterms:W3CDTF">2018-03-05T05:33:41Z</dcterms:created>
  <dcterms:modified xsi:type="dcterms:W3CDTF">2024-08-11T14:31:41Z</dcterms:modified>
</cp:coreProperties>
</file>